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79" r:id="rId5"/>
    <p:sldId id="280" r:id="rId6"/>
    <p:sldId id="281" r:id="rId7"/>
    <p:sldId id="283" r:id="rId8"/>
    <p:sldId id="282" r:id="rId9"/>
    <p:sldId id="284" r:id="rId10"/>
    <p:sldId id="285" r:id="rId11"/>
    <p:sldId id="286" r:id="rId12"/>
    <p:sldId id="287" r:id="rId13"/>
    <p:sldId id="288" r:id="rId14"/>
    <p:sldId id="289" r:id="rId15"/>
    <p:sldId id="291" r:id="rId16"/>
    <p:sldId id="290" r:id="rId17"/>
    <p:sldId id="292" r:id="rId18"/>
    <p:sldId id="294" r:id="rId19"/>
    <p:sldId id="293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99" d="100"/>
          <a:sy n="99" d="100"/>
        </p:scale>
        <p:origin x="67" y="2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1:34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 7 872,'12'-1'1867,"9"-2"5926,-4 0 4689,-31 3-12032,1 1-1,0 1 1,-12 2-450,-4 1 112,-172 9 194,62-7-977,126-6 367,-23 2-989,34-3 1008,-1 0 0,1 0 1,-1-1-1,0 1 0,1-1 1,-1 1-1,1-1 0,-1 0 1,1 0-1,-1 0 0,1 0 285,1 0-90,1 1-1,-1-1 0,1 1 0,-1-1 0,1 1 0,-1-1 0,1 1 0,0-1 0,-1 1 0,1-1 0,0 0 0,-1 1 0,1-1 0,0 0 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1:40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39 1096,'-5'-11'11392,"-3"4"-5009,6 6-5814,-1 0 1,1 0 0,-1 1 0,1-1 0,-1 0 0,1 1-1,-1 0 1,-1-1-570,-3 1 158,-1 0 0,1 0 0,0 1 0,0 0 0,-6 2-158,9-2 56,0 1 1,0 0-1,0 0 1,0 0-1,1 0 1,-1 1-1,1-1 0,0 1 1,0 0-1,0 0 1,0 0-1,0 0 1,1 0-1,-1 1-56,-1 1 74,0 1-1,1 0 1,0 0-1,0 0 1,0 0-1,1 0 1,0 0-1,-1 4-73,2-1 112,-1 0-1,1 0 1,1 0-1,0 0 1,0 0-1,0 1 0,1-1 1,2 7-112,-1-9 56,0 0-1,1 0 1,-1-1 0,1 1 0,0-1 0,1 0 0,-1 0 0,1 0-1,0-1 1,1 1 0,4 4-56,-7-8 9,0 0-1,1 0 1,-1-1 0,1 1-1,-1 0 1,1-1 0,0 1-1,-1-1 1,1 0 0,0 0-1,0 0 1,0-1 0,0 1-1,0 0 1,0-1 0,0 0-1,0 0 1,0 0 0,0 0-1,0 0 1,0-1 0,0 1-1,0-1 1,0 0 0,0 0-1,0 0 1,0 0 0,-1-1-1,1 1 1,0-1 0,0 0-10,2-1-2,0 0-1,-1-1 0,1 0 0,-1 0 0,0 0 0,0 0 1,0 0-1,0-1 0,-1 0 0,0 0 0,0 0 0,0 0 0,-1 0 1,0-1-1,0 1 0,1-4 4,2-23-28,-5 23 24,1 0-1,1 0 0,-1 1 0,4-7 5,7-16 0,-11 30 1,0-1 3,-1 0 0,1 0 0,-1 0 0,1 0 0,0 0 1,0 0-1,0 0 0,0 0 0,1 0 0,-1 1 0,0-1 0,1 0 1,-1 1-1,1-1 0,1 0-4,-3 2 3,0 0 0,0 0-1,0 0 1,0 0 0,0 0 0,0 0 0,0 0 0,0 0 0,0 0-1,1 0 1,-1 0 0,0 0 0,0 0 0,0-1 0,0 1 0,0 0-1,0 0 1,0 0 0,0 0 0,0 0 0,0 0 0,0 0 0,0 0 0,0 0-1,0 0 1,0 0 0,0 0 0,0-1 0,0 1 0,0 0 0,0 0-1,0 0 1,0 0 0,0 0 0,0 0 0,0 0 0,0 0 0,0 0-1,0 0 1,0 0 0,0-1 0,0 1 0,0 0 0,0 0 0,0 0-1,0 0 1,0 0 0,0 0 0,0 0 0,-1 0 0,1 0 0,0 0-1,0 0 1,0 0 0,0 0 0,0 0 0,0 0 0,0 0 0,0 0 0,0 0-1,0 0 1,0 0 0,-1 0 0,1 0 0,0 0 0,0 0 0,0 0-1,0 0 1,0 0 0,0 0-3,-6-1 116,5 2-87,0 0 1,1 0 0,-1 0-1,0 0 1,1 0-1,-1 0 1,1 0-1,-1 1 1,1-1-1,-1 0 1,1 0-1,0 0 1,-1 0-1,1 1 1,0-1 0,0 0-1,0 1-29,0 25 397,1-23-331,-1 12 180,2 0 1,0 0-1,1 0 0,0-1 0,3 5-246,-4-13 71,0-1 0,1 1 1,0-1-1,0 0 0,1 0 1,-1 0-1,1-1 0,1 1 1,-1-1-1,1 0 1,-1 0-1,2-1 0,2 3-71,-4-5 21,0 1 0,-1-1 0,1-1-1,0 1 1,0-1 0,1 1 0,-1-1 0,0 0-1,0-1 1,1 1 0,-1-1 0,0 1-1,1-1 1,-1-1 0,1 1-21,-1-1-36,-1 1 0,1-1 0,-1 1 0,1-1 0,-1 0 0,0-1 1,1 1-1,-1-1 0,0 1 0,0-1 0,0 0 0,0 0 0,0 0 0,0 0 0,-1-1 0,1 1 0,-1-1 0,1 0 37,2-5-493,-1 0 0,0 0 0,0 0 0,0-1 0,-1 1 0,-1-1 1,2-4 491,2-19-3803,1-15 3803,-3 17-1191,0 13 539,0 0 1,3-5 651,3-15 1075,-9 31 137,-1 7 261,-3 12 160,1 5-776,-5 23 620,5-30-1253,-1 0 0,1-1 0,1 1 0,0 0-1,1 0 1,0 0 0,1 0 0,0 0 0,0 0-224,0-5 24,1 0 0,-1 0 0,1 0 0,1 0 0,-1-1 0,1 1 0,0 0 0,0-1 0,0 0 0,1 0 0,0 0 0,0 0 0,0-1 0,1 1 0,-1-1 0,3 1-24,-7-4 2,17 9 66,-16-10-65,0 1-1,-1-1 0,1 0 0,0 1 0,0-1 0,0 0 0,-1 0 0,1 0 1,0 0-1,0 0 0,0 0 0,-1 0 0,1 0 0,0 0 0,0 0 1,0 0-1,-1-1 0,1 1 0,0 0 0,0 0 0,0-1 0,-1 1 0,1-1 1,0 0-3,2-1-6,-1 0 0,0-1 1,0 0-1,0 1 0,0-1 1,0 0-1,-1 0 0,1 0 1,-1 0-1,1-2 6,9-36-228,-7 26 89,0-4-233,-1 1 0,-1 0 0,0-1 1,-1-1 371,-9 47-235,6-13 267,0 0-1,2 1 1,-1-1 0,2 2-32,-1-8 67,1 0 0,0 1-1,1-1 1,0 0 0,0 0 0,0 1 0,3 2-67,-4-9-50,-1-1 0,1 1 0,-1-1 0,1 0 0,0 1 0,-1-1 0,1 0 0,0 0 0,0 0 0,0 0 0,0 0 0,0 0 0,0 0 0,1 0 0,-1 0 0,0 0 0,0 0 1,1-1-1,-1 1 0,0 0 0,1-1 0,-1 0 0,1 1 0,-1-1 0,1 0 0,-1 1 0,1-1 0,-1 0 0,1 0 0,-1 0 0,0 0 0,1-1 0,0 1 50,12-5-901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52:53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21 216,'-1'-5'522,"0"-7"-49,-2 9 2022,-2 4 3429,-3 5 130,-1 5-4103,-7 10-1530,-8 2 80,-1 0 410,-4 8-911,-39 55 840,32-39-460,34-46-369,1 1-1,0 0 0,-1 0 0,1-1 1,0 1-1,0 0 0,0 0 0,1 0 0,-1 0 1,0 0-1,1 0 0,-1 0 0,1 0 1,0 1-1,0-1 0,0 0 0,0 0 0,0 0 1,0 0-1,0 0 0,1 0-10,-1 1 21,1-1-1,0 0 1,0 0 0,0 0-1,0 0 1,1 0-1,-1 0 1,1 0 0,-1 0-1,1 0 1,-1 0-1,1-1 1,0 1 0,0-1-1,0 1 1,0-1-1,0 0 1,0 0 0,0 0-1,2 1-20,7 2 241,0 0-1,0 0 1,8 0-241,-12-2 114,22 4 357,1-1-1,12 0-470,23 3 249,72 14-1140,-136-22 997,10 2-1145,-11-2 1077,0 0 1,0 0-1,1 0 1,-1 0-1,0 0 1,0 0-1,0 0 1,0 0-1,1 0 1,-1 0-1,0 1 1,0-1-1,0 0 1,0 0-1,0 0 1,1 0-1,-1 0 1,0 0-1,0 0 1,0 0-1,0 1 1,0-1-1,0 0 1,1 0-1,-1 0 1,0 0-1,0 1 1,0-1-1,0 0 1,0 0-1,0 0 1,0 0-1,0 1 1,0-1-1,0 0 1,0 0-1,0 0 1,0 0 0,0 1-1,0-1 1,0 0-1,0 0 1,0 0-1,0 0 1,0 1-1,0-1 1,0 0-1,0 0 1,0 0-39,-6 7 953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5:48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1544,'48'3'13059,"-3"2"-7626,7 7-2088,-1 10-528,-7 10-537,-7 10-992,-5 7-375,-12 15-417,-4 8-112,-16 7-144,-10-1-56,-8-8-80,-6-10-8,-5-6-96,-7-8 472,0 3-360,-11-12-112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5:52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1456,'-21'19'9930,"7"-3"-6425,9 4-1872,8-10 743,13 2-576,21-1-487,17-6-217,10-2-216,3 1-72,1-4-208,-7-4-119,5 3-217,-7-5-64,-4 5 104,-9 1-40,-18 0 8,-4 3 1624,-24 11-1480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5:53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2248,'6'14'15524,"20"2"-12123,8-8-1785,10 3 248,7-7-439,-5-3-337,11-1-496,-1-1-184,-2-2-216,0-1 88,-10-4-168,-11-2-328,-14-2 240,-11-7 1208,-16-4-1000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5:53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1920,'6'3'3057,"0"-1"-1,1 0 1,-1 0-1,4 0-3056,5 0 3089,-1-1-1,10 0-3088,13 0 1462,-29 0-1176,28 1 1156,0 2-1,0 2 1,18 5-1442,-33-5 278,0 1-1,-1 0 0,0 2 1,0 0-1,0 2-277,-13-7 67,0 1 1,-1-1-1,1 2 0,-1-1 0,0 1 1,4 6-68,-6-8 32,-1 1 1,0-1 0,0 1 0,-1 0-1,1 0 1,-1 0 0,0 0 0,0 1-1,-1-1 1,1 5-33,2 43 148,-3-43-128,0 0 7,-1 1 0,0 0 0,-1 6-27,-1-6 25,-1-1-1,0 1 0,-3 7-24,3-10 11,-1 4 10,0 0 0,-1 0-1,0 0 1,-1 0-1,-1-1 1,1 0-1,-2-1 1,-3 5-21,-63 58-674,65-63 456,3-2 325,-1-2 1,1 1 0,-1-1-1,-2 1-107,0-1 200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5:53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2721,'-69'32'15419,"68"16"-12923,-8 8-831,7 34 175,9 13-239,2 0-721,14 1-336,-3-27-344,-2-14-64,6-33 0,-2-6-248,-1-30 56,-6-20 1664,-5-15-1336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5:54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1248,'0'0'291,"0"0"-1,0 0 0,0 0 0,0 0 1,0 0-1,0 0 0,0-1 1,0 1-1,0 0 0,0 0 0,0 0 1,1 0-1,-1 0 0,0 0 0,0 0 1,0 0-1,0 0 0,0 0 1,0 0-1,0 0 0,0 0 0,0 0 1,0-1-1,0 1 0,0 0 1,0 0-1,0 0 0,1 0 0,-1 0 1,0 0-1,0 0 0,0 0 1,0 0-1,0 0 0,0 0 0,0 0 1,0 0-1,0 0 0,0 0 1,1 0-1,-1 0 0,0 0 0,0 0-290,6 2 4985,10 7-3388,-10-6-179,8 3-749,1-1-1,1 0 1,-1-1 0,1-1-1,-1 0 1,1-1-1,0 0 1,14-2-669,7-2-67,0-1-1,0-2 1,-1-2 0,27-8 67,-44 10-1333,1 2-1,0 0 1,18 0 1333,-37 3-36,29 0-3155,-28 0 2526,1 1 0,-1-1-1,0 1 1,0-1-1,0 1 1,0-1 0,0 1-1,0 0 1,0 0-1,2 1 666,-4-2-450,0 1-1,1-1 0,-1 0 1,0 0-1,1 1 0,-1-1 0,0 0 1,1 1-1,-1-1 0,0 1 1,1-1-1,-1 0 0,0 1 0,0-1 1,0 1-1,0-1 0,1 1 0,-1-1 451,-3 8-3614,-12 6 3841,3-4 180,12-8 285,-1-1-1,1 1 1,0-1-1,0 1 1,0 0-1,0 0 0,0-1 1,0 1-1,0 0 1,0 0-692,1 6 3208,5 51 4378,-2-41-5718,-1 0 0,5 8-1868,-6-18 276,1 0 0,0 0 0,1 0 0,-1 0 0,2 0 0,-1-1 0,1 0 0,0 0 0,0 0 0,1-1-1,0 0 1,0 0 0,2 1-276,-5-5 31,0-1 0,0 1 0,0-1-1,0 1 1,0-1 0,1 0 0,-1 0-1,0-1 1,1 1 0,-1-1 0,1 1-1,-1-1 1,0 0 0,1 0 0,-1-1-1,1 1 1,-1-1 0,0 0 0,1 0-1,-1 0 1,0 0 0,0 0 0,2-2-31,1 1 0,-1-1 0,0 0 0,0 0 0,0 0 0,0-1 0,0 0 0,-1 0 0,0 0 0,1 0 0,-2-1 0,1 0 0,0 0 1,0-2-1,-1 1-6,-1 0 0,1 0 0,-2-1 0,1 1 0,0 0 0,-1-1 0,-1 1 0,1-1 0,-1 0 0,0 1 0,0-1 0,-1 1 0,0-1 0,0 1 0,0-1 0,-3-4 6,1 1-8,0 0 1,-1 1 0,-1 0 0,1 0 0,-1 0-1,-1 1 1,0-1 0,0 1 0,0 1 0,-7-7 7,9 11 0,0 0 1,0 0-1,0 0 1,0 0 0,0 0-1,0 1 1,-1 0 0,0 0-1,1 0 1,-2 0-1,-2 0-29,0 1 0,0 0 0,0 0 0,-1 0 0,1 1-1,-4 1 30,0 0-117,1 0-1,-1 1 1,-6 2 117,14-3-38,0 0 1,-1 0-1,1 1 1,0-1 0,-1 1-1,1 0 1,0 1-1,1-1 1,-1 1 0,-2 1 37,6-3-5,-1-1 1,1 1 0,-1-1-1,1 1 1,0 0 0,-1-1-1,1 1 1,0 0-1,-1 0 1,1-1 0,0 1-1,0 0 1,0 0 0,-1-1-1,1 1 1,0 0 0,0 0-1,0-1 1,0 1 4,0 0-1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5:54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 2144,'5'30'15236,"4"6"-11051,-1 16-1961,-1 9-304,1 8-431,4 10-889,6-10-240,5-12-224,0-10 80,-3-27-112,-2-10-88,-8-19 1392,-2-7-1128</inkml:trace>
  <inkml:trace contextRef="#ctx0" brushRef="#br0" timeOffset="1">1 219 10834,'14'8'10331,"16"-3"-7667,3-5-751,13 5-209,2-11-536,11 6-744,-1-8 24,0 1-208,-1 8-232,-13-11 1161,8 2-993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5:54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92 2288,'-13'-14'12371,"0"-2"-6123,-2-3-2799,-9-5-2659,21 22-756,1 0 0,0 0 1,-1 0-1,1 1 1,-1-1-1,0 1 1,1 0-1,-1 0 0,0 0 1,0 0-1,0 0 1,1 1-1,-1-1 1,0 1-1,0 0 0,0 0 1,-1 0-35,2 0 1,-1 1 0,1-1 1,0 1-1,-1 0 0,1 0 1,0 0-1,-1 0 0,1 0 1,0 0-1,0 0 0,0 1 1,0-1-1,0 1 0,1 0 0,-1 0 1,0-1-1,0 2-1,-1 1 0,0 0-1,0 1 1,1-1-1,-1 1 1,1-1-1,0 1 1,-1 5 0,-1 7 84,1 0 0,0 1 0,1-1 0,1 1 0,1-1 0,1 1 0,1 7-84,-1-14 176,1 1 1,0-1 0,3 9-177,-3-15 74,0 0 0,0 1-1,1-1 1,0-1 0,0 1-1,0 0 1,0-1 0,2 2-74,-4-5 9,-1 0 0,1 0 0,0 0 0,-1 0 0,1-1 0,0 1 0,0 0 0,0-1 0,0 1 0,0-1 0,0 1 0,0-1 0,0 1 0,0-1 0,0 0 0,0 0 0,0 1 0,0-1 0,0 0 0,0 0 0,0 0 0,0 0 0,0 0 0,0 0 0,0 0 0,0 0 0,1-1 0,-1 1 0,0 0 0,0-1 0,0 1 0,0-1 0,-1 1 0,1-1 0,0 1 0,0-1-9,4-2-2,-1-1 0,0 0 1,0 0-1,0 0 0,-1 0 0,2-3 2,12-16-66,9-20 66,-6 10-16,-18 30 16,1-1 0,-1 0 1,1 1-1,0 0 0,0 0 0,0-1 1,0 2-1,0-1 0,1 0 1,-1 1-1,2-1 0,-4 2 6,1 1-1,-1-1 0,1 1 1,-1-1-1,1 1 1,0 0-1,-1 0 1,1 0-1,-1 0 0,1 0 1,0 0-1,-1 0 1,1 0-1,-1 0 1,1 1-1,-1-1 1,1 1-1,-1-1 0,1 1 1,-1 0-1,1 0 1,-1-1-1,0 1 1,1 0-1,-1 0 0,0 0 1,0 0-1,0 1 1,0-1-1,0 0 1,0 1-6,5 4 119,-1 1 1,0 0 0,0 0-1,-1 1 1,3 7-120,16 43 756,-16-37-366,1 0 1,3 3-391,-6-17 7,-3-9-235,-3-12-80,1 13 326,-3-25 429,-1-7-285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5:55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1624,'14'26'13459,"-2"15"-8266,6 19-2168,-6 13-336,0 9-569,-7 1-1096,-2-9-368,1-20-384,-7-13-56,3-21-248,-4-9-152,3-12 609,1-7 463,-8-10-528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5:55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83 1264,'-18'9'11750,"-1"1"-6971,16-8-4398,-1 1-1,1-1 1,0 1-1,0 0 0,0 0 1,0 0-1,0 0-380,-4 6 401,2-1 0,-1 1 0,1 1-1,1-1 1,-1 0 0,1 1 0,1 0-1,0 0 1,-1 9-401,0 5 424,1 0 0,0 1 0,2 15-424,1-18 203,2 0 0,0 0 0,1 0 1,1 0-1,1 0 0,2 4-203,-2-12 96,0 0 0,1 0 0,1 0 0,0 0 0,1-1 0,0 0 0,1-1 0,1 0 0,4 4-96,-7-9 26,0 0-1,0-1 1,1 0 0,0-1-1,0 1 1,0-2 0,1 1-1,0-1 1,0 0 0,0-1-1,0 0 1,9 1-26,-4-1 6,1-2 0,-1 1 0,1-2-1,0 0 1,-1-1 0,1 0 0,-1-1 0,2-1-6,-7 1-2,0 0 0,0-1 1,0 0-1,0 0 1,-1-1-1,1 0 0,-1 0 1,0-1-1,-1 0 1,1-1-1,-1 0 1,0 0-1,0 0 0,-1-1 1,0 0-1,0 0 1,0 0-1,-1-1 0,0 0 1,-1 0-1,0-1 2,5-10-47,-1-1 0,-1 0 0,0-1 0,-2 0 0,-1 1 0,0-2 0,-2 1 0,0 0 0,-1-1 0,-1 1 0,-1 0 0,-1-1 0,-1 1 0,-1 0 0,-1 0 0,-1 1 0,-1-1 0,0 1 0,-4-5 47,5 13-18,0 0 1,-1 1-1,0-1 1,-1 1-1,0 1 1,-8-8 17,10 11-13,-2 0 0,1 1 0,-1 1 0,0-1 0,0 1 0,0 0 0,-1 1 0,1 0 0,-9-2 13,3 2-18,1 0-1,0 2 0,-1-1 0,1 2 1,-1 0-1,0 1 0,1 0 0,-1 1 0,0 0 1,1 1-1,-1 1 0,1 0 0,0 1 1,-4 1 18,9-1-10,-1-1-1,1 1 1,1 1 0,-1-1 0,1 2 0,-1-1 0,2 1 0,-1-1 0,-6 8 10,10-9 65,-1 0 1,1 1-1,0-1 1,0 0 0,1 1-1,-1 0 1,1 0 0,0 0-1,0 0 1,0 0-1,1 0 1,0 0 0,0 1-1,0-1 1,1 0 0,0 5-67,0-6 172,0-1 0,1 1-1,-1-1 1,1 1-1,0-1 1,0 0-1,0 1 1,0-1-1,2 2-169,1 2 228,1 0 1,0-1 0,0 0-1,2 2-229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52:56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77 0,'-4'-2'3280,"-9"-12"11731,9 7-13302,4 6-1611,1 0 0,-1 0 1,1 1-1,-1-1 0,0 0 0,1 0 0,-1 0 0,1 0 0,0 1 0,-1-1 0,1 0 0,0 1 0,-1-1 1,1 0-1,0 1 0,0-1 0,0 1 0,-1-1 0,1 1 0,0 0 0,0-1 0,0 1 0,0 0 0,0-1 1,0 1-99,25-6 291,-16 4-222,0 2 0,0-1 0,0 1 0,8 1-69,-15-1 12,9 2 81,0-1 0,0 2 0,8 2-93,16 3 305,-27-6-133,0 0-1,0 0 1,4 3-172,20 5 201,-21-7-142,-3-1 6,-1 0 0,1 0 1,0-1-1,6 0-65,21-3 326,0 0 0,-1-3-1,9-2-325,-25 3 100,-7 1-13,1 0 1,0 1-1,0 1 0,3 0-87,-2 1 37,-1-2 0,1 0 1,8-2-38,-6 1 40,0 0 1,7 0-41,-16 3 12,1 1 0,-1 0-1,0 0 1,2 0-12,26 3 30,-20-5-12,0 0 0,0-1 0,14-5-18,-13 4 49,1 0-1,0 0 1,1 2-49,130 0 239,-136 1-208,-1-1 0,0-1 0,8-2-31,2 0 47,-9 2-17,-8 1-18,-1 0 1,1 0 0,-1 1 0,1-1 0,-1 1-1,1 0 1,-1 0 0,1 0 0,0 1-1,-1-1-12,2 2 16,1-1-1,-1 0 0,0-1 1,1 0-1,-1 1 0,1-2 1,-1 1-1,0-1 0,1 1 1,4-3-16,0 2 25,1 0 1,0 0 0,-1 1-1,1 0 1,0 1 0,-1 0-1,1 1 1,5 1-26,0 0 52,0-1 0,16 1-52,0-5 49,-22 1-29,1 1 0,-1 0 1,1 0-1,-1 1 0,0 1 0,10 2-20,7 2 26,1-2 0,0 0 1,3-2-27,32 5 73,-44-4-40,0-1 0,0-1 1,0-1-1,0-1 0,0-1 1,3-1-34,21-2 84,21 0-84,-45 4 5,20-1 78,14 4-83,3-1 44,-17-1-36,69 1 74,-85-1-25,0-1 0,10-2-57,30-1 125,-45 5-62,0 1-1,3 0-62,-3 1 39,0-1 0,4-1-39,47 2 47,-33-1 15,27-2-62,-59 0 3,-3 1-1,-1-1 0,1 0 0,0 0 1,0 0-1,-1 0 0,1 0 0,0 0 0,0 0 0,-1-1 1,1 1-1,0 0 0,0 0 0,-1-1 0,1 1 1,0 0-1,-1-1 0,1 1 0,0 0 0,-1-1 0,1 1 1,0-1-1,0 0-2,-1 1 10,1-1-1,-1 1 1,1-1 0,0 1-1,-1 0 1,1-1 0,0 1-1,-1 0 1,1 0-1,0-1 1,0 1 0,-1 0-1,1 0 1,0 0 0,0 0-1,-1 0 1,1 0 0,0 0-1,0 0 1,-1 0 0,1 0-1,0 1 1,0-1-10,23 6 66,-20-5-43,16 5 26,-14-4-17,0 0-1,1 0 1,0-1 0,-1 0 0,7 1-32,-12-2 33,-1 0 11,0 0-4,8 0 5,-4 0 69,-6 1 512,1 0-682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5:56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2529,'-25'16'14715,"4"16"-12747,-1 10-680,4 13 745,2 6-177,11 16-648,2 7-239,14 9-377,8 4-144,12-20-256,8-10-96,5-25 128,-2-11-72,-3-20-288,-7-17 1496,10-16-1168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5:56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1920,'11'39'13467,"-1"-1"-7134,1 14-3588,-1 0 0,-1 19-2745,-7-47 407,15 119 838,-20-162-1378,0-1 0,1 0-1,1 0 1,0 0 0,2-1 0,1 1 0,0 0-1,1 1 1,1-1 0,4-9 133,-3 14-28,0 1 0,1 0 0,1 0 0,0 1 0,1 0 0,0 0 28,-5 9 8,0 0-1,0 1 1,0 0 0,0 0-1,1 0 1,-1 0 0,1 0 0,0 1-1,0 0 1,1-1-8,-2 2 23,0-1 0,0 2 0,0-1 0,0 0 0,0 0 0,0 1 0,1 0 0,-1 0 0,0 0-1,0 0 1,0 0 0,0 0 0,1 1 0,-1 0 0,2 0-23,0 1 66,0 0 0,0 1 0,0-1 0,-1 1 0,1 0 0,-1 0 0,0 0 0,0 1 0,0-1 0,0 1 0,0 0 0,-1 0 0,0 1 0,0-1 1,0 1-67,8 14 319,-1-1 1,0 2 0,0 3-320,-8-17 53,16 38 397,-2 1-1,2 18-449,-17-61 6,0 0 0,-1 0 1,1 1-1,-1-1 0,1 1 0,-1-1 0,0 0 0,0 1 0,0-1 0,-1 1 1,1-1-1,0 0 0,-1 1 0,0-1 0,1 0 0,-1 0 0,-1 2-6,2-4-2,0 0 0,0 0 0,0 0 0,0 0 1,0 1-1,0-1 0,0 0 0,0 0 0,0 0 0,0 0 0,0 0 0,0 0 0,0 0 0,0 0 0,-1 0 0,1 0 0,0 0 0,0 0 0,0 0 0,0 0 1,0 0-1,0 0 0,0 0 0,0 1 0,0-1 0,0 0 0,0 0 0,-1 0 0,1 0 0,0 0 0,0 0 0,0 0 0,0 0 0,0 0 0,0 0 0,0-1 0,0 1 1,0 0-1,-1 0 0,1 0 0,0 0 0,0 0 0,0 0 0,0 0 0,0 0 0,0 0 0,0 0 0,0 0 0,0 0 0,0 0 0,0 0 0,0 0 0,0 0 1,0 0-1,0-1 0,-1 1 0,1 0 0,0 0 0,0 0 0,0 0 0,0 0 0,0 0 0,0 0 2,-2-7-112,2 3 26,0 0 0,0 0 1,1-1-1,-1 1 0,2-3 86,0-12-244,-1 6 113,0-6-102,2 0 0,2-10 233,-1 11-62,-2 6 46,1 1 0,0 0 0,1 0 0,0 0 0,0 0 1,4-4 15,-7 13 4,-1 1 0,1 0 0,0 0 0,0 0 0,0 0 0,0-1 0,0 1 0,0 0 0,0 1 0,0-1 0,0 0 0,0 0 0,1 0 0,-1 1 0,0-1 0,1 1 0,0-1-4,-1 1 16,1-1 1,0 1 0,-1 0-1,1 0 1,-1 1 0,1-1-1,0 0 1,-1 0 0,1 1-1,0-1 1,-1 1 0,1-1-1,-1 1 1,1 0 0,-1 0-1,1 0-16,2 1 68,0 1 1,0 1-1,-1-1 0,1 0 0,-1 1 0,1 0 0,-1 0 0,0 0 0,-1 0 0,1 1 1,-1-1-1,0 0 0,0 1 0,0 0 0,1 4-68,3 11 218,-1 1 1,-1 1-1,-1 0-218,-2-13 42,6 26-331,-5-43 140,6-12 253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5:56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1944,'19'30'14862,"-4"2"-8747,-9-16-5136,0 0 1,-1 0-1,-1 1 1,-1 0-1,0 1-979,4 35 1004,-8-65-1057,0-1 1,1 0-1,0 1 0,1-1 1,1 1-1,0-1 0,1 1 1,0 0-1,0 0 0,1 0 1,1 0-1,0 1 0,1 0 1,0 0-1,1 0 0,0 0 53,-3 6 43,0 1 0,-1 0 0,2 1-1,-1-1 1,0 1 0,1 0 0,-1 0 0,1 0-1,0 0 1,0 1 0,0 0 0,0 0-1,1 0 1,-1 1 0,0-1 0,1 1-1,-1 1 1,1-1 0,-1 1 0,1 0 0,-1 0-1,1 1 1,-1-1 0,1 1 0,-1 0-1,1 1 1,-1-1 0,0 1 0,0 0 0,0 1-1,0-1 1,0 1 0,0 0 0,-1 0-1,1 0 1,-1 1 0,0 0 0,0 0 0,0 0-1,-1 0 1,4 5-43,-3-2 139,0 1 1,0-1-1,-1 1 0,0 0 1,0 1-1,-1-1-139,11 55 635,-4-21-360,5 14-101,-12-54-927,-2-10 649,-2-15-63,0-22-1570,5-9 963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5:57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11995,'48'10'10186,"9"11"-7290,11 8-503,2 8-345,0 11-623,-17 7-889,-8 9-200,-19 22-136,-13 2-24,-13 9-32,-17-5 32,-23-11 80,-11-14-256,-17 0 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6:48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28 576 1152,'-3'8'462,"2"-4"1685,-1 0-1,1 1 0,0-1 0,0 1 0,0-1 0,0 4-2146,1-13 7112,-1-4-4414,-4-37-2335,4 20-122,-7-83 657,7-63-898,3 142 13,1 0 1,7-25-14,-6 38-1,1 0 0,0 1-1,1 0 1,1 0 0,6-10 1,1 4-24,-13 22 24,-1-1 0,0 1 0,0 0 0,0-1 0,1 1 0,-1 0 0,0-1 0,1 1 0,-1 0 0,0 0 0,1-1-1,-1 1 1,0 0 0,1 0 0,-1 0 0,0-1 0,1 1 0,-1 0 0,1 0 0,-1 0 0,0 0 0,1 0 0,-1 0 0,1 0 0,-1 0 0,0 0 0,0 0 0,1 1 0,-1-1 0,0 0 0,0 0 0,1 1 0,-1-1 0,0 0 0,0 0 0,0 1 0,0-1 0,1 0 0,-1 1 0,0-1 0,0 0 0,0 1 0,0-1 0,0 0 0,0 1 0,0-1 0,0 19-84,-1-13 17,-1 1 0,1-1 0,-1 0 0,-1 1 67,2-4 131,1-1-1,-1 0 0,-1 0 1,1 0-1,0 0 0,0 0 1,-1 0-1,1 0 0,-1-1 0,0 1 1,1 0-1,-3 0-130,3-1 89,-1 0 1,1 0-1,-1-1 1,0 1-1,1-1 0,-1 1 1,0-1-1,0 0-89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6:49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1 240 2681,'-1'7'10635,"3"-2"-5410,-1-5-5001,-1 0 1,1 1-1,-1-1 0,1 0 0,-1 1 1,1-1-1,-1 0 0,1 0 0,0 1 1,-1-1-1,1 0 0,-1 0 0,1 0 1,0 0-1,-1 0 0,2 0-224,1 0 132,0 0 0,0-1 0,0 1 0,0-1 0,0 0 0,0 0 0,2 0-132,0-2 234,-1 1 1,1-1 0,-1 0-1,1 0 1,-1 0-1,0 0 1,3-4-235,24-29 457,-18 20-282,9-12-12,2 2 0,0 0 1,8-4-164,-25 24 36,1-1 1,0 1 0,0 1-1,1-1 1,0 1-1,0 1 1,0 0-1,0 0 1,1 1 0,0 0-1,-1 0 1,1 1-1,9 0-36,-14 1 45,1 2 0,-1-1 0,0 0 0,0 1-1,0 0 1,0 0 0,0 0 0,0 1 0,0 0 0,0 0-1,1 1-44,1 1 85,0 0 0,-1 1 0,1 0 0,-1 0 0,0 0 0,0 1 0,-1 0-85,11 13 267,-1 2-1,-1-1 0,-1 2 0,2 5-266,-9-16 77,32 61 469,14 23 114,-50-91-640,0 0-1,0-1 1,1 1 0,0-1 0,-1 0 0,1 0 0,0 0-1,3 2-19,-6-5-20,0 0-1,0 0 1,1 0-1,-1 0 0,0 0 1,0 1-1,0-1 1,1 0-1,-1 0 0,0 0 1,0 0-1,0 0 1,1 0-1,-1 0 0,0 0 1,0 0-1,0 0 1,0 0-1,1 0 0,-1-1 1,0 1-1,0 0 1,0 0-1,1 0 0,-1 0 1,0 0-1,0 0 1,0 0-1,0 0 0,0 0 1,1-1-1,-1 1 1,0 0-1,0 0 0,0 0 1,0 0-1,0-1 1,0 1 20,6-10-7235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6:50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181 569 784,'1'0'141,"1"0"0,0-1 0,-1 1 0,1-1 0,0 1 0,-1-1 0,1 0 0,-1 1 0,1-1 0,0 0 0,-1 0 0,0 0 0,1 0 1,-1 0-1,0-1 0,1 0-141,0-1 1031,0 0 1,0 0 0,0 0-1,-1 0 1,1 0 0,-1 0 0,0-1-1,1-2-1031,0-5 1344,0-1-1,0 1 1,-1-1-1,0 0 0,-1 0 1,-1-4-1344,-1-9 1065,-2 0 1,-3-11-1066,4 18 292,-1-1 333,-5-14-625,7 26 83,-1 1 0,1 0-1,-1 0 1,-1 0 0,1 0 0,-1 1-1,-1-1-82,4 4 24,-1 0-1,1 0 0,-1 1 1,0-1-1,0 1 1,1-1-1,-1 1 0,0 0 1,0 0-1,-1 0 1,1 0-1,0 0 0,0 0 1,0 0-1,-1 1 0,1-1 1,0 1-1,-1 0 1,1 0-1,0 0 0,-1 0 1,1 0-1,0 0 1,-1 0-1,0 1-23,-2 0 29,1 1-1,-1-1 1,1 1-1,0 0 1,0 0 0,0 1-1,0-1 1,0 1 0,0-1-1,1 1 1,-1 1-1,-1 1-28,-2 3 70,1 1 0,0-1 0,0 1 0,1 0 0,0 0 0,1 0 0,0 1 0,0 0 0,1 0-1,1 0-69,-2 7 181,0 0 0,2 1-1,0-1 1,1 1-1,1 7-180,0-14 102,1 0 1,0 0-1,1-1 1,0 1-1,1 0 0,0-1 1,1 0-1,1 5-102,-3-12 16,-1 0 1,1 0-1,-1 0 0,1 0 1,0 0-1,0 0 1,1-1-1,-1 1 0,1-1 1,-1 1-1,1-1 0,0 0 1,-1 0-1,1 0 0,0 0 1,0-1-1,1 1 0,-1-1 1,0 0-1,0 1 0,1-2 1,-1 1-1,1 0 0,-1-1 1,1 1-1,-1-1 0,4 0-16,-4-1 4,0 1-1,0-1 1,0 1-1,0-1 0,0 0 1,0 0-1,0 0 0,0-1 1,-1 1-1,1-1 0,0 1 1,-1-1-1,1 0-3,2-2 4,-1 0 1,0 0-1,-1 0 0,1-1 1,-1 1-1,1-1 0,-1-1-4,5-8 6,-2 0 0,0 0 0,0 0-1,-1-1 1,-1-2-6,6-22-6,-3-1 0,1-21 6,3-83-24,-4 49 44,1 9 7,-7 81-20,0 6-4,1 2 3,0-1-1,0 0 0,0 1 1,-1-1-1,1 1 0,-1-1 0,0 1 1,0 0-1,0-1 0,0 3-5,6 32 154,-4-16-26,24 104 845,-21-102-719,2 0 1,0 0 0,2-1-1,4 7-254,-2-6 384,13 17-384,-21-34 51,1 1 0,0-1 0,1 0 0,-1-1 0,1 1-1,1-1 1,4 3-51,-9-6 39,0-1-1,1 1 1,-1-1-1,1 0 0,-1 0 1,1 0-1,-1 0 1,1 0-1,0-1 0,-1 1 1,1-1-1,0 0 0,0 1 1,-1-1-1,1 0 1,0-1-1,0 1 0,-1-1 1,1 1-1,0-1 1,-1 0-1,1 0 0,0 0 1,-1 0-1,0 0 1,1 0-1,-1-1 0,1 0-38,0 0 54,-1-1-1,0 1 1,0-1 0,0 0-1,0 1 1,0-2-54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6:50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1 487 8042,'24'19'10074,"19"10"-10074,-40-27 276,0 0 0,0-1 0,0 0 0,0 1 0,0-1 0,0-1 0,1 1 0,-1 0 0,0-1 0,1 1 1,-1-1-1,1 0 0,-1 0 0,0-1 0,1 1 0,-1-1 0,0 1 0,1-1 0,-1 0 0,2-1-276,2 0 181,-1-1-1,1 0 1,-1 0 0,1-1-1,-1 0 1,0 0-1,0 0 1,-1-1 0,1 1-1,-1-1 1,0-1-1,0 1 1,-1-1 0,1 0-1,-1 0 1,-1 0 0,2-3-181,-1 0 30,0 1 1,0-1-1,-1 0 1,-1 0 0,0 0-1,0 0 1,-1 0 0,0-1-1,0 1 1,-1 0 0,0-1-1,-1 1 1,0-5-31,1 12 6,-1 0 0,1 0 1,-1 0-1,1 0 0,-1 0 1,0 0-1,0 0 0,1 0 0,-1 0 1,-1 0-1,1 0 0,0 0 1,0 1-1,-1-1 0,1 0 0,-1 1 1,1-1-1,-1 1 0,0 0 1,0-1-1,1 1 0,-1 0 1,0 0-1,0 0 0,0 1 0,0-1 1,0 0-1,-1 1 0,1-1 1,0 1-1,0 0 0,-1-1-6,-1 2 9,1-1-1,-1 1 1,1 0-1,-1 0 1,1 0 0,0 0-1,-1 1 1,1-1-1,0 1 1,0 0 0,0 0-1,0 0 1,0 0-1,1 0 1,-1 1-1,0-1 1,1 1 0,0 0-1,0 0 1,0 0-1,0 0 1,0 0-1,-1 3-8,0 0 36,1-1-1,0 1 1,0 0-1,0 0 1,0 0-1,1 0 1,0 0-1,1 1 1,-1-1-1,1 0 1,0 0-1,1 0 1,0 5-36,1-3 49,0 1 1,1-1-1,0 0 1,0 0-1,1-1 0,0 1 1,1-1-1,-1 1 1,3 1-50,-3-4 39,0 0 0,0-1 1,1 1-1,0-1 1,0 1-1,0-1 0,0-1 1,1 1-1,-1-1 1,1 0-1,0 0 1,4 1-40,-7-3 27,0-1 0,0 1 1,0 0-1,0-1 1,0 0-1,0 0 1,0 0-1,0 0 1,0 0-1,0 0 1,1-1-1,-1 0 1,1 0-28,4-2 276,-1 0 0,1-1 0,0 0 0,6-4-276,36-25 430</inkml:trace>
  <inkml:trace contextRef="#ctx0" brushRef="#br0" timeOffset="1">469 1 1016,'-1'38'8410,"1"26"2104,1 16-7089,3 12-1249,1 1-311,7-8-833,4-13-392,7-15-368,4-16-32,2-24-360,-1-17-424,-3-13 1640,-12-15-1744,-14-13 784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6:50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13299,'6'0'9530,"9"4"-7522,3 3-135,9 2-497,5-1-416,7-7-680,0-3 72,0-6-240,-2-2-504,-3 5 1497,-8 5-1065</inkml:trace>
  <inkml:trace contextRef="#ctx0" brushRef="#br0" timeOffset="1">393 290 1440,'6'1'2154,"0"0"-1,0 0 0,0-1 0,0 0 1,0-1-1,0 1 0,0-1 0,5-1-2153,15-9 2401,-18 6-2081,-1 1 1,0-2-1,-1 1 0,1-1 0,-1 0 1,0 0-1,-1 0 0,0-1 0,0 0 0,0 0 1,-1-1-1,1 1 0,0-4-320,-1 2 78,0-1 0,-1 1 0,0-1 0,0 1 0,-1-1-1,-1 0 1,1 0 0,-2 0 0,1 0 0,-1 0 0,-1-7-78,0 14 14,1-1-1,-1 0 1,0 1-1,0-1 1,-1 1 0,1-1-1,-1 1 1,1 0-1,-1-1 1,0 1 0,0 0-1,0 0 1,-3-2-14,4 4 10,-1 0 0,1-1 0,-1 1 0,1 0-1,-1 0 1,0 0 0,0 0 0,1 0 0,-1 1 0,0-1 0,0 0 0,0 1 0,0-1 0,0 1 0,0 0 0,0 0 0,0 0 0,0 0 0,0 0 0,0 0 0,0 0-1,0 1 1,0-1 0,0 1 0,-1 0-10,0 0 36,-1 0 0,1 1-1,-1 0 1,1-1-1,0 1 1,0 1-1,0-1 1,0 0 0,1 1-1,-1-1 1,1 1-1,-1 0-35,-1 2 84,1 0-1,-1 1 0,1-1 1,1 1-1,-1-1 1,1 1-1,-1 0-83,0 6 210,0 0 0,0 1 0,1-1 0,1 1 0,0-1 0,1 13-210,0-7 190,2 0 0,0-1 0,2 1 0,0-1 0,0 0-1,3 5-189,-5-18 31,-1 0 0,1 0 1,0-1-1,0 1 0,0 0 0,1-1 0,-1 1 0,3 2-31,-3-5-2,-1 1 1,1-1-1,0 0 1,-1 1 0,1-1-1,0 0 1,0 0-1,0-1 1,0 1 0,0 0-1,0-1 1,0 1-1,0-1 1,0 1-1,0-1 1,0 0 0,0 0-1,2 0 2,3-1-156,1-1-1,-1 0 0,0 0 1,1-1-1,-1 1 1,0-2-1,0 1 157,0-1-259,6-2-600,-1-1 0,0 0 1,0-1-1,8-7 859,10-10-1062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6:51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0 237 1936,'13'25'14528,"2"13"-8002,-1 1-598,-22-59-5739,1 0 0,0-1 0,1 0-1,-1-18-188,4 24-46,2-1-1,0 1 0,0-1 0,2 0 1,0 1-1,0-1 0,2 0 47,-1 9-18,0-1 0,0 1 0,1 0 0,0 1 0,0-1 0,0 0 0,1 1 0,0 0 0,3-3 18,-6 7-41,1 0 0,0 0 0,0 0 0,0 0 0,0 1-1,1-1 1,-1 0 0,0 1 0,1 0 0,-1-1 0,1 1 0,0 0 41,-1 0-66,0 1 1,0 0 0,0 0 0,0-1-1,-1 1 1,1 0 0,0 0 0,0 1-1,0-1 1,0 0 0,0 1 0,-1-1 0,1 1-1,0-1 1,0 1 0,-1 0 0,1 0-1,0 0 1,0 0 65,15 14 828,0 3-453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54:47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354 457 1488,'24'25'8166,"-23"-24"-7917,0-1-1,0 0 0,-1 1 1,1-1-1,0 1 1,0-1-1,0 0 1,0 0-1,0 0 1,0 0-1,0 1 0,0-1 1,0 0-1,0-1 1,0 1-1,0 0 1,0 0-1,0 0 1,0 0-1,0-1 0,0 1 1,0-1-1,-1 1 1,1 0-1,0-1 1,0 1-1,0-1-248,-2-1 5676,-6-3-3503,-3-2-2177,-15-17 270,-11-15-266,20 20 35,-4-4 3,2-1 0,0-1 0,2-1 1,-2-5-39,-11-18 12,7 15 7,-37-64 272,56 94-247,0-1 0,0 1 0,-1 0 1,0 0-1,1 0 0,-1 0 0,0 1 0,-1 0 1,-1-2-45,-10-7 152,14 11-148,1 0-1,0 0 1,-1 0-1,1 0 0,-1 0 1,1 1-1,-1-1 1,0 1-1,1-1 1,-1 1-1,0-1 0,1 1 1,-1 0-1,0 0 1,-1 0-4,0 0-356,1 0 1,0 0-1,0-1 1,0 1 0,-1-1-1,1 1 1,-1-1 355,2 0-369,1 1 0,-1 0 0,1-1 0,-1 1 0,0-1 0,1 1 0,-1-1 0,1 1 0,0-1 0,-1 1 0,1-1 0,-1 0 0,1 1-1,0-1 371,-1-1-1697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6:52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1416,'40'45'10289,"-39"-44"-9710,0 1-1,0 0 1,0-1 0,0 1-1,0 0 1,0-1-1,0 1 1,-1 0 0,1 0-1,-1 0 1,1-1-1,-1 1 1,0 1-579,3 8 2139,8 15 1147,-7-19-2623,-1 1 1,0 0-1,0-1 0,0 1 0,-1 1 0,0 2-663,-1-1 305,-1-1-1,1 0 1,-2 1-1,1-1-304,-1-8 87,0-3-67,-1-10-135,-3-21-372,3 19 212,2 0-1,0 0 1,1 0-1,0 0 1,1 0-1,0 0 1,5-12 275,-5 18-96,1 0 1,0 1-1,1 0 0,-1 0 1,1 0-1,5-6 96,-6 9-8,0 0-1,1 0 1,0 1 0,-1-1-1,1 1 1,0 0 0,1 0-1,-1 0 1,1 0 0,-1 1-1,1 0 9,-3 1 50,1-1-1,0 1 1,0 1-1,-1-1 1,1 0-1,0 1 1,0-1-1,0 1 1,0 0-1,0 0 1,0 0-1,-1 0 1,1 0-1,0 1 1,0 0-1,0-1 1,0 1-1,-1 0 1,1 0-1,0 0 1,-1 1-1,1-1 1,-1 1-1,1-1 1,-1 1-1,0 0 1,1 1-50,3 3 208,0 0 1,-1 1-1,1 0 1,-2 0-1,1 0 1,-1 0-1,0 1 0,0 0 1,0 4-209,5 14 607,-2 0 0,1 10-607,6 21 608,-14-56-604,0-1-1,0 1 1,0-1 0,0 1 0,0-1 0,0 1 0,0-1-1,0 1 1,0-1 0,1 0 0,-1 1 0,0-1 0,0 1-1,0-1 1,1 1 0,-1-1 0,0 0 0,1 1-1,-1-1 1,0 0 0,1 1 0,-1-1-4,2-9-147,-1 3 52,0-3-48,3-19-507,1 0 0,3-6 650,-6 28-80,0-1 1,0 0 0,1 0-1,0 1 1,0-1 0,1 1-1,0 0 1,0 0 0,0 0-1,1 1 1,1-2 79,-5 6-1,0-1 0,0 1 0,1 0-1,-1 0 1,0 1 0,0-1 0,1 0 0,-1 0 0,1 1 0,-1-1-1,1 0 1,-1 1 0,1 0 0,-1-1 0,1 1 0,-1 0 0,1 0-1,-1 0 1,1 0 0,0 0 1,-1 0 24,1 1 1,0-1-1,0 1 0,-1 0 1,1 0-1,-1 0 0,1 0 1,-1 0-1,1 0 0,-1 0 1,0 0-1,1 1 0,-1-1 1,0 0-1,0 1 0,0-1 1,1 2-25,3 6 193,0 0 0,-1 1 0,0-1 1,0 1-1,-1 0 0,1 3-193,0 3 302,-1 1-1,0 0 1,-1 8-302,-1 0 157,1-29-1975,-1-1-5787,0-3 4907</inkml:trace>
  <inkml:trace contextRef="#ctx0" brushRef="#br0" timeOffset="1">647 188 1656,'12'29'13147,"-2"-1"-8578,-2-4-1696,-1-5-697,-3-5-127,3-12-1377,-10-12 1272,7-15-1360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6:52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13347,'25'35'11599,"31"42"-6773,-44-61-4658,-1 0 1,-1 1-1,1 3-168,-7-12-1,2 3-79,-1 1-1,4 10 81,-3-5-113,-2-6 48,-1 0 0,0 0 0,0 1 0,-1-1 0,-1 1 0,0 0 0,-1-1 0,0 1 0,-1 8 65,4-47-14,2-1 0,0 1-1,9-22 15,-12 43 6,1-1 1,0 1-1,0 1 0,1-1 0,-1 0 0,1 1 0,1-1 0,-1 1 1,2-1-7,-4 5 18,-1 0 1,1-1 0,-1 1-1,1 0 1,0 0 0,-1 0-1,1 0 1,0 0 0,0 0 0,0 1-1,0-1 1,0 1 0,0-1-1,0 1 1,0 0 0,0 0-1,0 0 1,0 0 0,0 0-1,0 0 1,0 0 0,0 1 0,0-1-1,0 1 1,0-1 0,0 1-1,-1 0 1,1 0 0,0 0-1,0 0 1,-1 0 0,2 0-19,1 3 78,1 0 1,-1 0 0,0 0-1,0 1 1,0-1 0,-1 1 0,1 0-1,-1 0 1,0 0 0,-1 1-1,1-1 1,0 5-79,5 12 331,-2 0 0,2 14-331,-6-28 53,5 44-292,-9-65-3114,0-7 1560</inkml:trace>
  <inkml:trace contextRef="#ctx0" brushRef="#br0" timeOffset="1">506 200 7506,'33'34'12978,"-14"2"-8449,-7 2-1736,-3-4-809,3 5-519,-8-19-865,1-11-288,-3-16-336,-12-15-224,-2-17-992,-2-3-257,-13-5 817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6:53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1360,'16'9'6019,"1"-1"0,4 1-6019,37 11 2411,-16-9-2705,34 4 294,-40-11 128,0-1 0,20-1-128,-46-2 1875,-9 0-1025,-2 0-62,-15 0 1719,-3 1-1017,9 0-304,0 0 0,-8 2-1186,15-2 277,-1 0 1,1 0 0,0 0-1,-1 0 1,1 1-1,0-1 1,0 1 0,0 0-1,0 0 1,0 1-278,3-3 66,-1 1 1,0 0-1,1-1 1,-1 1-1,1 0 1,-1 0-1,1-1 1,-1 1-1,1 0 1,0 0-1,-1 0 0,1 0 1,0 0-1,0 0 1,0 0-1,-1 0 1,1 0-1,0-1 1,0 1-1,0 0 1,1 0-1,-1 0 1,0 0-1,0 0 1,0 0-1,1 0 1,-1 0-1,0 0 1,1-1-1,-1 1 1,1 1-67,1 1 100,0 0 1,0 0 0,0 0 0,1 0 0,-1 0 0,1-1 0,1 2-101,19 13 347,1-1-1,0-1 1,16 7-347,-4-3 432,3 5-432,-36-22 9,0 0 0,-1 0 0,1 0 1,0 1-1,-1-1 0,1 1 0,-1 0 0,0-1 0,0 1 0,0 0 0,1 2-9,-3-3 0,1-1 0,0 1 0,-1 0 0,0-1 0,1 1 0,-1 0 0,0-1 0,0 1 0,0 0 0,0-1 0,0 1-1,0 0 1,-1 0 0,1-1 0,0 1 0,-1 0 0,1-1 0,-1 1 0,0-1 0,0 1 0,1-1 0,-1 1 0,-1 0 0,-1 3-15,-1-1 0,0 0 1,0 0-1,0 0 0,0 0 0,-1-1 0,1 0 1,-1 0-1,0 0 0,0 0 0,0-1 1,-4 2 14,6-3-147,0 0 1,1 0 0,-1 0-1,0 0 1,0-1 0,0 1-1,0-1 1,0 0 0,0 0 0,0 0-1,0 0 1,0-1 0,0 1-1,0-1 1,0 1 0,0-1 0,0 0-1,0-1 1,0 1 0,1 0-1,-1-1 1,1 1 0,-3-2 146,4 2-297,0 0-1,0 0 1,0 0 0,0-1-1,0 1 1,1 0 0,-1 0-1,0 0 1,1-1 0,-1 1 0,0 0-1,1-1 1,-1 1 0,1-1-1,0 0 298,-1-2-406,1 1-1,1-1 0,-1 1 0,0-1 1,1 1-1,0-2 407</inkml:trace>
  <inkml:trace contextRef="#ctx0" brushRef="#br0" timeOffset="1">562 1 2312,'27'28'16156,"-8"30"-11979,-4 6-1601,0 9-455,0 4-433,2-4-864,6-5-320,-1-21-199,2-11-153,-6-36-392,-6-16-129,-2-20 1066,-5-5-681</inkml:trace>
  <inkml:trace contextRef="#ctx0" brushRef="#br0" timeOffset="2">537 172 2184,'7'12'15532,"9"-8"-11075,5 3-1881,8 0-343,0-2-401,11 0-1008,2 2-416,-5-3-96,1-4-55,-11 0-417,-10-9-521,-3 2-583,3 4 2024,0-10-832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6:53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80 246 2096,'12'33'15524,"4"7"-10851,4 1-1537,-2 4-751,-2-4-465,-2-10-1007,-2-2-361,-4-17-184,0-9-192,-7-19-40,-1-19 520,-1-19-616</inkml:trace>
  <inkml:trace contextRef="#ctx0" brushRef="#br0" timeOffset="0.99">1 1 13995,'17'16'9666,"8"8"-7169,4-2-585,-5 5-408,2 0-375,-1-8-57,4-1-80,2-9-992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6:54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30 10938,'-14'-2'8554,"-2"-6"-3214,-1-2-3234,11 8-1860,-1 0 1,1 1 0,-1-1 0,1 1-1,-1 0 1,0 1 0,1 0-1,-1 0 1,0 0 0,1 1-1,-1 0 1,-6 2-247,11-3 26,-1 1-1,1 0 1,-1 0 0,1 0-1,-1 0 1,1 0-1,0 0 1,0 1-1,0-1 1,0 1 0,0-1-1,0 1 1,0 0-1,0 0 1,0 0-1,1 0 1,-1 0 0,1 0-1,0 1 1,0-1-1,-1 0 1,1 1 0,1-1-1,-1 1 1,0-1-1,1 1 1,-1-1-1,1 1 1,0-1 0,0 1-1,0-1 1,0 1-1,0 0 1,0 0-26,2 5 42,0 0 0,0 0 0,0 0 0,1-1 0,0 1 0,0-1 0,1 0 0,4 7-42,9 11 159,15 17-159,-23-31 30,39 45 85,-40-47-89,1 0 1,1-1 0,-1 0 0,9 5-27,-13-11 38,0 1-1,0-1 1,0 0 0,0 0 0,0 0-1,1-1 1,-1 1 0,1-1 0,-1-1-1,1 1 1,-1-1 0,1 0 0,-1 0 0,4-1-38,-2 0-60,0 0 1,1-1 0,-1 0 0,0 0 0,0-1 0,-1 0 0,1 0-1,0-1 1,-1 1 0,2-3 59,24-21-6055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17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1400,'1'-1'893,"0"0"1,1 0-1,-1 0 0,0 0 0,1 0 0,-1 0 0,1 0 0,-1 1 1,1-1-1,-1 1 0,1-1 0,-1 1 0,1-1 0,0 1 0,-1 0 1,1 0-1,-1 0 0,2 0-893,-1 0 388,0 1 0,0-1 0,-1 1 0,1 0 0,0-1 0,-1 1 0,1 0 0,0 0 0,-1 0 0,1 0 0,-1 0 0,0 0 0,1 1 0,0 0-388,2 3 379,0 1 0,-1-1 0,1 1 0,-1-1 0,0 1-1,-1 0 1,1 0 0,0 6-379,3 10 828,-1 0 0,-1 1 0,0 21-828,-1 68 1302,-3-102-1194,-1 2-1,1-12-105,0 0 0,0 0 0,0 0 0,0 0 0,0 0 1,0 0-1,0 0 0,0 0 0,0 0 0,0 0 0,0 0 1,0 0-1,0 0 0,0 0 0,0 0 0,0 0 0,0 0 0,0 0 1,-1 0-1,1 0 0,0 0 0,0 0 0,0 0 0,0 0 0,0 0 1,0 0-1,0 0 0,0 0 0,0 0 0,0 0-2,0-22-17,3-6-247,1-1-1,1 0 1,7-21 264,-8 38-44,0 0 1,1 0-1,0 0 0,1 1 1,0-1-1,1 2 0,0-1 1,1 1-1,8-9 44,-13 15-1,0 1 0,1 0 1,-1 0-1,1 1 0,0-1 0,0 1 0,0-1 0,0 1 1,0 0-1,0 1 0,3-1 1,-4 1 13,0 0 0,-1 1 0,1 0 1,0 0-1,-1 0 0,1 0 0,0 0 0,-1 0 1,1 1-1,0-1 0,-1 1 0,1 0 0,0 0 1,-1 0-1,1 0 0,-1 0 0,0 0 0,1 1 1,-1-1-1,2 3-13,1 1 84,0 0 0,0 1 0,0-1 1,-1 1-1,0 0 0,0 0 0,-1 1 0,0-1 1,0 1-1,0 0 0,-1 0 0,0 0 0,0 0 1,0 3-85,3 19 599,-1-1 0,-1 28-599,-3-55 10,0 7 90,0 13 71,0-20-161,0 0 0,0 0 0,0 0-1,1-1 1,-1 1 0,0 0 0,0 0 0,0 0-1,1-1 1,-1 1 0,0 0 0,1 0 0,-1-1 0,1 1-1,-1 0 1,1 0-10,0-1 2,-1-1-1,1 1 1,-1-1-1,1 1 1,-1-1-1,1 1 1,-1-1-1,1 0 1,-1 1-1,0-1 1,1 0-1,-1 1 1,0-1-1,0 0 1,1 1-1,-1-1 1,0 0-1,0 0-1,0 0 1,11-37-52,-8 26 11,1 0-1,0 1 1,0-1 0,1 1 0,4-7 40,-2 7-29,1 0 0,0 0-1,1 1 1,0 0 0,2-1 29,-4 5-6,0 0 0,0 0 0,1 1 0,-1 0 0,1 1 0,0-1 1,0 2-1,1-1 6,-8 4 2,0-1 0,0 1 0,0 0 0,0 0 0,0 0 0,0 0 0,-1-1 1,1 2-1,0-1 0,0 0 0,0 0 0,0 0 0,0 0 0,0 0 0,0 1 0,0-1 0,0 0 1,-1 1-1,1-1 0,0 1 0,0-1 0,0 1 0,-1 0 0,1-1 0,0 1 0,-1-1 0,1 1 1,0 0-1,-1 0 0,1 0-2,2 4 32,0-1 1,-1 1-1,1 0 0,-1 0 1,0 1-33,1 1 51,1 3 20,-1 0 0,0 0 0,0 1 1,-1-1-1,0 1 0,0-1 0,-2 1 0,1 3-71,-2 65 391,2-71-544,-1-8 144,0 0 0,0 0 0,0 0 1,0 0-1,0 0 0,0 0 0,0 0 0,0 0 1,0 0-1,0 0 0,0 0 0,1 0 1,-1 0-1,0 0 0,0 0 0,0 0 0,0 1 1,0-1-1,0 0 0,0 0 0,0 0 0,0 0 1,0 0-1,1 0 0,-1 0 0,0 0 1,0 0-1,0-1 0,0 1 0,0 0 0,0 0 1,0 0-1,0 0 0,0 0 0,0 0 1,0 0-1,1 0 0,-1 0 0,0 0 0,0 0 1,0 0-1,0 0 0,0 0 9,9-12-1429,-7 9 1035,15-19-3529,9-2 1706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17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1512,'13'-10'12739,"4"22"-7026,-2 7-2344,-4 10-560,-6 6-305,-1 3-888,1-1-551,1-6-625,-2-8-104,0-13-176,0-10-160,-3-17-640,0-10 1040,-3-3-512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18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2585,'0'1'1273,"0"0"-1,0 0 1,0 0 0,0 0 0,1 0 0,-1 0 0,0 0 0,1 0 0,-1 0 0,0-1 0,1 1 0,-1 0 0,1 0-1273,10 9 5782,-5-6-5760,0-1 0,0 0 0,5 2-22,0 0 680,-5-3-1224,0 1-1,0-1 1,0 0-1,1 0 1,-1-1-1,1 0 545,23 7-5673,15 9-7661,-38-13 12826,1 0-1,-1 1 0,0 0 0,0 0 0,4 4 509,21 15 216,-25-19-600,21 13 2720,-17-10 2663,0 1 0,5 4-4999,-11-8 1804,0 1 1,0-1-1,0 1 0,-1 0 1,2 3-1805,-3-3 150,0-1 0,0 1 0,-1-1 1,1 4-151,1 10 1183,0 0 0,-1 1 1,-1-1-1,-1 2-1183,0 4 2439,5 20-2439,-6-44 39,1 1 0,-1-1 0,0 0 0,1 0 1,-1 0-1,1 0 0,-1 0 0,1 0 0,-1 1 1,1-1-1,0-1 0,0 1-39,-1 0 2,0-1-1,0 0 1,0 0 0,0 0-1,0 0 1,0 0 0,0 0-1,0 0 1,0 0 0,0 0-1,0 0 1,0 0 0,0 0-1,0 0 1,1 0 0,-1 0-1,0 0 1,0 0 0,0 0 0,0 0-1,0 0 1,0 0 0,0 0-1,0 0 1,0 0 0,0 0-1,0 0 1,1 0 0,-1 0-1,0 0 1,0 0 0,0 0-1,0 0 1,0 0 0,0 0-1,0 0 1,0 0 0,0 0-1,0 0 1,0-1 0,0 1-1,0 0 1,0 0 0,0 0 0,0 0-3,2-8 14,1-21-391,0 7-53,-1 4 40,-2 7 38,1 0 0,1 0 0,0 0 0,2-5 353,2-4-1119,9-15 1119,-13 28-85,1 1 0,1 0 0,-1 1 0,1-1 0,0 1 0,1-1 0,2-1 85,-7 6 15,1 0 0,0 0-1,0 1 1,-1-1-1,1 0 1,0 1 0,0-1-1,0 1 1,0-1 0,0 1-1,0 0 1,0-1 0,0 1-1,0 0 1,0-1 0,0 1-1,0 0 1,0 0-1,0 0 1,0 0 0,0 0-1,0 0 1,0 0 0,0 0-1,0 1 1,0-1 0,0 0-1,0 1 1,0-1-1,0 1 1,0-1 0,-1 1-1,1-1 1,1 1-15,0 1 117,0 0 0,0 0-1,0 0 1,0 0 0,-1 1-1,1-1 1,0 1 0,-1-1 0,0 1-1,0-1 1,1 3-117,1 4 351,0 1 1,-1 0-1,0 0 0,-1 0 1,0 1-1,-1 4-351,2 17 629,-1-27-552,0 10 187,0-1 0,1 1 0,1-1-1,1 0 1,0 0 0,2 4-264,-5-16 25,0 0 0,0 0 0,0 0 0,0 0 0,0 0 0,0 0 0,1 0 0,1 1-25,-2-2-57,0 0 0,0-1 0,0 1 0,0 0 0,0-1 0,1 1 0,-1-1 0,0 0 0,1 1 0,-1-1 0,0 0 0,1 0 0,-1 1 0,0-1 0,1-1 57,26 0-433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18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66 136 1072,'91'-26'3289,"-88"25"-2451,0 0-1,0-1 1,0 1 0,-1 0-1,1-1 1,0 0-1,-1 0 1,3-1-838,-4 2 508,-1 0 0,1 0-1,0-1 1,0 1 0,0 0-1,-1 0 1,1-1 0,-1 1 0,1 0-1,-1-1-507,3-5 1061,-2 5-813,-1 1 1,1-1-1,-1 0 1,1 0-1,-1 0 1,0 1-1,1-1 1,-1 0 0,0 0-1,0 0 1,0 0-1,-1 1 1,1-1-1,0 0 1,-1 0-1,1 0 1,-1 1-1,0-1 1,1 0 0,-1 1-1,0-1 1,0 0-1,0 1 1,0-1-1,0 1 1,0 0-1,-1-1 1,1 1-1,-1 0 1,1 0-1,0 0 1,-2-1-249,0 0 197,-1-1 0,0 1 0,0 0 0,0 0 0,0 1 0,0-1 0,0 1 0,-1 0 0,1 0 0,-1 0 0,1 0 0,0 1 0,-3 0-197,0 0 110,1 0 1,-1 0 0,0 1-1,0 0 1,1 0-1,-1 0 1,1 1 0,-1 0-1,1 1 1,0-1-1,0 1 1,-1 1-111,5-3 26,-1 1 1,1 0 0,0 0-1,0 0 1,0 0 0,0 0-1,0 0 1,0 1 0,0-1-1,1 0 1,-1 1-1,1 0 1,0-1 0,0 1-1,0 0 1,0-1 0,0 2-27,0 0 19,1 0 1,0-1-1,0 1 1,0 0-1,0 0 1,1 0 0,-1 0-1,1 0 1,0 0-1,0 0 1,1 2-20,3 4 27,0 0 0,0 0 0,1 0 0,0 0 0,1-1 0,0 0 0,0-1 0,3 2-27,21 19 210,1-1 1,19 11-211,-32-25 157,-14-11-69,-1 1 0,0-1 0,1 1 0,-1 0 0,-1 0 0,1 1 0,-1-1 0,2 3-88,-5-6 31,1 0 0,-1 0-1,1 0 1,-1 0 0,1 0 0,-1 1 0,0-1 0,0 0 0,1 0-1,-1 0 1,0 0 0,0 1 0,0-1 0,-1 0 0,1 0-1,0 0 1,-1 1-31,1 0 24,-1-1 0,0 1 0,0-1 0,0 1 0,0-1 0,0 0 0,0 0 0,0 1 0,0-1 0,-1 0 0,1 0 0,0 0 0,-1 0 0,1-1 0,-1 1 0,0 0-24,-5 2 46,0 0 1,0-1-1,0 0 1,-1 0-1,1 0 1,-1-1-1,1 0 1,-6-1-47,-1 0-170,0 0-1,0-1 1,0-1-1,-5-1 171,17 3-87,0 0-1,-1-1 0,1 1 0,0-1 1,-1 0-1,1 0 0,0 0 0,0 0 1,0 0-1,0 0 0,0 0 0,0-1 1,0 1-1,0-1 0,-1 0 88,-4-10-4411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18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2024,'0'-1'16140,"0"0"-8875,0-1-5648,0 1-257,19-7-216,45-12-320,-24 15-583,1 2-1,-6 2 360,-9 1 112,2 2-112,7 5-600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54:47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37 303 1544,'-10'2'13968,"-5"0"-10425,14-2-3381,1 0 0,-1 0 1,1 0-1,-1 0 1,1 0-1,-1 0 0,1 0 1,-1 0-1,1 0 1,-1 0-1,1-1 0,-1 1 1,1 0-1,-1 0 0,1 0 1,-1-1-1,1 1 1,-1 0-1,1-1 0,0 1 1,-1 0-163,1-1 345,0-3 796,1 0-864,4-21-32,2-1-1,3-4-244,-4 13 26,1 1 0,1 0 0,1 1 0,0 0 1,2-2-27,1-1 24,-1-1 1,2-6-25,-9 16 15,-2 3-12,1 0 1,0 0 0,0 0-1,1 0 1,0 0-4,-4 5 7,1 0 0,-1 1 0,1-1 0,-1 0 0,1 1 0,-1-1 0,1 1 0,0-1 0,-1 1 0,1-1 0,-1 1 0,1-1 0,0 1 0,0-1 0,-1 1 0,1 0 0,0 0 0,0-1 0,-1 1 0,1 0 0,0 0 0,0 0 0,-1 0 0,1 0 0,0 0 0,0 0 0,0 0 0,-1 0 0,1 0 0,0 0 0,0 1 0,0-1 0,-1 0 0,1 0 0,0 1 0,-1-1 0,1 1 0,0-1 0,-1 0 0,1 1 0,0-1 0,-1 1 0,1 0-7,8 9 78,-1 0 0,0 0 0,0 0 1,3 7-79,10 15 69,-13-21-42,0-2 0,1 1 0,0-1 0,1 0 0,0-1 0,0 0 0,1 0 0,0-2 0,0 1 0,8 2-27,-19-9 55,1 1 1,0-1 0,-1 0-1,1 0 1,0 1-1,0-1 1,0 0-1,-1 0 1,1 0 0,0 0-1,0 0 1,0 0-56,4 0 736,11 0-152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19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1528,'11'-8'11963,"-4"5"-6946,1 7-2328,-6 13-273,-3 7-159,-6 20-785,1 12-368,-1 18-392,4 8-136,7 4-272,7-5-120,9-10-64,4-11 25,9-22-65,6-10-184,-6-28 968,7-10-40,-17-45-432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19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12539,'10'-8'9850,"11"8"-6898,4-7-1463,8 7-105,5 3-360,4-3-528,2-1 72,0 1 569,-8 0-41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20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97 928,'37'-46'2907,"-35"44"-1512,-1 0 0,1 0-1,-1-1 1,0 1-1,0 0 1,0 0 0,0-3-1395,0 3 567,-1 1 1,0 0 0,0-1-1,1 1 1,-1-1 0,0 1 0,0 0-1,-1-1 1,1 1 0,0-2-568,-1 2 182,1 0-1,0 1 1,0-1 0,-1 0 0,1 1 0,0-1-1,-1 0 1,1 1 0,-1-1 0,1 0 0,-1 1-1,1-1 1,-1 1 0,0-1 0,1 1 0,-1-1-1,1 1 1,-1-1 0,0 1 0,0 0 0,1-1-1,-1 1 1,0 0 0,0 0 0,1-1 0,-1 1-1,0 0 1,0 0 0,1 0 0,-1 0 0,0 0 0,0 0-1,0 0 1,0 0-182,-5 2 266,-1 0 0,1 0-1,0 0 1,0 1 0,1 0 0,-1 0-1,0 0 1,1 1 0,0 0-1,0 0 1,0 0 0,0 0 0,1 1-266,-6 5 98,2 1 0,-1-1 0,1 1 0,1 1 0,-5 9-98,7-11 22,1 0 0,0 1 1,0 0-1,1 0 0,1 0 0,0 0 1,0 0-1,1 1 0,0-1 0,1 0 0,1 1 1,-1-1-1,3 9-22,-1-12 3,-1-1 1,1 0-1,0 1 1,1-1-1,0 0 0,0 0 1,0-1-1,1 1 1,0-1-1,0 1 1,1-1-1,0-1 0,0 1 1,0-1-1,1 1 1,0-1-1,0-1 0,0 1 1,0-1-1,7 3-3,-2-3-1,1 0 0,-1-1 0,1 0 0,0-1 0,0 0 0,0 0 0,0-2 0,0 0 0,1 0-1,-1-1 1,3-1 1,-6 1-8,0-1-1,-1 0 0,1-1 0,-1 0 1,1 0-1,-1-1 0,0 0 0,0 0 1,-1-1-1,1 0 0,-1 0 1,0-1-1,-1 0 0,1 0 0,-1-1 1,0 0-1,-1 0 0,0 0 0,0-1 1,3-5 8,-2 1-26,12-19-199,8-25 225,-4 11-109,-22 45 109,0-1 1,0 1 0,0 0-1,0 0 1,0-1 0,0 1-1,0 0 1,0 0 0,0 0-1,1-1 1,-1 1 0,0 0-1,0 0 1,0 0 0,0-1-1,1 1 1,-1 0 0,0 0-1,0 0 1,0 0 0,1 0-1,-1 0 1,0-1 0,0 1-1,0 0 1,1 0 0,-1 0-1,0 0 1,0 0-1,1 0 24,-1 0 0,0 1 0,0-1 0,1 0 0,-1 0 1,0 1-1,0-1 0,1 0 0,-1 1 0,0-1 0,0 0 0,0 1 0,0-1 0,0 0 0,0 1 0,1-1 0,-1 0 0,0 1 1,0-1-1,0 0 0,0 1 0,0-1 0,0 0 0,0 1 0,0-1 0,-1 1-24,4 61 498,-2-44-390,0-7-31,0 0 0,0-1 0,2 1 0,-1 0 1,1-1-1,3 7-77,-5-13 8,1-1 0,-1 0-1,1 1 1,0-1 0,0 0 0,1 0 0,-1 0 0,0-1 0,1 1 0,0 0 0,-1-1 0,1 0 0,0 1-1,0-1 1,1 0 0,-1-1 0,0 1 0,1-1 0,1 2-8,-2-3-4,-1 0 0,0 1 0,1-1 0,-1 0-1,1 0 1,-1 0 0,0 0 0,1 0 0,-1-1 0,1 1 0,-1-1 0,0 0 0,0 1-1,1-1 1,-1 0 0,0 0 0,0-1 0,0 1 0,0 0 0,0-1 0,0 1 0,0-1 0,1-1 4,3-4-82,0 0 1,0 0 0,0-1 0,-1 1 0,3-8 81,10-19-616,7-24 616,7-15-112,-28 66 116,-4 7-4,0 0 0,0 0 1,0 0-1,0 0 0,0 0 0,0 0 0,0 0 0,0 0 0,0 0 0,0 0 1,0 0-1,0 0 0,0 0 0,0 0 0,0 0 0,1 0 0,-1 0 0,0 0 1,0 0-1,0 0 0,0 0 0,0 0 0,0 0 0,0 0 0,0 0 0,0 0 1,0 0-1,0 0 0,0 0 0,0 0 0,0 0 0,0 0 0,0 0 1,0 0-1,0 0 0,0 0 0,0 0 0,0 0 0,0 1 0,0-1 0,0 0 1,0 0-1,0 0 0,0 0 0,0 0 0,1 0 0,-1 0 0,0 0 0,0 0 1,0 0-1,0 0 0,0 0 0,0 0 0,0 0 0,0 0 0,0 0 0,0 0 1,0 0-1,0 0 0,0 0 0,0 0 0,0 0 0,0 0 0,-1 0 0,1 1 0,-1 13 45,1-10-30,-3 17 178,2 0 1,0 0-1,3 18-193,-2-30 54,1-1 0,0 0 0,1 0 0,0 0 0,1 0 0,-1 0 0,1-1 0,1 1 0,-1-1-1,1 0 1,3 4-54,-5-8 24,0-1 0,-1 0-1,1 0 1,0 0 0,0 0-1,0-1 1,1 1 0,-1 0-1,0-1 1,1 1 0,-1-1 0,0 0-1,1 0 1,0 0 0,-1 0-1,1-1 1,0 1 0,-1 0-1,1-1 1,0 0 0,-1 0-1,2 0-23,0 0 68,0-1 0,0 0-1,0 0 1,0 0-1,0-1 1,0 1 0,0-1-1,0 0 1,-1 0-1,1 0 1,-1-1 0,0 1-1,0-1 1,0 0-1,2-2-67,11-13 139,6-9-139,-22 27 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20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2184,'-4'58'15748,"-6"13"-11379,-2 35-2609,1 12-39,3 10-553,8-2-392,12-23-368,7-16-192,10-28-496,1-22-272,5-28-1040,-4-18-313,-10-24 1185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20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28 1072,'-11'-14'9050,"19"6"592,8 3-5897,12 9-1665,5 0-151,5 5-961,3 1-424,3-4-328,-2 0 176,0 0 465,-4-1 367,-15-4-728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6:56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1 151 512,'3'-8'1008,"-3"8"-802,1 0-1,-1 0 0,0 0 1,0-1-1,1 1 0,-1 0 1,0 0-1,0 0 0,1 0 1,-1 0-1,0 0 0,0 0 1,1 0-1,-1 0 0,0 0 1,1 0-1,-1 0 0,0 0 0,0 0 1,1 0-1,-1 0 0,0 0 1,0 0-1,1 0 0,-1 0 1,0 1-1,0-1 0,1 0 1,-1 0-1,0 0-205,9 8 6085,-3 0-5255,6 13 2338,-1 0 0,6 18-3168,0-2 1219,1 3-258,2-1-1,1-1 1,3-1-1,3 3-960,-15-23 212,-8-11-118,0-1 0,0 1 0,0-1 0,1 0 0,5 5-94,-14-30 181,-2 3-162,-1 0-1,0 0 1,-1 1 0,-8-12-19,-6-10 10,4 2 2,2 0 0,-1-6-12,12 26 4,0 0 0,1-1 0,0 0 0,2 0 0,0 0 0,0-4-4,2 15 2,0 0-1,1-1 0,-1 1 1,1 0-1,0-1 0,1 1 1,0 0-1,0 0 0,0 0 1,1-2-2,0 4 4,-1 0 1,0 0-1,1 1 0,0-1 1,0 1-1,0-1 0,0 1 1,0 0-1,1 0 1,0 0-1,-1 1 0,1-1 1,0 1-1,3-1-4,-1 0-29,0 0-1,0 1 1,0-1 0,1 1-1,-1 1 1,0-1 0,1 1-1,-1 0 1,1 1 0,0 0-1,-1 0 1,1 0 0,-1 1-1,1 0 1,-1 0 0,1 0-1,-1 1 1,0 0 0,1 0-1,-1 1 1,3 2 29,6 3-1872,-1 1 1,-1 1-1,10 8 1872,21 18-2156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6:56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303 235 1152,'2'0'870,"1"0"0,-1-1 0,0 0-1,0 1 1,0-1 0,0 0 0,0 0 0,0 0 0,0 0-1,-1 0 1,1-1 0,0 1 0,-1-1 0,1 1-1,-1-1 1,2 0-870,-2-1 487,0 0 0,1 1 0,-1-1 0,0 0-1,0 0 1,0 0 0,-1 0 0,1 0 0,-1 0-1,1 1 1,-1-1 0,0-2-487,-1-4 248,1 1-1,-1 0 0,0 0 1,-1 0-1,0 0 0,0 0 1,-1 0-1,0 0 1,0 0-1,-1 1 0,0 0 1,0 0-1,-1 0 1,0 0-1,-4-3-247,5 5 8,0 1-1,0 0 1,0 0-1,-1 0 1,0 0-1,1 1 1,-1 0-1,-1 0 1,1 0-1,0 0 1,-1 1 0,1 0-1,-1 0 1,0 1-1,0-1 1,0 1-1,1 1 1,-1-1-1,0 1 1,0 0-1,0 0 1,0 1-8,-4 1 10,1 0 0,0 1 0,0 0 0,1 0-1,-1 1 1,1 0 0,0 0 0,0 1 0,0 0 0,0 1 0,1 0 0,0 0 0,0 0 0,1 1-1,-1 0 1,2 1 0,-3 2-10,4-4 59,0 0-1,0 1 0,0-1 0,1 1 1,0 0-1,0 0 0,1 0 1,0 1-1,0-1 0,1 0 0,0 1 1,0-1-1,0 1 0,1-1 1,0 1-1,1-1 0,0 1 0,0-1 1,1 1-1,-1-1 0,3 4-58,-3-7 34,1-1 0,-1 1 0,1-1 1,0 0-1,0 0 0,0 0 0,0 0 0,1 0 0,2 2-34,-4-4 8,1 0 0,0 1 0,0-1 0,0 0 0,0 0 0,0 0 0,0 0 0,0 0 0,0-1 0,0 1 0,0 0 0,1-1 0,-1 0 0,0 0 0,0 1 0,0-1 0,1 0-8,2-1 4,-1 0 1,1 0-1,0 0 1,0 0-1,-1-1 0,1 1 1,-1-1-1,0 0 1,1-1-1,0 0-4,10-7 4,-1 0-1,3-4-3,-7 6 4,-6 5-4,75-59 14,-60 49-15,1 1 1,0 1-1,8-3 1,3 2 22,-30 12-9,0 0-1,0 0 1,0 0-1,0 0 0,0 0 1,0 0-1,0 0 1,0 0-1,0 0 1,0 0-1,0 0 0,0 1 1,0-1-1,0 0 1,0 1-1,0-1 1,-1 1-1,1-1 0,0 1 1,0-1-1,0 1 1,-1 0-1,1-1 0,0 1 1,-1 0-1,1 0 1,0 0-1,-1-1 1,1 1-1,-1 0 0,1 0-12,0 2 66,1 1 0,-1-1-1,0 0 1,0 1-1,0-1 1,-1 1 0,1 0-66,0 11 293,0 0 1,-1 0 0,-1 6-294,0-7 184,0 1 0,2-1 0,0 6-184,2-14-360,1-8 363,3-10 659,-7 12-628,11-15 243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6:57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2264,'1'0'712,"-1"0"0,1-1 0,0 1 0,0 0-1,-1 0 1,1-1 0,0 1 0,0 0 0,-1 0-1,1 0 1,0 0 0,0 0 0,0 0 0,-1 0-1,1 0 1,0 1 0,0-1 0,-1 0 0,1 0-1,0 0 1,0 1 0,0-1-712,0 1 411,0 0 0,1 0-1,-1 0 1,0 0 0,0 1-1,0-1 1,0 0 0,0 0 0,0 1-1,0-1 1,0 1-411,2 3 508,-1 1 0,0-1 0,0 1 1,0 0-1,1 5-508,-1 7 714,-1-1 1,0 1-1,-1-1 1,-1 1 0,0-1-1,-3 12-714,4-31 15,0-27-371,3-8 356,0 18-142,1-1 1,0 1-1,2-1 142,-3 11-16,1 0-1,0 0 1,0 1 0,1-1 0,0 1-1,0 0 1,2-2 16,-6 8 5,1 1-1,-1-1 1,1 0-1,0 0 1,0 1-1,0-1 1,-1 0-1,2 1 1,-1 0-1,0 0 1,0-1-1,0 1 1,0 1 0,1-1-1,-1 0 1,1 0-1,-1 1 1,0-1-1,1 1 1,-1 0-1,1 0 1,0 0-5,-1 0 19,1 1 0,-1 0 0,0 0 0,0-1 1,1 1-1,-1 1 0,0-1 0,0 0 0,0 0 0,0 1 0,0-1 1,-1 1-1,1 0 0,0-1 0,-1 1 0,1 0 0,-1 0 0,0 0 1,1 0-1,-1 0 0,0 0 0,0 0 0,0 1-19,3 10 144,0-1 0,0 2 0,1 8-144,-3-9 95,1 0 1,1 0-1,4 9-95,-7-21-34,-1 1 1,1-1 0,0 1 0,0-1 0,-1 1 0,1-1-1,0 0 1,0 0 0,0 1 0,1-1 0,-1 0 0,0 0-1,0 0 1,1 0 0,-1 0 0,1 0 0,-1-1 0,0 1-1,1 0 1,0-1 0,-1 1 0,1-1 0,-1 0-1,2 1 34,2-1 10,0 0-1,0-1 1,0 1-1,0-1 0,0 0 1,0 0-1,1-1-9,1 0 287,32-6 19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6:57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217 332 1448,'-7'-24'10895,"6"21"-9956,0 0 1,-1 1 0,1-1-1,-1 1 1,1-1 0,-3-1-940,2 2 318,0 0 0,0 0 1,-1 1-1,1-1 0,0 1 0,-1-1 1,1 1-1,-1 0 0,0 0 0,1 0 1,-1 0-1,0 0 0,0 0 0,0 1 1,1 0-1,-2-1-318,-2 1 274,1 0 0,0 0 0,-1 0 0,1 1 0,-1-1-1,1 1 1,0 0 0,0 1 0,-1 0 0,1-1 0,0 2 0,0-1 0,1 0 0,-1 1 0,0 0 0,1 0 0,-2 2-274,0 0 140,1 1 0,-1-1 1,2 1-1,-1 0 1,1 0-1,0 1 0,0-1 1,0 1-1,1 0 1,0 0-1,1 0 0,-1 3-140,0-2 64,2 0 0,-1 0 0,1 0 0,1 0 0,0 1 0,0-1 0,0 0 0,1 0 0,0 1 0,1 1-64,-1-7 8,0 0-1,0 1 1,0-1 0,0 0-1,1 0 1,-1 0 0,1-1-1,0 1 1,0 0 0,0-1-1,0 1 1,1 0-8,-1-1 0,0-1 1,0 1-1,0-1 1,0 0-1,0 0 1,0 0-1,1 0 1,-1 0-1,0 0 1,0-1-1,1 1 1,-1-1-1,1 0 1,-1 1-1,0-1 0,1 0 1,-1 0-1,2-1 0,1 0-21,0 0-1,0 0 0,0-1 0,0 0 0,0 0 0,0 0 0,-1 0 0,1-1 0,-1 0 0,1 0 0,-1 0 0,0 0 0,0-1 1,2-2 21,3-4-166,-1 1 0,0-1 0,0-1 0,-1 0 0,4-8 166,-2 0-271,-1-2 0,0 1 1,-2-1-1,0 0 0,-1 0 0,0-15 271,3-34-293,-2-26 293,-5 74-1,0 13 25,0 1 0,-1-1 0,0 0 0,-1 0 0,0 0 0,-1-5-24,0 12 264,0 5-114,-1 10 132,-3 23 494,2 0 0,0 31-776,7 73 766,-1-106-627,1 0 1,1-1-1,2 0 1,6 18-140,-10-45-9,0 0 1,1 1 0,-1-1-1,1 0 1,2 2 8,-5-6-14,1-1-1,0 0 1,-1 0 0,1 0-1,0 0 1,0 0-1,0 0 1,0 0 0,0 0-1,0-1 1,0 1 0,0 0-1,0 0 1,0-1 0,0 1-1,0-1 1,1 1-1,-1-1 1,0 1 0,0-1-1,1 0 1,-1 0 0,0 1-1,1-1 1,-1 0 0,0 0-1,0-1 1,1 1 0,-1 0-1,0 0 1,1-1 14,1 0-192,0-1 1,-1 0 0,1 0-1,0 0 1,-1 0 0,0 0-1,1 0 1,-1-1-1,0 1 1,0-1 0,0 0-1,-1 0 1,1 0 0,0-2 191,8-21-1179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6:58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50 8378,'4'7'1907,"-1"0"1,-1 0-1,1 1 0,-1-1 1,0 1-1,-1 0 1,1 0-1908,0 14 4980,-1 18-4980,0-20 638,0 1 1,2 4-639,-2-18 261,1 0 0,-1 0 1,1 0-1,1 0 0,-1-1 0,1 1 1,1-1-1,1 4-261,-4-9 15,0 0 0,0 1-1,0-1 1,0 0 0,0 0 0,0 1-1,0-1 1,0 0 0,0 0 0,1 0 0,-1 0-1,1-1 1,-1 1 0,0 0 0,1-1-1,-1 1 1,1 0 0,-1-1 0,1 0 0,0 1-1,-1-1 1,1 0 0,-1 0 0,1 0-1,-1 0 1,1 0 0,0 0 0,-1 0-1,1-1 1,0 1-15,1-1 1,0 0-1,-1-1 1,1 1 0,0-1-1,0 1 1,-1-1 0,1 0-1,-1 0 1,1 0 0,-1 0-1,0-1 1,0 1 0,0-1-1,2-1 0,0-3-97,-1 0 0,1 0-1,-1 0 1,-1 0 0,1-1-1,-1 1 1,-1-1 0,1 1 0,-1-2 97,0-2-274,0 1 1,0-1-1,-2 0 1,1 0-1,-1 0 1,-1-3 273,0 7-117,0 1 1,0 0-1,-1 0 1,1 0-1,-1 0 0,0 1 1,-1-1-1,1 1 1,-1 0-1,0 0 1,-1 0-1,1 0 1,-1 1-1,0 0 1,0 0-1,0 0 1,-2 0 116,-3-3-52,-1 2 0,0-1 0,0 1 0,0 1 0,0 0 0,-1 0 0,0 1 0,-9-1 52,16 3 40,-1 1 0,1 0 0,-1 0 0,1 0-1,-1 1 1,0 0-40,4-1 46,0 1-1,0-1 0,0 1 1,0 0-1,0-1 0,0 1 1,1 0-1,-2 1-45,2-2 27,1 1 1,-1-1-1,1 1 0,-1-1 1,1 1-1,-1-1 0,1 1 1,-1-1-1,1 1 0,0-1 1,-1 1-1,1 0 0,0-1 1,0 1-1,-1-1 0,1 1 0,0 0 1,0-1-1,0 1 0,0 0 1,0-1-1,0 2-27,0-2 22,0 1 1,0 0-1,1 0 0,-1-1 1,0 1-1,0 0 0,1-1 1,-1 1-1,1-1 0,-1 1 1,0-1-1,1 1 1,-1 0-1,1-1 0,-1 0 1,1 1-1,0-1 0,-1 1 1,1-1-1,-1 0 0,1 1 1,0-1-1,-1 0 0,1 1 1,0-1-1,-1 0 0,1 0 1,0 0-1,-1 0 0,1 0 1,0 0-1,0 0-22,24 0 201,-23 0-185,116-18 180,-95 16-190,44-4-19,-58 6 14,-1 0-1,1 0 1,-1 1-1,0 0 1,1 1-1,4 1 0,-10-2 18,0 0 0,-1 0 0,1 1 0,0-1 0,-1 1 0,1-1 0,-1 1 0,0 0-1,0 0 1,1 0 0,-1 0 0,0 0 0,-1 0 0,1 1 0,0-1 0,-1 1 0,1-1 0,-1 1 0,0-1-1,1 1 1,-2 0 0,1 0 0,0 0 0,0 0 0,-1-1 0,1 4-18,-1 7 107,0 1 0,0-1 0,-1 1 1,-1-1-1,-1 6-107,-2 11 103,-2 12 77,7-61-215,4 4-52,0 0 0,1 1 0,1 0 0,0 0-1,1 0 1,0 0 0,1 1 0,1 1 0,0-1 0,5-5 87,-10 14-11,0 0 1,0 1-1,0-1 1,1 1-1,-1 0 0,1 0 1,0 0-1,0 0 1,0 1-1,1 0 11,-4 1 12,1 0 0,-1 0 0,0 0 0,1 1 0,-1 0 0,1-1-1,0 1 1,-1 0 0,1 0 0,-1 0 0,1 1 0,-1-1 0,1 0 0,-1 1 0,1 0 0,-1 0 0,1 0-1,-1 0 1,0 0 0,0 0 0,1 0 0,-1 1-12,0 0 31,0-1-1,-1 0 1,0 1 0,1 0-1,-1-1 1,0 1-1,0 0 1,0 0 0,0-1-1,0 1 1,0 0 0,0 0-1,-1 0 1,1 0-1,-1 1-30,2 4 148,-2 1 0,1 0 0,-1 4-148,1-4 124,-1 17 805,-3 19-929,-1 12 658,5-60-727,0 0 1,-1 0-1,1 0 1,1 1-1,-1-1 0,0 0 1,2-2 68,14-28-591,-15 32 542,-2 0 20,8-12-334,1 0 1,0 0 362,-7 11-32,1-1 0,-1 1 0,1 0 0,0 0 0,0 0 0,0 1 0,1-1 0,-1 1 0,0-1 0,3 0 32,-4 3 14,-1-1-1,0 1 1,0 0-1,0-1 1,0 1 0,1 0-1,-1 0 1,0 0-1,0 0 1,0 0-1,0 0 1,1 1 0,-1-1-1,0 0 1,0 0-1,0 1 1,0-1-1,0 1 1,0-1-1,1 1 1,-1-1 0,0 1-1,-1 0 1,1 0-1,0-1 1,0 1-1,0 0 1,0 0 0,0 1-14,2 2 106,0 0 0,0 0 0,-1 0 0,0 0 0,1 0 0,0 5-106,1 3 234,0 1 0,-2-1 0,1 1 0,-1 5-234,7 30 520,-7-41-470,-1 0 0,0 0 0,0 0 0,0 2-50,-1-26 332,0 1-185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58:25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607 13 568,'0'-10'4204,"0"10"-3930,-1-1 0,1 1-1,0 0 1,0 0 0,0 0 0,0 0-1,0 0 1,0 0 0,0 0-1,0 0 1,-1-1 0,1 1 0,0 0-1,0 0 1,0 0 0,0 0-1,0 0 1,0 0 0,-1 0 0,1 0-1,0 0 1,0 0 0,0 0-1,0 0 1,0 0 0,-1 0 0,1 0-1,0 0 1,0 0 0,0 0-1,0 0 1,0 0 0,-1 0 0,1 0-1,0 0 1,0 0 0,0 0 0,0 1-1,0-1-273,-12 8 8944,0 3-12399,-129 129 4793,94-94-884,-49 38-454,-57 32 141,101-78-58,34-23 40,-13 12-123,-6 6-125,34-31-595,4-5 330,1 0 477,5-14 1595,6-4-982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6:58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141 233 7506,'4'-3'12330,"7"18"-8705,-2 6-1176,-2 11-609,-2-1-136,-8-2-992,-6-8-375,4-13-634,5-4-263,0-13 1361,9 0-809</inkml:trace>
  <inkml:trace contextRef="#ctx0" brushRef="#br0" timeOffset="1">0 0 11514,'8'11'9859,"-8"1"-7907,0 0-360,9 5 1113,-3 3-9226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6:58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7 2000,'-21'-5'12247,"21"5"-12051,0-1 1,0 1-1,-1 0 0,1 0 0,0 0 1,-1 0-1,1 0 0,0 0 1,-1 0-1,1 0 0,0-1 0,-1 1 1,1 0-1,0 0 0,-1 1 1,1-1-1,0 0 0,-1 0 0,1 0 1,0 0-1,0 0 0,-1 0 1,1 0-1,0 0 0,-1 1 0,1-1 1,0 0-1,0 0 0,-1 0 1,1 1-1,0-1 0,0 0-196,-1 1 135,1-1 0,0 1 1,1 0-1,-1-1 0,0 1 0,0-1 0,0 1 1,0 0-1,0-1 0,0 1 0,1-1 0,-1 1 1,0-1-1,1 1 0,-1-1 0,0 1-135,3 3 363,0 0 0,0 0 0,0 0 0,0-1 1,1 1-364,4 1 405,0 1 0,0-1 0,1 0 0,-1-1 0,1 0 0,9 3-405,-5-3 207,-1 1 1,-1 1-1,1 0 0,0 1-207,-9-5 20,0 1 0,1-1 0,-1 1 1,0 0-1,0 0 0,-1 0 0,1 0 0,-1 0 0,1 1 0,-1 0 0,0-1 0,0 1 0,-1 0 0,2 3-20,-2-5 6,-1 0-1,1 0 0,-1 0 1,0 0-1,1 1 0,-1-1 1,0 0-1,0 0 0,-1 0 1,1 1-1,0-1 0,-1 0 1,1 0-1,-1 0 0,0 0 1,0 0-1,1 1 1,-1-2-1,-1 1 0,1 0 1,0 0-1,0 0 0,-1 0 1,1-1-1,-1 1-5,-4 4-2,-1-1 0,1 0 0,-1 0 1,0-1-1,0 0 0,-3 1 2,-10 5-43,-1-2-1,0 0 1,-1-2 43,-35 14-69,53-19 63,1 0-1,0 1 0,1-1 1,-1 1-1,0 0 0,0 0 1,1 0-1,-2 1 7,3-2-5,0 0-1,0 0 1,1 0 0,-1 0 0,0 1-1,0-1 1,1 0 0,-1 1 0,0-1-1,1 1 1,0-1 0,-1 1-1,1-1 1,0 0 0,0 1 0,-1-1-1,1 1 1,0-1 0,1 1 0,-1 0 5,1 1-9,-1 1 0,1-1 0,1 1 0,-1-1 0,0 0 0,1 0 0,0 1 0,-1-1 0,1 0 0,1-1 0,-1 1 0,0 0 0,2 1 9,8 8 3,1-1 0,5 4-3,-4-4 20,-6-4 6,17 13 163,-1 2 0,14 16-189,-32-32 106,0 1 0,-1 0 0,0 1 0,0-1 0,0 1 0,-1 0 0,-1 0 1,1 1-1,-1-1 0,0 1 0,0 6-106,-2-11 60,-1-1 0,1 0 1,-1 0-1,0 0 0,-1 1 0,1-1 0,0 0 1,-1 0-1,0 0 0,1 0 0,-1 1 1,-1-1-1,1 0 0,-2 2-60,1-1 47,-1 0 0,0-1 0,1 1 0,-2-1 0,1 1 0,0-1 0,-1 0 0,1-1 0,-5 3-47,-1 1 45,-1-1 0,0-1 0,0 1 1,0-2-1,-1 0 0,1 0 0,-1 0 0,-4-1-45,6-1-54,-1 0 1,1-1-1,0-1 1,-1 1-1,1-1 0,0-1 1,0 0-1,-1 0 1,2 0-1,-9-5 54,13 6-82,1-1 0,0 0 0,-1 1 1,1-2-1,0 1 0,0 0 0,0-1 0,1 1 0,-1-1 1,0 0-1,1 0 0,-2-3 82,2 4-29,1-1 1,0 0 0,0 1-1,0-1 1,0 0-1,1 0 1,-1 0-1,1 0 1,-1 0 0,1 0-1,0 0 1,0 0-1,1 1 1,-1-1-1,1 0 1,-1 0 0,1 0-1,0-1 29,2-3 27,0 0 0,0 0 0,1 0 0,1-1-27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6:59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1 509 1584,'50'-33'13190,"1"-2"-6885,-3-2-3532,-38 29-2498,0-1 1,-1-1-1,-1 0 1,0 0 0,0 0-1,0-1 1,-2 0-1,3-5-275,-8 14 6,0-1 1,0 0-1,0 0 0,0 0 0,-1 0 1,1 0-1,-1 0 0,0 0 0,0 0 0,0 0 1,0 0-1,0 0 0,-1 1 0,0-3-6,1 3 3,0 1 0,-1 0-1,1 0 1,-1 0 0,1 0-1,-1-1 1,1 1 0,-1 0-1,0 0 1,0 0 0,1 0 0,-1 0-1,0 0 1,0 1 0,0-1-1,0 0 1,0 0 0,0 1-1,0-1 1,0 0 0,0 1 0,-1-1-1,1 1 1,0 0 0,0-1-1,0 1 1,-1 0 0,1 0-1,0 0 1,-1 0 0,1 0 0,0 0-1,0 0 1,-1 0 0,1 0-3,-2 1 13,-1 0 0,1 0 0,-1 0 0,1 1 0,0-1 0,0 1 0,-1 0 0,1 0 0,0 0 0,1 0 0,-1 1 0,0-1 0,1 1 0,-1-1 0,1 1 0,0 0 0,0 0 0,-2 3-13,-1 3 104,0 0 0,1 0-1,0 1 1,0-1 0,1 1 0,0 1-104,1-2 109,0 0 0,1-1 1,0 1-1,0 0 0,1 0 0,0 0 0,1 0 0,0-1 0,1 4-109,-2-8 25,1 0 0,0 0 0,1 0 0,-1 0 0,1-1 0,-1 1-1,1 0 1,0-1 0,1 1 0,-1-1 0,0 0 0,1 0 0,0 0-1,0 0 1,0 0 0,0 0 0,0-1 0,0 0 0,1 1 0,-1-1-1,3 0-24,0 1-90,0-1 0,1-1 0,-1 1 1,1-1-1,-1 0 0,1 0 0,1-1 90,47-2-1415,-38 1 531,0-1 0,0-2 0,0 1 0,0-2 0,-1 0 0,1-1 0,-1-1 0,10-5 884,-16 6-708,0 0-1,0-1 1,-1 0 0,0 0 0,0-1-1,0 0 1,-1 0 0,0-1 0,-1 0-1,0 0 1,-1-1 0,0 0 0,1-3 708,-5 9 287,-1 0 1,1 0-1,-1 0 1,-1 0-1,1 0 1,0 0 0,-1 0-1,0-1 1,0 1-1,0 0 1,-1 0-1,1 0 1,-1 0 0,0-1-1,-1 0-287,2 3 207,-1 1 0,1-1 0,-1 1 0,1-1 0,-1 1 0,0-1-1,1 1 1,-1 0 0,0-1 0,0 1 0,0 0 0,0 0 0,0 0 0,-1 0 0,1 0-1,0 0 1,0 0 0,-1 0 0,1 0 0,0 0 0,-1 1 0,1-1 0,-1 1 0,1-1 0,-1 1-1,1-1 1,-1 1 0,0 0 0,1 0 0,-1 0 0,1 0 0,-1 0 0,1 0 0,-1 0 0,0 0-1,1 1 1,-1-1 0,1 1 0,-2 0-207,-1 0 206,1 1 1,-1 0-1,1 0 0,0 1 0,-1-1 0,1 1 0,0-1 1,1 1-1,-1 0 0,0 0 0,1 0 0,-1 1 1,1-1-1,0 1 0,0-1 0,1 1 0,-1-1 0,1 1 1,0 0-1,0 0 0,-1 3-206,0 2 182,1 0-1,0 0 1,0 0-1,1 0 1,0 0-1,0 0 1,1 0 0,0 0-1,2 4-181,-2-8 45,0-1 1,1 1-1,0-1 0,0 1 1,0-1-1,0 0 0,1 1 0,-1-1 1,1-1-1,1 2-45,-3-4 8,0 1 0,1-1 0,-1 0 0,1 1 1,-1-1-1,1 0 0,0 0 0,0 0 0,-1 0 0,1 0 0,0 0 1,0-1-1,0 1 0,0 0 0,0-1 0,0 0 0,0 1 0,0-1 0,0 0 1,0 0-1,0 0 0,0 0 0,0-1 0,0 1 0,1-1-8,2-1-16,-1 1-1,1-1 0,-1 0 1,0-1-1,0 1 0,0-1 1,0 0-1,0 0 0,-1 0 1,1-1-1,0 0 17,5-7-181,-1 1 0,1-2-1,1-4 182,4-8-632,0 0 0,-2-2-1,9-25 633,-14 31-268,-1 0 0,-1 0 0,-1-1 1,-1 0-1,0-13 268,-2 15-205,-1-1 0,-1 1 0,-1 0 0,-1 0 1,-2-10 204,3 22-50,-2-8 22,3 13 196,0 8 218,0 18 518,2 0 1,0 0-1,2 3-904,14 72 1383,-13-80-1161,-4-15-190,27 123 819,-20-98-689,2 0 1,1-1 0,5 9-163,-15-36 3,2 2-12,-1 0-1,1 0 1,-1 0-1,1-1 1,0 1-1,2 2 10,-3-3 44,1-1 0,-1 0 0,1 0 1,-1 0-1,1 0 0,-1-1 0,1 1 0,-1 0 0,1-1 0,0 1 0,-1-1 0,1 1 0,0-1 0,-1 0 0,1 0 0,0 0 0,0 0-44,26 1 288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7:00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184 191 776,'3'0'428,"-1"0"0,1 0-1,0 0 1,-1-1 0,1 1-1,-1-1 1,1 0 0,-1 0-1,1 0 1,-1 0 0,0 0-1,1 0 1,-1-1 0,0 1-1,0-1 1,0 1 0,0-1-1,0 0 1,0 0-428,0-1 477,1-1 1,-1 1-1,0-1 0,0 1 1,0-1-1,-1 0 0,1 0 1,-1 1-1,0-1 0,0 0 1,0-4-478,0 2 373,0 0-1,-1 0 1,0-1 0,0 1-1,-1 0 1,0 0 0,0 0 0,0-1-373,0 3 118,0 1 0,-1-1 1,1 0-1,-1 0 0,1 1 0,-1-1 1,0 1-1,0 0 0,-1 0 1,1-1-1,-3-1-118,2 3 135,-1-1 0,1 1 0,-1 0 0,0 0 0,0 0 0,0 0 0,0 0 0,0 1 0,0 0 0,0 0 0,0 0 0,0 1 0,-1-1 0,1 1 1,0 0-1,0 0 0,-1 0 0,0 1-135,-4 0 133,0 0 1,1 1 0,-1 0 0,1 1-1,0 0 1,-1 0 0,2 1 0,-5 2-134,8-4 72,0 1 0,0 0 1,0 0-1,0 1 0,1-1 0,-1 1 1,1 0-1,0 0 0,-2 3-72,-2 5 205,1-1-1,1 0 1,-1 3-205,5-11 70,0 1 0,0-1 0,0 1 1,0 0-1,0-1 0,1 1 0,0 0 0,0-1 0,0 1 1,0 0-1,1-1 0,-1 1-70,0-2 21,1-1 0,-1 1 0,1-1 1,-1 1-1,1-1 0,-1 1 0,1-1 0,0 1 1,0-1-1,-1 0 0,1 1 0,0-1 0,0 0 0,1 0 1,-1 0-1,0 0 0,0 0 0,0 0 0,1 0 1,-1 0-1,0 0 0,1-1 0,-1 1 0,1-1 1,-1 1-1,1-1 0,-1 1 0,1-1 0,-1 0-21,3 0 8,0 0 0,-1-1 0,1 0 0,0 1 0,-1-1 0,1-1-1,-1 1 1,0 0 0,1-1 0,-1 0 0,0 0 0,0 0 0,1 0-8,7-5 11,3 0-12,-1 1 1,1 0 0,8-1 0,-16 5 75,1 1 0,0-1 1,0 1-1,-1 1 0,1-1 1,0 1-1,0 0 0,5 2-75,-11-2 30,-1 0 0,1 0-1,-1 0 1,1 0 0,-1 0 0,1 1-1,-1-1 1,1 0 0,-1 0-1,1 1 1,-1-1 0,0 0 0,1 1-1,-1-1 1,1 0 0,-1 1 0,0-1-1,1 0 1,-1 1 0,0-1 0,1 1-1,-1-1 1,0 1 0,0-1 0,0 1-1,1-1 1,-1 1-30,1 16 454,-1-7-251,0-6-134,1 0 1,0 1-1,0-1 0,0 0 0,0 0 0,1 0 0,0 0 0,0 0 0,0 0 0,1 1-69,-3-4-27,1 0-1,0 0 0,0 0 1,0 0-1,0 0 1,0 0-1,0 0 1,0 0-1,0 0 1,0 0-1,0-1 1,1 1-1,-1 0 1,0-1-1,0 1 1,1-1-1,-1 1 1,0-1-1,1 0 0,-1 0 1,1 0-1,-1 1 1,0-1-1,1 0 1,-1-1-1,1 1 1,-1 0-1,0 0 1,1-1-1,-1 1 1,0 0-1,1-1 1,-1 1-1,0-1 28,19-13 763,3-3-667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7:01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1712,'21'16'13179,"-16"12"-8218,-9 19-3576,-4 11-41,3 18 288,-7 3-416,8 3-487,1-5-121,1-14-192,8-6-40,5-24-328,0-11-152,-2-20-320,-1-8 1952,12-13-1240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7:01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201 276 1832,'20'-25'14478,"0"1"-9178,-4 6-4824,-1 0 1,-1-1 0,4-9-477,-16 24 49,6-10 139,0 0-1,0-5-187,-6 15 78,-1 1-1,0-1 0,0 0 1,0 0-1,0 1 1,-1-1-1,1 0 1,-1 0-1,0 0 0,0 0 1,-1-3-78,1 6 22,0 0 1,0 0-1,0 0 0,-1 0 1,1 0-1,0 0 1,-1 0-1,1 1 0,-1-1 1,1 0-1,-1 0 1,1 0-1,-1 1 0,0-1 1,1 0-1,-1 0 0,0 1 1,0-1-1,1 1 1,-1-1-1,0 1 0,0-1 1,0 1-1,0-1 1,0 1-1,0 0 0,0 0 1,1-1-1,-1 1 1,0 0-1,0 0 0,0 0 1,0 0-23,-2 0 40,1 0 1,-1 1-1,1-1 1,-1 1 0,1-1-1,-1 1 1,1 0-1,0 0 1,-1 0-1,1 0 1,0 1-1,-2 0-40,-1 2 65,1-1-1,0 1 0,-1 0 0,1 0 0,0 1 0,1-1 0,-1 1 1,1 0-1,0 0 0,-2 4-64,2-1 106,-1 1 1,1-1-1,1 1 1,0 0-1,0-1 1,0 8-107,0 8 298,2 0-1,1 1 1,0-1 0,5 21-298,11 44 1407,15 44-1407,8 32 870,-36-143-751,0-1 0,-2 1-1,0 0 1,-2 0 0,0 12-119,-1-26 33,0 0 1,-1 0 0,0-1-1,0 1 1,-1 0 0,1-1-1,-4 5-33,4-7 23,-1 0 0,0-1 0,0 0 0,-1 1 0,1-1 0,-1 0 0,0-1 0,0 1 0,0-1 0,0 1 0,-5 1-23,4-2-33,0 0 1,-1-1-1,1 0 0,-1 0 0,0 0 1,0-1-1,0 0 0,0 0 1,1 0-1,-1-1 0,0 1 0,0-2 1,0 1-1,0-1 0,0 0 1,0 0-1,0 0 0,0-1 0,1 0 1,-1 0-1,0-1 33,-2 0-184,0-2 0,0 1 0,0-1 0,0 0 0,1-1 0,0 0 0,0 0 0,1-1 0,-1 0 0,1 0 0,1 0 0,-1 0 0,0-3 184,0 0-256,1-1 0,0 1 1,-2-8 255,1-2-343,-2-15 343,8 34-1</inkml:trace>
  <inkml:trace contextRef="#ctx0" brushRef="#br0" timeOffset="1">469 143 2272,'3'-4'11903,"-3"8"-7013,-4 14-2627,2-7-989,0-5-928,-1 10 461,0 0 1,0 0-1,2 0 1,0 0-1,1 5-807,0-16 142,0-1 0,1 1 0,0 0 0,0-1 0,0 1 0,1-1 0,0 0 0,0 1 0,1 1-142,-1-3 43,0 0 0,0 0 0,0-1 0,0 1 0,0-1 0,1 0 0,-1 0 0,1 0 1,0 0-1,-1 0 0,1 0 0,0-1 0,0 1 0,2 0-43,-1-1 31,1 1-1,0-1 0,0 0 1,-1 0-1,1 0 0,0-1 1,0 1-1,0-1 0,0 0 1,-1-1-1,1 1 1,0-1-1,3-1-30,-1 0 11,-1 0-1,0-1 1,0 1 0,0-1 0,0-1-1,-1 1 1,1-1 0,-1 0-1,3-3-10,0-1-23,0 0-1,-1 0 1,0-1-1,0 0 1,-1 0-1,-1 0 0,1-1 1,-1 0-1,-1 0 1,0 0-1,3-11 24,-4 8-35,-1 0 0,0 0-1,-1-1 1,0-7 35,-1 13 1,0-1 0,-1 1 1,0 0-1,-1 0 0,0-1 1,0 1-1,-3-6-1,3 10 8,0 0 0,0 0 1,-1 1-1,1-1 0,-1 1 0,0-1 0,0 1 0,0 0 0,0 0 0,-1 1 1,1-1-1,-1 1 0,1 0 0,-1 0 0,0 0 0,0 0 0,0 0 1,0 1-1,0 0 0,-1 0 0,0 0-8,-5-1-4,0 0 0,-1 1 0,1 1 1,0 0-1,0 0 0,-1 1 0,1 0 0,-5 2 4,6-1-56,1 0 0,0 1 0,0 0 0,0 0-1,0 1 1,0 0 0,1 0 0,0 1 0,0-1 0,0 2-1,0-1 1,-2 4 56,6-6-251,0 1 0,0-1-1,0 1 1,1-1-1,-1 1 1,1 0 0,0 0-1,0 0 1,1 0-1,-1 0 1,1 0 0,0 0-1,0 1 1,0-1-1,1 0 1,0 1 0,-1-1-1,2 0 1,-1 1-1,0-1 1,1 1 0,0-1-1,0 0 1,0 0-1,1 2 252,13 34-1775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7:02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69 536,'1'2'912,"-1"0"0,0 0-1,1 0 1,-1 0 0,1 0-1,0-1 1,0 1 0,0 0-1,0 0 1,0-1 0,0 1 0,0-1-1,1 1-911,8 16 4605,-7-10-3752,-1 1 1,0 0-1,0 0 0,-1 1 1,0-1-1,0 8-853,-2 17 2562,-2 7-2562,2-30 318,-2 20 1819,-5 26-2137,8-56 22,0-1 0,0 1 0,0-1 1,-1 0-1,1 1 0,0-1 0,0 1 1,0-1-1,0 1 0,0-1 0,-1 1 0,1-1 1,0 1-1,0-1 0,0 0 0,-1 1 1,1-1-1,0 0 0,-1 1 0,1-1 1,0 0-1,-1 1-22,0-1 14,1-1-1,-1 1 1,1-1 0,0 1 0,-1 0 0,1-1 0,-1 1-1,1-1 1,0 1 0,-1-1 0,1 1 0,0-1-1,0 1 1,-1-1 0,1 0 0,0 1 0,0-1 0,0 1-1,0-1 1,0 0-14,-3-13 42,0 1-1,1-1 1,1 0-1,0 0 1,1 0-1,0 1 1,1-1-1,1 0 1,1-4-42,4-13 4,1 1 0,1 0 0,8-19-4,-14 43-80,0 0 0,0 0 1,0-1-1,0 2 1,1-1-1,0 0 0,0 1 1,1 0-1,0 0 1,2-2 79,-6 6 111,0-1 0,1 1 1,-1 0-1,0 0 0,1 0 1,-1 0-1,1 0 0,0 1-111,-1-1 29,-1 1 0,1 0 0,0 0 0,-1 0 0,1 0 0,0 0 0,-1 1 0,1-1 0,0 0 0,-1 0 0,1 0-1,-1 1 1,1-1 0,0 0 0,-1 0 0,1 1-29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7:02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70 288 10242,'6'9'10290,"2"8"-8017,-4 2-505,-5 5 57,1 4-553,-5-7-1216,1-1-376,2-12-840,2-8-689,6-17-6080,8-10 4728</inkml:trace>
  <inkml:trace contextRef="#ctx0" brushRef="#br0" timeOffset="1">1 0 1240,'8'0'11195,"0"4"-2153,7 4-7026,5 6-368,2 7-247,0 1-505,-3-2 472,-10-2-896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7:02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1 960,'-12'0'2017,"15"2"11514,1 8-10195,3 17-2087,-6 9 247,0 22-176,1 7-280,-2 13-320,5-1-183,4-10-273,2-10 8,5-24-328,0-10-360,0-23-665,0-8 385,-3-16 240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7:03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23 190 1592,'-20'-3'13555,"17"3"-8570,6 1-2744,10 5-353,12 2-896,2 1-207,15 3-737,2 5-384,-1-9-361,4 2 2570,-9-5-1609</inkml:trace>
  <inkml:trace contextRef="#ctx0" brushRef="#br0" timeOffset="1">482 1 1720,'3'2'1674,"0"1"0,0-1 0,0 1 0,-1 0 0,1 0 0,-1 0 0,0 0 0,1 1 0,-1-1 0,0 1-1674,0 1 855,1 1 0,-1 0-1,0 0 1,-1 0 0,1 0 0,-1 1-855,1 11 650,-1 1 1,-1 0 0,-1 14-651,1-29 394,-12 147 1297,5-73-1227,6-67-409,0-6-39,1 0 1,-1 0-1,1 0 1,0 0-1,0 1 1,1-1-1,0 0 1,0 0 0,0 0-1,1 3-16,-1-7-34,0-3-15,8-26-197,-7 20 183,1-1 0,0 1 1,1-2 62,3-3-50,1 0 0,0 0 0,1 0 0,0 1 0,1 0 0,10-10 50,-19 22 7,-1-1 1,1 1-1,0-1 1,-1 1-1,1 0 1,-1-1-1,1 1 1,0 0 0,-1-1-1,1 1 1,0 0-1,0 0 1,-1-1-1,1 1 1,0 0 0,0 0-1,-1 0 1,1 0-1,0 0 1,0 0-1,-1 0 1,1 0 0,0 0-1,-1 1 1,1-1-1,0 0 1,0 0-1,0 1-7,1 0 88,1 1 1,0 0-1,-1 0 0,0 0 0,0 0 0,2 1-88,2 3 301,-2-3-159,-1 0 1,0 0-1,0 0 0,0 1 1,0-1-1,0 1 0,-1 0 0,0-1 1,0 1-1,0 0 0,0 0 1,0 0-1,0 4-142,1 3 187,-1-1 0,-1 1 0,1 6-187,-1-9-109,1 4-367,-1-11 430,-1-1 1,0 0-1,0 0 1,0 0-1,0 0 1,0 0-1,0 1 1,0-1-1,0 0 1,0 0-1,0 0 1,0 0-1,0 1 1,0-1-1,0 0 1,0 0-1,0 0 1,0 0-1,0 1 1,0-1 0,0 0-1,0 0 1,-1 0-1,1 0 1,0 0-1,0 1 1,0-1-1,0 0 1,0 0-1,0 0 1,0 0-1,0 0 1,-1 0-1,1 0 1,0 1-1,0-1 1,0 0-1,0 0 1,0 0-1,-1 0 46,1 0-45,0 0-1,0-1 0,0 1 1,0 0-1,-1 0 0,1 0 1,0 0-1,0-1 1,0 1-1,0 0 0,0 0 1,0 0-1,0-1 0,0 1 1,0 0-1,0 0 0,0 0 1,0-1-1,0 1 1,0 0-1,0 0 0,0 0 1,0-1-1,0 1 0,0 0 1,0 0-1,0-1 1,0 1-1,0 0 0,0 0 1,0 0-1,0 0 0,0-1 1,0 1-1,1 0 1,-1 0-1,0 0 0,0 0 1,0-1-1,0 1 46,5-10-500,0 0 1,0 0-1,1 1 1,0 0-1,5-6 500,11-9-140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58:26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0 1560,'-30'36'10822,"3"2"-5092,3-1-1528,0 5-4202,-56 124-505,71-148 1279,-6 14-632,1-3 144,-1 7-286,12-27 82,0 1 0,0-1 0,1 1 0,0 0 0,0 9-82,2-17 22,0 1-1,0-1 1,0 1-1,0-1 1,1 0 0,-1 1-1,1-1 1,-1 0 0,1 1-1,0-1 1,0 0-1,0 0 1,0 0 0,1 0-1,-1 0 1,2 2-22,-1-1 31,1-1 0,0 1 0,0-1 0,0 0 0,0 0-1,0 0 1,0 0 0,1 0 0,-1 0 0,2-1-31,5 3 74,1-1-1,-1-1 0,1 0 0,0-1 1,0 0-1,0 0 0,0-1-73,43-2 341,0-2-1,0-2 1,17-6-341,-63 10 66,0 1 0,0 0 1,3 1-67,-7 1 858,1 7-456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7:03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1688,'10'24'17291,"-3"0"-12116,-7-20-4932,0-1 0,1 1-1,-1-1 1,-1 0 0,1 1-1,0-1 1,-1 1-1,1-1 1,-1 0 0,0 1-1,0-1 1,-1 0 0,0 2-243,-3 4 81,8-13-535,4-6 177,10-18-115,10-14-36,-24 38 352,1-1 1,-1 1-1,1 0 0,0 1 1,1-1-1,-1 0 0,3-1 76,-5 4-32,0 0-1,-1 0 0,1 1 0,0-1 0,-1 0 0,1 1 0,0-1 0,0 1 1,-1-1-1,1 1 0,0 0 0,0 0 0,0 0 33,-1 0-10,0 0 1,0 0-1,-1 0 0,1 1 1,0-1-1,0 0 0,-1 1 1,1-1-1,0 0 0,0 1 1,-1-1-1,1 1 0,0-1 1,-1 1-1,1 0 0,-1-1 0,1 1 1,-1-1-1,1 1 0,-1 0 1,1-1-1,-1 1 0,0 0 1,1 0-1,-1 0 0,0-1 1,0 1-1,0 0 0,1 0 10,1 11 295,-1 0-1,1 0 1,-2 0-1,0 10-294,0 15 1285,0-37-1279,0 1-1,0-1 0,0 0 0,0 1 0,0-1 0,0 0 0,0 1 1,0-1-1,1 0 0,-1 1 0,0-1 0,0 0 0,0 1 1,0-1-1,0 0 0,0 1 0,1-1 0,-1 0 0,0 0 0,0 1 1,0-1-1,1 0 0,-1 0 0,0 1 0,0-1 0,1 0 0,-1 0 1,0 0-6,1 0-20,-1 0 0,1 0 0,-1 0 0,1 0 0,-1 0 0,1 0 0,-1 0 0,1 0 0,-1-1 0,0 1 0,1 0 0,-1 0 0,1-1 0,-1 1 0,0 0 0,1-1 0,-1 1 0,0 0 20,18-21-1131,-17 19 1014,5-5-120,0 0-1,-1 0 0,2 1 1,-1 0-1,1 0 0,1 0 238,-4 4-12,0-1 0,0 0 0,1 1 0,-1 0 0,1 0 0,0 0 0,0 0 0,0 1 0,0 0 0,0 0-1,2 0 13,-2 0 42,-4 1-2,1 0 0,-1-1 0,1 1-1,0 0 1,-1 0 0,1 0 0,0 0 0,-1 0 0,1 0-1,0 1 1,-1-1 0,1 1 0,-1-1 0,1 1 0,0-1 0,-1 1-1,1 0 1,-1 0 0,0-1 0,1 1 0,-1 0 0,0 1-1,1-1 1,-1 0 0,0 0 0,1 1-40,12 18 1054,0-1 0,-1 2 0,-2 0 1,6 11-1055,-9-16 508,20 31 942,-22-37-758,-6-9-639,0-1-31,0 0 0,1 0 1,-1 1-1,0-1 0,0 0 0,0 0 0,0 0 1,0 1-1,1-1 0,-1 0 0,0 0 1,0 0-1,0 0 0,1 0 0,-1 1 1,0-1-1,0 0 0,0 0 0,1 0 1,-1 0-1,0 0 0,0 0 0,1 0 1,-1 0-1,0 0 0,0 0 0,1 0-22,14-3 127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7:04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56 720,'12'-38'1176,"5"27"10587,1 5-7914,6 26-1457,-2 7-287,-8 23-177,-2 8-320,-12 7-503,4 6-273,-5-13-320,1 2-72,4-16-280,-4-6-360,5-19-624,-3-17 496,2-8-48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7:04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1 2104,'-10'1'10228,"0"1"-5609,-20 10-2290,13-3-1062,2-3-701,-27 12 2090,0 3-2656,29-15 420,2 2 1,-1-1 0,1 1-1,0 1 1,-6 6-421,14-12 108,0 0 0,1 0 0,-1 0 0,1 0-1,0 1 1,0-1 0,0 1 0,0-1 0,1 1 0,-2 2-108,3-4 42,-1 0 1,1 0-1,0 1 1,-1-1-1,1 0 1,0 0-1,0 0 1,1 0-1,-1 0 1,0 1-1,1-1 1,-1 0-1,1 0 1,0 0-1,-1 0 0,1 0 1,0 0-1,0 0 1,1 1-43,3 2 78,0 1 1,0-1-1,0 1 1,1-1-1,-1-1 1,1 1-1,2 0-78,16 10 418,7 2-418,2 1 266,1-1 0,1-2 0,1-2 0,10 2-266,-44-15 45,1 1 0,0-1 0,0 1 0,0-1 0,0 0 0,0-1 1,0 1-1,0 0 0,0-1 0,2 0-45,12-6 198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7:05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253 149 2032,'2'-1'1227,"0"0"-1,0 0 1,0 0 0,0 0-1,0 0 1,0-1-1,0 1 1,0-1-1,-1 0 1,1 1-1,-1-1 1,2-1-1227,-2 0 418,0 1-1,0 0 1,0-1 0,0 1 0,0-1 0,-1 1 0,1-1-1,-1 1 1,0-1 0,0 1 0,0-1 0,0 0-418,0-1 176,0 1 1,-1-1 0,1 0-1,-1 0 1,0 1-1,0-1 1,-1 1 0,1-1-1,-1 1 1,1 0 0,-1-1-1,0 1 1,0 0-1,-1 0 1,1 0 0,-1 0-1,1 1 1,-1-1 0,0 1-1,0 0 1,0-1-1,0 1 1,0 1 0,-1-1-1,-1 0-176,-2-2 36,-1 1-1,-1 0 0,1 0 1,0 1-1,0 1 0,-1-1 1,1 1-1,-1 1 0,0-1 1,-5 2-36,9-1 5,-1 1 0,1 0 0,-1 0 0,1 0 0,-1 1 0,1-1 0,0 2 0,-1-1 0,1 0 0,0 1 1,1 0-1,-1 0 0,0 1 0,1-1 0,0 1 0,0 0 0,0 0 0,0 0 0,0 1 0,1-1 0,0 1 0,0 0 0,0 0 1,1 0-1,-1 1-5,-1 5 56,0 0 0,1 1 1,0 0-1,1-1 0,0 1 1,0 0-1,2 0 0,-1 0 1,2 0-1,0 0 1,0 4-58,0-10 55,0 0-1,1 0 0,-1 0 0,1 0 1,0 0-1,1 0 0,0 0-53,-2-3 18,1-1 0,-1 1-1,1-1 1,0 0 0,-1 1 0,1-1 0,0 0 0,1 0-1,-1-1 1,0 1 0,0 0 0,1-1 0,-1 1-1,1-1 1,-1 0 0,3 1-18,0 0 10,1-2 0,-1 1 0,0 0 0,1-1 0,-1 0 0,0 0 0,1-1 0,-1 0 0,0 0 0,1 0 0,-1 0 0,0-1 0,0 0 0,2 0-10,5-4 4,0 0-1,0 0 0,0-1 1,-1-1-1,1-1-3,63-53 51,-75 61-49,1 1 1,0-1-1,-1 0 1,1 1-1,0-1 0,0 1 1,-1-1-1,1 1 0,0 0 1,0-1-1,0 1 1,0 0-1,0-1 0,0 1 1,0 0-1,0 0 1,-1 0-1,1 0 0,0 0 1,0 0-1,0 0 0,0 0 1,0 0-1,0 1 1,0-1-3,0 1 16,0-1 1,0 1 0,0 0-1,0 0 1,0 0 0,0 0-1,0 0 1,-1 0 0,1 0-1,0 1 1,-1-1-1,1 0 1,-1 0 0,1 0-1,-1 1 1,1-1 0,-1 1-17,4 13 451,-1 0-1,0 12-450,2 6 462,-5-33-472,0 0 1,0 0-1,0 0 1,0 0-1,0 1 1,0-1-1,0 0 1,0 0-1,0 0 1,0 0 0,0 0-1,0 1 1,0-1-1,0 0 1,0 0-1,0 0 1,0 0-1,0 0 1,0 0-1,0 1 1,0-1-1,0 0 1,1 0-1,-1 0 1,0 0 0,0 0-1,0 0 1,0 0-1,0 1 1,0-1-1,0 0 1,1 0-1,-1 0 1,0 0-1,0 0 1,0 0-1,0 0 1,0 0-1,0 0 1,1 0 0,-1 0-1,0 0 1,0 0-1,0 0 1,0 0-1,0 0 1,1 0-1,-1 0 1,0 0-1,0 0 1,0 0-1,0 0 1,0 0-1,0 0 1,1 0-1,-1 0 1,0 0 0,0 0-1,0-1 1,0 1-1,0 0 1,0 0-1,0 0 1,1 0-1,-1 0 1,0 0-1,0 0 1,0 0-1,0-1 1,0 1 9,9-13-1387,-4 4 589,21-20-416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7:05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1752,'14'16'11945,"-2"0"-6528,-7-9-4493,-1 0 0,0 0 1,-1 0-1,1 0 1,-1 1-1,1 4-924,17 78 4286,-20-89-4230,-1 1 0,0-1-1,1 0 1,-1 1 0,1-1 0,-1 1-1,1-1 1,0 0 0,0 0-1,-1 0 1,1 1 0,0-1-56,-1-1 5,0 0-1,1 0 1,-1 0 0,0 0 0,0 0 0,0 0-1,0 0 1,0 0 0,0 0 0,0 0 0,0 0-1,0 0 1,0 0 0,0 0 0,0 0 0,0 0-1,0 0 1,1 0 0,-1 0 0,0 0 0,0 0-1,0 0 1,0 0 0,0 0 0,0 0 0,0 0-1,0 0 1,0-1 0,0 1 0,0 0 0,0 0-1,0 0 1,0 0 0,0 0 0,0 0-1,0 0 1,0 0 0,0 0 0,0 0 0,0 0-1,0 0 1,0 0 0,0 0 0,0 0 0,0-1-1,0 1 1,0 0 0,0 0 0,0 0 0,0 0-1,0 0 1,0 0 0,0 0 0,0 0 0,0 0-1,0 0-4,-2-11 113,-5-14-114,0 2 124,2 0 0,0-1 0,0-3-123,5 20-116,-1 0-1,1 1 1,0-1 0,0 0 0,1 0-1,0 1 1,0-1 0,1 0 0,0 1 0,0-1-1,0 1 1,1 0 0,1-3 116,-3 8-22,-1 0 1,1 0 0,0 0-1,-1 0 1,1 0-1,0 0 1,0 0 0,0 0-1,0 0 1,-1 1-1,1-1 1,0 0 0,0 1-1,0-1 1,1 1-1,-1-1 1,0 1-1,0-1 1,1 1 21,10-1 72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7:05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79 281 1872,'7'4'4584,"1"-2"0,0 1-1,6 0-4583,-12-2 487,1-1 0,0 1 0,0-1 0,0 0 0,0 0 0,0 0 0,0-1 0,0 1 0,0-1 0,0 0 0,-1 1 0,3-2-487,1-1 339,0 0 0,-1 0-1,1 0 1,0-1 0,-1 0-1,0-1 1,0 1 0,0-1 0,-1 0-1,1 0 1,-1 0 0,0 0-1,-1-1 1,4-5-339,-5 6 31,1-1-1,-1 1 1,0-1 0,0 0-1,-1 0 1,0 1-1,0-1 1,0 0 0,0 0-1,-1 0 1,0 0 0,-1 0-1,1 0 1,-1 0-1,0 0 1,-2-4-31,0 0 45,-1-1 1,-1 1-1,0 0 0,0 0 1,-2-1-46,4 6 25,-1 0-1,1 0 1,-1 0 0,-1 0 0,1 1 0,-1 0 0,0 0 0,1 0 0,-5-2-25,7 5 5,1 0 0,-1 0 0,0 0 0,1 1 0,-1-1-1,0 1 1,0-1 0,1 1 0,-1 0 0,0 0 0,0-1 0,0 1 0,1 0 0,-1 1 0,0-1 0,0 0 0,0 0 0,1 1 0,-1-1 0,0 1 0,1 0 0,-1-1 0,0 1 0,0 1-5,-1-1 13,1 1 0,0 0 0,0 0-1,0-1 1,0 1 0,1 1 0,-1-1 0,0 0 0,1 0 0,0 1 0,-1-1 0,1 0 0,0 1 0,0-1 0,0 4-13,-1 4 81,1 1-1,0 0 0,0 0 1,1 0-1,1-1 1,0 3-81,-1-10 20,4 27 266,1 0 1,1-1-1,4 7-286,4 20 387,-6-17-129,6 24 592,3 37-850,-10-38 779,-2 41-779,-5-101 10,0 3 28,0 0 1,0-1-1,0 1 0,-1 0 0,0 0 0,0 0 0,0 0 0,0 0 1,-1 0-1,0 1-38,1-5 2,1 0 1,-1 0-1,0 0 0,1 0 1,-1 0-1,0 0 1,1 0-1,-1-1 0,0 1 1,0 0-1,0 0 1,0-1-1,0 1 0,0-1 1,0 1-1,0-1 1,0 1-1,0-1 0,0 1 1,0-1-1,0 0 1,0 0-1,0 1 1,-1-1-1,1 0 0,0 0 1,0 0-1,0 0 1,0-1-1,0 1 0,-1 0 1,1 0-1,0-1 1,0 1-1,-1-1-2,-3-1-82,0 0 0,1-1 0,-1 1 0,1-1 0,-1 0 0,1-1 0,-3-1 82,-10-12-954,0-1 0,-12-17 954,-7-10-687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7:06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77 269 1968,'8'-7'3066,"0"-1"0,-1 1 0,0-1 0,-1-1 0,2-2-3066,-3 4 891,0-2 1,-1 1-1,0 0 0,0-1 0,-1 0 1,0 0-892,-1 3 198,-1 0 0,0 0 0,0-1 0,0 1 0,0 0 0,-1-1 0,0 1 0,-1 0 0,1-1 0,-1 1 0,-1 0 0,1 0 0,-1 0 0,0 0 0,0 0 0,-1 0 0,1 0 0,-1 1 0,-3-4-198,4 6 64,0 0 1,0 1-1,-1-1 0,1 0 0,-1 1 0,1 0 1,-1 0-1,0 0 0,0 0 0,0 0 0,0 0 0,0 1 1,-4-2-65,5 3 38,0-1 1,0 1-1,0-1 1,0 1 0,0 0-1,0 0 1,0 0-1,-1 0 1,1 0-1,0 0 1,0 1 0,0-1-1,0 1 1,0-1-1,0 1 1,0 0-1,0 0 1,0 0 0,0 0-1,0 0 1,0 0-1,-1 2-38,-1 1 53,0 0-1,1 0 0,-1 1 1,1 0-1,0-1 1,0 1-1,0 0 0,1 1 1,0-1-1,0 0 1,0 1-1,1-1 0,-1 1 1,1-1-1,0 5-52,0 1 87,0 0 0,1 0 1,0 0-1,1 0 0,0 0 0,1 0 1,2 7-88,-2-10 43,0-1 1,1 0 0,0 0 0,0 0 0,0 0 0,1-1-1,0 1 1,0-1 0,5 5-44,-6-8 1,0 0-1,0 0 1,0 0 0,1-1 0,-1 1-1,1-1 1,0 0 0,-1 0-1,1 0 1,0 0 0,0-1-1,0 0 1,1 0 0,-1 0-1,0 0 1,0 0 0,1-1-1,0 0 0,1 0-201,0 0 0,0-1 0,0 1 0,0-1 0,5-2 201,-8 2-663,0 0 0,-1 0 0,1 0 1,0 0-1,0 0 0,-1-1 0,1 0 0,-1 1 1,1-1-1,-1 0 0,0 0 0,2-2 663,-2 1-770,0-1 0,0 0-1,0 1 1,0-1 0,1-3 770</inkml:trace>
  <inkml:trace contextRef="#ctx0" brushRef="#br0" timeOffset="1">346 213 1976,'27'17'14695,"-22"-13"-12910,0 0 1,-1 0 0,1 1 0,1 2-1786,-4-5 330,0 0 1,-1 0-1,0 0 0,1 1 1,-1-1-1,0 0 0,0 1 1,0-1-1,0 1 0,-1-1 1,1 2-331,-1-3 118,0 1 0,0-1 1,0 1-1,0 0 0,0-1 0,0 1 1,-1-1-1,1 1 0,-1 0 1,1-1-1,-1 1 0,1-1 1,-1 1-1,0-1 0,0 0 0,0 1 1,0-1-1,-1 1-118,-8 7 858,10-9-848,0 0 0,0 1 0,0-1 0,0 0 0,0 0 1,0 0-1,0-1 0,-1 1 0,1 0 0,0 0 0,0 0 0,0 0 1,0 0-1,0 0 0,0 0 0,0 0 0,0 0 0,0 0 0,-1 0 1,1 0-1,0 0 0,0 0 0,0 0 0,0 0 0,0 0 0,0-1 1,0 1-1,0 0 0,0 0 0,0 0 0,0 0 0,0 0 0,0 0 0,0 0 1,0 0-1,0-1 0,-1 1 0,1 0-10,0-10 103,5-43-173,8-35 70,-10 72-33,-3 9 14,1 1 0,0 0 0,1 1 1,-1-1-1,1 0 0,0 0 0,1 0 19,-1 2-52,0 0 0,1 0 0,0 0 0,-1 0 0,1 0-1,1 1 1,-1-1 52,-1 2-77,0 1-1,0-1 0,0 1 1,0-1-1,1 1 0,-1 0 0,0 0 1,1 0-1,-1 0 0,1 0 0,-1 1 1,1-1-1,1 0 78,8 1-305,-1 0 0,1 1 0,-1 0 0,1 1 0,-1 0 0,0 1 0,0 1 0,2 0 305,24 6-1089,2-2 742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7:10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55 0,'17'-5'1015,"-9"1"379,-7 3-174,0 0 0,0 1-1,0-1 1,0 0 0,0 0 0,-1 0-1,1 0 1,0 0 0,-1 0 0,1 0-1,-1 0 1,1-1-1220,2-6 2125,-3 7-2024,0 1 1,0-1-1,0 1 0,0-1 1,0 1-1,0 0 0,0-1 1,0 1-1,0-1 1,0 1-1,0 0 0,0-1 1,0 1-1,-1-1 1,1 1-1,0 0 0,0-1 1,0 1-1,-1 0 1,1-1-1,0 1 0,0 0 1,-1-1-1,1 1 1,0 0-1,-1 0 0,1-1-101,-14-5 548,13 6-511,-7-2 65,0 0 0,0 1 0,0 0 1,0 0-1,0 1 0,0 0 0,-1 0 0,1 1 1,0 0-1,0 1 0,-3 0-102,4 0 75,0 0 0,0 1 1,0 0-1,0 0 0,1 0 0,-1 1 1,1 0-1,0 0 0,0 0 0,0 1 0,1 0 1,0 0-1,-1 1-75,-4 6 130,1-1 1,1 1 0,0 1-1,0-1 1,-4 12-131,5-8 92,0 0 1,1 1-1,1 0 0,0 0 0,1 0 1,1 1-1,1-1 0,0 1 0,1 0 1,1-1-1,1 1 0,1 0 0,0-1 1,1 1-1,1-1 0,0 0 1,2 0-1,0 0 0,0-1 0,2 0 1,0 0-1,4 4-92,-3-6 46,1-1 0,0 0 0,0 0 0,2-1 0,-1-1 0,1 0 0,1 0 0,0-1 0,1-1 0,-1 0 0,2-1 0,-1-1 0,1 0 0,0-1 0,1-1 0,0 0 0,-1-1 0,3 0-46,-11-3 3,1 0 1,-1 0-1,1-1 0,-1 0 1,1 0-1,0-1 0,-1 0 1,1-1-1,-1 1 0,0-1 1,1-1-1,-1 1 0,0-1 1,0-1-1,-1 1 0,1-1 1,-1 0-1,6-5-3,-1-1 3,0 0 0,0-1 0,-1 0 0,-1 0-1,0-1 1,-1-1 0,0 0 0,0 0 0,-2 0 0,0-1 0,0 0-1,0-4-2,-2 6-4,0-1 0,-2 0 0,1 1 0,-2-1 0,0 0-1,0 0 1,-1 0 0,-1 0 0,0 0 0,0 1 0,-2-1-1,1 0 1,-2 1 0,-2-7 4,-2 2-52,0-1 0,-1 1 1,-1 1-1,-1-1 0,0 2 0,-2-1 1,-6-5 51,4 5-36,-2 0 1,0 1 0,-1 1 0,0 0 0,-1 2 0,-6-3 35,14 9 6,-1 1 0,1 0 0,-1 1 1,0 0-1,-1 1 0,1 0 1,0 1-1,-1 0 0,-9 1-6,13 1 3,0 0 0,0 0 1,0 1-1,0 1 0,0-1 0,1 1 0,-1 1 0,1 0 0,-1 0 0,1 1 0,0 0 0,0 0 0,0 0 1,1 2-4,3-4-44,0 1 1,1 0-1,-1 1 1,1-1 0,0 0-1,0 1 1,0 0-1,1 0 1,-1 0 0,1 0-1,0 0 1,0 0 0,-1 4 43,2-5-228,1 0-1,-1 1 1,0-1 0,1 0 0,0 1 0,0-1 0,0 0 0,0 1 0,1-1 0,-1 0 0,1 1 0,0-1 0,0 0 0,0 0 0,0 0 0,0 0 0,1 0 0,-1 0 0,3 2 228,-2-1-1500,1 0 0,1-1 1,-1 1-1,3 1 1500,12 11-3906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7:13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34 0,'2'-8'1362,"2"-8"7731,-4 15-8858,0 1-1,0 0 1,0-1-1,0 1 1,0-1-1,0 1 1,0 0-1,0-1 1,0 1-1,0 0 1,-1-1-1,1 1 1,0 0-1,0 0 1,0-1-1,-1 1 1,1 0-1,0-1 1,0 1-1,-1 0 1,1 0-1,0-1 1,0 1-1,-1 0 1,1 0-1,0 0 1,-1 0-1,1-1 1,0 1-1,-1 0 1,1 0-1,0 0 1,-1 0-1,1 0 1,0 0-1,-1 0 1,1 0-1,-1 0 1,1 0 0,0 0-1,-1 0 1,1 0-1,0 0-234,-3 1 55,0-1-1,0 1 1,1-1-1,-1 1 0,1 0 1,-1 0-1,-2 1-54,-3 2 37,0 1 0,0-1 0,0 1 0,1 1 0,0-1-1,0 1 1,0 1 0,1-1 0,0 1 0,-1 2-37,-5 8 152,1 0 1,0 0 0,2 1 0,0 0 0,-4 12-153,10-20 116,0 0-1,0 0 0,1 1 0,1-1 1,-1 1-1,2-1 0,-1 1 0,1-1 1,1 1-1,0-1 0,2 7-115,5 14 367,2 0 1,1 0-1,1-1 1,7 10-368,-9-18 164,2-1 1,0 0-1,1 0 1,2-2-1,0 1 1,16 15-165,-13-22 443,-11-10-860,-6-4-734,-3-1-928,1 1 1406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7:13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9 752,'-7'-4'62,"-3"-1"9404,8 6-4496,3 5-2295,7 20-893,0 1 0,-2 0-1,-1 0 1,0 17-1782,2 111 721,-6-117-184,1-16-354,-1-17-123,-1 0 0,1 0 0,-1 0 1,0 0-1,-1 1-60,-4-36 21,6 1-120,2 1 0,1 0-1,1 0 1,2 1 0,0-2 99,-4 20-18,0 0 0,0 0 0,1 1-1,0-1 1,1 1 0,2-4 18,-4 8-3,0 0 0,0 0 0,1 0 0,-1 0-1,1 1 1,0 0 0,0-1 0,0 1 0,1 1 0,-1-1-1,1 0 1,1 0 3,-1 2 23,-1-1 0,0 0 0,1 1 0,-1 0 0,1 0 0,-1 0 0,1 1 0,0 0 0,-1-1-1,1 2 1,0-1 0,-1 0 0,1 1 0,4 1-23,-5-1 58,-1 1-1,1 0 1,0 0-1,0 0 1,-1 0-1,1 0 1,-1 1-1,0 0 1,0-1 0,0 1-1,0 0 1,0 1-1,-1-1 1,1 0-1,-1 1 1,1 2-58,6 10 382,-2 2 0,0-1 1,3 16-383,-3-12 234,-3-5-65,-1 1-1,0-1 0,-1 1 1,-1 0-1,0-1 0,-2 8-168,2 27 281,-1-51-287,0 0 1,0 1-1,0-1 0,0 0 0,0 0 0,0 1 0,0-1 0,0 0 0,0 0 0,0 1 0,0-1 0,0 0 0,0 0 0,0 1 0,0-1 0,0 0 0,-1 0 0,1 1 0,0-1 0,0 0 0,0 0 0,0 0 0,-1 1 1,1-1-1,0 0 0,0 0 0,0 0 6,-1 0-14,1 0 0,0 0 0,0 0 0,0 0 0,0 0 0,-1 0 0,1 0 0,0 0 0,0 0 0,0 0 0,0 0 0,-1 0 0,1 0 0,0 0 0,0 0 0,0 0 0,0 0 0,0 0 0,0-1 0,-1 1 0,1 0 0,0 0 0,0 0 0,0 0 0,0 0 0,0 0 0,0-1 0,0 1 0,-1 0 0,1 0 0,0 0 0,0 0 0,0 0 0,0-1 0,0 1 0,0 0 0,0 0 14,-2-6-325,0 0 0,1 0 1,0-1-1,0 1 0,0 0 1,1-1-1,0 1 0,0 0 1,0-1-1,1 1 0,1-6 325,11-20-663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58:46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103 107 192,'-54'-2'529,"52"3"-454,1-1 1,-1 0-1,1 0 0,-1-1 0,1 1 0,-1 0 0,1 0 0,-1-1 0,1 1 0,-1-1 0,1 0 0,0 1 0,-1-1 0,0 0-75,-4-2 2073,-4-3 10484,9 6-12192,1-1-1,-1 1 1,0-1 0,1 1-1,-1-1 1,1 1-1,-1-1 1,1 0 0,-1 1-1,1-1 1,-1 0-1,1 0 1,-1 1 0,1-1-1,0 0 1,0 0-1,-1 0 1,1 0-365,0 0 51,1 1 1,0 0-1,-1-1 1,1 1 0,-1 0-1,1-1 1,0 1-1,-1 0 1,1 0-1,0-1 1,-1 1-1,1 0 1,0 0-1,-1 0 1,1 0-1,0 0 1,0 0-52,1 0 92,8-1 105,0 1 0,0 0 0,0 0 0,7 2-197,-6-1 96,188 8 1669,-60-3-1476,-24-2 36,-62-5-217,-36 1-68,1 0 0,0 0 1,1 2-41,5 1 97,0-1 1,1-1-1,-1-2 1,1 0 0,10-3-98,-2 1 61,-1 2-1,1 0 1,26 5-61,-33-2 32,1-1 0,0-1 0,0-1 0,0-2 0,20-4-32,-22 3 32,1 1-1,0 1 0,-1 1 1,20 2-32,37-1 138,252-29 189,-306 26-283,0 2 0,0 1-1,12 2-43,85 13 163,-116-14-153,41 3 69,0-2-1,40-4-78,-12 1 53,119 6 104,-156-6-108,-1-1-1,37-7-48,-25 3 111,23 0-111,125 2 132,-181 3-98,16-3-34,-16 1 13,15 0-13,95 2 49,61-3 35,-159 2-66,0-3 0,1 0-18,-2 0 23,-1 1-1,14 0-22,-18 3 17,-9 0-4,1 1 0,9 1-13,-10 1 6,66 8 35,-44-5-27,0-2 1,-1-1-1,1-2 0,0-2 1,18-4-15,-4 3 9,0 2 0,12 2-9,-33 0 6,0 1 22,21 5-28,-22-3 20,-1-1 0,8-1-20,17-2 2,204-3 32,-209-2-20,-34 3-4,1 1 0,-1 0 0,1 1 1,0 1-11,16 2 19,88 7 104,107-6-32,-149 1-68,-38-1-7,34-3-16,-47 0 8,28 3-8,-23-1 22,6-2-22,15-1 1,-14-1 18,0 1 1,20 5-20,-24 0 7,-10-1 18,22 1-25,-11-4 14,-14 1-5,-1-1 0,0-2 0,1 0 0,7-2-9,-23 2 5,0 1 1,0 0 0,1 1 0,-1-1-1,0 1 1,0 0 0,0 0 0,0 1-1,3 1-5,-3-1 13,-1 0 0,1 0-1,0-1 1,0 0-1,0 0 1,0-1 0,0 0-1,0 0 1,0 0 0,0 0-1,2-2-12,26-6 130,-49 8-257,1-1 1,-1 2 0,1 0-1,-4 2 127,-10 1-5248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7:14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15 1120,'-3'-11'3646,"1"7"5660,0 6-5635,2-2-3508,0 1 1,0-1 0,0 0 0,0 1-1,-1-1 1,1 0 0,0 0 0,0 1-1,0-1 1,-1 0 0,1 0 0,0 1-1,0-1 1,-1 0 0,1 0 0,0 0-1,-1 1 1,1-1 0,0 0 0,-1 0-1,1 0 1,0 0 0,-1 0 0,1 0-164,-2 4 1112,2-3-1049,-1 3 61,0-1 0,-1 1 0,1-1 0,-1 1 0,0-1 0,-1 1-124,-9 14 264,8-13-156,0 0 0,0 1 0,0-1-1,1 1 1,0 0 0,0 0 0,0 1 0,1-1 0,0 0 0,-1 6-108,2-4 180,-1 2 26,0 0 1,1 0 0,1 0-1,-1 1-206,2-8 28,-1 0 0,0 1 0,1-1 0,0 0 0,0 1 0,0-1 0,0 0 0,0 0 1,1 0-1,-1 0 0,1 0 0,0 0 0,1 2-28,1-1 31,-1-1 0,1 1 1,-1-1-1,1 0 1,0 0-1,0 0 0,1 0 1,-1-1-1,0 0 0,1 0 1,0 0-1,-1 0 1,1-1-1,0 0 0,0 0 1,0 0-1,2 0-31,11 0 71,-1-1 0,1-1 0,0 0 0,3-1-71,14-3 62,-1-2 1,1-1-1,12-5-62,-31 7-411,-13 3-681,-7 2-345,4 1 1379,-14-1-793,-3 2 211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7:14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50 1368,'-5'-50'9586,"5"57"-4481,0 5-2120,0 13-376,-3 10-361,-1 4-1056,0 3-327,-1 7-217,5-1-104,3-5-176,2-7-96,2-10-416,2-6-352,0-8-816,3-5 607,6-4 241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7:15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1216,'34'11'12553,"-3"5"-6741,-21-9-5072,0 0 0,0 1 0,-1 0 0,0 1 0,-1-1 0,0 2 0,3 3-740,-3-2 374,0 1-1,0 0 0,-2 0 1,1 0-1,-2 1 0,1 0 1,0 4-374,-3-6 141,-1 0 0,0 0 0,0 0 0,-1 1 0,-1-1 0,1 0 1,-2 0-1,0 1 0,-1 3-141,-2 6 132,-1-1 1,0 1 0,-2-1 0,-5 9-133,-39 78 100,29-63-316,16-32 92,-19 36-472,22-42 720,-1 0 0,0 0 0,-1 0 0,1-1 0,-1 0 0,-1 1-124,4-4 49,0-1 0,0 0 1,0 0-1,0 0 0,0 0 1,0 0-1,-1 0 0,-1 0-49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7:20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70 208,'-12'-6'695,"0"0"1,-1 2-1,1-1 0,-1 2 1,-2-1-696,-4 4 10681,5 0-7345,13 0-2961,0 0 0,-1 0-1,1 0 1,-1 0 0,1 0-1,-1 0 1,1 0-1,-1 0 1,1 1 0,0-1-1,-1 1-374,2-1 77,0 0-1,0 0 1,0 0 0,0 0-1,0 0 1,0 0 0,0 0-1,1 0 1,-1 0 0,0 0-1,0 0 1,0 0-1,0 0 1,0 0 0,0 0-1,0 0 1,0 1 0,0-1-1,0 0 1,0 0-1,0 0 1,0 0 0,0 0-1,0 0 1,0 0 0,0 0-1,0 0 1,0 0-1,0 0 1,0 0 0,0 0-1,0 0 1,0 0 0,0 1-1,0-1-76,80-18 1970,-31 8-1655,-10 3-68,-1 2 1,40 0-248,75 6 72,-140-1-56,15 3 38,-21-2-480,-16 0-926,-22-1-3336,0 1 0,-12 4 4688,18 1-1358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7:20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1032,'0'-1'425,"0"1"0,-1-1 1,1 1-1,0-1 0,0 0 0,0 1 0,0-1 0,0 1 0,0-1 0,0 0 1,1 1-1,-1-1 0,0 1 0,0-1 0,0 0 0,1 1 0,-1-1 0,0 1 1,1-1-1,-1 1 0,0-1 0,1 1 0,-1-1-425,1 0 514,0 0 0,1 0 0,-1 1 0,0-1 0,0 0 0,1 0 0,-1 1 0,0-1 0,1 1 0,-1-1-514,6-1 911,0 1 0,-1 0 0,1 0 0,1 0-911,-7 1 109,21-1 485,-1 1-1,1 0 1,0 2 0,0 0 0,18 6-594,-25-5 58,1 2 1,-1 0 0,0 0 0,0 2 0,0 0 0,-1 0-1,0 1 1,3 4-59,-11-8 44,-1 1 0,1 0 0,-1 0-1,1 1 1,-2 0 0,1-1 0,-1 2 0,1-1-1,-2 1 1,1-1 0,-1 1 0,2 5-44,-4-8 44,0 0 0,0 0 0,0 0 1,-1 0-1,0 0 0,1 0 0,-2 0 0,1 0 1,0 0-1,-1 0 0,0 0 0,1-1 0,-2 1 1,1 0-1,0 0 0,-1 0-44,-2 5 119,-1 0 1,0 0-1,0-1 1,-1 0-1,-6 7-119,0-1 127,-2 0 0,1-1 0,-2-1 0,0 0 0,-4 2-127,-14 6 233,-1-1-1,-2 0-232,5 0-300,25-13 95,8-2 51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7:21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226 126 344,'0'-4'2072,"1"0"-1,-1-1 1,1 1-1,0 0 1,0-1-2072,3-14 4200,1-14-1856,-5 32-2243,0 0 0,0 0 0,0 0-1,0 0 1,0 0 0,0 0 0,-1 0-1,1 0 1,0 0 0,-1 1 0,1-1 0,0 0-1,-1 0 1,1 0 0,-1 0 0,1 1-1,-1-1 1,1 0 0,-1 0 0,0 1-1,1-1 1,-1 0 0,0 1 0,0-1-1,1 1 1,-1-1 0,0 1 0,0 0-1,0-1 1,0 1 0,0 0 0,0-1 0,1 1-1,-1 0-100,-3-1 206,0 1 0,0-1-1,1 1 1,-1 0-1,0 0 1,-3 1-206,-1 0 88,0 1 0,0-1 0,0 2-1,0-1 1,1 1 0,-1 0 0,1 1 0,0-1-1,0 2 1,0-1 0,0 1 0,1 0 0,0 0 0,0 1-1,0-1 1,1 1 0,-5 6-88,3-1 55,0 0 1,0 0-1,1 1 0,1-1 0,0 1 1,0 1-1,1-1 0,1 1 1,0-1-1,-1 11-55,1-3 89,2-1 0,0 1 0,1 0 0,0-1 0,2 1 0,0-1 0,5 17-89,-1-12 74,-2-4-17,2 0 1,0-1-1,0 0 1,2 0-1,6 10-57,-11-24 4,-1-1 1,1 0-1,0 0 0,1 0 1,-1-1-1,1 1 0,-1-1 1,1 0-1,0 0 0,0 0 1,0 0-1,1-1 1,-1 1-1,1-1 0,-1 0 1,1-1-1,0 1 0,0-1 1,0 0-1,0 0 0,0-1 1,0 1-1,0-1-4,2 0 3,1 0 0,0 0 0,0-1 1,0-1-1,-1 1 0,1-1 0,-1 0 0,1-1 0,-1 1 0,5-4-3,-3 1 4,0 0-1,0-1 1,0-1-1,0 1 1,-1-1-1,0-1 1,2-3-4,2-2 12,-2-1 0,0 0 1,0-1-1,-1 0 0,-1 0 1,-1-1-1,0 0 0,-1 0 1,2-11-13,-5 14 18,0 0-1,-2 0 1,1-1 0,-2 1 0,0 0 0,0-1 0,-2 1-1,1 0 1,-2-1 0,1 1 0,-5-10-18,-1 1 12,0 0 1,-2 0-1,0 1 1,-1 0-1,-2 1 0,-3-5-12,11 19 14,0-1 0,0 1 0,-1 0 0,0 0 0,0 0 0,0 1 0,-7-5-14,11 8 3,-1 1 0,1-1 0,-1 1 1,0 0-1,1 0 0,-1 0 1,0 0-1,1 1 0,-1-1 0,0 1 1,0-1-1,0 1 0,1 0 1,-1 0-1,0 0 0,0 1 0,0-1 1,1 1-1,-1-1 0,0 1 1,0 0-1,1 0 0,-1 0 0,-2 2-3,1 0-9,-1 0 0,1 0-1,0 1 1,0-1-1,0 1 1,0 0-1,1 0 1,0 0-1,0 1 1,0-1-1,0 1 1,1 0-1,-1 1 10,0 0-206,1 0-1,0 0 1,0 0-1,0 0 1,1 1-1,0-1 1,0 0-1,1 1 1,0-1-1,1 7 207,-1-12-347,0 1 0,0 0 1,0 0-1,0-1 0,1 1 0,-1 0 0,1-1 0,0 1 1,-1-1-1,1 1 0,0 0 0,0-1 0,0 0 1,0 1-1,0-1 0,0 0 0,1 1 347,-1-1-288,1 0 0,0-1-1,0 1 1,0 0 0,0-1 0,0 0-1,0 1 1,0-1 288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7:22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76 239 0,'-13'4'222,"10"-4"-129,0 1 0,0 0 0,0 0-1,1 0 1,-1 1 0,0-1-1,1 1 1,-1-1 0,1 1 0,-2 1-93,-1 3 1657,5-6-967,0 1-1,-1-1 1,1 1 0,-1 0 0,1-1 0,-1 1-1,1-1 1,-1 1 0,0-1 0,1 1 0,-1-1-1,0 1 1,1-1 0,-1 0 0,0 1 0,1-1-1,-1 0-689,-7-1 2168,7 0-2050,1 1 0,-1-1 0,0 1 0,1-1 0,-1 1 0,1-1 0,-1 0 0,1 1-1,-1-1 1,1 0 0,-1 0 0,1 1 0,0-1 0,-1 0 0,1 0 0,0 0 0,0 0 0,-1 1 0,1-1 0,0 0 0,0 0 0,0 0 0,0 0 0,0 0-118,2-26 1033,-1 17-678,0-12 50,1 0 0,1 0 0,0 0 0,2 0 0,1 1 0,4-12-405,-8 30 67,0-1-1,-1 1 0,1-1 1,1 1-1,-1 0 0,0 0 0,1 0 1,0 0-1,-1 0 0,1 1 1,0-1-1,1 1 0,-1 0 1,0 0-1,1 0 0,-1 0-66,-1 1 31,0 0-1,0 1 0,0-1 0,0 1 1,0 0-1,-1-1 0,1 1 0,0 0 1,0 0-1,0 0 0,0 0 1,0 1-1,0-1 0,0 0 0,0 1 1,0-1-1,0 1 0,-1 0 0,1 0 1,0 0-1,0-1 0,-1 2 1,1-1-1,-1 0 0,1 0 0,-1 0 1,1 1-1,-1-1 0,0 1 1,1-1-1,-1 1 0,0 1-30,6 8 151,0 0-1,-1 0 1,0 3-151,-1-3 159,1 0 1,0-1-1,0 1 1,2 0-160,-3-5 51,0 0 0,0-1 0,0 0 0,1 0 0,0 0 1,0-1-1,0 0 0,0 0 0,1 0 0,0-1 1,-1 0-1,1 0 0,0-1 0,1 0 0,-1 0 0,0-1 1,1 0-1,-1 0 0,3 0-51,-6-1 47,12 1-72,1-2-1,-1 1 0,16-4 26,-27 3 84,0 0 0,-1 0 1,1-1-1,0 1 0,-1-1 0,1 0 1,-1-1-1,0 1 0,0-1 0,0 0 1,0 0-1,0 0 0,0 0 0,-1-1 0,2-1-84,13-23 531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7:23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42 1528,'-29'-35'9510,"29"34"-9361,0 1 0,0-1-1,-1 1 1,1 0 0,0-1-1,-1 1 1,1-1 0,0 1-1,-1 0 1,1-1 0,-1 1-1,1 0 1,0 0-1,-1-1 1,1 1 0,-1 0-1,1 0 1,-1 0 0,1-1-1,-1 1 1,1 0 0,-1 0-1,1 0 1,-1 0 0,1 0-1,-1 0 1,1 0 0,-1 0-1,1 0 1,-1 0 0,1 1-1,-1-1 1,1 0-1,-1 0 1,1 0 0,-1 1-1,1-1 1,-1 0 0,1 0-1,-1 1 1,1-1 0,0 0-1,-1 1 1,1-1 0,0 0-1,-1 1 1,1-1 0,0 1-1,-1-1-148,-3 4 406,-5 3-176,1 0 0,-1 1 1,1 0-1,1 0 0,-1 1 0,1-1 1,1 2-1,0-1 0,0 1 0,1 0 1,-3 8-231,2-2 69,1 1 0,1-1 1,0 1-1,1 0 0,1 0 1,1 0-1,0 1 0,3 16-69,0-8 105,-2-10-27,2 0-1,0 1 0,1-1 0,2 3-77,1-3 16,0 0 0,1-1 1,1 0-1,0 0 0,1-1 0,1 0 1,0-1-1,1 0 0,0 0 0,8 5-16,-4-5 434,0 0 0,1-1 0,1-1-1,10 5-433,-1-1 927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7:24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9762,'18'4'9786,"-3"-2"-7046,-13-1-2724,1-1-1,-1 1 1,0 0-1,0 0 0,0-1 1,0 2-1,0-1 1,0 0-1,0 0 1,0 0-1,0 1 1,0-1-1,0 1 1,0 1-16,1 1 28,0 0-1,0 0 1,-1 1 0,0-1 0,0 1 0,0 0 0,0 0-1,-1-1 1,1 1 0,-1 0 0,0 4-28,1 10 191,-1 1 1,-1 8-192,0-25 27,-4 87 1096,-1 1-26,5-87-963,0-7-70,-1-12-4,2-13-55,1 1 0,3-11-5,-3 25 0,1 0 0,0 0 0,0 0 0,1 1 0,1 0 0,0-1 0,1 2 0,0-1 0,6-8 0,-10 17 9,1 0 0,-1 0 0,1 0 0,-1 1 0,1-1 0,0 1-1,0-1 1,0 1 0,0 0 0,0 0 0,1 1 0,-1-1-1,1 0 1,-1 1 0,1 0 0,-1 0 0,3 0-9,-3 0 13,0 1 0,0-1-1,0 1 1,0 0 0,0 0 0,1 1 0,-1-1-1,0 1 1,0-1 0,0 1 0,0 0 0,0 0 0,0 0-1,0 0 1,0 1 0,0-1 0,-1 1 0,1 0-1,-1 0 1,2 1-13,5 6 131,-1 1 0,0 0 0,-1 0 0,0 1 0,-1-1 0,1 4-131,0-3 89,-4-4-45,1 0 1,-1 0-1,-1 0 0,1 0 0,-1 1 1,0-1-1,-1 1 0,0 0 0,0 5-44,0-8 9,-1 0-1,-1 0 0,1-1 0,-1 1 1,1 0-1,-1-1 0,-1 1 1,1 0-1,0-1 0,-1 1 0,0-1 1,0 0-1,-1 0 0,1 0 1,-1 0-1,0 1-8,2-4-43,1-1 0,-1 1-1,0 0 1,1-1 0,-1 1 0,1 0 0,-1-1-1,0 1 1,1-1 0,-1 1 0,0-1 0,0 1 0,1-1-1,-1 0 1,0 1 0,0-1 0,0 0 43,1 0-66,-1 0 0,1 0-1,0 0 1,0-1 0,-1 1 0,1 0 0,0 0 0,0 0 0,0-1-1,-1 1 1,1 0 0,0 0 0,0 0 0,0-1 0,-1 1-1,1 0 1,0-1 0,0 1 0,0 0 0,0 0 0,0-1 0,0 1-1,0 0 1,0-1 0,0 1 0,0 0 0,0 0 0,0-1 0,0 1-1,0 0 67,0-5-1188,0 0-1,0 1 0,1-1 1,0 1-1,0-4 1189,9-22-9203,5-10 1642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7:24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67 848,'0'-2'680,"-1"1"-1,1-1 1,0 1-1,0-1 1,0 1-1,0 0 0,1-1 1,-1 1-1,0-1 1,1 1-1,-1-1 1,0 1-1,1 0 1,0-1-1,-1 1 1,1 0-1,1-2-679,-1 1 810,2-1 0,-1 1 0,0 0 0,0-1 0,1 1-1,-1 0 1,1 1 0,2-2-810,0 0 336,0 0-1,0 1 0,1-1 1,-1 1-1,1 0 1,0 1-1,-1 0 0,1 0 1,5-1-336,-2 3 215,0 0 0,-1 0 1,1 1-1,-1 0 0,0 0 1,1 1-1,-1 0 0,0 1 1,0-1-1,-1 1 0,1 1 1,-1 0-1,0 0 0,0 0 1,2 3-216,-7-6 27,-1-1 0,1 1-1,0 0 1,-1 0 0,1 0 0,-1 0 0,1 1 0,-1-1 0,0 0 0,0 0 0,0 1 0,0-1-1,-1 0 1,1 1 0,0-1 0,-1 1 0,0-1 0,0 1 0,0 1-27,0 0 16,-1 1 0,0-1 1,0 0-1,0 1 0,-1-1 0,0 0 1,0 0-1,0 0 0,0 0 0,-1 1-16,-5 6 58,0 0 0,0 0-1,-1-1 1,0 0 0,-1-1-1,0 0 1,-1 0 0,0-1 0,0-1-1,0 0 1,-4 1-58,11-6 55,-5 2 31,9-4-85,0 0 0,0 0 0,0 0 0,0 0 0,0 0 1,-1 0-1,1 0 0,0 0 0,0 0 0,0 1 1,0-1-1,0 0 0,0 0 0,0 0 0,0 0 0,0 0 1,0 0-1,0 0 0,0 0 0,0 0 0,-1 0 0,1 0 1,0 1-1,0-1 0,0 0 0,0 0 0,0 0 1,0 0-1,0 0 0,0 0 0,0 0 0,0 0 0,0 0 1,0 1-1,0-1 0,0 0 0,0 0 0,0 0 0,0 0 1,1 0-1,-1 0 0,0 0 0,0 0 0,0 0 1,0 1-1,0-1 0,0 0 0,0 0 0,0 0 0,0 0 1,0 0-1,0 0 0,0 0 0,0 0 0,0 0 0,1 0 1,-1 0-1,0 0 0,0 0 0,0 0 0,0 0 1,0 0-1,0 0-1,1 1 40,2-1 21,29 2 25,-1-2 0,18-2-86,-34 1 298,5-1-764,-1 2 0,19 1 466,-34-1 44,1 1-1,-1-1 1,1 1-1,0 0 1,-1 1 0,0-1-1,1 1 1,-1 0-1,0 0 1,0 0-1,0 0 1,0 1 0,0 0-1,2 1-43,0 6 915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59:15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1294 158 0,'33'-22'160,"-32"20"-96,1 1 1,-1-1-1,0 1 1,0-1-1,0 1 0,0-1 1,0 0-1,0 0 0,0 1 1,0-1-1,-1 0 1,1 0-1,-1 0 0,1 0 1,-1 0-1,0 0 0,0 0 1,0 1-1,0-1 1,0 0-1,0 0 0,-1 0 1,1 0-1,0 0-64,-1-3 219,1 3 537,-1-1-1,1 0 1,-1 1-1,0-1 0,0 1 1,0-1-1,0 1 1,0 0-1,0-1 1,-1 1-1,1 0 0,-1 0 1,0 0-756,-1-2 562,-1 1 1,1 0 0,-1 0-1,0 0 1,0 0 0,0 0-1,-1 0-562,-4-1 325,0 0-1,-1 0 0,1 1 0,-1 0 1,0 1-1,-9-1-324,-3 0 280,-1 2 0,1 0 0,-1 2 0,-20 3-280,8 1 347,-1 2 0,-26 10-347,36-9 93,-163 52 662,143-43-457,1 2 1,1 2-1,-2 3-298,32-15 76,1 0 1,1 0-1,0 1 0,0 1 1,-3 4-77,-16 19 291,-3 7-291,7-7 242,-17 14-242,11-17 91,14-13-13,0 1 1,0 2-79,-13 18 95,2 2 1,2 2 0,1 0 0,-9 25-96,22-34 28,1 2 0,1-1 0,-2 21-28,5-21 5,-2 6 21,3 2 1,1-1-1,2 1 1,2 0-1,2 0 1,1 1-1,5 18-26,-1-33 27,2 0 0,1-1 0,1 0 0,1 0-1,2-1 1,1 0 0,1-1 0,9 14-27,9 9 96,2-2-1,2-2 1,35 37-96,-28-40 99,1-1 0,13 6-99,100 70 248,-118-93-198,0-1 0,2-3 0,0-1 0,39 12-50,-30-15 28,1-3-1,16 1-27,-55-12 3,52 8 31,61 2-34,-69-7 14,19 0 22,0-4 0,40-5-36,-78 0 19,0-1 0,0-2 0,-1-2 1,0-1-1,33-15-19,-19 4 49,13-10-49,-25 12 15,17-8 24,-1-3 1,-2-2 0,11-11-40,-38 24 22,-1-2 0,0-1 0,-2 0 1,0-2-1,8-13-22,1-7 50,-2-1-1,19-39-49,-29 44 36,-1-1-1,-2 0 0,-2-1 1,-1-1-1,-3 0 0,-1 0 1,-3-1-1,-1 1 0,-2-1 1,-2-1-36,-1 16 40,-1 0 1,-1 0-1,-1 1 1,-2 0 0,-1-1-1,-1 2 1,-4-8-41,-7-10 64,-2 1 1,-2 1-1,-5-4-64,-12-15 134,-35-39-134,42 61 37,-1 2 0,-1 1 0,-2 2 0,-27-18-37,37 32 31,-1 3 1,-1 0 0,0 1 0,-2 2 0,0 1-1,0 2 1,-15-4-32,5 6 33,-1 1 0,1 2 0,-11 0-33,-125-4 26,20 2-267,110 4-94,0-2-1,-14-5 336,-25-9-1052,76 21 436,10 0 595,-1 1 0,1-1 0,0 0 1,0 0-1,0 0 0,0 0 0,-1 0 0,1 0 0,0 0 1,0 1-1,0-1 0,0 0 0,0 0 0,0 0 1,0 0-1,-1 1 0,1-1 0,0 0 0,0 0 1,0 0-1,0 0 0,0 1 0,0-1 0,0 0 0,0 0 1,0 0-1,0 1 0,0-1 21,0 1-138,1 1-1,-1-1 0,0 0 1,1 1-1,0-1 1,-1 0-1,1 1 1,0-1-1,0 0 139,13 20-1279,14 3 531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7:25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89 13611,'9'-69'7204,"-8"68"-7089,-1-1 0,0 1-1,1 0 1,-1 0 0,0-1 0,1 1-1,0 0 1,-1 0 0,1-1 0,0 1-1,-1 0 1,1 0 0,0 0-115,0 1 12,-1-1 1,0 1-1,1 0 0,-1 0 1,0 0-1,1-1 0,-1 1 1,0 0-1,1 0 1,-1 0-1,1 0 0,-1 0 1,0 0-1,1 0 0,-1 0 1,1 0-1,-1 0 1,0 0-1,1 0 0,-1 0 1,1 0-1,-1 0 0,0 0 1,1 0-1,-1 0-12,2 1 8,-1 0-1,0 0 1,1 0-1,-1 0 1,0 0 0,0 0-1,0 0 1,0 0-1,0 1 1,0-1 0,1 1-8,6 13 253,-1 1 1,-1-1-1,3 11-253,0 1 280,5 11 252,-3 0 1,-1 1-1,-2 0 1,-1 1-1,-3 0 1,0 20-533,-3-32 118,-2-1 0,-1 1 0,-1-1 0,-2 0 0,0 0 0,-2 0 0,-1 0 0,-1-1 0,-11 22-118,9-26 19,0 0 1,-2-1-1,0-1 1,-1 0-1,-1 0 1,-10 8-20,22-25-66,0 0 0,0 0-1,0-1 1,-1 1 0,1-1 0,-1 0-1,1 0 1,-1 0 0,0 0 0,0 0 0,0-1-1,0 0 1,0 0 0,0 0 0,-1 0 0,1-1-1,0 0 1,0 1 0,-1-2 0,1 1-1,0 0 1,0-1 0,-2 0 66,-22-10-882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7:52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59 832,'-15'5'789,"-8"2"-714,2-5 9087,14-2-5110,5 1-1822,3-1 1931,37-4-2398,12 1-1763,-17 1 236,9 0-21,142-11 399,46-13-614,-217 23 12,-10 2-33,0 1 1,0-1 0,0 1 0,1-1-1,-1 1 1,0 0 0,0 0 0,1 1-1,1 0 21,-3-1-955,-6 0-370,-8-4-917,2-11 722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7:52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1 880,'7'4'11753,"-1"-1"-5062,0 0-3555,4 2-4007,12 5 1315,118 48 1108,-138-58-1535,21 9 183,0 1-1,-1 1 1,8 5-200,-25-13 31,0 1 0,0-1 0,0 1 0,0 0 0,-1 0 0,1 0 0,-1 1 1,0-1-1,-1 1 0,1 0 0,-1 1 0,0-1 0,0 0 0,0 1 0,-1 0 1,1 1-32,-2-3 26,-1 0 0,1 1 1,-1-1-1,0 1 1,0-1-1,0 1 0,-1-1 1,1 1-1,-1-1 1,0 1-1,0-1 0,-1 0 1,1 1-1,-1-1 1,0 0-1,-1 1-26,-6 10 145,0-2 0,-1 1 0,-9 9-145,15-18 43,-19 23 338,-2-2 1,-25 22-382,38-38-67,0 0 0,0-2 1,-1 1-1,0-1 0,0-1 1,-1-1-1,0 0 0,-4 1 67,16-6 46,0 0-1,0-1 0,0 1 1,0-1-1,0 0 1,0 1-1,0-1 1,1 0-1,-1 0 1,0 0-1,0 0 0,0-1 1,0 1-1,0 0 1,0-1-46,2 1 15,-1 0 1,1 0 0,0-1-1,0 1 1,0 0 0,0 0 0,0 0-1,-1 0 1,1 0 0,0-1-1,0 1 1,0 0 0,0 0-1,0 0 1,0-1 0,0 1-1,0 0 1,0 0 0,0 0-1,0-1 1,-1 1 0,1 0 0,0 0-1,0 0 1,1-1 0,-1 1-16,0 0 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7:53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183 115 776,'0'-1'1263,"1"-1"0,-1 0-1,1 0 1,0 1 0,-1-1-1,1 0 1,0 0 0,0 1-1,0-1 1,0 1-1263,3-6 1883,4-8 543,-1 0 1,2-9-2427,-8 22 143,0 1 0,-1 0 0,1-1 0,-1 1 0,0-1 0,1 1 0,-1 0 0,0-1 1,0 1-1,0-1 0,0 1 0,0-1 0,0 1 0,0-1 0,0 1 0,-1-1 0,1 1 0,-1-1-143,1 1 69,-1 1 0,1-1-1,-1 0 1,0 1 0,1-1 0,-1 1-1,1 0 1,-1-1 0,0 1-1,1-1 1,-1 1 0,0 0 0,0 0-1,1-1 1,-1 1 0,0 0 0,0 0-1,1 0 1,-1 0 0,0 0 0,0 0-1,0 0 1,0 0-69,-5 1 171,0 0 0,0 0 0,1 1-1,-1 0 1,0 0 0,-3 2-171,0 0 49,-1 1 1,2 0-1,-1 1 0,1-1 1,0 2-1,0-1 0,0 1 1,1 0-1,0 1 1,1 0-1,0 0 0,0 0 1,0 1-1,1-1 0,0 2 1,1-1-1,-3 9-49,-1 5 39,2 0 0,0 1 0,1 0 0,2 0 0,0 0 0,1 14-39,2-26 12,1 0 0,-1 0 0,2-1-1,0 1 1,0 0 0,1-1-1,0 1 1,1-1 0,0 0 0,1 0-1,1-1 1,-1 1 0,2-1 0,2 3-12,-4-6 1,1-1 0,0 1 0,1-1 0,-1-1 0,1 1 0,0-1 0,1 0 0,-1-1 0,1 0 0,0 0 0,0 0 0,0-1 0,0 0 0,1-1 0,-1 0 0,1 0 0,0-1 0,6 0-1,-3 0 1,-1-2 1,1 0 0,0 0-1,0-1 1,0 0 0,-1-1 0,1 0-1,-1-1 1,0 0 0,0-1-1,0-1 1,-1 1 0,6-5-2,0-1 6,-2 0 0,1-1 0,-1 0 0,-1-1 0,-1-1 0,7-8-6,-13 15 10,0-1 0,-1 0 0,0 0 0,-1-1-1,0 1 1,0-1 0,0 0 0,-1 0 0,-1-1-1,1 1 1,-2-1 0,1 1 0,-1-6-10,-1 8 6,-1 0 0,0-1 0,0 1 0,-1 0 0,1 1 1,-1-1-1,-1 0 0,0 0 0,0 1 0,0 0 0,0-1 1,-1 1-1,0 1 0,-3-3-6,-3-5-9,-2 0 0,0 1 1,0 1-1,-1 0 0,-7-4 9,7 5-2,-1 1-1,0 1 0,0 0 1,-1 1-1,0 0 1,0 2-1,-1-1 0,0 2 3,6 2 7,0 0 0,1 0-1,-1 1 1,0 1 0,0 0-1,-1 0 1,1 1-1,1 0 1,-1 1 0,0 0-1,0 0 1,0 1 0,-5 3-7,13-5-2,-37 17-100,36-16-5,-1 0 1,1 0 0,0 0 0,0 1-1,0-1 1,1 1 0,-1-1-1,1 1 1,-1 0 0,1 0 106,2-2-10,-1-1-1,1 1 1,0 0 0,-1-1 0,1 1-1,0-1 1,0 1 0,0 0 0,-1-1-1,1 1 1,0 0 0,0-1 0,0 1-1,0-1 1,0 1 0,0 0 0,0-1-1,0 1 1,1 0 0,-1-1 0,0 1-1,0-1 1,0 1 0,1 0 0,-1-1-1,0 1 1,1-1 0,-1 1 0,0-1-1,1 1 1,-1-1 0,1 1 0,-1-1-1,1 1 1,0-1 10,15 9 117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7:54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54 224 0,'-48'1'1407,"43"-2"7054,5-7-3257,0 3-804,2-11-3657,1 0 0,0 0 0,1 0 0,0 1 0,4-6-743,-1 0 623,-5 14-468,1-1-1,0 1 0,0 0 0,1 0 0,0 1 0,0-1 1,1 1-1,0-1-154,-3 5 29,0 0 0,0-1 1,1 1-1,-1 0 0,0 0 1,1 0-1,0 1 0,-1-1 0,1 1 1,0-1-1,0 1 0,0 0 1,0 0-1,0 0 0,0 0 0,0 1 1,0-1-1,0 1 0,0 0 1,0 0-1,1 0-29,-2 0 15,-1 0 0,0 1-1,1-1 1,-1 1 0,1-1 0,-1 1 0,0-1 0,1 1 0,-1 0 0,0 0 0,0 0-1,0 0 1,0-1 0,0 2 0,0-1 0,0 0 0,0 0 0,0 0 0,0 0-1,0 1 1,-1-1 0,1 0 0,0 2-15,2 4 119,-1 0-1,0 0 1,0 0 0,0 3-119,0-3 103,0 4 62,1 5 86,1 1-1,1-1 1,0 0-1,1 0 1,4 7-251,-8-20 21,0 0 1,0 1-1,0-1 1,0 0-1,1 0 0,-1 0 1,1 0-1,0 0 0,-1-1 1,1 1-1,1-1 1,-1 0-1,0 0 0,0 0 1,1 0-1,-1-1 0,1 1 1,0-1-1,-1 0 1,1 0-1,0 0 0,0-1 1,-1 1-1,1-1 0,0 0 1,3 0-22,-2 0-1,0-1 0,0 0 0,0-1 0,0 1 0,0-1 0,0 0 0,0 0 1,-1 0-1,1 0 0,-1-1 0,1 0 0,3-3 1,6-6-94,-1-1 0,-1 0 0,1-1 94,-5 5-90,-4 5 40,2-2-163,0-1 0,-1 1 1,0-1-1,0 0 0,0-1 0,-1 0 213,13-25-1730,-17 32 1770,0 1-1,1 0 1,-1 0-1,0-1 1,0 1-1,0 0 1,0-1-1,0 1 1,0 0-1,0-1 0,0 1 1,0 0-1,1-1 1,-2 1-1,1 0 1,0-1-1,0 1 1,0 0-1,0 0 1,0-1-1,0 1 1,0 0-1,0-1 1,0 1-1,0 0 0,-1 0 1,1-1-40,-11-3 643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7:55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82 120,'32'-38'692,"-30"36"-493,-1 1-1,0-2 0,1 1 1,-1 0-1,0 0 1,0 0-1,0-1 0,-1 1 1,2-3-199,-2-2 4644,1 3-702,-1 4-3718,0 0 1,0-1-1,0 1 1,0 0-1,0-1 1,0 1-1,0 0 0,0-1 1,0 1-1,0 0 1,-1 0-1,1-1 1,0 1-1,0 0 1,0-1-1,0 1 1,0 0-1,-1 0 1,1-1-1,0 1 1,0 0-1,0 0 1,-1 0-1,1-1 1,0 1-1,0 0 0,-1 0 1,1 0-1,0 0 1,0-1-1,-1 1 1,1 0-1,0 0-224,-14 0 2452,-13 7-1382,20-4-901,1 1 1,-1-1 0,0 1-1,1 1 1,0-1-1,0 1 1,0 0-1,1 0 1,-1 1 0,-2 4-170,2-2 116,0 1 0,0 1 1,1-1-1,0 1 0,1 0 0,0 0 1,0 2-117,-2 10 113,1 0 0,1 0 1,1 1-1,1-1 0,1 1 1,2 21-114,0-18 71,2-1 0,1 1 0,5 17-71,-5-27 18,1 0-1,1 0 1,1 0-1,0-1 1,0 0-1,5 4-17,2 3 81,8 8-81,-18-24-82,1-1 0,0 0 1,0 0-1,0 0 0,1 0 0,-1-1 0,5 2 82,-7-4-165,0-1-1,0 0 0,0 0 0,0 0 0,0 0 0,0-1 1,0 1-1,0-1 0,0 0 0,0 0 0,0 0 1,1 0 165,15-3-631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7:55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1448,'12'21'11897,"-4"0"-7537,-6-8-2856,0-1-1,0 10-1503,12 106 3813,-13-106-3404,0-21-389,-2 0 0,1 0 0,0 0 0,0 0 0,0 0 1,0 0-1,-1 0 0,1 0 0,0 0 0,-1 0 0,1 0 0,0 0 0,-1-1 0,0 1 1,1 0-1,-1 0 0,1-1 0,-1 1 0,0 0 0,0 0-20,1-1 3,0 0 0,0 0-1,0 0 1,0 0 0,0 0 0,0 0-1,0 0 1,-1 0 0,1 0 0,0 0-1,0 0 1,0 0 0,0 0 0,0 0-1,0 0 1,-1 0 0,1 0-1,0 0 1,0 0 0,0 0 0,0 0-1,0 0 1,0 0 0,0-1 0,-1 1-1,1 0 1,0 0 0,0 0 0,0 0-1,0 0 1,0 0 0,0 0 0,0 0-1,0 0 1,0 0 0,0-1 0,0 1-1,-1 0 1,1 0 0,0 0 0,0 0-1,0 0 1,0 0 0,0 0 0,0-1-3,-1-9-137,2-16-133,1 9 124,1 0 0,0 0 0,1 1 0,1 0 0,1 0 0,7-15 146,-9 23-28,1 1-1,-1-1 1,1 1-1,1 0 1,0 1-1,0-1 0,0 1 29,-4 4 7,0 0-1,0 1 1,0-1-1,0 1 1,0 0-1,0-1 1,1 1-1,-1 0 1,1 1-1,-1-1 0,0 0 1,1 1-1,-1-1 1,1 1-1,0 0 1,-1-1-1,1 1 1,-1 1-1,1-1 0,-1 0 1,1 0-1,-1 1 1,1 0-1,-1-1 1,1 1-1,0 1-6,1 0 65,-1 0-1,1 0 0,-1 1 1,1 0-1,-1-1 1,0 1-1,0 1 0,0-1 1,-1 0-1,1 0 1,-1 1-1,0 0 0,0-1 1,0 1-1,0 0 1,0 0-1,-1 0 0,0 1-64,4 12 416,-1-1-1,-1 1 1,1 16-416,-2-20 185,-1 1 0,0 0 0,-2 0 1,1-1-1,-1 1 0,-3 12-185,3-25 8,-1-4 27,3-11-322,2-2 183,2 0 0,-1 1 0,6-9 104,-6 14-38,-1 1 27,1 0 0,0 0-1,1 1 1,0-1-1,0 1 1,1 0 0,-1 1-1,2-1 1,-1 1-1,1 1 1,0-1 0,1 1-1,0 0 1,0 1-1,0 0 1,0 0-1,1 1 1,6-3 11,-11 6 22,0 0 0,0 0-1,0 0 1,0 1 0,0-1-1,0 1 1,0 0 0,0 0 0,0 0-1,0 1 1,0-1 0,2 2-22,-3-2 36,-1 1 0,1 0 0,-1 0 0,1 0 0,-1 1 0,1-1 0,-1 1 0,0-1 0,0 1 0,0 0 0,0-1 0,0 1 0,0 0 0,0 1 0,0-1 1,-1 0-1,1 0 0,0 2-36,1 4 104,0-1 0,0 1 0,-1 0 0,0 0 0,-1 0 0,0 0 0,0 0 0,0 0 0,-1 4-104,-1 9 161,-1 0 0,0 0 0,-3 3-161,-11 44 157,13-59-358,3-9 176,0 0 0,0 0 0,0 0 0,0 0 0,0 0 0,0 0 0,0 1 0,0-1 0,0 0 0,0 0 0,-1 0 0,1 0 0,0 0 0,0 0 0,0 0 0,0 0 0,0 0 0,0 0 0,0 0 0,0 0 0,0 0 0,0 0 0,0 0 0,0 0 0,0 0 0,0 0 0,-1 0 0,1 0 0,0 0 0,0 0 0,0 0 0,0 0 0,0 0 0,0 0 0,0 0 0,0 0 0,0 0 0,0 0 0,0 0 0,0 0 0,0 0 0,-1 0 0,1 0 0,0 0 0,0 0 0,0 0 0,0 0 0,0 0 25,0-1-231,-1 0-1,1 0 1,-1 0-1,1-1 1,0 1-1,-1 0 1,1 0 0,0 0-1,0 0 1,0 0-1,0 0 1,0-1 231,6-48-2930,-5 5 2510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7:56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2353,'36'9'15455,"-5"3"-11293,-26-9-3968,0 0-1,-1 0 0,1 1 1,-1-1-1,0 1 0,1 0 1,-2 0-1,1 0 0,0 1 1,-1-1-1,1 3-193,5 7 320,-1 1-1,-1 0 0,-1 1 1,0 0-1,-1 0 1,-1 0-1,0 0 0,-1 1 1,-1-1-1,0 1 1,-1 0-1,-1-1 0,-1 6-319,-1-1 157,-1 0-1,0 0 0,-2-1 0,0 0 1,-1 1-1,-1-2 0,-1 1 0,-1-1 0,-1 0 1,-6 8-157,-94 141-1531,73-103 880,35-59 1299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8:22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5 184,'-1'-1'35,"1"1"0,-1-1-1,0 1 1,0-1 0,0 1 0,0 0 0,0-1-1,0 1 1,0 0 0,0 0 0,0-1 0,0 1-1,0 0 1,-1 0 0,0 0-35,1 1 380,0-1 0,-1 1 0,1-1 0,0 1 0,0-1-1,-1 1 1,1 0 0,0-1 0,0 1 0,0 0 0,0 0 0,0 0 0,0 0 0,0 0 0,0 0 0,0 0 0,0 0-380,-1 3 1351,-1 0 1,1 0 0,0 0 0,0 0 0,0 3-1352,-3 10 999,-2 24 728,1 1-1,2 9-1726,-1 16 679,-3 9-336,-14 155 354,18-154-450,3 1 1,4-1-248,15 131 189,-10-152-152,3 1-1,11 33-36,-13-60 10,16 61 14,-21-75 12,-2 1 0,0 0 0,0-1 0,-2 11-36,-1-5 66,0-4 47,1 1 1,0-1-1,2 1 1,1 10-114,4-1 167,-4-17-66,0 0 1,-1 0 0,0 0-1,-1 1 1,0-1-102,-2-4 64,1-7-18,0 0 1,0 0 0,1 0 0,-1 0 0,0 0 0,0 0 0,0 0 0,0 0 0,0 0 0,0 0 0,0 0 0,0 0 0,0 0 0,0 1-1,0-1 1,0 0 0,0 0 0,0 0 0,0 0 0,0 0 0,0 0 0,0 0-47,5-2 121,14-1-27,0 0 41,0 0-1,0-1 0,0-2 0,13-5-134,-27 10 77,-1-1 0,1 1 1,-1 0-1,1 0 0,0 1 0,-1 0 0,4 0-77,36 2 345,-18 1-226,46-3 153,0-3-1,3-3-271,-20 2 174,197-26 199,-2-15-231,-13 2 168,-198 37-253,177-24 181,36 14-108,-142 8-68,-30 3 142,25 2-204,-18 6 269,51 8-269,45 11 128,-167-21-115,0 0 0,0-1 0,-1-1 0,1-1 0,5-1-13,14-1 17,18 1 21,3 2-38,-46 1 1,-1-1 0,0-1 0,5 0-1,-5 0 0,0 0 0,0 1 0,4 1 0,-6-1 2,-6 1 2,0 0-1,1 0 1,-1-1 0,0 1-1,0 0 1,1 0 0,-1 0-1,0 1 1,0-1 0,1 0-1,-1 0 1,0 1 0,0-1 0,0 1-1,1-1 1,-1 1 0,0-1-1,0 1 1,1 0-4,-2-1 2,0 0 0,0 0 1,0 0-1,0 1 0,0-1 0,0 0 1,0 0-1,0 0 0,0 0 0,0 0 0,0 0 1,0 0-1,0 0 0,0 0 0,0 0 1,0 0-1,0 0 0,0 0 0,0 1 0,0-1 1,0 0-1,0 0 0,0 0 0,0 0 1,0 0-1,0 0 0,0 0 0,0 0 0,0 0 1,0 0-1,0 0 0,0 0 0,0 0 1,0 0-1,0 0 0,0 0 0,-1 1 0,1-1 1,0 0-1,0 0 0,0 0 0,0 0 1,0 0-1,0 0 0,0 0 0,0 0 0,0 0 1,0 0-1,0 0 0,0 0 0,0 0 1,-1 0-1,1 0 0,0 0 0,0 0 0,0 0 1,0 0-3,-37 11 933,6 0-569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8:23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112 236 160,'-38'-8'631,"0"0"1719,10 7 6846,21 3-6357,9 1-277,15 1-626,-7-4-1631,0 0 0,0-1 1,1 0-1,-1-1 0,9-2-305,4-1 235,203-43 695,23-8-459,180-32 118,-339 76-364,0 5 1,0 4-1,0 4 1,0 3-1,0 5 0,43 11-225,59 15 302,88 15-89,-214-39-151,0 2 0,55 19-62,-45-7 164,63 11-164,-126-34 7,99 23 34,-99-23-30,1 0 1,-1 0-1,0-1 0,1-1 0,-1-1 1,4 0-12,7 0 5,111-4 18,-134 5-23,15-1 12,-15 1-10,-1-1 1,1 1 0,0 0-1,-1 0 1,1-1 0,0 1 0,-1 0-1,1-1 1,0 1 0,-1-1-1,1 1 1,-1-1 0,1 1-1,-1-1 1,0 1 0,1-1 0,-1 0-3,-2 1 11,0 0 0,0-1 1,-1 1-1,1 0 1,0 0-1,0 0 1,-3 1-12,-3-1 11,-1 1 0,0 1 0,1 0 0,-2 0-11,-1 2 10,7-4-4,0 2-1,1-1 0,-1 0 1,0 1-1,1-1 0,-1 1 1,1 0-6,-8 4 4,9-4-6,-1 0 0,1 0 0,0 0 0,-1 0 0,1 0 0,0 0 0,1 1 0,-1-1 0,0 1 0,1-1 0,-1 1 0,1 0 0,0 0 0,0 0 0,-1 2 2,1 0 0,0 1 0,1 0 0,-1 0 0,1-1 0,0 1 0,1 0 0,0 0-1,-1 0 1,2-1 0,1 23 13,-3 13 5,-2 0 0,-2 0 0,-7 28-18,-2 31 28,3 66 62,7 0 1,9 22-91,12 12 33,-9-111-9,-7-75-25,-1 0-1,-1 0 1,-1-1-1,0 1 1,0 0 0,-1-1-1,-1 1 1,0-1-1,-1 0 1,-1 0-1,-3 7 2,8-18-95,-1-1-1,0 0 1,0 1 0,0-1-1,0 0 1,0 1-1,0-1 1,0 0 0,0 0-1,0 0 1,0 0-1,-1 0 1,1 0-1,0 0 1,-1-1 0,1 1-1,-1 0 1,1-1-1,-1 1 1,1-1-1,-1 1 1,0-1 0,1 0-1,-1 0 1,1 0-1,-1 0 1,0 0 0,1 0-1,-1 0 1,1 0-1,-2-1 96,2 1-11,1 0-1,0-1 1,-1 1-1,1 0 1,-1 0-1,1 0 0,-1 0 1,1 0-1,-1 0 1,1 0-1,-1 0 1,1 0-1,0 0 0,-1 0 1,1 1-1,-1-1 1,1 0-1,-1 0 1,1 0-1,0 1 1,-1-1-1,1 0 0,-1 0 1,1 1-1,0-1 1,-1 0-1,1 1 12,-2-1 319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59:16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40 470 808,'-2'2'399,"-1"2"-189,-1-1 0,1 0 0,-1 1 0,-3 1-210,6-4 645,0-1 0,0 1 0,0 0 0,0-1 0,-1 0 0,1 1 0,0-1 0,-1 1-1,1-1 1,0 0 0,-1 0 0,1 0-645,1 0 3781,7-4-2171,2 0-899,0 1 1,0 0-1,1 0 1,4 0-712,22-5 1169,238-66 183,10-26-725,-183 63-513,125-49 117,-160 60-166,20-11 39,-40 17 105,27-7-209,-44 17 94,1 2 0,0 1-1,23-2-93,-50 9-7,1 0 0,-1-1 0,0 1 1,1-1-1,-1 0 0,0 0 0,1 0 0,-1-1 0,0 1 0,0-1 0,0 1 0,0-1 0,1-1 7,1-4-773,-6 4-221,0 3 896,1 0-1,0 0 0,-1 0 0,1 0 0,-1 0 1,1 0-1,-1 0 0,1 0 0,-1 0 0,1 0 1,0 0-1,-1 0 0,1 0 0,-1 0 1,1 0-1,-1 0 0,1 1 0,0-1 0,-1 0 1,1 0 98,-9 9-1259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8:27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0,'-1'-3'414,"1"-3"1548,3 14 1815,-3-4-3472,12 67 4890,-2 27-5195,-6-23 1083,-4 1-1,-3-1 1,-8 36-1083,3-34 78,3 1 0,3 0 1,4 0-1,10 62-78,-7-90 11,-2-21 30,0 1 0,3 3-41,0-14 565,0 0 0,1 0 0,8 14-565,-15-32 47,1 1 0,-1-1-1,0 0 1,0 1-1,0-1 1,0 0 0,0 1-1,0-1 1,0 0-1,0 1 1,0-1 0,0 1-1,-1-1 1,1 0-47,-8 21 742,5-16-552,-7 21 1152,-6 24-1342,13-41 37,1 0 1,0 0-1,1 0 0,1 0 0,-1 0 0,1 0 1,1 2-38,0-7 0,0-1 1,0 1 0,0 0 0,1-1 0,-1 0 0,1 1 0,0-1-1,1 0 1,-1 0 0,1 0 0,-1 0 0,1 0 0,0-1-1,1 1 1,-1-1 0,1 0 0,-1 0 0,1 0 0,3 1-1,-5-3 3,0 0 1,0-1-1,0 1 1,0-1-1,0 1 1,0-1-1,0 0 1,0 0-1,0 0 1,-1 0-1,1 0 1,0 0-1,0-1 1,0 1 0,0 0-1,0-1 1,0 0-1,0 1 1,-1-1-1,2 0-3,0-1 7,0 1 0,0 0-1,0 0 1,0 1 0,0-1-1,0 0 1,3 1-7,26 1 0,-12-1 6,0 0-1,1-1 0,13-2-5,-25 2 5,0 0-1,1 1 1,-1 0-1,0 1 1,0 0-1,1 1-4,3 0 21,0-1 0,7-1-21,23-2 128,0-3 0,14-5-128,-7 2 108,26 0-108,-38 7 66,28 4-66,-29 0 19,1-3 0,1-1-19,29-5 16,-17 1 16,44 2-32,34 10 80,55 13-80,-71-10 38,39-4-38,-101-4 13,245-1 59,-256-4 0,1-2 0,30-7-72,-27 3 94,43-2-94,38 3 81,-117 8-57,0-1 1,0 1-1,1-1 0,-1-1 1,0 0-1,0 0 1,0 0-1,-1-1 0,1 0 1,-1-1-1,1 0 1,-1 0-1,0 0 0,-1-1-24,-4 4-73,-1-1 0,0 1 1,1 0-1,-1-1 0,0 0 0,0 1 0,0-1 0,0 0 0,0 1 0,0-1 0,-1 0 0,1 0 0,-1 1 0,1-1 0,-1 0 0,1 0 0,-1 0 0,0 0 0,0 0 1,0 0-1,0 0 0,-1 0 0,1 0 0,0 1 0,-1-1 0,1 0 0,-1 0 0,0 0 0,1 0 0,-1 1 0,0-1 0,0 0 0,0 1 0,0-1 0,-1 1 1,1-1-1,0 1 0,-1 0 0,0-1 73,-3-1-2229,-1-1 0,1 2 0,-7-3 2229,10 4-412,-39-17-7519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8:29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87 204 24,'-20'-7'803,"-12"-4"-62,10-1 2525,10 5 6351,11 6-8621,4 0 114,31-4-701,-11 2-319,74-13 364,62-19-454,-38 4 514,2 6-1,13 4-513,-69 12 283,73-7 288,-102 13-391,0 3 0,27 2-180,213 27 205,-98-6-145,-79-9 28,59 0-88,-24-12 80,111 7 59,-234-8-134,28 4 20,2-3 0,-1-1 0,6-2-25,-21-2 12,114-7 65,-118 8 35,22-5-112,-25 4 202,0 0-1,17 1-201,-22 0 44,7 1-60,-22 1 27,0 0 0,0 0 0,1 0 0,-1 0-1,0 0 1,1 0 0,-1 0 0,0 0 0,1 0 0,-1 0 0,0 0 0,0 0-1,1 0 1,-1 0 0,0 0 0,1 0 0,-1 1 0,0-1 0,0 0-1,1 0 1,-1 0 0,0 0 0,0 1 0,1-1 0,-1 0 0,0 0 0,0 1-1,0-1 1,1 0 0,-1 0 0,0 1 0,0-1 0,0 0 0,0 0-1,0 1 1,0-1 0,0 0 0,0 1 0,1-1 0,-1 0 0,0 1-11,-2 21 5,1-1 0,2 1 0,1 10-5,-2-20 3,2 83 10,-1-48-8,-3 368 88,-1-331-66,0 61-10,13 208 160,-12-250-11,0-6-104,1-60-22,-5 34-40,6-69 2,0 2 0,0 0 1,0 0 0,0 0 0,1 0 0,-1-1-1,1 1 1,0 0 0,0 0 0,1 0-3,2 9-123,-4-14-150,0-1 172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9:20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0,'0'-8'1963,"0"-9"17441,0 11-19184,0 6-25,0 0-28,1 3-7,5 24 244,2 21-404,-6-31 48,5 44 141,-3 0 0,-3 22-189,0-5 71,17 271 85,-4-248-98,-7-55 42,-1 16-100,-3-24 39,-1-8 13,-1 1-1,-1 4-51,-1-6 23,1-20-9,0 0 0,-1 0-1,0 0 1,0 0 0,-1 0 0,-2 7-14,0 0 44,-1-17-32,4 1-9,1 0 1,-1-1-1,1 1 1,-1 0-1,1 0 1,-1 0-1,1 0 1,-1 0-1,0-1 1,1 1-1,-1 0 1,1 0-1,-1 0 1,1 1-1,-1-1 1,0 0-1,1 0 1,-1 0-1,1 0 1,-1 0-1,1 1-3,-2 1 3,1 0-1,1 0 1,-1 1 0,0-1 0,1 1-1,-1-1 1,1 0 0,0 1-1,-1-1 1,1 1 0,0 0-3,0 11 2,-5 28 7,7-32 11,0-8 6,-1-4 55,1 1-76,-1 0 1,1 0-1,0 1 1,0-1-1,-1 1 0,1 0 1,0-1-1,1 1-5,0-1 6,11-2 23,-1-1 0,10-4-29,-14 4 13,1 1 1,0 0 0,0 1-1,8-1-13,42-6 312,0-3-1,0-3-311,-17 5 389,0 2 0,38-2-389,-39 5 92,-19 1-41,0 2 1,0 0-1,0 1 1,0 2-1,4 1-51,11 1 111,1-1 0,24-2-111,-17-1 68,-12 3 2,0 1-1,0 1-69,25 4 67,20-3 2,-21-1 34,24 5-103,-70-7 21,0-1-1,0-1 0,1 0 1,-1 0-1,1-1 1,-1-1-1,5-1-20,-1 2 37,1 0 0,0 1 0,0 1 0,0 0 0,-1 1-1,1 1 1,0 0-37,11 2 139,20 1-139,128-3 186,-72-3-74,1 5-112,137 14 233,-228-19-215,-1 0 0,1-1 0,10-2-18,-7 0 14,1 2 0,2 0-14,67 4 31,-43-1 12,1-1 0,31-5-43,-30 1 61,-1 2 0,29 3-61,-37 0 55,89-2 62,-18 0-62,-53 0-3,43-6-52,-73 4 41,1 2-1,0 1-40,-2 0 48,0-1-1,9-2-47,109-8 134,-120 9-124,180 0 43,-42 2 32,-114-3-29,-11 0 190,26 3-246,-5 0 191,-34-2-72,18 3-119,-26-1 13,1-1 0,0-1 0,1 0-13,22-1 637,-37 2-349,-2 0-707,-14-2-3798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9:22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40 104 488,'-8'-1'321,"-15"1"10481,16 1-9414,5-1 2937,4 0-1804,8-2-1182,22-2-1484,116-12 1400,10-4-457,45-4-213,-52 8-192,-58 5 62,1 4-1,9 3-454,69 11 314,4 0-59,190 9 407,-331-14-602,52 0 62,-37-2 92,44 7-214,-87-6 8,395 44 209,-224-31-144,65 3 19,283-10 214,-331-10-135,-85-1-143,-18 1-7,-36 0 32,0 2 1,33 6-54,-72-4 24,24 4 178,24-2-202,-66-7 330,0 4-328,1 0 1,-1 0 0,1 0 0,-1 0-1,1 0 1,-1 0 0,1 0 0,-1 0-1,1 0 1,-1 1 0,1-1-1,-1 0 1,1 0 0,-1 0 0,1 1-1,-1-1 1,1 0 0,-1 1 0,1-1-1,-1 0-2,-1 11-3,2-8 5,-3 18-2,2-6 1,-1 0-1,-1 0 0,-4 11 0,0 1 5,-1 2-7,0 0 0,2 0 0,2 1 1,0 8 1,3 125-23,1-84 20,3-23-23,3 0-1,2 0 1,3 6 26,13 90-6,-15-86 6,-3-29 0,0 35 0,-4-47-2,1 0-1,6 23 3,2 19 62,-12-53-266,-2-11-1446,-3-7-3317,5 3 3657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0:15.8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54 332 336,'-6'3'127,"0"0"1,1 0-1,0 1 0,0 0 0,0 0 1,0 1-128,-3 2 140,2-4 790,4-4-2371,2-1 4242,1 2 2257,0 1 3540,9 24-7476,2-1-1,11 17-1121,-17-32 83,1-1 0,-1 1 0,1-1-1,1 0 1,0-1 0,0 1-1,0-2 1,1 1 0,0-1-1,0 0 1,0-1 0,3 1-83,3 0 50,0 0-1,0-1 1,0-1 0,1-1 0,-1 0 0,1-1 0,10 1-50,-11-3 21,-1 1 0,0-2 0,1 0-1,-1 0 1,0-2 0,0 0 0,0 0 0,10-5-21,40-18 110,4-6-110,-26 11 116,1 2-1,0 2 1,13-1-116,108-22 440,56-3-13,-181 40-181,0 1-1,26 2-245,-45 1 79,93 6 398,-10-1-98,-71-5-208,0 1 0,0 2 0,-1 1 0,1 1 0,24 9-171,-21-3 223,0 2 0,15 10-223,68 41 426,-108-60-345,-1 2 0,0-1 0,0 1 0,0 0 0,2 5-81,-11-14 29,-1 0-1,1 1 0,-1-1 1,1 0-1,0 0 1,0 0-1,0 1 1,0-1-1,0 0 0,0-2-28,0 1 12,0-3-12,0-1 1,0 1-1,1 0 0,0 0 0,0-1 0,1 1 1,1-3-1,1-3 0,-3 7-2,0 1 1,1 0 0,0 0 0,0 0 0,0 0 0,0 0 0,1 0 0,0 1 0,-1-1 0,1 1 0,0 0 0,1 0 0,-1 0 0,1 0 0,-1 0 0,1 1-1,0-1 1,0 1 0,0 0 0,0 1 0,0-1 0,2 0 1,9-2-6,1 0 0,0 2 0,0 0 0,-1 0 0,8 1 6,-9 1-1,273-7 44,-147 6 14,52 2 80,25 0 94,-145-3-110,-1-4-1,1-3-120,59-15 179,-34 6 259,46-1-438,-136 19 13,211-21 371,-147 11-241,0-3 1,1-4-144,-26 5 65,-1-2 0,0-2 0,-1-2 0,35-21-65,-67 32 46,1-1 1,-2 0 0,1 0-1,-1-1 1,-1-1 0,0 0-1,0 0 1,-1-1 0,0 0-1,-1-1 1,0 0-47,-5 4 500,-9 7-2488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0:25.1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82 139 0,'-1'-1'0,"0"-1"0,0 1 0,0-1 0,0 0 0,0 1 0,1-1 0,-1 0 0,1 1 0,-1-1 0,1 0 0,0 0 0,0 0 0,0 1 0,0-3 0,0 2 0,-1-1 0,1 1 0,0-1 0,-1 1 0,1 0 0,-1-1 0,0 0 0,-8-21 1522,6 12 607,1 7 6302,0 3-3296,2 2-5031,-1 0 1,1 0-1,0 0 1,0 0-1,0 0 1,0 0-1,0 0 1,0 0 0,-1 1-1,1-1 1,0 0-1,0 0 1,0 0-1,0 0 1,0 0-1,0 0 1,0 0-1,-1 1 1,1-1-1,0 0 1,0 0 0,0 0-1,0 0 1,0 0-1,0 1 1,0-1-1,0 0 1,0 0-1,0 0 1,0 0-1,0 0 1,0 1-105,-3 26-250,0 244 2056,12-137-1034,-3-62-156,-3 5-616,-5-59 49,2-17-49,0-1 0,0 0 0,0 0 0,0 0 0,0 0 0,0 0 0,0 0 0,0 0 0,0 0-1,0 0 1,0 0 0,0 0 0,0 0 0,0 0 0,0 0 0,0 0 0,0 1 0,0-1 0,0 0-1,0 0 1,0 0 0,0 0 0,0 0 0,0 0 0,0 0 0,0 0 0,0 0 0,0 0 0,0 0-1,0 0 1,0 0 0,0 0 0,0 0 0,0 0 0,0 0 0,0 0 0,0 0 0,-1 0 0,1 0 0,0 0-1,0 0 1,0 0 0,0 0 0,0 0 0,0 0 0,0 0 0,0 0 0,0 0 0,0 0 0,0 0-1,0 0 1,0 0 0,0 0 0,0 0 0,-1 0 0,1 0 0,0 0 0,0 0 0,0 0 0,-3-9-53,-4-44-485,2 0-1,2-22 539,1 27-202,-2-222 35,4 232 226,5 74 644,3 93 892,-6 6-1595,-1-47 297,3 72 275,13 59-572,-11-156 39,-5-59-59,-1-9-16,1-13-43,4-142-615,3-242-59,-8 314 763,-1-61 102,0 137-2,0 11 134,-2 20 87,-6 193 575,11 50-906,-2-212 40,3 85 61,12 68-101,-15-201-1,2 16-3,1 0 0,5 16 4,-7-70-330,-4-21-7,-4-191-394,20-209 630,-3 360 171,-8 89 70,0 12-16,0 11 38,-1 42 182,-3 0 0,-6 32-344,0 6 108,5-56-86,-15 307 96,16-197-89,9 49-29,0-119 2,-1-23-4,-2 22 2,-4-62-17,-2-11-59,-1-9-51,0-5-16,2-1 0,-1 1 0,1 0 1,0-2 142,0 3-81,-13-276-1816,14-5 1280,1 118 596,-1 139 39,2-192-35,3 114 424,5-2-407,-8 91 360,-3 15 235,-2 14-138,-5 25-13,1-1 0,0 7-444,2-11 61,-11 77 56,5 1 0,5-1 0,4 19-117,24 319 137,-16-376-123,9 165 42,-14-215-52,-2 0-1,0 7-3,1-24-2,0 1-1,0 0 1,0-1-1,0 1 1,0-1 0,0 1-1,0-1 1,0 1-1,0-1 1,-1 1-1,1-1 1,0 1 0,0-1-1,0 1 1,-1-1-1,1 1 1,0-1 0,-1 1-1,1-1 1,0 1-1,-1-1 3,0-1-16,1 1 1,-1-1-1,1-1 0,-1 1 0,1 0 1,-1 0-1,1 0 0,-1 0 0,1 0 0,0 0 1,0 0-1,0-1 0,0 1 16,-5-35-681,0-21 681,-17-333-1751,22-3 1484,0 386 279,10-132 6,-7 114 164,2 0 0,0 0 1,1 1-1,5-11-182,-7 27 360,-4 8-354,0 0 1,0 0-1,0 0 1,0 0 0,0 0-1,0 0 1,0 0-1,0 0 1,1 0-1,-1 0 1,0 0 0,0 0-1,0 0 1,0 0-1,0 0 1,0 0-1,0 0 1,0 0 0,0 0-1,0 0 1,0 0-1,0 0 1,0 0-1,0 0 1,0 0 0,0 0-1,0 0 1,0 0-1,0 0 1,0 0-1,0 0 1,0 0 0,1 0-1,-1 0 1,0 0-1,0 0 1,0 0-1,0 0 1,0 0 0,0 0-1,0 0 1,0 0-1,0 0 1,0 0 0,0 0-1,0 0 1,0 0-1,0 0 1,0 0-1,0 0 1,0 0 0,0 1-1,0-1 1,0 0-1,0 0 1,0 0-1,0 0 1,0 0 0,0 0-1,0 0 1,0 0-1,0 0 1,0 0-1,0 0 1,0 0-7,0 14 405,-12 107 240,-8 92-489,5 96-29,24 299-127,-5-537 19,-8-144-335,0 6 117,1-351-471,2 36 525,-2 285 148,-2-111 65,10-16-68,-3 204 146,-3 30 132,-3 19-73,-5 63 9,4 0-1,7 86-213,27 186 172,2 65-33,-31-403-130,1 14 12,-1 0-1,-3 2-20,0-22-8,2-19-62,-1-4 34,0-9-32,-4-89-642,4-25 710,2 75-113,13-549-304,-5 326 429,-5 188 1,0-131 70,-3 207-73,0-2 23,0-1 1,-1 0-1,-2-5-33,-2 3 102,5 15-99,0 0 0,0 0 0,0 0 1,0-1-1,0 1 0,0 0 1,0 0-1,0 0 0,0 0 1,0 0-1,0 0 0,-1-1 0,1 1 1,0 0-1,0 0 0,0 0 1,0 0-1,0 0 0,-1 0 0,1 0 1,0 0-1,0 0 0,0-1 1,0 1-1,0 0 0,-1 0 1,1 0-1,0 0 0,0 0 0,0 0 1,0 0-1,-1 0 0,1 0 1,0 0-1,0 0 0,0 0 0,0 0 1,-1 0-1,1 1 0,0-1 1,0 0-1,0 0 0,0 0 1,0 0-1,-1 0-3,-3 9 105,-1 11-50,2 1 0,0 0-1,2-1 1,0 1 0,1 2-55,0-8 22,9 424 362,-1-141-316,-7-55-50,4 162 27,-5-389-44,0-13-7,0 0 1,0 1-1,0-1 0,0 0 1,1 1-1,-1-1 0,1 0 1,0 0 5,-1-3-3,0 0 1,0 0 0,0 0 0,0 0-1,0 0 1,0 0 0,0 0-1,0 0 1,0 0 0,0 0-1,0 0 1,0 0 0,0 0-1,0 0 1,0 0 0,0 0 0,0 0-1,0 0 1,0-1 0,0 1-1,0 0 1,0 0 0,0 0-1,0 0 1,0 0 0,0 0-1,0 0 1,0 0 0,1 0 0,-1 0-1,0 0 1,0 0 0,0 0-1,0 0 1,0 0 0,0 0-1,0 0 1,0 0 0,0 0-1,0 0 1,0 0 0,0 0 0,0 0-1,0 0 1,0 0 0,0 0-1,0 0 1,0 0 0,0 0-1,0 0 1,0 0 0,1 0-1,-1 0 1,0 0 0,0 0 2,1-9-80,1-17-33,-2-175-441,-1 70 282,5-357-161,21 0 426,-20 420 44,-5 68-35,0-1 0,0 1 0,0 0 0,0 0 0,1-1 0,-1 1 0,0 0 0,0 0 0,0-1 0,0 1 0,0 0 0,0-1 0,0 1 0,0 0 0,-1 0 0,1-1 0,0 1 0,0 0 0,0 0 0,0-1 0,0 1 0,0 0 0,0 0 0,-1-1 0,1 1 0,0 0-1,0 0 1,0 0 0,0-1 0,-1 1-2,-3 9 65,-5 19 3,3 0 0,0 1-1,-1 21-67,6-38 12,-13 122 329,4 57-341,9 133 235,13 61-53,-4-148-1,-8-149-134,-6-135-411,-1-46 364,6-50-253,1 56 108,-6-210-234,3-323 151,4 588 275,6-29-47,-5 48 62,-2 15 70,-6 26 140,-14 76 238,3 0 1,4 19-511,-3 215 340,22 121 124,-5-437-411,-1-12-22,1 0-1,0 0 1,0-1-1,1 1 1,3 8-31,-5-18-20,0 1 0,0-1 0,0 1-1,0-1 1,0 1 0,1-1 0,-1 1 0,0-1 0,0 0 0,0 1 0,0-1 0,1 1 0,-1-1 0,0 0 0,1 1 0,-1-1 0,0 0 0,0 1 0,1-1 0,-1 0 0,1 1 0,-1-1 0,0 0-1,1 0 1,-1 0 0,1 1 0,-1-1 0,0 0 0,1 0 20,0-1-501,1 0 1,-1 0-1,0 0 0,0 0 0,0 0 1,0 0-1,0 0 0,-1 0 0,1-1 0,0 0 501,0 2-12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0:32.4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488 117 0,'-3'-6'2220,"0"-3"10054,0 0-1323,-1 3-12163,0 3 1356,0 0-1,0 0 0,0 0 1,0 1-1,0-1 1,-1 1-1,1 0 0,-1 0 1,0 0-1,-1 1-143,-5-2 148,0 1 1,0 0-1,0 0 0,-1 2-148,8-1 17,0 1 1,0 0-1,1 0 0,-1 1 0,0-1 0,0 1 0,1 0 0,-1 0 0,0 0 0,0 1-17,-2 0 29,4-1-9,0 0 0,0-1 1,0 1-1,0 0 0,0 0 0,1 1 0,-1-1 0,0 0 0,1 0 0,-1 1 0,0 0-20,1 0 16,0-1 0,-1 0-1,1 0 1,0 0 0,-1 0 0,1 0-1,-1 0 1,0 0-16,-3 2 20,0-1 0,1 1 0,0 0-1,-1 0 1,1 0 0,0 0 0,1 1 0,-1-1 0,1 1-1,-1 0 1,1 1 0,0-1 0,1 0 0,-1 1 0,1-1-1,-1 2-19,2-3 4,-1 0 0,-1-1 0,1 1 0,0-1 0,0 1 0,-2 0-4,-5 6 8,3-2 1,0 0-1,1 0 0,0 0 1,1 1-1,-1 0 0,1-1 1,1 2-1,0-1 0,-1 4-8,0-2 16,0-1-1,-1 1 1,0-1 0,0 0-1,-1 0 1,-2 2-16,2-3 22,0 0 0,1 1 0,0 0-1,0 0 1,1 0 0,0 0 0,0 1-22,3-6 8,-5 19 71,1 0 1,0 7-80,4-22 12,0-1 0,1 0 1,0 1-1,1-1 0,-1 0 0,1 1 1,1-1-1,0 0 0,0 3-12,5 9 13,1-1-1,1 1 0,1-1 1,0-1-1,1 0 1,1-1-1,0 0 0,2 0 1,0-1-1,9 7-12,-18-18 3,0 1-1,1-1 0,-1-1 0,1 1 1,0-1-1,0 0 0,0 0 0,1-1 1,-1 0-1,1 0 0,-1 0 0,1-1 1,0 0-1,-1 0 0,1-1 0,0 0 1,0 0-1,1 0-2,3-2 10,-1 1 0,0-1 0,0-1 0,0 0 1,-1 0-1,1-1 0,-1 0 0,1-1 0,-1 0 0,-1 0 0,8-6-10,-3 0 26,-1 0 0,1-1-1,-2 0 1,0-1-1,0 0 1,-2-1 0,4-6-26,3-7 72,-2-1 1,0-1 0,4-17-73,-9 16 50,0 0 0,-3-1-1,0-1 1,-2 1 0,-1-1 0,-2 1 0,-2-23-50,1 41 20,-1 0 0,-1 0 0,0 0 0,-1 0 0,0 1 0,-1-1 0,0 1 0,-5-11-20,5 17 11,1-1 1,-1 1-1,0 0 0,-1 0 0,1 1 1,-1-1-1,0 1 0,0 0 0,-1 0 1,0 1-1,1 0 0,-1 0 0,-1 0 1,1 1-1,-1 0 0,-5-2-11,-1 1 15,0 0 0,0 1 0,0 1-1,-1 0 1,1 0 0,0 2 0,-6 0-15,-4 1 22,0 1 1,0 1-1,-20 6-22,29-5 8,0 1 0,1 0 0,-1 2 1,1-1-1,1 2 0,-1-1-8,-29 17 19,34-20-19,1 0 1,0 0 0,-1 1-1,1 0 1,1 0-1,-1 1 1,1 0-1,0 0 1,0 0-1,1 1 1,0 0-1,0 0 1,0 0-1,1 1 1,-1 3-1,-6 13-6,2 1 0,0 0 0,2 1 0,1 0 1,0 3 5,3-8-5,1 0 0,0 0 1,2 0-1,0 0 0,2 0 1,2 15 4,-3-27-6,1-1-1,0 1 1,1-1 0,0 1 0,0-1 0,0 0 0,1 0 0,1 0 0,-1-1 0,1 1 0,0-1 0,1 0 0,0 0 0,0-1 0,0 0 0,1 0 0,0-1-1,0 1 1,1-1 0,-1-1 0,1 0 0,3 2 6,4 0-9,1-1 0,0 0 1,0-1-1,1-1 0,-1 0 0,1-1 0,0-1 0,-1 0 0,1-2 0,0 0 0,-1 0 1,1-2-1,-1 0 0,1-1 0,-1 0 0,0-2 0,-1 0 0,8-4 9,-17 7-69,1-1 0,-1 0 0,0 0 0,-1-1 0,1 1 0,-1-1 0,0 0 0,0-1 0,-1 1 0,4-6 69,-3 2-165,1-1 1,-1 1-1,-1-1 0,0 0 0,0 0 1,1-9 164,1-13-177,-1 0 1,-2-1-1,-1 1 1,-2-9 176,0 19 4,1 1 17,-1 0-1,-1 0 1,-3-15-21,3 30 12,0-1-1,-1 1 1,0 0 0,0 1 0,0-1-1,-1 0 1,0 1 0,0-1 0,0 1-1,-1 0 1,1 0 0,-1 0 0,-1 0-1,-2-2-11,1 2 26,1 1 0,-1 0 0,0 1 0,0-1 0,0 1 0,-1 0 0,1 0 0,-1 1 0,0 0 0,1 0-1,-1 1 1,0 0 0,-4 0-26,-2 0 77,1 1-1,-1 0 0,0 1 1,0 1-1,0 0 0,-10 3-76,15-2 32,0-1 0,0 2 0,0-1-1,0 1 1,0 0 0,1 1 0,0 0-1,0 0 1,0 1 0,-2 2-32,-6 7 40,1 1 1,1 0-1,-9 13-40,16-20 5,0 0 0,0 1 0,1-1 0,1 1 0,0 0 0,0 0 0,1 1 1,0 0-6,1-4-1,1 0 1,0 0 0,1 0 0,0 0 0,0 1 0,0-1-1,1 0 1,0 0 0,0 0 0,1 0 0,0 0 0,1 4 0,5 6-6,0 0 1,1-1-1,1 0 1,0 0-1,7 6 6,21 24-27,2-1 27,-37-42 0,0 1 0,2 1-4,-1 0 1,1 0-1,0-1 0,1 1 1,0-1 3,-4-3-2,-1 0 1,1 0 0,0 0-1,-1 0 1,1-1-1,0 1 1,0-1-1,0 1 1,-1-1 0,1 0-1,0 0 1,0 0-1,0 0 1,0 0-1,0 0 1,0 0 0,-1-1-1,1 1 1,1-1 1,4-1-18,-1-1-1,1 0 1,-1 0 0,0-1 0,0 0 0,0 0 0,0 0 0,-1 0 0,0-1 0,0 0 0,0 0-1,-1-1 1,1 1 0,-1-1 0,0 0 0,1-4 18,7-14-140,-1 0-1,-1 0 1,5-23 140,7-26-247,0-18 247,-18 74-7,-1-1 0,0-12 7,-3 23 4,0 0-1,0 0 1,-1 0 0,0 0 0,0 1 0,0-1-1,-1 0 1,-1-2-4,2 7 6,0-1 0,0 1 1,0 0-1,0 0 0,-1-1 0,1 1 0,-1 0 1,1 0-1,-1 0 0,0 0 0,0 1 0,-1-2-6,2 2 6,0 1-1,0-1 0,-1 0 1,1 0-1,-1 1 0,1-1 1,0 1-1,-1-1 1,1 1-1,-1 0 0,1 0 1,-1-1-1,1 1 0,-1 0 1,1 0-1,-1 1 0,1-1 1,-1 0-1,1 0 0,-1 1 1,0-1-6,-4 3 14,-1 0 0,1 0 1,0 0-1,1 1 0,-1-1 0,1 1 0,-1 1 1,1-1-1,1 1 0,-1 0 0,0 0 1,1 0-1,0 1 0,1 0 0,-1 0 1,1-1-1,0 2-14,-4 8 30,1 0 0,0 1 0,1-1-1,1 1 1,0 0 0,0 10-30,2-10 18,-2 12 1,1 1 0,2-1-19,0-19-1,2-1 1,-1 0 0,1 1-1,0-1 1,1 0-1,0 0 1,1 0 0,-1 0-1,1 0 1,17 34-1,-19-41 2,-1 0 0,0-1 0,1 1 1,-1-1-1,0 1 0,1-1 0,-1 1 0,0 0 1,0-1-1,0 1 0,1-1 0,-1 1 0,0 0 1,0-1-1,0 1 0,0 0 0,0-1 0,0 1 1,0 0-1,-1-1 0,1 1 0,0-1 0,0 1 0,0 0 1,-1-1-1,1 1 0,0-1 0,0 1 0,-1 0 1,1-1-2,-1 1 2,1-1 0,-1 0 0,0 1 0,1-1 0,-1 0 0,1 1 0,-1-1 0,0 0 0,1 0 0,-1 0 0,0 0 0,1 0 0,-1 0 1,0 1-1,1-2 0,-1 1 0,0 0 0,1 0 0,-1 0 0,0 0 0,1 0 0,-1 0 0,0-1 0,1 1 0,-1 0 0,1-1-2,-5-1 3,0-1-1,1 0 1,-1 0 0,1-1-1,0 1 1,0-1-1,0 0 1,1 0 0,0 0-1,-1 0 1,1-1-1,1 0 1,-1 1-1,-2-6-2,1 1-6,1-1-1,0 0 0,0 0 1,1 0-1,0 0 0,0 0 1,1-6 6,1 7-4,1-1 1,0 0 0,0 0 0,1 1 0,1-1 0,0 0-1,0 1 1,0 0 0,1 0 0,1 0 0,-1 0-1,2 1 1,-1 0 0,1 0 0,0 0 0,1 1-1,-1 0 1,8-6 3,-9 10 19,-1 0 0,0 0 0,1 0 0,0 0 0,0 1 0,0 0 0,0 0 0,0 1 0,0-1-1,0 1 1,0 0 0,1 0 0,-1 1 0,0 0 0,1-1 0,-1 2 0,0-1 0,1 1 0,-1 0 0,0 0 0,0 0-1,0 1 1,0 0 0,0 0 0,0 0 0,0 0 0,0 1 0,-1 0 0,1 0 0,-1 0 0,0 0 0,0 1 0,0 0 0,-1 0-1,1 0 1,-1 0 0,0 0 0,0 1 0,0 0 0,-1-1 0,1 1 0,-1 0 0,0 2-19,0-1 21,0 0 0,0 0-1,-1 0 1,0 0 0,0 0 0,-1 1 0,0-1 0,0 0 0,0 0-1,-1 0 1,0 1 0,0-1 0,0 0 0,-1 0 0,0 0 0,-2 5-21,2-7 10,-1 0 0,1 1 0,-1-1 1,0 0-1,0 0 0,0-1 0,-1 1 0,1-1 1,-1 1-1,0-1 0,0 0 0,0-1 0,-1 1 0,1-1 1,0 0-1,-1 0 0,0 0 0,1 0 0,-1-1 1,0 0-1,-1 0-10,-7 2 14,0-2 0,-1 0 0,1 0 1,0-1-1,-3-1-14,11 0-1,-1 1 0,1-1 1,-1 0-1,1 0 0,0-1 0,-1 0 1,1 0-1,0 0 0,0 0 0,0-1 1,1 0-1,-1 0 0,-3-3 1,6 4-6,0 0 1,1 0-1,-1 0 0,0-1 0,1 1 0,-1-1 1,1 1-1,-1-1 0,1 0 0,0 1 1,0-1-1,1 0 0,-1 0 0,0 0 0,1 0 1,0 0-1,0 0 0,0 1 0,0-1 0,0 0 1,0 0-1,1 0 0,0 0 0,-1 0 0,1 0 1,0 1-1,0-1 0,1 0 6,1-4-10,0 1 0,0 0 0,1 0 1,0 1-1,0-1 0,0 1 0,1 0 0,0 0 0,0 0 0,0 1 1,5-4 9,-3 3-2,1 1 1,-1 0 0,1 1 0,0 0 0,0 0-1,3 0 2,-8 2 4,1 0 0,-1 0 0,1 0 0,-1 1-1,1-1 1,0 1 0,-1 0 0,1 0-1,-1 1 1,1-1 0,-1 1 0,1-1 0,-1 1-1,1 0 1,-1 1 0,1-1-4,-2 0 5,-1 1 1,1-1 0,0 1-1,-1-1 1,0 1 0,1-1-1,-1 1 1,0 0 0,0-1-1,0 1 1,0 0-1,0 0 1,0 0 0,0 0-1,-1 0 1,1 0 0,-1 0-1,1 0-5,0 5 18,0 1-1,-1-1 0,1 1 1,-1 2-18,-1-2 8,0 0 1,0 0 0,0 0 0,-1-1-1,-1 1 1,1 0 0,-1-1-1,0 1 1,-1-1 0,0 0 0,0 0-1,0 0 1,-1-1 0,0 1 0,0-1-1,-1 0 1,0-1 0,0 0 0,0 1-1,0-2 1,-1 1 0,0-1 0,0 0-1,0 0 1,-1-1 0,1 0-1,-1 0 1,1-1 0,-5 1-9,8-3-2,1 0 0,0 0 0,-1 0 0,1 0-1,-1 0 1,1-1 0,0 0 0,-1 1 0,1-1 0,0 0 0,-1-1 0,1 1 0,0-1 0,0 1-1,0-1 1,0 0 0,1 0 0,-1 0 0,0 0 0,1-1 0,-1 1 0,1-1 0,0 1 0,0-1 1,-2-2-12,1 0 0,0 1 0,0-1-1,1-1 1,-1 1 0,1 0 0,0-1-1,0 1 1,1-1 0,0 1 0,0-1-1,0 0 1,0-4 13,1 4-11,1 1 0,-1-1-1,1 0 1,0 0 0,1 0-1,-1 1 1,1-1 0,0 1-1,1-1 1,-1 1 0,1 0-1,0 0 1,2-2 11,1-1-9,0 1 0,1 0 0,0 0 0,0 1 1,0 0-1,1 0 0,7-4 9,-7 5 0,0 0 0,0 1 0,1 0 0,0 1 0,-1 0 0,1 0 0,0 1 1,1 0-1,2 0 0,-9 1 4,0 1 1,0 0 0,0 0-1,0 0 1,0 0-1,0 0 1,0 1 0,0-1-1,0 1 1,0 0 0,0 0-1,-1 0 1,1 0 0,0 1-1,0-1 1,-1 1 0,1-1-1,-1 1 1,0 0-1,1 0 1,-1 0 0,0 0-1,0 1 1,0-1 0,-1 1-1,1-1 1,0 1 0,-1-1-1,0 1 1,1 1-5,0 0 8,-1 1 1,1-1 0,-1 1-1,0-1 1,-1 1-1,1 0 1,-1-1 0,0 1-1,0 0 1,0-1-1,-1 1 1,1 0-1,-1-1 1,0 1 0,-1-1-1,1 1 1,-1-1-1,-1 3-8,0-2 9,1 0 0,-1 0 0,0-1 0,-1 0-1,1 1 1,-1-1 0,0 0 0,0-1 0,0 1 0,-1-1-1,1 0 1,-1 0 0,0 0 0,1 0 0,-6 1-9,-5 1 12,0 0 0,0 0 0,-1-2 1,0 0-1,0-1 0,0 0 0,0-1 0,-2-1-12,7-1-1,1 1-1,-1-1 1,0-1-1,1 0 0,-1-1 1,1 0-1,-1 0 1,1-1-1,0 0 0,1-1 1,-1 0-1,-2-3 2,10 6-5,-1 1 0,1-1-1,0 0 1,-1 0 0,1 0-1,0 0 1,0 0 0,1-1 0,-1 1-1,0-1 1,1 1 0,-1-1-1,1 0 1,0 1 0,0-1-1,-1-2 6,2 2-6,0 1 0,0-1 0,0 1-1,0-1 1,0 0 0,1 1-1,-1-1 1,1 1 0,0-1 0,-1 1-1,1 0 1,0-1 0,0 1 0,1 0-1,-1 0 1,0 0 0,1-1 0,-1 1-1,2-1 7,14-14-29,0 0-1,1 1 0,1 1 1,17-11 29,-27 20-2,0 1 1,1 0-1,-1 0 1,1 1-1,0 0 1,1 0 0,-1 1-1,0 1 1,2 0 1,-7 1 4,0 0 1,1 0 0,-1 1 0,0 0 0,0 0 0,1 1-1,-1 0 1,0-1 0,0 2 0,0-1 0,0 0 0,0 1-1,0 0 1,-1 0 0,1 1 0,0-1 0,-1 1-1,0 0 1,3 2-5,-3-1 10,0 1 0,0-1 0,0 1 0,-1 0 0,0 0 0,1 0 0,-2 0 0,1 1 0,-1-1 0,0 1 0,0-1 0,0 1 0,-1 0 0,0 0 0,0 0 0,0 0 0,-1 0 0,0-1 0,0 1 0,-1 4-10,1-3 9,-2 0-1,1-1 1,-1 1-1,1 0 1,-2-1-1,1 1 0,-1-1 1,0 0-1,0 0 1,-1 0-1,0 0 1,0-1-1,0 0 1,-1 1-1,1-1 1,-1-1-1,-3 3-8,-2 0 11,-1-1-1,1 0 0,-1-1 0,0 0 0,0 0 0,0-2 1,-1 1-1,1-1 0,-1-1 0,0 0 0,0-1 1,0 0-1,0-1 0,-5 0-10,13 0-2,0-1-1,0 0 1,0 1 0,0-1-1,0-1 1,0 1 0,0 0-1,0-1 1,1 0 0,-1 0-1,1 0 1,-1 0 0,1-1-1,0 0 1,0 1 0,0-1-1,0 0 1,0 0 0,1 0-1,-1-1 3,0 0-8,0-1 0,1 1 0,0-1 0,0 0 0,0 1 0,0-1 0,0 0 0,1 0 0,0 0 0,0 0 0,1 0 0,-1-1 0,1 1 0,0 0 0,1-5 8,0 0-13,1 0-1,1 0 0,0 0 1,0 0-1,1 0 1,0 1-1,1 0 0,3-6 14,1 1-16,1 1 0,0 0 0,1 0 0,11-10 16,-14 16-2,-1 0-1,1 1 1,1 0 0,-1 1-1,1-1 1,0 2 0,9-5 2,-13 7 6,0 1-1,0-1 1,0 1-1,0 0 1,0 0-1,0 0 1,1 1 0,-1-1-1,0 2 1,0-1-1,1 0 1,-1 1 0,0 0-1,0 0 1,0 1-1,1-1-5,-3 1 10,0-1-1,0 1 0,0-1 0,0 1 1,0 0-1,-1 0 0,1 0 0,0 0 0,-1 1 1,0-1-1,1 1 0,-1-1 0,0 1 1,1 2-10,-1 0 15,0-1 1,0 1-1,0-1 1,-1 1-1,1 0 1,-1 0-1,0-1 0,-1 1 1,1 0-1,-1 2-15,0 1 19,-1 1-1,0-1 1,0 1-1,-1-1 0,0 1 1,0-1-1,-1 0 1,0 0-1,-1 0 1,1-1-1,-2 1 0,1-1 1,-1 1-19,0-1 13,-1 1-1,0 0 1,0-1 0,-1-1 0,0 1 0,0-1-1,-1 0 1,0 0 0,0-1 0,0 0-1,-6 2-12,10-5 3,0 0-1,-1-1 0,1 1 0,-1-1 0,1 0 0,-1 0 0,1-1 1,-1 1-1,1-1 0,-1 0 0,-2-1-2,4 1-8,0-1-1,0 0 1,0 0-1,0 0 1,0 0-1,0 0 1,0 0-1,1-1 1,-1 0 0,0 1-1,1-1 1,-1 0-1,1 0 1,0 0-1,0-1 1,0 1-1,-1-1 9,2 1-13,-1 0 0,1 0 0,0 0 0,0 0 1,0 0-1,0 0 0,0 0 0,0 0 0,0 0 0,1 0 0,-1 0 0,1-1 0,0 1 0,-1 0 0,1 0 0,0 0 0,0-1 0,1 1 0,-1 0 0,1-2 13,-1 2-14,1 1-1,0-1 1,0 0 0,0 1 0,0-1 0,0 1 0,0-1-1,0 1 1,0 0 0,1-1 0,-1 1 0,0 0 0,1 0-1,-1 0 1,1 0 0,0 0 0,-1 0 0,1 1 0,0-1-1,-1 0 1,1 1 0,0 0 0,0-1 0,-1 1-1,1 0 1,1 0 14,4-1-122,-1 1-1,1 1 1,0-1-1,0 1 1,-1 1-1,1-1 1,0 1 122,5 1-310,29 4-4596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0:44.0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5 0,'-1'1'0,"0"-1"96,-2-1 120,3 0 32,-1 1 16,-1 0-40,1 0-16,0 0-72,-1-2-80,1 1-48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0:44.8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1671 802 752,'29'9'744,"-24"-5"33,-9-2 4205,-7 0 3689,10-2-8386,-1-1 0,0 0 0,0 1 0,1-1 0,-1 0 0,0 0-1,1 0 1,-1 0 0,1 0 0,-1-1-285,-4-2 152,-37-23 200,-23-13-135,-87-49-169,-2-12-48,123 78-32,-59-38-30,71 49 71,-1 1 0,0 1 1,-15-5-10,-3 2 36,-1 2 1,-1 2-1,1 1 1,-1 2-1,0 1-36,15 3-2,0-1 0,0-2 0,1 0 0,0-2 0,0-1 0,1-1 0,-16-8 2,-16-14-21,1-2 1,-24-20 20,13 9 7,60 40 20,0 0-1,0 0 1,0 1-1,-1 0 1,1 0 0,-1 1-1,1 0 1,-1 0-1,0 0 1,0 1-1,0 0 1,0 1 0,-6-1-27,6 1 10,-1-1 1,1 0-1,-1-1 1,1 1-1,0-2 1,-1 1-1,1-1 1,0 0-1,-6-4-10,-10-6-107,0-2 1,-1-2 106,16 11-55,-49-34-792,57 41 669,1 0 159,0 0 1,0 0-1,-1 1 1,1-1-1,0 0 0,0 0 1,0 0-1,0 0 1,0 0-1,0 0 0,0-1 1,0 1-1,1 0 1,-1 0 18,22 9 105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0:45.7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1425 1 392,'-1'15'214,"0"-10"-127,1-1 0,0 0 0,0 1 1,0-1-1,0 1 0,1-1 0,0 3-87,0-3-1321,-1-6 5838,0 2-4207,0 0 1,-1-1 0,1 1-1,0 0 1,0 0-1,0-1 1,-1 1-1,1 0 1,0 0-1,0-1 1,-1 1-1,1 0 1,0 0 0,0 0-1,-1 0 1,1 0-1,0-1 1,-1 1-1,1 0 1,0 0-1,0 0 1,-1 0-1,1 0 1,0 0 0,-1 0-1,1 0 1,0 0-1,-1 0 1,1 0-1,0 0 1,-1 0-1,1 0 1,0 1-1,0-1 1,-1 0 0,1 0-1,-1 0-310,-10 4 727,7-4-648,1 1-1,0 0 0,-1 1 0,1-1 1,0 0-1,0 1 0,-3 1-78,-68 45 639,63-42-508,0 1 0,1 1-1,0 0 1,0 0 0,0 1 0,1 0 0,-4 7-131,-25 34 721,21-26-373,0-1 0,-2-1 0,0-1-1,-16 13-347,-7-2 131,-2-2 0,-1-1 0,-9 1-131,-34 21 192,59-31 241,1 1 1,0 2 0,-16 17-434,26-21 691,-6 9-691,16-18 127,-1 1 0,0-2 1,-1 1-1,0-1 0,0 0 1,-1-1-1,-11 6-127,14-10 23,1-1 1,-1 0 0,0 0-1,-1-1 1,-7 2-24,-45 4 45,24-3-29,21-3-13,-18 3 5,-33 8-8,57-10 1,0 0 0,0 1 0,0 0 0,0 0 0,1 1 0,-1 1-1,1 0 1,-4 4-1,-18 20 5,26-24-77,0-1 1,-1 1-1,1-1 1,-1 0-1,0 0 1,-1-1-1,-5 4 72,8-7-246,-1 1-1,1-1 1,-1 0 0,1 0-1,-1-1 1,0 1 0,1-1-1,-1 0 1,-1 0 246,-38-5-2245,41 5 4587,9 3-1150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59:17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5 557 1352,'-4'3'6268,"6"-3"-2722,12-5-274,-6 3-2999,43-13 2131,-18 7-900,-1-2 0,7-5-1504,182-88 2298,-53 24-1826,125-45 295,119-24-767,-248 100 165,-148 45-1302,-16 3 1101,0 0 1,0 0-1,0 0 1,0 0-1,0 0 1,0 0-1,0 0 1,0 0-1,0 0 1,0 0-1,0 0 1,0 0-1,1 0 1,-1 0-1,0 0 1,0 1-1,0-1 1,0 0-1,0 0 1,0 0-1,0 0 1,0 0-1,0 0 1,0 0-1,0 0 1,0 0-1,0 0 1,0 0-1,0 0 1,0 0-1,0 0 1,0 1-1,0-1 1,0 0-1,0 0 0,0 0 1,0 0-1,0 0 1,0 0-1,0 0 1,0 0-1,0 0 1,0 0-1,0 0 1,0 0-1,0 0 1,0 1-1,0-1 1,0 0-1,0 0 1,0 0-1,0 0 36,-7 7-2269,-11 7 917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0:49.9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1855 757 0,'-10'-2'11377,"3"-5"-6772,5 4-4615,0-1-1,1 0 1,-1 1 0,1-1-1,0 0 11,-4-11 882,-1 2-733,3 4 6,-1 0 1,2 0-1,-1 0 0,0-10-155,1 10 181,-1 1-1,1-1 1,-1 0-1,-1 1 0,1 0 1,-1 0-1,-1 0 1,0 0-1,0 1 0,0 0 1,-5-4-181,-1-4 280,0 0 1,1 0-1,0-2-280,1 1 97,-1 1 0,-11-13-97,11 18 32,0 0 1,0 0-1,-1 1 1,0 0 0,-3 0-33,-20-12 242,-7-2-242,-31-19 287,-31-33 65,76 55-273,14 11-8,-1 1 1,0 0 0,-1 2 0,1-1-1,-1 1 1,-1 1 0,1 1 0,-1 0-1,1 1 1,-4 1-72,-4-3 105,1-1-1,-1 0 1,-7-5-105,-16-5 48,7 5 151,0 2 1,0 2-1,-26-2-199,13 7 272,23 1-92,-16-3-180,-41-11 66,30 5-2,-13 1-64,52 9 41,0 0 0,1 1 0,-1 1 0,0 1 0,-7 2-41,-3 0 100,-15 1-100,-13-1 19,25-1-6,0-2-1,-27-1-12,33-2-2,-33-2-25,50 3 18,-1 1-1,1-1 1,-1 1 0,1 1-1,0 0 1,-3 0 9,3 0 11,7-2-51,-1 0 0,1 1-1,0-1 1,-1 0 0,1 0 0,-1 0 0,1 0-1,0 0 1,-1 0 0,1 0 0,0 1 0,-1-1 0,1 0-1,0 0 1,-1 1 0,1-1 0,0 0 0,0 0-1,-1 1 1,1-1 40,0 1-98,1-1-1,-1 1 1,0 0 0,1-1-1,-1 1 1,1-1 0,-1 1-1,1 0 1,-1-1-1,1 1 1,-1-1 0,1 0-1,0 1 1,-1-1-1,1 1 99,16 11-1307,9 7 519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0:51.4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1619 1 600,'-1'0'482,"0"0"0,0 0 0,0 0 0,0 1 0,0-1 1,0 0-1,0 1 0,0-1 0,1 1 0,-1-1 0,0 1 0,0-1 0,0 1 0,1 0 0,-1-1 0,0 1 0,1 0 0,-1 0 0,1-1 1,-1 1-1,1 0 0,-1 0 0,1 0-482,-11 25 4046,5-12-2210,-42 79 1328,42-83-2985,0-1 1,-1 0-1,0 0 1,-1 0-1,0-1 1,0 0-1,0-1 1,-3 2-180,-23 20 440,15-7-165,15-18-232,0 1-1,0 0 1,-1-1-1,1 0 1,-1 0-1,0 0 1,0 0-1,0-1 1,-5 2-43,7-3 9,-5 0 27,1 2 0,0-1 0,0 1 0,0 0 0,0 1 0,1 0 0,-1 0 0,-1 2-36,-13 16 163,12-13-73,1 0 0,-2-1 0,1 0-1,-1 0 1,-8 3-90,-113 78 394,112-78-344,-10 5 24,22-11-52,-1-1 0,0-1 1,0 1-1,0-1 1,-4 1-23,-25 13 102,33-16-87,0 0 1,0-1-1,0 1 0,0-1 0,0 0 0,0 0 0,0 0 1,0 0-1,0-1 0,-4 1-15,-6-1 21,0-1 0,-8-1-21,-10-1 16,21 2 10,-1 1 0,1 1 1,0-1-1,0 2 1,0 0-1,0 0 0,0 1 1,0 0-1,1 1 0,-1 0 1,1 1-1,0 0 0,-5 4-26,5-4 34,0 0-1,0 0 0,0-1 1,0 0-1,-1 0 0,0-1 0,0-1 1,-2 0-34,-11 1 26,-1-1 0,1-1 0,-6-2-26,23 1 8,-1 0 0,1 0 0,-1 1 1,1 0-1,0 0 0,-1 1 1,-1 1-9,4-1 17,0 0 1,0 0 0,0 1-1,1 0 1,-1 0 0,1 0-1,-1 0 1,1 1 0,0 0-1,-1 1-17,2-2 10,0-1-1,0 1 1,0-1-1,0 1 1,-1-1-1,1 0 1,-1 0 0,0-1-1,1 1 1,-1-1-1,0 0 1,0 0-1,0 0 1,0 0-1,0-1 1,-4 1-10,-7-1 1,0-1-1,-1 0 1,1-2-1,0 1 0,-7-2 9,9 2-46,-4-1 66,0 1 0,-1 1 1,-5 0-30,18 1-44,0 1 1,1-1-1,-1 1 1,0 0-1,0 0 1,1 0 0,-1 1-1,0 0 1,1-1-1,-1 2 1,1-1 0,0 0-1,0 1 1,-1 1 43,-15 14-839,14-14 644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1:15.5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344 217 0,'-19'-36'199,"19"35"-156,-1 0 0,1 0 0,-1 0 0,1 0 1,-1 0-1,0 1 0,1-1 0,-1 0 0,0 0 0,0 1 1,1-1-1,-1 0 0,0 1 0,0-1 0,0 1 0,0-1 1,0 1-1,0 0 0,0-1 0,0 1-43,-3-2 270,3 0 846,1 2-976,0 0 0,0 0-1,0 0 1,0 0 0,0-1 0,0 1 0,0 0 0,0 0-1,0 0 1,0-1 0,0 1 0,0 0 0,-1 0 0,1 0 0,0 0-1,0 0 1,0-1 0,0 1 0,0 0 0,0 0 0,-1 0-1,1 0 1,0 0 0,0 0 0,0 0 0,0-1 0,-1 1 0,1 0-1,0 0 1,0 0 0,0 0 0,0 0 0,-1 0 0,1 0-1,0 0 1,0 0 0,0 0 0,-1 0 0,1 0 0,0 0-140,-13 6 5606,11-5-5329,0 0-1,0-1 1,0 1-1,0 0 1,0 0-1,0 0 0,-1 1-276,-11 5 466,-2-1-197,-1-1 191,2 1 0,-16 9-460,20-10 297,0 0 0,-6 1-297,9-4 135,1 1 0,-1 0 0,0 0 0,1 1 0,0 0 0,0 1 0,-1 0-135,1 2 95,1-1-1,0 1 1,0 0-1,0 0 1,1 0-1,0 1 1,0 0-1,1 0 1,0 0-1,1 0 1,0 1-1,-2 8-94,1-1 97,1-1 0,1 1-1,1 0 1,0 0-1,1 0 1,2 15-97,1 5 27,3 0 0,0 0-1,3-1 1,1 2-27,-3-16 69,1 0 0,1-1 0,1 0 0,0 0 0,2-1 0,0-1 0,4 4-69,11 14 116,8 9 72,1-1 0,3-2 0,12 9-188,74 58 340,-68-60 57,27 15-397,-56-43 107,147 95 413,-138-93-456,71 43 147,3-4 1,85 31-212,-129-62 38,20 14-38,-63-32 5,1-1 0,1-1 0,0-1 0,3-1-5,-11-4 6,1 1-1,-1 0 0,0 1 0,0 1 0,-1 1 0,7 4-5,-6-2 10,2 0 1,-1-2-1,12 4-10,24 7 40,45 25-40,-67-29 7,0-1 1,2-1 0,-1-2 0,1-1-1,16 1-7,-16-6 3,-7-1-2,0 0-1,20 9 0,-12-3 12,-1-1-1,2-1 0,-1-2 0,1-1 1,0-3-1,0 0 0,23-3-11,15-2 1,-39 2-1,0-2 0,22-4 0,-52 5-1,1-1-1,-1 0 0,0 0 0,0 0 0,-1-1 0,1 1 0,0-2 0,-1 1 1,0 0-1,0-1 0,0 0 0,1-1 2,1-1 0,-1-1-1,-1 1 1,1-1 0,-1 0-1,0-1 1,-1 1-1,0-1 1,3-6 0,12-29-5,-8 22 4,-2-2 0,0 1 0,-1-1 0,3-20 1,-6 18-15,-2 0 1,-1 0 0,-1 0 0,-1-1-1,-1 1 1,-1 0 0,-5-21 14,-7-14-11,-3 1 1,-6-9 10,1 2-6,-6-33 6,23 76 0,3 8 1,-2-1 1,0 2-1,0-1 0,-1 0 0,-1 1 0,-1 0 0,-6-11-1,2 9 3,0 1 0,-2 1-1,-6-8-2,-45-38-3,30 28-2,-66-68-33,-26-24-25,102 102 60,-2 2 1,-1 0 0,-1 2-1,-13-6 3,-9-2 0,-1 3-1,-13-2 1,-127-53 8,-8-13-8,145 67 11,0 2-1,-2 3 1,-1 2 0,-24-3-11,64 16 6,-173-42 24,119 26-30,-44-20 0,60 18 0,0 3 1,-1 2 0,-2 3-1,-7 1 0,-17-1 24,-28-4-10,52 10-13,-45-4-1,67 9-2,-3-1-22,-40 2 24,66 3-3,0 0 0,0 1 0,0 0 0,0 1 0,1 0 0,-1 1 1,1 0-1,-2 2 3,10-4-4,-4 2-14,0-1 0,0 2 0,1-1 0,-4 4 18,10-8-17,0 1 1,1-1 0,-1 1-1,0-1 1,0 1 0,0-1-1,0 0 1,0 1-1,0-1 1,0 0 0,0 0 16,-7 3-284,5-2 32,0 1 1,0-1 0,0 1 0,0 0 0,0 0-1,1 0 1,-1 1 0,1-1 0,-1 0 0,1 1-1,0 0 1,0-1 0,0 1 0,0 0 0,1 0-1,-1 0 1,1 0 0,0 1 0,0-1 0,0 0-1,0 0 1,0 4 251,0 16-61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1:06.3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 0,'-1'0'104,"-1"0"176,1 0-56,0 0-104,-1 0-16,1 0-32,0 0 0,-1 0-24,1 0-16,1 0-8,0 0-32,0 0-88,0 0-64,0 0-280,0 0 288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1:08.3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1 0,'-12'29'0,"10"-33"136,-1 0 104,-1-3-48,3 6-88,-1 0-32,1-1-32,0 2-8,1 0-16,0 0-8,0 0-96,0 0-128,0 0 136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1:26.4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0 0 11322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1:18.9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111 132 232,'0'0'509,"0"0"-103,0 0 7,0 0 286,0 0 1711,0 0 3110,0 0-2512,0 0-1314,0 0-427,0 0-245,0 0-167,0 0-175,0 0-139,0 0-167,0 0-69,0 0-32,0 0-23,0 0-17,0 0-5,0 0 7,0 0-7,0 0-1,6-3 355,3 2-414,-1 0 0,1 0-1,0 1 1,0 0 0,-1 1-1,1 0 1,2 0-168,-10 0 20,0-1 0,0 0 0,0 1 0,0-1 0,-1 0 0,1 1 0,0-1 0,0 1-1,-1-1 1,1 1 0,0 0 0,0-1 0,-1 1 0,1 0 0,-1-1 0,1 1 0,-1 0 0,1 0 0,-1 0 0,1-1 0,-1 1 0,0 0 0,1 1-20,0 0 45,6 27 442,-6-27-449,1 1-1,-1-1 1,0 1-1,0-1 1,-1 1 0,1 0-1,0 0 1,-1-1 0,0 1-1,0 0 1,0 0 0,0-1-1,0 1 1,0 0-1,-1 0 1,1 0 0,-1-1-1,0 3-37,0-2 38,-1 1 0,1-1 0,-1 0 0,0 1-1,0-1 1,0 0 0,0 0 0,0 0 0,-1 0 0,1 0-1,-1-1 1,0 1 0,0-1 0,0 0 0,0 1-1,0-2 1,0 1 0,-1 0 0,1 0 0,-1-1 0,1 0-1,-1 0 1,1 0 0,-1 0 0,-4 0-38,1 0 21,-1-1 0,0 1 0,0-1 0,0-1 0,0 0 0,0 0 0,0 0 0,0-1 0,-6-2-21,11 3 5,1 0-1,-1 0 0,1-1 0,0 1 1,-1 0-1,1-1 0,0 1 1,0-1-1,0 0 0,0 0 1,0 0-1,0 0 0,1 0 0,-1 0 1,0 0-1,1-1 0,0 1 1,0-1-1,0 1 0,0-1 1,0 1-1,0-1 0,0 1 1,1-1-1,0 0 0,-1 1 0,1-1 1,0 0-1,0 0 0,0 1 1,1-1-5,-1-2 6,1 1-1,0 0 1,0-1 0,1 1 0,-1 0 0,1 0 0,0-1 0,0 2 0,1-1 0,-1 0 0,1 0 0,0 1 0,-1-1 0,2 1-1,-1 0 1,0 0 0,1 0 0,-1 0 0,2 0-6,10-7 53,1 1 0,0 1 0,0 1 0,5-2-53,-1 1 46,-15 5 15,1 1-1,-1 0 1,1 0 0,0 1-1,0-1 1,0 1-1,0 0 1,0 1-1,1-1-60,-5 2 27,0-1-1,0 0 1,0 0 0,0 1-1,-1-1 1,1 1-1,0 0 1,0 0-1,0-1 1,-1 1-1,1 0 1,0 0 0,-1 1-1,1-1 1,-1 0-1,1 0 1,-1 1-1,0-1 1,1 1-1,-1-1 1,0 1-1,0 0 1,0-1 0,0 1-1,-1 0 1,1 0-1,0 0 1,-1-1-1,1 2-26,1 6 90,-1-1-1,0 1 0,0 0 1,-1-1-1,0 1 0,0 5-89,-1-12 19,1 0-1,0 1 0,-1-1 1,0 0-1,1 0 0,-1 0 1,0 1-1,0-1 0,0 0 0,0 0 1,-1 0-1,1 0 0,0-1 1,-1 1-1,-1 1-18,0 0 20,0-1 0,0 0 1,0 0-1,0 0 0,0 0 0,0-1 1,-1 0-1,1 1 0,-4 0-20,-1 0 22,-2-1 0,1 1 0,0-2-1,0 1 1,0-1 0,0-1 0,-8 0-22,9-1 1,1 1 1,0-1-1,0 0 1,0-1-1,-4-1-1,8 3-2,1 0 0,-1-1 0,0 1-1,0-1 1,1 0 0,-1 0 0,1 0-1,0 0 1,-1 0 0,1-1 0,0 1-1,0 0 1,0-1 0,0-1 2,1 3-2,1-1 0,0 1 0,-1-1 0,1 1-1,0-1 1,0 1 0,0 0 0,0-1 0,0 1 0,0-1 0,0 1 0,0-1 0,1 1 0,-1-1-1,0 1 1,1 0 0,0-1 0,-1 1 0,1 0 0,0-1 0,-1 1 0,1 0 0,0 0 0,0 0 0,0 0-1,0 0 1,0 0 0,1-1 2,4-4-8,1 1 0,0 0-1,0 0 1,3-1 8,-9 5 0,13-7-3,0 0 0,1 1 1,8-2 2,-18 7 4,0 0 0,0 1 0,0-1 0,0 1 0,0 0 0,1 1 1,-1-1-1,0 1 0,1 0 0,-1 1 0,0-1 0,4 1-4,-8 0 5,1 0 0,0-1 0,-1 1 0,1 0 0,0 0 0,-1 0 0,1 0-1,-1 0 1,0 0 0,1 0 0,-1 1 0,0-1 0,0 0 0,1 1 0,-1-1 0,0 1 0,0-1 0,-1 1-1,1 0 1,0-1 0,0 2-5,1 4 32,0 1-1,-1-1 1,0 0-1,1 6-31,-1-1 47,-1-8-33,1-2-6,-1 0 1,0-1 0,0 1 0,1 0-1,-1 0 1,0 0 0,-1 0 0,1 0-1,0 0 1,-1 0 0,1-1 0,-1 1-1,1 0 1,-1 0 0,0-1 0,0 2-9,-2 2 25,3-4-17,-1 1-1,0 0 1,0-1-1,0 1 0,0-1 1,0 0-1,0 1 0,0-1 1,0 0-1,0 1 0,-1-1 1,1 0-1,-1 0 0,1 0 1,-1 0-1,1 0 0,-1 0 1,1-1-1,-1 1 0,0-1 1,-1 1-8,-8 2 6,0-1 0,-1 0 0,0-1 0,1 0 0,-1-1 0,1 0 0,-1-1 0,0 0 0,1-1 0,0-1 0,-1 1 0,1-2 0,-5-2-6,13 6-3,1-1 0,0 0-1,0 0 1,-1 0-1,1-1 1,0 1 0,0 0-1,0-1 1,1 1-1,-1-1 1,0 0 0,1 0-1,-1 0 1,1 0-1,-1 0 1,1 0 0,0 0-1,0 0 1,0 0-1,0 0 1,0-1 0,0 1-1,1 0 1,-1-1-1,1 1 1,-1-1-1,1 1 1,0-1 0,0-1 3,1-1-5,0 0 0,0 0 0,0 0 1,0 1-1,1-1 0,0 0 0,0 1 0,0-1 1,1 1-1,-1 0 0,1-1 0,0 1 1,0 1-1,0-1 0,1 0 0,-1 1 1,1 0-1,0 0 0,2-2 5,12-6-4,-1 0 0,1 1 1,1 1-1,3 0 4,-11 4-5,-4 1 8,0 1 1,1 0-1,-1 1 1,1 0-1,0 0 1,0 1-1,7-1-3,-13 2 4,0 0 0,0 0 0,0 0-1,0 0 1,0 1 0,0-1 0,0 0 0,0 1-1,-1 0 1,1-1 0,0 1 0,0 0 0,0 0-1,-1 0 1,1 0 0,0 0 0,-1 1 0,1-1-1,-1 0 1,1 1 0,-1-1 0,0 1-1,0 0 1,1-1 0,-1 1 0,0 0 0,-1-1-1,1 1 1,0 0 0,0 0 0,-1 0 0,1 0-1,-1 0-3,1 2 9,-1 0 0,1 0-1,-1 0 1,0 0 0,0 0-1,-1 0 1,1 0 0,-2 3-9,-8 30 66,10-35-64,-6 12 34,0-1 0,-1 1 0,0-1 0,-6 8-36,12-19 4,-1-1 0,1 1 0,-1 0 1,1 0-1,-1-1 0,0 1 0,0-1 1,0 1-1,0-1 0,0 0 0,0 1 0,0-1 1,0-1-1,-1 1 0,0 0-4,-5 1 8,0 0 0,0 0-1,-8-1-7,12 0 0,0-1 0,0 0 0,0-1 0,0 1 0,0-1-1,0 0 1,0 0 0,0 0 0,0 0 0,1 0 0,-1-1-1,0 0 1,1 0 0,-1 0 0,-2-2-6,1 0 0,0 0-1,0 0 1,1 0 0,-1-1 0,1 1 0,0-1-1,-3-5 7,6 8-3,0 0-1,-1-1 1,1 1-1,0 0 1,0 0-1,0-1 0,1 1 1,-1-1-1,1 1 1,-1-1-1,1 1 1,0-1-1,0 1 1,0-1-1,0 0 4,1-1-5,-1 1 0,1 0 0,0-1 0,0 1 0,1 0 0,-1 0 0,1 0 0,0 0 0,-1 0 0,1 0 0,2-2 5,1 0-4,0 0-1,0 0 1,0 0-1,1 1 1,0-1-1,-1 1 0,4 0 5,6-5-8,1 2 0,7-3 8,-18 8 1,-1 0 1,1 1-1,0-1 0,0 1 0,0 0 0,0 1 0,0-1 0,0 1 0,4 0-1,-6 1 2,0-1 0,1 1-1,-1 0 1,0 0-1,0 0 1,1 0-1,-1 1 1,0-1 0,0 1-1,-1-1 1,1 1-1,0 0 1,0 1-1,1 1-1,-1-2 4,-1 1 0,0 0 0,0-1 0,-1 1-1,1 0 1,0 0 0,-1-1 0,0 1 0,0 0-1,0 1 1,0-1 0,0 0 0,0 0 0,-1 1-4,1 4 13,-1 0 0,1 0 0,-2 0 0,1 1 0,-2 2-13,1-6 6,0-1 0,0 1 1,0-1-1,-1 0 0,0 1 0,0-1 0,0 0 0,0 0 1,-1 0-1,0 0 0,0-1 0,0 1 0,-1 0-6,-2 2 13,0 0 0,-1 0 1,0-1-1,0 0 0,0-1 0,-6 3-13,7-4 5,0-1 0,0 0 0,0 0 0,0-1 0,-1 1 0,1-2 0,0 1 0,-1-1 1,-3 0-6,-4 0-1,0-1 1,0-1 0,-9-2 0,14 2-11,0 0 1,1-1-1,-1 0 0,1 0 1,0-1-1,-8-5 11,14 8-5,-1-1-1,1 1 1,-1-1 0,1 0 0,0 0 0,0 0-1,0 0 1,0 0 0,0-1 0,0 1 0,1-1-1,-1 1 1,1-1 0,-1 1 0,1-1 0,0 0-1,0 0 1,0 1 0,0-1 0,1 0 0,-1 0-1,1-1 6,0 2-3,1 0-1,-1 0 0,0-1 1,1 1-1,0 0 0,-1 0 0,1 0 1,0 0-1,0 0 0,0 0 0,1 1 1,-1-1-1,0 0 0,1 0 1,-1 1-1,1-1 0,-1 1 0,1-1 1,0 1-1,0 0 0,0 0 1,-1 0-1,1 0 0,1 0 4,5-3-6,0 0 0,1 1 0,-1 0 1,1 0-1,1 1 6,0 0-1,0 0 0,0 1 0,1 0 0,-1 0 0,1 1 0,-1 1 0,0 0 0,8 1 1,-13-1 5,0 0-1,0 0 1,-1 1-1,1 0 0,0 0 1,-1 0-1,1 0 1,-1 1-1,0-1 0,0 1 1,0 0-1,0 0 1,0 1-1,-1-1 1,1 1-1,-1 0 0,0 0 1,2 3-5,-2-2 21,0 1 0,0 0 1,-1 0-1,0 0 0,0 0 0,0 0 1,0 6-22,-1-9 13,-1 1 1,0 0 0,0-1 0,0 1-1,0-1 1,-1 1 0,1 0 0,-1-1-1,0 1 1,0-1 0,0 1 0,-1-1-1,1 0 1,-1 1-14,1-3 4,0 0-1,1 0 0,-1 0 1,0 0-1,0 0 1,0 0-1,0 0 1,0 0-1,-1-1 0,1 1 1,0 0-1,0-1 1,0 1-1,-1-1 1,1 1-1,0-1 0,0 1 1,-1-1-1,1 0 1,0 0-1,-2 0-3,-3 1 5,-1-1-1,0-1 1,-6 0-5,7 1 2,-7-2-7,0 0 0,0 0 0,1-2 0,-1 1 0,1-2 1,-10-4 4,17 7-6,0 0 1,1-1-1,-1 1 1,1-1-1,-1 0 1,1-1-1,0 1 1,0-1-1,1 1 1,-1-1-1,1-1 1,0 1-1,0 0 1,0-1 0,0 1-1,1-1 1,0 0-1,0 0 6,1 3-3,1 0-1,-1 0 1,1 1-1,0-1 1,0 0-1,0 0 1,0 0 0,0 0-1,0 0 1,0 1-1,1-1 1,-1 0-1,0 0 1,1 0-1,0 1 1,-1-1 0,1 0-1,0 1 1,0-1-1,0 0 1,0 1-1,0-1 1,1 1-1,-1 0 1,0-1-1,1 1 1,-1 0 0,1 0-1,-1 0 1,1 0-1,-1 0 1,2-1 3,5-2-10,1 0 0,0 1 0,-1 0 0,1 0 0,7 0 10,-5 0-2,-1 1 0,1 1 0,0 0 0,0 0 0,-1 1 0,1 1 0,1 0 2,-6 0 3,0 0-1,-1 0 1,1 0 0,-1 1-1,1 0 1,-1 0-1,0 0 1,0 1 0,0 0-1,0 0 1,0 0-1,0 1 1,2 2-3,-5-4 4,0 0 0,0 0 0,-1 0 0,1 0 0,-1 1 0,1-1 0,-1 0 0,0 1 0,0-1 0,0 1 1,0-1-1,0 1 0,-1 0 0,1-1 0,-1 1 0,1 0 0,-1-1 0,0 1 0,0 0 0,-1 0 0,1 2-4,-2 1 14,1 0 0,-1 0 0,0 0 0,-1 0-1,1 0 1,-1-1 0,0 1 0,-2 1-14,4-5 4,-1 0 0,1 0 0,-1 0-1,1-1 1,-1 1 0,1 0 0,-1-1 0,0 0-1,0 1 1,0-1 0,0 0 0,0 0 0,0 0-1,0 0 1,0 0 0,-1-1 0,1 1-4,-2 0 2,-1-1 0,1 1 1,-1-1-1,1 0 1,-1 0-1,1-1 0,0 1 1,-4-2-3,-7-2-4,1 0 1,-1-1-1,1-1 0,-9-5 4,9 4-16,0-1-1,1 0 0,0-1 1,1 0-1,0-1 0,-8-8 17,18 16-5,0 0-1,1 0 0,-1 0 0,1 0 0,0 0 0,-1 0 0,1 0 0,0-1 1,0 1-1,0 0 0,1-1 0,-1 1 0,0-2 6,1 2-4,0 1 1,0 0-1,0 0 1,1 0-1,-1 0 1,0 0-1,0 0 1,1-1-1,-1 1 0,1 0 1,-1 0-1,1 0 1,-1 0-1,1 0 1,0 0-1,-1 1 1,1-1-1,0 0 0,0 0 1,-1 0-1,1 1 1,0-1-1,0 0 1,0 1-1,0-1 1,0 1-1,0-1 0,0 1 4,8-4-15,-1 1 0,1 0-1,-1 0 1,1 1 0,5 0 15,45-5 176,-53 6-117,0 1-27,-2-1 55,0 1 0,0 0 1,0-1-1,0 2 1,0-1-1,4 1-87,8 5-2787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1:19.9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35 117 0,'0'0'79,"-18"-9"496,16 8-350,1 0-1,0 1 1,0-1 0,0 0 0,0 0-1,0 0 1,0 0 0,0 0 0,1 0-1,-1 0 1,0 0 0,0 0-1,0-1-224,-1-3 11843,3 5-5151,7 2-7304,65 16 1524,-62-16-771,-1-1 1,1-1-1,-1 0 0,1-1 1,-1 1-1,1-2 0,-1 0 1,4-1-142,10-1 172,125-21 554,122-22 52,-223 38-665,0 2 0,0 2 0,43 1-113,28 1 169,-115 4-271,-5 1-235,-8 3-485,-33 5-1507,12-4 1695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1:20.4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2 114 1072,'1'5'781,"-1"6"158,-3-5 6395,7-7-3089,4 0-3451,-3 1-28,29-4 2018,0-1-1,15-6-2783,-10 3 1940,30-3-1940,319-33 2618,-293 28-2392,1 0 358,45-1-584,-136 17 8,19-1 79,-23 1-89,0 0 0,0 0 0,0 0 0,-1 0 0,1 0 0,0 0 0,0 0 0,0 0 0,0 1 0,-1-1-1,1 0 1,0 1 0,0-1 0,0 0 0,-1 1 0,1-1 0,0 1 0,-1-1 0,1 1 0,0 0 2,-1-1-261,0 0-291,-1 0-1295,-1 0 1200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1:32.9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177 736 0,'-13'-18'1587,"-7"-2"-1004,-18-18 1407,28 29 589,1-1 1,1 0 0,-7-12-2580,8 11 616,0-1 1,1 0-1,-2-6-616,0-4-44,1 1 0,2-1 0,0 0 0,1-4 44,1 2 6,0-1 1,2 1-1,1 0 0,1 0 0,1 0 0,4-17-6,-3 22 64,2 0-1,0 1 1,1-1-1,1 1 1,1 1 0,0-1-1,1 1 1,9-11-64,-14 22 57,1 0 0,0 0 0,0 1 0,0-1-1,1 1 1,0 0 0,0 0 0,0 1 0,1 0 0,0 0 0,-1 1 0,1 0 0,0 0 0,1 0 0,-1 1 0,0 0 0,7-1-57,3 0 234,0 0-1,0 2 1,0 0 0,0 0 0,1 2-1,-1 0 1,12 3-234,-24-3 76,1 0 0,0 1 1,0 0-1,-1 1 0,1-1 0,-1 1 0,0 0 0,1 0 0,-1 0 0,-1 1 0,1 0 0,-1 0 1,1 0-1,-1 1 0,0-1 0,3 6-76,1 3 106,0 0-1,0 0 1,-2 1 0,1-1 0,-2 2 0,0 0-106,0 1 50,0 0 0,-2 0 0,0 0 1,-1 0-1,0 1 0,-1-1 0,-1 1 0,-1-1 1,0 1-1,-2-1 0,1 0 0,-5 13-50,1-9 63,-1 1 0,-1-2-1,-8 15-62,10-24-1,0 0 0,0 0 0,-1-1 0,0 0 0,-1 0 0,0-1-1,-6 5 2,10-10-71,1 0 0,-1-1-1,1 0 1,-1 1-1,0-1 1,0-1-1,1 1 1,-1-1-1,-1 1 1,0-1 71,3 0-327,-1-1-1,0 0 1,0 1 0,0-1-1,0 0 1,0-1 0,-1 1 327,1-1-805,0 1 0,1-1 1,-1 0-1,0 0 0,1 0 1,-1 0-1,0-1 0,0 0 805,-23-17-7105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1:40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9 1472,'-6'-4'14362,"0"1"-6905,-8 2-3303,-8 4-6700,11 0 4282,3-2-1622,0 1 0,-1 1-1,1 0 1,0 0 0,1 0 0,-1 1-1,0 0 1,1 1 0,0-1 0,-2 3-114,8-6 25,0 0 1,0 0-1,0 1 1,0-1 0,0 0-1,0 0 1,0 1 0,0-1-1,0 0 1,1 1-1,-1-1 1,1 1 0,-1-1-1,1 1 1,0-1-1,-1 1 1,1 0 0,0 0-26,0-1 33,0 1 1,1 0 0,-1 0 0,1-1 0,-1 1-1,1 0 1,0-1 0,-1 1 0,1-1-1,0 1 1,0-1 0,0 1 0,0-1 0,0 1-1,1-1 1,0 1-34,42 38 779,-29-29-454,-1 2-1,-1 0 0,0 0 1,9 13-325,-21-24 67,1 1 0,0 0 0,-1 0 1,1 0-1,-1 0 0,0 0 1,0 1-1,0-1 0,-1 0 1,1 0-1,-1 1 0,1-1 0,-1 0 1,0 1-1,-1-1 0,1 3-67,-1-3 28,1-1 0,-1 0-1,0 1 1,0-1-1,0 0 1,0 0-1,0 1 1,0-1 0,0 0-1,-1 0 1,1 0-1,-1 0 1,0-1-1,1 1 1,-1 0 0,0-1-1,0 1 1,0-1-1,0 0 1,0 1-1,0-1 1,-1 0 0,1 0-28,-4 1-37,0 0 1,0-1-1,-1 1 1,1-1 0,0 0-1,0-1 1,-1 0 0,1 0-1,0 0 1,-1 0-1,1-1 1,0 0 0,0-1-1,0 0 1,-1 1-1,2-2 1,-1 1 0,0-1-1,0 0 1,1 0-1,-1 0 37,-12-11 82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59:17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1 580 2264,'5'-4'9624,"1"2"-5490,10-1-2759,-4 1-372,58-11 522,0-4-1,-2-2 1,39-18-1525,-61 19 299,279-103 945,295-65-58,-456 141-369,10-12-817,-166 54-67,0 0-1,0 0 1,-1-1-1,1 0 1,2-2 67,-10 6-60,0 0-1,1-1 1,-1 1-1,1 0 1,-1-1 0,0 1-1,1-1 1,-1 1-1,0 0 1,1-1-1,-1 1 1,0-1 0,0 1-1,1-1 1,-1 1-1,0 0 1,0-1 0,0 1-1,0-1 1,0 1-1,0-1 1,0 1 0,0-1-1,0 1 1,0-1-1,0 1 1,0-1 0,0 1-1,0-1 1,0 1-1,0-1 1,0 1 0,-1-1-1,1 1 1,0-1-1,0 1 1,-1-1 0,1 1-1,0 0 1,-1-1-1,1 1 1,0 0 0,-1-1-1,1 1 1,0 0-1,-1-1 1,1 1 0,-1 0-1,1 0 1,-1-1-1,1 1 61,-3-2-461,0 0-1,-1 1 0,1-1 0,0 1 1,-4-1 461,-7 1-854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1:33.4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65 0,'3'-1'120,"1"0"0,-1 0 1,1 0-1,-1 0 0,1 0 0,0 1 1,-1-1-1,1 1 0,0 0 0,-1 1 1,4-1-121,17 1 391,129-16 8842,-8-1-5682,179 0-1814,-110 6-1147,-142 7-541,1 3 1,-1 4-1,9 3-49,-75-6-167,14 1 84,-20-2 194,1 1 0,-1-1 0,0 0-1,1 0 1,-1 0 0,1 0 0,-1 0 0,1 0 0,-1 0 0,1-1-1,-1 1 1,1 0 0,-1 0 0,0 0 0,1 0 0,-1 0-1,1-1 1,-1 1 0,0 0 0,1 0 0,-1-1 0,1 1 0,-1 0-1,0-1 1,1 1 0,-1 0 0,0-1 0,0 1 0,1-1-111,-1 1 67,-1 0 0,1-1 1,0 1-1,0-1 0,0 1 1,-1 0-1,1-1 0,0 1 1,0 0-1,-1-1 0,1 1 1,0 0-1,0-1 0,-1 1 1,1 0-1,0 0 1,-1-1-1,1 1 0,-1 0 1,1 0-68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1:33.8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1031 1 1824,'-16'24'12203,"-17"16"-11619,-7 4-568,-19 9-56,-9 8 0,-6 7 128,-11 6 56,-22 25 136,-9 1 256,-3 3 257,6-4 23,25-27-112,31-5-448,23-28-816,16-12-312,22-19-1905,-11-18-1480,16-19-1944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1:52.2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11 775 0,'-8'1'12050,"6"1"-5118,13 5-2958,8 6-4084,15 16 304,-27-23-121,0-1 0,0 0 0,0-1 0,8 4-73,2 1 96,-15-5 130,-6-11-71,-19-45-150,-5-10 1,6 1 3,21 59-7,1 0 0,-1 0 0,1-1 0,-1 1 0,1 0 0,0-1 0,0 1 0,0 0 0,1 0-1,-1-1 1,0 1 0,1 0 0,0 0 0,-1-1 0,1 1 0,0 0 0,1-1-2,-2 2 9,1 0 1,0 0-1,0 0 1,0 0-1,-1 0 1,1 1-1,0-1 1,0 0-1,0 1 1,0-1-1,0 1 1,0-1-1,0 1 0,0-1 1,0 1-1,1 0 1,-1 0-1,0-1 1,0 1-1,0 0 1,0 0-1,0 0 1,1 0-1,-1 0 1,0 1-1,0-1 0,0 0 1,0 0-1,0 1 1,0-1-1,0 1 1,0-1-1,0 1 1,0-1-1,1 1-9,10 6 141,0 0 0,0 1-1,-1 1 1,2 1-141,-5-3 81,-1-1 0,2 0 1,-1 0-1,1-1 0,0 0 0,0 0 0,0-1 0,9 2-81,-17-5 7,0-1 0,1 1-1,-1-1 1,0 0-1,1 0 1,-1 0-1,0 1 1,1-1-1,-1-1 1,1 1-1,-1 0 1,0 0-1,1 0 1,-1-1 0,0 1-1,1-1 1,-1 1-1,0-1 1,0 1-1,1-1 1,-1 0-1,0 0 1,0 1-1,0-1-6,0 0 8,0-1-1,-1 1 0,1 0 1,-1 0-1,1-1 1,-1 1-1,1 0 0,-1-1 1,0 1-1,0 0 0,1-1 1,-1 1-1,0-1 0,0 1 1,0 0-1,-1-1 0,1 1 1,0 0-1,0-1 0,-1 1 1,1 0-1,-1-1 1,1 1-1,-1 0-7,-6-15 78,-1 0 0,-8-11-78,10 17 14,-1-1 1,2-1-1,-1 1 0,2-1 0,-1 1 0,1-2-14,4 10 2,-1 0 0,1 0 0,0 1-1,-1-1 1,2 0 0,-1 0 0,0-1-2,0 4 1,0 0 1,0-1 0,0 1-1,0 0 1,0-1-1,1 1 1,-1 0-1,0-1 1,0 1-1,0 0 1,0-1-1,1 1 1,-1 0 0,0 0-1,0-1 1,0 1-1,1 0 1,-1 0-1,0 0 1,0-1-1,1 1 1,-1 0 0,0 0-1,1 0 1,-1 0-2,1 0 5,-1 0 1,1 0 0,0 0 0,-1 0 0,1 0-1,0 0 1,-1 1 0,1-1 0,0 0 0,-1 0 0,1 1-1,-1-1 1,1 0 0,-1 1 0,1-1 0,-1 1-1,1-1 1,0 1-6,11 11 159,-1 0-1,2 3-158,-2-2 126,1 0 1,4 3-127,1-1 137,1-1 0,1 0-1,9 4-136,-27-17 6,-1-1-1,0 0 0,1 1 0,-1-1 0,1 0 0,-1 0 0,0 1 0,1-1 0,-1 0 1,1 0-1,-1 0 0,1 1 0,-1-1 0,1 0 0,-1 0 0,1 0 0,-1 0 0,1 0 0,-1 0 1,1 0-1,-1 0 0,1 0 0,-1 0 0,0 0 0,1 0 0,-1-1 0,1 1 0,-1 0 1,1 0-6,-1-2 17,0 1 1,1 0 0,-1 0-1,0-1 1,0 1 0,0 0 0,0-1-1,-1 1 1,1 0 0,0-1-1,-1 1 1,1 0 0,0-1 0,-1 1-18,-11-39 25,5 17-24,0-1 1,2 0-1,-1-11-1,3 10 1,0-16-1,3 34 1,0 1-1,0-1 1,0 1 0,1-1-1,0 1 1,1 0-1,-1 0 1,1-1 0,1 0-1,-3 6-1,0 1 1,1-1-1,-1 1 1,0-1-1,1 0 1,-1 1-1,0-1 1,1 1 0,-1-1-1,1 1 1,-1-1-1,1 1 1,-1 0-1,1-1 1,-1 1 0,1-1-1,0 1 1,-1 0-1,1 0 1,-1-1-1,1 1 1,0 0-1,-1 0 1,1 0 0,0 0-1,-1 0 1,1 0-1,0 0 1,-1 0-1,1 0 1,0 0-1,-1 0 1,1 0 0,0 0-1,-1 0 1,1 1-1,-1-1 1,1 0-1,0 0 1,-1 1 0,1-1-1,-1 0 1,1 1-1,0 0 1,3 2 5,0 0 0,0 0-1,0 1 1,-1 0 0,2 2-5,27 32 81,-21-23-29,2 1 0,0-2-1,0 0 1,1 0 0,13 7-52,-25-19 9,-1-1 0,1 0 0,0 1 0,0-1 0,0 0 0,0 0 0,1-1 0,-1 1 0,2 0-9,-4-1 2,0 0-1,1 0 1,-1 0-1,0 0 1,0 0-1,0 0 1,0 0 0,1 0-1,-1 0 1,0 0-1,0 0 1,0 0 0,0 0-1,1 0 1,-1 0-1,0 0 1,0-1-1,0 1 1,0 0 0,0 0-1,1 0 1,-1 0-1,0 0 1,0 0 0,0-1-1,0 1 1,0 0-1,0 0 1,0 0-1,0 0 1,0 0 0,1-1-1,-1 1 1,0 0-1,0 0 1,0 0-2,-1-9 29,-4-9 5,-24-42 31,20 42-57,0 0 0,1-1 0,1 0 0,-5-18-8,12 34 1,-1 0 0,1 0 0,0 0 0,-1 0 0,1 0 0,1 0 0,-1-1-1,0 3-1,0 1 1,0-1-1,0 1 1,0 0-1,1-1 1,-1 1-1,0-1 0,0 1 1,0 0-1,0-1 1,1 1-1,-1 0 1,0-1-1,1 1 0,-1 0 1,0-1-1,0 1 1,1 0-1,-1 0 1,0-1-1,1 1 1,-1 0-1,1 0 0,-1 0 1,0 0-1,1-1 1,-1 1-1,1 0 1,-1 0-1,0 0 0,1 0 1,-1 0-1,1 0 1,-1 0-1,0 0 1,1 0-1,-1 0 1,1 0-1,-1 0 0,0 0 1,1 1-1,-1-1 1,1 0-1,-1 0 1,0 0-1,1 1 0,-1-1 1,0 0-1,1 0 1,-1 1-1,0-1 1,1 0 0,9 7-1,0 0 1,-1 0-1,1 1 1,3 4 0,17 14 22,18 9 10,-41-31-25,1 1-1,0-1 1,0 0-1,0-1 1,4 2-7,-11-5 1,-1 0 0,1 0-1,-1 0 1,1 1 0,-1-1 0,1 0 0,-1 0-1,1 0 1,0 0 0,-1 0 0,1 0 0,-1 0-1,1 0 1,-1 0 0,1 0 0,-1 0 0,1 0 0,0-1-1,-1 1 1,1 0 0,-1 0 0,1 0 0,-1-1-1,1 1 1,-1 0 0,0-1 0,1 1 0,-1 0-1,1-1 1,-1 1 0,0-1 0,1 1 0,-1-1-1,0 1 1,1-1 0,-1 1 0,0-1 0,0 1-1,0-1 1,1 1 0,-1-1 0,0 1 0,0-1-1,0 1 1,0-1 0,0 0-1,0-3 5,0-1 0,0 0 0,0 1-1,-1-1 1,0-3-5,0 0 4,-3-12 4,0-1-1,-7-17-7,6 22 3,3 5 6,2 10-9,0 1 0,0 0 0,0 0 1,0 0-1,0-1 0,0 1 0,0 0 0,0 0 0,0-1 0,0 1 0,0 0 0,0 0 0,0-1 1,0 1-1,0 0 0,1 0 0,-1 0 0,0-1 0,0 1 0,0 0 0,0 0 0,0 0 0,0-1 0,1 1 1,-1 0-1,0 0 0,0 0 0,0 0 0,0-1 0,1 1 0,-1 0 0,0 0 0,0 0 0,1 0 0,-1 0 1,0 0-1,0 0 0,0 0 0,1 0 0,-1 0 0,0-1 0,0 1 0,5 4 0,2 8 6,-6-9-4,0 0 1,0 0 0,1 0 0,0-1 0,-1 1 0,1-1-1,1 2-2,10 10 32,14 11-32,-23-21 10,0 0-1,1-1 0,-1 0 0,1 0 1,0 0-1,0-1 0,0 0 1,3 2-10,-5-3 6,0-1 0,0 1 0,0 0 0,1-1 0,-1 0 0,0 0 0,0 0 0,0 0 0,0 0 0,1-1 0,-1 1 0,0-1-6,-2 1 1,0-1 0,0 1 0,0 0 0,-1-1 0,1 1-1,0-1 1,0 1 0,0-1 0,-1 0 0,1 1 0,0-1 0,-1 0 0,1 1 0,-1-1-1,1 0 1,-1 0 0,1 0 0,-1 0 0,1 1 0,-1-1 0,0 0 0,1 0 0,-1 0-1,0 0 1,0-1-1,1-3 7,0 0-1,-1 0 1,0 0-1,0-3-6,0 1 11,-2-18 3,0 1 1,-2 0-15,3 12 3,1 10-3,-1-1 0,1 1 0,1-1 0,-1 1 0,0 0 0,1-1 0,-1 1 0,1 0 0,-1-1 0,1 1 0,0 0 0,0 0 0,0-1 0,1 1 0,-1 0 0,0 0 0,1 0 0,-1 1-1,0 0 1,0 0 0,0 0-1,-1 0 1,1 0-1,1 1 1,-1-1 0,0 0-1,0 1 1,0-1-1,0 1 1,0-1 0,0 1-1,1-1 1,-1 1-1,0 0 1,0 0 0,1-1-1,-1 1 1,0 0-1,1 0 1,-1 0 0,0 0-1,0 1 1,1-1-1,-1 0 1,0 1-1,0-1 1,0 0 0,1 1-1,-1-1 1,0 1-1,0 0 1,6 3 5,-2 1-1,1 0 1,0 0-1,-1 0 0,0 1 1,0 0-1,0 0-4,-1-1 4,0 1 0,0-1 0,1 0 0,0-1 0,0 1 0,0-1 0,0 0 0,1 0 0,4 2-4,-10-6 1,1 0 0,0 0-1,-1 0 1,1 1 0,0-1-1,-1 0 1,1 0 0,0 0 0,-1 0-1,1 0 1,0 0 0,-1 0 0,1-1-1,0 1 1,-1 0 0,1 0-1,-1 0 1,1-1 0,0 1 0,-1 0-1,1 0 1,-1-1 0,1 1-1,-1-1 1,1 1 0,-1-1 0,1 1-1,-1 0 1,1-1 0,-1 0 0,0 1-1,1-1 1,-1 1 0,0-1-1,1 1 1,-1-1 0,0 0 0,0 1-1,0-1 1,1 1 0,-1-1-1,0 0 1,1-5-5,1 0 1,-1 0 0,0-1 0,0-2 3,-1 5-2,2-44-32,-2 33 24,1 0 0,0-1 0,1 1 0,1 0 0,3-10 10,-1 15-1,-5 10 1,0 0 1,0 0-1,0 0 0,0 0 0,1 0 0,-1 0 0,0 0 0,0 0 0,0 0 0,0 0 0,0 0 0,1 0 0,-1 0 1,0 0-1,0 0 0,0 0 0,0 0 0,0 0 0,1 0 0,-1 0 0,0 0 0,0 0 0,0 0 0,0 0 1,0 0-1,0 0 0,1 0 0,-1 0 0,0 0 0,0 0 0,0 1 0,0-1 0,0 0 0,0 0 0,0 0 0,1 0 1,-1 0-1,1 2 2,0 1 0,1-1 1,-1 1-1,0-1 1,0 1-1,0 0-2,2 5 8,1 2 17,1 1-1,0-1 0,1-1 1,5 8-25,-10-14 8,1-1 0,0 0 0,0 1 1,0-1-1,0 0 0,1 0 0,-1 0 0,0 0 1,1-1-1,-1 1 0,1-1 0,0 1 0,-1-1 1,1 0-1,0 0 0,0 0 0,0 0 0,0-1 1,0 1-1,0-1-8,0 0 3,-1-1-1,1 1 1,-1-1 0,0 1 0,1-1-1,-1 0 1,0 0 0,1 0 0,-1 0-1,0-1 1,0 1 0,0-1 0,0 1-1,0-1 1,-1 0 0,1 1 0,0-1-1,-1 0 1,1 0 0,-1 0 0,1-2-3,4-6 3,0-1 0,0 0-1,2-9-2,-6 15 5,24-73 5,-26 78-10,0 0 0,0 0 0,0-1 0,0 1 0,0 0 0,0 0 1,0 0-1,0 0 0,0 0 0,0 0 0,0 0 0,0 0 0,0 0 0,0 0 0,1 0 0,-1 0 0,0 0 0,0 0 0,0-1 0,0 1 0,0 0 0,0 0 0,0 0 0,0 0 0,0 0 0,0 0 1,0 0-1,0 0 0,1 0 0,-1 0 0,0 0 0,0 0 0,0 0 0,0 0 0,0 0 0,0 0 0,0 0 0,0 0 0,0 0 0,0 0 0,1 0 0,-1 0 0,0 0 0,0 0 0,0 0 0,0 1 0,0-1 1,0 0-1,0 0 0,0 0 0,0 0 0,0 0 0,0 0 0,0 0 0,0 0 0,6 7 7,7 16 10,-10-18-12,-1-1 10,0 0 1,1-1-1,-1 1 0,1-1 1,0 0-1,0 0 0,1 0 0,-1 0 1,0-1-1,1 1 0,0-1 0,0 0 1,-1 0-1,1 0 0,1 0 0,3 0-15,-6-1 12,0-1 0,0 1-1,1-1 1,-1 0-1,0 1 1,1-1-1,-1 0 1,0-1-1,0 1 1,1 0-1,-1-1 1,0 1-1,1-1 1,-1 0 0,0 1-1,0-1 1,0 0-1,0-1 1,0 1-1,0 0 1,0 0-1,0-1 1,-1 1-1,1-1 1,0 0-1,-1 0 1,1 1 0,-1-1-1,0 0 1,0 0-1,1 0 1,-1-2-12,4-5 9,0 0-1,0 0 1,1 0 0,1 1 0,-1 0 0,2-1-9,-7 8 1,-1 1 0,1-1 0,-1 1 0,1-1 0,0 1 0,-1 0 0,1-1 0,0 1 0,-1 0 0,1-1 0,0 1 0,-1 0 0,1 0 0,0 0 0,-1 0 0,1 0 0,0 0 0,0 0 0,-1 0 0,1 0 0,0 0 0,0 0 0,-1 0 0,1 0-1,17 9-208,-9-5-1,7 3-140,0-1 0,17 4 349,-32-9-9,2 0-289,0 0-1,1-1 1,-1 1 0,0 0-1,1-1 1,-1 0 0,0 0 0,3 0 298,-1 0-1352,10-2-5911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1:54.7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160 88 0,'-38'6'71,"37"-6"-27,0 0-1,0 1 1,0-1 0,-1 0 0,1 1 0,0-1 0,0 0-1,0 1 1,0 0 0,0-1 0,0 1 0,1-1 0,-1 1 0,0 0-1,0 0 1,0-1 0,1 1 0,-1 0-44,-4 4 283,-12 6 65,12-8 1412,0-1 0,-1 1-1,1-1 1,-1 0-1,1 0 1,-1-1-1,0 0 1,0 0-1760,-17-1 2885,14-1 1201,10-1-1981,6 1-2523,80-7 992,-15 2-159,-33 4-150,0-2 0,3-2-265,56-9 637,40 2-637,33-5 224,-23-5-117,76-10 502,-167 29-232,-1 3 1,26 5-378,24-1 250,-101-4-174,-7 0 122,-15-2-613,-19 3-2460,-10 4 1377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2:00.0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41 302 472,'-32'-32'574,"25"25"-2796,5 5 8695,5 5 2393,-1-2-6836,1 12-494,-3-11-1417,1 0-1,-1-1 1,0 1 0,1 0 0,-1 0 0,1 0 0,0-1 0,0 1 0,-1 0 0,1 0 0,0-1 0,0 1 0,1-1-1,-1 1-118,4 5 178,3 3 138,1 1 1,0-2-1,1 1-316,-10-9 19,1-1 0,-1 1-1,1-1 1,-1 1 0,1-1-1,-1 0 1,1 1-1,0-1 1,-1 0 0,1 1-1,0-1 1,-1 0 0,1 0-1,0 1 1,0-1-1,-1 0 1,1 0 0,0 0-1,-1 0 1,1 0 0,0 0-1,0 0 1,-1 0-1,1-1 1,0 1 0,-1 0-1,1 0 1,0-1-19,1 0 19,0 0 0,0 0-1,0 0 1,0-1 0,0 1 0,-1-1 0,1 1 0,0-2-19,14-17 44,-1 0 1,-1-1 0,-1 0-1,-1-2 1,2-6-45,19-32 26,-22 41-32,-1 0-85,2 1 0,0 1 0,1 0 0,0 1-1,7-6 92,-19 22-53,0 0 0,0 0-1,0 0 1,0 0 0,0 0-1,0 0 1,1 1 0,-1-1-1,0 0 1,0 1 0,1-1-1,-1 1 1,0-1 0,2 1 53,-3 0-62,1 0 0,-1 0 0,0 0 0,1 0 0,-1 0 0,1 0 0,-1 0 0,0 1 0,1-1 0,-1 0-1,0 0 1,1 0 0,-1 1 0,0-1 0,0 0 0,1 1 0,-1-1 0,0 0 0,0 0 0,1 1 0,-1-1 0,0 0 0,0 1 0,0-1 0,0 1 0,1-1 0,-1 0 0,0 1 0,0-1 0,0 0 0,0 1 62,1 5-696,-1 0-1,0 0 0,0 0 0,-1 0 1,1 0-1,-2 0 697,-7 45-1992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2:00.6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1 293 936,'0'-1'6838,"1"1"-6711,-1 0-1,0 0 0,0 0 1,0 0-1,0-1 1,1 1-1,-1 0 0,0 0 1,0 0-1,0 0 0,1 0 1,-1 0-1,0 0 1,0 0-1,0 0 0,0 0 1,1 0-1,-1 0 1,0 0-1,0 0 0,0 0 1,1 0-1,-1 0 0,0 0 1,0 1-1,0-1 1,0 0-1,1 0 0,-1 0 1,0 0-1,0 0 1,0 0-127,2 4 6982,0 4-6764,0-1-1,0 0 0,1 0 1,0 0-1,0-1 0,0 1 0,1 0-217,-2-3 105,-1-3-70,-1 0 0,1 0 0,-1 0 0,1 0 0,-1 0 0,1-1 0,-1 1 0,1 0 0,0 0 0,0 0 0,-1-1 0,1 1-1,0 0 1,0-1 0,0 1 0,0-1 0,-1 1 0,1-1 0,0 1 0,0-1 0,0 0 0,0 1 0,0-1 0,0 0 0,0 0 0,0 0 0,1 0 0,-1 0 0,0 0 0,0 0 0,0 0 0,0 0 0,0 0 0,0-1-35,3 0 82,-1-1 1,0 0 0,0 1-1,0-1 1,0-1 0,-1 1-1,1 0 1,0-2-83,0 2 13,8-10 104,0 1-1,-1-2 1,0 0 0,3-7-117,32-57 165,-35 60-109,57-108 734,-36 64-2785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0:37.0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32 107 0,'-9'14'413,"0"2"1059,3-8 5600,0-7 1252,5-1-6163,5 2-1449,0 0-565,1 0 0,-1-1 0,1 1 0,0-1 1,-1-1-1,1 1 0,0-1 0,1 1-147,42-3 721,-39 2-703,44-5 122,-45 4-94,-1-1-1,1 0 0,4-1-45,-8 1 29,0 1-1,0 0 0,0 0 0,0 0 0,0 1 0,4-1-28,13 2 128,-10-1 22,0 0 0,7 0-150,-14-1 23,-1 1-1,0-1 0,0 0 1,0 0-1,0 0 0,0 0 1,0 0-1,0-1 0,0 1 1,0-1-1,0 0-22,2-1 20,-1 0 0,1 0 0,0 1 1,-1 0-1,1-1 0,0 2 0,1-1 0,-1 1 0,0-1 0,0 2 1,5-2-21,7 2 89,0 0 1,0 0-1,2 2-89,-3 0 98,1-1-1,0-1 1,4-1-98,59-12 230,-31 5-35,-18 1 136,22-6-331,-29 6 101,-1 1 1,1 2 0,13-1-102,-19 4 162,1 2 0,11 1-162,20 1 222,-8-5-53,1-2 0,15-4-169,44-4 194,-62 9-122,54-4 312,41 5-384,-123 2 25,0 0 1,1-1-1,-1-1 0,3 0-25,-14 1-95,-3 0-2357,-2 1 1344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0:38.1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1561 104,'0'27'656,"0"-27"-77,1-6 22,0 0 1,0 0-1,0 0 1,0 1-1,3-6-601,-2 5 583,0 0 56,0 0 1,1 0-1,0 1 0,0-1 0,0 1 1,0-1-1,1 1 0,0 0 0,3-3-639,15-11 1776,0 0 0,15-9-1776,-12 10 513,-2-1 1,5-5-514,-21 15 92,0 0 1,0 0 0,-1-1 0,0 0-1,4-9-92,-7 14 47,11-30 297,-12 28-254,1 0 0,-1 0 0,1 1 0,1-1-1,-1 1 1,2-1-90,8-8 178,0 0-1,1 2 1,1 0-1,0 0 1,8-3-178,15-14 275,89-79 807,-23 22-167,-24 21-379,-20 17-344,-26 22 23,-2-1 0,4-7-215,26-28 361,39-43 167,-75 75-280,0-1 0,12-22-248,-18 22 251,1 0 1,1 2 0,21-20-252,48-34 624,-44 41 143,6-9-767,-25 17 289,-21 24-166,1 1-1,6-6-122,-4 10 45,-10 6-16,0 0 0,1 0 0,-1 0-1,1 0 1,-1 0 0,0 0 0,1 0-1,-1 0 1,0 0 0,1 0 0,-1 0-1,1 0 1,-1 0 0,0 0 0,1 1-1,-1-1 1,0 0 0,1 0-1,-1 0 1,0 1 0,1-1 0,-1 0-1,0 0 1,1 1-29,-2-1 1630,0 0-626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0:47.7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0 0,'0'0'31,"-1"0"0,1 0-1,0 0 1,-1 1 0,1-1 0,-1 0-1,1 0 1,0 0 0,-1 0 0,1 0-1,-1 1 1,1-1 0,0 0 0,-1 0-1,1 1 1,0-1 0,-1 0 0,1 0-1,0 1 1,0-1 0,-1 0 0,1 1-1,0-1 1,0 0 0,0 1 0,-1-1-1,1 1 1,0-1-31,-1 2 68,1 0 0,0-1 0,-1 1 0,1 0 0,0 0 0,0-1 0,0 1 0,0 0-68,1 4 201,-1-1 0,1 0 0,0 1 0,1-1 0,0 1-201,0 0 1393,0-1 0,1 1-1,0-1 1,0 0 0,2 1-1393,1 2 784,0 0-1,1-1 1,0 0-784,7 5 326,0 0 1,0-1-1,7 3-326,67 44 1523,52 46-1523,20 30 968,5 17-968,220 219 1735,-145-128-1444,-50-48-151,-110-114-23,44 41 73,-122-119-195,21 19-44,0 0 0,2 6 49,-21-19-816,-4-8 766,0 0 0,0 0 0,0 0 0,0 0 0,0 0 0,0 1 0,0-1-1,0 0 1,0 0 0,0 0 0,0 0 0,0 1 0,0-1 0,0 0 0,0 0 0,0 0-1,0 0 1,0 0 0,0 1 0,0-1 0,-1 0 0,1 0 0,0 0 0,0 0 0,0 0 0,0 0-1,0 1 1,0-1 0,-1 0 0,1 0 0,0 0 0,0 0 0,0 0 0,0 0 0,0 0-1,-1 0 1,1 0 0,0 0 0,0 0 50,-2 0-872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0:48.2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26 384,'0'0'555,"2"0"-170,35 5 1590,32 1-1975,6-8 5124,116-6 143,97 13-2979,65 7-659,0-20-88,-294 3-1229,159-5 632,-211 10-914,12-1-44,-19 1-6,0 0 0,1 0 0,-1 0 0,0-1 0,1 1 0,-1 0 0,1 0 0,-1 0-1,0-1 1,0 1 0,1 0 0,-1 0 0,0-1 0,1 1 0,-1 0 0,0 0 0,0-1 0,1 1 0,-1 0 0,0-1 0,0 1 0,0 0 0,0-1 0,1 1 0,-1 0 0,0-1 0,0 1 0,0-1 0,0 1 0,0 0 0,0-1 0,0 1 0,0-1 0,0 1 0,0 0 0,0-1 0,0 1 0,0-1 20,-3-6-231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59:18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 13 816,'-2'-2'245,"1"1"0,-1 0-1,0 0 1,0 0 0,1 0-1,-1 0 1,0 0 0,0 0 0,0 1-1,0-1 1,0 0 0,0 1-1,0 0 1,0 0 0,0-1 0,-1 1-1,1 0-244,-2 1 832,0 0-1,0 0 1,0 0-1,0 0 1,0 1-1,0 0 0,1-1 1,-4 3-832,-7 6 613,0 0 0,0 0 0,1 2 0,1-1 0,0 2 0,1-1 0,-3 6-613,0 1 290,0 1 0,-9 20-290,6-12 137,-92 176 697,91-164-624,2 0-1,2 1 0,2 1 0,-1 11-209,-2 25 296,-4 72-296,14-84 67,3 1 0,3-1 1,3 1-1,2-1 0,8 23-67,-3-36 175,2 0-1,3-1 0,2 0 1,2-1-1,2-2 1,22 37-175,-1-19 97,2-1 0,3-3 1,3-2-1,2-2 0,26 19-97,-51-52 12,1-1 0,1-2 0,1-1 0,1-1-1,17 6-11,-22-13 29,0-2-1,1-1 1,1-1-1,0-1 1,0-2 0,0-1-1,6 0-28,4-3 23,-1 0 1,1-3-1,0-1 0,-1-2 0,1-1 1,-1-3-1,23-6-23,-18 1 53,-1-2 0,-1-2 0,0-1-1,-1-3 1,-1-1 0,17-13-53,5-7 436,-2-4 0,-2-1-1,-2-4 1,-1-3-436,-21 18 210,-1-2 0,-2-2-1,-1-1 1,-3 0 0,-1-2 0,15-37-210,-23 40 48,-2 0 0,-1-1 0,-3-1 1,-1 0-1,-2 0 0,-1-1 0,-3 0 1,-1-1-49,-2-2 27,-2 1 1,-2 0 0,-2 1-1,-2-1 1,-1 1 0,-3 0-1,-1 1 1,-13-29-28,3 21 34,-2 1 0,-2 2 0,-2 0 0,-3 2 0,-1 1 0,-31-33-34,34 46 121,-2 1 1,0 2-1,-2 0 1,-1 3-1,-1 1 1,0 1-1,-2 2 1,-1 2 0,-7-2-122,-18-2 180,-1 3 0,-1 2 1,-1 3-1,-17 0-180,-272-24-58,256 30-61,8 0-64,-184-13-1489,262 21 1352,5 0 163,-1 1-1,0 0 1,0 0-1,0 1 158,7-1-94,1 0 0,-1 0 0,1 1 0,-1-1 0,1 1 0,0-1-1,-1 1 1,1-1 0,0 1 0,-1 0 0,1-1 0,0 1 0,0 0-1,-1 0 1,1 0 0,0 0 0,0 0 0,0 0 0,0 0 0,1 1-1,-1-1 1,0 0 0,0 0 0,0 2 94,-7 17-6739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2:13.0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211 37 0,'-11'-14'5476,"-1"-1"4869,2 8-7153,10 7-3176,0 0 0,-1 0-1,1 0 1,0 0 0,-1 0-1,1 0 1,0 0 0,0 0-1,-1 0 1,1 0-1,0 0 1,-1 0 0,1 0-1,0 0 1,0 0 0,-1 0-1,1 0 1,0 1 0,0-1-1,-1 0 1,1 0 0,0 0-1,0 0 1,0 1-1,-1-1 1,1 0 0,0 0-1,0 0 1,0 1 0,0-1-1,-1 0 1,1 0 0,0 1-1,0-1 1,0 0 0,0 0-1,0 1-15,-8 10 65,1 0 0,-4 10-65,2-6 30,-9 24 84,6-14-45,-10 20 75,17-37-112,2-4-14,1 0 0,-1 0 0,1 0 0,0 0 0,0 0 0,1 0 0,-1 1 1,1-1-1,0 3-18,-15 68 173,7-36-22,-1 21-151,-12 184 301,21-218-230,0 0 1,2-1-1,0 1 1,3 4-72,55 285 778,-38-230-249,15 37-529,36 81 552,-38-108-264,100 274 1175,-118-321-1123,-1 0-340,-11-31 93,0 0 1,-1 0-1,-1 1 0,0 14-93,-2-32-1,0 2 16,0 0-1,0 0 1,0 0-1,0 0 1,-1 0-1,1 0 1,-1 1-15,1-2-6,0-1 0,-1 1-1,1-1 1,0 0 0,-1 1 0,1-1 0,0 1 0,-1-1-1,1 0 1,0 1 0,-1-1 0,1 0 0,-1 1 0,1-1 0,0 0-1,-1 0 1,1 0 0,-1 1 0,1-1 0,-1 0 0,1 0-1,-1 0 1,1 0 0,-1 0 0,1 0 0,-1 0 0,1 0 0,-1 0-1,1 0 1,-1 0 0,1 0 0,-1 0 0,1 0 0,-1-1-1,1 1 7,-5-2-172,1 1-1,0-2 1,-1 1-1,1 0 1,0-1 0,1 0-1,-1 0 1,0 0-1,-1-2 173,5 5-17,-29-26-562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2:13.9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126 20 0,'0'-1'-248,"-1"-10"3001,1 10-2295,0 1-1,0 0 1,0-1-1,0 1 1,0 0 0,0-1-1,-1 1 1,1 0-1,0-1 1,0 1 0,0 0-1,0 0 1,-1-1-1,1 1 1,0 0-1,0 0 1,-1-1 0,1 1-1,0 0 1,0 0-1,-1-1 1,1 1 0,0 0-1,-1 0 1,1 0-1,0 0 1,-1 0-1,1-1 1,0 1 0,-1 0-1,1 0-457,0 1 81,-1-1 0,1 0 0,-1 0 1,1 1-1,0-1 0,-1 0 0,1 1 0,-1-1 0,1 0 0,0 1 0,0-1 0,-1 1 0,1-1 0,0 0 0,0 1 0,-1-1 0,1 1 1,0-1-1,0 1-81,-2 1 242,-8 18 118,0-1 0,1 1 1,1 0-1,-4 16-360,3-9 185,-4 13-11,2 0 1,1 1-1,2 0 0,2 6-174,3-1 150,3 1 0,2 0 0,6 40-150,32 143 560,-30-180-401,134 593 1009,-126-574-1092,5 19 138,3-1 0,17 30-214,-35-98 22,2 3 7,-1 1 0,-1 3-29,0 0 16,5 19 5,-4 6-1,-8-47-97,-1 0-1,1 0 0,0 0 0,-1 1 0,0-1 1,0 0-1,0 0 0,-1 0 78,0 8-915,1-12 894,0 1 0,0-1 0,0 0 1,0 0-1,0 0 0,0 0 0,0 0 0,0 1 1,0-1-1,0 0 0,0 0 0,0 0 1,0 0-1,0 0 0,0 1 0,0-1 0,-1 0 1,1 0-1,0 0 0,0 0 0,0 0 0,0 0 1,0 0-1,0 1 0,-1-1 0,1 0 1,0 0-1,0 0 0,0 0 0,0 0 0,0 0 1,-1 0-1,1 0 0,0 0 0,0 0 1,0 0-1,0 0 0,-1 0 0,1 0 0,0 0 1,0 0 20,-14-3-493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2:58.2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209 21 0,'27'-15'9,"-24"12"552,-4 1-166,1 2-186,-1 0 1,1 0-1,0 0 1,0 0 0,-1 0-1,1 0 1,0 0-1,-1 0 1,1 0 0,0 0-1,0 0 1,-1 0-1,1 0 1,0 0 0,0 0-1,-1 1 1,1-1-1,0 0 1,0 0 0,-1 0-1,1 0 1,0 1-1,0-1 1,0 0 0,0 0-1,-1 0 1,1 1-1,0-1-209,-25 43 5206,-2 10-4722,15-30 353,-77 142 1114,68-123-1794,-22 44-3005,35-73-4692,2-5 4716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2:58.6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10 936,'-7'-7'1064,"6"4"-71,1 3 6744,2 3-5432,-2-3-353,0 0-752,4 15-263,16 13-329,36 34-112,-31-34-144,2-4-80,4 3-136,0-5-32,1-1-40,-4-5-40,-2 0-616,-8-1-440,-10-3 600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2:59.1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157 50 280,'39'-39'568,"-39"34"-104,0-1 24,4 6 769,-6 0 7977,2 0-6490,-1 0-1095,-4 31-897,-19 43-216,12-16-240,-8-1-72,-5 3-96,5-2-56,-6-11-32,1-3-168,9-14-432,3-7 824,2-18-368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2:59.5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1400,'4'0'9522,"0"6"-5993,5 10-2369,7 12 137,0 3-65,9 6-304,0-4-304,6 1-320,-2-5-104,-3-5-104,0-2 24,-2-4-312,0-5-336,-1-2 2585,9-2-1777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3:10.2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1 528,'-20'7'1141,"17"-7"-194,0 1 0,0 0 0,0 0 0,0 0 0,0 1 0,1-1 0,-2 1-947,0 1 1638,0-1-381,1 1-1,-1 0 0,1 0 1,-1 0-1,1 0 1,0 1-1257,2-3 143,0 0-1,0 0 1,1 1 0,-1-1-1,0 0 1,1 1 0,0-1 0,-1 1-1,1-1 1,0 0 0,-1 1 0,1-1-1,0 1 1,0-1 0,0 1 0,0-1-1,1 1 1,-1-1 0,0 0 0,1 2-143,1 3 204,0 0 0,0 0 0,1 0 1,0-1-1,0 1 0,1-1 0,0 1 1,0-1-1,0 0 0,0 0 0,1-1 0,-1 0 1,5 4-205,11 6 281,0 0 0,1-1 0,2-1-281,11 8 282,11 7-15,105 62 304,-119-73-501,0-2-1,1-1 1,0-1 0,3-1-70,-22-8 17,18 6 99,11 5-116,-42-14 1,0 0 1,0 0-1,0 0 0,0 0 0,0 0 1,1 0-1,-1 0 0,0 1 0,0-1 1,0 0-1,0 0 0,0 0 0,0 0 1,1 0-1,-1 0 0,0 0 1,0 0-1,0 0 0,0 0 0,0 0 1,0 0-1,1 0 0,-1 0 0,0 0 1,0 0-1,0 0 0,0 0 0,0 0 1,1 0-1,-1 0 0,0 0 0,0 0 1,0 0-1,0 0 0,0 0 0,0-1 1,0 1-1,1 0 0,-1 0 0,0 0 1,0 0-1,0 0 0,0 0 1,0 0-1,0 0 0,0-1 0,0 1 1,0 0-1,0 0 0,0 0 0,0 0 1,1 0-1,-1 0 0,0-1 0,0 1 1,0 0-1,0 0 0,0 0 0,0 0-1,-5-8-61,0 5-30,1-1-1,-2 1 1,1-1-1,0 1 1,-1 1-1,1-1 1,-1 1-1,-2 0 92,-11-6-253,-47-23-1550,-53-34 1803,-58-45-770,166 102 764,-90-54 652,96 60-489,3 1-75,0 0 1,0 0-1,0 0 1,0 0-1,0 0 0,0-1 1,0 1-1,1 0 1,-1-1-1,0 0 1,1 1-1,-1-2-82,2 3 9,0 0 0,0 0 0,0 0 0,0 0 1,0-1-1,0 1 0,0 0 0,0 0 0,0 0 0,0 0 0,0 0 0,0-1 0,0 1 1,0 0-1,0 0 0,0 0 0,0 0 0,1-1 0,-1 1 0,0 0 0,0 0 0,0 0 1,0 0-1,0 0 0,0 0 0,1 0 0,-1-1 0,0 1 0,0 0 0,0 0 0,0 0 1,0 0-1,1 0 0,-1 0 0,0 0 0,0 0-9,9 0 181,8 5 57,38 22 432,-9-4-259,6 0-165,1-2 0,1-2 0,1-2 0,0-3 0,24 2-246,142 3 182,-106-11-113,-80-6-43,-22-2-5,0 1 0,11 2-21,-15 0-26,-19-3-203,-6-4 36,0-1-1,0 0 1,-7-3 193,-12-5-151,-45-13-280,-64-12 431,94 27 30,0 2 0,-1 2 0,-18 2-30,62 5 46,-1 0-1,0 1 1,1 0 0,-1 0-1,1 0 1,-1 1 0,-1 1-46,8-2 18,0-1 1,0 0-1,0 0 1,0 1-1,0-1 1,0 1 0,0-1-1,0 1 1,0-1-1,0 1 1,1 0-1,-1-1 1,0 1-1,0 0 1,1-1-1,-2 2-18,2-1 9,0-1-1,0 1 1,0-1-1,0 1 1,0 0 0,0-1-1,1 1 1,-1-1-1,0 1 1,0 0-1,0-1 1,1 1 0,-1-1-1,0 1 1,0-1-1,1 1 1,-1-1-1,0 1 1,1-1-1,-1 0 1,1 1 0,-1-1-1,1 1 1,-1-1-1,1 0 1,-1 1-1,1-1 1,-1 0-9,18 12 98,0-1-1,1-1 1,0-1 0,0 0 0,14 3-98,11 6 112,12 5-10,2-2-1,0-3 1,1-3-1,0-1 0,54 3-101,29-6 50,45 5-1,-176-15-41,1 0-1,-1 1 1,0 1-1,0 0 1,-1 0 0,1 1-1,0 1-7,-11-5 1,0 0-1,0 0 0,0 0 1,0 0-1,1 0 0,-1 0 0,0 0 1,0 0-1,0 0 0,0 0 1,0 0-1,0 0 0,0 0 1,0 0-1,0 0 0,0 0 1,0 0-1,0 0 0,0 0 0,0 0 1,0 0-1,0 0 0,1 0 1,-1 0-1,0 1 0,0-1 1,0 0-1,0 0 0,0 0 1,0 0-1,0 0 0,0 0 1,0 0-1,0 0 0,0 0 0,0 0 1,0 0-1,0 0 0,0 0 1,0 0-1,0 0 0,0 1 1,0-1-1,0 0 0,0 0 1,0 0-1,0 0 0,0 0 0,0 0 1,0 0-1,0 0 0,0 0 1,0 0-1,0 0 0,0 0 1,0 0-1,0 0 0,0 0 1,0 0-1,-1 1 0,1-1 1,0 0-1,0 0 0,0 0 0,-6 1 6,-14 0-2,-43-6-128,-39-8 124,-7-1-91,101 14 88,-49-6-29,0 3 0,-5 3 32,45 1 27,1 0 1,-1 1-1,1 1 1,-1 0 0,1 1-1,0 1 1,0 1 0,0 0-1,-3 3-27,16-6 91,7-3-69,-2 0-8,244-3 170,-138-2-68,29-9-116,-6-7 83,28-12-83,123-42 82,-256 67-71,-14 4 6,0 0 0,0 2 0,1-1-17,-1 2 33,-12 1-32,0 0 0,0 0 0,0 0 0,0 0-1,0 0 1,0 0 0,0 0 0,0 0 0,0 0 0,0 0 0,0 0 0,0 0 0,0 0 0,0 0 0,0 0 0,0 0 0,0 1 0,0-1-1,0 0 1,0 0 0,0 0 0,0 0 0,0 0 0,0 0 0,0 0 0,0 0 0,0 0 0,0 0 0,0 0 0,0 0 0,0 0-1,0 0 1,0 0 0,0 0 0,0 0 0,0 0 0,0 0 0,0 0 0,0 0 0,0 0 0,0 0 0,0 0 0,0 0 0,0 0 0,0 0-1,0 0 1,0 0-1,-26 8 73,-8-1-54,-169 40 41,149-32-39,0 2-1,-35 19-20,57-22 18,0-1 0,-27 7-18,58-20-2,-1 0 1,0 1-1,0-1 0,0 0 0,1 0 0,-1 0 1,0 0-1,0 0 0,-1-1 2,32-10-39,-12 5 30,-13 4 8,157-62-2,-134 51 3,183-82 0,-146 65 24,37-24-24,-83 42 3,-10 5 82,-59 11 18,18 2-68,0 2 1,1 0 0,-21 11-36,24-8 15,-13 5 44,-21 13-59,42-15 9,13-6-5,8-8-5,0 0 1,0 0 0,0 0 0,0 0-1,0 1 1,0-1 0,0 0 0,0 0 0,0 0-1,0 0 1,0 1 0,0-1 0,0 0 0,0 0-1,0 0 1,0 0 0,0 1 0,0-1-1,0 0 1,0 0 0,0 0 0,0 0 0,0 1-1,0-1 1,0 0 0,0 0 0,0 0 0,1 0-1,-1 1 1,0-1 0,0 0 0,0 0-1,0 0 1,0 0 0,0 0 0,1 0 0,-1 0-1,0 0 1,0 1 0,1-1-1,-1 0 0,1 0 0,-1 0 0,1 1 0,0-1 0,-1 0 0,1 0 0,-1 0-1,1 0 1,0 0 0,-1 0 0,1 0 0,-1 0 0,1-1 0,0 1 0,-1 0 1,9-2-4,-1-1 0,1 0 0,-1 0 0,0-1 0,5-3 4,41-26-20,-12 6 13,28-18 14,-4 1 10,-45 31-2,-13 7 54,0 1 1,9-4-70,-18 8 22,0 1 0,0-1 0,0 1 0,1-1 0,-1 1 0,0-1 0,0 1 0,0 0 0,0 0 0,0-1 0,0 1 0,0 0 0,0 0 0,0 0 0,0 0 0,0 0 0,0 0 0,0 0-22,-18 3 138,0 1 0,0 1-1,0 0 1,-1 2-138,-18 8 299,-16 10-299,38-17 90,0 0-1,1 1 0,0 1 0,0 0 0,1 1 0,1 1 1,-8 9-90,34-26-8,91-53-342,21-21 350,-68 38-4275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3:13.9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 0 768,'-23'6'799,"-32"7"-489,18-2 8906,5-1-860,29-8-7209,11 1 712,52 14-1089,-20-5-243,4-1-527,79 12 956,2-5 0,70-2-956,-88-14 402,12-4-402,97 1 196,-184 1-118,-32 0-86,1 0-1,-1 0 0,0 0 1,0 0-1,0 0 0,1 0 1,-1 0-1,0 0 0,0 0 1,1 0-1,-1 0 0,0-1 1,0 1-1,0 0 0,0 0 1,1 0-1,-1 0 0,0 0 1,0 0-1,0-1 0,0 1 1,1 0-1,-1 0 0,0 0 1,0-1-1,0 1 0,0 0 1,0 0-1,0 0 0,0-1 1,0 1-1,0 0 0,0 0 9,0-1-158,0 1-1,0-1 0,-1 1 0,1-1 1,0 1-1,-1 0 0,1-1 0,0 1 1,-1-1-1,1 1 0,-1 0 1,1-1-1,-1 1 0,1 0 0,-1 0 1,1-1-1,-1 1 0,1 0 0,-1 0 1,1 0-1,-1-1 0,1 1 0,-1 0 1,1 0 158,-35-9-1953,-34-6 849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3:14.4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5 872,'-8'1'355,"-18"3"9739,24-3-9157,0-1 0,0 1 0,0-1-1,0 1 1,0 0 0,0 0-1,1 0 1,-1 0 0,0 0-1,0 1-936,1-1 851,1-3 624,7-1-1189,37-3 208,0 1 0,20 3-494,98 2 664,-99 1-489,239-3 263,-81 1-259,-214 1-171,20-1 38,0 2 1,0 1 0,16 4-47,-30-4 18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3:30.6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157 755 24,'-96'13'696,"82"-11"-350,-11 2-50,12 2 1766,10-4-1348,3-2-430,0 0 0,0 0 1,-1 0-1,1 0 0,0 0 0,-1 0 0,1 1 0,0-1 0,-1 0 0,1 0 0,0 0 1,0 1-1,-1-1 0,1 0 0,0 0 0,0 1 0,0-1 0,-1 0 0,1 0 0,0 1 1,0-1-1,0 0 0,0 1 0,0-1 0,0 0 0,-1 0 0,1 1 0,0-1 1,0 0-1,0 1 0,0-1 0,0 0 0,0 1 0,0-1 0,0 0 0,0 1 0,1-1-284,-1 1 212,1-1 0,-1 1 0,1-1 0,0 1 0,-1-1 0,1 0-1,0 0 1,-1 1 0,1-1 0,0 0 0,0 0 0,-1 1 0,1-1 0,0 0-1,0 0 1,-1 0 0,1 0 0,1 0-212,8-1 455,1 0 1,-1 0-1,1-1 0,-1 0 1,3-2-456,55-19 693,-48 16-484,85-36 231,-2-3-1,-2-6 0,52-36-439,0-5 204,26-22 19,-23 15 657,59-24-880,-46 44 583,-150 71-519,-12 5-62,-10 5-131,-12 6-1139,10-5 1057,0 0-1,0 1 0,0 0 0,-3 2 212,0 0-117,-19 12-2097,-25 12 2214,28-16-776,1 5-226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59:19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2 720,'0'0'27,"-1"-1"-1,1 1 1,-1 0 0,1 0-1,-1 0 1,1 0 0,-1 0-1,1 0 1,-1 0 0,1 0-1,-1 0 1,1 0 0,0 0-1,-1 0 1,1 0 0,-1 0-1,1 0 1,-1 0 0,1 0-1,-1 1 1,1-1 0,0 0-1,-1 0 1,1 1 0,-1-1-1,1 0 1,0 1 0,-1-1-1,1 0 1,0 1 0,-1-1-1,1 0 1,0 1-27,-1 1 39,0 0 1,1 0-1,-1 0 0,1 0 0,-1 0 1,1 0-1,0 2-39,-2 31 3632,2-1-1,1 1 1,3 11-3632,3 19 1630,63 370 2239,-62-390-3631,171 807 1191,5 28-734,-73-155 616,-32-196-583,70 363-1283,-96-627-161,15 14 716,-22-115-979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3:31.1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117 712 456,'-79'42'1553,"46"-25"6658,28-15-4030,10-3-2065,13-6-505,27-14 1101,21-15-2712,-22 12 859,-3 2-361,60-33-113,187-106 137,243-133-32,-484 269-455,154-80 120,-183 95-293,7-2-414,-24 13 250,-2 6-157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3:32.1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125 1 0,'-81'30'587,"62"-25"-84,18-5-489,1 0 1,0 0-1,0 0 0,0 0 1,-1 0-1,1 0 0,0 0 1,0 0-1,0 0 0,-1 0 1,1 0-1,0 0 0,0 0 1,0 0-1,0 0 0,-1 0 1,1-1-1,0 1 0,0 0 1,0 0-1,0 0 1,-1 0-1,1 0 0,0 0 1,0-1-1,0 1 0,0 0 1,0 0-15,-2-2 379,-5 0 4647,-1 0 6801,5-1-7805,5 2-3088,36-1 798,8 0-1732,-12 2 256,289-3 1200,-128 3-1058,497-11 727,-530 12-328,1 7-797,-143-5 122,-14-2-45,-10 0-26,-8 0-2019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3:35.7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14 933 336,'-1'0'125,"-9"0"555,10 0-641,0 0 0,0-1 0,0 1 0,0 0 0,0 0 0,0 0 1,0 0-1,0 0 0,0 0 0,0 0 0,0 0 0,0 0 0,0 0 0,1 0 0,-1-1 0,0 1 0,0 0 0,0 0 0,0 0 0,0 0 1,0 0-1,0 0 0,0 0 0,0 0 0,-1 0 0,1-1 0,0 1 0,0 0 0,0 0 0,0 0 0,0 0 0,0 0 0,0 0 0,0 0 1,0 0-1,0 0 0,0 0 0,0 0 0,0 0 0,0-1 0,0 1 0,0 0 0,0 0 0,-1 0 0,1 0 0,0 0 0,0 0 0,0 0 1,0 0-1,0 0 0,0 0 0,0 0 0,0 0 0,0 0 0,0 0 0,-1 0 0,1 0 0,0 0 0,0 0 0,0 0 0,0 0 0,0 0-39,0-1 1529,1 1 722,3 0 2403,19 0-3291,6 0-573,0-1-1,0-1 1,0-1-1,1-2-789,32-9 722,-2-3 1,0-2-1,40-19-722,20-16 738,27-22-738,198-125 395,-13-14-194,-64 25 304,-208 139-311,-18 9 92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3:47.8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288 64 0,'2'-1'157,"-1"0"1,1 1-1,-1 0 0,1-1 1,-1 1-1,1 0 0,-1 0 1,1 0-1,0 0 1,-1 0-158,0 0 145,0 0-1,-1 0 1,1 0 0,0 0 0,-1 0 0,1 0 0,0 0 0,-1 0 0,1 0 0,0 0 0,-1 0 0,1 0 0,0 0 0,-1-1 0,1 1 0,-1 0 0,1-1 0,0 1 0,-1 0-1,1-1 1,-1 1 0,1 0 0,-1-1 0,1 1 0,-1-1 0,1 1 0,-1-1 0,0 1 0,1-1 0,-1 0 0,0 1 0,1-1 0,-1 1 0,0-1 0,0 0 0,1 1-1,-1-1 1,0 0 0,0 1 0,0-1 0,0 0-145,0 0 284,0 0 0,1 0 0,-1 0 0,0 0-1,0 1 1,0-1 0,0 0 0,-1 0 0,1 0 0,0 0-1,0 0 1,0 0 0,-1 0 0,1 0 0,0 0 0,-1 1-1,1-1 1,-1 0 0,0 0-284,0-1 183,-1 1 1,0-1-1,0 1 0,0-1 0,0 1 1,-1 0-1,1 0 0,0 0 1,0 0-1,-2 0-183,-3-2 163,4 1-104,0 1 0,-1-1 0,1 1 0,-1 0 0,1 0 0,-1 0 0,1 0 0,-1 1 0,0 0 0,1-1 0,-1 1 0,0 1 0,1-1 0,-1 0 0,0 1 0,1 0 0,-1 0 0,1 0 0,-1 0 0,-2 2-59,-5 4 41,0 0 1,0 1 0,1 1 0,1-1-1,-1 2 1,1-1 0,1 1-1,0 1 1,0 0 0,1 0 0,1 0-1,0 1 1,0 0 0,1 0-1,0 0 1,1 1 0,1-1 0,-1 9-42,3-17-9,0 0 0,1 1 0,0-1 1,0 1-1,0-1 0,0 0 0,1 1 1,-1-1-1,1 1 0,0-1 0,1 0 1,-1 0-1,1 0 0,0 0 0,0 0 1,0 0-1,0 0 0,1 0 0,-1-1 0,1 0 1,0 1-1,0-1 0,4 3 9,3 1-18,0 0 0,0 0 0,1-1 0,0-1 0,0 1 0,1-2 0,8 3 18,-2-2-7,0 0 0,0-1 1,1-2-1,13 1 7,-23-2 4,0-2 0,-1 1 0,1-1 1,-1-1-1,1 0 0,-1 0 0,0 0 0,1-1 1,-1 0-1,0-1 0,-1 0 0,1 0 1,-1-1-1,0 0 0,0 0 0,0 0 0,-1-1 1,0 0-1,0-1 0,4-4-4,-5 5 24,-1 0-1,0 0 1,0-1 0,0 1 0,-1-1 0,0 0-1,0 0 1,-1 0 0,0 0 0,0-1-1,0 1 1,-1 0 0,0-1 0,-1 1-1,0-1 1,0 1 0,-1-1 0,1 1 0,-2-1-1,1 1 1,-1-1 0,0 1 0,-2-4-24,1 5 32,1 0-1,-2 0 1,1 1 0,-1-1 0,1 1 0,-2 0 0,1 0 0,0 0 0,-1 1 0,0-1 0,-3-1-32,0 1 34,0 0 1,0 0 0,-1 1 0,1 0 0,-1 1-1,0 0 1,-6-2-35,-4 1 41,0 1-1,0 1 1,1 1 0,-1 0-1,0 2 1,0 0 0,-15 3-41,19-2 54,0 1 1,0 1-1,1 0 1,0 1 0,0 0-1,0 1 1,0 1-1,1 0-54,7-3 50,0-1 0,0 1 0,1 1 0,0-1-1,0 1 1,0 0 0,0 0 0,1 0 0,0 0 0,0 1-1,0 0 1,1 0 0,0 0 0,0 0 0,1 1 0,-1-1-1,1 1 1,-1 4-50,2-4 37,1-1-1,-1 1 1,1 0-1,0-1 1,0 1 0,1-1-1,0 1 1,0-1-1,0 1 1,1-1 0,0 0-1,0 1 1,1-1-1,0 0 1,0 0-1,0-1 1,1 1 0,0-1-1,0 0 1,0 0-1,2 2-36,4 2 30,0 0 1,0-1-1,0-1 0,1 0 0,0 0 0,0-1 0,1 0 0,0-1 1,0 0-1,7 1-30,-4-2 26,-1 0 0,1-1 0,1 0 1,-1-1-1,0-1 0,0-1 0,1 0 1,11-2-27,-21 1 12,0 0 0,1 0 0,-1-1 1,0 0-1,0-1 0,0 1 1,0-1-1,-1 0 0,1 0 1,0-1-13,-3 1 11,1 0 0,0-1 0,-1 1 0,1-1 0,-1 0 0,0 0 0,0 0 0,-1 0 0,1 0 0,-1 0 1,0-1-1,0 1 0,-1-1 0,1 0-11,-1-1 24,0 1 0,0-1 0,0 1 0,-1-1 0,0 0 0,0 1 0,0-1 0,-1 1 0,0-1 0,0 1 0,0-1 0,-1 1 0,0 0 0,0 0-1,0-1 1,-2 0-24,0-2 42,0 0 0,-1 1-1,0-1 1,-1 1-1,0 1 1,0-1-1,0 1 1,-1 0-1,-4-4-41,4 6 15,1 0 0,-1 1-1,1 0 1,-1 0 0,0 0-1,0 1 1,-1 0 0,1 0-1,0 1 1,-1 0 0,1 0-1,-1 1 1,1 0 0,-1 0-1,1 0 1,-1 1-15,1 0 17,-1 1 1,0-1-1,1 1 0,0 1 1,-1-1-1,1 1 0,0 0 1,0 1-1,1 0 0,-1 0 1,1 0-1,0 1 0,0 0 1,0 0-1,-2 2-17,6-4 17,0-1 0,0 1 0,0-1-1,0 1 1,1 0 0,-1 0 0,1 0 0,0 0-1,-1 0 1,1 0 0,0 0 0,1 0 0,-1 0 0,1 0-1,-1 0 1,1 1 0,0-1 0,0 0 0,0 0 0,1 1-1,-1-1 1,1 0 0,0 0 0,0 0 0,0 0-1,1 3-16,0-3 11,1 1 0,-1-1-1,1 1 1,0-1-1,0 0 1,0 0-1,1 0 1,-1 0-1,1-1 1,-1 1 0,1-1-1,0 0 1,0 0-1,0 0 1,0-1-1,1 1-10,7 1 12,0 0 1,0 0-1,1-1 0,-1-1 0,3 0-12,-7 0 3,0-1 1,0-1-1,0 0 0,0 0 1,0 0-1,0-1 0,0 0 1,-1-1-1,1 0 0,-1 0 1,1 0-1,-1-1 1,2-2-4,-4 3 5,-1 0 0,1 0 0,-1-1 0,0 1 0,0-1 0,-1 0 1,1 0-1,-1-1 0,0 1 0,0-1 0,0 1 0,-1-1 1,1 0-1,-1 0 0,0 0 0,-1 0 0,1 0 0,-1-1 0,0 1 1,0-1-6,-1 4 2,0 0 1,0 0 0,0-1 0,-1 1 0,1 0 0,0-1-1,-1 1 1,0 0 0,1 0 0,-1 0 0,0 0 0,0-1-1,0 1 1,0 0 0,-1 1 0,1-2-3,-1 1 8,-1-1 1,0 0-1,1 0 1,-1 1-1,0 0 1,0-1-1,-1 1 1,1 0-1,-3-1-8,1 1 8,0 0 0,-1 0 0,0 0 0,1 0 0,-1 1 0,0 0 0,1 0 0,-1 1 0,0 0 0,0 0 0,0 0 0,0 0 0,0 1-8,5-1 0,1 0 0,-1 0-1,1 1 1,0-1 0,-1 0 0,1 0-1,-1 0 1,1 0 0,0 0 0,-1 1 0,1-1-1,0 0 1,-1 0 0,1 1 0,0-1 0,-1 0-1,1 0 1,0 1 0,0-1 0,-1 0-1,1 1 1,0-1 0,0 1 0,-1-1 0,1 0-1,0 1 1,0-1 0,0 0 0,0 1 0,0 0 0,0 0-2,0 0 1,0 0 0,0 0 0,0 0 0,1 0 0,-1 1-1,0-1 1,1 0 0,-1 0 0,1 0 0,-1 0 0,1 0 1,2 4-5,1 0 0,0 0 1,0-1-1,2 3 5,-5-6 7,-1-1 4,0-5 50,-1 11-57,1 0-1,-1 0 1,0-1 0,-1 1 0,1 0 0,-1-1-1,0 1 1,-1-1 0,1 1 0,-1-1-1,-1 1-3,3-5 2,0 0 0,0 0 0,0 0 0,0 0 0,0 0 0,0 0 0,0-1 0,0 1 0,0 0 0,0-1 0,-1 1 0,1-1-1,0 1 1,0-1 0,-1 0 0,1 1 0,0-1 0,-1 0 0,1 0 0,0 0 0,-1 0 0,1 0 0,0 0 0,-1 0 0,1 0 0,0-1 0,-1 1 0,1 0-1,0-1 1,0 1 0,-1-1 0,1 0 0,-1 0-2,1 0-1,-1 1 1,1-1-1,-1 0 0,1 0 0,0 0 0,-1 0 0,1 0 0,0-1 0,0 1 1,0 0-1,0-1 0,0 1 0,0 0 0,0-1 0,0 1 0,0-1 1,1 0-1,-1 1 0,1-1 0,-1 1 0,1-1 0,0 0 0,-1-1 1,2 2-2,-1 0-1,0 0 0,1 0 0,-1 0 0,1 0 1,-1 0-1,1 0 0,0 0 0,-1 0 1,1 0-1,0 0 0,0 0 0,0 0 0,-1 0 1,1 1-1,0-1 0,0 0 0,0 1 1,0-1-1,1 1 0,-1-1 0,0 1 3,4-2-5,0 0-1,0 0 0,0 1 0,3-1 6,1 1 6,0 0-1,0 0 1,0 1-1,0 0 1,0 0-1,0 1 1,0 0-1,0 1 1,0 0-1,0 1 1,-1 0-1,1 0 1,-1 0-1,0 1 1,0 1-1,4 1-5,-11-5 7,0-1 0,-1 1 0,1 0-1,0-1 1,0 1 0,0 0 0,0 0-1,-1-1 1,1 1 0,0 0 0,-1 0-1,1 0 1,0 0 0,-1 0 0,1 0 0,-1 1-7,0-2 5,0 0 1,0 1 0,0-1 0,0 0 0,0 1 0,0-1 0,-1 0-1,1 1 1,0-1 0,0 0 0,0 1 0,-1-1 0,1 0 0,0 0-1,0 1 1,-1-1 0,1 0 0,0 0 0,-1 1 0,1-1 0,0 0-1,-1 0 1,1 0 0,0 0 0,-1 0 0,1 1 0,0-1 0,-1 0 0,1 0-1,0 0-5,-6 1 51,-1 0 0,1 0 0,0-1 0,-5 0-51,10 0-2,-39-1 105,-15-2-103,42 2-5,-1-1 0,1-1 0,0 0-1,-1-1 1,-10-4 5,23 7-4,-1 1-1,1-1 0,0 0 1,0 1-1,0-1 1,0 0-1,-1 0 1,1 0-1,0 0 1,0 0-1,1 0 1,-2-1 4,2 2-5,0-1 0,-1 1 1,1-1-1,0 1 0,0-1 1,-1 0-1,1 1 1,0-1-1,0 0 0,0 1 1,0-1-1,0 0 0,0 1 1,0-1-1,0 1 1,0-1-1,0 0 0,0 1 1,1-1 4,0-1-9,-1 0 1,1 1-1,0-1 1,1 1 0,-1-1-1,0 1 1,0-1-1,1 1 1,-1 0 0,1 0-1,-1-1 1,1 1-1,-1 0 1,1 1 0,0-1-1,0 0 1,-1 0 8,22-8-16,0 1 1,1 1-1,0 1 1,0 1-1,23-2 16,-46 7 0,4-1 5,0 1-1,0 0 0,0 0 1,5 1-5,-9-1 2,0 0 0,0 0 1,0 0-1,0 0 0,-1 1 0,1-1 1,0 0-1,0 0 0,0 1 0,-1-1 1,1 1-1,0-1 0,0 1 0,-1-1 1,1 1-1,0-1 0,-1 1 0,1-1 1,-1 1-1,1 0 0,-1-1 1,1 1-1,-1 0 0,1 0 0,-1-1 1,0 1-1,1 0 0,-1 0 0,0 0 1,0-1-1,1 1 0,-1 0 0,0 1-2,-1 2 15,0 1-1,0 0 0,-1-1 0,1 0 1,-1 1-1,0-1 0,0 0 0,-1 0 1,-1 3-15,-1 1 17,-2 5 10,-2 3 11,0-1 0,-1 0 0,0-1-1,-13 13-37,21-24 5,0-1 0,-1 0 0,0 0-1,1 0 1,-1 0 0,0 0-1,0 0 1,0-1 0,0 0-1,0 1 1,-1-1 0,1 0 0,0 0-1,0-1 1,-2 1-5,1-1 3,0 0-1,0 0 1,0 0-1,0-1 1,0 0-1,0 1 1,0-1 0,0-1-1,0 1 1,0-1-1,0 1 1,-3-3-3,4 2-2,-1-1 1,0 1 0,0-1-1,1 0 1,0 0 0,0 0-1,-1 0 1,2 0 0,-1-1-1,-1-2 2,2 4-2,1 0 0,1 1-1,-1-1 1,0 0 0,0 0-1,1 0 1,-1 0 0,1 1 0,-1-1-1,1 0 1,0 0 0,0 0-1,0 0 1,0 0 0,0 0-1,0 0 1,0 0 0,1 0 0,-1 0-1,1 0 1,0 0 0,-1 0-1,1 1 1,0-1 0,0 0-1,0 0 3,1 0 7,0-1 0,-1 1 0,1-1 0,0 1 0,1 0 1,-1 0-1,0 0 0,1 0 0,-1 0 0,1 1 0,-1-1 0,1 1 0,0-1 0,0 1 0,-1 0 0,1 0 0,0 0 0,0 1 0,0-1 0,0 1 0,0-1 0,0 1 0,1 0 0,-1 0 0,0 1 0,0-1 0,0 1 0,0-1 0,0 1 0,0 0 0,-1 0 0,1 0 0,0 0 0,0 1 0,-1-1 0,1 1 0,-1 0 0,1-1 0,-1 2-7,2 0 16,14 15 91,-18-18-108,1 1 0,-1-1 1,1 1-1,-1-1 0,1 1 0,-1-1 0,1 1 0,-1 0 1,0-1-1,1 1 0,-1 0 0,0-1 0,1 1 0,-1 0 0,0 0 1,0-1-1,0 1 0,0 0 0,0 0 0,0-1 0,0 1 1,0 0-1,0 0 0,0-1 0,0 1 0,0 0 1,-1-1 37,0 1-1,0-1 0,0 0 1,0 0-1,0 0 0,0 1 1,0-1-1,0 0 1,0 0-1,-1 0 0,1-1 1,0 1-1,0 0 0,0 0 1,0-1-37,0 1 12,-14-4 250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2:52.9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65 0,'-9'-18'258,"-6"-10"540,4 13 132,10 11 1199,3 6 1881,4 7 181,-3 2-3633,0-1-1,-1 1 1,0-1 0,-1 1-1,0-1 1,0 1-1,-1 3-557,0 4 346,0 146 1021,-1-82-1035,0 47 40,-2 162 257,7 127-243,0-120-277,-3-267-145,2 16 36,0-32-159,-3-15 141,0 1 1,0-1-1,0 0 1,0 1-1,0-1 0,0 0 1,0 0-1,1 1 1,-1-1-1,0 0 0,0 0 1,0 1-1,0-1 0,0 0 1,1 0-1,-1 1 1,0-1-1,0 0 0,0 0 1,1 0-1,-1 1 1,0-1-1,0 0 0,1 0 1,-1 0-1,0 0 0,1 0 1,-1 0-1,0 0 1,0 1-1,1-1 0,-1 0 18,0-1-54,1 1 0,-1 0 0,0-1 0,0 1 0,0 0 0,0-1 0,0 1 0,0 0 0,0-1 0,0 1 0,1 0 0,-1-1 0,0 1 0,0-1 0,-1 1 0,1 0 0,0-1 0,0 1 0,0 0 0,0-1 0,0 1 0,0 0 0,0-1 54,-4-13-934,2 8 304,-17-75-7951,10 26 3504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2:53.4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6 416,'-5'-5'695,"3"10"132,0 4 389,-8 29 5160,-1 20-2800,6-27-2534,-1 14-150,1 0 0,3 1 0,2-1 0,2 2-892,19 182 1224,-5-65-933,-7 1 0,-8 43-291,-2-192 7,-4 429 183,4-304-223,0-128-101,0 0 0,-2 7 134,-1 4-475,4-24 448,0 1 1,0-1 0,0 1-1,0-1 1,0 1-1,0-1 1,0 0 0,0 1-1,0-1 1,0 1 0,1-1-1,-1 0 1,0 1-1,0-1 1,0 0 0,0 1-1,1-1 1,-1 1 0,0-1-1,0 0 1,1 1-1,-1-1 1,0 0 0,1 0-1,-1 1 1,0-1 0,1 0 26,8 3-475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3:50.9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1377 976,'-14'4'693,"-8"3"2289,1 3 4103,21-10-6998,0 0 1,0 0-1,-1 0 0,1 0 1,0 0-1,0 0 1,0 0-1,0 1 0,-1-1 1,1 0-1,0 0 0,0 0 1,0 0-1,0 0 1,-1 0-1,1 1 0,0-1 1,0 0-1,0 0 1,0 0-1,0 0 0,0 1 1,0-1-1,0 0 1,-1 0-1,1 0 0,0 1 1,0-1-1,0 0 0,0 0 1,0 0-1,0 1 1,0-1-1,0 0 0,0 0 1,0 0-1,0 1 1,1-1-1,-1 0 0,0 0 1,0 0-1,0 1-87,1-1 146,-1 1 0,1-1-1,0 1 1,0 0 0,0-1-1,0 0 1,-1 1 0,1-1-1,0 0 1,0 1 0,0-1-1,0 0-145,18 4 552,0-1 0,1-1 0,-1-1-1,9-1-551,-10 0 163,28 0 82,1-1-1,-1-3 1,0-2 0,0-1-1,0-3 1,-1-2 0,43-17-245,-40 9 192,-1-3 0,27-17-192,86-65 393,-85 48 31,-2-3-1,59-62-423,-17 0 795,14-28-795,-67 74 238,-3-3-1,-3-3 1,3-14-238,-28 41 132,-3-3 0,3-10-132,-20 36 24,-5 15-9,1 0 0,0 0-1,0 1 1,2 0 0,2-2-15,-7 13-84,-2 6-114,-4 11-197,1-4 373,-4 29-189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4:32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35 102 280,'0'-11'315,"-1"-26"1759,-3 11 8809,4 24-10396,-1 0-1,1 0 1,-1 0-1,1 0 1,-1 1-1,0-1 1,0 0-1,0 1 1,0-1-1,0 1 1,0-1-1,-1 1 1,1-1-1,0 1 1,-2-1-487,3 2 63,-1 0 0,1 0-1,0 0 1,0 0 0,-1 0 0,1 0 0,0 0 0,0 0 0,-1 0 0,1 0 0,0 0-1,-1 0 1,1 0 0,0 0 0,0 0 0,-1 0 0,1 0 0,0 0 0,0 1 0,-1-1-1,1 0 1,0 0 0,0 0 0,0 0 0,-1 1 0,1-1 0,0 0 0,0 0 0,0 0 0,0 1-1,0-1 1,-1 0 0,1 0 0,0 1 0,0-1 0,0 0 0,0 0 0,0 1 0,0-1-1,0 0 1,0 1 0,0-1-63,-4 14 533,3-2-53,0 1 0,2 8-480,-1 10 355,0 32 94,3 0 0,2-1 0,3 1 0,3-1 1,6 10-450,-8-32 64,3 10 1,11 26-65,-21-69-177,1 0 0,0 1 0,0-2 0,1 1 0,0 0 0,0-1 0,0 0 0,4 5 177,-5-9-91,0 1-1,0-1 1,0 0 0,1 0 0,-1-1 0,1 1 91,-4-2-2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4:32.3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1 2128,'-16'42'14004,"5"3"-7529,6-2-3977,4-26-2359,1 0 0,0-1 1,2 1-1,0-1 0,0 1 1,2-1-1,0 0 1,1 0-1,3 6-139,-6-17 41,0 0 1,1 0-1,0 0 0,0 0 0,0 0 1,1-1-1,0 1 0,0-1 1,0 0-1,0 0 0,1-1-41,-4-1 3,1-1 0,0 0-1,-1 0 1,1 0 0,0 0 0,0 0 0,0-1-1,0 1 1,0-1 0,0 1 0,0-1-1,0 0 1,0 1 0,0-1 0,0 0-1,0-1 1,0 1 0,0 0 0,0 0-1,0-1 1,0 1 0,0-1 0,0 0 0,0 1-1,-1-1 1,1 0 0,0 0 0,0 0-1,-1-1 1,1 1 0,-1 0 0,1 0-1,0-2-2,5-4-48,-1 0 0,0 0 0,0-1 0,-1 0 0,0 0-1,0 0 1,-1-1 0,0 0 0,-1 0 0,1 0 0,-2 0-1,1 0 1,-1 0 0,-1-1 0,0-3 48,0 6-37,-1 0-1,0 0 1,0 0 0,-1 0 0,0 0-1,0-1 1,-1 1 0,0 1-1,-2-7 38,2 8 5,-1 1 0,1-1 0,-1 0-1,0 1 1,0 0 0,0 0-1,0 0 1,-1 0 0,0 1-1,0-1 1,0 1 0,0 0 0,0 0-1,-1 0-4,0 1 27,0-1-1,0 1 1,0 1-1,0-1 1,0 1-1,0 0 1,0 0-1,-1 0 1,1 1-1,0 0 1,-1 0-1,1 0 1,0 1-1,0-1 1,-3 2-27,6-2 23,-1 1 0,0 0 0,0 0-1,0 0 1,0 0 0,1 0 0,-1 0 0,0 1 0,1-1 0,-1 1 0,1 0 0,0 0 0,0 0 0,0 0 0,0 0 0,0 0 0,0 0 0,0 1 0,0-1 0,1 1 0,0-1 0,-1 1 0,1 0 0,0 0 0,0-1 0,0 1 0,0 2-23,1-3-49,0 0 1,-1 0 0,1 0-1,0-1 1,0 1 0,0 0-1,0 0 1,0 0 0,1 0-1,-1 0 1,1-1-1,-1 1 1,1 0 0,-1 0-1,1-1 1,0 1 0,0 0-1,0-1 1,0 1 0,0-1-1,0 1 1,1-1 0,-1 0-1,0 0 1,1 1 0,-1-1-1,1 0 49,19 7-451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4:32.7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1512,'4'6'5141,"0"1"-1,0 0 1,1 3-5141,11 37 5013,-10-30-2832,6 15-2181,-5-17 308,0-1 0,1-1 0,0 1 0,1-1 0,0-1 0,2 0 0,-1 0 0,1-1 0,1 1-308,-9-10 17,0 1-1,1-1 1,-1 0-1,0 0 1,1 0-1,-1 0 1,1-1-1,0 1 1,-1-1-1,1 0 1,0 0-1,0-1 1,0 1-1,0-1 0,0 0 1,0 0-1,0 0 1,0 0-1,2-1-16,-1 0 1,0 0 0,0-1-1,0 1 1,0-1 0,0 0 0,-1-1-1,1 1 1,-1-1 0,1 0-1,-1 0 1,0 0 0,0-1-1,0 0 1,2-2-1,-1-1-10,1-1-1,-1 0 1,0 0 0,0-1-1,-1 0 1,-1 1-1,1-1 1,-1 0 0,-1-1-1,0 1 1,0 0-1,-1-1 1,0 1 0,0-1-1,-1-6 11,0 15 4,0 0 0,0 0 1,0 0-1,-1 0 0,1 0 0,0 0 0,0 0 1,-1 1-1,1-1 0,0 0 0,-1 0 0,0 0-4,-2 0 38,-1 7 5,3-1-11,0 1 0,0-1-1,0 0 1,1 0 0,-1 1 0,1-1 0,1 0 0,-1 1-1,1-1 1,0 0 0,0 0 0,0 0 0,1 0 0,0 2-32,1 2 109,1-1-1,0 0 1,0 0 0,0 0 0,1-1 0,0 1-1,1-1 1,1 1-109,-5-5 45,1-1 0,-1 1 0,1-1 0,0 0 0,0 1 0,0-1 0,0 0 0,1-1 0,-1 1 0,1-1 0,-1 1 0,1-1 0,-1 0 1,1 0-1,-1-1 0,3 1-45,-3-1 17,0 0 0,0 0 1,0-1-1,0 1 1,0-1-1,0 0 0,0 1 1,0-1-1,0-1 0,-1 1 1,1 0-1,0-1 1,-1 1-1,1-1 0,-1 0 1,1 0-1,-1 0 1,0 0-1,2-2-17,1-3 15,1 0 0,-1 0-1,0-1 1,-1 1 0,0-1 0,0-1 0,0 1 0,-1 0-1,-1-1 1,1 1 0,-1-6-15,1-2-309,-1 0-1,0-1 1,-2 1-1,0 0 1,-2-14 309,0 14-367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59:34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22 127 736,'-1'-2'5959,"-3"-1"3027,0-2-4148,3 4-4531,0 0-1,-1 0 1,1-1 0,0 1 0,0 0-1,1-1 1,-1 1 0,0-1 0,0 1-1,1-1 1,-1 1 0,1-1 0,-1 0-1,1 0-306,3-1 334,19-4-56,-8 3-191,-1 1-1,1 1 1,-1 0-1,1 1 1,3 0-87,58-2 357,-49 0-164,0 2 1,0 1 0,0 1 0,0 2-194,-9-1 101,19 4 241,1-3 0,11 0-342,256-7 915,-264 3-799,23 2 328,46 8-444,-12-1 124,-35-3-44,76 2 99,-107-7-134,1-1 0,-1-2 0,10-2-45,23-5 183,1 3 0,13 3-183,88-6 634,117-24-634,-219 25 86,1 4 0,10 2-86,131 6 155,-161-3-118,0-2 1,0-1 0,21-6-38,-36 6 29,0 1 0,-1 2 1,1 0-1,8 3-29,48 1 83,-4-4 1,102 2 41,5 4 153,-146-1-201,-26-3-29,0 0 1,0-1 0,9-1-49,-24-1 473,-7 1-345,-12 1-919,-10 3-3371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4:33.2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56 279 3617,'11'2'12898,"0"1"-7067,-9-3-5576,0 1-1,0 0 1,0-1 0,0 1 0,0-1 0,0 0 0,-1 1 0,1-1 0,0 0-1,0 0 1,0 0 0,0-1 0,0 1 0,0 0 0,0-1 0,0 0 0,0 1-1,0-1 1,0 0 0,0 0-255,3-3 120,-1-1 0,1 1-1,-1-1 1,0 0 0,0 0-1,-1-1 1,1-1-120,-2 5 18,2-5-9,0-1-1,0 1 1,-1-1-1,0 0 0,0 0 1,-1 0-1,0 0 1,0 0-1,-1 0 0,0-1 1,0 1-1,-1-1 0,0 1 1,-1 0-1,0-1 1,0 1-1,-1-3-8,1 9-5,0-1 1,0 1-1,1 0 0,-2-1 1,1 1-1,0 0 0,0-1 0,-1 1 1,1 0-1,-1 0 0,1 0 1,-1 1-1,0-1 0,0 0 0,0 0 1,0 1-1,0-1 0,0 1 1,-1 0-1,1 0 0,0 0 1,-1 0-1,1 0 0,-1 0 0,1 1 1,-1-1-1,1 1 0,-1 0 1,1-1-1,-1 1 0,1 0 0,-1 1 1,1-1-1,-2 0 5,-1 1-1,-1 0 0,1 1 0,0-1 0,-1 1 0,1 0 0,0 0 0,0 1-1,0-1 1,1 1 0,-1 0 0,1 0 0,-1 1 0,1-1 0,0 1 0,-2 3 1,2-2 24,1 1 1,-1 0-1,1 0 0,0 0 1,1 0-1,-1 0 0,1 1 1,0-1-1,1 1 0,0 0 1,0-1-1,0 1 0,1 0 1,0-1-1,0 1 0,1 5-24,0-4 28,0-1 0,1 1 0,0-1 1,0 0-1,0 0 0,1 0 0,0 0 0,0 0 0,1 0 0,-1-1 0,2 1 0,-1-1 0,1 0 0,4 4-28,-7-8-1,1 0 0,0 1 0,0-1 0,0-1 0,0 1 1,0 0-1,0-1 0,0 0 0,1 1 0,-1-1 1,0 0-1,4 0 1,-1 0-34,-1-1 0,1 0 0,0 0 0,-1 0 0,1-1 0,-1 0 0,5-1 34,7-3-380,1-1 0,-1 0-1,0-2 1,6-3 380,-14 6-305,28-14 1037,11-5-5188,-27 14-1520,-1 2 1,14-4 5975,-24 9-1608,1 0 0,0 1 1,0 0-1,0 1 0,0 0 1,1 1 1607,-3 0-72,-1 1 1,1 0-1,-1 1 0,0-1 1,3 2 71,13 5 1053,-17-5 1770,0 0 1,0 1-1,4 2-2823,-7-3 1634,0-1 1,-1 1-1,1 0 0,-1 0 1,0 1-1,2 2-1634,-2-3 686,-1 0 0,0 1 0,0-1-1,0 0 1,0 2-686,17 41 5111,-19-47-4441,-3-9-423,-4-8-240,0-1 0,2 1 0,-1-6-7,4 14-11,0 0 0,1 0 0,0 0-1,0 0 1,1 0 0,1 0-1,0 0 1,0 0 0,1 0 0,0 0-1,0 0 1,1 0 0,1 1-1,0 0 1,1-3 11,-3 8-79,1 0 0,-1 0-1,1 1 1,0-1 0,0 1 0,0 0 0,0 0-1,0 0 1,1 0 79,3-2 107,1 0-1,-1 1 1,1 0-1,1 0-106,28-14 168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4:33.8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 1984,'0'-1'1009,"0"0"0,0 0-1,1 0 1,-1 0 0,0 0-1,1 0 1,-1 0 0,1 0-1,-1 0 1,1 0 0,0 0-1,-1 0 1,1 0-1009,0 1 218,-1-1-1,1 1 1,-1 0-1,1 0 1,-1-1-1,1 1 1,-1 0-1,1 0 1,-1-1-1,1 1 1,-1 0-1,1 0 1,-1 0-1,1 0 1,-1 0-1,1 0 1,-1 0-1,1 0 1,0 0 0,-1 0-218,2 1 153,0-1-1,0 1 1,0 0 0,-1 0 0,1 0 0,0 0 0,-1 0 0,1 0 0,-1 1 0,1-1 0,-1 0 0,1 1 0,-1-1 0,0 1 0,1 0-153,6 11 720,0-1-1,-1 1 1,0 0-1,1 5-719,21 60 1539,-11-27-862,6 9-64,36 99 273,-60-159-884,5 15 57,0 0 0,1 9-59,-6-23 5,0-1-1,0 1 0,0 0 1,0-1-1,0 1 0,0 0 0,0-1 1,0 1-1,0 0 0,0-1 0,0 1 1,0 0-1,0-1 0,0 1 1,0 0-1,-1-1 0,1 1 0,0 0-4,-1-1 1,1 0-1,0 0 1,0 0-1,-1 0 1,1 0-1,0 0 1,0 0-1,-1 0 1,1 0-1,0 0 1,-1 0-1,1 0 1,0 0-1,0 0 1,-1 0-1,1 0 1,0 0-1,0 0 1,-1 0-1,1 0 1,0-1-1,0 1 1,-1 0-1,1 0 1,0 0-1,0 0 1,0-1-1,-1 1 0,-1-2-20,-1-1 0,1 1-1,0 0 1,-1-1 0,1 0 0,0-1 20,-2-2-75,0-1-1,1-1 1,-1 1 0,1-1 0,1 1-1,0-1 1,0 0 0,0 1 0,1-1 0,0 0-1,1-6 76,0 8-33,0-1 0,1 1-1,0 0 1,0 0-1,1 0 1,-1 0 0,1 0-1,1 0 1,-1 0-1,1 1 1,0-1 0,0 1-1,1 0 1,0-1-1,1 0 34,0 0-2,0 1-1,1 1 0,-1-1 0,1 1 0,0-1 1,0 2-1,1-1 0,-1 1 0,1 0 0,0 0 1,0 1-1,0 0 0,0 0 0,0 0 0,4 1 3,-1-1 51,0 2 0,0-1 0,0 2 0,0-1 0,-1 1 0,1 1 0,0 0 0,0 0 0,-1 1 0,0 0 0,1 0-51,-6-1 56,-1 0 1,1-1-1,0 1 0,-1 1 0,0-1 0,1 0 0,-1 1 0,0 0 1,0 0-1,0 0 0,-1 0 0,1 0 0,0 2-56,-2-3 49,1 1-1,-1 0 1,0-1 0,0 1-1,0 0 1,0 0 0,-1 0-1,1 0 1,-1-1 0,0 1-1,1 0 1,-2 0 0,1 0-1,0 0 1,0 0 0,-1 0-1,0 0 1,0 1-49,-1 3 80,-1-1 1,1 0-1,-1 0 1,-1-1-1,1 1 1,-1-1-1,0 1 1,-1-1-1,1 0 1,-5 3-81,-9 8 244,-1-1 1,-7 4-245,20-14 37,1-1-23,-63 42 245,57-40-388,1 0 0,-1-1 0,0 0 0,-1-1 0,-6 2 129,-4-3-1089,14-5-942,8 1 1857,0 1 0,0 0 0,0 0 0,0-1 0,0 1 0,0 0 0,0 0 0,0-1 0,0 1 0,0 0 0,0 0 0,0-1 0,0 1 0,0 0 0,0 0 0,0-1 0,0 1 0,0 0 0,0 0 0,0-1 0,1 1 0,-1 0 0,0 0 0,0 0 0,0-1 0,0 1 0,1 0 0,-1 0 0,0 0 0,0 0 0,0-1 174,10-10-2886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4:34.3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36 2240,'2'20'16885,"-1"0"-12348,-1-9-3458,1-1-1,1 10-1078,0-5 983,2-1 0,-1 0 0,6 13-983,-7-23 57,-1-1-1,0 0 1,1 1-1,0-1 1,0 0-1,0 0 1,0 0-1,0 0 1,1-1-1,0 1 1,-1-1-1,1 1 1,0-1-1,0 0 1,0 0-1,0 0 1,0 0-1,4 1-56,-3-2 4,0 0-1,1 0 0,-1 0 1,0-1-1,1 0 1,-1 0-1,0 0 1,1 0-1,-1 0 1,0-1-1,1 0 1,-1 0-1,0 0 1,0 0-1,1-1 1,-1 0-1,0 0 1,-1 0-1,1 0 1,0 0-1,-1-1 1,1 0-1,-1 1 1,0-1-1,0-1 1,0 1-1,0 0 1,0-1-1,-1 1 0,0-1 1,1 0-1,-1 0 1,-1 0-1,1 0 1,-1 0-1,1-3-3,0 3-9,-1-1-1,0 0 0,-1 1 0,1-1 0,-1 0 0,0 1 0,0-1 0,-1 0 0,1 1 1,-1-1-1,0 0 0,0 1 0,-1-1 0,1 1 0,-1-1 0,0 1 0,0 0 0,-2-2 10,0-1-11,-1 0 0,0 0-1,-1 1 1,0 0 0,0 0-1,0 0 1,-1 1 0,1 0-1,-7-3 12,10 6 0,-1 0 0,1 0-1,-1 0 1,1 1 0,-1-1-1,1 1 1,-1 0-1,0 0 1,1 0 0,-1 1-1,0-1 1,0 1 0,0 0-1,1 0 1,-1 0 0,-2 1 0,1 0-59,1 1 0,0-1 0,0 1 0,0 0 0,0 0 0,0 0 0,1 0 0,-1 1 0,1-1 0,-1 1 0,1 0 0,0 0 0,-3 4 59,5-5-72,-1 0 1,0 0-1,1 0 0,0 0 0,-1 0 0,1 1 0,0-1 1,0 0-1,1 1 0,-1-1 0,0 0 0,1 1 72,-1-2-96,1 1 0,0-1-1,0 0 1,0 0 0,0 0-1,1 0 1,-1 0 0,0 0 0,0 0-1,1 0 1,-1 0 0,0 0-1,1 0 1,-1 0 0,1 0 0,-1 0-1,1 0 1,0 0 0,-1 0-1,1 0 1,0-1 0,0 1 0,0 0-1,-1-1 1,1 1 0,0 0-1,0-1 1,1 1 96,2 1-217,0-1-1,1 1 1,-1-1 0,0 0-1,4 0 218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4:34.7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2561,'1'30'12737,"-1"0"-6512,3 46-2166,-2-64-3688,1-1 1,0 1-1,1 0 1,0-1-1,2 3-371,-3-10 53,-1 1-1,1-1 1,1 1-1,-1-1 1,1 0-1,-1 0 1,1-1-1,0 1 1,0 0-1,1-1 1,-1 0-1,1 0 1,0 0-1,0 0 1,2 1-53,-3-3 2,0 0 0,0 1 0,0-2 1,0 1-1,0 0 0,0-1 0,0 1 0,0-1 0,1 0 1,-1 0-1,0 0 0,0 0 0,0-1 0,0 1 0,0-1 1,1 0-1,-1 0 0,0 0 0,-1 0 0,1-1 0,0 1 1,0-1-1,2-1-2,4-3-59,-1 0 0,1 0-1,-1-1 1,0-1 0,0 1 0,-1-1 0,0-1 0,-1 1 0,0-1 0,3-6 59,2-3-138,-6 11 64,0-1 0,0 0 0,-1-1 0,1-3 74,-1 0-46,-4 9 44,1 1 1,-1-1-1,1 1 0,0 0 1,0-1-1,0 1 0,0 0 0,1 0 2,-2 2 4,0-1 0,0 1 0,0 0 0,0 0-1,0 0 1,0 0 0,0 0 0,0 0-1,0-1 1,0 1 0,0 0 0,0 0-1,0 0 1,0 0 0,0 0 0,1 0 0,-1 0-1,0 0 1,0-1 0,0 1 0,0 0-1,0 0 1,0 0 0,0 0 0,1 0-1,-1 0 1,0 0 0,0 0 0,0 0 0,0 0-1,0 0 1,0 0 0,1 0 0,-1 0-1,0 0 1,0 0 0,0 0 0,0 0-1,0 0 1,0 0 0,1 0 0,-1 0-1,0 0 1,0 0 0,0 0 0,0 0 0,0 0-1,0 0 1,0 0 0,1 0 0,-1 1-1,0-1 1,0 0 0,0 0 0,0 0-1,0 0 1,0 0 0,0 0 0,0 0 0,0 0-1,0 1 1,1-1 0,-1 0 0,0 0-1,0 0 1,0 0 0,0 0 0,0 0-1,0 1 1,0-1-4,1 13 415,-2 5 162,2 0 0,0 0 0,1 0-1,3 12-576,-2-16 360,-1 1-1,1 12-359,0-6 261,-3-20-275,0-1 0,0 0 0,0 0 0,0 1 0,0-1 0,0 0 0,0 1 0,0-1 0,0 0 0,1 0 0,-1 1 0,0-1 0,0 0-1,0 0 1,0 1 0,1-1 0,-1 0 0,0 0 0,0 1 0,0-1 0,1 0 0,-1 0 0,0 0 0,0 0 0,1 1 0,-1-1 0,0 0 0,1 0 0,-1 0 0,0 0 0,0 0 0,1 0 0,-1 0 0,0 0 0,1 0 0,-1 0 0,0 0 0,1 0 0,-1 0 0,0 0 0,0 0-1,1 0 1,-1 0 0,0 0 0,1 0 0,-1 0 0,0-1 0,0 1 0,1 0 0,-1 0 0,0 0 0,0 0 0,1-1 0,-1 1 0,0 0 0,0 0 0,0-1 0,1 1 0,-1 0 0,0 0 0,0-1 0,0 1 14,2-3-211,0 0-1,0 0 1,0 0 0,0-1 0,-1 1 0,1-1 211,4-10-254,10-16-83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4:35.1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1 251 2320,'11'30'15893,"-4"1"-9953,-1 33-3568,-4-42-378,-1-7-1322,-1-11-541,0-1 0,0 0-1,0 1 1,0-1 0,1 0 0,0 1-1,-1-1 1,1 0 0,1 0 0,-1 1-131,2-19 80,3-20-1335,6-22 1255,-8 44-222,0 0 0,1 0-1,0 0 1,1 1 0,6-10 222,-10 19-14,0 1 0,0-1-1,0 0 1,0 1 0,0 0 0,0-1 0,1 1 0,-1 0 0,1 0 0,0 0 0,1 0 14,-3 1 7,0 1 1,0-1-1,0 1 1,0 0 0,1-1-1,-1 1 1,0 0-1,0 0 1,1 0-1,-1 0 1,0 0-1,0 0 1,1 0-1,-1 1 1,0-1-1,0 0 1,0 0-1,0 1 1,1-1 0,-1 1-1,0 0 1,0-1-1,0 1 1,0 0-1,0-1 1,0 1-1,0 0 1,0 0-1,0 0 1,-1 0-1,1 0-7,4 4 95,-2 0 0,1 1 0,-1-1-1,0 1 1,0-1 0,0 1-1,0 1-94,12 43 584,0 0-212,-12-44-369,-1 0-1,1 0 1,0-1-1,1 0 1,-1 1-1,1-1 1,1 1-3,-2-3-110,0 0 0,1 0 1,-1-1-1,1 1 0,0-1 1,-1 0-1,1 0 0,0 0 1,0-1-1,1 1 0,-1-1 1,0 0-1,0 0 0,1 0 1,-1-1-1,0 1 0,1-1 1,3-1 109,-3 1-451,1 0 0,-1-1 1,1 0-1,-1 0 0,1 0 1,-1-1-1,0 0 1,0 0-1,0 0 0,0-1 1,0 0-1,0 1 0,-1-2 1,3-1 450,7-8-2311,6-8-6171,-1 1 653,-6 7 5965,-10 11 1832,-1 0-1,0-1 1,1 1-1,-1-1 1,0 1 0,-1-1-1,1 0 1,0 0 0,-1 0-1,0 0 1,1 0-1,0-3 33,-1-1 155,0 0 1,-1 0-1,1 0 0,-1 0 0,-1-3-155,0-3 1168,-5-10 4938,5 21-5600,1 1 0,-1-1-1,0 1 1,1-1 0,-1 1 0,0 0-1,0 0 1,0-1 0,0 1 0,0 0 0,0 0-1,0 0 1,0 0 0,-1 0 0,1 0-1,0 0 1,-1 0 0,1 1 0,0-1-1,-1 0 1,1 1 0,-1-1-506,1 1 214,-1 0 0,1 0 1,-1 0-1,0 1 0,1-1 0,-1 0 0,1 1 0,-1-1 1,1 1-1,-1-1 0,1 1 0,0 0 0,-1 0 1,1-1-1,0 1 0,0 0 0,-1 0 0,1 0 1,0 0-1,0 1 0,0-1 0,0 0 0,0 0 1,0 1-1,1-1 0,-1 0 0,0 2-214,-2 3 381,0 0 1,0 1-1,1 0 0,0-1 1,-1 5-382,1-4 92,1 0-1,0 0 1,1 0 0,-1 0 0,1 0 0,1 0 0,-1 0 0,1 0 0,0 0 0,1 0 0,0 0 0,0 0 0,0 0 0,1 0-92,-2-5 2,0 0 0,1-1 0,-1 1 0,0 0 1,0 0-1,1-1 0,-1 1 0,1-1 1,0 1-1,-1-1 0,1 0 0,0 1 1,0-1-1,0 0 0,0 0 0,0-1 1,0 1-1,0 0 0,0-1 0,0 1 1,0-1-1,1 1 0,-1-1 0,0 0 1,0 0-1,1 0-2,-1 0-4,1-1 0,-1 1 0,0-1 0,1 0 0,-1 1 1,1-1-1,-1 0 0,0-1 0,0 1 0,0 0 0,1 0 0,-1-1 0,0 0 1,-1 1-1,1-1 0,0 0 0,0 0 0,-1 0 0,1 0 0,-1 0 1,0 0-1,1 0 0,-1-1 4,3-9-161,0 0 1,0 0-1,-1 0 1,-1-1-1,0 1 1,0-12 160,1-1-332,2-19 56,-2 1 0,-2-1 0,-2 0 0,-4-32 276,3 68 144,2 8-140,0 0 1,0 0-1,0 0 1,0 0-1,0 0 1,0 0-1,0 0 1,0 0-1,0 0 1,-1 0-1,1 0 0,0 0 1,0 0-1,0 0 1,0 0-1,0 0 1,0 0-1,0 0 1,0 0-1,0 0 1,0 0-1,0 0 1,0 0-1,0 0 1,0 0-1,0 0 1,0 0-1,0 0 1,0 0-1,0 0 1,0 0-1,0 0 1,0 0-1,-1 0 1,1 0-1,0 0 1,0 0-1,0 0 1,0 0-1,0 0 1,0 0-1,0 0 0,0 0 1,0 0-1,0 0 1,0 0-1,0 0 1,0 0-1,0 0 1,0 1-1,0-1 1,0 0-1,0 0 1,0 0-1,0 0 1,0 0-1,0 0 1,0 0-1,0 0 1,0 0-1,0 0 1,0 0-1,0 0 1,0 0-1,0 0 1,0 0-1,0 0 1,0 0-5,-2 19 620,3 2-41,0 1-1,1-1 0,4 15-578,4 12 1123,4 5-1123,-1-11 673,7 15-673,-15-44 43,1 0-1,0-1 0,1 0 1,0 0-1,1-1 0,4 5-42,-7-10-75,1-1 0,-1 0 0,6 4 75,16 9-3253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4:35.6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1464,'14'-4'10707,"-8"15"-6354,2 14-2273,-6 27-304,-2 13-143,-9 21-393,9 4-256,4-2-360,1-12-152,24-20-152,-1-18-256,6-29-648,3-9-512,-8-26-1288,-1-13-761,-11-7 1729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4:36.1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19 1992,'-8'4'14620,"8"-3"-10548,14-1-2327,8 6-281,21-2-360,3 0-416,14-4-391,2-3-193,-7-1-617,-1-1-351,-8-3 2753,-1-10-1761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4:36.5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0 7802,'3'3'1578,"-1"0"-1,0 0 1,0 0 0,-1 0 0,1 0 0,0 0 0,-1 0 0,0 2-1578,1 0 1004,0 1-1,-1 0 1,0 0 0,0 4-1004,0 7 658,-1 1 1,-3 14-659,3-26 586,-14 116 1729,5-55-1119,1 63-1196,8-130-6,0 0-1,0 0 0,0 0 1,0 0-1,0 0 0,0 0 1,0 0-1,0 0 0,0 0 0,0 1 1,0-1-1,0 0 0,0 0 1,0 0-1,0 0 0,0 0 1,0 0-1,0 0 0,0 0 1,0 0-1,0 1 0,0-1 0,0 0 1,0 0-1,0 0 0,0 0 1,0 0-1,0 0 0,0 0 1,0 0-1,0 0 0,0 1 1,0-1-1,0 0 0,0 0 0,-1 0 1,1 0-1,0 0 0,0 0 1,0 0-1,0 0 0,0 0 1,0 0-1,0 0 0,0 0 0,0 0 1,0 0-1,-1 0 0,1 0 1,0 0-1,0 0 0,0 0 1,0 0 6,-4-5-311,-3-13-249,4 9 269,1 0 0,0 0 0,0-6 291,2 11-73,0 0 0,0 0-1,0 0 1,0-1 0,0 1 0,1 0 0,0 0 0,1-4 73,-2 8-5,0-1 0,0 1 1,0-1-1,1 1 0,-1 0 0,0-1 0,0 1 0,0 0 0,1-1 1,-1 1-1,0 0 0,1-1 0,-1 1 0,0 0 0,1-1 0,-1 1 0,0 0 1,1 0-1,-1-1 0,1 1 0,-1 0 0,1 0 0,-1 0 0,0 0 1,1 0-1,-1-1 0,1 1 0,-1 0 0,1 0 0,-1 0 0,1 0 1,-1 0-1,0 1 0,1-1 0,-1 0 0,1 0 0,-1 0 0,1 0 0,-1 0 1,0 0-1,1 1 5,14 9 38,21 26 491,-25-23-242,2-1-1,-1-1 0,2 0 1,0 0-287,-7-6 44,0-1 1,0 0-1,0 0 1,1 0-1,-1-1 1,1-1-1,0 1 1,0-1 0,0 0-1,1-1 1,-1 0-1,0 0 1,0-1-1,1 0 1,-1-1-1,0 1 1,1-2-1,-1 1 1,0-1-1,0 0 1,0-1-1,-1 0 1,1 0-1,0 0 1,-1-1-1,6-4-44,-1-1-2,0 1 0,0-2 0,-1 0 0,4-4 2,-9 8-3,-1-1 0,1 0-1,-1 0 1,0-1 0,-1 1-1,0-1 1,0 0 0,0-1 3,-1 0 0,0 0 0,-1 0 0,0 0 1,0-1-1,-1 1 0,0 0 0,-1-1 0,0 1 1,0-2-1,-1 6 8,1 1 0,-1-1 0,0 1 0,0 0 0,0 0 0,0 0 0,-1-1 0,0 1 0,0 0 0,0 1 0,0-1 0,0 0 0,-1 1 0,0-1 0,0 1 0,0 0 0,0 0 0,0 0 0,-1 0 0,-1 0-8,5 2 9,-1 0-1,0 1 1,0-1-1,1 1 0,-1-1 1,0 1-1,0 0 0,0-1 1,0 1-1,0 0 0,0-1 1,0 1-1,0 0 1,0 0-1,0 0 0,0 0 1,1 0-1,-1 0 0,0 0 1,0 0-1,0 1 1,0-1-1,0 0 0,0 0 1,0 1-1,0-1 0,0 1 1,1-1-1,-1 1 1,0-1-1,0 1 0,0-1 1,1 1-1,-1 0 0,0-1 1,0 2-9,0 0 34,-1 0 0,1 1 0,0-1 0,0 1 1,0-1-1,0 1 0,1-1 0,-1 1 0,0-1 0,1 1 1,0 0-1,0-1 0,0 2-34,0 4 71,1 0 1,0 0-1,1 0 1,-1 0-1,2 0 1,-1 0-1,1-1 1,0 1-1,1-1 1,-1 0-1,2 0 1,-1 0-1,1-1 1,4 6-72,-2-4 32,-1-1-1,1-1 1,0 1 0,1-1 0,0-1 0,0 1 0,0-1-1,0-1 1,1 1 0,0-1 0,-1-1 0,8 2-32,-4-2-54,0-1 1,1 0-1,-1-1 1,1 0-1,-1-1 1,2-1 52,11-1 82,0-1 0,14-4-81,27-8 212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4:37.0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229 221 448,'2'-3'138,"9"-20"5166,-1 1 1,3-13-5305,-10 27 1420,-1 0 1,0 0-1,-1 0 1,0 0-1,0-3-1420,-1 6 219,0 1-1,0-1 0,-1 0 1,0 0-1,-1-4-218,2 7 149,-1-1-1,0 0 0,0 0 0,-1 1 0,1-1 0,0 1 0,-1-1 0,0 1 0,1 0 0,-1-1 0,0 1 0,0 0 0,-1 0 0,1 0 0,-2 0-148,1-1 120,-1 1 1,1 1-1,-1-1 1,0 1-1,0-1 1,0 1-1,0 0 0,0 0 1,0 1-1,-2-1-120,-2 1 121,-1 0 0,1 0-1,-1 1 1,1 0 0,-1 0-1,1 1 1,0 0 0,0 1-1,0 0 1,-3 2-121,2-1 91,1 0 1,0 1-1,0 0 1,0 0-1,1 1 0,0 0 1,0 1-1,0 0 0,1 0 1,0 0-1,-1 2-91,5-5 34,0-1-1,0 1 0,0 0 1,0-1-1,0 1 1,1 0-1,0 0 1,0 0-1,0 0 1,0 0-1,1 0 1,0 0-1,0 0 1,0 0-1,0 0 1,0 1-1,1-1 0,0 0 1,-1 0-1,2 0 1,-1-1-1,0 1 1,1 0-1,0 0 1,0-1-1,1 4-33,4 3 50,1 0 0,0-1-1,0 0 1,1 0-1,0 0 1,0-1 0,1-1-1,0 0 1,0 0 0,2 0-50,23 11 373,-1-2 1,23 7-374,-20-9 685,-1 2 0,9 6-685,-42-20 72,10 6 151,-13-7-205,1-1 1,-1 1 0,1-1-1,-1 1 1,0-1-1,1 0 1,-1 1-1,0-1 1,0 1-1,1-1 1,-1 1 0,0 0-1,0-1 1,0 1-1,0-1 1,0 1-1,0-1 1,0 1-1,0-1 1,0 1 0,0 0-1,0-1 1,0 1-1,0-1-18,0 1 19,-1 0 0,1 0 0,0-1 0,-1 1 0,1 0 0,0 0 0,-1-1 0,1 1 0,-1 0 0,1-1 0,-1 1 0,1-1 0,-1 1 0,0-1 0,1 1 0,-1-1 0,0 1 0,1-1 0,-1 0 0,0 1 0,0-1-19,-18 4 147,12-2-70,-51 7-132,1-2 1,-46 0 54,98-7-256,-1 0 1,1 0-1,-1-1 1,-3 0 255,8 1-52,1 0 0,-1 0 0,1 0 0,-1 0 0,1-1 1,-1 1-1,1 0 0,-1 0 0,1 0 0,-1 0 0,1-1 0,-1 1 1,1 0-1,0 0 0,-1-1 0,1 1 0,-1 0 0,1-1 1,0 1-1,-1 0 0,1-1 0,0 1 0,-1-1 0,1 1 0,0-1 1,0 1-1,0 0 0,-1-1 0,1 1 0,0-1 0,0 1 1,0-1-1,0 1 0,0-1 0,0 1 0,0-1 0,0 1 0,0-1 1,0 1-1,0-1 0,0 1 0,0-1 0,0 1 0,0-1 1,1 1-1,-1-1 0,0 1 0,0-1 0,1 1 0,-1 0 0,0-1 1,1 1 51,12-17-929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4:37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5 696,'0'0'136,"0"0"0,0 0 0,0 0 0,0 0 0,0 0 0,0 0 1,0 0-1,0 0 0,0-1 0,0 1 0,0 0 0,0 0 0,0 0 0,0 0 0,0 0 0,0 0 0,0 0 0,0 0 0,0 0 0,0 0 0,0 0 0,0 0 0,0 0 0,0 0 0,-1-1 1,1 1-1,0 0 0,0 0 0,0 0 0,0 0 0,0 0 0,0 0 0,0 0 0,0 0 0,0 0 0,0 0 0,0 0 0,0 0 0,-1 0 0,1 0 0,0 0 0,0 0 0,0 0 0,0 0 1,0 0-1,0 0 0,0 0 0,0 0-136,-3 5 5911,-2 10 960,4-13-6797,-4 18 2810,0-1 1,-2 16-2885,6-28 257,1 1 0,-1-1 0,1 0 0,1 1 1,-1-1-1,1 0 0,0 1 0,1-1 0,1 3-257,-3-7 21,1 0-1,0 0 1,1 0 0,-1-1-1,0 1 1,1 0 0,0-1-1,-1 1 1,1-1 0,0 1-1,0-1 1,0 0 0,1 0-1,-1 0 1,1 0 0,-1 0-1,1-1 1,-1 1 0,1-1-1,0 1 1,0-1 0,0 0-1,0 0 1,0 0 0,0-1-1,0 1 1,0-1 0,0 0-1,0 0 1,0 0 0,0 0 0,1 0-22,2-1-13,0 0 0,0 0 0,0-1 0,0 1 0,0-1 0,-1-1 0,1 1 0,-1-1 0,0 0 0,0 0 0,0 0 0,0-1 0,0 0 0,-1 0 0,1 0 0,-1 0 0,0-1 0,-1 0 0,3-3 14,6-11-111,-2 0 0,-1 0 0,0-1 0,5-18 111,-7 17-23,5-5 103,-12 26-75,0 0 0,0 0 0,0 0 0,0-1-1,0 1 1,0 0 0,1 0 0,-1 0 0,0 0 0,0 0 0,0 0 0,0 0 0,0 0-1,0-1 1,0 1 0,0 0 0,0 0 0,0 0 0,0 0 0,1 0 0,-1 0 0,0 0-1,0 0 1,0 0 0,0 0 0,0 0 0,0 0 0,0 0 0,1 0 0,-1 0 0,0 0-1,0 0 1,0 0 0,0 0 0,0 0 0,0 0 0,1 0 0,-1 0 0,0 0-1,0 0 1,0 0 0,0 0 0,0 0 0,0 0 0,0 0 0,0 0 0,1 0 0,-1 0-1,0 0 1,0 1 0,0-1 0,0 0 0,0 0 0,0 0 0,0 0 0,0 0 0,0 0-1,0 0 1,0 0 0,0 1 0,0-1 0,0 0 0,1 0 0,-1 0 0,0 0 0,0 0-1,0 0 1,0 0 0,0 1-5,3 13 389,-2-10-267,8 51 791,-8-39-748,2 1 0,0-1 0,1-1 0,0 1 0,1 0-165,-4-13-58,0-1 1,0 0-1,0 0 0,0 0 1,1 0-1,-1 0 0,1 0 1,-1 0-1,1 0 0,-1 0 1,1-1-1,0 1 0,0-1 1,0 1-1,0-1 1,0 0-1,0 1 0,0-1 1,1 0-1,-1-1 0,0 1 1,0 0-1,1-1 0,-1 1 1,1-1-1,-1 0 0,0 0 1,1 1-1,-1-2 0,1 1 1,0 0 57,15-4-935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0:05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1 143 536,'0'2'695,"0"-1"1,0 1-1,0 0 0,0-1 0,1 1 1,-1 0-1,1-1 0,-1 1 0,1 0 1,0-1-1,-1 1 0,1-1 0,0 1 1,0-1-1,0 0 0,0 1 0,2 0-695,3 7 1551,34 62 5046,-21-35-4226,4 3-2371,21 31 1559,-41-66-1243,-3-6-158,-3-10 223,-1 0-354,1 0 1,1 0-1,-2-11-27,1 1 10,0-2 8,0-1-1,1-25-17,3 36 5,0 0 0,0 0 0,1 0 0,1 0 0,3-7-5,-4 15 11,0 1 0,0-1 0,1 1 0,0 0 0,0 0 0,0 0 0,0 0 0,1 0 0,0 1-1,0-1 1,0 1 0,1 0 0,-1 1 0,3-2-11,1 0-60,1 0 0,-1 0 0,1 1 0,1 0-1,-1 0 1,0 1 0,1 1 0,0 0 60,29-7 750,-16 8-382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4:38.1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 42 2216,'-11'6'15008,"0"-2"-10340,9-3-4440,0-1-1,0 1 1,0 0 0,0-1-1,0 1 1,0 0-1,0 1 1,1-1 0,-1 0-1,0 0 1,-1 2-228,-2 2 447,1 0 0,0 1 1,-1 0-1,2 0 0,-1 0 0,1 0 0,0 0 1,0 1-1,1-1 0,-1 2-447,2-5 56,0 1 0,1 0 0,-1-1 0,1 1 0,-1 0 0,1 0 0,0-1 0,1 1 0,-1 0 0,1 0 0,-1-1 0,1 1 0,0 0 0,1-1 0,-1 1 0,0-1 0,1 1 0,0-1 0,0 0 0,0 1-56,4 3-19,0-1-1,0 1 1,0-1 0,1 0 0,0 0 0,0-1-1,0 0 1,1 0 0,-1 0 0,1-1 0,0-1-1,5 2 20,-2-1-248,0-1-1,0 0 0,1-1 0,-1 0 0,1-1 0,0 0 1,-1-1-1,1 0 0,5-1 249,27-5-607,1 1 366</inkml:trace>
  <inkml:trace contextRef="#ctx0" brushRef="#br0" timeOffset="1">504 16 1200,'0'-5'4704,"-1"-3"5160,1 8-9693,0-1-1,0 1 1,0 0-1,0 0 1,0 0-1,0 0 1,0 0-1,0 0 1,-1 0-1,1-1 0,0 1 1,0 0-1,0 0 1,0 0-1,0 0 1,-1 0-1,1 0 1,0 0-1,0 0 1,0 0-1,0 0 1,-1 0-1,1 0 0,0 0 1,0 0-1,0 0 1,0 0-1,0 0 1,-1 0-1,1 0 1,0 0-1,0 0 1,0 0-1,0 0 1,-1 0-1,1 0 0,0 0 1,0 1-1,0-1 1,0 0-1,0 0 1,0 0-1,-1 0-170,-10 8 4392,-5 9-3811,4-3-79,-28 34 86,36-44-524,1 0 1,0 1-1,0-1 1,0 1-1,1 0 1,-1 0 0,1 0-1,0 0 1,1 0-1,-1 1 1,1-1-1,0 0 1,0 1-1,1-1 1,0 1-1,0-1 1,0 1-1,0-1 1,1 3-65,1-3 17,-1-1 0,1 1 0,-1-1-1,1 1 1,1-1 0,-1 0 0,0 1 0,1-1 0,0 0 0,0-1 0,0 1 0,1-1 0,-1 1 0,1-1 0,0 0 0,0 0-1,0 0 1,0-1 0,0 0 0,2 1-17,5 1 142,1 0 1,-1-1-1,1 0 0,-1-1 0,1 0 1,0-1-1,0 0 0,0-1 0,3 0-141,36 0 760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4:38.5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46 289 7202,'-11'-5'3293,"1"-1"1160,6 2 145,6 2-4004,-1 1 1,0-1-1,1 1 1,-1 0-1,1 0 1,0 0-1,-1-1 1,1 2-1,0-1 1,1-1-595,0 0 122,7-4 429,-1 0-1,-1-1 1,1 0-1,-1 0 1,0-1-1,1-2-550,-2 2 61,0-1 0,0 0 0,-1-1-1,0 1 1,-1-1 0,0 0 0,-1-1 0,0 1 0,3-11-61,-6 17 1,-1-1 1,1 1-1,-1 0 1,1-1 0,-1 1-1,-1-1 1,1 1-1,-1 0 1,1-1 0,-1 1-1,-1 0 1,1 0-1,0-1 1,-1 1 0,-1-2-2,2 4-2,0 0 1,-1 0-1,1 0 0,-1 1 1,1-1-1,-1 0 1,0 1-1,1-1 1,-1 1-1,0-1 1,0 1-1,0 0 0,0 0 1,0 0-1,0 0 1,-1 0-1,1 0 1,0 1-1,0-1 1,-1 1-1,1-1 0,0 1 1,-1 0-1,1 0 1,0 0-1,-1 0 1,1 0-1,0 1 1,-1-1-1,1 1 2,-3 0 16,1 1 1,-1-1 0,1 1-1,0 0 1,0 0-1,0 1 1,0-1-1,0 1 1,0 0-1,0 0 1,1 0-1,0 1 1,0-1-1,0 1 1,0 0-1,0-1 1,0 1-1,1 2-16,-2 0 53,1 0-1,0 0 1,1 1 0,0 0-1,0-1 1,0 1-1,1 0 1,0 0-1,0 0 1,0 0 0,1 0-1,0 1-52,1 2 42,0 0-1,1 1 1,0-1-1,1 0 1,0 0-1,0 0 1,1-1-1,1 1 1,-1-1-1,7 9-41,-8-13-23,1 0 0,-1-1 0,1 1 0,1-1 0,-1 1 0,0-1 0,1-1-1,0 1 1,0-1 0,0 0 0,1 0 0,-1 0 0,1 0 0,-1-1 0,1 0-1,0-1 1,0 1 0,0-1 0,2 0 23,1 0-208,0-1-1,0 0 1,0-1 0,0 0-1,0 0 1,0-1-1,3-1 209,16-5-91,16-8 91,-42 15 55,49-21 61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4:38.8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 47 1912,'-4'0'1885,"0"0"0,1 1-1,-1-1 1,0 1 0,0 0-1,1 0 1,-1 0 0,1 1-1,-2 0-1884,1 0 911,-1 1-1,1-1 0,-1 1 0,1 1 0,0-1 0,-2 2-910,1 1 440,0-1-1,0 1 1,1 0-1,0 0 0,0 1 1,0-1-1,1 1 1,0 0-1,-1 3-439,3-8 77,0 0-1,0 1 1,0 0 0,1-1-1,-1 1 1,1-1-1,-1 1 1,1 0 0,0-1-1,0 1 1,1 0 0,-1-1-1,0 1 1,1 0 0,-1-1-1,1 1 1,0-1-1,0 1 1,0-1 0,0 1-1,1-1 1,-1 0 0,1 0-1,-1 0 1,1 1 0,0-1-1,0-1 1,1 2-77,2 2 38,1-1 0,0 0 0,0 0 0,1-1 0,-1 0 1,1 0-1,0 0 0,-1-1 0,1 0 0,1 0 0,2 0-38,15 2 119,0-2 0,18-1-119,1 1 203,-28 1-53,-16-3-143,0 0-1,0 0 0,1 0 1,-1 0-1,0 0 0,0 1 1,0-1-1,1 0 0,-1 0 1,0 0-1,0 0 0,0 1 1,0-1-1,1 0 0,-1 0 1,0 0-1,0 1 0,0-1 1,0 0-1,0 0 0,0 0 1,0 1-1,0-1 1,1 0-7,-2 1 10,1-1 0,0 1 0,0-1 0,0 1 0,0-1 0,0 1 0,-1-1 1,1 1-1,0-1 0,0 0 0,-1 1 0,1-1 0,0 1 0,-1-1 0,1 0 1,0 1-1,-1-1-10,-8 7-20,0-1-1,-1-1 1,1 0 0,-1 0 0,0 0 0,0-1-1,-6 1 21,14-5-23,-30 9-846,29-8 805,0-1 1,1 1 0,-1-1 0,0 0 0,0 0 0,0-1 0,0 1-1,0 0 1,0-1 0,-1 0 63,-12-7 480,3 2-122</inkml:trace>
  <inkml:trace contextRef="#ctx0" brushRef="#br0" timeOffset="1">443 0 12011,'-9'6'3654,"0"1"1,1-1 0,-1 3-3655,3-4 870,0 1 1,1-1-1,0 2 1,0-1 0,0 2-871,3-5 100,0 0 1,1 0-1,0 0 1,-1-1-1,1 1 1,0 0 0,1 1-1,-1-1 1,0 0-1,1 0 1,0 0-1,0 3-100,0-3 85,0-1 0,1 0 0,-1 1-1,1-1 1,0 0 0,0 0 0,0 1-1,0-1 1,0 0 0,0 0 0,1 0-1,-1 0 1,0 0 0,1-1 0,0 1-1,0 0 1,-1-1 0,3 2-85,5 4 120,1-1 1,0 0 0,0-1-1,0 0 1,9 3-121,57 17 339,-38-14-173,-17-4 202,14 1-368,-27-6 176,-8-1-172,0-1-1,0 0 1,0 0 0,0 0 0,0 0 0,0 0-1,0 0 1,0 0 0,0 0 0,0 0-1,0 0 1,0 0 0,0 0 0,0 1-1,0-1 1,0 0 0,0 0 0,0 0 0,0 0-1,0 0 1,0 0 0,0 0 0,0 0-1,0 0 1,0 0 0,0 0 0,0 0-1,0 1 1,0-1 0,0 0 0,0 0 0,0 0-1,0 0 1,0 0 0,0 0 0,0 0-1,0 0 1,0 0 0,-1 0 0,1 0-1,0 0 1,0 0 0,0 0 0,0 0 0,0 0-1,0 0 1,0 0-4,-17 6 291,7-4-207,-108 31-84,53-16-46,41-10-733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4:39.3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1808,'14'13'13043,"-2"3"-10314,2 19-657,-3 9-79,1 20 103,1 11-264,5 12-887,2 3-241,-6-1-344,5-6-104,-6-18-120,-4-9-24,3-21-112,-10-14-152,4-13-856,0-8-545,-17-31 3082,11-2-1649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4:39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82 1304,'57'-31'13396,"-41"24"-11122,1 0-1,10-3-2273,-23 9 176,16-6 824,2 2 1,-1 0 0,1 1-1,4 0-1000,-20 4 160,0-1 0,-1 1 0,1 1 0,0-1 0,0 1 0,0 0 0,0 0 0,0 0 0,0 1 0,-1 0 0,1 0 0,-1 1-1,0-1 1,1 1 0,-1 1 0,0-1 0,4 4-160,-6-4 81,-1 0-1,1 1 0,0-1 0,-1 1 0,0 0 1,0 0-1,0 0 0,0 0 0,-1 0 1,1 0-1,-1 1 0,0-1 0,0 0 1,-1 1-1,1-1 0,-1 0 0,0 1 1,0-1-1,-1 1 0,1 0-80,-1 3 87,0-1 1,-1 1-1,0 0 0,0-1 0,0 1 1,-1-1-1,0 0 0,0 0 0,-1 0 1,0 0-1,-1 0-87,2-3 31,0-1 1,0 0-1,-1 0 0,1 0 1,-1 0-1,0 0 0,0-1 1,0 1-1,0-1 1,0 0-1,0 0 0,0-1 1,-1 1-1,1-1 1,-1 0-1,1 0 0,-4 0-31,-1 0-191,0-1-1,0 0 0,-1 0 0,1-1 1,0 0-1,0-1 0,0 0 1,-2-1 191,9 2-213,0 1 0,-1-1 1,1 0-1,0 0 0,0 0 1,0 0-1,-1-2 213,2 3-143,1 0-1,-1-1 0,1 1 1,0 0-1,-1-1 1,1 1-1,0-1 0,-1 1 1,1 0-1,0-1 1,0 1-1,-1-1 0,1 1 1,0-1-1,0 1 1,0-1-1,0 1 1,0-1-1,-1 1 0,1-1 1,0 1-1,0-1 1,0 1-1,0-1 0,1 0 1,-1 1-1,0-1 1,0 1-1,0-1 0,0 1 1,0-1-1,1 1 1,-1 0-1,0-1 0,1 1 1,-1-1-1,0 1 144,11-10-1831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4:40.1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73 1944,'20'14'11140,"-4"2"-6100,-13-12-4514,0 0 0,0 1 1,-1-1-1,1 1 0,-1 0 1,0 0-1,0 0 0,-1 0 0,1 0 1,-1 0-1,0 4-526,3 20 1849,-4-18-1246,1 0 0,1 0 1,0-1-1,0 1 0,2 2-603,0-8 655,-6-13-355,-5-12-229,1 0 0,2-1 0,-1 0 0,2 1 0,0-19-71,3 38-9,0-10 28,0 0 0,0 0 1,1 0-1,2-7-19,-2 15-60,-1 1 1,1-1-1,-1 1 1,1 0-1,0-1 0,0 1 1,0 0-1,1 0 1,-1 0-1,0 0 1,1 0-1,-1 0 0,1 0 1,0 1-1,-1-1 1,1 0-1,0 1 1,0-1-1,0 1 0,0 0 1,1 0-1,-1 0 1,0 0-1,1 0 60,16-3 414,4 0-356</inkml:trace>
  <inkml:trace contextRef="#ctx0" brushRef="#br0" timeOffset="1">425 31 968,'-12'7'3932,"9"-6"-2299,1 1 1,-1 0-1,1 0 0,0 0 1,0 0-1,0 0 0,0 0 0,0 0 1,-1 2-1634,-2 7 1773,0-1-935,2 1 1,0-1-1,0 1 1,1 0-1,0-1 1,1 2-839,0-5 177,1 0 0,0 0 0,0 0 0,1 0 0,0-1 0,0 1 0,1 0 0,0 0 0,0-1 0,1 3-177,0-3 82,0 0-1,0 0 1,1 0 0,-1-1 0,1 1-1,0-1 1,1 0 0,0 0 0,4 3-82,-7-6 11,0 0 0,0-1 0,1 1 0,-1-1 0,0 0 0,1 0 0,-1 0 0,1 0 0,0 0 0,-1 0 0,1 0 0,0-1 0,-1 0 1,1 1-1,0-1 0,0 0 0,-1 0 0,1-1 0,0 1 0,0-1 0,-1 1 0,1-1 0,0 0 0,-1 0 0,3-1-11,-2 0 1,0 0 1,1 0-1,-1-1 0,0 1 0,0-1 0,0 0 1,-1 0-1,1 0 0,-1 0 0,0 0 1,1 0-1,-1-1 0,-1 1 0,1-1 0,0 0 1,-1 1-1,0-1 0,0 0 0,0 0 0,0-4-1,0 0 5,0 1 0,0-1 0,-1 0 0,0 0 0,-1 1 0,1-1 0,-2 0 0,1 1 0,-1-1 0,-2-5-5,2 7 10,-1-1 1,0 1-1,-1 0 1,1 0-1,-1 1 1,0-1-1,0 1 1,-1 0 0,0 0-1,0 0 1,0 0-1,0 1 1,-1 0-1,-6-3-10,8 4-4,-1 1 0,0 0 1,0 0-1,0 0 0,0 0 0,0 1 0,0 0 0,-1 0 0,1 1 0,0-1 0,-1 1 0,1 0 0,0 0 0,-1 1 1,1 0-1,0 0 0,0 0 0,0 0 0,-3 2 4,4-2-64,0 1 0,0 0 1,0-1-1,0 2 0,0-1 0,1 0 1,-1 1-1,1-1 0,0 1 0,-2 1 64,5-3-37,-1-1 0,1 1-1,0-1 1,0 1 0,-1-1-1,1 1 1,0 0 0,0-1-1,0 1 1,0-1 0,0 1-1,0-1 1,0 1 0,0-1-1,0 1 1,0 0 0,0-1-1,0 1 1,0-1 0,0 1-1,1-1 1,-1 1 0,0-1-1,0 1 1,1-1 0,-1 1-1,0-1 1,1 1 0,-1-1-1,0 1 38,4 3-152,1 0-1,-1 0 1,0-1 0,3 2 152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4:40.7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2024,'10'36'12123,"-2"0"-6670,6 73-2927,-8-57-301,8 51 797,19 69-3022,-30-162 15,1 9 113,-4-19-126,0 0-1,0 0 1,0 0 0,0 0 0,0 0-1,0 0 1,0 0 0,0 0 0,0 0 0,0 0-1,0 0 1,0 0 0,0 0 0,0 0-1,0 0 1,0 0 0,0 0 0,0 0-1,0 0 1,0 0 0,0 0 0,0 0-1,0 0 1,0 0 0,0 1 0,0-1-1,0 0 1,0 0 0,0 0 0,-1 0-1,1 0 1,0 0 0,0 0 0,0 0-1,0 0-1,-4-11 25,-1 0-94,1 0 0,0 0 0,1-1 0,0 1 0,-1-11 69,4 19-25,0-1 0,0 1 0,0-1 0,0 1 0,0-1 0,1 1 0,-1-1 0,1 1 0,0-1 0,0 1 0,1 0-1,-1-1 1,1 1 0,-1 0 0,1 0 0,0 0 0,0 0 0,0 0 0,1 1 0,-1-1 0,1 1 0,0-1 25,3-1-20,-1 0 0,1 0 0,0 1 0,1 0 0,-1 0 0,1 0 0,-1 1 0,1 0 0,0 0 0,4 0 20,3 0-13,0 0 0,1 1 0,-1 1 0,11 1 13,-20-1 56,0 1 0,0 0 1,-1 0-1,1 0 0,0 0 0,-1 1 1,1 0-1,-1 0 0,0 0 1,1 0-1,-1 1 0,0-1 0,0 1 1,-1 0-1,1 0 0,-1 1 1,1-1-1,-1 1 0,0 0 1,0 0-1,-1 0 0,1 0 0,-1 0 1,0 0-1,0 1 0,0-1 1,-1 1-1,1 0 0,-1-1 0,0 1 1,-1 0-1,1 0 0,-1-1 1,0 1-1,0 0 0,0 0 1,-1 0-1,0 2-56,-1 0 116,0 0 0,0 1 0,-1-1 0,0-1 0,0 1 1,0 0-1,-1-1 0,0 0 0,-1 1 0,1-2 0,-1 1 0,-2 2-116,3-5 27,0 1-1,1-1 0,-2 0 0,1 0 0,0-1 1,0 1-1,-1-1 0,0 0 0,1 0 1,-1 0-1,0-1 0,0 1 0,0-1 1,0-1-1,0 1 0,0-1 0,0 1 1,-2-2-27,-4 0-138,1 0 1,0-1 0,0 0 0,0-1 0,0 0 0,1-1 0,-4-1 137,9 3 2,0 0 0,1 0 0,-1 0 0,0 0 0,1 0 0,-1-1 0,1 0 0,0 0 0,0 0 0,0 0 0,0 0 1,1-1-1,-1 1 0,1-1 0,0 1 0,0-1 0,0 0 0,0-1-2,2 5 15,0-1 0,0 1 0,0 0 1,0 0-1,-1-1 0,1 1 0,0 0 1,0-1-1,0 1 0,0 0 0,0 0 1,0-1-1,0 1 0,1 0 0,-1-1 1,0 1-1,0 0 0,0 0 0,0-1 1,0 1-1,0 0 0,0 0 0,1-1-15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4:41.1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189 143 4025,'-4'-18'12160,"-2"1"-6513,0 2-4855,0 0-1,-1 0 0,-1 1 0,-4-5-791,11 16 22,-1 0 0,0 1-1,0-1 1,-1 1 0,1-1-1,0 1 1,-1 0-1,1 0 1,-2-1-22,2 2 16,1 1-1,-1-1 1,1 1-1,0-1 0,-1 1 1,1-1-1,-1 1 1,1 0-1,-1-1 1,0 1-1,1 0 1,-1 0-1,1 0 1,-1 0-1,1 1 1,-1-1-1,1 0 1,-1 1-1,1-1 1,-1 1-1,1-1 1,-1 1-1,1 0-15,-3 1 44,1 0 1,0 1-1,-1-1 1,1 1-1,0 0 0,0 0 1,1 0-1,-1 0 0,0 0 1,1 1-1,-1 1-44,-4 7 155,0 1 0,-2 8-155,5-10 76,0 1 0,0-1 0,1 0 0,1 1 1,0 0-1,0 0 0,1 6-76,1-11 59,0 0 0,1 0-1,-1 0 1,1-1 0,0 1 0,1 0-1,0 0 1,0-1 0,0 1 0,1-1 0,0 1-1,0-1 1,2 2-59,-3-6 8,-1 0 1,0 0-1,1 0 0,0 0 0,-1-1 0,1 1 0,0 0 1,0-1-1,0 1 0,0-1 0,0 0 0,0 0 0,0 1 1,1-1-1,-1-1 0,0 1 0,1 0 0,-1-1 0,0 1 1,1-1-1,-1 1 0,1-1 0,-1 0 0,1 0 0,-1 0 1,1-1-1,-1 1 0,3-1-8,0-1 2,0 0-1,0 0 1,0 0 0,0-1 0,0 0-1,0 0 1,-1 0 0,1-1-1,-1 1 1,0-1 0,0 0 0,0-1-2,22-27 3,4-5-3,-27 33 22,1 0-1,0 0 0,0 1 1,0 0-1,1 0 1,-1 0-1,3-1-21,-6 4 15,0-1 0,-1 1 0,1 0 0,0-1 0,-1 1 0,1 0 0,0 0-1,0 0 1,-1-1 0,1 1 0,0 0 0,0 0 0,-1 0 0,1 0 0,0 1 0,0-1 0,-1 0 0,1 0 0,0 0 0,0 0 0,-1 1 0,1-1-1,0 0 1,-1 1-15,1 0 38,0-1-1,0 1 0,0 0 1,0 0-1,0 0 0,0 0 0,-1 1 1,1-1-1,-1 0 0,1 0 0,0 0 1,-1 0-1,1 1-37,0 5 185,1 1 0,-1-1-1,0 0 1,0 6-185,-1-12 4,0 38 411,-1-30-319,0 1 1,1 0-1,1 0 0,0 0 1,0-1-1,3 9-96,1-10 77,-5-8-70,0 0 0,0 0 0,0 0 0,1 0 0,-1 1 0,0-1 0,0 0 0,0 0 0,1 0 0,-1 0 0,0 0 0,0 0 0,0 0 0,1 0 0,-1 0 0,0 0 0,0 0 0,1 0 0,-1 0 0,0 0 0,0 0 0,0 0 0,1-1 0,-1 1 0,0 0-7,1-1-80,0 0-1,0 0 0,0 0 1,0 0-1,0 0 0,0 0 1,0 0-1,0 0 0,-1 0 0,2-2 81,5-11-432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4:41.6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2000,'1'0'779,"0"0"0,0 0 1,0 1-1,0-1 0,0 0 0,0 0 0,0 0 0,0 1 0,0-1 0,0 0 0,-1 1 0,1-1 0,0 1 0,0-1 0,0 1 0,0 0-779,0 0 432,0 0 1,-1 0-1,1 0 0,0 0 0,0 0 1,-1 0-1,1 0 0,-1 1 1,1-1-1,-1 0 0,1 1-432,0 4 612,0 1 0,0 0 0,0 0-1,-1 6-611,0-3 904,8 97 2344,-1-32-1868,2 21 859,10 33-2239,-8-75 271,-11-53-269,1-1 1,-1 0-1,0 1 0,0-1 0,0 1 0,0-1 1,0 1-1,0-1 0,0 1 0,1-1 1,-1 1-1,-1-1 0,1 1 0,0-1 1,0 1-1,0-1 0,0 0 0,0 1 1,0-1-1,0 1 0,-1-1 0,1 1-2,0-2-2,-1 1 0,1-1 0,-1 1 0,1-1 0,-1 1-1,1-1 1,-1 1 0,1-1 0,0 1 0,-1-1 0,1 1-1,0-1 1,0 0 0,-1 1 0,1-1 0,0 0 2,-2-6-76,0 0 0,0 0 0,0 0 0,1 0 0,1-1 1,-1 1-1,1 0 0,0-5 76,1 0-96,1 0 1,0 0-1,1 0 1,0 1-1,0-2 96,-2 10-8,1 0 0,-1 0 0,0 0 0,1 0 0,0 0 0,0 0 0,0 0 0,0 0 0,0 1 0,0-1 0,1 1 0,-1-1 0,1 1 0,0 0 0,-1 0 0,1 0 0,0 1 0,0-1 0,0 1 0,1-1 0,-1 1 0,0 0 0,0 0 0,1 1 0,-1-1 0,2 0 8,4 0 24,-1 1-1,1-1 1,-1 2-1,0-1 0,1 1 1,-1 0-1,0 1 1,1-1-1,-1 2 0,0-1 1,4 3-24,-8-4 65,-1 1 1,1-1-1,0 1 1,-1 0-1,1 0 0,-1 0 1,0 0-1,1 1 1,-1-1-1,1 3-65,-2-3 63,0 0-1,-1 1 1,1-1 0,-1 0-1,0 1 1,0-1 0,0 1-1,0-1 1,0 1-1,0-1 1,-1 1 0,1 0-1,-1-1 1,0 1 0,0 0-1,0 2-62,-1 0 78,1 0 1,-1 0-1,0 0 0,-1 0 1,0 0-1,1 0 0,-1-1 1,-1 1-1,1-1 0,-1 1 1,0-1-1,0 0 0,0 0 1,0 0-1,-1 0 0,-1 1-77,-3 2 9,0 0 0,0-1 0,0 0 1,-1-1-1,1 0 0,-1 0 1,-10 3-11,15-6-151,0 0 1,0-1-1,0 0 0,0 0 1,0 0-1,-3-1 151,6 0-69,0 1 0,1-1 0,-1 0 0,0-1 0,0 1 0,0 0 0,0 0 0,1 0 0,-1 0 0,0-1 0,0 1 0,1 0 0,-1-1 0,0 1 0,0 0 0,1-1 0,-1 1 0,0-1 0,1 1 0,-1-1 0,1 0 0,-1 1 0,0-1 0,1 1 0,-1-1 0,1 0 0,0 0 0,-1 1 0,1-1 0,0 0 0,-1 0 0,1 1 0,0-1 0,0 0 0,0 0 0,-1 0 69,1-3-381,0 1 0,1-1 0,-1 0 0,0 1 0,1-1 0,0 1-1,0-1 1,0 1 0,0-1 0,1 1 0,-1-1 0,1 1 0,0 0 0,1-2 381,3-3-568,1 1 0,-1 0 1,4-2 567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4:42.0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24 280 2537,'19'7'15971,"-3"13"-12834,-4 3-425,-6 0-479,0 7-569,-1-12-880,-1 0-352,-4-16-608,-1-7-472,-3-14-976,-3-13-705,4-10 345,6 5 968</inkml:trace>
  <inkml:trace contextRef="#ctx0" brushRef="#br0" timeOffset="1">0 6 1416,'4'-5'11691,"4"5"-5730,3 5-3512,-1 5-249,1 4-560,0-2-359,-1 3-953,-2-3 272,8-4-424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0:05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79 752,'1'5'79,"2"-1"6658,1-5 1457,-2-4-5588,-6-2 908,3 3-3396,1 2-72,-1-1 0,0 0 1,1 0-1,-1 1 1,-1-1-1,1 1 0,0-1 1,0 1-1,-1 0 0,0-1 1,1 1-1,-1 0 0,0 0 1,-1-1-47,-28-24 109,30 26-106,1 1 1,-1-1-1,1 1 0,-1-1 0,0 1 0,1-1 0,-1 1 1,1 0-1,-1-1 0,0 1 0,1 0 0,-1 0 0,0-1 1,0 1-1,1 0 0,-1 0 0,0 0 0,1 0 1,-1 0-1,0 0 0,0 0-3,0 0 4,0 0 0,0 1 0,0-1 0,0 0 0,0 1 0,0-1 0,0 1 0,0-1 0,1 1 0,-1-1 0,0 1 0,0 0 0,0-1 0,1 1 0,-1 0 0,0 0 0,1 0 0,-1 0 0,0-1 0,1 1 0,-1 0 0,1 0 0,-1 1-4,0 0 7,0 0 1,-1 1-1,0-1 1,0 0-1,0 1 0,0-1 1,0 0-8,-4 2 14,4-2-1,0 0 1,-1 0-1,1 0 1,0 1-1,-2 1-13,-6 22 187,2-11-42,6-11-81,0 0-1,0 0 0,0 0 1,1 0-1,-1 0 1,1 0-1,0 0 1,0 0-1,0 4-63,2 4 132,-1 0-1,2 0 0,-1-1 1,2 1-1,-1-1 1,1 1-1,1-1 0,0 0 1,1 0-1,0-1 1,7 10-132,-12-19 1,0-1 0,0 0 1,0 1-1,1-1 0,-1 0 0,0 0 1,0 1-1,1-1 0,-1 0 1,0 1-1,0-1 0,1 0 0,-1 0 1,0 0-1,1 1 0,-1-1 0,0 0 1,1 0-1,-1 0 0,1 0 1,-1 0-1,0 0 0,1 0 0,-1 0 1,0 0-1,1 0 0,-1 0-1,11-4-3,-8 1-4,0 0 0,0 1 0,0-1 0,0-1 0,0 0 7,1-1-10,2-3-9,0-1 0,0 1 0,-1-1 0,0 0 0,0 0 0,-1-1 19,27-81-56,-22 66 65,-8 24-1,-1 0 1,1-1 0,0 1 0,0 0 0,0 0-1,-1 0 1,1 0 0,0 0 0,0 0-1,0 0 1,1 0 0,-1 0 0,0 1 0,0-1-1,0 0 1,1 1-9,-1-1 17,-1 1 0,1 0 0,0 0 0,-1 0 0,1 0 0,-1 1 0,1-1 0,0 0 0,-1 0 0,1 0 0,-1 0 0,1 1 0,-1-1 0,1 0 0,-1 0 0,1 1 0,-1-1 1,1 1-1,-1-1 0,1 0 0,-1 1 0,1-1 0,-1 1 0,0-1 0,1 1 0,-1-1 0,0 1 0,0-1 0,1 1 0,-1-1 0,0 1-17,8 19 502,-2 18 217,-5-30-612,0 0 1,0 0-1,1 0 1,0 0-1,0 0 1,1 0 0,0-1-1,0 1 1,4 5-108,-7-13-68,1 1 0,-1-1 0,1 1 0,-1 0 0,1-1-1,-1 1 1,1-1 0,0 1 0,-1-1 0,1 1 0,-1-1 0,1 1 0,0-1 0,-1 0 0,1 1 0,0-1 0,0 0 0,-1 0 0,1 1 0,1-1 68,-2 0-263,1 0 1,-1-1-1,1 1 0,-1 0 1,1 0-1,-1 0 0,1-1 0,-1 1 1,1 0-1,-1-1 0,1 1 1,-1 0-1,0-1 0,1 1 0,-1 0 1,1-1-1,-1 1 0,0-1 1,0 1-1,1-1 0,-1 1 0,0-1 1,0 1-1,1-1 0,-1 1 1,0-1-1,0 1 0,0-1 263,4-15-3593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4:42.5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 1736,'-3'0'13291,"-1"10"-9178,4 17-2353,4 14 81,2 19-113,-2 7-279,4 10-545,5 1-176,3-10-128,4-4-144,4-20-504,-6-11-472,4-15-856,-2-16 175,-2-16 561</inkml:trace>
  <inkml:trace contextRef="#ctx0" brushRef="#br0" timeOffset="1">300 319 1688,'16'22'13595,"-6"2"-8514,0 7-2336,-2 10-561,0 7-151,-2 4-913,5-5-376,-2-14-496,-5-7-216,7-26-752,-10-9-392,-1-26 176,11-6 296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4:42.9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 9642,'11'-1'10850,"9"2"-8369,3 7-433,1 3-503,0 1-281,-6 2-848,3-3-384,2 1 1480,-15-2-1240</inkml:trace>
  <inkml:trace contextRef="#ctx0" brushRef="#br0" timeOffset="1">479 46 1048,'-13'-45'2017,"14"45"10289,5 7-8385,-2 13-1368,0 10-129,0 21-607,-4 7-425,2 13-560,2-1-208,7-3-288,5-5-40,5-14-384,1-6-432,0-17-1032,2-11-673,-1-12-1799,-2-4 2471</inkml:trace>
  <inkml:trace contextRef="#ctx0" brushRef="#br0" timeOffset="2">432 292 1416,'-16'0'11811,"14"4"-4754,5-1-5256,10 6-185,8 1 40,2-6-351,10 1-817,2-5-128,2 0-144,3-1-216,-1-1 1624,1 4-1288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4:43.4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1856,'-1'0'713,"1"1"0,-1-1 0,1 1 0,0 0 0,-1-1 0,1 1 0,0-1 1,-1 1-1,1 0 0,0-1 0,0 1 0,0 0 0,0 0 0,0-1 0,0 1 0,0 0 0,0-1-713,5 9 6655,3 3-5105,-3-1-665,-2 1-1,1 0 0,-1 0 0,-1 0 0,0 0 1,0 9-885,0-1 990,5 19-990,-4-29 144,0 0 1,0 0-1,1 0 0,0-1 0,4 7-144,-7-14 6,0 0 0,0 0 0,0 0 0,0 0 0,1-1 0,-1 1 0,1 0 0,0-1 0,-1 1 0,1-1 0,0 1 0,0-1 1,0 0-1,0 0 0,0 0 0,0 0 0,0 0 0,0 0 0,0-1 0,0 1 0,0-1 0,1 1 0,-1-1 0,0 0 0,0 0 0,1 0 0,-1 0 1,0 0-1,2-1-6,-1 0-33,0 0 1,0-1-1,1 1 1,-1-1-1,0 0 1,-1 0 0,1 0-1,0 0 1,0 0-1,-1-1 1,1 1-1,-1-1 1,0 1-1,0-1 1,0 0 0,0 0-1,0 0 33,5-10-224,0 0 0,-1-1 1,1-5 223,3-8-233,0 0-8,7-12 241,-16 37 1,0 0-1,0 0 1,0 0-1,0 0 1,0 0 0,1 0-1,-1 1 1,1-1-1,-1 0 1,1 1-1,0-1 1,1 0-1,-3 2 0,0 0 0,0 0 1,1 0-1,-1 0 0,0-1 1,0 1-1,0 0 0,1 0 0,-1 0 1,0 0-1,0 0 0,0 0 0,1 0 1,-1 0-1,0 0 0,0 0 1,0 0-1,0 0 0,1 0 0,-1 1 1,0-1-1,0 0 0,0 0 0,1 0 1,-1 0-1,0 0 0,0 0 1,0 0-1,0 0 0,0 1 0,1-1 1,-1 0-1,0 0 0,0 0 0,0 0 1,0 0-1,0 1 0,0-1 1,0 0-1,2 4 19,-1-1 1,0 1 0,0-1 0,0 1 0,0 0 0,-1 3-20,3 6 71,10 49 554,3-1 0,9 17-625,16 55 673,-34-101-536,0 0 1,-2 0-1,-1 9-137,-2-20 85,-1 0 0,-2 0-1,0 1 1,-1-1-1,-1 0 1,0 0 0,-6 13-85,7-28 32,0 0 1,0 0-1,-1 0 1,0-1-1,0 1 1,0-1 0,-1 0-1,-1 2-32,3-5 13,-1 1 1,1-1-1,-1 0 0,1 0 0,-1 0 1,0 0-1,0 0 0,0-1 0,0 1 0,0-1 1,0 0-1,0 0 0,-1 0 0,1 0 0,0 0 1,-2-1-14,0 1 2,0-1 0,0 0 1,0 0-1,0-1 0,0 0 0,0 1 1,0-2-1,0 1 0,1 0 1,-5-3-3,1 0-15,1 0 0,0 0 1,0 0-1,0-1 1,0 0-1,-2-3 15,-3-4-42,1-1 1,0 1-1,0-2 0,2 1 1,-1-1-1,-1-7 42,3 7-24,0-1 1,2 0-1,0-1 0,0 1 1,2-1-1,-3-16 24,6 26-24,0 0 1,1 0-1,0-1 0,0 1 0,0 0 1,1 0-1,0 0 0,1-1 1,-1 0 23,1 3-47,-1 0 0,1 0-1,0 0 1,0 0 0,0 1 0,1-1 0,-1 1 0,1-1 0,0 1 0,0 0 0,0 0 0,0 0 0,4-2 47,0 0-214,0 1 0,1-1 0,0 2 0,-1-1 0,1 1 0,1 0 0,4-1 214,14-2-1327,20-1 1327,-42 6 4,33-4-4383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8:32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20 104,'-4'-5'5897,"-8"-6"9732,8 8-13341,0 2-3314,4 2 1061,0-1 0,-1 0 1,1 1-1,0-1 1,-1 0-1,1 1 1,0-1-1,-1 1 1,1-1-1,0 0 0,0 1 1,0-1-1,-1 1 1,1-1-1,0 1 1,0-1-1,0 1 0,0-1 1,0 1-1,0-1 1,0 1-1,0-1 1,0 1-1,0-1 0,0 1-35,0 13 378,3 21 167,-1 26-545,-2-44 5,4 56 194,-2-33-10,-1 8-189,-2 67 260,5 0-1,12 63-259,-11-125 66,-3 1 0,-2 2-66,2 45 52,2 61 5,3 41-7,4 68-5,-13-198-18,0-38-4,2 32-23,3 150 22,-1-38-11,7-3 4,1 76 17,-4-160-37,1 35 2,-6-45 19,-1 19 25,-5 25-41,5-108 13,0-13 2,0 0 0,0 0 1,-1 0-1,0 0 0,1 0 1,-1 0-1,-2 3-15,3-8-46,0-1 1,0 1-1,0 0 0,0 0 1,0 0-1,0 0 0,0 0 1,0-1-1,0 1 0,0 0 1,0 0-1,0 0 0,0 0 1,0 0-1,0 0 0,0-1 1,-1 1-1,1 0 0,0 0 1,0 0-1,0 0 0,0 0 1,0 0-1,0 0 0,-1 0 1,1 0-1,0-1 0,0 1 1,0 0-1,0 0 0,0 0 1,0 0-1,-1 0 0,1 0 1,0 0-1,0 0 1,0 0-1,0 0 0,-1 0 1,1 0-1,0 0 0,0 0 1,0 0-1,0 0 0,0 0 1,-1 0-1,1 1 0,0-1 1,0 0-1,0 0 0,0 0 1,0 0-1,0 0 0,0 0 1,-1 0-1,1 0 0,0 0 1,0 1-1,0-1 0,0 0 1,0 0-1,0 0 0,0 0 1,0 0-1,0 1 0,0-1 1,0 0-1,0 0 46,-4-14-6202,2-8 1473,-1-20 1104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8:39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16 0,'0'-7'2607,"2"0"7632,0 5-3205,3 8-8502,6 15 1944,-2-1-265,-4-10-148,-3-6-34,1 0-1,-1 1 0,0-1 0,-1 0 0,1 1 0,-1-1 0,0 1 1,0-1-1,0 1 0,-1-1 0,0 1 0,0 3-28,-1 7 130,-1-1 1,-1 0-1,-1 2-130,1-3 68,0 0 1,1 0-1,1 0 0,0 6-68,0 33 111,-5 19-111,2 7 41,2 28-41,2-25 18,-5 12-18,5-87 0,-8 76 16,4 0 0,3 7-16,-1 85 25,-1-50-12,3-26 3,11 69-16,-5-85 17,-4 0 1,-6 37-18,2-30 5,5 13 6,0-1 2,-6 0 10,0 75 28,11 66-51,-2-70 7,-4-70-8,-1-39 6,2 44 6,1-50 5,-3 21-16,0-42 22,2 8-22,1 22 72,-4-42-32,6 119 284,-2-88 23,-4 26-347,-1-40 244,2 1 0,1-1 0,4 12-244,-3-38 147,0 1 0,-2-1 0,0 1 0,-1 10-147,1-20-181,-2-10-1108,-1 3 882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8:50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134 136 0,'-1'-1'484,"0"0"-1,-1 0 1,1 0 0,0 0-1,0 1 1,0-1-1,0 0 1,-1 1 0,1-1-1,0 1 1,-1-1-484,-1 0 1055,0 0 0,1 0 0,-1-1 0,1 1 0,-1-1 0,1 1 0,-1-1 0,0-1-1055,-10-9 1291,8 6-446,0 1 0,-1 0 1,0 1-1,-5-4-845,0 3 5663,11 5-3890,11 0-905,28-1-190,27 3-678,-29-2 197,0-2 1,0-1-1,27-6-197,93-9 319,-94 13-187,-19 2 104,13 3-236,-1-1 154,-51 1-137,-1 0 0,0 0-1,0-1 1,0 1-1,1-1 1,-1 0 0,0-1-1,0 1 1,1-1-17,-5 2 1,0 0 1,0-1-1,1 1 0,-1 0 1,0 0-1,0 0 0,0 0 1,0-1-1,0 1 0,0 0 1,0 0-1,0 0 1,0-1-1,0 1 0,0 0 1,0 0-1,0-1 0,0 1 1,0 0-1,0 0 0,0 0 1,0-1-1,0 1 1,0 0-1,0 0 0,0 0 1,0-1-1,0 1 0,0 0 1,0 0-1,-1 0 0,1 0 1,0-1-1,0 1 1,0 0-1,0 0 0,0 0 1,-1 0-1,1-1-1,-6-4 30,5 4-25,-1 0 1,0 0 0,0 0 0,0 1-1,0-1 1,0 1 0,0-1 0,0 1-1,0-1 1,0 1 0,0 0 0,0 0-1,-1 0-5,-28 6-167,17-3 33,-147 25-1795,53-17 1044,58-6 770,0 1-1,-9 4 116,25-1 227,1 0 0,0 2 0,1 2 0,0 1 0,-17 10-227,48-23 18,-2 0 78,1 0 1,-1 1 0,0 0-1,1-1 1,0 1 0,-1 0-1,1 0 1,0 0 0,0 1-1,0-1-96,23-6 475,16-6-342,7 0 59,-1 1 1,2 2-193,105-7 922,85 5-922,-222 9 11,-1 0 13,-1-1 0,0-1 0,3 0-24,-14 2 3,1 0 1,0 0-1,-1 0 0,1 0 0,0-1 1,-1 1-1,1 0 0,-1 0 0,1-1 1,0 1-1,-1 0 0,1-1 0,-1 1 1,1 0-1,-1-1 0,1 1 0,0-1-3,-1 1 2,0-1-1,0 1 0,0 0 0,0 0 0,-1-1 0,1 1 0,0 0 0,0 0 0,0 0 0,0-1 1,0 1-1,0 0 0,0 0 0,0 0 0,0-1 0,-1 1 0,1 0 0,0 0 0,0 0 0,0-1 1,0 1-1,-1 0 0,1 0 0,0 0 0,0 0 0,0 0 0,-1 0 0,1-1 0,0 1 0,0 0-1,-3-1 0,-1-1-1,1 1 0,0 0 1,-1 0-1,1 0 0,-1 0 1,-19-1-128,0 0 0,-22 2 128,6 0-113,-48-5-92,40 2 124,0 2 0,-20 3 81,56-1 7,-1 0-1,1 1 1,-9 3-7,15-4 24,0 1 0,0 0 0,0 0 0,0 1 0,0-1 0,1 1 0,-1 0 0,-3 4-24,7-7 9,1 1-1,-1-1 1,0 1-1,0-1 1,1 1 0,-1 0-1,0-1 1,1 1-1,-1 0 1,1 0 0,-1-1-1,1 1 1,0 0-1,-1 0 1,1 0 0,0 0-1,-1-1 1,1 1-1,0 0 1,0 0 0,0 0-1,0 0 1,0 0 0,0 0-1,0 0 1,0 0-1,0 0 1,0 0 0,0-1-1,1 1 1,-1 0-1,0 0 1,1 0 0,-1 0-1,0 0 1,1-1-1,-1 1 1,1 0 0,0 0-1,-1-1 1,1 1-9,2 1 14,-1 1 1,1-1-1,0 0 0,0 0 1,0-1-1,0 1 0,0-1 1,0 1-1,0-1 0,0 0 1,2 0-15,9 2 23,0-1 0,0-1 1,0 0-1,0-1 0,0 0 0,7-2-23,27-4 67,10-4-67,-55 10 2,63-17 118,-44 11 142,1 0-1,-1 2 1,14-1-262,-33 5-137,-1 0 0,1-1 0,0 2 0,0-1-1,-1 0 1,1 0 0,0 1 0,-1 0 137,-1-1-34,0 0 0,-1 1 1,1-1-1,0 1 0,-1-1 0,1 1 1,0-1-1,-1 1 0,1 0 0,-1-1 1,1 1-1,-1 0 0,1 0 0,-1-1 1,1 1-1,-1 0 0,0 0 34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1:26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50 120 408,'-9'-14'241,"2"-1"-1,0 0 1,-4-14-241,0-3 6294,8 22-2550,2 5 349,3 7-1601,6 10-649,-3-3-1443,0 1-1,-1 0 0,0 0 1,-1 1-1,0-1 1,1 4-400,4 33 782,-1 1 0,0 39-782,-4 102 496,-2-129-375,3 169 178,13 40-299,94 493 58,-35-379-96,7 42-102,-67-338 18,9 63-280,-24-145 402,-1 0-1,1 0 1,-2 0-1,1 0 1,0 0-1,-1 0 1,0 0-1,0 0 0,0 0 1,-1-1-1,0 1 1,0 0-1,-1 0 1,-4 16 33,0 0-1,1 1 0,-2 19-32,4-22 11,-2 10 6,1 0-1,2 0 0,1 1 1,1-1-1,2 30-16,0-56 5,-1 0 0,1 0 0,-1 0 1,1 0-1,0 0 0,0-1 0,0 1 0,0 0 0,0 0 1,1-1-1,-1 1 0,3 2-5,-3-4 8,1 1 1,0-1-1,0 1 1,0-1-1,0 0 1,0 0-1,0 0 1,0 0-1,0 0 1,0 0-1,0 0 1,0-1-1,1 1 1,-1-1-1,0 0 1,1 1 0,0-1-9,28 0 144,-23 0-94,0 0 1,0 0 0,0 1-1,0 0 1,0 0 0,0 1-1,4 1-50,-3 1 47,1 1 0,0 0 0,-1 1 0,0 0 0,0 0 0,-1 1 0,3 3-47,16 16 237,11 14-237,-17-17 73,-7-10-52,0 0-1,1-1 1,0 0-1,1-1 1,1-1-1,0 0 1,0-2-1,0 0 1,8 2-21,33 9 30,0-2-1,20 1-29,-54-12 23,52 9 89,2-4 0,-1-3 0,1-3 0,0-3 0,35-6-112,152-14 118,161-5 187,-200 16-142,452 0 653,-549 13-688,104 3 120,-4-13 48,-169-2-29,25-7-267,-54 7 62,11-2 12,-25 4-31,0 1 0,0 1 0,7 0-43,-14 2 22,20 1 85,-27-1-83,-3 0-18,1 0 0,-1 1-1,0-1 1,0 0 0,1 0 0,-1 0 0,0 0 0,1 0 0,-1 0 0,0 0 0,0 0-1,1 0 1,-1 0 0,0 0 0,1 0 0,-1 0 0,0 0 0,1 0 0,-1 0 0,0 0-1,0 0 1,1 0 0,-1 0 0,0 0 0,1-1 0,-1 1 0,0 0 0,0 0 0,1 0 0,-1 0-1,0-1 1,0 1 0,0 0 0,1 0 0,-1-1 0,0 1 0,0 0 0,0 0 0,1-1-6,-23-11-511,19 8-1,0 1 1,1 0-1,0-1 0,-1 0 1,0-1 511,-12-32-1506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1:27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62 2008,'-5'-1'4050,"-14"0"4536,9-3-5593,10 4-2951,0 0 0,0 0-1,-1 0 1,1 0 0,0 0-1,0 0 1,0 0 0,0 0 0,0 0-1,0 0 1,0 0 0,0 0 0,0 0-1,0 0 1,0-1 0,0 1 0,0 0-1,-1 0 1,1 0 0,0 0-1,0 0 1,0 0 0,0 0 0,0 0-1,0 0 1,0 0 0,0-1 0,0 1-1,0 0 1,0 0 0,0 0 0,0 0-1,0 0 1,0 0 0,0 0-1,0 0 1,0 0 0,0 0 0,0-1-1,0 1 1,0 0 0,0 0 0,0 0-1,1 0 1,-1 0 0,0 0 0,0 0-1,0 0 1,0 0 0,0 0-42,6-4 903,9 1-73,37-3 1396,24 1-2226,-36 3 290,375-9 523,3 16-623,270-5-15,-388-12-18,102-3 209,-2 17 90,-236 9-255,59 16-201,156 38 147,-318-54-126,153 26 40,-182-32 169,1 1 0,30 10-230,-63-16 4,0 0-1,0 0 1,0 0-1,0 0 1,0 0-1,1 0 1,-1 0-1,0 0 1,0 0-1,0 0 1,0 0-1,0 0 1,0 0-1,1 1 1,-1-1-1,0 0 1,0 0-1,0 0 1,0 0-1,0 0 1,0 0-1,0 0 1,0 1-1,0-1 1,0 0-1,1 0 1,-1 0-1,0 0 0,0 0 1,0 1-1,0-1 1,0 0-1,0 0 1,0 0-1,0 0 1,0 0-1,0 1 1,0-1-1,0 0 1,0 0-1,-1 0 1,1 0-1,0 0 1,0 1-1,0-1 1,0 0-1,0 0 1,0 0-1,0 0 1,0 0-1,0 0 1,0 1-4,-7 5 42,6-5-26,-2 2-13,0 0-1,1 0 1,0 0-1,-1 0 1,1 1-1,1-1 1,-1 0-1,0 1 0,1 0 1,0-1-1,0 1 1,0 0-1,0 0 1,0-1-1,1 1 0,0 0 1,0 3-3,0 10-12,1 1 0,1-1 0,2 7 12,-3-13-4,8 80-121,-4-32-4,-2 2-26,-2 22 155,-1-23-191,4 30 191,5-20-171,6 83-244,-11-74 300,4 1 0,7 19 115,6 59 7,-13-84 0,84 637-459,-55-357 415,15 103 39,-13-158-20,-10-89-953,-24-172-71,-5-37 975,1 0-1,-1 0 0,0 0 1,0 0-1,0 0 1,0 0-1,0 0 0,-1 0 1,1 0-1,0 1 68,-5-8 3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5:00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36 100 0,'-5'-34'481,"-1"14"1079,-4-1 7048,6 14-5697,0 0-1356,-2-3 3039,6 22-1657,12 87 254,-5-29-2017,5 3-1174,17 50 687,-16-73-553,-2 1-1,-2 0 0,0 24-133,-8-64-645,-1-11 604,0 0 1,-1 0-1,1 0 0,0 0 1,0 0-1,0 0 1,0 0-1,0 0 0,0 0 1,0 0-1,0 0 1,0 0-1,0 0 1,0 0-1,0 0 0,0 0 1,0 0-1,0 0 1,0 0-1,0 0 0,0 0 1,0 0-1,0 0 1,0 0-1,0 1 0,0-1 1,0 0 40,-3-18-2270,2 11 1785,-5-21-504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5:01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242 138 784,'-1'0'-29,"-35"24"738,-18 14 5587,3 3 626,21-11-5100,23-23-1457,1 1 1,0 0-1,0 1 1,1-1-1,0 1 1,0 0-1,1 0 1,0 1-1,1 0-365,-2 8 378,1-1-1,1 0 0,0 1 0,1 14-377,0 7 652,2 0-1,4 29-651,-1-43 205,1 0-1,1 0 1,2 0 0,8 21-205,-2-13 85,2-2 1,1 0 0,2 0-1,0-2 1,2 0 0,2-2 0,0 0-1,2-1 1,9 7-86,-4-7 55,1-1 0,1-2 0,1 0 0,2-2 0,0-2 0,1-1 0,0-2 0,8 1-55,-17-7 12,1-2 0,0-1 0,1-1 0,-1-1 0,1-2 0,0 0 0,0-2 0,0-1 0,0-2 0,0 0 0,-1-2 0,10-3-12,-19 3 1,0-1 0,0 0 0,-1-1 0,0-1 0,0-1 1,0 0-1,-1-2 0,0 1 0,-1-2 0,0 0 0,-1-1 1,0 0-1,-1-1 0,0-1 0,0-2-1,4-6 0,-2 0 0,0-1 1,-2-1-1,0-1 0,-1-3 0,4-10 1,-3 0 0,-1-1 0,-1-6-1,-4 12 7,-1 1 0,-2-1 1,-1 0-1,-2 0 0,-1 0 1,-2-1-1,-4-24-7,2 34 3,-1 1 1,-1 0-1,-1 1 0,-1 0 1,-1 0-1,-1 1 0,0 0 1,-2 0-1,-1 1 1,0 1-1,-4-4-3,-4-1-12,-2 1 0,0 1 0,-1 1-1,-1 1 1,-1 1 0,0 2 0,-2 0 0,0 2 0,-5-1 12,7 4 37,0 1 0,-1 2 1,0 0-1,-1 2 0,0 1 1,0 1-1,0 2 0,0 1 1,-1 1-1,1 1 0,-1 1 1,1 2-1,-1 1-37,-45 12 313,0 2 0,-62 26-313,73-21 60,-27 16-60,82-36-10,0 1 0,1 0 0,-1 1 1,1 0-1,0 0 0,0 1 0,1 0 1,-1 0 9,5-4-22,0 1 1,0 0 0,0 0-1,0 0 1,1 0-1,-1 0 1,1 0 0,-1 1-1,1-1 1,0 0 0,1 1-1,-1-1 1,1 1-1,-1-1 1,1 1 0,0-1-1,0 0 1,0 1 0,1-1-1,-1 1 22,2 5-107,0 0 0,1 0 0,0-1 0,0 1 0,1-1 0,0 0 0,0 0 0,2 1 107,26 39-271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0:06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1608,'5'7'4406,"-1"1"0,0 0-1,-1 0 1,3 8-4406,-2-3 2792,-1 0-1,2 14-2791,-3-4 916,-1 1-1,0-1 1,-3 13-916,0-26 163,1-9-138,2-8-113,2-7-36,1 0 1,0 1 0,1-1 123,1-4-109,-1 3-13,0 1 1,1 0-1,1 1 0,0-1 1,1 1-1,2-1 122,-6 8-7,0 0 1,1 1-1,0 0 0,0 0 1,0 0-1,1 1 1,-1 0-1,1 0 0,0 0 1,0 0-1,1 1 0,-1 0 1,2 0 6,-6 2 22,1 1 1,0-1-1,-1 0 0,1 1 1,0-1-1,-1 1 1,1 0-1,1 0-22,-2 0 23,-1 0 0,0 1 0,0-1 0,0 0 0,0 1 0,0-1 0,0 0 0,0 1 0,0-1 0,0 1 0,-1 0 0,1-1 0,0 1-1,0 0 1,0 0 0,-1-1 0,1 1 0,0 0 0,-1 0 0,1 0 0,0 0-23,5 10 185,0 0 1,0 1-1,-1-1 0,-1 1 0,0 0 0,-1 0 1,0 1-1,-1 0-185,-1-11-86,-1-1-1,0 1 1,1 0 0,-1 0-1,1-1 1,-1 1 0,1 0 0,0-1-1,0 1 1,-1 0 0,1-1 0,1 1-1,-1-1 1,1 2 86,-1-3-221,-1 1 0,1-1-1,0 1 1,0-1 0,0 1-1,-1-1 1,1 1 0,0-1-1,0 0 1,0 0 0,0 1-1,0-1 1,0 0 0,0 0 0,0 0-1,0 0 1,0 0 0,0 0-1,-1 0 1,1 0 0,0-1-1,0 1 1,0 0 0,0 0-1,0-1 1,0 1 0,0-1-1,0 1 223,6-6-1790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5:04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0 118 472,'3'-62'802,"-3"58"237,0 0 1,1 0 0,-1 1 0,1-1 0,0 0 0,0 0 0,0 1 0,1-2-1040,2-6 4233,0 2 61,-4 9-4245,0 0 0,0 0-1,0 0 1,0 0 0,0 0 0,0 0-1,0 0 1,0 0 0,0 0 0,0 0 0,0 0-1,0 0 1,0 0 0,0 0 0,0 0-1,0 0 1,0 0 0,0 0 0,0 0 0,0 0-1,0 0 1,0 0 0,0 0 0,0 0 0,0 0-1,0 0 1,0 0 0,0 0 0,1 0-1,-1 0 1,0 0 0,0 0 0,0 0 0,0 0-1,0 0 1,0 0 0,0 0 0,0 0 0,0 0-1,0 0 1,0 0 0,0 0 0,0 0-1,0 0 1,0 0 0,0 0 0,0 0 0,0 0-1,0 0 1,0 0 0,0 0 0,0 0-1,0 0 1,0 0 0,1 0 0,-1 0 0,0 0-1,0 0 1,0 0 0,0 0 0,0 0 0,0 0-1,0 0 1,0 0 0,0 0 0,0 0-1,0 0 1,0 0 0,0-1-49,1 19 3652,0 0-3909,2 8 525,8 76 1533,10 27-1801,0-54 268,-21-75-265,-1 0-10,1 0 0,0 0 0,-1 0-1,1 0 1,0 0 0,-1 0 0,1 0 0,0-1 0,0 1 0,-1 0 0,1 0 0,0 0 0,0-1 0,-1 1-1,1 0 1,0 0 0,0 0 0,0-1 0,-1 1 0,1 0 0,0 0 0,0-1 0,0 1 0,0 0-1,0-1 1,0 1 0,0 0 0,-1-1 0,1 1 7,-4-18-62,0 0 0,2 0 0,0 0 1,0 0-1,2-1 62,0 9-11,1 0 1,0 1-1,0-1 0,1 1 1,1 0-1,-1 0 1,5-9 10,0 3 0,0 0 0,1 1 0,9-12 0,-13 20 12,1-1 0,0 1-1,1 1 1,-1-1-1,1 1 1,0 0 0,0 0-1,6-2-11,-10 5 23,0 1-1,0 0 1,1 0-1,-1-1 0,1 2 1,-1-1-1,1 0 1,-1 0-1,1 1 1,-1-1-1,1 1 1,0 0-1,-1 0 0,1 0 1,0 0-1,-1 0 1,1 1-1,-1-1 1,1 1-1,-1 0 1,1 0-1,-1 0 0,1 0 1,-1 0-1,0 0 1,1 0-1,1 2-22,0 1 67,0 0-1,-1-1 1,1 2 0,-1-1-1,0 0 1,0 1-1,0 0 1,0-1 0,-1 1-1,0 0 1,1 2-67,3 13 267,0 0 0,0 8-267,0-4 161,6 32 413,-1 18-574,-10-71 14,-1-1 0,0 1 0,0 0 0,0 0 0,0 0 0,0 0 1,0 0-1,-1 1-14,0-2-1,1-1 1,-1 0-1,1 1 0,-1-1 1,0 0-1,0 1 1,0-1-1,1 0 0,-1 0 1,0 1-1,-1-1 1,1 0-1,0 0 1,0 0-1,-1 0 1,2-1-7,0 0 0,0 0 0,0 1 0,-1-1 0,1 0 1,0 0-1,0 0 0,0 0 0,-1 1 0,1-1 0,0 0 0,0 0 0,-1 0 0,1 0 1,0 0-1,0 0 0,-1 0 0,1 0 0,0 0 0,0 0 0,-1 0 0,1 0 0,0 0 0,0 0 1,-1 0-1,1 0 0,0 0 0,0 0 0,-1 0 0,1 0 0,0 0 0,0 0 0,0 0 0,-1 0 1,1-1-1,0 1 0,0 0 0,-1 0 7,1-1-63,0 0 0,0 0 0,-1 0 1,1 0-1,0 0 0,0 0 0,0-1 0,0 1 0,0 0 1,0 0-1,0 0 0,1 0 0,-1 0 63,7-36-407,7-20 407,-6 27-66,-5 16 54,1 0 0,1 0 0,1 1 0,1-3 12,-5 12 4,0 0 0,0 1-1,1-1 1,0 0 0,0 1 0,0 0-1,1-2-3,-2 4 9,0-1-1,-1 1 0,1 0 0,0 0 0,0 0 0,0 0 0,1 0 0,-1 0 0,0 0 0,0 0 0,0 1 0,1-1 1,-1 1-1,1 0-8,-1 0 25,0 0 1,1 0-1,-1 1 1,0-1-1,0 1 1,0-1-1,1 1 1,-1 0 0,0 0-1,0 0 1,0 0-1,0 0 1,-1 1-1,1-1 1,0 0-1,0 1 1,-1-1 0,1 1-1,-1 0 1,1 0-1,-1-1 1,1 2-26,4 6 145,-1 0-1,0 0 1,-1 1 0,1 1-145,4 11 280,-2 1 0,0-1 0,-1 1 0,-1 1-1,-2-1 1,1 17-280,-4-33-88,-1-10-759,-1-12-345,4-2 1518,8-4-188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5:04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8674,'14'8'11386,"2"12"-8913,-4 5-217,-1 10-295,-3 4-321,-4 0-752,-3-3-224,5-5-328,-2-6-87,1-9-201,3-5-249,-8-11-663,-1-4-360,-3-12 2104,-10-8-992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5:04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1928,'9'0'14107,"-4"-7"-9930,2 6-1936,-2-2-273,-1 2-119,-4 1-809,0 0-200,0 0-680,0 0 1408,7 33-1160</inkml:trace>
  <inkml:trace contextRef="#ctx0" brushRef="#br0" timeOffset="1">368 226 8402,'0'0'364,"-1"-1"0,1 1 0,0 0 1,0 0-1,-1 0 0,1-1 0,0 1 0,-1 0 1,1 0-1,0 0 0,0 0 0,-1 0 0,1 0 1,0 0-1,-1-1 0,1 1 0,0 0 0,-1 0 0,1 0 1,0 0-1,-1 0 0,1 1 0,0-1 0,0 0 1,-1 0-1,1 0 0,0 0 0,-1 0-364,2 9 4244,1 1-3338,21 159 4210,-16-131-4857,-7-32-215,-3-7-48,-3-7-76,2 2 11,2 0 0,-1-1 0,1 1 0,0-1 0,0 1 0,0-1 0,1 0 0,0 1 1,1-1-1,-1 0 0,1 0 0,1 0 0,-1 0 0,1 1 0,1-3 69,0-5-50,2 1 0,0-1 0,0 1 0,1 0 1,1 0-1,0 1 0,1 0 50,-4 7-1,0 0 0,0 0 0,1 0 0,0 1 1,0-1-1,0 1 0,0 0 0,1 0 0,1 0 1,-4 2 25,0 1-1,0 0 1,0 0-1,0 0 1,0 0-1,0 0 1,0 1-1,0-1 1,1 0-1,-1 1 0,0 0 1,1-1-1,-1 1 1,0 0-1,0 0 1,1 1-1,-1-1 1,0 0-1,0 1 0,1-1 1,-1 1-1,0 0 1,0 0-1,0-1 1,1 2-25,0 0 78,1 1 1,-1 0-1,1 0 1,-1 0 0,0 0-1,-1 0 1,1 1-1,0-1 1,-1 1-1,0 0 1,0 0-1,0 0 1,0 0 0,-1 0-79,4 10 267,0 0 1,-1 0 0,1 9-268,-1 5 266,-1 1-1,-1-1 1,-2 1 0,-2 23-266,2-51 0,0 0-22,0 0 1,0 0-1,0 0 0,0 0 1,0 0-1,-1 0 1,1 0-1,0 0 1,-1 0-1,1 0 1,0 0-1,-1 0 0,1 0 1,-1-1-1,1 1 1,-1 0-1,0 0 1,1 0 21,0-1-35,-1 0 1,1 0-1,0 0 1,0 0-1,0 0 1,0 0-1,0 0 1,-1 0-1,1 0 1,0 0-1,0 0 1,0 0-1,0 0 1,0-1-1,0 1 1,-1 0-1,1 0 1,0 0-1,0 0 1,0 0-1,0 0 1,0 0-1,0 0 1,0 0-1,0 0 1,-1-1-1,1 1 1,0 0-1,0 0 1,0 0-1,0 0 1,0 0-1,0 0 1,0-1-1,0 1 1,0 0-1,0 0 1,0 0-1,0 0 1,0 0-1,0-1 1,0 1-1,0 0 1,0 0-1,0 0 1,0 0 34,0-10-1634,0 9 1277,0-19-1150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5:05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95 227 2913,'22'-2'16163,"-7"12"-12906,-2 4-721,-9 10-423,-3 7-217,-2 3-880,2 2-327,5-2-393,-1-5-96,4-9-72,-5-8-152,-2-10-552,-2-10-361,-12-10 1585,2-7-792</inkml:trace>
  <inkml:trace contextRef="#ctx0" brushRef="#br0" timeOffset="1">0 38 1920,'11'-20'14299,"-3"14"-10042,0-3-2248,2 6-745,1 3 208,-7 0-415,1 8 1255,-2 11-1512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5:05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2304,'9'23'12365,"-1"0"-5726,-5-9-3769,-1 0 0,0 7-2870,0 17 431,-3 23-431,1-42 1350,-3 38-1014,2-57-340,0-3-24,-2-6-61,0-6-155,1 0 0,0-1 0,1 1 0,1-1 0,0 1 0,2-1 0,1-10 244,-1 13-80,1 0 0,0 1 0,1 0-1,0 0 1,1 0 0,1 0-1,-1 1 1,2 0 0,3-5 80,-7 12 20,0 0-1,1 0 1,-1 1 0,1-1 0,0 1 0,0 0 0,0 0-1,1 0 1,-1 0 0,5-1-20,-7 3 46,-1 0-1,1 1 0,0-1 1,0 0-1,0 1 1,-1 0-1,1-1 1,0 1-1,0 0 1,0 0-1,0 0 1,0 0-1,0 0 1,0 1-1,0-1 1,0 0-1,-1 1 1,1-1-1,0 1 1,0 0-1,-1 0 1,1 0-1,0 0 1,-1 0-1,1 0 1,-1 0-1,1 0 1,-1 1-1,1-1 1,-1 1-46,3 3 139,0 1 0,-1-1 0,0 0 1,-1 1-1,1 0 0,-1 0 0,0 0 1,0 0-1,-1 0 0,0 1-139,3 16 466,-1 1-1,-2 0-465,1-8 184,0 24 182,3 28 109,-5-72-590,0 0-1,0 0 1,0 0-1,1-1 1,-1 1-1,1 0 0,0 0 1,0 0 115,12-33-104,-9 26 0,6-12-44,0-1 0,1 2 0,2-2 148,-6 12-14,1 1 1,0-1-1,1 2 1,0-1-1,9-7 14,-17 17 15,0-1-1,0 1 1,1 0 0,-1 0-1,0 0 1,1 0 0,-1 0-1,0 1 1,1-1 0,-1 0-1,1 1 1,-1-1-1,1 1 1,0-1 0,-1 1-1,1 0 1,-1 0 0,1 0-1,0 0 1,-1 0 0,1 0-1,0 0 1,-1 0 0,2 1-15,-1 0 40,0 0 1,1 1 0,-1-1-1,0 0 1,-1 1 0,1-1 0,0 1-1,0 0 1,-1 0 0,1 0-1,-1 0 1,1 0 0,-1 0 0,0 0-1,0 0 1,0 1-41,4 8 137,-1 0 0,0 0 0,-1 0 0,0 0 0,-1 1-1,1 6-136,0 21 407,-1 13-407,1 20-64,-1-40-773,-2-32 780,0 0 1,0 0-1,0 0 1,0 1-1,0-1 1,0 0-1,0 0 1,0 1-1,0-1 1,0 0-1,0 0 1,0 0-1,0 1 1,1-1-1,-1 0 1,0 0-1,0 1 1,0-1-1,0 0 1,0 0-1,0 0 1,0 0 0,1 1-1,-1-1 1,0 0-1,0 0 1,0 0-1,1 0 1,-1 0-1,0 1 1,0-1 56,15 1-8023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5:06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121 193 1432,'3'0'1449,"0"0"-1,-1-1 0,1 0 0,-1 1 1,1-1-1,-1 0 0,1 0 0,-1-1 1,1 1-1,-1 0 0,0-1 0,0 1 1,2-3-1449,-2 3 554,-1-1 1,0 1 0,1-1 0,-1 1 0,0-1 0,0 0 0,-1 0 0,1 1 0,0-2-555,0 1 177,-1 0 0,1 0 0,-1 0 0,1 0 1,-1-1-1,0 1 0,0 0 0,0 0 0,0-1-177,-2-5 225,1 0-1,-1 1 0,0-1 0,-1 1 0,0-1 0,0 1 0,-1 0 0,1 0 1,-2 0-1,1 1 0,-2-3-224,3 5 12,0 0 0,-1 1 0,1-1 0,-1 0 0,1 1 0,-1 0 0,0 0 0,0 0 0,-1 0 0,1 1 0,-1 0 0,1 0 0,-1 0 0,0 0 0,1 1 0,-1-1 0,0 1 0,-1 0-12,4 1-2,0 0 0,1 0 0,-1 0-1,0 0 1,0 1 0,1-1 0,-1 0-1,0 1 1,1-1 0,-1 1 0,0 0-1,1-1 1,-1 1 0,1 0 0,-1 0-1,1 0 1,0 0 0,-1 0 0,1 0-1,0 1 1,0-1 0,-1 0 0,1 1-1,0-1 1,0 0 0,0 2 2,-1 1-10,0 1 0,0-1 0,1 1 0,0 0 1,0-1-1,0 1 0,0 0 0,0 3 10,1 3 12,-1 0 0,1 0-1,1 1 1,0-1 0,0 0 0,1 0-1,1-1 1,-1 1 0,2 0 0,0-1 0,0 1-1,2 2-11,-4-10 19,0 1 0,1-1 0,-1 1 0,1-1 0,-1 0 0,1 0 0,0-1 0,0 1 0,0 0 0,1-1 0,-1 0 0,0 0 0,4 2-19,-5-3 6,1 0 0,-1-1 0,1 1 0,-1 0 1,1-1-1,-1 1 0,1-1 0,-1 0 0,1 0 1,0 0-1,-1 0 0,1 0 0,-1-1 0,1 1 1,-1-1-1,1 1 0,-1-1 0,0 0 0,1 0 1,-1 0-1,0 0 0,2-2-6,0 0 5,0 0-1,-1 0 1,1 0 0,-1-1 0,1 1-1,-1-1 1,0 0 0,-1 0-1,1 0 1,0-2-5,4-8 10,-1 0-1,3-9-9,-5 12 18,0 0-1,0 0 1,1 1-1,1 0 0,1-1-17,-7 11 5,0-1 0,0 1 0,0 0 0,0 0 0,0 0 0,1-1 0,-1 1 0,0 0 0,0 0 0,0 0 0,0-1 0,1 1 0,-1 0 0,0 0 0,0 0 0,1 0-1,-1 0 1,0 0 0,0-1 0,1 1 0,-1 0 0,0 0 0,0 0 0,1 0 0,-1 0 0,0 0 0,0 0 0,1 0 0,-1 0 0,0 0 0,1 0 0,-1 0 0,0 0 0,0 1-1,1-1 1,-1 0 0,0 0 0,0 0 0,0 0 0,1 0 0,-1 0 0,0 1 0,0-1 0,1 0 0,-1 0 0,0 0 0,0 1 0,0-1 0,0 0 0,0 0 0,1 0-1,-1 1 1,0-1 0,0 0 0,0 0 0,0 1 0,0-1-5,7 18 282,-6-16-257,3 13 190,-1 0 0,-1 1 0,0 0-215,5 28 269,-4-29-195,0 1-1,1-1 0,1-1 1,0 1-1,1-1 1,4 8-74,-7-17 42,11 15-242,-14-20 207,0 0-1,1 1 1,-1-1 0,0 0-1,0 1 1,0-1 0,1 0-1,-1 0 1,0 1 0,1-1-1,-1 0 1,0 0-1,0 0 1,1 1 0,-1-1-1,0 0 1,1 0 0,-1 0-1,1 0 1,-1 0 0,0 0-1,1 0 1,-1 0 0,0 0-1,1 0 1,-1 0-1,0 0 1,1 0 0,-1 0-1,0 0 1,1 0 0,-1 0-1,1 0 1,-1 0 0,0 0-1,1-1 1,-1 1-1,0 0 1,0 0 0,1 0-1,-1-1 1,0 1 0,1 0-1,-1 0 1,0-1 0,0 1-1,0 0 1,1-1-7,6-16 472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5:06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12931,'7'20'9778,"-3"14"-7074,-1 7-551,7 17-553,-6 4-239,4 7-753,0-1-200,0-10-192,4-3-72,-3-19-56,-1-6-32,-2-14-128,-6-8-96,-3-6-400,0-8-377,-1-6 1530,4-8-8723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5:07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221 137 1304,'3'-9'3731,"-1"0"1,1 0-1,-1 0 0,0-5-3731,-2 11 292,0 0 0,0 1 0,0-1 1,0 0-1,0 1 0,-1-1 0,1 1 1,-1-1-1,0 1 0,1-1 0,-1 1 0,0-1 1,-1 1-1,1 0 0,0-1 0,-1 1 0,1 0 1,-2-2-293,-1 0 178,-1 1 0,1-1-1,-1 1 1,0 0 0,0 0 0,0 0 0,0 1 0,-1-1 0,1 1 0,-1 1 0,1-1 0,-1 1 0,0 0 0,0 0-178,1 0 70,1 1-1,-1 0 1,0-1 0,1 2 0,-1-1-1,1 1 1,-1-1 0,1 1-1,-1 0 1,1 1 0,0-1-1,0 1 1,-1 0 0,1 0 0,0 0-1,0 1 1,1-1 0,-2 2-70,0 0 63,1 0 0,1 1 0,-1 0 0,0-1 0,1 1 0,0 0 1,0 0-1,1 1 0,0-1 0,-1 2-63,-2 9 145,1-1 0,0 1 1,1 1-146,1-4 94,1-1 1,0 1-1,0 0 1,1 0-1,1 0 1,0 0-1,1 0 1,0-1-1,1 1 1,2 5-95,-2-10 50,1 1 1,-1-1-1,1 0 1,0 0-1,1-1 1,0 0-1,0 1 0,1-2 1,0 1-1,0 0 1,0-1-1,1-1 0,0 1 1,0-1-1,5 3-50,-8-6-20,0 1 0,0-1 0,1 0-1,-1-1 1,1 1 0,-1-1 0,1 1-1,0-2 1,-1 1 0,1 0-1,0-1 1,-1 0 0,1 0 0,0 0-1,0-1 1,-1 1 0,1-1 0,0 0-1,-1-1 1,1 1 0,1-1 20,1-2-265,1 0 0,-1-1-1,0 0 1,0 0 0,-1 0 0,0-1 0,0 0 0,0 0-1,0-1 1,0-1 265,12-18-1514,0 0 0,0-5 1514,-1 2-776,32-44-235,-39 58 1395,-8 12 72,-1 4 460,-1 2-414,9 67 3396,-4-45-3024,-1-2 133,1 0 0,1-1 0,7 16-1007,-12-36 53,0 1 0,0-1 0,0 0 0,1 1 0,-1-1 0,1 0 0,0 0 0,-1 0 0,1 0 0,0 0 0,0-1 0,0 1 0,1 0 0,-1-1-53,0 0 5,-1 0 0,0-1 0,1 1 0,-1-1 0,1 1 0,-1-1 0,1 0 0,-1 1 0,1-1 0,-1 0 0,1 0-1,-1 0 1,1 0 0,-1-1 0,1 1 0,-1 0 0,1-1 0,-1 1 0,0 0 0,1-1 0,-1 0 0,1 1 0,-1-1 0,0 0 0,0 0-5,2 0-27,-1-1-1,0 0 1,0 0 0,0 0 0,0-1-1,0 1 1,0 0 0,-1-1 0,1 1-1,-1-2 28,13-28-483,-7 14 161,11-20-377,-11 26 501,-1-1 0,0-1 1,-1 1-1,0-1 0,-1 0 1,2-13 197,-4 19 19,-1 8-16,-1 0 0,0 0 0,0 0 0,0 0 0,0 0-1,0 0 1,0 0 0,0 0 0,0 0 0,0 0-1,1 0 1,-1 0 0,0 0 0,0 0 0,0 0 0,0 0-1,0 0 1,0 0 0,0 0 0,1 0 0,-1 0 0,0 0-1,0 0 1,0 0 0,0 0 0,0 0 0,0 0-1,0 0 1,0 0 0,1 0 0,-1 0 0,0 0 0,0 0-1,0 0 1,0 0 0,0 0 0,0 0 0,0 0 0,0 0-1,0 1 1,1-1 0,-1 0 0,0 0 0,0 0 0,0 0-1,0 0 1,0 0 0,0 0 0,0 0 0,0 0-1,0 1 1,0-1 0,0 0 0,0 0 0,0 0 0,0 0-1,0 0 1,0 0 0,0 0 0,0 1 0,0-1-3,4 25 521,-2-6-147,1-2-146,0-1 0,1 1 1,0-1-1,2 0 1,0 0-1,1 0 1,0-1-1,1 0 1,1 0-1,7 9-228,-13-20 15,0-1-1,0 1 1,1-1 0,-1 1-1,1-1 1,0 0 0,0 0-1,4 2-14,-7-5-55,1 1-1,-1 0 1,1-1-1,-1 1 1,1-1-1,0 1 1,-1-1-1,1 0 0,0 0 1,-1 1-1,1-1 1,0-1-1,0 1 1,-1 0-1,1 0 1,0-1-1,-1 1 0,1 0 1,-1-1-1,1 0 1,0 1-1,-1-1 1,0 0-1,1 0 1,-1 0-1,2-1 56,0-1-142,1 0 1,-1 0-1,0 0 1,0-1-1,0 0 142,14-24-451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5:07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 3041,'20'14'16499,"-14"26"-12898,0 12-1185,-6 24-687,2 10-161,3 12-696,8-4-296,7-11-319,-1-14-121,3-25-56,-6-14-96,-4-18-409,0-10-55,-6-12 24,-4-6 1320</inkml:trace>
  <inkml:trace contextRef="#ctx0" brushRef="#br0" timeOffset="1">1 244 12435,'26'11'10266,"26"-7"-6889,8-2-1001,12 4-792,-6-1-327,-10 2-729,-1 3-200,-22-4-104,-1-2-24,-7 0-88,-10-2-32,-2 10-80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5:37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97 552,'61'-44'886,"-59"42"-507,0 0 0,0 0 0,0 0 0,0 0 0,0 0 0,0 0-1,0 0 1,-1-1 0,1 1 0,0-2-379,5-6 5267,11-3 354,-11 8-3192,-9 7 613,-40 24-1904,28-14-963,0 0 0,1 2-175,-4 2 86,5-4-14,0 1 0,1 0 0,0 1 0,1 0 0,0 1-72,6-7 47,-1 0 0,1 0 1,1 1-1,-1-1 0,1 1 1,1 0-1,0 0 0,0 0 1,1 0-1,-1 3-47,2-7 19,1-1-1,-1 1 1,1 0-1,0 0 1,0-1-1,0 1 1,1-1-1,-1 1 1,1-1 0,0 1-1,1-1 1,-1 0-1,1 0 1,-1 0-1,1 0 1,0-1-1,1 1 1,-1-1-1,1 0 1,2 2-19,7 5 36,0-1-1,1-1 1,0 0 0,0-1 0,10 3-36,2 2 96,-1 1 1,0 0 0,0 2-97,-11-5 77,0 0-1,-1 1 1,0 0-1,0 1 1,6 8-77,-2 1 332,13 19-332,-25-32 77,0 1 1,0-1 0,-1 1-1,0 0 1,0 0 0,1 8-78,-5-15 27,1 0 0,-1 1 0,1-1 0,-1 0 0,0 1 0,0-1 0,0 1 0,0-1 0,0 1 0,-1-1 0,1 0 0,-1 1 0,1-1 0,-1 0 0,0 0 0,0 1 0,0-1 0,-1 2-27,0-2 36,0 0 1,0 1-1,-1-1 1,1 0-1,0 0 1,-1 0-1,1 0 1,-1-1-1,0 1 1,0-1-1,1 1 1,-1-1-1,-1 0-36,-4 2 84,-1-1 0,1-1 0,-1 1 0,1-1 0,-1 0 0,0-1 0,0 0 0,1-1 0,-8-1-84,-4-2 85,1-2-1,0 0 1,0-1-1,1-1 1,0-1-1,-6-4-84,19 11 10,-18-10 63,1-1-1,-16-12-72,32 21 17,0-1 1,0 0 0,1 0-1,0 0 1,0-1 0,0 0-1,0 0 1,1 0 0,0 0-1,1-1 1,-2-2-18,4 7 11,0-1 1,0 1-1,1 0 0,-1 0 1,1-1-1,-1 1 0,1 0 0,0-1 1,0 1-1,0 0 0,0-1 1,1 1-1,-1 0 0,0-1 1,1 1-1,0 0 0,0-2-11,1 1 13,-1 0 0,1 1 0,0-1-1,-1 1 1,2-1 0,-1 1 0,0-1 0,0 1-1,1 0 1,-1 0 0,3-1-13,4-2 17,-1 0 0,1 1-1,0 0 1,0 1 0,1 0 0,-1 0 0,10-1-17,-1 1 93,16 0-93,-27 2-97,0 1 1,0 1-1,0-1 0,-1 1 0,1 0 0,5 2 97,-6 0 208,-2 6-159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0:06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64 424 584,'13'-21'336,"-9"12"2162,0 1-1,-1 0 0,1-4-2497,-2 5 2204,0 0 0,-1 0 1,0 0-1,0-3-2204,-2-14 2645,1 22-2549,0 1 0,0 0 1,0 0-1,0 0 1,-1 0-1,1 0 1,0 0-1,-1 0 0,1 0 1,-1 0-1,1 0 1,-1 0-1,0 0 1,1 0-1,-1 0 0,0 1 1,0-1-1,1 0 1,-1 0-1,0 1 1,0-1-1,0 1 0,0-1 1,0 0-1,0 1 1,0 0-1,0-1 0,0 1 1,0 0-1,0-1-96,-1 1 75,1 0 0,-1 0-1,0 1 1,1-1 0,-1 0-1,1 1 1,-1-1 0,1 0-1,-1 1 1,1 0 0,-1-1-1,1 1 1,0 0 0,-1 0-1,1 0 1,0 0 0,0 0-1,-1 0 1,1 0 0,0 1-75,-4 4 131,1 0 0,0 0 1,1 0-1,-1 0 0,1 1 0,1 0 1,-1-1-1,0 7-131,-2 2 254,2 1 0,0 0 0,1 5-254,1-9 168,-1 1 159,2-1 1,0 13-328,0-21 55,0 0-1,1 0 1,0 0-1,0 0 1,0 0-1,0-1 1,1 1 0,-1 0-1,1-1 1,0 1-1,1 1-54,-2-4 12,0 0 0,0 0 1,-1 0-1,1 0 0,0 0 0,0 0 0,0 0 0,1 0 0,-1 0 1,0-1-1,0 1 0,0 0 0,1-1 0,-1 1 0,0-1 0,1 1 1,-1-1-1,0 0 0,1 1 0,-1-1 0,1 0 0,-1 0 0,0 0 1,1 0-1,0 0-12,0-1 3,1 1 1,-1-1 0,0 0 0,0 0 0,0 0-1,0 0 1,0 0 0,0 0 0,0 0 0,-1-1-1,1 1 1,0-1 0,-1 1 0,1-1-1,-1 0 1,1 0-4,4-7-76,-1 1 0,0-1 1,0 0-1,-1 0 0,0-1 0,0-2 76,6-20-1032,0-9 1032,-8 32-156,9-46-794,-2-1 0,-2-15 950,3-113-140,-11 172 431,-1 14 95,-1 7-12,-6 31 647,1 1-1,3 0 1,-1 34-1021,6-42 278,0 0-1,3 0 1,0 0-1,3 0 1,0 0-278,-3-21 43,0-1 0,1 0-1,0 0 1,1-1 0,0 1 0,0-1-1,2 0 1,0 1-43,-4-6-73,1-1 1,0 1-1,0-1 0,0 0 0,1 0 0,-1 0 1,1 0-1,0-1 0,0 0 0,0 0 0,1 0 0,-1-1 1,1 0-1,0 0 0,-1 0 0,5 0 73,19 0 440,-1 3-344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5:37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42 1048,'13'-18'3304,"-5"4"4196,-7 7-3235,-1 7-4168,0-1 1,0 1 0,0 0-1,0 0 1,0 0-1,0 0 1,-1 0 0,1 0-1,0 0 1,0-1 0,0 1-1,0 0 1,0 0-1,-1 0 1,1 0 0,0 0-1,0 0 1,0 0 0,0 0-1,-1 0 1,1 0-1,0 0 1,0 0 0,0 0-1,0 0 1,0 0 0,-1 0-1,1 0 1,0 0-98,-17 6 2601,2 2-2223,0 1 0,1 0 0,1 1 0,-1 1 1,2 0-1,-1 1 0,2 0 0,-1 0 0,2 2 1,0-1-1,-5 9-378,10-14 71,0 2 0,1-1 0,-1 0 0,2 1 1,-1 0-1,1 0 0,1 0 0,0 0 0,0 0 0,1 0 0,1 1 0,-1-1 1,2 0-1,-1 1 0,1-1 0,1 0 0,0 0 0,0 0 0,3 5-71,1 1 65,1-1-1,1-1 1,0 1-1,1-1 1,0-1-1,1 0 0,0 0 1,1-1-1,1 0 1,1 0-65,24 20 364,1-2 1,32 18-365,-68-47 32,10 6-182,-12-7 133,0 0-1,1 0 0,-1 0 0,0 0 1,0 0-1,0 0 0,1 0 1,-1 1-1,0-1 0,0 0 0,1 0 1,-1 0-1,0 0 0,0-1 1,0 1-1,1 0 0,-1 0 0,0 0 1,0 0-1,0 0 0,1 0 1,-1 0-1,0 0 0,0 0 0,0 0 1,1-1-1,-1 1 0,0 0 0,0 0 1,0 0-1,0 0 0,1-1 1,-1 1-1,0 0 0,0 0 0,0 0 1,0-1-1,0 1 0,0 0 1,0 0-1,0-1 18,4-2-6025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5:38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17 1856,'-9'-9'11354,"-3"3"-5647,9 6-5228,0-1-1,0 1 1,0-1-1,0 1 1,0 0 0,0 0-1,0 1 1,0-1-479,-5 1 234,0 1-1,0 0 1,0 1 0,0-1-1,-4 3-233,-4 2 526,1 1-1,0 0 0,0 0 0,-9 9-525,22-16 25,1 0 0,-1 1 0,1-1 0,-1 1 0,1-1 0,0 1 0,-1-1-1,1 1 1,0-1 0,0 1 0,0 0 0,1 0 0,-1 0 0,0-1 0,1 1 0,-1 0 0,1 0 0,-1 0 0,1 0 0,0 0 0,0 0 0,0 0 0,0 0 0,0 0 0,1 0-1,-1 0 1,0 0 0,1 0 0,0 0 0,-1 0 0,1-1 0,0 1 0,0 0 0,0 0 0,0 0-25,3 3 24,0 0 0,0 0 0,0 0 0,1 0 0,0-1 0,-1 1 0,2-1 0,-1 0 0,5 2-24,43 25 190,-13-9 241,-1 2-1,21 18-430,-54-37 103,-1 1 0,1-1-1,-1 1 1,0 1 0,0-1-1,0 2-102,-4-7 31,0 0 0,-1 0 0,1 0 0,0 0 0,-1 1-1,1-1 1,-1 0 0,1 0 0,-1 1 0,1-1 0,-1 0-1,0 1 1,0-1 0,0 0 0,0 1 0,0-1 0,0 0-1,0 1 1,0-1 0,0 0 0,-1 0 0,1 1-1,-1-1 1,1 0 0,-1 0 0,1 1 0,-1-1 0,1 0-1,-1 0 1,0 0 0,0 0 0,0 0 0,0 0 0,0 0-1,0 0-30,-2 2 62,-1-1 0,0 1 0,0-1 0,0-1-1,0 1 1,0 0 0,0-1 0,0 0 0,-3 1-62,-16 2-78,0 0 1,0-2-1,0-1 1,0-1 0,-20-2 77,42 2-58,-1 0-172,1 0 0,-1 0 0,0 0 0,0-1 0,0 1 0,0-1-1,1 1 1,-1-1 0,-1-1 230,3 2-15,-1 0 0,1 0 0,0 0 0,0 0 0,0 0 0,0 0 0,0 0 1,0 0-1,0 0 0,0 0 0,0 0 0,0 0 0,0 0 0,0 0 0,0 0 0,0 0 0,0 0 0,0 0 0,-1-1 0,1 1 0,0 0 0,0 0 0,0 0 0,0 0 0,0 0 0,0 0 0,0 0 0,0 0 0,0 0 0,0 0 0,0 0 0,0-1 0,0 1 0,0 0 0,0 0 0,0 0 0,0 0 0,0 0 0,0 0 0,1 0 0,-1 0 0,0 0 0,0 0 1,0 0 13,5-4-361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5:38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39 784,'17'-14'192,"-12"10"2094,0 1 0,0-1 0,0 1-1,2 0-2285,-4 2 1244,0-1-1,0 1 0,0 1 0,0-1 0,0 0 0,0 1 1,0-1-1,3 1-1243,-2 0 303,-1 0 1,0 1-1,1-1 1,-1 1-1,3 0-303,4 3 619,0 0 0,0 0 0,0 1 0,-1 1 0,0-1 1,0 2-1,4 3-619,4 4 609,-1 1 0,0 1 0,1 3-609,-5-4 141,0 0 0,-1 1-1,-1 1 1,-1 0-1,0 0 1,-1 1 0,-1 0-1,0 1 1,-2-1 0,0 1-1,-1 0 1,-1 0 0,0 1-1,-2-1 1,0 1 0,-2-1-1,0 1 1,-1-1-1,-1 0 1,0 0 0,-2 0-1,0 0 1,-1 0 0,-4 7-141,7-20-21,-5 15 84,-2 0-1,0-1 1,-4 4-63,11-19-88,0 0 1,-1-1 0,1 1 0,-1-1 0,0 1 0,0-1-1,-1-1 1,1 1 0,-1 0 0,0-1 0,0 0-1,0 0 1,0-1 0,-5 2 87,8-3-176,0-1 1,0 1-1,0-1 0,0 0 0,0 1 1,0-1-1,-2 0 176,4 0-80,0 0 0,0 0-1,-1 0 1,1 0 0,0 0 0,0 0 0,-1 0 0,1-1 0,0 1-1,0 0 1,0 0 0,-1 0 0,1 0 0,0 0 0,0 0 0,0 0 0,-1 0-1,1-1 1,0 1 0,0 0 0,0 0 0,0 0 0,0 0 0,-1-1-1,1 1 1,0 0 0,0 0 0,0 0 0,0-1 0,0 1 0,0 0 0,0 0-1,0 0 1,0-1 0,-1 1 0,1 0 0,0 0 0,0 0 0,0-1-1,0 1 1,0 0 0,0 0 0,1-1 0,-1 1 0,0 0 0,0 0 0,0 0-1,0-1 1,0 1 0,0 0 0,0 0 0,0 0 0,0-1 0,1 1-1,-1 0 1,0 0 0,0 0 0,0 0 0,0-1 0,1 1 0,-1 0-1,0 0 81,8-10-1973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5:39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1560,'-53'42'11963,"41"-34"-7906,6 0-1761,10-2-431,9-4-81,11 1-536,6-4-312,10-2-359,-1 2-153,0-2-184,-2 3 72,-3 1-368,-6 7-504,-10-2-248,0 6 319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5:40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 1320,'-9'-3'9650,"8"3"-4297,2 1-1952,9 1-1120,4-2 31,4 1-671,4-1-481,0-3-616,2 1-56,-1-1 96,1 3 448,-4 8-632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5:40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48 2064,'-3'-4'1304,"1"1"-1,-1 0 0,1 0 1,-1 0-1,0 0 0,0 0 1,-1 1-1,1-1 0,0 1 1,-1 0-1,1 0 0,-5-1-1303,2 0 515,0 1-1,0 1 0,0-1 0,-1 1 1,1 0-1,-1 0 0,1 1 1,-1 0-515,-5 0 238,-1 1 1,1 1 0,-1 0-1,1 1 1,-1 0 0,1 1-1,0 0 1,-2 2-239,9-4 151,0 1 1,-1 0 0,1 0-1,1 0 1,-1 0-1,-1 2-151,5-4 43,-1 1 1,1-1-1,-1 1 0,1-1 0,0 1 0,0-1 0,0 1 0,0-1 1,0 1-1,0 0 0,0 0 0,1 0 0,-1-1 0,1 1 0,-1 0 1,1 0-1,0 0 0,-1 0 0,1 0 0,0 1-43,1 1 39,0 1-1,0-1 1,0 0-1,1 0 1,-1 0 0,1 0-1,0 0 1,0 0-1,1 0 1,-1-1 0,1 1-39,7 8 95,0 0 0,8 7-95,11 7 255,2-1 1,1-2-1,13 7-255,-27-18 121,-14-10-92,4 3 54,0 1 1,-1 0-1,1 0 1,1 3-84,-7-8 15,-1 0 1,0 1 0,0-1-1,0 0 1,0 0 0,0 1 0,0-1-1,0 1 1,-1-1 0,1 1-1,0-1 1,-1 1 0,1-1-1,-1 1 1,0-1 0,1 1 0,-1 0-1,0-1 1,0 1 0,0 0-1,0-1 1,0 1 0,-1-1-1,1 1 1,0 0 0,-1-1 0,0 2-16,0 0 21,-1-1 1,0 0-1,1 1 1,-1-1-1,0 0 1,0 0-1,-1 0 1,1 0-1,0-1 1,-1 1 0,1-1-1,-1 1 1,1-1-1,-1 0 1,-2 1-22,-3 1 40,0 0 0,0-1-1,-1 0 1,-5 0-40,9-1-22,1-1 0,-1 1-1,0-1 1,0 1 0,1-2-1,-1 1 1,0 0 0,1-1-1,-1 0 1,0 0 0,1 0-1,-1-1 23,-1-2-195,6 2-47,14-2-68,29 2-26,3 1 336,43-3-56,-49 1 45,0-3-1,-1-1 0,4-2 12,-32 6 1,1-1 0,0 0 0,-1-1 0,1 0 0,-1 0 0,0-1 0,-1-1 0,0 1 1,0-2-1,0 0 0,-1 0 0,2-3-1,-7 6 2,1 0 0,-1-1 1,-1 0-1,1 0 0,-1 0 1,0 0-1,0 0 0,-1-1 0,0 1 1,0-1-1,-1 0 0,1-1-2,-2 5 1,1-1-1,-1 0 1,0 0-1,0 0 1,0 0-1,-1 1 0,0-1 1,1 0-1,-1 0 1,0 1-1,-1-1 1,1 1-1,-1-1 1,1 1-1,-1-1 0,0 1 1,0 0-1,-1 0 1,1 0-1,0 0 1,-1 0-1,-1 0 0,2 1 16,-2 0 1,1 0-1,0 0 1,0 0-1,-1 0 1,1 1-1,0 0 0,-1-1 1,0 1-1,1 1 1,-4-2-17,5 2 26,0 0 0,0 0 0,0-1 1,0 1-1,0 0 0,0 1 0,0-1 0,0 0 1,0 1-1,0-1 0,1 1 0,-1-1 1,0 1-1,0 0 0,0 0 0,0 0 0,1 0 1,-1 0-1,0 0 0,1 0 0,-1 1 1,1-1-27,-2 3 59,1-1 1,0 0 0,1 0 0,-1 1-1,0-1 1,1 1 0,0-1 0,0 1 0,0 0-1,0-1 1,0 1 0,1 0 0,0 0 0,0 0-60,0 8 173,1 0 1,0 0-1,2 9-173,-1-15 38,-1 0 0,0 0 0,1 0 1,0 0-1,1 0 0,-1-1 0,1 0 0,0 1 0,1-1 0,-1 0 0,1 0 0,0-1 0,0 1 1,4 3-39,-5-6-41,0 0 0,0 0 0,0 0 1,0 0-1,0-1 0,0 0 1,1 1-1,-1-1 0,0 0 0,1-1 1,-1 1-1,1 0 0,-1-1 0,1 0 1,-1 0-1,1 0 0,-1 0 1,1-1-1,-1 1 0,1-1 0,-1 0 1,0 0-1,1 0 0,-1 0 0,0-1 1,3-1 40,24-17-380,2-2 81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5:41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8522,'10'16'11610,"-5"26"-8881,-2 15-289,-3 23-423,0 8-441,4 2-856,8-6-256,12-13-248,5-11-136,0-23-416,8-10-216,-9-27-720,-10-14-416,-4-10-1217,2-2 1777</inkml:trace>
  <inkml:trace contextRef="#ctx0" brushRef="#br0" timeOffset="1">3 223 2304,'-3'0'15764,"6"0"-12091,6 1-1177,6 3-607,8 3-313,9-5-800,6 2-160,11-1 769,9-2-9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5:41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82 493 1536,'0'0'941,"-1"0"-1,0 0 0,0 0 0,0 0 1,1 0-1,-1 0 0,0 0 1,0 0-1,1 0 0,-1 0 0,0 1 1,0-1-1,1 0 0,-1 1 1,0-1-941,-10 10 3797,8-5-3721,0 0-1,0 0 1,1 0-1,-1 1-75,2-3 903,-2 4-588,0 0-1,1 0 1,0 0-1,0 1 1,0-1-1,1 0 1,0 1-1,1-1 1,0 1-1,0-1 1,1 1-315,-1-4 51,0 0 0,1-1 1,0 0-1,0 1 0,0-1 1,0 1-1,1-1 0,-1 0 1,1 0-1,0 0 0,0 0 1,0 0-1,0 0 0,1 0 1,-1-1-1,1 1 0,-1-1 1,1 0-1,0 1 0,0-1 1,0-1-1,0 1 0,0 0 1,3 0-52,-2 0 6,-1-1 0,1 0 0,0 0 0,0 0 1,-1-1-1,1 1 0,0-1 0,0 0 0,0 0 1,0 0-1,0-1 0,0 1 0,-1-1 0,1 0 1,0 0-1,0 0 0,-1-1 0,1 1 0,-1-1 0,1 0 1,-1 0-1,0 0 0,2-2-6,0 0 9,0 0-1,0-1 1,0 0-1,-1 0 1,0 0-1,0-1 1,0 0-1,-1 1 1,0-1-1,0 0 1,0 0 0,-1-1-1,1-1-8,-3 5 13,1 0 0,0 0-1,-1 0 1,1 0 0,-1 1-1,0-1 1,0 0 0,0 0-1,0 0 1,-1 0 0,1 0-1,-1 0 1,0 0 0,0 1-1,0-1 1,0 0 0,-1-1-13,0 1 14,0 0-1,0 0 1,-1 0 0,1 0-1,-1 0 1,0 1 0,1-1-1,-1 1 1,-1 0 0,1 0 0,0 0-1,-2-1-13,-2 0 10,-1 0 0,1 0-1,-1 1 1,0 0 0,0 0-1,0 1 1,0 0 0,0 0-1,0 1 1,0 0 0,0 1-1,-2 0-9,4 0-3,-1 0 0,1 1 0,0 0 0,0 0 0,0 1 0,0-1 0,0 1 0,0 1 3,5-4 2,-1 1-1,1 0 1,-1 0 0,1 0 0,-1 0 0,1 0 0,0 1-1,0-1 1,0 0 0,0 1 0,0-1 0,0 0 0,0 1-1,0-1 1,0 1 0,0 0 0,1-1 0,-1 1-1,1-1 1,-1 1 0,1 0 0,0-1 0,0 1 0,0 0-1,0 0 1,0-1 0,0 1 0,0 0 0,0-1-1,1 1 1,-1 1-2,1-1-67,1 1-1,-1 0 1,1 0-1,-1-1 0,1 1 1,0-1-1,0 0 1,0 1-1,0-1 1,0 0-1,0 0 1,1-1-1,-1 1 0,1 0 1,0-1-1,-1 1 1,1-1-1,0 0 1,0 0-1,-1 0 0,1 0 1,0 0-1,3-1 68,7 2-370,0 0 1,0-1-1,0-1 0,1 0 0,2-2 370,58-6-652</inkml:trace>
  <inkml:trace contextRef="#ctx0" brushRef="#br0" timeOffset="1">756 6 1400,'-1'0'641,"1"-1"0,-1 1 0,0-1 0,1 1 0,-1-1-1,1 1 1,-1 0 0,0-1 0,1 1 0,-1 0 0,0 0-1,1-1 1,-1 1 0,0 0 0,1 0 0,-1 0 0,0 0 0,1 0-1,-1 0 1,0 0-641,0 0 401,0 0-1,0 1 1,-1-1-1,1 0 0,0 1 1,0-1-1,0 1 1,0-1-1,0 1 1,0 0-1,-1 0-400,-2 3 420,0 0 1,-1 0-1,1 1 0,-2 3-420,4-5 593,-9 12-44,1 0 0,1 1 0,0 0-1,2 0 1,-1 1 0,2 0 0,0 0-1,2 0 1,-4 18-549,2 3 441,2 0-1,2 1 1,1-1 0,2 10-441,8 60 882,23 105-882,-11-87 59,-19-115-68,0 0-118,0 0 0,-1 0 0,-1 0 1,1 1-1,-2-1 0,0 4 127,1-13-109,-1 0 0,1-1 0,-1 1 0,1 0 0,-1 0 0,0 0 0,0-1 1,1 1-1,-1 0 0,0-1 0,-1 1 0,1 0 0,0-1 0,0 0 0,-1 1 1,1-1-1,-1 0 109,1 0-129,0-1 0,0 1-1,0-1 1,0 1 0,0-1 0,0 0 0,0 1 0,-1-1 0,1 0 0,0 0 0,0 0 0,0 0 0,0 0 0,-1 0 0,1 0 0,0 0 0,0-1 0,0 1 0,0 0 0,0-1 0,0 1 0,0-1 0,-1 1 0,1-1 0,0 1 0,1-1-1,-1 0 1,0 1 0,-1-2 129,-4-4-967,0-1-1,0 0 0,0-1 1,1 1-1,0-1 0,0 0 0,0-3 968,0 2-1029,-28-49-6053,-1-8 2000</inkml:trace>
  <inkml:trace contextRef="#ctx0" brushRef="#br0" timeOffset="2">402 532 480,'0'-31'1048,"10"14"9747,12 6-5458,3 6-1993,12 9-1623,4 4-297,17 12-232,4-8 1345,22 6-1609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5:42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15 247 1488,'-9'-1'6470,"6"0"-2780,1 1 3919,9 0-7086,0-1 0,-1 0-1,1 0 1,0-1 0,-1 0-1,1 0 1,0 0 0,2-3-523,14-6 279,15-11-279,-16 9 252,-18 11-240,60-36 168,-53 30-136,-1 1-1,1-2 0,-2 1 1,6-7-44,-12 12 12,-1 0 0,0-1 0,1 1 0,-1-1-1,0 0 1,0 0 0,-1 0 0,1 0 0,-1 0 0,0 0 0,0 0-12,-1 2 6,1 0 0,-1 1-1,0-1 1,0 0 0,0 0 0,0 0-1,0 0 1,0 0 0,0 1 0,0-1-1,-1 0 1,1 0 0,-1 0 0,0 1-1,1-1 1,-1 0 0,0 1 0,0-1-1,0 1 1,0-1 0,0 1 0,0-1-1,-1 1 1,1-1-6,-1 1 2,0 0 1,0 0-1,0 0 0,1 0 0,-1 1 0,0-1 1,0 1-1,-1-1 0,1 1 0,0 0 0,0-1 1,0 1-1,0 0 0,0 1 0,0-1 0,-1 0-2,-7 2 94,1 0 0,-10 3-94,11-3 121,-4 0 105,-7 3 484,18-4-664,0-1 0,1 1 0,-1-1 0,0 0 0,1 1 0,-1 0 0,0-1 0,1 1 0,-1-1 0,1 1 0,-1 0 0,1-1 0,-1 1 0,1 0 0,-1-1 0,1 1 0,0 0 0,-1 0 0,1 0 0,0-1 0,0 2-46,0-2 17,-1 0-1,1 1 1,0-1 0,0 1-1,0-1 1,0 1 0,0-1-1,0 1 1,0-1 0,0 0 0,0 1-1,0-1 1,0 1 0,0-1-1,1 0 1,-1 1 0,0-1-1,0 1 1,0-1 0,1 0-1,-1 1 1,0-1 0,0 1-1,1-1 1,-1 0 0,0 1-1,0-1 1,1 0 0,-1 0-1,1 1-16,10 1 229,-5-1 91,-5-1-305,-1 0 0,0 0 0,0 0 1,0 0-1,0 0 0,0 0 0,0 0 0,0 0 0,0 1 0,0-1 0,0 0 0,0 0 0,0 0 0,0 0 0,1 0 0,-1 0 0,0 0 0,0 0 0,0 0 1,0 0-1,0 0 0,0 1 0,0-1 0,0 0 0,0 0 0,0 0 0,0 0 0,0 0 0,0 0 0,0 0 0,0 0 0,0 0 0,0 1 0,0-1 0,0 0 1,0 0-1,0 0 0,0 0 0,0 0 0,-1 0 0,1 0 0,0 0 0,0 0 0,0 0 0,0 1-15,-4 7 548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5:42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96 192 176,'1'-9'11536,"1"2"-5407,2-1-3615,7-5-2996,1-1 1679,20-28-430,-31 40-703,1 0 1,-1 0 0,0-1-1,0 1 1,0 0 0,0 0-1,0-1 1,-1 1 0,1 0-1,-1-1 1,1 1 0,-1-1-1,0 1 1,0-1 0,0 0-65,0 1 47,-1 0 1,1 0 0,-1 0 0,0 1 0,1-1-1,-1 0 1,0 0 0,0 1 0,0-1-1,0 0 1,-1 1 0,1-1 0,0 1 0,-1 0-1,0-1-47,-4-3 164,0 1-1,0 1 1,-1-1-1,1 1 0,-1 0 1,0 0-1,0 1 1,-1-1-164,6 3 49,-1-1 0,1 0 0,-1 1 1,1-1-1,-1 1 0,0 0 0,1 0 1,-1 0-1,1 0 0,-1 0 1,1 1-1,-1-1 0,1 1 0,-1-1 1,1 1-1,-1 0 0,1 0 0,0 0 1,0 1-1,-1-1 0,1 0 0,0 1 1,0-1-1,0 1 0,0 0 1,1 0-1,-1 0 0,0 0 0,1 0 1,-1 0-1,1 0 0,0 0 0,-1 1-49,-1 5 65,0 0-1,0 0 0,1 0 1,0 1-1,0-1 1,1 1-1,0 0-64,0 9 179,1 0-1,1 17-178,0-28 24,0 0-1,0 1 0,1-1 1,0 0-1,0 0 0,0 0 0,1 0 1,0-1-1,0 1 0,1-1 1,0 0-1,0 0 0,0 0 0,1 0 1,0-1-1,0 0 0,0 0 1,1 0-1,0 0 0,-1-1 0,2 0 1,0 0-24,2 1-210,0-1 1,0 0-1,0 0 1,1-1-1,-1 0 0,1-1 1,0 0-1,0-1 1,6 0 209,-1 0-336,0-2 1,-1 0-1,1 0 0,0-2 1,0 0-1,2-1 336,36-11 796,-1 0-328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0:07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90 209 27606,'0'8'247,"0"5"266,0 0 0,1 0 1,1 4-514,-1-15 46,-1 1 0,1 0 1,-1 0-1,1-1 0,0 1 1,0 0-1,0-1 1,1 1-1,-1-1 0,1 0 1,-1 1-1,1-1 1,0 0-1,-1 0 0,1 0 1,0 0-1,2 1-46,-3-3 4,0 1-1,-1-1 1,1 1-1,0-1 1,0 0-1,0 0 1,0 1-1,0-1 1,0 0-1,0 0 1,0 0-1,0 0 1,0 0-1,0 0 1,0 0-1,0 0 1,0-1-1,-1 1 1,1 0 0,0 0-1,0-1 1,0 1-1,0-1 1,0 1-1,0-1 1,0 0-4,1-1-11,1 0 0,-1 0 0,0 0 0,1 0 1,-1 0-1,0-1 0,1-2 11,2-2-126,-1-1 0,0 1 0,0-1 0,-1 0 0,1-1 0,-2 1-1,1 0 1,-2-1 0,1 0 0,-1 1 0,0-6 126,-1 10-93,0-1 1,0 1-1,0-1 1,-1 1-1,0-1 0,0 0 1,0 1-1,-1 0 0,1-1 1,-1 1-1,0 0 1,0 0-1,0 0 0,-1 0 1,0 0-1,1 1 0,-1-1 1,-1 1-1,1 0 1,0 0-1,-1 0 0,-3-2 93,3 2-51,-1 0-1,0 0 1,0 1 0,1-1-1,-2 1 1,1 1-1,-3-2 52,5 3-1,0-1 1,0 1-1,-1 0 0,1-1 0,0 1 1,0 1-1,0-1 0,0 0 0,0 1 1,0 0-1,0 0 0,0 0 0,0 0 1,0 0 0,-6 3 115,0 0 1,0 1 0,0 0 0,1 1-1,-2 1-115,4-1 184,6-6-180,0 0 0,0 1 0,0-1 0,0 0 0,0 0 0,0 0 0,0 0 1,0 0-1,0 0 0,0 0 0,0 0 0,0 0 0,0 1 0,0-1 0,0 0 0,0 0 0,0 0 1,0 0-1,0 0 0,0 0 0,0 0 0,0 0 0,0 0 0,0 0 0,0 0 0,0 1 0,0-1 0,0 0 1,0 0-1,1 0 0,-1 0 0,0 0 0,0 0 0,0 0 0,0 0 0,0 0 0,0 0 0,0 0 1,0 0-1,0 0 0,0 0 0,1 0-4,0 0 17,1 1 1,-1-1-1,1-1 0,0 1 1,-1 0-1,1 0 1,0 0-1,-1-1 1,2 0-18,22-7 151,20-10-151,-16 5 273,5 1-273,-18 7 188,0 1 0,-1 1 0,2 0 0,-1 1 0,0 0 0,9 2-188,-18 0 73,0 0 0,0 1 1,0 0-1,0 0 0,0 1 1,0 0-1,0 0 1,0 0-1,0 1 0,-1 0 1,0 1-1,1-1 0,-1 1 1,-1 0-1,6 5-73,-9-7 21,1 1 1,-1 0-1,0 0 0,0 0 0,0 0 1,0 0-1,0 1 0,-1-1 0,0 0 1,1 1-1,-1-1 0,-1 1 0,1 0 1,0-1-1,-1 4-21,1-4 9,-1 0 1,0 0 0,0 0-1,-1 0 1,1 0-1,-1-1 1,1 1-1,-1 0 1,0 0-1,0 0 1,0-1-1,0 1 1,-1 0-1,1-1 1,-1 1 0,1-1-1,-1 0 1,0 0-1,-1 2-9,2-4-8,1 1-1,0-1 0,0 0 1,0 0-1,0 0 0,0 1 1,0-1-1,-1 0 0,1 0 1,0 0-1,0 0 0,0 0 1,-1 1-1,1-1 0,0 0 1,0 0-1,0 0 0,-1 0 1,1 0-1,0 0 0,0 0 1,-1 0-1,1 0 1,0 0-1,0 0 0,-1 0 1,1 0-1,0 0 0,0 0 1,0 0-1,-1 0 0,1 0 1,0 0-1,0 0 0,-1 0 1,1 0-1,0 0 0,0-1 1,0 1-1,-1 0 0,1 0 1,0 0-1,0 0 0,0 0 1,0-1-1,-1 1 0,1 0 1,0 0-1,0 0 1,0-1-1,0 1 0,0 0 1,0 0 8,-1-2-123,1 1-1,0 0 1,0 0 0,0-1 0,0 1 0,0 0 0,0 0 0,0-1 0,0 1 0,0 0 0,0 0 0,1-1 123,3-11-221,1 0 0,0 0-1,1 1 1,0 0 0,2-2 221,-7 13-15,5-10-66,0 1 0,1 1 0,0-1 0,1 1 0,0 0 0,0 1 0,2-1 81,-6 5 8,1 1 1,-1 0-1,1 0 0,-1 0 1,1 0-1,0 1 0,0 0 1,0 0-1,0 0 0,0 0 1,1 1-1,-1 0 0,0 0 1,1 1-1,2-1-8,-5 1 34,-1 1 1,1-1-1,-1 0 0,1 1 0,-1-1 0,1 1 0,-1 0 1,1 0-1,-1 0 0,0 0 0,1 1 0,-1-1 1,0 0-1,0 1 0,1 0-34,0 1 77,0 0 0,-1 0 0,1 1 0,-1-1 0,1 1 0,-1-1 0,0 1 0,0 0 0,0 0-77,1 6 187,1 0-1,-2 0 1,1 0 0,-1 1-1,-1-1 1,0 1 0,0 4-187,-1-4 160,1-6-95,-1 0-1,0-1 1,0 1-1,0 0 1,-1-1-1,1 1 0,-1-1 1,0 1-1,-1-1 1,1 1-1,-2 3-64,1-5 43,-1 1 12,3-4-55,0 0 0,0 0 0,0 0 1,0 0-1,0 0 0,1 0 0,-1 0 1,0 0-1,0 0 0,0 0 1,0 0-1,0 0 0,0 0 0,0 0 1,0 0-1,0 0 0,0 0 0,0 0 1,0 0-1,0 0 0,0 0 1,0 0-1,0 0 0,0 0 0,0 0 1,0 0-1,0 0 0,0 0 0,1 0 1,-1 0-1,0 0 0,0 0 1,0 0-1,0 0 0,0 0 0,0 0 1,0 0-1,0 0 0,0 1 0,0-1 1,0 0-1,0 0 0,0 0 0,0 0 1,0 0-1,0 0 0,0 0 1,0 0-1,0 0 0,0 0 0,0 0 1,0 0-1,0 0 0,0 0 0,0 0 1,0 0-1,0 0 0,0 0 1,0 0-1,0 0 0,0 0 0,0 0 1,0 1-1,0-1 0,3-5-52,3-14-821,3-16 873,5-17-957,-12 46 880,1-1 0,0 1 0,0 0-1,0 0 1,1 0 0,2-3 77,-5 8 2,-1 1-1,0-1 1,0 1-1,1-1 0,-1 1 1,0-1-1,1 1 0,-1-1 1,1 1-1,-1 0 1,1-1-1,-1 1 0,1 0 1,-1-1-1,1 1 0,-1 0 1,1-1-1,-1 1 1,1 0-1,-1 0 0,1 0 1,0 0-1,-1 0 0,1 0 1,-1-1-1,1 1 1,0 0-1,-1 1 0,1-1 1,-1 0-1,1 0 0,-1 0 1,1 0-1,0 0 1,-1 1-1,1-1 0,-1 0 1,1 0-1,-1 1 0,1-1 1,-1 0-1,1 1 1,-1-1-1,1 1 0,-1-1 1,0 0-1,1 1 0,-1-1 1,0 1-1,1-1 1,-1 1-2,3 4 90,0 0 0,-1-1 1,0 1-1,0 0 1,1 3-91,-3-6 46,6 13 200,0 2 458,3 14-704,-5-19 116,0 1 0,0-1 0,1 0 0,1-1 0,0 1 0,1-1-1,0 0 1,2 1-116,-8-11 30,-1 0 0,1 0 0,0 0 0,-1 0 0,1 0 0,-1 1 0,1-1-1,-1 0 1,1 0 0,-1 0 0,0 0 0,0 0 0,0 1 0,1-1 0,-1 0 0,0 0 0,-1 1-30,2 4-689,1 12-5647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5:43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171 306 1312,'-2'-9'4157,"-1"1"-227,1 1 1,-1 0-1,-1-3-3930,3 9 369,0-1-1,0 0 1,0 1-1,0-1 1,0 0 0,-1 1-1,1-1 1,0 1-1,-1 0 1,0-1 0,1 1-1,-1 0 1,1 0-1,-1 0 1,0 0-369,-5-1 358,0 0 1,-1 0-1,1 1 1,-1 0-1,1 0 0,0 1 1,-1 0-1,-1 0-358,5 0 77,0 1-1,0-1 1,0 0-1,0 1 1,1 0 0,-1 0-1,0 0 1,1 0-1,-1 1 1,-1 0-77,3-1 32,1 1 0,-1-1 1,0 0-1,1 1 0,-1-1 0,1 1 0,0-1 1,-1 1-1,1 0 0,0 0 0,0 0 0,0-1 0,0 1 1,0 0-1,0 0 0,1 0 0,-1 0 0,1 1 1,-1-1-1,1 0-32,-1 6 29,1-1 1,0 0-1,1 1 1,-1-1-1,1 0 1,1 0-1,-1 0 1,1 0-1,1 0 1,-1 0-1,1 0 1,0 0-1,1-1 0,-1 0 1,4 4-30,-4-6 4,0 0 0,0 0-1,0-1 1,1 1 0,0-1 0,-1 0 0,1 0 0,0 0-1,1-1 1,-1 1 0,0-1-4,-1-1-1,1 1 0,-1-1 0,0 0 1,1-1-1,-1 1 0,0 0 0,1-1 0,-1 0 0,1 0 1,-1 0-1,0 0 0,1-1 0,-1 1 0,1-1 0,-1 0 1,2 0 0,0-1-27,-1 0 1,1 0-1,0-1 1,-1 0-1,1 1 1,-1-1 0,0-1-1,0 1 1,0-1-1,2-1 27,0-2-84,-1 0-1,0 0 1,0 0-1,-1-1 1,0 1 0,1-2 84,4-13-229,-1 0 0,-2-1 0,0 0 0,0-5 229,1-3-134,-2 0 1,-1 0-1,-2-1 1,-1 0 0,-1-7 133,-3 17-149,3 21 144,-1 0 0,1 0 0,0 0 0,0 0 0,0 0 0,-1 0 0,1 1 0,-1-1 0,1 0 1,0 0-1,-1 0 0,1 1 0,-1-1 0,0 0 0,1 0 0,-1 1 0,0-1 0,0 0 5,1 1 8,0 1-1,-1-1 0,1 0 0,-1 0 0,1 0 0,-1 0 1,1 0-1,0 1 0,-1-1 0,1 0 0,-1 0 0,1 1 1,0-1-1,-1 0 0,1 0 0,0 1 0,-1-1 1,1 0-1,0 1 0,0-1 0,-1 1 0,1-1 0,0 0 1,0 1-1,0-1 0,-1 1 0,1-1 0,0 0 0,0 1-7,-6 17 296,0 6 232,2 0 1,0 1-1,1 13-528,1 13 1221,3 13-1221,1-23 426,2-1 0,2 4-426,-4-28 55,2 0 0,0 0-1,1 0 1,0-1 0,2 0 0,5 10-55,-10-20-83,2 0 1,-1 0-1,1-1 1,-1 1-1,1-1 1,0 0-1,1 0 1,-1 0-1,1-1 0,0 1 1,0-1-1,0 0 1,0-1-1,1 1 83,-2-1-252,0-1 0,0 1 0,1-1-1,-1-1 1,0 1 0,0 0 0,0-1-1,1 0 1,-1 0 0,0 0 0,1 0-1,-1-1 1,0 0 0,0 0 0,0 0-1,0 0 1,0-1 0,0 1 0,1-2 252,-2 1-270,-1 0 0,1 0 1,-1 0-1,1 0 1,-1 0-1,0-1 0,0 0 1,0 1-1,0-1 0,-1 0 1,1 0-1,-1 0 0,0 0 1,1 0-1,-1 0 1,0-1 269,11-23-595,20-18 1512,-16 25 1961,7-15-2878,-20 29 482,1-1 0,-1 0 0,0 0 1,0 0-1,-1-1 0,1 1 0,-1-4-481,-2 6 104,1 0 1,-1 0-1,-1 0 1,1 0-1,-1 0 1,0 0-1,0 0 1,0 1-1,-1-1 1,1 0-1,-1 1 1,0-1-1,-1 1 1,1 0-1,-1 0 1,0 0-1,-1-2-105,2 3 15,-1 1-1,1-1 1,0 1-1,-1 0 0,0 0 1,1 0-1,-1 0 1,0 1-1,0-1 0,0 1 1,0-1-1,-1 1-14,2 0 20,-1 1-1,1-1 0,0 1 0,-1 0 1,1 0-1,-1 0 0,1 0 1,-1 0-1,1 0 0,0 1 1,-1-1-1,1 1 0,-1 0 1,1-1-1,0 1 0,0 0 1,-2 1-20,1 0 22,1 0 1,-1 0 0,1 0 0,-1 0 0,1 1 0,-1-1-1,1 1 1,0-1 0,0 1 0,1 0 0,-1 0-1,0 0 1,1 0 0,0 0 0,-1 1-23,-1 6 52,0 0 0,1 0 0,0 0 0,0 6-52,0 13 134,1-1-1,2 24-133,9 58 207,-3-32-62,1 9 21,6 110 294,-14-189-438,1 6 42,0 1 1,-3 11-65,2-22 18,-1 0 0,1 0 0,-1 0 0,0 0 1,-1 0-1,1 0 0,-1-1 0,1 1 0,-1-1 1,0 1-1,0-1 0,-2 2-18,3-4-12,-1 1 0,1-1 1,-1 1-1,0-1 0,1 0 0,-1 0 0,0 0 0,0 0 0,0 0 1,0 0-1,0 0 0,0-1 0,0 1 0,0-1 0,0 1 0,0-1 1,0 0-1,0 0 0,0 0 0,0 0 0,0 0 0,-1 0 0,1 0 1,0-1-1,0 1 0,0-1 0,0 0 0,0 0 0,0 1 12,-3-3-147,0 1 0,0-1-1,1 1 1,-1-1 0,0-1 0,1 1-1,0-1 1,0 1 0,0-1 0,-3-3 147,4 1-215,-1 1-1,0-1 1,1 1 0,0-1 0,1 0 0,-1 0-1,1 0 1,0-1 0,0 1 215,0-5-148,0-1 0,1 1 0,0 0 0,1-10 148,3-27-42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5:44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0 236 1472,'29'-33'12088,"-3"-1"-6993,-10 12-3562,-1-1 0,-1-1 0,8-17-1533,-20 35 289,0 1 0,0 0 1,0-1-1,-1-1-289,0 6 83,-1-1 1,0 0-1,1 1 1,-1-1-1,0 1 1,0-1-1,0 0 1,-1 1-1,1-1 1,0 1-1,0-1 1,-1 1-1,1-1 1,-1 1-1,0-1 1,1 1-84,-1 0 29,1 1 1,0 0-1,0 0 0,-1-1 1,1 1-1,0 0 1,-1 0-1,1-1 0,0 1 1,-1 0-1,1 0 0,0 0 1,-1 0-1,1 0 1,0 0-1,-1-1 0,1 1 1,-1 0-1,1 0 1,0 0-1,-1 0 0,1 0 1,0 0-1,-1 1 0,1-1 1,-1 0-30,-9 3 369,6 0-295,-1-1 1,1 1-1,0 0 0,0 1 0,0-1 0,0 1 0,0-1 0,-1 4-74,-3 3 105,0 1 0,-5 10-105,10-16 51,0 1-1,0 0 0,0 0 1,1 1-1,0-1 0,0 1 1,0-1-1,1 1 0,-1 4-50,2-7 32,0 0 0,0 1 0,1-1-1,-1 0 1,1 0 0,0 0 0,0 0-1,0 0 1,1 0 0,-1 0 0,1 0 0,0-1-1,0 1 1,0 0 0,1-1 0,0 1-32,1 1-30,0 0 0,1-1 0,-1 0 0,1 0 0,0 0 0,0 0 0,1-1 0,-1 0 0,1 0 0,-1 0 0,1-1 0,0 0 0,0 0 0,0 0 0,1-1 30,0 0-1039,-1 0 0,1 0 0,0-1-1,0 0 1,0 0 0,-1-1 0,1 0 0,6-2 1039,22-8-3887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5:44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0 1560,'-3'3'11495,"-1"2"-10274,0-1 1,1 1-1,-1 0 1,1 1-1,0-1 1,1 0-1,0 1 1,-1 1-1222,0 1 659,1 0 1,0 1-1,1-1 0,-1 1 1,2-1-1,-1 1-659,1-2 172,0 1 0,0-1 0,1 1 0,0-1-1,1 1 1,-1-1 0,1 0 0,1 0 0,-1 0 0,1 0-1,0 0 1,1 0 0,0-1 0,4 6-172,9 6 445,-14-16-354,1 1-1,-1 0 1,-1 0 0,1 1 0,0-1-1,-1 1 1,1-1 0,-1 1-1,0 1-90,-1-5 14,-1 1 0,0 0 0,0-1 0,0 1 0,0-1 0,1 1 0,-1-1-1,0 1 1,0 0 0,0-1 0,0 1 0,0-1 0,0 1 0,-1-1-1,1 1 1,0 0 0,0-1 0,0 1 0,0-1 0,-1 1 0,1-1 0,0 1-1,-1-1 1,1 1 0,0-1 0,-1 1 0,1-1 0,0 0 0,-1 1-1,1-1 1,-1 1 0,1-1 0,-1 0-14,-2 2 50,0-1-1,0 1 1,0-1-1,0 0 1,-3 1-50,-16 4 68,0-1 0,1-1-1,-2-1 1,1-1 0,0-1 0,-21-1-68,-5-7 196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5:45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20884,'3'13'788,"0"1"-1,1-1 1,0 0-1,1 0 1,0-1-1,3 3-787,-6-11 130,1 0 1,-1 0-1,1 0 1,0 0 0,1-1-1,-1 1 1,1-1-1,3 3-130,-5-5 19,1 1 0,-1-1 0,1 1 0,0-1 1,0 0-1,0 0 0,-1 0 0,1 0 0,0-1 0,0 1 0,0-1 0,0 0 0,0 0 0,2 0-19,-1 0 4,0-1 0,0 0-1,0 0 1,0 0 0,0-1-1,0 1 1,-1-1 0,1 0-1,-1 0 1,1 0 0,-1-1-1,0 1 1,1-1 0,-2 1-1,1-1 1,0 0 0,0-1-1,0-1-3,4-3-47,-1-1 0,-1-1 0,0 1-1,0-1 1,-1 1 0,2-7 47,2-18-180,-6 25 135,0 0 1,1 0 0,3-7 44,-6 15-1,0 1 1,0 0 0,0 0 0,0-1-1,0 1 1,0 0 0,0-1 0,0 1-1,0 0 1,0-1 0,1 1 0,-1 0-1,0 0 1,0-1 0,0 1 0,1 0-1,-1 0 1,0-1 0,0 1 0,1 0-1,-1 0 1,0 0 0,0 0 0,1-1-1,-1 1 1,0 0 0,1 0 0,-1 0 0,0 0-1,1 0 1,-1 0 0,0 0 0,0 0-1,1 0 1,-1 0 0,0 0 0,1 0-1,-1 0 1,0 0 0,1 0 0,-1 0-1,0 0 1,1 0 0,-1 0 0,0 1-1,0-1 1,1 0 0,-1 0 0,0 0-1,0 0 1,1 1 0,-1-1 0,0 0-1,0 0 1,1 1 0,-1-1 0,10 16 96,10 32 302,-14-32-91,1 0-1,0-1 0,1 1 1,0-2-1,2 1 1,7 8-307,-15-20 36,0-1 1,0 1 0,1-1-1,0 0 1,-1 0-1,1 0 1,0 0-1,0 0 1,0-1-1,0 1 1,0-1 0,0 0-1,1 0 1,-1 0-1,0 0 1,1 0-1,-1-1 1,1 0 0,-1 1-1,0-1 1,1-1-1,-1 1 1,1 0-1,-1-1 1,0 0 0,1 0-1,-1 0 1,0 0-1,0 0 1,0 0-1,0-1 1,0 0 0,0 0-1,0 0 1,0 0-1,-1 0 1,1 0-1,1-2-36,-1 1-14,0-1 0,-1 1 0,1-1 0,-1 0-1,1 0 1,-1 1 0,0-2 0,-1 1 0,2-3 14,2-8-276,-1-1 1,-1-1 275,4-14 57,4-1-1519,3 9 845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5:45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27 289 3497,'12'14'16355,"1"6"-12906,2 6-448,-5 9-753,2-1-616,3 0-967,-2-4-249,6-10-280,-2-5-120,-2-14-472,-9-6-625,-3-12-519,-10-7 2176,-10 0-736</inkml:trace>
  <inkml:trace contextRef="#ctx0" brushRef="#br0" timeOffset="1">0 43 1744,'12'10'14107,"0"2"-9826,4 1-2592,-1-5-817,3-5-1040,4-6 288,7-13-336</inkml:trace>
  <inkml:trace contextRef="#ctx0" brushRef="#br0" timeOffset="2">413 1 1280,'-11'36'9778,"3"18"-3616,9 9-2650,-9 11-783,3 5-328,5-3-1041,0-7-512,17-19-520,11-11-280,8-27-464,1-12-424,-3-21 2136,-8-11-1232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5:46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0 250 1560,'4'-4'12379,"6"9"-7354,4 3-2400,14 10-513,-4-1-336,10-6-1223,3-1-577,-4-10 608,8-4-608,-6-1 104</inkml:trace>
  <inkml:trace contextRef="#ctx0" brushRef="#br0" timeOffset="1">414 0 1320,'2'1'2262,"0"1"0,0 0 0,0-1 0,-1 1 0,1 0-1,-1 0 1,2 2-2262,6 16 5382,-6-8-4869,0-1 1,-1 1-1,-1-1-513,0 0 1448,6 58 2563,-2 15-4011,-3-30 591,2 0 0,8 35-591,-8-72 23,1 0 0,7 16-23,-9-25-31,-3-8 24,0 0 1,0 1-1,0-1 1,0 0-1,0 0 1,0 0-1,0 1 1,0-1-1,0 0 1,0 0-1,0 0 1,0 1 0,0-1-1,1 0 1,-1 0-1,0 0 1,0 1-1,0-1 1,0 0-1,0 0 1,0 0-1,0 0 1,1 0-1,-1 1 1,0-1-1,0 0 1,0 0 0,0 0-1,1 0 1,-1 0-1,0 0 1,0 0-1,0 0 1,1 0-1,-1 0 1,0 1-1,0-1 1,0 0-1,1 0 1,-1 0-1,0 0 1,0 0 0,0 0-1,1-1 1,-1 1 6,6-9-436,-4 5 369,17-36-568,4-9 238,-20 44 383,0-1-1,1 1 0,0 0 0,0 0 1,0 0-1,1 0 0,-1 1 15,-2 2 15,-1 1-1,0 0 1,1 0-1,-1 0 1,0 0-1,1 0 1,-1 1 0,1-1-1,0 0 1,-1 1-1,1-1 1,-1 1-1,1 0 1,0-1-1,-1 1 1,1 0 0,0 0-1,0 0 1,-1 0-1,1 0 1,0 0-15,0 1 41,0 0 1,0 0 0,0 0-1,-1 0 1,1 0 0,0 0-1,-1 0 1,1 0 0,-1 0-1,1 1 1,-1-1-1,1 1 1,-1-1 0,0 1-1,0 0 1,0 0 0,1 0-42,2 5 139,-1 0 1,0 1 0,0-1-1,-1 1 1,1-1 0,-2 1 0,1 0-1,0 6-139,-2-9-21,1-1 0,0 1 0,-1-1 0,2 0 0,-1 1 0,0-1 0,1 0 0,1 1 21,-2-4-564,0 0 0,0 0-1,0 0 1,1 0-1,-1 0 1,0 0 0,1-1-1,-1 1 1,1-1 0,-1 1-1,1-1 565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5:47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37 496,'0'0'187,"0"-1"0,0 1 0,0 0 0,-1-1-1,1 1 1,0-1 0,0 1 0,0 0 0,0-1 0,-1 1 0,1 0 0,0-1 0,0 1-1,-1 0 1,1-1 0,0 1 0,0 0 0,-1 0 0,1-1 0,0 1 0,-1 0-1,1 0 1,0 0 0,-1-1 0,1 1 0,-1 0 0,1 0 0,0 0 0,-1 0-1,1 0 1,-1 0 0,1 0 0,0 0 0,-1 0 0,1 0 0,-1 0 0,1 0-1,0 0 1,-1 0 0,1 0 0,-1 0-187,-1 1 889,0 0 0,-1 0 0,1 0 0,0 0 1,0 0-1,-1 1 0,1-1-889,-7 6 1027,0 0-1,1 0 1,0 1 0,0 0 0,1 1 0,-4 5-1027,7-9 231,0 1 1,0-1-1,1 1 1,0 0 0,0 0-1,0 1 1,1-1-1,0 1 1,0-1 0,1 1-1,-1 3-231,2-7 84,0-1 0,0 1 0,0 0-1,1 0 1,-1 0 0,0 0 0,1 0 0,0 0-1,0 0 1,0-1 0,0 1 0,0 0 0,1-1-1,-1 1 1,2 1-84,0-1 69,-1 0 0,1 0 0,0 0 0,0-1 0,0 0 0,0 1 0,1-1 0,-1 0-1,1 0 1,3 1-69,2 0 65,1 0 1,0 0-1,0-1 0,-1 0 0,2-1 0,-1 0 0,0-1 0,8-1-65,-11 1 10,1-1 0,-1 0 0,0 0 0,0-1 1,0 0-1,0 0 0,0-1 0,0 0 0,0 0 0,-1 0 0,4-3-10,-8 4-4,1 0 1,-1 0-1,1 0 1,-1 0-1,0 0 1,0 0-1,0-1 1,0 1-1,-1-1 1,1 0-1,-1 1 1,1-1-1,-1 0 1,0 0-1,0 0 1,0 0-1,0 0 1,-1 0-1,1 0 1,-1 0-1,0 0 1,0 0-1,0 0 0,0 0 1,0 0-1,-1-1 1,0 1-1,0-1 4,0 0-11,0 0-1,-1 1 0,0-1 1,0 1-1,0-1 0,0 1 1,0 0-1,-1 0 0,0 0 1,1 0-1,-1 0 0,0 0 1,0 1-1,-1-1 0,1 1 1,0 0-1,-1 0 0,-2-1 12,-9-4-31,0 1-1,-1 1 1,-13-3 31,22 6-1,-45-12 21,44 10 17,8 4-35,0 0-1,0 0 1,-1 0 0,1 0-1,0 0 1,0 0-1,0-1 1,0 1-1,0 0 1,0 0-1,0 0 1,0 0-1,0 0 1,0 0-1,0-1 1,0 1 0,0 0-1,0 0 1,0 0-1,0 0 1,0 0-1,0 0 1,0 0-1,0-1 1,0 1-1,0 0 1,0 0-1,0 0 1,0 0 0,1 0-1,-1 0 1,0 0-1,0-1 1,0 1-1,0 0 1,0 0-1,0 0 1,0 0-2,17-9 107,6 1-80,1 0 1,0 1-1,-1 2 1,2 0-1,-1 2 1,0 1-1,1 0 1,0 2-1,-1 1 1,19 3-28,-33-3 55,0 1 1,1 1 0,-1 0 0,0 0 0,0 1 0,0 0 0,-1 0-1,3 3-55,-6-4 57,-1 1-1,1 0 1,-1 0-1,0 1 1,0 0-1,0-1 1,-1 2 0,0-1-1,0 0 1,0 1-1,-1 0 1,0 0-1,2 5-56,-1-1 79,-1 1-1,0-1 1,-1 1-1,0 0 1,-1 0-1,0 0 1,0 1-1,-2 5-78,0 3 153,-1-1-1,-1 0 0,-1 0 1,-3 9-153,15-64 5,-6 22-76,2 0-1,0-3 72,3-4-92,0-1 0,2 2 0,8-15 92,-14 29-4,0 0 0,1 1 0,0-1 0,0 1-1,0 0 1,1 0 0,0 0 0,0 1 0,0-1-1,0 1 1,1 0 0,-1 1 0,1-1 0,3 0 4,-6 2 13,0 1 1,0 0-1,0 1 1,-1-1-1,1 0 1,0 1-1,0 0 1,0-1-1,0 1 1,0 0-1,0 1 1,0-1-1,0 0 1,-1 1-1,1 0 1,0 0-1,0-1 1,0 2-1,-1-1 1,1 0-1,-1 0 1,1 1-1,-1 0 1,1-1-1,-1 1 1,0 0-1,0 0 1,0 0-1,0 1 1,0-1-1,1 2-13,2 3 128,0 1-1,-1 0 1,0 1 0,0-1-1,-1 1 1,0 0-1,0-1 1,-1 1 0,0 6-128,0-8 83,3 21 614,3 8-697,-6-27 70,1-1 1,0 0-1,0 1 0,1-1 0,0 0 0,2 2-70,-5-9-38,0 1-1,0-1 0,0 0 1,0 1-1,0-1 1,0 0-1,0 0 0,1 0 1,-1 0-1,0 0 1,1 0 38,-2-1-100,1 0 0,0 0 0,-1 0 0,1 0 0,0 1 0,-1-1 0,1 0 0,-1 0 0,1 0 0,0-1 0,-1 1 1,1 0-1,0 0 0,-1 0 0,1 0 0,-1-1 0,1 1 0,0 0 0,-1 0 0,1-1 0,-1 1 0,1 0 1,-1-1-1,1 1 0,-1-1 0,1 1 0,-1-1 0,0 1 0,1-1 0,-1 0 100,26-36-8039,-7 16 5346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5:48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0 244 984,'17'2'14027,"8"-5"-8519,-19 2-4872,13-2 565,-1-1 1,0-1-1,0 0 0,0-2 0,8-4-1201,-15 6 200,0-1-1,-1 0 1,0 0-1,0-1 1,0-1-1,-1 0 1,0 0-1,-1 0 1,2-3-200,-7 7 21,0 0 0,0-1-1,-1 1 1,1 0 0,-1-1 0,0 1 0,0-1 0,-1 0-1,1 0 1,-1 0 0,0 0 0,0-4-21,-1 6 7,0 0 1,0 1-1,0-1 1,-1 0-1,1 0 0,-1 1 1,1-1-1,-1 0 1,0 1-1,0-1 1,0 1-1,0-1 0,-1 1 1,1-1-1,0 1 1,-1 0-1,0 0 0,0 0 1,0 0-1,0 0 1,0 0-1,0 0 1,0 1-1,-1-1-7,1 1 2,0-1 0,0 1 1,1 0-1,-1 0 0,0 0 0,0 1 1,0-1-1,-1 0 0,1 1 0,0 0 1,0-1-1,0 1 0,0 0 0,0 0 1,-1 0-1,1 0 0,0 0 0,0 1 1,0-1-1,0 1 0,0-1 0,0 1 1,0 0-1,0 0 0,0 0 0,0 0 0,0 0 1,0 0-1,0 1 0,1-1 0,-1 1 1,1-1-1,-1 1 0,1-1 0,-1 1 1,1 0-3,-3 4 18,0 0 0,1 0 0,-1 0 1,1 0-1,1 0 0,-1 0 0,1 1 1,0-1-1,1 1 0,0 0 0,-1 1-18,1 3 51,1 0 0,0-1 0,0 1-1,1 0 1,0 0 0,1-1 0,0 1 0,1-1-1,0 0 1,1 0 0,0 0 0,0 1-51,0-5 42,-1 0 0,1 0 0,0 0-1,1 0 1,-1-1 0,1 1 0,0-1 0,0-1 0,1 1 0,-1-1 0,1 1 0,0-2 0,1 1 0,-1-1 0,0 0 0,1 0 0,0 0 0,4 0-42,-2-1 41,0 0 0,0-1 0,1-1 0,-1 1 0,0-1 0,1-1-41,68-7 122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5:48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50 307 1432,'-35'1'13975,"20"-1"-5714,28-1-7666,-1 0 0,1-1 1,-1 0-1,0-1 1,1 0-1,-1-1 0,6-3-595,8-4 114,-2-2-1,23-13-113,-30 14 1,1 0 0,-2-1 0,1 0-1,3-6 0,-14 13-11,1-1 0,-1-1 0,0 1 0,0-1 0,-1 0 0,0 0 0,-1-1 0,0 0 0,0 1 0,1-5 11,-5 10 0,1 1 0,0 0 0,-1-1-1,1 1 1,-1-1 0,0 1 0,0-1-1,0 1 1,0-1 0,0 1 0,-1 0-1,1-1 1,-1 1 0,1-1 0,-1 1-1,0 0 1,0-1 0,0 1 0,0 0-1,-1 0 1,1 0 0,-1-2 0,0 3 1,0-1 0,-1 0 0,1 0 0,0 1 0,-1-1 0,1 1 0,-1 0 0,1 0 0,-1-1 0,1 2 1,-1-1-1,0 0 0,0 1 0,1-1 0,-1 1 0,0 0 0,0 0 0,1 0 0,-2 0-1,-6 1 18,0 0-1,0 1 1,0 0-1,0 1 1,0 0 0,0 1-1,1 0 1,0 0-1,0 1 1,0 0-1,0 1 1,1 0 0,-1 1-18,4-3 49,0 0 0,0 1 0,0 0 1,1 0-1,0 1 0,0-1 0,0 1 0,1 0 1,-2 4-50,3-6 38,1 0 1,-1 1-1,1-1 1,0 1 0,0-1-1,1 1 1,-1 0 0,1-1-1,0 1 1,0-1-1,0 1 1,1 0 0,0-1-1,0 3-38,1-1 26,1 0 1,-1 0-1,1 0 0,0-1 0,0 1 0,1-1 0,-1 1 0,1-1 0,0 0 1,1-1-1,-1 1 0,1-1 0,0 0 0,0 0 0,0 0 0,5 1-26,0 1-11,0-1-1,0 0 0,1-1 0,-1 0 0,1-1 1,0 0-1,0 0 0,0-2 0,3 1 12,12-1-577,-1-1 0,1-2 0,-1 0 0,0-2 0,1-1 0,-2-1 0,11-4 577,0-4-634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5:48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1232,'1'0'994,"0"-1"0,1 1 0,-1-1 0,0 1 0,0-1 0,0 1 1,0 0-1,0-1 0,0 1 0,1 0 0,-1 0 0,0 0 0,0 0 0,1 0-994,-2 0 315,1 0 1,-1 0 0,0 1-1,1-1 1,-1 0-1,1 0 1,-1 1 0,0-1-1,1 0 1,-1 0-1,0 1 1,0-1 0,1 0-1,-1 1 1,0-1-1,0 0 1,1 1 0,-1-1-1,0 1-315,3 7 726,1 15 4357,2 18-5083,-5-29 414,-1 1-1,0-1 1,-1 1-1,0-1 1,-1 0 0,-2 9-414,2-11 135,0 0 0,1 0 0,1 0 0,-1 2-135,1 3 77,0-14-72,0 0-1,0 0 1,0 0 0,0 0 0,1 0-1,-1 0 1,0 0 0,1 0-1,-1 0 1,1 1-5,-1-2-3,0 0 1,0 0-1,0 0 0,0 0 1,0 0-1,0-1 1,0 1-1,0 0 0,0 0 1,0 0-1,0 0 0,1 0 1,-1 0-1,0 0 1,0 0-1,0 0 0,0 0 1,0 0-1,0 0 1,0 0-1,0 0 0,0 0 1,0 0-1,0 0 0,1 0 1,-1 0-1,0 0 1,0 0-1,0 0 0,0 0 1,0 0-1,0 0 0,0 0 1,0 0-1,0 0 1,1 0-1,-1 0 0,0 0 1,0 0-1,0 0 0,0 0 1,0 0-1,0 0 1,0 0-1,0 0 0,0 0 1,0 0-1,0 0 0,0 0 1,1 0-1,-1 1 1,0-1-1,0 0 0,0 0 1,0 0-1,0 0 0,0 0 3,17-123-949,-16 112 908,1 1 0,1 0 0,-1 0 1,2 0-1,0 0 0,0 0 0,0 1 0,5-6 41,-7 10-3,1 1-1,0 0 1,0 1-1,0-1 1,0 0-1,1 1 1,0 0-1,-1-1 1,1 2-1,0-1 1,0 0-1,1 1 1,-1 0-1,0 0 1,1 0-1,0 0 0,-1 1 1,1-1-1,3 1 4,-6 1 11,0 0-1,-1 0 0,1 0 1,0 0-1,-1 0 0,1 0 0,-1 1 1,1-1-1,-1 0 0,1 1 1,0 0-1,-1-1 0,0 1 0,1 0 1,-1 0-1,1 0-10,1 1 31,-1 0 1,1 0-1,-1 1 1,0-1-1,0 1 0,0-1 1,-1 1-1,2 1-31,1 4 103,0 0 0,-1 1-1,0-1 1,-1 1 0,2 8-103,5 47 313,-6-40 112,0-1 1,5 15-426,-8-36 126,1 0 0,-1 1 0,1-2 0,0 1 0,-1 0 0,1 0 0,0 0 0,0 0 0,0 0 1,1-1-1,-1 1 0,0 0 0,1-1 0,0 1-126,-1-1 23,-1-1 0,1 0 0,0 0 0,-1 0 1,1 0-1,0 0 0,-1 0 0,1 0 0,0 0 0,-1 0 1,1 0-1,0-1 0,0 1-23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0:07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257 112 2064,'1'-8'10761,"1"0"-5541,9-12-1942,-1 4-1403,-9 12-1638,1 1-53,-1 0 1,1 0 0,-1-1-1,0 1 1,0 0 0,-1-1-1,1 1-184,-1 2 21,0 0 0,0 0 0,0 0 0,0 0-1,0 0 1,0 0 0,0 1 0,-1-1 0,1 0-1,0 0 1,-1 0 0,1 0 0,0 1 0,-1-1-1,1 0 1,-1 0 0,1 1 0,-1-1 0,0 0-1,1 1 1,-1-1 0,0 0 0,1 1 0,-1-1-1,0 1 1,0 0 0,1-1 0,-1 1 0,0-1-1,0 1 1,0 0-21,-5-2 21,0 0 1,-1 1-1,1 0 0,0 0 1,-1 1-1,1-1 0,-1 1 1,1 1-1,-1-1 0,1 1 1,-1 0-1,1 1 0,-2 0-21,-8 3 4,-1 1 0,1 0-1,0 1 1,-5 4-4,5-3 10,6-3-9,0 0-1,1 1 0,-1 0 0,1 0 0,-4 4 0,11-8 3,1 0 1,-1 0 0,0-1 0,0 1 0,1 1-1,-1-1 1,1 0 0,0 0 0,-1 1 0,1-1-1,0 0 1,0 1 0,1-1 0,-1 1 0,0-1-1,1 1 1,0 0 0,0-1 0,-1 1 0,1 0-1,1-1 1,-1 1 0,0-1 0,1 1 0,0 1-4,2 4 39,0 1 0,0-1 0,1 0 0,1-1 1,-1 1-1,1-1 0,0 1 0,1-2 1,0 1-1,3 2-39,3 3 118,0-1 1,1-1-1,1 0 0,0 0 1,2 0-119,7 1 326,1-1 0,0 0 0,0-2-1,1-1 1,1-1-326,-25-6 22,-1 0 0,1 0-1,0 1 1,-1-1-1,1 0 1,0 0-1,-1 1 1,1-1-1,-1 0 1,1 1 0,0-1-1,-1 0 1,1 1-1,-1-1 1,1 1-1,-1-1 1,1 1-22,-1-1 11,0 0 0,0 1 1,0-1-1,0 0 0,0 0 1,0 1-1,0-1 0,0 0 1,0 0-1,0 1 0,0-1 0,-1 0 1,1 0-1,0 1 0,0-1 1,0 0-1,0 0 0,0 0 1,0 1-1,0-1 0,-1 0 0,1 0 1,0 0-1,0 0 0,0 1 1,-1-1-1,1 0 0,0 0 1,0 0-12,-4 2 70,1 0 1,-1 0 0,0 0 0,1-1 0,-2 1-71,-35 11 95,-1-2 1,0-2-1,-37 3-95,46-10-318,32-2 315,-14-2-658,14 2 633,0 0-1,-1 0 1,1-1 0,0 1-1,0 0 1,0 0 0,-1 0 0,1-1-1,0 1 1,0 0 0,0 0-1,0-1 1,0 1 0,-1 0-1,1 0 1,0-1 0,0 1 0,0 0-1,0-1 1,0 1 0,0 0-1,0 0 1,0-1 0,0 1-1,0 0 1,0-1 0,0 1 0,0 0-1,0 0 1,0-1 0,0 1-1,1 0 1,-1-1 0,0 1-1,0 0 1,0 0 0,0-1 0,0 1 28,9-17-519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5:49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19 391 696,'32'-5'658,"1"1"1523,-1-2 5453,-29 5-6885,0 0 0,0 1 0,0-1-1,1 0 1,-1-1 0,0 1 0,0-1 0,0 1 0,0-1-749,-1 0 227,-1 1 0,0 0 0,0 0 1,0 0-1,0-1 0,0 1 1,0-1-1,0 1 0,-1-1 1,1 1-1,0-1 0,-1 1 1,1-1-1,-1 0 0,1 1 1,-1-1-1,0 1 0,0-1 0,0 0-227,0-2 157,0 0-1,0 0 0,-1 0 0,1 0 0,-1 1 0,0-1 0,0 0 0,0 0 0,-1 1 0,1-1 0,-1 1 1,0 0-1,0-1 0,0 1 0,-1 0 0,1 0 0,-1 0 0,1 0 0,-1 1 0,0-1-156,0 1 37,1 0-1,0 0 1,0 1-1,-1-1 1,1 1-1,-1 0 1,0-1 0,1 1-1,-1 0 1,0 1-1,0-1 1,0 0-1,1 1 1,-1-1-1,0 1 1,0 0-1,0 0 1,0 0-1,0 1 1,0-1-1,1 1 1,-1-1-1,0 1 1,0 0-1,1 0 1,-4 1-37,3 1 43,-1-1 1,0 1 0,1 0-1,0 0 1,0 0-1,0 0 1,0 1-1,0-1 1,0 1-1,1 0 1,0 0-1,0 0 1,0 0-1,0 0 1,1 0-1,-1 0 1,1 1-1,0-1 1,0 3-44,-1 4 59,1 0 0,0 0 0,1 1-1,0-1 1,1 0 0,0 0 0,1 4-59,0-9 25,-1 0 1,1 0-1,0 1 1,1-1-1,-1-1 0,1 1 1,0 0-1,1-1 1,-1 1-26,-1-4 13,-1 0 1,1 0-1,0 0 1,0 0-1,0 0 0,0 0 1,0 0-1,0-1 1,0 1-1,0-1 1,1 0-1,-1 1 1,1-1-1,-1 0 1,1-1-1,-1 1 1,1 0-1,0-1 1,-1 1-1,1-1 1,0 0-1,0 0-13,-1 0 9,0 0 0,0-1 0,0 1-1,0-1 1,0 0 0,0 1 0,0-1-1,0 0 1,-1 0 0,1 0 0,0-1-1,0 1 1,-1 0 0,1-1 0,-1 1-1,1-1 1,-1 1 0,0-1 0,2-1-9,2-5 9,-1 0 1,0 0-1,0 0 1,0-1-10,-3 6-5,14-37-158,5-20 163,-4 7-137,-6 22 0,-1 0 0,-2-1 0,-1-1 0,-2 1-1,-1 0 1,-1-1 0,-2-11 137,-2 26-139,2 18 141,0 0-1,0 0 0,0 0 0,0 0 0,0 0 1,0 0-1,0 1 0,0-1 0,0 0 1,0 0-1,0 0 0,0 0 0,0 0 0,0 0 1,0 0-1,0 0 0,0 0 0,-1 0 0,1 0 1,0 0-1,0 0 0,0 0 0,0 0 1,0 0-1,0 0 0,0 0 0,0 0 0,0 0 1,0 0-1,0 0 0,0 0 0,0 0 0,0 0 1,-1 0-1,1 0 0,0 0 0,0 0 1,0-1-1,0 1 0,0 0 0,0 0 0,0 0 1,0 0-1,0 0 0,0 0 0,0 0 1,0 0-1,0 0-1,-2 10 131,-2 95 907,-3 138 543,8-217-1399,0 0 0,3 10-182,-3-27-47,1 1 0,1-1 0,0 0 0,0 0 1,0 0-1,1 0 0,5 6 47,-8-12-113,1 0 1,-1-1-1,1 0 1,0 1-1,0-1 1,0 0-1,1 0 1,-1 0-1,0 0 1,1 0-1,-1-1 1,1 1-1,1 0 113,-2-1-187,0-1 1,0 1-1,0-1 1,0 1-1,0-1 0,1 0 1,-1 1-1,0-1 0,0 0 1,0-1-1,0 1 0,0 0 1,1-1-1,-1 1 1,0-1-1,0 1 0,0-1 1,2-1 186,0 0-483,0-1 0,0 0 0,0 0 0,0 0 0,0 0 0,-1 0 0,1-1 0,-1 0 0,0 1 483,4-6-982,-1 0 0,0 0-1,3-7 983,5-12-1093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5:49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1664,'17'-5'13675,"-6"19"-8354,-3 6-2576,-4 10-889,-4 3-239,-3 0-825,0-4-528,3-11-512,0-8-248,3-16-1241,1-12-695,3-10-1361,-1-2 936,-6 5 1521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5:50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43 124 872,'1'-5'436,"0"0"3568,1-11 18087,2 23-19876,10 53-1224,-10-44-866,0 0 0,-1 0-1,-1 0 1,-1 0-1,0 0 1,-1 1-1,-1 3-124,-5 99 314,6 0 1,5 20-315,-4-124-5,-1-7-21,1-1-1,-1 0 1,1 0 0,1 0 0,-1 0-1,1 0 1,0 0 0,2 3 26,-4-9-20,1-1 0,-1 1 0,0 0 0,1-1 0,-1 1 1,1-1-1,-1 1 0,0 0 0,1-1 0,0 1 0,-1-1 0,1 0 0,0 1 20,-1-1-12,0 0 0,0 0 0,1 0 1,-1 0-1,0 1 0,0-1 0,1 0 0,-1 0 0,0 0 0,0 0 0,0-1 0,1 1 0,-1 0 0,0 0 0,0 0 0,0 0 0,1 0 0,-1 0 1,0 0-1,0 0 0,0 0 0,1 0 0,-1-1 0,0 1 0,0 0 0,0 0 0,1 0 12,0-2-108,0 0-1,1 0 1,-1 0 0,0 0-1,0 0 1,-1 0 0,2-3 108,3-11-395,-1 0 0,-1 0-1,0-1 1,-1 0 0,-1 0 0,0 1 0,-2-14 395,-1-1-509,-2 0 0,-1 0 0,-8-23 509,-11-28-1870,-5-1 818</inkml:trace>
  <inkml:trace contextRef="#ctx0" brushRef="#br0" timeOffset="1">1 36 816,'9'-13'1382,"6"0"6424,-13 12-6700,0 0 0,0 0 0,0 0 0,0 0 0,0 0-1,1 0 1,0 1-1106,12-2 1144,-4 2-562,-1 0-1,0 1 0,0 1 0,0-1 0,0 2 0,-1-1 0,1 1 0,4 3-581,1 0 545,-1 1-1,1 1 1,-2 0-1,13 9-544,-20-12 211,-1-1 1,0 0-1,0 1 0,0 0 1,0 1-1,-1-1 0,4 6-211,-6-8 53,-1-1 0,0 1-1,1 0 1,-1 0 0,0 0-1,-1-1 1,1 1 0,0 0 0,-1 0-1,0 0 1,1 0 0,-1 0-1,0 0 1,-1 0 0,1 0 0,0 0-1,-1 0 1,0 0 0,0 1-53,-2 3 78,0 0 1,0 0-1,-1 0 1,0-1-1,0 0 1,0 0 0,-1 0-1,-2 2-78,-2 1 113,1-1 0,-1 0-1,-1-1 1,0 0 0,0 0-113,7-5-28,1-1-1,-1 1 1,0-1 0,0 0 0,0 0-1,0 0 1,0-1 0,0 1-1,0-1 1,0 1 0,0-1 0,-1 0-1,1 0 1,0-1 0,-3 1 28,5-1-80,0 1 1,-1 0 0,1-1-1,0 1 1,0-1 0,0 1-1,0-1 1,0 0-1,0 1 1,0-1 0,0 0-1,0 0 1,0 1 0,0-1-1,0 0 1,0 0 0,0 0-1,1 0 1,-1 0-1,0-1 1,1 1 0,-1 0-1,1 0 1,0 0 0,-1 0-1,1-1 1,0 1 0,-1 0-1,1 0 1,0-1-1,0 1 1,0 0 0,0 0-1,0-1 1,1 1 0,-1 0-1,0 0 1,1-1 0,-1 1 79,1-2-121,-1 1 0,1-1 0,0 0 0,0 1 0,0-1 0,1 1 0,0-2 121,14-15-426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5:50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139 147 1608,'-1'11'11563,"0"0"-5187,-5 16-866,3-14-4650,0 0 1,1 0-1,-1 12-860,3-23 44,1 0 1,-1 0-1,0 0 0,0 0 1,1 0-1,-1 0 1,1 0-1,-1 0 0,1-1 1,0 1-1,0 0 1,-1 0-1,1-1 0,1 1 1,-1 0-45,-1-2-3,1 1 0,0-1-1,-1 1 1,1-1 0,-1 0 0,1 1 0,0-1 0,-1 0 0,1 1 0,0-1 0,-1 0 0,1 0 0,0 0 0,0 0-1,-1 1 1,1-1 0,0 0 0,-1 0 0,1 0 0,0-1 0,0 1 0,-1 0 0,1 0 0,0 0 0,-1 0-1,1-1 1,0 1 0,-1 0 0,1-1 0,0 1 0,-1 0 0,1-1 0,0 1 0,-1-1 0,1 1 0,-1-1 0,1 1-1,-1-1 1,1 0 3,1-1-25,1-1-1,-1 0 1,1-1-1,-1 1 1,0 0-1,0-1 0,0 1 1,0-1-1,-1 0 1,0 1-1,0-1 1,0 0-1,0 0 1,0 0-1,-1 0 1,1-3 25,-1 1-47,0 0 0,0 1 1,-1-1-1,0 0 0,0 1 1,0-1-1,-1 1 1,1-1-1,-1 1 0,-1 0 1,1 0-1,-1-1 47,-4-4-303,-1-1 0,0 1-1,-1 0 1,1 0 0,-11-7 303,-17-13-1908,-2 1 1908,6 5-410,35 26 523,0 0 1,0-1-1,1 1 1,-1-1-1,1 0 1,0 0-1,-1 0 1,1 0-1,0-1 0,-1 1 1,1-1-1,0 0-113,19 1 1492,14-3-1492,-3 1 858,-33 0-829,0 1-1,0 0 0,0 0 1,0 0-1,-1 0 0,1 0 0,0 0 1,0 1-1,0-1 0,-1 0 1,1 0-1,0 1 0,0-1 0,0 0 1,-1 1-1,1-1 0,0 0 0,-1 1 1,1-1-1,0 1 0,-1 0 1,1-1-29,0 2 13,-1-1 1,0 0-1,1 1 1,-1-1 0,0 0-1,0 0 1,0 1-1,0-1 1,0 0 0,0 1-1,-1-1 1,1 0-1,0 2-13,-1-2-32,1 0 0,0 0-1,1 0 1,-1 0 0,0 1-1,0-1 1,0 0 0,1 0-1,-1 0 1,0 0 0,1 0-1,-1 0 1,1 0 0,0 0-1,-1 0 1,1 0 0,0 0-1,-1 0 1,1 0 0,0 0-1,0-1 1,0 1 0,0 0-1,0-1 1,0 1 0,0 0 32,0-1-11,0 1 0,0 0 1,1 0-1,-1-1 0,0 1 1,1-1-1,-1 0 0,0 1 1,1-1-1,-1 0 1,0 1-1,1-1 0,-1 0 1,1 0-1,-1 0 0,0-1 1,1 1-1,-1 0 0,1 0 1,-1-1-1,1 1 11,1-3 31,-5 8 594,-7 33 193,-1 8-818,10-44 10,-2 5 26,1-1 0,0 1 0,1 0-1,0 0 1,0-1 0,0 3-36,0-7 6,1 0 0,-1 0 0,1-1 0,-1 1 0,1 0-1,0 0 1,-1 0 0,1-1 0,0 1 0,0-1 0,0 1 0,0 0 0,1-1 0,-1 0 0,0 1 0,1-1-1,-1 0 1,1 0 0,-1 1 0,1-1 0,0 0-6,0 0 2,1 1 1,0-1-1,0 1 0,0-1 1,0 0-1,1 0 0,0 0-2,-3-1-101,1 0-1,-1 1 0,1-1 0,-1-1 0,0 1 1,1 0-1,-1 0 0,0 0 0,1-1 0,-1 1 1,0-1-1,1 1 0,-1-1 0,0 1 1,0-1-1,1 0 0,-1 0 0,0 1 0,0-2 102,14-13-1961,3-8 739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5:51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6801,'-6'0'12411,"6"5"-10146,-2 2-417,0 7 56,2 0-383,3 0-793,2 0-272,4-8-744,5 1-192,4-4 176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5:51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11 2016,'5'-5'11111,"-1"5"-5408,-3 0-5317,0 1 1,0 0 0,0-1 0,0 1-1,0 0 1,-1 0 0,1 0-1,0 0 1,-1 0 0,1 0-1,0 0-386,1 4 460,0 0 0,0 0 0,0 0 0,0 1 0,-1-1-460,0 3 375,0-1 1,-1 1 0,0-1-1,-1 1 1,1-1-1,-1 1 1,-3 6-376,-1 5 247,0-1 0,-5 9-247,6-18 34,0 0 1,-1 0-1,-3 5-34,2-7 17,3-8-145,3 0 87,-1 0 0,1 0 0,0 0 0,0 0 0,0 0 0,0 0 0,0 0 0,0 0 0,0 0 0,0 0 0,0 0 0,1 0 41,1-9-209,1 0 1,0 1-1,1-1 0,0 1 0,1-1 1,0 1-1,0 1 0,1-1 1,0 1-1,1 0 0,0 0 1,2-1 208,10-9-36,0 2-1,1 0 1,1 1 0,9-4 36,-28 17 44,0 1-1,1 0 1,-1 0-1,0-1 1,1 1-1,-1 1 0,1-1 1,-1 0-1,2 0-43,-3 1 46,1 0-1,-1 0 1,0 1-1,1-1 0,-1 0 1,0 0-1,0 1 1,1-1-1,-1 1 0,0-1 1,0 1-1,0-1 1,0 1-1,1 0 0,-1-1 1,0 1-1,0 0 1,0 0-1,-1 0 0,1 0-45,2 2 131,0 1-1,-1-1 0,0 0 1,0 1-1,0 0 0,0-1 1,0 1-1,-1 0 0,0 0 1,0 0-1,0 0 1,0 3-131,1 5 242,-1-1 0,-1 0 1,0 1-1,0 0-242,-2 2 252,0 0 0,0 0 0,-5 12-252,2-8 200,5-15-161,-1-2-31,1 0-1,-1 0 0,1 1 0,0-1 0,0 0 0,0 0 0,-1 1 0,1-1 1,0 0-1,1 0 0,-1 1 0,0-1 0,0 0 0,1 1-7,-1-2-24,0 0 0,0 0 0,0 1 0,0-1 0,0 0 0,0 0 0,1 0 0,-1 0 0,0 0 0,0 0 0,0 0 0,0 0 0,0 0 0,0 0 0,1 0 0,-1 0 0,0 0 0,0 0 0,0 0 0,0 0 0,0 0 0,1 0 0,-1 0 0,0 0 0,0 0 0,0 0 0,0 0 0,0 0 0,0 0 0,1 0 0,-1 0 0,0 0 0,0-1 0,0 1 0,0 0 0,0 0 0,0 0 0,0 0 0,0 0 0,1 0 0,-1 0 0,0 0 0,0-1 0,0 1 0,0 0 0,0 0 0,0 0 0,0 0 0,0 0 24,4-7-686,4-11 217,-4 15 358,-1-1 0,1 1 0,0-1 0,2 0 111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5:51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1512,'9'2'15415,"-5"4"-8008,-3-3-6805,0-1-1,-1 1 1,0 0 0,1 0-1,-1-1 1,0 2-602,0 6-7,1 8 351,-1-1 1,0 0 0,-1 1 0,-1-1-1,-1 0 1,-3 13-345,1-12-23,1 0 1,1 0-1,1 0 0,0 1 1,2 14 22,-1-12-620,0-1-1,-1 0 1,-4 19 620,9-53-3580,4-12 2494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5:52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1424,'-1'14'15362,"0"0"-7514,0 3-4284,-2 9-4915,1-1-468,0-8 3974,-7 97-876,-1 10-244,4 96-1035,6-212-36,2 15-68,-2-22 62,0 1 1,0-1-1,0 0 0,1 0 1,-1 0-1,0 0 0,1 0 1,-1 0-1,1 0 0,0 0 0,-1 0 1,1 0-1,0 0 0,-1 0 1,1 0-1,0 0 42,0 0-66,0-1 0,-1 0 0,1 0 0,-1 0 0,1 1 0,0-1 0,-1 0 0,1 0 0,0 0 0,-1 0 0,1 0 0,0 0 0,-1 0 0,1 0 0,-1 0 0,1 0 0,0-1 0,-1 1 0,1 0 0,0 0 0,-1-1 0,1 1 0,-1 0 0,1-1-1,-1 1 1,1 0 0,-1-1 0,1 1 0,-1-1 0,1 1 66,15-18-2234,-15 17 2119,23-34-1600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5:52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2024,'0'-7'14772,"0"2"-10291,5-1-2777,6 8 88,7 2-383,8 0-545,7 5-552,3-8 96,6 2-400,4-3 392,-5 4-304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5:53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1336,'20'-59'9482,"-12"54"-4681,1 5-2080,2 12-345,0 9-167,-1 11-417,1 4-311,-7 2-593,0 0-232,-3-8-344,-2-4-16,-2-13-312,2-13-472,0-8-1072,-3-11-785,-3-9-1656,-4 0-1528,-11-6 2592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2:01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391 105 0,'2'3'-2305,"0"0"8932,0-3 3493,-1-4-1975,-15 7-6488,3-1-1582,-21 4 83,0-2-1,0 0 1,-22-2-158,-117-1 551,166-1-543,1 0 0,0 0 0,-1 0 0,1 0 0,0-1 0,-1 0 0,1 0 0,-1 0-8,5 0-28,-1 1 0,0 0 0,1 0 0,-1-1 0,0 1 0,1-1 0,-1 1 0,1 0 0,-1-1 0,0 1 0,1-1 0,-1 0 0,1 1 0,0-1 0,-1 1 0,1-1 0,-1 0 0,1 1 0,0-1 0,0 0 0,-1 1 0,1-1 0,0 0 0,0 1 0,0-1 0,0 0 0,0 0 0,0 0 28,0-2-314,0 0 0,1-1 0,-1 1 0,1 0 0,1-3 314,0-2-842,-2 4 709,1 0 0,0 0 0,0 0 0,0 0 0,0 0 0,0 0 0,1 1 0,0-1 0,0 1 0,0-1 0,2-2 133,19-23-104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0:08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90 142 2064,'2'-4'3543,"11"-26"6856,-3 10-6730,-8 18-3313,-1-1 0,1 0 0,-1 1 0,0-1 0,0 0 0,0 0 0,-1 0 0,1 0 0,-1 0 1,1 0-1,-1-2-356,0 3 151,-1 0 1,1 0 0,-1 0-1,1-1 1,-1 1 0,0 0 0,1 0-1,-1 0 1,-1 0 0,1 0-1,0 0 1,0 0 0,-1 1-1,1-1 1,-1 0 0,1 1-152,-1-1 57,0 0 1,0 0-1,0 0 0,0 1 1,0-1-1,0 1 1,0-1-1,-1 1 0,-1-1-57,3 2 7,0-1-1,0 1 1,0 0-1,0 0 1,-1 0-1,1 0 1,0 0-1,0 0 1,0 0-1,-1 0 1,1 0-1,0 0 1,0 1-1,0-1 1,0 1-1,0-1 0,0 0 1,0 1-1,0 0 1,0-1-1,0 1 1,0 0-1,-1 0-6,-2 2 4,0 1 0,0 0-1,0 1 1,1-1-1,-1 1 1,1 0-1,0 0 1,1 0 0,-1 0-1,1 0 1,0 0-1,0 2-3,-3 8 18,1 2-1,0-1 0,1 9-17,0 3 178,2 0-1,2 18-177,-1-30 106,0-11-66,0 0-1,1 0 0,-1 0 0,1-1 1,0 1-1,0 0 0,1 1-39,-2-6 3,1 1 0,-1-1 0,0 0 0,0 1 0,0-1 0,0 0 0,1 1 0,-1-1 1,0 0-1,0 0 0,0 1 0,1-1 0,-1 0 0,0 0 0,1 0 0,-1 1 0,0-1 0,1 0 0,-1 0 0,0 0 0,1 0 0,-1 0 0,0 1 0,1-1 0,-1 0 0,0 0 0,1 0 0,-1 0-3,11-4 33,-8 2-29,0 0 1,0 0-1,0 0 0,-1-1 1,1 0-1,0 0-4,5-9 11,0 0 0,-1-1 0,0 0 0,2-6-11,-1 2 9,1 0-1,7-10-8,-13 23 5,0 0-1,0-1 1,1 1-1,-1 1 1,1-1-1,0 1 1,0-1-1,1 1 1,-1 0-1,1 0 1,1 0-5,-4 2 17,-1 1 0,0-1 1,0 1-1,0 0 0,0-1 0,0 1 0,0 0 1,0 0-1,1-1 0,-1 1 0,0 0 0,0 0 0,0 1-17,0-1 19,0 0 0,-1 0 0,1 0 0,-1 1 0,1-1 0,-1 0 0,1 0 0,-1 1 0,1-1 0,-1 0 0,1 1 0,-1-1 0,1 1 0,-1-1 0,0 1 0,1-1 0,-1 1 0,1-1-19,0 3 91,0 0 0,0 0 0,0 0-1,0 0 1,-1 0 0,1 0 0,-1 1-1,0-1-90,1 3 103,2 33 333,-2-25-335,0 0 0,0 0 1,2 0-1,1 6-101,-3-18-54,-1 0 0,1-1 0,0 1 0,-1-1 0,1 1-1,0-1 1,0 0 0,0 1 0,0-1 0,0 0 0,0 1 0,1-1 0,-1 0 0,0 0-1,1 0 55,-1 0-110,0-1 0,0 1 0,0-1-1,0 0 1,-1 1 0,1-1-1,0 0 1,1 0 0,-1 0-1,0 0 1,0 0 0,0 0-1,0 0 1,0 0 0,0 0 0,0 0-1,0 0 1,0-1 0,0 1-1,0 0 1,-1-1 0,1 1-1,1-1 111,10-9-770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5:53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40 360,'12'-21'800,"7"13"296,-2 1 9251,0 6-7403,-2-2-759,2 3-1833,5 1-1488,2 9 776</inkml:trace>
  <inkml:trace contextRef="#ctx0" brushRef="#br0" timeOffset="1">459 189 728,'6'4'1851,"0"0"1,0 0-1,-1 1 0,0 0 1,0 0-1,0 0 0,1 3-1851,-3-4 1375,0 0 1,0 0-1,-1 0 0,0 0 0,0 1 0,1 1-1375,-2-3 377,-1 0 0,1 0 0,0 0 0,-1 1 0,0-1 0,0 1-377,-2 7 1306,2-11-1295,0 1 1,0-1-1,-1 0 1,1 0-1,0 0 1,0 1-1,0-1 1,0 0-1,0 0 1,0 0-1,0 0 1,0 1-1,0-1 1,0 0-1,0 0 1,-1 0-1,1 0 1,0 1-1,0-1 1,0 0-1,0 0 1,-1 0-1,1 0 1,0 0-1,0 0 1,0 1-1,0-1 1,-1 0-1,1 0 1,0 0-1,0 0 0,0 0 1,-1 0-1,1 0 1,0 0-1,0 0 1,0 0-1,-1 0 1,1 0-1,0 0 1,0 0-1,0 0 1,-1 0-1,1 0 1,0 0-1,0-1 1,0 1-1,-1 0 1,1 0-1,0 0-11,1-8-1164,6-13 522,0 0 0,9-17 642,-13 32-86,5-11-136,0 1 0,1 0-1,2-2 223,-8 13-11,0 1 0,1-1 0,-1 1 0,1 0 0,0 1 0,0-1-1,0 1 1,0 0 0,1 0 0,0 0 0,3-2 11,-5 4 74,-1 0-1,1 0 1,-1 1-1,1-1 1,-1 1 0,1-1-1,0 1 1,-1 0 0,1 0-1,0 0 1,-1 0 0,1 0-1,-1 1 1,1-1 0,0 1-1,-1 0 1,1 0 0,-1 0-1,1 0 1,-1 0-1,0 0 1,0 1 0,1-1-1,-1 1 1,0-1 0,0 1-1,0 0 1,0 0 0,-1 0-1,1 1-73,3 3 258,-1 0-1,0 0 1,0 1-1,0-1 0,-1 1 1,0 0-1,-1 0 1,0 0-1,0 0 1,0 3-258,4 36 924,-1 3-407,-4-43-522,1-1 1,-1 1-1,1-1 1,0 0-1,0 1 1,1-1-1,0 2 5,-1-5 67,0 1 1,0-1-1,0 0 0,0 1 0,0-1 0,0 0 1,1 0-1,-1 0 0,1-1 0,-1 1 0,1-1 1,0 1-1,1-1-67,12 4 454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5:54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87 1216,'1'-7'2242,"-1"1"1,1 0-1,-1 0 0,-1 0 0,1-1 0,-2-1-2242,2 6 277,0 0-1,-1 0 1,1 0-1,-1 0 1,0 0-1,0 1 1,0-1-1,0 0 1,0 1-1,0-1 1,0 1-1,0-1 1,-1 1-1,1-1 1,-1 1-1,1 0 1,-1 0-1,1 0 1,-1 0-1,0 0 1,1 0-1,-3-1-276,-2 1 283,0-1 0,1 1-1,-1 0 1,0 1-1,0-1 1,0 1-1,0 1 1,0-1-1,0 1 1,0 0 0,0 0-1,-3 1-282,-5 2 343,-1 1 0,1 1 0,0 0 0,-5 3-343,8-3 187,1 0 0,0 1 0,1 0 0,0 1 1,0-1-1,0 2 0,-1 2-187,5-6 85,0 1-1,1 1 1,-1-1 0,1 1-1,0-1 1,1 1 0,0 0-1,0 1 1,1-1 0,0 0 0,-1 6-85,1-5 55,2 1 1,-1 0 0,1 0 0,0 0 0,1-1 0,0 1-1,0 0 1,1-1 0,0 1 0,1-1 0,0 1 0,0-1-1,0 0 1,2 1-56,3 4 67,0 0-1,1 0 0,0-1 0,1 0 1,1 0-1,0-1 0,7 5-66,29 22 480,14 7-480,22 17 582,-77-57-522,-1-2 2,0 1 0,-1 0-1,0-1 1,0 2 0,0-1 0,0 0-1,0 1 1,-1-1 0,2 5-62,-5-8 14,1-1 0,-1 1 0,0 0 0,1 0 0,-1-1 0,0 1 0,0 0 0,0 0 0,1 0 0,-1 0 0,0-1 0,0 1 0,-1 0 0,1 0 0,0 0 0,0-1 0,0 1 0,0 0 0,-1 0 0,1 0 0,0-1 0,-1 1 0,1 0 0,0 0 0,-1-1 0,1 1 0,-1 0 0,0-1 0,1 1 0,-1-1 0,1 1 0,-1-1 0,0 1 0,1-1 0,-1 1 0,-1 0-14,-2 1 59,-1 0 0,1 0 0,-1-1-1,0 0 1,-4 1-59,5-1 31,-27 6 101,-1-1 0,-28 0-132,42-5-140,-1-1 0,1-1 0,0 0 0,0-1 0,-16-5 140,22 4-185,8 3 178,0-1 1,0 0 0,1 0-1,-1 0 1,1 0-1,-1 0 1,1-1-1,-1 1 1,1-1-1,0 0 1,0 0 0,-1-1 6,4 3-2,0 0 0,0 0 1,0-1-1,0 1 0,0 0 1,0 0-1,-1 0 1,1-1-1,0 1 0,0 0 1,0 0-1,0-1 1,0 1-1,0 0 0,0 0 1,0-1-1,0 1 0,0 0 1,0 0-1,0 0 1,0-1-1,0 1 0,1 0 1,-1 0-1,0-1 0,0 1 1,0 0-1,0 0 1,0 0-1,0-1 0,1 1 1,-1 0 1,0 0 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5:54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189 162 1080,'9'1'1385,"-7"0"-1080,0 0 1,0-1 0,0 0-1,0 1 1,0-1 0,0 0-1,0 0 1,1 0-306,-2-1 881,0 1-1,1 0 1,-1-1-1,0 1 0,1-1 1,-1 1-1,0-1 1,0 0-1,1 1 1,-1-1-881,2-1 796,-1 0 0,0 0-1,1 0 1,-1-1 0,0 1 0,0-1-1,0 1 1,1-2-796,-2 2 233,0-1 0,0 0 0,0 0 0,0 0 0,0 0 0,0 1 0,-1-1-1,1 0 1,-1 0 0,0 0 0,0 0 0,0 0 0,-1-3-233,1 2 97,-1-1 0,0 1 0,0 0 0,0-1-1,0 1 1,-1 0 0,0 0 0,0 0 0,0 0 0,0 0 0,0 1 0,-1-1 0,0 1-1,0-1 1,0 1 0,0 0 0,0 0 0,-1 0 0,1 1 0,-1-1 0,1 1 0,-1 0-1,-1-1-96,0 1 40,1 0 0,-1 1-1,0-1 1,0 1-1,0 0 1,0 0 0,0 1-1,0-1 1,0 1-1,-1 0 1,1 0 0,0 1-1,0 0 1,0 0 0,0 0-1,0 0 1,0 1-1,1 0 1,-1 0 0,0 0-40,-3 3 21,1 0 1,0 0 0,0 0 0,0 1-1,1 0 1,0 0 0,0 1 0,1-1-1,-1 1 1,2 0 0,-1 1 0,1-1-1,-3 8-21,4-10 27,1 1-1,1-1 0,-1 1 0,1-1 1,0 1-1,0 0 0,1-1 0,-1 1 1,1 0-1,1 0-26,-1-1 30,1-1-1,-1 0 1,1-1 0,0 1 0,1 0 0,-1 0 0,1 0-1,0-1 1,0 1 0,0-1 0,0 1 0,0-1 0,1 0-1,2 3-29,-2-3 11,0-1 0,0 0 0,0 0 0,0 0 0,0 0 0,1 0 0,-1-1 0,1 1 0,-1-1 0,1 0 0,-1 0 0,1 0 0,0-1 0,0 1 0,-1-1 0,1 0 0,0 0 0,-1 0 0,1 0 0,0-1 0,0 0 0,0 0-11,7-1 17,0-1 1,0-1-1,-1 0 0,0-1 1,1 1-1,7-7-17,-2 1 37,0-2 1,-1 0-1,4-5-37,-4 4 33,-14 13-27,15-12 32,-6 8 61,-10 4-89,0 0-1,1 0 0,-1 0 0,0 0 1,0 0-1,1 0 0,-1 0 1,0 0-1,0 0 0,1 0 0,-1 0 1,0 1-1,0-1 0,1 0 0,-1 0 1,0 0-1,0 0 0,1 0 1,-1 1-1,0-1 0,0 0 0,0 0 1,0 0-1,1 1 0,-1-1 0,0 0 1,0 0-1,0 0 0,0 1-9,2 5 119,0 1 0,-1-1 0,0 1-1,-1 0 1,1-1 0,-1 1 0,0 0 0,-1-1-1,0 4-118,-1 11 236,2-17-217,0 0 1,-1-1-1,1 1 1,-1 0-1,0-1 1,-1 3-20,1-4-73,1-2 56,0 0 1,0 0 0,0 0 0,0 0 0,0 1 0,0-1-1,0 0 1,0 0 0,0 0 0,0 0 0,0 0 0,0 0-1,0 0 1,-1 0 0,1 0 0,0 1 0,0-1 0,0 0-1,1 0 1,-1 0 0,0 0 0,0 0 0,0 0 0,0 0-1,0 0 1,0 0 0,0 0 0,0 1 0,0-1 0,0 0-1,0 0 1,0 0 0,0 0 0,0 0 0,0 0 0,0 0-1,0 0 1,0 0 0,0 0 0,1 0 0,-1 0 0,0 0-1,0 0 1,0 0 0,0 1 0,0-1 0,0 0 0,0 0-1,0 0 1,0 0 0,0 0 0,1 0 0,-1 0 0,0 0 0,0 0 15,5-3-1052,27-36-3104,-6 7 3006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5:55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1384,'4'3'3654,"0"0"-1,0-1 0,-1 2 0,4 2-3653,-4-4 1151,-1 1 1,1 1-1,-1-1 0,0 0 0,1 2-1151,0 0 630,-1 1 0,0-1 1,0 1-1,0 0 1,-1-1-1,0 1 1,0 5-631,1 10 1196,-2-14-600,1 1-1,0 0 1,1 5-596,-2-13 5,0 0 0,0 1 0,0-1 0,0 0 0,0 0 0,0 0 1,0 0-1,0 0 0,0 1 0,0-1 0,0 0 0,0 0 0,1 0 0,-1 0 0,0 0 0,0 0 0,0 1 0,0-1 1,0 0-1,0 0 0,0 0 0,0 0 0,1 0 0,-1 0 0,0 0 0,0 0 0,0 0 0,0 1 0,0-1 1,0 0-1,1 0 0,-1 0 0,0 0 0,0 0 0,0 0 0,0 0 0,0 0 0,1 0 0,-1 0 0,0 0 0,0 0 1,0 0-1,0 0 0,0 0 0,1 0 0,-1 0 0,0 0 0,0-1 0,0 1 0,0 0 0,0 0 0,0 0 1,1 0-1,-1 0 0,0 0 0,0 0 0,0 0 0,0 0 0,0-1 0,0 1 0,0 0 0,0 0 0,0 0 1,1 0-1,-1 0 0,0 0 0,0-1 0,0 1 0,0 0 0,0 0-5,5-10 48,-3 6-42,8-19-136,0 1-1,10-14 131,-15 28-48,0 1-1,0 0 1,0 1-1,1 0 0,0 0 1,1 0-1,-1 0 0,1 1 1,4-2 48,-3 2-38,0 1 1,0 0 0,5-2 37,-10 5-5,0 0 1,0 0 0,0 0-1,0 1 1,0-1 0,0 1-1,0 0 1,0 0 0,1 0-1,-1 0 1,1 0 4,-2 1 7,-1-1 1,0 1-1,0-1 1,1 1-1,-1-1 0,0 1 1,0 0-1,0 0 1,0-1-1,0 1 1,0 0-1,0 0 0,0 0 1,0 0-1,-1 0 1,1 0-1,0 0 1,-1 1-1,1-1 1,0 1-8,1 3 60,0 0 0,-1 0 0,1 1 1,-1 0-61,0-2 46,2 14 117,0 1 0,-1 0 1,-1 1-1,-1-1 0,-1 8-163,1-26-18,0 3-133,0 1 0,0-1 1,0 0-1,0 0 0,1 1 0,0 0 151,-1-4-116,0 0 0,1 0 1,-1 0-1,1 0 0,-1 0 1,1 0-1,-1 0 0,1 0 1,-1 0-1,1-1 0,0 1 1,0 0-1,-1 0 0,1-1 1,0 1-1,0 0 0,0-1 1,0 1-1,0-1 0,0 1 1,0-1-1,0 1 0,0-1 1,0 0-1,0 1 0,0-1 1,0 0-1,0 0 116,11 1-1715,0-1 0,-1-1 1,7 0 1714,-2-1-1144,33-2-731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5:55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187 469 1704,'6'-12'6775,"8"-19"800,-12 25-6598,1 0 0,-2 0-1,1 0 1,0-2-977,-2 6 214,1 0-1,-1-1 1,0 0 0,0 1 0,0-1 0,0 1-1,0-1 1,-1 1 0,1-1 0,-1 1 0,1-1-1,-1 1 1,0 0 0,0-1 0,0 1 0,0 0-1,-1 0 1,1 0 0,-1 0 0,1 0 0,-1 0-1,0 0 1,1 0 0,-2-1-214,-2 0 120,1 0 0,-1 1 0,1-1 0,-1 1 0,0 0 0,0 0-1,0 0 1,0 1 0,0 0 0,0 0 0,0 0 0,0 1 0,-1-1 0,1 1 0,0 0 0,0 1 0,-3 0-120,2-1 70,1 1 0,0 0 0,0 1 0,0-1 0,0 1 0,0 0 0,0 0 0,0 0 0,1 1 0,-1 0 1,1 0-1,0 0 0,0 0 0,0 1 0,0-1 0,0 1 0,-1 2-70,2-1 57,1 0 0,-1 0 0,1 0-1,0 0 1,0 1 0,0-1 0,1 1 0,0-1 0,0 1-1,0-1 1,1 1 0,-1 0 0,1-1 0,1 6-57,0-5 21,0-1-1,0 1 1,0 0 0,0 0 0,1-1-1,0 1 1,0-1 0,1 1 0,0-1-1,0 0 1,0 0 0,0 0 0,4 3-21,-5-6 0,0 0 0,0 0 0,0 0 1,0 0-1,0-1 0,1 1 0,-1-1 1,0 0-1,1 1 0,-1-1 0,1 0 1,-1-1-1,1 1 0,0 0 1,-1-1-1,1 1 0,0-1 0,-1 0 1,1 0-1,0 0 0,0 0 0,-1-1 1,1 1-1,0-1 0,-1 1 0,1-1 1,-1 0-1,1 0 0,-1 0 0,1 0 1,-1-1-1,1 1 0,-1-1 0,0 1 1,0-1-1,1-1 0,3-4-70,0-1 1,0 0 0,-1 1-1,0-2 1,0 1-1,-1-1 1,2-6 69,6-18-441,3-16 441,-7 21-97,14-54-358,-4 0 1,-3-2 0,-3-2 454,-10 75-15,-2 11 18,0 0 0,0 0 1,0 0-1,0 0 0,0 0 1,0 0-1,0 0 1,0 0-1,0 0 0,0 0 1,0 0-1,0 0 1,0 0-1,0 0 0,0 0 1,1 0-1,-1 0 0,0 0 1,0 0-1,0 0 1,0 0-1,0 0 0,0 0 1,0 0-1,0 0 0,0 0 1,0 0-1,0 0 1,0 0-1,0 0 0,0 0 1,0 0-1,0-1 1,0 1-1,0 0 0,0 0 1,0 0-1,0 0 0,0 0 1,0 0-1,0 0 1,0 0-1,0 0 0,0 0 1,0 0-1,0 0 1,0 0-1,0 0 0,0 0 1,0 0-1,0 0 0,0 0 1,0 0-1,0 0 1,0 0-4,1 21 561,-12 142 1111,2-71-874,5 9-798,4-71 314,2-1-1,0 1 1,2-1 0,2 1-1,4 13-313,5 2 323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5:56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33 792,'7'-18'3189,"-1"4"10625,-6 17-9056,-5 11-5154,-2 10 1000,1 1-1,1 0 1,1 0 0,1 0 0,1 0 0,2 1-1,0-1 1,3 19-604,-1-35 80,-1 0 0,1 0 0,1-1 0,-1 1 0,1 0 0,4 5-80,-6-12 5,0 1 0,0-1-1,0 0 1,0 0-1,0-1 1,1 1 0,-1 0-1,1 0 1,0-1 0,-1 1-1,1-1 1,0 1 0,0-1-1,0 0 1,0 1 0,0-1-1,0 0 1,0-1-1,0 1 1,0 0 0,1 0-1,-1-1 1,0 0 0,0 1-1,1-1 1,-1 0 0,2 0-5,1-1-29,-1 0 0,0 0 0,1-1 1,-1 1-1,0-1 0,0 0 1,0 0-1,0-1 0,-1 1 0,1-1 1,0 0-1,-1 0 0,0 0 1,0 0-1,0-1 0,0 1 0,0-1 1,-1 0-1,2-2 29,1-2-114,-1 0-1,0 0 1,0-1-1,-1 1 1,0-1 0,-1 0-1,0 0 1,0 0 0,0-2 114,-2 5-40,0 0 1,0 0 0,0 1 0,0-1-1,-1 0 1,0 0 0,-1 1-1,1-1 1,-1 0 0,0 1 0,0-1-1,-1 1 1,1 0 0,-1 0 0,0 0-1,-1 0 1,1 1 0,-4-5 39,2 5-25,-1-1 0,1 0 1,0 1-1,-1 0 0,0 1 1,0-1-1,0 1 0,-1 0 0,1 1 1,-1 0-1,1 0 0,-1 0 0,0 0 1,0 1-1,-5 0 25,-52 1 403,78 1-244,0-1 1,1-1 0,-1 0 0,0-1-1,3-1-159,10-1 134,5 0 248,0 1 1,32 1-383,-54 3 111,1-1 0,-1 2 1,0-1-1,1 1 0,-1 1 0,0 0 1,0 0-1,-1 1 0,1 0 0,-1 1 0,2 0-111,-7-1 52,0-1-1,1 1 0,-2-1 0,1 1 1,0 0-1,-1 0 0,1 1 1,-1-1-1,0 1 0,-1 0 0,1-1 1,-1 1-1,0 0 0,0 1 0,-1-1 1,1 0-1,0 5-51,0 9 103,0 0-1,-1 1 1,-1-1 0,-1 6-103,1-12 42,-5 21 123,5-34-164,0 0 0,0 0 0,0 0 0,0 0 0,0 0 0,0 0 0,0 1 0,0-1 0,0 0-1,0 0 1,0 0 0,0 0 0,0 0 0,0 0 0,0 0 0,0 0 0,0 0 0,0 0 0,0 0 0,0 0 0,0 1 0,0-1 0,1 0 0,-1 0 0,0 0 0,0 0 0,0 0 0,0 0-1,0 0 1,0 0 0,0 0 0,0 0 0,0 0 0,0 0 0,0 0 0,0 0 0,0 0 0,0 0 0,0 0 0,1 0 0,-1 0 0,0 0 0,0 0 0,0 0 0,0 0 0,0 0 0,0 0-1,0 0 1,0 0 0,0 0 0,0 0 0,0 0 0,1 0-1,2-4 25,5-13-148,-1-1-1,1-6 124,-2 5-189,1 0-1,4-7 190,-4 12-55,1 1 0,1-1 0,0 2 0,1-1-1,0 2 1,0-1 0,2 1 0,-1 0 55,-7 8 4,0 1 1,0-1-1,0 0 0,0 1 1,0 0-1,0 0 0,0 0 1,1 0-1,-1 1 1,1 0-1,-1 0 0,1 0 1,0 0-1,0 1-4,-2 0 20,-1 0 1,0 0-1,1 1 0,-1-1 1,0 0-1,0 1 0,1 0 0,-1-1 1,0 1-1,0 0 0,0 0 0,0 1 1,0-1-1,0 0 0,0 0 1,-1 1-1,1 0 0,0-1 0,-1 1 1,1 0-1,-1-1 0,1 1 0,-1 0 1,0 0-1,0 0 0,0 0 0,0 1 1,0-1-1,-1 0 0,1 0-20,2 10 140,0-1 1,-1 0-1,0 0 0,-1 1 0,-1-1 0,0 4-140,-1 17 820,-4 21-820,2-31 186,1-10-34,1 0 1,0 0 0,1 9-153,0-21-7,0 1 0,0-1 1,0 0-1,0 0 0,0 0 0,0 1 1,0-1-1,0 0 0,0 0 0,0 0 1,0 1-1,0-1 0,0 0 0,0 0 1,0 0-1,0 1 0,0-1 0,0 0 1,0 0-1,0 0 0,1 0 0,-1 1 1,0-1-1,0 0 0,0 0 0,0 0 1,0 0-1,1 0 0,-1 0 1,0 1-1,0-1 0,0 0 7,6-4-568,6-13-1073,15-27-3887,-16 29-894,-6-1 2449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5:56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1 239 3057,'73'32'14773,"-42"-21"-8901,1-7-3216,-16-2-1661,-12-1-908,0 0 1,1-1-1,-1 0 1,0 0-1,1 0 1,-1 0-1,0 0 0,1-1 1,-1 0-1,0 0 1,0 0-1,0-1 1,0 1-1,0-1 1,0 0-1,0 0 1,0 0-1,-1 0 1,1-1-1,-1 0 1,0 0-1,1 0 1,0-2-88,15-15 122,-1-1 0,0-1-1,10-18-121,-23 32 15,-1 1 0,0-1 0,0 1 0,-1-1-1,0 0 1,0 0 0,-1 0 0,1-8-15,-2 13 8,-1 1-1,0-1 1,1 0 0,-1 1 0,0-1 0,-1 0 0,1 1-1,0-1 1,-1 1 0,0-1 0,1 0 0,-1 1 0,0-1-1,0 1 1,0-1 0,-1 1 0,1 0 0,-1 0 0,1-1-1,-1 1 1,0 0 0,0 0 0,1 1 0,-1-1-1,-1 0 1,1 1 0,0-1 0,0 1 0,-1-1-8,1 1 8,1 0 1,-1 0 0,0 1-1,0-1 1,0 0 0,1 1-1,-1 0 1,0-1 0,0 1 0,0 0-1,0 0 1,0 0 0,0 0-1,0 0 1,1 0 0,-1 0-1,0 1 1,0-1 0,0 1-1,0 0 1,1-1 0,-1 1-1,0 0 1,0 0 0,1 0-1,-1 0 1,1 0 0,-1 0-1,1 1 1,0-1 0,-1 0-1,1 1 1,0-1 0,0 1-1,0 0 1,-1 0-9,-2 5 44,1 0 0,-1 0 1,1 1-1,1-1 0,-1 0 0,1 1 0,0 0 0,1 1-44,-1 5 50,0 0 0,2 1 1,0-1-1,0 0 0,1 1 0,1-1 0,0 0 0,1 0 0,1 0 0,0 0 1,1-1-1,6 13-50,-6-16 34,1 0 0,0 0 0,1 0 0,0 0 1,0-1-1,4 3-34,-7-8 0,0-1 1,0 1-1,0-1 1,1 1-1,-1-1 1,1 0-1,0-1 1,0 1-1,0-1 1,0 0-1,1 0 1,-1-1-1,0 1 1,4-1-1,22-1-3021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5:57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1 351 1072,'0'20'2686,"-1"-1"5840,1-18-8302,1 0 0,-1-1 0,0 1 0,0 0 0,0 0 0,1-1 0,-1 1-1,0 0 1,1 0 0,-1-1 0,0 1 0,1 0 0,-1-1 0,1 1 0,-1 0 0,1-1 0,0 1 0,-1-1 0,1 1 0,0-1 0,-1 0 0,1 1 0,0-1-1,-1 1 1,1-1 0,0 0 0,0 0 0,-1 1 0,1-1 0,0 0 0,1 0-224,1 1 257,0-1 1,1 0-1,-1 1 0,1-1 1,0-1-1,-1 1 0,3-1-257,3-1 286,-1 0 1,0-1-1,1 0 0,-1-1 1,-1 0-1,1 0 0,0 0 1,-1-1-1,0 0 0,0-1 0,3-3-286,14-15 658,-1 0 0,9-15-658,-12 15 262,-4 6-35,-1-1 0,-1 0 0,11-22-227,-22 36 31,0 0 0,-1-1 0,0 1-1,0-1 1,1-4-31,-2 7 9,-1 0 1,0 0-1,0 0 0,0 0 0,0 0 0,0 0 0,-1 0 0,1 0 1,-1 0-1,0 0 0,0 1 0,0-2-9,-1-1 9,0 0 0,0 0 0,-1 0 0,0 0-1,0 1 1,0-1 0,0 1 0,-1-1 0,0 1 0,0 1 0,0-1 0,-3-2-9,5 5-2,-1-1 0,1 1 1,0 0-1,-1-1 0,1 1 0,-1 1 1,1-1-1,-1 0 0,0 1 1,1-1-1,-1 1 0,0 0 1,1-1-1,-1 2 0,0-1 1,0 0-1,1 0 0,-1 1 1,0-1-1,1 1 0,-1 0 0,1 0 1,-1 0-1,1 0 0,-1 0 1,0 2 1,-2 0 13,0 0 1,1 1 0,-1 0 0,1 0-1,0 0 1,0 1 0,0-1 0,1 1-1,-1 0 1,1 0 0,0 0 0,1 1-1,-1-1 1,0 3-14,1-2 33,0 1 0,0-1 0,1 1 0,-1 0 0,2 0 0,-1 0 0,1 0 0,0-1 0,0 1 0,1 0 0,-1 0 0,2 3-33,1-1 37,0 1 1,1-1-1,0-1 0,0 1 1,0 0-1,1-1 0,1 0 1,0 0-1,0-1 0,0 0 1,1 0-1,0 0 1,0-1-1,0 0 0,7 5-37,-7-7 26,0 0 0,0 0 0,0-1 0,0 0 0,0 0 0,1 0 0,-1-1 0,1 0 0,-1-1 0,1 1 0,0-2 0,0 1 0,0-1 0,0 0 0,-1-1 0,1 1 0,0-2-1,0 1 1,5-3-26,-9 3 202,1-1-1,-1 0 0,0 0 0,0 0 0,2-1-201,18-17 485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5:57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1264,'1'0'599,"0"-1"1,1 1-1,-1-1 0,1 1 0,-1 0 0,1-1 0,0 1 1,-1 0-1,1 0 0,-1 0 0,1 0 0,-1 1 0,1-1 1,-1 0-1,1 1 0,-1-1 0,1 1 0,-1-1 0,1 1 0,-1-1 1,0 1-1,1 0-599,0 1 653,1 1 1,0 0-1,-1-1 1,0 1-1,1 0 1,-1 0-1,0 0 1,0 0-1,0 3-653,5 8 662,-2 0 0,1 1-1,-2-1 1,0 1 0,-1 0 0,-1 0-1,0 0 1,-1 0 0,0 0 0,-1 0 0,-1 1-1,-1-1 1,-2 11-662,4-24 28,-1 0 0,1 0 0,-1-1 0,0 1 0,0 0 1,1-1-1,-1 1 0,-1 0-28,0-1 7,3-6-167,40-100-2183,-37 95 2155,1-1-1,0 1 1,1 0-1,4-6 189,-7 12-10,0 0 0,0 0 1,1 0-1,-1 0 0,1 1 0,0-1 0,0 1 0,0 0 0,1 0 0,-1 1 0,1-1 10,-3 2 37,-1 1 1,1-1-1,0 0 0,0 1 1,-1 0-1,1-1 0,0 1 1,0 0-1,0 0 0,0 0 0,-1 0 1,1 0-1,0 0 0,0 0 1,0 1-1,-1-1 0,1 1 1,0-1-1,0 1 0,-1 0 0,1 0 1,0 0-1,-1 0 0,1 0 1,-1 0-1,1 0 0,-1 0 1,0 0-1,1 1 0,-1-1 0,0 1 1,0-1-38,2 5 191,-1 1 0,0-1 0,0 0 1,-1 0-1,1 1 0,-1 3-191,0-6 84,14 129 1524,-15-121-1121,0-10-338,0-1-1,-1 1 1,1 0 0,1-1 0,-1 1 0,0 0 0,0-1-1,1 1 1,-1-1 0,1 1-149,1-1 83,1-1-1,-1 0 1,1 0 0,-1 0 0,1-1-1,-1 1 1,1-1-83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5:58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240 403 2024,'-1'0'919,"0"-1"-1,0 0 1,0 1-1,0-1 1,0 0-1,1 0 1,-1 0-1,0 0 1,0 0-1,1 1 1,-1-2-919,0 1 343,1 0 0,0 1 0,-1-1 0,1 0 0,0 1 0,0-1-1,0 0 1,0 0 0,0 1 0,0-1 0,0 0 0,0 0 0,0 1 0,0-1-343,1-2 426,0 0 0,0 0 0,1 0 0,-1 0 0,1 1 0,-1-1 0,2-2-426,8-13 216,-10 17-94,-1 0 0,0 0 0,1 0 0,-1 0 0,0 0 0,0 0 0,1 0 0,-1 0 0,0 0 0,0 0 0,0 0 0,0 0 0,-1 0 0,1 0 0,0 0 0,0 0 0,-1 0-122,0-2 94,0 0 0,-1 1 0,1 0 0,-1-1 1,0 1-1,0 0 0,0 0 0,0 0 0,0 0 1,0 0-1,0 0 0,-1 1 0,1-1 0,-1 1 1,1-1-1,-1 1 0,0 0 0,0 0-94,-3-1 69,1 1-1,-1 0 0,1 0 1,-1 0-1,1 0 1,-1 1-1,0 0 0,1 0 1,-2 1-69,-1 0 121,-1 0 0,1 1 1,0 1-1,0-1 0,-1 1 1,2 1-1,-1-1 0,0 1 1,1 1-1,-1-1 0,1 1 0,1 1 1,-1-1-1,-5 6-121,9-7 78,-1 0 0,1 0 0,0 0-1,0 0 1,1 1 0,-1-1 0,1 1 0,0-1-1,0 1 1,0 0 0,1 0 0,0 0 0,0 0-1,0 0 1,0 0 0,1 0 0,0 0 0,0 0-1,0 0 1,1 1 0,0-1 0,0 0 0,0 0 0,0-1-1,2 5-77,-1-6 40,-1 1-1,1-1 0,0 1 0,0-1 0,0 0 1,0 1-1,0-1 0,1 0 0,-1-1 0,1 1 1,0 0-1,0-1 0,0 1 0,0-1 0,1 0 1,-1 0-1,0-1 0,1 1 0,0 0 1,-1-1-1,1 0 0,0 0 0,-1 0 0,2 0-39,1-1 17,0 0-1,0 0 0,0 0 1,0 0-1,-1-1 0,1 0 0,0 0 1,0-1-1,-1 0 0,1 0 1,-1 0-1,0 0 0,1-1 0,-1 0 1,0 0-1,0-1-16,3-2-27,-1-1 0,1 0 0,-1 0 1,-1-1-1,1 0 0,-2 0 0,1-1 0,-1 1 0,0-1 0,0-1 27,6-14-284,-2 0 0,0 0-1,1-11 285,50-200-1616,-58 226 1548,0 1 0,-1-1-1,0 0 1,0 0 0,-1 1 0,0-3 68,0 11-1,0 0 0,0-1 0,0 1 0,0 0 0,0 0 1,0 0-1,0 0 0,0-1 0,0 1 0,0 0 0,0 0 0,0 0 1,0-1-1,0 1 0,0 0 0,0 0 0,-1 0 0,1 0 1,0 0-1,0-1 0,0 1 0,0 0 0,0 0 0,0 0 1,0 0-1,-1 0 0,1-1 0,0 1 0,0 0 0,0 0 0,0 0 1,0 0-1,-1 0 0,1 0 0,0 0 0,0 0 0,0 0 1,0 0-1,-1 0 0,1 0 0,0 0 0,0 0 0,0 0 0,-1 0 1,1 0-1,0 0 0,0 0 0,0 0 0,0 0 0,-1 0 1,1 0-1,0 0 0,0 0 0,0 0 0,0 0 0,-1 0 1,1 1-1,0-1 0,0 0 1,-8 9 64,4-1 38,1 1 1,0 0-1,0 0 0,1 0 0,-1 3-102,-6 50 599,8-55-531,-2 38 288,1 1 1,3-1-1,1 0 1,3 0-1,1 0 1,9 30-357,-13-64-34,1 0 0,0-1 1,1 1-1,-1-1 0,2 0 0,2 5 34,-6-14 18,0 1 0,-1-1-1,1 0 1,0 0 0,0 0 0,0-1-1,0 1 1,0 0 0,0 0 0,0 0-1,0-1 1,0 1 0,0 0 0,0-1-1,0 1 1,1-1 0,-1 0 0,0 1-1,0-1 1,1 0 0,-1 0 0,0 1-1,1-1 1,-1 0 0,0 0 0,0-1-1,1 1 1,-1 0 0,0 0 0,0-1-1,1 1 1,-1 0 0,1-1-18,26-15 394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0:08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1840,'1'-1'995,"1"1"-1,-1 0 0,0-1 1,0 1-1,0 0 0,0 0 1,0-1-1,0 1 1,0 0-1,0 0 0,0 0 1,1 0-1,-1 1 0,0-1 1,0 0-1,1 1-994,-1-1 278,0 1-1,0-1 1,-1 1 0,1 0-1,0-1 1,0 1 0,0 0 0,-1 0-1,1-1 1,0 1 0,-1 0-1,1 0 1,-1 0 0,1 0-1,-1 0 1,1 0 0,-1 0 0,0 0-1,1 1-277,2 13 940,-1 0-1,0 0 1,-1 0-1,-1 0 1,0 0 0,-1 1-940,1 42 1310,2-53-1161,0-9-149,3-12-142,-2 4-5,0 0 0,1 0-1,0 1 1,1 0 0,0 0 0,1 0-1,0 0 1,1 1 0,0 0 0,4-4 147,7-7-126,9-7 126,-20 21 70,0 1-1,1 0 1,0 0 0,0 1-1,6-4-69,-14 9 17,1 0-1,-1 0 0,0 0 1,1-1-1,-1 1 0,0 0 1,1 0-1,-1 0 0,0 0 1,1 0-1,-1 0 0,0 0 0,1 0 1,-1 0-1,1 0 0,-1 0 1,0 0-1,1 0 0,-1 0 1,0 0-1,1 0 0,-1 0 1,0 0-1,1 0 0,-1 0 1,0 1-1,1-1 0,-1 0 0,0 0 1,1 0-1,-1 1 0,0-1 1,0 0-1,1 0 0,-1 1 1,0-1-1,0 0 0,1 1 1,-1-1-1,0 0 0,0 1 0,0-1 1,0 0-1,0 1 0,1-1-16,1 18 478,-2-15-421,0 135 1432,-1-98-1279,2-36-193,2-6-21,2-12-100,-2-9-728,1-21 832,-3 25-369,1 0 0,1 0 0,4-12 369,-7 30-8,0-1 0,1 1 0,0 0 0,-1-1 0,1 1 0,0 0 0,-1-1 0,1 1 0,0 0 0,0 0 0,0 0 0,0 0 0,0 0 8,0 1 1,-1-1 0,0 1-1,1 0 1,-1 0 0,0 0 0,1 0 0,-1-1-1,0 1 1,1 0 0,-1 0 0,0 0 0,1 0-1,-1 0 1,1 0 0,-1 0 0,0 0-1,1 0 1,-1 0 0,1 0 0,-1 0 0,0 0-1,1 0 1,-1 1 0,0-1 0,1 0 0,-1 0-1,0 0 1,1 0 0,-1 1 0,0-1-1,1 0 1,-1 0 0,0 1 0,1-1 0,-1 0-1,0 1 1,0-1 0,0 0 0,1 1 0,-1-1-1,0 0 1,0 1 0,0-1 0,0 0-1,1 3 30,0 0 0,0 0 0,0 0 1,0 0-1,-1-1 0,0 1 1,0 0-1,0 3-30,2 10 123,3 25 328,-2 0 1,-1 12-452,-3-43 60,0 0 1,0 0 0,-1 1-61,1-5 30,0 1 0,0 0-1,0-1 1,1 1 0,0 0 0,1 3-30,-1-10-7,0 1 0,0 0-1,0-1 1,0 1-1,0 0 1,0-1 0,1 1-1,-1 0 1,0-1 0,1 1-1,-1 0 1,0-1-1,1 1 1,-1-1 0,1 1 7,-1-1-5,0 0 1,0 0-1,1 0 0,-1 0 1,0 1-1,0-1 1,0 0-1,1 0 1,-1 0-1,0 0 1,0 0-1,1 0 1,-1 0-1,0 0 1,0 0-1,1 0 0,-1 0 1,0 0-1,0 0 1,1 0-1,-1 0 1,0-1-1,0 1 1,0 0-1,1 0 1,-1 0-1,0 0 5,2-2-411,1 0-1,-1 0 1,0 0-1,0 0 1,0 0 0,0-1 411,2-2-2014,17-15 49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5:58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61 2072,'-38'-51'12511,"33"43"-7751,5 8-4742,0 0 0,0 0-1,0 0 1,0 0-1,0 0 1,0 0 0,0 0-1,0 0 1,0 0-1,0 0 1,1 0 0,-1 0-1,0 0 1,0 0-1,0 0 1,0 0 0,0 0-1,0 0 1,0 0 0,0 0-1,0 0 1,0 0-1,0 0 1,0 0 0,0 0-1,0 0 1,0 0-1,0 0 1,0 0 0,0 0-1,0 0 1,0 0-1,0 0 1,0 0 0,0 0-1,0 0 1,0 0-1,0 0 1,0 0 0,0 0-1,0-1 1,0 1-1,0 0 1,0 0 0,0 0-1,1 0 1,-1 0-1,0 0 1,0 0 0,0 0-1,0 0 1,0 0-1,0 0 1,0 0 0,0 0-1,0 0 1,0 0 0,0 0-1,-1 0 1,1 0-1,0 0 1,0 0 0,0 0-1,0 0 1,0 0-1,0 0 1,0 0 0,0 0-18,6 4 479,-3 2-20,-1 0-1,0 1 0,0-1 0,-1 1 0,0 0-458,1 0 319,10 68 3314,-1 25-3633,-3 18 2152,-6 9-2152,1 14 535,-1-105-481,1 55-93,11 52 39,-12-129-701,-2-18-513,-5-28-2029,0-14-2283,4-8 2144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5:59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 2977,'20'-3'8183,"1"2"0,4 0-8183,-7 1 2457,1 0 1,12 4-2458,-18-2 397,-1 0 1,1 1-1,0 1 0,-1 0 1,1 1-1,-1 0 0,0 1 1,-1 0-1,2 2-397,-9-5 175,1 1 0,0-1 0,-1 1 0,0 0 0,0 0 0,2 3-175,-4-5 45,-1-1 1,0 1 0,0 0-1,0 0 1,0 0 0,0 0-1,0 0 1,-1 0 0,1 0-1,-1 0 1,1 0 0,-1 0 0,0 1-1,0-1 1,0 0 0,0 0-1,0 0 1,0 0 0,-1 1-46,0 1 44,-1 1 0,0-1 1,0 1-1,0-1 0,0 0 1,-1 0-1,0 0 0,0 0 0,0-1 1,0 1-1,-1-1 0,1 1 1,-1-1-1,0-1 0,-2 2-44,-8 6 73,0-1 0,-1-1 0,-13 5-73,4-3-294,0 0 1,-1-2 0,0 0 0,0-2 0,-21 2 293,44-8-121,0 0 0,0 0-1,0 0 1,0 0 0,0 0 0,0 0 0,1-1 0,-1 1 0,-1-1 121,3 1-22,-1 0 0,1 0 0,-1 0-1,1-1 1,0 1 0,-1 0 0,1 0 0,-1-1 0,1 1 0,-1 0 0,1-1 0,0 1 0,-1 0 0,1-1 0,0 1 0,0 0 0,-1-1 0,1 1 0,0-1 0,0 1 0,-1 0-1,1-1 1,0 1 0,0-1 0,0 1 0,0-1 0,0 1 22,0-2-27,0 1-1,1 0 1,-1 0-1,1-1 1,0 1-1,-1 0 1,1 0-1,0 0 1,0 0-1,-1 0 1,1 0-1,0 0 1,0 0 27</inkml:trace>
  <inkml:trace contextRef="#ctx0" brushRef="#br0" timeOffset="1">440 81 1280,'2'-2'2159,"9"-3"6320,-10 5-8233,-1 0 0,0 0 0,1 0 0,-1 0 0,0 0 0,0 0 0,1 1 0,-1-1 0,0 0 0,1 0 0,-1 0 0,0 0 0,0 1 0,1-1 0,-1 0 0,0 0-1,0 1 1,1-1 0,-1 0 0,0 0 0,0 1 0,0-1 0,0 0 0,1 0 0,-1 1 0,0-1 0,0 0 0,0 1 0,0-1 0,0 0 0,0 1 0,0-1 0,0 0 0,0 1 0,0-1 0,0 0 0,0 1 0,0-1 0,0 0 0,0 1-246,-2 39 4986,1-29-4475,0 0 0,1 0 0,0 0 0,1 0 0,0 2-511,0-10 32,-1 0-1,1 0 1,0 0 0,0-1 0,0 1 0,0 0 0,0-1-1,1 1 1,-1-1 0,1 1 0,0-1 0,0 0 0,0 0 0,0 0-1,0 0 1,0 0 0,0 0 0,1 0 0,-1-1 0,0 1-1,3 0-31,-1 0 12,0-1-1,0 0 0,0 1 0,0-2 0,0 1 0,0 0 0,0-1 1,0 0-1,0 0 0,0 0 0,0 0 0,0-1 0,0 0 1,0 0-1,0 0 0,0 0 0,0 0 0,0-1 0,-1 0 1,1 0-1,1-1-11,2-1-17,0-1 0,0 0 1,-1 0-1,0 0 1,0-1-1,-1 0 0,1 0 1,-1-1-1,0 1 0,0-2 17,-4 5-19,1 0-1,-1 1 0,1-1 0,-1 0 1,0 0-1,0 0 0,0 0 1,-1 0-1,1-1 0,-1 1 0,0 0 1,0 0-1,0 0 0,0 0 0,0-1 20,-1 2-12,1 0-1,-1-1 1,1 1-1,-1 0 1,0 0 0,0 0-1,0 0 1,0 0-1,-1 0 1,1 0-1,0 0 1,-1 0-1,0 1 1,1-1-1,-1 1 1,0-1-1,0 1 1,1-1-1,-1 1 1,-2-1 12,-3-1-52,0 0 1,-1 0-1,1 0 0,-1 1 0,0 0 1,0 1-1,1-1 0,-1 1 1,0 1-1,0 0 0,0 0 0,0 0 1,0 1-1,0 1 0,0-1 1,0 1-1,0 0 0,1 1 0,-1 0 1,1 0-1,0 1 0,0-1 1,0 2-1,0-1 0,1 1 0,-1 0 1,1 0 51,5-4-241,-5 5-642,6-6 891,0 0-1,-1 0 1,1 0 0,0 1 0,0-1-1,0 0 1,0 0 0,0 0 0,0 0-1,0 0 1,0 0 0,0 0 0,0 0-1,0 0 1,-1 1 0,1-1 0,0 0-1,0 0 1,0 0 0,0 0 0,0 0-1,0 0 1,0 1 0,0-1 0,0 0-1,0 0 1,0 0 0,0 0 0,0 0-1,0 0 1,0 0 0,0 1 0,0-1-1,0 0 1,1 0 0,-1 0 0,0 0-1,0 0 1,0 0 0,0 0 0,0 1-1,0-1 1,0 0 0,0 0-1,0 0 1,0 0 0,0 0 0,1 0-1,-1 0-7,12 1 178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5:59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11787,'3'22'10034,"-3"6"-7666,-2 1-455,1-2-465,-2-4-472,3-11-776,0-14-152,0-7-384,3-10-640,-3-15 600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6:00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1184,'2'0'1591,"1"-1"0,-1 1-1,0-1 1,1 1 0,-1 0-1,0 0 1,1 0 0,1 1-1591,4 0 2269,-1 1 0,1 0-1,5 3-2268,10 3 2198,62 18 1091,-44-12-2938,0 3 1,2 3-352,-35-16 10,-1 0 1,0 0 0,0 1-1,-1 0 1,1 0 0,-1 0-1,5 6-10,-8-7 9,0 0 0,-1 0 0,1 0 0,0 0 0,-1 0 0,0 0 0,0 1 0,-1-1 0,1 1 0,-1-1 0,0 1 0,0 0 0,0-1 0,-1 2-9,1 9 65,-1 0-1,-1 1 1,-1-1 0,0 0 0,-1 0 0,0 0 0,-1 0 0,-3 5-65,3-9 58,9-22-152,5-17-494,5-20 588,-1 0-258,-11 40 224,0 0-1,0 1 1,1 0 0,1-2 34,-3 6-7,-1 0 1,1 1-1,0-1 0,1 1 0,-1-1 1,0 1-1,1 0 0,-1 0 1,1 0-1,0 0 0,0 0 7,-2 2 8,0-1 0,0 1 0,0-1 0,0 1 0,0 0 0,-1 0 0,1-1 0,0 1 0,0 0 0,0 0 0,0 0-1,0 0 1,0 0 0,0 0 0,0 0 0,0 1 0,0-1 0,0 0 0,-1 0 0,1 1 0,0-1-8,1 1 29,0 0 1,-1 0-1,1 1 1,-1-1 0,1 0-1,-1 0 1,1 1-1,-1-1 1,0 1 0,1 0-30,2 5 203,0-1 1,-1 1 0,0 0 0,2 6-204,0 1 325,-2-1 1,0 1-1,0 0 0,-2 1-325,1-1 232,1 0 0,-1-1 1,2 1-1,0 0-232,-3-12-18,0 0-1,0 0 1,0 1 0,0-2 0,1 1 0,-1 0-1,0 0 1,1 0 0,-1 0 0,1-1 0,0 1-1,1 0 19,-2-1-27,0-1 0,-1 1 0,1-1 0,0 1-1,0-1 1,0 0 0,0 1 0,0-1 0,1 0-1,-1 0 1,0 0 0,0 0 0,0 0-1,0 0 1,0 0 0,0 0 0,0 0 0,0 0-1,0-1 1,0 1 0,0 0 0,0-1-1,0 1 1,0-1 0,0 1 0,0-1 0,-1 1-1,1-1 1,0 0 0,0 1 27,6-7-449,-1 0 0,0 0 1,-1 0-1,1 0 0,3-8 449,2-2-1449,20-28-82</inkml:trace>
  <inkml:trace contextRef="#ctx0" brushRef="#br0" timeOffset="1">809 1 9186,'-3'54'11026,"2"15"-8769,-2 5-177,3 3-199,12 0-601,6-21-936,7-4-144,6-26-176,-11-19-152,3-11-504,-4-13-320,-12-14-673,-1 3 153,-22-11 912</inkml:trace>
  <inkml:trace contextRef="#ctx0" brushRef="#br0" timeOffset="2">697 25 1432,'0'-20'11467,"12"17"-5850,6 6-3097,6 11-1063,3 0-33,16 7 1129,1-7 63,14 14-1328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6:00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2064,'13'8'15468,"2"9"-11059,-6 7-2041,-2 5-295,-5 9-681,-2-2-456,-5-1-592,-3-3-128,-5-10-256,-3-8-280,5-12-432,6-4 448,1-24 40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6:00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1520,'3'-1'846,"-1"-1"1,0 0-1,0 1 0,1-1 0,-1 1 0,1 0 0,-1 0 1,1 0-1,-1 0 0,1 0 0,0 1 0,-1-1 0,1 1 0,0 0 1,0-1-1,-1 1 0,1 1 0,0-1 0,0 0 0,-1 1 1,1-1-1,0 1 0,-1 0-846,24 11 1130,-21-10-1400,-1 1 1,1-1-1,0 0 0,-1 0 1,1-1-1,0 1 1,0-1-1,1 0 270,12 1-4337,25 4-8269,-16-2 11096,-13 0 815,0 0 0,-1 0 2,7 4 693,-10-3 1316,0 0 2,0 1 0,-1 0 0,7 5-1318,-10-7 1081,-1 1 1,1 0 0,-1 0 0,0 1 0,0 0 0,-1 0 0,1 0 0,-1 0 0,-1 1 0,1-1 0,-1 1 0,0 0 0,-1 0 0,0 0 0,2 6-1082,-2 5 1534,0 0 0,-1 0 1,-1 0-1,-1 13-1534,-2 7 2722,-7 22-2722,16-89-1010,1-1-1,7-15 1011,-9 29-185,2 0 0,0 1 0,1-1 0,1 1 0,4-5 185,-10 15-26,1 1 1,-1 0-1,1 0 0,0 0 1,0 0-1,0 1 0,0-1 1,1 1-1,-1 0 1,1 1-1,0-1 0,2 0 26,-5 2 18,0 0 0,0 1 1,1-1-1,-1 1 0,0 0 0,0 0 0,1-1 0,-1 1 0,0 1 0,0-1 0,1 0 0,-1 1 1,0-1-1,0 1 0,0-1 0,1 1 0,-1 0 0,0 0 0,0 0 0,0 0 0,-1 0 1,1 1-1,0-1 0,0 1 0,-1-1 0,1 1 0,0-1 0,-1 1 0,0 0 0,1 0 0,-1 1-18,3 2 120,-1 1 0,0-1-1,0 1 1,-1 0-1,0 0 1,0 0 0,0 0-1,-1 0 1,0 0-1,0 0 1,-1 3-120,1 13 592,-1 1 1,-3 13-593,1-18 403,1 0-1,1 0 1,1 11-403,5-5-2087,-4-9 1091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6:01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11562,'17'20'11713,"15"22"-11713,-18-21 840,-1 0-1,-1 1 1,-2 0 0,0 0-1,-1 2 1,2 6-840,10 51 1322,-10-37-237,14 34-1085,-23-71 93,2 1 1,-1-1-1,1 0 0,0 0 0,1-1 1,4 7-94,-8-12 26,1 1 0,-1-1 0,1 0 0,-1 1 0,1-1 0,0 0 1,-1 0-1,1 0 0,0 0 0,0 0 0,0 0 0,1 0-26,-2-1 16,1 0-1,-1 0 1,1 0-1,-1 0 1,0 0-1,1 0 1,-1 0-1,0 0 1,1-1-1,-1 1 1,0 0-1,1-1 0,-1 0 1,0 1-1,0-1 1,1 1-1,-1-1 1,0 0-1,0 0 1,0 0-16,5-4 16,-1-1 0,1 0 0,-1 0 0,-1 0-1,1 0 1,-1-1 0,0 0 0,-1 0 0,1 0 0,0-4-16,7-20-87,6-29 87,-16 59-3,20-92-340,-8 36-942,6-16 1285,-17 67-101,0-1 1,1 1-1,0-1 1,0 1-1,0 0 1,0 0 0,1 0-1,0 0 1,3-2 100,-10 12 206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6:01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16 210 1464,'-12'0'13275,"8"0"-4569,8 0-7002,4 0-415,-8 0 87,0 0-280,22 4-976,35 14-232,-39-9-336,2 2-816,6-7 856</inkml:trace>
  <inkml:trace contextRef="#ctx0" brushRef="#br0" timeOffset="1">626 64 2128,'-5'-42'19145,"3"33"-17808,2 8-1214,0 1-1,0-1 0,0 1 1,0-1-1,-1 0 0,1 1 1,0-1-1,0 1 0,-1-1 1,1 1-1,-1-1 0,1 1 1,0-1-1,-1 1 0,1-1 1,-1 1-1,1 0 0,-1-1 1,1 1-1,-1 0 0,1-1 1,-1 1-1,1 0 0,-1 0 1,0-1-1,1 1 0,-1 0 1,1 0-1,-1 0 0,0 0 1,1 0-1,-1 0 0,0 0 1,1 0-1,-1 0-122,-3 0 168,1 1 0,-1-1-1,1 1 1,-1 0 0,1 0-1,-1 0 1,0 1-168,-6 2 14,0 0 1,1 1-1,-1 1 1,1-1-1,0 1 1,0 1-1,-2 2-14,9-7 2,0 0 0,0 1 0,0-1 0,0 0 0,0 0 0,1 1 0,-1-1 0,1 1 0,-1 0 0,1-1-1,0 1 1,0 0 0,0 2-2,0-1 11,1 0 0,0 0 0,0 0 0,0 0 0,0 0 0,1 0 0,-1 0 0,1-1 0,0 1 0,0 0 0,1 1-11,30 79 477,-12-33-60,-10-25 418,8 26-835,-15-39 182,1-1 195,-1 1-1,1 10-376,-3-19 91,-1 0-1,0 0 0,0 0 1,0 0-1,-1 0 0,1 0 1,-1 0-1,0-1 0,0 1 1,0 0-1,-1 0-90,1-2 40,0 0 0,0 0 0,-1 0-1,1 0 1,-1 0 0,1 0 0,-1 0 0,0-1 0,1 1 0,-1-1 0,0 1 0,0-1 0,0 0 0,0 0-1,0 0 1,-2 1-40,-4 1 53,-1 0-1,1-1 0,-9 1-52,12-2-2,-20 3-332,0-1 0,-1-1 0,1-1 0,0-2-1,-21-2 335,45 3-76,-7-1-623,1 0-1,0 0 1,-1-1-1,-2 0 700,5-1-285,-1 1 0,1-1 0,1 0 0,-1 0-1,-3-3 286,8 6-3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6:02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883 5 696,'19'-3'3165,"-7"2"8936,-12 1-11966,0 0-1,0 0 1,0 0-1,0 0 1,1 0 0,-1 0-1,0 1 1,0-1-1,0 0 1,0 0 0,0 0-1,0 0 1,1 0-1,-1 0 1,0 0 0,0 1-1,0-1 1,0 0-1,0 0 1,0 0-1,0 0 1,0 1 0,0-1-1,0 0 1,0 0-1,0 0 1,0 0 0,0 1-1,1-1 1,-1 0-1,-1 0 1,1 0 0,0 0-1,0 1-134,0 1 338,-1 0 0,0 0 0,0 0 0,0 0 0,0 0 0,-1 0 0,1 0 0,-2 1-338,-12 17 1368,0 2 894,-19 18-2262,-184 188 2033,-217 187-1054,372-358-1103,-47 31 124,95-78 624,26-15-313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5:26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1362 196 0,'11'2'867,"3"-1"588,-6-4 6427,-5-2 857,0-7-7585,-3 11-795,0-2-268,0 1-1,0 0 0,0-1 0,0 1 0,-1-1 0,1 1 1,-1 0-1,1-1 0,-1 1 0,0 0 0,0 0 0,0 0 1,0-1-1,-1 0-90,-2-4 89,-1 1 0,1 0 0,-3-2-89,5 7 39,-2-3 46,-1-1-1,0 1 1,0 0 0,0 1 0,-1-1 0,1 1-1,-1 0 1,0 0 0,0 1 0,0 0 0,-3-1-85,-3-1 144,-11-3 204,-1 1 0,1 1-1,-21-1-347,13 1 135,-31-5 46,-133-17 139,166 25-271,0 1-1,0 1 1,0 1-1,0 2 1,0 1-1,-22 6-48,-5 4 291,-35 15-291,62-19 72,1 2 0,1 2 0,0 0 0,-2 3-72,-17 12 79,-31 20 1,64-40-75,0 2-1,1 0 1,0 0-1,-5 7-4,2 1-10,1 1-1,0 0 1,2 1-1,0 1 1,2 0 0,0 0-1,2 1 1,-2 8 10,-11 46-69,-9 69 69,23-108-4,-2 14 10,2 0 0,3 0 0,2 1 0,2 0 0,6 46-6,-2-64 10,3 1-1,0-1 1,3 0-1,0-1 0,2 0 1,2-1-1,1 0 0,2-1 1,3 2-10,-4-9 19,2-1 1,0-1-1,2-1 1,21 19-20,26 18 118,3-2-118,-40-35 74,0-1 0,1-1 0,1-2 0,1-1 0,0-2 0,1-1 0,1-2 0,0-1-1,1-2 1,0-1 0,2-2-74,16 3 120,4 1 207,45 1-327,-54-10 94,1-1 0,-1-3 0,30-6-94,-6-2 113,0-4 0,-1-3 1,-1-3-1,57-25-113,-61 16 229,-1-2-1,8-9-228,-44 22 72,-2 0 0,0-2 0,-1-1 0,-1-1 0,14-18-72,-13 12 49,-2-1-1,-1-2 0,10-19-48,-25 35 13,0 0-1,-1-1 0,-1 1 0,-1-2 1,0 1-1,-1-1 0,-1 1 0,2-18-12,-4 2 23,0 0-1,-4-19-22,-7-68 43,5 84-28,-1 1 0,-2-1-1,-1 1 1,-2 1 0,-1 0-1,-2 0 1,-14-27-15,0 14-11,-2 1 0,-2 1-1,-1 2 1,-3 1 0,-1 2 0,-3 1-1,0 2 1,-3 2 0,0 1 0,-32-17 11,43 33-5,0 2-1,-1 1 1,0 1 0,-1 2-1,-14-2 6,0-2-28,-15-8 28,19 7-269,-22-6 269,43 18-704,1 1 0,0 1-1,-1 1 1,1 1 0,-7 0 704,28 1-60,0 0 0,0 0-1,0 0 1,-1 0 0,1 0 0,0 0 0,0 0-1,0 0 1,0 0 0,-1 0 0,1 0-1,0 0 1,0 0 0,0 0 0,0 0 0,-1 0-1,1 0 1,0 0 0,0 0 0,0 0 0,0 0-1,0 0 1,-1 1 0,1-1 0,0 0-1,0 0 1,0 0 0,0 0 0,0 0 0,0 0-1,-1 0 1,1 1 0,0-1 0,0 0-1,0 0 1,0 0 60,4 5-1724,-1-2 1735,13 14-710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0:09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17 2096,'1'1'1341,"1"-1"-1,-1 1 0,0-1 0,0 1 0,1 0 0,-1-1 0,0 1 0,0 0 1,0 0-1,0 0 0,0 0-1340,1 1 603,-1-1-1,0 1 1,0-1-1,0 1 1,-1-1 0,1 1-1,0 0 1,0 0-603,0 3 263,0 1 0,1 1 1,-2-1-1,1 4-263,0-2 1009,5 162 2965,-5-91-2285,6 38-1689,6-36 826,9 27-826,-18-93 40,0 12-417,-4-27 360,0 0-1,0 0 1,0 0 0,1 0 0,-1 0 0,0 0 0,0 0-1,0 0 1,0 0 0,0 0 0,0 0 0,0 0-1,0 1 1,0-1 0,0 0 0,0 0 0,0 0-1,0 0 1,0 0 0,0 0 0,0 0 0,0 0-1,0 0 1,0 0 0,0 0 0,0 1 0,0-1-1,0 0 1,0 0 0,-1 0 0,1 0 0,0 0-1,0 0 1,0 0 0,0 0 0,0 0 0,0 0-1,0 0 1,0 0 0,0 0 0,0 0 0,0 0-1,0 0 1,0 0 0,0 1 0,0-1 0,-1 0 0,1 0-1,0 0 1,0 0 0,0 0 0,0 0 0,0 0-1,0 0 1,0 0 0,0 0 0,0 0 0,0 0-1,-1 0 1,1 0 0,0 0 0,0-1 0,0 1-1,0 0 1,0 0 17,-8-12-1875,-22-50-4289,12 23 4236</inkml:trace>
  <inkml:trace contextRef="#ctx0" brushRef="#br0" timeOffset="1">1 97 1728,'30'-40'12326,"-24"33"-10631,0 0-1,1 1 1,-1 0 0,5-2-1695,-7 5 360,0 0 0,-1 1 0,1 0 0,0 0 0,0 0 0,1 0 1,-1 1-1,0 0 0,1 0 0,-1 0 0,0 0 0,1 0 0,-1 1 0,1 0 0,-1 0 0,1 0 0,-1 1 0,1-1 0,-1 1 0,1 0 0,1 1-360,-2 0 70,0-1 0,1 1 1,-1 0-1,0 1 0,0-1 0,0 1 0,0 0 0,-1 0 1,1 0-1,-1 0 0,0 1 0,0-1 0,0 1 1,0 0-1,0 0 0,-1 0 0,0 0 0,0 0 0,0 1 1,0-1-1,-1 1 0,0-1 0,0 1 0,0-1 0,0 1 1,-1 0-1,0-1 0,0 1 0,0 0 0,0 0 0,-1-1 1,1 1-1,-1-1 0,-1 1 0,1 0 0,-1-1 0,1 0 1,-1 1-1,-1-1 0,1 0 0,0 0 0,-3 3-70,-2 0-73,-1 1-1,0-1 0,0-1 0,-1 1 1,1-1-1,-1-1 0,-1 0 1,1 0-1,-1-1 0,1 0 0,-1 0 1,-1-1-1,1-1 0,-8 2 74,15-4-169,0 1-1,1-1 1,-1 0 0,0 1-1,0-1 1,1-1-1,-1 1 1,-1 0 169,4-1-11,-1 1 1,0 0-1,1 0 1,-1-1-1,1 1 0,-1 0 1,1-1-1,-1 1 0,1 0 1,-1-1-1,1 1 0,-1-1 1,1 1-1,0 0 1,-1-1-1,1 1 0,0-1 1,-1 0-1,1 1 0,0-1 1,0 1-1,-1-1 1,1 1-1,0-1 0,0 0 1,0 1-1,0-1 0,0 1 1,0-1-1,0 0 1,0 1-1,0-1 0,0 1 1,0-1-1,0 0 0,1 0 11,3-19 19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5:27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288 120 80,'0'1'369,"1"-1"0,0 1 0,0-1 0,0 1 0,0-1 0,0 0 1,1 1-1,-1-1 0,0 0 0,0 0 0,0 0 0,0 1 0,0-1 0,0 0 0,0-1 0,0 1 0,0 0 0,0 0 0,1 0 1,-1-1-1,0 1 0,0 0 0,0-1 0,0 1 0,0-1 0,0 1 0,-1-1 0,1 0 0,0 1 0,0-1 0,0 0 0,0 0 1,-1 0-1,1 1 0,0-1 0,-1 0 0,1 0 0,-1 0 0,1 0 0,-1 0 0,1 0-369,0-2 968,0 0-1,0 0 1,0 0 0,-1 0-1,1 0 1,0-3-968,-1 3 88,0-1 0,0 1 0,0 0 0,-1-1 0,1-1-88,-1 2 118,0 0 0,0 1 1,1 0-1,-1-1 0,-1 1 0,1 0 0,0-1 1,-1 1-1,1 0 0,-1 0 0,1 0 1,-1 0-1,0 0 0,0 1 0,0-1-118,-2-1 114,0 0 0,0 1 0,0 0 0,0 0 0,-1 0 1,1 0-1,0 1 0,-2-1-114,-7 0 166,1-1 1,-1 2-1,0 0 1,1 0-1,-11 2-166,14-1 76,1 1-1,0 1 1,-1-1-1,1 1 1,0 0 0,0 1-1,-3 2-75,6-3 49,0 0-1,0 1 1,1 0-1,-1 0 1,1 0 0,0 0-1,0 1 1,0 0-1,0 0 1,0 0 0,1 0-1,-1 2-48,-13 17 249,8-10-69,0 0 0,-4 9-180,11-19 21,0 1 1,1-1 0,-1 1 0,1 0 0,0-1 0,0 1 0,0 0 0,1 0-1,-1 0 1,1-1 0,0 1 0,0 3-22,2 0 18,-1 0 0,1 1 1,1-2-1,-1 1 0,1 0 0,0 0 0,1-1 0,0 0 0,0 1 1,0-2-1,0 1 0,1 0 0,3 2-18,12 11 93,0-2 1,0-1-1,5 3-93,105 65 332,-45-30 67,-72-46-256,-1 1 0,0 0 0,-1 0 0,0 1 0,8 10-143,-18-18 30,0-1 0,0 0-1,0 1 1,0-1 0,0 1 0,0-1 0,0 1-1,0-1 1,-1 1 0,1-1 0,0 1 0,-1 0 0,0 0-1,1-1 1,-1 1 0,0 0 0,0 0 0,0-1 0,0 1-1,0 0 1,0 0 0,0-1 0,-1 1 0,1 0 0,-1 0-1,1-1 1,-1 1 0,0-1 0,0 1 0,1 0 0,-1-1-1,0 0 1,0 1 0,-1-1 0,1 1 0,0-1 0,-1 0-30,-3 4 102,0-1 0,-1 0 1,0-1-1,0 1 1,0-1-1,-1 0 1,1 0-1,0-1 1,-1 0-103,-22 7 148,1-1 1,-1-1-1,0-2 1,-1-1-1,1-1 0,-3-2-148,25-1-61,1 0-1,0-1 0,-1 0 0,1 0 1,0 0-1,0-1 0,0 0 0,0 0 1,0-1-1,0 1 0,0-1 0,1-1 1,0 1-1,-1-1 0,1 0 0,-1-1 62,2 1-169,1 1-388,1 1 0,-1 0 0,1 0 0,-1 0 0,0 1 0,1-1 0,-1 1 0,0-1 0,-2 0 557,-12 1-2054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5:32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36 702 360,'-9'2'1330,"2"2"3360,6-3-3500,-1 0 0,1 0 0,0-1 0,0 1 1,-1 0-1,1-1 0,0 1 0,-1-1 0,1 0 0,-1 1 1,1-1-1,-1 0-1190,1 0 220,1 0 371,1-4-50,21-20 20,24-19 313,50-35-874,-3 10 403,143-107 392,-67 52 37,37-13-832,-196 130 34,0-2 1,-1 1-1,9-9-34,-17 14 6,1 0 7,-1 1 0,1 0-1,-1-1 1,0 1 0,1-1-1,-1 0 1,0 1 0,0-1-13,-1 1-3,0 1 0,0 0 0,0 0 0,0 0 0,0-1 1,0 1-1,0 0 0,0 0 0,0-1 0,0 1 0,0 0 1,0-1-1,0 1 0,0 0 0,0 0 0,0-1 0,0 1 1,0 0-1,0 0 0,0 0 0,0-1 0,-1 1 0,1 0 1,0 0-1,0-1 3,-1 1-35,1 0-1,-1-1 1,1 1 0,-1 0 0,1-1-1,-1 1 1,0 0 0,1-1 0,-1 1-1,0 0 1,1 0 0,-1 0 0,0 0-1,0 0 36,-1 0-168,0 0 0,0 0 1,0 0-1,-1 0 0,1 0 0,0 1 0,0 0 0,0-1 0,0 1 0,0 0 0,0 0 0,0 0 0,0 0 0,0 0 0,0 0 168,-7 6 131,1-1-1,-6 6-130,8-6 749,-24 20-24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5:32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28 520 1032,'-9'7'881,"-2"2"1835,5-2 4351,5-4-2502,5-4-2581,5-6-590,-7 6-1197,12-11 461,-1 0 0,2 1 0,-1 1-1,5-1-657,211-105 1370,-150 79-1189,9-7-54,145-66 15,5 11-2,-174 78 186,60-11-326,-121 31 17,-2 1-14,-1 0 0,1 0-1,-1 0 1,0-1-1,1 1 1,-1 0 0,0-1-1,1 1 1,-1-1-1,0 0 1,0 0 0,1 1-1,-1-1 1,0 0-1,0 0 1,0 0 0,0 0-3,0 0-14,-1 1 0,0 0 0,0 0 0,0 0 0,0 0 0,0 0 0,0-1 1,0 1-1,0 0 0,0 0 0,0 0 0,0 0 0,0-1 0,0 1 0,0 0 1,0 0-1,0 0 0,0 0 0,0 0 0,0-1 0,0 1 0,0 0 0,0 0 1,0 0-1,0 0 0,-1 0 0,1-1 0,0 1 0,0 0 0,0 0 0,0 0 1,0 0-1,0 0 0,0 0 0,-1 0 0,1-1 0,0 1 0,0 0 0,0 0 1,0 0 12,-10-3-612,-10 2-806,12 2-163,1 0-1,0 0 0,0 1 0,0 0 0,0 0 1,0 1-1,-5 3 1583,-28 17-8435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5:33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106 186 432,'-55'-33'996,"51"31"-340,1 1-1,-1-1 1,0 1-1,0 0 1,-2-1-656,-11 1 9370,9 2-4166,8-2-3641,0 0-114,5 0-451,38-4 443,24 1-1441,-6 1 478,181-21 879,12-13-1357,102-12 310,-214 38-355,-142 10-818,-4-2 987,-6 0 826,-4 3-482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5:34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1030 881 1216,'-2'4'381,"1"-4"163,1 1 1,0-1-1,-1 1 0,1-1 1,-1 1-1,1-1 0,-1 1 1,1-1-1,-1 0 0,1 1 1,-1-1-1,1 0 1,-1 1-1,1-1 0,-1 0 1,1 1-1,-1-1-544,0 0 457,0-1 0,1 1 0,-1 0 0,0-1 0,0 1 0,1-1 0,-1 1 0,0-1 0,1 1-1,-1-1 1,1 1 0,-1-1 0,1 1 0,-1-1 0,1 0 0,-1 1 0,1-1 0,0 0 0,-1 0 0,1 1 0,-1-2-457,1 2 52,-5-8 296,0 0 0,0 1 0,-1-2-348,-88-102 1422,64 77-1139,-1 0-1,-2 3 1,-1 0 0,-5-1-283,-151-103 263,103 76-161,-74-66-102,94 64 29,-8-6 30,-8-2-59,76 64 4,-10-8-62,-14-14 58,30 27 0,1-1 1,0 1-1,-1 0 1,1-1-1,-1 1 1,1-1 0,0 1-1,-1-1 1,1 0-1,0 1 1,-1-1-1,1 1 1,0-1 0,0 0-1,0 1 1,0-1-1,-1 1 1,1-1-1,0 0 1,0 1-1,0-1 0,0 1 27,0 0 781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6:29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266 157 232,'-86'-15'776,"48"11"2040,16 3 9864,-19 1-12680,12 0 2719,17 0-1421,3 0 323,0 0 1,-1 1-1,0 0-1621,25 2 2170,52-2-998,0-3-1,48-8-1171,-30 2 304,24-1-47,220-21 139,-326 29-393,5 1-37,-1-1 0,0-1 0,0 1 0,0-1 0,0 0 0,-1-1 0,2 0 34,-7 3-63,-1-1 1,1 1-1,0 0 0,0-1 0,0 1 1,-1-1-1,1 1 0,0-1 1,0 1-1,-1-1 0,1 1 1,0-1-1,-1 0 0,1 1 1,-1-1-1,1 0 0,-1 0 1,1 1-1,-1-1 0,0 0 0,1 0 1,-1 0-1,0 0 0,0 1 1,1-1-1,-1 0 0,0 0 1,0 0-1,0 0 0,0 0 1,0 0-1,0 0 0,0 1 1,-1-1-1,1 0 0,0 0 1,0 0-1,-1 0 63,0-1-159,-1-1 0,1 1 1,-1 0-1,1 0 0,-1 0 1,0 0-1,0 1 0,0-1 1,0 0-1,0 1 0,0 0 1,-1-1-1,1 1 0,-1 0 159,-34-14-747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6:29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84 4145,'-2'5'4815,"0"0"-2138,0 0 1,0 1-1,0-1 1,0 4-2678,2-8 159,0 0 1,0 0-1,0 0 1,0 0 0,-1 0-1,1 0 1,1 0-1,-1 0 1,0 1 0,0-1-1,0 0 1,0 0-1,1 0 1,-1 0-1,1 0 1,-1-1 0,1 1-1,-1 0 1,1 0-1,-1 0 1,1 0 0,0 0-1,-1-1 1,1 1-1,0 0 1,0 0-1,0 0-159,1 0 192,1 0-1,-1-1 1,0 1-1,1 0 0,-1-1 1,1 1-1,-1-1 1,1 0-1,-1 1 0,3-1-191,29-4 1283,15-5-309,-1-3 0,0-2 0,0-3-974,33-9 643,-8 4-86,1 4-1,3 2-556,-41 10 125,0 2-1,0 1 0,0 2 0,15 2-124,-46 0 28,0-1 0,1 1 0,-1 0 0,5 1-28,-9-1-17,0-1 0,-1 0 0,1 0 0,0 1 1,0-1-1,0 1 0,-1-1 0,1 0 0,0 1 0,0-1 0,-1 1 0,1 0 0,-1-1 0,1 1 0,0 0 0,-1-1 0,1 1 1,-1 0-1,1-1 0,-1 1 0,0 0 0,1 0 0,-1 0 0,0 0 0,1-1 0,-1 1 0,0 0 0,0 0 0,0 0 0,0 0 1,0 0 16,0 0-11,0 0 1,-1-1 0,1 1-1,-1 0 1,1-1 0,0 1 0,-1 0-1,1-1 1,-1 1 0,1-1 0,-1 1-1,1-1 1,-1 1 0,0-1-1,1 0 1,-1 1 0,0-1 0,1 1-1,-1-1 1,0 0 0,1 0 0,-2 1 10,-3 1 96,-18 11-25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6:30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212 103 984,'3'-2'91,"34"-24"8298,-35 24-7543,1 0 0,-1-1 0,1 1 0,-1-1 0,0 1-1,0-1 1,0 0 0,0 0 0,0 0 0,-1 0 0,1-2-846,-1 4 179,-1 0 0,0 0 0,1 0 1,-1 0-1,0 0 0,0 0 0,0 0 0,0 0 0,0 0 0,0 0 0,0 0 0,-1 0 0,1 0 0,0 0 0,0 0 0,-1 0 0,1 0 0,-1 0 0,1 0 0,-1 0 0,0 0-179,0 0 142,0-1 0,0 1-1,-1 0 1,1 0 0,0 0-1,-1 0 1,1 0 0,-1 0-1,1 1 1,-1-1 0,0 0-1,0 1-141,-4-2 189,1 1 0,-1 0-1,0 0 1,0 0-1,0 1 1,0 0-1,-2 0-188,0 1 121,0 0 0,-1 1-1,1 0 1,0 1-1,0-1 1,0 1-1,0 1 1,1 0 0,-1 0-1,1 0 1,-1 2-121,-3 2 98,-1 1 1,1 1-1,1 0 1,0 0 0,0 1-1,0 1-98,5-5 41,1-1 0,1 1 0,-1 0-1,1 0 1,0 0 0,1 0 0,-3 8-41,3-6 33,1-6-18,0 0 1,0 0-1,0 1 1,1-1-1,-1 0 1,1 1-1,0-1 1,0 0-1,0 1 1,1 1-16,-1-2 8,1-1 0,0 0-1,0 0 1,0 0 0,0 0 0,0 0 0,1 0-1,-1 0 1,0 0 0,1 0 0,0-1 0,-1 1 0,1-1-1,0 1 1,0-1 0,1 2-8,4 0 11,-1 0 0,1 0 0,-1 0 0,1-1 0,0 0 0,0-1 0,0 1 0,6-1-11,-3 0 25,1 0 0,-1-1 0,0-1 0,0 0 0,0 0 0,0-1 0,0 0 0,8-3-25,-5 0-278,-1 1 0,0-2 0,-1 1 1,1-2-1,-1 1 0,6-7 278,-15 12-1,13-13 588,-14 14-573,-1-1 0,0 0 1,1 1-1,-1-1 1,0 1-1,0-1 0,1 0 1,-1 1-1,0-1 1,0 0-1,0 1 1,0-1-1,0 0 0,0 0-14,0-2 4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6:30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1248,'-15'21'9658,"10"-12"-3496,5-2-2746,8-4-975,5 6-225,9-2-575,1-5-369,5 8-568,-1-10-192,1 2-8,-3 2 16,-1-6 129,-3-1 463,-9-6-800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6:30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2112,'7'-6'12327,"-2"6"-6578,-4 1-5382,0 0 0,0 1 0,0-1 0,0 1 0,-1-1-1,1 1 1,-1 0 0,1-1 0,-1 1 0,1 0-367,33 118 4225,0 0-2922,-26-97-1032,2-1-1,0-1 1,1 0 0,1 0 0,1-1-1,1-1 1,16 18-271,-27-33 65,0-1 0,1 0 0,-1 1 0,1-1 0,-1 0 0,1-1 0,1 2-65,-4-4 12,0 1 1,0-1 0,1 1 0,-1-1-1,0 1 1,0-1 0,0 0 0,0 1 0,0-1-1,0 0 1,1 0 0,-1 0 0,0 0 0,0 0-1,0 0 1,1 0 0,-1-1 0,0 1-1,0 0 1,0-1 0,0 1 0,0-1 0,0 1-1,0-1 1,0 1 0,0-1 0,0 0 0,0 1-1,0-1 1,0 0 0,0-1-13,3-2 21,0-1-1,-1 1 1,1-1 0,-1 0 0,-1-1 0,1 1-1,1-4-20,12-43 68,-10 34-53,131-381-2642,-135 394 2428,9-20-552,-11 23 760,1 1 0,0-1 0,0 1 1,0 0-1,0-1 0,1 1 0,-1 0 0,0-1 0,0 1 0,1 0 0,1-1-9,-3 2-1,0 0-1,0 0 1,0 0 0,0 0-1,0 0 1,0 0-1,0 0 1,0 0-1,0 0 1,0 0 0,0 0-1,0 0 1,1 0-1,-1 0 1,0-1 0,0 1-1,0 0 1,0 0-1,0 0 1,0 0 0,0 0-1,0 0 1,0 0-1,1 0 1,-1 0 0,0 0-1,0 1 1,0-1-1,0 0 1,0 0 0,0 0-1,0 0 1,0 0-1,0 0 1,0 0-1,0 0 1,1 0 0,-1 0-1,0 0 1,0 0-1,0 0 1,0 0 0,0 0-1,0 0 1,0 1-1,0-1 1,0 0 0,0 0-1,0 0 1,0 0-1,0 0 1,0 0 0,0 0-1,0 0 2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0:09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2272,'20'23'15908,"-17"6"-12267,2 11-745,-6 23-791,-6 9-409,3 10-824,-3 3-256,13-12-320,-4-13-111,10-21-73,-4-19-88,-7-20-281,1-5-423,0-14-328,1-2 1864,0-7-840</inkml:trace>
  <inkml:trace contextRef="#ctx0" brushRef="#br0" timeOffset="1">154 357 1440,'8'-5'11475,"3"19"-6098,-7 5-1928,-2 12-673,-6 0-415,3 0-1129,0-2-408,1-13-392,5-6-352,-8-17 1169,7-8-7403,7-11 4762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6:36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1141 129 24,'0'-5'192,"0"0"-1,0 1 1,-1-1-1,0 0 1,0 1-1,0-1 1,-1 1-1,-1-5-191,1 5 846,-1 0-1,1-1 1,-1 1 0,0 0-1,0 0 1,-1 0-1,1 1 1,-1-1-1,0 1 1,1 0 0,-5-2-846,1 0 1437,-1 1 1,1 0 0,-1 1 0,0-1 0,0 2 0,-7-3-1438,4 3 124,-1 0-1,-9-1-123,-4 2 496,0 1 0,0 1 0,0 1 0,-10 3-496,-31 8 475,-1 2-475,-4 4 315,-67 27-315,101-31 101,1 1 0,1 2 0,1 2 0,-18 13-101,25-13 89,2 0-1,0 2 1,1 0-1,1 2 1,1 0-1,1 2 1,1 0-1,-3 10-88,4-6 113,2 1 0,2 1 0,-5 15-113,12-28 38,2 1-1,1-1 1,0 2-1,2-1 1,0 0 0,0 15-38,3-13 14,1 0 0,1 0 0,1-1 0,1 1 1,1-1-1,1 0 0,1 0 0,1-1 1,3 6-15,74 156 38,-56-127-34,3-1 0,9 9-4,-19-35 2,0 0 0,2-2 0,1-1 0,1-1 0,1-1 0,2-1 0,0-1 0,1-2 0,0-1 0,2-2 0,0-1 0,1-1 0,0-1 0,1-3 0,0 0 0,29 3-2,-31-9 7,0-1 1,1-2-1,-1 0 0,0-3 1,1-1-1,-1-1 0,0-1 0,9-5-7,1-1 11,-2-3 0,0-1 0,-1-1 0,0-3 0,-1-1 0,1-3-11,-12 5 38,-1 0 0,-1-2 0,0-1 0,-2 0-1,0-2 1,-2-1 0,0-1 0,-2 0 0,-1-2-1,-1 0 1,-1-1 0,-1 0 0,-2-1 0,3-10-38,-1-5 45,-2 0 1,-2-1 0,-2-1-1,-1 0 1,0-45-46,-7 69 28,-1 0 0,-1 0 1,0 0-1,-2 0 1,-1 0-1,0 0 0,-2 1 1,0 0-1,-2 0 0,0 1 1,-4-7-29,-4 0 41,-1 0 0,-1 2 1,-1 0-1,-1 0 0,-1 2 1,-2 1-1,0 1 0,-1 0 0,-1 2 1,-23-14-42,12 12 23,0 1 1,-1 2 0,-1 1-1,0 2 1,-2 2 0,1 1 0,-42-6-24,54 14-51,1 1 1,-1 2-1,0 0 1,0 2-1,0 1 1,1 1-1,-1 1 1,1 1-1,0 1 1,0 2 0,0 1-1,-6 4 51,-1-1-2402,-2-1 2402,-2 0-9336,22-5 4672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6:37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813 108 1120,'-20'-6'2187,"-1"0"0,0 1 0,0 1 1,-7 1-2188,2 1 1335,0 1 1,-1 1 0,-7 2-1336,-7 3 927,0 2 0,1 1 0,0 2 0,-19 9-927,29-9 651,0 3 1,0 0 0,-21 14-652,35-17 164,-1 1 1,2 0-1,-1 1 1,2 1-1,-1 1 1,-11 14-165,13-12 39,1 1-1,1 0 1,1 0 0,0 1 0,1 1-1,1-1 1,1 1 0,0 1 0,2-1 0,0 1-1,1 0 1,1 0 0,1 1 0,1-1 0,1 0-1,0 1 1,2-1 0,0 0 0,1 0 0,2 0-1,0 0 1,0 0 0,8 14-39,4 6 69,3-1 0,1-1 0,2 0 0,1-2 1,2-1-1,24 25-69,-24-31 57,1 0 0,1-2 1,1-2-1,1 0 0,2-2 1,0-2-1,35 18-57,-41-26 15,0-2-1,2-1 1,-1 0 0,1-2-1,0-2 1,1 0 0,-1-2-1,1-1 1,0-1 0,23-2-15,-24-3 21,0-1 0,0-1 0,-1-1 0,0-2 0,0-1 0,0-1 0,-1-1 0,-1-1 0,0-1 0,0-2 0,-2 0 0,0-1 0,9-10-21,-10 7 54,-1-1 0,0-1 1,-2-1-1,0-1 1,-1-1-1,-2 0 0,0-1 1,-2-1-1,-1 0 1,-1-1-1,-1 0 0,6-25-54,-7 10 108,-2 0 0,-1 0 0,-3-1 0,-1 1 0,-2-1 0,-2 0 0,-6-34-108,5 59 38,-1-1-1,-1 1 1,-1 0-1,-1 0 1,-1 1-1,0-1 1,-1 1-1,0 1 1,-2 0-1,0 0 1,-11-12-38,0 2 46,-1 2 0,-1 1 1,-1 1-1,-2 1 1,0 1-1,-1 1 0,0 1 1,-2 1-1,0 2 1,-17-6-47,25 13 52,-1 1 1,0 1 0,0 1 0,0 0 0,0 2-1,-1 1 1,0 0 0,1 2 0,-1 0 0,-9 3-53,1 1 40,1 2 1,0 1-1,0 1 1,0 2 0,1 1-1,1 1 1,-6 4-41,-15 12 19,-42 30-19,11-6-353,61-40-148,19-12 470,-1 0 0,1 0 0,0 0 0,0 0 0,0 1 0,-1-1 0,1 0 0,0 0 0,0 0 0,0 0 1,-1 0-1,1 0 0,0 1 0,0-1 0,0 0 0,0 0 0,0 0 0,0 0 0,-1 1 0,1-1 0,0 0 0,0 0 0,0 0 0,0 1 0,0-1 0,0 0 0,0 0 0,0 0 0,0 1 0,0-1 1,0 0-1,0 0 0,0 0 0,0 1 0,0-1 0,0 0 0,0 0 0,0 1 0,0-1 0,0 0 31,11 3-558,22-1 1915,12-1-805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6:38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639 24 880,'-3'-3'752,"1"1"0,-1 0 0,1 0 1,-1 0-1,0 0 0,0 0 0,0 1 0,0-1 0,0 1 0,0 0 0,0 0 0,-3 0-752,2 0 473,0 0 1,0 1-1,0 0 0,0 0 1,0 0-1,0 1 0,0-1 1,0 1-1,-2 1-473,-7 2 402,0 1 1,0 1-1,0 1 1,1-1-1,-6 5-402,3-1 417,-30 17 57,1 3 0,1 2 0,-10 11-474,26-18 223,1 1 1,0 1-1,2 1 1,2 1-1,-5 8-223,4 3 325,-1 3-325,23-40 10,-10 19 74,0 0 1,2 1-1,1 0 0,0 0 0,2 0 0,1 1 1,0 6-85,-1 5 140,3-1 1,1 1 0,1 0 0,2-1 0,4 21-141,-1-26 54,1-1 1,2 0-1,1 0 1,1 0-1,2-1 0,0-1 1,2 0-1,1-1 1,1 0-1,1-1 1,8 8-55,-3-8 14,0-1 0,2-1 1,0-2-1,2 0 1,0-1-1,1-2 1,18 9-15,-9-8 38,1-1 0,1-2 1,0-2-1,0-1 0,35 5-38,-21-8 52,0-2 1,0-3-1,1-1 0,0-3 0,-1-3 0,0-1 0,0-3 0,0-2 0,28-10-52,-36 7 165,-1-2 0,-1-2 0,0-2 0,-1-1 0,-1-3 0,-1-1 0,-1-1-1,-1-2 1,10-11-165,-22 15 239,0-2 0,-2 0-1,-1-1 1,-1-1-1,14-25-238,-19 27 136,-2 0 0,-1-1 0,-2-1 0,0 0 0,-1-1 0,-2 0 0,0-5-136,-2 5 115,-1 1 1,-2-1 0,0 0-1,-2 0 1,-2-9-116,0 15 68,-1 1 0,0 0 0,-2 0 0,0 1 0,-2-1-1,0 1 1,-5-9-68,-3 1 62,-1 0-1,-1 1 1,-1 1-1,-1 0 1,-13-12-62,-3 1 48,-2 1 1,-2 1 0,-4 0-49,9 9 13,-1 2 0,-2 1 1,0 1-1,-1 3 0,-4-1-13,9 6-1,-1 2-1,-1 1 0,0 2 0,0 1 1,-1 1-1,-8 2 2,-2 1-18,0 3 1,1 1-1,-9 3 18,29-1-82,-1 1-1,1 2 1,-1 0 0,1 2-1,1 1 1,-7 4 82,22-9-110,0 0 1,0 1-1,1 0 0,-1 0 0,1 1 1,1 0-1,-1 1 0,1 0 1,0 0-1,1 0 0,-1 2 110,-25 35-467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6:46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387 137 304,'-6'-2'13500,"2"-1"-7631,0-10-5297,2 3 195,-1-1-511,-1 1 0,0 0-1,0 0 1,-2-3-256,4 9 68,0 1 1,0-1 0,-1 1-1,1 0 1,-1 0 0,1 0-1,-1 0 1,0 0-1,-1 0 1,1 1 0,0 0-1,-1 0 1,1 0 0,-4-2-69,-1 1 41,0 1 0,-1 0 0,1 1 0,0 0 0,-1 0 0,1 0 0,0 1 0,-1 1 0,1-1 0,0 1 0,-1 1 0,1 0 0,-4 1-41,-7 3 69,0 1-1,1 0 0,0 1 0,0 1 0,-2 3-68,11-7 69,1 0 0,0 1 0,1 0 0,-1 0 0,1 0-1,-1 2-68,7-6 19,-1-1 0,1 1 0,-1 0-1,1 0 1,0 0 0,0-1 0,0 1 0,0 0-1,0 1 1,0-1 0,0 0 0,1 0 0,-1 0-1,1 0 1,-1 1 0,1-1 0,0 0-1,0 0 1,0 1 0,0-1 0,0 0 0,1 0-1,-1 1 1,1-1 0,-1 0 0,1 0-1,0 0 1,0 0 0,0 0-19,2 3 20,0-1 1,0 0-1,1 0 0,-1 0 0,1-1 1,0 1-1,0-1 0,1 0 0,-1 0 1,0 0-1,5 1-20,11 6 71,0-2-1,5 1-70,-13-5 28,21 9 159,0 1 1,-1 1-1,0 2 0,-2 1 0,20 15-187,-45-29 76,0 0 0,0 0 0,-1 0 0,0 1 0,1 0-76,-4-4 31,0 0 0,-1 0-1,1 0 1,-1 0 0,1 0 0,-1 0-1,1 0 1,-1 1 0,0-1 0,1 0-1,-1 0 1,0 0 0,0 0 0,0 1-31,0-2 28,0 1 1,0 0-1,0-1 1,0 1-1,-1 0 0,1-1 1,0 1-1,0 0 1,-1-1-1,1 1 1,-1-1-1,1 1 1,-1-1-1,1 1 1,0-1-1,-1 1 1,0-1-1,1 1 1,-1-1-1,1 1 1,-1-1-1,0 0 0,1 1 1,-1-1-29,-4 2 105,1 0 1,0-1-1,-1 0 0,1 1 1,-1-2-1,0 1 0,1 0 1,-1-1-1,0 0 0,1 0-105,-13-1 193,0-1-1,-3-1-192,-10-1 177,4 3-70,0 1 1,0 1-1,-15 3-107,15-2 50,23-1-70,-1-1 0,1 1-1,0-1 1,0 0 0,-1 0 0,1-1-1,0 1 1,0-1 0,0 1 0,0-1-1,-3-1 21,6 2-18,0 0 0,0 0 0,0 0 0,0 0-1,-1 0 1,1 0 0,0 0 0,0-1 0,0 1 0,0 0-1,0 0 1,0 0 0,-1 0 0,1 0 0,0 0 0,0-1-1,0 1 1,0 0 0,0 0 0,0 0 0,0 0 0,0-1-1,0 1 1,0 0 0,0 0 0,0 0 0,0 0 0,0-1-1,0 1 1,0 0 0,0 0 0,0 0 0,0 0 0,0-1-1,0 1 1,0 0 0,0 0 0,0 0 0,0 0 0,0 0-1,0-1 1,0 1 0,0 0 0,1 0 0,-1 0-1,0 0 1,0 0 0,0 0 0,0-1 18,9-6-611,-6 5 285,10-8 176,0 1-1,1 1 0,0 0 0,1 1 151,41-19 134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6:46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1008,'0'0'-389,"3"2"1858,0 2 12469,-2-1-10779,-1-3-995,0 4-189,-1 34 92,1-12-1149,0 0-1,3 9-917,5 16 1075,2-1 0,13 38-1075,-20-77 62,-2-7-44,0 0 10,1 0-1,-1 0 1,0 0 0,-1 1 0,1-1-1,-1 0 1,0 0 0,0 1 0,0-1-1,0 0 1,-1 3-28,1-6-12,-1-1-1,1 1 1,0-1-1,-1 1 1,1-1-1,0 1 1,-1-1-1,1 0 1,-1 1-1,1-1 1,-1 0-1,1 1 1,-1-1-1,1 0 1,-1 1-1,1-1 1,-1 0-1,1 0 1,-1 0-1,0 1 1,1-1-1,-1 0 1,1 0-1,-1 0 1,0 0-1,1 0 1,-1 0-1,1 0 1,-1 0-1,1-1 1,-1 1-1,0 0 1,1 0-1,-1 0 1,1 0-1,-1-1 1,0 1 12,-23-13 101,21 11 200,-17-8-36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6:49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529 1 496,'-8'0'9847,"2"1"-3951,-4 4-2267,5-1-3709,1 1 0,-1-1 0,1 1 0,-1 2 80,4-6 256,-74 100 1008,15-17-590,-221 265 177,279-347-875,-6 8-417,0-1-1,-1 0 1,0 0-1,-1-1 1,-6 5 441,13-12-1176,3-2-9,5-5-380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6:49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6 1392,'0'-4'9786,"-4"3"-5425,0 5-2808,3-4 119,0 3-112,-15 31-303,-27 57-633,18-27-184,1 1-304,1 3-56,5-15-32,3-3-56,2-15-344,-1-11-216,7-11 3328,7-6-2280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6:50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10 113 1272,'-10'12'10587,"12"-2"-3642,4 1-5257,5 8-1079,2 6 111,2 16 352,-2 7-136,4 7-312,1-2-160,2-3-240,1-4-88,-4-9-56,-2-8-40,-6-9-176,-4-8-184,-3-8-512,-4-9-264,-3-21 664</inkml:trace>
  <inkml:trace contextRef="#ctx0" brushRef="#br0" timeOffset="1">322 1 1096,'19'12'8810,"-7"-5"-272,4 8-6090,10 4-1511,4 4-17,2 10 8,9 3-128,1 4-288,9 1-112,-2-2-160,-6-1-23,-10-3-153,-5-3-257,-9-10-151,-7-3 2329,-7-16-1617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6:50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36 502 11634,'2'7'9539,"13"9"-8059,7 4-1000,12 4 136,2 1 136,7 3 88,3-5-255,12-7-273,0-3-112,-5-5-96,-5 0-24,-14-3 16,-10 2-64,-9-2-352,-5-1 488,-1-1-240</inkml:trace>
  <inkml:trace contextRef="#ctx0" brushRef="#br0" timeOffset="1">15 231 2152,'-15'3'14628,"25"-6"-11636,14-1-1479,13-5-217,8-2 96,10-6-352,2-3-303,9-2-377,-1 0-128,-7-1-24,-8 3-112,-18-2-496,-1-1-209,-7 3 2370,-2 3-1593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6:51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24 409 1944,'-18'8'13627,"12"-16"-11106,6 0-1113,0-9-432,20-1 153,4-6-9,-1-11-280,19-8-352,2-4-152,3-3-112,3-1 72,-15 5-448,-6 0 128,-13 23-40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0:10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10714,'6'0'10723,"-3"1"-7691,4 5-399,0 6-1201,3-2-296,-3 1-279,1-3 295,1-1-664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6:51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23 578 1592,'-12'-4'11483,"4"-12"-8707,5-12-1703,3-3 143,0-8 288,3-6-272,1-14-479,2-2-233,5-4-320,1 1-24,3 5-336,1 2-120,1 8 160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7:03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 1168,'-1'-1'9690,"1"-1"-4456,0 2-5099,0 0 0,0 0 0,0 0 0,0 0 0,0 0 1,0 0-1,0 0 0,0 0 0,0 0 0,0 0 0,0 0 0,0 0 0,0 0 0,0 0 0,0 0 0,0 0 0,0 0 0,0 0 0,0 0 0,0 0 0,0 0 0,0 0 0,0 0 0,0 0 0,0 0 0,1 0 1,-1 0-1,0-1 0,0 1 0,0 0 0,0 0 0,0 0 0,0 0 0,0 0 0,0 0 0,0 0 0,0 0 0,0 0 0,0 0 0,0 0 0,0 0 0,0 0 0,-1 0 0,1 0 0,0 0 0,0 0 1,0 0-1,0 0 0,0 0 0,0-1 0,0 1 0,0 0 0,0 0 0,0 0 0,0 0 0,0 0 0,0 0 0,0 0 0,0 0 0,0 0 0,0 0 0,0 0-135,27 15 1108,162 112 896,-114-75-1495,36 26 7,-88-60-394,-1 1-1,-1 1 0,11 13-121,-30-30 8,-1-2 0,1 1 0,-1-1 0,1 1 0,-1 0-1,1 0 1,-1 0 0,0-1 0,0 1 0,0 0 0,0 0-1,0 1 1,-1-1 0,1 0 0,-1 0 0,1 0 0,-1 2-8,0-4-22,0 1 0,0 0 0,0-1 0,0 1 1,0-1-1,-1 1 0,1 0 0,0-1 0,0 1 1,0-1-1,-1 1 0,1-1 0,0 1 1,-1-1-1,1 1 0,-1-1 0,1 1 0,-1-1 1,1 1-1,0-1 0,-1 0 0,0 1 0,1-1 1,-1 0-1,1 1 22,-2 0-133,0-1-1,0 1 1,-1 0 0,1-1-1,0 1 1,0-1 0,0 0 0,-1 1 133,-6-1-610,-1 0 0,1-1 0,-4 0 610,-20-4 457,4-2-175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7:04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1768,'-2'4'12995,"9"12"-9954,5 7-889,1 19-255,6 11-169,-1 10-640,4 1-328,2-6-431,-3-9-121,-2-17-104,-3-2 8,-7-18-152,-5-8-280,-8-4-609,-9-4 233,-5-12 272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7:04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15 245 1944,'-13'3'13467,"12"-3"-11474,2-12-329,15-3-560,7-3-95,10-7-345,9-1-184,9-6-280,6 0-64,2 3-144,-6 1-216,-8 8 3072,-9 10-2223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7:41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15 1264,'-24'-6'7792,"17"4"-5449,1 0 0,-1 0 0,0 1 0,-6 0-2343,13 1 40,0 0 0,0 0 0,0 0 0,0 0 0,0 0 0,0 0 1,-1 0-1,1 0 0,0 0 0,0 0 0,0 0 0,0 0 0,0 0 0,0 0 0,0 0 0,0 0 0,0 0 1,0 0-1,0 0 0,0 0 0,0 1 0,0-1 0,0 0 0,0 0 0,0 0 0,0 0 0,-1 0 0,1 0 1,0 0-1,0 0 0,0 0 0,0 0 0,0 0 0,0 0 0,0 0 0,0 0 0,0 1 0,0-1 0,0 0 1,0 0-1,0 0 0,0 0 0,0 0 0,0 0 0,0 0 0,0 0 0,1 0 0,-1 0 0,0 0 0,0 0 1,0 0-1,0 0 0,0 1 0,0-1 0,0 0 0,0 0 0,0 0 0,0 0 0,0 0 0,0 0 0,0 0 1,0 0-1,0 0 0,0 0 0,0 0 0,0 0 0,1 0 0,-1 0 0,0 0 0,0 0-40,6 5 847,3 0-436,1-1 0,1 0-1,-1-1 1,1 0 0,7 2-411,13 3 473,-19-5-343,30 9 623,0 1 1,19 11-754,-49-19 96,0 1 0,-1 0 0,0 1 0,0 0 0,-1 1 1,0 0-1,0 1 0,0 0 0,-2 0 0,8 9-96,-13-13 17,0-1 0,-1 1 1,1 0-1,-1-1 0,0 1 1,0 0-1,0 1 0,-1-1 0,1 0 1,-1 0-1,-1 1 0,1-1 1,-1 0-1,0 1 0,0-1 0,0 1 1,-1-1-1,0 0 0,0 1 1,0-1-1,-1 0 0,0 0 0,0 0 1,0 0-1,0 0 0,-1 0 1,0-1-1,0 1 0,-2 2-17,-5 4 34,0-1 0,-1 0 1,0 0-1,0-1 0,-1 0 0,-5 2-34,-25 15 162,-12 3-162,9-6 61,32-15-29,-44 24 82,47-26 3,1 1-1,0 0 1,1 0-1,-6 5-116,14-11 14,0-1 0,-1 0-1,1 1 1,0-1-1,-1 0 1,1 1-1,0-1 1,-1 1-1,1-1 1,0 0-1,0 1 1,-1-1 0,1 1-1,0-1 1,0 1-1,0-1 1,0 1-1,0-1 1,-1 1-1,1-1 1,0 1-1,0-1 1,0 1 0,0-1-1,1 1-13,-1-1 16,1 1 0,-1-1 0,1 0 1,-1 1-1,1-1 0,-1 0 0,1 1 0,0-1 0,-1 0 0,1 0 1,0 0-1,-1 0 0,1 1 0,0-1 0,-1 0 0,1 0 0,0 0 0,-1 0 1,1 0-1,0-1 0,-1 1 0,1 0-16,36-5 636,31-8-636,-19 4 212,-18 3-52,1 1 0,0 2 0,18 0-160,-24 4-3,23 0 193,4-3-190,-38 1-219,0-1 0,0 0-1,-1-1 1,1-1 0,9-4 219,-21 7-377,1-1 0,-1-1 0,0 1 0,0 0-1,0-1 1,0 1 0,0-1 0,0 0 0,-1 0 0,1 0 0,0-3 377,1-9-1267,2-2 435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7:42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0 1320,'-8'2'1438,"0"-1"-1,0 1 1,0 0-1,0 1 1,1 0-1,-4 1-1437,1 1 1016,0 1 0,-1 0 0,2 1 0,-2 1-1016,-14 13 1762,1 2 0,-16 19-1762,35-37 204,-21 24 706,0 2-1,2 1 1,1 0 0,-14 30-910,25-40 314,2 0 1,0 1-1,2 0 1,0 1-1,2 0 1,0 0-1,2 0 1,-1 10-315,4-5 178,1 0 1,1 0-1,1-1 1,2 1-1,0-1 0,3 0 1,0 0-1,7 17-178,1-5 90,2-1-1,2-1 1,1 0-1,1-2 1,15 17-90,-16-27 46,1 0 1,2-1-1,0-2 0,2 0 1,0-2-1,2 0 1,0-2-1,1-1 0,1-2 1,0 0-1,31 10-46,-27-13 57,2-2 0,-1-1 0,1-1 0,1-2 0,-1-2 0,1-1 0,0-2 0,0-2 0,1-1 0,34-5-57,-46 2 32,0-1 0,0-2-1,0 0 1,-1-1 0,0-2 0,-1 0-1,0-1 1,0-2 0,-2 0 0,1-1-1,18-18-31,-25 18 10,-1-1 0,0 0-1,-1-1 1,-1-1 0,-1 0-1,0 0 1,-1-1-1,-1-1 1,-1 0 0,0 0-1,-2 0 1,0-1 0,-1 0-1,2-17-9,-5 16 19,0 0-1,-1 0 1,-1 0-1,-1 0 1,0 0-1,-4-10-18,0 4 24,-2 1 0,-1-1 0,0 1 0,-10-17-24,-3 2 9,-1 1 0,-1 0 0,-3 2 0,-1 1 0,-29-30-9,26 34-19,-3 1 0,0 1 0,-15-8 19,25 21-8,-1 2 1,0 1-1,-1 0 0,-1 2 0,-21-7 8,33 15 11,0 1 0,0 0-1,-1 1 1,1 0 0,-1 1 0,0 1-1,1 1 1,-1 0 0,0 0 0,0 2-1,1 0 1,-1 0 0,0 2 0,1 0-1,0 0 1,0 1 0,-10 6-11,-17 9 40,1 2 0,1 2 0,1 1 0,2 2 0,0 2 0,1 1-40,16-12 23,1 0 0,1 1 1,1 1-1,0 0 0,-2 7-23,15-21 16,-1 1 0,1-1 0,0 1 0,-1 3-16,4-9 62,-1 1 1,0 0-1,1 0 0,0-1 0,-1 1 1,1 0-1,0 0 0,0 0 1,0 0-1,0-1 0,1 1 0,-1 0 1,0 0-1,1-1 0,-1 1 1,1 0-1,0 0-62,0 0 37,0-1-1,0 0 1,1 1 0,-1-1 0,0 0 0,1 0-1,-1 0 1,1 0 0,-1 0 0,1 0 0,0 0-1,0 0-36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7:45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16 361 896,'-2'4'1971,"0"0"-1,0 1 1,0-1-1,0 0 1,0 3-1971,1-2 780,0 0 0,1 0 0,-1 0 1,1 0-1,0 0 0,0 1-780,0-5 160,0 1 0,0-1 0,1 0-1,-1 1 1,0-1 0,1 0 0,-1 0 0,1 1 0,-1-1-1,1 0 1,0 0 0,-1 0 0,1 0 0,0 0 0,0 0 0,0 0-1,0 0 1,0 0 0,0 0 0,0 0 0,0 0 0,0-1-1,0 1 1,1-1-160,0 1 227,0 0-1,1 0 0,-1 0 1,1-1-1,-1 1 1,1-1-1,0 0 0,-1 1 1,1-1-1,1-1-226,3 0 183,0 0 1,0 0-1,0-1 0,0 0 1,-1-1-1,1 1 1,-1-1-1,0-1 0,0 1 1,0-1-1,3-2-183,4-5 113,-1 1 0,0-2 1,0 1-1,3-7-113,-3 4 42,-1-1 0,-1 0 0,0-1 1,-1 1-1,2-7-42,-7 11 15,1 0 0,-1-1 1,-1 1-1,0-1 0,-1 0 1,0 0-1,-1 0 0,1-9-15,-3 7 27,1 0 1,-1-1-1,-1 1 0,-2-4-27,3 14 13,0-1 1,0 1-1,0 0 0,-1-1 0,0 1 0,0 0 0,0 0 0,-1 0 0,1 0 0,-1 1 0,0-1 0,0 1 0,0-1 1,0 1-1,-2-1-13,3 3 17,-1-1 0,0 1 0,0-1 0,0 1 0,0 0 0,0 0 0,-1 0 0,1 0 0,0 1 0,0-1 0,-1 1 0,1 0 0,0 0 0,-1 0 0,1 0 1,0 1-1,0-1 0,-1 1 0,1 0 0,0 0 0,0 0 0,0 0 0,0 0 0,0 1 0,0 0 0,0 0-17,-3 1 58,1 1 0,-1 0 0,1 0-1,0 0 1,1 1 0,-1-1 0,1 1 0,0 0-1,0 0 1,0 1 0,1-1 0,0 1 0,0 1-58,0 1 95,0 0-1,1 0 1,1 0 0,-1 0 0,1 0 0,1 1 0,-1-1 0,1 0 0,1 1 0,0-1 0,0 0 0,0 1 0,1-1 0,0 0 0,1 0 0,0 0 0,2 4-95,1 0 87,0 0 0,0-1 0,2 1 0,-1-2-1,1 1 1,1-1 0,0 0 0,0 0 0,1-1 0,7 5-87,-9-8 2,0-1 0,0-1 0,1 0 1,-1 0-1,1 0 0,0-1 0,0 0 1,0-1-1,0 0 0,0 0 1,1-1-1,-1 0 0,3-1-2,-3 0-190,-1 0 1,0-1-1,0 0 1,1 0-1,-1-1 1,0 0-1,0-1 1,0 0-1,-1 0 0,1 0 1,-1-1-1,1 0 1,-1-1-1,5-4 190,20-20-783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7:45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1912,'8'7'13303,"-2"2"-8671,3 14-3441,-6-16 380,6 21 2377,3 17-3948,-9-28 518,2 1 0,0-1 0,1-1 1,1 1-1,1-1 0,3 7-518,-8-20 48,-1 0 0,1 0 0,0 0-1,-1 0 1,1 0 0,1 0 0,-1-1-1,0 0 1,0 1 0,1-1 0,0 0-1,-1-1 1,1 1 0,2 0-48,-3-1 7,0 0-1,0-1 1,-1 1 0,1-1 0,0 0-1,0 0 1,-1 0 0,1 0 0,0 0 0,0 0-1,0-1 1,-1 1 0,1-1 0,0 0-1,-1 0 1,1 0 0,-1 0 0,1 0 0,-1-1-1,1 1 1,-1-1 0,0 0-7,4-3 2,-1 0 1,0 0-1,0-1 1,-1 0-1,0 0 1,0 0-1,0 0 0,1-5-2,6-12-210,5-20 210,-12 31-109,5-15-284,-2 6-503,1 1-1,2-3 897,4-2-137,-13 22 108,0 0 1,0 0-1,-1-1 1,1 1 0,0-3 28,-1 5-1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7:46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0 188 2216,'0'3'1252,"1"0"1,0 1-1,-1-1 0,1 0 0,0 0 0,0 0 0,1 0 0,-1 0 0,1 0 0,-1 0 0,1 0 0,0-1 0,0 1-1252,0-2 255,-1 1 0,1-1 0,-1 0 0,1 0 0,0 1 0,-1-1 0,1 0 0,0-1 0,0 1 0,0 0-1,-1 0 1,1-1 0,0 1 0,0-1 0,0 0 0,0 1 0,0-1 0,0 0 0,0 0 0,0 0 0,0-1 0,0 1 0,0 0-255,2-1 204,-1 0-1,1-1 1,-1 1 0,1-1-1,-1 1 1,0-1-1,0 0 1,0 0-1,0 0 1,0-1 0,0 1-1,0-1 1,-1 1-1,2-3-203,1-2 123,0 1 1,0-1-1,-1 0 0,0-1 0,3-6-123,-3 5 27,-1 0 0,-1 0 0,1-1 0,-2 1 0,1 0 0,-1-1 0,0 1 0,-1-1 0,0 1 0,-1-1 0,0 1 0,-2-7-27,3 14 4,0 1-1,-1-1 1,1 0-1,-1 0 1,0 0-1,0 0 0,0 1 1,1-1-1,-1 0 1,-1 1-1,1-1 1,0 1-1,0-1 0,-1 1 1,1 0-1,0-1 1,-1 1-1,0 0 1,1 0-1,-1 0 1,0 0-1,1 0 0,-2 0-3,1 1 3,1 0 0,-1-1-1,1 1 1,-1 0-1,0 0 1,0 0-1,1 1 1,-1-1-1,1 0 1,-1 0-1,0 1 1,1-1 0,-1 1-1,1 0 1,-1-1-1,1 1 1,-1 0-1,1 0 1,-1 0-1,1 0 1,0 0 0,0 0-1,-1 0 1,1 1-1,0-1 1,-1 1-3,-1 3 11,0 0 0,0 0 1,0 1-1,1-1 1,-1 1-1,1-1 0,1 1 1,-1 0-1,1-1 1,0 1-1,0 0 0,1 0 1,-1 0-1,2 0 0,-1 0 1,0 0-1,1 0 1,0 0-1,2 5-11,-1-3 17,0-1-1,1 0 1,-1 0-1,1 0 1,1 0 0,-1 0-1,1 0 1,1-1-1,-1 0 1,1 0 0,0 0-1,0-1 1,1 1 0,0-1-1,2 2-16,-2-3-272,0-1-1,1 1 0,-1-1 1,1-1-1,-1 1 1,1-1-1,0 0 0,6 1 273,-8-3-854,0 1 0,0-1 0,0 0 0,0 0 0,0 0 0,0-1 0,0 0 0,0 0 0,-1 0 0,1 0 0,0-1 0,4-2 854,-3 1-3749,0-1 1,0 0 0,4-4 3748,15-12-3452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7:46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88 880,'9'-5'564,"-3"2"2629,0 0 5500,-6 3-8494,0-1 1,0 1 0,0 0-1,0 0 1,0 0 0,0 0 0,1 0-1,-1 0 1,0 0 0,0 0 0,0 0-1,0 0 1,0 0 0,1 0-1,-1 0 1,0 0 0,0 0 0,0 0-1,0 0 1,0 0 0,1 0 0,-1 0-1,0 0 1,0 0 0,0 0-1,0 0 1,0 0 0,1 0 0,-1 0-1,0 0 1,0 0 0,0 0-200,3 6 2489,-2 9-1318,-1-13-468,4 81 4529,-3-74-4815,0 2-62,-2-8-207,-3-6 33,2 1-237,0 0 0,1 0 0,-1 0 0,0 0 0,1 0-1,-1 0 1,1-1 0,0 1 0,-1 0 0,1-1 0,1 1 0,-1-1 0,0 0-1,0 1 1,1-1 0,0 0 0,-1 1 0,1-1 0,0 0 0,0 1 0,1-1-1,-1 0 1,0 1 0,1-3 56,2-4-267,0 0 1,0 0-1,0 1 0,1-1 1,0 1-1,1-1 0,0 1 0,0 1 1,1-1-1,0 1 0,1 0 1,-1 0-1,1 1 0,0-1 0,1 2 1,-1-1-1,2 1 267,-7 4-400,0 0 1,0 1-1,0-1 1,0 1 0,0-1-1,-1 1 1,1 0-1,0 0 1,0 0-1,0 0 1,0 0-1,0 0 1,0 1-1,0-1 1,0 1-1,0-1 1,0 1-1,0 0 1,0 0-1,-1 0 1,1 0-1,0 0 400,4 2-2093,-1 1 0,0-1-1,0 1 1,-1 0 0,1 1-1,1 2 2094,25 29-1248,-12-13 8582,-17-19-6080,0 0 1,1-1 0,-1 1-1,-1 0 1,1 0-1,-1 0 1,1 0 0,-1 0-1,0 1 1,-1-1-1255,2 12 2791,0 0 0,-2 3-2791,4 24 2063,-4-42-2032,0 0 0,0 0 1,0 0-1,1 0 0,-1 0 0,0 0 1,1 0-1,-1 0 0,1 0 1,-1 0-1,1 0 0,-1-1 0,1 1 1,-1 0-1,1 0 0,0 0 1,0-1-1,-1 1 0,2 0-31,-2-1 11,1 1-1,0-1 0,0 0 1,0 0-1,-1 0 0,1 1 1,0-1-1,0 0 0,-1 0 1,1 0-1,0 0 0,0-1 1,0 1-1,-1 0 0,1 0 1,0 0-1,0-1 0,-1 1 1,2 0-11,2-3-16,0 1-1,0-1 1,0 0 0,0 0-1,0 0 1,2-4 16,2-1-155,0-1 0,-1 0 0,0-1 0,-1 0 0,0 0 0,0 0 0,-1-1 0,1-3 155,5-16-521,-2 0 0,1-13 521,-5 31-27,-4 12 28,-1 0 0,0 0 1,0 0-1,0 0 0,0 0 0,0 0 0,0 0 0,1 0 1,-1 0-1,0 0 0,0 0 0,0 0 0,0-1 0,0 1 1,0 0-1,1 1 0,-1-1 0,0 0 0,0 0 0,0 0 1,0 0-1,0 0 0,0 0 0,1 0 0,-1 0 0,0 0 1,0 0-1,0 0 0,0 0 0,0 0 0,0 0 0,0 0 0,1 0 1,-1 1-1,0-1 0,0 0 0,0 0 0,0 0 0,0 0 1,0 0-1,0 0 0,0 0 0,0 1-1,1 1 30,1 1 0,-1-1-1,0 1 1,-1-1 0,1 1 0,0 1-30,8 54 661,13 46 1127,21 57-1788,9 39 805,-49-186-712,-1 1 0,0 0 1,0 7-94,-2-17 28,0 0 0,0 0 1,-1 0-1,1 0 0,-1 0 0,-1 0 0,1-1 1,-1 1-1,1 0 0,-1-1 0,-1 1 0,0 1-28,-2 0 38,0 0 0,0 0 0,0 0 0,-1 0-1,0-1 1,0 0 0,-1 0 0,0-1-1,1 0 1,-1 0 0,-1 0 0,-3 1-38,-9 3 68,-1-1 0,0-1 0,0-1 0,-1 0-68,-10 0 46,0-2 0,-29 0-46,55-2-34,0-1-1,0-1 1,0 1-1,0-1 1,1 0-1,-1 0 1,0-1-1,0 1 1,1-1-1,-1-1 1,1 1 0,-3-2 34,7 3-54,-1 0 1,1 0-1,-1 0 1,1 0-1,-1 0 1,1-1 0,-1 1-1,1 0 1,0-1-1,0 1 1,0-1 0,0 1-1,0-1 1,0 0-1,0 1 1,0-1-1,1 0 1,-1 0 0,1 1-1,-1-1 1,1 0-1,0 0 1,0 0-1,-1 0 1,1 0 0,1 0-1,-1 1 1,0-1-1,0 0 1,1 0 0,-1 0-1,1 0 1,0 0 53,1-4-119,0 1 1,0 0 0,1-1-1,0 1 1,0 0 0,0 0 0,1 1-1,0-1 1,0 1 0,2-2 118,9-8-2633,2 2 1,5-4 2632,-21 16-42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0:10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2825,'10'44'14241,"-3"4"-6871,-6-29-5761,0 1 0,-2-1 1,-1 19-1610,-2-20 265,2-13-308,1-12-513,1 5 410,0-1 0,0 0 0,1 0 0,-1 1-1,1-1 1,0 0 0,0-2 146,3-6-188,7-23-573,7-15 761,-12 37-92,0-1-1,4-6 93,-9 16 36,1 0 0,0 1 0,0-1 0,0 1 0,0-1 0,0 1 0,0 0 0,1-1 0,-1 1 0,1 1 0,0-1 0,-1 0 0,4-1-37,-6 3 40,1 0-1,0 0 0,0-1 0,0 1 0,0 0 0,-1 0 0,1 0 0,0 0 0,0 0 0,0 0 0,0 0 0,0 0 0,-1 0 0,1 1 0,0-1 0,0 0 0,0 0 0,-1 1 0,1-1 0,0 1 0,0-1 0,-1 0 0,1 1 0,0 0 0,-1-1 0,1 1 0,0-1 0,-1 1 0,1 0 0,-1-1 0,1 1 0,-1 0-38,3 3 153,-2-1 1,1 1-1,0 0 0,-1 0 1,1 4-154,-2-8 4,5 20 397,-1 1 0,-1-1 1,-1 7-402,-1-11 98,1 1 0,1-1 0,0 0-1,1 0 1,2 6-98,-6-21-32,1 0 1,-1-1-1,0 1 0,1 0 0,-1 0 1,0-1-1,1 1 0,-1 0 0,1-1 1,-1 1-1,1 0 0,-1-1 0,1 1 0,-1-1 1,1 1-1,0-1 0,-1 1 0,1-1 1,0 1-1,0-1 0,-1 0 0,1 1 0,0-1 1,0 0-1,0 1 0,-1-1 0,1 0 1,0 0-1,0 0 0,0 0 0,-1 0 0,1 0 1,0 0-1,0 0 0,0 0 0,0-1 32,2 0-54,0 0 0,0 0-1,0-1 1,0 0 0,0 1-1,0-1 1,1-2 54,11-6 81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7:47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6401,'-17'12'13515,"17"-7"-9850,3 9-1633,-1 7-527,5 5-57,-4 8-416,-1-9-408,2 2-367,-2-5-81,-2-5-72,0-1-56,-3-8-152,-4-9 896,7-18-648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7:47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1 167 2192,'21'6'11861,"-1"0"-5703,22 1-1250,-24-4-4141,1 1 0,-1 0 1,14 6-768,-22-6 116,1 1 0,-1 0 1,0 1-1,0 0 0,0 0 1,-1 1-1,6 6-116,-8-6 7,-1-1 1,0 1-1,0 1 0,0-1 0,-1 1 0,-1 0 1,1 0-1,-1 0 0,-1 1 0,1 0-7,-1 1 10,0 0 0,0 1 0,-1-1 0,0 3-10,-2-8 19,1 1 0,-1 0 1,0 0-1,0-1 0,-1 1 0,0 0 1,0-1-1,-1 5-19,2-10-2,0 0 0,0 0 0,0 0 0,0 0 0,0 0 0,0 0 1,0 0-1,0 0 0,0 0 0,0 0 0,0 0 0,0 0 0,0 0 0,0-1 1,0 1-1,0 0 0,0 0 0,0 0 0,0 0 0,0 0 0,0 0 0,0 0 1,-1 0-1,1 0 0,0 0 0,0 0 0,0 0 0,0 0 0,0 0 0,0 0 1,0 0-1,0 0 0,0 0 0,0 0 0,0 0 0,0 0 0,0 0 0,0 0 1,0 0-1,0 0 0,0 0 0,0 0 0,0 0 0,0 0 0,0 0 0,0 0 1,0 0-1,0 0 0,0 0 0,0 0 0,0 0 0,0 0 0,-1 0 0,1 0 1,0 0-1,0 0 2,1-11-475,2-7 326,1 0 1,0 1 0,2-1-1,1-1 149,-5 11-7,2 1-1,-1 0 1,1 0 0,0 0-1,1 1 1,0-1-1,0 1 1,0 0-1,1 1 1,-1-1 0,1 1-1,1 0 1,-1 1-1,1-1 1,0 1 0,0 0-1,0 1 1,3-1 7,-7 3 41,-1 0 0,1 0 0,-1 0 1,1 1-1,-1-1 0,1 1 0,-1 0 1,1-1-1,0 1 0,-1 1 0,1-1 0,0 0 1,-1 1-1,1-1 0,-1 1 0,1 0 0,-1-1 1,1 1-1,-1 1 0,1-1 0,-1 0 0,0 1 1,0-1-1,0 1 0,0-1 0,0 1 1,0 0-1,0 0 0,0 0 0,-1 0 0,1 0 1,0 2-42,2 3 150,0 1 1,-1-1 0,0 1-1,-1-1 1,0 1 0,0 0 0,0 0-1,-1 0 1,0 0 0,-1 1-151,1 5 140,-1-5-59,0 0 1,1 0-1,0 0 1,1 0-1,0 0 1,0-1 0,3 6-82,-4-11-47,4 6 182,-4-9-131,0 0 1,0 1 0,0-1 0,0 0 0,0 0 0,-1 0-1,1 0 1,0 0 0,0 0 0,0 0 0,0 0-1,0 0 1,0-1-5,25 0-2155</inkml:trace>
  <inkml:trace contextRef="#ctx0" brushRef="#br0" timeOffset="1">835 0 11114,'9'31'10387,"1"11"-7131,-2 18-1735,0 7-257,-4 5-72,4-1-280,2-9-544,4-8-120,2-7-152,0-17-120,-2-16-456,-2-9-224,-6-20 200,-6-6 1496,-10-12-704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7:47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11843,'2'-2'9946,"10"4"-7426,7-2-231,6 5-513,5-1-312,8 0-920,-1 0-199,5 0-177,3-4-136,0 0-456,-14 2 1208,3 4-768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7:48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11 287 2865,'-1'1'654,"1"0"1,0 0 0,0 0-1,0 0 1,0 0 0,0-1-1,0 1 1,0 0 0,0 0-1,0 0 1,0 0 0,0 0-1,1 0 1,-1 0 0,0 0-1,1 0 1,-1 0-1,1-1 1,-1 1 0,1 0-1,-1 0 1,1-1 0,0 1-1,-1 0 1,1-1 0,0 1-1,-1 0-654,3 0 398,-1-1 0,0 1 0,0 0 0,0-1 0,0 0 0,1 1-1,-1-1 1,0 0 0,0 0 0,1 0 0,-1 0 0,2-1-398,2 0 239,1 0 1,-1-1-1,0 1 1,0-1-1,0 0 1,0-1 0,0 0-1,-1 0 1,1 0-1,-1 0 1,0-1-1,0 0 1,0 0-1,0 0 1,-1-1 0,1 0-1,-1 0-239,1-1 47,-1 0 0,0-1 1,0 0-1,0 1 0,-1-1 0,0-1 0,0 1 1,-1 0-1,0-1 0,0 1 0,-1-1 0,0 1 1,0-1-1,-1 0-47,1 4 13,-2 0 1,1 1-1,0-1 0,-1 0 1,0 1-1,1-1 1,-1 1-1,-1-1 0,1 1 1,0-1-1,-1 1 1,0 0-1,0-1 0,0 1 1,0 0-1,0 0 1,-1 1-1,1-1 1,-1 0-14,-1 0 15,0 0 0,0 0 0,0 1 0,0-1 1,-1 1-1,1 0 0,-1 0 0,1 1 1,-1-1-1,0 1 0,1 0 0,-1 0 1,0 1-1,-2-1-15,4 1 9,-1 0 0,0 0 1,0 0-1,0 1 0,0-1 1,0 1-1,1 0 0,-1 0 0,0 0 1,1 0-1,-1 1 0,1 0 1,-1 0-1,1 0 0,0 0 0,0 0 1,-3 2-10,4-1 11,0-1 0,0 0 0,0 1 0,0 0 0,0-1 0,1 1 0,-1 0 0,1 0 0,-1 0 1,1 0-1,0 0 0,1 0 0,-1 0 0,0 1 0,1-1 0,0 0 0,-1 0 0,1 1 0,1-1 1,-1 0-1,0 1-11,2 6 33,1-1-1,-1 0 1,1 0 0,1 0 0,-1 0 0,2-1 0,-1 1 0,1-1 0,0 0 0,1 0 0,0-1 0,1 2-33,2 0 27,0 0 0,0 0 0,1-1 0,0 0 0,1 0 1,0-1-1,0-1 0,10 5-27,-15-8-110,1-1 0,0 0-1,-1 0 1,1-1 0,0 0 0,0 0 0,0-1 0,0 1 0,0-2 0,0 1 0,0-1-1,0 0 1,0 0 0,0-1 0,-1 1 0,1-2 0,-1 1 0,1-1 0,-1 0 0,0 0 0,0-1-1,0 0 1,0 0 0,-1 0 0,2-2 110,6-7-1398,-1-1 0,0 0 0,-1-1-1,0 0 1,-1-2 1398,20-26-6826,-22 33 966,0-1 1,9-7 5859,-15 17-117,-1-1 0,1 1 1,0-1-1,-1 1 0,1 0 0,0-1 0,0 1 0,0 0 0,0 0 1,0 0-1,0 1 0,1-1 0,-1 0 0,0 1 0,0 0 1,0-1-1,1 1 0,1 0 117,-3 0 136,0 0-1,1 1 1,-1-1 0,0 0 0,1 1-1,-1-1 1,0 1 0,1-1 0,-1 1-1,0 0 1,0 0 0,1-1 0,-1 1-1,0 0 1,0 0 0,0 0 0,0 0-1,0 0 1,0 0 0,-1 1 0,1-1-1,0 0 1,0 1-136,0 0 603,1 1 777,-1 0 0,0 0 0,1 0 0,-1 1 0,0-1 0,-1 0 0,1 1 0,0-1 0,-1 3-1380,3 10 2250,6 23 7216,13 32-9466,-21-63 967,-5-9-411,2 0-486,1 0-1,0-1 0,-1 1 1,1 0-1,0-1 1,-1 1-1,1-2-69,-5-9 52,1 1-1,1-1 0,0 0 0,0 0 1,2-1-1,-1 1 0,2-1 1,-1 1-1,2-1 0,-1 1 0,2-9-51,0 14-2,0 0 0,0 1 0,0-1 0,1 0 0,0 1 0,0-1-1,1 1 1,0 0 0,0 0 0,0 0 0,4-4 2,-4 6 52,0-1 0,1 1 1,0 0-1,0 0 0,0 0 0,0 1 1,1-1-1,-1 1 0,1 0 1,0 1-1,0-1 0,0 1 0,0 0 1,4-1-53,27-3 241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7:49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2377,'5'7'4243,"0"0"0,0 0 0,0 0 0,0 2-4243,1 3 2875,-1 0 0,2 5-2875,3 17 950,4 20-950,-7-24 1824,11 68-381,-20-111-1586,0 1 1,0 0-1,1-1 1,1-12 142,0 20-35,1-1 1,-1 0 0,1 1-1,1-1 1,-1 1-1,1-1 1,0 1-1,0 0 1,1 0 0,0 0-1,0 0 1,2-3 34,-1 2-12,1 1-1,0-1 1,1 1 0,-1 0 0,1 0 0,0 0 0,0 1 0,0 0-1,1 0 1,0 1 0,4-2 12,-8 3 28,0 1-1,1 0 1,-1 0 0,1 0-1,-1 1 1,1-1 0,-1 1-1,1 0 1,-1 0 0,1 0-1,0 0 1,-1 1-1,1 0 1,-1-1 0,1 1-1,-1 0 1,0 1 0,1-1-1,-1 1 1,0-1 0,0 1-1,0 0 1,0 0 0,0 0-1,2 3-27,0-1 115,-1 1 0,1 0-1,-1 1 1,0-1 0,-1 1 0,1 0-1,-1 1-114,5 11 771,5 15-771,-6-15 251,-5-11-136,1 0 0,-1 0 0,-1 0 0,1 0 0,-1 0 0,-1 1 0,1 2-115,-1-10 2,0 0 1,0 1-1,0-1 1,0 0-1,0 0 1,0 1-1,0-1 0,0 0 1,0 0-1,0 1 1,0-1-1,0 0 0,0 0 1,0 1-1,0-1 1,0 0-1,0 0 0,0 1 1,0-1-1,-1 0 1,1 0-1,0 0 0,0 1 1,0-1-1,0 0 1,0 0-1,-1 0 0,1 0 1,0 1-1,0-1 1,0 0-1,-1 0 0,1 0 1,0 0-1,0 0 1,0 0-1,-1 0 1,1 1-1,0-1 0,0 0 1,-1 0-1,1 0 1,0 0-1,0 0 0,-1 0 1,1 0-1,0 0 1,0 0-1,-1 0 0,1 0-2,-1-1-10,0 1 0,0-1-1,1 1 1,-1-1 0,0 1 0,0-1-1,1 0 1,-1 1 0,0-1-1,1 0 1,-1 0 0,0 1-1,1-1 1,-1-1 10,-2-3-132,1-1 0,0 1 1,0-1-1,0 1 0,1-1 0,0 0 0,0 1 1,1-1-1,-1 0 0,1 0 0,0 0 0,1 0 1,0-3 131,0 2-126,0-1 1,1 1 0,0-1 0,1 1-1,-1 0 1,2 0 0,-1 0 0,1 0-1,0 1 1,1-3 125,-2 6 6,-1 0 0,0 0 0,1 0 0,0 0 0,0 1 1,0-1-1,0 1 0,0 0 0,0 0 0,1 0 0,-1 0 0,0 1 0,1 0 0,0-1 0,-1 1 0,5-1-6,-6 2 64,1 0-1,0 0 1,0 0-1,0 0 0,0 1 1,-1-1-1,1 1 1,0-1-1,-1 1 1,1 0-1,0 0 1,-1 0-1,1 1 0,-1-1 1,1 0-1,-1 1 1,0 0-1,0-1 1,1 1-1,-1 0 1,0 0-1,-1 0 0,2 2-63,2 3 168,0 0 0,-1 1 0,0-1-1,0 1 1,-1 0 0,0 0 0,1 4-168,4 18 724,1 14-724,-3-15 190,-6-29-211,0 0 0,0 1-1,0-1 1,0 0 0,0 0 0,0 1 0,0-1 0,0 0 0,0 0-1,0 1 1,0-1 0,0 0 0,0 0 0,0 1 0,1-1-1,-1 0 1,0 0 0,0 0 0,0 1 0,0-1 0,0 0 0,1 0-1,-1 0 1,0 0 0,0 1 0,0-1 0,0 0 0,1 0-1,-1 0 1,0 0 0,0 0 0,1 0 0,-1 1 0,0-1 21,5-10-1242,11-41-5682,-5 11 4230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7:49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70 240 1096,'14'14'9202,"1"2"-712,-6 11-5377,1 2-305,-4-2-631,0-6-489,0-10-904,0-3-240,-8-10-552,0-3-432,-8-18-1200,-3-9-1025,0-7 1585</inkml:trace>
  <inkml:trace contextRef="#ctx0" brushRef="#br0" timeOffset="1">1 10 720,'2'-10'1048,"6"13"8242,3 9-5313,1 8-1776,-3 0 3008,2 10-3905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7:49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8 314 1696,'-1'0'738,"1"1"1,0-1-1,0 1 0,0-1 0,0 1 0,-1-1 0,1 1 0,0 0 0,0-1 0,0 1 0,0-1 1,0 1-1,1-1 0,-1 1 0,0-1 0,0 1 0,0-1 0,0 1 0,1-1 0,-1 1 0,0-1 0,0 1 1,1 0-739,-1-1 360,1 1 0,0-1 0,-1 1 0,1-1 0,0 1 0,0-1 0,-1 0 0,1 1 0,0-1 0,0 0 0,0 1 0,-1-1 0,1 0 0,1 0-360,3 1 498,0-1-1,1 0 0,-1-1 0,5 0-497,-8 1 714,4-1-544,-1 0-1,1 0 1,-1-1-1,0 1 1,1-1-1,-1-1 0,0 1 1,0-1-1,0 0 1,-1 0-1,1 0 1,-1 0-1,0-1 1,0 0-1,0 0 0,0 0 1,2-4-170,5-7 69,-2-1 0,1 0 0,-2 0 0,5-14-69,-8 19 12,-1 1 1,-1-1-1,1-1 0,-2 1 0,1 0 1,-2-1-1,1-1-12,-2 9 4,0 0 0,0 1-1,0-1 1,0 0 0,-1 1 0,1-1 0,-1 0 0,0 1 0,0-1 0,0 1-1,0-1 1,-1 1 0,0 0 0,1 0 0,-1-1 0,0 1 0,-1 0-1,1 1 1,0-1 0,-1 0 0,0 1 0,1-1 0,-1 1 0,-2-1-4,2 1 3,-1 0 1,1 0 0,0 1 0,-1-1-1,0 1 1,1 0 0,-1 0 0,0 1-1,1-1 1,-1 1 0,0-1 0,0 1-1,1 0 1,-1 1 0,0-1 0,-3 1-4,2 1 9,0-1 1,0 1 0,-1 0 0,1 1-1,0-1 1,1 1 0,-1 0-1,0 0 1,1 0 0,0 1-1,-1 0-9,0 1 41,0 1 0,0-1-1,0 0 1,1 1-1,0 0 1,0 0-1,0 1 1,1-1-1,0 1 1,0-1 0,1 1-1,0 0 1,0 0-1,0 0 1,1 0-1,0 1 1,1 6-41,0-4 76,2 1-1,0-1 1,0 1 0,1-1 0,0 0 0,1 0-1,0 0 1,1 0 0,1 1-76,8 14 220,2-1-1,14 16-219,-21-28 62,1-1-1,0 1 0,0-2 0,4 3-61,-10-10-2,0 0 1,0 0-1,0 0 1,1-1-1,-1 0 1,0 0-1,1 0 1,0 0-1,-1-1 0,1 0 1,0 0-1,0 0 1,0 0-1,0-1 1,0 0 1,3 0-8,1-1 0,-1 0 0,0 0 0,1-1 0,-1 0 0,0-1 0,0 1 0,-1-2 0,1 1 0,0-1 0,-1 0 0,0-1 0,4-2 8,3-5 144,9-11-144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7:50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105 386 1080,'79'14'7276,"-77"-14"-6666,-1 1 0,1-1 0,0 0 0,-1 0-1,1 0 1,0 0 0,-1 0 0,1-1-1,-1 1 1,1 0 0,1-1-610,-3 1 234,1-1 0,-1 1-1,0 0 1,1-1 0,-1 1 0,0 0-1,1-1 1,-1 1 0,0 0 0,1-1 0,-1 1-1,0-1 1,0 1 0,1-1 0,-1 1-1,0 0 1,0-1 0,0 1-234,2-4 1196,-1 3-897,-1 0-1,1 0 1,-1 0-1,1-1 1,0 1-1,-1 0 0,0 0 1,1 0-1,-1-1 1,0 1-1,0 0 1,0-1-1,0 1 0,0 0 1,0 0-1,0-1 1,0 1-1,0 0 1,0-1-1,-1 1 1,0-1-299,0-1 249,0 1 1,0 0 0,-1-1-1,1 1 1,-1 0 0,0 0 0,0 0-1,0 0 1,0 0 0,-1-1-250,-3-2 179,0 1 1,-1 0-1,0 0 1,0 0-1,0 1 1,0-1-1,-1 2-179,4 0 26,0 1-1,0 0 1,0 0-1,0 0 1,-1 0-1,1 1 1,0 0-1,0 0 1,-1 0-1,1 0 1,0 1 0,0-1-1,-1 1 1,1 0-1,0 1 1,0-1-1,0 1 1,0-1-1,0 1 1,1 1-1,-1-1 1,0 0-1,1 1 1,0 0-1,-1-1 1,1 1-1,0 1 1,1-1 0,-1 0-1,1 1 1,-1-1-1,1 1 1,0 0-1,0 0 1,0 1-26,-1 3 1,1 0 1,-1 0 0,2 0-1,-1 0 1,1 0 0,1 1-1,-1-1 1,1 0-1,1 0 1,-1 1 0,2 3-2,0 0 2,1 0 0,0 0 1,0-1-1,1 0 1,1 0-1,0 0 0,4 6-2,-8-15 0,1 1-1,-1 0 0,1-1 1,0 0-1,0 1 1,0-1-1,0 0 0,1 0 1,-1 0-1,0 0 0,1 0 1,-1-1-1,1 1 1,0-1-1,0 0 0,-1 0 1,1 0-1,0 0 0,0 0 1,0 0-1,0-1 0,0 1 1,0-1-1,0 0 1,0 0-1,0 0 0,0 0 1,0-1-1,0 1 0,0-1 1,0 0-1,0 0 1,0 0-1,0 0 0,-1 0 1,1-1-1,0 1 0,-1-1 1,4-2-22,-1-1 0,1 0 0,-1 0 0,0 0-1,-1 0 1,1-1 0,-1 0 0,0 0-1,-1 0 1,1 0 0,-1 0 0,0-1 0,-1 0-1,0 1 1,0-1 0,0-2 22,4-17-168,-2 0 0,-1 0 1,-1-19 167,-4-256-332,1 279 330,-1-1 16,0 8 38,3 14 16,3 8 43,-1 1-22,0 1 0,0-1-1,-1 1 1,1 5-89,2 8 139,29 157 732,-17-80 5,13 31-876,-30-127-8,2 5 29,0-1 1,1 0 0,0 0 0,0 0-1,0 0 1,1 0-22,-3-6-13,-1 0-1,1 0 1,0 0-1,-1 0 1,1 0 0,0 0-1,0 0 1,0 0-1,0 0 1,0-1-1,0 1 1,0 0 0,0-1-1,1 1 1,-1 0-1,0-1 1,0 0-1,0 1 1,1-1 0,-1 0-1,0 1 1,0-1-1,1 0 1,-1 0-1,0 0 1,1 0 0,-1 0-1,0-1 1,0 1-1,1 0 1,-1 0-1,0-1 1,0 1 0,0-1-1,1 1 1,-1-1-1,0 0 1,1 0 13,24-18-2341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7:50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124 234 15411,'9'47'9323,"-2"9"-6729,-2-17-446,-3-21-1386,3 22 643,-4-36-1341,0-1 1,0 1-1,0-1 0,1 1 1,-1-1-1,1 0 1,0 0-1,-1 0 1,2 1-65,-3-4-5,0 0 0,0 0 0,0 0 0,0 0 0,0 0 0,0-1 0,0 1 0,0 0 0,0 0 0,0 0-1,0 0 1,0 0 0,0-1 0,1 1 0,-1 0 0,0 0 0,0 0 0,0 0 0,0 0 0,0 0 0,0 0 0,0-1 0,0 1 0,0 0 0,1 0 0,-1 0 0,0 0 0,0 0 0,0 0 0,0 0 0,0 0 0,0 0 0,1 0 0,-1 0 0,0 0 0,0 0 0,0-1-1,0 1 1,0 0 0,1 0 0,-1 0 0,0 0 0,0 0 0,0 1 0,0-1 0,0 0 0,1 0 0,-1 0 0,0 0 0,0 0 0,0 0 0,0 0 0,0 0 0,0 0 0,1 0 0,-1 0 0,0 0 0,0 0 0,0 1 0,0-1 0,0 0 0,0 0 0,0 0 0,0 0-1,1 0 1,-1 0 0,0 1 5,0-13-633,-5-2-277,0 1 0,0 0-1,-1 0 1,-1 0 0,0 1 0,0 0-1,-4-3 911,-17-31-2962,10 12-295,1 0 0,-8-27 3257,18 40-118,0 0 1,1-1-1,2 0 0,0-1 0,1-8 118,2 6 2041,1 24-1870,0 1 0,0 0 1,0-1-1,0 1 0,0-1 1,0 1-1,0-1 0,0 1 1,0-1-1,0 1 0,0-1 1,0 1-1,1 0 0,-1-1 1,0 1-1,0-1 0,1 1 1,-1 0-1,0-1 0,1 1-171,-1 0 71,0 0 0,0 0 0,0 0 0,1 0 0,-1 0 0,0 0-1,0 0 1,1 0 0,-1 0 0,0 0 0,0 0 0,1 0 0,-1 0-1,0 0 1,0 0 0,1 1 0,-1-1 0,0 0 0,0 0 0,0 0-1,0 0 1,1 1 0,-1-1 0,0 0 0,0 0 0,0 0-71,12 18 780,-11-16-831,14 21-1477,5 5 574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7:51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167 130 3617,'-1'-10'13562,"-2"2"-7110,-1-1-3430,-5-5-3437,-3-4 2308,8 10-1399,0 0 0,-1 0 0,0 0 0,-1 0 0,-3-3-494,7 9 18,1 0 0,-1 0-1,0 1 1,0-1 0,0 1 0,0 0-1,0-1 1,0 1 0,-1 0 0,1 0-1,0 0 1,0 1 0,-1-1 0,1 0-1,-1 1 1,1 0 0,0 0 0,-1-1-1,1 1 1,-1 0 0,1 1 0,-1-1-1,0 1-17,0-1-3,1 1 1,-1 0-1,1 0 0,0 0 0,-1 0 0,1 1 1,0-1-1,0 1 0,-1-1 0,1 1 0,0 0 1,1 0-1,-1 0 0,0 0 0,1 0 0,-1 0 0,1 0 1,-1 1-1,1-1 0,0 1 0,0-1 0,0 0 1,0 1-1,1 0 0,-1 1 3,-1 4-15,1 0-1,0 0 1,0 0 0,1 0-1,0 0 1,0 1 0,2 6 15,-1-6-2,1 0 0,0-1 0,1 1 0,0 0 0,2 3 2,-4-9 0,0 0 0,1 0-1,-1 0 1,1 0 0,0-1 0,0 1-1,0 0 1,1-1 0,-1 0 0,0 1 0,1-1-1,0 0 1,-1 0 0,1 0 0,1 0 0,-2-1-3,0-1 1,-1 0-1,1 1 1,0-1-1,-1 0 1,1 0-1,0 0 1,-1 0-1,1 0 1,0 0 0,-1-1-1,1 1 1,0 0-1,-1-1 1,1 1-1,-1-1 1,1 0-1,-1 0 1,1 1-1,-1-1 1,1 0 0,-1 0-1,0 0 1,2-1 2,1-2-6,-1 0 0,1 0 0,-1 0 0,1 0 0,-1 0 0,0-1 1,0 0 5,11-25-19,-11 23 21,0 0 1,1 0 0,0 0-1,0 0 1,0 1 0,1 0 0,1-2-3,-5 7 7,-1 1-1,1-1 1,-1 1 0,0-1 0,1 1 0,0-1 0,-1 1 0,1 0 0,-1-1 0,1 1 0,-1 0 0,1 0 0,0 0 0,-1-1 0,1 1 0,-1 0 0,1 0 0,0 0 0,-1 0 0,1 0 0,0 0 0,-1 0 0,1 0 0,0 0 0,-1 0 0,1 0 0,-1 1 0,1-1-1,0 0 1,-1 0 0,1 1 0,-1-1 0,1 0 0,0 1-7,0 0 29,0 0-1,0 0 1,1 0-1,-1 1 1,0-1-1,0 0 1,0 1-1,-1-1 1,1 0-1,0 1 1,0-1-1,-1 2-28,6 15 273,-1 0 0,-1 0 0,0 11-273,0-5 162,-4-23-157,1 3 20,0 0 0,0 0 1,0 0-1,0 0 0,1 0-25,-2-3-7,0-1 0,0 1-1,1 0 1,-1-1 0,0 1 0,1-1-1,-1 1 1,0-1 0,1 1-1,-1-1 1,1 1 0,-1-1 0,1 1-1,-1-1 1,1 0 0,-1 1 0,1-1-1,-1 0 1,1 1 0,0-1 0,-1 0-1,1 0 1,-1 0 0,1 1 0,0-1-1,-1 0 1,1 0 0,0 0-1,-1 0 1,1 0 0,-1 0 0,1 0-1,0 0 1,-1-1 0,1 1 7,18-12-1000,9-8 452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0:10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153 371 1552,'59'8'11129,"-57"-8"-10800,-1 1 0,0-1-1,0 0 1,1 0 0,-1 0-1,0-1 1,1 1 0,-1 0-1,0 0 1,0-1 0,0 1-1,1-1 1,-1 1 0,0-1-1,0 1 1,0-1 0,0 0-1,0 1 1,0-1 0,0 0-1,0 0 1,0 0 0,0 0-1,0 0 1,0-1-329,2-1 957,3-6-51,0 1 0,0-1 0,-1 0-1,0-1 1,-1 1 0,1-3-906,0 0 235,2-2-117,-1-2 1,-1 1-1,-1 0 1,0-1-1,-1 0 1,-1 0 0,0-8-119,-1 15-4,-1 0 1,0 1 0,-1-1-1,0 1 1,0-1-1,-1 1 1,0-1 0,-1 1-1,0 0 1,0 0 0,0 0-1,-1 0 1,0 1-1,-5-6 4,8 11-12,-1 0 1,0 0-1,0 0 0,0 0 0,0 0 0,0 1 0,0-1 0,0 1 0,-1-1 0,1 1 0,0 0 1,-1 0 11,1 0-7,1 1 1,-1-1 0,0 1-1,1 0 1,-1-1 0,0 1-1,1 0 1,-1 0 0,0 0-1,1 0 1,-1 1 0,1-1 0,-1 0-1,0 1 1,1-1 0,-1 1-1,1-1 1,-1 1 0,0 1 6,-2 1-2,0 1 0,0-1 0,1 1 0,-1 0 1,1 0-1,0 1 0,0-1 0,1 1 0,-1 0 0,1-1 1,-1 5 1,-1 3 47,0 0 1,1 0 0,1 0 0,0 1-1,1-1 1,0 1 0,1-1 0,0 1-1,1 1-47,3 18 390,0 0-1,10 30-389,5 15 538,30 135 644,-37-131-729,-1 9-453,-9-55 76,-1 0 0,-2 0-1,-4 32-75,4-59 7,-1 1 0,0-1 0,0 1 0,-1-1 0,0 0-1,0 0 1,-1 0 0,-3 5-7,5-9-3,0-1 0,0 0 0,0-1 0,-1 1 0,1 0 0,-1-1 1,0 1-1,0-1 0,0 0 0,0 0 0,0 0 0,0 0 0,0-1 0,-1 1 0,1-1 0,-1 0 0,1 0 0,-1 0 1,1 0-1,-1-1 0,0 1 3,-4-1-33,0-1 0,1 1-1,-1-1 1,1 0 0,-1-1 0,1 0 0,0 0 0,0-1 0,-1 0 0,2 0 0,-1 0 0,0-1 0,-4-3 33,4 2-55,0 0 1,0 0-1,1-1 1,0 0-1,0 0 1,1 0-1,-1-1 1,1 0-1,1 0 1,-1 0-1,1 0 1,-1-5 54,3 8-22,1-1 0,-1 1 0,1-1 0,0 0 1,0 0-1,1 1 0,0-1 0,-1 0 1,2 0-1,-1 1 0,0-1 0,1 0 1,0 0-1,0 1 0,1-1 0,-1 0 22,2-1-35,0-1-1,0 1 0,1 0 0,0 0 1,0 0-1,0 1 0,1-1 0,-1 1 1,1 0-1,4-3 36,4-3 121,1 1 0,0 0 0,1 1-1,0 0 1,0 2 0,0-1 0,1 2 0,16-5-121,-10 6 265,-1 1 1,2 1-266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7:51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13059,'3'47'9674,"-2"17"-7218,4 11-503,2 10-689,2 0-96,9-16-648,0-10-167,5-19-177,-2-15-184,-1-18-609,-1-7-223,-11-18 1616,-6-4-4824,-15-17 3503</inkml:trace>
  <inkml:trace contextRef="#ctx0" brushRef="#br0" timeOffset="1">1 216 10002,'4'-4'10810,"12"7"-8025,5 3-496,5 4-785,5-1-384,7-4-832,3-5-200,6-6-608,-4-2-296,-1-4 2056,-10 8-1232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7:51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2 225 1904,'1'1'1169,"0"1"0,0-1-1,0 1 1,0-1 0,1 0 0,-1 1-1,0-1 1,1 0 0,-1 0-1,1 0 1,0 0 0,-1 0-1,1 0 1,0-1-1169,0 1 433,0-1 0,0 1 0,0-1 0,0 0 0,0 0 0,0 0 0,0 0 0,0 0 1,0-1-1,0 1 0,0-1 0,0 1 0,1-1-433,1-1 273,1 0 0,-1 0 1,0 0-1,0 0 0,0-1 1,0 1-1,-1-1 0,1 0 1,-1 0-1,0 0 0,0-1 1,0 1-1,0-1 0,0 0 1,-1 1-1,1-1 0,-1 0 1,0-1-1,0-1-273,1-3 81,0 0 1,-1 0-1,0 0 0,-1-1 1,0 1-1,0-1 0,-1 1 1,0-9-82,-1 13 7,1-1 1,-1 1-1,0 0 1,0 0-1,-1 0 1,0 0 0,0 0-1,0 0 1,0 0-1,0 1 1,-1-1-1,-1 0-7,3 3 4,0 1 0,-1-1 0,1 1-1,0-1 1,-1 1 0,1 0 0,-1 0-1,1 0 1,-1 0 0,0 0 0,0 0 0,1 0-1,-1 1 1,0-1 0,0 0 0,0 1-1,1 0 1,-1-1 0,0 1 0,0 0-1,0 0 1,0 0 0,0 0 0,0 0-1,0 1 1,0-1 0,0 0 0,1 1 0,-1 0-1,0-1 1,0 1 0,1 0 0,-1 0-1,0 0-3,-2 1 40,1 1 0,0-1 0,0 1 0,0-1 0,0 1 0,0 0 0,0 0 0,1 1 0,-1-1 0,1 0 0,0 1 0,0-1 0,1 1 0,-1 0 0,1 0 0,-1 0 0,1 0 0,0 0 0,1 0 0,-1 0 0,1 0-40,-1 5 125,0 0 1,1 0 0,0 0 0,1 0-1,0 0 1,1 0 0,-1 0 0,2 0-1,-1 0-125,1 0 105,1-1-1,-1 0 0,1 0 1,0 0-1,1-1 0,0 1 1,4 4-105,-5-8 9,0 1-1,1-1 1,-1 0 0,1 0 0,0-1 0,0 1 0,0-1 0,0 0 0,0-1 0,1 1 0,-1-1 0,2 0-9,2 0 0,0 0 0,1 0 0,-1-1 0,1-1 0,0 0 0,-1 0 0,1-1 0,-1 0 0,1-1 0,-1 1 0,0-2 0,1 0 0,-1 0 0,45-16 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7:52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31 399 2240,'35'-21'11728,"-2"-3"-5622,-19 13-4518,-1-1 0,0-1 1,5-7-1589,-10 11 154,0-1 0,-1-1 0,0 1 0,0-1 0,-2 0 0,1-1-1,-1 0 1,-1 1 0,0-2 0,-1 1 0,2-9-154,-4 13 52,0 0 1,-1 1-1,1-1 0,-2 0 0,1 0 0,-1 0 0,0 1 1,0-1-1,-1 1 0,0-1 0,-2-2-52,3 7 13,-1-1-1,0 0 1,0 1-1,0-1 1,0 1-1,-1 0 1,1 0-1,-1 0 1,0 0-1,0 0 1,0 1 0,0-1-1,0 1 1,-1 0-1,1 0 1,-1 0-1,1 0 1,-1 1-1,0-1 1,0 1-1,0 0 1,-2 0-13,0 0 4,1 0 1,-1 1 0,0-1-1,0 1 1,1 1-1,-1-1 1,0 1-1,0 0 1,1 1-1,-1-1 1,1 1 0,-1 0-1,1 0 1,0 1-1,0-1 1,-1 2-5,2-1 13,0-1 0,0 1 1,1 0-1,-1 0 0,1 0 1,0 1-1,0-1 0,0 1 0,0 0 1,1 0-1,0 0 0,-1 0 1,2 0-1,-1 0 0,0 1 0,1-1 1,0 0-1,-1 1 0,2 0 1,-1 2-14,0 0 36,1 0 0,1 0 0,-1 0 1,1 0-1,0-1 0,1 1 0,0 2-36,4 7 137,0 1-1,3 4-136,108 210 1357,-57-115-719,131 239 960,-180-337-1497,-1 0 0,-1 0 0,-1 1 0,0 4-101,-7-21 16,0 1 1,0 0-1,-1 0 0,1-1 1,-1 1-1,0 0 0,0 0 0,0 0 1,0 0-1,0-1 0,-1 1 0,0 3-16,0-5 6,1 0 1,-1 1-1,0-1 0,0 1 0,1-1 0,-1 0 0,0 0 0,0 0 0,-1 1 0,1-1 0,0 0 0,0 0 1,0 0-1,-1-1 0,1 1 0,0 0 0,-1 0 0,1-1 0,-1 1 0,1-1 0,-1 1 0,1-1 0,-1 0 0,1 0 1,-1 1-1,0-1-6,-7 0-17,1 0 1,-1 0-1,1 0 1,-1-1-1,1-1 1,-1 1-1,1-1 1,-8-3 16,-7-4-308,1 0-1,-15-9 309,24 12-145,0-1 0,1-1 0,-1 0 0,2-1 0,-1 0 0,1-1 0,1 0 0,0-1 0,-6-7 145,0-6-4302,-10-19 4302,26 43-20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7:52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11442,'8'20'5088,"0"0"0,-1 5-5088,15 75 3561,-9-38-1693,-1-13 978,16 41-2846,-23-71 379,0-4 17,-5-15-391,0 0-1,0 0 1,0 0 0,0 0 0,0 0-1,0 0 1,0 0 0,0 1 0,0-1 0,0 0-1,0 0 1,0 0 0,0 0 0,0 0-1,0 0 1,0 0 0,0 0 0,0 0-1,0 0 1,1 0 0,-1 0 0,0 1-1,0-1 1,0 0 0,0 0 0,0 0-1,0 0 1,0 0 0,0 0 0,0 0-1,0 0 1,0 0 0,0 0 0,1 0 0,-1 0-1,0 0 1,0 0 0,0 0 0,0 0-1,0 0 1,0 0 0,0 0 0,0 0-1,0 0 1,0 0 0,1 0 0,-1 0-1,0 0 1,0 0 0,0 0 0,0 0-1,0 0 1,0 0 0,0 0 0,0 0 0,0 0-1,0-1 1,0 1 0,0 0-5,0-7 182,-17-49 135,10 36-290,1 0 0,1 0 0,0-1 0,0-13-27,4 15-1,0 1 0,1-1 0,3-17 1,-2 28-45,0 0 1,1 0-1,0 0 0,1 1 1,0-1-1,0 1 0,0-1 1,1 1-1,0 0 1,2-2 44,-4 7-66,-1 0 1,0 1 0,1-1 0,-1 1 0,1-1 0,-1 1 0,1-1-1,-1 1 1,1 0 0,0 0 0,0 0 0,0 0 0,0 0 0,0 0-1,0 0 1,1 0 65,0 1-154,-1 0 0,1 0 0,0 0 0,-1 0 0,1 0 0,-1 1 0,1-1 0,-1 1 0,1 0 0,-1-1-1,1 1 1,-1 0 0,0 1 0,2 0 154,28 19-2356,0 5 986</inkml:trace>
  <inkml:trace contextRef="#ctx0" brushRef="#br0" timeOffset="1">603 224 1520,'1'0'677,"-1"1"-1,1-1 0,-1 0 0,1 0 0,-1 1 1,1-1-1,-1 0 0,1 0 0,-1 0 0,1 0 1,0 0-1,-1 0 0,1 0 0,-1 0 0,1 0 1,0 0-677,-1 0 208,0 0 0,0 0 0,0 0 0,0 0 0,1 0 0,-1-1 0,0 1 0,0 0 0,0 0 0,0 0 0,0 0 0,0-1 0,0 1 0,0 0 0,0 0 0,0 0 0,0-1 0,0 1 0,0 0 0,0 0 0,0 0 0,0-1 0,0 1 0,0 0 0,0 0 0,0 0 0,0 0 0,0-1 0,0 1 0,0 0 0,0 0-208,-10-19 5443,8 15-5501,-1 0 374,-1-1 0,0 0 0,0 1 0,0 0 0,0 0 0,-1 0 0,1 0-1,-1 1 1,0-1 0,0 1 0,-1 1 0,-2-2-316,1 1 42,0 0 0,0 0 0,-1 1 0,1 0 0,0 1 0,-1 0 0,1 0 0,-1 0 0,-2 1-42,7 0 4,1 0-1,0 1 1,0-1 0,0 0-1,0 1 1,0-1 0,0 1 0,0 0-1,0-1 1,0 1 0,0 0-1,0 0 1,1 0 0,-1 1-1,0-1 1,1 0 0,-1 1-1,0-1 1,1 1 0,0-1-1,-1 1 1,1 0 0,0 0 0,0 0-1,0-1 1,0 1 0,0 0-1,1 0 1,-1 0 0,0 2-4,0 3 20,0 0-1,0 0 1,1-1 0,0 1 0,0 0 0,0 0 0,1-1-1,2 7-19,-2-6 64,1 1 0,0-1 0,1 0 0,0 0 0,0 0 0,0-1 0,1 1 0,0-1 0,0 0 0,1 0 0,1 1-64,-3-3 48,1-1 1,-1 1-1,1-1 1,0 0-1,0 0 1,1 0 0,-1-1-1,0 1 1,1-1-1,0 0 1,-1 0-1,1-1 1,0 1 0,0-1-1,0 0 1,4 0-49,-5-1 8,-1 0 1,0-1 0,0 1-1,0-1 1,1 1-1,-1-1 1,0 0 0,0 0-1,0 0 1,0-1 0,0 1-1,0-1 1,-1 0-1,1 1 1,0-1 0,-1 0-1,0-1 1,1 1-1,-1 0 1,0-1 0,0 1-1,1-2-8,5-9 34,0 1-1,-1-2 1,0 1 0,1-7-34,1 1 75,-9 18-66,0 1 0,1-1 1,-1 1-1,0-1 1,0 1-1,0-1 1,1 1-1,-1 0 1,0-1-1,0 1 1,1-1-1,-1 1 1,0 0-1,1-1 0,-1 1 1,1 0-1,-1 0 1,0-1-1,1 1 1,-1 0-1,1 0 1,-1-1-1,1 1-9,-1 0 13,0 1-1,1-1 1,-1 0-1,1 0 0,-1 0 1,0 0-1,0 1 1,1-1-1,-1 0 1,0 0-1,1 1 1,-1-1-1,0 0 1,0 0-1,1 1 1,-1-1-1,0 0 1,0 1-1,0-1 0,0 0 1,1 1-1,-1-1-12,6 24 369,-4 10-55,-2-23-191,1 1 1,1 9-124,-2-18-41,1-1 0,0 1 0,0 0 0,0 0 0,0 0 0,0-1 1,0 1-1,1 0 0,-1-1 0,1 0 0,0 1 0,1 1 41,-2-3 12,0-1-1,-1 1 0,1 0 1,0-1-1,0 1 0,0-1 1,0 1-1,-1-1 0,1 0 1,0 1-1,0-1 0,0 0 1,0 0-1,0 0 0,0 1 1,0-1-1,0 0 0,0 0 1,0 0-1,0-1 0,0 1 1,0 0-1,0 0 0,0 0 1,-1-1-1,1 1 0,0 0 1,1-1-12,20-17 228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7:53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75 134 2032,'6'40'15004,"2"13"-10459,2 11-1705,-2 14-559,0 9-289,5-1-960,3-3-424,4-21-375,1-8-17,-2-26-296,-5-11-297,-8-18-791,-6-15-448,-12-19-329,-4-8-6560,-6-7 5840</inkml:trace>
  <inkml:trace contextRef="#ctx0" brushRef="#br0" timeOffset="1">0 22 1864,'20'-6'16334,"16"-2"-16334,-14 5 6810,13-1-6810,-12 3 871,1 2 0,-1 0 0,0 1 0,0 1 0,0 1 0,7 3-871,-21-5 201,0 1-1,0 0 0,0 0 1,0 1-1,-1 0 0,1 1 1,-1 0-1,6 5-200,-10-7 50,0 0-1,-1 1 1,0-1 0,0 1 0,0-1 0,0 1 0,-1 0-1,1 0 1,-1 0 0,0 1 0,0-1 0,-1 0 0,1 1-1,-1-1 1,0 1 0,0-1 0,-1 1 0,1 2-50,-1-3 2,0-1-1,0 1 1,0-1 0,-1 1 0,1-1 0,-1 1 0,0-1-1,0 1 1,0-1 0,0 0 0,-1 0 0,1 1 0,-1-1-1,0 0 1,0 0 0,0 0 0,0-1 0,-1 1 0,1-1 0,-1 1-1,0-1 1,-1 1-2,0 1-4,-1-1 0,0 0-1,0-1 1,-1 1-1,1-1 1,0 0 0,-1-1-1,0 1 1,1-1 0,-1 0-1,0 0 1,1-1 0,-4 0 4,1 0-126,0 0 0,-1-1 0,1-1-1,0 1 1,0-1 0,1-1 0,-1 1 0,0-1 0,1-1 126,1 2-231,1-1 0,-1 0 0,1-1-1,0 0 1,0 1 0,0-1 0,1-1 0,-1 1-1,1-1 1,0 0 0,0 0 0,0-1 231,0-3-294,-1 1-1,2-2 1,-3-6 294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7:53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1816,'29'9'12098,"-24"-6"-10658,0-1-1,0 1 1,0 0 0,0 1-1440,0-1 422,-1 1-1,0-1 0,0 1 1,-1 0-1,1 1 0,-1-1 1,0 1-1,0-1 1,0 1-1,-1 0 0,1 0 1,-1 0-1,-1 1 0,1-1 1,-1 0-422,4 14 786,-2 0 1,-1 0 0,0 0 0,-1 8-787,-4 77 1447,3-99-1382,-15 120 875,2-23-560,13-101-379,0 0-6,-1 0 0,1 0 0,0 0 0,0 1 1,0-1-1,0 0 0,0 0 0,0 1 0,0-1 0,0 0 1,1 0-1,-1 0 0,0 1 0,1-1 0,-1 0 0,1 0 1,-1 0-1,1 1 5,-1-2-12,1-1 0,-1 1 0,0 0 0,1 0 0,-1 0 0,0 0 0,1-1 1,-1 1-1,0 0 0,0 0 0,1-1 0,-1 1 0,0 0 0,0-1 0,1 1 0,-1 0 0,0-1 0,0 1 0,0 0 1,0-1-1,0 1 0,0 0 0,1-1 0,-1 1 0,0 0 0,0-1 0,0 1 12,1-3-82,9-17-142,1 0 0,2 1 0,0 0 0,0 1-1,11-9 225,-20 22 15,0 0 0,1 0 0,0 1 0,0 0 0,1 0 0,-1 0 0,1 0 0,0 1 0,0 0 0,0 0-15,-3 2 51,0 0 1,1 0-1,-1 0 0,0 1 1,0-1-1,0 1 0,1 0 0,-1 0 1,0 0-1,0 0 0,1 1 1,-1-1-1,0 1 0,0 0 1,0 0-1,0 0 0,0 0 0,0 0 1,0 1-1,0-1 0,1 2-51,1 1 107,0-1-1,-1 1 0,0 0 0,1 0 0,-2 1 0,1-1 0,0 1 0,0 1-106,4 7 157,-1 1-1,3 6-156,-6-10 4,0 0 1,0-1-1,-1 1 0,0 5-4,-2-12 0,0 0 0,-1 0 0,1 0 0,-1 0 0,0 1 0,0-1 0,0 0 0,-1 0 0,1 0 0,-1 1-1,0-1 1,0 0 0,0 0 0,0 0 0,0 0 0,-1 0 0,1-1-68,-6 7 211,7-9-169,0 0 1,-1 0-1,1 0 1,0 0 0,0 1-1,-1-1 1,1 0-1,0 0 1,0 0 0,-1 0-1,1 0 1,0 0-1,-1 0 1,1 0 0,0 0-1,0 0 1,-1-1-1,1 1 1,0 0-1,0 0 1,-1 0 0,1 0-1,0 0 1,0 0-1,-1 0 1,1-1 0,0 1-1,0 0 1,0 0-1,-1 0 1,1-1 0,0 1-1,0 0 1,0 0-1,0-1 1,0 1 0,-1 0-1,1 0 26,-7-13-4454</inkml:trace>
  <inkml:trace contextRef="#ctx0" brushRef="#br0" timeOffset="1">779 435 2913,'-12'81'18107,"6"-53"-10121,-10 0-6770,-8-4-295,-6 0-41,0-7-136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7:55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6 296 1608,'-1'5'1543,"0"0"-1,0 0 0,0 0 1,0 0-1,1 0 0,0 0 1,0 1-1,0-1 0,1 3-1542,0-3 416,1-1-1,-1 1 1,1-1 0,-1 0-1,1 0 1,0 1-1,1-1 1,-1-1-1,1 1 1,0 0-1,0 0-415,2 2 278,1-1 0,-1 0 0,1 0 0,0-1 0,0 0 0,0 0-1,1 0 1,-1-1 0,1 0 0,0 0 0,0 0 0,0-1 0,0 0 0,1-1-1,-1 0 1,0 0 0,1 0 0,-1-1 0,1 0 0,-1 0 0,0-1 0,6-1-278,0 0 154,-1-2 1,1 1 0,-1-1-1,0-1 1,0 0 0,-1-1-1,0 0 1,0-1-1,0 0 1,9-9-155,-12 9 44,1 0 0,-2-1 0,1-1 0,-1 1 0,-1-1 0,1 0 0,-1 0 0,-1-1 1,0 0-1,0 0 0,-1 0 0,2-10-44,-2 4 17,-1 1 0,-1 0 0,0 0 0,-1-1 0,-1 1 0,0-2-17,-1 7 2,1 0 1,-2 0-1,0 0 1,0 1 0,0-1-1,-2 1 1,1-1-1,-1 1 1,-4-8-3,5 14 2,1-1-1,-1 0 1,0 1-1,0 0 0,0-1 1,0 1-1,0 1 1,-1-1-1,0 0 1,1 1-1,-1 0 1,0-1-1,0 2 1,0-1-1,0 0 1,-1 1-1,1 0 1,0 0-1,-1 0 1,1 0-1,0 1 1,-1 0-1,-1 0-1,-1 0 7,0 0 1,0 1-1,0 0 0,0 1 0,0 0 0,0 0 1,1 0-1,-1 1 0,1-1 0,0 2 0,0-1 0,0 1 1,0 0-1,-4 3-7,2 0 35,1 1 0,0-1 1,0 1-1,1 0 1,0 1-1,0 0 0,1 0 1,0 0-1,1 0 0,0 1 1,0-1-1,1 1 0,0 0 1,1 0-1,0 1 0,1-1 1,0 0-1,1 1 1,0-1-1,0 2-35,1-2 32,0 1 1,1 0 0,0-1-1,0 0 1,1 1-1,1-1 1,0 0-1,0-1 1,1 1-1,0-1 1,1 0-1,0 0 1,0 0 0,1-1-1,0 0 1,0 0-1,1-1 1,0 0-1,9 6-32,-1-3 19,0-1-1,1 0 0,0-1 1,0-1-1,0 0 0,1-2 1,1 0-1,-1-1 0,0-1 1,1 0-1,0-1 0,-1-2 0,1 1 1,0-2-1,1-1-18,-8 0 221,0 0 1,-1-1-1,9-4-221,6-3 322,7-6-322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7:55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90 1408,'2'-5'4105,"-1"0"-1561,0 0 0,0 1 0,0-1 0,0 0 0,-1-5-2544,0 9 276,0-1 1,0 1-1,0-1 1,-1 1 0,1-1-1,0 1 1,-1 0 0,1-1-1,-1 1 1,0 0 0,1-1-1,-1 1 1,0 0-1,0 0 1,0-1 0,0 1-1,0 0 1,0 0 0,0 0-1,0 0 1,-1 0 0,1 1-277,-4-3 531,0 0 1,-1 0 0,1 1 0,-1 0-1,0 0 1,1 1 0,-6-1-532,0 0 381,0 0 0,0 2 0,-9-1-381,15 2 41,0-1 0,0 1 1,-1 0-1,1 0 0,0 1 1,0-1-1,0 1 0,0 0 1,0 1-1,0-1 0,1 1 1,-1 0-1,1 0 0,-1 1-41,-1 2 34,0-1-1,0 1 1,1 0 0,-1 1-1,2-1 1,-1 1-1,1 0 1,0 0 0,-2 4-34,3-3 20,0 0 1,0 0-1,1 0 1,0 1-1,0-1 1,1 0-1,0 1 1,1-1-1,-1 2-20,2-4 17,-1 0 1,1-1-1,-1 1 0,2-1 1,-1 1-1,0-1 0,1 1 1,0-1-1,1 0 0,-1 0 1,1 0-1,0 0 0,2 2-17,-3-4 7,0-1-1,0 0 0,0 1 0,0-1 0,1 0 0,-1 0 0,1 0 0,-1-1 1,1 1-1,0 0 0,0-1 0,0 0 0,0 0 0,0 0 0,2 1-6,-1-2 1,1 1-1,-1-1 0,1 0 1,-1 0-1,1 0 0,-1 0 1,1-1-1,-1 0 0,1 0 1,0 0-1,9-4-17,0-1 0,-1 0 1,0-1-1,0-1 1,12-8 16,-18 12-7,9-6 1,-1-1-1,0-1 1,0 0-1,-1 0 1,11-14 6,-24 25 8,-1 0 1,1 0 0,0 0-1,-1 0 1,1 0 0,0 1-1,0-1 1,0 0 0,0 1-1,0-1 1,0 0-1,0 1 1,0-1 0,0 1-1,0-1 1,0 1 0,0 0-9,0 3 177,-5 24 302,3-20-386,0-1 0,0 1 0,0 0 0,1 1-93,0-6 10,0 0 0,1 0 1,-1 0-1,0 0 0,1 0 0,-1 0 0,1 0 1,0 0-1,0 0 0,0 0 0,0 0 0,0 0 1,0-1-1,0 1 0,2 1-10,0 0-105,0 0 0,0 0 0,0-1-1,1 1 1,0-1 0,-1 0 0,1 0 0,0 0-1,0-1 1,0 1 0,0-1 0,0 0 0,0 0-1,0 0 1,0-1 0,2 1 105,5-1-307,0 0 0,0-1 0,-1 0-1,1 0 1,0-1 0,2-2 307,36-10-220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7:55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55 1392,'-11'-30'12163,"-5"10"-5946,-2 16-3008,-4 8-384,-3 24-713,3 0-520,3 10-744,10 5-223,9-2-313,6-1-104,18-4-88,2-7-48,13-14-392,4-6-232,8-15-225,0-6 1346,-7-16-489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7:56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9546,'9'18'9134,"-8"-13"-8129,0 0 1,-1 0 0,1 0 0,-1 2-1006,1 1 643,6 109 3730,5 65-441,9 7-3932,-20-183 34,0 1 0,0 0 0,1-1 1,0 1-1,0-1 0,3 7-34,-3-12-136,0-4 9,-1-9-107,-1 10 196,1-23-447,1-1 0,2 0 0,2-11 485,-3 28-18,-1 0 0,1-1 0,0 1 0,1 0 0,0 1 0,1-1 0,-1 1 0,2 0 0,-1 0 0,6-6 18,-8 11 47,-1 0 1,1 1-1,0-1 0,0 1 0,0 0 0,0 0 0,1 0 0,-1 0 1,1 0-1,-1 1 0,1 0 0,-1-1 0,1 1 0,1 0-47,-2 1 59,0 0-1,-1 0 1,1 0-1,-1 0 1,1 1-1,-1-1 1,1 1-1,-1-1 1,1 1-1,-1 0 1,0 0-1,1 0 1,-1 0-1,0 0 1,0 1-1,0-1 1,0 1-1,0-1 1,0 1-1,0 0 1,1 1-59,2 3 135,0 0 1,-1 1 0,0-1-1,0 1 1,0 0-1,-1 0 1,2 6-136,3 13 256,4 16-256,-1 1-13,-3-23 60,-7-20-82,-1 1 1,1 0-1,-1-1 0,1 1 1,-1 0-1,1-1 1,-1 1-1,1-1 0,0 1 1,-1-1-1,1 1 0,0-1 1,-1 0-1,1 1 1,0-1-1,0 0 0,-1 1 1,1-1-1,0 0 0,0 0 1,0 0-1,-1 0 1,1 0 34,1 0-468,0 0 0,0-1 0,0 1 0,0-1 0,-1 1 0,1-1 0,0 0 0,0 0 468,-2 1-4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0:28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61 225 0,'35'18'607,"-22"-7"-369,-12-9 600,0 0-1,1 0 1,-1 0-1,0 0 1,0 0-1,-1 0 1,1 1-838,5 10 6151,-3-10-5087,-1 0 0,1 0 0,0 0 0,0 0 0,1 0 0,0 0-1064,0 2 1196,-1-2 997,-5-10 44,-28-76-1637,14 42-425,-3-5-82,-2 0 0,-11-14-93,32 59 1,-1-2 5,0 1 1,-1 0 0,1 0 0,0 0 0,-1 0-1,1 0 1,-1 0 0,1 0 0,-1 1-1,0-1 1,0 0 0,0 1 0,0 0 0,-2-2-7,4 3 2,0 0 1,0 0-1,-1 0 1,1 0-1,0 0 1,0 0 0,-1 1-1,1-1 1,0 0-1,0 0 1,-1 0-1,1 0 1,0 0 0,0 0-1,0 1 1,-1-1-1,1 0 1,0 0-1,0 0 1,0 1 0,0-1-1,0 0 1,-1 0-1,1 0 1,0 1-1,0-1 1,0 0 0,0 0-1,0 1 1,0-1-1,0 0 1,0 0-1,0 1 1,0-1-1,0 0 1,0 0 0,0 1-1,0-1 1,0 0-1,0 0 1,0 1-3,0 10 41,1-8-77,-1-1 1,1 0-1,0 0 0,0 0 0,0 0 0,0 0 0,0 0 0,0 0 0,0 0 1,1 0-1,-1 0 0,1-1 0,-1 1 0,1 0 0,0-1 0,0 1 0,1 0 36,10 9-2664,-10-5 1224,-2 1 502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7:56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185 150 1128,'3'-5'3142,"0"0"-1,0 0 0,-1-1 1,1 0-1,0-3-3141,-2 5 1151,1-1 1,-1 0-1,-1 0 0,1 0 0,-1 0 1,0-4-1153,0 6 206,0-1-1,-1 1 0,1 0 1,-1 0-1,0-1 0,0 1 0,0 0 1,0 0-1,0 0 0,-1 0 1,1 0-1,-1 1 0,0-1 0,0 0 1,0 1-1,0-1 0,-1 1 1,1 0-1,-1 0 0,1 0 0,-1 0 1,-2-1-205,3 1 54,-1 1 1,0-1 0,0 1 0,1 0-1,-1 0 1,0 0 0,0 0 0,0 1-1,0-1 1,0 1 0,0-1-1,0 1 1,0 0 0,-1 1 0,1-1-1,0 0 1,-2 1-55,1 1 43,0-1 0,0 1 0,0 0 0,1 0 0,-1 0 0,1 0 0,-1 1 0,1-1 0,0 1-1,-1 0 1,-1 3-43,-3 3 51,1 1 0,0 0 0,1 0 0,0 1 0,0 0 0,1 0 0,1 0-1,-2 5-50,3-5 24,0 1 1,0 0-1,1 0 0,1 1 0,0-1 0,0 0 0,1 0 0,1 1 0,0-1 0,1 0 0,1 6-24,-1-10 10,1 0 0,-1 0 0,1-1 0,1 1 1,-1-1-1,1 0 0,0 0 0,1 0 0,0 0 0,0-1 0,0 0 0,1 0 0,0 0 0,0-1 0,1 0 0,-1 0 1,6 2-11,-6-3-29,1-1 1,0-1 0,-1 1 0,1-1 0,1 0 0,-1 0 0,0-1 0,0 0 0,1 0 0,-1-1 0,0 0 0,1 0 0,-1-1 0,0 0 0,0 0 0,1-1 0,-1 0 0,2-1 28,5-2-438,1-1 0,-1 0-1,-1-1 1,1-1 0,-1 0 0,0 0 0,-1-2-1,3-2 439,28-29-1917,-24 19-2139,0-1-1,-1-1 0,-1 0 1,11-24 4056,-18 29-2021,-1-1 1,1-4 2020,-12 32 9313,0 2-3596,0 5-2396,1 9-2488,-2 13 1076,2-23-1309,0-1-1,1 1 1,0-1-1,1 0 0,1 1 1,0-1-1,4 11-599,-5-18 129,1 1 0,1-1-1,-1 0 1,1 0 0,0 0 0,0 0-1,1-1 1,0 1 0,0-1 0,0 0 0,0 0-1,1-1 1,0 1 0,0-1 0,0 0-1,6 3-128,-9-6 2,0 0-1,0 0 0,1 0 0,-1 0 0,0 0 0,1-1 0,-1 1 0,0-1 0,1 1 1,-1-1-1,1 0 0,-1 0 0,1 0 0,-1 0 0,0-1 0,1 1 0,-1-1 1,1 1-1,-1-1 0,0 0 0,0 0 0,1 0 0,-1 0 0,0 0 0,0-1 0,0 1 1,0-1-1,0 1 0,0-1 0,1-1-1,4-5-154,0 0 0,-1-1 0,0 1 0,0-1 0,0 0 0,1-5 154,3-8-853,4-13 853,-8 16-369,2 1 0,6-11 369,-14 29 3,1-1 1,-1 1-1,0-1 1,0 1-1,1-1 1,-1 1-1,0 0 1,1-1-1,-1 1 1,0-1-1,1 1 1,-1 0-1,1-1 1,-1 1-1,1 0 1,-1 0-1,0-1 1,1 1-1,0 0-3,-1 0 10,0 0 1,1 0-1,-1 0 0,0 0 0,0 0 0,1 0 1,-1 1-1,0-1 0,0 0 0,0 0 0,1 0 1,-1 1-1,0-1 0,0 0 0,0 0 0,1 0 1,-1 1-1,0-1 0,0 0 0,0 0 0,0 1 1,0-1-1,0 0 0,0 0 0,0 1 0,0-1-10,4 24 609,-4-22-560,3 34 549,-2-7-186,2 0 0,4 17-412,-6-43 4,0 1 0,0 0-1,0-1 1,0 1 0,1-1 0,0 1 0,-1-1 0,1 0 0,0 0 0,1 0 0,0 2-4,-2-4-20,0 0 0,0-1 0,0 1 0,-1-1 1,1 1-1,0 0 0,0-1 0,0 0 0,0 1 1,0-1-1,0 0 0,0 1 0,0-1 0,0 0 1,0 0-1,1 0 0,0 0 20,-1 0-46,1 0 0,0-1 1,0 1-1,0-1 0,0 1 0,-1-1 0,1 0 0,0 0 1,-1 0-1,1 0 0,0 0 0,-1 0 0,1-1 46,3-3-342,0 0 1,-1 0-1,0 0 0,0-1 0,0 1 1,-1-1-1,0 0 0,0 0 0,0 0 1,-1-1-1,2-4 342,8-38-1521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7:57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2745,'0'36'16211,"-1"21"-12546,-2 17-1385,-1 17-223,3 9-281,10-3-792,6-10-344,9-23-319,1-14-113,2-27-360,2-15-136,-4-22 1024,-2-15 8,-11-15-280</inkml:trace>
  <inkml:trace contextRef="#ctx0" brushRef="#br0" timeOffset="1">1 209 12707,'-1'0'10546,"20"-1"-6601,14 3-2113,-8 0-279,10 4-697,6 6-360,6-6-168,8 7-16,5-4-120,0-6-5777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7:57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7706,'0'-1'12354,"0"-1"-8785,7 6-1280,-1 26-457,34 41-296,-33-36-704,-2-7-231,1-8-385,-2-9-304,0-13-272,0-6 1072,-4-16-704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7:58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2232,'14'2'15348,"0"-1"-12396,3-1-1615,10 1-545,0 1-440,13-2 2505,5-4-2097</inkml:trace>
  <inkml:trace contextRef="#ctx0" brushRef="#br0" timeOffset="1">550 85 2080,'12'36'10960,"-2"1"-5402,-6-18-4265,0 1 0,-2 0 0,0-1 0,-1 1 0,-1 0 0,0 0 0,-3 13-1293,-9 67 3011,11-93-2848,1-7-87,1-16-158,0-6-220,1-1 1,1 1-1,1 0 0,6-17 302,-7 28-78,1 0-1,0 0 1,1 0 0,0 0-1,1 1 1,0-1-1,0 2 1,1-1 0,1 1-1,0-1 79,-5 7 5,0 0 0,1 0 0,-1 0 0,1 1 0,0-1 0,0 1 0,0 0 0,0 0 0,0 0 0,0 1 0,1 0 0,-1-1 0,1 1-5,-2 1 44,1-1-1,-1 1 1,0 0 0,0 0-1,0 0 1,1 1 0,-1-1-1,0 1 1,0-1 0,0 1-1,0 0 1,0 0 0,0 1 0,0-1-1,0 0 1,0 1 0,-1 0-1,1 0 1,-1 0-44,5 4 177,-1 0 1,1 0-1,-2 1 1,1 0-1,-1 1 0,0-1 1,0 1-1,3 8-177,4 12 531,-1 0-1,-2 2-530,13 30 129,-16-46-2317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7:58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1832,'14'1'13595,"-1"12"-10690,3 19-865,-2 12-31,-8 15-217,-4 3-296,1-2-655,1-8-233,7-19-488,-1-10-376,4-25-1209,-9-14-823,-2-19-1937,-7-9-3353,-18-4-911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7:59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75 928,'-13'-28'1392,"13"8"9899,1 6-7906,4 6-1025,5 4-784,3 6-487,7 8-401,8 0-744,4 6 392,12 3-352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7:59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4 238 1160,'-2'13'4139,"1"1"0,1-1 0,0 3-4139,3 40 6341,0-1-3277,-9 60 1409,8-94-4024,-2-21-447,0 0 0,0 0 1,0 1-1,0-1 0,0 0 1,0 0-1,0 1 0,0-1 0,0 0 1,1 0-1,-1 1 0,0-1 1,0 0-1,0 0 0,0 1 0,0-1 1,0 0-1,0 0 0,1 0 1,-1 1-1,0-1 0,0 0 0,0 0 1,1 0-1,-1 0 0,0 1 1,0-1-1,0 0 0,1 0 0,-1 0 1,0 0-1,0 0 0,1 0 1,-1 0-1,0 0 0,0 0 0,1 0 1,-1 0-1,0 0 0,0 0 1,1 0-1,-1 0 0,0 0 0,0 0 1,1 0-1,-1 0 0,0 0 1,0 0-1,1 0 0,-1 0 0,0 0 1,0 0-1,0-1 0,1 1 1,-1 0-1,0 0 0,0 0 0,0 0 1,1-1-1,-1 1 0,0 0-2,2-3-28,0 0 1,0 0-1,0-1 0,-1 1 0,1 0 0,-1-1 0,0 1 0,0-1 1,0 0-1,-1 1 0,1-1 0,-1-3 28,4-15-158,2 2-10,0 0-1,1 0 1,6-10 168,-10 22-16,1 0-1,1 1 1,0-1 0,0 1 0,0 0 0,1 1 0,0-1 0,0 1-1,7-5 17,-12 10 30,1 0-1,0-1 1,0 1-1,-1 0 1,1 0-1,0 0 0,0 0 1,0 1-1,0-1 1,0 0-1,0 1 0,0-1 1,1 1-1,-1 0 1,0 0-1,0 0 1,0 0-1,0 0 0,0 0 1,0 1-1,1-1 1,-1 1-1,0-1 1,0 1-1,0 0 0,0 0 1,0 0-1,-1 0 1,1 0-1,0 0 0,0 0 1,-1 1-1,2 0-29,2 3 134,-1 0-1,0 0 0,0 0 1,0 1-1,-1-1 0,1 1 1,-1 0-1,-1 0 0,1 0 1,-1 2-134,6 16 475,-2 1 1,0 2-476,1 3 293,-6-24-265,0 0 0,1-1 0,0 0 0,1 1 1,-1-1-1,1 0-28,-2-3 36,0-1 0,0 1 1,0-1-1,0 0 0,0 1 0,0-1 1,0 0-1,1 0 0,-1 0 1,0 0-1,1 0 0,-1 0 0,1 0 1,-1 0-1,1-1 0,-1 1 1,1-1-1,0 1 0,-1-1 0,1 1 1,0-1-1,0 0-36,2 0 44,-1 0 0,0-1-1,0 0 1,1 0 0,-1 0 0,2-1-44</inkml:trace>
  <inkml:trace contextRef="#ctx0" brushRef="#br0" timeOffset="1">562 1 12723,'10'32'9642,"-10"17"-7594,2 8-495,-4 22-161,2 4-352,10 1-560,-4-5-144,9-18-120,-1-11-200,5-27-512,0-4-240,-9-27-56,-2-11 2000,-2-18-904</inkml:trace>
  <inkml:trace contextRef="#ctx0" brushRef="#br0" timeOffset="2">401 220 2489,'14'2'16227,"4"2"-12602,6 8-1593,3 0-15,7 0-745,-2-5-448,12 0-480,1-2-48,0 2 1057,-1 0-3914,-7 11 2185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7:59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1 266 2304,'1'1'1204,"0"0"0,1 0 0,-1 0 0,1 0 0,-1 0-1,1 0 1,-1-1 0,1 1 0,-1 0 0,1-1-1,0 1 1,-1-1 0,1 0 0,0 0 0,0 1-1204,0-2 310,0 1 0,0 0 0,-1-1 0,1 1 0,0-1 0,-1 1 0,1-1 0,0 0 0,-1 0 0,1 0 0,-1 0-310,5-3 361,0 0 1,-1-1 0,0 0 0,0 0 0,0 0-1,0 0 1,-1-1 0,0 0 0,0 0-1,3-6-361,3-10 227,-1 0 0,4-14-227,-10 28 59,0-1-42,2-5 20,0-1-1,-1-2-36,-3 14 13,0-1 0,-1 0 0,0 0 1,1 1-1,-1-1 0,0 0 0,-1 0 0,1 1 0,-1-1 1,0 0-1,0 0-13,1 3 10,0 0-1,-1 0 1,1 0 0,-1 0 0,1 0 0,-1 0 0,1 1 0,-1-1 0,0 0 0,1 0-1,-1 0 1,0 1 0,0-1 0,0 0 0,1 1 0,-1-1 0,0 1 0,0-1 0,0 1-1,0-1 1,0 1 0,0-1 0,0 1 0,0 0 0,0 0 0,0 0 0,0-1 0,0 1-1,0 0 1,-1 0 0,1 1 0,0-1 0,0 0 0,0 0 0,0 0 0,0 1 0,0-1-10,-3 1 46,0 1 1,0-1-1,1 1 1,-1 0 0,0 0-1,1 0 1,0 0 0,0 1-1,-2 0-46,0 3 87,0 0 0,0 0 0,0 0 0,1 0 0,-1 1 0,2 0 0,-1-1 0,1 1 0,0 1 0,0-1 0,1 0 0,0 1 0,0-1 0,1 1 0,0 0 0,0 0 0,1-1 0,0 1 0,0 0 0,2 4-87,-2-6 18,1-1 1,0 1-1,1 0 0,-1 0 0,1 0 1,0-1-1,1 1 0,-1-1 1,1 0-1,0 0 0,1 0 0,-1 0 1,1 0-1,0-1 0,0 1 1,0-1-1,1 0 0,-1 0 0,1-1 1,0 0-1,0 1 0,0-2 0,1 1 1,-1 0-1,1-1 0,4 1-18,-3-1-135,1-1 0,0 0 0,0 0 0,0 0 0,0-1 0,-1-1 0,1 1 0,0-1 0,0 0 0,2-1 135,9-4-2429,1 0 0,-1-1 1,6-3 2428,22-11-2977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8:00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2953,'5'4'3012,"0"0"1,-1 1-1,0 0 1,0 0-1,0 0 0,1 1-3012,0 4 1961,0-1 0,0 1 0,2 4-1961,2 14 615,0 1 1,0 6-616,-4-14 1589,0 3-874,-5-24-704,0 0-1,0 0 1,0 0-1,0 0 0,0 0 1,0 0-1,0 1 0,0-1 1,0 0-1,0 0 0,0 0 1,0 0-1,0 0 0,0 0 1,0 1-1,0-1 1,0 0-1,0 0 0,0 0 1,0 0-1,0 0 0,0 1 1,0-1-1,0 0 0,0 0 1,0 0-1,0 0 0,0 0 1,0 0-1,-1 0 1,1 0-1,0 1 0,0-1 1,0 0-1,0 0 0,0 0 1,0 0-1,0 0 0,-1 0 1,1 0-1,0 0-10,-8-10 347,2-3-355,-1 0 0,2 0 0,0-1 0,1 1 0,0-1 0,1 0 0,0-1 0,1 1 0,1 0-1,0-1 1,1 1 0,1 0 0,0-1 0,1 1 0,0 0 0,2-1 8,-3 9-151,1 1 1,0-1-1,0 1 1,0 0-1,1-1 0,0 1 1,0 0-1,0 1 0,0-1 1,1 0-1,0 1 1,0 0-1,0 0 0,0 0 1,1 0-1,1 0 151,20-6-3034,-23 9 2659,24-9-1481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8:00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1440,'11'6'13145,"-3"4"-8348,3 13-3137,-9-17-675,5 13 505,0 1 0,-2 0-1,3 20-1489,6 63 1710,-4-20-996,-9-79-687,2 13 53,-3-16-76,1 0 0,-1-1 0,0 1 1,0 0-1,1-1 0,-1 1 0,0 0 0,1-1 0,-1 1 0,1 0 0,-1-1 0,1 1 0,-1-1 1,1 1-1,0-1 0,-1 1 0,1-1 0,0 1-4,-1-1 0,0 0-1,0 0 1,0 0 0,0 0-1,0 0 1,0 0 0,1 0-1,-1 0 1,0 0 0,0 0 0,0 0-1,0 0 1,0 0 0,0 0-1,0 0 1,1 0 0,-1 0-1,0 0 1,0 0 0,0 0 0,0 0-1,0-1 1,0 1 0,0 0-1,1 0 1,-1 0 0,0 0 0,0 0-1,0 0 1,0 0 0,0 0-1,0 0 1,0-1 0,0 1-1,0 0 1,0 0 0,0 0 0,0 0-1,0 0 1,1 0 0,-1 0-1,0-1 1,0 1 0,0 0-1,0 0 1,0 0 0,0 0 0,0 0-1,0 0 1,1-9-84,-1-1 0,0 1 0,0 0 0,0 0 0,-1 0 0,-2-4 84,-1-29-311,4 30 223,1 1-1,0-1 1,0 1-1,1-1 1,1 1-1,0-1 89,-1 6-24,0 0-1,0 1 0,1-1 0,-1 1 1,1-1-1,0 1 0,1 0 0,-1 0 0,1 1 1,0-1-1,0 1 0,3-2 25,-6 5 5,0 0 0,0 0-1,1 0 1,-1 0 0,0 0-1,1 1 1,-1-1 0,0 1-1,1-1 1,-1 1 0,1-1-1,-1 1 1,1 0 0,-1 0-1,1-1 1,-1 1 0,1 0-1,-1 0 1,1 1 0,-1-1-1,1 0 1,-1 0 0,1 1-1,-1-1 1,1 1 0,-1-1-1,0 1 1,1 0 0,-1 0-1,1 0-4,2 2 58,-1 0 0,0 0-1,1 0 1,-1 0 0,0 1-1,0 0 1,-1-1-1,1 1 1,0 3-58,5 10 294,0 1 0,-2-1 0,0 1 0,-1 1 1,-1-1-1,2 15-294,4 16 538,-9-43-462,0-6-24,1-9-30,-1 5-38,2-19-106,0 1-97,0 1-1,5-12 220,-7 27-36,1 0-1,1 1 1,-1-1-1,1 0 0,0 1 1,0-1-1,0 1 0,1 0 1,0 0-1,0 0 1,0 0 36,-2 4-4,-1-1 1,1 1-1,-1 0 1,1 0-1,-1-1 1,1 1 0,0 0-1,0 0 1,-1 1-1,1-1 1,0 0-1,0 1 1,0-1 0,0 1-1,0-1 1,0 1-1,0 0 1,0 0-1,0 0 1,0 0 0,0 0-1,0 0 1,0 1-1,0-1 1,0 1-1,0-1 1,0 1 0,0 0-1,-1 0 1,3 0 3,-1 1 22,0 1 1,0-1-1,0 1 1,0-1 0,-1 1-1,1 0 1,-1 0 0,0 0-1,0 0 1,0 0-1,0 0 1,0 1 0,-1-1-1,1 0 1,-1 1-1,0 0-22,9 40 357,-7-26-60,6 15-297,-7-26-24,1-1 0,-1 0 1,1 0-1,0 0 0,1 0 0,-1-1 0,2 1 24,-4-4-93,0-1-1,1 1 0,-1-1 1,0 1-1,1-1 0,-1 0 1,1 1-1,0-1 1,-1 0-1,1 0 0,0 0 1,0 0-1,0-1 1,-1 1-1,1 0 0,0-1 1,0 0-1,0 1 1,0-1 93,2 0-267,-1 0 1,1-1 0,-1 1 0,1-1-1,-1 0 1,0 1 0,0-2 0,1 1-1,-1 0 1,2-2 266,20-7-1006,0 1-1,3 0 1007,27-10-82,-51 18 175,-1-1-1,0 0 1,1 0-1,-1 0 1,0 0-1,0 0 1,0-1 0,0 1-1,0-1 1,-1 0-1,1 0 1,-1 0-1,0 0 1,0-1-1,0 1 1,0 0-1,-1-1 1,1 1 0,-1-1-1,0 0 1,0 0-1,0 1 1,0-1-1,-1-1-92,1 1 162,-1-1 1,0 1-1,0-1 0,0 1 0,-1-1 0,0 1 0,1-1 0,-1 1 0,-1 0 0,1-1 0,-1 1 0,0 0 0,0 0 0,0 0 0,0 0 0,-1 0 0,1 0 0,-1 1 1,0-1-1,-2 0-162,3 2 31,0 0 1,0 1 0,0-1 0,0 1 0,0 0 0,-1-1-1,1 1 1,0 0 0,-1 0 0,1 1 0,-1-1-1,1 0 1,-1 1 0,1 0 0,-1-1 0,0 1 0,1 0-1,-1 0 1,1 1 0,-1-1 0,1 0 0,-1 1-1,1 0 1,-1-1 0,1 1 0,-1 0 0,1 0 0,0 0-1,-1 1 1,1-1 0,0 1 0,0-1 0,0 1 0,0 0-1,0-1 1,0 1 0,1 0 0,-1 0 0,1 1-1,-1-1 1,1 0 0,0 0 0,-1 2-32,0 1 23,0 1-1,0 0 1,0 0 0,1 0-1,0 0 1,0 0 0,0 0-1,1 1 1,0-1 0,0 0-1,1 0 1,0 5-23,2 1 38,-1 1 0,2-1 0,0 1-1,0-1 1,5 8-38,-7-15 3,1 0 0,-1 0 0,1 0-1,0 0 1,1-1 0,-1 1 0,1-1-1,0 0 1,0 0 0,0 0 0,1-1-1,-1 0 1,1 1 0,0-2 0,0 1-1,0 0 1,4 0-3,-1 0-196,0-1 0,0 0-1,1-1 1,-1 0 0,0-1 0,1 1-1,-1-2 1,1 1 0,-1-1 0,0 0 0,8-3 196,-2 1-691,-1-2 0,1 0 0,-1 0 1,0-1-1,-1-1 0,8-5 691,22-17-2862,-5-7 1467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0:29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42 286 776,'-5'0'549,"-12"1"10027,17-1-10093,-1 0 1,1 0-1,-1 0 1,0-1-1,1 1 1,-1 0-1,0 0 0,1 0 1,-1-1-1,1 1 1,-1 0-1,1-1 0,-1 1 1,1 0-1,-1-1 1,1 1-1,-1-1 1,1 1-1,-1-1 0,1 1 1,0-1-1,-1 1 1,1-1-484,-1-2 98,-1 0 1,1-1-1,1 1 0,-1 0 1,0-1-1,1 0-98,-1-3 71,0 0 0,1 0 0,0 0 0,0 0-1,1 0 1,0 0 0,0 1 0,0-1 0,1 0-1,0 0 1,3-5-71,3-4 93,1 0-1,0 0 0,2 1 1,9-11-93,-13 17 44,1 1 1,-1 1 0,1-1-1,0 1 1,1 1 0,0-1-1,0 2 1,8-5-45,-11 8 64,-1 0 0,1 0 0,0 1 0,-1 0 0,1 0 0,0 0 0,4 1-64,-7 0 68,0 0-1,0 0 1,-1 0-1,1 1 1,0 0 0,0-1-1,-1 1 1,1 0-1,0 0 1,-1 0-1,1 1 1,-1-1 0,0 1-1,1-1 1,-1 1-1,0 0 1,0 0-68,6 6 247,-1-1 0,0 2 0,-1-1 0,0 1-247,12 16 430,-14-21-367,5 6 120,0 0 0,7 7-183,-13-15 23,0 0-1,0 1 0,0-1 0,1 0 1,-1 0-1,0-1 0,1 1 0,-1-1 1,1 1-1,-1-1 0,1 0 1,2 0-23,-1-1-181,0 1 1,0-1-1,0 0 1,0 0 0,0-1-1,0 0 1,0 0 0,1 0 180,-4 2 749,3 6-389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8:01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92 415 2393,'43'0'13325,"-42"0"-13079,0 0 0,1 0 0,-1 0 1,0 0-1,0 0 0,0-1 0,0 1 0,0 0 0,0-1 0,0 1 0,0-1 1,0 1-1,0-1 0,0 0 0,0 1 0,0-1 0,0 0 0,0 1 0,0-1 1,-1 0-1,1 0 0,0 0 0,-1 0 0,1 0 0,0 0 0,-1 0 0,0 0 1,1 0-1,-1 0 0,1 0 0,-1 0 0,0 0 0,0-1 0,0 1 0,0 0 1,0 0-247,0-2 226,0 0 1,0 0-1,-1 0 0,1 0 1,-1 0-1,0 1 1,0-1-1,0 0 1,-1 0-1,1 1 1,-1-2-227,0 1 117,0 0 0,-1-1 0,1 1 1,-1 0-1,0 0 0,0 1 0,0-1 1,0 0-1,-1 1 0,-3-2-117,6 3 26,-1 0 0,0 1 0,1-1 0,-1 1 0,0-1 0,1 1 0,-1-1 0,0 1 0,1 0 0,-1 0 0,0 0 0,0 0 0,1 0 1,-1 1-1,0-1 0,0 0 0,1 1 0,-1-1 0,0 1 0,1 0 0,-1-1 0,1 1 0,-1 0 0,1 0 0,-1 0 0,1 0 0,-1 1-26,-3 2 29,1 1-1,-1 1 1,1-1 0,0 0 0,1 1 0,-1 0-1,1 0 1,0 0 0,1 0 0,-2 6-29,-4 12 42,1 1 1,1 4-43,3-17 15,1 0 0,0 0 0,1 0 0,1 1-1,0 4-14,0-12 7,1-1-1,-1 1 0,1-1 1,0 0-1,0 1 0,1-1 0,0 0 1,-1 0-1,1 0 0,0 0 1,1 0-1,-1 0 0,1-1 0,0 1 1,0-1-1,2 2-6,-4-3 2,1-1-1,0 1 1,-1-1 0,1 0-1,0 1 1,0-1 0,0 0-1,0 0 1,0-1 0,0 1 0,0 0-1,1-1 1,-1 1 0,0-1-1,0 1 1,1-1 0,-1 0-1,0 0 1,0 0 0,1 0-1,-1-1 1,0 1 0,0-1-1,0 1 1,0-1 0,1 0 0,-1 1-1,0-1 1,0 0 0,0-1-1,0 1 1,-1 0 0,1 0-1,0-1-1,4-4 0,-1 1 0,0-1-1,0 0 1,-1 0 0,0-1-1,0 1 1,0-1 0,-1 0 0,1-2 0,-1 3-4,11-28-42,-1-1 0,-2-1 1,4-21 45,-6 22-23,6-26 18,-2 0 0,-3 0 0,-2-1 0,-2-45 5,-6 104 33,0 4 0,-1 7 33,1 16 74,9 102 787,5-1 1,19 71-928,-28-166 68,2-1 0,1 0 0,5 10-68,-11-34-11,0 0-25,0 0 0,1 0 1,0 1-1,0-1 36,-3-4-12,1-1 0,0 1 0,-1 0 0,1 0 0,0 0 0,-1 0 0,1-1 0,0 1 0,0 0 0,0-1 0,0 1-1,0 0 1,0-1 0,0 1 0,0-1 0,0 0 0,0 1 0,0-1 0,0 0 0,0 0 0,0 1 0,1-1 12,0 0-56,-1-1 0,0 1 0,0 0 0,1-1 0,-1 1 0,0-1 0,0 1 0,0-1 0,1 1 0,-1-1 0,0 0 0,0 0 0,0 0 0,0 1 0,0-1 0,0 0 0,-1 0 0,1 0 0,0-1 56,14-23-2656,-12 18 2046,18-38-1259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8:01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134 331 7506,'9'27'12954,"0"6"-8553,2 11-2320,-2 4-49,-3 1-728,-2-5-519,-4-15-609,2-8-112,-3-21-568,1-6-321,4-22-391,-4-8-160,-5-13-48,1-3-145,-16-16-2688,-7 0 2713</inkml:trace>
  <inkml:trace contextRef="#ctx0" brushRef="#br0" timeOffset="1">2 10 840,'-1'-9'1384,"5"20"10747,2 5-8890,6 12 744,6 9-2961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8:02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132 139 1544,'15'-10'14337,"-14"9"-13687,0 0 0,0 0 0,0 0 0,0-1 0,0 1 0,0 0 0,-1-1 0,1 0-650,0-1 334,0 0 1,0 1-1,-1-1 1,0 0-1,1 0 1,-1 0-1,0 0 0,0 0 1,-1 1-1,1-1 1,-1 0-335,1-2 259,-1 0 0,0 1 0,-1-1 0,1 0 0,-1 1 0,0 0 0,0-1 0,-1 1-1,1 0 1,-1 0 0,-2-2-259,3 3 56,0 1 0,0 0 0,-1-1 0,1 1 0,-1 0 0,0 0 1,0 1-1,1-1 0,-1 1 0,0-1 0,0 1 0,-1 0 0,1 0 0,0 0 0,0 0 0,0 1 0,-2-1-56,3 1 18,-1 0 1,1 0 0,-1 1-1,1-1 1,0 1-1,-1-1 1,1 1 0,-1 0-1,1-1 1,0 1 0,0 0-1,-1 1 1,1-1-1,0 0 1,0 1 0,0-1-1,0 1 1,0-1-1,1 1 1,-1 0 0,0 0-1,0 1-18,-1 2 21,0 0-1,0 0 1,0 0 0,0 1-1,1-1 1,0 0-1,0 1 1,1 0 0,-1 1-21,0 9 37,-1-1 1,2 1 0,0 1 0,1-1 0,1 8-38,0-17 20,0 0 1,0 0 0,0 0 0,1 0 0,0-1 0,0 1 0,1-1-1,0 1 1,0-1 0,0 0 0,1 0 0,0 0 0,3 3-21,-5-7 13,0 0-1,0 0 1,0-1 0,0 1 0,0-1 0,0 1 0,0-1-1,1 0 1,-1 0 0,0 0 0,1 0 0,-1 0 0,1-1-1,-1 1 1,1-1 0,-1 1 0,1-1 0,-1 0 0,1 0-1,-1 0 1,1-1 0,0 1 0,-1 0 0,1-1 0,-1 0 0,0 1-1,1-1 1,-1 0 0,1 0 0,-1-1 0,0 1 0,0 0-1,0-1 1,0 0 0,1 0-13,1-2 26,-1 0 0,1-1 0,-1 0 0,0 0 1,0 0-1,0 0 0,1-5-26,3-8 65,3-14-65,1-4 32,-15 53 156,1-1 0,0 1 0,2 0 0,0 8-188,0-13 61,1 1-1,0 0 0,2 7-60,-1-17-21,-1 0 0,0 0-1,1 0 1,0-1 0,-1 1 0,1 0 0,0 0-1,1-1 1,-1 1 0,0-1 0,1 1-1,-1-1 1,1 0 0,0 1 0,0-1-1,0 0 1,0 0 0,0 0 0,1 0 21,-2-2-42,0 1 1,1 0-1,-1-1 0,1 1 1,-1-1-1,1 0 1,-1 1-1,1-1 1,-1 0-1,1 0 1,0 0-1,-1 0 1,1 0-1,-1-1 1,1 1-1,-1 0 0,1-1 1,-1 1-1,1-1 1,-1 1-1,1-1 1,-1 0-1,0 0 1,1 0 41,2-1-179,0-1 0,0 0 1,-1-1-1,1 1 1,0-1-1,-1 0 0,1-1 179,2-3-664,0-1-1,-1 0 1,3-6 664,13-37-1061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8:02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2056,'12'20'15636,"-6"14"-10443,0 32-3017,-4 19-199,-2 19-681,4 5-432,8-9-552,-1-12-96,2-31-392,-1-16-128,2-29-568,-1-21-536,-4-21-369,-10-7 3210,-4-19-1425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8:03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2577,'21'-6'16043,"11"7"-12194,11 4-1441,2-3-663,0 3-137,-5-1-952,-8-4-424,1 1-296,-1-1-120,-9 0 1400,-1 7-9457,-3 4 6496</inkml:trace>
  <inkml:trace contextRef="#ctx0" brushRef="#br0" timeOffset="1">379 234 1696,'9'1'5497,"1"0"0,-1 0 1,4 0-5498,-6-2 1038,-1 1 0,0-1 1,1 0-1,-1 0 0,3-1-1038,-5 1 153,-1 0 0,1-1-1,-1 1 1,1-1 0,-1 0-1,0 0 1,0 0 0,0 0-1,0 0 1,0-1 0,0 1-1,0-1 1,-1 0-1,1 0 1,-1 0 0,0 0-1,0 0 1,0-1 0,-1 1-1,2-3-152,-1-1 62,0 1 0,0-1 0,-1 0 0,0 0 0,0 0 0,0 0 0,-1 1 0,0-1 0,-1 0 0,1 0 0,-1 0 0,-1 0 0,1 0 0,-1 1 0,0-1 0,-1 1 0,1-1-1,-1 1 1,-1 0 0,1 0 0,-1 0 0,-1 0-62,3 3 50,0 1-1,0 0 0,0 0 1,0 0-1,0 1 0,-1-1 1,1 0-1,-1 1 0,1-1 1,-2 0-50,2 2 30,1-1 0,-1 1 0,1 0 0,-1-1 0,0 1 0,1 0 1,-1 0-1,1 0 0,-1 0 0,1 0 0,-1 0 0,0 1 0,1-1 0,-1 1 0,1-1 0,-1 1 0,1-1 1,0 1-1,-1 0 0,1-1 0,-1 2-30,-1 0 56,0 0 0,0 0 0,1 0 0,-1 1 0,1-1 1,-1 1-1,1 0 0,0 0 0,0 0 0,0 0 0,1 0 0,-2 3-56,1 0 82,0-1-1,0 1 1,1 0-1,0-1 1,0 1 0,1 0-1,-1 4-81,1 3 134,1-1 0,1 1 0,0-1 0,0 1 0,1-1 0,1 0 0,1 3-134,2 4 263,1-1 0,0-1 1,8 11-264,-13-23 30,0 0 0,0 0 0,0-1 0,1 0 0,0 0 0,0 0 0,0 0 0,0 0 0,1-1 0,-1 0 0,1 0 0,0 0 0,0 0 0,0-1 0,0 0-30,1 0-436,1-1 0,0 0 0,-1 0 0,1-1 436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8:03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141 340 7802,'10'-3'4035,"1"-1"1,0 0 0,0-1-4036,0-1 1734,1 0-1,7-6-1733,-11 6 101,-1 0-1,0 0 0,0 0 0,0-1 1,-1 1-1,0-2 0,0 1 1,4-8-101,-8 10 1,1 1 1,-1-1 0,0 1-1,-1-1 1,0 0 0,1 0-1,-1 1 1,-1-1 0,1 0 0,-1 0-1,0 0 1,0 0 0,0-4-2,-2 2 26,1 0 0,-1 1 0,0-1 0,0 1 0,0 0 1,-1 0-1,0 0 0,0 0 0,-4-4-26,1 2 66,0 0-1,-1 0 1,0 0 0,0 1-1,-1 0 1,0 1-1,0 0 1,0 0 0,-1 1-1,0 0 1,0 0 0,0 1-1,-5-1-65,11 4-1,-1-1 0,0 1-1,0 0 1,0 1 0,-1-1-1,1 1 1,0 0-1,0 0 1,0 0 0,0 0-1,0 1 1,-2 0 1,5 0-5,-1-1 0,0 1 1,0 0-1,1 0 0,-1 0 1,0 0-1,1 0 0,-1 0 0,1 0 1,-1 1-1,1-1 0,0 1 1,-1-1-1,1 1 0,0-1 0,0 1 1,0 0-1,0-1 0,0 1 0,1 0 1,-1 0-1,1 0 0,-1 0 1,1-1-1,-1 1 0,1 0 0,0 1 5,0 9 103,0-1 1,0 1-1,1-1 0,1 0 0,0 1 0,1-1 0,2 7-103,21 63 1269,4 0 1,12 18-1270,-1-3 812,7 35-812,-33-81 455,6 37-455,-18-68 146,0 0-1,-1 0 0,-2 0 1,1 0-1,-2 0 0,-1 5-145,1-18 49,0-1-1,0 1 1,0-1-1,-1 0 1,1 1-1,-1-1 0,-1 0 1,1 0-1,-1 0 1,0-1-1,0 1 1,0-1-1,-1 1-48,1-2 14,-1 0-1,1 0 1,-1 0-1,1-1 1,-1 1-1,0-1 1,0 0-1,0 0 1,-1-1-1,1 1 0,0-1 1,0 0-1,-1 0 1,1 0-1,-4 0-13,-1-1-113,1 0 0,-1 0 0,0 0 0,1-1-1,-1-1 1,1 0 0,-1 0 0,1 0 0,0-1 0,0 0-1,0-1 1,0 0 0,0 0 0,-5-5 113,6 5-63,0-2 0,0 1 1,0-1-1,1 0 0,0 0 0,0-1 1,1 0-1,-1 0 0,2 0 0,-1 0 0,1-1 1,0 0-1,1 0 0,-2-4 63,2-2-9,0 1 0,1-1-1,0-11 10,2 25 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8:03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10090,'12'46'8148,"-4"1"-4782,-1 48-3619,-2-20 1543,-5-73-1143,0 1 1,0-1-1,1 0 0,-1 1 1,1-1-1,0 1 0,-1-1 1,1 0-1,0 0 0,1 1 1,-1-1-1,1 1-147,-2-3 24,0 0 1,0 0-1,1 0 0,-1 0 1,0 0-1,0 0 0,0 1 0,0-1 1,0 0-1,0 0 0,0 0 0,0 0 1,0 0-1,1 0 0,-1 0 0,0 0 1,0 0-1,0 0 0,0 0 0,0 0 1,0-1-1,0 1 0,0 0 0,1 0 1,-1 0-1,0 0 0,0 0 0,0 0 1,0 0-1,0 0 0,0 0 1,0 0-1,0 0 0,0 0 0,0 0 1,0 0-1,0-1 0,1 1 0,-1 0 1,0 0-1,0 0 0,0 0 0,0 0 1,0 0-1,0 0 0,0 0 0,0 0 1,0-1-1,0 1 0,0 0 0,0 0 1,0 0-1,0 0 0,0 0 0,0 0 1,0 0-1,0-1-24,1-8 349,-1 8-208,5-39 1030,-3 0-1171,0 7 115,1 0 0,2-5-115,0 17 3,0 1 1,1 0-1,2-1 0,0 2 0,6-12-3,-13 30-1,0 0-1,-1 0 1,1 0 0,0 0-1,-1 0 1,1 0-1,0 0 1,0 0 0,0 0-1,0 0 1,0 0-1,0 0 1,0 1 0,0-1-1,0 0 1,0 1-1,1-1 1,-1 1-1,0 0 1,1-1 1,-1 1-438,1 0 0,-1 0 0,1 0 0,-1 0-1,1 0 1,-1 0 0,1 0 0,-1 1 0,0-1 0,1 1 0,-1-1-1,1 1 1,-1-1 438,21 13-2683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8:04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211 102 1976,'22'14'12655,"-22"-14"-12520,0 0-1,0 0 1,1 0-1,-1 0 1,0 0-1,0 0 1,0 0-1,0 0 1,0 0-1,0 0 1,0 0-1,1 1 1,-1-1-1,0 0 1,0 0-1,0 0 1,0 0-1,0 0 1,1 0-1,-1 0 1,0 0-1,0 0 1,0 0-1,0 0 1,0 0-1,0 0 1,1-1-1,-1 1 1,0 0-1,0 0 1,0 0-1,0 0 1,0 0-1,0 0 1,1 0-1,-1 0 1,0 0-1,0 0 1,0 0-1,0-1 1,0 1-1,0 0 1,0 0-1,0 0 1,0 0-1,0 0-134,0-9 1310,-5-8-1540,2 11 210,0 1 0,-1 0 0,1 0 0,-1 0 0,0 0 0,0 1 0,0 0 0,-1-1 0,0 1 0,0 1 0,0-1 0,0 1 0,0 0 0,-5-2 20,1 1 169,1 1 0,-1-1-1,1 2 1,-1-1-1,0 1 1,0 0-1,0 1 1,-1 0 0,-5 1-169,12 0 100,0 0 1,-1 1-1,1-1 1,-1 1 0,1 0-1,0 0 1,-1 0-1,1 0 1,0 0 0,0 1-1,0 0 1,0-1-1,-1 2-100,2-1 39,0-1-1,0 1 1,1 0-1,-1 0 0,0 0 1,1-1-1,0 1 1,-1 1-1,1-1 1,0 0-1,0 0 0,0 0 1,0 1-1,1-1 1,-1 0-1,1 1 1,-1-1-1,1 0 0,0 2-38,0 2 88,0 1-1,1-1 0,-1 1 0,2-1 0,-1 1 1,1-1-1,0 1 0,0-1 0,0 0 0,1 0 1,0 0-1,1 0 0,-1-1 0,1 1-87,1 0 64,-1 0-1,1-1 0,0 1 1,0-1-1,0-1 1,1 1-1,0-1 1,0 0-1,0 0 0,0 0 1,0-1-1,6 2-63,-8-4 3,0 0 0,0 0 0,-1-1 0,1 1 0,0-1-1,0 0 1,0 0 0,-1 0 0,1-1 0,0 1 0,0-1 0,-1 0 0,1 0 0,0 0 0,-1-1-1,1 1 1,1-2-3,-2 1 1,0 1 0,0-1-1,-1 1 1,1-1 0,-1 0 0,0 0-1,1-1 1,-1 1 0,0 0-1,0-1 1,0 1 0,-1-1 0,1 0-1,-1 1 1,1-1 0,-1 0-1,0 0 1,0 0 0,0 0-1,0 0 1,-1-1-1,2-4 55,0 13 124,0 13 115,-2-3 168,2 0 0,-1 0 0,2 0 0,0 0 0,2 4-462,-2-5 590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8:04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19 181 2969,'10'25'10754,"-3"0"-5566,3 26-1971,-1 52-3645,-9-102 510,2 346 2793,-2-346-2868,-4 93 1068,2-74-833,0 0 1,-2 0 0,-3 9-243,6-25-160,0 0 0,-1 1 0,1-1 0,-1 0 0,-1 1 160,3-4-43,0-1 0,0 0 0,0 0 0,-1 0 1,1 0-1,0 0 0,0 1 0,0-1 1,0 0-1,0 0 0,0 0 0,-1 0 0,1 0 1,0 0-1,0 1 0,0-1 0,0 0 1,-1 0-1,1 0 0,0 0 0,0 0 0,0 0 1,0 0-1,-1 0 0,1 0 0,0 0 1,0 0-1,0 0 0,0 0 0,-1 0 0,1 0 1,0 0-1,0 0 0,0 0 0,-1 0 1,1 0 42,-1-1-213,1 0 0,-1 1 0,1-1 1,-1 0-1,1 0 0,-1 0 0,1 1 0,0-1 1,-1 0-1,1 0 0,0 0 0,0 0 1,-1 0 212,-3-16-3033,1-1 1,0 1 0,1-1 0,1-6 3032,1-76-7780,1 60 7931,-1-55-374,-3-17 147</inkml:trace>
  <inkml:trace contextRef="#ctx0" brushRef="#br0" timeOffset="1">33 32 672,'23'-12'1122,"-15"8"929,0 1 0,0 0 0,0 1 1,1 0-1,-1 0 0,1 1 0,-1 0-2051,24 0 2863,-8 2-1303,0 1 1,11 3-1561,-24-3 161,0 1-1,0 0 1,0 0-1,0 1 1,-1 1 0,4 2-161,-11-6 104,0 1 1,0 0 0,0 0-1,0 0 1,0 0 0,-1 1 0,1-1-1,-1 1 1,0-1 0,0 1-1,0 0 1,0 0 0,0 0 0,-1 0-1,1 0 1,0 4-105,-1-3 158,0 0-1,0 1 1,-1-1 0,1 1-1,-1-1 1,0 1-1,0-1 1,-1 1 0,0-1-1,1 1 1,-3 3-158,-1 5 241,-1-1 0,-1 1-1,0-1 1,0 0 0,-1-1 0,-1 1 0,0-1-1,-1 0-240,-2 2 19,0-2 0,0 0 0,-1 0 0,0-1 0,-1 0 0,0-1 0,0 0 0,-7 2-19,17-9-148,0-1 1,-1 0-1,1 0 0,0 0 0,0 0 0,0 0 0,-1-1 0,1 1 0,0-1 0,-1 0 0,1 0 0,0 0 0,0-1 0,-4 0 148,6 1-187,-1-1 0,0 1-1,1-1 1,-1 0 0,1 0-1,-1 0 1,1 0 0,-1 0 0,1 0-1,0 0 1,-1 0 0,1 0 0,0-1-1,0 1 1,0-1 0,0 1-1,0 0 1,0-1 0,1 0 0,-1 1-1,0-1 1,1 1 0,-1-1 0,1 0-1,0 0 1,-1 1 0,1-1 0,0 0 187,0-3-541,0 1 0,0-1 0,0 1 0,1-1 1,0 0-1,0-1 541,11-32-2009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8:05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10514,'5'5'1194,"0"0"-1,-1 1 0,0 0 1,0 0-1,0 0 0,-1 0 1,1 0-1,-2 1 0,1 0 1,1 6-1194,-1-3 569,-1 1 1,-1-1-1,0 1 1,0 0-1,-1-1 1,-1 11-570,-3 12-308,-2 0 0,-2 0 0,-1 0-1,-3 5 309,3-9 845,3-7-832,-8 22 28,10-37-28,2-7-14,2-4-18,1-3-5,0 0 1,0 0-1,0 1 0,1-1 0,0 0 0,1 1 1,0 0-1,0-1 0,0 1 0,3-5 24,0 3 12,0 0 0,0 1 0,1-1 0,0 1 0,0 0 0,1 1-1,3-3-11,-7 6 69,1 0-1,-1 1 0,1-1 0,-1 1 0,1 0 0,0 0 0,-1 0 0,3 1-68,-4 0 88,0 1 0,-1-1 1,1 1-1,0 0 0,0 0 0,0 0 0,0 0 0,0 1 1,0-1-1,0 1 0,-1 0 0,1 0 0,0 0 0,0 0 1,0 1-90,2 1 161,-1 0-1,1 0 0,-1 0 0,0 0 0,-1 1 0,1 0 0,0 0 0,-1 0 0,0 0 0,0 0 0,0 1 0,1 4-159,5 9 388,-1 1 0,3 16-388,-4-15-296,6 13 296,-13-33 15,0 1-1,0-1 1,1 1-1,-1-1 1,0 0-1,0 1 1,0-1-1,0 0 1,0 1-1,1-1 1,-1 1-1,0-1 1,0 0-1,0 0 1,1 1-1,-1-1 1,0 0-1,1 1 1,-1-1-1,0 0 1,0 0-1,1 1 1,-1-1 0,1 0-1,-1 0 1,0 0-1,1 0 1,-1 0-1,0 1 1,1-1-1,-1 0 1,1 0-1,-1 0 1,0 0-1,1 0 1,-1 0-1,1 0 1,-1 0-1,0 0 1,1-1-1,-1 1 1,0 0-1,1 0 1,-1 0-1,1 0 1,-1 0-1,0-1 1,1 1 0,-1 0-1,0 0 1,0-1-1,1 1 1,-1 0-1,0 0-14,20-15 414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0:30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1 171 880,'5'-52'2426,"-7"38"2699,1 10-52,4 4-751,-1 1-3755,-1-1 0,0 1-1,0 0 1,0 0 0,0 0-1,0 0 1,0 0 0,0 0-1,0 1 1,0-1-1,0 0 1,0 1-567,1 1-394,6 8 764,0-1 1,0-1 0,8 8-371,-8-9 168,0 0 0,0 1 0,-1 0 0,6 10-168,-11-15 71,1-1-35,-1 0 1,0 0-1,0 0 1,-1 0-1,1 1 1,-1-1-1,1 1 1,-1-1-1,0 1 0,0-1 1,-1 1-1,1 1-36,-2 2 37,1-6-30,0-1 0,0 1 1,0 0-1,0 0 0,0 0 1,0 0-1,0 0 0,0 0 0,0 0 1,0 0-1,0 0 0,1 0-7,-1-1 3,0 0 1,0 0-1,0 0 0,0 0 0,0 0 0,0 1 0,0-1 0,0 0 0,0 0 1,0 0-1,0 0 0,0 0 0,0 0 0,1 0 0,-1 1 0,0-1 0,0 0 0,0 0 1,0 0-1,0 0 0,0 0 0,-1 0 0,1 1 0,0-1 0,0 0 0,0 0 0,0 0 1,0 0-1,0 0 0,0 0 0,0 0 0,0 1 0,0-1 0,0 0 0,0 0 1,0 0-1,0 0 0,0 0 0,-1 0 0,1 0 0,0 0 0,0 0 0,0 0 0,0 0-3,-1 0 9,1 0-1,0 0 1,-1 0 0,1-1-1,0 1 1,0 0-1,-1-1 1,1 1-1,0 0 1,0 0-1,-1-1 1,1 1 0,0-1-1,0 1 1,0 0-1,-1-1 1,1 1-1,0 0 1,0-1-1,0 0-8,-4-12 4,0 0-1,1-1 0,-1-7-3,2 7 2,1 5 0,0 0-1,0 1 0,1-1 0,1 0 0,0 1 1,0-1-1,0 1 0,1-1 0,0 1 0,1 0 1,0-1-2,7-24 0,-8 24-1,-1 4 1,0-1 1,0 1-1,1 0 0,0 0 0,2-4 0,-3 7 0,0 0-1,0 1 0,1 0 0,-1-1 1,0 1-1,0-1 0,1 1 0,-1 0 1,1 0-1,-1 0 0,1 0 1,0 0-1,-1 0 0,1 0 0,0 1 1,-1-1-1,1 1 0,0-1 0,0 1 1,7-2-208,1 0-1,-1 1 0,0 0 1,0 0-1,1 1 0,-1 1 1,0 0-1,0 0 0,1 0 1,-1 1-1,0 1 1,0-1-1,1 2 209,4 5-175,-1 5 107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8:06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188 195 984,'0'0'5568,"2"-2"317,4-4-2094,-2-7-2387,2-5-341,14-34 916,-19 50-1853,-1-1 1,0 0 0,1 1-1,-1-1 1,0 0-1,0 1 1,-1-1-1,1 0 1,0 1 0,-1-1-1,1 1 1,-1-1-1,0 1 1,0-1 0,0 1-1,0-1 1,-1 1-1,1 0 1,-1 0-1,-1-2-126,0-2 195,1 3-94,-1-1 0,1 1 0,-1 0 0,0 0 0,0 0-1,0 0 1,0 0 0,0 0 0,-1 1 0,1 0 0,-1 0 0,0 0 0,-2-1-101,3 2 41,1 0-1,-1 0 0,0 0 1,0 1-1,0-1 1,0 1-1,0 0 0,0 0 1,0 0-1,0 0 1,0 1-1,0-1 0,0 1 1,0 0-1,0 0 1,0 0-1,1 0 0,-1 0 1,0 0-1,0 1-40,-3 2 36,1 0 0,-1 1 0,1 0 0,0 0 0,0 0 0,0 1 0,1-1 0,0 1 0,0 0 0,0 0 0,1 1 0,0-1 0,0 1 0,0 2-36,-5 14 78,2-1 0,0 1 0,-1 19-78,2-14 58,2 1 0,1-1 0,1 18-58,2-37 7,-1 0 1,1 0-1,0 0 0,1 0 1,0 0-1,1-1 1,-1 1-1,2-1 1,-1 1-1,1-1 0,0 0 1,1-1-1,4 6-7,-5-9 40,0 1 0,0-1 0,1-1 0,0 1 0,-1-1 0,1 1 0,1-2 0,-1 1 0,0 0 0,1-1 0,-1 0 0,1 0 0,0-1 0,-1 1 0,1-1 0,0-1 0,0 1 1,0-1-1,0 0 0,0 0 0,0-1 0,-1 1 0,1-1 0,0-1 0,0 1 0,-1-1 0,1 0 0,-1 0 0,1-1 0,3-2-40,4-3 706,-1 0 0,11-10-706,25-24 697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8:06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58 190 1704,'5'10'4463,"-2"0"0,0 1 0,0 0-4463,6 33 4472,-6-26-3372,1 0 0,0-1 0,2 4-1100,-2-11 572,0 0-1,0 0 1,1 0-1,1 0 1,0 0-572,-4-7 87,-1-1 1,1 0-1,-1 0 0,1 0 1,0-1-1,0 1 1,0 0-1,0-1 0,0 1 1,1-1-1,-1 0 0,0 1 1,1-1-1,-1 0 1,0 0-1,1-1 0,0 1 1,-1-1-1,1 1 0,-1-1 1,1 0-1,-1 0 1,3 0-88,-2 0 28,1-1 1,-1 1 0,1-1-1,-1 0 1,1 0 0,-1 0-1,0-1 1,0 1 0,1-1-1,-1 0 1,0 0 0,0 0 0,0-1-29,2-1-1,-1 1 1,0-2-1,-1 1 1,1 0 0,-1-1-1,0 0 1,0 0-1,0-1 1,2-3-82,-1 0 0,-1-1 0,0 1 0,0-1 0,-1 0 0,0 0-1,-1 1 1,0-1 0,0-4 82,-1 7-100,-1 0-1,0 1 0,0-1 1,0 0-1,-1 0 1,1 1-1,-2-1 1,1 1-1,-1 0 1,0-1-1,0 1 0,-1 1 1,1-1-1,-5-5 101,0 3-109,1 0-1,-1 1 1,0 0-1,-1 0 0,1 1 1,-2 0-1,1 0 1,-10-4 109,13 8-12,-1-1 1,1 1-1,-1 0 1,0 0-1,0 1 1,1 0-1,-1 0 1,0 1-1,0 0 1,-2 0 11,-7 1 172,1 1 0,0 0 0,-12 4-172,14 0 254,13-6-250,-1 0 0,1 0 0,0 0 0,0 0-1,0 0 1,0 1 0,0-1 0,0 0 0,0 0 0,0 0 0,0 0 0,0 0 0,0 0 0,0 0 0,0 1 0,0-1-1,0 0 1,0 0 0,0 0 0,0 0 0,0 0 0,0 0 0,0 0 0,0 1 0,0-1 0,0 0 0,0 0-1,1 0 1,-1 0 0,0 0 0,0 0 0,0 0 0,0 0 0,0 0 0,0 0 0,0 1 0,0-1 0,0 0 0,0 0-1,1 0 1,-1 0 0,0 0 0,0 0 0,0 0 0,0 0 0,0 0 0,0 0 0,0 0 0,1 0 0,-1 0-4,2 1 18,1-1 1,-1 1-1,1-1 1,-1 0-1,1 0 1,0 1-1,-1-2 1,1 1-1,0 0-18,36-8-10,20-7 10,12-3-19,-24 8 6,0 3-1,23 0 14,-60 7 44,0-1-1,-1 2 1,1 0-1,-1 0 1,1 0-1,-1 1 1,1 1-1,-1 0 1,0 0-1,0 1 1,-1 0-1,1 0 1,-1 1-1,7 4-43,-7-2 66,0 0 0,0 0-1,-1 0 1,0 1-1,0 0 1,-1 1 0,0 0-1,-1 0 1,1 0-1,-2 0 1,1 1 0,2 8-66,-1 1 264,0 0 0,-1 0 1,-1 0-1,0 1 0,-1 10-264,-2-30 9,-1 1 0,0-1 0,0 0-1,0 0 1,0 1 0,0-1 0,0 0 0,0 1-1,0-1 1,0 0 0,0 1 0,0-1 0,0 0-1,0 1 1,0-1 0,0 0 0,0 0 0,-1 1-1,1-1 1,0 0 0,0 1 0,0-1 0,0 0-1,0 0 1,-1 1 0,1-1 0,0 0 0,0 0-1,-1 1 1,1-1 0,0 0 0,0 0 0,-1 0-1,1 0 1,0 1 0,0-1 0,-1 0 0,1 0 0,-1 0-10,1 0 13,-1-1-1,0 1 1,0 0-1,1-1 0,-1 1 1,0-1-1,1 1 0,-1-1 1,1 1-1,-1-1 0,0 0 1,1 1-1,-1-1 0,1 0 1,0 1-1,-1-1 0,1 0 1,0 0-1,-1 0-11,-3-9-3,-1-1 0,2-1 0,-1 1 0,2 0 0,0-1 0,0 1 0,1-1 0,0 0 0,1 0 0,0 1 0,1-5 3,1 3-23,0 0-1,0 0 1,1 1 0,0-1 0,1 1-1,1 0 1,0 0 0,1 0 0,0 1 0,3-4 23,-6 10 5,2-3-92,1 0 0,0 0 0,1 1 87,-5 5 65,0 0 0,0 0 1,0 0-1,0 0 0,0 1 0,1-1 0,-1 1 1,1-1-1,-1 1 0,1 0 0,-1 0 0,1 0 1,1 0-66,25 1 402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8:07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1280,'0'2'1964,"1"1"-1,0-1 1,0 1-1,1-1 1,-1 1-1,0-1 0,1 1-1963,13 15 6219,2 5-3320,6 18-56,-2 1-1,15 42-2842,-14-31 600,-14-36-426,-6-14-106,-4-11-36,-13-25-103,3 0-1,0-1 1,2-1-1,2 0 0,1 0 1,2-1 71,4 29-72,1 0-1,0 1 1,1-1 0,-1 0-1,1 0 1,0 0 0,1 1 0,0-1-1,0 1 1,0-1 0,2-2 72,-2 5-137,0 0 0,1 0 0,-1 0 0,1 0 0,0 1 0,0-1 0,1 1 0,-1 0 0,1-1 0,-1 2 0,1-1 0,0 0 0,0 1 0,0 0 0,0 0 0,1 0 0,-1 0 137,30-8 617,2 0-408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8:07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127 320 2048,'1'1'763,"0"-1"-1,0 0 0,-1 1 0,1-1 0,0 0 0,0 0 0,-1 1 0,1-1 1,0 0-1,0 0 0,0 0 0,-1 0 0,1 0 0,0 0 0,0 0 0,0 0 1,0-1-1,-1 1 0,1 0 0,0 0 0,0-1-762,0 1 422,0-1 1,0 0-1,0 0 1,0 0-1,0 0 0,0 1 1,0-1-1,-1 0 1,1 0-1,0-1 0,0 1 1,0-1-423,1-3 554,0-1 1,0 0-1,0 1 0,0-1 1,-1-4-555,1-2 198,0 1 1,-1 0 0,-1-1 0,0 1 0,-1 0 0,0-1 0,0 1-1,-2-1-198,2 7 10,0 0-1,-1 1 1,1-1-1,-1 1 1,0-1-1,-1 1 1,1 0-1,-1-1 0,-1 0-9,2 3 11,0 0 0,0-1-1,-1 1 1,1 0-1,-1 0 1,1 0 0,-1 1-1,0-1 1,1 1 0,-1-1-1,0 1 1,0 0-1,0 0 1,-3 0-11,3 0 17,0 1 0,-1-1-1,1 1 1,0 0 0,0 0 0,0 0 0,0 1 0,0-1 0,0 1-1,0-1 1,0 1 0,0 0 0,0 0 0,0 0 0,0 1 0,1-1-1,-1 1 1,0-1 0,1 1 0,-1 0 0,1 0 0,0 0-1,0 0 1,-2 3-17,0 0 53,0 0-1,1 0 0,0 1 0,0 0 0,0 0 1,1-1-1,0 2 0,0-1 0,0 0 1,1 0-1,-1 4-52,1-1 33,1 0-1,0 0 1,0 0 0,1 0 0,0 0 0,1 0 0,0 0 0,0-1-1,1 1 1,1 2-33,2 2 17,0 1-1,0-1 0,1-1 1,1 1-1,0-1 1,2 0-17,-5-5 6,0-1 0,1 0 0,0-1 0,0 0 0,0 1 1,1-2-1,-1 1 0,1-1 0,0 0 0,1-1 1,5 3-7,-6-4-18,-1 0-1,1-1 1,0 1 0,0-1 0,0-1 0,-1 1 0,1-1 0,0-1 0,0 1 0,0-1-1,-1 0 1,1-1 0,0 1 0,2-2 18,3-2 237,1-1-1,-1 0 1,10-7-237,40-28 278</inkml:trace>
  <inkml:trace contextRef="#ctx0" brushRef="#br0" timeOffset="1">512 1 2889,'-22'2'15173,"19"-2"-14366,1 1 0,0 0 1,0-1-1,0 1 0,0 0 1,0 0-1,-2 1-807,3-1 156,0 0 1,0 0-1,0-1 0,0 1 0,1 0 0,-1 0 1,0 0-1,0 0 0,1 0 0,-1 0 0,0 0 1,1 1-1,-1-1 0,1 0 0,0 0 0,-1 0 1,1 1-1,0-1 0,0 0 0,0 0 0,0 1 1,0-1-1,0 0 0,0 0 0,0 1 1,0-1-1,0 0 0,1 0 0,-1 1 0,1 0-156,0 1 163,1-1 0,0 1 0,-1 0-1,1-1 1,0 1 0,0-1 0,0 0 0,0 0-1,1 0 1,1 2-163,2 1 223,6 5 18,0-1-1,1-1 0,0 0 0,0-1 1,1 0-1,1-1-240,-2 0 160,1 1 0,-1 0 0,0 1 0,-1 0 0,8 7-160,-19-14 10,0-1 1,-1 1-1,1 0 0,-1-1 0,1 1 0,-1 0 0,1-1 0,-1 1 0,1 0 0,-1 0 1,1 0-1,-1-1 0,0 1 0,0 0 0,1 0 0,-1 0 0,0 0 0,0 0 1,0-1-1,0 1 0,0 1-10,0-1 6,-1 1 0,1-1 0,-1 1 0,1-1 0,-1 1 0,0-1 0,1 1 0,-1-1 0,0 0 0,0 1 0,-1 0-6,-3 4-2,-1-1-1,1 0 1,-1 0 0,-6 3 2,10-6 5,-22 14-5,9-5-20,-13 9 20,10-3-67,6-6-16,-1 0 1,-1 0 82,7-9 76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8:08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1800,'4'1'3381,"0"1"-1,0 0 0,0 0 0,0 0 1,2 2-3381,-4-3 495,-1 1 0,1 0 0,0 0 0,0-1 0,-1 1 0,1 1 0,-1-1 0,0 0 1,1 0-1,-1 0 0,0 1-495,8 22 1711,-1 1 0,-1 0 0,2 23-1711,-3-20 504,12 62 496,32 150 236,-25-139-846,16 32-390,-35-115-1,7 16-244,-2 1 0,-1 1 0,-2 0 245,-7-18-976,-1-19 960,0 1 1,0-1-1,0 0 1,0 0 0,0 0-1,0 0 1,0 0 0,0 0-1,0 1 1,0-1 0,0 0-1,0 0 1,0 0-1,0 0 1,0 0 0,0 0-1,0 1 1,0-1 0,0 0-1,0 0 1,-1 0-1,1 0 1,0 0 0,0 0-1,0 0 1,0 0 0,0 1-1,0-1 1,0 0 0,0 0-1,0 0 1,-1 0-1,1 0 1,0 0 0,0 0-1,0 0 1,0 0 0,0 0-1,0 0 1,0 0 0,-1 0-1,1 0 1,0 0-1,0 0 1,0 0 0,0 0-1,0 0 1,0 0 0,-1 0-1,1 0 1,0 0-1,0 0 1,0 0 0,0 0-1,0 0 1,0 0 0,0 0-1,-1 0 1,1 0 0,0 0-1,0-1 1,0 1-1,0 0 1,0 0 0,0 0 15,-16-15 165,-3-9-192</inkml:trace>
  <inkml:trace contextRef="#ctx0" brushRef="#br0" timeOffset="1">33 186 2176,'11'-9'4803,"1"1"0,0 0-1,5-2-4802,1 2 1718,0-1 0,1 2 0,10-2-1718,-21 6 572,1 1-1,-1 0 1,1 1-1,-1 0 1,1 0-1,0 1 1,7 1-572,-15-1 119,1 0 1,0 1-1,0-1 1,0 1-1,-1-1 1,1 1 0,0 0-1,-1-1 1,1 1-1,0 0 1,-1 0-1,0 0 1,1 1-1,-1-1 1,1 0-1,-1 0 1,1 2-120,0 0 112,-1-1 1,1 1-1,-1-1 1,0 1-1,0 0 0,0 0 1,0 0-1,0 0 1,-1-1-1,1 3-112,0 3 134,-1 0-1,0-1 1,0 1 0,-1 0-1,0 0 1,0-1-1,-3 8-133,-1-1 68,0 0 0,-1 0 1,-1-1-1,0 0 0,0 0 0,-2 0 0,0-1 0,0 0 0,-1-1 0,-2 1-68,-8 8-397,-2-1 1,0-1-1,-1-1 1,-19 11 396,33-25-1086,7-4 422,5-3-133,12-10 161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8:08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 1088,'3'0'1208,"0"-1"-1,0 0 1,0 1-1,1 0 0,-1 0 1,0 0-1,0 0 1,0 0-1,0 0 1,0 1-1,1 0 1,-1 0-1208,-1 0 468,0-1 0,0 1 0,0 0 1,0 1-1,0-1 0,0 0 1,-1 0-1,1 1 0,0-1 0,-1 1 1,1 0-1,-1-1 0,0 1 0,1 0 1,-1 0-1,0 0 0,0 0 0,0 1-468,9 25 2796,-7-17-2021,1 0 1,0-1-1,1 1 1,2 3-776,-6-12 54,1 0-1,-1 0 1,0 0 0,1-1-1,-1 1 1,1 0 0,0 0 0,-1-1-1,1 1 1,0-1 0,0 0-1,0 1 1,0-1 0,0 0-1,1 0 1,-1 0 0,0 0 0,0-1-1,1 1 1,-1-1 0,0 1-1,2-1-53,-2 0 2,-1 0 0,1 0 0,0 0-1,0 0 1,-1-1 0,1 1 0,0 0 0,-1-1-1,1 0 1,-1 1 0,1-1 0,0 0 0,-1 0-1,0 0 1,1 0 0,-1 0 0,1 0-1,-1 0 1,0 0 0,0-1 0,0 1 0,0 0-1,0-1 1,0 1 0,0-1 0,0 1 0,0-1-1,-1 1 1,1-1-2,0-1-53,0 0 0,0-1 0,-1 1 0,1 0 0,-1 0 0,0-1 0,0 1 0,0 0 0,0-1 0,0 1 0,-1 0 0,1-1 0,-1 1 0,0 0 0,-1-2 53,-1-1-152,0 0 0,0 0 0,-1 0-1,0 1 1,0-1 0,0 1-1,-1 0 1,0 0 0,0 1-1,0-1 1,-5-2 152,-11-7-565,-1 1 0,-14-6 565,8 4-224,26 14 215,0 0 5,0 0 0,0 0 0,0 0 0,0 0 0,1-1 0,-1 1 0,-1-2 4,3 3 1,0 0 0,0-1 0,0 1 0,0 0 0,0-1 0,0 1-1,-1 0 1,1-1 0,0 1 0,0 0 0,0-1 0,0 1-1,0-1 1,0 1 0,1 0 0,-1-1 0,0 1 0,0 0 0,0-1-1,0 1 1,0 0 0,0-1 0,1 1 0,-1 0 0,0-1-1,0 1 1,1 0 0,-1-1 0,0 1 0,0 0 0,1 0 0,-1-1-1,0 1 1,1 0 0,-1 0 0,0 0 0,1 0 0,-1-1-1,0 1 1,1 0 0,-1 0-1,8-5 29,1 1-1,-1 0 1,1 0 0,0 1-1,0 0 1,9-2-29,3 1 99,-1 1 0,15-1-99,-26 4 85,0 0 0,0 0 0,0 0 0,0 1 0,0 1 0,0-1 1,0 1-1,-1 1 0,1 0 0,-1 0 0,4 2-85,-7-2 86,0 0-1,-1 0 0,1 0 1,-1 0-1,0 1 1,0-1-1,0 1 0,-1 0 1,1 1-1,-1-1 1,0 1-1,0-1 0,0 1 1,-1 0-1,0 0 1,0 0-1,0 0 0,0 0 1,0 4-86,0 2 116,-1-1 0,0 1 0,0 0-1,-1 0 1,0 0 0,-1 1-116,0-4 44,0 1-1,-1-1 0,0 0 0,0 0 1,-1 0-1,0-1 0,0 1 0,-2 3-43,4-10-4,1-1-1,0 1 0,-1 0 0,1 0 1,-1 0-1,1 0 0,-1 0 0,1-1 1,-1 1-1,0 0 0,1 0 0,-1-1 1,0 1-1,0 0 0,1-1 0,-1 1 1,0-1-1,0 1 0,0-1 1,0 0-1,0 1 0,0-1 0,0 0 1,0 1-1,0-1 0,0 0 0,0 0 5,0 0-18,1 0-1,-1 0 1,0 0-1,1-1 0,-1 1 1,1 0-1,-1 0 1,1-1-1,-1 1 1,0 0-1,1-1 1,-1 1-1,1 0 0,0-1 1,-1 1-1,1-1 1,-1 1-1,1-1 1,0 1-1,-1-1 0,1 1 1,0-1-1,-1 1 1,1-1-1,0 1 1,0-1-1,0 0 0,-1 1 1,1-1-1,0 1 1,0-1-1,0 0 1,0 1-1,0-1 0,0 1 1,0-1-1,1 0 19,2-27-516,-3 28 507,2-8-122,1 0 0,-1-1 0,1 2 0,1-1 0,0 0 0,0 1-1,0-1 1,1 1 0,0 0 0,5-6 131,-6 9-18,1 0 0,-1 0 0,0 0 0,1 0 0,0 1 0,0 0 0,0 0 0,0 0 0,0 1 0,1-1 0,-1 1 0,1 1 0,0-1 0,-1 1 0,1 0 0,1 0 18,-5 1 22,0 0 1,0 0-1,-1 0 0,1 0 1,0 0-1,0 1 1,0-1-1,-1 1 0,1-1 1,0 1-1,0 0 0,-1-1 1,1 1-1,-1 0 0,1 0 1,-1 0-1,1 1 0,-1-1 1,1 0-1,-1 1 1,0-1-1,0 0 0,0 1 1,0-1-1,0 1 0,0 0 1,1 1-23,1 6 136,1-1 1,-2 1 0,1 0-1,-1 0 1,0 2-137,0-1 109,0 1-113,1 0 0,0 0 0,0 0 0,1 0 0,0-1-1,1 0 1,1 0 0,-1 0 0,6 7 4,-9-15-94,0 0 0,0 0 0,0 0 0,0 0 0,1 0 0,-1-1 0,0 1 0,1-1 0,-1 1 0,1-1 0,0 0 0,-1 0-1,1 0 1,0-1 0,0 1 94,3 0-966,0 0-1,0-1 1,1 0-1,-1 0 1,0 0-1,4-2 967,28-5-2511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8:08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110 408 1568,'-1'-2'2990,"-1"-9"1294,0 1 1,-1 0-1,-2-3-4284,4 11 346,1 0 0,-1 0-1,0 0 1,0 0 0,0 0 0,-1 0 0,1 1 0,0-1 0,-1 0 0,1 1-1,-1-1 1,1 1 0,-1 0 0,0-1 0,0 1 0,1 0 0,-1 0 0,0 0-1,0 0-345,0 1 155,1 0-1,-1-1 1,1 1-1,-1 0 1,0 0-1,1 1 1,-1-1-1,1 0 1,-1 0-1,1 1 1,-1-1-1,1 1 0,-1-1 1,1 1-1,-1 0 1,1 0-1,0-1 1,-1 1-1,1 0 1,0 0-1,0 0 1,0 0-1,0 1 1,0-1-1,0 0 1,0 0-1,0 1 0,0-1-154,-3 5 222,1-1 1,0 1-1,0 0 0,0 0 0,1 0 0,-1 1-222,1 2 72,0 0 1,0-1 0,1 1 0,0 0 0,1 1 0,0-1-1,0 0 1,1 0 0,0 0 0,0 0 0,1-1-1,1 1 1,-1 0 0,1-1 0,1 1 0,0-1 0,0 0-1,0 0 1,1 0 0,2 1-73,-6-7 4,1 1 0,0-1 0,0 0 0,0 0 0,0-1 0,1 1 0,-1 0 0,0-1 0,1 1 1,-1-1-1,1 0 0,0 0 0,0 0-4,-2 0 0,0-1 0,1 0 0,-1 0 0,1 0 0,-1 0 0,0 0 1,1 0-1,-1 0 0,1 0 0,-1-1 0,0 1 0,1 0 0,-1-1 1,0 1-1,1-1 0,-1 0 0,0 1 0,0-1 0,1 0 0,-1 0 0,0 0 1,0 0-1,0 0 0,0 0 0,0 0 0,3-4-44,-1 0-1,1 0 1,-1 0-1,0-1 1,0 0-1,0 1 1,-1-1-1,0 0 1,0 0 0,-1 0-1,1-6 45,2-13-523,-2 1 0,0-11 523,-2 26-133,-1-170-2015,0-9 1180,5 151 960,1 23 280,-3 12-58,0 6 52,1 8 97,-1 0 1,0 0-1,-1 1-363,2 8 265,5 35 289,2 0 0,13 36-554,-17-72-4,1-1 1,0 0-1,1 0 1,2-1-1,-1 0 1,2 0 0,1-1-1,0-1 1,4 4 3,-11-14-131,1 0 1,-1-1-1,1 0 1,0 0-1,1 0 1,-1-1-1,1 0 1,0 0-1,0 0 1,0-1-1,1 0 1,5 1 130,22 5-180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8:09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12 1968,'-4'-9'12220,"-2"6"-5687,5 3-6155,0 0 1,0 1-1,0-1 0,0 0 0,1 1 0,-1-1 0,0 1 1,0-1-1,0 1 0,1-1 0,-1 1 0,0-1 0,0 1 0,1 0 1,-1 0-379,-3 3 461,1 0 1,-1 0 0,1 1-1,0 0 1,-1 4-462,2-5 97,0 0-1,1 1 1,-1-1-1,1 1 0,0-1 1,1 1-1,-1-1 1,1 1-1,0 0 1,0-1-1,0 1 1,1-1-1,-1 1 1,1 0-1,0-1 1,1 0-1,-1 1 1,1-1-1,0 0 0,0 1 1,0-1-1,0 0 1,1-1-1,0 1 1,0 0-1,0-1 1,1 2-97,22 16 264,-17-15-93,-1 1 1,0 0-1,0 0 0,0 1 1,1 3-172,-7-10 13,-1 1 0,0 0 0,1 0 0,-1 0 0,0 0 0,0 0 0,-1 0 0,1 0 0,0 0 0,-1 0 0,1 1 0,-1-1 0,1 0 0,-1 0 0,0 1 1,0-1-1,0 0 0,-1 0 0,1 0 0,0 1 0,-1-1 0,1 0 0,-1 0 0,0 0 0,0 0 0,-1 2-13,1-1 0,-1 0 0,0-1 0,0 1 0,0-1 0,0 0 0,-1 1 0,1-1 0,-1 0 0,1 0 0,-1-1 0,0 1 0,0-1 0,1 1 0,-1-1 0,0 0 0,-1 0 0,-8 3 0,0-1 0,-1 0 0,-6 0 0,-11 2 0,2 5-1107,-4 2-4427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8:09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22 1624,'12'-16'13451,"-2"11"-8914,2 19-2096,-3 16-105,-6 27-407,-2 9-329,3 18-624,3-1-264,10-6-384,6-9-24,5-23-240,1-9-248,-3-24-568,1-7 1608,-11-10-856</inkml:trace>
  <inkml:trace contextRef="#ctx0" brushRef="#br0" timeOffset="1">4 344 2369,'-4'3'11044,"5"-3"-5853,11-5-1735,5-1-2122,80-19 2428,-17 5-2813,-69 17-881,11-4 18,0 1 0,1 1 0,0 1 0,0 1 0,15 0-86,-34 3 11,0 0 0,0 0 0,0 0 0,-1 1 0,1 0 0,0-1 0,0 1 0,0 1 0,-1-1 0,1 0 0,-1 1 0,1 0 0,-1 0 0,0 0 0,1 0 0,-1 0 0,0 1 0,-1 0 0,1-1 0,0 1 0,-1 0 0,1 0 0,-1 0 0,0 1 0,0-1 0,1 2-11,3 11 170,-1 0 0,-1 0 0,0 0 0,1 12-170,-1-10 204,-4-13-153,2-1 0,-1 1 0,0-1 1,1 1-1,0-1 0,0 0 0,0 0 0,1 0 0,-1 0 0,1 0 0,0 0 1,0-1-1,1 2-51,-2-4 9,-1 0 1,1 1-1,0-1 1,0 0-1,0 0 1,0 0-1,0 0 1,0 0-1,0 0 1,0-1-1,0 1 1,0-1-1,0 1 1,0-1-1,1 0 1,-1 0-1,0 0 1,0 0-1,0 0 1,0 0-1,1-1 1,-1 1-1,0-1 1,0 0-1,0 1 1,0-1-1,0 0 1,0 0-1,1-1-9,3-2 2,0 0 0,-1-1-1,0 1 1,0-1 0,0 0-1,0 0 1,-1-1-2,8-9-32,10-17 32,-16 21-13,0 0 0,0 0 1,-1 0-1,0-1 0,-1 1 0,-1-1 0,0-1 0,0 1 0,-1-1 13,-1 9-1,-1-1 0,0 1-1,0-1 1,0 1 0,0-1-1,-1 1 1,1-1 0,-1 1-1,0 0 1,-1-1 0,1 1-1,-1 0 1,0 0 0,0 0-1,0 0 1,0 0 0,-1 0-1,1 1 1,-1-1 0,0 1-1,0 0 1,-1 0 0,1 0-1,-1 0 1,1 0 0,-3 0 1,1 0 47,-1 0 0,1 1 0,-1-1 0,0 1 0,0 0 0,0 1 0,0 0 0,0 0 0,0 0 0,0 1 0,0-1 0,0 1 0,0 1 0,0-1 0,0 1 0,0 0 0,-2 1-47,1 0-217,0 0 0,1 1 0,0 0 0,-1 0 0,1 0 0,0 1 0,1-1 0,-4 4 217,4-3-1217,0 1 0,0-1 1,1 1-1,-1 0 0,-2 5 1217,-4 6-3286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8:10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196 202 1016,'19'-17'2801,"-16"13"-1316,0-1 1,0 1 0,0 0-1,0-1 1,0 1 0,-1-1-1,0 0 1,0 0 0,0 0-1,-1-1-1485,3-17 1631,-4 19-1379,0 0 0,0-1 0,0 1 0,-1-1 0,1 1 0,-1 0 0,-1 0 0,1-1 0,0 1 0,-1 0 0,0 0 0,0 0 0,0 0 0,0 1 0,-1-1 0,1 0 0,-1 1 0,0 0 0,0 0 0,0 0 0,-1 0 0,1 0 0,-1 0 0,0 1 0,0-1-252,0 1 49,0 0 0,0 1 0,0-1 0,0 1 0,0-1 0,0 1 0,0 0 0,0 1 0,-1-1 0,1 1-1,0 0 1,0 0 0,-1 0 0,1 1 0,0-1 0,0 1 0,0 0 0,-1 0 0,1 0 0,0 1 0,0 0 0,1-1-1,-1 2 1,0-1 0,-3 2-49,0 3 46,0-1 0,0 1 0,1 0 0,-1 1 0,2-1 0,-1 1 0,1 0 0,0 1 0,1-1 0,0 1 0,0 0 0,1 0 0,-1 4-46,1-4 43,1 1 0,0-1 0,1 1 0,0 0 0,0 0 0,1-1 0,0 1 0,0 0 1,1 0-1,1 0 0,0-1 0,0 1 0,1 0-43,-1-5 18,0 0 0,0-1 0,0 1 0,1 0 0,0-1 0,0 1 0,0-1 0,1 0 0,-1 0 0,1 0 1,1 0-19,-3-2 3,1 0 0,-1 0 0,1-1 0,-1 1 0,1-1 0,0 0 0,0 0 0,-1 0 0,1 0 0,0 0 0,0 0 0,0-1 0,0 0 1,0 1-1,0-1 0,0 0 0,0 0 0,0-1 0,0 1 0,0-1-3,3 0 2,0-1-1,-1 0 1,1 0 0,-1-1-1,0 1 1,0-1-1,0 0 1,0 0 0,0-1-1,-1 0 1,1 0 0,0-1-2,7-8 11,-1-1 0,0 0 0,2-6-11,20-25 20,-29 40 132,-4 7 660,0-2-289,0 0-45,1 3-80,4 6-289,-1 0-1,2 0 0,-1 0 0,3 2-108,3 5 82,-7-11-42,-1 1 0,1-1-1,0 0 1,0 0 0,1-1-1,-1 1 1,1-1 0,5 4-40,-4-5 36,0 0 0,1 0 0,-1-1 1,1 0-1,-1 0 0,1 0 0,6 0-36,37 6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2:02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39 752,'-1'-17'2632,"1"15"-1481,0 0 1,1 1 0,-1-1-1,0 0 1,1 1-1,0-1 1,-1 0-1,1 1 1,0-1-1,0 1 1,0-1-1,1 0-1151,-2 3 3088,0 0-3010,0-1 0,0 0 0,0 0 1,-1 0-1,1 1 0,0-1 0,0 0 0,0 0 0,0 1 0,0-1 0,0 0 0,0 0 0,0 1 1,0-1-1,-1 0 0,1 0 0,0 0 0,0 0 0,0 1 0,0-1 0,-1 0 0,1 0 0,0 0 1,0 0-1,-1 0 0,1 1 0,0-1 0,0 0 0,0 0 0,-1 0 0,1 0 0,0 0 0,0 0 1,-1 0-1,1 0-78,-46 31 482,31-21-439,-5 4 67,0 0 1,-17 17-111,28-23 33,0-1 19,1 1 0,0 0 1,1 0-1,-5 7-52,-1 5 144,0 1 0,1 1 0,1 0 0,-1 5-144,11-23 16,0 0-1,0-1 1,0 1-1,0 0 1,1-1 0,0 1-1,0 0 1,0 0 0,0-1-1,0 1 1,1 0 0,0 0-1,0-1 1,0 1 0,0-1-1,0 1 1,1-1-1,0 1 1,-1-1 0,1 0-1,0 0 1,1 0 0,-1 0-1,1 0 1,-1 0-16,11 10 126,0-1 0,1-1 1,0 0-1,15 9-126,-8-6 232,39 23 251,-49-32-372,-10-5-113,-1 0 1,0 0-1,1 0 0,-1 1 0,1-1 1,-1 0-1,1 0 0,-1 0 0,1 0 1,-1 0-1,0 0 0,1 0 1,-1 0-1,1 0 0,-1 0 0,1 0 1,-1 0-1,1 0 0,-1-1 1,0 1-1,1 0 0,-1 0 0,1 0 1,-1-1-1,1 1 2,1-8-772,5-6-865,8-7 584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0:30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1 251 1376,'0'1'722,"0"0"0,1 0 0,-1 1 1,1-1-1,0 0 0,-1 0 0,1 0 0,0 0 0,0 0 0,0 0 0,0 0 0,-1 0 0,1 0 0,1 0 0,-1 0 0,0 0 0,0-1 0,1 2-722,0-2 467,0 1 0,0 0 0,1-1-1,-1 1 1,0-1 0,0 0 0,0 1 0,1-1-1,-1 0 1,0 0 0,1-1-467,2 1 339,0-1 1,0 0-1,0-1 0,1 1 1,-1-1-1,-1 0 0,1-1 1,0 1-1,2-2-339,8-7 196,0-1-1,-1 0 1,0-1 0,-1 0-1,-1-1 1,1-2-196,-9 11 0,0-1 0,-1 0 1,1 1-1,-1-1 0,0 0 1,-1 0-1,0-1 0,0 1 1,0-1-1,0 1 0,-1-6 0,0 9-7,-1-1 0,0 1 0,0-1 0,0 0 0,0 1-1,-1-1 1,1 1 0,-1-1 0,0 1 0,0-1 0,0 1 0,-1 0 0,1 0-1,-1-1 1,1 1 0,-1 0 0,0 0 0,-1 0 0,1 1 0,0-1-1,-1 1 1,0-1 7,1 1-1,1 1 0,-1 0 0,0 0 0,1 0 0,-1 0 0,0 0 0,0 0 0,0 0 0,0 0 0,0 1 0,0-1-1,0 1 1,0 0 0,0-1 0,0 1 0,0 0 0,0 0 0,-2 1 1,1-1 15,0 1 1,0 0-1,0 0 0,0 0 0,1 0 1,-1 1-1,0-1 0,1 1 0,-1 0 1,1-1-1,-3 3-15,-1 2 117,0 0 0,1 1 0,0-1 0,0 1 1,0 0-1,1 0 0,0 1 0,-3 6-117,2-2 236,1 1 1,0-1-1,1 1 1,1 0-1,-1 11-236,2-17 51,1 0 0,-1-1 0,2 1 0,-1 0-1,1-1 1,0 1 0,0-1 0,1 1 0,0-1 0,0 0-1,0 1 1,2 0-51,-3-4-22,1-1-1,0 1 1,0-1-1,-1 0 0,2 0 1,-1 0-1,0 0 1,0 0-1,1 0 0,-1 0 1,1-1-1,-1 1 1,1-1-1,0 1 1,0-1-1,-1 0 0,1 0 1,0-1-1,0 1 1,0-1-1,0 1 0,2-1 23,7 0-77,0 0-1,0-1 1,0 0-1,0-1 1,0-1 77,2 1 611,31-6-288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8:11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201 131 1328,'-5'-9'9859,"1"-4"-7441,2 2-804,-10-34 1910,11 42-3272,0 0 0,-1 0 1,1 0-1,0 1 1,-1-1-1,0 0 0,1 1 1,-1-1-1,0 1 1,0-1-1,-1 1 1,1 0-1,0 0 0,-1 0 1,1 0-1,-1 1 1,0-1-1,0 1 0,1-1 1,-1 1-1,0 0 1,0 0-1,0 0 0,0 1 1,0-1-1,-2 0-252,2 1 78,-1 0 0,1 0 1,0 0-1,-1 0 0,1 1 0,0-1 0,0 1 1,-1-1-1,1 1 0,0 1 0,0-1 0,0 0 0,0 1 1,0-1-1,0 1 0,0 0 0,0 0 0,1 0 0,-1 0 1,1 0-1,0 1 0,-1-1 0,1 1-78,-3 5 121,1-1 0,0 1 0,0 0 0,0 1-1,1-1 1,-1 7-121,-1 3 252,2 0-1,-2 15-251,3-17 115,2 0 1,-1 0-1,2 0 0,0 1 0,1-1 0,1 0 0,2 7-115,-3-16 38,0 0 0,1 1 0,-1-1-1,1 0 1,1-1 0,0 1 0,0 0 0,0-1 0,0 0-1,1 0 1,0 0 0,1-1 0,-1 0 0,1 0 0,0 0-1,5 2-37,-7-4 14,1-1 0,-1 0-1,1 0 1,0 0 0,-1-1-1,1 1 1,0-1-1,0 0 1,0-1 0,0 1-1,5-1-13,-3 0-18,0-1 0,0 0 0,0-1-1,0 1 1,0-1 0,0 0 0,-1-1-1,1 0 19,6-3-184,-1-1 0,0 0 0,0-1 0,-1 0 0,0-1 0,-1 0 0,1-1 0,0-2 184,16-19-1084,-1 0 0,-2-2-1,-1-1 1,15-30 1084,-33 54-133,-2 4 69,0 0-1,0 0 1,1 1-1,2-3 65,-4 9 373,0 4-22,1 12 310,-1-7-293,4 21 618,-1 0 1154,9 22-2140,-9-35 448,-2-6-24,1-1 0,0 1 1,4 6-425,-7-15 61,0-1 1,1 1 0,-1-1-1,1 0 1,0 1 0,0-1 0,0 0-1,0 0 1,0 0 0,0 0-1,0-1 1,1 1 0,-1 0-1,0-1 1,1 0 0,0 1 0,0-1-62,0 0 20,0-1 1,-1 0 0,1 0 0,0 0 0,0 0 0,-1-1-1,1 1 1,0 0 0,-1-1 0,1 0 0,-1 0-1,1 0 1,-1 0 0,1 0 0,-1 0 0,0-1 0,1 1-1,-1-1-20,5-3 2,-1 0-1,0-1 0,0 0 1,0 0-1,-1 0 0,0 0 1,2-4-2,-5 7-7,12-17-87,-2-1 0,0 0 0,-2-1 1,0-1-1,4-13 94,-12 29-17,-2 5 15,1 1 0,-1-1 0,1 0 0,0 0 0,0 1 0,-1-1 0,1 1 0,0-1 0,0 1 0,1-1-1,-1 1 1,1-1 2,-2 2 2,0 0 0,0 0-1,0 0 1,0 0-1,0-1 1,0 1 0,1 0-1,-1 0 1,0 0-1,0 0 1,0 0 0,0 0-1,0 0 1,0 0 0,0 0-1,0 0 1,1 0-1,-1 0 1,0 0 0,0 0-1,0 0 1,0 0-1,0 1 1,0-1 0,0 0-1,0 0 1,1 0 0,-1 0-1,0 0 1,0 0-1,0 0 1,0 0 0,0 0-1,0 0 1,0 0 0,0 0-1,0 1 1,0-1-1,0 0 1,0 0 0,1 0-1,-1 0 1,0 0-1,0 0 1,0 0 0,0 0-1,0 1 1,0-1 0,0 0-1,0 0-1,1 7 71,-1-7-64,7 62 516,-6-44-409,0-1 0,2 1 0,0 0 0,1-1 0,1 0 0,1 2-114,-5-16 37,0 0-1,1 0 1,-1 0 0,1-1 0,0 1 0,0-1-1,0 1 1,2 1-37,-3-3-31,-1 0-1,1-1 1,0 1 0,0-1-1,-1 1 1,1-1 0,0 1-1,0-1 1,0 0 0,0 1-1,0-1 1,0 0 0,0 0-1,0 0 1,0 1 0,-1-1-1,1 0 1,0 0 0,0-1-1,0 1 1,0 0 0,0 0-1,0 0 1,0-1 0,0 1-1,0 0 1,0-1-1,-1 1 1,2-1 31,2-2-1185,0 0 1,0 0-1,0-1 0,2-2 1185,-6 6-3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8:11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26 1664,'11'-24'13499,"-12"23"-8978,-2 11-1720,3 22-785,-4 5-159,0 2-457,3 52-248,9 22-336,2-8-168,6-23-319,4-9-49,-4-23-216,11-13-224,9-33-665,0-20-103,1-28 1688,-5-12-832</inkml:trace>
  <inkml:trace contextRef="#ctx0" brushRef="#br0" timeOffset="1">63 299 1840,'-35'0'14684,"10"-4"-9931,22 1-2209,7 0-279,20 1-545,11 2-432,13 0-536,6 1-39,8 2 183,4-2 72,9-1-624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8:12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107 285 10922,'-9'-6'10643,"3"5"-7435,5 1-519,-8 12-1137,-3 23-71,-2 64-529,17-47-344,5-6-296,-1-9-56,-1-17-232,1-11-160,-2-22 392,1-18-256,2-26 0</inkml:trace>
  <inkml:trace contextRef="#ctx0" brushRef="#br0" timeOffset="1">0 3 2953,'19'-3'16523,"10"7"-13370,-2 0-1513,4 8-720,-7 3-552,-2-2-1008,1-1-624,-2 1 720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8:12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1 384,'5'5'1429,"1"1"-1,-2 1 1,1-1-1,-1 1 1,0 0 0,0 0-1,0 0 1,-1 0-1,0 1-1428,4 15 6079,-1-1-1,0 10-6078,4 10 2345,-9-40-2169,-1 0 0,1 0 0,-1 0 0,1 0 0,-1 0 0,0-1-1,0 1 1,0 0 0,0 0 0,0 0 0,0 0 0,0 0 0,-1 0 0,1 0-1,-1-1 1,1 1 0,-2 1-176,2-3 7,0 0-1,0 0 1,0 0-1,0 0 1,0 0-1,0 1 1,0-1-1,0 0 1,0 0 0,0 0-1,0 0 1,0 0-1,0 0 1,0 0-1,0 0 1,0 0-1,0 0 1,0 0-1,0 0 1,0 0-1,0 0 1,-1 0-1,1 0 1,0 0-1,0 0 1,0 0-1,0 0 1,0 0 0,0 0-1,0 0 1,0 0-1,0 0 1,0 0-1,0 0 1,0 0-1,0 0 1,0 0-1,0 0 1,0-1-1,0 1 1,0 0-1,0 0 1,0 0-1,0 0 1,0 0-1,0 0 1,0 0 0,0 0-1,0 0 1,0 0-1,0 0 1,0 0-1,0 0 1,-1 0-1,1 0 1,0 0-1,0 0 1,0 0-1,0 0 1,0 0-1,0 0 1,0 0-1,1 0 1,-1-1-1,0 1 1,0 0 0,0 0-1,0 0 1,0 0-1,0 0-6,1-8 59,8-14-130,1 0 0,0 1 0,2 0 71,1-3-36,-9 15 10,1 1 0,0-1 0,0 1 1,1 0-1,2-2 26,-7 8 3,1 1 1,0-1-1,0 0 0,0 1 1,0-1-1,0 1 1,0-1-1,1 1 0,-1 0 1,0 0-1,1 0 0,-1 0 1,1 1-1,-1-1 1,1 1-1,-1-1 0,1 1 1,-1 0-1,1 0 1,0 0-4,0 0 23,-1 1 1,0-1 0,0 1 0,1-1 0,-1 1 0,0 0 0,0-1-1,0 1 1,0 0 0,0 1 0,0-1 0,0 0 0,0 1 0,0-1-1,-1 1 1,1-1 0,0 1 0,-1 0 0,0-1 0,1 1-1,-1 1-23,4 4 159,-1 1 0,-1 0-1,1 0 1,1 9-159,-2-8 86,3 10 177,-1 1 0,0 9-263,-1-10 40,0 1 1,4 7-41,-8-26 0,0 0 0,0 0 0,1 0 0,-1 0 0,0 0 0,1-1 0,-1 1 0,1 0 0,-1 0 0,1 0 0,0 0 0,-1 0 0,1-1 0,0 1 0,-1 0 0,1 0 0,0-1 0,0 1 0,0-1 0,0 1 0,0-1 0,0 1 0,0-1 0,0 1 0,0-1 0,0 0 0,0 0 0,0 1 0,0-1 0,0 0 0,0 0 0,0 0 0,0 0 0,0 0 0,0 0 0,4-2 0,-1 1 0,0-1 0,1 0 0,2-2 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8:13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 2641,'14'0'15811,"-9"21"-12538,-4 19-1753,-2 37 112,-6 11 17,1 20-289,3-10-280,10-17-512,9-14-176,16-26-200,-1-13-152,7-28-352,-1-12-224,-13-25 120,-3-8 1408,-15-18-720</inkml:trace>
  <inkml:trace contextRef="#ctx0" brushRef="#br0" timeOffset="1">14 150 2641,'-14'-14'16291,"22"13"-12362,10-3-1577,12 8-535,9 3-81,9 5-656,9 4-343,5-6-465,0-2-184,-4-10-128,-9-10 800,14-6-640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8:13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2905,'5'33'12792,"0"-1"-6673,-1 13-2639,-3-7-1031,-2 30-2449,-6 46 1967,-7 209-688,15-342-2124,0 1 0,1-1 1,2 0-1,0 1 0,0-1 1,7-12 844,-11 30-7,1-3-66,1 0 0,0 0 0,0 0 1,0 1-1,1-1 73,-3 3 9,1 0-1,-1 1 1,1-1 0,-1 0-1,1 1 1,-1-1 0,1 1-1,0-1 1,-1 0 0,1 1-1,0 0 1,0-1 0,-1 1-1,1-1 1,0 1 0,0 0-1,-1 0 1,1-1 0,0 1-1,0 0 1,0 0 0,0 0-1,-1 0 1,1 0 0,0 0 0,0 0-1,0 0 1,0 0 0,-1 0-1,1 1-8,4 1 181,-1 1-1,0 0 1,0 0-1,0 0 1,0 1-1,0-1 1,-1 1-1,0 0 1,0 0-1,1 1-180,12 14 750,-9-12-501,0-1 1,0 0-1,0 0 0,1-1 0,-1 0 0,1-1 0,1 1 0,-1-1 0,7 1-249,-9-3 70,0 0 1,0 0 0,0-1-1,1 0 1,-1-1-1,0 1 1,1-1-1,-1 0 1,0-1-1,0 0 1,1 0-1,-1 0 1,0 0-1,5-3-70,-3 1 17,0-1-1,1-1 0,-2 1 1,1-1-1,-1-1 1,1 1-1,-1-1 1,-1-1-1,1 1 0,-1-1 1,2-4-17,-2 3-1,0-1 0,0 1 0,-1-2 0,0 1 0,-1 0 0,0-1 0,0 0 0,-1 0 0,1-8 1,-3 15 1,-1-1 0,0 1-1,1 0 1,-1 0 0,-1 0 0,1 0 0,0 0-1,-1-1 1,0 1 0,1 0 0,-1 0-1,0 0 1,-1 0 0,1 1 0,-1-1-1,1 0 1,-2-2-1,0 2 4,1 0 0,-1 0 0,0 1 0,0-1 0,0 0 0,0 1 0,0 0 0,0 0 0,-1 0 0,1 0 0,-1 0 0,0 1 0,1 0 0,-3-1-4,3 1 8,0 0 0,0 1-1,0-1 1,0 1-1,0-1 1,0 1-1,0 0 1,-2 1-8,3-1 10,1 0 0,0 0 0,0 1 0,0-1 0,0 1 0,0-1 0,-1 1 0,1 0 0,0-1 0,0 1 0,0 0 0,0 0 0,1-1 0,-1 1 0,0 0 0,0 0 0,0 0 0,1 0 0,-1 0 0,0 0 0,1 0 0,-1 0 0,1 1 0,0-1 0,-1 1-10,-1 3 52,1 0 0,0 1 0,0-1 0,1 1 0,-1-1 0,1 1 0,0 2-52,6 40 211,-4-36-194,0 4-13,1-1-1,1 0 0,0 0 0,1 0 0,0 0 1,1-1-1,1 0 0,0 0 0,5 5-3,-8-13 0,1 0 0,-1-1 0,1 1 0,0-1 0,0 0 0,1-1 0,-1 1-1,1-1 1,0 0 0,1 0 0,-1-1 0,0 0 0,1 0 0,0 0 0,0-1 0,0 0-1,0 0 1,0-1 0,0 0 0,0 0 0,5-1 0,-4 0 0,0 0 0,0-1 0,-1 0 0,1 0 0,0-1 0,4-1 0,4-3 0,-1-1 0,-1 0 0,5-4 0,-19 11 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8:14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8 1768,'-1'-1'973,"0"0"-1,0 0 1,0 1-1,0-1 1,0 0 0,0 1-1,-1-1 1,1 1-1,0-1 1,-1 1-1,1 0 1,0 0-1,0-1 1,-1 1-1,1 0 1,0 0-1,-2 0-972,2 1 263,0 0 0,-1-1 0,1 1 0,0 0 0,0 0 0,0 0 0,0-1 0,0 1 0,0 0 0,0 1 0,0-1 0,0 0 0,0 0-1,1 0 1,-1 0 0,0 1 0,1-1 0,-1 1-263,-7 16 815,0 0 0,2 1 0,0 0 0,1 0 0,1 0-1,0 6-814,0 5 673,2 0 0,1 0-1,2 23-672,-1-38 155,2 0 0,-1-1 0,2 1 1,0-1-1,2 5-155,-4-16 11,0 0 1,1 1-1,-1-1 1,1 0 0,-1 0-1,1 0 1,0 0-1,0-1 1,0 1 0,1 0-1,-1-1 1,1 0-1,-1 1 1,1-1 0,0 0-1,0 0 1,-1-1-1,2 1 1,-1 0 0,0-1-1,0 0 1,0 0-1,1 0 1,-1 0 0,1 0-12,2-1-13,-1 0 1,1 0 0,0 0-1,-1-1 1,1 1 0,-1-1-1,0-1 1,1 1 0,-1-1-1,0 0 1,0 0 0,0-1-1,0 1 1,0-1 0,0 0-1,2-3 13,2 0-79,-1-1 0,0 0-1,-1-1 1,0 0 0,0 0-1,0-1 1,-1 1-1,2-5 80,-3 4-146,0-2-1,0 1 0,-1 0 1,0-1-1,-1 0 0,0 0 1,0-9 146,-2 13-75,0 1 1,-1-1 0,0 1-1,0-1 1,-1 0-1,1 1 1,-2 0-1,1-1 1,-1 1 0,0 0-1,0 0 1,0-1-1,-1 2 1,-1-3 74,-1 0-47,-1 0 0,0 1-1,0 0 1,0 0 0,-1 1 0,0 0-1,-1 0 1,1 1 0,-1 0 0,0 0 0,0 0-1,-1 1 48,-3-2 15,0 1 0,-1 1 0,1 0 0,-1 1-1,0 0 1,0 0 0,0 2 0,-4-1-15,12 2 47,2 0 16,-1-1 0,1 1-1,0 0 1,-1 0-1,1 1 1,0-1 0,0 1-1,-1 0 1,1-1-1,0 1 1,-2 1-63,5-2 16,0 0-1,0 1 0,-1-1 1,1 0-1,0 0 1,0 0-1,0 0 1,-1 1-1,1-1 1,0 0-1,0 0 0,0 0 1,0 1-1,0-1 1,-1 0-1,1 0 1,0 0-1,0 1 1,0-1-1,0 0 0,0 0 1,0 1-1,0-1 1,0 0-1,0 0 1,0 1-1,0-1 1,0 0-1,0 0 1,0 1-1,0-1 0,0 0-15,6 8 256,-3-5-200,0-1 1,-1 0-1,1-1 1,0 1-1,2 1-56,7 0 107,-1 1 0,1-1 0,-1-1 0,1 0-1,0-1 1,11 1-107,19-2 355,14-3-355,-2 0 121,-17 2 31,-1 2 1,23 3-153,-43-2 58,0 1 0,-1 1 0,1 0 0,-1 1 0,0 0-1,0 1 1,3 3-58,-12-6 28,0 1-1,0 0 0,-1 0 0,1 0 0,-1 1 1,0-1-1,0 1 0,-1 1 0,1-1 1,-1 2-28,1 1 35,0 0 1,-1 0-1,0 1 1,0 0 0,-1 0-1,0 0 1,0 2-36,2 15 131,-1 0 0,-1 1-1,-2-1 1,0 1 0,-2-1 0,-1 1 0,-3 12-131,5-38 1,0-1 1,0 0-1,0 0 1,0 0-1,0 1 0,0-1 1,0 0-1,0 0 0,0 1 1,-1-1-1,1 0 1,0 0-1,0 0 0,0 0 1,0 1-1,0-1 0,-1 0 1,1 0-1,0 0 1,0 0-1,0 1 0,-1-1 1,1 0-1,0 0 1,0 0-1,0 0 0,-1 0 1,1 0-1,0 0 0,0 0 1,-1 0-1,1 0 1,0 0-1,0 0 0,-1 0 1,1 0-1,0 0 1,0 0-1,0 0 0,-1 0 1,1 0-1,0 0 0,0 0 1,-1 0-1,1 0 1,0 0-1,0-1 0,0 1 1,-1 0-1,1 0 1,0 0-1,0 0 0,0-1 1,0 1-1,-1 0-1,0-2 0,0 0 0,0-1 0,0 1 0,0 0-1,0-1 1,0 1 0,1-1 0,-1 1 0,1-1 0,0 1 0,-1-1 0,1 1 0,0-4-2,-2-20-280,1 1 0,2-1 0,0 1 0,2-1 0,1 1-1,1 0 1,5-14 282,-9 34-302,0 0 0,1 1-1,0-1 1,0 0 0,0 1 0,2-3 302,-3 5-444,1-1 1,0 1 0,0 0 0,0 0 0,1 0 0,-1 0 0,0 0 0,1 1-1,-1-1 1,1 1 0,1-1 443,6-3-896,-1 2-1,1 0 1,1 0 896,-11 3-7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8:14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0 289 2216,'12'34'16372,"0"0"-11715,-2 9-2000,-5 5-81,-4-7-888,2-4-511,-2-13-801,1-12-272,-2-13-384,0-18-384,0-15-249,2-9 1490,-2-10-593</inkml:trace>
  <inkml:trace contextRef="#ctx0" brushRef="#br0" timeOffset="1">10 1 1776,'14'0'14371,"4"2"-9273,1 10-2794,0 4 9,-4 7-585,-3-2-368,1 10-1216,-1-5 576,1 12-632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8:15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144 435 1840,'6'-9'11024,"5"0"-5494,0 1-3401,-6 3-1576,0-1 0,0 0-1,-1 0 1,0 0 0,0 0 0,0-1 0,-1 0-1,0 0 1,0 0 0,0 0-553,3-13 723,-1 0 0,-1 0-1,0-2-722,-1 7 144,-2-1-1,1 0 0,-2 0 0,0 0 1,-1 0-1,-1 0 0,-1-4-143,2 14 17,0-1 0,-1 1-1,0-1 1,-1 1 0,1 0-1,-1 0 1,0 0 0,-1 0-1,1 0 1,-1 1 0,0 0-1,-1 0 1,1 0 0,-1 0-1,0 0 1,0 1 0,-1 0-1,-1-1-16,4 3 12,0 1 0,-1-1 1,1 0-1,-1 1 0,0 0 0,1 0 0,-1 0 0,-2 0-12,5 1 5,0 0 1,-1 0-1,1 0 1,-1 0-1,1 0 1,0 0 0,-1 0-1,1 0 1,0 0-1,-1 1 1,1-1-1,0 1 1,0-1-1,-1 1 1,1-1-1,0 1 1,0 0-1,0 0 1,0-1-1,0 1 1,0 0-1,0 0 1,0 0-1,0 0 1,0 1-6,0 0 8,0 0 0,0 0 0,0 0 0,0 1 0,1-1 0,-1 0 0,1 1 0,-1-1 0,1 0 0,0 1 0,0 0-8,0 4 22,1 0 0,-1 1 1,2 3-23,6 18 115,0 0-1,2-1 1,2 0 0,0 0-115,3 6 177,34 78 442,22 55 413,-53-121-748,-3 1 0,6 32-284,-18-66 0,-1 0 0,0 1 0,-1-1 0,0 1 0,-2 8 0,1-18 0,0 0 0,-1 0 0,1 0 0,-1 0 0,0 0 0,-1 0 0,1 0 0,-1 0 0,0-1 0,1 1 0,-2 0 0,1-1 0,0 0 0,-1 1 0,1-1 0,-1 0 0,0 0 0,0-1 0,0 1 0,-2 0 0,0 0 0,-1 0 0,0 0 0,0-1 0,0 1 0,0-2 0,0 1 0,0-1 0,0 1 0,-1-2 0,1 1 0,-1-1 0,1 0 0,0 0 0,-1-1 0,1 0 0,0 0 0,-1 0 0,1-1 0,-2-1 0,-2 0 0,0-1 0,0 0 0,1 0 0,0-1 0,0-1 0,0 1 0,0-2 0,1 1 0,0-1 0,0 0 0,-4-6 0,4 2-392,1 1 0,0-2 0,-5-9 392,-21-43-5882</inkml:trace>
  <inkml:trace contextRef="#ctx0" brushRef="#br0" timeOffset="1">493 0 1416,'44'4'13059,"-33"23"-6153,0 6-2874,-2 20-1855,-6 3-177,-3 1-783,0-7-481,3-24-520,-2-2-96,3-19-304,-3-5-168,-3-10-633,0-11 889,-4-14-104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8:15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1840,'3'-2'2218,"0"1"1,1-1-1,-1 1 0,0 0 0,1-1 0,1 1-2218,22-1 6251,-13 3-4570,1 0 0,11 4-1681,-14-2 306,0-1-1,0-1 1,0 0-1,3-1-305,14-2-73,-17 1-355,0 0 0,1 1 1,-1 0-1,3 1 428,-11 0-129,1 0 1,-1 0 0,0 0 0,0 0-1,0 1 1,0-1 0,0 1-1,0 0 1,-1 0 0,1 1-1,-1-1 1,1 1 0,-1 0-1,1 1 129,4 4-28,-2 0 0,1 1 0,-1 0 0,-1 1 0,1-1 0,-2 1 0,1 0 0,-1 0 0,-1 1 0,0-1 0,0 1 0,-1 1 28,4 23 672,-2 1 1,-1 0-1,-2 3-672,1 149 4715,-3-179-4133,0-13-244,0-16-100,2 6-249,1-1 0,1 1 0,0 0 0,1 1 0,1-1 0,0 1 0,4-8 11,0 3-33,0 0 0,2 1 0,0 0 1,1 1-1,2-1 33,-8 10-5,0 1 1,0 0 0,0 0 0,1 1 0,6-5 4,-11 9 15,0 0 0,0-1 1,0 1-1,0 0 0,1 0 1,-1 0-1,0 0 0,1 1 1,-1-1-1,1 1 1,-1-1-1,1 1 0,-1 0 1,0 0-1,1 0 0,-1 0 1,1 0-1,-1 1 0,1-1 1,-1 1-1,2 0-15,-2 0 44,0 0 0,0 1 0,0-1 0,0 1-1,0-1 1,-1 1 0,1 0 0,0 0 0,-1 0 0,1 0 0,-1 0 0,0 0-1,0 0 1,0 0 0,0 0 0,0 1 0,0 0-44,2 7 192,0 0 0,-1 0 0,0 5-192,-1-13 21,3 47 452,-3-32-381,1-1-1,0 0 0,4 14-91,-5-27-106,0 0 0,0 0 0,0 0 0,0 0 0,1-1 0,-1 1 0,1 0 1,0-1-1,-1 1 0,1-1 0,1 1 0,-1-1 0,0 0 0,1 1 106,0-1-195,0 0-1,0-1 1,1 1 0,-1-1-1,1 0 1,-1 1-1,1-1 1,-1-1 0,1 1-1,-1-1 1,1 1-1,0-1 196,7 1-163,0-1 0,10-1 163,28-8-115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0:31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6 1696,'0'0'842,"-1"-1"0,0 0-1,0 1 1,0-1 0,0 1-1,0-1 1,0 1 0,0-1-1,0 1 1,0 0 0,0 0-1,0-1 1,0 1 0,0 0-1,0 0 1,-1 0-1,1 0 1,0 0-842,-1 1 464,0-1 0,0 1 0,0-1 0,0 1 0,0 0 0,0 0 0,1 0 1,-1 0-1,0 0 0,0 0-464,-2 3 451,-1 0 1,0 1 0,1-1 0,0 1-1,0 0 1,0 0-452,-2 3 517,1 0 0,0 1 0,-2 5-517,5-11 79,1 1 0,-1 0 0,1 0 0,0 0 0,0 0 0,0 0 0,1 0 0,0 0 0,-1 2-79,2-3 22,-1-1 0,1 0 0,0 0 0,-1 0 0,1 1 0,0-1 0,0 0 0,1 0 0,-1 0 0,0 0 0,1-1 0,-1 1 0,1 0 0,-1 0 0,1-1 0,0 1 0,0-1 0,0 0 0,0 1 0,2 0-22,2 3 59,3 1 31,1-1 1,-1 1-1,1-1 1,0-1-1,0 0 1,1 0 0,-1-1-1,1 0 1,4 0-91,-12-3 37,0 1 0,0 0 1,0 0-1,0 0 0,-1 0 1,2 1-38,-3-2 6,-1 0 1,0 0-1,0 0 0,1 1 1,-1-1-1,0 0 0,0 0 1,1 0-1,-1 1 0,0-1 1,0 0-1,0 0 0,0 1 1,1-1-1,-1 0 0,0 0 1,0 1-1,0-1 0,0 0 1,0 0-1,0 1 0,0-1 1,0 0-1,0 1 1,0-1-1,0 0-6,0 1 10,0-1-1,0 1 1,-1-1-1,1 1 1,0-1 0,-1 1-1,1-1 1,-1 1 0,1-1-1,-1 1 1,1-1 0,-1 1-1,1-1 1,-1 0-1,1 0 1,-1 1 0,1-1-1,-1 0-9,-92 44-1192,71-35-593,21-9 1566,0 0 0,0 0 0,0 1 0,0-1 0,0 0-1,0 0 1,0 0 0,0 0 0,0 0 0,0 0 0,0 0-1,0 0 1,0-1 0,0 1 0,0 0 0,0-1 0,0 1-1,0 0 1,0-1 0,0 0 219,3-1-1323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8:16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227 532 1320,'2'-8'2774,"-1"0"0,0 0 0,0-1 0,-1 1-1,0-1 1,-1-4-2774,0 5 1018,0 0 0,-1 0 0,0 1 0,0-1-1,-1 0 1,-2-5-1018,2 7 228,0 0 0,-1 0 0,0 0 0,0 1 0,0-1 1,-1 1-1,1 0 0,-1 0 0,-1 1 0,1-1 0,0 1 0,-1 0 0,0 1 0,0-1 0,0 1 0,-1 0 0,0 0-228,4 2 42,0 0 0,0 0 0,0 0 0,-1 0 0,1 1 0,0-1 0,-1 1 0,1 0 0,0 0 0,-1 0 0,1 0 0,0 0 0,-1 1 0,1 0 0,0 0 0,0 0 0,0 0 0,-1 0 0,1 0 0,0 1 0,1-1 0,-1 1 0,0 0 0,0 0 0,1 0 0,-1 0 0,1 1 0,0-1 0,-2 3-42,-1 2 63,1-1 0,1 1 0,0 0 0,0 1 0,0-1 0,0 0 0,1 1 0,1-1 0,-1 1 0,1 1-63,0 7 126,0 0 1,0 0 0,2 1-1,0 5-126,0-18 38,0 1 1,0-1-1,0 1 0,0-1 0,1 0 0,-1 1 0,1-1 1,0 0-1,1 0 0,-1 0 0,1-1 0,-1 1 1,1 0-1,0-1 0,1 0 0,2 3-38,-3-4 15,-1 0-1,1 0 1,1 0-1,-1 0 1,0 0-1,0-1 0,1 0 1,-1 1-1,0-1 1,1-1-1,-1 1 1,1 0-1,0-1 1,-1 0-1,1 1 1,-1-1-1,1-1 1,0 1-1,-1-1 1,1 1-1,0-1-14,3-1 11,-1-1 1,0 1-1,1-1 1,-1 0-1,0-1 1,0 0-1,3-2-11,7-8 60,13-12-60,-15 13 52,0 0 0,7-3-52,-21 16 8,1-1-1,-1 1 1,1 0 0,-1-1-1,1 1 1,-1 0-1,1 0 1,-1-1 0,1 1-1,-1 0 1,1 0-1,-1 0 1,1 0 0,-1 0-1,1 0 1,-1 0 0,1 0-1,-1 0 1,1 0-1,0 0 1,-1 0 0,1 0-1,-1 0 1,1 0-1,-1 1 1,1-1 0,-1 0-1,1 0 1,-1 1 0,1-1-1,-1 0 1,0 1-1,1-1 1,-1 0 0,1 1-1,-1-1 1,0 1-1,1-1 1,-1 1 0,0-1-8,2 2 45,-1 1 1,0-1-1,0 1 0,0-1 1,0 1-1,0-1 1,0 1-1,-1 2-45,3 17 207,-1 1-1,-2 0 0,0 1-206,0 18 8,0-40-63,0 0-1,0 0 1,0 0-1,1 0 1,-1 0-1,1 0 1,-1-1-1,1 2 56,-1-2-53,0-1 0,0 0 0,1 0 0,-1 0 0,0 0 0,0 1 0,0-1 0,0 0-1,0 0 1,0 0 0,1 0 0,-1 0 0,0 0 0,0 0 0,0 1 0,0-1 0,0 0-1,1 0 1,-1 0 0,0 0 0,0 0 0,0 0 0,1 0 0,-1 0 0,0 0 0,0 0-1,0 0 1,0 0 0,1 0 53,6-6-2765,3-10 805</inkml:trace>
  <inkml:trace contextRef="#ctx0" brushRef="#br0" timeOffset="1">502 0 10178,'38'29'11075,"-32"11"-6827,5 12-2183,-11 21-313,-4 10-191,4 5-721,-6-2-264,5-13-264,1-10-152,0-18-200,8-8-192,0-13-152,1-8 664,-3-12-8090,7-2 5994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8:16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0 440 1440,'1'1'780,"-1"0"0,1-1 0,-1 1 0,1 0 0,0-1 0,-1 1 0,1 0 0,0-1 0,0 1 0,-1-1 0,1 0 0,0 1 0,0-1 0,0 1 0,-1-1 0,1 0 0,0 0 0,0 1-780,1-1 488,0 0 0,-1 0 0,1 0 0,0 0 0,0 0 0,-1-1 0,1 1 0,0 0-1,0-1-486,4-1 356,-1-1 0,0 1 0,1-1 0,-1 0 0,0 0-357,9-7 1248,0-1 1,9-9-1249,-6 5 617,1-2-164,-1 0 0,-1-1 0,0 0 0,-1-1 0,11-22-453,-22 35 41,0 0 0,-1-1 0,0 0 0,-1 0 0,1 0 0,-1 0 0,-1 0 0,1 0 0,-1 0 0,0-1 0,-1 1 0,0-1 0,0-3-41,-1 4 19,0 1 0,0 0 0,-1 0-1,0 0 1,0 0 0,0 0-1,-1 0 1,0 0 0,0 1-1,0 0 1,-1-1 0,1 1 0,-1 0-1,-1 1 1,-3-5-19,2 4 16,0-1 1,-1 1-1,0 0 1,1 1-1,-2-1 0,1 2 1,0-1-1,-1 1 1,0 0-1,-7-2-16,14 5 5,0 0 1,1-1-1,-1 1 0,0 0 1,0 0-1,0 0 1,0 0-1,0 0 0,0 0 1,0 0-1,0 0 0,0 0 1,0 1-1,0-1 0,0 0 1,0 1-1,1-1 0,-1 0 1,0 1-1,0-1 1,0 1-1,1 0 0,-1-1 1,0 1-1,0-1 0,1 1 1,-1 0-1,1 0 0,-1-1 1,1 1-1,-1 0 0,0 0-5,0 3 23,0-1 0,0 1 0,1 0 0,-1-1 0,1 1 0,-1 0-1,1 2-22,0-1 18,0 26 159,1 0 0,2 0 0,0 0 0,3-1 0,0 1-1,8 20-176,19 45 1100,18 35-1100,-42-111 85,128 303 1237,-136-320-1311,3 6 59,0 1 0,0 0-1,-1 1 1,0-1 0,-1 1-1,0-1-69,-2-8 6,0-1 0,0 0 0,1 0 0,-1 1 1,-1-1-1,1 0 0,0 1 0,0-1 0,0 0 0,-1 0 0,1 1 0,-1-1 0,1 0 0,-1 0 0,1 0 0,-1 1 0,1-1 0,-1 0 0,0 0 0,0 0 1,0 0-1,0 0 0,0-1 0,0 1 0,0 0 0,0 0 0,0 0 0,0-1 0,0 1 0,0-1 0,0 1 0,-1-1 0,1 1 0,0-1 0,0 0 0,-1 1 1,1-1-1,0 0 0,-1 0-6,-4 0-55,0 0 1,-1 0-1,1 0 1,0-1 0,0 0-1,0 0 1,0 0 0,-1-1 54,-4-2-361,0-1 0,0 1 0,0-2 0,0 0 0,1 0 0,0-1 0,1 0 0,-1 0 1,1-1-1,1-1 0,0 1 0,0-2 0,0 1 0,1-1 0,1 0 0,-1 0 0,2-1 0,-1-1 361,-6-17-1518,1-5 1518,10 34-6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8:17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2024,'7'1'2448,"-1"0"-1,1 0 1,-1 1-1,0 0 1,5 2-2448,-8-2 622,0-1 0,0 1 0,0 0 0,-1 1 1,1-1-1,0 0 0,-1 1 0,1-1 0,-1 1 1,0 0-1,1 2-622,2 2 491,-1 0 1,0 1 0,-1 0-1,0 0 1,0 0-1,0 0 1,-1 0-1,0 3-491,1 14 1153,0-1 0,-2 5-1153,0-17 383,7 174 2802,-8-184-3149,1 0 0,-1 0 0,1 0 1,-1 0-1,1 0 0,0 0 0,-1 0 0,2 0-36,1 2 141,-1-10 29,2-157 125,-5 142-283,2 1 1,0 0 0,4-19-13,-4 33-76,1-1-1,0 1 1,0 0 0,0 0 0,0 0 0,1 1 0,0-1 0,0 0-1,1 1 1,-1 0 0,1 0 0,0 0 0,1 0 0,1-1 76,-4 4-180,0 1 0,0-1 1,0 1-1,0 0 0,0-1 1,0 1-1,0 0 0,0 0 0,1 1 1,-1-1-1,0 0 0,1 1 1,-1-1-1,2 1 180,-1 0-276,1 0 0,-1 1 0,1-1-1,-1 1 1,0 0 0,0 0 0,0 0 0,1 0 0,-1 1-1,2 0 277,28 18-1088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8:17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209 158 1304,'2'-1'1173,"1"1"0,-1 0 0,0-1-1,1 1 1,-1-1 0,1 0 0,-1 0 0,0 0-1,0 0 1,0 0 0,1 0 0,-1 0 0,1-2-1173,-2 2 553,0 0 1,0 0 0,0 0-1,0-1 1,0 1 0,0 0-1,0-1 1,0 1 0,0-2-554,0 2 129,-1-1 1,1 1-1,-1-1 1,0 0-1,1 1 1,-1-1-1,0 0 1,0 1-1,0-1 1,0-1-130,-1-2 231,0 0 1,-1-1 0,1 1-1,-1 0 1,0 0 0,-1 0-1,1 0 1,-1 0-1,0 0 1,0 1 0,0-1-1,-1 1 1,0 0-1,0 0 1,0 0 0,0 1-1,0 0 1,-1-1 0,1 1-1,-1 1 1,-2-2-232,2 1 24,0 1 0,0 0 1,0 0-1,0 0 0,0 1 0,-1 0 1,1 0-1,0 0 0,-1 0 0,1 1 1,-1 0-1,1 0 0,-1 1 0,1-1 1,0 1-1,-1 0 0,1 1 0,0-1 1,0 1-1,0 0 0,-3 2-24,3-1 35,1 0-1,0 0 1,1 0-1,-1 1 1,1-1 0,-1 1-1,1 0 1,0 0-1,1 0 1,-1 1-1,1-1 1,0 1 0,-2 4-35,0 2 109,0 0 1,1 0-1,1 0 1,0 0 0,0 7-110,0-6 170,2 1 0,0 0 0,0 0 1,3 6-171,-3-15 47,1 1 1,-1-1 0,1 0 0,0-1 0,1 1 0,-1 0 0,1 0 0,0 0-1,0-1 1,0 1 0,0-1 0,0 1 0,1-1 0,0 0 0,2 2-48,-3-4 11,0 1 0,0-1 0,0 0 0,0 0 0,1 0 1,-1 0-1,0-1 0,0 1 0,1-1 0,-1 1 0,1-1 1,-1 0-1,0 0 0,1 0 0,-1 0 0,0 0 0,1-1 1,-1 1-1,1-1 0,-1 1 0,0-1 0,0 0 0,1 0 1,-1 0-12,9-4 14,-1 0 0,-1-1 1,1-1-1,4-3-14,-9 7 11,42-35 50,-24 19 83,18-11-144,-40 29 1,0 0 17,1 0 0,-1 0 0,0 0 0,0 1 0,1-1 0,-1 0 0,1 1 0,-1-1 0,1 1 0,-1-1 0,0 1 0,2 0-18,-3 0 9,0 0-1,1 0 0,-1 0 0,0 0 0,0 0 0,1 1 0,-1-1 0,0 0 0,1 0 0,-1 0 0,0 1 0,0-1 0,1 0 0,-1 0 0,0 1 0,0-1 0,1 0 0,-1 0 0,0 1 0,0-1-8,4 13 130,-1 0-35,-2 0 0,0 0 0,0 0 0,-2 9-95,1 12-196,0-32 108,0 1 0,0-1-1,0 1 1,0-1 0,1 0-1,-1 1 1,1-1 0,0 0-1,-1 0 1,1 0 0,0 1-1,1-1 1,-1 0 0,0 0 0,1 0 88,-1 0-144,1-1-1,-1-1 1,0 1 0,1 0 0,-1 0 0,1 0 0,-1-1 0,1 1 0,-1-1 0,1 1 0,-1-1 0,1 1 0,0-1 0,-1 0 0,1 0 0,0 0 0,-1 0 0,1 0 0,0 0 0,-1-1 0,1 1 0,-1 0 0,2-1 144,32-10-1125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8:18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2216,'6'27'15668,"-1"15"-11419,-1 21-2225,-2 15 121,1 24-201,1 4-384,4 10-743,0-13-273,-1-15-248,-3-15-152,-3-30-376,0-10-224,-2-33-1137,-2-16-567,-2-24-409,-2-10-95,2-14 1775</inkml:trace>
  <inkml:trace contextRef="#ctx0" brushRef="#br0" timeOffset="1">59 46 2745,'14'-8'5433,"1"1"0,0 1 0,7-3-5433,-9 5 1228,0 1 0,0 0 0,0 1 0,5-1-1228,-8 3 290,0-1 0,0 1 0,-1 1 0,1 0 0,0 0 0,-1 1 0,1 0 0,-1 1 0,0 0 0,0 0 0,0 1 0,0 0 0,6 4-290,-10-5 118,-1 0 0,0-1-1,0 2 1,0-1 0,0 0 0,-1 1 0,1 0-1,-1 0 1,0 0 0,0 0 0,-1 0 0,1 1 0,-1-1-1,0 1 1,0 0 0,0 0 0,-1-1 0,1 1 0,-1 0-1,0 0 1,-1 0 0,1 0 0,-1 1 0,0-1-1,-1 0 1,0 4-118,1-4 40,-2 0 0,1 0 0,0 0 0,-1 0 0,0 0 0,0 0 0,0 0 0,-1-1 0,0 1 0,0-1 0,0 1 0,0-1 0,-1 0 0,1-1 0,-1 1 0,0 0 0,0-1 1,0 0-1,-1 0 0,-3 2-40,0-1-31,1-1 1,0 1-1,-1-2 1,0 1 0,0-1-1,0 0 1,0 0 0,0-1-1,0 0 1,0-1-1,-1 0 1,1 0 0,-2-1 30,7 1-143,-1-1 0,0 0 0,0 0 1,0 0-1,0 0 0,0-1 0,1 1 0,-1-1 1,0 0-1,-1-2 143,2 3-252,1-1-1,0 0 1,0 0 0,0 0 0,0 0-1,0-1 1,1 1 0,-1 0-1,1-1 1,-1 1 0,1-1 0,0 0-1,0 1 1,0-1 0,0-1 252,0-4-2358,0 0 1,0 0 0,1-8 2357,0-38-4284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8:18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1528,'4'2'1583,"0"0"-1,0-1 0,-1 1 1,1 0-1,0 1 1,-1-1-1,0 1 0,1 0 1,-1 0-1583,3 3 1037,-1 0 1,0 0 0,-1 0-1,1 1 1,-1-1-1038,3 8 823,0-1 1,-1 1-1,-1 0 0,0 0 1,-1 2-824,1 5 706,-1 0 0,-2 1 0,0-1 0,-1 1 0,-1-1 0,-1 1 0,-3 18-706,-7 22 616,-2-1 0,-4 2-616,9-33 66,7-19-80,1-11-29,3-5-51,9-22-204,1 1 1,2 1-1,1-2 298,-6 12-82,1 0 0,1 1 1,0 1-1,1-1 0,8-6 82,-14 15 9,-1 0-1,1 1 0,0-1 0,0 1 0,0 1 0,1 0 0,1-1-8,-5 2 38,0 1-1,1 0 0,-1 0 0,0 0 1,0 1-1,0 0 0,0-1 1,1 2-1,-1-1 0,0 0 0,0 1 1,0-1-1,0 1 0,1 1 1,-1-1-38,5 3 147,-1 1 0,1 0 1,-1 0-1,0 1 1,0 0-1,-1 0 1,1 1-1,-1 0 0,5 7-147,-8-8 55,1 0-1,-2 0 1,1 0-1,-1 0 1,0 0-1,0 1 1,0-1-1,-1 1 0,0 0 1,-1-1-1,1 1 1,-1 0-1,-1 0 1,1 0-1,-1 0 1,0 0-1,-1 3-54,-3 4-394,3-13 270,1-1 0,0 0 1,0 1-1,-1-1 0,1 0 0,0 0 0,-1 1 1,1-1-1,0 0 0,-1 1 0,1-1 0,0 0 1,-1 0-1,1 0 0,-1 0 0,1 1 0,0-1 0,-1 0 1,1 0-1,-1 0 0,1 0 0,0 0 0,-1 0 1,1 0-1,-1 0 0,1 0 0,-1 0 0,1 0 1,0 0-1,-1 0 0,1-1 0,-1 1 0,1 0 124,-15-8-1933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9:26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1 576,'-53'32'1039,"50"-31"-683,1 0 0,-1 0 0,1-1 0,-1 1 0,1-1 0,-1 1 0,0-1-356,1 0 1828,-1 0 0,0 0-1,0 0 1,0-1 0,0 1-1,-2-1-1827,-6-2 3560,11 3-3512,0 0-1,0 0 1,0 0-1,0 0 1,0 0-1,-1 0 1,1 0-1,0 0 1,0 0-1,0 0 1,0 0-1,0 0 1,0 0 0,-1 0-1,1 0 1,0 0-1,0 0 1,0 0-1,0 0 1,0 0-1,0 0 1,-1 0-1,1 0 1,0 0-1,0 0 1,0 0-1,0 0 1,0 0-1,0 0 1,0 0-1,0 0 1,-1 0-1,1 0 1,0 0-1,0 1 1,0-1-1,0 0 1,0 0-1,0 0 1,0 0-1,0 0 1,0 0-1,0 0 1,0 0-1,-1 1 1,1-1-1,0 0 1,0 0 0,0 0-1,0 0 1,0 0-1,0 0 1,0 1-1,0-1 1,0 0-1,0 0 1,0 0-1,0 0 1,0 0-1,0 0 1,1 1-1,-1-1 1,0 0-1,0 0 1,0 0-1,0 0-47,8 6 1453,3-2-1032,1-1 0,-1-1-1,1 0 1,-1 0 0,1-1-1,4-1-420,26 0 711,5-3-711,-8 1 258,123-13 356,-14 1-268,-112 13-303,1 1 0,-1 1-1,2 2-42,-35-2-34,24 3-515,-26-3 482,1-1 0,-1 1-1,1-1 1,-1 1 0,0 0 0,1-1-1,-1 1 1,0 0 0,1 0 0,-1 0 0,0 0-1,0 0 1,0 0 0,0 1 67,0 0-75,0 0 0,0 0 0,0 0 0,0 0 1,-1 0-1,1 0 0,-1 0 0,1 1 75,-1-3-3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9:27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2152,'-32'4'14844,"15"-2"-11484,9-2-1255,13 2-145,11 0-191,23 1-601,18-2-200,11-2-320,-7-2-144,-2-1-232,-9 2-88,1 3-80,6 3 0,-5 3-192,-7-1-216,-16 0-528,-9-5 1752,-18-1-880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9:27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8466,'24'8'8976,"0"1"-4525,47 24-2753,-42-19-286,76 33 426,-1 1-294,26 18-1544,-118-59 51,0 1-1,0 0 1,-1 0 0,0 1 0,-1 1 0,1 0-1,6 9-50,-12-12 23,0 0 0,-1 0 0,0 0 0,0 0-1,0 1 1,-1 0 0,0-1 0,-1 1 0,0 0-1,0 1 1,0-1 0,-1 0 0,0 6-23,-2-2 27,0 0 0,0 0 0,-1 0 1,0-1-1,-1 1 0,-1-1 0,0 0 0,0 0 0,-1 0 1,0 0-1,-1-1 0,-1 0 0,-1 2-27,-17 23 102,-2-2 0,-30 29-102,50-54 1,-62 61 57,59-60-136,-1 0-1,0-1 0,0 0 0,-1-1 1,-11 6 78,3-6-155,19-7 172,1 0 1,0 0-1,0 0 1,0 0-1,-1 0 1,1 0-1,0 0 0,0 0 1,0 0-1,-1 0 1,1 0-1,0 0 1,0 0-1,-1 0 0,1 0 1,0 0-1,0 0 1,0 0-1,0 0 1,-1-1-1,1 1 1,0 0-1,0 0 0,0 0 1,0 0-1,-1 0 1,1-1-1,0 1 1,0 0-1,0 0 0,0 0 1,0-1-1,0 1 1,0 0-1,-1 0 1,1 0-1,0-1 0,0 1 1,0 0-1,0 0-17,3-9 332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9:27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339 379 1480,'2'-2'666,"1"-1"-1,0 1 0,-1 0 1,0-1-1,1 1 0,-1-1 1,0 0-1,-1 0 0,1 0 1,0 0-1,-1 0 0,0 0 1,1 0-1,-1 0 1,0-1-1,-1 1 0,1 0 1,-1-1-1,1 1 0,-1-1 1,0-1-666,-1-13 773,-1-1 0,-1 0 0,0 1 1,-2-1-1,0 1 0,0 0 0,-2 0 0,-1 1 1,0 0-1,-3-4-773,6 11 282,-1 0 0,0 1 0,-1 0 1,0-1-1,0 2 0,-1-1 0,0 1 0,-9-6-282,14 11 65,-1 1 0,1 0 1,-1-1-1,1 1 0,-1 1 0,0-1 0,0 0 0,1 1 0,-1 0 0,0 0 0,0 0 1,0 0-1,-1 1 0,1 0 0,0 0 0,0 0 0,0 0 0,0 0 0,0 1 0,0 0 1,0 0-1,0 0 0,0 0 0,0 1 0,0-1 0,-2 2-65,-1 2 53,-1 1-1,1-1 1,-1 1-1,2 1 1,-1-1-1,1 1 1,0 0-1,0 1 1,1-1-1,0 1 1,0 0 0,1 1-1,0 0-52,-6 12 60,2 0 1,1 0-1,0 1 0,-2 20-60,5-22 53,2 0-1,0 0 0,1 1 0,1-1 1,1 0-1,0 0 0,2 0 0,0 0 1,2 0-1,4 14-52,-4-19 28,1 0 0,1-1-1,0 0 1,0 0 0,2-1 0,0 0 0,0-1 0,1 1-1,0-2 1,1 1 0,1-2 0,0 0 0,0 0 0,2 1-28,6 0-70,1 0 0,-1-1 0,2-1 0,-1-1 0,1-1 0,0-1 1,1-1-1,11 1 70,-21-4 13,-1 0 1,1-1 0,-1-1 0,0 0-1,1 0 1,-1-2 0,7 0-14,25-10 201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0:31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9 199 960,'21'-11'1537,"-1"14"9457,-4 12-6657,-8-1-1705,-2 13-663,-7-4-809,-2-3-392,2-3-424,-3-7-32,4-4-376,4-5 64,-3-5-4057,-1 3 2937</inkml:trace>
  <inkml:trace contextRef="#ctx0" brushRef="#br0" timeOffset="1">1 6 8314,'0'-2'11786,"4"-1"-9313,5 3-177,-1 4-935,3-2-425,2 6-576,0-1-208,4 0-744,2-5-312,2-2 2432,6 6-1528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9:28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6897,'-2'2'1397,"-1"0"0,1 0 0,0 0 0,0 0 0,0 0 0,0 1 0,0-1 0,0 1 0,0 1-1397,-1 1 997,0 0-1,0 0 1,1 1-1,-1 4-996,-2 8 412,2-1 0,-2 17-412,4-23 1133,-1 5-719,1 0 0,0 1 0,1-1 0,1 1 0,1-1 0,0 0 0,1 0 0,3 9-414,-3-17 97,0 0 0,0 0 0,0 0-1,1-1 1,1 0 0,-1 1 0,6 5-97,-6-8 32,0-1-1,1 0 1,-1 0 0,1 0-1,0 0 1,-1-1 0,2 0 0,-1 0-1,0 0 1,1 0 0,4 0-32,-6-1 4,0-1 0,0-1 0,1 1 0,-1 0 0,0-1 0,1 0 0,-1 0 0,0 0 0,1-1-1,-1 0 1,0 1 0,1-2 0,-1 1 0,0 0 0,0-1 0,0 0 0,0 1 0,0-2 0,-1 1 0,1 0 0,0-1 0,1-1-4,0-1-33,1 0 0,-1 0-1,0-1 1,-1 1 0,1-1-1,-1 0 1,0 0 0,0-1 0,-1 1-1,0-1 1,0 0 0,-1 0-1,1 0 34,-2 1-36,1-1 0,-1 0 0,0 1 0,0-1 0,-1 0 0,0 1 0,0-1 0,-1 0 0,1 0 0,-1 1 0,-1-1 0,1 1 0,-1-1 0,-1 1 0,1 0 0,-1 0 0,0 0 0,0 0 0,-4-4 36,0 1-21,0 0 0,-1 1 0,0 0 0,0 0 0,-1 1 0,0 0 0,-1 0 0,1 1 0,-1 0 0,-9-3 21,11 6 1,1 0 1,-1 0 0,0 0-1,0 1 1,0 0-1,0 1 1,0 0-1,0 0 1,-1 1 0,1 0-1,0 0 1,0 1-1,-1 0 1,1 0-1,-2 2-1,6-2-15,0 1 0,0-1-1,0 1 1,0 0-1,0 0 1,1 0-1,-1 1 1,1-1-1,-1 1 1,-2 3 15,5-5-149,0 0-1,0 0 1,0 1-1,1-1 1,-1 1 0,0-1-1,0 1 1,1-1-1,-1 1 1,1-1 0,-1 1-1,1-1 1,0 1 149,0 0-437,0-1-1,0 1 1,0-1 0,0 1-1,0 0 1,0-1 0,1 1-1,-1-1 1,1 1 0,-1-1-1,1 1 1,0-1 0,0 1-1,-1-1 1,1 1 437,17 21-3732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9:28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1600,'6'2'2286,"0"0"0,0 1-1,-1 0 1,1 0 0,-1 0-1,0 0 1,4 4-2286,-5-3 575,1 0-1,-1 1 1,0 0 0,-1 0-1,1 0 1,-1 0 0,0 0-1,0 1 1,0-1 0,-1 1-1,0 0 1,0 0-575,12 49 2270,-9-35-1353,0 0-1,7 15-916,22 55 1211,-34-89-1201,1-1 0,-1 1 0,0-1 0,0 1 0,0-1 0,0 0 0,1 1 0,-1-1 1,0 1-1,0-1 0,0 1 0,0-1 0,0 1 0,0-1 0,0 1 0,-1-1 0,1 0 0,0 1-10,0-1 3,0 0 1,0 0-1,0 0 0,0 1 1,-1-1-1,1 0 1,0 0-1,0 0 1,0 0-1,0 0 1,0 0-1,-1 0 0,1 0 1,0 0-1,0 0 1,0 0-1,0 0 1,-1 0-1,1 0 1,0 0-1,0 0 0,0 0 1,0 0-1,-1 0 1,1 0-1,0 0 1,0 0-1,0 0 1,0 0-1,-1-1-3,0 1 11,0-1-1,0 1 1,0-1-1,1 1 1,-1-1 0,0 0-1,0 0 1,0 1-1,0-1 1,1 0 0,-1 0-1,0 0 1,1 0-1,-1 0-10,-11-30 53,0 0 0,3-1-1,0 0 1,2-3-53,4 20-13,1 0 0,0 0 0,1 0 0,1 0 0,0-1 0,1 1 0,3-12 13,-3 22-28,0 1 0,1-1-1,0 1 1,-1-1-1,1 1 1,1 0-1,-1 0 1,1 0-1,-1 0 1,1 0 0,0 1-1,0-1 1,1 1-1,-1 0 1,1 0-1,0 0 1,0 0-1,0 1 1,0 0 0,0-1-1,0 1 1,0 1-1,1-1 1,0 1 28,2-1 1,0 0 1,0 1-1,0-1 1,0 2-1,0-1 1,0 1-1,1 0 1,-1 1-1,0 0 1,0 0-1,0 0 1,0 1-1,0 0 1,0 0-1,5 3-1,24 16 312</inkml:trace>
  <inkml:trace contextRef="#ctx0" brushRef="#br0" timeOffset="1">492 117 1176,'-1'-1'964,"0"-1"0,0 1 0,0-1 0,0 1 0,0 0 0,-1-1 0,1 1 0,-1 0 0,1 0 0,-1 0 0,1 0 0,-1 0-1,1 0 1,-3 0-964,2 1 587,0-1-1,0 1 1,0-1-1,0 1 1,0 0-1,0 0 1,0 0-1,0 0 1,-1 0-1,1 1 1,-1 0-587,-1-1 300,1 1 0,0 1 0,0-1 0,0 0 0,0 1 0,0 0 0,0 0 0,0 0 0,1 0 0,-1 0 0,1 0 0,-1 1 0,1-1 0,0 1 0,0-1 0,0 2-300,-1 1 150,0 0 1,1 1-1,0-1 1,0 1-1,1 0 1,-1-1-1,1 1 1,1 0-1,-1 0 1,1 0-1,0 0 1,0-1-1,0 1 1,1 0-1,0 0 1,0 0-1,2 4-150,-1-4 47,0-1 0,0 1 0,0-1 0,1 1 0,0-1 0,0 0-1,0 0 1,1 0 0,-1 0 0,1-1 0,0 1 0,1-1 0,-1 0 0,1 0 0,0-1-1,0 1 1,3 1-47,-2-3 9,-1 0 0,1 1-1,1-2 1,-1 1 0,0-1-1,0 0 1,0 0-1,1-1 1,-1 0 0,0 0-1,0 0 1,1-1 0,-1 0-1,0 0 1,3-1-9,-3 0 4,-1 1-1,0-1 1,0 0-1,0-1 1,0 1-1,0-1 1,0 0-1,-1 0 1,0-1-1,1 1 1,-1-1-1,0 0 1,-1 0-1,1 0 1,-1-1-1,0 1 1,2-5-4,-1 1 4,-1 0 1,-1 0 0,0-1 0,0 0-1,0 1 1,-1-1 0,0 0 0,-1 0-1,0-3-4,-1 4 7,0 0-1,0-1 0,0 1 0,-1 0 1,-1-1-1,1 1 0,-1 0 1,0 0-1,-1 1 0,0-1 0,0 1 1,-1 0-1,0 0 0,0 0 1,-1 1-1,0 0 0,0 0 0,0 0 1,0 1-1,-1 0 0,-5-4-6,5 6 1,0 0 1,0 0-1,0 1 0,0-1 0,0 2 0,-1-1 0,1 1 1,-1 0-1,1 0 0,-1 1 0,1 0 0,0 1 0,-6 0-1,10 0-19,-1-1 0,0 1 0,0 0 0,1 0-1,-1 0 1,0 1 0,1 0 0,0-1-1,-1 1 1,1 0 0,0 1 0,0-1-1,0 0 1,0 1 0,0 0 0,1-1 0,-1 1-1,1 0 1,0 1 0,0-1 0,0 0-1,0 1 1,0-1 0,1 1 0,-1-1-1,1 1 1,0 1 19,0 0-16,1-1-1,-1 0 0,1 0 1,1 0-1,-1 1 0,0-1 17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9:29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10 2889,'-26'-9'15691,"22"19"-13291,6 13-519,2 25-393,-4 13 201,9 15-281,2 8-344,-7 2-504,16 1-112,-5-7-192,4-13-48,10-17-16,-5-16-112,-2-18-32,-5-12 937,-4-20-793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9:29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9250,'8'20'11442,"-6"26"-7897,0 8-1472,-2 23-457,0 8-256,2 8-584,5 1-295,2-19-225,2-11-16,4-26-312,-1-14-128,3-18 928,1-8-48,-12-16-264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9:29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237 201 1624,'4'-21'14674,"-4"1"-7635,-4-4-3481,1 18-3403,1 0-1,-1 1 1,1 0 0,-1-1 0,-1 1-1,1 0 1,-1 1 0,0-1-1,-1-1-154,-3-2 165,0 0-1,-1 1 1,1 0-1,-1 0 1,-6-2-165,10 6 5,0 0 0,0 1 1,0-1-1,0 1 0,0 1 0,-1-1 1,1 1-1,-1 0 0,1 0 0,-1 0 1,1 1-1,-2 0-5,5 0-1,0 0 0,0 1-1,0-1 1,-1 0 0,1 1 0,0 0 0,1 0 0,-1-1 0,0 1-1,0 0 1,0 0 0,0 1 0,1-1 0,-1 0 0,0 1 0,1-1 1,-2 3-4,0-1 1,0 0-1,1 1 1,-1 0-1,1 0 1,0-1-1,-1 5 4,-2 5-12,1 0 1,1 0-1,0 0 1,-1 10 11,2-5 9,0-1 0,2 0 0,0 0 0,0 1-9,1-9 30,0 0 1,1 0 0,0 0-1,0 0 1,1 0 0,0 0-1,1-1 1,1 3-31,-4-9 11,0 0 1,0 1 0,1-1-1,-1 0 1,1 0-1,0 0 1,-1 0-1,1-1 1,0 1-1,0 0 1,1 0-12,-1-1 2,0 0-1,-1-1 1,1 1 0,-1-1 0,1 1 0,0-1 0,0 0 0,-1 1-1,1-1 1,0 0 0,-1 0 0,1 0 0,0 0 0,0-1-1,-1 1 1,1 0 0,0-1 0,1 0-2,2-1-4,1 0 1,0-1-1,-1 0 1,1 0-1,-1 0 1,0-1-1,0 1 0,0-1 1,-1 0-1,1-1 1,-1 1-1,0-1 1,0 0-1,0 0 1,-1-1 2,8-13-31,0 0-1,-2-2 1,5-12 32,2-5-14,-7 23 29,-9 15-11,0 0 1,0-1 0,0 1 0,0 0 0,1 0 0,-1 0-1,0-1 1,0 1 0,0 0 0,0 0 0,1 0-1,-1-1 1,0 1 0,0 0 0,0 0 0,1 0 0,-1 0-1,0 0 1,0-1 0,1 1 0,-1 0 0,0 0 0,0 0-1,0 0 1,1 0 0,-1 0 0,0 0 0,1 0 0,-1 0-1,0 0 1,0 0 0,1 0 0,-1 0 0,0 0-1,0 0 1,1 0 0,-1 0 0,0 1 0,0-1 0,0 0-1,1 0 1,-1 0 0,0 0 0,0 0 0,0 1 0,1-1-1,-1 0 1,0 0 0,0 0 0,0 0 0,0 1-1,1-1 1,-1 0 0,0 0 0,0 1 0,0-1 0,0 0-1,0 0 1,0 1 0,0-1 0,0 0 0,0 0 0,0 1-1,0-1 1,0 0 0,0 0-5,3 11 210,-2-1-1,1 0 1,-2 1 0,1 8-210,-1 4 241,1-11-128,-1 3 13,2-1 0,-1 1 1,2-1-1,0 1-126,-3-14-34,1 1 1,-1-1-1,1 0 1,-1 1-1,1-1 1,0 0-1,-1 1 1,1-1-1,0 0 0,0 0 1,0 0-1,0 0 1,0 0-1,0 0 1,0 0-1,0 0 1,1 0-1,-1 0 1,1 0 33,1 0 6,0 0 0,0 0 0,1-1 1,-1 1-1,0 0 0,0-1 0,4 0-6,10 0 186</inkml:trace>
  <inkml:trace contextRef="#ctx0" brushRef="#br0" timeOffset="1">545 164 2825,'2'0'1613,"0"0"0,1 1 0,-1-1 1,0 1-1,1 0 0,-1 0 1,0 0-1,0 0 0,1 0 0,-1 0 1,0 1-1,0 0-1613,0 0 572,0 0 1,0 0-1,0 0 1,-1 0-1,1 1 0,-1-1 1,1 2-573,0-1 364,-1 1 0,0-1 1,0 1-1,0-1 0,0 1 0,-1-1 1,1 1-1,-1 0 0,0-1 0,0 3-364,-1 7 998,-1 0 0,-1 5-998,3-18 11,0 0 0,0 0 0,0 0 0,0 1 0,0-1 0,0 0 0,0 0-1,0 1 1,0-1 0,0 0 0,-1 0 0,1 0 0,0 0 0,0 1-1,0-1 1,0 0 0,0 0 0,0 0 0,-1 0 0,1 1 0,0-1 0,0 0-1,0 0 1,-1 0 0,1 0 0,0 0 0,0 0 0,0 0 0,-1 0 0,1 0-1,0 0 1,0 1 0,-1-1 0,1 0-11,0-1 3,0 1 0,0 0 0,-1 0-1,1 0 1,0 0 0,0 0 0,0 0 0,-1-1 0,1 1 0,0 0-1,0 0 1,0 0 0,0-1 0,-1 1 0,1 0 0,0 0 0,0 0-1,0-1 1,0 1 0,0 0 0,0 0 0,0-1 0,0 1 0,0 0-1,0 0 1,0-1 0,0 1 0,0 0 0,0 0 0,0 0 0,0-1-1,0 1 1,0 0 0,0 0 0,0-1-3,4-29-123,1-28 123,-1-4-94,-3 54 47,0 0 0,1 1 1,0-1-1,1 1 0,-1 0 1,1-1-1,1 2 0,1-4 47,-2 5-264,0 0 0,1-1-1,-1 2 1,1-1 0,0 0-1,1 1 1,-1 0 0,1 0-1,0 0 1,4-2 264,-8 5-213,0 0-1,1 0 1,-1 1 0,1-1 0,-1 1-1,1-1 1,-1 1 0,1 0 0,-1-1-1,1 1 1,-1 0 0,1 0 0,0 0-1,-1 0 1,1 0 0,-1 1 0,1-1-1,0 1 214,2 0-1096,0 1-1,0 0 0,0 0 1,-1 0-1,4 2 1097,16 12-2851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9:30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1448,'3'1'1200,"-1"0"0,1 1 0,0-1 0,-1 1 0,0-1 0,1 1 0,-1 0 0,0 0 0,1 1-1200,-2-2 496,-1 1 1,1 0 0,0-1-1,0 1 1,-1 0 0,1 0-1,-1 0 1,1 0 0,-1-1-1,0 1 1,0 0 0,0 0-1,0 0 1,0 0 0,-1 1-497,-3 41 3776,1-22-2189,1 0 0,2 0 0,0 0 0,2 15-1587,-2-34 68,1 1-1,0 0 0,0-1 0,0 1 1,0-1-1,1 0 0,0 1 0,-1-1 1,1 0-1,0 0 0,0 0 0,1 0 1,-1 0-1,1-1 0,-1 1 0,1-1 1,0 1-1,0-1 0,0 0 0,0 0 0,1 0-67,-2-1-2,1 0-1,0 0 0,0 0 1,-1 0-1,1-1 0,0 1 1,0-1-1,0 0 0,0 0 0,0 0 1,-1 0-1,1 0 0,0-1 1,0 1-1,0-1 0,-1 0 0,1 0 1,0 0-1,-1 0 0,1 0 1,0 0-1,-1-1 0,0 1 0,1-1 1,-1 0-1,0 0 0,0 0 3,5-5-178,0 0-1,-1 0 0,-1-1 0,1 0 0,-1 0 0,0 0 1,-1-1-1,3-7 179,1-6-588,0 1 1,-2-2 0,0-1 587,-4 12-225,-1 1 0,0-1 0,0 0 0,-1-10 225,-1 4-95,4 74 817,2 0 1,4 4-723,-5-32 272,7 34 728,3 0-1,18 46-999,-17-58 310,-7-20-185,0 1 0,-2 0 0,-2 0 1,-1 1-1,-1-1 0,-2 11-125,-1-28 26,0 1 1,-1-1-1,0 0 1,-1-1-1,-1 1 1,-1 0-1,-5 11-26,8-20 8,0-1 0,-1 0 0,0 0 0,0 0 0,0-1 0,0 1 0,0-1 0,-1 1 0,0-1 0,0 0 0,1-1 0,-2 1 0,1-1 0,0 1 0,0-1 0,-5 1-8,3-1 2,1-1 1,-1 1 0,0-1 0,0-1 0,0 1-1,0-1 1,0 0 0,0 0 0,1 0 0,-1-1 0,0 0-1,0 0 1,-2-2-3,-1 0-5,-1-1 0,1 0 0,0-1 0,1 0 0,-1 0 0,1-1 0,0 0 0,0 0 0,1-1 0,0 0 0,0 0 0,1-1 0,0 0-1,0 0 6,1 2-11,1-1 0,1 1 0,-1-1 0,1 1 0,0-1 0,0 0-1,1 0 1,0-1 0,0 1 0,1 0 0,0-1 0,0 1-1,1-1 1,0 1 0,0-1 0,1 1 0,0 0 0,0-1-1,1-1 12,0 3-13,0 0-1,1 1 0,0-1 0,0 1 0,0 0 0,1 0 0,0 0 0,0 0 0,0 1 0,0-1 0,1 1 0,0 0 1,0 0-1,0 1 0,0 0 0,0 0 0,1 0 0,1 0 14,8-4-123,-1 1 0,1 1-1,1 1 1,-1 0 0,1 1 0,11 0 123,16-1-875,7 2 875,-8 2-3971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9:30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2176,'0'3'1081,"0"-1"0,1 1 0,-1-1 0,1 0 0,0 1 0,0-1 0,0 0 0,0 1 0,0-1-1,1 0 1,-1 0 0,1 0 0,-1 0 0,2 1-1081,1 0 558,-1 0-1,1 0 1,0 0 0,0 0-1,1-1 1,-1 1-1,3 0-557,8 3 332,1-1 0,0 0 0,0-1-1,6 0-331,18 2 1012,1-1-1,10-2-1011,84-1 1431,-83-3-1022,578-10 2364,-98 0-1652,-10 10-541,393-7 164,-875 7-713,224-4 225,-5 14-27,-122 1-143,-133-10-84,54 6 121,22 6-123,-80-12 0,21 5 29,-21-5-27,0 0-1,0 0 0,0 0 1,0 0-1,1 0 0,-1 0 1,0 1-1,0-1 1,0 0-1,0 0 0,1 0 1,-1 0-1,0 0 1,0 0-1,0 0 0,0 1 1,0-1-1,1 0 1,-1 0-1,0 0 0,0 0 1,0 0-1,0 1 1,0-1-1,0 0 0,0 0 1,0 0-1,0 0 1,0 1-2,-8 3 105,1-3-421,0 0 0,0-1 0,-1 1 0,1-2 0,-1 1 0,1-1 0,0 0 0,0 0 0,-1-1 316,5 2-109,-55-14-1190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9:37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52 1200,'-13'-35'7142,"12"28"-1456,3 7-3704,3 4-295,-2 1-992,-1 0 0,1 1 0,-1-1 1,-1 1-1,1-1 0,-1 1 0,0 0 0,0 0 0,0 3-695,-1-6 176,2 10 302,7 57 2860,16 60-3338,-22-121 88,2 11 48,-5-19-126,0-1 1,1 1-1,-1 0 0,0 0 1,0 0-1,0 0 0,0 0 0,0 0 1,-1 0-1,1 0 0,0 0 1,0 0-1,-1 0 0,1 0 0,0 0-10,0-1 1,-1 0 0,1 0 0,0 0 0,0 1-1,0-1 1,-1 0 0,1 0 0,0 0-1,0 0 1,0 0 0,-1 0 0,1 0 0,0 0-1,0 0 1,0 0 0,-1 0 0,1 0-1,0 0 1,0 0 0,0 0 0,-1 0 0,1 0-1,0 0 1,0 0 0,0 0 0,-1 0-1,1 0 1,0-1 0,0 1 0,0 0 0,-1 0-1,1 0 1,0 0 0,0 0 0,0-1-1,-7-4-85,5 1 34,0 1-1,-1 0 1,2-1-1,-1 1 1,0-1 0,1 1-1,-1-1 1,1 0-1,0-2 52,-2-7-194,1 1-1,0-6 195,0 2-92,2 0 0,-1 1 1,2-1-1,0 0 0,1 0 0,3-12 92,-4 23 0,1-1 0,-1 1 0,1 0 0,1 0 0,-1 0 0,0 0 0,1 0 0,0 1 0,0-1 0,1 1 0,-1 0 0,1 0 0,0 0 0,0 0 0,0 1 0,1-1 0,-1 1 0,1 0 0,0 0 0,0 1 0,2-1 0,-1 0 53,0 1 0,0 1 0,0-1 0,0 1 0,0 0 0,0 1 0,0-1 0,1 1 0,0 0-53,-4 0 61,1 1 1,0 0-1,0-1 1,0 1-1,0 0 1,-1 1 0,1-1-1,-1 1 1,1 0-1,-1-1 1,1 1 0,-1 1-1,0-1 1,0 0-1,1 2-61,1 2 106,0-1 0,-1 1 0,1 0 0,-2 0 0,1 1-1,0-1 1,-1 1 0,0 1-106,4 12 308,0 0 0,0 5-308,6 45 490,-8-39-49,6 19-441,-8-43 46,-2-8-30,-1-15-42,-1-5-41,0 0 0,2-1 0,1 1 0,0 0 0,2 0 0,2-8 67,-4 20-11,1 0-1,1 0 1,-1 0 0,1 0-1,1 1 1,0 0-1,0 0 1,0 0-1,1 0 1,1 1 0,-1 0-1,1 0 1,0 1-1,0 0 1,5-3 11,-7 6 10,0-1 0,1 1 1,-1 0-1,1 1 0,0-1 1,0 1-1,0 1 0,0-1 0,0 1 1,1 0-11,-4 0 21,-1 1 0,1 0 0,-1 0 0,1 0 0,-1 1 1,1-1-1,-1 0 0,1 1 0,-1 0 0,0 0 0,1-1 0,-1 1 0,0 1 1,0-1-1,1 0 0,-1 0 0,0 1 0,0-1 0,-1 1 0,1 0 1,0 0-1,0 0 0,-1-1 0,1 1 0,-1 1 0,0-1 0,0 0 1,1 0-22,2 9 106,1 0 0,-1 0 1,-1 0-1,0 1 0,0-1 1,0 10-107,1 21 430,-2 10-430,-1-43 29,0 31 69,-2-1-1,-4 29-97,5-62-1438,3-8 96,3-8-1398,1-10 534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9:37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70 269 11698,'12'3'10195,"1"15"-7275,-2 1-455,0 13-537,-3 4-327,1-2-905,2-2-288,-5-12-216,-3-7-144,-3-11-560,-3-2-312,-5-6-1033,-4-3-271,-6-6-4226,0-2 4082</inkml:trace>
  <inkml:trace contextRef="#ctx0" brushRef="#br0" timeOffset="1">1 11 1424,'1'-7'11563,"13"3"-6642,0 4-2409,-2 3-591,-1 3 1608,1-4-2497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9:38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2112,'5'10'7232,"0"0"-1,3 10-7231,0 11 4176,7 117 2713,-12-115-5784,-3-26-894,1-5-161,-1 0 0,0 1 1,0-1-1,1 0 0,-1 0 1,-1 0-1,1 1 1,0-1-1,0 0 0,-1 0 1,0 0-1,1 0 0,-1 1-50,1-3 1,0 0 1,0 0-1,0 0 0,0 0 0,0 0 0,0 0 1,0 0-1,0 0 0,0 1 0,0-1 0,-1 0 0,1 0 1,0 0-1,0 0 0,0 0 0,0 0 0,0 0 0,0 0 1,0 0-1,0 0 0,0 0 0,0 0 0,-1 0 0,1 0 1,0 0-1,0 0 0,0 0 0,0 0 0,0 0 0,0 0 1,0 0-1,0 0 0,0 0 0,-1 0 0,1 0 0,0 0 1,0 0-1,0 0 0,0 0 0,0 0 0,0 0 0,0 0 1,0 0-1,-1 0 0,1 0 0,0 0 0,0 0 0,0 0 1,0 0-1,0 0 0,0 0 0,0 0 0,0-1 0,0 1 1,0 0-1,0 0 0,0 0 0,0 0-1,-2-8-6,3-15-157,0 0 0,2 0 1,1 1-1,1-1 0,4-12 163,-1 13-83,0 0 0,1 0 0,1 1-1,0 0 1,11-12 83,-21 31 15,1 1 1,0 0-1,0 0 0,0-1 0,0 1 1,0 0-1,0 0 0,0 0 0,0 0 1,1 0-1,-1 0 0,0 1 0,1-1 1,-1 0-1,0 1 0,1-1 0,-1 0 1,1 1-1,-1 0 0,1-1-15,-1 1 38,1 0-1,-1 1 1,1-1-1,-1 0 1,1 0 0,-1 1-1,1-1 1,-1 1-1,1-1 1,-1 1-1,0 0 1,1 0 0,-1-1-1,0 1 1,0 0-1,2 1-37,1 2 144,0 1 0,0 0 0,0 0-1,0 0 1,-1 0 0,0 0 0,0 1 0,0 0 0,0 0-144,8 27 680,-1 0 1,0 5-681,11 38 599,-20-72-564,1 1-8,-1 0 0,1-1-1,0 1 1,1 1-27,-2-5 1,0 1 0,-1-1 0,1 0 0,0-1 0,-1 1 0,1 0 0,0 0 0,0 0 0,0 0 0,0-1 0,0 1 0,0 0 0,0-1 1,0 1-1,0-1 0,0 1 0,0-1 0,1 1 0,-1-1 0,0 0 0,1 1-1,17-2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0:31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51 113 424,'35'34'815,"-25"-25"4222,-8-7 1796,-5-1-59,-1 0-3941,-3 1-2576,0 1 0,-1-1 1,1 2-1,1-1 0,-1 1 1,0 0-1,1 0 1,0 1-1,-3 3-257,7-7 50,1 0 0,-1 1 0,1-1 1,-1 1-1,1-1 0,-1 1 0,1 0 0,0-1 0,0 1 1,0 0-1,0 0 0,0 0 0,0 0 0,0 0 0,1 0 1,-1 0-1,1 0 0,0 0 0,-1 0 0,1 0 0,0 0 0,0 0 1,0 0-1,0 1 0,1-1 0,-1 0 0,1 0 0,-1 0 1,1 1-51,1 1 64,0-1 0,0 1 0,0 0 0,0-1 0,0 0 0,1 0 0,-1 0 0,1 0 0,0 0 0,0 0 0,0-1 0,1 1 0,1 0-64,4 2 144,1 0 1,1-1-1,-1-1 0,0 1 0,1-2 0,0 1 0,6 0-144,-4-1 228,0 0 0,0 1-1,-1 1 1,0 0-1,1 1-227,-11-4 41,-1-1 1,0 1-1,1 0 0,-1 0 0,0 0 0,0-1 1,1 1-1,-1 0 0,0 0 0,0 1 0,0-1-41,0 0 12,-1-1 0,0 1 0,0-1 0,0 1 0,0 0 0,0-1 0,0 1 0,0-1 0,0 1 0,0-1 0,0 1 0,0 0-1,0-1 1,0 1 0,0-1 0,0 1 0,-1-1 0,1 1 0,0-1 0,0 1 0,-1-1 0,1 1 0,0-1 0,-1 1 0,1-1 0,0 1-1,-1-1 1,1 1 0,-1-1 0,1 0 0,-1 1-12,-5 5 41,-1-1-1,0 1 1,0-1-1,0-1 1,0 1-1,-3 0-40,5-3-164,0 1 0,0-1-1,0-1 1,-1 1 0,1-1-1,0 1 1,-1-2 0,1 1-1,-1-1 1,-2 1 164,6-1-37,1 0 0,-1 0 0,0-1 0,1 1 0,-1 0 0,0-1 1,1 1-1,-1-1 0,1 1 0,-1-1 0,0 1 0,1-1 0,-1 0 0,1 0 0,0 0 0,-1 0 1,1 0-1,0 0 0,0-1 0,-1 1 0,1-1 37,-9-10-28</inkml:trace>
  <inkml:trace contextRef="#ctx0" brushRef="#br0" timeOffset="1">317 1 2737,'18'9'16051,"-16"11"-13290,-2 11-553,-10 10-704,2 7-335,1 0-553,-1-4-192,16-4-224,1-6-24,9-12-128,6-4-48,-9-12-304,-6-6 1792,6 5-1200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9:38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11723,'-19'2'10442,"8"6"-6809,11-2-1865,11 0-336,10 6-256,12-10-463,9 2-273,2-6-48,0-6-144,2 0 400,-2-7-496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9:38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40 13995,'-2'-3'897,"0"0"1,0 0-1,-1 1 0,0-1 1,1 1-1,-1 0 0,0-1 1,0 1-1,0 1 0,-2-2-897,0 1 380,0 0 0,0 0 0,0 0 0,0 1 1,0 0-1,-4 0-380,-3 0 143,1 0 0,-1 1 0,0 1 0,1 0 0,-12 3-143,15-3 91,-1 1 1,1 0-1,0 1 0,0 0 1,0 0-1,0 1 0,1 0 0,-5 3-91,7-4 43,1 1-1,0-1 0,0 1 0,0 0 0,0 0 1,0 0-1,1 1 0,0-1 0,0 1 1,0 0-1,1 0 0,-1 0 0,0 4-42,0 1 67,0 1-1,1 0 1,0 0-1,0 0 1,1 0-1,1 0 0,0 0 1,1 0-1,0 0 1,1 3-67,-1-5 58,2 1 1,-1-1-1,1 0 0,0 0 1,1 0-1,0 0 1,0 0-1,1-1 0,0 0 1,0 0-1,7 6-58,-9-10 15,1 0-1,0-1 0,-1 0 1,2 1-1,-1-2 1,0 1-1,0 0 1,1-1-1,-1 0 1,1 0-1,0 0 1,0 0-1,0-1 0,0 0 1,0 0-1,0 0 1,0-1-1,0 0 1,0 0-1,0 0 1,4-1-15,-1 0-6,0-1 0,0 0 1,0 0-1,0-1 1,-1 0-1,1-1 0,-1 0 1,0 0-1,0 0 1,0-1-1,0 0 0,-1 0 1,1-2 5,3-3-45,0-1 0,-1-1 0,0 1 0,0-2 0,3-7 45,33-69-179,-38 75 175,0 3-21,-3 7 118,-4 4-86,0 0 0,0 0 0,0 0 0,0 0 0,0 0 0,0 0 0,0 0 0,0 0 0,0 0 0,0 0 0,0 0 0,0 0 0,0-1 0,0 1 0,0 0 0,0 0 0,0 0 0,0 0 0,0 0 0,1 0 0,-1 0 0,0 0 0,0 0 0,0 0 0,0 0 0,0 0 0,0 0 0,0 0 0,0 1 0,0-1 0,0 0 0,0 0 0,0 0 0,0 0 0,0 0 0,0 0 0,0 0 0,0 0 0,0 0 0,0 0 0,0 0 0,0 0 0,0 0 0,1 0 0,-1 0 0,0 0 0,0 0 0,0 0 0,0 0 0,0 0 0,0 0 0,0 0 0,0 0 0,0 0 0,0 0 0,0 1 0,0-1 0,0 0 0,0 0 0,0 0 0,0 0 0,0 0-7,4 43 1159,-4-28-899,2 1-1,0-1 0,0 0 1,2 1-1,0-1 1,1 2-260,-1-9 73,-1 0 0,1-1 1,0 1-1,0-1 0,1 0 1,0-1-1,1 1 0,-1-1 0,2 1-73,-6-6-13,1 1 0,0-1 0,-1 1 0,1-1-1,0 0 1,0 1 0,0-1 0,0 0 0,0 0-1,0-1 1,1 1 0,-1 0 0,0-1-1,0 1 1,0-1 0,1 0 0,-1 0 0,0 0-1,1 0 1,-1 0 0,0 0 0,0 0 0,1-1-1,-1 1 1,0-1 0,0 0 0,0 0 0,0 0-1,0 0 1,0 0 0,0 0 0,0 0 0,0-1-1,0 1 1,0-1 13,4-4-147,0 0-1,0 0 1,-1 0-1,0-1 0,0 0 1,-1 0-1,0 0 1,1-4 147,2-3 207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9:39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 80,'12'52'256</inkml:trace>
  <inkml:trace contextRef="#ctx0" brushRef="#br0" timeOffset="1">16 55 952,'-8'6'632,"7"-6"-1200,-6 8 344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9:39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1960,'3'18'19762,"3"2"-12828,12 20-8822,-7-15 3195,-2-1-685,-1 1 0,0 11-622,8 21 562,-11-40-470,1-1-1,0 0 1,1-1-1,1 0 1,1 0-1,4 7-90,-11-20 7,0 1 0,0-1 0,0 0 0,1 0 0,-1 0 0,1 0 1,0 0-1,-1 0 0,3 1-8,-4-3 3,0 1 1,0-1 0,0 1-1,0-1 1,1 0 0,-1 0-1,0 1 1,0-1-1,0 0 1,0 0 0,1 0-1,-1 0 1,0 0-1,0 0 1,0-1 0,0 1-1,0 0 1,1-1-1,-1 1 1,0 0 0,0-1-1,0 1 1,0-1-1,0 0 1,0 1 0,0-1-1,0-1-3,3-2 13,-1 0-1,-1-1 1,1 0-1,0 0 1,-1 0-1,0 0 1,0 0-1,-1 0 1,1 0 0,-1-3-13,1 0 144,-1 0 0,0 0 1,-1 0-1,0-6-144,-5-37 279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9:40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10834,'14'16'10058,"-14"24"-8137,0 9-233,-2 14-568,6 7 97,2 6-177,5 1-432,7-2-384,7-5-88,6-9-24,-2-9 48,7-20-160,-7-13-344,-2-22 1544,-1-9-2768,-6-1 1448</inkml:trace>
  <inkml:trace contextRef="#ctx0" brushRef="#br0" timeOffset="1">0 290 11130,'5'7'10659,"2"-6"-6546,1 0-2049,13 2-416,3 5-127,7-3-625,5 2-344,5-3-368,-2-4-184,3 1 0,7-1 0,-3 2 0,3-2 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9:40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12899,'-1'8'9930,"6"2"-6529,-2 7-1641,2 9-320,-2 12-167,-2 6-673,3 1-264,0-1-152,4-8-40,4-12-184,0-14-184,-3-22 688,4-2-464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9:40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11266,'21'9'10171,"-2"3"-7627,-2 1-583,-1 2-185,-1-1 112,2-3-2648,3-7 920</inkml:trace>
  <inkml:trace contextRef="#ctx0" brushRef="#br0" timeOffset="1">393 221 11963,'5'30'8343,"2"0"-3499,16 58 830,-20-94-5467,14-62-861,-12 51 415,1 0-1,1 0 1,1 1 239,-5 12-20,-1-1 0,1 1 0,0 0 0,0 0 0,0 0 0,0 1 0,1-1 0,-1 1-1,1 0 1,0-1 0,0 2 0,0-1 0,1 0 20,-4 3 27,0-1-1,0 1 0,0-1 1,0 1-1,0 0 1,0-1-1,0 1 0,0 0 1,1 0-1,-1 0 0,0 0 1,0 0-1,0 0 1,0 0-1,0 0 0,1 0 1,-1 0-1,0 1 0,0-1 1,0 1-1,0-1 1,0 0-1,0 1 0,0 0 1,0-1-1,0 1 1,0 0-1,0-1 0,0 1 1,0 0-27,2 3 163,0 0 1,0 0-1,0 0 1,0 1 0,-1-1-1,1 2-163,2 3 146,0 2-3,0 0-1,0 0 0,-1 0 1,-1 0-1,0 0 0,-1 1 0,0-1 1,0 1-1,-1 0 0,-1 5-142,2-2-676,8 1-2814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9:41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282 184 1688,'6'-4'10475,"0"0"-5668,-5 3-4587,0-1 0,0 1 0,0 0 0,0 0 0,0-1 0,0 1 0,0-1 0,0 1 1,-1-1-1,1 1 0,-1-1 0,1 1 0,-1-1 0,1 1 0,-1-1 0,0 0 0,0 1 0,0-1 0,0 0-220,0-4 182,0 1-1,-1 0 1,0-1-1,0 1 1,0 0-1,0 0 1,-1-1 0,0 1-1,0 0 1,-1 1-1,1-1 1,-1 0-1,0 1 1,0-1-1,-1 1 1,1 0-1,-1 0 1,0 0-1,-1 0-181,-1-2 25,-1 1 0,1 0 0,-1 0 0,0 1 0,-1 0 0,1 0-1,-1 1 1,1-1 0,-1 2 0,0-1 0,0 1 0,-2 0-25,3 1 18,1 1 1,0 0 0,-1 0 0,1 1 0,-1-1-1,1 1 1,0 1 0,-1-1 0,1 1-1,0 0 1,0 1 0,0-1 0,0 1-1,1 0 1,-1 1 0,1-1 0,0 1 0,0 0-1,0 1 1,0-1 0,-2 5-19,3-5 47,1 0 1,0 0-1,0 0 1,0 1-1,0 0 1,1-1-1,0 1 1,0 0 0,0 0-1,0 0 1,1 0-1,0 1 1,0-1-1,1 0 1,-1 1-1,1-1 1,0 0-1,0 1 1,1-1-1,0 0 1,0 0-1,0 1 1,0-1-1,1 0 1,0 0-1,0 0-47,2 3 107,0 0-1,1 0 1,-1-1-1,2 0 1,-1 0 0,1 0-1,1 1-106,-3-5 51,-1 0 0,0 0 0,1 0-1,-1-1 1,1 0 0,0 0 0,0 0 0,0 0 0,0 0-1,0-1 1,0 0 0,1 0 0,-1 0 0,0 0 0,3 0-51,0-1 26,-1 0 0,1-1 0,0 1 0,0-1 0,-1-1 0,1 1 0,0-1 0,-1 0 0,0-1 0,1 1 1,-1-1-1,0 0 0,0-1 0,3-2-26,8-7 131,0-2 0,-1 1 0,13-16-131,12-12 81,-41 42-81,2-2 7,-1 1 1,1-1 0,0 1 0,0 0 0,-1-1 0,1 1 0,0 0-1,1 0-7,-3 1 5,1 0 0,-1 0 0,1 0-1,0 0 1,-1 0 0,1 0-1,-1 0 1,1 0 0,-1 0 0,1 0-1,-1 0 1,1 0 0,-1 0-1,1 1 1,-1-1 0,1 0 0,-1 0-1,1 1 1,-1-1 0,1 0-1,-1 1 1,0-1 0,1 0 0,-1 1-1,0-1 1,1 1 0,-1-1-1,0 1 1,1-1 0,-1 0 0,0 1-1,0-1 1,1 1 0,-1-1-1,0 1 1,0 0 0,0-1 0,0 1-1,0-1-4,4 15 297,0 0-1,-1 0 1,-1 0-297,0 2 363,1-1-1,4 10-362,-5-18 81,1-1-1,0 0 0,0 1 1,0-1-1,1-1 1,0 1-1,0 0 0,1-1 1,0 0-1,0 0 0,5 4-80,-9-9-26,1 0-1,-1 0 1,0-1-1,1 1 0,-1 0 1,0-1-1,1 1 0,-1-1 1,1 1-1,-1-1 1,1 0-1,0 1 27,-1-1-157,-1 0-1,1 0 1,0 0-1,-1 0 1,1-1 0,0 1-1,-1 0 1,1 0-1,-1 0 1,1 0 0,0-1-1,-1 1 1,1 0 0,-1 0-1,1-1 1,-1 1-1,1 0 1,-1-1 0,1 1-1,-1-1 1,1 1-1,-1-1 1,0 1 0,1-1-1,-1 1 1,0-1-1,1 1 1,-1-1 0,0 0 157,2-9-1741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9:42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2393,'2'1'2022,"1"-1"1,-1 1-1,1-1 1,-1 1-1,0 0 1,2 1-2023,11 9 6514,-12-7-5687,0-1 0,0 1 0,0 0 0,-1 0-1,0 0 1,0 0 0,1 3-827,2 4 573,-2 1 0,0 0 1,0-1-1,-1 1 0,0 7-573,6 59 1393,-5-69-1305,-3-9-89,0 0 0,0 0 1,0 0-1,0 0 0,0 0 0,0 0 1,1 0-1,-1 0 0,0 0 1,0 0-1,0 0 0,0 0 1,0 0-1,0 0 0,1 0 0,-1 0 1,0 0-1,0 0 0,0 0 1,0 0-1,0-1 0,0 1 0,0 0 1,1 0-1,-1 0 0,0 0 1,0 0-1,0 0 0,0 0 1,0 0-1,0-1 0,0 1 0,0 0 1,0 0-1,0 0 0,0 0 1,0 0-1,0 0 1,7-20-214,-4 13 123,3-9-115,19-47-484,-20 53 602,0 0 0,1 0 0,0 0 0,6-7 88,-9 15 4,-1-1-1,1 1 1,-1-1 0,1 1 0,0 0-1,0 0 1,0 0 0,0 0-1,0 1 1,0-1 0,1 1-1,-1 0 1,0 0 0,3-1-4,-4 2 31,0 0 1,0-1-1,0 1 1,0 0-1,0 0 0,0 0 1,0 1-1,0-1 1,0 0-1,0 1 1,0-1-1,0 1 0,0 0 1,-1 0-1,1-1 1,0 1-1,0 0 1,-1 1-1,1-1 0,0 0 1,-1 0-1,1 1 1,-1-1-1,0 1 0,1 0-30,4 6 191,-1 2 0,0-1 0,-1 0 0,0 1 0,0 0 0,-1 0 0,0 0 0,-1 1 1,0 3-193,2 4 283,1 0 1,1 2-284,3-3-687,4 1-2927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9:42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9522,'-6'34'11234,"9"0"-7673,1 5-1680,1 9-393,-1-2-200,6-6-616,3-3-336,-1-21-80,4-9-192,-5-22-512,-7-10 248,-4-12-88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0:32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2192,'11'5'15428,"-1"0"-11587,-3-1-1993,10 0-496,6 6-207,0-10-449,3-6-280,10 0-168,-3 0-72,-3 1-16,-4 5 1576,-7 7-1336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9:42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2032,'3'-8'14804,"7"1"-10908,6 4-1135,4 3-336,4 6-377,3-2-888,2 1-328,12-4-191,3-1-81,8-4 432,-3-4-568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9:43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8 976,'8'-3'3330,"6"-2"10574,-5 5-10499,-6 1-3164,1-1 1,-1 1-1,0 0 0,0 0 0,1 0 1,-1 1-1,0-1 0,0 1 0,0-1 0,0 1 1,-1 0-1,1 0 0,0 1 0,-1-1 0,0 0 1,1 1-1,-1 0 0,0-1 0,0 1 0,0 0 1,-1 0-1,2 2-241,-1 1 232,0 1 1,0 0 0,-1 0-1,0 0 1,1 6-233,1 9 300,2 6 56,2-1 0,5 14-356,-11-40 5,-1 1 1,1 0 0,-1 0-1,1-1 1,-1 1 0,0 0-1,1 0 1,-1 0-1,0-1 1,0 2-6,0-3-1,0 0 1,0 0-1,0 0 1,0 0-1,0 0 1,0 0-1,0 0 0,0-1 1,0 1-1,0 0 1,0 0-1,0 0 1,0 0-1,0 0 0,0 0 1,0 0-1,0 0 1,0 0-1,0 0 1,0 0-1,0 0 0,0 0 1,0 0-1,-1 0 1,1 0-1,0 0 1,0 0-1,0 0 0,0 0 1,0 0-1,0 0 1,0 0-1,0-1 1,0 1-1,0 0 0,0 0 1,0 0-1,0 0 1,0 0-1,0 0 1,0 0-1,0 0 1,0 0-1,0 0 0,0 0 1,0 0-1,0 0 1,0 0-1,0 0 1,0 0-1,-1 0 0,1 0 1,0 0-1,0 0 1,0 0-1,0 0 1,0 0-1,0 0 0,0 0 1,0 0-1,0 0 1,0 0-1,0 1 1,0-1 0,-1-11-101,1-2-17,0 0 1,1 0-1,1 1 1,1-1-1,-1 1 1,2-1-1,0 1 1,0 0-1,1 0 1,1 1-1,-1 0 1,2 0 0,0 0 117,-5 7-4,0 1 1,0 1 0,1-1 0,-1 0 0,1 0-1,0 1 1,-1 0 0,1-1 0,0 1 0,0 0 0,2 0 3,-4 1 18,1 0 0,0 1 1,0 0-1,0-1 0,0 1 1,0 0-1,0 0 0,0 0 1,-1 0-1,1 0 0,0 0 1,0 1-1,0-1 0,0 0 1,0 1-1,-1 0 0,1-1 1,0 1-1,0 0 0,-1 0 1,1 0-1,-1 0 0,1 1-18,4 2 116,0 1 0,0 0 0,-1 0 0,0 1 1,0-1-1,0 1 0,-1 0 0,0 1 0,1 1-116,9 18 863,8 23-863,-1-1 434,-18-43-391,1 4 87,1 1 1,0-1 0,1-1 0,5 8-131,-9-15 0,-1 1 0,1 0-1,-1-1 1,1 0 0,0 1 0,0-1 0,0 0 0,0 0-1,0 1 1,0-2 0,0 1 0,-1 0-26,1-1 0,-1 0 0,0 0 1,0 1-1,1-1 0,-1 0 0,0 0 0,1 0 0,-1-1 0,0 1 0,0 0 0,1 0 1,-1-1-1,0 1 0,0-1 0,1 1 0,-1-1 0,0 1 0,1-1 26,-1 0-437,1-1 0,0 1 1,-1 0-1,1 0 0,-1-1 0,1 1 0,-1-1 1,0 1-1,0-1 0,1 0 0,-1-1 437,3-5-833,0-1 0,-1 0 0,0-2 833,-3 11-4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9:43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2441,'41'0'16275,"-19"28"-12138,-2 8-1633,-16 27-415,2 8-401,-3 13-776,-3-1-319,9-7-313,-1-5-96,5-27-144,1-9-216,-1-22-577,-2-13-423,-6-13 1328,0-3 248,-9-4-64</inkml:trace>
  <inkml:trace contextRef="#ctx0" brushRef="#br0" timeOffset="1">1 254 1216,'8'3'11147,"0"-3"-2049,13 0-6650,3 1-39,9 5-489,3-5-440,0 2-880,5-1-239,-1-3 79,-1 1-96,-2-3 72,-1 1 376,-1 2-696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9:44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45 277 1744,'15'-13'9419,"13"-10"-1157,-21 17-7179,-1 0 0,0-1 0,1-1-1083,2-5 1010,0-1 0,0 0 0,-1 0 0,5-14-1010,-9 19 164,-1 0 1,0-1 0,0 0-1,-1 1 1,0-1 0,-1 0 0,0 0-1,-1-6-164,1 15 8,-2-1 0,1 0 0,0 0 0,0 0 0,0 0 0,-1 0 0,1 1 0,-1-1 0,0 0 0,1 0 0,-1 1 0,0-1 0,0 0 0,0 1 0,0-1 0,-1 1-8,1 0 2,0 0 1,0 0-1,0 0 1,0 0-1,-1 1 1,1-1-1,0 1 1,-1-1-1,1 1 1,0-1-1,-1 1 1,1 0-1,-1-1 1,1 1-1,0 0 1,-1 0-1,1 0 1,-1 0-1,1 1 1,-1-1 0,1 0-1,-1 0-2,-3 1 3,0 1 1,0-1-1,0 1 0,0 0 0,1 0 1,-1 0-1,0 1 0,1 0 0,-1 0 1,-3 3-4,2-1 10,0 1-1,1 0 1,-1 1 0,1-1 0,0 1 0,-3 6-10,1-1 65,1 0 0,0 1 0,1 0 0,1 0 0,0 1 0,1-1 0,0 1 0,0 4-65,2-10 83,1 1-1,0-1 1,0 0-1,1 0 0,0 1 1,0-1-1,0 0 1,2 0-1,-1 0 1,1 0-1,2 5-82,-3-10-12,-1 0-1,0 0 0,1-1 1,0 1-1,0-1 0,0 0 1,0 1-1,0-1 0,0 0 1,1 0-1,-1 0 0,0-1 0,1 1 1,0 0-1,-1-1 0,1 0 1,0 0-1,0 1 0,0-2 1,0 1-1,0 0 0,0-1 1,0 1-1,0-1 0,0 0 1,0 0-1,0 0 0,0 0 1,0-1-1,0 1 0,0-1 1,3 0 12,9-5-876,1 0 0,-1-1 0,-1 0 0,1-1 0,-1-1 0,12-9 876,-7 5-3208,-1 1-1,2 1 1,10-5 3208,-26 15-938,0-1-1,0 1 1,0 0-1,0 0 1,0 0 0,0 0-1,0 1 1,0-1-1,0 1 1,0 0 0,4 1 938,-5-1-156,-1 1 0,1 0 0,-1-1-1,1 1 1,-1 0 0,0 0 0,1 1 0,1 0 156,-2 0 732,1 0-1,-1 0 0,1 0 0,-1 1 1,0-1-1,0 1 0,2 1-731,5 12 3590,0-1 0,-2 1 0,6 13-3590,-7-13 1823,1-1 0,1 1 0,0-1 1,5 6-1824,-12-20 193,0 0 0,0 1 0,0-1 0,1 0 0,-1 1 0,0-1 0,1 0 0,0 0-193,-2-1 31,0 0 1,0 0 0,1 1-1,-1-1 1,0 0 0,0 0-1,0 0 1,1 0 0,-1 0-1,0 0 1,0 0 0,1 0-1,-1 0 1,0 0 0,0 0-1,1 0 1,-1 0 0,0 0-1,0 0 1,0 0 0,1 0-1,-1-1 1,0 1 0,0 0-1,1 0-31,-1 0 43,0-1 0,1 1-1,-1-1 1,0 1 0,1-1-1,-1 1 1,0-1-1,0 1 1,1-1 0,-1 1-1,0-1 1,0 1 0,0-1-1,0 1 1,1-1-43,0-14 305,1 1-1,-2-1 1,0-10-305,0-24 159,3 13-24,5-25-135,-6 48 26,1 0 1,1 1-1,0-1 1,1 1-1,0 0 1,3-6-27,-7 16-47,0 0 1,0 1-1,0-1 1,1 0-1,-1 0 1,0 1-1,1-1 1,-1 1 0,1-1-1,0 1 1,-1 0-1,1-1 1,0 1-1,0 0 1,0 0-1,-1 0 1,1 1-1,0-1 1,0 0-1,1 1 1,-1-1-1,0 1 1,0 0-1,0-1 1,0 1-1,0 0 1,2 1 46,14-1-707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9:44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1560,'-1'2'1319,"0"-1"-1,0 1 0,0 0 0,0 0 1,0 0-1,0 0 0,0 0 1,0 0-1,0 1-1318,1 0 1087,-1 1 0,1-1 1,-1 1-1,1 0 0,0 1-1087,1 7 1195,1 0-1,0 0 1,2 2-1195,1 11 1528,2 26 678,-4-26-1496,1 0 0,1 0-1,1 0 1,5 11-710,-9-32 37,-1 0 1,1 0-1,-1 0 0,1-1 0,1 1 0,-1 0 1,0-1-1,1 1 0,0-1 0,0 1-37,-2-4 1,-1 0 1,0 1-1,0-1 0,0 0 0,1 0 0,-1 0 0,0 0 0,0 1 0,0-1 0,1 0 1,-1 0-1,0 0 0,0 0 0,1 0 0,-1 0 0,0 0 0,0 0 0,1 0 1,-1 0-1,0 0 0,1 0 0,-1 0 0,0 0 0,0 0 0,1 0 0,-1 0 0,0 0 1,0 0-1,1 0 0,-1 0 0,0 0-1,5-9-15,-4-14-67,-5-28-104,2 31 129,1-1-1,0 1 0,1 0 0,2-5 58,-2 20-3,1 0 0,0 0-1,0 0 1,0 1-1,1-1 1,0 0 0,0 1-1,0-1 1,0 1 0,1 0-1,-1-1 1,1 1 0,0 0-1,0 1 1,1-1 0,-1 1-1,1-1 1,0 1-1,1-1 5,-3 3 4,1-1 0,-1 1 0,1-1 0,0 1 0,-1 0 0,1 0 0,0 0 0,0 0 0,0 0 0,0 1 0,0-1 0,0 1 0,0 0 0,0 0 0,0 0 0,0 0 0,3 1-5,-3 0 24,1 0 0,-1 1-1,1-1 1,-1 1-1,1 0 1,-1 0 0,0 0-1,0 0 1,0 0-1,0 1 1,0-1-1,-1 1 1,1 0 0,-1 0-24,6 7 106,-1 0 0,0 0 1,-1 1-1,-1-1 1,1 2-1,-2-1 1,1 0-1,-2 1 1,1 1-107,5 26 396,-2 1 0,-1 2-396,-6-39 14,1 8 37,0-4-46,-1-19-106,-2-18-260,2 0 1,1 0-1,2-4 361,-1 22-80,0 0 1,0 0-1,1 0 0,0 0 0,2 0 0,-1 1 0,1 0 0,1 0 0,0 0 80,-5 8 17,1 0 0,0 0-1,0 1 1,1-1 0,-1 0-1,0 1 1,1 0 0,-1 0-1,1 0 1,0 0 0,0 0-1,0 0 1,0 1 0,0-1-1,0 1 1,0 0 0,0 0-1,1 0 1,-1 0 0,0 1-1,1 0 1,-1-1 0,0 1-1,1 0 1,-1 0 0,4 1-17,-3 0 39,0 0 0,0 0 1,0 0-1,0 1 0,-1 0 1,1-1-1,0 1 0,-1 1 1,1-1-1,-1 0 0,0 1 1,0 0-1,0 0 0,0 0 1,0 0-1,-1 0 0,1 0 1,-1 1-1,0-1 0,1 3-39,5 13 195,-2 0 0,0 0 0,0 1 0,0 15-195,-1-9 172,2-1-1,0 1-171,-6-25-7,-1 1 23,0-1 1,1 0-1,-1 0 0,0 0 1,1 0-1,-1 1 1,1-1-1,-1 0 0,1 0 1,0 0-1,0 0 1,-1 0-1,1-1 1,0 1-1,0 0 0,0 0 1,0 0-1,0-1 1,0 1-1,0 0 0,0-1 1,1 1-17,19 6 152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9:45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1 646 1992,'6'0'2613,"1"-1"0,-1 0 0,0-1-1,1 1 1,0-2-2613,0 1 1783,-1-1 0,1 0 0,-1 0-1,4-3-1782,-3 1 840,1-1-1,-1 0 1,-1 0-1,1 0 1,-1-1-1,0 0 0,4-6-839,-3 2 82,-1 1 0,0-1-1,-1 0 1,0 0 0,-1-1-1,0 0 1,0 0 0,-2 0 0,1 0-1,-1 0 1,-1 0 0,0-1-82,-1 8 5,-1 0 0,1 1 0,-1-1 0,0 0 0,0 1 0,0-1 0,0 1 0,-1-1 0,0 1 0,0 0 0,0-1 0,0 1 0,-1-1-5,1 4-1,1-1 0,0 0 0,0 1 0,-1-1-1,1 1 1,-1 0 0,1-1 0,-1 1 0,0 0 0,1 0 0,-1 0 0,0 0 0,0 0 0,0 0 0,0 1 0,0-1 0,0 1 0,0-1 0,0 1-1,0 0 1,0 0 0,0 0 0,0 0 0,0 0 0,0 0 0,0 0 0,0 1 0,0-1 0,0 1 0,0 0 1,-1 0-3,0 1 0,0-1-1,1 1 1,-1 0 0,1 0 0,-1 0 0,1 0 0,0 1 0,0-1 0,0 1-1,0-1 1,0 1 0,1 0 0,-2 2 3,1-2-3,-3 6 1,1 0 0,0 0 0,0 0-1,1 0 1,0 0 0,1 1 0,0 0 0,0-1 0,1 1-1,1 0 1,-1 0 0,2 8 2,0-10-10,-1-1 1,1 1-1,1-1 1,-1 1-1,1-1 0,1 0 1,-1 0-1,1 0 0,0 0 1,1 0-1,0-1 1,0 1-1,0-1 0,1 0 1,-1 0-1,7 4 10,-6-6-101,0 0-1,0-1 0,1 0 1,0 0-1,-1 0 0,1-1 1,0 0-1,0 0 0,1 0 1,-1-1-1,0 0 0,0 0 1,1-1-1,-1 0 0,5 0 102,5-1-482,0 0 0,-1-2 0,0 0 0,0 0 0,13-6 482,2-2-854,0-1 0,-1-2 0,-1-1-1,0-2 1,11-9 854,-29 20-67,0-1-1,-1-1 1,0 0-1,-1 0 1,0-1-1,0 1 1,1-4 67,-7 9 50,1-1-1,-1 1 1,0-1 0,-1 0 0,1 0-1,-1 0 1,1 0 0,-1 0-1,-1 0 1,1-1-50,0 2 103,-1 0-1,0 1 1,-1-1-1,1 0 1,0 0-1,-1 1 1,1-1 0,-1 0-1,0 1 1,0-1-1,0 1 1,0-1-1,0 1 1,-1-1 0,1 1-1,-2-1-102,2 1 123,0 0 0,-1 0 0,0 0 0,1 0 0,-1 0 0,0 1 0,0-1 0,0 1 0,0-1 0,0 1 0,-1 0 0,1-1 0,0 1 0,-1 0 0,1 1-1,-1-1 1,1 0 0,0 1 0,-1-1 0,0 1 0,1 0 0,-1 0 0,1 0 0,-1 0 0,1 0 0,-1 1 0,1-1 0,-1 1 0,1-1 0,-1 1 0,1 0 0,0 0 0,-1 0 0,1 0 0,0 1-123,-1 0 109,0 0-1,1 0 1,-1 0 0,1 1 0,-1-1 0,1 1-1,0 0 1,0-1 0,0 1 0,0 0 0,0 1-109,-1 3 151,1-1 0,-1 1 1,1-1-1,1 1 0,-2 4-151,1 7 296,0 1 0,1-1-1,2 16-295,-1-24 122,0-1 0,1 0 0,2 8-122,-2-15 20,0 1 0,0 0-1,0-1 1,0 1 0,0 0-1,1-1 1,-1 0 0,1 1-1,-1-1 1,1 0 0,0 0-1,0 0 1,0 0 0,0 0-20,-1-1 3,0 0 0,0 0 0,0-1 0,0 1 1,1 0-1,-1-1 0,0 1 0,0-1 0,0 1 0,1-1 0,-1 0 1,0 1-1,0-1 0,1 0 0,-1 0 0,0 0 0,1 0 0,-1 0 1,0 0-1,1 0-3,0-1 0,0 0 0,0 0 0,0 1 0,0-1 0,0 0 0,0-1 0,0 1 0,0 0 0,-1 0 0,1-1 0,1 0 0,2-5-29,1 1 1,-1-1 0,0 0-1,-1 0 1,4-7 28,2-7-203,-1-1-1,-2 1 0,0-1 1,-1 0-1,-1-1 1,-1 0-1,-1 1 1,-1-1-1,-1-5 204,-2-46-609,-2 0 1,-6-10 608,9 81 0,0 3 0,-2-25-58,-1 1 0,-4-10 58,7 33 7,0 1-1,0-1 0,0 1 1,0-1-1,-1 0 0,1 1 0,0-1 1,0 1-1,-1-1 0,1 1 1,0-1-1,-1 1 0,1-1 1,0 1-1,-1-1 0,1 1 0,-1-1 1,1 1-1,-1 0-6,1 0 10,-1 0-1,1 0 1,0 0-1,-1 0 1,1 1-1,0-1 1,0 0-1,-1 1 0,1-1 1,0 0-1,-1 0 1,1 1-1,0-1 1,0 0-1,0 1 1,-1-1-1,1 0 1,0 1-1,0-1 1,0 1-1,0-1 1,0 0-1,0 1 1,0-1-1,0 1 1,0-1-1,0 0 1,0 1-10,-2 11 185,0 0 0,1 0 1,1 0-1,0 0 0,1 5-185,10 62 689,-10-74-649,9 49 405,2 0 1,2-2-1,3 0 1,3 0-1,10 18-445,-19-46 193,1-2-1,9 13-192,-17-28-19,1 0 1,0-1-1,0 0 0,1 0 0,0 0 0,0-1 1,0 1-1,0-2 0,1 1 0,1 0 19,-5-4-88,0 1-1,0-1 0,0 0 1,0 0-1,1 0 0,-1-1 0,0 1 1,1-1-1,-1 1 0,1-1 1,-1 0-1,1-1 0,-1 1 1,0 0-1,1-1 0,-1 0 0,0 0 1,1 0 88,0-1-519,0 1 0,0-1 0,0 0 0,-1 0 0,1 0 0,-1-1 0,0 1 1,1-1-1,-1-1 519,20-24-2310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9:46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126 212 2152,'5'36'16523,"-2"0"-10876,4 31-1639,-4-33-2559,-3-25-1142,1 1 0,0-1 0,1 1 1,0-1-1,2 6-307,1-5 49,-5-10-57,1 0 0,-1 0 0,0 0 0,0 0 1,0 1-1,0-1 0,0 0 0,0 0 0,0 0 0,1 0 0,-1 0 0,0 0 0,0 0 1,0 0-1,0 0 0,0 0 0,1 0 0,-1 0 0,0 0 0,0 0 0,0 0 0,0 0 1,0 0-1,1 0 0,-1 0 0,0 0 0,0 0 0,0 0 0,0 0 0,0 0 0,1 0 1,-1 0-1,0 0 0,0 0 8,1-1-83,-1 0 0,1 0 0,0-1-1,-1 1 1,1 0 0,-1 0 0,1 0 0,-1 0 0,1-1 0,-1 1 0,0 0 0,0 0 0,0-1 83,1-7-721,0 0 1,-1 0-1,0 0 0,0 0 1,-1 0-1,-1 0 1,1 0-1,-2 1 0,1-1 1,-1 1-1,0-1 1,-3-3 720,-8-16-3343,-1 1 0,-19-25 3343,-5-8-2816,38 58 2758,-8-12 132,1-2-1,0 1 1,1-1 0,0 0-1,1-3-73,5 17 235,0-1 0,1 1 0,0-1 0,0 1 0,-1 0 0,1-1 0,1 1 0,-1-1 0,0 1 0,1-1 0,-1 1 0,1 0-1,0-1 1,-1 1 0,1 0 0,0 0 0,1-1 0,-1 1 0,0 0 0,1 0-235,-1 1 179,-1 0 1,1 1-1,0-1 1,0 0-1,0 1 1,-1-1-1,1 1 0,0-1 1,0 1-1,0-1 1,0 1-1,0 0 1,0-1-1,0 1 0,0 0 1,0 0-1,0 0 1,1 0-180,0 0 174,-1 0-1,1 0 1,-1 1 0,1-1 0,0 1 0,-1-1 0,1 1 0,-1 0 0,1-1 0,-1 1 0,0 0-1,1 0 1,-1 0 0,0 0 0,1 1-174,5 5 543,0 0 0,-1 1 0,0 0 0,0 0 0,1 4-543,-2-4 138,0 0-1,1 0 1,0-1 0,0 0-1,0 0 1,1 0-1,4 2-137,-7-6-94,1 0-1,-1-1 0,1 1 1,0-1-1,0 0 0,4 1 95,0-1-81,0-1-1,0 1 0,1-1 82,-8-1-6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9:46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162 339 1936,'-1'-3'1477,"0"0"-1,0 1 0,-1-1 0,1 0 0,-1 0 0,1 0 1,-1 1-1,0-1 0,0 1 0,0-1 0,0 1 1,-2-1-1477,1 0 569,0 1 0,0 0 0,0 0 0,-1 0 0,1 0 0,0 0 0,-1 1 0,0 0 0,1 0 0,-2-1-569,2 2 111,0-1 0,0 1 0,0-1 0,0 1 0,0 0 0,0 0 0,1 0-1,-1 1 1,0-1 0,0 1 0,0-1 0,0 1 0,0 0 0,0 0 0,1 0-1,-1 1 1,0-1 0,1 0 0,-1 1 0,1 0 0,0 0 0,0 0 0,-1 0 0,1 0-1,0 0 1,0 0 0,1 1 0,-1-1-111,-2 6 124,0-1-1,1 1 1,0 0-1,0 0 1,1 0-1,0 0 1,1 0-1,-1 0 1,1 0-1,1 1 1,0 6-124,0-3 55,1 0 1,1 0-1,0 0 1,0 0-1,1 0 1,1 0-1,4 9-55,-6-16 10,0 0-1,1-1 1,-1 1-1,1-1 1,0 1-1,1-1 1,-1 0-1,4 3-9,-5-5 1,0-1-1,0 1 1,1 0-1,-1-1 1,1 1-1,-1-1 1,1 0-1,0 0 0,-1 0 1,1 0-1,0 0 1,0-1-1,-1 1 1,1-1-1,0 0 1,0 0-1,1 0 0,-1 0-15,1-1 1,-1 1-1,1-1 0,-1 0 1,0 0-1,1 0 0,-1-1 0,0 1 1,0-1-1,0 0 0,0 0 1,0 0-1,0 0 0,0 0 0,0-1 15,5-5-117,-1-1-1,1 1 1,5-11 117,1-1-414,9-18 414,-18 30-32,-1-1-1,-1 1 1,1-1-1,-1 0 1,-1 0 0,1-3 32,-3 9 12,2-6-1,-2 9-7,0 0 1,0 0-1,0 0 1,0 0 0,0-1-1,0 1 1,0 0-1,1 0 1,-1 0 0,0 0-1,0 0 1,0 0-1,0 0 1,0-1 0,0 1-1,1 0 1,-1 0-1,0 0 1,0 0 0,0 0-1,0 0 1,0 0-1,1 0 1,-1 0 0,0 0-1,0 0 1,0 0-1,0 0 1,1 0 0,-1 0-1,0 0 1,0 0-1,0 0 1,0 0 0,0 0-1,1 0 1,-1 0-1,0 0 1,0 1 0,0-1-1,0 0 1,0 0-1,0 0 1,1 0 0,-1 0-1,0 0-4,2 2 57,-1 0 0,1 0 1,-1 0-1,1 1 0,-1-1 0,0 0 0,1 1 0,-1-1 0,-1 0 0,1 1 0,0-1 0,0 1 0,-1 0 0,0-1 1,1 1-1,-1-1-57,1 12 272,0 0 0,-1 6-272,0-10 74,-1-1 0,2 1 1,-1-1-1,1 1 0,1-1 0,0 1 1,0-1-1,1 0 0,2 5-74,-5-13-23,0 0 1,1-1-1,-1 1 0,1 0 1,0 0-1,-1 0 0,1 0 1,-1-1-1,1 1 0,0 0 1,0-1-1,0 1 0,-1 0 0,1-1 1,0 1-1,0-1 0,0 1 1,0-1-1,0 0 0,0 1 1,0-1-1,0 0 0,0 0 1,0 0-1,0 1 0,0-1 1,0 0-1,0 0 0,0-1 1,0 1-1,0 0 0,0 0 0,0 0 1,0-1-1,0 1 23,4-2-573,0 0-1,-1 0 1,1 0 0,-1-1-1,1 0 1,0 0 573,27-21-1801</inkml:trace>
  <inkml:trace contextRef="#ctx0" brushRef="#br0" timeOffset="1">489 0 13163,'3'47'9602,"2"25"-7426,-1 7-399,4 8-289,1-1-384,7-14-592,8-12-200,3-20-368,1-13-128,-3-26 0,-5-6 1113,-16-10-689</inkml:trace>
  <inkml:trace contextRef="#ctx0" brushRef="#br0" timeOffset="2">388 210 11234,'11'2'10395,"13"6"-7763,4-4-455,2 1-665,2-4-464,1-1-1048,1 0-464,-9 0 1048,0 7-6249,-15-6 4441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9:46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1 236 2256,'5'1'1814,"0"1"-1,-1-1 0,1-1 0,0 1 0,0-1 0,1 0 0,-1 0 1,0 0-1,0-1 0,4 0-1813,-1-1 957,-1 0 1,1 0-1,-1-1 0,0 0 1,1-1-1,5-3-957,-4 1 217,0 0 0,-1 0 1,1-1-1,-1-1 0,-1 1 0,1-1 0,-1 0 0,-1-1 0,0 0 0,3-4-217,-7 8 29,1 0 0,-1 0-1,0 0 1,0-1-1,0 1 1,-1-1-1,0 1 1,0-1 0,0 1-1,-1-1 1,0 0-1,0-2-28,0 6 3,-1-1 0,1 1 0,-1-1 0,1 1 1,-1-1-1,0 1 0,0 0 0,0-1 0,0 1 0,0 0 0,0 0 0,-1 0 0,1 0 0,-1 0 0,1 0 0,-1 0 0,0 0 0,0 1 0,0-1 0,0 1 0,0-1 0,0 1 0,0 0 0,0 0 0,-1 0 0,1 0 0,0 0 0,-1 0-3,0 1 2,0-1-1,1 0 0,-1 1 0,0 0 1,0-1-1,0 1 0,1 0 0,-1 1 1,0-1-1,0 0 0,1 1 0,-1 0 1,0-1-1,0 1 0,1 0 0,-1 1 1,1-1-1,-1 0 0,1 1 0,0-1 1,-1 1-1,1 0-1,-2 1 24,1 1 0,-1-1 0,1 1 0,0 0 0,0 0 0,1 0-1,-1 0 1,1 1 0,0-1 0,0 1 0,0-1 0,0 2-24,-1 6 109,0 0 1,1 0-1,0 1 0,1-1 1,1 1-1,0-1 0,0 1 0,1-1 1,1 1-1,0-1 0,1 0 0,0 0 1,1 0-1,0 0 0,0 0 0,5 6-109,-5-10 73,1 0-1,0 0 0,0 0 0,1-1 0,-1 0 0,2 0 0,-1 0 1,1-1-1,0 0 0,0 0 0,1-1 0,-1 0 0,1 0 0,0-1 1,1 0-1,-1 0 0,1-1 0,0 0 0,-1-1 0,1 0 0,1 0 1,5 0-73,1-1-311,-1-1 0,7-1 311,7-3-6509,20-4 6509,20-6-3110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9:47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1 326 2921,'30'-18'10275,"1"0"-4847,14-12-2249,-36 24-2599,0-2 0,0 1-1,-1-1 1,0 0 0,-1-1-1,6-8-579,-9 10 218,1 1-1,-2-1 0,1 0 0,-1 0 0,0-1 0,0 1 0,1-7-217,-4 11 34,1-1-1,-1 1 0,1-1 1,-1 1-1,0-1 0,0 1 0,-1-1 1,1 1-1,-1-1 0,0 1 1,1 0-1,-2-1 0,1 1 0,0 0 1,-1 0-1,1 0 0,-1 0 1,0 0-1,-1-1-33,-2-2 8,-1 0 0,1 0 0,-1 1 0,-1 0 0,1 1 0,-1-1 0,1 1 0,-5-2-8,5 3-21,-1 0-1,1 1 1,-1-1-1,1 1 1,-1 0-1,0 1 1,1 0-1,-1 0 1,-6 0 21,11 1-6,1 0 0,-1 0 1,1 0-1,-1 1 1,1-1-1,-1 1 0,1-1 1,0 1-1,-1-1 1,1 1-1,0-1 0,0 1 1,-1 0-1,1 0 1,0 0-1,0 0 1,0 0-1,0 0 0,0 0 1,0 0-1,0 0 1,0 1-1,1-1 0,-1 0 1,0 0-1,1 1 1,-1-1-1,1 0 0,-1 1 1,1-1-1,0 1 1,-1 0 5,0 4-9,1-1 1,-1 1-1,1 0 0,0 0 1,1 0-1,-1 0 1,2 5 8,7 25 48,0-1 0,3 0 0,1 0 1,11 21-49,76 132 769,-11-24 200,-60-102-215,-3 0 0,12 48-754,-34-96 141,-1-1 0,1 7-141,-3-15 35,-1 0 1,0-1-1,0 1 0,0 0 0,0-1 0,-1 1 0,0 3-35,0-6 9,1 0-1,-1 0 1,0 0 0,0-1-1,0 1 1,0 0-1,0-1 1,0 1 0,0 0-1,-1-1 1,1 0-1,0 1 1,-1-1-1,1 0 1,-1 0 0,0 0-1,1 0 1,-1 0-1,0 0 1,0 0-1,1 0 1,-1-1 0,0 1-1,0-1 1,0 1-9,-5 0-13,0 0 0,0-1 0,0 0-1,0 0 1,0 0 0,-2-1 13,-2 0-133,0-1 1,0 0-1,1-1 0,-1 0 0,1-1 0,-1 0 0,1-1 0,0 0 0,1 0 0,-8-6 133,2 0-627,1-1-1,-1-1 1,2 0-1,0-1 0,0 0 1,1-2 627,-43-59-1534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0:32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35 117 2889,'-2'1'13023,"1"3"-7585,-4 9-4500,4-8 712,-20 69 878,20-68-2466,-1 1 0,1-1 0,1 0 0,-1 0 0,1 1 0,1-1 1,-1 0-1,1 1 0,1 5-62,-2-10 8,1 0 0,0 0 0,-1 0 1,1 1-1,0-1 0,0-1 0,0 1 0,0 0 1,0 0-1,1 0 0,-1 0 0,0-1 0,1 1 1,0-1-1,-1 1 0,1-1 0,0 0 0,-1 1 0,1-1 1,0 0-1,0 0 0,0 0 0,0-1 0,0 1 1,0 0-1,2 0-8,-1-1-3,-1 0 0,1 0 0,0 0 0,-1-1 0,1 1 0,0-1 0,-1 1 0,1-1 0,-1 0 0,1 0 0,-1 0 1,0 0-1,1-1 0,-1 1 0,0 0 0,0-1 0,0 0 0,0 1 0,0-1 0,0 0 0,0 0 0,0-1 3,2-2-13,0 0 0,0 0 0,-1-1 0,0 1 0,0-1 0,0 0 0,-1 1 0,0-1 0,0-1 13,-1 2-5,0 0-1,0-1 0,-1 1 0,0 0 1,0-1-1,0 1 0,0 0 1,-1-1-1,0 1 0,0 0 0,-1 0 1,1 0-1,-1 0 0,0 0 0,0 0 1,-1 0-1,0 1 0,1-1 0,-1 1 1,-1 0-1,1 0 0,-1 0 0,0 0 1,0 0-1,0 1 0,0 0 0,0 0 1,-1 0-1,1 0 0,-1 1 0,0-1 1,0 1-1,0 1 0,0-1 0,0 1 1,-1-1 5,-6 2 116,12 0-112,0 0 0,0 0 0,0 0 1,0 0-1,0 1 0,0-1 0,0 0 1,0 0-1,0 0 0,0 0 0,0 0 1,0 1-1,0-1 0,0 0 0,0 0 1,1 0-1,-1 0 0,0 0 0,0 0 1,0 0-1,0 1 0,0-1 0,0 0 1,0 0-1,0 0 0,0 0 0,1 0 1,-1 0-1,0 0 0,0 0 0,0 0 1,0 0-1,0 0 0,0 0 0,1 0 1,-1 1-1,0-1-4,21 10 194,-17-8-173,1-1 0,0 1 0,0-1 1,0 0-1,0 0 0,0-1 1,0 0-1,3 0-21,43-3 71,-36 1-63,1 1 2,18-2 4,8 1-14,-31 2 1,0 0 1,0 1 0,0 1 0,-1 0 0,1 0 0,0 1-2,-7-1 14,0-1 0,0 1 0,-1 0 0,1 0 0,0 0 0,-1 0 0,0 1 0,1 0 0,-1-1 0,0 1 0,-1 0 0,1 1 0,0-1 0,-1 0 0,0 1 0,1-1 0,-1 1 0,-1 0 0,1 0 0,-1 0 0,1 0 0,-1 0 0,0 0 0,-1 0 0,1 0 0,-1 0 0,1 0 0,-1 0 0,0 1 0,-1-1 0,1 0 0,-1 0 0,0 0 0,0 0 0,-1 2-14,2-5 10,0-1-1,0 1 1,0-1 0,0 1-1,0-1 1,-1 1-1,1-1 1,0 1-1,0-1 1,-1 1-1,1-1 1,0 0 0,0 1-1,-1-1 1,1 0-1,0 1 1,-1-1-1,1 0 1,-1 1-1,1-1 1,0 0-1,-1 0 1,1 1 0,-1-1-1,1 0 1,-1 0-1,1 0 1,-1 0-1,1 1 1,0-1-1,-1 0 1,1 0 0,-1 0-1,1 0 1,-1 0-1,1 0 1,-1 0-1,1 0 1,-1-1-1,1 1 1,-1 0 0,1 0-1,-1 0 1,1 0-1,-1-1 1,1 1-1,0 0-9,-2-1 18,1 0 0,0 0 0,-1 0-1,1 0 1,0-1 0,0 1 0,0 0-1,0 0 1,0-1 0,0 1 0,0-1-1,1 1 1,-1-1 0,1 1-18,-2-5 7,1 0 1,0 1 0,0-1-1,0 0 1,1 0 0,0 0-1,0 0 1,1 1 0,0-2-8,0-3-6,1 0 0,1 0 0,0 0 0,2-5 6,-2 10-7,0 0 0,-1 0 0,2 0 0,-1 1-1,0-1 1,1 1 0,0 0 0,0 0 0,4-3 7,2-1-46,1 1 0,-1 0-1,11-5 47,-9 6-246,0 1-1,1 0 0,2 1 247,-8 2-478,24-8-193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9:47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1952,'9'9'2938,"0"-1"0,-1 1 0,0 1 0,-1 0 0,3 5-2938,-6-8 985,-1-1 1,0 1 0,2 5-986,1 10 1568,-1 0 1,0-1-1,0 19-1568,2 66 3279,-3-28-1481,-3-69-1516,0-11-69,1-18-47,-4-8-177,-1-11 11,-2-20-78,3 19 7,-1 10-162,3 1-1,0-1 0,4-24 234,-3 49-75,0-1-1,1 1 1,-1 0-1,1 0 1,0 0 0,0 0-1,2-2 76,-3 5 20,-1 1 0,1 0 0,0 0 0,0-1 0,0 1 0,0 0 0,0 0 0,0 0 0,0 0 0,0 0 0,0 0 0,0 1 0,1-1 0,-1 0 0,0 1 0,0-1 0,1 0 0,-1 1 0,1 0 0,-1-1 0,0 1 0,1 0 0,-1 0 0,1-1 0,-1 1 0,1 0 0,-1 1 0,2-1-20,11 3 281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9:47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236 140 1488,'2'-1'894,"-1"-1"-1,0 1 1,1-1 0,-1 1-1,0-1 1,0 1-1,0-1 1,0 0 0,-1 1-1,1-1 1,0 0-1,-1 0 1,1 0-1,-1 0 1,1 1 0,-1-1-1,0-2-893,0 1 487,0 0-1,-1 0 1,1 0 0,-1 0-1,0 1 1,0-1 0,-1-2-487,0-1 214,-1 1 1,0-1 0,-1 1-1,1 0 1,-1 0 0,0 1 0,0-1-1,-1 1 1,1 0 0,-1 0-1,0 0 1,0 1 0,0 0 0,-1 0-1,1 0 1,-1 0 0,1 1-1,-1 0 1,0 0 0,0 1 0,0 0-1,0 0 1,0 0 0,0 0-1,0 1 1,-1 0-215,3 1 35,0-1-1,1 1 1,-1 0 0,0 0-1,0 1 1,1-1 0,-1 1-1,1-1 1,-1 1-1,1 0 1,0 0 0,0 1-1,0-1 1,0 1 0,0 0-1,0-1 1,1 1 0,-1 0-1,1 1 1,-1 1-35,-3 5 92,1 0 1,0 0 0,1 0-1,0 0 1,1 1-1,-2 7-92,2-4 144,0 0-1,1 0 1,0 1-1,1 13-143,1-23 41,0 0-1,1 1 0,-1-1 1,1 0-1,0 0 0,1 0 1,-1 0-1,1 0 0,0 0 1,0 0-1,1 0 0,0-1 1,-1 1-1,1-1 0,1 1-40,-2-3 10,-1 0-1,1-1 1,0 1-1,0 0 1,0-1-1,0 1 1,0-1-1,0 0 1,0 0-1,1 0 1,-1 0-1,0 0 1,1 0-1,-1 0 1,1-1-1,-1 1 1,1-1-10,0 0 3,1 0 1,-1 0-1,1 0 0,-1-1 1,0 0-1,1 1 1,-1-1-1,0 0 1,0-1-1,1 1 0,1-2-3,4-2-1,1-2 0,-1 1 0,0-1 0,-1 0-1,0-1 1,0 0 0,1-2 1,3-4 8,-2-1 1,1 1-1,-2-2 0,3-4-8,-12 19 5,1 0 1,-1 0-1,1 0 0,-1 0 0,1 0 0,0 0 0,-1 0 0,1 1 0,0-1 0,-1 0 0,1 0 0,0 1 0,0-1 0,1 0-5,-2 1 6,0 0 0,0 0 0,1 0 0,-1 0 0,0 0 0,1 0 0,-1 0 0,0 0 0,0 0 0,1 0 0,-1 1 0,0-1 0,0 0 0,0 0 0,1 0 0,-1 0 0,0 0 0,0 1 0,0-1 0,1 0 0,-1 0 0,0 0 0,0 1 0,0-1 0,0 0 0,1 0 0,-1 0 0,0 1 0,0-1 0,0 0 0,0 0 0,0 1 0,0-1 0,0 0-6,1 4 75,0 1 1,0-1 0,0 0-1,-1 1 1,0-1 0,0 1-76,-1 10 279,0 0 1,-3 10-280,2-15 146,0 0-1,1 1 1,0-1 0,1 1 0,0-1-1,1 4-145,-1-12 9,1 0 0,0 1 0,-1-1 0,1 0 0,0 0 0,0 0 0,0 1-9,-1-3-69,0 1 0,1-1 0,-1 0 0,0 0 0,0 0 0,0 1 0,0-1-1,0 0 1,1 0 0,-1 0 0,0 1 0,0-1 0,0 0 0,0 0 0,1 0 0,-1 0 0,0 1 0,0-1 0,1 0 0,-1 0 0,0 0 0,0 0 0,1 0 0,-1 0 0,0 0 0,0 0 0,1 0-1,-1 0 1,0 0 0,0 0 0,1 0 0,-1 0 0,0 0 0,0 0 0,1 0 0,-1 0 0,0 0 0,0 0 0,1 0 0,-1-1 69,20-10-1432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9:48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39 183 2865,'7'63'16731,"2"7"-12690,2 6-2529,-3 11 81,2-1-753,0-6-344,0-6-256,5-14-24,-11-24-96,4-11-384,-8-30-776,-4-16-857,0-26-207,0-11 1120</inkml:trace>
  <inkml:trace contextRef="#ctx0" brushRef="#br0" timeOffset="1">0 10 1304,'57'-7'12633,"-1"5"-6499,-32 3-5140,-1 1 1,1 1 0,-1 1-1,0 1 1,0 1 0,3 3-995,-15-5 271,-1 0 0,0 0-1,0 1 1,0 1 0,0 0 0,7 6-271,-14-10 49,0 1 1,1 0 0,-1 0-1,0 0 1,0 1-1,-1-1 1,1 1 0,-1 0-1,0 0 1,1-1-1,-2 2 1,1-1 0,0 0-1,-1 0 1,0 0 0,0 1-1,0-1 1,0 3-50,-1-2 40,0 1 1,-1-1-1,1 0 1,-1 0 0,0 1-1,0-1 1,-1 0-1,1 0 1,-1 0-1,0 0 1,-1 0-1,0 1-40,-1 0 39,0 0 0,0 0 0,-1 0 0,0-1 0,0 0 0,-1 0 0,1 0 0,-5 3-39,1-3-125,1 1 0,-1-1 0,-1-1 0,1 1-1,0-2 1,-1 1 0,0-1 0,0-1 0,0 0 0,0 0 0,0-1 0,-1 0 0,0-1 125,6 0-282,-1 0 0,0-1 1,1 0-1,-1 0 0,0 0 1,1-1-1,-1 1 0,-4-4 282,7 4-111,0-1 0,0 0-1,0 0 1,0 0 0,0 0-1,0-1 1,1 1 0,-1-1 0,1 0-1,0 1 1,0-1 0,0 0-1,0 0 1,-1-3 111,-10-31-488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9:48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1560,'4'4'1320,"1"-1"-1,-1 1 0,0 0 0,-1 0 0,1 1 1,-1-1-1,0 1 0,0 0 0,0 0 0,2 4-1319,-3-2 818,0-1-1,0 1 0,-1 0 0,0 0 1,0 5-818,3 64 3970,-4 0 0,-4 3-3970,4-63 397,-16 289 2915,17-276-3206,-1-28-104,0 0 1,0 0-1,1 0 0,-1 0 1,0 0-1,1 0 0,-1 1 1,0-1-1,1 0 0,0-1 1,-1 1-1,1 0 0,-1 0 1,1 0-1,0 0 0,0 0 1,-1-1-1,2 2-2,-2-2-2,1 0 0,-1 0-1,0 0 1,1 0 0,-1 1 0,0-1 0,1 0-1,-1 0 1,0 0 0,1 0 0,-1 0 0,0 0 0,1 0-1,-1 0 1,0 0 0,1-1 0,-1 1 0,0 0 0,0 0-1,1 0 1,-1 0 0,0 0 0,1 0 0,-1-1-1,0 1 1,0 0 0,1 0 0,-1 0 0,0-1 0,0 1-1,1 0 1,-1 0 0,0-1 0,0 1 0,0-1 2,8-12-114,-8 12 103,10-20-214,0 1 0,2 0 1,0 0-1,8-7 225,-14 18-43,2 1 1,-1 0-1,1 0 0,0 1 0,1 0 0,-1 0 0,2 1 0,-1 0 0,0 1 1,6-2 42,-11 5 12,1 0 1,0 0-1,-1 1 1,1 0-1,0 0 1,-1 0-1,1 1 1,0 0-1,0 0 1,0 0-1,0 0 1,-1 1-1,1-1 1,5 3-13,-5-2 65,1 2 0,0-1 0,-1 1 0,1 0 0,-1 0-1,0 0 1,0 1 0,0 0 0,-1 0 0,1 0 0,3 5-65,3 4 238,0 2 1,-1 0-1,0 0 1,-1 1-1,3 8-238,11 28 923,-1 6-923,-7-20 299,-5-17 57,-17-42-356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9:49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9490,'-1'1'760,"-1"-1"0,0 1-1,1-1 1,-1 1 0,0 0 0,1 0-1,-1 0 1,1 0 0,-1 0 0,1 0-1,-1 0 1,1 0 0,0 0 0,-1 2-760,2-3 155,-1 1 1,1-1 0,0 1-1,0-1 1,0 1 0,-1 0-1,1-1 1,0 1 0,0-1 0,0 1-1,0 0 1,0-1 0,0 1-1,0 0 1,0-1 0,0 1 0,1-1-1,-1 2-155,1-1 130,-1 1 0,1 0 0,0-1 0,0 1 0,0-1 0,0 1 0,1-1 0,-1 1-1,1 0-129,9 8 443,1-1 0,0 0-1,1-1 1,0 0 0,0 0-1,0-2 1,1 0-1,10 3-442,13 3 592,0-1-1,34 4-591,28-1 456,-52-8-186,-1 1 0,25 9-270,-67-15 15,0 0 0,0 0 0,0 1 0,0 0 0,-1 0 0,4 2-15,-6-4 5,0 1-1,-1-1 1,1 1-1,0 0 1,-1-1-1,1 1 1,0 0-1,-1 0 1,1-1-1,-1 1 1,1 0-1,-1 0 1,0 0-1,1 0 1,-1 0-1,0 0 1,0-1-1,0 1 1,1 0-1,-1 0 0,0 0 1,0 0-1,0 0 1,0 0-1,-1 0 1,1 0-1,0 0 1,0 0-1,-1 0 1,1-1-1,0 1 1,-1 0-5,-1 4 20,-1 0 1,0 0 0,0 0-1,0-1 1,-1 1 0,1-1-1,-1 0 1,0 0 0,-1-1-1,-2 3-20,-41 29 177,-37 19-177,25-17 34,-65 50-2020,-18 23 1986,117-87-970,23-18 633,5-4 63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9:50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1 1616,'29'5'13235,"-30"16"-8690,-13 5-1840,-16 15-465,-16 3-391,-14 8-761,0 0-320,-4-10-384,6-5-168,16-15-32,12-6-128,12-15-384,14-1 936,18-11-616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9:50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1424,'23'7'12335,"-19"-7"-11494,0 1 0,-1 0 0,1 1 0,0-1-1,-1 1 1,1-1 0,-1 1 0,1 0 0,-1 0-1,1 2-840,1 0 476,0 1-1,-1 0 0,0 0 1,0 1-1,-1-1 0,0 1 1,0 0-1,0 0 0,0 0 1,-1 1-476,4 11 588,-1-1 1,-1 1-1,-1 1-588,4 31 613,-3 0 0,-2 43-613,-2-89-1,-1 16 38,1-20-39,0 1 0,0-1 0,0 1 0,0-1 0,0 1 0,0-1 0,0 1 0,0-1 0,-1 1 0,1-1 0,0 1 0,0-1 0,0 0 0,-1 1 0,1-1 0,0 1 0,-1-1 0,1 0 0,0 1 0,0-1 0,-1 0 0,1 1 0,-1-1 0,1 0 0,0 0 0,-1 1 0,1-1 0,-1 0 0,1 0 0,-1 0 0,1 0 2,-1 0-14,1 0-1,-1-1 0,1 1 0,0-1 1,-1 1-1,1-1 0,-1 1 0,1-1 1,0 1-1,-1-1 0,1 1 0,0-1 1,-1 1-1,1-1 0,0 0 0,0 1 1,0-1-1,0 0 0,-1 1 0,1-1 1,0 1-1,0-1 0,0 0 0,0 0 15,0-1-63,-1-10-144,0 0-1,0 0 1,2 0-1,-1 0 1,3-11 207,1 1-273,0 0 1,7-16 272,-6 23-65,1 0 1,0 0-1,1 1 0,7-10 65,-10 17 4,0 1 1,0 0 0,1 0-1,0 1 1,0-1-1,0 1 1,1 0-1,0 1 1,0-1-1,0 1 1,2 0-5,-6 3 33,0 0 0,0 0-1,0 0 1,1 0 0,-1 1 0,0-1 0,0 1 0,1 0 0,-1-1-1,0 1 1,1 0 0,-1 0 0,0 1 0,0-1 0,1 0 0,-1 1-1,0 0 1,0-1 0,1 1 0,-1 0 0,0 0 0,0 0-1,0 0 1,0 0 0,0 1 0,-1-1 0,1 1 0,0-1 0,0 1-1,-1 0 1,1-1 0,-1 2-33,4 3 141,0 1-1,-1 0 1,0 0-1,0 0 1,-1 0-1,0 1 1,0-1-1,1 6-140,1 6 232,0-1 0,-2 1 0,0 1-1,-1-1 1,-1 0 0,0 1 0,-3 17-232,1-28 71,1-12-91,3-16-143,0 3-25,2 1 1,0-1-1,0 1 1,1 0-1,7-11 188,-9 19-20,-1 1 0,1 0 0,0 0 0,1 1 0,0-1 0,-1 1 0,2 0 0,-1 0 0,0 1 0,1-1 0,0 1 0,0 1 0,0-1 0,3 0 20,-6 3 18,-1 0-1,0 0 1,0 0-1,1 1 1,-1-1-1,1 1 1,-1 0-1,0-1 1,1 1-1,-1 0 1,1 1-1,-1-1 1,0 0-1,1 1 1,-1-1-1,0 1 1,1 0-1,-1 0 1,2 0-18,-1 1 48,0 1 0,1-1 0,-1 1 0,0-1 0,-1 1 0,1 0 0,0 0 0,-1 0 0,0 0 0,1 0 0,0 3-48,3 7 141,1 1 0,-2 0 1,0 0-1,0 1 0,1 12-141,0 2-15,-2 1 0,-1 0 0,-1 29 15,-2-65-84,-3-5-21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9:51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147 252 2288,'20'14'16364,"-14"2"-11987,10 12-2057,-10-2 41,-5 5-785,6 2-520,-7-9-671,0-4-153,-3-11-296,4-2-248,-2-10-801,-8-6-407,-2-10-32,-4-3-2593,-22-4 3065</inkml:trace>
  <inkml:trace contextRef="#ctx0" brushRef="#br0" timeOffset="1">0 1 2993,'30'1'16051,"-8"3"-13690,2-1-393,-11 3-608,-2 2-111,6 2-1169,-5-1-312,23-2 168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9:51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1408,'28'51'16058,"-23"-40"-14738,-1 0 1,0 0 0,-1 0 0,0 0 0,-1 1 0,1 5-1321,-1 9 911,-2 0-1,0 0 1,-2 0 0,-1 0 0,-1 2-911,2-22 54,1-10-98,-1-12-126,2 5 35,1 0-1,0 0 1,0 0 0,1 1-1,1-1 1,0 0 0,4-9 135,-4 12-27,0 1 0,0 0 0,1 0 0,0 0 0,1 1 1,-1-1-1,1 1 0,0 0 0,1 0 0,0 1 0,3-3 27,-7 6 25,1 0 1,0 0-1,-1 1 0,1-1 1,0 1-1,0-1 0,0 1 0,0 0 1,0 0-1,0 1 0,1-1 1,-1 1-1,0-1 0,0 1 0,0 0 1,1 0-1,-1 0 0,2 1-25,-2 0 59,0 0-1,0 0 0,0 0 0,0 1 1,0-1-1,0 1 0,0 0 1,-1-1-1,1 1 0,-1 0 0,1 1 1,-1-1-1,0 0 0,0 1 1,0-1-1,0 1 0,0 0 0,1 2-58,1 4 160,-1 0 0,0 1 0,0-1 0,0 1 0,-2 0 0,1-1 0,-1 1 0,0 0 0,-1 0-160,1 2-133,0 0 1,0 0-1,1 0 0,1 0 0,0 0 0,2 1 133,9 15-547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9:51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8130,'0'-13'12754,"8"6"-7712,5-1-3226,3 6-248,4 4-584,-2 4-255,1 3-369,0 0-24,0 2 400,5 1-424,1 5-312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0:48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209 158 0,'-3'-3'888,"0"0"1,1 0-1,0 0 0,0-1 1,0 1-1,0-1 0,1 0 1,-1 1-1,1-1 1,0 0-1,0 0-888,-2-8 2765,1-1 1,0-6-2766,1 8-648,0 9 768,1 0-1,0 0 1,0 1-1,0-1 1,0 0 0,0 0-1,0 0 1,1 0-1,-1 1 1,1-1 0,-1 0-1,1 0 1,0 1-1,-1-1 1,1 0-1,0 1 1,0-1 0,0 1-1,0-1 1,0 1-1,1-1 1,-1 1-1,0 0 1,1 0 0,0-1-120,2 0 118,0 0 0,0 0 0,0 0 0,0 0 0,0 1 0,0 0 0,1 0 0,2-1-118,-5 2 8,-1 0-1,0 0 1,0 0-1,1 0 0,-1 0 1,0 0-1,1 0 1,-1 1-1,0-1 0,0 0 1,0 1-1,1-1 1,-1 1-1,0-1 0,0 1 1,0 0-1,0-1 1,0 1-1,0 0 0,0 0 1,0 0-1,0-1 1,0 1-1,-1 0 0,1 0 1,0 1-1,-1-1 1,1 0-1,0 0 0,-1 0-7,1 1 9,0 1 0,0-1 0,0 0 0,-1 1 0,1-1 0,-1 0 0,1 1 0,-1-1 0,0 1 0,0-1 0,0 0 0,0 1 0,-1-1 0,1 1 0,-1-1 0,0 1-9,0 0 9,-1 4 22,0-1 0,-1 1 0,0-1 0,0 0 0,-3 4-31,5-9 13,0 1-1,0-1 1,-1 1-1,1-1 1,-1 1-1,1-1 0,-1 0 1,1 0-1,-1 0 1,0 1-1,0-2 0,0 1 1,1 0-1,-1 0 1,0-1-1,0 1 0,0-1 1,0 1-1,0-1 1,0 0-1,-2 0-12,-2 0 81,-1-1 0,1 1-1,0-2 1,0 1 0,0 0-1,-1-1 1,2 0 0,-1-1-1,0 0 1,-5-2-81,9 3 14,1 1-1,-1 0 1,1-1 0,0 1-1,0-1 1,-1 1 0,1-1-1,0 0 1,0 1 0,0-1-1,0 0 1,1 0-1,-1 1 1,0-1 0,1 0-1,0 0 1,-1 0 0,1 0-1,0 0 1,0 0 0,0 0-1,0 0 1,0 0 0,1-2-14,-1 2 7,0 0 0,1-1 0,-1 1 0,1 0 0,0-1 0,-1 1 0,1 0 0,0 0 0,1 0 0,-1 0 0,0 0 0,0 0 0,1 0 0,0 0 0,-1 1 0,1-1 0,0 0 0,-1 1 0,3-2-7,-1 2 23,0 0-1,0 0 1,0 1-1,0-1 0,0 0 1,0 1-1,0 0 0,0 0 1,1 0-1,-1 0 1,0 0-1,0 1 0,0 0 1,0-1-1,0 1 0,0 0 1,0 0-1,0 1 1,-1-1-1,2 1-22,2 1 71,-1 0-1,1 1 1,-1-1-1,0 1 1,0 0 0,-1 0-1,1 1 1,-1-1-1,3 6-70,-3-5 58,-1 1-1,-1-1 0,1 1 0,-1-1 1,0 1-1,-1 0 0,1 0 0,-1 0 1,0 0-1,-1 0 0,1 0 0,-1 3-57,0-2 30,0 0 0,-1-1 0,0 1 0,0-1 0,-1 1 0,1-1 0,-1 1 0,-1-1 0,1 0 0,-1 0 0,-1 1-30,3-4 11,-1-1 1,0 1 0,0-1 0,1 0 0,-1 0 0,-1 0-1,1 0 1,0 0 0,0 0 0,-1 0 0,1-1 0,-1 0 0,1 1-1,-1-1 1,0 0 0,-1 0-12,0 0 13,1 0-1,-1 0 1,0-1 0,0 0-1,0 0 1,0 0 0,0 0-1,0-1 1,0 1 0,0-1-1,-1 0-12,-4-2 14,0-1 0,0 0 0,1 0 0,-1 0 0,1-1-1,0 0 1,0-1 0,1 0 0,-5-4-14,4 2 1,0 1 1,1-2-1,0 1 0,0-1 1,1 0-1,0 0 0,-3-7-1,7 12-2,1 1-1,-1-1 1,1 0-1,0 0 1,0 1-1,0-1 0,1 0 1,-1 0-1,1 0 1,0 0-1,0 0 1,0 0-1,0 1 1,1-1-1,0 0 0,-1 0 1,1 0-1,1 0 1,-1 1-1,1-1 1,-1 1-1,1-1 1,0 0 2,0 1 4,0 1 0,0-1 0,1 0 1,-1 0-1,1 1 0,-1 0 0,1-1 1,0 1-1,-1 0 0,1 0 1,0 1-1,1-1 0,-1 1 0,0-1 1,0 1-1,1 0 0,-1 0 0,0 0 1,1 1-1,-1-1 0,1 1 1,-1 0-1,1 0 0,-1 0 0,1 0-4,1 1 27,0 1 0,0-1 0,-1 1 0,1 0 0,0 0-1,-1 0 1,0 1 0,0-1 0,1 1 0,-1 0 0,1 2-27,0 0 44,0 0 1,0 1 0,0 0 0,0 0 0,-1 0 0,0 1-1,1 1-44,0 4 85,0 0-1,0 0 1,-1 1-1,-1-1 0,0 1 1,0 0-1,-1 0 1,-1 9-85,0-16 50,-1 0 0,-1 1 1,1-1-1,-1 1 1,0-1-1,-1 0 0,1 0 1,-1 0-1,0 0 0,-1 0 1,-2 5-51,3-8 26,0 0 1,0 0 0,0 0-1,0-1 1,0 1-1,-1-1 1,0 1-1,1-1 1,-1 0 0,0 0-1,0 0 1,0 0-1,0 0 1,0-1-1,-1 0 1,1 1 0,0-1-1,-1 0 1,1-1-1,-1 1 1,1-1-1,-1 1-26,1-1 14,-1 0-1,1 0 0,0-1 0,0 1 0,-1-1 0,1 0 1,0 1-1,0-1 0,0-1 0,0 1 0,0 0 0,0-1 0,0 0 1,0 1-1,0-1 0,1 0 0,-1 0 0,1-1 0,-2-1-13,-5-6 10,1-1 0,0 0 0,1 0 0,-3-6-10,2 3 9,2 5-6,0 1-3,2 0-1,-1 0 1,1-1 0,0 1-1,0-1 1,1 0 0,0 0-1,-1-9 1,4 16 4,0 1-1,-1-1 0,1 1 1,0-1-1,0 1 1,0-1-1,0 1 1,1-1-1,-1 0 0,0 1 1,1-1-1,-1 1 1,1-1-1,-1 1 1,1-1-1,0 1 0,-1 0 1,1-1-1,0 1 1,0 0-1,0 0 0,0-1-3,1 1 26,-1 0 0,1 0-1,0 0 1,-1 1-1,1-1 1,0 0-1,0 1 1,0-1-1,-1 1 1,1-1-1,0 1 1,0 0-1,0 0 1,0 0-1,0 0 1,0 0-1,0 0 1,1 1-26,1-1 69,1 1 1,-1 1-1,1-1 0,-1 1 1,0-1-1,1 1 0,-1 1 1,0-1-1,2 2-69,-3-2 26,-1 0 0,1 0 0,-1 0 0,1 0-1,-1 1 1,0-1 0,0 1 0,0 0 0,0-1 0,0 1 0,-1 0 0,1 0 0,-1 0 0,1 2-26,11 45-494,-12-48 560,-1-1 0,1 1-1,0 0 1,-1 0-1,1-1 1,0 1-1,0 0 1,0-1 0,0 1-1,0-1 1,1 1-1,0 0-65,9 8 451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9:52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211 333 7986,'-31'-25'13709,"25"21"-12677,-1 0 1,1 0-1,-1 1 1,-2-1-1033,6 2 113,-1 1 1,0 0-1,0 0 1,1 0-1,-1 0 1,0 1-1,0-1 1,0 1 0,0 0-1,0 0 1,0 1-1,0-1 1,0 1-1,0 0 1,1 0 0,-1 0-1,0 0 1,-3 2-114,3-1 68,-1 1 1,1-1-1,0 1 0,0 0 1,0 1-1,0-1 1,0 1-1,1-1 1,-1 1-1,1 0 1,0 0-1,0 1 1,1-1-1,-1 0 1,-1 6-69,2-4 46,0 1 1,0 0-1,0-1 1,1 1 0,0 0-1,1 0 1,-1 0-1,1 0 1,1 0 0,-1 0-1,1 2-46,1 0 25,0-1-1,0 1 0,0-1 0,1 0 0,1 1 1,-1-1-1,1-1 0,1 1 0,0 0-24,-2-2 12,1-1 0,0 0 0,1 0 0,-1-1 0,1 1 0,0-1 0,0 0-1,0 0 1,1 0 0,-1-1 0,1 0 0,0 0-12,-2-1-2,0-1 1,1 1-1,-1-1 0,0 0 0,1 0 1,-1 0-1,1-1 0,-1 0 0,1 0 1,0 0-1,-1 0 0,1-1 1,-1 1-1,1-1 2,1-1-46,0 0 1,0-1-1,0 1 0,0-1 1,0 0-1,0-1 1,-1 1-1,1-1 0,-1-1 46,12-10-245,0-2 0,-2 0 0,0 0 0,-1-2 0,-1-1 245,-9 15-59,19-25-215,-2 2 13,0-4 261,-12 22 361,-8 19 495,0 6-463,3 20 356,1 1 0,2-2 0,6 16-749,-12-45 50,0-1-1,1 1 1,0 0 0,0-1-1,1 0 1,-1 1 0,1-1-1,0 0 1,0 0 0,1 0-50,-3-3 6,1 0 1,-1 1-1,1-1 1,0 0 0,-1 0-1,1 0 1,0 0-1,0 0 1,0 0 0,0-1-1,0 1 1,0-1-1,0 1 1,0-1 0,0 0-1,0 0 1,0 0-1,0 0 1,0 0-1,0 0 1,1 0 0,-1-1-1,0 1 1,0-1-7,3-1-6,-1 1 0,1-2 1,0 1-1,-1 0 0,0-1 1,0 0-1,0 0 0,0 0 1,0 0-1,0-1 0,3-3 6,5-8-84,0-1 1,4-8 83,-9 13-40,-1 3-2,0-1-1,1 1 0,-1 0 1,6-4 42,-11 12 0,-1-1 0,1 1 0,-1 0 0,0-1 0,1 1 1,0-1-1,-1 1 0,1 0 0,-1 0 0,1-1 0,-1 1 0,1 0 1,0 0-1,-1 0 0,1-1 0,-1 1 0,1 0 0,0 0 0,-1 0 1,1 0-1,0 0 0,-1 1 1,1-1 1,-1 0-1,1 0 0,-1 1 1,0-1-1,1 0 1,-1 1-1,1-1 1,-1 0-1,0 1 0,1-1 1,-1 0-1,0 1 1,0-1-1,1 1 1,-1-1-1,0 1 0,0-1 1,0 1-1,1-1-1,0 5 19,0 0-1,0 0 1,-1 0 0,0-1-1,1 3-18,-1-1 24,2 26 96,-1 0 95,3 4-215,-3-27 41,1 1 1,0-1 0,0 1 0,1-1 0,4 8-42,-7-16-3,1 0 0,-1 0 1,1 0-1,-1 0 0,1 0 0,0 0 0,-1-1 1,1 1-1,0 0 0,0 0 0,-1 0 0,2 0 3,-2-1-10,0 0-1,1 0 1,-1 0-1,0 0 0,0 0 1,1 0-1,-1 0 1,0 0-1,1 0 0,-1 0 1,0 0-1,1 0 1,-1 0-1,0 0 1,0 0-1,1 0 0,-1 0 1,0 0-1,1 0 1,-1 0-1,0 0 0,0 0 1,1-1-1,-1 1 1,0 0-1,0 0 0,1 0 1,-1-1 10,2-1-118,0-1 0,0 0 0,-1 1 0,1-1 0,0 0 0,-1 0 0,0 0 0,1-2 118,9-27-4878,-1-2 0,2-11 4878,3-34-3869</inkml:trace>
  <inkml:trace contextRef="#ctx0" brushRef="#br0" timeOffset="1">871 1 11634,'13'44'10171,"-5"28"-7467,2 13-255,-1 21-489,2 2-480,10-8-911,-1-10-273,12-30-104,-7-20-80,6-29-616,-5-17-417,-14-24 473,0-12 1048,-17 0-367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9:52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 1256,'-12'0'12059,"9"-5"-2801,19 6-6530,7 2-367,15 10-585,9-1-439,13 3-705,5-3-32,4 1-232,2-1 24,10 8-392</inkml:trace>
  <inkml:trace contextRef="#ctx0" brushRef="#br0" timeOffset="1">1618 66 12083,'-15'7'10146,"13"7"-7074,3 8-911,4 14-633,2 9-71,0 7-577,-6-2-352,3-7-256,0-13 16,-4-19-552,4-15 560,4-23-328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9:53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2585,'16'3'13102,"0"0"-6947,30 11-530,-39-12-5530,1-1 0,-1 1 1,1-1-1,-1 0 0,1-1 0,-1 0 0,1 0 0,0-1-95,14-1-1862,0-2-1,1-1 1863,-6 1-2257,1 1 1,0 1-1,10-1 2257,-22 3-396,1 1 0,-1-1-1,0 1 1,1 0 0,-1 0-1,0 1 1,0 0 0,0 0-1,0 0 1,0 1 0,0 0-1,0 1 397,2 1 530,0 1-1,-1 0 0,0 1 0,0-1 0,0 1 0,-1 1 0,0-1 0,-1 1 1,0 0-1,0 1 0,0-1 0,-1 1 0,0 0 0,0 4-529,6 18 2377,-2 0 0,-1 1 1,2 20-2378,0 30 3043,-6-43-1892,-1-31-965,-1-14-80,1-3-83,3-10-48,0 1 1,1-1 0,1 1-1,1 0 1,1 1 0,0 0-1,1 1 1,1-1 0,7-7 24,-13 18-5,-1 1 0,1 0 0,0 0 0,1 0 0,-1 1 0,1-1 0,0 1 0,2-1 5,-6 4 1,1 0-1,-1 0 1,1 0 0,-1 0 0,1 0 0,-1 0 0,1 1 0,-1 0 0,1-1-1,0 1 1,-1 0 0,1 0 0,0 0 0,-1 1 0,1-1 0,-1 0 0,1 1-1,0 0 1,-1 0 0,1 0 0,-1 0 0,0 0 0,2 1-1,1 2 8,-1-1 0,0 1 0,0 0 0,0 0 0,-1 0 0,0 0 0,1 1 0,-1-1 0,-1 1 0,1 0 0,1 5-8,-2-5 6,7 15 188,0 0 0,2 13-194,-5-13 18,1-1-1,9 18-17,-14-32-243,1-1-1,0 1 0,0 0 1,1-1-1,0 0 0,-1 0 1,2 0 243,1 1-199,0 0 1,0-1 0,1 0 0,0 0 198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9:53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 1352,'-2'-4'10178,"0"4"-5401,0 4-1560,2-4-1008,-1 29-105,0 65-368,-2-23-287,7 15-577,4-9-216,12-7-296,5-10-136,9-25-48,6-10-88,-1-25-592,0-11 768,-8-21-392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9:54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 2689,'-17'-1'15915,"27"3"-12538,17 1-1321,13 1-215,5 5-97,9-2-720,4 8-392,2-7-240,1-3-88,-3-5-784,1-5-96,-5-15-8578,-3-15 5946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9:54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1624,'2'34'13898,"3"-3"-9166,0 19-2281,1 57 870,13 167 715,1-140-3559,-19-124-613,-2-16-304,-1-5 66,-2-7-540,1 0 1,0-9 913,3 22-95,0 0-1,0 0 1,0 0-1,0 0 1,1 0-1,0 0 1,0 0 0,0 0-1,1 0 1,-1 0-1,2-1 96,-3 5 0,1 1 0,-1-1 0,0 1 0,0-1-1,1 1 1,-1-1 0,0 1 0,0-1-1,1 1 1,-1 0 0,0-1 0,1 1 0,-1 0-1,1-1 1,-1 1 0,1 0 0,-1-1-1,1 1 1,-1 0 0,1 0 0,-1-1 0,1 1-1,-1 0 1,1 0 0,-1 0 0,1 0-1,-1 0 1,1 0 0,-1 0 0,1 0 0,-1 0-1,1 0 1,-1 0 0,1 0 0,0 0 0,-1 0-1,1 0 1,-1 1 0,1-1 0,1 2 62,1 0 0,-1 0 0,1 0 1,-1 0-1,0 0 0,0 0 0,1 2-62,23 29 767,-17-19-458,2 0 0,0-1 0,1 0 1,0-1-1,1-1 0,0 0 0,2 1-309,-6-7 80,-1 0-1,1-1 0,0 1 1,1-2-1,-1 1 1,1-2-1,-1 1 0,1-1 1,0-1-1,0 1 0,0-2 1,0 1-1,0-1 0,0-1 1,0 0-1,0 0 0,-1-1 1,1-1-1,0 1 0,-1-1 1,1-1-1,2-2-79,-2 1 1,-1-1-1,0 0 0,0 0 1,-1-1-1,0-1 1,0 1-1,-1-1 1,1-1-1,-2 1 0,1-1 1,-1 0-1,-1-1 1,4-8-1,-5 9-5,0 0 1,0-1 0,-1 0 0,-1 0-1,1 0 1,-2 0 0,1 0-1,-2 0 1,1 0 0,-1-1-1,-1 1 1,0 0 0,0 0-1,-3-10 5,3 18 5,0-1-1,0 1 0,0-1 0,0 1 0,0-1 0,-1 1 0,1 0 0,-1-1 0,1 1 0,-1 0 0,0 0 0,0 0 0,0 1 0,0-1 1,0 0-1,0 1 0,-1-1 0,1 1 0,-3-1-4,4 1 4,-1 1 1,1-1-1,-1 1 1,0-1-1,1 1 1,-1 0-1,1 0 1,-1 0 0,1 0-1,-1 0 1,0 0-1,1 1 1,-1-1-1,1 0 1,-1 1-1,1-1 1,-1 1-1,1 0 1,0-1-1,-1 1 1,1 0-1,0 0 1,-1 0-1,1 0 1,0 0 0,0 0-1,0 0 1,0 0-1,0 0 1,0 1-1,0-1 1,0 0-1,0 2-4,-2 1 32,1 1-1,0-1 0,1 1 1,-1-1-1,1 1 0,0 0 1,0-1-1,0 1 0,0 2-31,1 8 127,0 1-1,1 5-126,0-6 61,1 11-24,1 1-1,1-1 1,1 0-1,1-1 1,7 19-37,-11-39 0,0 1 0,1-1 0,-1 1 0,1-1 0,0 0 0,0 0 0,1 0 0,-1-1 0,1 1 0,0-1 0,0 0 0,1 0 0,-1 0 0,1 0 0,0-1 0,0 0 0,0 0 0,0 0 0,1-1 0,-1 1 0,1-2 0,-1 1 0,1 0 0,0-1 0,4 0 0,-2 0-151,0-1 0,1 0 0,-1 0-1,0-1 1,0 0 0,6-2 151,11-4-4534,18-8 4534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9:55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27 1472,'-2'-3'2021,"0"0"0,0 0 1,0 0-1,0 1 0,-1-1 0,1 1 0,-3-2-2021,5 4 200,-1-1 1,1 1-1,-1-1 1,0 1-1,0 0 0,1 0 1,-1-1-1,0 1 1,1 0-1,-1 0 0,0 0 1,0 0-1,1 0 1,-1 0-1,0 0 0,0 0 1,1 0-1,-1 0 1,0 0-1,0 0 0,1 1 1,-1-1-1,0 0 1,0 0-1,1 1 0,-1-1 1,1 1-1,-1-1 1,0 0-1,1 1 0,-1-1 1,1 1-1,-1 0 1,1-1-1,-1 1 0,1-1 1,-1 1-1,1 0 1,-1 0-201,-2 4 399,0 1 0,1 0 0,-1 0-1,1 0 1,1 0 0,-1 0 0,1 0 0,0 0 0,0 1-399,1-5 42,-3 14 395,1 0-1,1 1 0,1-1 0,0 0 0,1 6-436,1-11 149,-1 0 0,2 0-1,-1 0 1,2 0 0,-1-1-1,2 0 1,-1 1 0,2 1-149,-3-8 29,0 1 1,0-1 0,0 0-1,0 1 1,0-2 0,1 1-1,0 0 1,0-1 0,0 0-1,0 1 1,0-2 0,1 1-1,-1 0 1,4 0-30,-4-1 1,0-1 0,0 0 0,0 0-1,0 0 1,1-1 0,-1 1 0,0-1 0,0 0 0,0 0-1,1-1 1,-1 1 0,0-1 0,0 0 0,0 0 0,0 0 0,0-1-1,0 1 1,2-2-1,0-1-42,1 0 0,0 0 0,-1-1-1,0 1 1,0-2 0,0 1 0,-1-1 0,1 0-1,-1 0 1,-1 0 0,1-1 0,-1 0 42,2-2-120,-1-2 0,0 1 0,-1 0 0,0-1 0,-1 0 0,0 0 1,0 0-1,-1-1 120,-1 7-57,0-1 0,-1 1 0,0-1 0,0 1 0,0-1 0,-1 1 0,0 0 0,0-1 0,0 1 0,0-1 57,-1 3-19,1 0 1,-1-1-1,0 1 1,1 0-1,-1 0 0,-1 0 1,1 0-1,0 0 1,-1 1-1,1-1 1,-1 1-1,0-1 1,0 1-1,0 0 0,-2-1 19,-2 0-4,0-1 0,0 1-1,-1 1 1,1-1-1,0 1 1,-1 1 0,0-1-1,0 1 5,-14-1 49,-1 1 0,-2 0-49,15 1 91,1 1 1,0-1-1,-1 1 0,1 1 1,0 0-1,0 0 0,0 1 0,0 0 1,-7 4-92,15-7 15,1 0 1,-1 0-1,1 1 1,-1-1 0,1 0-1,-1 1 1,1-1-1,0 0 1,-1 1 0,1-1-1,0 1 1,-1-1 0,1 1-1,0-1 1,-1 1-1,1-1 1,0 1 0,0-1-1,-1 1 1,1-1-1,0 1 1,0-1 0,0 1-1,0 0 1,0-1-1,0 1 1,0-1 0,0 1-1,0-1 1,0 1 0,0 0-1,0-1 1,1 1-16,-1 0 22,1 0 0,-1 1 0,1-1 1,0 0-1,-1 0 0,1 0 0,0 0 1,0 0-1,0 0 0,0 0 0,0 0 1,0 0-1,1 0-22,2 1 26,0 1 0,1-1-1,-1 0 1,1-1 0,0 1 0,-1-1 0,6 1-26,36 3 46,-30-4-33,60 3 11,39 3-11,-94-4-9,0 1-1,0 0 0,-1 2 1,10 3-4,-15-3 23,0 1 0,0 0 0,-1 1 0,0 0 0,2 3-23,-11-8 22,0 1 0,-1 0-1,1 0 1,-1 0-1,1 0 1,-2 1 0,1 0-1,0 0 1,-1 0 0,0 0-1,0 0 1,0 1-1,-1 0 1,0-1 0,1 3-22,0 4 75,-2-11-56,-1 0 0,1 0 1,-1 0-1,0 1 0,0-1 1,1 0-1,-1 0 1,0 0-1,0 0 0,0 0 1,0 2-20,-1-4 6,0 1 1,1 0 0,-1-1-1,0 1 1,1 0 0,-1-1-1,0 1 1,1-1 0,-1 1-1,1-1 1,-1 1 0,1-1-1,-1 0 1,1 1 0,-1-1-1,1 0 1,-1 1 0,1-1-1,0 0 1,-1 0-7,-6-16 9,6 10-12,0 0 0,1-1 0,-1 1 0,1 0 0,1-1 0,0 1 0,0-2 3,1-8 5,-2 12-55,0 0-1,1 0 1,0 0-1,0 0 1,1 0-1,-1 0 1,1 0-1,0 0 1,0 0-1,1 1 1,0-1-1,-1 1 1,1 0-1,1 0 1,-1 0-1,0 0 1,1 0-1,0 1 1,0 0-1,0 0 1,0 0-1,3-1 51,21-7-4893,1 1 2313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9:55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77 305 24613,'5'19'1369,"0"3"-209,7 19 1096,-3 1-1095,1-2-401,-2-8-440,-4-9-56,-3-11-96,-1-10-224,-4-18-744,-1-12-193,-3-16-2751,-3-3 2479</inkml:trace>
  <inkml:trace contextRef="#ctx0" brushRef="#br0" timeOffset="1">1 0 2264,'9'14'15732,"6"-4"-11627,5 2-1753,2 4-119,1 1-433,3-5-688,1 2-384,-3-4-455,0 0 807,-8 6-880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9:55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95 304 1536,'2'1'1002,"1"0"-1,-1 1 0,0-1 1,1 0-1,-1 0 0,1 0 0,-1-1 1,1 1-1,-1-1 0,1 1 1,0-1-1,-1 0 0,1 0 0,0 0 1,-1 0-1,1-1-1001,1 0 589,0 1 0,-1-2 0,1 1 0,-1 0 0,1-1 0,-1 1 0,0-1 0,0 0 0,0 0 0,3-3-589,-1 1 340,0-1 1,0-1 0,0 1-1,0-1 1,-1 1 0,0-1-1,-1-1 1,1 1 0,-1 0-1,0-1 1,2-6-341,-3 4 91,0-1 1,0 1-1,0-1 0,-2 1 1,1-1-1,-1 0 0,0 1 1,-1-1-1,0 0 0,-2-7-91,1 11 3,0 0 0,0 0 0,0 0 0,0 0 0,-1 1-1,0-1 1,0 1 0,-1-1 0,1 1 0,-1 0 0,-1 0-1,1 1 1,0-1 0,-1 1 0,0 0 0,-4-3-3,6 5 2,0 1 0,0-1 0,-1 0 0,1 1 1,0 0-1,-1 0 0,1 0 0,0 0 0,-4 0-2,5 1 6,0 0 0,1 0-1,-1 0 1,0 0 0,0 0-1,1 1 1,-1-1 0,0 0-1,1 1 1,-1 0 0,0-1-1,1 1 1,-1 0 0,1 0-1,-1 0 1,1 0 0,-1 0-1,1 0 1,0 0 0,-1 0-1,0 2-5,-1 2 29,0 1-1,0 0 1,0-1 0,1 2-1,-1-1 1,2 0-1,-1 0 1,1 0-1,-1 1 1,1 4-29,-1 15 153,0 0 1,2 1 0,1-1-1,1 1 1,2-1 0,0 0-1,2 2-153,15 53 1433,20 45-1433,7 26 923,-39-117-742,-1 0 0,-2 0 0,0 13-181,-5-38 32,-1 1 0,1 0 0,-2-1 0,1 1 0,-2-1 0,-1 10-32,2-17 1,0 0 0,0-1-1,0 1 1,0 0 0,0-1-1,0 0 1,-1 1 0,1-1-1,-1 0 1,0 1 0,0-1-1,0 0 1,0 0 0,0-1-1,0 1 1,0 0 0,-1-1 0,1 1-1,0-1 1,-1 0 0,0 1-1,1-1 1,-1-1 0,1 1-1,-1 0 1,0-1 0,-2 1-1,0-1-7,-1 1 1,1-1 0,0-1 0,-1 1 0,1-1-1,-1 0 1,1 0 0,0-1 0,0 1 0,0-1-1,0 0 1,0-1 0,-1 0 6,-1-1-132,-1 0 1,1-1-1,0-1 1,1 1-1,-1-1 1,1 0-1,-5-6 132,1-2-2356,0 1 0,-2-8 2356,12 21-26</inkml:trace>
  <inkml:trace contextRef="#ctx0" brushRef="#br0" timeOffset="1">524 16 10418,'25'28'10907,"-12"7"-7059,-11 11-2111,-5 4-41,-5 3-456,-4-8-407,4-17-545,-1-8-136,5-20-704,-4-11 39,8-18 1186,-19-8-801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9:56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2561,'14'6'6941,"19"8"978,1 1-3288,-16-6-3210,1 1-1,-1 1 1,0 1 0,3 4-1421,1 1 727,-1 2 0,6 6-727,-19-16 117,0 1 0,-1-1 1,0 1-1,0 0 1,-1 1-1,4 8-117,-4-1 122,1 0 1,-2 0-1,-1 1 1,0-1-1,-1 1 1,-1 0-1,-1 0 1,0 6-123,-3 33 379,-2 1 0,-3 0-379,6-49 8,3-19-203,0-2 35,3-9-49,1 0 1,0 1-1,2 0 0,0 0 1,1 0-1,1 1 1,1 0-1,0 1 0,11-11 209,-18 23-9,0 0 0,1 0 0,-1 1-1,1 0 1,0 0 0,1 0 0,-1 1-1,1-1 1,2 0 9,-6 3 15,1 0 0,0 0-1,0 0 1,0 0 0,0 1-1,0-1 1,0 1 0,0 0-1,0 0 1,0 0 0,0 0-1,0 0 1,0 1 0,0-1 0,0 1-1,-1 0 1,1 0 0,0 0-1,0 0 1,2 1-15,-1 1 54,1 0 0,-1 0 0,0 0 0,0 1 0,0-1 0,-1 1-1,1 0 1,-1 0 0,0 0 0,0 1 0,2 2-54,3 9 239,-1-1 1,5 16-240,-6-15 102,0-1 0,1 0 0,3 3-102,-6-11-97,0 0 1,1 0 0,0-1 0,0 0-1,3 2 97,-5-5-190,0-1-1,0 0 0,0 1 0,1-1 0,-1 0 0,0-1 1,1 1-1,-1-1 0,1 1 0,0-1 0,0 0 0,2 0 191,1 0-660,1-1-1,-1 0 0,1 0 0,0-1 0,-1 0 1,0 0-1,1-1 0,-1 0 0,1 0 661,19-7-11809,18-10 11809,-44 19-109,-1 0 89,50-24-8569,-40 19 7669,0-1 1,0 0-1,6-6 920,-12 9 291,0-1 1,0 0-1,0 0 0,0-1 0,0 1 1,-1-1-1,0 0 1,0 0-292,-1 1 668,0-1 1,0 1-1,0 0 1,-1-1 0,0 1-1,0-1 1,0 1 0,-1-1-1,1 1 1,-1-6-669,-1 6 1020,1-1 0,-1 1 1,0 0-1,0-1 0,0 1 0,0 0 0,-1-1 0,1 1 0,-2-1-1020,0 0 634,1 1 0,-1 0 0,0 0 0,0 0 0,0 0 0,-1 1 0,1-1 0,-3-1-634,3 3 223,0 0-1,0 0 0,0 0 0,0 0 1,-1 0-1,1 0 0,-1 1 0,1 0 1,-1 0-1,0 0 0,1 0 1,-1 0-1,0 1 0,0-1 0,1 1 1,-1 0-1,0 0 0,0 1 0,1-1 1,-1 1-1,0 0 0,0 0 1,-1 1-223,1 0 110,0 0 0,0 0 1,0 1-1,1-1 1,-1 1-1,1 0 1,-1 0-1,1 0 1,0 0-1,1 1 0,-1 0 1,0-1-1,1 1 1,0 0-1,0 0 1,0 0-1,1 0 1,-1 0-1,0 3-110,-1 5 106,0 0 1,1 0-1,0 0 0,1 1 1,1-1-1,0 7-106,0-13 23,1 0 0,-1-1 0,1 1 0,1-1 0,-1 1 0,1-1 0,0 0-1,0 0 1,0 0 0,1 0 0,1 3-23,-3-6 2,1 0 0,-1-1 0,1 1 0,-1 0 0,1-1 0,0 1 0,-1 0 0,1-1 0,0 0 0,0 0 0,0 1 0,0-1 0,0 0 0,0 0 0,1-1 0,-1 1 0,0 0 0,0-1 0,1 0 0,-1 1 0,0-1 0,0 0 0,1 0 0,-1 0 0,0 0 0,1-1 0,-1 1 0,0-1-1,1 1-1,3-2-7,0-1-1,0 1 1,0-1-1,0 0 1,0-1-1,-1 1 1,1-1-1,3-4 8,6-6-10,0 0 0,1-4 10,-16 17 3,1 0-1,0 0 0,0 0 0,0 1 0,0-1 0,0 0 0,0 0 1,0 1-1,0-1 0,0 0 0,1 0-2,-1 1 3,-1 0 0,1 0-1,-1 0 1,1 1 0,-1-1 0,1 0 0,-1 0-1,1 0 1,-1 0 0,1 0 0,-1 1 0,1-1-1,-1 0 1,1 0 0,-1 1 0,0-1 0,1 0-1,-1 1 1,0-1 0,1 1 0,-1-1 0,0 0-1,1 1 1,-1-1 0,0 1 0,0-1 0,1 1-1,-1-1 1,0 0 0,0 1 0,0-1 0,0 1 0,0-1-3,4 11 120,0 0 1,-2-1-1,2 7-120,-3-9 124,1 1 0,0-1 0,1 1 0,0-1-1,0 0 1,0 0 0,3 2-124,-6-10 22,0 1 1,0-1-1,1 1 1,-1-1-1,0 1 1,1-1-1,-1 1 1,1-1-1,-1 0 1,0 1-1,1-1 1,-1 0-1,1 1 1,-1-1-1,1 0 1,-1 1-1,1-1 1,-1 0-1,1 0 1,-1 0-1,1 0 1,0 1-1,-1-1 1,1 0-23,0-1-18,-1 1 0,1 0 0,0 0 0,0-1 0,-1 1 0,1-1 0,0 1 0,-1-1 0,1 1 0,-1-1 0,1 1 0,-1-1 0,1 1 0,-1-1 0,1 0 0,-1 1 0,1-1 0,-1 0 0,1 0 18,1-5-791,1 0-1,-1 0 1,0-1-1,0 0 792,10-37-1629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0:59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11 432,'6'-11'816,"-10"11"449,2 7 7712,-6 6-6000,-2 10-720,-9 7-49,-2 6-800,-3 8-704,3-1-135,1 3-153,1 0-40,7-5-120,-3-3-64,6-3-416,1-8-304,3-13-649,-1-4-679,9-17 1008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9:56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11058,'9'69'11011,"-11"-1"-6770,0 18-2385,-3-1-24,1 2-823,5-5-369,-1-24-464,0-9-184,8-33 576,6-12-184,12-26-384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9:57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97 331 1640,'1'0'615,"-1"0"0,0 1 0,1-1 0,-1 0 0,1 0 0,-1 0 0,0 1 0,1-1 0,-1 0 0,1 0 0,-1 0 0,1 0 0,-1 0 0,1 0 0,-1 0 0,1 0 0,-1 0 1,0 0-1,1 0-615,5-1 1586,0 0 1,0 0 0,-1-1 0,5-1-1587,25-12 2829,-17 5-1395,-1 0-1,13-12-1433,-19 13 217,-1 0 0,-1 0-1,0-1 1,0 0-1,0 0 1,-2-1-1,1 0 1,-1-1-1,1-4-216,-5 11 28,-1-1-1,0 1 0,0-1 0,-1 0 1,0 1-1,0-1 0,0 0 1,0 0-1,-1 0 0,0-2-27,-1 4 15,1 0 0,-1 0 0,0 0 0,0 0 0,0 1 0,0-1 0,-1 0 0,0 1 0,0-1 0,0 1 0,0 0 0,0-1 0,0 1 0,-1 0 0,0 0 0,0 0-15,-2-1 17,1 0-1,0 1 0,-1 0 1,1 0-1,-1 0 0,0 1 1,0-1-1,0 1 0,0 0 1,-1 0-1,1 1 0,0 0 1,-6-1-17,4 2 35,0-1-1,0 1 1,0 1 0,0-1 0,-1 1-1,1 0 1,0 1 0,0 0 0,1 0-1,-3 1-34,1 1 44,0-1-1,1 1 0,-1 0 0,1 1 0,0 0 0,0 0 0,0 0 0,1 1 0,0 0 0,0 0 0,0 1 0,1 0 0,0 0 0,0 0 0,1 0 0,0 1 0,0-1 0,0 2-43,1 2 50,1-1 0,0 0-1,0 1 1,1 0 0,1-1-1,0 1 1,0 0 0,1-1-1,0 1 1,1-1 0,0 1-50,7 26 272,1-1 1,9 17-273,-13-36 67,44 116 398,17 53 15,-47-125-274,-4 1 1,-1 3-207,-15-63 5,3 10 29,-1 0 0,0 0 0,-1 0 0,-1 0 0,0 0 0,0 1-34,0-12-2,0 1 0,0-1 0,-1 0-1,1 1 1,0-1 0,0 0 0,-1 1 0,1-1-1,-1 0 1,1 0 0,-1 1 0,0-1-1,1 0 1,-1 0 0,0 0 0,0 0 0,0 0-1,0 0 1,0 0 0,0 0 0,0 0 0,0 0-1,0-1 1,0 1 0,0 0 2,-2-1-30,1 1 0,0-1 1,0 0-1,-1 0 0,1 0 0,0 0 1,0 0-1,-1 0 0,1-1 0,0 1 1,0-1-1,-1 1 0,1-1 0,0 0 1,-1-1 29,-8-3-156,1 0 0,0-1 0,0-1 0,0 0 0,1 0 0,0-1 0,1 0 0,-1 0 0,-1-4 156,-12-14-2682,2-1 1,-11-19 2681,12 14-2267,1-2 2267,18 34-8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9:57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2184,'4'1'2977,"41"13"7009,-41-13-9339,0 1 1,0 0 0,0 0 0,0 1-1,-1-1 1,1 1 0,-1 0 0,1 0-1,0 1-647,1 2 446,-1 0-1,1 1 0,-1 0 0,-1 0 0,1 0 0,-1 0 1,-1 1-1,1-1 0,-1 1 0,0 3-445,-1 1 482,0 1 0,-1-1 0,0 0 0,-1 0 0,-1 1 0,0 3-482,0-2 331,-2 7 288,0 0-1,-7 16-618,4-10 328,4-14 65,5-30-374,0-21-128,-1-8 109,-1 9-153,3-20 153,1 31-222,4-16 222,0 5-184,-7 28 71,1 1 0,0-1 0,1 1 0,0 0-1,0 0 1,1 0 0,2-3 113,-4 8-105,0 0 0,0 0 0,0 0 0,1 0 0,-1 1 0,1-1 1,0 1-1,-1-1 0,1 1 0,0 0 0,0 0 0,0 1 0,1-1 0,-1 0 0,0 1 0,1 0 0,-1 0 0,1 0 0,1 0 105,-1 0 0,0 1-1,-1 0 1,1 0 0,0 0 0,0 0 0,0 1 0,-1-1-1,2 1 1,0 1 4,0 0-1,0 1 1,0-1-1,0 1 1,1 1-4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9:57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186 130 1512,'2'1'1288,"1"0"-1,-1-1 0,1 1 0,-1-1 0,1 0 0,0 0 1,-1 0-1,1 0 0,0 0 0,0-1-1287,-3 1 196,1 0 0,0-1 1,0 1-1,0 0 0,-1-1 0,1 1 0,0-1 0,-1 1 0,1-1 0,0 0 1,-1 1-1,1-1 0,0 0 0,-1 1 0,1-1 0,-1 0 0,0 1 1,1-1-1,-1 0 0,1 0 0,-1 0 0,0 0 0,0 1 0,1-1 0,-1 0 1,0 0-1,0 0 0,0 0 0,0 0 0,0 1 0,0-1 0,0 0-196,-1-4 239,1 0-1,-1 0 1,0 1-1,0-1 0,0 0 1,0 1-1,-1-1 0,0 1 1,0-1-1,0 1 1,-1 0-1,1 0 0,-1 0 1,0 0-1,0 1 0,0-1 1,-1 1-1,1-1 1,-1 1-1,0 0-238,0 0 35,0 1-1,0-1 1,0 1 0,0 0 0,0 0-1,0 0 1,0 1 0,-1 0 0,1-1-1,-1 1 1,1 1 0,-1-1 0,1 1-1,-1 0 1,1 0 0,-1 0 0,0 0-1,1 1 1,-1 0 0,1 0 0,-2 1-35,1 0 40,0 0 0,0 1 1,0-1-1,0 1 0,1 0 0,-1 1 1,1-1-1,0 1 0,0 0 1,0 0-1,1 0 0,-1 0 1,1 1-1,0 0 0,0-1 0,-1 5-40,1-4 105,1 1 0,0 0 0,0-1 0,0 1 0,1 0 0,0 0 0,0 0-1,0 0 1,1 0 0,0 0 0,0 0 0,0 0 0,1 0 0,0 0-1,1 3-104,-1-5 41,1 1-1,0 0 0,0-1 0,0 1 0,0-1 0,1 1 0,-1-1 0,1 0 0,1 0 1,-1-1-1,0 1 0,1 0 0,0-1 0,-1 0 0,1 0 0,2 1-40,-2-2 7,-1 0 0,1-1 0,0 1 0,0-1 0,0 1-1,0-1 1,0 0 0,0-1 0,0 1 0,0-1 0,0 0 0,0 0-1,0 0 1,0 0 0,0-1 0,0 0 0,0 0 0,0 0 0,4-1-7,5-4 19,0-1-1,0 0 1,-1 0 0,0-2 0,7-6-19,4-10 68,-22 25-63,-1 0-1,0 0 0,0 0 0,0 0 1,1 0-1,-1 0 0,0-1 0,0 1 1,0 0-1,0 0 0,1 0 1,-1 0-1,0 0 0,0 0 0,1 0 1,-1 0-1,0 0 0,0 0 0,0 0 1,1 0-1,-1 0 0,0 0 1,0 0-1,0 0 0,1 0 0,-1 0 1,0 0-1,0 1 0,0-1 0,1 0 1,-1 0-1,0 0 0,0 0 1,0 0-1,0 0 0,1 1 0,-1-1 1,0 0-1,0 0 0,0 0 0,0 1 1,0-1-1,0 0 0,0 0 1,1 0-1,-1 1 0,0-1 0,0 0 1,0 0-1,0 0 0,0 1 0,0-1 1,0 0-1,0 0 0,0 1-4,2 15 247,-1-13-202,-1 4-22,0-1 0,-1 1 0,0 0 0,0-1 0,0 1 0,-1-1 1,1 1-1,-2-1 0,1 0 0,-2 2-23,2 2-327,2-9 292,1-1-1,-1 0 1,0 0 0,0 0 0,1 1-1,-1-1 1,0 0 0,0 0-1,1 0 1,-1 0 0,0 0 0,1 0-1,-1 0 1,0 1 0,0-1 0,1 0-1,-1 0 1,0 0 0,1 0-1,-1 0 1,0 0 0,1 0 0,-1 0-1,0-1 1,0 1 0,1 0-1,-1 0 1,0 0 0,1 0 0,-1 0-1,0 0 1,0-1 0,1 1-1,-1 0 1,0 0 35,20-10-716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9:58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59 123 2393,'0'45'16787,"0"8"-11978,-2 22-2496,0 7 103,-4 11-992,4 3-583,0-17-577,2-12-136,4-24-216,2-12-272,-1-27-769,-4-7-239,-1-22-432,-2-14-577,-1-17 1689</inkml:trace>
  <inkml:trace contextRef="#ctx0" brushRef="#br0" timeOffset="1">0 4 1848,'16'-2'4160,"0"1"0,-1 1-1,1 0 1,6 1-4160,-2 1 1874,0 1 0,-1 1 0,7 3-1874,-3 0 708,-1 1-1,0 1 1,0 0-1,-1 2 1,-1 1-1,5 3-707,-18-10 227,0 1 0,0-1 0,0 1 0,-1 0 0,0 1 0,4 4-227,-7-7 67,-1 0 0,1 0 0,-1 0 0,0 0 0,0 0 0,-1 1 0,1-1 0,-1 0 0,0 1 0,0-1 0,0 1 0,0 0 0,-1 1-67,0 0 31,-1 0 1,0 0 0,0 0 0,0-1 0,0 1 0,-1-1 0,0 1 0,0-1 0,-1 1 0,1-1 0,-1 0 0,0 0 0,-1 0 0,1-1-1,-1 1 1,-1 0-32,-3 4 10,-1-1-1,0 0 0,0-1 1,-1 1-1,0-2 0,0 0 1,-4 1-10,7-3-66,-1 0 0,0-1 1,0 0-1,0 0 1,0-1-1,-6 1 66,11-2-100,-1-1 0,0 0 0,1 0-1,-1 0 1,0 0 0,1-1 0,-1 1 0,1-1-1,-1 0 1,1 0 0,-1 0 0,1 0 0,0-1 0,-1 1-1,1-1 1,-2-2 100,0 0-42,1 0 0,0 0 0,0 0 0,0-1 0,0 0-1,1 0 1,0 0 0,0 0 0,0 0 0,1-1 0,0 1 0,0-1-1,0 0 1,0 1 0,1-3 42,-10-54 40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19:58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1472,'8'5'1985,"-1"0"0,1 0 0,-1 1 0,0 0 0,0 0 0,0 1 0,-1-1 0,3 5-1985,-5-5 632,0 1 0,0-1-1,-1 1 1,1-1 0,-2 1 0,1 0 0,0 3-632,1 7 883,-1 1 0,-1 0 0,0 0 0,-1 0 0,-1 5-883,-7 91 2708,-1-35-1426,2-30-601,2 0-1,2 38-680,5-55 32,-3-31-35,0-1-1,0 1 0,1-1 0,-1 1 1,0-1-1,0 0 0,0 1 1,0-1-1,0 1 0,0-1 0,1 0 1,-1 1-1,0-1 0,0 1 0,1-1 1,-1 0-1,0 1 0,0-1 0,1 0 1,-1 1-1,0-1 0,1 0 0,-1 0 1,1 1-1,-1-1 0,0 0 0,1 0 1,-1 0-1,1 0 0,-1 0 1,0 1 3,1-2-12,0 1 1,-1 0-1,1 0 1,0 0-1,-1 0 1,1-1 0,-1 1-1,1 0 1,-1-1-1,1 1 1,-1 0 0,1-1-1,-1 1 1,1-1-1,-1 1 1,1-1-1,-1 1 1,1-1 11,34-57-899,-19 36 527,1 0-1,7-5 373,-15 17-59,1 0-1,0 1 1,1 0 0,0 1 0,8-4 59,-16 10 30,0 0 0,0 1 1,1-1-1,-1 1 0,1 0 1,-1 0-1,1 0 0,0 0 1,-1 1-1,1 0 1,0-1-1,-1 1 0,1 1 1,0-1-1,-1 0 0,1 1 1,0 0-1,-1 0 0,1 0 1,-1 0-1,1 0 0,-1 1 1,0 0-1,1-1 1,-1 1-1,0 0 0,2 2-30,1 2 158,1 0-1,-1 0 1,0 1-1,0 0 1,0 0 0,-1 1-1,-1-1 1,1 1-1,-1 0 1,3 8-158,-3-4 162,1 0 0,-2 1 0,0 0 0,0 0 0,-1 7-162,-1-13 27,0 1 0,-1 0 0,-1-1 1,1 1-1,-1 0 0,0-1 0,-1 1 0,0-1 1,-2 8-28,-5 0-15,8-15 16,1 1-1,0-1 1,0 0-1,0 1 0,-1-1 1,1 0-1,0 0 1,-1 1-1,1-1 0,0 0 1,-1 0-1,1 1 1,0-1-1,-1 0 0,1 0 1,-1 0-1,1 0 1,0 1-1,-1-1 0,1 0 1,-1 0-1,1 0 0,0 0 1,-1 0-1,1 0 1,-1 0-1,1 0 0,0 0 1,-1 0-1,1-1 1,-1 1-1,1 0 0,0 0 1,-1 0-1,1 0 1,-1-1-1,-7-12 5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2:41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49 832,'-23'4'6121,"-1"0"5183,23-4-11201,1 0 0,0 0 1,0 0-1,0 1 0,-1-1 0,1 0 0,0 0 0,0 0 0,0 0 0,-1 0 0,1 0 1,0 0-1,0 1 0,0-1 0,0 0 0,-1 0 0,1 0 0,0 0 0,0 1 0,0-1 0,0 0 1,0 0-1,0 0 0,-1 1 0,1-1 0,0 0 0,0 0 0,0 0 0,0 1 0,0-1 1,0 0-1,0 0 0,0 0 0,0 1 0,0-1 0,0 0 0,0 1-103,1-1 107,-1 0 0,0 1 0,0-1 0,1 1 0,-1-1 0,0 1 0,1-1 0,-1 1 0,0-1 1,1 0-1,-1 1 0,1-1 0,-1 0 0,1 1 0,-1-1 0,1 0 0,-1 0-107,11 5 507,0-1 1,0-1 0,0 0-1,0 0 1,1-1 0,9 1-508,11-2 921,28-1-921,-16-3 425,0-1-1,28-8-424,85-24 467,-90 19-301,-34 9-1471,1 2 0,16-1 1305,-45 7-1727,-9 2 752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2:41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1448,'0'12'11155,"2"10"-6522,10 10-1385,-2 16-967,4 8-345,4 8-759,-4-2-249,2 2-288,5-7-120,0-3-216,-1-9-80,-3-11-168,-7 0-176,-5-14-800,2-4-184,6-16 568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2:42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2048,'7'4'3967,"-1"0"-1,1 0 0,1 2-3966,15 17 6398,-16-15-5282,-1 0 0,0 0 0,-1 1 0,0 0 0,1 2-1116,5 16 485,-2 1-1,0-1 1,2 16-485,-7-26 998,28 132 219,7 27-551,-36-162-636,-3-12-58,0-4-32,1-9-88,3-13-169,1 0 0,0 1 0,2 0 0,1 0-1,5-10 318,-7 17-37,-4 12 41,0-1-1,0 1 0,0-1 1,1 1-1,-1 0 0,1 0 1,0 0-1,1 0-3,-4 3 17,1 0 0,0 0 0,0 0 0,0 1-1,0-1 1,1 0 0,-1 0 0,0 1 0,0-1 0,0 0 0,1 1 0,-1-1 0,0 1 0,0 0 0,1-1-1,-1 1 1,0 0 0,1 0 0,-1 0 0,1 0 0,-1 0 0,0 0 0,1 0 0,-1 1 0,0-1 0,0 0 0,1 1-1,-1-1 1,0 1 0,0-1 0,1 1-17,2 2 86,0 0 0,0 0 0,0 0 0,-1 1 1,1-1-1,-1 1 0,0 0 0,0 0 0,0 1-86,23 41 661,-10-16-269,-2 2-1,-1 0 1,-2 0-1,3 16-391,-11-42-592,-1-12-3414,-2 5 2778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2:42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1632,'2'0'1087,"0"0"-1,0 0 1,-1 1-1,1-1 0,0 0 1,0 1-1,0 0 0,-1-1 1,1 1-1,0 0 1,-1 0-1,1 0 0,-1 0 1,2 1-1087,0 0 886,-1 1 1,1 0 0,0 0 0,-1 0-1,1 0 1,1 4-887,3 5 882,-1 1 0,0 0 0,2 9-882,-5-15 923,7 23 2192,3 24-3115,7 17 1310,-19-68-1276,0 0 0,1 0-1,-1 0 1,1 0 0,0 0 0,0 0 0,0 0 0,2 2-34,-4-5-4,1 1 1,-1-1-1,1 1 1,-1-1-1,1 0 1,-1 1-1,1-1 1,0 0-1,-1 1 1,1-1-1,-1 0 1,1 0-1,0 1 1,-1-1-1,1 0 0,0 0 1,-1 0-1,1 0 1,0 0 3,0 0-20,0-1 1,0 1-1,-1 0 0,1-1 1,0 1-1,0-1 1,-1 1-1,1-1 0,0 1 1,-1-1-1,1 1 1,-1-1-1,1 0 0,-1 1 1,1-1-1,-1 0 1,1 1-1,-1-1 0,0 0 1,1 0 19,2-8-340,0 0 0,0 1 0,0-1 0,-2-1 0,2-3 340,5-28-786,1 18 480,0 1-1,2-1 307,2-6-83,-12 25 67,2-2 42,-1 0 1,2-1 0,-1 1-1,0 1 1,1-1-1,3-3-26,-6 8 32,-1 0-1,1 0 0,0 1 1,0-1-1,0 0 1,0 0-1,0 1 0,0-1 1,0 1-1,0-1 1,1 1-1,-1-1 0,0 1 1,0-1-1,0 1 0,0 0 1,1 0-1,-1 0 1,0 0-1,0 0 0,1 0 1,-1 0-1,0 0 1,0 0-1,0 0 0,1 1 1,-1-1-1,0 1 0,0-1 1,0 1-1,0-1 1,0 1-1,0-1 0,0 1 1,0 0-1,0 0 1,0-1-1,0 1 0,0 0 1,0 0-32,2 3 127,0-1 1,0 1 0,0 0 0,0 0-1,-1 0 1,0 0 0,1 0 0,-2 0-1,1 1 1,0-1 0,0 4-128,3 12 544,-1 0-1,-1 4-543,2 6 414,-5-29-407,0 0 1,0 0-1,1 0 0,-1 0 1,0 0-1,0 0 1,1 0-1,-1 0 1,1 0-1,-1 0 0,1-1 1,-1 1-1,1 0 1,0 0-8,-1-1-10,0 0 1,0 0-1,0 0 1,1 0-1,-1 0 1,0 0-1,0 0 1,1 0 0,-1 0-1,0 0 1,0 0-1,0 0 1,1 0-1,-1 0 1,0 0-1,0 0 1,0 0-1,1 0 1,-1 0-1,0 0 1,0-1-1,0 1 1,1 0 0,-1 0-1,0 0 1,0 0-1,0 0 1,0-1-1,0 1 1,1 0-1,-1 0 1,0 0-1,0-1 1,0 1-1,0 0 10,3-5-289,-1 0-1,1 1 1,-1-1-1,0-3 290,0 4-193,4-12-370,5-13-982,6-9 1545,-13 30-95,0 0 0,0 1 0,1 0-1,0-1 1,1 2 0,-1-1 0,2 0 95,-5 5-1,0 0 0,0 0 0,0 1 0,1-1 0,-1 1 0,0 0-1,1 0 1,-1 0 0,0 0 0,2-1 1,-2 2 22,-1 0 0,1-1-1,-1 1 1,1 0-1,-1 0 1,1 0-1,0 1 1,-1-1 0,1 0-1,-1 0 1,0 1-1,1-1 1,-1 1 0,1-1-1,-1 1 1,0 0-1,1 0 1,-1-1 0,0 1-1,1 1-21,2 1 142,1 2 0,-1-1 0,0 0 0,0 1 0,-1 0 0,1 0 0,0 1-142,21 41 887,-20-36-687,22 47 605,-16-31-543,2-1 0,0-1-1,2 0 1,2 1-262,4-3-629,-20-23 628,-1 0 1,0 1 0,0-1-1,0 0 1,0 0 0,0 0 0,0 0-1,0 0 1,1 0 0,-1 0 0,0 1-1,0-1 1,0 0 0,0 0 0,0 0-1,0 0 1,0 0 0,0 1 0,0-1-1,0 0 1,0 0 0,0 0 0,0 0-1,0 0 1,0 1 0,0-1 0,0 0-1,0 0 1,0 0 0,0 0 0,0 0-1,0 1 1,0-1 0,0 0 0,0 0-1,0 0 1,0 0 0,0 0 0,0 1-1,0-1 1,-1 0 0,1 0 0,0 0-1,0 0 1,0 0 0,0 0-1,0 0 1,0 0 0,-1 1 0,1-1-1,0 0 1,0 0 0,0 0 0,0 0-1,0 0 1,-1 0 0,1 0 0,0 0-1,0 0 1,0 0 0,0 0 0,0 0-1,-1 0 1,1 0 0,0 0 0,0 0-1,0 0 1,-1 0 0,-14 2 202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1:00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2753,'-7'21'15037,"2"14"-11821,1-6-1655,1-17-1113,1 1-1,1-1 1,0 0-1,1 1 0,0-1 1,1 2-448,0-10 42,-1 1 0,1-1 1,0 1-1,0-1 1,1 1-1,-1-1 0,1 0 1,0 0-1,0 0 1,1 0-1,-1 0 0,1 0 1,0-1-1,0 1 1,0-1-1,0 0 0,0 0 1,2 1-43,0-1 18,-1 0 0,2 0 0,-1-1 1,0 1-1,0-1 0,1-1 0,-1 1 0,1-1 0,0 0 1,-1 0-1,1 0 0,0-1 0,-1 0 0,1 0 0,0 0 1,5-2-19,-1 0 10,1 0 1,0-1-1,-1 0 1,0-1-1,0 0 1,0-1-1,0 0 1,4-3-11,48-35 80,5-3-718,-47 34 917,-19 11-274,0 0-1,0 0 1,0 1 0,0-1 0,-1 0-1,1 0 1,0 0 0,-1 0 0,1 0-1,0-1-4,-1 2 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2:42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75 215 2048,'-35'23'12646,"-2"1"-6330,34-22-5062,5 0-548,8-2 125,-7 0-546,131-11 3023,-63 4-2443,959-100 2444,-539 30-2637,-348 53-468,-24 7-42,1 4-1,109 3-161,-140 14 0,-125-5-100,19 0-629,0 0 0,-10 2 729,-23 8-714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2:46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297 268 1504,'33'-14'8908,"-32"13"-8641,0 0 0,0 0 0,1 0 0,-1 0 0,0 0 0,0 0 0,0-1 0,0 1 0,0-1 0,-1 1 1,1 0-1,0-1 0,-1 1 0,1-1 0,-1 0 0,1 1 0,-1-1 0,0 1 0,1-1 0,-1-1-267,1-6 819,14-34 2333,-8 26-1979,-2 0-1,1-3-1172,-5 14 168,0 1 0,0 0 0,-1 0 0,1-1 0,-1 1 0,0 0 0,-1 0 0,0-1 0,0-2-168,0 5 62,0 0-1,0 0 1,0 0 0,-1 0 0,1 0-1,-1 0 1,0 0 0,0 1-1,0-1 1,0 1 0,0-1 0,-1 1-1,1 0 1,-1 0 0,1 0-1,-1 0 1,0 0 0,0 0 0,0 1-1,0 0 1,0-1 0,0 1-1,0 0 1,-1 0-62,-5-1 73,-1 0 1,0 1-1,1 0 0,-1 0 0,0 1 1,0 0-1,-5 2-73,3 0 25,1 0 0,-1 0 0,1 2 0,0-1 1,0 2-1,0-1 0,0 1 0,1 1 0,0 0 0,0 0 1,0 1-1,1 1 0,0-1 0,1 1 0,-1 1 0,2 0 0,-1 0 1,1 0-1,0 1 0,1 0 0,0 0 0,-1 5-25,2-2 56,0 0 1,0 0-1,2 0 0,-1 0 0,0 13-56,3-16 34,1-1-1,0 0 0,0 0 0,1 1 0,0-1 0,1 0 0,0 0 0,0 0 0,2 2-33,-2-4 21,2-1 0,-1 1 0,1 0 0,0-1-1,0 0 1,1 0 0,-1 0 0,1-1 0,1 1 0,-1-1 0,1 0 0,0-1-1,4 3-20,11 7 80,1-2-1,1 0 0,8 2-79,116 45 574,-108-43-396,-8-3 260,7 4-438,-37-16 22,0-1 1,0 0-1,-1 1 1,1-1-1,0 1 0,0-1 1,0 1-1,-1 0 1,1-1-1,0 1 0,-1 0 1,1 0-1,0 0-22,-1-1 9,0 0-1,0 0 1,0 0 0,0 1-1,0-1 1,0 0 0,0 0-1,0 0 1,0 1 0,0-1-1,0 0 1,0 0 0,0 0-1,-1 1 1,1-1 0,0 0-1,0 0 1,0 0 0,0 0-1,0 1 1,0-1-1,0 0 1,0 0 0,-1 0-1,1 0 1,0 0 0,0 1-1,0-1 1,0 0 0,-1 0-1,1 0 1,0 0 0,0 0-1,0 0-8,-3 1 57,0 0-1,0 0 1,0 0-1,-1 0 1,1-1-1,0 1-56,-48 3 231,0-3 0,0-1 0,-29-5-231,-4 0-1485,75 4 569,7-2-531,14-7-282,-10 9 1783,26-18-661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2:46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1536,'3'5'10205,"-2"2"-5345,-3 14-2233,0-8-1468,1 12-373,1-1 0,1 1 0,2-1 0,0 0 0,2 0 0,0 0 0,2-1 0,7 17-786,-12-34 54,1 0 0,-1 0 0,2-1 0,-1 0 0,0 1 0,1-1 1,0-1-1,1 1 0,-1 0 0,1-1 0,-1 0 0,6 3-54,-8-5 1,0-1-1,0 0 1,1 0 0,-1 0-1,0 0 1,1 0 0,-1 0-1,1-1 1,-1 1 0,1-1-1,-1 0 1,1 1 0,-1-1 0,1 0-1,-1-1 1,1 1 0,-1 0-1,1-1 1,-1 1 0,1-1-1,-1 0 1,0 0 0,1 0-1,-1 0 1,0 0 0,0 0-1,1-1 1,-1 1 0,0-1 0,-1 0-1,1 1 1,1-2-1,2-3-93,0 0 0,0 0-1,0-1 1,-1 1 0,0-1 0,0 0 0,-1-1 0,2-6 93,4-11-835,4-25 835,-8 26 151,0 0 1,-2 0 0,-1 0-1,-1-8-151,0 59 564,2-1 0,0 1 0,2-1 0,1 0 0,1 0 0,8 17-564,-14-38 25,1 0 0,0-1 0,1 1 0,-1 0 0,1-1 0,2 2-25,-4-4 46,0-1 0,0 1 0,0-1 0,1 0 0,-1 0 0,1 0 0,-1 1 0,1-1 0,-1-1 0,1 1 0,0 0 0,-1 0 0,1-1 0,0 1 0,-1-1 0,1 1 1,0-1-1,0 0 0,0 1 0,0-1-46,17-2 940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2:47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56 2136,'-4'-8'10825,"0"1"-6242,-8-12-1785,10 16-2152,1 2-458,-1-1 0,0 1 0,1-1 0,-1 1 0,0 0-1,0 0 1,1 0 0,-1 0 0,0 0 0,0 0 0,0 0-1,-1 0 1,1 1 0,0-1 0,0 1 0,-1 0-188,-2-1 248,-1 0 0,1 1 0,-1 0 1,0 0-1,-1 1-248,3-1 80,1 1 1,-1 0-1,1 0 1,0 0-1,-1 0 1,1 0-1,0 1 1,0-1 0,0 1-1,0 0 1,0 0-1,0 0 1,0 1-1,0 0-80,-1 1 87,1 0 0,0 0 0,0 1 0,0-1 0,0 1 1,0 0-1,1 0 0,-2 4-87,0 6 188,0 0 1,0 1 0,2-1-1,0 1 1,0 13-189,1-5 236,1 0 0,0-1 0,2 3-236,-1-19 42,0 0 0,0 0 0,1 0-1,0-1 1,0 1 0,1 0 0,0-1 0,0 1 0,0-1 0,1 0 0,0 0 0,3 4-42,-4-7-35,1 0 0,-1 0 0,0-1 0,1 1 1,0-1-1,-1 0 0,1 0 0,0 0 0,0-1 0,0 1 0,0-1 1,0 0-1,1 0 0,-1 0 0,0-1 0,1 1 0,2-1 35,5-1-382,0 1 1,0-1-1,0-1 0,-1 0 0,11-4 382,22-8-609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2:47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 1832,'0'-1'11780,"-1"1"-6098,-3 1-2573,-1 2-4792,4-2 3408,-4 4-887,0 0 0,0 0 0,-1 0 1,-5 3-839,-4 4 585,0 0 0,1 1 1,1 1-1,-12 13-585,20-21 84,1 0 0,-1 1 0,1-1 0,0 1 0,1 0 0,0 0 0,0 0 0,0 0 0,1 1 0,-2 5-84,3-7 28,1 0 1,-1 1 0,1-1-1,0 0 1,0 1 0,1-1-1,0 0 1,0 0 0,0 0 0,1 0-1,0 0 1,0 0 0,2 2-29,0 1 13,0-1 0,1 1 0,0-1 0,0-1 0,1 1 0,0-1 1,1 0-1,4 4-13,-6-7 1,1 0-1,-1 0 1,1 0 0,-1-1 0,1 0 0,0 0 0,0-1-1,0 1 1,1-1 0,-1-1 0,0 1 0,1-1 0,0 0-1,32 0 682,4-2-634</inkml:trace>
  <inkml:trace contextRef="#ctx0" brushRef="#br0" timeOffset="1">421 303 1352,'-33'32'11269,"30"-27"-3488,5-4-5768,4-3-1556,-6 2-316,3-1 211,0-1 0,0 1 1,0-1-1,0 0 0,-1-1 0,1 1 1,-1 0-1,1-1 0,-1 1 1,1-3-353,21-30 926,-19 26-774,3-4-83,-1 0 1,0 0-1,-2-1 1,1 0 0,-2 0-1,1 0 1,-1-4-70,-3 11 6,0-1 1,0 1-1,0-1 1,-1 1-1,0-1 1,0 0 0,-1 1-1,0-1 1,-1 1-1,1-1 1,-1 1 0,-1 0-1,1-1 1,-1 1-1,-1 0-6,2 4 7,1 0-1,-1 1 0,0-1 1,0 0-1,0 1 0,0 0 0,-1-1 1,1 1-1,-1 0 0,0 0 1,1 0-1,-1 0 0,0 1 0,0-1-6,1 2 9,0-1-1,1 1 1,-1-1-1,0 1 1,1 0-1,-1-1 1,0 1-1,1 0 0,-1 0 1,0 1-1,0-1 1,1 0-1,-1 0 1,0 1-1,1-1 1,-1 1-1,0 0 0,1-1 1,-1 1-1,1 0 1,-1 0-1,1 0 1,0 0-1,-1 0 1,1 0-1,0 0 0,-1 1-8,-2 3 61,-1 0 0,1 1 0,-1 0-1,2 0 1,-1 0 0,1 0-1,0 1 1,0-1 0,-2 6-61,0 6 182,1-1 1,0 1-1,1 5-182,0-6 99,2 0 0,0 0 0,0 0-1,2-1 1,0 1 0,1 0 0,2 6-99,-3-17-23,1 0 0,0 0 0,0-1 0,0 1 0,0-1 0,1 1 0,0-1 0,0 0 0,0 0 0,1 0 0,0-1 0,0 1 0,0-1 0,0 0 0,1 0 0,-1 0 0,1-1 1,0 1-1,0-1 0,1-1 0,-1 1 0,4 1 23,-3-2-182,1 0 0,-1-1 1,0 0-1,1 0 1,-1 0-1,1-1 0,-1 0 1,1 0-1,4-1 182,1-1-251,-1 0-1,1-1 0,-1 0 1,0-1-1,1-1 252,38-18-401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2:48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1664,'-7'1'11084,"0"3"-5931,-12 13-2129,9-9-1251,2-1-1136,1 0-1,-1 1 1,1 0 0,1 0-1,-1 0 1,1 1-1,1 0 1,0 0 0,-3 6-637,6-10 114,0 0 1,0 0 0,1 0 0,0 0 0,0 0 0,0 0 0,0 1 0,1-1 0,0 0 0,0 0 0,0 0 0,1 0 0,-1 1 0,1-1 0,1 0 0,-1 0 0,1 0 0,0 0 0,0-1 0,2 5-115,0-3 70,1 1 1,-1-1-1,1 1 1,1-2 0,-1 1-1,1 0 1,0-1-1,1 0 1,0 0-71,13 8 213,1-1 0,8 3-213,-6-3 436,21 14-436,-42-25 19,-1 0-1,0 0 1,1 0-1,-1 0 0,0 0 1,0 0-1,0 1 1,0-1-1,0 1 1,0-1-1,0 1 1,-1-1-1,1 1 1,-1-1-1,1 1-18,-1-1 10,1 0 0,-1 0-1,0 1 1,0-1 0,0 0 0,0 0 0,0 0 0,0 0 0,0 0-1,-1 0 1,1 0 0,0 0 0,-1 0 0,1 0 0,0 0-1,-1 0 1,1 0 0,-1 0 0,0 0 0,1 0 0,-1 0-1,0-1 1,1 1 0,-1 0 0,0 0-10,-4 2-1,0 0-1,0 0 1,0 0-1,-1 0 1,1-1-1,-1 0 1,-3 1 1,4-1-15,-13 4-416,0-1-1,-1-1 1,1 0 0,-19 0 431,37-4-6,-18-1-783,18 1 765,-1 0 1,1 0 0,-1-1 0,1 1-1,-1 0 1,1 0 0,-1-1-1,1 1 1,0 0 0,-1-1 0,1 1-1,-1-1 1,1 1 0,0-1-1,-1 1 1,1-1 0,0 1 0,-1-1-1,1 1 1,0-1 0,0 1-1,0-1 1,0 1 0,-1-1 0,1 1-1,0-1 1,0 0 23,1-23-247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2:48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7 1280,'-2'-5'11725,"0"3"-5468,-8 7-1505,7-2-4226,-1 1 0,0-1 0,1 1 0,-2 1-526,0 3 491,0-1 0,0 1 0,0 0 0,1 1 0,0-1 0,1 1 1,-1 0-492,3-4 92,0 0 0,0-1 0,0 1 0,0 0 0,1 0 0,0-1 0,0 1 0,0 0 1,1 0-1,-1-1 0,1 1 0,0 0 0,1-1 0,-1 1 0,2 2-92,1 0 41,0 1-1,1-1 1,0 0 0,0 0-1,1 0 1,-1 0-1,2-1 1,-1 0 0,1-1-1,0 1 1,0-1-1,0-1 1,1 1 0,1 0-41,20 8 126,0 0 1,1-2 0,8 1-127,-23-7 74,-11-4-37,19 8 143,-23-9-173,1 0 1,-1 0 0,0 1-1,1-1 1,-1 0 0,0 0-1,1 0 1,-1 0 0,0 1-1,0-1 1,1 0 0,-1 0-1,0 1 1,0-1 0,1 0-1,-1 1 1,0-1-1,0 0 1,0 0 0,0 1-1,1-1 1,-1 0 0,0 1-1,0-1 1,0 1 0,0-1-1,0 0 1,0 1 0,0-1-1,0 0 1,0 1 0,0-1-1,0 0 1,0 1 0,0-1-1,0 0 1,0 1-1,0-1 1,-1 0 0,1 1-1,0-1 1,0 0 0,0 1-1,-1-1 1,1 0 0,0 1-1,0-1 1,0 0 0,-1 0-1,1 1 1,0-1-8,-7 5 28,0 0-1,0-1 1,0 1 0,-1-1 0,1-1-1,-1 0 1,-3 2-28,-13 4 6,-2 3-60,-11 5-453,-1-1 0,-9 1 507,46-17-157,1 1 0,0-1 0,-1 0 0,1 0 0,0 0 0,-1 0 0,1 0 0,0 0 0,-1 1 0,1-1 0,-1 0 0,1 0 0,0 0 0,-1 0 0,1 0 0,0 0 0,-1 0 0,1 0 0,0-1 0,-1 1 0,1 0 0,0 0 0,-1 0 0,1 0 0,0 0 1,-1-1-1,1 1 157,1-9-2160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2:48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43 1440,'-9'-28'10907,"3"18"-6546,6 5-1905,10 22-696,4 19 17,6 24-25,4 15-319,4 14-369,4 4-184,1-4-312,5-8-152,-9-13-160,-4-9-56,-2-19-360,-14-15-304,-10-30 528,1-14 1064</inkml:trace>
  <inkml:trace contextRef="#ctx0" brushRef="#br0" timeOffset="1">47 9 9578,'53'-5'9697,"-1"2"-6206,-31 3-2552,0 1 1,0 1-1,19 3-939,-34-3 202,1-1 0,0 1 0,-1 1 0,0-1 0,1 1 0,-1 0 1,0 0-1,-1 1 0,1 0 0,-1 0 0,1 0 0,-1 1 0,0-1 0,-1 1 0,3 3-202,-4-4 67,-1 0 0,1 0 1,-1 0-1,1 1 0,-1-1 0,-1 1 0,1-1 1,-1 1-1,1 0 0,-1-1 0,-1 1 1,1 0-1,-1 0 0,0 0 0,0 0 0,0-1 1,-1 1-1,1 0 0,-1 0 0,0 0 0,-2 2-67,0 3 57,-1-1-1,0 0 0,-1 0 0,0 0 1,0-1-1,-1 1 0,-3 3-56,-8 7 113,-1 0 1,-6 4-114,17-17-88,0 0 0,0-1 0,0 0 1,0 0-1,-1 0 0,-1-1 88,7-2-10,0-1-1,-1 0 1,0 0-1,1 0 0,-1-1 1,1 1-1,-1 0 1,0-1-1,1 0 1,-1 0-1,0 0 0,0 0 1,1 0-1,-1 0 1,0-1-1,1 1 1,-1-1-1,0 0 0,1 0 1,-1 0-1,1 0 1,-1 0 10,-23-19 70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2:49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86 2208,'10'41'13495,"-2"0"-7085,-3-10-4666,-1 1-1,-2 0 0,-2-1 0,-2 30-1743,2-57 158,-1-1 1,1 0-1,-1 1 0,0-1 0,-1 2-158,2-4 11,0-1 0,0 0-1,0 0 1,0 1 0,0-1-1,0 0 1,0 0 0,-1 1-1,1-1 1,0 0 0,0 0-1,0 1 1,0-1 0,-1 0-1,1 0 1,0 0 0,0 1-1,-1-1 1,1 0 0,0 0-1,0 0 1,-1 0 0,1 0-1,0 0 1,0 1 0,-1-1-1,1 0 1,0 0 0,-1 0-1,1 0 1,0 0 0,0 0-1,-1 0 1,1 0 0,0 0-1,-1 0 1,1 0 0,0-1-1,0 1 1,-1 0 0,1 0-1,0 0 1,0 0 0,-1 0-1,1 0 1,0-1 0,0 1-1,-1 0 1,1 0 0,0 0-1,0-1 1,0 1 0,-1 0-1,1 0 1,0-1-1,0 1 1,0 0-11,-3-4 19,0 1 1,1-1-1,-1 1 0,1-1 0,0 0 1,0 0-1,1 0 0,-2-2-19,-8-37-88,9 33 65,-4-16-133,2 0 0,0 0 0,2-10 156,1 23-72,1 1 1,1 0 0,0-1-1,1 1 1,0 0 0,1 0-1,0 0 1,3-5 71,-4 11-27,1 1-1,0 0 1,0 0 0,0 0 0,0 0-1,2-1 28,-3 3-24,0 1-1,0 0 0,1 0 0,-1 0 1,0 1-1,1-1 0,-1 0 0,1 1 1,-1-1-1,1 1 0,0 0 0,0 0 1,0 0 24,1 1 63,0-1 0,1 1 0,-1 1 0,0-1 0,1 0 0,-1 1 0,0 0 1,0 0-1,0 0 0,0 1 0,0-1 0,2 2-63,28 18 373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2:49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99 28926,'3'14'253,"1"0"-1,0 1 1,1-1-1,0 0 1,1-1-1,5 9-252,-8-17 37,0 0 0,1 0 0,0 0 0,0 0 0,0-1 0,0 1 0,0-1 0,1 0 0,0-1 0,0 1 0,0-1 0,0 0 0,1 0-1,-1 0 1,1-1 0,-1 0 0,1 0-37,-2-1 3,-1 0 1,1 0-1,-1-1 0,1 1 0,0-1 0,-1 0 0,1 0 0,-1-1 1,1 1-1,0-1 0,-1 1 0,1-1 0,-1 0 0,0 0 0,1-1 1,-1 1-1,0-1 0,0 0 0,1 0 0,-1 0 0,-1 0 0,1 0 1,0-1-4,1 0-16,-1-1-1,0 0 1,0 0 0,0 0 0,0-1 0,0 1 0,-1-1 0,0 0 0,0 1 0,0-1 0,-1 0 0,0 0 0,0 0 0,0 0 0,0 0 0,-1-1 16,0-1-23,0 1 0,0-1 0,-1 0 0,0 1 0,0-1 0,-1 1 0,0-1-1,0 1 1,0 0 0,-1 0 0,0 0 0,0 0 0,-1 0 0,0 1 0,0 0 0,0-1 0,0 1-1,-1 1 1,0-1 0,0 1 0,0 0 0,-3-2 23,1 1-32,-1 0-1,0 0 1,0 1-1,-1 0 1,1 0-1,-1 1 1,0 0-1,0 1 1,0-1 0,0 2-1,0 0 1,-1 0-1,1 0 1,0 1-1,-8 1 33,12 0-33,0 0 0,0 0 0,0 0 0,0 1 0,0 0 0,0-1 0,1 2 0,-5 1 33,7-3 24,1 0 1,0 0-1,-1 0 1,1 0 0,0 1-1,-1-1 1,1 0-1,0 0 1,0 1 0,0-1-1,0 1 1,0-1-1,0 1 1,1-1 0,-1 1-1,0 0 1,1-1-1,-1 1 1,1 0 0,0-1-1,0 1 1,-1 0-1,1-1 1,0 1 0,0 0-1,1 0 1,-1-1-1,0 1-24,2 6 97,1-1 1,0 0-1,0 1 0,5 5-97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1:00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2 960,'-3'-1'7659,"1"5"-3411,2 11-1493,1-4-1423,-6 35 2108,-2-1-1,-7 25-3439,3-18 2054,-2 39-2054,6-31 407,7-60-315,0-6-66,2-11-12,0 8-21,0 0 0,1 0 0,1 0 1,-1 0-1,1 1 0,1-1 0,0 1 1,0 1-1,0-1 0,1 0 0,0 1 1,0 1-1,1-1 0,0 1 0,0 0 1,1 0-1,1 0 7,-5 4-3,-1 1 0,0-1 0,1 1 1,-1 0-1,1 0 0,-1 1 0,1-1 0,-1 1 0,1 0 0,-1-1 1,1 2-1,-1-1 0,1 0 0,0 1 0,0 0 3,10 2-1,-1 1 1,0 0-1,5 3 1,0 0 10,-9-4 31,0 1 0,-1 0 0,1 0-1,-1 0 1,0 1 0,-1 1 0,2 0-41,-5-3 43,-1 1 0,0-1 0,0 0 1,0 1-1,0 0 0,-1-1 0,1 1 0,-1 0 1,0 0-1,0 0 0,-1 1 0,1-1 0,-1 0 1,0 1-1,1 4-43,-1-2 44,0 1 0,-1 0 0,0 0 1,0 0-1,-1 0 0,0 0 0,0 0 1,0 0-1,-1 0 0,-1-1 0,1 1 0,-1-1 1,-4 7-45,1-4-84,5-6-85,-1 0 0,-1-1 0,1 1-1,0 0 1,-1-1 0,0 0 0,0 0 0,0 0 0,0 0 0,-2 1 169,5-4-189,-1 1 0,1-1-1,-1 0 1,1 0 0,-1 0 0,1 1 0,-1-1 0,1 0 0,-1 0 0,1 0 0,-1 0 0,1 0 0,0 0 0,-1 0 0,1 0 0,-1 0 0,1 0 0,-1 0 0,0-1 189,0-2-1101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2:50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 1984,'-6'-11'16460,"8"17"-13201,1 5-3305,88 305 6403,-44-141-4745,18 29-1612,-59-191 37,-5-9-24,1-1 0,-1 0-1,0 1 1,0-1 0,0 0 0,0 1 0,-1-1 0,1 1 0,-1 0 0,0 0-13,0-4 1,0 0 0,0 0-1,0 0 1,0 1 0,0-1 0,0 0 0,0 0 0,0 0 0,0 0 0,0 1 0,0-1 0,0 0 0,0 0 0,-1 0 0,1 0 0,0 1-1,0-1 1,0 0 0,0 0 0,0 0 0,0 0 0,-1 0 0,1 0 0,0 0 0,0 1 0,0-1 0,0 0 0,-1 0 0,1 0 0,0 0-1,0 0 1,0 0 0,0 0 0,-1 0 0,1 0 0,0 0 0,0 0 0,0 0 0,0 0 0,-1 0 0,1 0 0,0 0 0,0 0 0,0 0-1,-1 0 1,1 0 0,0 0 0,0 0 0,0 0 0,0-1 0,0 1 0,-1 0 0,1 0-1,-8-6-16,3-3-68,0 0 0,0 0-1,1-1 1,0 1 0,1-1 0,0 0 0,-1-6 84,2 6-92,-2-2-22,2 0 1,0 0 0,0 0 0,1 0 0,1 0 0,0 0 0,0 0-1,1 0 1,2-7 113,-2 14-32,0 0 0,1 0 0,0 0-1,0 0 1,0 0 0,0 0 0,1 1-1,0-1 1,0 1 0,1-2 32,-1 3-7,0 0 0,0 0 0,0 0-1,0 1 1,1 0 0,-1-1 0,1 1 0,-1 0 0,1 1 0,0-1 0,0 1-1,0-1 1,0 1 0,1 0 7,2 0 37,0 0-1,-1 0 0,1 1 1,-1 0-1,1 0 0,0 1 0,-1 0 1,1 0-1,-1 0 0,0 1 1,1 0-1,-1 0 0,0 0 1,2 2-37,-1 0 107,1 0 1,-1 1 0,0 0-1,0 0 1,-1 1 0,0 0-1,0 0 1,0 0 0,0 1-1,3 5-107,-5-5 125,1 0 0,-1 1 0,0 0 0,-1 0 0,0 0 0,0 0 0,-1 0 0,0 1 0,0-1 0,0 7-125,-2-9 73,1 1 0,-1 0 1,-1-1-1,1 1 0,-1 0 1,-1-1-1,1 1 0,-1-1 1,0 1-1,0-1 0,-1 0 0,0 0 1,0 0-1,-1 0-73,-2 3 71,-1 0 1,-1 0-1,1-1 0,-1 0 1,-1-1-1,1 0 0,-1 0 0,-1-1 1,-7 4-72,0 0-15,-2-1 0,1-1 0,-1-1 0,-19 5 15,32-10-105,0-1 1,0 0 0,0 0-1,0 0 1,0 0 0,0-1-1,0 0 1,0-1 0,-2 1 104,-5-5-5009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2:50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250 100 2008,'-4'-10'13393,"-1"0"-6383,-11-10-1653,10 15-5101,0-1 0,0 1 0,0 0 1,-1 1-1,-2-2-256,0 1 49,0 1 0,0 0 1,0 1-1,0 0 0,0 1 0,-1-1 1,1 2-1,-1-1 0,1 1 0,-1 1 1,0 0-1,1 0 0,-5 1-49,12 0 5,-1-1 0,1 1-1,0 0 1,-1 0 0,1 0 0,0 0-1,-1 0 1,1 0 0,0 0 0,0 1 0,0-1-1,0 1 1,0 0 0,1-1 0,-1 1-1,0 0 1,1 0 0,-1 0 0,1 0 0,0 1-1,0-1 1,-1 0 0,2 0 0,-1 1-1,0-1 1,0 1 0,1-1 0,-1 0-1,1 3-4,-1 3 17,1 0 0,0 0-1,0 0 1,1 1-1,0-1 1,0 0-1,1 0 1,1 3-17,0-3 29,0 1 0,1-1 1,-1 0-1,1 0 0,1-1 0,0 1 1,3 3-30,-5-7 12,0 0 1,0-1-1,0 1 1,1-1-1,0 0 1,-1 0-1,1 0 1,0-1-1,1 1 1,-1-1-1,0 0 1,1 0-1,-1 0 1,4 0-13,-6-2 1,1 1-1,0-1 1,0 0 0,-1 0-1,1 0 1,0 0 0,0-1-1,-1 1 1,1-1 0,0 0-1,0 0 1,-1 0 0,1 0-1,-1 0 1,1 0 0,-1-1-1,0 1 1,1-1 0,-1 1-1,1-2 0,5-5-22,0 0 0,-1 0 1,0 0-1,3-6 22,-10 13-2,9-12-26,-1 0 0,-1-1 0,0 0 0,-1 0 28,3-4-27,-8 15 26,0 1 0,0 0 1,0 0-1,1 0 0,-1 0 0,1 0 0,0-1 1,-2 3 4,1-1-1,-1 1 1,1 0 0,-1-1-1,1 1 1,-1 0-1,1-1 1,-1 1-1,1 0 1,-1 0 0,1-1-1,-1 1 1,1 0-1,-1 0 1,1 0-1,-1 0 1,1 0 0,-1 0-1,1 0 1,0 0-1,-1 0 1,1 0-1,-1 0 1,1 0 0,-1 0-1,1 1 1,-1-1-1,1 0 1,-1 0-1,1 1 1,-1-1 0,1 0-1,0 1-3,-1 0 19,1-1 0,0 1 0,-1 0 1,1 0-1,0 0 0,-1 0 0,1 0 0,-1 0 0,1 1 0,-1-1 0,0 0 0,0 0 0,1 0 1,-1 0-1,0 0 0,0 0 0,0 1 0,0-1 0,0 0 0,0 0-19,0 3 85,0 7 52,1 1 1,0-1-1,1 0 1,0 1 0,1-1-1,1 0 1,-1-1-1,3 4-137,-5-11 11,1-1 1,-1 1-1,1 0 0,0-1 0,0 1 1,0-1-1,0 0 0,2 2-11,-3-3-20,-1-1 0,1 1 0,0-1 0,0 1 1,-1-1-1,1 0 0,0 1 0,0-1 0,0 0 0,-1 1 0,1-1 0,0 0 0,0 0 0,0 0 0,0 0 0,0 0 0,0 0 0,-1 0 0,1 0 0,0 0 0,0 0 0,0 0 0,0-1 0,0 1 0,-1 0 1,1-1-1,0 1 0,0-1 0,0 1 0,-1-1 0,1 1 0,0-1 0,-1 1 0,1-1 0,0 0 20,16-20-2268,4-8 1050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2:51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10658,'8'10'2859,"-1"0"0,-1 0-1,0 0 1,3 6-2859,-2 0 2438,0 0-1,2 14-2437,3 15 1870,4 40-1870,-9-42 1586,0-9-1104,28 173 986,-33-183-1403,-2-20-70,-3-5-15,-2-5-46,5 6 60,-7-9-125,1 0 1,1 0-1,-1 0 1,2-1-1,-1 1 1,0-6 130,4 12-41,-1 0 1,2 0 0,-1 0 0,0 0-1,1 0 1,-1 0 0,1-1 0,0 1-1,0 0 1,0 0 0,1 0 0,-1 0 0,1-1-1,-1 1 1,1 0 0,0 0 0,1 0-1,-1 0 1,0 0 0,1 1 0,-1-1-1,1 0 1,2-2 40,1 0-45,1 0 1,-1 0-1,1 1 0,0 0 0,1 0 1,-1 0-1,1 1 0,-1 0 0,8-3 45,10-1-41,1 0-1,5 0 42,-26 6 2,6-1 64,1 0 0,0 1-1,-1 0 1,1 0 0,0 1-1,2 1-65,-10-1 60,0 1-1,0-1 1,0 1-1,1 0 1,-1 0 0,0 0-1,0 0 1,-1 1-1,1-1 1,2 2-60,-3-1 52,-1-1 1,1 1 0,0-1-1,-1 1 1,0-1-1,1 1 1,-1 0-1,0 0 1,0 0 0,0 0-1,0 0 1,0 0-1,0 0 1,-1 0 0,1 0-1,0 2-52,0 5 48,-1-1-1,0 0 0,0 1 1,0-1-1,-1 0 0,0 1 1,-1-1-1,0 0 1,0 0-1,-1 0 0,0 0 1,0 0-1,-1-1 1,0 1-1,0-1 0,-1 0 1,0 0-1,-2 1-47,0 0-5,1 0 1,-2 0-1,1-1 0,-1 0 1,0 0-1,-1-1 0,1 0 0,-1-1 1,0 0-1,-1 0 0,1-1 0,-1 0 1,0-1-1,-4 1 5,11-3 0,0 0 0,0-1 0,0 0 0,0 1 0,0-1 0,0-1 0,0 1 0,0 0 0,0-1 0,0 1 0,0-1 0,0 0 0,0 0 0,0 0 0,0 0 0,1-1 0,-1 1 0,-2-2 0,4 2 0,0 0 0,1 0 0,-1 0 0,0 0 0,0 0 0,1 0 0,-1 0 0,0 0 0,1 0 0,-1 0 0,0-2 0</inkml:trace>
  <inkml:trace contextRef="#ctx0" brushRef="#br0" timeOffset="1">657 433 3969,'16'36'16547,"-4"10"-11722,-5 0-1712,-4-5-1385,-3-1-423,0-24-881,0-12-248,-3-28-640,0-16 48,-5-21-8946,-5-18 6801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2:51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9338,'2'-6'11474,"12"12"-7769,0 8-1056,-3 2-1017,-2 0-168,5 0-407,0-5-73,7 5-592</inkml:trace>
  <inkml:trace contextRef="#ctx0" brushRef="#br0" timeOffset="1">280 119 12515,'-25'-31'9346,"25"50"-7458,2 9-96,5 24 57,2 12-73,7 6-800,2 3-255,2 2-321,2-7-80,0-14-200,-1-13-248,-3-27-344,-8-17 1016,4-13-576</inkml:trace>
  <inkml:trace contextRef="#ctx0" brushRef="#br0" timeOffset="2">502 358 8282,'12'22'12578,"8"3"-8089,-5 1-2128,-3 8-441,-2-6-655,-3-4-433,-2-4-528,1-11-152,-6-13-520,0-12 824,8-13-472</inkml:trace>
  <inkml:trace contextRef="#ctx0" brushRef="#br0" timeOffset="3">404 104 1312,'9'-5'12659,"4"10"-3969,-1 3-6130,3 3-503,0 3-681,-13 0-496,18-4-400,6-7 721,13-7-913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2:52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2160,'8'30'16284,"3"14"-11619,1 17-1712,-3 6-521,5 13-760,0-2-463,7-9-705,7-2-192,2-30-336,2-11-288,-7-26-264,-8-24 960,-9-14-408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2:52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10714,'19'3'11622,"18"0"-11622,18-3 5687,54-11-4547,6 1-749,-110 9-378,0 1 0,0 1 0,0-1 0,0 1 0,0-1 0,0 1-1,0 1 1,0-1 0,-1 1 0,1 0 0,0 0-13,-2 0 8,-1-1 1,1 1 0,-1 0-1,0 0 1,1 0 0,-1 0-1,0 0 1,0 0-1,-1 1 1,1-1 0,0 1-1,-1-1 1,1 1 0,-1 0-1,0-1 1,0 1-1,0 0 1,0 0 0,0 2-9,0 8 56,0 0 0,0 1 1,-1-1-1,-1 1 0,-1 2-56,1-2 77,0 1-1,1-1 0,1 0 1,0 7-77,0-18 10,-1-1 1,1 1 0,0 0 0,-1-1-1,1 0 1,0 1 0,1-1 0,-1 1 0,0-1-1,1 0 1,0 1-11,-1-2 1,-1 0 0,1-1 0,0 1 0,0 0 0,-1-1 0,1 1 0,0-1-1,0 1 1,0-1 0,0 0 0,-1 1 0,1-1 0,0 0 0,0 0 0,0 1 0,0-1 0,0 0-1,0 0 1,0 0 0,0 0 0,0 0 0,0 0 0,0-1 0,0 1 0,0 0 0,0 0 0,-1-1 0,1 1-1,0 0 1,0-1 0,0 1-1,4-3-38,-1 0 0,1-1 0,-1 1-1,0-1 1,1 0 0,-2 0 0,1 0 0,0 0 0,-1-1 38,3-2-102,16-23-1033,-1 0 0,16-31 1135,10-15-1002,-45 72 969,0 1-1,1 0 0,-1 0 1,1 0-1,3-3 34,-5 6 4,-1-1 0,1 1 0,-1-1 0,1 1 0,0-1 1,-1 1-1,1 0 0,0-1 0,0 1 0,-1 0 0,1 0 0,0 0 1,0-1-1,-1 1 0,1 0 0,0 0 0,0 0 0,-1 0 0,1 0 1,0 0-1,0 0 0,-1 1 0,1-1 0,0 0 0,0 0 0,-1 0 1,1 1-1,0-1 0,-1 1 0,1-1 0,0 0 0,-1 1 0,1-1-4,3 5 116,0-1 0,-1 1 0,0-1 0,1 1 0,-1 0 0,-1 0 0,1 1-1,-1-1 1,0 0 0,1 6-116,3 4 310,46 110 1699,4 6-673,-44-96-907,-1 0 0,6 30-429,-11-26 126,-1 1-1,-1 15-125,-3-46 0,-1 0 0,0 0 0,-1 0 0,0 0 0,0-1 0,-1 3 0,1-7 0,0-1 0,-1 1 0,1-1 0,-1 1 0,0-1 0,0 0 0,0 1 0,0-1 0,-1 0 0,1-1 0,-1 1 0,0 0 0,1-1 0,-1 1 0,-1 0 0,-4 1 0,1 0 0,0 0 0,-1-1 0,0 0 0,0 0 0,0 0 0,0-1 0,0-1 0,0 1 0,-1-1 0,1-1 0,-2 0 0,-9 0 0,0 0 0,0-2 0,1 0 0,-18-5 0,21 3 0,-1-1 0,0 0 0,1-1 0,0 0 0,-1-2 0,13 6 1,1 1-1,-1-1 1,0 0-1,0 0 1,1 0-1,-1 0 1,1 0-1,0-1 1,0 1-1,0 0 1,0-1-1,0 0 0,1 1-3,0 1-1,1-1 1,-1 0 0,0 0-1,1 1 1,0-1 0,-1 0-1,1 0 1,0 0 0,0 0-1,0 1 1,0-1 0,1 0-1,-1 0 1,0 0 0,1 0-1,-1 1 1,1-1 0,0 0-1,-1 1 1,1-1 0,0 0-1,0 0 4,4-4-60,-1-1 0,1 1-1,0-1 1,0 1 0,1 1-1,0-1 1,0 1 0,5-3 60,13-9-835,19-9 835,-34 21-339,61-35-5608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2:53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2 1624,'-3'-1'1549,"-1"1"0,1 0-1,0 0 1,-1 0 0,1 1-1,0-1 1,0 1-1,-1 0 1,-1 0-1549,1 1 769,0 0-1,0 0 1,0 0-1,0 0 1,0 1 0,-2 2-769,-2 2 464,2-1 1,-1 1-1,1 1 1,0-1-1,1 1 1,-3 4-465,2-1 350,0 0 1,1 0-1,1 0 0,-1 0 0,2 1 1,0 0-1,-1 2-350,3-9 94,0 1 0,1 0 1,-1-1-1,1 1 0,0 0 0,0-1 0,1 1 1,0 0-1,0-1 0,0 1 0,1-1 1,-1 1-1,1-1 0,1 0 0,-1 0 0,1 1-94,-1-3 27,1 0 0,-1 0 0,1 0 0,-1 0 0,1-1 1,0 1-1,0-1 0,0 0 0,0 0 0,0 0 0,1 0 0,-1-1 0,1 1 0,-1-1 0,1 0 0,-1 0 0,1 0 0,0-1 0,-1 1 0,1-1 0,0 0 0,0 0-27,3 0 2,0 0 1,1-1 0,-1 0-1,0 0 1,0-1-1,0 0 1,0 0-1,-1-1 1,1 0 0,4-2-3,-6 1-3,0 1 0,1-1 1,-2 0-1,1 0 1,-1-1-1,1 1 1,-1-1-1,0 0 1,-1 0-1,1-1 1,-1 1-1,0-1 1,0 1-1,-1-1 1,0 0-1,0 0 1,0 0-1,-1 0 1,1-2 2,-2 0 2,1 1 1,-1 0-1,0 0 1,-1 0 0,1 0-1,-2 0 1,1-1-3,0 4 9,0-1-1,-1 1 1,1-1 0,-1 1 0,0 0-1,0 0 1,-1 0 0,1 0 0,-1 0-1,0 0 1,-1-1-9,0 1 15,-1 0-1,0 1 0,1-1 0,-1 1 1,-1 0-1,1 0 0,0 0 0,-1 1 1,1 0-1,-2-1-14,-2 1 19,0 0 1,0 0-1,0 1 0,0 0 1,0 0-1,-8 1-19,8 0 13,0 1 0,0 0 1,0 1-1,0 0 0,0 0 0,1 1 0,-1 0 0,1 0 0,0 1 0,-1 0 1,2 0-1,-1 1 0,0 0 0,-3 4-13,9-7-4,0 0 0,-1 0-1,1 0 1,0 1 0,0-1 0,0 1 0,0-1-1,1 1 1,-1 0 0,1 0 0,0-1-1,-1 1 1,1 0 0,1 0 0,-1 0 0,0 1-1,1-1 1,-1 0 0,1 1 4,0-2-43,0 0-1,1 0 1,-1-1-1,0 1 1,1 0-1,-1 0 1,1 0 0,0 0-1,-1-1 1,1 1-1,0 0 1,0 0 0,0-1-1,1 1 1,-1-1-1,0 1 1,0-1 0,1 0-1,-1 1 1,1-1-1,-1 0 1,1 0-1,0 0 1,-1 0 0,1 0 43,3 1-206,1 0 1,-1 0 0,0 0 0,1-1-1,-1 0 1,1 0 0,0 0 0,4 0 205,16-1-806,15-3 806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2:53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65 1440,'-2'-10'3623,"2"7"-2801,0 0 1,0-1-1,-1 1 1,1 0 0,-1 0-1,0 0 1,0 0-1,0 0 1,0 0-1,-1 0 1,1 0 0,-1 1-1,1-1 1,-1 0-1,0 1 1,0-1-823,1 3 154,1 0 0,-1-1 0,1 1 0,-1-1 0,1 1 0,-1 0 0,0-1 0,1 1 0,-1 0 0,1 0 0,-1 0 0,1-1 0,-1 1 0,0 0 0,1 0 0,-1 0 1,0 0-1,1 0 0,-1 0 0,0 0 0,1 0 0,-1 0 0,1 0 0,-1 0 0,0 1-154,0-1 159,0 1 0,0 0 1,0-1-1,0 1 0,0 0 0,0 0 1,0 0-1,0 0 0,0-1 1,0 1-1,1 1 0,-1-1-159,-3 5 378,2-1-1,-1 1 1,0 0-1,1 0 1,-1 4-378,-3 19 506,1-1 0,1 1 1,2 0-1,1 0 0,1 0 1,3 19-507,6 41 1110,13 45-1110,71 272 907,-90-395-893,3 7-89,-2 0 0,0 0 0,-1 1 0,0 9 75,-3-26-92,0 0 0,0 0 0,0 0 0,0 0 0,0 0 1,-1 0-1,1 0 0,0 0 0,-1 0 0,0 0 1,1 0-1,-1-1 0,0 1 0,0 0 0,0 0 0,0-1 1,0 1-1,0-1 0,-2 2 92,1-2-156,1 0-1,-1 0 1,0 0-1,0 0 1,0 0-1,1-1 1,-1 1-1,0-1 1,0 1-1,0-1 1,0 0-1,0 0 1,0 0-1,0 0 1,0 0-1,0 0 1,0 0-1,0-1 1,0 1-1,-1-1 157,-6-2-409,1 0 0,-1 0 0,-4-3 409</inkml:trace>
  <inkml:trace contextRef="#ctx0" brushRef="#br0" timeOffset="1">0 457 1752,'51'-17'14267,"-1"1"-9930,6 5-1904,1 6-553,-2 5-567,5 8-17,2 1 720,9-1-1272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2:54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2184,'1'0'966,"-1"-1"1,1 1-1,0-1 0,0 1 0,-1 0 0,1 0 0,0-1 0,0 1 0,0 0 0,-1 0 0,1 0 0,0 0 0,0 0 0,0 0 0,0 0-966,13 6 3918,-10-4-3577,0 1 1,-1-1-1,1 1 0,-1 0 1,0 1-1,2 1-341,4 8 619,-1-1 1,0 1 0,0 1-1,-2-1 1,1 1-1,-1 3-619,11 34 2034,0 4-2034,-16-51 65,13 55 1563,-2 0-1628,-11-47 236,-6-16-3,-6-18-75,11 22-163,-9-20 3,0 0 0,2 0 0,1-1 1,0 0-1,0-5 2,5 15-10,-1 0 0,1 0 1,1 1-1,0-1 0,0 0 0,1 0 1,1 0-1,-1 1 0,2-1 0,0 0 1,1-2 9,0 2-27,2-1 0,-1 1 1,1 0-1,1 0 0,0 1 0,8-9 27,-11 14-20,0 1 0,0 0-1,0 0 1,1 0 0,-1 1-1,1-1 1,0 1 0,0 0-1,0 0 1,1 1 0,-1 0-1,1 0 1,-1 0-1,1 0 1,5 0 20,0 2 9,-1-1 0,11 2-9,-21-1-1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2:54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1 554 3041,'13'8'11478,"2"-4"-5527,-12-4-5253,1 0-1,-1 0 0,1 0 0,0 0 0,-1-1 0,1 0 0,3-1-697,0 0 354,0-1 0,0 0 0,-1 0-1,1-1 1,-1 0 0,1 0 0,3-4-354,0 0 216,-1 0-1,1-1 1,-2-1-1,1 1 1,-1-1 0,-1-1-1,0 1 1,5-11-216,-11 19 9,9-17 182,3-14-191,-11 28 16,0-1 0,0 1 0,-1-1 0,0 0 0,-1 1 0,1-1 0,-1 0 0,0-1-16,0 5 6,0 0 1,0 0 0,0 0-1,-1 0 1,1 1 0,-1-1-1,1 0 1,-1 0 0,0 1-1,1-1 1,-1 0 0,0 1-1,0-1 1,0 1 0,0-1-1,-1 1 1,1 0-1,-1-2-6,0 2 7,1 1 0,-1-1 0,1 0 0,-1 0 0,0 1 0,1-1 0,-1 1 0,0-1 0,1 1 0,-1-1 0,0 1 0,0 0 0,1 0 0,-1 0 0,0 0 0,0 0-7,-3 1 23,0 0 0,0 0 0,0 1 0,1-1 0,-1 1 0,0 0 0,1 0 0,0 1 0,-1-1 0,1 1 0,0 0 0,-1 2-23,0-1 39,0 1 1,1 0-1,0 0 1,0 1-1,1 0 1,-1-1-1,1 1 1,1 0-1,-1 0 1,1 0 0,0 1-1,0-1 1,1 1-1,0-1 1,0 1-1,0-1 1,1 1-1,0 0 1,0-1 0,1 1-1,0-1 1,0 1-1,0-1 1,2 5-40,-1-4 19,0-1 0,0 0 0,1 1 0,0-1 1,0 0-1,0-1 0,1 1 0,0-1 0,0 1 1,0-1-1,1 0 0,-1 0 0,1-1 0,1 0 0,-1 0 1,0 0-1,1 0 0,0-1 0,0 0 0,0 0 1,0 0-1,0-1 0,1 0 0,1 0-19,0-1-48,0 0-1,1 0 0,-1 0 1,0-1-1,0-1 1,1 0-1,-1 0 1,0 0-1,0-1 1,0 0-1,0-1 0,0 1 1,0-2-1,-1 1 1,0-1-1,1 0 1,4-5 48,47-33-5039,4-7 2440</inkml:trace>
  <inkml:trace contextRef="#ctx0" brushRef="#br0" timeOffset="1">602 0 1064,'-1'26'10170,"1"12"-712,-3 11-5433,0 21-2112,-1 11-249,6 3-440,6 1-400,6-20-439,5-12-89,5-22-160,0-18-240,-1-14-577,-4-10-319,-11-21 1688,-5-4-4648,-12-6 3375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2:03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138 116 0,'1'1'282,"-1"-1"0,0 1 0,1 0 0,-1-1 0,0 1 0,1 0 0,-1-1 0,1 1 1,-1-1-1,1 1 0,-1 0 0,1-1 0,0 0 0,-1 1 0,1-1 0,-1 1 0,1-1 0,0 0 0,0 1 0,-1-1 0,1 0 0,0 0 0,-1 0 0,2 1-282,-1-1 679,1 1 0,-1-1 0,1 0 0,-1 1 0,1-1-1,-1 0 1,1 0 0,-1 0 0,1 0 0,-1 0-1,1-1 1,0 1-679,-2 0 205,1-1-1,-1 1 0,1 0 1,-1-1-1,0 1 1,1-1-1,-1 1 0,0-1 1,1 1-1,-1-1 1,0 1-1,0-1 0,1 1 1,-1-1-1,0 1 1,0-1-1,0 1 0,0-1 1,0 0-1,0 1 1,0-1-1,0 1 0,0-1-204,2-6 404,6-17 496,-5 16-729,-1 1 1,0 0-1,0-1 1,0-2-172,-2 8 46,0 1 1,0-1-1,0 1 0,0-1 1,0 1-1,0-1 0,-1 1 1,1-1-1,0 1 0,-1-1 1,1 1-1,-1-1 1,0 1-1,1 0 0,-1-1 1,0 1-1,0 0 0,0-1 1,0 1-1,0 0 0,0 0 1,0 0-1,0 0 0,0 0 1,-1 0-1,1 0 0,0 1 1,-2-2-47,0 1 78,0 0 0,0 0 0,0 0 1,0 0-1,0 0 0,0 1 0,0-1 1,0 1-1,0 0 0,-1 0 0,1 0 0,0 0-78,-2 1 49,1 1-1,-1-1 0,1 0 1,0 1-1,-1 0 0,1 0 1,0 0-1,0 1 0,0-1 0,1 1 1,-1 0-1,0 0 0,1 1 1,0-1-1,-2 3-48,-2 3 28,0 0 0,1 0 0,0 1 1,1 0-1,0 0 0,0 1-28,-1 6 18,0 1 0,0 0 0,2 0 1,1 0-1,0 0 0,1 0 0,1 1 0,1 15-18,2 24 121,2 0 0,3 1 0,3-2 0,2 1-1,10 23-120,-17-65 28,-2-7-9,0-1 1,0 0 0,-1 1 0,-1-1-1,1 1 1,-1 0 0,-1 8-20,0-16-23,0 0 0,0 1 0,0-1 0,0 0 0,0 1 0,-1-1 0,1 0 0,-1 0 0,1 0 0,-1 1 0,1-1 0,-1 0 0,1 0 0,-1 0 0,0 0 0,0 1 23,0-2-46,1 0-1,-1 1 0,0-1 0,0 0 0,1 1 0,-1-1 0,0 0 0,0 0 0,0 0 0,1 1 0,-1-1 0,0 0 1,0 0-1,0 0 0,1-1 0,-1 1 0,0 0 0,0 0 0,0 0 0,1 0 0,-1-1 0,0 1 0,0 0 1,1-1-1,-1 1 0,0-1 0,1 1 0,-1-1 0,0 1 0,1-1 0,-1 1 47,-19-20-640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1:01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0 284 1208,'15'-3'9210,"2"7"-2472,-1 2-3762,-6 2-607,0 9-321,-3 2-439,-7 2-961,3 3-264,-3-3-288,-4-4-64,0-6-432,4-4-408,0-14-641,0-4 17,12-8 832</inkml:trace>
  <inkml:trace contextRef="#ctx0" brushRef="#br0" timeOffset="1">96 18 2032,'-4'-4'13939,"4"3"-11658,4 3-1001,-4-2-520,0 0-936,0 0-3384,0 0 2399</inkml:trace>
  <inkml:trace contextRef="#ctx0" brushRef="#br0" timeOffset="2">382 1 984,'15'14'1785,"-10"4"11121,-2 2-9825,-11 14-1377,-4 6-15,-4 4-489,1 7-392,9-1-272,0-1-136,2-3-216,4-5-24,3-7-200,0-4-216,1-6-856,-3-4-552,-1-10 3888,0-2-2160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2:54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 1800,'-5'-3'12347,"11"2"-7379,17 4-961,-11-2-2990,38 6 4560,41 0-5577,-23-9 1001,29-5-1001,-20 0 172,-75 7-168,0 0-1,1 0 0,-1 0 1,0 0-1,1 0 0,-1 0 1,0 1-1,0-1 0,1 1 1,1 0-4,-3 0 1,0 0 1,0 0 0,1-1 0,-1 1 0,0 0 0,0 1 0,0-1 0,0 0 0,-1 0 0,1 0 0,0 1 0,0-1 0,-1 0 0,1 1-1,-1-1 1,1 0 0,-1 1 0,1 0-2,4 21 56,-1-1-1,0 2-55,2 12 119,-1 3 42,-4-23 40,2 1-1,2 7-200,-5-23 11,1 1 0,-1-1 0,0 0 0,1 1 0,0-1 0,-1 0 0,1 0 0,0 0 0,-1 1-1,1-1 1,0 0 0,0 0 0,0 0 0,0 0 0,0 0 0,0 0 0,0-1 0,0 1 0,0 0 0,1 0-1,-1-1 1,0 1 0,1-1-11,-1 1 3,1-1 0,-1 0 0,1 0-1,-1 0 1,0 0 0,1 0 0,-1 0 0,1-1-1,-1 1 1,1 0 0,-1-1 0,1 1 0,-1-1-1,0 1 1,1-1 0,-1 0 0,0 1-1,1-1 1,-1 0 0,0 0 0,1-1-3,2-2-11,1-1 0,-1 1 0,0-1 0,0-1-1,0 1 1,-1 0 0,1-1 0,-2 0 0,3-3 11,3-12-78,-1 0 1,0-4 77,9-27-71,-12 45 68,-3 7 3,-1 0 1,0 0 0,0 0-1,0 0 1,0 0-1,0 0 1,0 0-1,0 0 1,0 0 0,0 0-1,1 0 1,-1 0-1,0 0 1,0 0-1,0 0 1,0 0 0,0 0-1,0 0 1,0 0-1,0 0 1,0 1-1,1-1 1,-1 0 0,0 0-1,0 0 1,0 0-1,0 0 1,0 0-1,0 0 1,0 0-1,0 0 1,0 0 0,0 0-1,0 0 1,0 1-1,0-1 1,0 0-1,0 0 1,0 0 0,0 0-1,0 0 0,3 17 83,-2-13-59,4 37 233,2 0 0,2 0 0,2 1-257,-10-38-5,0-1-1,1 1 1,0-1-1,-1 1 1,1-1-1,0 1 1,0-1 0,1 0-1,0 1 6,-2-3-24,0-1-1,-1 1 0,1 0 1,0-1-1,0 1 1,0-1-1,-1 1 1,1-1-1,0 0 1,0 1-1,0-1 0,0 0 1,0 1-1,0-1 1,0 0-1,0 0 1,0 0-1,0 0 1,0 0-1,0 0 0,0 0 1,-1 0-1,1 0 1,0-1-1,0 1 1,0 0-1,0-1 0,0 1 1,0-1-1,0 1 1,-1-1-1,1 1 1,0-1-1,0 1 1,0-1-1,-1 0 0,1 0 25,3-3-513,-1 0 0,0 0 0,0 0 0,0 0 0,-1-1 0,0 1-1,0-1 1,0 0 0,0 0 513,2-5-1221,12-28-1152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2:55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0 168 2224,'5'5'5313,"1"1"0,-2 0 0,4 5-5313,10 21 6771,-6-4-2041,3 12-4730,-8-20 1853,-6-17-1616,0 1 0,0 0-1,0 0 1,-1-1-1,1 4-236,-2-2 63,-1-7-53,-5-9-16,5 6 6,1 0 0,-1 1 0,1-1 0,1 0 0,-1 1 0,1-1 0,-1 0 0,1 0 0,1-4 0,1-11 0,4-16 0,-3 20 0,18-80-59,-18 80-142,2 0 0,1-5 201,-4 15-166,1 1-1,-1 0 1,1-1-1,0 1 1,0 1 0,1-1-1,-1 0 1,3-1 166,-5 5-46,-1 0 1,1 0-1,0 0 1,0 0 0,0 1-1,0-1 1,0 0 0,0 0-1,1 1 1,-1-1-1,0 0 1,0 1 0,0-1-1,1 1 1,-1 0-1,0-1 1,0 1 0,1 0-1,-1 0 1,0 0 0,1 0-1,-1 0 1,0 0-1,1 0 1,-1 0 0,0 0-1,1 1 1,-1-1-1,0 1 1,0-1 0,1 1 45,23 14-3690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2:55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50 824,'33'7'4446,"-25"-5"5764,-2 2-4665,-5-3-5190,0 1 0,0-1-1,1 0 1,-1 1 0,-1-1 0,1 0-1,0 1 1,0-1 0,0 1-355,1 3 1342,2 3-709,-1 0-1,0 0 1,-1 0-1,1 0 1,-2 1-1,1-1 1,-1 0-1,0 2-632,0 17 1428,-1 25-1428,-2-37 167,1-12-151,-2-9-103,3-1-7,-1 0-1,1 0 1,0 0-1,0 0 1,1 0-1,0 0 0,0 0 1,1 1-1,0-1 1,0 0-1,0 1 1,1 0-1,3-7 95,1 1-101,0 0 1,1 1-1,0-1 0,1 2 0,0-1 0,6-4 101,-4 5-43,0 1-1,1 0 0,9-6 44,-17 12 28,0 1 0,1-1 0,-1 1 0,0 0 1,1 0-1,0 1 0,-1 0 0,1-1 0,0 2 0,0-1 0,-1 0 0,1 1 0,1 0-28,-4 0 46,0 1-1,-1-1 1,1 1 0,0 0-1,0-1 1,0 1 0,0 0 0,0 0-1,-1 0 1,1 1 0,-1-1 0,1 0-1,-1 1 1,1-1 0,-1 1-1,1-1 1,-1 1 0,0-1 0,0 1-1,0 0 1,0 0 0,0 0-1,-1-1 1,1 1 0,0 1-46,2 6 192,-1 0-1,0 0 1,0 0 0,0 8-192,2 24 278,-1-7-243,3 6-35,2-61-3255,10-3 1669</inkml:trace>
  <inkml:trace contextRef="#ctx0" brushRef="#br0" timeOffset="1">592 50 2224,'12'12'16452,"-1"8"-11459,-1 8-1432,-3 5-1225,-3-1-439,0-6-977,-4-9-536,-1-17-384,-3-5 0,-2-19 0,1-10 0,5-1 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2:56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1984,'11'5'15364,"2"7"-10667,0 2-2353,1-2-231,-2 1-1049,1-11 960,5 8-1496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2:56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1944,'4'38'14323,"0"-1"-8034,-2-13-3962,-2 0-1,0-1 1,-3 19-2327,2-36 352,0-1-77,0-1 0,1 0 0,0 1 0,0-1-1,0 0 1,1 3-275,-1-7 6,0 0-1,0 0 0,0 1 1,0-1-1,0 0 1,0 0-1,0 0 0,0 0 1,0 0-1,0 0 0,0 0 1,0 0-1,0 0 0,0 0 1,0 0-1,0 0 0,0 0 1,0 0-1,0 0 1,0 0-1,0 0 0,0 1 1,0-1-1,0 0 0,0 0 1,0 0-1,0 0 0,0 0 1,0 0-1,0 0 0,0 0 1,0 0-1,0 0 1,0 0-1,0 0 0,0 0 1,0 0-1,0 0 0,0 0 1,1 0-1,-1 0 0,0 0 1,0 0-1,0 0 0,0 0 1,0 0-1,0 0 1,0 0-1,0 0 0,0 0 1,0 0-1,0 0 0,0 0 1,0 0-1,0 0 0,0 0 1,0 0-1,0 0 0,1 0 1,-1 0-1,0 0 1,0 0-1,0 0 0,0 0-5,3-5 67,3-11-150,-5 9 31,25-85-932,-19 71 649,1 1 1,1-1-1,4-6 335,-11 23-41,1 0 0,0 0 0,0-1 0,0 2 0,0-1-1,4-3 42,-5 5 5,-1 1 0,1 0 0,0-1 0,0 1-1,0 0 1,0 0 0,0 0 0,1 0-1,-1 0 1,0 1 0,0-1 0,0 1-1,1-1 1,-1 1 0,2 0-5,-3 0 18,0 0-1,-1 0 1,1 0-1,0 0 1,-1 1-1,1-1 1,-1 0-1,1 0 1,0 0-1,-1 1 1,1-1-1,-1 0 1,1 1-1,0-1 1,-1 1-1,1-1 1,-1 1-1,1-1 1,-1 1 0,0-1-1,1 1 1,-1-1-1,1 1-17,4 14 360,-4-15-341,2 18 205,0-1 0,-1 0 1,-1 1-1,0-1 1,-2 0-1,0 1 0,-1 0-223,2-17-63,0-1 1,0 1 0,0 0-1,0-1 1,0 1 0,0-1-1,0 1 1,0-1 0,0 1-1,0-1 1,0 1 0,0 0-1,0-1 1,1 1 0,-1-1-1,0 1 1,0-1 0,1 1-1,-1-1 1,0 1 0,1-1-1,-1 0 1,0 1 61,1-1-209,0 1 0,0-1 0,0 0 1,0 0-1,0 1 0,0-1 0,0 0 0,1 0 0,-1 0 0,0 0 1,0 0-1,0-1 209,23-1-1663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2:56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119 374 2240,'29'5'13000,"0"-7"-6744,-21 1-5505,1-1-1,-1 0 1,0-1 0,0 1 0,0-2-1,-1 1 1,1-1 0,-1 0 0,3-2-751,-6 3 208,0-1 0,0 0 0,0 1 0,0-1 0,0-1 0,-1 1 1,0 0-1,0-1 0,0 0 0,0 0 0,0-1-208,1-5 184,1 0 0,-1-1 0,-1 1-1,1-8-183,-2 3 51,-1 0-1,0 1 1,-1-1-1,-1 0 1,-2-11-51,2 22 5,1 4-5,-1-15 12,-2 0 0,-1-8-12,2 19-4,1 0 0,-1 1 1,0-1-1,0 0 0,0 1 1,0 0-1,-1 0 0,0-1 0,-3-2 4,5 6-2,1 0-1,-1 0 0,0 0 1,0 0-1,0 0 0,0 0 1,0 0-1,-1 1 0,1-1 0,0 0 1,0 1-1,0-1 0,-1 1 1,1-1-1,0 1 0,-1 0 0,1-1 1,0 1-1,-1 0 0,1 0 1,-1 0-1,1 0 0,0 0 1,-1 0-1,1 0 0,0 1 0,-1-1 1,1 1-1,0-1 0,-1 0 1,1 1-1,0 0 0,0-1 1,0 1-1,-1 0 3,0 1-4,-1 0 0,1 0 1,-1 0-1,1 1 0,0-1 0,0 1 1,0-1-1,0 1 0,0 0 1,1-1-1,-1 1 0,1 0 0,0 0 1,0 1 3,-2 10 4,1 0 0,0 0 0,1 0 0,1 0 0,0 0 0,1 0 0,1 4-4,-2-15 2,6 50 116,3-1 0,2 0 1,5 8-119,5 26 202,57 273 592,-39-206-787,-15-65-7,-22-81 0,-1 0 0,1 0 0,-1-1 0,-1 1 0,1 0 0,-1 0 0,-1 5 0,1-10 0,0-1 0,-1 0 0,1 1 0,0-1 0,-1 1 0,1-1 0,-1 0 0,0 0 0,1 1 0,-1-1 0,0 0 0,0 0 0,0 0 0,0 0 0,0 0 0,0 1 0,-1-2 0,1 1 0,-1 0 0,1 0 0,-1-1 0,1 1 0,-1-1 0,0 1 0,1-1 0,-1 0 0,0 1 0,1-1 0,-1 0 0,0 0 0,1 0 0,-1-1 0,-1 1 0,-5-2 0,1 0 0,0 0 0,0 0 0,0-1 0,-2-1 0,-3-1 0,-18-8-2,1-1 0,1-2 0,0-1 0,1 0 0,1-3 0,1 0 2,12 10-142,1-1 1,1-1 0,0 0-1,1 0 1,0-1 0,0 0-1,2-1 1,0 0 0,0 0-1,1-1 1,1 0 0,-3-11 141,7 18-598,1 1 0,0-1 0,0 0 0,1 0 0,-1 0 0,2 0 0,-1 1 0,1-1 598,13-69-2486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2:57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168 182 1280,'1'-8'11354,"-1"6"-10770,1-1 0,-1 1 0,1-1 0,0 1 0,-1 0 0,1 0 0,2-2-584,20-42 3900,-23 44-3719,1-1 1,-1 1-1,1-1 0,-1 1 1,0 0-1,0-1 0,0 1 1,0-1-1,-1 1 1,1 0-1,-1-1 0,1 1 1,-1 0-1,0-1 0,0 1 1,0 0-1,0 0 1,0 0-1,-1 0 0,1 0 1,0 0-1,-1 0 1,-1-1-182,3 2 27,-4-3 204,0-1 1,0 1-1,-1 0 0,0 0 0,1 0 0,-1 0 0,-1 1 1,1 0-1,0 0 0,-1 0 0,0 1 0,-2-1-231,5 1 65,-1 1 1,1 1-1,0-1 0,-1 0 0,1 1 0,-1-1 0,1 1 0,0 0 0,-1 0 0,1 1 0,-1-1 1,1 1-1,0-1 0,-1 1 0,1 0 0,0 1 0,0-1 0,-1 0 0,1 1 0,0 0 0,0-1 1,-1 2-66,2 0 41,-1 0 1,1 0-1,0 0 1,0 0-1,0 0 1,0 1-1,0-1 1,1 0-1,-1 1 1,1-1-1,0 1 1,0 0 0,1-1-1,-1 1 1,0 3-42,-1 6 74,-3 19 98,1 0-1,2 0 1,1 23-172,1-50 10,0-1 1,0 1 0,1-1-1,0 1 1,0-1-1,0 1 1,0-1-1,1 0 1,-1 1 0,1-1-1,0 0 1,2 2-11,-3-4 0,1-1 0,-1 1 0,1 0 0,-1-1-1,1 1 1,-1-1 0,1 0 0,0 0 0,0 1 0,0-1 0,0 0 0,0-1 0,0 1 0,0 0 0,0 0 0,0-1 0,0 0 0,0 1 0,0-1 0,1 0-1,-1 0 1,0 0 0,0 0 0,0 0 0,0-1 0,1 1 0,3-1-16,-1-1 1,1 1-1,-1-1 0,0 0 0,1 0 0,-1-1 0,0 0 1,0 0-1,0 0 0,-1 0 0,1-1 0,1-2 16,7-7-52,0-1 1,-2 0-1,3-4 52,-4 5-8,0 0 0,1 0 1,0 2-1,2-1 8,-12 11 13,0 0 0,0 0 1,0 0-1,0 1 0,0-1 0,0 0 0,0 1 0,0-1 0,0 1 1,0-1-1,0 1 0,0 0 0,0-1 0,1 1 0,-1 0 0,0 0 1,0 0-1,0 0 0,1 0 0,-1 0 0,0 0 0,0 0 0,0 0 1,1 1-14,-1 0 42,1-1 0,-1 1 1,0 0-1,0 0 1,0 0-1,1 0 0,-1 0 1,0 0-1,0 1 1,0-1-1,-1 0 0,1 0 1,0 1-1,0-1 1,-1 1-1,1-1 1,-1 0-1,1 2-42,2 7 258,0 1 0,-1-1 0,-1 1 1,0 0-259,6 29 603,-7-40-605,4 11 99,-4-10-113,0-1 1,0 0-1,0 0 0,1 1 0,-1-1 0,0 0 0,0 0 0,1 1 0,-1-1 0,0 0 1,1 0-1,-1 0 0,0 1 0,0-1 0,1 0 0,-1 0 0,0 0 0,1 0 1,-1 0-1,0 0 0,1 0 0,-1 0 0,1 0 0,-1 0 0,0 0 0,1 0 0,-1 0 1,0 0-1,1 0 0,-1 0 0,0 0 16,13-8-2301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2:57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3313,'2'1'1431,"0"-1"0,0 0 0,0 1 1,0 0-1,-1-1 0,1 1 0,0 0 0,0 0 1,0 0-1,-1 0 0,1 0 0,0 1-1431,0-1 726,0 1 0,-1 0 1,1-1-1,-1 1 0,1 0 0,-1 0 0,0 0 0,0 0 0,1 2-726,1 4 287,-1 1 0,0-1 0,0 1 0,-1 0 0,1 3-287,1 13 1679,35 161 768,-36-174-2401,0-1 0,1 0 0,0 0 0,3 6-46,-2-9 0,-3-6 0,0 0 0,0 0 0,-1-1 0,1 1 0,0 0 0,-1 0 0,0 0 0,1 0 0,-1 0 0,0 0 0,0 1 0,0 0-2,-2-8 6,-1-13-89,-8-53-172,4 22 173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2:58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2 303 2529,'-2'-24'15538,"5"0"-9019,1 8-4970,6-14-1549,3-12 1083,-6 7-551,-6 21-224,2 1 0,0-1 0,5-12-308,-7 22 44,1 1-1,0-1 1,-1 1 0,1-1-1,0 1 1,1 0 0,-1 0-1,1 0 1,-1 0 0,1 0 0,0 1-1,0-1 1,0 1 0,0 0-1,1 0 1,-1-1-44,2 1 30,0 0-1,-1 0 1,1 0 0,0 1-1,0-1 1,0 1 0,0 0-1,0 1 1,0-1 0,0 1-1,0 0 1,0 0 0,0 0 0,0 1-1,0 0 1,0 0 0,0 0-1,0 1 1,0 0 0,0 0-1,-1 0 1,1 0 0,-1 1-1,0-1 1,1 1 0,-1 0-1,0 1 1,-1-1 0,1 1-1,-1-1 1,2 3-30,0 1 71,0 1 1,-1 0-1,0 0 0,0 0 0,-1 0 0,0 1 0,-1 0 1,0-1-1,2 10-71,-2 1 181,0 0 0,-2 0 1,0 0-1,-1 3-181,0-12 101,0 0 0,-1 0-1,-1 3-99,3-13 1,0 0 0,0 1 0,0-1 0,0 0 0,0 1 1,0-1-1,0 1 0,-1-1 0,1 0 0,0 1 1,0-1-1,0 0 0,0 0 0,-1 1 0,1-1 0,0 0 1,0 1-1,-1-1 0,1 0 0,0 0 0,0 0 1,-1 1-1,1-1 0,0 0 0,-1 0 0,1 0 1,0 1-1,-1-1 0,1 0-2,-1 0-1,1-1-1,0 1 1,-1 0 0,1-1-1,-1 1 1,1 0 0,0-1-1,-1 1 1,1-1 0,0 1 0,0 0-1,-1-1 1,1 1 0,0-1-1,0 1 1,0-1 0,0 1-1,-1-1 1,1 1 0,0-1-1,0 1 1,0-1 0,0 0 1,-1-8-71,0-1 1,1 0 0,0 0-1,0 0 1,1 0-1,0 0 1,1 0-1,0 1 1,1-1-1,0 1 1,0-1 0,1 1-1,0 0 1,1 0-1,2-3 71,-3 6-12,0 1-1,0-1 1,1 1 0,-1 0-1,1 0 1,0 1-1,1 0 1,-1 0-1,1 0 1,3-2 12,-4 4 33,0-1 0,1 1-1,-1 0 1,0 1 0,1-1 0,-1 1-1,1 0 1,-1 1 0,1-1 0,-1 1-1,1 0 1,0 1 0,4 0-33,-4 0 71,0 0-1,0 1 1,-1 0-1,1 0 1,0 0-1,-1 1 1,1 0 0,-1 0-1,0 0 1,0 1-1,0 0 1,0 0-1,-1 0 1,1 0 0,-1 1-1,0-1 1,-1 1-1,1 0 1,0 3-71,1 0 15,-1 0 1,0 1-1,0-1 1,-1 1-1,0 0 1,-1 0-1,0 0 1,-1 1-1,1-1 1,-2 0 0,1 0-1,-2 3-15,-1 36 0,1-39-48,1-9 50,0 0 0,0 0 0,0 0 0,0 0 0,0 0 0,0 0-1,0 0 1,0 0 0,0 0 0,0 0 0,0 0 0,0 1 0,-1-1 0,1 0 0,0 0-1,0 0 1,0 0 0,0 0 0,0 0 0,0 0 0,0 0 0,0 0 0,0 0 0,0 0-1,0 0 1,0 0 0,0 0 0,0 0 0,0 0 0,0 0 0,0 0 0,0 0-1,0 0 1,-1 0 0,1 0 0,0 0 0,0 0 0,0 0 0,0 0 0,0 0 0,0 0-1,0 0 1,0 0 0,0 0 0,0 0 0,0 0 0,0 0 0,0 0 0,0 0-1,0 0 1,0 0 0,0 0 0,0 0 0,0-1 0,0 1 0,0 0 0,0 0 0,-1 0-1,1 0 1,0 0 0,0 0 0,0 0 0,0 0-2,0-2-87,-1 1-1,1-1 1,-1 1-1,1-1 1,0 0-1,0 1 1,-1-1-1,1 1 1,0-1 0,1 0-1,-1 0 88,4-36-3839,2-7 1568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2:58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125 228 10802,'10'37'11507,"-2"9"-6514,-4 8-2657,-3-2-479,-1-7-817,0-11-808,0-24-232,-1-11 0,1-22 0,1-13 0,0-12 0</inkml:trace>
  <inkml:trace contextRef="#ctx0" brushRef="#br0" timeOffset="1">0 1 2048,'3'1'16116,"5"-1"-10371,8 12-3264,-2-1-481,0-1-832,6 2-512,-3-12-632,6 4-40,6-6-4913,0 4 3609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1:01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58 984,'-12'-25'2089,"14"12"11834,6 2-10587,8 6-1495,1 2 175,8 3-463,4 5-465,11 2-536,6-2-184,8 6-184,-5-2-8,-3 5-200,-5 0-128,-19-1-512,-2-2 272,-12 6 152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2:58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1416,'5'8'2719,"0"0"0,-1 0 0,0 0 0,-1 1 0,1 0 0,0 6-2719,-2-5 1360,0-1-1,-1 1 1,0-1 0,-1 2-1360,0 4 2270,0 1-1,-3 10-2269,3-21 349,-1 0-1,0-1 1,0 1 0,-1 0-1,0-1 1,1 1 0,-1-1-1,-1 1 1,1-1 0,-1 1-349,3-5 11,0 1-1,-1-1 1,1 0 0,0 0 0,0 1 0,0-1 0,0 0 0,-1 0 0,1 1 0,0-1-1,0 0 1,0 0 0,-1 0 0,1 1 0,0-1 0,-1 0 0,1 0 0,0 0 0,0 0 0,-1 0-1,1 1 1,0-1 0,-1 0 0,1 0 0,0 0 0,0 0 0,-1 0 0,1 0 0,0 0-1,-1 0 1,1 0 0,0 0 0,-1 0 0,1 0 0,0 0 0,0-1 0,-1 1 0,1 0 0,0 0-1,-1 0 1,1 0 0,0 0 0,0-1 0,-1 1 0,1 0 0,0 0 0,0 0 0,0-1-1,-1 1 1,1 0 0,0 0 0,0-1 0,0 1 0,0 0 0,-1-1 0,1 1 0,0 0 0,0 0-1,0-1 1,0 1 0,0 0 0,0-1 0,0 1 0,0 0 0,0-1-11,0-4-33,-1-1-1,1 0 1,1 1 0,-1-1 0,1 0-1,0 1 1,0-1 0,1 1 0,0-1 33,-2 4-12,10-32-301,1 0-1,2 0 1,1 1-1,11-15 314,-24 46-4,0 0-1,0 0 0,0 0 1,0 1-1,0-1 0,0 0 0,1 1 1,-1-1-1,1 1 0,-1 0 0,1-1 1,-1 1-1,1 0 0,0 0 0,0 0 1,0 0-1,0 0 0,-1 1 0,1-1 1,0 0-1,0 1 0,1-1 5,0 1 24,-1 1 0,0-1 1,1 0-1,-1 1 0,0-1 0,1 1 0,-1 0 1,0 0-1,0 0 0,0 0 0,1 0 0,-1 0 0,0 1 1,-1-1-1,1 1 0,0-1 0,0 1 0,0 0-24,2 2 107,0 1-1,-1 0 1,1-1-1,-1 2 1,0-1-1,0 0 1,0 0-1,-1 1 1,0 0-1,1 3-106,2 12 394,0 1 0,-1 8-394,2 3 202,-3-16-179,1 0 0,1 0-23,-4-12 0,1 0-1,0 0 1,0 0-1,1 0 1,0 0 0,-1-1-1,2 1 1,1 1 0,-2-2 0,1-1 0,0 0 0,-1 0 0,1 0 0,1-1 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2:59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266 153 1936,'1'-3'1669,"1"1"-1,0-1 0,-1 0 0,1 1 1,-1-1-1,0 0 0,0-1-1668,0 1 884,0 0-1,-1 0 0,1 0 1,-1 0-1,0 0 1,0 0-1,0-1-883,-1 0 499,1 0-1,-1 0 0,0 0 1,0 0-1,-1-1 1,1 2-1,-1-1 1,0 0-1,0 0 0,-3-3-498,2 3 125,-1-1-1,1 0 1,-1 1-1,0 0 0,-1 0 1,1 0-1,-1 1 0,0-1 1,0 1-1,0 0 1,0 0-1,0 1 0,-1 0 1,1 0-1,-1 0 0,-3 0-124,7 1 35,-1 1-1,0 0 0,1 0 0,-1 0 0,1 0 1,-1 1-1,1-1 0,-1 1 0,1-1 0,-1 1 1,1 0-1,-1 0 0,0 1-34,-2 0 40,1 1 0,0 0 0,0 0 0,0 0 0,0 0-1,-3 4-39,-4 5 72,1 1 0,0 1-1,-6 12-71,5-9 54,2 0 0,0 0 0,1 1 0,0 0 0,2 1 0,0 1-54,4-12 49,0 1 1,1-1-1,0 0 1,1 0-1,0 1 1,0-1-1,1 2-49,0-4 53,0-1-1,0 1 0,1-1 1,-1 1-1,1-1 0,1 1 1,-1-1-1,1 0 0,0 0 1,3 4-53,-2-4 29,0 0 0,0-1 0,0 1 0,1-1 0,0 0 0,-1 0 0,2-1 1,-1 1-1,0-1 0,1 0 0,-1-1 0,1 1 0,0-1 0,0 0 0,0-1 0,0 1-29,1-1-14,0 0-1,1-1 1,-1 1 0,1-1-1,-1-1 1,0 0 0,0 0-1,1 0 1,-1-1 0,0 0-1,0 0 1,0 0 0,2-2 14,11-6-113,1-2 1,-2 1-1,0-2 0,0-1 1,-1 0-1,-1-1 1,-1-1-1,4-5 113,-9 9 128,-1-1 0,-1 0 0,1-1-128,-6 4 344,-2 7 1596,0 17-1099,1 8-639,0 1 0,7 19-202,-8-31 47,2 3 52,0-1 0,0 1 0,6 11-99,-8-21 12,0 0 1,1 0 0,-1 0-1,1 0 1,0 0-1,0-1 1,0 1 0,0-1-1,1 0 1,-1 0-1,1 0 1,1 0-13,-3-1-1,0-1 0,0 0 0,0 0 0,0 0-1,1 0 1,-1-1 0,0 1 0,1-1 0,-1 1 0,1-1 0,-1 0 0,0 0-1,1 0 1,-1 0 0,1 0 0,1-1 1,-1 0-28,1 0 0,0 0 1,-1-1-1,1 1 0,-1-1 0,1 0 1,-1 0-1,0 0 0,0 0 0,0-1 28,6-5-135,-1-1-1,0 0 1,0 0 0,-1 0-1,0-1 1,2-6 135,1-1-87,-1 0 0,-1-1 0,-1 0 0,0 0 0,-2-1 0,4-18 87,-8 31 155,-1 15-11,-2 9 67,4 25 176,1 0 1,2 0 0,2 1-388,-4-26 14,0 0 1,2 0 0,-1 0-1,2 0 1,3 4-15,-8-20-4,-1-1 1,1 1-1,-1-1 1,1 0-1,0 1 0,0-1 1,0 0-1,0 0 1,0 0-1,0 1 1,0-1-1,0 0 0,0 0 1,1-1-1,-1 1 1,0 0-1,1 0 4,-1-1-20,0 1 0,0-1 1,-1 0-1,1 0 0,0 0 0,0 0 0,-1 0 1,1 0-1,0 0 0,-1 0 0,1-1 1,0 1-1,0 0 0,-1 0 0,1-1 0,0 1 20,1-1-92,-1 0-1,1 0 0,0-1 1,-1 1-1,1 0 0,-1-1 1,0 1-1,2-2 93,10-17-1147,0 0-1,-1-1 1,1-6 1147,-10 21-147,32-67-946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2:59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0 2184,'10'37'15348,"-8"27"-11051,-2 16-2009,-11 25-335,-1 16-17,3-1-768,1-6-416,9-19-344,6-18-167,5-37-842,5-15-615,3-37-1192,-6-14-849,0-20 2089</inkml:trace>
  <inkml:trace contextRef="#ctx0" brushRef="#br0" timeOffset="0.99">1 347 2064,'5'-9'15132,"30"10"-10563,3 5-1921,5 6-471,4 4-377,-8-4-880,-3 1-576,-14-5 160,-10-3 593,-27-5-793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3:00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1568,'50'27'14555,"-21"-10"-7665,5-2-4025,-8-3-2321,-2-1-64,-5-2-64,0-2-136,-2-5 208,4-2 1136,2-4-1088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3:01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2336,'20'-63'15244,"-3"77"-12468,-4 6-1143,-6 6-201,0 2-120,-10-4-616,3-3-247,-4-5-361,-1-2-192,-1-5 168,-3-5 1920,-7-7-1496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3:01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 8074,'-3'-9'11442,"10"8"-9505,7 2-905,6 11-304,0 1 8,4 9-624,6-1-384,8 0-1176,14 1 848</inkml:trace>
  <inkml:trace contextRef="#ctx0" brushRef="#br0" timeOffset="1">677 174 1320,'-31'9'13129,"-1"-1"-7237,10-3-3272,-16 6-2620,32-9 352,0 1 0,0 0 0,0 0 1,1 0-1,-1 0 0,1 1 1,-1 0-1,1 0-352,4-2 72,-1-1 0,1 0 0,-1 1 1,1-1-1,0 1 0,-1-1 0,1 1 0,0 0 1,0-1-1,0 1 0,0 0 0,0 0 0,1 0 0,-1 0 1,1 0-1,-1 0 0,1 0 0,0 0 0,-1 0 1,1 0-1,0 0 0,0 0 0,1 0 0,-1 0 0,0 0 1,1 0-1,-1 0 0,1 0 0,-1 0 0,1 0 1,0 0-1,0-1 0,0 1 0,0 0 0,0 0 1,1 0-74,5 6 85,-1-1 0,1 0 0,0 0 0,1-1 0,0 0 0,8 5-84,45 27 474,35 15-474,18 10 671,-113-62-663,2 1 42,0 0 0,0-1 0,0 2 0,0-1 0,-1 0 0,1 1 0,0 0-50,-3-3 18,1 1-1,-1-1 1,0 1 0,1 0-1,-1-1 1,0 1 0,1 0-1,-1-1 1,0 1 0,0 0 0,1 0-1,-1-1 1,0 1 0,0 0-1,0 0 1,0-1 0,0 1-1,0 0 1,0 0 0,-1-1-1,1 1 1,0 0 0,0 0-1,0-1 1,-1 1 0,1 0-1,0-1 1,-1 1 0,1 0-1,-1-1 1,1 1 0,-1-1 0,1 1-1,-1 0 1,1-1 0,-1 1-1,0-1 1,0 1-18,-3 2 69,-1 1-1,0-1 1,0 0 0,0 0 0,0-1-1,-1 0 1,-4 2-69,-43 10 238,38-11-186,-24 6-500,-1-2 0,1-2 0,-27 0 448,64-5-65,-15-1-527,16 1 592,1 0 1,0 0-1,0 0 1,0 0-1,-1 0 0,1 0 1,0 0-1,0 0 1,-1 0-1,1 0 1,0 0-1,0-1 1,0 1-1,-1 0 1,1 0-1,0 0 0,0 0 1,0 0-1,0-1 1,-1 1-1,1 0 1,0 0-1,0 0 1,0 0-1,0-1 1,0 1-1,0 0 0,-1 0 1,1 0-1,0-1 1,0 1-1,0 0 1,0 0-1,0-1 1,0 1-1,0 0 1,0 0-1,0 0 0,0-1 1,0 1-1,0 0 1,0 0-1,0-1 1,0 1-1,0 0 1,1 0-1,-1 0 1,0-1-1,0 1 0,0 0 1,0 0-1,0 0 1,0-1-1,1 1 1,-1 0-1,0 0 1,0 0-1,12-10 2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3:02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324 167 2729,'0'-12'11845,"-2"-1"-6535,-1 1-4000,0 0 0,-1 1 0,-3-7-1310,5 12 105,-1 0-1,0 1 0,-1-1 1,1 1-1,-1 0 0,0 0 1,-1 0-1,1 1 0,-1-1 1,1 1-1,-1 0 0,-1 1 1,1-1-1,0 1 0,-1 0 1,0 0-1,0 1 0,0-1 1,0 1-1,0 1 0,0-1 1,0 1-1,-1 0 0,1 1 0,0-1 1,-1 1-1,1 0 0,0 1 1,-1 0-1,1 0 0,0 0 1,0 1-1,0-1 0,0 2 1,0-1-1,0 1 0,0-1 1,1 2-1,-1-1 0,-3 4-104,1-1 18,1 2-1,0-1 1,1 1-1,-1 0 1,2 0-1,-1 1 1,1 0-1,0 0 0,1 0 1,0 0-1,1 1 1,-3 8-18,4-10 15,0 1 0,0-1-1,1 0 1,0 1 0,1-1 0,0 1 0,0-1 0,1 0-1,0 1 1,0-1 0,1 0 0,0 1 0,1-1 0,0 0-1,1 3-14,-2-7 11,0-1 0,-1 0 0,1 0 0,1 0 0,-1 0 0,0 0 0,1-1 0,-1 1 0,1-1 0,0 0 0,-1 1 0,1-1 0,0 0 0,1-1 0,-1 1 0,0 0 0,0-1 0,1 0 0,-1 0-1,1 0 1,-1 0 0,2 0-11,0-1 7,0 0-1,0 0 1,0 0-1,0-1 1,0 0-1,0 0 1,0 0 0,-1-1-1,1 1 1,0-1-1,-1 0 1,1 0-1,-1-1 1,1 1-1,2-4-6,9-7 17,0 0 0,-1-1-1,12-16-16,12-11 158,-35 37-90,0 0-1,0 1 0,1-1 1,0 1-1,0 0 1,2-2-68,-6 5 31,1-1 0,-1 1 0,0-1 0,0 1 0,1-1 0,-1 1 0,0 0 0,0 0 0,1-1 0,-1 1 0,0 0 0,1 0 0,-1 0 0,0 0 0,1 1 0,-1-1 0,0 0 0,0 1 0,1-1 0,-1 0 0,0 1 0,0 0 0,0-1 0,0 1 0,1 0 0,-1-1 0,0 1 0,0 0 0,0 0 0,0 1-31,2 2 92,0 1-1,0 0 1,-1 0 0,1 0-1,-1 0 1,0 1-1,-1-1 1,0 1 0,1-1-1,-1 4-91,5 19 212,-5-28-203,9 30 71,-9-29-111,0 1 0,-1 0 0,1-1 0,0 1 0,0-1 0,0 1 0,0-1 0,0 0 0,0 1 0,1-1 0,-1 0 0,0 0 0,1 0 0,0 1 31,-1-2-7,-1 0 1,0 0-1,1 0 1,-1 0-1,0 0 0,1 0 1,-1 0-1,0 0 1,0 0-1,1 0 1,-1-1-1,0 1 0,1 0 1,-1 0-1,0 0 1,0 0-1,1-1 1,-1 1-1,0 0 0,0 0 1,1 0-1,-1-1 1,0 1-1,0 0 0,0-1 1,0 1-1,1 0 1,-1 0-1,0-1 1,0 1 6,14-21 341,12-20-146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3:02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 9338,'13'43'10898,"-4"31"-8441,-2 7-201,-2 0-439,2 8-185,9-18-920,5-13-224,3-19-312,1-18-224,-3-24-640,-1-11 1296,-8-13-688</inkml:trace>
  <inkml:trace contextRef="#ctx0" brushRef="#br0" timeOffset="1">0 171 2921,'8'-9'16675,"11"2"-12826,9 6-1745,5 2-231,8 10-537,2-1-336,9 2-279,2 0 223,9-4-1408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3:03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28 784,'-22'-28'1520,"22"28"12932,-4 0-10372,12 27-2055,2 13-249,-4 21-111,10 15-329,0 7-568,-1-5-144,8-14-208,1-7-264,-2-21-352,2-11 1329,-8-17-1009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3:03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1 285 9010,'1'0'924,"37"0"8231,-1-2-4969,-27 0-3554,0 1 0,-1-1-1,1-1 1,0 0 0,-1 0 0,5-3-632,-9 4 137,-1-1 0,0 1-1,1-1 1,-1 0 0,-1-1 0,1 1 0,0-1 0,-1 1-1,1-1 1,-1 0 0,0-1 0,-1 1 0,1 0 0,-1-1 0,1 1-1,-1-1 1,0-1-137,1-6 67,0 1-1,0 0 1,-1-1 0,-1 0-1,0 1 1,0-13-67,-1 18 19,0-1-1,-1 0 1,0 0 0,0 1 0,0-1 0,-2-2-19,2 5 10,-1 0 1,0 0-1,0 0 0,0 0 0,0 1 1,-1-1-1,1 1 0,-1-1 0,0 1 1,-1-1-11,2 2 3,1 1 1,-1 0 0,1 0-1,-1 0 1,0 0-1,1 0 1,-1 1 0,0-1-1,0 1 1,1-1-1,-1 1 1,0-1-1,0 1 1,0 0 0,0 0-1,0 0 1,1 0-1,-1 0 1,0 0 0,0 1-1,0-1 1,0 0-1,1 1 1,-1 0 0,0-1-1,0 1 1,1 0-1,-2 0-3,-2 2 9,0 0-1,0 1 0,0-1 0,0 1 1,1 0-1,0 0 0,0 0 0,-2 3-8,1-1 17,1 1-1,0-1 1,0 1-1,1 0 1,0 0-1,0 0 1,0 1-1,1-1 1,0 0-1,1 1 1,-1 0-1,2-1 1,-1 1-1,1 0 1,0 5-17,1-6 23,0 0 0,0 0 1,0 0-1,1 0 1,0-1-1,0 1 1,0-1-1,1 1 0,0-1 1,1 0-1,-1 0 1,1 0-1,0-1 1,1 1-1,-1-1 0,1 0 1,3 3-24,-1-3-13,0 1 0,1-1 0,-1-1-1,1 1 1,0-2 0,0 1 0,1-1 0,-1 0 0,1 0 0,-1-1-1,1 0 1,0-1 0,6 1 13,7-2-389,0-2 0,0 0 0,1 0 0,-2-2 0,16-5 389,33-12-2477,4-5 2477,-72 25-41,72-28-1018,-60 22 900,-1 0-1,0 0 1,0-1-1,2-3 160,-13 10-1,1-1 1,-1 0-1,0 0 0,0-1 0,0 1 0,-1 0 1,1-1-1,0 1 0,-1-1 0,0 1 0,1-1 1,-1 0-1,0 1 0,0-1 0,0 0 0,-1 0 1,1 0-1,-1-2 1,0 3 16,0 0-1,0-1 1,0 1 0,-1-1 0,1 1 0,-1 0 0,1-1 0,-1 1 0,0 0-1,0-1 1,0 1 0,0 0 0,-1 0 0,1 0 0,-1 0 0,1 0 0,-1 0-1,1 1 1,-1-1 0,0 0 0,0 1 0,0-1-16,-2 0 89,0-1 0,0 1-1,0 0 1,0 0 0,0 0 0,0 0 0,-1 1-1,1-1 1,-1 1 0,1 0 0,-1 1 0,1-1-1,-1 1 1,1 0 0,-1 0 0,1 0 0,-1 1-1,0 0 1,1-1 0,-1 2 0,1-1-1,0 0 1,-1 1 0,0 0-89,0 1 118,1-1 0,-1 1 0,1 0 0,0 1 0,0-1 0,0 0 0,0 1 1,0 0-1,1 0 0,-1 0 0,1 1 0,1-1 0,-1 1 0,0-1 0,1 1 0,0 0 0,0 0 0,0 0 0,1 0 0,0 0 0,0 1-118,0-1 97,0 0-1,1 1 0,0-1 1,0 0-1,0 1 0,1-1 0,-1 0 1,1 1-1,1-1 0,-1 0 1,1 1-97,-1-3 31,0-1 0,0 0 0,1 1 0,-1-1 0,0 0 0,1 0-1,0 0 1,-1 0 0,1 0 0,0-1 0,0 1 0,0 0 0,0-1 0,0 0 0,0 1 0,0-1 0,1 0 0,-1 0 0,0 0 0,1 0 0,-1-1 0,1 1 0,-1 0 0,1-1 0,0 0-31,3 0 17,0 0 0,-1 0 0,1-1 0,0 1 0,0-2 0,-1 1 0,1 0 0,-1-1 0,1 0 0,-1-1 0,1 0-17,11-5-24,-1-2 0,12-9 24,-15 10-35,-1-1 1,8-8 34,4-5-39,-23 22 39,0 0 0,0 1 1,-1-1-1,1 0 0,0 1 1,0-1-1,0 1 0,0-1 0,0 1 1,0 0-1,0-1 0,0 1 1,0 0-1,0-1 0,0 1 1,0 0-1,0 0 0,0 0 4,0 1 0,0-1 0,0 0 0,0 1 0,-1-1 0,1 1-1,0-1 1,0 1 0,-1-1 0,1 1 0,0 0 0,-1-1 0,1 1 0,-1 0 0,1-1 0,-1 1 0,1 0 0,-1 0 0,1 0 0,-1 0 0,0 0-4,5 9 102,-1 1 0,0 0 0,-1 1 0,2 9-102,-2-7 85,1 0 0,4 12-85,-7-25-24,-1 0 0,0 0 0,1-1 0,-1 1-1,1 0 1,-1 0 0,1-1 0,0 1 0,-1 0-1,1-1 1,-1 1 0,1-1 0,0 1 0,0-1-1,-1 1 1,1-1 0,0 1 0,0-1 0,0 0-1,-1 1 1,1-1 0,0 0 0,0 0 0,0 1-1,0-1 1,0 0 0,0 0 0,-1 0 0,1 0-1,0 0 1,0-1 0,0 1 0,0 0 0,0 0-1,0-1 25,4 0-30,0-1-1,0 0 1,0-1-1,0 1 0,4-4 31,34-23-126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1:16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1 112,'0'0'768,"0"0"-122,0 0 1154,0 0 4308,0 0-2092,0 0-1491,2 4 975,-1-2-3336,-1 0 1,1 0-1,0 0 1,-1 1-1,0-1 1,1 0-1,-1 0 1,0 0-1,0 1 1,0-1-1,-1 0 1,1 0-1,0 1 1,-1-1-1,0 0 0,1 0 1,-1 0-1,0 0 1,0 0-1,0 0 1,0 0-165,-1 2 74,0 1 2,-1 0 1,1-1-1,-1 0 0,0 1 1,0-1-1,0 0 1,0-1-1,-1 1 0,1 0 1,-1-1-1,0 0 0,0 0 1,-1 0-77,-32 19 338,-1-1 1,0-3-1,-2-1 1,0-2-1,-26 6-338,62-20-211,0 0 1,0 0-1,0-1 0,0 1 0,-1-1 1,1 0-1,0 0 0,0-1 0,-2 0 211,5 1-304,0 0-1,-1-1 1,1 1-1,0 0 0,0-1 1,-1 0-1,1 1 1,0-1-1,0 0 0,0 0 1,0 1-1,0-1 0,0 0 1,0 0-1,0 0 1,0 0-1,0 0 0,1-1 1,-1 1-1,0 0 1,1 0-1,-1 0 0,1-1 1,-1 1-1,1 0 0,-1-1 1,1 1-1,0 0 1,0-1-1,0 1 0,0 0 305,0-10-5130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3:04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101 312 1920,'-19'1'13625,"2"3"-7476,13-2-5729,1-1 0,0 1 0,0-1 1,0 1-1,0 0 0,0 0 0,0 1 0,1-1 1,-1 0-1,1 1 0,0 0 0,-1-1 0,1 1 1,0 2-421,-2 0 338,1 0 0,1 0 0,-1 0 0,1 1 0,0-1 0,0 1 0,0-1 0,1 1 0,0 2-338,0-5 82,1 0 1,0 0 0,0 0-1,0 1 1,0-1-1,1 0 1,-1 0 0,1 1-1,0-1 1,0 0-1,0 0 1,0 0 0,0 0-1,1 0 1,0-1-1,-1 1 1,1 0 0,1 0-83,3 3 64,0 0 0,1 0 1,0 0-1,0-1 0,0 0 1,0 0-1,1-1 0,0 0 1,0 0-1,2 0-64,22 7 5,1-1 0,1-1-5,-19-5 8,-10-3-8,-1 0 0,0 0 0,0 0 0,1 1 0,-1-1 0,0 1 0,0 0 0,-1 0 0,1 0 0,3 3 0,-6-4 0,-1-1 0,1 1 0,-1-1 0,1 1 0,-1-1 0,0 1 0,1-1 0,-1 1 0,1-1 0,-1 1 0,0 0 0,0-1 0,1 1 0,-1 0 0,0-1 0,0 1 0,0 0 0,0-1 0,0 1 0,0 0 0,0 0 0,0-1 0,0 1 0,0 0 0,0-1 0,0 1 0,0 0 0,-1-1 0,1 1 0,0 0 0,0-1 0,-1 1 0,1-1 0,-1 1 0,1 0 0,-1-1 0,-1 3 0,-1 0 0,1 0 0,-1 0 0,0-1 0,0 1 0,-1 0 0,-10 6-10,-1-1 0,0 0 0,0-1 0,0 0 0,-1-2 0,-14 4 10,23-7-89,0 0 0,0 0 1,-1-1-1,1 0 0,0-1 0,-3 0 89,8 0-11,0 0 0,0 0 0,-1 0 0,1-1-1,0 1 1,0-1 0,0 1 0,0-1 0,0 0-1,0 0 1,0 0 0,0 0 0,0 0 0,0 0-1,1-1 1,-1 1 0,0-1 0,1 1 0,-1-1-1,1 0 1,0 1 0,-1-1 0,1 0-1,0-1 12,-3-6 13,1 0-1,0 0 1,-1-8-13,4 16 0</inkml:trace>
  <inkml:trace contextRef="#ctx0" brushRef="#br0" timeOffset="1">369 0 3497,'14'44'16259,"-3"22"-12506,-2 16-1120,-1 19-745,4 8-184,14-6-855,2-13-297,9-23-272,1-21-176,8-30-560,2-16-329,-10-25-415,-1-6 648,-22-14 296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3:04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11578,'-4'3'10083,"8"-3"-7395,7 3-407,18-3-545,6 2-64,20 1-743,4 1-281,-1-1-168,5-2 8,1-1-304,4 0-1368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3:04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28 1728,'-7'-3'4981,"6"2"-4312,0 1 0,0-1 0,-1 1 0,1-1 0,0 0 0,0 1 0,0-1 0,0 0 0,0 0 0,0 0-1,0 0 1,0 0 0,0 0 0,0 0 0,1 0 0,-1 0 0,0 0 0,1 0 0,-1-1-669,1 2 84,0 0 1,0-1 0,0 1-1,0 0 1,0 0 0,0 0 0,0-1-1,0 1 1,0 0 0,0 0-1,0 0 1,0-1 0,0 1-1,0 0 1,0 0 0,0 0-1,0 0 1,0-1 0,0 1-1,0 0 1,0 0 0,0 0-1,0 0 1,1-1 0,-1 1-1,0 0 1,0 0 0,0 0-1,0 0 1,0 0 0,1 0-1,-1-1 1,0 1 0,0 0-85,9-1 1446,11 5 127,-9 1-1248,-1-1-1,0 1 1,0 1-1,-1 0 0,1 0 1,-1 1-1,-1 0 0,1 0 1,-1 1-1,-1 0 1,5 6-325,-6-6 46,0 0 1,0 1-1,-1-1 1,0 1-1,0 0 1,-1 0-1,-1 1 1,1 0-1,-1-1 1,-1 1-1,0 0 1,0 0-1,-1 1-46,-1-5 0,0 0 0,0 0 0,-1 0 0,0-1 0,0 1-1,0 0 1,0 0 0,-1-1 0,0 1 0,-1-1 0,1 1 0,-4 4 0,2-4-6,0 0 1,-1 0 0,0 0 0,0 0-1,-1-1 1,0 0 0,0 0 0,0-1 0,-3 2 5,-3 1 16,-1 0-1,0-1 1,0-1 0,0 0 0,-1-1 0,1 0 0,-1-1 0,0-1 0,0 0 0,-7 0-16,-3 0 207,16-2 594,24-3-210,47-7 239,49 0-830,66 4 282,-144 6-220,53 1 7,-40 1-330,-45-2 249,3 0 43,-1 0 0,0 0-1,1 1 1,-1 0 0,1 0 0,-1 0-1,0 0 1,0 0 0,0 1-31,21 10 136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3:05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51 11931,'-2'0'435,"-20"-2"11113,-22-5-11548,33 5 1668,14 1-79,21 4 426,-18-3-1924,148 14 2989,119-6-3080,157-23 403,-143-1-396,227-11-7,-331 23 0,1 3 0,-103 1 0,386 6 0,-397-4-127,-127-5-2243,-12 2-1958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3:05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28 584,'-1'-1'10,"-15"-10"2463,16 10-1897,-1 1 0,0-1 1,1 1-1,-1 0 0,0-1 1,0 1-1,1 0 0,-1 0 1,0-1-1,0 1 1,0 0-1,0 0 0,1 0 1,-1 0-1,0 0 0,0 0 1,0 0-1,1 0 0,-1 1 1,-1-1-577,2 1 281,0-1 1,0 1 0,0 0 0,-1-1-1,1 1 1,0 0 0,0-1-1,0 1 1,0 0 0,0-1-1,0 1 1,1 0 0,-1 0-1,0-1 1,0 1 0,0 0-1,1-1 1,-1 1 0,1 0-282,-1 2 576,36 145 6106,-11-39-4760,-10-42-1114,-15-66-798,0-1 0,0 1-1,0 0 1,0-1-1,0 1 1,0 0-1,0 0 1,0-1 0,0 1-1,0 0 1,0-1-1,0 1 1,0 0-1,-1-1 1,1 1 0,0-1-1,0 1 1,-1 0-1,1-1 1,0 1-1,-1-1 1,1 1 0,-1-1-1,0 1-9,1-1 3,0 0 0,0 1 0,0-1 0,-1 0 1,1 0-1,0 0 0,0 0 0,-1 0 0,1 0 0,0 0 0,0 0 0,-1 0 0,1 0 0,0 0 0,0 0 0,-1 0 0,1 0 0,0 0 1,0 0-1,-1 0 0,1 0 0,0 0 0,0 0 0,-1-1 0,1 1 0,0 0-3,-1 0-4,0-1 1,1 0-1,-1 1 0,0-1 1,1 0-1,-1 0 0,0 1 1,1-1-1,-1 0 0,1 0 0,0 0 1,-1 0 3,-4-10-52,1 0-1,0 0 1,0 0 0,1 0-1,0-4 53,2 10-22,-1-5-11,1 1 0,-1 0 0,2 0 0,-1-1 0,1 1 0,1 0 0,-1 0 0,2-1 0,-1 1 0,1 0 0,1 0 0,0-2 33,1 3-5,-1 0-1,1 0 1,1 0 0,0 0 0,0 1 0,0 0 0,5-5 5,5-3 23,0 0 0,12-8-23,-20 17 25,0 1 0,1 0 0,-1 0 1,1 1-1,0 0 0,1 0 0,5-2-25,-10 5 32,1 0 1,-1 0-1,0 0 1,1 1-1,-1-1 0,0 1 1,1 0-1,-1 0 1,0 1-1,1-1 1,-1 1-1,0 0 1,1 0-1,-1 1 1,0-1-1,4 3-32,0 0 91,0 2 0,0-1 0,-1 1-1,1 0 1,-1 1 0,-1-1 0,1 1 0,-1 1-1,0-1 1,0 2-91,9 15 376,0 0-1,7 20-375,17 44 525,-16-34-186,9 11-339,-37-73-522,0 2 582,1 0 1,0 0 0,1-1 0,-1 1-1,1-1 1,0 0 0,0-1-61,1-23 116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3:06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33 1328,'1'-5'3459,"-1"4"-2890,1 0-1,-1-1 1,0 1-1,0 0 1,1 0-1,-1 0 0,0 0 1,0 0-1,0 0 1,0-1-1,0 1 1,0 0-1,-1 0 0,1 0 1,0 0-1,0 0 1,-1 0-1,1-1 1,-1 1-1,1 0 1,-1 0-1,0 0-568,1 1 143,0 0-1,0 0 1,-1 0 0,1-1 0,0 1-1,0 0 1,-1 0 0,1 0 0,0 0-1,0 0 1,-1 0 0,1 0-1,0 0 1,0 0 0,-1 0 0,1 0-1,0 0 1,0 0 0,-1 0 0,1 0-1,0 0 1,0 0 0,-1 0-1,1 0 1,0 0 0,0 0 0,-1 1-1,1-1 1,0 0 0,0 0 0,0 0-1,-1 0 1,1 1-143,-7 6 1101,6-6-679,-8 11 679,1 1 0,0 0 0,1 0 0,0 2-1101,2-4 250,0 2 0,1-1 0,1 0-1,0 1 1,0 0 0,1 0-1,0 11-249,1 3 137,1 0 0,1 0-1,2-1 1,0 1 0,2-1 0,4 13-137,-2-15 45,2 0 1,1-1-1,6 12-45,-10-25-15,0 0 1,0 0-1,1-1 0,0 0 0,1 0 1,0 0-1,0-1 0,8 5 15,-13-10 31,1 0 0,1 0-1,-1-1 1,0 0 0,1 0-1,-1 0 1,1-1 0,0 1-1,-1-1 1,1 0 0,0-1-1,0 1 1,0-1 0,-1 0-1,5 0-30,43-2 222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3:06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1992,'3'2'10298,"-1"0"-5684,2 7-1995,-2-4-871,3 7-397,0-1 1,-2 1-1,1 0 0,-1 1 1,1 11-1352,0 17 2145,-1 7-2145,0-1 722,-1-36-615,-2-11-107,0 0 1,0 0-1,0 0 0,0 0 0,0 0 0,0 0 0,0 0 0,0 0 0,0 0 0,0 0 0,0 0 1,0 0-1,0 0 0,0 0 0,0 0 0,0 0 0,0 0 0,0 0 0,0 0 0,0 0 0,0 0 1,1 0-1,-1 0 0,0 0 0,0 0 0,0 0 0,0 0 0,0 0 0,0 0 0,0 0 0,0 0 1,0 0-1,0 0 0,0 0 0,0 0 0,0 0 0,0 0 0,0 0 0,0 0 0,0 0 0,0 0 0,0 0 1,0 0-1,0 0 0,0 0 0,0 0 0,0 0 0,0 0 0,0 0 0,0 0 0,0 0 0,0 0 1,0 0-1,0 0 0,0 0 0,0 0 0,0 0 0,0 1 0,0-1 0,0 0 0,0 0 0,0 0 1,0 0-1,2-16-161,-1-18-188,-2 18 233,2 0-1,0-1 1,0 1 0,2 0 0,1-6 116,-3 19-2,0-1-1,1 0 1,-1 0 0,1 0 0,-1 1 0,1-1 0,1 1-1,-1-1 1,0 1 0,1 0 0,-1 0 0,1 0-1,0 0 1,0 1 0,0-1 0,1 1 0,-1 0 0,0 0-1,1 0 1,0 0 0,-1 0 0,1 1 0,3-1 2,-1 0 61,1 1 1,-1 0 0,0 0-1,0 1 1,1 0 0,-1 0-1,1 0 1,-1 1 0,0 0-1,0 0 1,1 0-1,-1 1 1,0 0 0,0 0-1,-1 1 1,1 0 0,0 0-1,-1 0 1,0 0 0,1 1-1,-1 0 1,-1 0-1,1 1 1,-1-1 0,1 1-1,-1 0 1,-1 0-62,14 23 411,-2 0 0,-1 1-1,8 24-410,-21-51-1,1 3 2,0-1 0,-1 1 0,1-1 1,-1 1-1,0 1-1,-1-4-1,0-1-1,0 1 1,0 0 0,0-1 0,0 1 0,0 0 0,-1-1 0,1 1 0,0 0 0,-1-1 0,0 1-1,1-1 1,-1 1 0,0-1 0,0 1 0,0 0 1,1-2-40,-1 1 0,1-1 0,0 0 0,-1 1 0,1-1 0,0 0 0,-1 0 0,1 1-1,-1-1 1,1 0 0,-1 0 0,1 1 0,0-1 0,-1 0 0,1 0 0,-1 0 0,1 0 0,-1 0 0,1 0 0,-1 0 0,1 0 0,-1 0 0,1 0 0,-1 0 0,1 0 0,-1 0-1,1 0 1,-1 0 0,1-1 0,0 1 0,-1 0 0,1 0 0,-1 0 0,1-1 0,0 1 0,-1 0 0,1-1 0,-1 1 0,1 0 0,0-1 0,0 1 0,-1 0 0,1-1 0,0 1-1,-1-1 1,1 1 0,0-1 0,0 1 0,0 0 0,0-1 0,-1 1 0,1-1 0,0 1 0,0-1 0,0 1 0,0-1 40,3-12-3588,2-2 1657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3:07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11698,'14'-2'10515,"6"-2"-7211,6 2-527,0 3-1049,1 2-415,-2-1-825,-1 1-160,-8 0-264,-1-3-216,-5 2 456,-2-2 96,0-4-400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3:07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9490,'22'-2'11426,"-18"21"-7945,5 6-848,-5 11-1009,4 8-96,-3 1-471,-1 0-449,6-5-352,-8-8-64,2-6-120,4-5-72,-8-13-224,2 1-192,-2-13 824,0-4-4185</inkml:trace>
  <inkml:trace contextRef="#ctx0" brushRef="#br0" timeOffset="1">184 6 1888,'24'-5'14748,"17"18"-10059,3 7-1081,3 10-935,-3 9-361,-3 8-847,-3 3-441,-6 9-664,-6 2-360,-13-3 0,-8 1 0,-14-9 0,-7 2 0,-11-8 0,-4-4 0,0-13 0,-2 1-6889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3:10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12 9850,'3'-12'10402,"2"15"-8289,1 5-881,-13 6-80,-5 5-23,-13 6-481,-5 1-528,-6-1 744,-3-1 920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1:17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7 512,'4'-3'462,"-2"1"1834,-5 0 8570,0 5-7412,0 5-2625,1-5-171,-7 18 600,-1-1-1,-10 13-1257,-2 4 969,11-18-515,-2 3 545,-4 10-999,14-26 126,1 0 0,-1 1 0,1-1 0,0 1 0,1 0 0,-1-1 0,1 6-126,1-7 80,0 1 0,0 0 0,1 0 0,0-1 0,0 1 0,0 0 1,1-1-1,0 1 0,0-1 0,0 0 0,1 1 0,0-1 0,0 0 0,0-1 0,0 1 0,1 0-80,-1-2 60,1 1 0,-1-1 0,1 1 0,-1-1 0,1 0 0,0 0 0,0-1 1,1 1-1,-1-1 0,1 0 0,-1 0 0,1 0 0,-1-1 0,1 0 0,0 0 0,0 0 0,0 0 0,-1-1 0,2 1-60,11-2 96,-3 1 365,0 0 1,-1 1-1,9 2-461,-4 0 640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3:10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1688,'0'-1'451,"0"1"-1,0 0 1,0-1-1,0 1 1,0 0-1,0 0 0,0-1 1,0 1-1,0 0 1,0-1-1,0 1 1,0 0-1,0-1 1,0 1-1,1 0 0,-1 0 1,0-1-1,0 1 1,0 0-1,0 0 1,1-1-1,-1 1 1,0 0-1,0 0-450,6 2 4831,7 13-1945,-7-5-2134,-1-1-1,0 1 0,-1 0 0,0 0 0,0 1-751,13 54 1866,-5-20-1052,-7-25-515,2 5 535,5 13-834,-8-30 110,-1-1-1,1 1 1,0-1 0,1 0 0,-1 1-1,5 3-109,-7-9 20,-1 0-1,1 0 0,0 0 0,0 0 0,0-1 0,0 1 0,1-1 1,-1 1-1,0-1 0,1 0 0,-1 1 0,1-1 0,2 0-19,-3-1-3,0 1 0,0-1 0,0 0 1,0 0-1,0 0 0,0-1 0,0 1 0,-1 0 0,1-1 0,0 1 0,0-1 0,0 0 0,0 0 0,-1 0 0,1 0 1,0 0-1,-1 0 0,1 0 0,1-1 3,1-2-85,1-1 0,-1 1-1,0-1 1,0 0 0,0 0 0,-1 0 0,0-1 0,0 1 0,2-6 85,4-11-1055,5-24 1055,-7 24-366,-1 2 89,11-29-232,-17 48 499,1-1 0,-1 1 0,1 0 0,-1 0 0,1 0 0,-1 0 0,1 0-1,0 0 1,0 0 0,-1 0 0,1 0 0,0 1 0,0-1 0,0 0 0,0 0 0,0 1 10,0 0 1,-1-1-1,1 1 1,-1 0 0,1 0 0,-1 0 0,1 0 0,-1 0 0,0 0 0,1 1 0,-1-1-1,1 0 1,-1 0 0,1 0 0,-1 0 0,1 0 0,-1 1 0,0-1 0,1 0 0,-1 0-1,0 1 1,1-1 0,-1 0 0,0 1 0,1-1 0,-1 0 0,0 1 0,1-1-1,2 5 75,0 0 1,0 0-1,0 1 1,-1-1 0,2 6-76,1 1 199,2 3 93,1 0-1,0-1 0,1 0 1,1-1-1,0 0 0,3 2-291,-9-10 136,1 0-1,0-1 1,0 1-1,1-1 0,-1-1 1,1 1-1,0-1 0,0 0 1,0 0-1,0 0 1,1-1-1,-1 0 0,1 0 1,-1-1-1,1 0 0,3 0-135,-6-1 43,-1 0-1,1 0 0,-1 0 0,1 0 0,-1-1 0,1 1 0,-1-1 0,1 0 0,-1 0 0,0-1 0,1 1 0,-1-1 1,0 0-1,0 1 0,0-1 0,0 0 0,0-1 0,-1 1 0,1 0 0,-1-1 0,1 0 0,-1 1 0,0-1 1,0 0-1,1-3-42,-1 1 7,1 0 0,-1-1 1,-1 1-1,1-1 0,-1 0 0,0 1 1,0-1-1,-1 0 0,0 0 1,0-2-8,-1-8-176,0 0 0,-2-1 0,0 1 176,1 4-41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3:11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10362,'0'9'2557,"4"40"5917,-2-7-4116,-3 24-4358,-9 169 4435,9-220-4295,1 1 0,0-1 0,1 0 0,1 1 0,0-1 0,1 0-1,1 0 1,3 10-140,-6-24 2,-1 0 0,0 0 0,0 0 0,1 0 0,-1-1 0,1 1 0,-1 0-1,0 0 1,1 0 0,-1-1 0,1 1 0,0 0 0,-1-1 0,1 1 0,0 0 0,-1-1-1,1 1 1,0-1 0,0 1 0,-1-1 0,1 0 0,0 1 0,0-1 0,0 0 0,0 1-1,0-1-1,0 0-8,-1-1-1,1 1 1,0 0-1,-1 0 1,1-1-1,0 1 1,-1-1-1,1 1 1,-1-1-1,1 1 1,-1-1-1,1 1 0,-1-1 1,1 1-1,-1-1 1,1 0-1,-1 1 1,0-1-1,1 0 1,-1 1-1,0-1 1,0 0-1,1 1 1,-1-1-1,0 0 1,0 0-1,0 0 9,5-26-611,-2 0 1,0-11 610,-2 12-529,2 1 1,3-14 528,-6 38-16,0-1 0,1 1 0,-1-1 0,1 1 0,-1-1 0,1 1-1,0-1 1,0 1 0,-1-1 0,1 1 0,0 0 0,0-1 0,0 1 0,0 0 0,1 0 0,-1-1 16,0 2-3,0-1 1,0 1-1,0 0 1,0-1-1,0 1 1,0 0-1,0-1 1,0 1-1,0 0 1,0 0-1,0 0 1,0 0-1,0 0 1,0 0-1,0 0 1,0 0-1,0 1 1,0-1-1,0 0 3,3 2 38,1 0 0,-1 0 0,0 0 0,0 1 0,-1-1-1,1 1 1,0 0 0,-1 0 0,2 1-38,8 9 188,7 7 602,15 11-790,-27-25 117,1 0 0,-1-1 0,1 0 0,0 0-1,0-1 1,5 1-117,-3-1 74,-1-1 0,1-1 0,-1 0 0,1 0 0,0-1-1,0 0 1,-1-1 0,1 0 0,0-1 0,0 0 0,9-3-74,-11 2 17,0-1 0,0 0 0,0 0-1,-1-1 1,1 0 0,-1-1 0,0 0 0,0 0 0,0 0 0,-1-1 0,0-1 0,0 1-1,4-6-16,-1-1-31,-1-1-1,0 0 1,-1 0-1,-1-1 1,0 0-1,-1-1 1,0 0-1,2-16 32,-6 27-26,-1 0 0,0-1-1,0 0 1,-1 1-1,1-1 1,-1 1-1,0-1 1,-1 0 0,0 1-1,0-1 1,-1-3 26,2 7-9,-1 0-1,1 0 1,-1 1 0,0-1 0,0 0 0,0 1 0,0-1 0,0 0 0,0 1 0,0 0 0,0-1 0,-2 0 9,3 1-1,-1 1 1,0-1-1,0 1 0,0-1 1,1 1-1,-1 0 1,0-1-1,0 1 1,0 0-1,0 0 0,0 0 1,0-1-1,0 1 1,0 0-1,0 0 0,0 0 1,1 0-1,-1 1 1,0-1-1,0 0 1,0 0-1,0 0 0,0 1 1,0-1-1,0 1 1,0-1 0,-3 3 9,-1 0 0,1 0 0,0 0 1,0 0-1,0 1 0,0-1 1,1 1-1,0 0 0,-1 0 0,1 1 1,1-1-1,-1 0 0,1 1 0,-1 0 1,1 0-1,1-1 0,-1 1 1,0 5-11,-1 1 52,1 0-1,1-1 1,0 1-1,0 0 1,1 0-1,1 0 1,-1 0-1,3 7-50,-1-6 54,1-1 0,0 0-1,0 0 1,1-1 0,1 1-1,0-1 1,0 0 0,1 0-1,5 6-53,-9-14 6,-1 1 0,1-1 1,0 0-1,0-1 0,0 1 0,1 0 0,-1-1 0,0 1 1,1-1-1,-1 1 0,1-1 0,-1 0 0,1 0 0,-1 0 1,4 0-7,-2 0-26,0-1 1,0 0 0,0 0 0,0 0-1,0 0 1,0-1 0,0 1 0,0-1-1,0 0 1,1-1 25,6-2-268,-1 0 1,1-2-1,-1 1 0,0-1 0,0-1 0,8-6 268,30-29-2485,-31 25-304,1 2 0,2-1 2789,-19 15-86,1 0 0,-1 0 0,1 0 1,-1 0-1,0 0 0,1 1 0,-1-1 0,1 1 0,0-1 0,-1 1 0,1-1 1,-1 1-1,1 0 0,0 0 0,-1 0 0,1 0 0,0 0 0,-1 0 0,1 0 1,-1 0-1,1 1 0,0-1 0,-1 1 0,1-1 0,-1 1 0,1 0 0,-1-1 0,1 1 1,-1 0-1,0 0 0,1 0 0,-1 0 0,1 1 86,4 4 697,-1 1 0,0-1 0,0 1 0,-1 0 0,1 0 0,-1 2-697,2 1 670,-2-3-122,2 5 974,1-1 1,0 0 0,1-1 0,8 10-1523,-17-22 138,0-1 1,0 1-1,0-1 1,1 1-1,-1-1 1,0 0-1,1 1 1,0-1-1,0 0 1,0 1 0,0-2-139,-1-6 108,0-11-146,0 1 0,1 0-1,2-4 39,-1 16-77,0 1 0,0-1 0,1 0-1,0 1 1,0-1 0,1 1 0,0 0 0,0-1-1,0 1 1,4-4 77,-6 9-73,0 1 1,1-1-1,-1 1 1,0-1-1,0 1 1,1-1-1,-1 1 0,0 0 1,1 0-1,0 0 1,-1 0-1,1 0 0,-1 0 1,1 0-1,0 0 1,0 1-1,0-1 1,-1 1-1,1-1 0,0 1 1,0 0-1,0 0 1,0 0-1,0 0 0,0 0 1,0 0-1,-1 0 1,1 0-1,0 1 0,0-1 1,0 1 72,2 1-454,-1-1 0,0 1 1,0 0-1,1 0 0,-1 1 0,0-1 0,-1 0 1,1 1-1,0 0 0,-1 0 0,0 0 0,1 0 1,-1 0-1,1 2 454,-1 0-608,0 0 0,0 0 0,0 0-1,0 5 609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3:11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46 319 2040,'-5'2'4054,"3"-1"-2796,-1 1 1,1-1-1,-1 0 1,1 0-1,-1 0 0,0 0 1,0 0-1,1 0 1,-1-1-1,0 1 0,0-1 1,0 0-1,1 0 1,-1 0-1259,3 0 72,0 0-1,-1-1 1,1 1 0,0 0 0,0 0 0,0 0 0,0 0-1,0 0 1,0-1 0,0 1 0,0 0 0,0 0 0,0 0 0,0 0-1,0-1 1,0 1 0,0 0 0,0 0 0,0 0 0,0 0-1,0 0 1,0-1 0,0 1 0,1 0 0,-1 0 0,0 0 0,0 0-1,0 0 1,0-1 0,0 1 0,0 0 0,0 0 0,0 0-1,1 0 1,-1 0 0,0 0 0,0 0 0,0 0 0,0-1-1,0 1 1,1 0 0,-1 0 0,0 0 0,0 0 0,0 0-72,1-1 392,13-14-210,0-1 0,-1 0 1,-1-1-1,-1-1 0,0 0 1,-1 0-1,-1-1 0,-1-1 1,-1 1-1,0-1 1,-2 0-1,1-6-182,-5 20 0,0 1 1,-1-1-1,1 0 0,-1 1 1,0-1-1,0 1 1,-1-1-1,-1-3 0,2 7-1,0 1 0,-1-1 0,1 1 0,-1-1 0,1 1 0,-1 0 0,0-1 0,0 1 0,0 0 0,0-1 0,0 1 0,0 0 0,0 0 0,0 0 0,0 0 0,0 0 0,0 0 1,-1 0-1,1 1 0,0-1 0,-1 0 0,1 1 0,-1-1 0,1 1 0,0-1 0,-1 1 0,1 0 0,-1-1 0,1 1 0,-1 0 0,0 0 0,1 0 1,-2 0 4,0 0 1,0 1-1,0-1 0,1 1 0,-1-1 1,0 1-1,1 0 0,-1 0 1,0 0-1,1 1 0,0-1 0,-1 1 1,1-1-1,-1 1-4,-1 2 32,0-1 0,1 1-1,-1 0 1,1-1 0,0 2 0,0-1 0,0 0-1,1 1-31,-2 2 92,0 1 0,1 0 0,0 0 0,0 0 0,1 1 0,0-1 0,1 0 0,-1 1 0,1 5-92,2-3 102,-1 0 1,1 0 0,1 0 0,0-1 0,1 1 0,0 0 0,0-1 0,1 0-1,1 0 1,0 0 0,0 0 0,5 7-103,-5-10 50,0-1 0,0 1 0,1-1 0,-1 0 0,2-1 0,-1 1 1,0-1-1,1 0 0,0-1 0,0 1 0,0-1 0,1-1 0,-1 0 0,1 0 0,0 0 0,0-1 0,5 1-50,0-1-107,0-1 0,1-1-1,-1 0 1,3-1 107,71-8-2361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3:12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1592,'1'-1'774,"1"0"-1,-1 0 0,1 0 1,-1 0-1,1 0 0,-1 1 1,1-1-1,-1 0 0,1 1 0,0-1 1,-1 1-1,1-1 0,0 1 1,-1 0-1,1 0 0,0 0 1,0 0-1,0 0-773,-1 1 344,0-1 0,0 0 0,0 1 0,0-1 1,0 1-1,0-1 0,0 1 0,-1 0 0,1-1 0,0 1 0,0 0 0,0 0 0,0 0-344,1 2 353,-1 0-1,1 0 0,0 0 0,-1 0 0,1 0 0,-1 0-352,5 19 1046,0 0 0,-1 1 1,-2 0-1,0-1 0,-2 5-1046,2-2 528,6 79 2107,-4 16-2635,-5-104 111,-1-12-77,1-7-39,-1-34-584,1 0 1,4-25 588,-2 46-95,1-1 0,0 1 0,1 0 0,1 0 0,0 0 0,2 0 0,2-3 95,-6 13-8,0 0-1,1 1 1,0-1-1,0 1 0,0 0 1,0 0-1,1 0 1,0 1-1,0 0 1,1 0-1,-1 0 1,1 0 8,-3 3 20,-1-1 0,1 1 1,0 0-1,0 0 0,0 0 0,0 0 1,0 1-1,0-1 0,0 1 1,0-1-1,0 1 0,0 0 1,0 0-1,0 1 0,0-1 0,0 1 1,0-1-1,0 1 0,0 0 1,0 0-1,0 0 0,0 1 0,-1-1 1,1 1-1,0-1 0,-1 1 1,1 1-21,3 2 88,0 0 1,-1 1 0,1 0 0,-2 0-1,1 1 1,-1-1 0,0 1 0,0 0 0,0 0-1,-1 0 1,0 1 0,0 4-89,5 14 394,-2 1 0,3 27-394,-3-2 337,-4-25-48,2 0 0,1 0-1,1 0-288,-5-24 32,0 0-1,0 0 0,0 0 1,0 0-1,1 0 0,-1 0 1,1 0-32,-2-3-24,1 1 0,-1-1 1,1 1-1,-1 0 1,1-1-1,0 0 1,-1 1-1,1-1 1,0 1-1,-1-1 0,1 0 1,0 1-1,-1-1 1,1 0-1,0 0 1,0 1-1,-1-1 0,1 0 1,0 0-1,0 0 1,-1 0-1,1 0 1,0 0-1,0 0 0,-1 0 1,1-1-1,0 1 1,0 0-1,-1 0 24,19-9-373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3:12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9 1624,'-37'-8'13459,"28"7"-8722,10 1-1784,12 3-625,11 2-303,25 0-705,5-2-448,12 2-504,5-1-32,-5 3-336,-3 1-224,-13 3-1040,-16 2-568,-20 0 2904,-3 6-1344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3:13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9 336 1448,'-8'1'11363,"8"2"-6354,13-4-2249,3 1-239,11 0-193,1-3-439,7-1-809,4 1-264,5 2-216,0-4-168,-4 5-592,-3 2-176,-10-2-2312,6 12 1744</inkml:trace>
  <inkml:trace contextRef="#ctx0" brushRef="#br0" timeOffset="1">1230 13 1600,'-145'-11'14059,"121"11"-7553,13 0-4474,6-1-247,9 1-329,16 1-160,24 0-576,13-1-80,23 3-239,-4 0-113,2 3-16,-3 4-24,-15 3-656,-11 0-641,-28 6-327,-10-2 1952,-30-6-616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3:13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0 501 2272,'0'14'15620,"12"-4"-11779,18-5-2289,7-2-40,12-5-127,4 2-369,3-4-536,-5-1-80,-7 2-160,-11-2-200,-17-2-896,-5-3-704,-14-13-937,-6-9 1321</inkml:trace>
  <inkml:trace contextRef="#ctx0" brushRef="#br0" timeOffset="1">221 1 1608,'7'8'13419,"5"26"-8090,1 11-2472,-5 26-601,-5 9-223,-3 17-777,-3-4-376,1-9-472,2-11-120,7-29-424,4-11-368,6-30-1072,-2-14-304,-2-20 3032,-1-11-1336</inkml:trace>
  <inkml:trace contextRef="#ctx0" brushRef="#br0" timeOffset="2">416 112 1712,'26'12'13571,"-13"28"-8658,-6 5-2424,-4 22-345,-3 2-103,-4 3-817,1-4-208,3-15-568,1-6-336,7-22 673,16 4-705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3:14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61 1400,'-3'0'1144,"1"1"-1,0-1 1,0 1-1,-1 0 0,1 0 1,0 0-1,0 0 1,0 0-1,0 1 0,0-1 1,0 0-1,1 1 1,-1 0-1,-1 0-1143,1 1 572,0 0-1,0 1 1,1-1 0,-1 0-1,1 0 1,-1 2-572,-2 5 552,1 0 0,0 1 0,1-1 0,0 1 0,1-1 0,0 1 1,0 0-1,1 0 0,1-1 0,0 1 0,0 0 0,2 0-552,-3-9 32,0 0 0,1 0 0,-1-1 0,1 1-1,-1-1 1,1 1 0,0 0 0,0-1 0,-1 1 0,1-1-1,0 0 1,0 1 0,1-1 0,-1 0 0,0 1 0,0-1-1,1 0 1,-1 0 0,1 0 0,-1 0 0,1 0 0,-1-1-1,1 1 1,-1 0 0,1-1 0,0 1 0,-1-1 0,1 0-1,0 1 1,-1-1 0,1 0 0,1 0-32,3 0 9,0-1 0,0 0 1,0 0-1,0 0 0,0-1 0,0 0 0,0 0 1,0 0-1,-1-1-9,4-2-2,-1 1 0,0-2-1,0 1 1,0-1 0,-1 0 0,0-1 0,0 0 0,0 0 0,-1 0 0,0-1-1,-1 0 1,0 0 2,0 0 4,0 0-1,-1 0 0,0 0 0,-1 0 0,0-1 1,0 0-1,-1 1 0,0-1 0,-1 0 1,0 0-1,0 0 0,-1-7-3,0 13 3,0 1-1,0 0 1,0-1-1,0 1 1,-1 0-1,1 0 0,-1-1 1,1 1-1,-1 0 1,0 0-1,0 0 1,0 0-1,0 0 1,-1 0-1,1 0 1,-1 0-1,1 0 1,-1 0-1,1 1 1,-1-1-1,0 1 1,0-1-1,0 1 1,0 0-1,0 0 1,0 0-1,0 0 1,0 0-1,0 0 1,0 0-1,-1 1 1,1-1-1,0 1 1,-1-1-3,-3 1-7,0 0 0,0 0-1,0 1 1,0-1 0,0 1 0,0 1 0,1-1 0,-1 1 0,0 0 0,1 0 0,-1 0 0,1 1 0,0 0 7,-2 1-38,0 1-1,1 0 1,-1 0-1,1 0 0,1 1 1,-1-1-1,1 2 1,0-1-1,0 0 0,1 1 1,0 0-1,0 0 1,0 0-1,1 0 0,0 1 1,1 0-1,0-1 1,-1 5 38,2-10-94,1 0 1,-1 0 0,1 0 0,0 0 0,-1 0 0,1 0 0,0 0-1,0 0 1,0 0 0,1 1 0,-1-1 0,0 0 0,1 0 0,-1 0-1,1 0 1,0 0 0,0 0 0,0-1 0,0 1 0,0 0 0,0 0-1,0-1 1,1 1 0,-1 0 0,0-1 0,1 1 0,0-1-1,-1 0 1,1 1 0,0-1 0,-1 0 0,1 0 0,0 0 0,0 0-1,0-1 1,0 1 0,0 0 0,0-1 0,2 1 93,2 0 204,1 0-1,0-1 1,0 0 0,6 0-204,40-4 242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3:14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28 736,'-1'0'-54,"-6"-11"548,-5-2 6712,12 13-6735,-1-1 0,0 1 0,0 0-1,1-1 1,-1 1 0,0 0 0,0-1 0,1 1-1,-1 0 1,0 0 0,0 0 0,0 0-1,1 0 1,-1 0 0,0 0 0,0 0 0,0 0-1,0 0-470,-12 7 2748,9-4-2377,1 1 0,-1 0 0,1-1 0,0 1 0,0 0 0,0 1 0,0-1 1,1 0-1,0 1 0,0-1 0,0 1 0,0 1-371,-3 12 1048,0 1 1,0 15-1049,4-30 128,-10 83 1677,3 0 1,4 67-1806,8-8 1088,12 38-1088,-4-60-656,-5 43 656,-8-148-1808,-1-16 503,0-6 85,-8-18-271</inkml:trace>
  <inkml:trace contextRef="#ctx0" brushRef="#br0" timeOffset="1">0 429 2032,'39'-12'15316,"-11"3"-10915,11 3-2705,-4 5 152,5 5 105,4 4 391,4 1-1359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3:15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1128,'0'0'174,"0"0"0,0 0 0,0 0 0,0 0 0,0 1 0,0-1 0,0 0 0,0 0 0,0 0 0,0 0 0,-1 0 0,1 0 0,0 0 0,0 0 0,0 0 0,0 1 0,0-1 0,0 0 0,0 0 0,0 0 0,0 0 0,0 0 0,0 0 0,0 0 0,0 1 0,0-1 0,0 0 0,0 0 0,0 0 0,0 0 0,0 0 0,0 0 0,0 0 0,0 1 0,0-1-1,1 0 1,-1 0 0,0 0 0,0 0 0,0 0 0,0 0 0,0 0 0,0 0 0,0 0 0,0 0 0,0 1-174,2 1 1071,10 24 6048,1 0-3406,1 5 229,7 24-3942,-12-29 705,1 1 1,0-2-1,2 0 1,1 0-1,3 2-705,-12-22 63,-1 0 0,1-1 0,0 1 0,0-1 0,0 1 0,0-1 0,5 3-63,-6-6 7,-1 1-1,1-1 1,-1 0-1,1 1 1,-1-1-1,1-1 1,0 1 0,-1 0-1,1-1 1,0 1-1,0-1 1,-1 0-1,1 0 1,0 0 0,0 0-1,0 0 1,-1-1-1,2 0-6,3-1-7,0 0 0,-1-1 0,1 0 0,-1 0 0,0-1 0,0 0 0,0 0 0,-1 0 0,1-1 0,-1 1 0,0-1 0,1-2 7,11-13-47,-1-1 1,9-13 46,-9 8-50,0 0 1,0-6 49,-14 27-86,1-1 0,-1 0 1,-1 0-1,2-5 86,2-9-62,-4 18 50,0 0-1,0 1 1,0-1 0,0 0 0,0 1-1,0-1 1,1 1 0,-1 0 0,0-1 12,-1 2-1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1:17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101 310 840,'-2'-1'17206,"5"0"-10630,16-6-8751,-8 1 4196,-10 6-1990,6-5 90,0 1 0,-1-1 0,1 1 0,-1-2 0,0 1 0,-1-1 0,1 0 0,-1 0 0,0 0 0,0-1-121,0-3 87,0 0 0,0 1 0,0-2 0,-2 1 0,1 0 0,-1-1 0,-1 0 0,0 1 0,0-1 0,-1-10-87,-1 16 14,0 0 0,0-1 0,-1 1 1,0 0-1,0 0 0,0 0 0,-1 0 1,1 1-1,-1-1 0,0 0 1,-1 0-15,1 2 9,-1-1 0,1 1 1,-1-1-1,0 1 1,0 0-1,0 0 0,0 1 1,0-1-1,-1 1 0,1-1 1,-1 1-1,0 0 1,1 1-1,-4-2-9,2 1 11,0 0 0,0 1 1,-1-1-1,1 1 0,0 0 0,0 1 0,-1-1 0,1 1 1,0 0-1,-1 1 0,1-1 0,0 1 0,0 0 0,-1 0 1,1 1-1,0-1 0,0 1 0,0 0 0,-3 3-11,3-2 20,0 0 0,1 0 0,-1 1 0,1 0 0,0 0 0,0 0 0,1 0 0,-1 1 0,1-1 0,0 1-1,0 0 1,1 0 0,-1 0 0,1 0 0,0 0 0,0 1 0,1-1 0,-1 6-20,0-1 44,2 1 0,-1-1 0,1 1 0,1-1 0,0 1 0,0-1 0,1 0 0,0 0 0,1 1 0,0-1 0,1-1 0,3 8-44,10 17 263,1 0-1,21 27-262,-23-36 108,0-1-8,3 5 137,-1 1 1,8 18-238,-22-39 46,0 1 1,-1-1-1,0 0 1,0 1-1,-1 0 1,0 0-1,-1 0 1,0-1-1,-1 1 1,0 0-1,0 2-46,-1-8 2,0 0 1,0 0-1,0 0 0,-1 0 1,0 0-1,1-1 0,-1 1 1,0-1-1,-1 1 0,1-1 1,-1 0-1,1 1 0,-1-1 1,0-1-1,0 1 0,0 0 1,-1-1-1,-1 2-2,3-3-84,1 0-1,-1 0 1,0 0-1,0 0 1,0 0 0,0 0-1,0 0 1,-1-1-1,1 1 1,0-1-1,0 1 1,0-1 0,-1 0-1,1 0 1,0 0-1,0 0 1,0 0-1,-1 0 1,1-1-1,0 1 1,0-1 0,0 0-1,0 0 1,0 1-1,0-1 1,0 0-1,0-1 1,0 1 0,0 0-1,0-1 1,1 1-1,-1-1 1,1 1-1,-1-1 85,1 0-123,-1 0 0,1-1 0,-1 1 0,1-1 0,0 1 0,0-1 0,0 1 0,1-1 0,-1 1 0,0-1 0,1 0 0,0 0 0,0 0 123,-1-25-1236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3:15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25 203 1208,'0'1'1084,"0"1"0,0-1 0,1 1 0,-1-1 0,0 1 0,1 0 0,-1-1 0,1 1 0,-1-1 0,1 1 0,0-1 0,-1 0-1,1 1 1,0-1-1084,0 0 298,-1-1-1,0 1 0,1-1 0,-1 0 1,1 1-1,-1-1 0,1 0 0,-1 1 1,1-1-1,-1 0 0,1 0 0,-1 0 0,1 1 1,-1-1-1,1 0 0,-1 0 0,1 0 1,-1 0-298,1 0 133,0 0 0,0 0 0,0 0 0,0-1 0,0 1 0,0 0 0,-1 0 0,1-1 1,0 1-1,0-1 0,0 1 0,-1-1 0,1 1 0,0-1-133,2-1 217,-1-1 0,1 0 0,-1 1 0,0-1 0,0 0 0,0 0 0,0 0 0,-1 0 0,1 0 0,-1-1 0,0 1-1,1-3-216,2-9 155,-1 1-1,0-7-154,-2 16 59,1-6-20,-1 0 0,0 0-1,-1 1 1,0-1 0,-1 0-1,0 0 1,-2-6-39,3 15 12,-1 0 1,1 0-1,-1 0 0,0 0 1,1 0-1,-1 0 0,0 0 1,0 0-1,0 1 0,-1-1 1,1 0-1,0 1 0,-1-1 1,1 1-1,-1-1 0,0 0-12,1 2 5,-1-1 0,1 0 0,0 1-1,-1-1 1,1 1 0,-1-1 0,1 1 0,-1 0 0,1-1-1,0 1 1,-1 0 0,1 0 0,-1 0 0,1 0 0,-1 0-1,1 1 1,-1-1 0,1 0 0,-1 1 0,1-1-1,0 1 1,-1-1 0,0 2-5,-1-1 9,1 1 1,0-1-1,0 1 0,0 0 0,0 0 1,0 0-1,0 0 0,0 0 0,0 0 1,1 1-1,0-1 0,-1 1 1,1-1-1,0 1 0,0-1 0,0 1 1,0 0-1,1-1 0,-1 2-9,-1 7 99,1 0 0,0 0-1,0 0 1,1 5-99,0-1 103,2 30 181,-2-40-257,1 0 1,0 0 0,0 0-1,0 0 1,1-1-1,0 1 1,1 2-28,-2-5-8,0 0 0,0-1-1,0 1 1,0-1 0,1 0 0,-1 1 0,0-1 0,1 0-1,-1 0 1,1 0 0,-1 0 0,1 0 0,-1 0-1,1 0 1,0 0 0,0-1 0,-1 1 0,1-1 0,0 1-1,0-1 1,0 0 0,-1 1 0,1-1 0,0 0 8,6-1-108,0 1 0,0-1 0,-1 0 0,1 0 0,0-2 108,-3 2-64,26-8-467,0-1 0,-1-2 0,0-1 1,7-5 530,34-15-384,-67 31 367,0 0 0,0 1 0,1 0 0,-1-1 1,3 1 16,-6 1 6,-1 0 1,1 0-1,-1 0 1,1 0 0,0 0-1,-1 0 1,1 0 0,-1 0-1,1 0 1,0 0 0,-1 0-1,1 0 1,-1 1-1,1-1 1,-1 0 0,1 0-1,-1 1 1,1-1 0,-1 0-1,1 1 1,-1-1 0,1 0-1,-1 1 1,1-1-1,-1 1 1,0-1 0,1 1-1,-1-1 1,0 1 0,1-1-1,-1 1 1,0-1 0,0 1-1,1-1 1,-1 1-1,0 0 1,0-1 0,0 1-1,0-1 1,0 1 0,0 0-7,0 3 101,0 0-1,0-1 1,0 1 0,-1 0 0,0 0 0,0 0-1,0 0 1,0-1 0,0 1-101,-17 34 1072,13-28-402,0 1 0,-3 9-670,4-5 622,4-11-222,1-7 44,14-70-180,-9 39-178,11-33-86,-1 29 289,-11 28-1277,-1-1 0,3-9 988,-6 10-909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3:16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0 10850,'3'15'10227,"5"18"-7611,-4 8-479,4 21-193,-3 5-384,-8 4-848,5 0-263,4-9-177,-2-10-40,6-16-416,-4-12-417,-6-24-1143,4-18-496,3-12 1343</inkml:trace>
  <inkml:trace contextRef="#ctx0" brushRef="#br0" timeOffset="1">0 91 2024,'23'0'14524,"-10"2"-10572,11 4-2143,-4 3-409,3 2-200,3-2-1240,-4-2-376,8-3-1952,2 0 183,3 0 1073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3:16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29 231 1040,'4'18'7722,"0"6"1272,-2 7-5593,2 8-521,-2 1-479,-2-3-449,1-7-952,-1-8-432,-3-12-600,1-4-224,-1-22-1576,0-14-873,3-12-799,-1-7-73,-2-3 1880,1 1 913,-6-5 1024</inkml:trace>
  <inkml:trace contextRef="#ctx0" brushRef="#br0" timeOffset="1">1 1 696,'16'0'1360,"0"6"12779,1 16-10618,0 0-1144,-2 6 1392,-3 4-7178,-9-4 3089</inkml:trace>
  <inkml:trace contextRef="#ctx0" brushRef="#br0" timeOffset="2">302 296 1744,'0'-1'778,"0"0"-1,1 0 0,-1 0 0,0 0 0,0 0 0,0 0 0,1-1 1,-1 1-1,0 0 0,-1 0 0,1 0 0,0 0 0,0 0 0,0 0 1,-1 0-1,1 0 0,0 0 0,-1 0 0,1 0 0,-1 0 1,0-1-778,0 1 402,0-1 0,0 1 0,-1 0 0,1 0 0,0 0 0,-1 0 0,1 0 0,-1 0 0,1 0 1,-1 1-1,1-1 0,-1 1 0,0-1-402,-3 0 352,-1 0 0,1 0 0,0 0 1,0 1-1,-1-1 0,1 1 0,-1 1 1,-3 0-353,6-1 120,0 1 1,-1 0-1,1 0 1,0 0-1,0 1 1,0-1 0,0 1-1,0-1 1,0 1-1,0 0 1,0 0 0,1 0-1,-1 1 1,1-1-1,-1 1 1,1-1-1,0 1 1,0 0 0,0 0-1,1 0 1,-1 0-1,1 0 1,-1 0-1,1 2-120,-1 2 88,0 0 1,0 0-1,1 0 0,1 0 0,-1 0 0,1 0 0,0 0 0,0 0 0,1 0 0,0 0 0,2 5-88,0 4 72,2 0 1,0 0-1,1-1 1,1 0-1,0 0 1,1 0 0,1-1-1,0 0 1,1 0-1,6 6-72,-12-16 145,-1-1 0,1 0-1,0 0 1,0 0 0,1 0-1,-1 0 1,1-1 0,-1 0 0,1 0-1,4 2-144,21 1 463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3:17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11 250 1752,'0'0'12403,"2"-1"-6386,4 0-5005,0-1 0,-1 0 0,1 0 0,-1-1-1,3-1-1011,1-1 225,-1-1-1,0 0 0,0 0 0,0-1-224,-3 2 52,0 0 0,0-1 0,0 1 0,-1-1 0,0 0-1,0 0 1,-1-1 0,3-5-52,-2 0 25,1-1 1,-2 0-1,2-11-25,-4 22 4,-1 0-1,1 0 1,-1-1 0,0 1-1,0 0 1,0-1-1,0 1 1,0 0 0,0-1-1,-1 1 1,1 0 0,-1-1-1,0 1 1,1 0-1,-1 0 1,-1-2-4,0 2 2,1 1 0,-1-1 0,1 0 1,-1 1-1,1 0 0,-1-1 0,0 1 0,0 0 0,0 0 0,0 0 0,0 0 0,0 0 1,0 0-1,0 1 0,0-1 0,0 1 0,-1-1 0,1 1-2,-4-1 4,0 1 1,0 0-1,0 0 1,0 0-1,0 0 1,0 1-1,-5 2-4,8-3 38,0 1-1,1 0 0,-1-1 1,0 1-1,1 1 1,-1-1-1,1 0 0,-1 1 1,1-1-1,-1 1 0,1 0 1,0-1-1,0 1 1,0 0-1,0 0 0,0 1 1,-1 1-38,1 1 114,0 0 0,0 0 0,1 0-1,0 1 1,0-1 0,0 0 0,1 0 0,-1 1 0,1-1 0,0 1 0,1-1 0,-1 0 0,2 3-114,1 7 241,1 1 0,0-1 0,6 13-241,-8-23 78,5 15-3,2 0-1,0-1 0,9 15-74,-15-29 38,1 0 0,-1 0 1,1-1-1,0 1 1,0-1-1,0 0 0,1 0 1,0 0-1,-1-1 1,1 1-1,0-1 1,1 0-1,-1-1 0,1 1 1,-1-1-1,1 0-38,5 0 117,0 0 0,10 0-117</inkml:trace>
  <inkml:trace contextRef="#ctx0" brushRef="#br0" timeOffset="1">300 1 9034,'-3'3'11224,"1"4"-8426,0 7-1615,1-8-745,1 1 0,1 0 0,-1-1 1,1 1-1,0-1 0,1 1 0,0-1 1,0 1-1,0-1 0,2 2-438,6 13 647,1 0 0,5 5-647,-4-7 522,-1 0 0,3 11-522,-12-27 38,-1 0 1,0 0 0,1 0 0,-2 1-1,1-1 1,0 0 0,-1 1 0,1-1 0,-1 0-1,0 1 1,0-1 0,0 0 0,-1 1-1,1-1 1,-1 0 0,0 1 0,0-1 0,0 0-1,0 0 1,-1 0 0,1 0 0,-1 0-1,1 0 1,-1 0 0,0 0 0,0-1-1,-1 1-37,-4 3 3,1-1 1,-1 0 0,0-1 0,-1 0 0,1 0 0,-1 0 0,-1-1-5,-9 4-416,0-1 0,-11 1 416,24-5-245,0-1 0,0 0 0,-1 0 0,1-1 0,0 0 0,-1 0 0,-3 0 245,9 0-32,0 0 0,0 0 0,-1 0 0,1 0 0,0 0 0,0 0 0,0 0-1,0 0 1,0 0 0,-1 0 0,1 0 0,0 0 0,0 0 0,0 0 0,0 0 0,0 0 0,-1-1 0,1 1 0,0 0 0,0 0 0,0 0 0,0 0 0,0 0-1,0 0 1,0 0 0,-1 0 0,1 0 0,0-1 0,0 1 0,0 0 0,0 0 0,0 0 0,0 0 0,0 0 0,0-1 0,0 1 0,0 0 0,0 0-1,0 0 1,0 0 0,0 0 0,0-1 0,0 1 0,0 0 0,0 0 0,0 0 0,0 0 32,8-3-820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3:17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12659,'1'2'10586,"0"13"-6393,-7 3-2785,-2-4-408,-2-5-1000,-2-8-272,7-13 1137,-2-1-881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3:22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1472,'-1'-9'8289,"2"10"-2999,1 18-2245,9 109 867,16 135-1289,-1-121-1431,7-1 0,46 119-1192,-34-137-71,-42-114-428,-3-11-515,-6-16-1001,-5-19-989,-2-14 1196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3:22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2008,'4'-4'1823,"0"0"0,0 0 0,0 0 0,0 0 0,1 0 1,-1 1-1,1 0 0,0 0 0,0 0-1823,3-1 923,0 0 0,1 1 1,-1 0-1,1 1 1,4-1-924,8-1 557,0 2 0,0 0 0,0 1 0,11 2-557,-18 0 179,0 0-1,-1 1 1,1 1-1,-1 0 1,1 0-1,-1 1 1,0 1-1,11 6-178,-18-8 41,0 0-1,0 1 1,0 0-1,0 0 1,-1 1-1,0-1 1,0 1 0,0 0-1,0 0 1,-1 1-1,0 0 1,0-1-1,0 1 1,-1 0-1,0 1 1,0-1 0,-1 1-1,2 3-40,-1 3 46,-1 0 0,0 0 1,-1 0-1,0 0 0,-1 0 0,0 0 0,-1 0 0,-2 9-46,2-13 19,-1-1 0,0 0 0,-1 0 0,0 0 0,0 0 0,-1 0 0,0 0 0,0-1 0,-1 0 0,1 0 0,-2 0 0,1 0 0,-1-1 0,0 0-19,-8 6-5,0-2-1,-1 0 1,0 0 0,0-1-1,-1-1 1,-1 0 5,-14 5-1004,-1-2 1,-23 6 1003,44-14-703,0 0 0,0-1 0,-1-1 1,-4 1 702,0-5-735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3:23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1408,'9'2'1944,"0"0"0,0 1 0,0 1 0,0-1 0,-1 1 0,1 1 0,2 1-1944,-5-1 635,0-1-1,0 1 1,0 0-1,-1 1 0,1-1 1,-1 2-635,2 2 602,-1 0 1,0 0-1,0 1 1,-1 0-1,-1 1 1,1-1-1,2 11-602,1 13 2812,5 31-2812,-3-12 1210,-7-35-756,-3-21-189,-5-30-175,4-13-151,2 1 0,2-7 61,0 26-47,1-1 1,1 1 0,2 0-1,3-8 47,-8 30-31,-1 0-1,1-1 1,0 1-1,0 0 1,1 0-1,0 1 1,-1-1-1,1 0 1,0 1-1,1 0 1,-1-1-1,0 1 1,2 0 31,-3 2 33,0 0 0,-1-1 0,1 1 1,0 0-1,0 1 0,0-1 0,1 0 0,-1 1 0,0-1 0,0 1 0,0-1 1,0 1-1,1 0 0,-1 0 0,0 0 0,0 0 0,0 1 0,0-1 1,1 1-1,-1-1 0,0 1 0,0 0 0,0-1 0,0 1 0,0 0 1,0 0-1,1 1-33,12 12 589</inkml:trace>
  <inkml:trace contextRef="#ctx0" brushRef="#br0" timeOffset="1">602 94 1608,'-11'2'11699,"1"2"-6024,8-2-5311,-1-1 1,1 1-1,0 0 0,-1-1 1,1 1-1,0 0 1,0 0-1,0 1 0,0-1 1,1 0-1,-1 1 1,1-1-1,-1 1 0,1-1 1,-1 4-365,-1 2 297,0 0 0,1 0 0,0 1-1,1-1 1,0 0 0,0 1 0,1-1 0,0 1 0,1 3-297,0 4 260,1-1 1,0 1-1,2-1 1,3 10-261,-5-19 51,0-1 0,0 1 0,0-1-1,1 0 1,0 0 0,0 0 0,1 0 0,-1-1 0,1 1 0,0-1-1,0 0 1,0 0 0,1 0 0,0-1 0,1 2-51,-1-2 18,0-1 0,-1 0-1,1 0 1,0 0 0,0-1 0,0 1 0,0-1 0,1 0-1,-1-1 1,0 1 0,0-1 0,0 0 0,1 0 0,-1-1-1,0 0 1,5-1-18,-5 1 2,1-1-1,-1 0 0,0 0 1,0 0-1,-1 0 1,1-1-1,0 0 0,-1 0 1,1-1-1,-1 1 0,0-1 1,0 0-1,-1 0 1,1 0-1,-1 0 0,0-1 1,0 1-1,0-1 0,-1 0 1,1 0-1,-1 0 1,0-1-2,0 0-5,0 0 0,-1 0 0,1 0 1,-1 0-1,-1 0 0,1 0 0,-1 0 1,0-1-1,-1 1 0,1 0 0,-1 0 1,0 0-1,-1 0 0,0 0 0,0 0 1,0 0-1,0 0 0,-1 1 0,0-2 5,-2 1-8,1 0 1,-1 0-1,-1 0 0,1 1 0,-1-1 1,0 1-1,0 1 0,0-1 0,0 1 1,-1 0-1,0 0 0,0 1 0,0 0 0,0 0 1,-1 1-1,1 0 0,-1 0 0,1 1 1,-6-1 7,3 1-70,0 0 0,1 1 0,-1 0 0,0 1 1,0 0-1,0 0 0,0 1 0,1 1 0,-1-1 0,1 1 1,0 1-1,-1 0 0,2 0 0,-1 1 0,0 0 70,7-4-97,0 1 0,0-1-1,-1 1 1,1 0 0,1 0-1,-1 0 1,0 0-1,0 0 1,1 0 0,-1 0-1,1 0 1,0 1 0,0-1-1,-1 3 98,1-4-183,1 0-1,0 1 0,0-1 0,0 1 0,0-1 1,0 1-1,0-1 0,0 1 0,1-1 1,-1 1-1,0-1 0,1 1 0,-1-1 0,1 0 1,0 1-1,-1-1 0,1 0 0,0 0 0,0 1 1,0-1-1,0 0 0,0 0 0,0 0 1,0 0-1,0 0 0,1 0 184,2 2-480,0 0-1,1 0 1,-1 0-1,2 0 481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3:23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24 1128,'1'-1'1096,"-1"1"0,1-1 0,-1 0 0,1 0 0,-1 0 0,1 0 0,-1 0 0,0 0 0,0 0 0,1 0 0,-1 0 0,0 0 0,0 0-1096,-3-3 5614,-8 3-4331,8 2-1017,-1 0 1,0 0-1,0 1 0,1-1 1,-1 1-1,0-1 0,1 1 1,0 1-1,-1-1 1,1 0-1,0 1 0,0-1 1,0 1-1,1 0 1,-3 3-267,-1 1 203,1 0 0,0 0 1,1 1-1,-1 0 0,1 0 1,-1 5-204,2-4 129,0 0 1,0 0 0,1 1 0,0-1 0,1 0 0,0 1 0,1-1 0,-1 1 0,2-1 0,1 9-130,-2-13 25,1-1 1,0 1 0,0-1-1,1 0 1,0 1 0,-1-1-1,1 0 1,1 0 0,-1 0 0,0 0-1,1 0 1,0-1 0,0 1-1,0-1 1,1 0 0,-1 0-1,1 0 1,-1 0 0,1-1 0,0 1-1,0-1 1,4 2-26,-1-2 4,0 1 1,0-1-1,0-1 1,1 1-1,-1-1 0,1-1 1,-1 1-1,0-1 1,1-1-1,-1 1 1,1-1-1,-1-1 0,0 1 1,1-1-1,-1 0 1,0-1-1,1 0-4,1-1-9,0-1 1,0 0-1,0 0 1,-1 0-1,0-1 0,0 0 1,-1-1-1,1 0 1,-2 0-1,1 0 1,-1-1-1,4-5 9,-6 7-11,-1-1 0,1 1 0,-1-1 0,0 0 0,-1-1 0,1 1 0,-1 0 0,-1-1 1,1 1-1,-2-1 0,1 1 0,-1-1 0,0 1 0,0-1 0,-2-7 11,2 12 4,-1-1 0,0 1 0,0-1 0,0 1 0,-1 0 0,1 0 0,-1 0 1,0-1-1,0 2 0,0-1 0,0 0 0,0 0 0,-1 1 0,1-1 0,-1 1 0,0-1 0,1 1 0,-1 0 0,0 0 1,0 1-1,-2-1-4,-3-2 10,0 0-1,-1 1 1,0 0 0,0 1 0,0 0 0,0 0 0,-7 1-10,2 0 8,0 0 1,-1 1 0,1 1 0,0 0 0,0 1-1,0 1 1,-8 2-9,16-3-35,0 0-1,0 0 1,0 0-1,0 1 1,1 0-1,-1 0 1,1 0-1,0 1 1,0-1-1,0 1 1,1 0-1,-1 1 1,1-1-1,0 1 1,0 0-1,0 0 1,1 0-1,-1 3 36,3-6-77,0 0-1,0 0 0,0 0 1,0 1-1,1-1 0,-1 0 1,1 1-1,0-1 0,-1 0 1,1 0-1,0 1 1,0-1-1,1 1 78,-1-1-111,0-1 0,1 0 0,-1 1 1,1-1-1,-1 0 0,1 1 0,0-1 0,0 0 0,-1 0 0,1 0 1,0 0-1,0 1 0,0-1 0,0 0 0,0-1 0,2 2 111,0 0-274,1 0-1,0 0 1,0-1 0,1 1-1,-1-1 1,0 0-1,0 0 1,1-1-1,-1 1 1,0-1-1,1 0 1,-1 0-1,4-1 275,52-7-1214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3:23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271 129 1040,'-3'-12'2211,"0"0"-1,-1 1 1,0 0-1,0 0 1,-1 0-1,-6-9-2210,8 16 753,1 1 0,-1-1 1,1 1-1,-1 0 0,0 0 0,0 0 0,-1 1 0,1-1 0,-4-1-753,5 2 156,-1 1-1,0 0 1,0 0 0,1 0-1,-1 0 1,0 1 0,0-1-1,0 1 1,0-1-1,0 1 1,0 0 0,0 0-1,0 1 1,0-1 0,0 0-156,-2 2 177,0-1 1,0 1 0,0 0 0,0 0 0,0 0-1,1 1 1,-1-1 0,1 1 0,0 0 0,-1 1-1,1-1 1,1 1 0,-1 0 0,0 0 0,1 0-1,0 0 1,0 0 0,0 1 0,0 1-178,-3 5 190,1 0 0,0 0 1,0 1-1,1 0 0,1 0 1,0 0-1,-1 12-190,1 9 241,2-1 0,0 0 0,3 1 0,0-1 0,4 9-241,8 37 693,15 46-693,47 126 514,3 13-236,-63-194-203,-2 0 1,4 60-76,-17-123-3,0 3-61,0 0 1,0 0 0,-1 0 0,-1 0-1,1 0 1,-1 0 0,-1 0 0,1-1-1,-2 2 64,3-9-59,-1 1-1,1-1 1,-1 0-1,1 0 1,-1 0-1,1 0 1,-1 0-1,1 0 0,-1 0 1,0 0-1,0-1 1,0 1-1,1 0 1,-1 0-1,0 0 0,0-1 1,0 1-1,0-1 1,0 1-1,0-1 1,-1 1-1,1-1 0,0 1 1,0-1-1,0 0 1,0 0-1,0 0 1,-1 1-1,1-1 0,0 0 1,0 0-1,-1-1 60,-1 1-126,1-1 0,-1 0-1,0 0 1,0 0 0,1 0-1,-1-1 1,0 1 0,1-1-1,0 1 1,-1-1-1,1 0 1,0 0 0,-1-1 126,-6-6-324,2-1 0,-7-9 324</inkml:trace>
  <inkml:trace contextRef="#ctx0" brushRef="#br0" timeOffset="1">1 886 2729,'42'-11'16483,"6"-2"-12930,16 0-1625,1-3-143,8-2-377,-2 0-216,-9 3-656,-7 2-128,-23 6-272,-9 2-312,-21 4-368,-10 1 960,-26 2-504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1:17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1216,'5'0'1566,"1"-1"1,-1 1-1,0 0 0,0 0 0,0 0 0,1 1 0,-1-1 1,3 2-1567,-4-1 510,1 1 0,-1 0 0,1 0 0,-1 0 1,0 1-1,1-1 0,-1 1 0,-1 0 0,1 0 1,0 0-1,-1 1 0,1-1 0,-1 1 0,0 1-510,6 8 868,0 0-1,-2 1 0,1 0 0,-2 0 1,0 2-868,1 1 999,-1 0 1,-1 1-1,0 1-999,-10-53 91,1 0 1,1-16-92,3 36-12,0 0 1,1-1-1,1 1 1,0 0 0,1 0-1,1 0 1,1-4 11,-3 12 50,1 0 1,0 1-1,-1-1 0,2 1 1,-1 0-1,1 0 0,0 0 1,3-4-51,-4 7 80,0-1 1,0 0 0,0 1-1,0-1 1,1 1 0,-1 0-1,1 0 1,0 0-1,-1 1 1,1-1 0,0 1-1,0 0 1,4 0-81,14-1 637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3:24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43 417 1040,'-8'1'635,"-10"-2"887,6-4 4742,12 5-6121,0-1 0,-1 1 0,1 0 0,0 0 0,0 0 0,-1 0 0,1-1 0,0 1 0,0 0 0,-1 0 0,1 0 0,0-1 0,0 1 0,0 0 0,0 0 0,-1-1 0,1 1 0,0 0 0,0 0 0,0-1 0,0 1 0,0 0 0,0-1 0,0 1 0,0 0 0,0-1 0,0 1 0,0 0 0,0 0-1,0-1 1,0 1 0,0 0 0,0-1 0,0 1-143,1-1 251,-1 1 0,1-1 0,-1 0 0,1 1 0,0-1 0,-1 0 0,1 1 0,0-1 0,0 1 0,-1-1 0,1 1 0,0-1-251,29-10 2667,-28 11-2488,66-17 2073,0 4 0,68-6-2252,457-22 1755,-327 27-1252,310-34 434,4-19-99,250-11 86,-539 51-565,-162 9 210,31-12-569,-138 26 58,-18 4-46,-1 0-1,0-1 1,0 1-1,0-1 0,0 0 1,0 0-1,0 0 1,0-1-12,-11 1-122,-20 4-71,-17 0 135,-27-7-42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3:40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26 1000,'-1'-5'1013,"-4"-7"4864,-2 4 5206,7 9-10803,-1 0-1,1 0 1,-1 0-1,1 0 0,-1 0 1,1 0-1,0 0 1,-1 0-1,1 0 0,0 1 1,0-1-1,0 1-279,-2 43 1102,5 41 1325,11 76-2427,-7-120 453,1 0 0,6 10-453,-10-37 92,1 0-1,1-1 0,0 1 0,1-1 0,1 0 0,0-1 0,7 10-91,-12-20 130,-1-1 0,0 1 0,1-1-1,-1 1 1,1-1 0,0 0 0,-1 0 0,1 0-1,0 0 1,0 0 0,1-1 0,0 1-130,-3-2 52,0 0 0,0 0 0,0 1 0,1-1 0,-1 0 0,0-1 0,0 1 0,0 0 1,0 0-1,1-1-52,-2 1 0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3:40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1 366 2345,'23'3'11485,"1"-3"-6039,-17 0-4989,1-1-1,0 0 1,0-1 0,0 0-1,-1 0 1,1-1 0,-1 0-1,0 0 1,0 0 0,0-1-1,0 0 1,5-5-457,-3 2 163,1-2 0,-1 1 0,-1-1 0,0 0 0,0-1 0,-1 0 0,0 0 1,0-1-1,-1 0-163,-2 2 31,1-1 0,-1 0 0,-1 0 0,0 0 0,0 0 0,-1 0 1,0-1-1,-1 1 0,0-1 0,0-9-31,-2 15-5,1 0 0,-1 0 0,0 0 0,0 0 0,0 0 0,-1 0 0,0 0 0,0 1 0,0-1 0,0 1 0,-1-1 0,0 1 0,0 0 0,0 0 0,0 0 0,-1 0 0,1 1 0,-1-1 0,0 1 0,0 0 0,0 0 0,-1 0 0,0 0 5,1 1-9,0 0-1,0 0 1,0 0-1,-1 0 1,1 0-1,0 1 1,-1 0-1,1 0 1,-1 0-1,0 1 0,1-1 1,-1 1-1,-2 1 10,4-1-2,0 0 0,1 1 0,-1 0-1,0 0 1,0 0 0,1 0 0,-1 0-1,1 0 1,-1 1 0,1-1-1,-1 1 1,1 0 0,0 0 0,0 0-1,0 0 1,0 0 0,0 0 0,0 0-1,1 1 1,-1-1 0,1 1 0,0-1-1,-1 1 3,-1 4 11,0 1 0,0 0 0,1 0 0,0 0 0,1 0 0,-1 0 0,2 0 0,-1 1-11,0 8 86,2 0 0,0 0 0,1 8-86,1-7 110,1 1 0,0-1 0,1 0 1,1 0-1,0 0 0,2-1 0,4 7-110,-8-16 55,1 0-1,0-1 1,0 0-1,1 0 0,0-1 1,0 1-1,6 3-54,-7-6 32,0-1 0,0 1 0,0-1 0,1 0 0,-1-1 0,1 0 0,-1 0 0,1 0 0,0 0 0,0-1 0,5 1-32,-5-2 103,0 0 0,-1 0 0,1 0 0,0-1-1,-1 0 1,1 0 0,-1 0 0,1-1 0,-1 1 0,0-1 0,0-1 0,0 1-1,0-1 1,4-3-103,35-20 624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3:41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2088,'10'7'15372,"-10"46"-11315,10 20-1553,-13 23-808,3 13-247,7-1-425,5-2-344,12-11-392,6-11-120,10-20-48,3-18-40,2-27-720,-9-14-320,-11-21 440,-5-8-16</inkml:trace>
  <inkml:trace contextRef="#ctx0" brushRef="#br0" timeOffset="1">3 374 13075,'-3'-9'9610,"10"1"-7402,6 0-303,14 0-497,6 1-96,13 1-592,9 0-215,1 1-113,-2 0 48,-2 2-320,0 3 632,-3 1-608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3:44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256 213 1152,'3'-1'1126,"0"0"0,0-1-1,0 0 1,0 0 0,-1 0-1,1 0 1,-1 0 0,1 0 0,-1-1-1,0 1 1,0-1 0,0 0-1126,-1 1 328,1-1 0,-1 1 0,-1-1 1,1 1-1,0-1 0,-1 0 0,1 1 1,-1-1-1,0 0 0,0 1 0,0-1 0,0 0 1,0 1-1,0-1 0,-1 0-328,-1-6 324,1 1 0,-2 0 0,1 0 1,-1 0-1,0 0 0,-1 1 0,0-1 0,0 1 0,-1 0 0,1 0 0,-2 1 0,1-1 0,-1 1 0,-1-1-324,4 4 60,-1 0 0,0-1 0,0 2 0,-1-1 0,1 0 0,0 1 0,-1 0 0,0 0-1,1 0 1,-1 0 0,0 1 0,0 0 0,0 0 0,0 0 0,0 1 0,0-1-1,0 1 1,0 1 0,0-1 0,0 1 0,0-1 0,0 1 0,-4 2-60,3-1 39,1 1 0,0-1 1,0 1-1,1 0 0,-1 0 1,0 0-1,1 1 0,0 0 1,0-1-1,0 2 0,0-1 1,1 0-1,0 1 0,0 0 1,-1 0-40,-3 8 104,0 1 0,1-1 0,1 1 0,0 0 1,0 3-105,1-3 136,0 0 0,1 1 0,1-1 0,0 1 0,1 0 0,1 0 0,0 0 0,2 10-136,-2-21 41,1-1-1,0 1 1,0-1 0,1 1-1,-1-1 1,1 0-1,-1 1 1,1-1 0,0 0-1,0 0 1,1 0 0,-1-1-1,0 1 1,1 0 0,0-1-1,0 0 1,0 1 0,1-1-41,-2 0 10,1-1 1,-1 0-1,0 1 1,1-1-1,0-1 1,-1 1 0,1 0-1,0-1 1,-1 1-1,1-1 1,0 0-1,0 0 1,-1 0 0,1 0-1,0 0 1,-1 0-1,1-1 1,0 0 0,-1 1-1,1-1 1,0 0-1,-1 0 1,3-2-11,4-3 1,0 0 0,-1-1 0,0 0 0,0-1 0,-1 0 0,0 0 0,2-3-1,11-12-11,-7 9 4,0 0-1,0 2 1,2 0 0,-1 0 0,10-4 7,-21 14-1,0 0 1,0 1-1,0-1 1,1 1-1,-1 0 1,1 0-1,2-1 1,-5 2 15,1 0 0,0 0 0,-1 0 0,1 0 0,-1 0 0,1 0 0,-1 1 0,1-1 0,-1 0 0,1 1 0,-1-1 0,1 1 0,-1 0 0,0-1 0,1 1 0,-1 0 0,0 0 0,0 0 0,1 0 0,-1 0 0,0 1-15,5 4 162,-1 0 0,0 1 1,0 0-1,-1 0 0,4 8-162,19 44 933,-16-31-557,-9-25-296,-1 0 0,0 0 1,1 0-1,0-1 0,-1 1 0,1-1 1,0 1-1,0-1-80,0-1 60,-1 1 0,1-1 1,-1 0-1,1 0 0,0 0 0,-1-1 1,1 1-1,0 0 0,-1-1 0,1 1 1,0-1-1,0 1 0,0-1 0,-1 0 0,1 0 1,1 0-61,34 0 97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3:44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17380,'4'-1'427,"0"0"1,0 0-1,0 1 0,0 0 1,0 0-1,0 0 1,0 0-1,0 0 1,0 1-1,0 0-427,-1 0 252,-1 0 0,1 0 1,-1 0-1,1 1 0,-1-1 0,0 1 1,0-1-1,0 1 0,0 0 0,0 0 1,0 0-1,0 0 0,-1 0 0,1 0 0,0 2-252,3 3 478,-1 1 0,0 0 0,-1 0-1,0 0 1,0 1 0,2 7-478,1 14 1358,0 11-1358,-4-24 255,1 0 1,0-1-1,2 1 1,3 11-256,-10-43 17,0 1-57,-2-5-119,1 0 0,0 0 0,2 0 0,0-7 159,1 17-68,1-1 1,-1 1-1,2-1 0,-1 1 0,1 0 0,1-1 0,0 1 0,0 0 0,5-8 68,-4 10-19,0-1-1,1 1 1,0 0-1,1 1 0,0-1 1,0 1-1,0 0 1,0 0-1,7-3 20,-10 7 9,0 0 0,0 0-1,0 0 1,0 1 0,0-1 0,1 1 0,-1 0 0,0 0-1,1 0 1,-1 1 0,1-1 0,-1 1 0,1-1-1,-1 1 1,1 1 0,-1-1 0,1 0 0,-1 1-1,0 0 1,1-1 0,-1 1 0,1 1 0,-1-1-1,0 0 1,2 2-9,1 1 70,0 1-1,0 0 1,0 0-1,0 0 1,-1 1-1,0-1 0,0 1 1,-1 1-1,0-1 1,0 1-1,0-1 1,-1 1-1,2 4-69,4 13 282,0 0 0,-2 1 0,1 7-282,12 60 590,-20-94-608,0 0-1,0-1 0,0 1 0,1 0 0,-1 0 0,0-1 0,1 1 19,1-10-134,0-4-18,0 0 0,2 0 1,-1 1-1,2-1 0,0 1 1,1 0-1,0 1 0,4-7 152,-6 15-5,-1 1 0,1-1 0,0 1 0,0 0 0,0 0 0,1 0 0,-1 0 0,1 1 0,0 0-1,1 0 1,-1 0 0,1 1 0,0-1 0,0 2 0,0-1 0,0 0 0,0 1 0,0 0 0,1 1 0,-1 0-1,6-1 6,-8 1 36,0 1-1,0 0 1,0 0 0,0 0-1,1 1 1,-1-1-1,0 1 1,0 0-1,0 0 1,0 0-1,0 1 1,0-1-1,0 1 1,-1 0-1,1 0 1,-1 1-1,1-1 1,-1 0-1,0 1 1,0 0-1,0 0 1,0 1-36,1 1 86,0 1 0,-1 0 0,0 0 0,0 1 1,-1-1-1,1 0 0,-1 4-86,10 45 419,-8-34-239,-1 0 0,-2 0 1,0 1-181,-3-7 159,-1-12-243,-3-7-763,-3-13-3994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3:45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140 274 1472,'-4'30'13651,"7"1"-6193,-2 2-4738,-1 2-175,-1-5-913,1 0-487,1-10-713,-1-14-200,0-7-576,-4-11-297,0-16 1242,6-11-737</inkml:trace>
  <inkml:trace contextRef="#ctx0" brushRef="#br0" timeOffset="1">1 4 11666,'14'-3'10123,"2"3"-7491,0 5-215,-3 7-809,2 5-8,5 9-799,-1-1 303,21 8-608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3:45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2689,'14'13'12348,"-2"0"-5793,-9-8-5123,0 0 0,1 0 0,-2 0 0,2 3-1432,-1 0 475,0 1 1,0-1-1,-1 1 1,-1-1 0,1 1-1,-1 6-475,0-6 134,-1 0-1,0-1 1,0 1 0,-1 0-1,-1 6-133,-1-51-210,3 22 158,1 1 0,1-1 0,0 1 0,1-1-1,0 1 1,1 0 0,1 0 0,0 0 0,0 1 0,1-1 0,1 1 0,0 1 0,1-1 0,0 1 0,1 1 0,0-1 52,-6 8 31,0 0-1,0 0 0,0 1 0,0 0 1,0-1-1,0 1 0,1 0 0,-1 0 0,1 1 1,-1-1-1,1 1 0,0-1-30,-2 2 33,-1 0-1,1 0 0,-1 0 1,0 0-1,1 1 1,-1-1-1,1 0 0,-1 1 1,0-1-1,1 1 1,-1-1-1,0 1 1,0-1-1,1 1 0,-1 0 1,0 0-1,0 0 1,0 0-1,0 0 0,0 0 1,0 0-1,0 0 1,0 0-1,0 0 1,-1 0-1,1 1-32,3 3 88,-2 0 0,1 0 0,-1 0 1,1 1-1,-1-1 0,-1 0 0,1 3-88,9 43 428,-8-30-315,1 2 124,-2 1 1,-1 6-238,1 2 121,-1-22-112,3-12-9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3:45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123 299 14947,'8'32'9442,"-4"3"-6825,-3 4-737,-1 3-640,0-5-271,3-16-585,1-7-56,1-13-600,-2-12-488,-3-17 1248,-3-10-9546,-13-22 7033</inkml:trace>
  <inkml:trace contextRef="#ctx0" brushRef="#br0" timeOffset="1">0 1 2473,'10'3'16571,"7"-2"-12842,0 11-1073,-2-3-535,1 14-497,-4 6-319,3-1-121,2 8-80,-2-7-1104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3:46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28 2833,'-1'0'931,"0"1"0,0-1 1,0 1-1,0-1 1,0 1-1,0 0 0,0-1 1,1 1-1,-1 0 0,0-1 1,0 1-1,1 0 1,-1 0-1,0 0 0,1 0 1,-1 0-1,1 0 1,-1 0-1,1 0 0,0 0 1,-1 0-932,2 13 2643,1 2-673,0 1 0,0 16-1970,-2-21 206,0 0-1,-1 0 1,-1 1-1,0-1 0,-1 0 1,0 0-1,-1 2-205,3-13 8,1 1 0,-1-1 0,0 1 1,0-1-1,0 0 0,1 1 0,-1-1 0,-1 0 0,1 0 0,0 0 0,0 0 0,0 0 1,-1 0-1,0 1-8,1-2-1,1 0 0,-1 1 1,1-1-1,0 0 0,-1 0 1,1 0-1,-1 0 0,1 0 0,0 0 1,-1 0-1,1 0 0,-1 0 1,1 0-1,-1 0 0,1 0 1,-1 0-1,1 0 0,0 0 1,-1 0-1,1-1 0,-1 1 1,1 0-1,0 0 0,-1 0 1,1-1-1,0 1 0,-1 0 0,1-1 1,0 1-1,-1 0 0,1-1 1,0 1-1,0 0 0,-1-1 1,1 1-1,0 0 0,0-1 1,0 1-1,-1-1 0,1 1 1,0 0-1,0-1 0,0 1 1,0-1-1,0 1 0,0-1 1,0 1-1,0 0 0,0-1 1,0-5-33,0-1 0,0 1-1,0 0 1,1 0 0,0 0 0,0-1 0,1 1-1,0 0 1,0 1 0,0-1 0,1-2 33,2-3-34,0-2 18,0 1 0,1 0-1,0 0 1,1 1-1,1 0 1,0 0 16,-3 4 2,0 1 0,0 1 0,1-1 1,-1 1-1,1 0 0,1 0 0,-1 1 0,1 0 0,-1 0 1,1 0-1,1 1-2,-6 1 18,1 1 1,-1 0 0,1 1 0,-1-1-1,1 0 1,0 1 0,-1-1-1,1 1 1,-1 0 0,1 0 0,0 0-1,-1 0 1,1 1 0,0-1-1,-1 1 1,1-1 0,-1 1 0,1 0-1,-1 0 1,1 0 0,-1 0 0,0 1-1,0-1 1,1 0 0,-1 1-1,0 0 1,0 0 0,0-1 0,-1 1-1,2 1-18,0 3 77,1-1-1,-1 1 1,0 0-1,0 1 1,-1-1-1,0 0 0,0 1 1,-1-1-1,1 1 1,-1 2-77,1 16 336,0 0-1,-2 3-335,1-17 109,-2 9 60,1-14-116,0 0 1,0 1-1,0-1 1,1 0-1,0 0 1,0 0-1,0 0 1,2 3-54,1-4 34,1-8-22,2-14-16,-5 11 6,11-28-60,2 1 0,3-2 58,-12 25-7,0-1 0,1 1 0,0 0 0,0 1 0,1 0 0,1 0 0,-1 0 0,3 0 7,-9 7 4,1 0 1,-1 1 0,1-1-1,0 0 1,0 1-1,0 0 1,0-1-1,0 1 1,0 0-1,0 1 1,3-2-5,-5 2 4,1 0 0,-1 0 0,0 0-1,0 1 1,1-1 0,-1 0 0,0 0 0,1 1 0,-1-1 0,0 1 0,0-1 0,0 1 0,1-1 0,-1 1 0,0 0 0,0 0 0,0-1 0,0 1 0,0 0-1,0 0 1,0 0 0,-1 0 0,1 0 0,0 0 0,0 0 0,-1 1 0,1-1 0,0 1-4,2 6 2,-1-1 0,0 1 1,0 0-1,0 0 0,-1 3-2,1-2 1,3 26-1,-1 1 0,-1 19 0,-3-55-25,0 0 0,0 0 0,0 0 0,0 0 0,0 0 0,0 0 0,0 0 0,0 0 0,0 0 0,0 0 1,0 0-1,0 0 0,0 0 0,0 0 0,0 0 0,1 0 0,-1 0 0,0 0 0,0 0 0,0 1 0,0-1 0,0 0 0,0 0 0,0 0 0,0 0 0,0 0 0,0 0 0,0 0 0,0 0 0,0 0 0,0 0 26,5-13-3869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1:18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145 123 1784,'1'-3'1560,"1"1"-1,-1 0 1,0-1-1,0 1 0,0 0 1,-1-1-1,1 1 1,0-3-1560,-1 2 1087,0-1 0,0 1 0,0 0 0,0-1 0,-1 1 0,1-2-1087,-1 0 487,-1 1 0,1-1 0,0 1 1,-1 0-1,0 0 0,0 0 0,-1 0 0,1 0 0,-1 0 0,-1-2-487,2 4-25,-1 0 0,1-1-1,0 1 1,0 0 0,-1 0 0,1 1-1,-1-1 1,0 0 0,1 1-1,-1 0 1,0-1 0,0 1 0,0 0-1,-3 0 26,4 1 59,0 0-1,-1 0 1,1 0-1,0 0 1,-1 0-1,1 0 1,0 1-1,0-1 1,-1 1 0,1 0-1,0 0 1,0-1-1,0 1 1,0 1-1,0-1 1,0 0-1,0 0 1,0 1-1,0-1 1,1 1-1,-2 0-58,-1 4 57,0-1 1,0 0-1,0 1 0,0 0 0,1 0 0,0 0 0,0 0 0,1 1 0,0-1 0,0 1 0,0-1 0,1 1 0,0 0 0,0 0 1,1 0-1,0-1 0,0 1 0,0 0 0,1 0 0,0 0-57,-1-5 12,1-1-1,-1 0 1,0 0-1,1 1 1,-1-1-1,1 0 1,-1 0 0,1 0-1,-1 0 1,1 0-1,0 0 1,-1 0 0,1 0-1,0 0 1,0 0-1,0 0 1,0 0 0,0 0-1,0-1 1,0 1-1,0 0-11,1-1 8,-1 1 0,1-1-1,-1 0 1,1 1 0,0-1-1,-1 0 1,1 0 0,-1 0 0,1 0-1,0 0 1,-1-1 0,1 1-1,-1 0 1,2-1-8,5-2 5,0 0 0,0-1 0,-1 0 0,1 0 0,3-4-5,-9 7 0,11-8 4,2-1-8,1 1 0,2-1 4,-12 7 7,-1 1-1,1 0 1,-1 0 0,1 1 0,0-1 0,0 1 0,0 0 0,3 0-7,-6 1 20,0 1-1,0-1 1,-1 0 0,1 1 0,0 0 0,0-1-1,-1 1 1,1 0 0,-1 0 0,1 1 0,-1-1 0,1 0-1,-1 1 1,0-1 0,0 1 0,1 0 0,-1 0-1,-1 0 1,1 0 0,0 0 0,0 0 0,-1 1 0,1-1-1,-1 1 1,1 0-20,1 4 21,1 1 0,-1 0-1,-1-1 1,1 1-1,-1 1 1,-1-1 0,2 7-21,0-4 403,-2-11-386,-1 1 1,0-1-1,1 1 0,-1-1 0,0 1 1,0-1-1,0 1 0,1-1 0,-1 1 1,0-1-1,0 1 0,0-1 0,0 1 1,0-1-1,0 1 0,0 0 0,0-1 0,0 1 1,0-1-1,0 1-17,-5 0 369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3:46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27 8162,'-3'18'11415,"1"0"-6082,2 30-4444,1-31 667,-1-7-1158,0 0 0,1 0 0,0-1 0,1 1 0,0 0 0,0-1 0,1 0 0,0 1 0,1-1 0,0 0 0,1 0-398,-4-7 21,0 0-1,0-1 0,0 1 1,0 0-1,0-1 0,1 1 1,-1-1-1,1 0 0,-1 1 1,1-1-1,-1 0 0,1 0 1,0 0-1,-1 0 0,1 0 1,0 0-1,0-1 0,0 1 1,-1 0-1,1-1 0,0 0 1,0 1-1,0-1 0,0 0 1,0 0-1,0 0 0,0 0 1,0 0-1,0-1 0,0 1 1,0-1-1,0 1 0,0-1 1,-1 0-1,1 1 0,0-2-20,5-1-52,-1-1 0,-1 0 0,1 0 0,0 0 0,-1-1 0,0 0 0,0 0 1,-1-1-1,2-1 52,11-18-618,-1-1 0,-1-1 0,-1 0 0,7-24 618,-2 8-445,-18 42 437,-1-1-1,1 1 1,-1 0 0,1-1 0,0 1 0,0 0-1,0-1 1,0 1 0,0 0 0,0 0 0,0 0 8,-1 1 5,0 0 0,0 0 0,1 0 1,-1 0-1,0 0 0,0 0 1,0 0-1,1 0 0,-1 0 1,0 0-1,0 0 0,0 0 1,0 0-1,1 1 0,-1-1 1,0 0-1,0 0 0,0 0 1,0 0-1,0 0 0,0 0 1,1 1-1,-1-1 0,0 0 1,0 0-1,0 0 0,0 0 1,0 0-1,0 1 0,0-1 1,0 0-1,0 0 0,0 0 1,0 1-1,0-1 0,0 0 1,0 0-1,0 0 0,0 0 0,0 1 1,0-1-1,0 0 0,0 0-5,1 32 721,-3 10 1045,2 21-1766,1-51 146,0 1 0,1 0 0,1-1 0,0 1 0,0-1 0,1 0 0,1 2-146,-4-12 5,0 0-1,0 0 0,0 0 0,0 0 1,0 0-1,1 0 0,-1 0 1,1 0-1,0 0-4,-1-1-2,0-1 1,-1 1-1,1-1 1,0 0-1,-1 0 1,1 1-1,0-1 1,-1 0-1,1 0 1,0 0-1,-1 0 1,1 0-1,0 0 1,0 0-1,-1 0 1,1 0-1,0 0 1,-1 0-1,1 0 1,0 0-1,-1 0 1,1-1-1,0 1 1,-1 0-1,1-1 1,0 1-1,-1 0 1,1-1-1,-1 1 1,1-1-1,-1 1 1,1-1 1,2-1 4,0-1-1,0 0 1,-1 0 0,1 0-1,-1 0 1,0 0 0,0 0 0,0-1-1,0 1 1,0-1 0,-1 1-1,1-1 1,-1 0-4,1-7 0,1 0 0,-1-7 0,-2 17 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3:47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1208,'1'12'14101,"3"-1"-8498,0 8-1672,-3-16-3652,8 60 4348,-5-33-3347,-1 2-1,-2 1-1279,-3-13 26,5-34-469,1-8-324,2 0-1,1 1 1,6-14 767,-11 29-41,1 0-1,0 0 1,0 1 0,1-1-1,0 1 1,0 0 0,0 0-1,0 1 1,1-1 0,0 1-1,0 0 1,0 0 0,0 0-1,0 1 1,3-1 41,-7 3 28,0 0 0,1 1 0,-1-1 0,0 1 1,1-1-1,-1 1 0,1-1 0,-1 1 0,0 0 0,1 0 1,-1 0-1,1 0 0,-1 0 0,1 0 0,-1 0 0,1 1 1,-1-1-1,1 0 0,-1 1 0,0-1 0,1 1 0,-1-1 1,0 1-1,1 0 0,-1 0 0,0-1 0,0 1 0,0 0 0,0 0 1,0 0-1,0 0 0,0 1 0,0-1 0,0 0 0,1 1-28,1 4 147,-1-1 0,1 1-1,-1 0 1,0 0-1,-1 0 1,1 0 0,-1 0-1,0 4-146,2 15 828,-2 13-828,0-18 227,-1-14-164,0 6 137,1 0 1,2 10-201,-3-22 1,0 0 0,0 1 0,0-1 0,0 0 0,0 1 0,0-1 0,0 0 1,0 0-1,0 1 0,0-1 0,0 0 0,0 0 0,0 1 0,1-1 0,-1 0 1,0 0-1,0 1 0,0-1 0,0 0 0,1 0 0,-1 0 0,0 1 0,0-1 0,0 0 1,1 0-1,-1 0 0,0 0 0,0 1 0,1-1 0,-1 0 0,0 0 0,0 0 1,1 0-2,-1 0-7,1-1 0,0 1 0,-1 0 0,1-1 0,-1 1 1,1-1-1,-1 1 0,0-1 0,1 1 0,-1-1 1,1 1-1,-1-1 0,0 0 0,0 1 0,1-1 1,-1 1 6,9-21-476,-2 1 1,3-10 475,3-11-551,-11 36 472,8-22-698,8-16 777,-14 36-55,0-1 0,1 1 0,-1 0 0,1 0 0,0 1-1,1 0 1,5-6 55,-9 10 9,0 1 0,1-1 0,-1 1 0,0-1 0,1 1 0,-1 0 0,0 0-1,1 0 1,0 0 0,-1 0 0,1 1 0,-1-1 0,1 1 0,0-1 0,2 1-9,-3 0 40,0 0 0,0 1 1,0-1-1,0 0 1,0 1-1,0 0 0,0-1 1,0 1-1,-1 0 1,1 0-1,0 0 0,-1 0 1,1 0-1,0 0 1,-1 1-1,1-1 0,-1 0 1,0 1-1,1-1 0,-1 1 1,1 1-41,2 5 190,1 1 0,-2 0 0,1 0 0,-1 1 0,0-1 0,-1 1 0,0-1 0,0 8-190,1 3 202,3 13-23,-2-7-125,6 20-54,-7-37-1100,-8-32-4401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3:42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196 121 1464,'-86'-29'11176,"70"26"-7317,1 0-1,-12-1-3858,21 3 949,-1 1-1,1-1 1,-1-1-1,1 0 1,-1 0-1,-5-2-948,12 2 1526,4 1-1025,8 1-78,154-11 1848,20-10-2271,40-4 330,-157 17-1443,-63 7 613,0 0-216,-9 5-1228,-11 10 980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3:42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1960,'-6'16'14596,"4"4"-10436,7 9-1943,4 7-201,1 12-215,6 11-433,4 2-592,0 4-216,4 2-280,-5-6-72,0-7 48,-2-10-80,-2-20-416,-2-8 1233,-13-14-905</inkml:trace>
  <inkml:trace contextRef="#ctx0" brushRef="#br0" timeOffset="1">124 286 8466,'28'-1'12114,"8"-11"-8425,16 5-1592,3 2-393,-11 1-504,-2 1-456,-12 1-400,0 2 201,-5 5-193,-2 7 560,-4-4-568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3:43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1792,'1'-4'11080,"1"6"-5404,2 9-2458,3 17-1464,-1 0 1,-1 1 0,-1 11-1755,6 34 1004,-1-27-659,2-1 1,2 1-1,2-2 1,2 0-1,9 13-345,-23-50 22,1-1 0,0 0 0,1 0 1,0 0-1,2 3-22,-2-5-58,-8-9-117,-12-11-291,2 0-68,1-1 0,0 0 0,-1-4 534,7 11-136,1-1 0,1 1-1,-1-1 1,2 0 0,-1 0 0,-1-11 136,4 18-8,1 0 1,-1 0-1,1 0 1,-1-1 0,1 1-1,0 0 1,0 0-1,1 0 1,-1-1-1,1 1 1,-1 0 0,1 0-1,0 0 1,0 0-1,1 0 1,-1 0-1,1 0 1,-1 0 0,1 1-1,0-1 1,0 0-1,0 1 1,0 0-1,0-1 1,1 1 0,-1 0-1,1 0 1,0 0 7,4-2 37,0 0 1,0 1 0,0 0-1,0 1 1,0-1-1,0 1 1,1 1 0,-1-1-1,1 1 1,-1 1 0,1-1-1,5 2-37,-1-1 143,1 1-1,0 1 1,-1 0 0,1 1-1,-1 0 1,0 1-1,4 2-142,-2 0 183,-1 0 0,0 1 0,0 1 0,4 4-183,-11-8 60,0 0 1,-1 1 0,1 0 0,-1 0-1,0 1 1,-1-1 0,1 1-1,-1 0 1,3 6-61,-6-10 10,0 0 1,-1-1-1,1 1 0,0 0 1,-1 0-1,1 0 0,-1 0 1,0 0-1,0 0 0,1 0 1,-1-1-1,0 1 0,-1 0 1,1 0-1,0 0 1,-1 0-1,1 0 0,-1 0 1,1 0-1,-1 0 0,0-1 1,0 1-1,0 0 0,0-1 1,0 1-1,0 0 0,0-1 1,-1 1-11,-2 1 18,0 1 0,0-1-1,0 1 1,0-1 0,-1-1 0,1 1 0,-1-1 0,0 1 0,-4 0-18,-13 3-66,0 0-1,0-1 1,-1-2 0,-22 2 66,1-1-960,47-4 803,0 0 0,1 1 0,-1-1 0,0 1 0,0-1 0,3 2 157,8 1-104,18 2 69,0-2 1,1-1 0,-1-2 0,9-1 34,-18-2 19,1 0-1,-1-1 1,0-1-1,0-1 1,-1-1-1,6-3-18,1-2 85,-1-1-1,0-1 1,-2-1-1,3-3-84,-20 12 30,0-1 0,-1 0 0,0 0 0,0 0 0,0-1 0,-1-1-1,0 1 1,-1-1 0,0 0 0,0 0 0,-1-1 0,0 0 0,0-2-30,-3 5 9,0 0 0,0 0 1,-1 0-1,0 0 0,-1 0 0,1 0 1,-1 0-1,-1 0 0,1 0 0,-1 0 0,-1 0 1,0-4-10,1 8 10,0-1 1,0 1 0,0 0 0,0 0 0,-1 0 0,1 0-1,-1 0 1,0 1 0,0-1 0,0 0 0,0 1-1,0-1 1,-1 1 0,1 0 0,-1 0 0,1 0 0,-1 0-1,0 0 1,0 1 0,0-1 0,0 1 0,0-1-1,0 1 1,0 0 0,0 1 0,0-1 0,-1 0-11,-3 1 54,-1 0 1,1 0-1,0 0 0,0 1 1,0 0-1,0 0 0,0 1 1,0 0-1,0 0 1,0 1-1,0 0 0,1 0 1,-1 1-55,3-2 50,0 0 1,0 1-1,1-1 1,-1 1-1,1 0 1,-1 0-1,1 0 1,0 1-1,1-1 1,-1 1-1,0-1 0,1 1 1,0 0-1,0 0 1,0 0-1,0 0 1,1 0-1,0 1 1,0-1-1,0 0 1,0 4-51,1-2 54,0 1 0,0-1 0,1 0 0,0 0 0,1 0 0,-1 0 0,1 0 0,0 0 0,1 0 1,-1 0-1,1-1 0,0 1 0,0-1 0,1 0 0,1 2-54,4 4 78,1 1 0,1-2 0,0 1 0,0-2 0,12 9-78,-11-10 97,0 0-1,1 0 1,0-2-1,0 1 1,1-2-1,0 0 1,0 0-1,0-1 1,0-1-1,1 0 1,1-1-97,48 2 180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3:49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84 760,'15'-6'2311,"-9"3"-432,0 1 0,-1-1-1,1 0 1,0-1-1879,6-4 1928,-1 0 0,0 0 0,0-1 0,-1-1 0,9-10-1928,-23 24 530,-1 0 1,1 0-1,0-1 1,-1 0-1,0 0 1,-1 1-531,-13 8 396,-3 5-73,1 1-1,-4 4-322,18-15 38,1 0-1,-1 1 1,1 0 0,0 0-1,1 0 1,0 1-1,-4 8-37,9-16 1,-1 1 0,0 0 1,0 0-1,1 0 0,-1-1 0,1 1 0,-1 0 0,1 0 0,0 0 0,0 0 0,0 0 0,0 0 0,0 0 0,0 0 0,0 0 0,1 0 1,-1 0-1,1 0 0,0 0 0,-1-1 0,1 1 0,0 0 0,0 0 0,0-1 0,0 1 0,0 0 0,1-1 0,-1 1 0,0-1 1,1 0-1,-1 1 0,1-1 0,-1 0 0,1 0 0,0 0 0,0 0-1,4 3 16,0 0-1,1-1 1,0 0 0,0 0 0,0-1-1,0 0 1,5 1-16,3 0 39,0-1-1,0-1 0,4 0-38,-12 0 6,1-1-1,0-1 0,0 0 1,0 0-6,20-7 22,-18 4-14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3:49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0 535 2409,'1'15'15099,"5"-11"-12451,2-3-1063,12 2 79,4-1 0,7-6-687,4 3-273,1-4-136,-1-5-256,-6 0 1448,1-9-5809</inkml:trace>
  <inkml:trace contextRef="#ctx0" brushRef="#br0" timeOffset="1">287 74 11074,'-5'-11'9890,"14"3"-7481,14 5-993,8-5-47,9 3 31,10-2-552,3-1-240,1 3-296,-4 0-104,-5 1 72,-10 1-176,-16-1-688,-14 3 24,-16-1-6569,-11 12 5080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3:50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1000,'-4'26'2553,"6"15"10442,6 9-9403,4 14-1303,4 7-185,0 7-455,2-3-481,0-8-600,-2-10-136,0-18-272,-4-15-384,-5-19-464,-5-6 1400,-6-11-808</inkml:trace>
  <inkml:trace contextRef="#ctx0" brushRef="#br0" timeOffset="1">58 313 2417,'13'-6'15523,"7"3"-12691,6-1-511,4 7-721,2 2-247,3-2-601,-1 2-184,-2-1-832,-5-3 504,-7 2-376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3:50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1632,'0'4'13331,"6"2"-8410,12-7-2952,8-2-81,12 1-80,-1 0-351,2-2-713,-3 2 360,-5 0 440,9 2-4944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3:50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206 164 552,'2'-1'825,"1"0"0,0 0 0,-1 0 1,0 0-1,1-1 0,-1 1 0,0 0 0,1-1 0,-1 0 0,0 1 0,0-1 0,0 0 0,0-1-825,1 0 698,-1-1-1,0 1 1,1-1 0,-1 0-1,0 0 1,-1 0-1,1 0 1,0-2-698,-1 1 308,0 1-1,0-1 1,0 1-1,-1-1 1,1 0 0,-1 1-1,0-1 1,-1 0-1,1 1 1,-1-1 0,0 0-1,0 1 1,0-1-1,0 1 1,-1 0 0,-1-2-308,2 4 86,0 0 1,0 0 0,-1 0 0,1 0 0,-1 1-1,0-1 1,1 1 0,-1-1 0,0 1-1,0-1 1,0 1 0,0 0 0,0 0-1,0 0 1,0 0 0,0 0 0,0 1 0,-1-1-1,1 1 1,0-1 0,0 1 0,-1 0-1,1 0 1,0 0 0,-2 0-87,-1 0 129,-1 1 1,1 0-1,0 0 1,0 1-1,0-1 0,0 1 1,0 0-1,0 0 1,0 1-1,1 0 0,-2 0-129,-3 4 180,1-1-1,0 1 0,1 1 1,0-1-1,0 1 0,-5 8-179,-2 5 363,0 0-1,-2 9-362,10-19 66,1-1 1,0 2-1,1-1 1,0 0-1,1 1 1,0 0-1,1 0 0,0-1 1,1 1-1,0 1 1,1-1-1,0 1-66,1-8 19,-1 0 0,1-1-1,0 1 1,0 0-1,1-1 1,-1 1 0,1-1-1,0 0 1,0 0-1,1 1 1,-1-1 0,1-1-1,0 1 1,0 0 0,0-1-1,0 1 1,1-1-1,-1 0 1,1 0 0,0 0-1,0-1 1,2 2-19,0-2-34,-1 1-1,1-1 1,-1 0 0,1-1 0,0 1-1,0-1 1,0 0 0,-1-1 0,1 1-1,0-1 1,0 0 0,0-1 0,0 1 0,0-1-1,0-1 1,-1 1 0,1-1 0,0 0 34,5-3 43,1 0-1,-1-1 1,0-1 0,-1 1 0,0-2 0,8-6-43,25-22 184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1:18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2152,'15'24'16324,"-10"12"-12891,2 5-2249,-3 7 440,4 1-135,-6 4-473,1-1-200,0-5-416,-3-7-88,1-7-176,2-4-72,-3-11-200,-7-5-200,6-8-464,-7-8-72,1-9 576,0-3-545,-9-11-287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3:51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0 107 600,'9'8'13340,"-4"5"-7095,1 16-3857,-3-16-576,-1 2-755,0-4 60,1-1 0,3 10-1117,-5-17 133,0 0 1,0 0 0,1 0 0,0 0 0,-1 0 0,1 0-1,0-1 1,0 1 0,1-1 0,-1 0 0,2 2-134,-3-4 16,-1 1 0,1-1 0,0 1 1,-1-1-1,1 1 0,0-1 0,0 0 1,-1 1-1,1-1 0,0 0 0,0 0 1,-1 1-1,1-1 0,0 0 0,0 0 1,0 0-1,0 0 0,-1 0 1,1 0-1,0 0 0,0-1 0,0 1 1,0 0-1,-1 0 0,1-1 0,0 1 1,0 0-1,-1-1 0,1 1 0,0-1 1,-1 1-1,1-1 0,0 0-16,3-2-22,-1 0 0,0-1-1,0 1 1,-1-1 0,1 0-1,0-1 23,80-136-2819,-44 73 1419,-26 48 1048,-8 17 348,-3 4 93,-1 9 260,-7 37 916,2-27-586,2 1-1,0 0-678,2-5 326,0 0 0,2 0 0,-1 0 0,2 3-326,-1-12 93,-1 0 0,1 0 0,1 0 0,-1-1 0,1 1 0,0-1 0,0 0 0,1 0 0,0 0 0,4 4-93,-7-8 3,0-1-1,0 0 1,0 1-1,1-1 1,-1 0 0,0 0-1,1 0 1,-1 0-1,1 0 1,-1-1-1,1 1 1,-1 0 0,1-1-1,0 1 1,-1-1-1,1 1 1,0-1 0,0 0-1,-1 0 1,2 0-3,0 0-9,-1-1 1,1 1 0,-1-1 0,0 0 0,1 0-1,-1 0 1,0 0 0,0 0 0,0 0-1,0-1 1,0 1 0,0-1 0,0 0 0,0 1-1,-1-1 1,1 0 8,5-7 174,0 0 1,-1 0-1,2-4-174,24-41 191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3:51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0 1432,'18'48'12419,"-25"12"-5954,0 15-3312,1 26-840,-5 8-353,7-7-792,5-13-472,10-29-448,13-13-304,3-29-808,-6-15-352,-2-23 2192,2-12-1112</inkml:trace>
  <inkml:trace contextRef="#ctx0" brushRef="#br0" timeOffset="1">0 302 12899,'14'-5'9842,"15"0"-7354,9 5-335,17 6-641,1 6-368,4 3-415,0 1-57,6-8 216,9 0-448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3:52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1160,'28'1'11011,"-3"4"-1401,-4 9-7370,-9 2-399,-16 11-537,-9 4-224,-10 6-456,-9 1-200,-9-9-368,5-7 1233,-4-6-1049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3:52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208 156 160,'9'-9'-751,"9"-9"2415,-12 12 2022,0-2 0,5-7-3686,-9 13 733,0-1-1,0 0 1,0 0-1,-1 0 1,1-1-1,-1 1 1,0 0-1,0 0 1,0-1-1,-1 1 1,1-1 0,-1 1-1,0 0 1,0-1-1,0 1 1,0-2-733,-1 3 173,1 0 1,-1 0-1,0 0 1,1 0-1,-1 0 1,0 0 0,0 0-1,0 0 1,-1 1-1,1-1 1,0 0-1,-1 1 1,1-1-1,-1 1 1,1 0-1,-1-1 1,0 1 0,0 0-1,1 0 1,-1 0-1,0 0 1,0 0-1,0 0 1,0 1-1,0-1 1,-2 0-174,-4 0 249,0-1 1,0 1-1,0 0 0,0 1 0,-1 0 1,-2 1-250,-1 0 135,0 0 1,1 1 0,0 1 0,0 0-1,0 0 1,0 1 0,0 1 0,1 0-1,-1 0 1,0 2-136,6-4 52,1 0 0,0 0-1,0 1 1,0-1 0,0 1 0,1 0-1,-1 0 1,1 0 0,0 1 0,-2 3-52,4-5 25,-1 1 0,1-1 0,0 1 0,0 0 0,0-1 0,0 1 0,1 0 0,-1 0 0,1 0-1,0-1 1,0 1 0,1 0 0,-1 0 0,1-1 0,0 5-25,2-1 27,0 1-1,0-1 1,0 0-1,1 0 0,0 0 1,0 0-1,1-1 0,0 0 1,0 0-1,0 0 1,1 0-1,0-1 0,0 0 1,6 5-27,13 5 85,0 0 0,0-1 0,13 3-85,-19-7 40,2-1 15,-14-6-25,1 0 1,-2 0-1,1 1 1,0 0 0,-1 0-1,1 0 1,-1 1 0,0 0-1,-1 0 1,3 3-31,-7-7 14,0 0-1,0 0 1,-1 0-1,1 0 1,0 1-1,-1-1 1,1 0 0,0 1-1,-1-1 1,0 1-1,1-1 1,-1 0-1,0 1 1,0-1 0,1 1-1,-1-1 1,0 1-1,-1-1 1,1 1-1,0-1 1,0 0 0,-1 1-1,1-1 1,0 1-1,-1-1 1,0 0-1,1 1 1,-1-1-1,0 0 1,0 0 0,1 1-1,-1-1 1,0 0-1,0 0 1,0 0-1,0 0 1,-1 0 0,1 0-1,0 0 1,-1 0-14,-3 1 23,1 1 0,-1-1 0,0 0 0,0 0 0,0 0 1,0-1-1,0 0 0,0 0 0,-1 0 0,1-1 0,0 0 0,0 0 0,-1 0 1,1 0-1,0-1 0,0 0 0,-1 0-23,-3-1-140,-1-1 0,1 1-1,-1-2 1,1 1 0,0-1 0,1-1 0,-1 0 0,-6-4 140,12 7-22,1 0 1,-1 0 0,0 0 0,1 0 0,0 0 0,-1-1 0,1 1 0,0-1 0,0 0-1,0 1 1,1-1 0,-1 0 0,1 0 0,-1 0 0,1 0 0,0 0 0,0 0 0,0-2 21,1 0 8,0 1 1,0 0-1,1-1 1,-1 1-1,2-3-8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3:53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136 130 2304,'7'-3'7243,"9"-8"2204,-15 10-9215,0 1 0,-1-1 0,1 0 0,0 1 0,-1-1-1,1 0 1,0 0 0,-1 0 0,1 0 0,-1 0 0,0 1 0,1-1-1,-1 0 1,0 0 0,1 0 0,-1 0 0,0 0 0,0 0-232,0-3 299,0 0 0,-1 1 0,1-1 0,-1 0 0,0 1 0,0-1 0,-1 1 1,1-1-1,-1 1 0,1 0 0,-1 0 0,0 0 0,0 0 0,-3-3-299,1 1 74,0 1 1,0-1-1,0 1 0,-1 0 0,0 0 0,0 1 0,0-1 1,-4-1-75,7 4 3,-1 0 1,1 0-1,0 0 1,-1 0 0,1 0-1,-1 1 1,1-1-1,-1 1 1,1 0 0,-1 0-1,-1 0-3,2 0-1,1 0 0,-1 0 0,1 1 0,-1-1 0,1 1 0,-1 0-1,1-1 1,-1 1 0,1 0 0,0 0 0,-1 0 0,1 0 0,0 0 0,0 0 0,0 0 0,-1 0 0,1 0-1,0 1 1,0-1 1,-5 9 1,0-1 0,1 1 1,0 0-1,1 1 0,0-1 0,1 1 0,0-1 0,0 1 0,1 0 0,1 0 0,-1 9-1,2-15 15,1 0 0,-1 0 0,1 0 0,-1 0 0,2 0 0,-1 0 0,0 0 0,1 0 0,0 0 0,1 1-15,-2-4 10,0 1-1,0-1 1,1 0-1,-1 0 1,1 0 0,-1 0-1,1 0 1,0 0-1,-1 0 1,1 0-1,0-1 1,0 1 0,1-1-1,-1 0 1,0 1-1,0-1 1,1 0-1,-1 0 1,0 0-1,1-1 1,0 1-10,-2-1 2,1 0 1,-1 0-1,0 0 0,0 0 1,0 0-1,0 0 1,0 0-1,1-1 0,-1 1 1,0 0-1,0-1 0,0 1 1,0-1-1,0 1 0,0-1 1,0 1-1,0-1 0,0 0 1,0 0-1,-1 1 0,2-2-2,1-2 3,0 0 0,0 0-1,-1 0 1,3-3-3,0-2-3,17-28-13,17-19 16,-34 50-5,-1 6 51,-1 15 173,1 12 210,1 0-1,1-1 0,2 1 0,6 12-428,-14-38 1,0 1 0,1-1 0,-1 0 0,1 0 1,0 0-1,-1 1 0,1-1 0,0 0 0,0 0 0,0 0 0,0 0 1,0 0-1,0 0 0,0-1 0,0 1 0,0 0 0,1 0-1,-1-1-56,0 1-1,1-1 0,-1 0 1,0 0-1,1 0 0,-1 0 1,0 0-1,0 0 0,1 0 1,-1 0-1,0 0 1,1-1-1,-1 1 0,0-1 1,0 1-1,0-1 0,1 1 1,-1-1-1,0 0 0,1 0 57,7-5-318,-1 0-1,1 0 0,-1-1 0,0 0 1,0-1-1,1-3 319,2-3-176,-2 0 0,1-2 176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3:53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56 1984,'-2'7'5798,"-3"31"5966,2 2-7237,3-35-4253,0-1-1,0 1 0,1 0 0,0-1 1,0 1-1,0 0 0,0-1 1,1 0-1,-1 1 0,1-1 0,0 0 1,1 0-1,-1 0 0,1 0 1,0 1-274,-2-4 49,1 1 1,0 0 0,0-1-1,0 1 1,0-1 0,0 0 0,0 0-1,0 0 1,0 0 0,1 0-1,-1 0 1,0 0 0,1-1-1,-1 1 1,1-1 0,-1 1 0,0-1-1,1 0 1,-1 0 0,1 0-1,-1-1 1,0 1 0,1-1-1,-1 1 1,1-1 0,-1 0-50,5-1-6,0-1 1,0 0-1,0 0 1,0-1-1,-1 1 1,0-2-1,1 1 1,-1-1 5,6-6-101,-1 0-1,0-1 1,-1-1 0,0 1-1,-1-1 1,0-1-1,-1 0 1,1-5 101,-6 14-33,-1 0-1,0 0 0,0 0 1,0 0-1,0-1 0,-1 1 1,0-1-1,0 1 1,-1-1-1,0-2 34,-2-3-19,2 11 19,0 0 0,0 0 0,0 0 0,0-1 0,0 1 0,0 0 0,0 0 0,0 0 0,0 0 0,0 0 0,0 0 0,0 0 0,0 0 0,-1 0 0,1-1 0,0 1 0,0 0 0,0 0 0,0 0 0,0 0 0,0 0 0,0 0 0,-1 0 0,1 0 0,0 0 0,0 0 0,0 0 0,0 0 0,0 0 0,0 0 0,-1 0 0,1 0 0,0 0 0,0 0 0,0 0 0,0 0 0,0 0 0,0 0 0,-1 0 1,1 1 0,-1 0 1,0-1-1,1 1 1,-1 0-1,1 0 1,-1-1 0,1 1-1,-1 0 1,1 0-1,-1 0 1,1 0 0,0 0-1,-1 0 1,1 0-1,0 1-1,-2 12 33,0 1-1,1 0 0,1 0 0,1 0 1,0 7-33,1 2 66,11 110 1364,22 91-1430,3 18 1056,-35-217-932,-2 0 0,0-1 0,-3 15-124,2-39 2,0 5 25,-1 0 0,1 0-1,-2 0 1,1 0 0,-2 4-27,3-9 7,-1 1 0,1-1 0,-1 0 0,0 0 0,1 1-1,-1-1 1,0 0 0,0 0 0,1 0 0,-1 0 0,0 0 0,0 0 0,0 0 0,0 0 0,-1 0 0,1-1 0,0 1-1,0 0 1,0-1 0,-1 1 0,1-1 0,0 1 0,-1-1 0,1 0 0,0 1 0,-1-1 0,1 0 0,0 0-1,-1 0-6,-5-1 18,1-1-1,-1 1 1,1-1 0,0-1-1,0 1 1,0-1-1,0 0 1,-5-3-18,2 1 10,-68-39-162,-7-8 152,79 48-24,-4-2-66,0 0 0,0-1 0,0 0 0,-2-3 90,9 8-39,0 0 0,1 0 1,-1 0-1,1 0 1,-1 0-1,1-1 0,-1 1 1,1 0-1,0-1 1,0 1-1,0-1 1,1 1-1,-1-1 0,1 1 1,-1-1-1,1 0 1,0 1-1,0-1 0,0 0 1,0 1-1,0-1 39,1-1-55,0 1-1,0 0 1,0 0-1,1 0 0,-1 0 1,1 0-1,-1 1 1,1-1-1,0 0 1,0 1-1,2-2 56,2-2-66,0 0-1,1 0 0,0 1 1,2-2 66,49-29-104,6-4-3014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3:54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1296,'3'12'9802,"-3"16"-4416,-3 28-2666,0 13-487,-5 29-201,4 9-280,0 1-527,-2-1-289,8-15-440,4-9-48,0-20-320,8-16-192,-5-22-552,-2-11 608,11-26-192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3:54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10570,'25'-3'10090,"13"-1"-8057,10 0-113,8 4-111,7 0-337,-7 1-728,-7 2-264,-5 0-168,-8-2-24,-6-1-680,-4-1-560,-18-3-1064,-6 1-545,-15-2-336,-3 1-5328,1-4 4048</inkml:trace>
  <inkml:trace contextRef="#ctx0" brushRef="#br0" timeOffset="1">209 75 1176,'-9'20'8794,"8"-1"-1832,2 2-3834,7 7-543,-1 5-353,-2 11-343,3 13-761,-8 4-264,-3 2-376,-3-7-160,0-14-128,2-10-128,4-14-568,0-13-464,-1-12-1200,4-9-537,-6-9 1657</inkml:trace>
  <inkml:trace contextRef="#ctx0" brushRef="#br0" timeOffset="2">107 366 752,'7'-4'1416,"10"0"12363,14 3-10122,4-4-1072,12 2-473,-6 2-343,-2 0-777,-3 3-208,-8 1-664,2 2-136,0 3 1544,3-1-1280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3:55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2248,'9'17'16068,"-6"7"-11779,0 28-2313,1 13-71,-6 19-553,9 9-352,-4 12-432,1-1-152,0-4-136,2-3-24,2-20-39,-5-19-113,6-27-320,-5-12 1080,7-35-816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3:55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1816,'0'0'13779,"0"-2"-9578,11 3-2368,5-1-209,8 3 24,6 1-247,4 2-713,11 8-72,-7-4-712,2 10 96,-2-4-72</inkml:trace>
  <inkml:trace contextRef="#ctx0" brushRef="#br0" timeOffset="1">148 260 1448,'-21'8'11691,"18"-1"-6674,2-3-1752,7 1-1345,5 3 56,12-4-583,-3 1-473,10-5-456,11 2-128,-3 0-592,4 0 112,6-2-56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1:19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1544,'23'-20'11220,"1"3"-5685,-19 14-4992,0 0-1,0 1 1,0 0-1,0 0 0,0 0 1,1 1-1,-1 0 1,0 0-1,5-1-542,0 2 566,0 0-1,0 0 1,0 1 0,-1 0-1,1 0 1,0 1 0,-1 1-1,1 0 1,7 3-566,-13-4 107,-1-1 0,0 1-1,1 0 1,-1 1 0,0-1 0,0 0 0,0 1-1,0 0 1,-1 0 0,1 0 0,1 2-107,-2-2 37,-1 0 1,1 0 0,-1-1 0,0 1-1,0 0 1,0 0 0,0 0 0,-1 0-1,1 0 1,-1 0 0,0 0 0,0 1-1,0-1 1,0 0 0,-1 0-1,1 1-37,-2 2-8,1 0-1,-1 0 0,-1 0 0,1 0 0,-1-1 0,0 1 0,0-1 0,0 1 0,-1-1 0,0 0 0,0-1 0,-1 2 9,1-1-29,0-1-1,-1 0 0,1-1 1,-1 1-1,0-1 1,1 0-1,-1 0 0,-1-1 1,1 1-1,0-1 1,-1 0-1,1 0 0,-2-1 30,6 0 1,-1-1-1,1 0 1,-1 0-1,1 0 1,-1 0-1,0 0 1,1 0-1,-1 0 1,1 0-1,-1-1 1,1 1-1,-1-1 1,1 1-1,-1-1 1,1 1-1,0-1 1,-1 0-1,1 0 1,-1 0-1,-8-12 206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3:56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 1032,'-4'-4'1857,"6"7"10217,1 9-8473,4 14-848,-5 13-249,-2 25-519,0 6-393,-5 21-616,1 7-176,0 5-304,3 2-128,2-20-144,2-11-208,5-24-368,2-16-440,6-14-856,1-12 200,3-17 759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3:56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0 6497,'-69'30'13226,"21"-10"-9894,-23 13-2700,36-16 529,1 2-1,-9 9-1160,41-27 48,-8 5 323,0 2 0,0-1-1,1 1 1,-3 5-371,9-11 94,1 1-1,0-1 1,0 1 0,0 0-1,1 0 1,-1 0-1,1 0 1,-1 2-94,1-3 34,1 0 1,-1-1-1,1 1 1,0 0-1,0-1 0,0 1 1,0 0-1,0-1 1,0 1-1,0 0 0,1-1 1,-1 1-1,0 0 1,1-1-1,0 1 0,-1-1 1,1 2-35,1 0 41,0 0 1,1 0-1,-1 0 0,0-1 1,1 1-1,0 0 1,-1-1-1,1 0 0,0 0 1,0 0-1,3 2-41,7 2 191,0 0 0,7 2-191,-14-6 48,44 15 396,1-2 1,5-1-445,36 10 362,-87-23-342,0 0 0,-1 1 0,1 0 0,-1 0 0,1 0 0,-1 0 0,0 1 0,0 0 0,0 0 0,2 2-20,-5-5-7,-1 0 0,0 1 0,1-1-1,-1 0 1,0 1 0,1-1 0,-1 0-1,0 1 1,1-1 0,-1 0 0,0 1 0,0-1-1,0 0 1,1 1 0,-1-1 0,0 1-1,0-1 1,0 0 0,0 1 0,0-1 0,0 1-1,0-1 1,0 1 0,0-1 0,0 1-1,0-1 1,0 0 0,0 1 0,0-1-1,0 1 1,0-1 0,0 0 0,0 1 0,-1-1-1,1 1 1,0-1 0,0 0 0,-1 1-1,1-1 1,0 0 0,0 1 0,-1-1-1,1 0 1,0 1 0,-1-1 0,1 0 7,-2 1 11,1 0 0,-1-1 1,0 1-1,1 0 0,-1-1 1,0 1-1,1-1 0,-1 0 1,0 0-1,0 1 0,0-1-11,-11 0 262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4:10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1330 245 200,'0'0'575,"5"-1"10172,2-1-3541,-4-11-5233,-3 10-1896,1 1-1,0-1 1,-1 1-1,0-1 1,1 1-1,-1-1 1,0 1-1,0-1 1,-1 0-77,1-2 77,0 1-11,0-1 0,-1 0 0,0 1 0,0-1 0,0 1 0,0-1 0,0 1 0,-1-1 0,0 1 0,0 0 0,0 0 0,-1 0 0,1 0 0,-2-1-66,-9-8 168,-1 0 0,0 1-1,-1 1 1,0 1-1,-1 0 1,0 1-1,0 0 1,-4 0-168,2 2 79,1 1 0,-1 1 0,0 0 0,-1 1 0,1 2 1,0-1-1,-2 2-79,-42-1 261,-28 4-261,61-1 29,-33 2 25,1 2 0,-22 7-54,49-6 5,1 2 0,1 1-1,-1 2 1,2 1 0,-5 4-5,-18 10-4,-32 22 4,68-37-11,1 1 0,0 1 0,0 1 0,2 0 0,-1 1 1,-4 8 10,0 3-20,2 0 0,1 1 0,0 1 20,-39 87-47,43-84 39,2 0 0,1 0 0,1 1 0,2 0 0,1 1 0,2-1 0,1 1 0,1 0 0,2 4 8,2 3 7,1 1 0,3-1 0,1-1 0,1 1 0,3-1 0,1-1 0,6 11-7,0-5 19,1-1 0,2-1 0,2-1 0,2 0 0,2-2 0,17 18-19,7 0 38,3-2 0,41 31-38,0-10 113,37 19-113,-97-72 22,1-1 1,1-3-1,1 0 1,0-3-1,2-1 1,-1-2-1,2-1 0,0-3 1,0-1-1,1-2 1,30 0-23,-27-4 36,1-2 0,0-3 1,-1-1-1,0-2 0,0-2 0,-1-2 1,0-2-1,0-2 0,-2-2 0,0-2 1,0-1-1,-2-3 0,-1-1 1,0-1-1,32-29-36,-9 1 458,37-41-458,-68 60 148,-1-1 0,-2-2-1,18-29-147,-33 43 41,0 0 0,-2-1-1,0-1 1,-2 0 0,0 0 0,-2-1-1,0-2-40,-3 5 23,-1 0-1,0 0 1,-2 0-1,-1-1 1,0 1 0,-2 0-1,0-1 1,-3-6-23,-1 3 33,-1 1 0,-1 0 0,-1 1 0,-2-1 0,-8-15-33,-14-17 163,-28-36-163,10 23 93,-4 4 1,-2 1-1,-2 3 0,-50-38-93,-118-88 202,192 163-191,-1 0 0,-22-10-11,34 23-11,0 0 1,-1 2-1,0 1 1,-21-5 10,10 6-222,-1 2 1,0 1-1,-12 1 222,45 4-110,-18 0-746,21 0 786,1 0 1,-1 0 0,0 0-1,1 0 1,-1 0 0,1 0 0,-1 1-1,0-1 1,1 0 0,-1 0-1,1 1 1,-1-1 0,1 0-1,-1 0 1,1 1 0,-1-1-1,1 1 1,-1-1 0,1 0 0,0 1-1,-1-1 1,1 1 0,0-1-1,-1 1 1,1-1 0,0 1-1,-1 0 1,1-1 0,0 1-1,0-1 1,0 1 0,0 0 69,4 20-823,5 7 303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4:12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86 152 2673,'-44'24'14628,"9"-7"-10636,30-14-3205,3-3-125,5 1-27,3 1-147,3-1-277,-1 0 0,1 0-1,-1-1 1,1 0 0,-1 0 0,1-1 0,5-1-211,-4 1 83,122-18 659,-1-5-742,132-34 187,-23 4-72,-130 34-451,67-3 336,-161 23-146,-11 2 462,-5-2-291,0 0 0,0 0 0,0 0 0,1 0 0,-1 0 1,0 0-1,0 1 0,0-1 0,0 0 0,0 0 0,0 0 1,0 0-1,0 0 0,0 0 0,0 0 0,0 0 1,0 0-1,0 1 0,0-1 0,0 0 0,0 0 0,0 0 1,0 0-1,0 0 0,0 0 0,0 0 0,0 0 1,0 1-1,-1-1 0,1 0 0,0 0 0,0 0 0,0 0 1,0 0-1,0 0 0,0 0 0,0 0 0,0 0 1,0 0-1,0 0 0,0 0-25,-16 10 600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4:12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10730,'3'12'9762,"23"-7"-8073,11-1-361,25-3-40,17-11-127,17-10-601,8-4-192,13-8-168,-4 6-40,7 8-40,-4-1-24,-22 13 0,-17 2-72,-29 5-416,-12 8 400,-25 3-136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4:12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10 140 11250,'-9'21'9714,"22"-11"-7713,15-5-697,28-9-40,11-7 33,12-6-505,8-5-224,6 0-232,8-2-104,11 4-120,-2 6-32,-15 2-72,-9 1-48,-25 3-272,-14-1-120,-19 7 1704,-13 2-1080</inkml:trace>
  <inkml:trace contextRef="#ctx0" brushRef="#br0" timeOffset="1">95 529 11739,'-5'25'9738,"12"-5"-7234,33-8-1544,15-3 89,21-9 311,11-3-176,14-12-528,4-7-136,12 1-272,-6-2-88,-13 6-80,-8 5 104,-24-1-111,-5 2-290,-20 0 1146,-12-11-129,-13-10-432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4:13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2120,'9'0'14628,"3"3"-11372,16 5-2023,15-1 95,21 5 24,4-3-152,13-6-567,-3-5-185,-3 2 32,-5-5-208,-15 5-736,-15-1 744,-20 2-496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4:13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1552,'-11'17'12131,"7"10"-7834,9 14-2425,6 9-15,4 16-297,6 1-288,4 7-752,2-1-168,-7-6-208,-2-5 65,0-14-105,-5-11-128,-4-17 1664,-3-6-1320</inkml:trace>
  <inkml:trace contextRef="#ctx0" brushRef="#br0" timeOffset="1">30 363 2296,'4'0'15636,"36"-8"-13004,11 3-87,14-3-793,8 3-311,-1 3-537,-3 1-312,-9 1 80,-11 3-24,-5 7 849,1-2-897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4:15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383 194 1080,'1'0'897,"0"0"-1,1-1 1,-1 1 0,0-1-1,0 1 1,1-1 0,-1 1-1,0-1 1,0 0 0,0 1-1,0-1-896,10-12 4349,-9 9-3835,0 0 0,0 0 0,0 0 1,-1 0-1,0 0 0,1-3-514,-1 2 247,0-1 0,0 1 1,-1 0-1,1-1 0,-1 0 0,-1 1 0,1-1 0,-1 1 0,0 0 0,0-1 0,0 1 0,-2-3-247,2 4 95,-1 0-1,0 0 0,0 1 0,-1-1 1,1 1-1,-1-1 0,0 1 0,0 0 1,0 0-1,0 0 0,0 0 0,-1 0 0,1 1 1,-1 0-1,0 0 0,-2-2-94,-2 1 84,0 0 1,1 0-1,-2 1 0,1 0 0,0 1 1,0-1-1,-1 2 0,1-1 0,0 1 0,-1 0 1,1 1-1,0 0 0,-1 0 0,1 1 1,0 0-1,0 0 0,-3 2-84,-7 4 94,0 0 1,0 1-1,1 1 0,0 0 1,1 1-1,-13 11-94,24-17 12,0-1 0,0 1-1,0-1 1,1 2 0,0-1 0,0 0-1,0 1 1,1-1 0,-1 1 0,1 0 0,1 0-1,-2 3-11,3-5 6,0 1-1,0-1 1,1 0-1,-1 1 0,1-1 1,0 0-1,0 1 1,0-1-1,1 1 0,-1-1 1,1 0-1,0 1 1,0-1-1,1 0 0,-1 0 1,1 0-1,0 0 1,0 0-1,2 1-5,6 10 40,0-1 0,2 0 0,0-1 0,0 0 0,1-1 0,1-1 0,0 0 0,1 0 0,15 7-40,-1-2 208,0-2-1,1-1 1,0-1 0,32 7-208,-44-14 122,31 9 294,-44-12-343,-1 0 1,0 0 0,0 0-1,1 1 1,-1-1-1,-1 1 1,1 0 0,0 0-1,0 0-73,-4-2 16,0-1 0,1 0-1,-1 1 1,0-1 0,1 0-1,-1 1 1,0-1 0,1 0 0,-1 1-1,0-1 1,0 1 0,1-1-1,-1 0 1,0 1 0,0-1-1,0 1 1,0-1 0,0 1 0,0-1-1,0 1 1,1-1 0,-1 0-1,0 1 1,0-1 0,-1 1-1,1-1 1,0 1-16,-1 0 61,1 0-1,-1-1 1,0 1-1,0 0 1,0 0-1,0-1 1,0 1-1,0-1 1,0 1-1,0-1 1,0 0-1,0 1 1,0-1-1,-2 0-60,-11 4 254,0-2 0,-1 0 1,-5-1-255,-2 1 143,-50 5 532,-27-3-675,73-4-9,1-2-1,-1 0 0,0-2 0,1-1 0,-16-5 10,14 1-185,26 8 191,1 1 1,-1 0-1,1 0 0,0 0 1,-1 0-1,1-1 0,-1 1 0,1 0 1,0 0-1,-1-1 0,1 1 1,0 0-1,-1 0 0,1-1 0,0 1 1,0 0-1,-1-1 0,1 1 1,0-1-1,0 1 0,-1 0 0,1-1 1,0 1-1,0-1 0,0 1 1,0-1-1,0 1 0,0-1-6,5-12-1439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4:17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876 134 272,'19'-32'4118,"-19"32"-3750,0 0-1,0 0 1,1-1 0,-1 1-1,0 0 1,0 0 0,0-1-1,0 1 1,0 0-1,0 0 1,0-1 0,0 1-1,0 0 1,0 0-1,0-1 1,0 1 0,0 0-1,0 0 1,0-1-1,0 1 1,0 0 0,0 0-1,0-1 1,0 1 0,-1 0-368,1 0 345,0-1 1,-1 1 0,1 0-1,-1-1 1,1 1 0,-1 0 0,1 0-1,-1-1 1,1 1 0,-1 0 0,1 0-1,-1 0 1,1 0 0,-1 0 0,0 0-1,1 0 1,-1 0 0,1 0 0,-1 0-346,-15 0 265,1 2 0,-1 0 0,1 1 0,-1 0-265,-4 2 197,0 1 1,1 1-1,0 1 1,1 1-1,-3 1-197,-8 4 170,-2 3 7,0 0 0,0 2-1,2 1 1,1 2-1,-23 21-176,-63 56 154,89-79-143,1 1 0,1 1 0,-12 16-11,21-21 6,0 1-1,2 1 0,0 0 0,1 1 1,-5 11-6,-21 55 134,-6 27-134,29-67 40,1 1 0,3 0 0,-2 22-40,1 6 10,-5 53 5,13-97-13,2 1 0,2-1 0,1 4-2,9 60 0,4-1 0,4 0 0,5-1 0,25 63 0,-22-86 2,3-1 0,3-2 0,2-1 0,13 12-2,-31-52 0,1-2 0,13 15 0,-19-26 0,1 0 0,1-1 0,0 0 0,0-1 0,1 0 0,13 6 0,1-2 0,0 0 0,1-2 0,1-1-1,18 4 1,3-2 2,1-2-1,0-2 0,1-3-1,0-2 7,1-3 0,-1-2 0,47-6-7,-73 3 14,-1-2 0,0 0 0,0-2 0,-1-1 0,0-2 0,0 0 0,12-8-14,-7 1 55,0-1-1,-1-2 1,-1-1-1,-1-1 1,17-18-55,22-25 187,-3-3-1,54-75-186,-82 93 41,-2-2 0,-2-1 0,-2-2 0,-3-1-1,-2-2-40,-2-1 23,-3-1-1,-3-1 0,-2 0 1,-3-1-1,-3-1 1,-3 0-1,-2 0 0,-3 0 1,-4-10-23,-6-29 60,-15-54-60,-29-101 34,44 216-8,-2 1-1,-16-37-25,19 57 19,-2 0 0,0 0 0,-1 1 0,-1 0 0,-1 1-1,-6-6-18,1 4 37,-1 2-1,-1 0 0,0 1 0,-1 1 0,-11-6-36,0 3 60,-2 0-1,0 2 0,-19-6-59,-5 2 68,-1 2-1,-1 4 0,-35-5-67,8 7-50,0 3-1,-16 4 51,65 5-184,1 2-1,0 1 0,-4 3 185,17-1-280,0 1 0,0 1 0,0 1-1,0 1 1,0 2 280,-12 5 204,-1 0-73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1:19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1584,'6'10'7785,"-1"1"-1,4 9-7784,5 24 5519,4 48-4026,-12-57 549,9 70-181,-9-61-1251,1-1 0,12 42-610,-19-84-13,0 0 0,0-1 1,0 1-1,1 0 0,-1 0 1,0-1-1,1 1 1,-1 0-1,0-1 0,1 1 1,-1 0-1,1-1 1,-1 1-1,1-1 0,0 1 13,-1-1-8,0 0-1,0 0 0,0 0 0,1 0 0,-1 0 1,0 0-1,0 0 0,0 0 0,1 0 0,-1 0 1,0 0-1,0 0 0,0 0 0,1 0 0,-1 0 1,0-1-1,0 1 0,0 0 0,1 0 0,-1 0 1,0 0-1,0 0 0,0 0 0,0-1 0,0 1 1,1 0-1,-1 0 0,0 0 0,0 0 1,0-1-1,0 1 0,0 0 9,9-22-551,-8 18 471,6-16-536,1 0 0,10-19 616,-13 29-61,1 0 1,0 1 0,1 0 0,0 0 0,0 0-1,5-3 61,-11 10 42,1 1-1,-1 0 0,0-1 0,1 1 0,-1 0 1,1 0-1,0 0 0,-1 0 0,1 0 1,0 1-1,0-1 0,0 0 0,-1 1 1,1-1-1,0 1 0,0 0 0,0-1 0,0 1 1,0 0-1,0 0 0,0 0 0,0 1 1,-1-1-1,1 0 0,0 1 0,0-1 0,0 1 1,0 0-1,-1 0 0,2 0-41,0 1 136,1 1-1,-1-1 1,0 1-1,-1 0 1,1 0 0,0 0-1,-1 0 1,0 0-1,1 1 1,-1-1 0,0 1-1,-1-1 1,2 5-136,3 8 621,-2 1 0,3 14-621,-2-8 567,-5-22-547,1 0-1,-1 0 0,1 0 1,-1 1-1,1-1 0,-1 0 1,1 0-1,0 0 0,-1-1 1,1 1-1,0 0 0,0 0 1,0 0-1,0 0 0,0-1 1,0 1-1,0 0 0,0-1 1,0 1-1,0-1 0,0 0 1,0 1-20,12 1 276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4:34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83 360,'2'-8'3201,"0"0"0,0-1 0,0 1 0,3-4-3201,-4 8 1388,1 0-1,0 1 0,0-1 1,1 1-1,1-3-1387,9-5 1572,-13 11-1501,0-1-1,1 1 1,-1 0 0,0 0 0,0 0 0,1-1 0,-1 1 0,0 0 0,1 0-1,-1 0 1,0 0 0,1 0 0,-1 0 0,0 0 0,1 0 0,-1 0 0,0 0 0,1 0-1,-1 0 1,0 0 0,1 0 0,-1 0 0,0 0 0,1 0 0,-1 0 0,0 0 0,0 0-1,1 0 1,-1 1 0,0-1 0,1 0 0,-1 0 0,0 0 0,0 1 0,1-1-1,-1 0 1,0 0 0,0 1 0,0-1 0,1 0 0,-1 0 0,0 1 0,0-1 0,0 0-1,0 1 1,1-1 0,-1 1-71,0 0 85,0 0-1,0 0 1,1 0-1,-1 1 0,0-1 1,0 0-1,0 0 1,0 0-1,-1 1 1,1-1-1,0 0 1,-1 1-85,-1 3 81,1-1 0,-2 1 1,1-1-1,0 0 0,-1 0 0,0 0 1,0 0-1,0 0 0,-1 0-81,2-2 25,0 0-1,0 0 0,0-1 0,-1 1 0,1-1 0,0 0 1,-1 0-1,1 1 0,-1-2 0,1 1 0,-1 0 1,1 0-1,-1-1 0,0 1 0,1-1 0,-1 0 0,-2 0-24,1 0 20,0 0-1,-1-1 1,1 0-1,0 1 1,0-2-1,0 1 1,-4-1-20,7 1 0,0 1 1,1-1 0,-1 1 0,0-1 0,0 1-1,0-1 1,1 1 0,-1-1 0,0 0 0,0 1 0,1-1-1,-1 0 1,1 0 0,-1 1 0,1-1 0,-1 0-1,1 0 1,-1 0 0,1 0 0,0 0 0,-1 0-1,1 1 1,0-1 0,0 0 0,0 0 0,0 0 0,0 0-1,0 0 1,0 0 0,0 0 0,0 0 0,0 0-1,0 0 1,1 0 0,-1 0 0,1-1-1,0 0 3,0-1 0,0 0 0,1 1 0,0-1 1,-1 1-1,1-1 0,0 1 0,0 0 0,0 0 0,0-1 0,1 2 1,-1-1-1,0 0 0,1 0 0,-1 1 0,1-1 0,0 1 0,0 0 1,-1 0-1,1 0 0,0 0 0,0 1 0,0-1 0,0 1 1,0-1-1,0 1 0,0 0 0,0 0 0,0 1 0,0-1 0,0 0 1,0 1-1,0 0 0,-1 0 0,1 0 0,0 0 0,0 0 0,-1 0 1,3 3-4,-3-3 9,3 2 31,0 1 0,0 0 1,-1 0-1,0 0 0,4 4-40,-8-7 8,1-1 0,-1 1 0,1 0 1,-1-1-1,1 1 0,-1 0 0,0-1 0,1 1 0,-1 0 1,0-1-1,1 1 0,-1 0 0,0 0 0,0 0 0,0-1 0,0 1 1,0 0-1,0 0 0,0 0 0,0-1 0,0 1 0,0 0 0,0 0 1,-1-1-1,1 1 0,0 0 0,0 0 0,-1-1 0,1 1 0,-1 0 1,1-1-1,-1 1 0,1 0 0,-1-1 0,1 1 0,-1-1 0,1 1 1,-1-1-1,0 1 0,1-1 0,-1 1 0,0-1 0,1 0 0,-1 1 1,0-1-1,1 0 0,-1 1 0,0-1-8,-5 3 53,-1-1 1,0 1-1,1-1 1,-1-1-1,0 1 0,0-1 1,-5 0-54,9 0 10,0-1-1,0 0 1,1 0 0,-1 0 0,0-1 0,1 1-1,-1-1 1,1 1 0,-1-1 0,0 0 0,1 0-1,-1 0 1,1 0 0,0 0 0,-1-1 0,1 1-1,0-1 1,0 0 0,0 1 0,0-1 0,0 0-1,0 0-9,2 1 0,-1 0-1,1 0 1,-1 0 0,1 0-1,-1 0 1,1 0-1,-1 0 1,1 0-1,0 0 1,0 0-1,-1 0 1,1 0-1,0 0 1,0 0-1,0 0 1,0 0-1,0 0 1,0 0-1,1 0 1,-1 0-1,0 0 1,0 0-1,1 0 1,-1 0-1,1 0 1,-1 0-1,1 0 1,-1 0-1,1 0 1,-1 1-1,1-1 1,0 0-1,0 0 1,-1 1-1,1-1 1,0 0-1,0 1 1,0-1-1,0 0 1,3-2 2,1 0-1,0 0 1,0 1-1,0-1 0,1 1 1,3-1-2,-4 2 9,0-1 0,-1 1 0,1 1 0,0-1-1,0 1 1,0 0 0,-1 0 0,1 0 0,0 0 0,0 1-9,-2 0 12,0-1-1,0 1 0,0 0 1,0 0-1,-1 0 0,1 1 1,0-1-1,-1 1 0,1-1 1,-1 1-1,1 0 0,-1 0 0,0 0 1,0 0-1,0 0 0,1 1-11,-2-2 9,-1 0 0,1 0 0,-1 0 0,1 0 0,0 0 0,-1 0 0,1 0 0,-1 0 0,0 0 0,1 0 0,-1 0 0,0 0 0,0 0 0,0 0 0,0 0 0,0 0 0,0 0 0,0 1 0,0-1 0,0 0 0,0 1-9,-1-1 12,0 0-1,1 1 0,-1-1 0,0 0 0,0 0 1,0 0-1,0 0 0,0 0 0,0 0 0,0 0 1,0 0-1,0 0 0,0 0 0,-2 0-11,-3 2 37,-1 0-1,0 0 0,0-1 1,-1 1-1,-3-1-36,9-1 3,-20 3 3,8-1-279,0 0 1,0 1-1,0 1 273,13-5 13,0 1 1,0-1-1,0 1 0,-1-1 0,1 1 0,0 0 1,0-1-1,0 1 0,0 0 0,1 0 1,-1 0-1,0 0 0,0 0 0,0-1 0,1 1 1,-1 1-1,0-1 0,1 0 0,-1 0 1,1 0-1,-1 0 0,1 0 0,0 0 1,-1 1-14,6 14 374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4:35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7 904,'0'-4'11871,"1"2"-4473,2 2-1971,-2 1-5409,0 0 0,0 0 0,0 0-1,0 0 1,0 0 0,-1 0 0,1 0-1,0 0 1,0 1-18,16 41 832,-8-21-650,6 15 292,-1 0 0,7 36-474,-6-10 280,18 90 151,-25-111-343,-4-25-22,-1 1-1,-1 0 1,-1 0-1,0 8-65,-1-17-146,-2 6-452,2-15 612,0 1 0,-1-1 0,1 0 0,0 0-1,0 1 1,0-1 0,-1 0 0,1 0 0,0 0 0,-1 0 0,1 1-1,0-1 1,0 0 0,-1 0 0,1 0 0,0 0 0,-1 0-1,1 0 1,0 0 0,0 0 0,-1 0 0,1 0 0,0 0-1,-1 0 1,1 0 0,0 0 0,-1 0 0,1 0 0,0 0 0,-1 0-1,1 0 1,0-1 0,0 1 0,-1 0 0,1 0 0,0 0-1,0 0-13,-7-6 167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4:35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182 175 2216,'11'15'14700,"-9"-13"-10602,-9-11-2112,-1 0-1381,1 0 0,0-1 0,0 0 0,1 0 0,1-1 0,0 0 0,-4-10-605,7 14 101,-3-5 124,2 0 1,-2-5-226,5 14 28,-1 1 0,1-1-1,0 0 1,-1 0 0,1 1-1,1-1 1,-1 0 0,0 0 0,1 0-1,-1 1 1,1-1 0,0 0-1,0 0-27,-1 3 3,0 0-1,0-1 0,0 1 1,1 0-1,-1-1 0,0 1 1,0 0-1,1 0 0,-1-1 1,0 1-1,1 0 0,-1 0 1,0-1-1,1 1 0,-1 0 1,0 0-1,1 0 0,-1 0 0,0 0 1,1-1-1,-1 1 0,1 0 1,-1 0-1,0 0 0,1 0 1,-1 0-1,1 0 0,-1 0 1,0 0-1,1 0 0,-1 1 1,0-1-1,1 0 0,-1 0 1,1 0-1,-1 0 0,0 0 1,1 1-1,-1-1 0,0 0 1,1 0-1,-1 1 0,0-1 1,0 0-1,1 0 0,-1 1 1,0-1-1,0 1-2,13 13 38,-5 2 27,0 1 1,3 12-66,11 22 79,-14-36-62,-5-11-8,-1-1 1,0 1-1,0 0 1,0 0-1,-1-1 1,1 3-10,-2-6 4,1 0 0,-1 1 0,0-1 0,0 1 0,0-1 1,0 1-1,0-1 0,0 1 0,0-1 0,0 1 0,0-1 0,0 0 1,0 1-1,0-1 0,0 1 0,-1-1 0,1 1 0,0-1 0,0 0 1,0 1-1,-1-1 0,1 1 0,0-1 0,0 0 0,-1 1 0,1-1 1,0 0-1,-1 1 0,1-1 0,-1 0 0,1 0 0,0 1 0,-1-1 1,1 0-1,-1 0 0,1 0 0,0 1 0,-1-1 0,0 0-4,-1 0 22,-1 1 0,0-1 0,0 0 0,0 0 0,0 0 0,0 0-22,-2 0 19,-6 0 24,-71-2 165,68 1-183,-1-1 0,1 0 0,0-1 0,-8-3-25,21 6-1,0 0 1,0 0 0,0-1 0,1 1 0,-1 0 0,0-1-1,0 1 1,1-1 0,-1 1 0,0 0 0,1-1 0,-1 0 0,0 1-1,1-1 1,-1 1 0,1-1 0,-1 0 0,1 1 0,-1-1-1,1 0 1,0 0 0,-1 1 0,1-1 0,0 0 0,-1 0 0,1 0 0,0 0-2,0 0 0,1 0 0,-1 0 0,0 0 0,0 0 1,1 0-1,-1 0 0,1 0 0,-1 0 0,1 0 1,-1 1-1,1-1 0,-1 0 0,1 0 0,0 0 0,0 1 1,-1-1-1,1 0 0,0 1 0,0-1 0,0 0 1,0 1 1,8-6-17,1 0 0,0 1 0,0 0 0,1 1 0,-1 0 0,1 0 0,2 1 17,21-4 1100,30-3-1100,-18 4 418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4:33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35 744,'41'5'2451,"-41"-4"-2307,1-1-1,-1 0 0,0 0 0,0 0 0,0 0 1,0 0-1,0 0 0,0 0 0,0 0 0,0 0 1,0 0-1,1 0 0,-1 0 0,0 0 0,0 0 1,0 0-1,0 0 0,0 0 0,0 0 1,0-1-1,0 1 0,0 0 0,1 0 0,-1 0 1,0 0-1,0 0 0,0 0 0,0 0 0,0 0 1,0 0-1,0 0 0,0 0 0,0 0 0,0 0 1,0-1-1,0 1 0,0 0 0,0 0 1,0 0-1,0 0 0,0 0 0,1 0 0,-1 0 1,0 0-1,0 0 0,0-1 0,0 1 0,0 0 1,0 0-1,-1 0 0,1 0 0,0 0 0,0 0 1,0 0-1,0 0 0,0 0 0,0-1 0,0 1-143,-4-7 3481,0 0-496,-5-4 1301,8 10-4045,0 0-1,0 1 0,1-1 1,-1 0-1,0 0 0,1 1 1,-1-1-1,1 0 0,-1 0 1,1 0-1,-1 0 0,1-1-240,3 3 47,4 0-26,1 0 1,-1 1-1,1 0 1,-1 0-1,0 1 1,0 0-1,5 3-21,-9-4 9,2 0 19,-1 1 0,0-1 1,0 1-1,0 0 0,0 1 1,0-1-1,-1 1 0,1-1 0,-1 1 1,0 0-1,0 0 0,-1 1 1,1-1-1,0 3-28,-2-5 21,0 0 0,0 0 0,-1 0 0,1 0 0,-1 0 0,0 0 0,1 0 0,-1 0 0,0 0 0,0 2-21,0-4 13,0 1 0,0 0 0,0 0 0,-1 0 0,1 0-1,0-1 1,0 1 0,0 0 0,-1 0 0,1 0 0,0 0-1,-1-1 1,1 1 0,-1 0 0,1-1 0,-1 1 0,1 0-1,-1-1 1,1 1 0,-1 0 0,0-1 0,1 1-1,-1-1 1,0 1 0,1-1 0,-1 1-13,-2-1 17,0 1-1,0-1 1,0 0 0,0 0 0,0 0 0,0 0-1,0 0 1,0-1 0,0 1 0,0-1-1,0 0 1,0 0 0,0 0 0,0 0 0,1-1-1,-1 1 1,1-1 0,-1 1 0,-1-2-17,1 1-3,1 0 1,-1 0 0,0-1-1,1 1 1,-1-1 0,1 1-1,0-1 1,0 0 0,0 0-1,0 0 1,0 0 0,0 0-1,1 0 1,0 0 0,0-1-1,-1 0 3,2 2-2,0 1 0,0-1-1,-1 1 1,1-1 0,1 0-1,-1 1 1,0-1 0,0 1-1,0-1 1,1 1 0,-1-1-1,1 1 1,-1-1 0,1 1-1,0 0 1,0-1 0,-1 1-1,1 0 1,0-1 0,1 1 2,0-1 0,0 0 1,0 0 0,0 1 0,0-1 0,0 1-1,1 0 1,-1-1 0,1 1 0,-1 0 0,1 1 0,1-1-1,3-1 25,0 0 1,1 1-1,-1 1 1,0-1-1,1 1 1,-1 0-1,1 1 1,2 0-26,-5 1 47,0-1-1,0 1 0,1 0 1,-2 0-1,1 0 1,0 1-1,0 0 1,-1 0-1,0 0 1,4 3-47,-7-5 26,0 1 0,1-1 0,-1 0 0,0 1 0,0 0 0,1-1 0,-1 1 0,0 0 0,-1-1 0,1 1 0,0 0 0,0 0 0,-1 1-26,1-1 18,-1-1 0,0 0 0,0 1 0,0-1 0,-1 0 0,1 0-1,0 1 1,0-1 0,-1 0 0,1 0 0,-1 1 0,1-1 0,-1 0-1,1 0 1,-1 0 0,0 0 0,0 0 0,0 0 0,1 0 0,-1 0-1,0 0 1,-1 0-18,-1 2 29,0-1-1,-1 1 0,1-1 1,-1 0-1,0 0 1,0 0-1,0-1 0,0 1 1,0-1-1,0 0 0,0 0 1,-1 0-1,1-1 1,0 0-1,-1 1 0,-1-2-28,0 1 11,0 0-1,0-1 1,0 0-1,0 0 1,0-1-1,1 1 1,-1-1-1,0-1 1,1 1-1,0-1 1,-6-3-11,9 5 3,-3-3-6,-1 0 0,1 0 1,0 0-1,-4-5 3,9 8-3,-1 1 1,0-1-1,1 0 1,-1 1-1,1-1 1,-1 0-1,1 1 0,-1-1 1,1 0-1,-1 0 1,1 0-1,0 0 1,-1 1-1,1-1 0,0 0 1,0 0-1,-1 0 1,1 0-1,0 0 1,0 0-1,0 0 0,0 1 1,1-1-1,-1 0 1,0 0-1,0 0 1,0 0-1,1 0 0,-1 0 1,0 1-1,1-1 1,-1 0-1,1 0 1,-1 0-1,1 1 0,-1-1 1,1 0-1,0 1 1,-1-1 2,3-1-6,-1 0 0,1 0 0,0 1 0,0-1 0,0 1 0,0 0 0,0-1 0,0 1 0,0 1 1,0-1-1,2 0 6,36-3-1,-34 4 3,10 0 33,1 0 1,8 1-36,-20 0 11,-1 0 0,1 0 0,-1 0 0,1 1 0,-1 0 0,0 0 0,1 0 0,-1 0 0,1 2-11,-5-4 5,0 1 1,0-1-1,0 1 0,0 0 0,-1-1 0,1 1 0,0 0 0,0-1 0,-1 1 0,1 0 0,0 0 0,-1 0 0,1 0 0,-1 0 0,1 0 1,-1 0-1,1 0 0,-1 0 0,0 0 0,1 0 0,-1 0 0,0 0 0,0 0 0,0 0 0,0 0 0,0 0 0,0 0 0,0 0 0,0 0 1,0 0-1,-1 0 0,1 0 0,0 0 0,-1 0 0,1 0 0,-1 0 0,1 1-5,-2 0 12,0 0 1,1 1-1,-1-1 0,0 0 0,0 0 0,0 0 1,0 0-1,0 0 0,-1-1 0,1 1 1,-1-1-1,1 0 0,-2 1-12,-4 1 6,0 0 1,-1-1-1,1 0 0,-1 0 0,-1 0-6,6-2-96,0 1 1,0-1-1,0 0 1,1 0-1,-1 0 1,0-1-1,0 1 1,1-1-1,-1 0 1,0 0-1,1 0 1,-1-1-1,0 0 96,3 2-46,1 0 0,0 0 0,-1 0 0,1 0 0,0-1 0,0 1 0,-1 0 0,1 0 0,0 0 0,-1-1 0,1 1 0,0 0 1,0 0-1,-1-1 0,1 1 0,0 0 0,0 0 0,0-1 0,0 1 0,-1 0 0,1-1 0,0 1 0,0 0 0,0-1 0,0 1 0,0 0 0,0-1 0,0 1 0,0 0 0,0-1 0,0 1 0,0 0 0,0-1 46,9-9-2040,-4 6 1143,30-18-4097,-35 22 4991,1 0 1,-1 0 0,0 0 0,0 0-1,0-1 1,1 1 0,-1 0 0,0 0-1,0 0 1,0-1 0,0 1 0,0 0-1,0 0 1,1 0 0,-1-1 0,0 1 0,0 0-1,0 0 1,0-1 0,0 1 0,0 0-1,0 0 1,0-1 0,0 1 0,0 0-1,0 0 1,0-1 0,0 1 0,0 0-1,0 0 1,0-1 0,0 1 0,-1 0 0,1 0-1,0 0 1,0-1 0,0 1 0,0 0 2,-7-3 7430,7 6-6666,4 9-400,0 0 0,0 0 0,1-1 0,6 11-364,-7-12 131,8 16 147,-2 1 0,-2 1 0,0-1 0,-2 2 0,1 9-278,5 21 220,10 35 43,35 177-93,-56-262-982,0 0-1,0 0 0,-1-1 0,-1 9 813,1-7-65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4:33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97 1312,'1'12'4599,"-1"0"-1,-1 6-4598,1-17 261,0-1 1,-1 1-1,1 0 0,0-1 1,0 1-1,-1 0 0,1-1 1,0 1-1,-1 0 0,1-1 1,0 1-1,-1-1 1,1 1-1,-1-1 0,1 1 1,-1-1-1,0 1 0,1-1 1,-1 0-1,1 1 0,-1-1 1,0 0-1,1 1 0,-1-1 1,0 0-1,1 0 0,-1 1 1,0-1-1,1 0 1,-1 0-1,0 0 0,1 0 1,-1 0-1,0 0 0,0 0 1,0 0-262,-1-1 453,0 1 1,0 0-1,-1-1 0,1 0 1,0 1-1,0-1 1,0 0-1,0 0 0,-1 0-453,1-1 158,-1 0-1,1 0 0,0 0 0,0-1 0,0 1 0,0 0 0,0-1 0,1 1 0,-1-1 0,1 0 0,-1 0 0,1 1 0,0-1 0,0 0 0,0 0 0,1 0 0,-1 0 0,1 0 0,-1 0 0,1 0 0,0 0 0,0 0 0,1 0 0,-1 0 0,1 0 0,-1-1-157,1 0 27,0 0-1,0 1 0,0-1 1,0 0-1,1 0 0,-1 0 1,1 1-1,0-1 1,0 1-1,0 0 0,1-1 1,-1 1-1,1 0 0,0 0 1,0 1-1,0-1 0,0 0 1,0 1-1,3-2-26,-4 3 10,0 1 0,1-1 0,-1 0 0,1 0 0,-1 1 0,1 0 0,-1-1 0,1 1 0,-1 0 0,1 0 0,-1 0 0,1 1 0,-1-1 0,1 0 0,-1 1 0,1 0 0,-1 0 0,1 0 0,-1 0 0,0 0 0,1 0 0,-1 0 0,0 1 0,0-1 0,0 1 0,0-1 0,0 1 0,-1 0 0,1 0 0,1 1-10,0 1 15,-1-1-1,1 1 0,-1-1 0,0 1 0,0 0 0,0 0 0,0 0 0,-1 0 1,1 0-1,-1 0 0,0 0 0,0 0 0,-1 0 0,1 1 0,-1-1 1,0 0-1,0 1 0,0-1-14,-1-2 11,1 0-1,-1 0 1,1 0 0,-1-1 0,1 1-1,-1 0 1,0-1 0,0 1 0,0 0-1,0-1 1,0 1 0,0-1 0,0 1-1,0-1 1,-1 0 0,1 0 0,0 1-1,-2-1-10,0 1 13,1-1 0,-1 0 0,1 0 0,-1 0 0,1 0 0,-1-1 0,0 1-1,1-1 1,-1 1 0,0-1 0,-2 0-13,-2 0 11,-1-1 0,1 0 0,0 0 0,0-1 0,0 0 0,0 0-1,0-1 1,1 0 0,-3-1-11,7 3-1,-1-1-1,1 1 0,-1-1 1,1 0-1,0 0 1,0 0-1,0 0 0,0 0 1,0 0-1,0-1 2,1 2-2,1 0-1,-1 0 1,1 0-1,-1 1 1,1-1 0,0 0-1,-1 0 1,1 0-1,0 0 1,0 0 0,0 0-1,0 0 1,0 0-1,0 0 1,0 0-1,0 0 1,0 0 0,0 1-1,0-1 1,1 0-1,-1 0 1,0 0 0,1 0-1,-1 0 1,1 0-1,-1 1 1,1-1-1,-1 0 1,1 0 0,-1 1-1,1-1 1,0 0-1,0 0 3,3-3-3,1 1-1,-1-1 0,1 1 1,0 0-1,0 1 1,0-1-1,5-1 4,-8 3 11,0 0 1,1 0-1,-1 1 1,1-1-1,-1 1 0,1-1 1,-1 1-1,1 0 1,-1 0-1,1 0 0,-1 0 1,1 0-1,0 1 1,-1-1-1,1 1 1,-1 0-1,0-1 0,3 2-11,-4-1 20,1 0 0,-1 0-1,0 0 1,0 0-1,1 1 1,-1-1 0,0 0-1,0 1 1,0-1 0,0 0-1,0 1 1,-1-1-1,1 1 1,0-1 0,-1 1-1,1 0 1,-1-1-1,1 1 1,-1 0 0,0-1-1,0 1 1,0 0 0,0-1-1,0 1 1,0 0-1,0 0 1,0-1 0,-1 1-1,1 0 1,-1 0-20,0 0 12,1 1 0,-1-1 0,0 0 0,0 1 0,-1-1 0,1 0 0,0 0 0,-1 1 0,1-1 0,-1 0 0,0-1 0,0 1 0,1 0 0,-1 0 0,-1-1 0,1 1 0,0-1 0,0 0 0,0 1 0,-1-1-12,-6 2-4,-1 0 1,1-1 0,-1 0 0,1 0 0,-1-1 0,-6 0 3,14-1 60,0 0 1,-1 0-1,1 0 1,0 0 0,0-1-1,0 1 1,0-1-1,0 1 1,-1-1-1,1 0-60,1 0 29,0 0 0,-1 0 0,1 0-1,0 0 1,0-1 0,0 1 0,1 0 0,-1-1-1,0 1 1,0 0 0,1-1 0,-1-1-29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4:41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1176,'-54'31'6416,"52"-29"-5694,1-1-1,-1 0 0,0 0 0,0 0 1,0 0-1,0-1 0,0 1 1,0 0-1,0-1 0,0 1 1,0-1-1,0 0 0,-3 0-721,2 0 1323,3 0-1199,0 0 1,0 0-1,0 0 1,-1 0-1,1 0 0,0 0 1,0-1-1,0 1 1,0 0-1,0 0 0,0 0 1,-1 0-1,1 0 1,0 0-1,0-1 0,0 1 1,0 0-1,0 0 1,0 0-1,0 0 0,0 0 1,0-1-1,0 1 1,0 0-1,0 0 1,0 0-1,0 0 0,0-1 1,0 1-1,0 0 1,0 0-1,0 0 0,0 0 1,0-1-1,0 1 1,0 0-1,0 0 0,0 0 1,0 0-1,0 0 1,0-1-1,1 1 0,-1 0 1,0 0-1,0 0 1,0 0-1,0 0 1,0 0-1,0-1-124,2 1 20,-1 0 1,0-1 0,0 1-1,0 0 1,0 0-1,1 0 1,-1 0-1,0 0 1,0 0-1,0 0 1,1 0 0,-1 0-1,0 1 1,0-1-1,0 0 1,0 1-1,0-1 1,0 1-1,0-1 1,1 1 0,-1 0-1,-1-1 1,2 2-21,3 2 22,-1 0 1,0 1 0,0 0 0,0 0 0,0 1-23,17 26 50,-20-32-46,-1 0-1,0 1 0,0-1 0,1 1 0,-1-1 1,0 1-1,0 0 0,0-1 0,1 1 0,-1-1 1,0 1-1,0-1 0,0 1 0,0-1 1,0 1-1,0 0 0,0-1 0,0 1 0,0-1-3,-1 1 3,1-1 0,0 0 0,0 1-1,-1-1 1,1 0 0,0 0-1,0 1 1,-1-1 0,1 0 0,0 0-1,0 1 1,-1-1 0,1 0 0,0 0-1,-1 0 1,1 0 0,0 0-1,-1 0 1,1 1 0,0-1 0,-1 0-3,-1 0 13,0 0 0,0 0 1,1 0-1,-1 0 1,0 0-1,0-1 0,-1 1-13,-2-2 15,0 0-1,0 0 0,0-1 0,1 1 1,-1-1-1,1 0 0,0 0 1,0 0-1,0-1 0,0 0-14,4 4 0,0 0 0,0 0 0,-1 0 0,1 0 0,0-1 0,0 1 0,0 0 0,0 0 0,0 0 0,-1-1 0,1 1 0,0 0 0,0 0 0,0-1 0,0 1 0,0 0 0,0 0 0,0 0 0,0-1 0,0 1 0,0 0 0,0 0 0,0-1 1,0 1-1,0 0 0,0 0 0,0-1 0,0 1 0,0 0 0,0 0 0,0 0 0,0-1 0,1 1 0,-1 0 0,0 0 0,0-1 0,9-5 4,15 0 54,-15 5 3,0 0 1,-1 0-1,1 1 1,0 1-1,0-1 1,-1 1-1,1 1 1,0 0-1,-1 0 1,2 1-62,-10-3 5,0 0 1,0 0 0,1 0 0,-1 0 0,0 0-1,1 0 1,-1 1 0,0-1 0,1 0 0,-1 0 0,0 0-1,0 1 1,1-1 0,-1 0 0,0 0 0,0 1-1,0-1 1,1 0 0,-1 0 0,0 1 0,0-1-1,0 0 1,0 1 0,1-1 0,-1 0 0,0 1-6,-1-1 3,1 0 1,0 1-1,-1-1 0,1 0 1,0 1-1,-1-1 1,1 0-1,0 0 1,-1 0-1,1 1 0,-1-1 1,1 0-1,-1 0 1,1 0-1,0 0 1,-1 0-1,1 0 0,-1 0 1,1 0-1,-1 0 1,1 0-1,-1 0 1,1 0-1,-1 0-3,-63 1-319,64-1 319,-6-1-170,0 1 0,0 1 0,0-1 0,-5 2 170,10-2-45,0 0 0,0 0-1,0 1 1,0-1-1,0 0 1,1 1 0,-1-1-1,0 1 1,0-1 0,0 1-1,1 0 1,-1-1 0,0 1-1,1 0 1,-1-1 0,0 1-1,1 0 1,-1 0 0,1-1-1,-1 1 1,1 0 0,0 0-1,-1 0 1,1 0 0,0 0-1,0-1 1,-1 1-1,1 1 46,0-2-49,0 0 0,0 1 1,0-1-1,0 1 0,0-1 0,0 1 0,0-1 0,0 1 0,0-1 0,0 1 0,0-1 0,0 0 0,0 1 0,1-1 0,-1 1 0,0-1 0,0 1 0,0-1 0,1 0 0,-1 1 0,0-1 0,0 0 0,1 1 0,-1-1 0,0 0 0,1 1 49,1 0-89,0-1 0,0 1-1,0 0 1,0-1 0,1 1 0,-1-1 0,2 0 89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4:41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1352,'-46'9'8889,"35"-9"-4318,10-1-2019,1 0-1368,0 1-894,1 0-1,0 0 1,-1 0 0,1 0 0,0 0-1,-1 0 1,1 0 0,-1 0 0,1 0-1,0 0 1,-1 1 0,1-1 0,-1 0-1,1 0 1,0 1 0,-1-1 0,1 0-1,-1 1 1,1-1 0,-1 0 0,1 1-1,-1-1 1,0 1 0,1-1-1,0 1-288,13 18-147,-5-6 752,-1-1-442,13 15 413,-2 0 0,3 10-577,-6-11 378,2 0-1,0-1 1,12 11-378,67 67 411,-77-83-365,-10-10-27,1 0 0,1-1 0,2 2-19,-9-8-224,-1 1 0,0-1 1,0 1-1,-1 0 0,4 3 224,-12-3 673,0-1-406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4:42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98 1952,'0'1'800,"0"-1"-1,-1 1 0,1-1 1,-1 0-1,1 1 0,-1-1 1,1 1-1,-1-1 0,1 0 1,-1 1-1,0-1 1,1 0-1,-1 0 0,1 1 1,-1-1-1,0 0 0,1 0 1,-1 0-1,0 0 0,0 0-799,0 0 333,0 0 0,0 0 0,0 0 0,0-1 1,0 1-1,0 0 0,0-1 0,1 1 0,-1 0 0,0-1 0,0 0 0,-1 0-333,1 0 198,-1 0 0,0-1 1,1 1-1,-1-1 0,1 0 0,0 1 1,0-1-1,-1 0 0,1 0 0,0 0 1,0 0-1,1 0 0,-1-1-198,0 1 136,1-1 1,0 0-1,1 1 0,-1-1 1,0 0-1,1 1 0,0-1 0,-1 1 1,1-1-1,0 1 0,0-1 0,0 1 1,1-1-1,0 0-136,0-1 32,-1 1 1,1 1 0,0-1-1,0 0 1,1 0-1,-1 1 1,1-1-1,-1 1 1,1 0-1,0 0 1,0-1-33,-1 3 6,-1-1 1,1 1-1,0 0 1,-1-1-1,1 1 1,0 0-1,-1 0 0,1 0 1,0 0-1,-1 0 1,1 0-1,0 1 0,-1-1 1,1 1-1,-1-1 1,1 1-1,-1-1 1,1 1-1,-1 0 0,1 0 1,-1 0-1,1 0 1,-1 0-1,0 0 0,0 0 1,1 0-1,-1 0 1,0 1-1,0-1 1,0 0-1,0 1 0,-1-1 1,1 1-1,0-1 1,-1 1-1,1 0-6,0 0 25,0 0 0,-1-1-1,1 1 1,-1 0 0,0-1 0,1 1-1,-1 0 1,0 0 0,0-1 0,0 1 0,0 0-1,0 0 1,0-1 0,-1 1 0,0 2-25,1-3 33,-1 0 0,1 0 0,-1 0 1,0 0-1,0 0 0,1 0 0,-1 0 1,0 0-1,0 0 0,0 0 0,0 0 0,0 0 1,0 0-1,0-1 0,0 1 0,-1 0 1,1-1-1,0 1 0,0-1 0,0 0 1,-1 1-1,1-1 0,-1 0-33,-5 2 130,0-2 0,-1 1 0,1-1-1,0 0 1,-6-1-130,10 1-13,1 0 1,-1-1-1,1 1 0,-1-1 0,1 1 0,0-1 1,-1 0-1,1 0 0,0 0 0,0 0 0,-1 0 1,1-1-1,0 1 0,0-1 0,0 1 0,1-1 1,-1 0-1,0 0 13,1 1 14,1 1 1,0-1 0,-1 0-1,1 0 1,0 0 0,0 0-1,0 1 1,0-1 0,0 0-1,0 0 1,0 0 0,0 0-1,0 0 1,0 1 0,0-1 0,0 0-1,1 0 1,-1 0 0,0 0-15,1-3 306,1-8 22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4:48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 1632,'-11'3'9673,"4"-1"-3919,5-2-3082,4 0-189,81 4-240,-40-2-1949,92 2 433,0-7 1,28-7-728,-83 4-378,12 3 378,-82 4-372,-10 0 296,-5-1 125,-9 0-145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4:49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1632,'2'-2'1136,"0"0"-1,-1 1 0,1-1 0,0 1 1,0 0-1,0-1 0,0 1 0,0 0 1,0 0-1,0 0 0,0 1 1,1-1-1,0 0-1135,1 0 544,0 1 0,0 0 1,-1 0-1,1 0 0,0 0 0,0 0 1,-1 1-1,1-1-544,10 4 315,-2 0 1,1 0-1,0 2 1,4 2-316,-11-6 663,81 42 802,10 4-697,-55-30-552,55 27 145,-76-35-269,-1 2-1,0 1 1,8 7-92,-22-15 24,0 0 1,0 0 0,-1 1-1,1 0 1,-1 0-1,0 0 1,0 3-25,-2-5 13,-1 0 0,0 0 0,-1 0 0,1 0 0,-1 0 1,1 1-1,-1-1 0,0 1 0,-1-1 0,1 1 0,-1-1 0,0 1 1,0 2-14,-2 2 13,1-1-1,-2 1 1,1 0 0,-1-1 0,0 0 0,-1 1 0,0-1 0,0-1 0,-1 1 0,0-1 0,0 1 0,-1-1 0,-1 1-13,-9 10 2,-2-1 0,0-1 0,0 0 0,-9 3-2,-13 8-442,-2-2 1,-26 10 441,54-28-336,-8 5-722,16-5 288,5-7 799,1 0-1,0 1 1,0-1-1,0 0 1,0 0 0,0 0-1,0 1 1,1-1 0,-1 0-1,0 0 1,0 0 0,0 1-1,0-1 1,0 0 0,0 0-1,0 0 1,0 1-1,0-1 1,0 0 0,1 0-1,-1 0 1,0 0 0,0 0-1,0 1 1,0-1 0,1 0-1,-1 0 1,0 0 0,0 0-1,0 0 1,0 0-1,1 0 1,-1 1 0,0-1-1,0 0 1,0 0 0,1 0-1,-1 0 1,0 0 0,0 0-1,1 0 1,-1 0 0,0 0-29,24 3 690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2:03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1544,'21'-11'11947,"-10"15"-8306,13 3-1297,0-2-776,1 5-287,1-6-377,1-2-392,5 5-24,4 0-296,-4-5 2337,6 8-1793</inkml:trace>
  <inkml:trace contextRef="#ctx0" brushRef="#br0" timeOffset="1">635 1 13347,'0'21'9122,"0"10"-7802,2 13-120,-10-1-279,3 5-113,0-5-528,-8-9-112,17-6 16,-4-6-104,8-14-544,-7-8-360,-9-18 2392,-7-12-1520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1:19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118 241 888,'1'-12'938,"0"1"812,0-1 0,1 0 0,0 0 0,1 1 0,1-1 0,0 1 0,3-7-1750,-4 11 780,-1-1-1,1 0 0,-2 0 0,1 0 0,-1 0 1,0 0-1,-1 0 0,0-6-779,0 11 217,0 0-1,-1 0 1,1 0 0,-1 0-1,0 1 1,0-1-1,0 0 1,0 1 0,0-1-1,-1 0 1,-1-1-217,2 2 98,0 1 0,-1-1 0,1 1 0,-1 0 0,1 0 0,-1-1 1,1 1-1,-1 0 0,0 0 0,0 0 0,0 1 0,1-1 0,-1 0 0,0 1 0,0-1 0,0 1 0,0 0 1,-1-1-99,-1 1 68,-1 0 1,1 0 0,-1 1 0,0-1 0,1 1 0,-1 0-1,1 0 1,0 1 0,-1-1 0,1 1 0,0 0-1,0 0 1,0 1 0,0-1 0,0 1 0,1-1 0,-1 1-1,1 0 1,0 1 0,0-1 0,0 1 0,0 0-69,0-2 26,1 1 0,0 0 0,0 1 0,0-1 0,1 0 0,-1 0 0,1 1 0,0-1 0,0 1 0,0-1 0,0 1 0,1-1 0,-1 1 0,1 0 0,0-1 0,0 1 0,0 0 0,1-1 0,-1 1 0,1-1 0,0 1 1,0-1-1,0 1 0,1-1 0,-1 1 0,1-1 0,-1 0 0,1 0-26,4 6 81,1-1 0,-1 0 0,1-1 0,1 0 0,-1 0 0,5 3-81,14 9 521,13 6-521,-20-14 320,0 2-1,0 0 0,9 11-319,-27-23 31,1 0-1,-1 0 0,0 0 0,0 1 0,0-1 1,0 0-1,0 1 0,-1-1 0,1 1 0,0-1 1,-1 1-1,1 0-30,-1-1 19,0 0-1,0 0 1,1-1 0,-1 1 0,0 0-1,-1 0 1,1 0 0,0-1 0,0 1 0,0 0-1,0 0 1,-1-1 0,1 1 0,0 0 0,-1 0-1,1-1 1,0 1 0,-1 0-19,-1 1 26,0 0 0,0 0 0,0 0 0,-1-1 1,1 1-1,0-1 0,-1 0 0,1 1 0,-1-1 0,1 0 0,-1 0 1,1-1-1,-1 1-26,-13 3-155,1 0 1,-12 0 154,21-3 15,0-1 1,0 0-1,0 0 1,0 0-1,0 0 0,0-1 1,0 0-1,-2-1-15,8 2 2,-1 0-1,1-1 0,-1 1 1,1 0-1,-1 0 0,1 0 1,0-1-1,-1 1 0,1 0 1,0-1-1,-1 1 0,1 0 1,0 0-1,-1-1 0,1 1 1,0-1-1,0 1 0,-1 0-1,-3-8 172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4:50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1 632,'-2'11'606,"2"-7"-420,-1 1 0,0-1 0,0 0-1,0 0 1,-1 1-186,-5 5 2880,-5-1 3365,1-5-2642,-20 11 3056,31-15-6629,0 0 0,0 0 0,0 0-1,0 0 1,0 0 0,0 0 0,0 0 0,0 0 0,0 0 0,0 0-1,0 0 1,0 0 0,-1 0 0,1 0 0,0 0 0,0 1 0,0-1-1,0 0 1,0 0 0,0 0 0,0 0 0,0 0 0,0 0 0,0 0 0,0 0-1,0 0 1,0 0 0,0 0 0,0 0 0,0 0 0,0 0 0,0 0-1,0 0 1,0 1 0,0-1 0,0 0 0,0 0 0,0 0 0,0 0 0,0 0-1,0 0 1,0 0 0,0 0 0,0 0 0,0 0 0,0 0 0,0 0-1,0 1 1,0-1 0,0 0 0,0 0 0,0 0 0,0 0 0,0 0-1,0 0 1,0 0 0,0 0 0,0 0 0,0 0 0,0 0 0,0 0 0,0 0-1,0 0 1,1 0 0,-1 0 0,0 0 0,0 0 0,0 0-30,7 1 928,23-3 222,0-2-1,14-4-1149,25-3 937,-47 7-857,158-22 246,-114 19-148,60 2-178,-87 5 77,-12-1-42,0 2-1,19 3-34,-43-4-3856,-13-6 1934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4:50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10730,'24'9'9451,"11"1"-5461,20 8-2836,226 86 2366,-268-99-3474,27 9 208,27 14-254,-56-22 30,0 0 0,0 1 1,0 0-1,-1 0 0,0 1 1,0 1-1,7 8-30,-14-14 15,0 0 0,-1 1-1,1-1 1,-1 1 0,0 0 0,0 0 0,0 0-1,0 0 1,-1 0 0,0 0 0,1 0 0,-2 1 0,1-1-1,0 0 1,-1 1 0,0-1 0,0 0 0,0 1-1,-1-1 1,1 0 0,-1 1 0,0-1 0,0 0 0,-1 0-1,1 0 1,-1 0 0,-2 4-15,-2 3 46,0 1 0,-2-2 1,1 1-1,-1-1 0,-1 0 0,-8 8-46,-16 12 126,-14 9-126,35-30-10,-84 64-786,79-60 299,-2 1-171,19-14 657,0 0 1,0 0-1,0 0 0,-1 0 1,1 0-1,0 0 1,0 1-1,0-1 0,0 0 1,0 0-1,0 0 1,0 0-1,0 0 0,0 0 1,-1 0-1,1 0 1,0 1-1,0-1 1,0 0-1,0 0 0,0 0 1,0 0-1,0 0 1,0 0-1,0 1 0,0-1 1,0 0-1,0 0 1,0 0-1,0 0 0,0 0 1,0 0-1,0 1 1,0-1-1,0 0 1,0 0-1,0 0 0,0 0 1,1 0-1,-1 0 1,0 1-1,0-1 0,0 0 1,0 0-1,0 0 1,0 0-1,0 0 0,0 0 1,0 0-1,1 0 1,-1 0-1,0 0 1,0 1-1,0-1 0,0 0 1,0 0-1,0 0 1,1 0-1,-1 0 0,0 0 1,0 0-1,0 0 1,0 0-1,0 0 0,1 0 12,19 3-5144,17-1 2669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4:51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47 8226,'-19'3'10535,"-18"2"-10535,30-5 780,0 1-1,0-2 1,0 1 0,0-1-1,0 0 1,1 0-1,-2-1-779,2-1 1500,15 3-222,88-1 1367,87-13-2645,-54 2 196,161 5-1057,-282 8 643,-8-1 232,0 0 0,1 1 0,-1-1-1,1 0 1,-1 0 0,0 0 0,1-1-1,-1 1 1,0 0 0,1 0 0,-1-1-1,0 1 1,1-1 0,-1 1 0,0-1-1,0 1 1,1-1 0,-1 0 0,1 0-14,4-7 218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4:51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1184,'2'-2'983,"1"1"0,0-1 0,0 0 0,0 1-1,0-1 1,0 1 0,0 0 0,0 0 0,0 0 0,0 1 0,0-1-1,4 1-982,5-1 2115,0 1 0,11 2-2115,-10-1 905,26 3 1195,-1 1 0,0 2 0,30 10-2100,1 5 2842,37 17-2842,-96-35 112,16 7 606,13 7-718,-32-14 126,1 1 0,0 0-1,-1 0 1,0 1 0,0 0 0,4 5-126,-9-9 36,0 0 1,0 1 0,0 0-1,-1-1 1,1 1 0,-1 0 0,1 0-1,-1 0 1,0 0 0,0 0 0,0 0-1,-1 1 1,1-1 0,-1 0 0,1 0-1,-1 1 1,0-1 0,-1 0-1,1 0 1,0 0 0,-1 1 0,0-1-1,0 0 1,0 0 0,0 0 0,0 0-1,-1 1-36,-5 8 87,0 1-1,0-1 0,-1-1 0,-1 0 0,-6 7-86,-54 57 8,-4-3 0,-20 11-8,47-39-1009,45-43 1003,0 0 0,-1 0 1,1-1-1,0 1 0,0 0 1,0-1-1,-1 1 0,1-1 0,0 0 1,-1 1 5,2-1 11,0 0 1,-1 0 0,1 0 0,0 0-1,0 0 1,0 0 0,0 0 0,0 1-1,0-1 1,0 0 0,0 0 0,0 0-1,-1 0 1,1 0 0,0 0 0,0 0-1,0 0 1,0 0 0,0 0 0,0 0-1,0 0 1,-1 0 0,1 0 0,0 0 0,0 0-1,0-1 1,0 1 0,0 0 0,0 0-1,0 0 1,0 0 0,0 0 0,-1 0-1,1 0 1,0 0 0,0 0 0,0 0-1,0 0 1,0 0 0,0 0 0,0-1-1,0 1 1,0 0 0,0 0 0,0 0-1,0 0 1,0 0 0,0 0 0,0 0-1,0 0 1,0-1 0,0 1 0,0 0-1,0 0 1,0 0 0,0 0 0,0 0 0,0 0-1,0 0 1,0 0-12,9-9 417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4:55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9 145 712,'-2'-6'566,"-4"-6"3729,6 11-3922,0 1 0,0-1 1,0 0-1,0 1 0,0-1 0,0 1 1,0-1-1,0 1 0,0-1 0,0 1 1,0-1-1,0 1 0,0-1 0,1 1 0,-1-1 1,0 1-1,0-1 0,1 1 0,-1-1 1,0 1-1,1-1-373,-1 1 194,0 0-1,1-1 1,-1 1-1,1 0 1,-1 0 0,1 0-1,-1-1 1,0 1 0,1 0-1,-1 0 1,1 0 0,-1 0-1,1 0 1,-1 0 0,1 0-1,-1 0 1,1 0 0,-1 0-1,0 0 1,1 0 0,-1 0-1,1 0 1,-1 1-1,1-1 1,-1 0 0,0 0-1,1 0 1,-1 1 0,1-1-1,-1 0 1,0 0 0,1 1-194,12 10 1350,-7-2-810,0 1-1,0 0 1,-1 0 0,0 0-1,-1 1 1,0-1 0,2 11-540,11 27 1016,-7-26-673,0-2 0,2 1 0,0-2 0,1 0-1,5 5-342,-9-14 115,0 0 1,0 0-1,1-1 0,0 0 0,0-1 0,1 0 0,1-1 0,-1 0 0,10 3-115,-19-9 27,1 1-1,-1-1 1,1-1 0,-1 1 0,1 0-1,-1-1 1,1 1 0,0-1-1,-1 0 1,1 0 0,0 0-1,-1 0 1,1 0 0,0-1-27,-1 1 17,0-1 0,0 0 0,0 0 0,-1 0 1,1 0-1,0 0 0,-1 0 0,1 0 0,-1-1 0,1 1 1,-1 0-1,0-1 0,1 1 0,-1-1 0,0 0 1,0 1-1,0-1 0,1-2-17,3-8 44,0-1 1,-1 1-1,0-1 1,0 0-1,-2-1 1,1-3-45,2-32 84,-1-4-84,-1 14 28,14-174-902,-17 211 814,1-7-916,0 10 891,-1-1 0,0 0 0,1 0-1,-1 0 1,0 1 0,1-1 0,-1 0 0,0 1-1,1-1 1,-1 0 0,0 1 0,0-1 0,0 0-1,1 1 1,-1-1 0,0 0 0,0 1 0,0-1-1,0 1 1,1-1 0,-1 0 0,0 1 0,0-1-1,0 1 86,6 19-540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4:56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9098,'0'3'11058,"10"-5"-8681,6 0-313,2-4-359,2 1-233,4-2-776,-3 1-176,10 2-136,-3 0-152,-2 4 1009,12-2-881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4:56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0 12275,'-16'6'8375,"0"-4"-5268,11-1-2764,0 0 0,0 0 0,0 1 0,0-1 0,-5 3-343,5-1 165,0-1 0,0 1 0,0 1 1,0-1-1,1 1 0,0 0 0,-1 0 0,1 0 0,0 0 0,1 1 0,-1 0 1,1 0-1,0 0 0,0 0 0,1 0 0,-3 6-165,4-7 27,-1 1 0,1 0-1,0 0 1,0 0 0,1-1 0,0 1 0,0 0-1,0 0 1,0 0 0,1 0 0,-1 0 0,1 0-1,1 0 1,-1-1 0,1 1 0,-1 0 0,1-1 0,1 1-1,-1-1 1,2 3-27,3 2 34,1 1 0,0-2 0,0 1 0,1-1 0,0 0 0,0-1 0,5 3-34,22 14 194,17 6-194,-18-10 100,-15-9-5,-11-6 4,0 0 1,0 0-1,0 1 0,-1 0 1,1 1-1,-1 0 0,-1 0 1,6 7-100,-11-12 42,-1 0 0,1 0 0,-1 1 0,0-1 1,0 0-1,0 0 0,0 1 0,0-1 0,0 0 0,-1 1 1,1-1-1,-1 1 0,0-1 0,1 0 0,-1 1 0,0-1 1,-1 1-1,1-1 0,0 1 0,-1-1 0,1 1 0,-1-1 1,0 0-1,0 1 0,0-1 0,0 0 0,0 0 0,0 1 0,-1-1 1,1 0-1,-1 0-42,-3 4 62,-1 0 0,0 0 0,0 0 0,-1-1 0,1 0 0,-1 0 0,0-1 0,-6 3-62,-7 3 87,0 0 1,-1-2 0,0-1-1,0 0 1,0-2 0,-1 0-1,-16 1-87,-21-4 279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4:54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99 121 1360,'0'0'9433,"0"-1"-987,-2 1-4416,-3-3-1244,3 0-2662,1-1 1,-1 0-1,1 1 1,-1-1-1,1 0 1,0 0-1,1 0 1,-1 0-1,0-3-124,1-29 244,0 34-221,1 1-1,-1-1 1,0 0 0,0 1-1,1-1 1,-1 0-1,1 1 1,-1-1 0,1 1-1,-1-1 1,1 1-1,0-1 1,0 1 0,0-1-1,0 1 1,0 0-1,0 0 1,0 0 0,1-1-1,-1 1 1,0 0-1,1 0 1,-1 0 0,0 1-1,1-1 1,-1 0-1,1 1 1,0-1 0,-1 0-1,1 1 1,-1 0-1,2-1-22,-1 1 29,1 0-1,0 0 0,-1 0 0,1 0 0,0 1 1,-1-1-1,1 1 0,-1-1 0,1 1 0,-1 0 1,1 0-1,-1 0 0,0 0 0,1 1 1,-1-1-1,0 1 0,0-1 0,2 2-28,0 2 28,0 0 0,0 0 0,-1 0 0,1 1-1,-1-1 1,0 1 0,0 0 0,-1 0 0,0 0 0,0 0 0,-1 0-1,1 0 1,-1 1 0,0-1 0,-1 1 0,0-1 0,0 0-1,0 1 1,-1-1 0,0 0 0,0 1 0,0-1 0,-1 0 0,0 0-1,0 0 1,-2 2-28,3-5 16,-1-1-1,0 1 1,0-1-1,0 0 1,0 0 0,0 0-1,-1 0 1,1 0-1,-1 0 1,1-1-1,-1 1 1,0-1-1,0 1 1,1-1 0,-1 0-1,0 0 1,0-1-1,0 1 1,0-1-1,0 1 1,0-1-1,0 0 1,0 0-1,-1 0-15,-4 0 27,0-1-1,0 0 0,0 0 0,0-1 0,0 0 1,1-1-1,-1 1 0,-4-3-26,8 3 2,0 0 1,1-1-1,-1 1 0,1 0 0,-1-1 1,1 0-1,0 0 0,0 0 1,0 0-1,0-1 0,1 1-2,1 2-1,0-1-1,0 1 1,1 0 0,-1-1-1,0 1 1,1 0-1,-1-1 1,1 1-1,0-1 1,-1 1 0,1-1-1,0 1 1,0-1-1,0 1 1,0-1 0,0 0-1,0 1 1,0-1-1,1 1 1,-1-1 0,0 1-1,1 0 1,0-1-1,-1 1 1,1-1-1,0 1 1,-1 0 0,1-1-1,0 1 1,0 0-1,1-1 2,2-2 2,0 1-1,0 0 0,0 0 1,1 0-1,-1 0 0,1 1 1,-1 0-1,1 0 0,0 0 1,0 0-1,0 1 0,0 0 1,0 0-1,0 0 0,0 1 0,0-1 1,0 1-1,0 1 0,2-1-1,-3 1 8,0-1-1,-1 1 0,1 0 0,0 0 0,-1 0 1,1 0-1,-1 1 0,1-1 0,-1 1 1,0 0-1,0 0 0,1 1-7,-1-1 9,-1 0-1,0 0 1,0 0 0,-1 1 0,1-1-1,0 0 1,-1 1 0,1-1 0,-1 1-1,0 0 1,0-1 0,0 1 0,0 0-1,0 0 1,-1 0 0,1-1-1,-1 1-8,0 0 11,1-1-1,-1 1 1,0-1-1,0 1 1,-1-1-1,1 1 1,0-1-1,-1 1 1,1-1-1,-1 0 1,0 1-1,0-1 1,0 0-1,0 1 0,0-1 1,-1 0-1,1 0 1,0 0-1,-1 0 1,0 0-1,1 0 1,-1-1-1,0 1 1,0-1-1,0 1 1,0-1-1,0 0 1,0 1-1,-1-1 0,1 0 1,0 0-1,-1-1 1,0 1-11,-3 1 15,0-1-1,-1-1 1,1 1 0,-1-1 0,1 0-1,0 0 1,-1-1 0,1 1-1,-1-2 1,-4 0-15,9 1-3,0 0-1,-1 0 1,1 0-1,0 0 1,0 0-1,0 0 1,0-1-1,0 1 1,0-1-1,0 1 1,0-1-1,1 0 1,-2-1 3,2 2-6,0-1-1,0 0 1,0 1 0,1-1 0,-1 0-1,1 0 1,-1 0 0,1 1-1,-1-1 1,1 0 0,0 0 0,0 0-1,0 0 1,0 0 0,0 0-1,1 1 1,-1-1 0,0 0 0,1-1 6,0 0-7,1 0 0,-1 0 0,1 0 0,-1 0 0,1 0 1,0 0-1,0 0 0,0 1 0,0-1 0,1 1 1,-1-1-1,1 1 0,-1 0 0,1 0 0,0 0 1,0 0-1,0 1 0,0-1 0,0 1 0,0 0 0,4-1 7,-1 0 7,0 0-1,0 1 0,1 0 0,-1 0 1,1 0-1,-1 1 0,1 0 0,-1 0 0,1 1 1,-1 0-1,1 0-6,-5-1 8,0 1 1,0 0-1,1 0 1,-1 0-1,0 0 1,0 0 0,0 0-1,0 0 1,0 0-1,0 1 1,-1-1-1,1 1 1,0 0-1,-1-1 1,2 2-9,-2-1 7,-1-1 0,1 0 0,0 1 0,-1-1 1,1 0-1,-1 1 0,1-1 0,-1 1 0,0-1 0,1 1 0,-1-1 1,0 1-1,0-1 0,0 1 0,0-1 0,0 1 0,-1-1 1,1 1-1,0-1 0,-1 0 0,1 1 0,-1-1 0,1 1 0,-1-1 1,0 0-8,-1 3 11,-1-1-1,1 1 1,-1-1 0,0 0 0,0 0 0,0-1 0,0 1 0,0 0 0,-1-1 0,0 0 0,1 0 0,-1 0 0,0 0 0,0-1 0,-1 1-11,-12 4 17,1-2 0,-1 0 1,-2-1-18,12-1 19,-21 2-107,26-4 26,2-1-15,16-6-119,-13 6 176,9-3-444,-1 0 0,8-1 464,-16 4-34,1 0-1,0 1 1,-1-1-1,1 1 0,-1 0 1,1 1-1,0-1 0,-1 0 1,1 1-1,2 1 35,2 0 113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4:54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183 129 2040,'9'-4'3205,"1"-1"-1,-1 0 0,0 0 1,2-3-3205,-10 7 322,0 0 0,0 0 0,-1 0 0,1 0 0,0-1 0,0 1 1,0 0-1,-1-1 0,1 1 0,-1 0 0,1-1 0,-1 1 0,0-1 0,1 1 0,-1 0 1,0-2-323,-2-21 1879,2 21-1592,-1 1-108,1 0-1,-1 0 0,1 0 1,-1 0-1,0 0 1,0 0-1,0 0 1,0 0-1,0 0 0,-1 0 1,1 1-1,0-1 1,-1 0-1,1 1 1,-2-2-179,-1 1 178,1 0 0,0 0 0,0 0 0,-1 0 1,1 0-1,-1 1 0,1 0 0,-1 0 0,0 0-178,-4-1 135,1 1 0,0 0-1,-1 0 1,1 1-1,-1 0 1,1 1 0,0-1-1,-1 2 1,-3 0-135,6-1 53,0 1-1,-1 0 1,1 0-1,0 1 1,1-1-1,-1 1 1,0 0 0,1 0-1,0 1 1,-4 3-53,6-6 15,0 1 0,0 0 1,1 0-1,-1 0 0,1 0 1,-1 0-1,1 1 0,0-1 1,0 0-1,0 1 0,0-1 1,0 0-1,1 1 0,-1-1 1,1 1-1,-1-1 0,1 1 1,0 0-1,0-1 0,0 1 0,0-1 1,1 1-1,-1-1 0,1 1-15,1 3 22,1 1 0,0-1-1,0 0 1,0 0-1,1 0 1,0 0-1,0-1 1,0 0-1,1 0 1,4 5-22,1-1 83,0-1 1,1 0 0,0 0-1,0-2 1,4 3-84,3-1 366,15 5-366,-23-10 144,0 1 0,0 0 1,0 0-1,-1 1 0,1 1 1,-1-1-1,0 1 0,6 7-144,-14-13 28,0 1 1,0 0-1,-1 0 0,1 0 0,0 0 0,0 0 0,-1 1 0,1-1 1,-1 0-1,1 0 0,-1 0 0,1 1 0,-1-1 0,0 0 0,0 0 0,1 1 1,-1-1-1,0 0 0,0 1 0,0-1 0,0 0 0,-1 0 0,1 1-28,-1 0 25,1-1-1,-1 1 0,0 0 1,1-1-1,-1 1 0,0-1 0,0 1 1,0-1-1,-1 0 0,1 1 1,0-1-1,0 0 0,-1 0 0,1 0 1,-1 0-1,1 0 0,-1 0 0,1 0-24,-6 2 29,0 0-1,-1 0 1,1-1-1,0 0 0,-1-1 1,1 1-1,-1-1 1,0-1-1,1 1 0,-1-1-28,-11-1-76,0 0 0,0-1-1,-11-3 77,21 3 35,0 0 0,0-1 0,1 1 0,-1-2-1,1 1 1,-1-1 0,1 0 0,-2-3-35,4 3 38,2-1 1,-1 1-1,0-1 1,1 0-1,0-1-38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4:57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40,'-10'22'246,"5"-11"-14,0 1 0,1 0 0,0 0 0,1 2-232,2-10 460,0-1 0,1 1 0,0-1 0,0 1 0,0 2-460,0-4 906,0 0 0,1 1-1,-1-1 1,1 0 0,0 1 0,-1-1 0,1 0 0,0 0 0,1 1 0,-1-1 0,0 0 0,0 0 0,1 0-906,9 10 2541,-4-6 653,-8-9 1330,-6-9-3507,4 6-977,0-1 0,0 0 0,0-1 0,1 1 0,0 0 0,0-7-40,2 14 6,-1-1 1,1 1-1,0-1 1,0 1-1,0-1 1,0 1-1,0-1 0,0 1 1,0-1-1,0 1 1,0-1-1,0 1 0,0-1 1,0 1-1,1-1 1,-1 1-1,0-1 1,0 1-1,0-1 0,1 1 1,-1 0-1,0-1 1,1 1-1,-1-1 1,0 1-1,1 0 0,-1-1 1,0 1-1,1 0 1,-1-1-1,1 1 0,-1 0 1,0 0-1,1-1 1,-1 1-1,1 0 1,-1 0-1,1 0 0,-1 0 1,1 0-1,-1-1 1,1 1-1,-1 0 0,1 0 1,-1 0-1,1 0 1,0 1-7,1-1 36,0 0 1,0 1-1,0-1 0,-1 1 1,1-1-1,0 1 1,0 0-1,0 0 1,1 1-37,0 0 40,0 1 0,0 0 1,0 0-1,-1 1 1,1-1-1,-1 1 1,0-1-1,0 1 1,0 0-1,0 0 0,-1 0 1,1 0-1,-1 0 1,0 0-41,1 4 46,-1 0 0,0 0 0,0-1 0,0 1 0,-1 0 0,0 0 0,-1 1-46,1-6 23,0-1 1,-1 0 0,1 0-1,-1 1 1,0-1 0,1 0-1,-1 0 1,0 0 0,0 0-1,0 0 1,-1 0 0,1 0-1,0 0 1,-1 0 0,1 0-1,-1-1 1,0 1 0,1-1-1,-1 1 1,0-1-24,0 0 12,0 0 0,1-1 0,-1 1 0,0-1 0,1 1 0,-1-1 0,0 1 0,1-1 0,-1 0 0,0 0 0,0 0 0,1 0 0,-1 0 0,0-1 0,0 1 0,1 0 0,-1-1 0,0 1 0,1-1 0,-1 0 0,0 0 0,1 1 0,-1-1 0,1 0 0,0 0 0,-1-1-12,-1 1-1,1-1 0,0 0-1,0 0 1,0 0 0,0 0-1,1 0 1,-1 0 0,1-1-1,-1 1 1,1-1 0,0 1-1,0-1 1,0 1 0,0-1-1,0 1 1,0-1 0,1 0-1,0 0 1,-1 1 0,1-1-1,0 0 1,0 0 0,0 0 1,1 1-4,-1 0-1,0 0 1,1 0 0,0 0 0,-1 0 0,1-1 0,0 1 0,0 0 0,0 0 0,0 1 0,0-1 0,1 0 0,-1 0 0,1 1 0,-1-1 0,1 0 0,-1 1 0,1 0 0,0-1 0,0 1 0,0 0 0,0 0-1,0 0 1,0 0 0,0 0 0,0 0 0,0 1 0,1-1 4,3 0 0,0 0-1,0 0 1,-1 1-1,1 0 1,0 0 0,0 0-1,0 1 1,0 0-1,0 0 1,-1 0-1,1 1 1,3 1 0,-6-2 7,-1 0 1,0 0 0,0 0-1,0 0 1,-1 0 0,1 1-1,0-1 1,0 1 0,-1-1-1,1 1 1,-1-1 0,1 1-1,-1 0 1,0 0 0,0 0-1,1 0 1,-1 0 0,-1 0-1,1 0 1,0 0-1,0 0 1,-1 0 0,1 0-1,-1 0 1,0 1 0,0-1-1,0 0 1,0 0 0,0 1-1,0-1 1,0 0 0,-1 0-1,1 0 1,-1 2-8,0-1 20,0-1 0,0 1 1,-1 0-1,1 0 0,0-1 0,-1 1 0,0 0 1,0-1-1,0 0 0,0 1 0,0-1 1,0 0-1,0 0 0,-1 0 0,1-1 0,-1 1 1,0 0-1,1-1 0,-1 0 0,0 1 1,0-1-21,1 0 5,0-1 1,0 1 0,0-1-1,0 0 1,0 1 0,0-1 0,0 0-1,1 0 1,-1 0 0,0 0-1,0-1 1,0 1 0,0 0 0,0-1-1,0 1 1,0-1 0,1 0 0,-1 0-1,0 1 1,0-1 0,1 0-1,-1-1 1,1 1 0,-1 0 0,1 0-1,-1-1 1,1 1 0,0-1-1,-1 1 1,1-1 0,0 1 0,0-1-1,0-1-5,-1-1-8,1 0-1,-1 0 0,1 0 1,0 0-1,0 0 1,0-1-1,1 1 0,-1 0 1,1-1-1,0 1 0,1 0 1,-1-1-1,1 1 0,-1 0 1,1-1-1,1 1 0,0-3 9,-1 5-3,-1 0 0,1 0-1,0 0 1,0 0-1,0 1 1,0-1-1,1 0 1,-1 0-1,0 1 1,1-1-1,-1 1 1,1 0 0,0-1-1,-1 1 1,1 0-1,0 0 1,0 0-1,0 0 1,-1 0-1,1 0 1,0 1-1,0-1 1,0 0 0,0 1-1,1 0 1,-1 0-1,0-1 1,0 1-1,0 0 1,0 1-1,0-1 1,0 0-1,0 0 1,0 1 0,0 0-1,0-1 1,1 1 3,0 1 11,0-1 0,1 1 0,-1-1 0,0 1 0,0 0 0,0 0 0,-1 0 1,1 1-1,0-1 0,-1 1 0,0-1 0,1 1 0,-1 0 0,0 0 0,0 0 0,-1 0 1,1 0-1,-1 0 0,1 0 0,-1 1 0,0 0-11,-1-4 4,0 1 0,0-1 0,0 0 0,1 0 0,-1 1 0,0-1 0,0 0 0,0 0 0,0 1 0,0-1 0,0 0 0,0 1 0,-1-1 0,1 0 0,0 0 0,0 1 0,0-1 0,0 0 0,0 0-1,0 0 1,0 1 0,0-1 0,-1 0 0,1 0 0,0 1 0,0-1 0,0 0 0,-1 0 0,1 0 0,0 0 0,0 1 0,0-1 0,-1 0 0,1 0 0,0 0 0,0 0 0,-1 0 0,1 0 0,0 0 0,0 0 0,-1 0 0,1 0 0,0 0 0,0 0 0,-1 0 0,1 0 0,0 0 0,-1 0-4,-13-3 130,11 3-111,-18-6 120,0-1 1,-14-6-140,34 12-2,0 1 1,1 0-1,-1-1 1,0 1-1,0-1 1,0 1-1,1-1 1,-1 0-1,0 1 1,1-1-1,-1 0 1,0 1-1,1-1 1,-1 0-1,1 0 2,0 1-1,-1 0-1,1 0 0,0 0 1,0-1-1,0 1 1,0 0-1,0 0 0,0 0 1,0 0-1,0 0 0,0-1 1,0 1-1,0 0 1,1 0-1,-1 0 0,0 0 1,0-1-1,0 1 1,0 0-1,0 0 0,0 0 1,0 0-1,0 0 1,0 0-1,0 0 0,0-1 1,1 1-1,-1 0 1,0 0-1,0 0 0,0 0 2,9-2-54,-1 1 47,0 1-1,0 1 1,0 0-1,7 1 8,-11-1-178,1 0 0,-1 0 0,0 1 0,0-1 0,0 1 0,0 0 0,-1 0 0,1 0 0,0 0 0,1 2 178,5 7-397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1:20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 1600,'3'2'2022,"0"0"-1,-1 1 1,1-1-1,0 1 1,-1 0-1,0-1 1,1 1-1,0 3-2021,0-1 1319,0 1 0,0-1 0,-1 1 0,2 6-1319,1 7 442,-1 0 0,-1 0 0,-1 0-442,0 0 1601,12 95 543,15 98-582,6-40-2070,-32-156-184,-3-16 680,0 0 1,0 0 0,0 1 0,0-1-1,0 0 1,0 0 0,0 0 0,0 0-1,0 0 1,-1 0 0,1 0 0,0 1-1,0-1 1,0 0 0,0 0 0,0 0-1,0 0 1,0 0 0,0 0 0,0 0-1,0 0 1,0 0 0,0 1 0,0-1-1,-1 0 1,1 0 0,0 0 0,0 0-1,0 0 1,0 0 0,0 0 0,0 0-1,0 0 1,-1 0 0,1 0 0,0 0-1,0 0 1,0 0 0,0 0 0,0 0-1,0 0 1,0 0 0,-1 0 0,1 0-1,0 0 1,0 0 0,0 0-1,0 0 1,0 0 0,0 0 0,0 0-1,0 0 1,-1 0 0,1-1 0,0 1-1,0 0 1,0 0 0,0 0 0,0 0-1,0 0 1,0 0 0,0 0 0,0 0-1,0 0 1,0 0 0,0-1 11,-8-7 171,-5-13-590,-9-17 419,-1-5-28</inkml:trace>
  <inkml:trace contextRef="#ctx0" brushRef="#br0" timeOffset="1">0 66 1336,'5'-6'2453,"0"-1"0,1 1 0,0 0 0,0 1-1,0-1 1,1 1-2453,-3 2 516,1 0 1,-1 1-1,1-1 0,0 1 0,-1 1 0,1-1 1,0 1-1,0-1 0,0 1 0,2 0-516,9-1 1125,0 1 0,1 1-1,-1 0 1,4 1-1125,-11 0 433,1 0 0,-1 1 0,1 0 0,-1 0 0,0 1 0,0 1 0,7 3-433,-11-5 90,-1 1 1,0-1-1,0 1 1,0 0-1,-1 0 1,1 1-1,-1-1 1,1 1-1,-1-1 1,0 1-1,-1 0 1,2 2-91,-2-2 27,-1-1 0,1 1 1,-1-1-1,0 1 0,0 0 1,0 0-1,0-1 1,-1 1-1,1 0 0,-1 0 1,0 0-1,0 0 0,0 0 1,-1-1-1,0 5-27,-2 0 9,1 0 1,-1 0-1,0 0 0,-1-1 1,0 1-1,0-1 0,0 0 1,-1 0-1,0 0 0,-1-1 0,-3 4-9,-3 1-87,0 0 0,0-1 0,-1-1 0,0 0 0,-11 5 87,17-11 47,1 1 1,-1-1-1,0-1 1,0 1-1,0-1 1,0-1-1,0 1 1,-2-1-48,-2 0 207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4:58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30 536,'-4'-23'3107,"1"17"6308,3 13-3150,24 97 549,-12-60-4050,8 16-2764,-10-36 270,0-1 1,1 0-1,1-1 0,1 0 0,1-1 0,1 0 0,8 7-270,-21-25 31,0-1 1,1 0-1,-1 1 0,1-1 0,-1 0 1,1 0-1,0-1 0,0 1 1,0 0-1,0-1 0,0 0 0,3 1-31,-4-2 8,-1 1 0,1-1 0,0 0-1,0 0 1,-1 0 0,1 0 0,0 0-1,-1 0 1,1-1 0,0 1 0,-1-1 0,1 1-1,-1-1 1,1 1 0,-1-1 0,1 0-1,-1 0 1,1 0 0,-1 0 0,1 0-1,-1 0 1,0 0 0,0 0 0,0 0-1,1-1-7,3-6 8,0 0 0,-1 0 1,1 0-1,-1 0 0,-1-1 0,1-3-8,3-5 9,80-183-183,-79 171 4,-7 25 241,0 0 1,0 1-1,0-1 1,0 0-1,2-2-71,-3 6 6,0-1 0,1 1 0,-1 0 0,0 0 0,1-1 0,-1 1 0,0 0 0,0 0 0,1-1 0,-1 1 0,1 0 0,-1 0 0,0 0 0,1 0 0,-1 0 0,0-1 1,1 1-1,-1 0 0,1 0 0,-1 0 0,0 0 0,1 0 0,-1 0 0,1 0 0,-1 0-6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4:58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1 832,'-5'48'2017,"16"-50"14458,5-3-12578,4-6-2185,2 5 33,1 0-705,-2 5-392,2 1-584,-5 3-160,-2 1-1936,0 1 1391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4:59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0 2729,'-24'8'12323,"1"3"-6147,16-7-5340,-1 0 0,2 1-1,-1 0 1,0 0-1,0 2-835,4-4 69,-1 0-1,1 1 0,0-1 0,0 1 1,0 0-1,1 0 0,0 0 1,-1 0-1,1 0 0,1 1 1,-1-1-1,0 1 0,1-1 1,0 1-1,0 0 0,1-1 0,-1 1 1,1 0-1,0-1 0,0 2-68,1 2 127,1 0 0,0 0-1,0 0 1,1 0-1,0 0 1,0 0 0,0-1-1,1 1 1,1-1-1,-1 0 1,4 4-127,11 13 494,1-1-1,14 11-493,-3-3 444,-20-19-184,0 1 0,-1 0 0,4 7-260,-11-16 76,0 1-1,-1-1 1,1 1 0,-1-1 0,-1 1 0,1 0-1,-1 0 1,1 0 0,-2 0 0,1 0 0,0 0 0,-1 0-1,0 2-75,0-5 32,0 0 0,-1 1 0,1-1 0,-1 0 0,1 0-1,-1 0 1,0 0 0,0 0 0,0-1 0,0 1 0,0 0-1,0 0 1,-1-1 0,1 1 0,-1 0-32,-1 1 35,0-1 0,0 1 0,-1-1 1,1 0-1,-1 0 0,1 0 0,-1 0 0,0 0-35,-10 2 48,0 1 0,0-2 0,-1 0 0,-3-1-48,12-1 4,-39 6-104,0-3 0,-1-2 0,-5-2 100,37 0-280,0-2 0,1 1 0,-10-3 280,-2-4-400,-17-6 400,41 14-1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5:00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247 527 608,'-21'4'1000,"-32"1"811,9-4 6649,15-2-3243,-1-1 1,-18-5-5218,46 7 117,1 0 0,0 0-1,-1-1 1,1 1 0,0-1-1,0 1 1,-1-1 0,1 1-1,0-1 1,0 0 0,0 1 0,0-1-1,0 0 1,-1 0-117,2 0 45,-1 0 1,1 1-1,0-1 1,-1 0-1,1 0 1,0 0-1,0 0 1,-1 0-1,1 0 0,0 1 1,0-1-1,0 0 1,0 0-1,0 0 1,0 0-1,0 0 1,1 0-1,-1 0 0,0 1 1,0-1-1,1 0 1,-1 0-1,0 0 1,1 0-1,-1 1-45,6-11 98,0 1 1,0 0-1,1 0 1,0 1-1,6-6-98,16-19 68,1 2 0,18-14-68,-5 10 49,2 2-1,1 2 1,1 2-1,2 2 1,1 2 0,1 2-1,1 3 1,1 1-1,0 4 1,2 1 0,-1 3-1,2 2 1,0 3-1,11 2-48,28 1 488,90 10-488,-122 0 214,0 2 0,0 3 0,20 9-214,-55-12 155,0 1-1,-1 1 1,0 2 0,13 8-155,-30-14 53,1 1 1,-1 0 0,0 1 0,0 0-1,-1 1 1,0 0 0,-1 0 0,0 1-1,0 0 1,-1 0 0,0 1 0,-1 0 0,0 2-55,-4-10 3,0 1-1,-1-1 0,0 1 0,0-1 0,0 1 1,0 0-1,0-1 0,-1 1 0,0 3-1,0-6-30,0-1 0,0 1 0,0-1 0,0 1 0,0-1 0,0 1 0,0-1-1,-1 1 1,1-1 0,0 1 0,0-1 0,-1 1 0,1-1 0,0 1 0,-1-1 0,1 1 0,-1-1-1,1 0 1,0 1 0,-1-1 0,1 0 0,-1 1 0,1-1 0,-1 0 0,1 0 0,-1 1 0,1-1 0,-1 0-1,1 0 1,-1 0 0,1 0 0,-1 0 0,1 0 0,-1 0 0,1 0 0,-1 0 0,0 0 0,1 0 0,-1 0-1,1 0 1,-1 0 0,1 0 0,-1 0 0,1-1 0,-1 1 30,-5-2-510,1 0 0,-1 0 0,1 0 0,-2-1 510,3 1-212,-28-13-215,-6-1 47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5:00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34 976,'-3'-1'-164,"-19"-7"4329,21 8-3344,-1 0 0,1-1 0,-1 1 1,1 0-1,-1 0 0,1 0 0,-1 0 0,1 0 0,-1 0 0,1 0 0,-1 1 0,1-1 0,-1 1-821,2-1 65,0 0 0,0 0 0,0 0 0,0 0 0,0 0 0,0 0 0,-1 0-1,1 0 1,0 0 0,0 1 0,0-1 0,0 0 0,0 0 0,0 0 0,0 0 0,0 0 0,0 0-1,0 0 1,0 1 0,0-1 0,0 0 0,0 0 0,0 0 0,0 0 0,0 0 0,0 0-1,0 0 1,0 1 0,0-1 0,0 0 0,0 0 0,0 0 0,0 0 0,0 0 0,0 0-1,0 0 1,0 1 0,1-1 0,-1 0 0,0 0 0,0 0 0,0 0 0,0 0 0,0 0-65,2 2 221,-1 0 1,1 0 0,0-1-1,0 1 1,0-1 0,0 1-1,0-1 1,0 0 0,1 0-1,-1 0 1,0 0 0,0 0 0,1-1-1,-1 1 1,1-1 0,-1 1-222,1 0 117,32 7 414,1-1 0,1-1-1,-1-3 1,0 0 0,31-3-531,57-7 298,3-6-298,-88 9 104,84-9-43,238-21 209,-259 28-334,1 6-1,48 7 65,-139-5-1161,-17-1-557,-2 0 1043,-20 5-1312,-12 8 839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5:01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13 141 1816,'-2'0'4012,"1"0"-3562,1 0-1,-1 0 1,1 0-1,-1 0 1,1-1-1,0 1 1,-1 0 0,1 0-1,-1 0 1,1 0-1,0 0 1,-1-1 0,1 1-1,-1 0 1,1 0-1,0-1 1,-1 1-1,1 0 1,0-1 0,0 1-1,-1 0 1,1-1-1,0 1 1,0 0 0,-1-1-1,1 1-449,0 0 44,0 0 0,0 0 0,0 0 0,0-1 0,0 1 0,0 0 0,0 0 0,0 0 0,0 0 0,0 0 0,0 0 0,0 0 0,0 0 0,0 0 0,0 0 0,0 0 0,0 0 0,0 0 0,0 0 0,0-1 0,0 1 0,0 0 0,0 0 0,0 0 0,0 0 0,0 0 0,0 0 0,1 0 0,-1 0 0,0 0 0,0 0 0,0 0 0,0 0 0,0 0 0,0 0 0,0 0 0,0 0 0,0 0 0,0 0 0,0 0 0,0 0 0,0 0 0,0 0 0,0 0 0,1 0 0,-1 0 0,0 0 0,0 0 0,0 0 0,0 0 0,0 0 0,0 0 0,0 0 0,0 0-44,10 4 3485,20 11-2697,4 2-154,1-1-1,16 4-633,28 7 571,1-3 0,1-5 0,53 6-571,-80-18 47,0-2 1,1-3 0,-1-2-1,0-3 1,1-2-1,4-3-47,1-4 35,-1-3 1,0-3-1,12-7-35,166-75 182,-222 94-164,21-11 74,0-2-92,-24 13 31,-1-1 0,0-1 0,0 0 0,-1-1-1,0 0-30,-8 7 8,-1 1-3,1 0 0,-1 0 0,0 0 0,1 0 0,-1-1-1,0 1 1,0 0 0,0-1 0,0 1 0,0-1 0,0 0-1,-1 1 1,1-1 0,0 0 0,-1 1 0,1-1 0,-1 0 0,0 1-1,1-1-4,-2 1-2,1 1 0,0 0 1,0-1-1,0 1 0,0 0 0,0-1 0,0 1 0,0 0 0,0 0 0,0-1 0,-1 1 0,1 0 0,0-1 0,0 1 1,0 0-1,-1 0 0,1-1 0,0 1 0,0 0 0,-1 0 0,1 0 0,0-1 0,-1 1 0,1 0 0,0 0 0,0 0 0,-1 0 1,1 0-1,0-1 0,-1 1 0,1 0 0,0 0 2,-13 0-171,9 1 91,-7 0-105,0 1-1,1 0 0,0 0 1,-1 1-1,1 1 0,0 0 1,1 0-1,-1 1 1,1 0-1,0 1 186,-34 22-278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5:01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24 132 1488,'-2'2'2093,"-1"1"0,1-1-1,0 1 1,0-1 0,-1 3-2093,1-2 559,1-1 0,0 0 0,0 0 1,0 1-1,0-1 0,1 1 0,-1 0-559,0 1 330,1 0 0,0 0-1,0 0 1,0 0-1,0 0 1,1 0 0,0 0-1,0 0 1,0-1 0,1 5-330,3 4 376,1 1-1,0-1 1,1 0 0,0 0 0,1-1 0,0 0-1,1-1 1,0 0 0,1 0 0,0 0 0,5 2-376,17 13 513,1-1 1,2-2-1,9 4-513,-11-8 162,1-2 0,0-1 0,2-2 0,-1-1-1,1-1 1,1-3 0,0-1 0,0-1 0,17-1-162,-5-3 71,0-2 1,-1-3-1,0-1 1,0-3 0,10-4-72,0-3 157,0-2-1,-1-3 1,-1-3 0,1-2-157,1-4 286,-1-2 1,7-8-287,-34 19 131,-1-2 1,0-2 0,-2 0-1,14-16-131,-30 26 47,-1 0 0,0 0 0,0-1 1,-1 0-1,-1-1 0,4-10-47,-9 17 18,1 1-1,-2-1 1,1 0 0,-1 1 0,0-1 0,-1 0 0,1 0-1,-1-8-17,-1 14 6,0 1 0,0-1 0,0 1 0,0-1 0,0 1-1,-1-1 1,1 1 0,0-1 0,-1 1 0,1-1-1,-1 1 1,1-1 0,-1 1 0,0 0 0,1-1-1,-1 1 1,0 0 0,0 0 0,0 0 0,-1-1-6,1 1-11,-1 0-1,1 1 1,0-1 0,-1 1 0,1-1 0,-1 1 0,1 0 0,0 0-1,-1 0 1,1-1 0,-1 1 0,1 1 0,-1-1 0,1 0 0,0 0-1,-1 0 1,1 1 0,0-1 0,-1 1 0,0-1 11,-6 4 66,1-1-1,-1 1 1,1 1 0,0-1 0,0 1-1,0 1 1,0 0-66,0-1 141,-34 29 119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5:03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24 784,'-83'-4'2558,"44"5"5449,14 5-1339,31-4-2407,33 5-2807,-18-5-921,0-1 1,1 0 0,19-3-534,65-12 662,-18 3-395,-44 6-240,-13 1-2210,21 1 2183,-51 3-1966,-3 1 1025,-6 0-302,-14 0-37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5:03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1 608,'-11'2'976,"6"2"7442,5-1-3569,0-2-1744,0-1-721,0 0-391,8 20-393,18 52-272,-18-23-511,0 7-217,-1-1-296,-2-7-96,3-12-16,-1-7-232,-1-15-856,1-3-353,-6-12-359,-1-5 768</inkml:trace>
  <inkml:trace contextRef="#ctx0" brushRef="#br0" timeOffset="1">63 291 872,'-4'-56'1689,"26"49"11633,5 0-8641,12 3-2232,5 1-329,9-1-791,3 1-401,-9-5-400,-7 1-168,-21 5-64,-3 2 1216,10 16-1143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6:12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1008,'12'-12'903,"2"-3"538,-10 8 7764,-5 13-7163,-1 1 0,1-1-1,-1 6-2041,1 20 2304,3-6-497,4 16-1807,-5-42 27,23 124 1982,5-1 1,12 19-2010,90 240 978,-111-326-837,25 59-77,-16-42-1388,-25-65 177,-4-7 217,0-2-102,-6-16-2046,-29-65-12993,10 13 13175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1:20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91 720,'13'-4'3146,"15"-4"11603,-17 5-12648,-9 3-1736,0-1-1,0 1 0,0-1 0,0 0 1,0 0-1,0 0 0,0 0 0,0 0 1,0 0-1,-1 0 0,1-1 0,0 1 0,-1-1 1,1 1-1,0-2-364,-1 2 45,-1 0 0,1 0-1,-1 0 1,0 0 0,1 0 0,-1 0 0,0 0-1,0 0 1,1 0 0,-1 0 0,0-1 0,0 1-1,0 0 1,0 0 0,-1 0 0,1 0 0,0 0-1,0 0 1,-1 0 0,1 0 0,0 0 0,-1-1-1,1 1 1,-1 1 0,0-1 0,1 0 0,-1 0-1,0 0 1,0-1-45,-1 0-8,0 0 0,0 0 1,0 0-1,0 0 0,0 0 0,0 0 0,-1 1 0,1-1 0,-1 1 0,1 0 0,-1-1 0,1 1 1,-1 0-1,0 1 0,0-1 0,1 0 0,-1 1 0,0 0 0,0-1 0,0 1 0,0 0 0,1 0 1,-3 1 7,1 0-14,1-1 0,-1 1 1,1 0-1,-1 1 0,1-1 1,0 0-1,0 1 1,0 0-1,0 0 0,0 0 1,0 0-1,0 0 1,0 1-1,1-1 0,-1 1 1,1 0-1,0-1 0,-2 4 14,0 2 16,-1 1 0,2 0 0,-1 0 0,1 0 0,0 0-1,1 0 1,-1 6-16,1-1 83,1 0-1,0 0 0,1-1 1,1 14-83,-1-23 38,1 1-1,0-1 1,0 1 0,0-1 0,1 0 0,-1 1 0,2 1-38,-3-5 10,1 0-1,-1 0 0,1 0 0,0 0 0,-1 0 1,1 0-1,0 0 0,-1 0 0,1-1 0,0 1 1,0 0-1,0-1 0,-1 1 0,1 0 0,0-1 1,0 1-1,0-1 0,0 1 0,0-1 0,0 0 1,0 1-1,0-1 0,0 0 0,1 0 0,-1 0 1,0 0-1,0 0 0,0 0 0,0 0 0,0 0 1,0 0-1,0 0 0,0-1-9,3 0 13,-1 0 0,0-1 0,1 0 0,-1 0 0,0 0 1,0 0-1,-1 0 0,1 0 0,0-1 0,-1 1 0,1-2-13,26-33 58,-22 27-47,46-68 55,-38 57 14,-14 20-51,1-1-1,-1 1 1,0 0 0,1-1 0,-1 1 0,1 0 0,0 0 0,-1 0-1,1 0 1,0 0 0,0 0-29,-1 1 8,-1 0 0,0 0 0,0 0-1,1 0 1,-1 0 0,0 0 0,0 0 0,0 0-1,1 0 1,-1 0 0,0 0 0,0 0 0,1 0-1,-1 0 1,0 0 0,0 0 0,0 0 0,1 1-1,-1-1 1,0 0 0,0 0 0,0 0 0,0 0-1,1 0 1,-1 1 0,0-1 0,0 0 0,0 0-1,0 0 1,0 1 0,0-1 0,0 0 0,1 0-1,-1 0 1,0 1 0,0-1 0,0 0 0,0 0-8,1 10 175,-1-9-155,1 15 355,-1-1 0,-2 12-375,0-18-78,2 1-1,-1-1 1,1 1 0,0 0-1,1-1 1,0 1-1,1-1 1,1 6 78,-2-14-163,-1 0 122,0-1 1,0 0 0,0 1 0,0-1-1,0 0 1,0 0 0,0 1-1,1-1 1,-1 0 0,0 0 0,0 1-1,0-1 1,0 0 0,1 0-1,-1 1 1,0-1 0,0 0 0,0 0-1,1 1 1,-1-1 0,0 0-1,1 0 41,0 0-1033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6:13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1104,'1'-5'1307,"0"0"1,1 1-1,-1-1 0,1 0 1,0 1-1,0-1 0,0 1 0,1 0 1,-1-1-1,1 1 0,3-2-1307,-3 3 567,0 0-1,0 0 1,1 0 0,0 0-1,1 0-566,4-2 564,0 1 0,1 0-1,0 0 1,0 1 0,0 0-1,0 0 1,0 1 0,1 1-1,1 0-563,8-1 516,1 2 0,0 0 0,-1 2-1,4 0-515,-6 1 270,0 1 0,0 0 0,-1 1 0,1 1 0,15 8-270,-20-8 81,-1 0 1,-1 1 0,1 1-1,-1 0 1,0 0-1,-1 1 1,0 0-1,3 4-81,-9-8 19,-1-1-1,1 1 1,-1 0 0,0 0-1,0 1 1,0-1 0,-1 0-1,0 1 1,0 0-1,0 0 1,-1-1 0,1 1-1,-2 0 1,1 0 0,0 0-1,-1 0 1,-1 0-1,1 0 1,-1 0 0,0 0-1,0 0 1,0 0 0,-1 0-1,0-1 1,0 1-1,0-1 1,-1 1 0,-3 4-19,0-2-21,0 1 0,0-1-1,-1 0 1,0 0 0,-1 0 0,0-1 0,0-1 0,-6 5 21,-3 0 17,-1 0-1,0-2 1,-18 7-17,8-2-1092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6:13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11218,'15'8'5083,"0"1"0,10 7-5083,-11-5 2367,0 1-1,6 7-2366,-6-5 368,-1 1 1,0 0-1,-1 2 0,-1-1 1,-1 1-1,0 1 0,-1 0 1,3 9-369,-11-22 51,1 0 0,-1 1 1,0-1-1,0 1 0,-1-1 1,1 3-52,-3-1 130,-2-7-51,4-1-70,-1 1-1,0-1 1,0 0 0,0 0 0,1 0 0,-1 0 0,0 0-1,1 0 1,-1 0 0,0 0-9,-2-9 12,1-1 0,0 1-1,0-1 1,1 1 0,0-1 0,1 0-1,0 0 1,2-5-12,-1-10 2,-1 21-2,0-26-22,-1 0 0,-1-1 22,-1 13-25,1 4-15,0 0 0,1-3 40,1 14-62,1-1 1,-1 0-1,0 1 1,1-1-1,0 1 1,0-1-1,1 1 1,-1-1-1,1 1 62,-1 2-104,0 0-1,0 1 0,0-1 1,0 1-1,0-1 0,0 1 0,1-1 1,-1 1-1,0 0 0,1 0 1,-1 0-1,1 0 0,-1 0 1,1 0-1,0 0 0,-1 0 1,1 0-1,0 1 0,0-1 1,0 1-1,-1-1 0,1 1 1,0 0-1,2 0 105,4 0-1425,0 0-1,0 1 1,0 0 0,0 0 0,2 1 1425,-3-1-1951,34 7-2031</inkml:trace>
  <inkml:trace contextRef="#ctx0" brushRef="#br0" timeOffset="1">572 58 1312,'-2'31'13218,"-8"14"-7461,-1 4-2924,9-35-2146,1 0 1,1-1 0,0 1-1,1 10-687,0-18 140,0 1-1,0-1 1,1 1-1,-1-1 0,2 0 1,-1 1-1,0-1 1,1 0-1,0 0 0,4 4-139,-5-7 32,0-1 0,0 0 0,1 1 0,-1-1 0,1 0 0,-1 0 0,1 0 0,0 0 0,0-1 0,0 1 0,0-1-1,0 0 1,1 1-32,2-1 16,-1 0 0,0 0 0,0 0 0,1 0 0,-1-1 0,0 0 0,1 0 0,1-1-16,0 0-1,0 0-1,0 0 1,-1-1 0,1 0-1,0 0 1,-1-1 0,1 1-1,-1-2 1,0 1 0,0-1 0,0 0-1,-1 0 1,3-2 1,-3 0-10,0 0 0,0 0 0,0 0 1,-1-1-1,0 1 0,0-1 0,0 0 0,-1-1 0,0 1 1,-1-1-1,0 1 0,0-1 0,0 0 0,-1 1 0,0-1 1,-1 0-1,0 0 0,0 0 0,0 0 0,-1 0 1,-1 1-1,1-1 0,-1 0 0,0 1 0,-1-1 0,0 1 1,0-1-1,0 1 0,-1 0 0,0 1 0,-1-1 0,1 1 1,-1 0-1,-1 0 0,-3-4 10,0 3 20,-1-1-1,0 2 1,0-1 0,-1 1 0,1 1-1,-1 0 1,-1 0 0,1 1 0,-8-1-20,9 2 27,0 1 1,0 1-1,0-1 1,0 2 0,0-1-1,-1 1 1,1 1-1,0 0 1,0 0 0,0 1-1,-4 2-27,10-3 6,0 0 0,1 1 0,-1 0 1,0 0-1,1 0 0,-2 1-6,4-2-33,0 0 0,1-1 0,-1 1 0,0 0 1,0 0-1,0 0 0,1 0 0,-1 0 0,0 0 0,1 0 1,-1 0 32,1 0-39,0-1 0,0 1 0,0-1 0,-1 1 0,1-1 0,0 1 1,0-1-1,0 1 0,0-1 0,0 1 0,0-1 0,1 1 0,-1-1 1,0 1-1,0-1 0,0 1 0,0-1 0,1 1 0,-1-1 0,0 0 0,0 1 1,1-1-1,-1 1 0,0-1 0,1 1 39,2 1-47,0 0 0,0 0 1,0-1-1,1 1 0,-1-1 0,1 1 1,-1-1-1,1 0 0,-1 0 0,1-1 0,-1 1 1,4-1 46,32 2 280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6:13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15 1464,'-10'31'14320,"-1"-2"-8162,5-14-5144,1 1 0,0-1 0,1 1-1,0 0 1,1 6-1014,2-19 53,1 1 1,0 0-1,0-1 0,1 1 0,-1-1 1,1 1-1,-1-1 0,1 1 1,0-1-1,1 1 0,-1-1 0,1 0 1,-1 0-1,1 1 0,0-1 0,0 0 1,0-1-1,0 1 0,1 0 1,-1-1-1,1 1 0,0-1 0,0 0 1,0 0-1,0 0 0,0 0 0,0 0 1,0-1-1,0 1 0,1-1 1,-1 0-1,1 0 0,-1 0 0,1-1 1,-1 1-1,1-1 0,0 0 1,-1 0-54,4 0 3,0 0 1,-1-1 0,1 0 0,0 0 0,-1-1 0,1 0 0,-1 0 0,0-1 0,0 1 0,0-1 0,1-1-4,5-3-1,0-1 0,0 0-1,-1-1 1,8-7 1,-12 8-4,0 1-1,0-1 1,-1 0-1,1 0 1,-2-1-1,5-9 5,-8 15 2,0 0-1,-1-1 1,1 1 0,-1 0-1,0-1 1,0 0-1,0 1 1,-1-1 0,1 0-1,-1 1 1,0-1 0,0 0-1,0 0 1,-1 1-1,1-1 1,-1 0 0,0 1-1,0-1 1,0 1 0,-1-3-2,0 2 8,0 1 1,0 0 0,0 0 0,-1 0 0,1 0 0,-1 0 0,0 1 0,1-1 0,-1 1-1,-1 0 1,1 0 0,0 0 0,-1 0-9,-2-1 19,1 0 0,-1 1 0,-1 0 0,1 1 0,0-1 0,0 1 0,-5 0-19,-3 0 34,0 1-1,0 0 0,0 1 1,0 1-1,0 0 1,0 1-1,0 1-33,1-1 3,0 1 1,0 1-1,0 0 0,1 1 0,0 1 0,0 0 0,1 0 1,-4 3-4,14-9-30,0-1 0,0 1 0,1 0 0,-1-1 0,0 1 0,0 0 1,0 0-1,0 0 0,1 0 0,-1 0 0,0 0 0,1 0 0,-1 0 1,1 0-1,-1 0 0,1 0 0,0 1 30,0-2-44,0 0 0,0 1-1,0-1 1,0 1 0,1-1 0,-1 0-1,0 1 1,0-1 0,0 0 0,1 1 0,-1-1-1,0 0 1,1 0 0,-1 1 0,0-1-1,1 0 1,-1 0 0,0 1 0,1-1 0,-1 0-1,0 0 1,1 0 0,-1 0 0,1 1-1,-1-1 1,0 0 0,1 0 0,-1 0 0,1 0 44,6 1-529,-1-1 0,1 0 0,-1 0 0,1 0 0,2-1 529,5-2-1133,0 1 1,4-3 1132,37-12-1339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6:14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58 1208,'-1'-1'1562,"-2"-6"1098,0 0 1,-1 0-1,-1 0 1,0-2-2661,4 7 431,-1 1 1,1-1-1,0 1 1,-1-1-1,1 1 0,-1 0 1,1 0-1,-1 0 1,0-1-1,1 2 0,-1-1 1,0 0-1,0 0 1,0 0-1,0 1 0,1-1 1,-1 1-1,0 0 1,-2-1-432,1 1 257,0 0 1,0 1-1,0-1 1,0 1 0,0 0-1,0-1 1,0 1-1,0 1 1,0-1-1,1 0 1,-1 1 0,0-1-1,1 1 1,-1 0-1,1 0 1,0 0 0,-1 0-258,-2 3 288,1 0 0,-1 1 0,1-1 0,0 1 0,1 0 1,-3 4-289,1 2 215,0 0 1,1 0 0,0 0 0,1 1 0,1-1 0,0 1 0,0 0 0,1 12-216,1 25 251,1 1 0,3-1 1,3 0-1,10 43-251,-1-26 207,17 44-207,29 61 126,15 49-120,-70-199-391,-1 1 1,-1 0-1,0 9 385,-5-30-178,1 1-1,-1 0 0,0 0 0,0 0 0,-1 0 1,1-1-1,-1 1 0,1 0 0,-1 0 1,0-1-1,0 1 0,0 0 179,0-2-136,1 0-1,-1 0 1,1-1 0,-1 1-1,0 0 1,1-1-1,-1 1 1,0 0 0,1-1-1,-1 1 1,0-1 0,0 1-1,0-1 1,1 0 0,-1 1-1,0-1 1,0 0-1,0 1 1,0-1 0,0 0-1,0 0 1,0 0 0,1 0-1,-1 0 1,0 0-1,0 0 1,0 0 0,0 0-1,0-1 1,0 1 0,0 0-1,0 0 1,0-1 136,-23-9-1816</inkml:trace>
  <inkml:trace contextRef="#ctx0" brushRef="#br0" timeOffset="1">0 682 1536,'32'-36'12475,"12"17"-7410,8 5-2520,5-1-385,7 9-272,4 0-679,0 1-369,0 4-480,-6 1-24,-10 1-304,-8 3-264,-16 7 176,-16-2 1336,-27 11-984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6:14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108 317 1456,'-21'0'8762,"-1"2"-1,-16 4-8761,18-7 3275,20 1-3177,-1 0 0,1 0-1,0 0 1,-1 0 0,1 0 0,0 0 0,-1 0 0,1 0 0,-1-1 0,1 1 0,0 0 0,-1 0 0,1 0 0,0-1 0,-1 1 0,1 0 0,0-1 0,0 1 0,-1 0-98,1-1 72,0 1 1,0 0 0,0-1-1,0 1 1,1 0-1,-1-1 1,0 1 0,0 0-1,0-1 1,0 1-1,0 0 1,0-1 0,1 1-1,-1 0 1,0 0-1,0-1 1,1 1 0,-1 0-1,0 0 1,0-1-1,1 1 1,-1 0 0,0 0-1,1 0 1,-1-1-1,0 1 1,1 0-73,7-5 240,0 1 0,0-1 0,1 1 0,-1 1 0,7-2-240,49-14 442,1 3 0,0 3 0,2 3-442,204-19 634,-246 26-591,347-26 435,-12 0-85,1033-100 950,-1308 122-1044,60 4-299,-124 5 94,-15 1-54,-8 1-102,-11 3-52,12-7 134,-21 9 338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6:17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4 776,'-4'-3'12859,"3"4"-6310,5 10-3803,-3-7-2670,68 160 3140,-56-130-2896,1-1 0,2 0 0,2-1 0,3 3-320,-15-27 46,0-1 0,0 0 0,5 4-46,-9-9 10,1 1-1,0-1 1,0 0 0,0 0 0,0 0 0,0 0 0,0 0 0,1-1 0,2 2-10,-5-3-1,1 0 1,0 0 0,-1 0 0,1 0 0,-1 0 0,1 0 0,-1 0 0,1 0 0,-1 0 0,1-1 0,-1 1-1,0-1 1,1 1 0,-1-1 0,1 0 0,-1 1 0,0-1 0,0 0 0,1 0 0,-1 0 0,0 0-1,0 0 1,0 0 0,0 0 0,0 0 0,0 0 0,0-1 0,0 1 0,-1 0 0,1-1 0,3-4-27,-1-1 1,0 0 0,0 0-1,-1-1 1,1-1 26,7-36-216,-1-1 0,-2 0 0,0-34 216,-7 69-18,0 3 6,1-1 0,0 0-1,2-4 13,-3 11 0,0 0 0,1 0-1,0 0 1,-1 1 0,1-1 0,0 0-1,0 1 1,0-1 0,0 0-1,0 1 1,0-1 0,0 1-1,1 0 1,-1-1 0,1 1-1,-1 0 1,1 0 0,0-1 0,-2 2 1,1 0-1,0 0 1,-1-1 0,1 1 0,-1 0 0,1 0 0,0 0 0,-1 0-1,1 0 1,0 0 0,-1 0 0,1 0 0,-1 0 0,1 0 0,0 0-1,-1 1 1,1-1 0,-1 0 0,1 0 0,0 1 0,-1-1 0,1 0-1,-1 1 1,1-1 0,-1 0-1,12 12 57,-7-4-1,-1-1 0,1 1-1,-1 1 1,0 1-56,8 14 143,4 9 87,4 7 678,12 17-908,-25-46 173,0 0 0,1-1-1,0 0 1,0-1 0,1 1-1,1-2 1,4 4-173,-12-10 46,1 0 0,0 0 1,0 0-1,0-1 0,0 1 0,0-1 0,1 0 0,-1 0 1,0 0-1,1 0 0,2 0-46,-4-1 13,-1 0 0,1 0 1,0 0-1,-1-1 0,1 1 0,-1 0 0,1-1 0,-1 1 1,1 0-1,-1-1 0,0 0 0,1 1 0,-1-1 1,0 0-1,1 0 0,-1 0 0,0 0 0,0 0 0,0 0 1,0 0-1,0 0 0,0 0 0,0 0 0,0-1 0,1 0-12,0-3-7,0 0 0,0 0 1,0 1-1,0-1 1,-1-1-1,1 1 0,-1 0 1,-1 0-1,1 0 1,-1-2 5,0-10 288,-1 0 1,-2-11-289,2 22 188,-3-34 171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6:18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10122,'5'5'2315,"0"-1"0,0 1 0,0-1 0,2 5-2315,-5-6 578,1 1-1,-1 0 0,0 0 0,0 0 0,-1 0 0,1 0 1,-1 0-1,0 1-577,4 18 908,-2-1 1,-1 1-1,0-1 1,-2 5-909,0-15 231,1 23 380,0 48 650,4-1 1,12 59-1262,-3-74 410,6 11-410,-18-66 24,1-1-94,-1-11-26,0-8-54,0-5-105,-1 0 0,-1 0 0,0-9 255,1-22-319,-1 42 310,0 0 1,1 0-1,-1 0 0,1 0 0,-1 0 0,1 1 1,0-1-1,0 0 0,0 0 0,0 0 1,0 1-1,0-1 0,0 1 0,1-1 1,-1 1-1,0-1 0,1 1 0,0 0 0,-1-1 9,1 2 1,-1-1-1,0 0 0,1 0 0,-1 1 0,0-1 0,1 1 0,-1 0 0,1-1 0,-1 1 0,1 0 0,-1 0 0,1 0 0,-1 0 0,1 0 0,0 0 0,-1 0 0,1 0 0,-1 1 0,1-1 1,-1 1-1,0-1 0,1 1 0,0 0 0,8 5 75,0 0 1,0 1-1,0 1 1,-1 0-1,0 0 1,1 2-76,24 21 286,-27-25-249,1-1 0,0 1 1,0-1-1,0 0 1,0-1-1,1 0 1,0-1-1,-1 0 1,1 0-1,1 0 1,-1-1-1,9 0-37,-3-1 2,0-1 0,0 0 0,0-2 0,-1 1 0,1-2 0,0 0 0,8-3-2,-12 2-34,0 0 0,-1 0 1,1-1-1,-1 0 0,0-1 0,0 0 0,-1-1 1,0 0-1,0 0 0,2-3 34,-7 6-41,0-1-1,0 0 1,-1 0 0,1 0 0,-1-1-1,0 1 1,0-1 0,-1 0 0,0 0-1,0-1 42,0 2-16,-1 1-1,0-1 0,-1 1 1,1-1-1,-1 0 1,0 1-1,0-1 0,0 1 1,-1-1-1,0 0 0,0 1 1,0-1-1,0 1 0,-1-3 17,-2 0 0,0 0-1,0 0 1,0 0-1,-1 0 1,0 1-1,0 0 1,-1 0-1,0 0 1,0 1-1,-5-5 1,7 8 11,0-1 0,0 1 0,0 0 0,0 0 0,0 0 0,0 1 0,-1-1 0,1 1 0,-3-1-11,4 2 16,0 0 1,0 0-1,0 0 1,0 0-1,0 0 1,0 0-1,1 1 0,-1-1 1,0 1-1,0 0 1,1 0-1,-1 0 1,0 0-1,1 1 1,-2 0-17,0 0 34,1 1 0,0-1 0,1 1 1,-1-1-1,0 1 0,1 0 1,0 0-1,-1 0 0,1 1 0,0-1 1,1 0-1,-1 1 0,1 0 1,-1-1-1,1 1 0,0 0 1,0-1-1,1 1 0,-1 0 0,1 0 1,0 0-1,0-1 0,0 1 1,0 0-1,1 0 0,0 1-34,0 0 26,0 0 1,0 0-1,0 0 0,1 0 0,0 0 0,0-1 1,0 1-1,1-1 0,-1 0 0,1 1 1,0-1-1,0 0 0,1-1 0,-1 1 0,1-1 1,0 1-1,0-1 0,0 0 0,4 2-26,-3-3 1,0 1 0,0-1 1,1-1-1,-1 1 0,0-1 0,1 0 0,-1 0 0,1-1 0,-1 1 1,1-1-1,-1-1 0,1 1 0,-1-1 0,1 0 0,-1 0 0,0 0 1,1-1-1,-1 0 0,0 0 0,0 0 0,0 0 0,0-1 0,-1 0 1,1 0-1,-1 0 0,1-1 0,-1 0 0,3-3-1,-6 6 2,0 0 0,0 0-1,0 0 1,0 1 0,0-1 0,0 0-1,0 0 1,0 1 0,1-1-1,-1 0 1,0 1 0,1 0 0,-1-1-1,0 1 1,1 0 0,-1-1 0,0 1-2,0 0 2,0 0 0,-1 1 0,1-1 0,0 0 0,-1 0 0,1 0 0,0 1 0,-1-1 0,1 0 0,0 1 0,-1-1 0,1 1 0,-1-1 0,1 0 0,-1 1 0,1-1 0,-1 1 0,1 0 0,-1-1 0,0 1 0,1-1 0,-1 1 0,0 0 0,1-1 0,-1 1 0,0-1 0,0 1 0,0 0 0,1-1 0,-1 2-3,8 54 156,-8-55-151,1 1-1,-1-1 1,0 0-1,1 0 1,-1 1-1,0-1 1,1 0-1,-1 0 1,1 0 0,0 0-1,-1 0 1,1 1-1,0-1-3,-1-1-2,1 0 0,-1 1-1,0-1 1,1 0 0,-1 0-1,1 0 1,-1 1 0,0-1-1,1 0 1,-1 0 0,1 0-1,-1 0 1,0 0 0,1 0-1,-1 0 1,1 0 0,-1 0-1,0 0 1,1 0 0,-1 0-1,1 0 1,-1 0 0,0 0-1,1 0 1,-1-1 0,1 1 2,2-2-138,0 0 0,0 0 0,0-1 1,0 1-1,0-1 0,0 1 0,1-3 138,3-2-608,1-1-840,-1 0 0,0 0-1,2-3 1449,3-9-2411,6-12 2411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6:18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1120,'2'12'10891,"5"31"-833,-2 30-7298,0 12-319,2 16-705,5-2-384,11-16-791,5-8-257,8-31-120,-2-17-112,5-26-616,-1-12-505,-7-18 73,-7 0 1600,-36-15-512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6:18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20 1952,'-33'-11'15332,"25"5"-10467,11 3-1617,13 3-1215,9 3-393,12 3-672,3 0-367,20 0-113,11 0-16,15-4 344,10 1-464</inkml:trace>
  <inkml:trace contextRef="#ctx0" brushRef="#br0" timeOffset="1">1658 47 11634,'-11'-8'10507,"-6"5"-6658,20 12-2153,-1 10-224,4 13-248,8 8-407,-6 0-473,2-2-112,4-3-112,-10-15-40,-1-7-192,-10-13-88,7-19 704,-26-15-480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6:19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2304,'38'1'13777,"-2"5"-7434,36 13-3615,-47-11-2763,0-1 0,0-2 0,8 0 35,-8-3-413,0-1 0,-1-1-1,1-2 1,4-1 413,-40 6 248,0-1 0,1 1 0,0 0-1,-1 1 1,2 1 0,-1-1 0,0 2 0,0 0-248,6-4 207,1 0 0,0 1 1,0-1-1,0 1 0,0 0 1,0 0-1,1 0 1,-1 0-1,1 1 0,0-1 1,0 0-1,-1 3-207,2-4 111,0 1-1,1-1 1,-1 1 0,1-1-1,-1 1 1,1 0-1,0-1 1,0 1 0,0-1-1,1 1 1,-1-1-1,0 1 1,1 0 0,0-1-1,0 0 1,-1 1-1,2-1 1,-1 1 0,0-1-1,0 0 1,1 1-111,5 7 215,0 0-1,1-1 1,0 0 0,1 0 0,0-1 0,2 2-215,23 16 669,5 2-669,0-1 310,-23-15-232,0 1 0,0 1-1,-2 0 1,1 2-78,-13-14 0,-1 0 0,1 0 0,-1 0 0,0 0 0,0 0 0,0 1 0,0-1 0,0 0 0,0 1 0,-1-2 0,0 0 0,0-1 0,0 1 0,0 0 0,0 0 0,0-1 0,0 1 0,0 0 0,0 0 0,0-1 0,0 1 0,-1 0 0,1-1 0,0 1 0,0 0 0,-1-1 0,1 1 0,-1 0 0,1-1 0,0 1 0,-1 0 0,1-1 0,-1 1 0,1-1 0,-1 1 0,0-1 0,1 0 0,-1 1 0,1-1 0,-1 1 0,-10 3 0,0-1 0,0 0 0,0 0 0,-10 0 0,2 1 0,-4 0-208,1-1-1,-1-1 1,0 0 0,0-2-1,-5-1 209,8-2-4935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1:21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1352,'6'3'3243,"-1"1"0,0 1-1,0-1 1,0 1-1,0 1-3242,-2-2 810,1 1 0,-1-1 0,0 1 0,-1 0 0,1 0 0,-1 0 0,0 1 0,0-1 0,0 3-810,25 83 4933,-32-110-4921,1-1 1,0-10-13,1 15-7,1 5-47,1-1 0,0 1 0,1-1 0,0 0 0,0 1 0,1-1 0,1 0 54,-1 6-8,0 0 0,1 0 0,0 0-1,-1 0 1,2 0 0,-1 0 0,1 1 0,-1-1 0,1 1 0,0 0 0,1 0-1,-1 0 1,4-3 8,-4 4 18,-1 1 0,1 1 0,-1-1 0,1 0-1,0 0 1,0 1 0,0 0 0,0 0 0,0 0-1,0 0 1,0 0 0,0 0 0,0 1 0,2-1-18,21 0 346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6:19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 2096,'3'4'14884,"0"15"-10924,-2 19-2239,-1 14-49,-1 27 81,1 13-329,10 5-640,12-4-248,14-23-216,8-20-152,2-34-456,-2-12-256,-8-32 1632,-4-9-1048</inkml:trace>
  <inkml:trace contextRef="#ctx0" brushRef="#br0" timeOffset="1">34 287 848,'-26'-11'6986,"18"10"5336,8 1-8641,15 4-2097,6 1-335,17 6-337,6-1-344,14-6-248,5-1-56,-1-10-640,1-3-456,-9-14-985,-7-8-559,-3-11 1512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6:20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1944,'9'30'12177,"-1"-1"-6344,1 7-2964,-1 0-1,2 31-2868,2 88 3004,12 98-596,-23-245-2363,0 0 6,0 1 1,1 0-1,0-1 0,1 3-51,-2-26-268,-9-34-557,5 36 574,1-1-1,0 1 1,1 0 0,0-1 0,1 1 0,1-3 251,-1 15-4,0 1 1,0 0-1,0-1 1,0 1-1,0 0 1,0-1-1,0 1 0,0 0 1,0-1-1,0 1 1,1 0-1,-1-1 1,0 1-1,0 0 1,0-1-1,0 1 1,1 0-1,-1 0 0,0-1 1,0 1-1,1 0 1,-1 0-1,0-1 1,0 1-1,1 0 1,-1 0-1,0 0 1,1 0-1,-1-1 0,0 1 1,1 0-1,-1 0 1,0 0-1,1 0 1,-1 0-1,0 0 1,1 0-1,-1 0 1,0 0-1,1 0 0,-1 0 1,0 0-1,1 0 1,-1 0-1,0 0 1,1 0-1,-1 0 1,0 1-1,1-1 1,-1 0 3,20 13 16,-16-9-6,9 6 97,1 0 0,0-1 0,0-1 0,1 0 0,0 0 0,1-2 0,-1 0 1,1-1-1,0 0 0,1-1 0,5 0-107,-7-3 82,0 0 1,0-1-1,0 0 1,0-1-1,0-1 1,0 0-1,-1-1 0,1-1 1,-1 0-1,6-3-82,-13 5 16,0-2-1,-1 1 0,1-1 1,0 0-1,-1 0 0,0 0 1,0-1-1,-1 0 1,1 0-1,-1-1 0,0 1 1,0-1-1,-1 0 0,1-1 1,-2 1-1,1-1 0,-1 0 1,0 0-1,0 0 0,0 0 1,-1-3-16,0 4 5,-1-1 1,0 0-1,0 0 1,0 0-1,-1 1 1,0-1-1,-1 0 1,1 0 0,-2 0-1,1 1 1,0-1-1,-1 0 1,-1 1-1,1 0 1,-1-1-1,0 1 1,0 0-1,-1 0 1,1 1 0,-1-1-1,-1 1 1,1 0-1,-1 0 1,0 0-1,-2-2-5,5 6 9,0-1 0,-1 0 0,1 1 0,0 0 0,0 0-1,-1 0 1,1 0 0,0 0 0,-1 0 0,1 0 0,-1 1-1,1-1 1,-1 1 0,0 0 0,1 0 0,-1 0 0,1 0 0,-1 0-1,-1 0-8,2 1 20,0 0-1,0-1 0,0 1 0,1 0 0,-1 0 0,0 0 1,0 1-1,1-1 0,-1 0 0,1 1 0,-1-1 0,1 0 1,-1 1-1,1 0 0,0-1 0,0 1 0,0 0 0,0 0 1,0 0-1,0-1 0,1 1 0,-1 0 0,0 0 0,1 2-19,-2 4 62,1 1 0,0-1-1,0 1 1,1-1 0,0 1-1,1 0 1,0 2-62,4 20 248,3 10-248,-6-36 15,-2-4-12,5 21 111,0 0 0,6 9-114,-9-25 12,0 0 1,1-1 0,-1 1 0,1-1 0,1 0 0,-1 0 0,1 0 0,0 0 0,0-1-1,0 1 1,4 2-13,-4-4 1,1-1 0,-1 0 0,1 1-1,-1-1 1,1-1 0,0 1 0,0-1-1,-1 1 1,4-1-1,9 1 0,1-1 0,7 0 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6:20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2377,'4'8'15851,"12"14"-12866,-8 26-649,8 20-184,5 29-207,-4 7-281,4 12-680,-1-6-255,2-11-385,-1-12-112,-1-29-104,-3-15-40,-6-25-288,-7-13-408,-11-20-969,-7-13-271,-12-23 2656,-2-12-1024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6:21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2833,'36'-12'16235,"6"12"-13170,9 9-481,-2 12-631,0 6-233,-9 14-632,-6 0-264,-10 11-319,-12 0-105,-16-9-160,-12-3-32,-14-10-24,-6-3-48,-9-6-48,-3-2-96,0-7-328,4-7 808,26-12-448</inkml:trace>
  <inkml:trace contextRef="#ctx0" brushRef="#br0" timeOffset="1">451 206 2136,'4'2'2181,"0"0"0,0 0-1,0 1 1,0-1-1,-1 1 1,1 0-1,0 2-2180,-2-3 571,0 0 0,-1 0 0,1 1-1,-1-1 1,1 1 0,-1 0-1,0-1 1,1 3-571,0 6 878,1 1 0,-2-1 0,1 1 0,-2 0 1,0-1-1,0 4-878,0 0 923,0 0 0,1 0 0,2 5-923,4 1 654,-2-16-422,-5-5-227,0 0 0,0 0 0,1 0 0,-1 0 0,0 0 0,0-1 0,0 1 0,1 0-1,-1 0 1,0 0 0,0 0 0,0 0 0,1-1 0,-1 1 0,0 0 0,0 0 0,0 0 0,0-1 0,0 1 0,1 0 0,-1 0 0,0-1 0,0 1 0,0 0 0,0 0 0,0-1 0,0 1 0,0 0 0,0 0 0,0-1-5,1-3 8,0-1 0,0 1 0,-1-1 0,1 1 0,-1-1 0,0 0 0,0 1-8,-1-13-23,1-22-154,-2 1 1,-2-2 176,-2-55-447,6 88 411,0 1-1,0 0 1,1 0 0,0-1-1,0 1 1,0 0 0,1 0-1,0 0 1,2-3 36,-4 8-41,1-1 1,0 0-1,0 1 0,0-1 1,0 1-1,1-1 1,-1 1-1,0 0 0,1 0 1,-1 0-1,0-1 0,1 1 1,0 0-1,-1 1 0,1-1 1,-1 0-1,1 0 0,0 1 1,0-1-1,-1 1 0,1-1 1,0 1-1,0 0 0,0 0 1,0 0-1,-1 0 0,1 0 1,0 0-1,0 0 0,0 1 1,-1-1-1,1 1 0,0-1 1,0 1-1,0 0 41,7 3-44,-1-1 0,0 2 0,0-1-1,4 5 45,6 2 429,18 9-69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6:21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12 2521,'-20'20'13072,"4"2"-6148,12-15-5806,0 0-1,0 0 0,0 0 1,1 0-1,-1 6-1117,2-7 149,1 1 0,-1-1 0,1 1 0,1-1 0,-1 1-1,1-1 1,0 1 0,1-1 0,0 0 0,0 1 0,0-1 0,0 1-1,1-1 1,0 0 0,3 4-149,-3-4 67,1-1 0,0 1 0,1-1 0,-1 0 0,1 0 0,0 0-1,0-1 1,1 1 0,-1-1 0,1 0 0,0 0 0,0-1 0,1 1 0,-1-1 0,4 1-67,-2-1 26,1 0 1,0 0 0,0-1 0,1 0-1,-1-1 1,0 0 0,1 0 0,-1-1-1,0 0 1,1 0 0,0-1-27,2 0-5,-1-1 1,0 0-1,0 0 1,0-1-1,0-1 1,0 0 0,-1 0-1,1-1 1,0-1 4,-3 2 0,-1 0 0,1-1 0,-1 0 0,0 0 0,-1-1 0,1 0 0,-1 0 0,0 0 0,0 0 0,-1-1 0,3-6 0,-5 9-4,0 0 0,0-1 1,-1 1-1,1-1 1,-1 1-1,0-1 0,-1 0 1,1 1-1,-1-1 0,0 0 1,0 0-1,0 1 1,-1-1-1,0 0 0,0 1 1,0-1-1,0 1 0,-1-1 1,0-1 3,-1 1-4,0-1 0,0 1 0,0 0 0,-1 0 0,1 0 0,-1 0 0,-1 1 0,1 0 0,0 0 0,-1 0 1,0 0-1,0 1 0,0-1 0,-6-1 4,1 0-20,-1 0 1,0 1 0,-1 1-1,1 0 1,0 0-1,-1 1 1,1 1 0,-9 0 19,11 0-8,-1 2 0,1-1-1,0 1 1,0 0 0,0 1 0,0 0 0,0 1 0,0 0 0,1 0 0,-1 1 0,-2 1 8,8-3-111,0 0 0,0 1 1,0-1-1,0 0 0,0 1 1,0 0-1,0-1 0,1 1 0,-1 1 111,-1 2-2219,1 0 0,-1 1 0,-1 6 2219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6:21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11442,'8'34'9842,"0"8"-9842,2 34 5492,-2 76-2697,-4-70-1499,8 44-1296,-4-77 287,2-1 0,15 45-287,-18-67 71,-6-26-71,-1 1 0,0-1 1,0 1-1,0-1 0,0 1 0,0-1 0,0 1 0,0-1 0,0 1 1,0-1-1,0 1 0,-1-1 0,1 1 0,0-1 0,0 1 0,0-1 1,-1 1-1,1-1 0,0 1 0,-1-1-3,1 0-1,0 0 1,0 0 0,-1 0 0,1 1 0,0-1 0,0 0-1,-1 0 1,1 0 0,0 0 0,0 0 0,-1 0-1,1 0 1,0 0 0,0 0 0,-1 0 0,1 0-1,0 0 1,-1 0 0,1 0 0,0 0 0,0 0 0,-1-1-1,1 1 1,0 0 0,0 0 0,-1 0 0,1 0-1,0 0 1,0-1 0,-1 1 3,-3-3-71,0-1-1,0 1 1,1-1-1,-1 0 1,1 0 0,-1-1-1,1 1 1,1-1 0,-1 1-1,1-1 1,-1-1 71,-2-5-187,0-2 0,1 1-1,0 0 1,1-3 187,1 5-121,0 0 0,1 0 0,0 0 0,1-1 0,0 1 0,0 0 0,2-7 121,-1 11-30,0 1 0,1 0-1,-1 0 1,1 0 0,0 0 0,0 1 0,1-1-1,-1 1 1,1-1 0,0 1 0,0 0 0,1 0 0,-1 0-1,1 0 1,3-2 30,-1 2 7,0-1-1,0 2 1,1-1 0,-1 1-1,1 0 1,0 0-1,0 1 1,0 0-1,0 0 1,0 0 0,1 1-1,-1 0 1,1 1-1,-1 0 1,0 0 0,1 0-1,-1 1 1,5 1-7,-3 0 109,-1 0 1,1 0-1,-1 1 1,0 0 0,1 0-1,-1 1 1,0 1-1,-1-1 1,1 1-1,-1 0 1,0 1-1,0-1 1,-1 1-1,0 1 1,3 2-110,-4-1 148,1 0 0,-1 0 0,0 0 0,-1 0 0,0 1 0,0 0 0,-1 0 0,0 1-148,-1-5 64,-1 0 1,0 1-1,0-1 1,-1 0-1,1 1 1,-1-1-1,-1 1 1,1-1-1,-1 1 1,1-1-1,-2 1 1,1-1-1,-1 0 1,-1 5-65,-1-3 30,0-1 0,0 1 0,-1-1 0,1 0 1,-1 0-1,-1 0 0,1 0 0,-1-1 0,0 0 0,0 0 0,-2 0-30,-9 6 2,-1 0-1,-1-2 1,-10 5-2,21-10-74,-1 0 0,1-1-1,-1 0 1,0 0 0,0-1 0,0 0-1,0-1 1,0 0 0,-5 0 74,9-2-2125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6:22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97 2353,'1'-3'2491,"0"1"1,0-1 0,0 1 0,0-1 0,0 0 0,-1 1-1,1-4-2491,-1 5 323,0 0-1,0-1 0,0 1 0,-1 0 0,1-1 1,0 1-1,-1 0 0,1 0 0,-1-1 0,1 1 1,-1 0-1,1 0 0,-1 0 0,0 0 0,0 0 0,1-1 1,-1 1-1,-1 0-322,-2-3 406,-1 0 0,-1 0 0,1 0 1,0 1-1,-1 0 0,0 0 0,0 0 0,0 1 0,-2-1-406,-5-1 376,0 0-1,0 1 0,-14-1-375,22 3 33,0 0 0,1 1 1,-1 0-1,0 0 0,0 1 1,0-1-1,0 1 0,0 0 0,0 0 1,0 1-1,1-1-33,1 0 5,1 1-1,-1-1 1,1 1 0,0-1-1,0 1 1,0 0 0,0 0 0,0 0-1,0 0 1,0 0 0,0 0-1,1 0 1,-1 1 0,1-1-1,0 1 1,0-1 0,0 1 0,0-1-1,0 1 1,0 1-5,-1 7 7,0 0 1,1-1-1,0 1 1,1 0-1,0 0 1,1 8-8,1-1 31,1 1 0,1-1-1,3 10-30,-6-25 7,0 1 0,1-1 0,-1 0-1,1 1 1,-1-1 0,1 0 0,0 0-1,0 0 1,0 0 0,1 0 0,-1 0 0,1-1-1,2 3-6,-3-4 1,0 0-1,0 0 1,0 0 0,0 0-1,0 0 1,1 0 0,-1-1-1,0 1 1,1-1-1,-1 1 1,0-1 0,1 0-1,-1 0 1,0 0-1,1 0 1,-1-1 0,0 1-1,0 0 1,1-1-1,-1 0 1,0 1 0,0-1-1,3-1-4,0 0 0,-1-1 0,1 1 0,-1-1 0,0 0 0,0 0 1,0 0-1,2-2 4,6-7-40,10-13 40,9-11-19,-30 36 20,-1-1-1,1 1 1,0-1 0,-1 0-1,1 1 1,0-1-1,-1 1 1,1-1-1,0 1 1,-1 0 0,1-1-1,0 1 1,0 0-1,0-1 1,-1 1 0,1 0-1,0 0 1,0 0-1,0 0 1,0 0-1,0 0 0,-1 0 4,1 1-1,0-1 0,0 1 1,-1-1-1,1 1 0,-1-1 1,1 1-1,0-1 0,-1 1 1,1 0-1,-1 0 0,0-1 1,1 1-1,-1 0 0,1 0 1,-1-1-1,0 1 0,0 0 1,1 0-1,-1 0 0,0-1 1,0 2-4,5 31 254,2 8 120,-6-38-339,0 1 0,0-1 1,1 0-1,-1 1 1,1-1-1,-1 0 1,1 0-1,0 0 1,2 2-36,-3-4-1,-1 0 1,1 0 0,0-1 0,-1 1-1,1-1 1,-1 1 0,1-1 0,0 1-1,-1-1 1,1 1 0,0-1 0,0 1-1,-1-1 1,1 0 0,0 1 0,0-1-1,0 0 1,-1 0 0,1 0 0,0 0-1,0 0 1,0 0 0,0 0 0,-1 0-1,1 0 1,0 0 0,0 0 0,0 0-1,0 0 1,-1-1 0,1 1 0,0 0-1,0-1 1,-1 1 0,1-1 0,0 1-1,0 0 1,-1-1 0,1 0 0,0 1-1,-1-1 1,1 1 0,-1-1 0,1 0-1,-1 1 1,1-1 0,2-3-93,-1-1 0,1 1 0,-1-1 1,0 1-1,0-1 0,0 0 0,1-3 93,5-31-3926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6:22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2689,'20'40'13707,"-7"-1"-8323,-6-6-2104,2 17-3280,-6-30 959,12 85 1505,2 12 984,11 24-3448,-28-140 5,12 49 731,14 34-736,-23-75 22,-3-9-23,0 0 0,0 0 0,0 0 0,0 0 0,0 0 1,0 0-1,0 0 0,0 0 0,0 0 0,0 0 0,0 0 0,0 0 1,0 0-1,0 0 0,0 0 0,0 0 0,0 0 0,0 0 0,0 0 1,0 0-1,0 0 0,0 0 0,0-1 0,0 1 0,-1 0 0,1 0 1,0 0-1,0 1 0,0-1 0,0 0 0,0 0 0,0 0 0,0 0 1,0 0-1,0 0 0,0 0 0,0 0 0,0 0 0,0 0 0,0 0 1,0 0-1,0 0 0,0 0 0,0 0 0,0 0 0,0 0 0,0 0 1,-8-16-173,6 9 98,0 0-1,0-1 1,0 1-1,1 0 1,0-1-1,1 1 1,0-1-1,0 1 1,0-1-1,1 1 1,0-1-1,0 1 1,1-1-1,0 1 1,1 0-1,0-2 76,3-2-63,0 1 0,0-1-1,1 1 1,1 1 0,-1-1 0,2 1-1,-1 1 1,1 0 0,1 0 0,-1 0-1,1 1 1,5-2 63,-10 7 33,-1 0 0,1 0-1,0 1 1,0-1-1,0 1 1,0 0 0,0 1-1,0-1 1,0 1 0,1 0-1,-1 0 1,0 1 0,0-1-1,0 1 1,0 0 0,0 1-1,0-1 1,0 1 0,-1 0-1,1 0 1,0 0 0,-1 1-1,2 1-32,-2-2 56,0 1 0,-1-1 0,0 1 0,1 0-1,-1 0 1,0 1 0,0-1 0,-1 1-1,1-1 1,-1 1 0,0 0 0,0 0 0,0 0-1,0 0 1,-1 0 0,1 1 0,-1-1 0,0 0-1,-1 1 1,1-1 0,-1 1 0,0-1 0,0 0-1,0 1 1,0-1 0,-1 4-56,-1-1 5,-1 0-1,1 0 1,-1 0 0,0 0 0,-1-1-1,0 0 1,0 1 0,0-1-1,0-1 1,-1 1 0,0 0 0,-4 2-5,-4 4-2,0-2 1,-1 0 0,0 0 0,-14 7 1,26-16-6,-1 0 0,1 1 0,-1-1 1,1 0-1,-1-1 0,0 1 0,1 0 0,-1-1 0,0 0 0,-2 1 6,4-1-108,0 0-1,0 0 1,1 0 0,-1-1-1,0 1 1,0 0-1,1 0 1,-1-1-1,0 1 1,0 0-1,1-1 1,-1 1 0,0 0-1,1-1 1,-1 1-1,0-1 1,1 0-1,-1 1 1,1-1 0,-1 1-1,1-1 1,-1 0-1,1 1 1,-1-1-1,1 0 1,0 0-1,-1 1 1,1-1 0,0 0-1,0 0 1,-1 1-1,1-1 1,0 0-1,0 0 1,0 0 108,0-23-1827</inkml:trace>
  <inkml:trace contextRef="#ctx0" brushRef="#br0" timeOffset="1">673 496 1928,'43'19'15668,"-16"20"-10003,-11 1-1848,-3 1-1889,-5-11-439,-8-16-1025,3-14-408,-7-26-48,-3-8 672,-13-14-488</inkml:trace>
  <inkml:trace contextRef="#ctx0" brushRef="#br0" timeOffset="2">555 125 1280,'12'20'11619,"-1"-4"-4146,0 4-3416,-3 8-2144,2 1-305,1-7-648,4-9-152,6-10-488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6:23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1448,'-4'44'13611,"9"11"-6545,2 14-3025,-2 23-1897,1 8-400,3 2-639,2-6-417,6-31-392,4-12-128,2-34-392,2-15-536,-2-25 1120,-2-18-544</inkml:trace>
  <inkml:trace contextRef="#ctx0" brushRef="#br0" timeOffset="1">315 362 11458,'18'34'11075,"-2"7"-6746,-3 8-1937,-2 2-663,2-4-649,-5-7-472,2-20-512,-4-10-96,-1-26-296,2-10-872,-5-15 1392,-2-4-8378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6:23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2248,'12'7'16372,"1"1"-11747,8 13-2281,-4-8-567,5 3-377,0-4-392,9-16 281,2-9-3554</inkml:trace>
  <inkml:trace contextRef="#ctx0" brushRef="#br0" timeOffset="1">513 0 10906,'8'157'10499,"-10"-88"-7515,1 8-303,1 2-777,7-5-472,6-16-871,4-13-225,7-20-392,2-8-208,0-23-385,-2-12 1250,-11-9-569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1:21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140 222 1392,'1'-2'1118,"-1"0"0,1 1 1,-1-1-1,1 0 0,-1 0 0,0 1 0,0-1 0,0 0 0,0 0 0,0 1 0,0-1 0,-1 0 0,1 0-1118,-1 1 423,1 0 0,-1-1 0,1 1 0,-1 0 0,0-1 0,0 1 0,0 0 0,0 0-1,0-1 1,0 1 0,0 0 0,-1-1-423,-2 0 501,0-1 0,-1 1 0,1-1 0,-1 1 0,1 1 1,-1-1-1,0 0 0,-4 0-501,4 1 270,1 0 1,-1 1 0,0-1-1,0 1 1,0 0 0,1 0-1,-1 0 1,0 1-1,-4 0-270,8 0 34,0-1 0,-1 0-1,1 1 1,0-1 0,0 1-1,-1-1 1,1 1-1,0 0 1,0 0 0,0-1-1,0 1 1,0 0-1,0 0 1,0 0 0,0 0-1,0 0 1,1 0-1,-1 0 1,0 0 0,1 1-1,-1-1 1,0 0 0,1 0-1,0 1 1,-1-1-1,1 0 1,0 0 0,0 1-1,-1-1 1,1 0-1,0 1 1,0-1 0,0 0-1,1 1 1,-1-1 0,0 0-1,1 1-33,-1 1 33,1-1 0,0 1 0,0 0 0,0 0 0,0-1 0,1 1 0,-1-1 0,1 1 1,0-1-1,-1 1 0,2-1-33,24 25 231,-14-15-116,68 61 507,-79-71-596,0 0-1,0 0 1,-1 0 0,1 1-1,0-1 1,-1 1-1,0-1 1,0 1-1,1 0 1,-2 0-1,1-1 1,0 1-1,0 2-25,-1-3 12,0-1-1,0 1 0,0-1 1,0 1-1,0 0 0,0-1 0,0 1 1,-1 0-1,1-1 0,0 1 1,-1-1-1,0 1 0,1-1 0,-1 1 1,0-1-1,0 1 0,1-1 1,-1 0-1,0 0 0,-1 1 0,1-1 1,0 0-1,0 0 0,-1 0-11,-4 3-75,1 0-1,-1-1 0,-1 0 1,1 0-1,0-1 1,-1 1-1,1-2 1,-1 1-1,-5 0 76,7-1-32,-1 0 1,1-1-1,-1 0 0,1 0 1,-1 0-1,1-1 0,-1 1 1,1-2-1,-1 1 0,1 0 1,0-1-1,-2-1 32,-3-3 73</inkml:trace>
  <inkml:trace contextRef="#ctx0" brushRef="#br0" timeOffset="1">264 224 1560,'28'-1'14427,"-13"10"-9914,-6 6-2984,2 8 791,-5 1-503,-2 0-521,0-2-392,-2-6-264,2-3 232,4-6-712,2-3 225,-2-9 167</inkml:trace>
  <inkml:trace contextRef="#ctx0" brushRef="#br0" timeOffset="2">260 1 2761,'-1'0'17115,"1"4"-14050,6-3-2065,-6-1 536,0 0-671,14 3-609,7 2 960,43 9-1064,-32-12 136,2 1 144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6:24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2288,'1'0'13513,"8"1"-7947,5-1-3039,3 0-1070,31 0-681,-1-2-1,1-3 1,-1-2 0,3-2-776,-36 6 4,1 0-1,-1 1 1,0 1 0,1 0-1,-1 1 1,1 1-4,-11-1-1,0 1 0,-1-1 0,1 1-1,0 0 1,-1 0 0,1 0 0,-1 0 0,0 1 0,1-1 0,-1 1-1,0 0 1,0 0 0,0 0 0,0 0 0,0 1 0,0-1-1,-1 1 1,1-1 0,-1 1 0,0 0 0,0 0 0,0 0 0,0 1-1,-1-1 1,1 0 0,-1 1 1,1 4 6,0 1 0,-1 0 0,0-1 0,-1 1-1,0 0 1,0 0 0,-1 0 0,0 1-6,0-8 5,0 11 80,-2 0-1,-1 4-84,1-6 117,0 0 1,2-1-1,-1 1 0,1 8-117,1-16 32,0-1 1,0 1 0,0 0-1,0-1 1,1 1-1,0 0 1,-1-1-1,1 1 1,0-1-1,0 1 1,1-1-1,-1 1 1,0-1-1,1 0 1,-1 0-1,1 1 1,0-1-1,0 0 1,0-1-1,1 2-32,-1-2 8,-1 0-1,0 0 0,1 0 1,-1 0-1,1 0 0,0 0 1,-1-1-1,1 1 0,0-1 0,-1 1 1,1-1-1,0 0 0,-1 1 1,1-1-1,0 0 0,0 0 1,-1 0-1,1-1 0,0 1 0,0 0 1,-1-1-1,1 1 0,0-1 1,-1 1-1,1-1 0,0 0-7,3-2-10,-1 0 0,1 0 0,-1 0-1,0 0 1,0-1 0,0 0 0,0 0-1,0-1 11,11-12-63,30-36-162,-32 35 35,13-12 190,-20 24-18,-1 0 0,1 1 0,1 0 0,-1 0 0,1 1 0,3-2 18,-9 5 2,0 1 1,0-1-1,0 1 1,0-1-1,-1 1 1,1 0-1,0-1 1,0 1 0,0 0-1,0 0 1,0-1-1,0 1 1,0 0-1,0 0 1,0 0-1,0 0 1,0 0-1,0 0 1,0 1 0,0-1-1,0 0 1,0 0-1,-1 1 1,1-1-1,0 1 1,0-1-1,0 1 1,0-1-1,0 1 1,-1-1-1,1 1 1,0 0 0,-1-1-1,1 1 1,0 0-1,-1 0 1,1-1-1,-1 1 1,1 0-1,-1 0-2,3 5 34,-1-1-1,0 1 0,-1 0 1,0-1-1,1 1 0,-1 3-33,0-2 32,58 285 1211,-49-252-990,5 16 206,-2 1 1,-3 1-1,-2 1-459,-8-57 13,1 8 38,0 0 0,-1 0 0,0 0 0,-2 9-51,2-17 1,0 0 1,-1 0 0,1 1-1,-1-1 1,0 0-1,0 0 1,0 1-1,0-1 1,0 0-1,0 0 1,0 0-1,-1 0 1,1-1-1,-1 1 1,1 0-1,-1-1 1,0 1-1,0-1 1,0 1-1,1-1 1,-1 0-1,-1 1 1,-1-1-2,0 1 0,0-1 0,0 0 0,-1-1 0,1 1 0,-1-1 0,1 0 0,-1 0 0,-2 0 0,-3-1 0,1-1 0,-1 0 0,-6-2 0,0-1-10,0-2-1,0 0 1,1 0-1,0-2 1,1 0-1,0 0 1,-7-7 10,-16-15-220,2-1 1,-1-3 219,-21-28-204,0-9-1368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6:24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2128,'-2'12'14516,"-2"27"-11684,-6 13-943,0 18-305,-1 1-80,11-4-584,6-4-215,11-10-393,17-4-144,-4-18 72,6-10-176,5-26-664,-7-14 47,-5-15 137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6:25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86 1576,'-34'-18'12747,"22"12"-8490,12-6-1873,19 4-783,10 1-185,18 2-568,10 5-280,10 0-63,3 5-209,-3-6 736,-3-2 1056,-10-28-1480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6:25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0 688,'3'3'3421,"0"0"-763,0 1 0,0 0 0,0 1 0,-1-1 0,3 4-2658,-2-1 1612,-1 1 0,1-1 0,0 5-1612,1 10 283,-1 0 0,0 7-283,-1-7 1582,6 71 299,3 36-232,-6-92-1125,1-1 0,6 16-524,-1-20 232,-6-22-127,-4-14-102,-5-15-156,-12-23-343,-5-14-136,19 49 553,0 0 1,1-1-1,-1 1 1,1-1-1,1 1 1,0-4 78,0 10-4,0 0 1,0 1 0,0-1 0,0 0 0,0 0 0,0 0 0,0 0-1,0 1 1,1-1 0,-1 0 0,0 0 0,1 1 0,-1-1-1,1 0 1,-1 0 0,1 1 0,-1-1 0,1 0 0,-1 1 0,1-1-1,-1 1 1,1-1 0,0 1 0,-1-1 0,1 1 0,0-1-1,0 1 1,-1 0 0,1-1 0,0 1 0,0 0 0,0 0 0,-1 0-1,1-1 1,0 1 0,0 0 0,0 0 0,-1 0 0,1 0 0,0 0-1,0 1 1,0-1 0,0 0 0,-1 0 0,1 0 3,7 2 3,-1 0 0,0 0 0,0 1-1,0 0 1,0 1-3,-3-3 8,12 6 28,86 38 422,-74-34-129,0-2 0,25 5-329,-35-11 80,0 0 1,1-2-1,-1 0 1,1-1-1,-1 0 1,0-2 0,1 0-1,-1-1 1,0-1-1,2-2-80,-5 2 20,0-1 0,-1-1 0,1-1 0,-1 0 0,-1 0 0,1-2-1,-1 0 1,-1 0 0,0-1 0,0-1 0,9-10-20,-17 16 8,1 0-1,-1-1 1,0 1 0,-1-1-1,0 0 1,0 0 0,0 0-1,0-1 1,-1 1 0,0-1-8,-1 5 4,-1-1 0,1 0 0,-1 1 1,0-1-1,0 1 0,0-1 0,0 0 0,0 1 0,0-1 1,-1 0-1,1 1 0,-1-1 0,0 1 0,0-1 1,0 1-1,0 0 0,0-1 0,-1 1 0,1 0 0,0 0 1,-1-1-1,0 1 0,0 0 0,1 1 0,-3-3-4,1 2 5,0 0 0,-1 0-1,1 0 1,-1 0-1,1 1 1,-1 0 0,1-1-1,-1 1 1,0 0-1,0 1 1,1-1 0,-1 1-1,0-1 1,0 1-1,0 1 1,0-1 0,1 0-1,-3 1-4,-3 1 19,-1 0 0,1 1 1,0 0-1,0 0 0,0 1 0,-7 4-19,9-4 35,0 0 1,0 0 0,1 1-1,0 0 1,-1 1 0,2-1-1,-1 1 1,1 0 0,-1 0-1,-2 7-35,5-9 43,0 1-1,1 0 0,-1 1 0,1-1 0,0 0 1,1 1-1,-1-1 0,1 1 0,0 0 0,1-1 1,-1 1-1,1 0 0,0-1 0,1 1 0,0 5-42,-1-7 21,1-1 0,0 1-1,0 0 1,0-1-1,0 1 1,0 0 0,1-1-1,0 1 1,0-1-1,0 0 1,0 0 0,0 0-1,1 0 1,-1 0 0,1 0-1,0 0 1,0-1-1,0 1 1,0-1 0,0 0-1,0 0 1,1 0-1,-1-1 1,4 2-21,-2-2 5,1 0 0,-1 0 0,0-1 1,1 1-1,-1-1 0,1-1 0,-1 1 0,1-1 0,-1 0 0,0 0 0,1 0 0,-1-1 1,0 0-1,0 0 0,0 0 0,0-1 0,-1 0 0,2 0-5,11-9 17,-1 0 0,0-1 0,-1-1 0,1-2-17,-11 12 8,-4 3-6,0 0 0,0 0 0,0 1 0,0-1 1,0 0-1,0 0 0,0 1 0,0-1 0,0 1 0,0-1 0,1 0-2,-1 1 1,-1 0 0,0 0 0,0 0 1,1 0-1,-1 0 0,0 0 0,0 0 0,1 0 0,-1 0 0,0 0 0,0 1 0,1-1 0,-1 0 0,0 0 0,0 0 1,0 0-1,1 0 0,-1 0 0,0 1 0,0-1 0,0 0 0,1 0 0,-1 0 0,0 0 0,0 1 0,0-1 1,0 0-1,0 0 0,1 1 0,-1-1 0,0 0 0,0 0-1,1 3 10,-1 0 0,1 0-1,-1 0 1,0 0 0,0 0 0,0 0 0,0 2-10,0 0 8,-2 23 49,1-15 12,1 0 0,0-1 0,0 1 0,3 10-69,-3-22 21,0 1-1,1 0 1,-1-1 0,1 1-1,-1-1 1,1 1 0,-1-1-1,1 1 1,0-1-1,0 1 1,0-1 0,0 0-1,0 1 1,0-1 0,0 0-1,1 0 1,-1 0 0,1 1-21,-1-2-38,1 1 0,-1 0 0,1-1 0,-1 1 0,1-1 0,-1 0 0,1 0 0,-1 1-1,1-1 1,-1 0 0,1 0 0,-1 0 0,1 0 0,-1-1 0,1 1 0,0-1 38,3 0-449,0-1 0,0 0 0,-1 0 0,1-1 0,-1 1 0,1-1 0,-1 0 0,0 0 0,0 0 0,0-1 0,1-1 449,4-6-1209,0-1-1,7-13 1210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6:25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2200,'-7'19'15540,"-3"30"-11459,-5 14-1665,12 22-527,-2 1-241,16-4-768,13-12-320,10-29-104,10-7-248,1-32-760,3-12 320,-9-16-136</inkml:trace>
  <inkml:trace contextRef="#ctx0" brushRef="#br0" timeOffset="1">55 195 1368,'-40'-4'11587,"26"-7"-5290,14 2-2976,4 5-1217,4 4-303,22 9-729,6 2-408,25 9 448,7 2 361,19 4-889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6:26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83 2048,'-51'-55'13389,"38"42"-9364,12 13-3909,1 0 0,0 0 0,0 0 0,-1-1 0,1 1 0,0 0-1,0 0 1,-1 0 0,1 0 0,0 0 0,0 0 0,-1-1 0,1 1-1,0 0 1,-1 0 0,1 0 0,0 0 0,0 0 0,-1 0 0,1 0-1,0 0 1,-1 0 0,1 0-116,-1 1 167,1 0 0,0 0 1,-1 0-1,1 0 0,0 0 0,-1-1 0,1 1 0,0 0 0,0 0 0,0 0 0,0 0 0,0 0 1,0 0-1,0 0 0,0 0 0,0 0-167,1 8 551,-2 19 524,2 0-1,1 0 1,6 26-1075,-5-42 87,-1 1 0,2-1 0,0 0 0,0 0 0,1-1 0,1 1 0,-1-1 1,2 0-1,7 10-87,-11-18 7,-1 0 1,1 0-1,0-1 1,0 1-1,0-1 1,0 1 0,0-1-1,0 0 1,1 0-1,-1 0 1,1-1-1,0 1 1,-1-1-1,1 0 1,0 0 0,0 0-8,-1-1-6,0 0 1,0 0-1,0 0 0,0 0 1,0 0-1,0-1 1,0 1-1,-1-1 1,1 0-1,0 0 1,0 0-1,0 0 1,-1 0-1,1-1 1,-1 1-1,1-1 1,-1 0-1,1 0 1,-1 0-1,0 0 1,0 0 5,14-17-277,-1 0 0,-1-1-1,-1 0 1,4-10 277,21-30-447,-28 46 403,-10 14 43,0 0 1,0 0-1,0 0 1,0 0-1,1 0 1,-1 0-1,0 0 1,0 0 0,0 0-1,0 0 1,0-1-1,0 1 1,0 0-1,0 0 1,0 0-1,0 0 1,0 0 0,0 0-1,1 0 1,-1 0-1,0 0 1,0 0-1,0 0 1,0 0-1,0 0 1,0 0 0,0 0-1,0 0 1,1 0-1,-1 0 1,0 0-1,0 0 1,0 0-1,0 0 1,0 0 0,0 0-1,0 0 1,0 0-1,0 0 1,0 0-1,1 0 1,-1 0-1,0 1 1,0-1 0,0 0-1,0 0 1,0 0-1,0 0 1,0 0-1,0 0 1,0 0-1,0 0 1,0 0 0,0 0-1,0 0 1,0 1-1,0-1 1,0 0-1,0 0 1,0 0-1,0 0 1,0 0 0,0 0 0,13 31 223,0 0 186,-9-24-226,0 1 1,1-1 0,-1-1-1,1 1 1,1-1-1,-1 1 1,1-2 0,0 1-1,7 4-183,-9-7 89,0-1 1,-1 0-1,1 0 0,0 0 0,0 0 0,1-1 0,-1 1 0,0-1 1,0 0-1,1-1 0,-1 1 0,1-1 0,-1 0 0,0 0 0,1 0 1,-1 0-1,1-1 0,-1 0 0,0 0 0,1 0-89,0-1 32,1 0 0,-1 0-1,0-1 1,1 1 0,-1-1-1,0-1 1,-1 1 0,1-1-1,0 1 1,-1-1 0,0-1 0,0 1-1,0-1 1,-1 1 0,1-1-1,-1 0 1,0 0 0,-1 0-1,1-1 1,0-1-32,3-12-288,0 0 0,-1-1 0,-1 0 1,-1 0-1,0-5 288,3-15-938,4 6-4006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6:26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1 251 872,'11'4'3010,"0"0"-1,1 0 1,-1-1-1,1-1 1,0 0-1,0-1-3009,-6 0 1057,-1-1 0,1 0 0,-1-1 0,1 1 1,-1-1-1,1 0 0,-1-1 0,2 0-1057,-4 1 103,1-1 0,-1 1 1,0-1-1,1 0 1,-1 0-1,0 0 0,0 0 1,0-1-104,2-2 201,0-1 1,0 0-1,0 1 1,-1-2 0,0 1-1,0 0 1,-1-1-1,0 0 1,0 0-1,0 0 1,0-4-202,0 1 36,-1 0 1,0 0-1,-1 0 1,0 0-1,-1 0 0,0 0 1,0 0-1,-1-3-36,0 8 7,0 1-1,-1-1 1,1 1-1,-1-1 0,1 1 1,-1 0-1,-1 0 1,1 0-1,-1 0 1,1 0-1,-1 1 1,0-1-1,0 1 0,-1-1 1,0 1-7,3 2 1,-1-1-1,1 1 1,-1 0 0,1 1-1,-1-1 1,0 0 0,1 0-1,-1 1 1,0-1 0,0 1-1,0-1 1,1 1 0,-1 0-1,0 0 1,0 0 0,0 0-1,0 0 0,0 0-2,0 1 1,0-1-1,0 1 0,0 0 0,0 0 0,0 0 0,0 0 0,0 0 1,0 0-1,1 1 0,-1-1 0,1 1 0,-1-1 0,1 1 0,-1-1 1,1 1-1,0 0 0,-1 0 2,-2 5-9,-1 1 0,2-1 0,-1 1 0,1 0 1,0 0-1,0 0 0,1 2 9,-3 11-18,2 0 1,-1 9 17,3-20 0,1 0 0,0 0 0,0 0 1,1-1-1,0 1 0,1 0 1,0 0-1,2 4 0,-3-9 25,1-1 0,0 1 0,0-1 0,0 0 1,1 0-1,-1 1 0,1-2 0,0 1 0,0 0 0,0-1 0,1 1 1,-1-1-1,1 0 0,0 0 0,0 0 0,0-1 0,0 1 0,3 0-25,1 0 51,1-1 0,0 0-1,0 0 1,-1-1 0,1 0-1,0 0 1,0-1 0,0 0-1,5-1-50,-1 0-281,59 0-3809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6:27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176 510 2120,'3'-2'2296,"0"0"0,0 0 0,0-1 0,-1 1 0,1-1 0,0-1-2296,-1 2 850,0-1 0,-1 0-1,1 0 1,-1 1 0,1-1 0,0-2-850,-1-1 469,1 0 0,-1 0 1,0 0-1,-1 0 0,1 0 1,-1 0-1,0 0 0,-1 0-469,0-3 318,0 0 0,0 0 0,-1 0 0,-1 0-1,0 1 1,0-1 0,0 1 0,-1-1 0,0 1 0,-4-5-318,5 9 70,1 1 0,-1 0 1,1 0-1,-1 0 0,0 0 1,0 0-1,-1 1 0,1-1 1,-1 1-1,1 0 0,-2-1-70,2 2 33,0 0 0,-1 0 1,1 0-1,0 1 0,0-1 0,0 1 0,0-1 0,-1 1 0,1 0 0,0 0 0,0 1 0,0-1 0,-1 1 0,1-1 0,-3 2-33,3 0 16,0-1-1,-1 0 1,1 1 0,0 0 0,0 0-1,0 0 1,0 0 0,1 0 0,-1 0-1,0 1 1,0 1-16,-2 1 11,1 1 1,0-1-1,1 1 0,0 0 1,0 0-1,0 1-11,-3 7 4,1 0 0,1 1 0,1-1 0,0 1 0,0 4-4,2-7 4,0 0 1,0 1-1,2-1 0,-1 1 0,1-1 0,2 8-4,-2-15 2,1 0 0,-1 0 0,1-1 0,-1 1 0,1 0 0,0-1-1,1 0 1,-1 1 0,1-1 0,0 0 0,0 0 0,0 0 0,1-1 0,-1 1 0,1-1 0,0 0 0,2 2-2,-4-4 1,1 1 1,-1-1-1,1 0 1,-1 0-1,0 0 1,1 0-1,0 0 1,-1-1-1,1 1 1,-1-1 0,1 0-1,0 1 1,-1-1-1,1 0 1,0-1-1,-1 1 1,3-1-2,-2 0 2,1 0 1,-1 0-1,0-1 1,0 0-1,1 1 1,-1-1-1,0 0 1,-1-1-1,1 1 1,0 0-1,-1-1 1,1 1-1,-1-1 1,1-1-3,6-9-25,0-1 0,0 0 0,-1-1-1,-1 0 1,-1 0 0,0-1 0,-1-1 25,8-25-158,-3 0 0,-1-6 158,1-15-66,-2-1-1,-4 0 1,-2-19 66,-5 51 3,3 30 1,0 0 0,-1 0 0,1-1 0,-1 1 0,0 0 0,0 0 0,0 0 0,0 0 0,0 0 0,-1-2-4,1 4 4,1-1 0,-1 1 0,1 0-1,0-1 1,-1 1 0,1 0 0,-1 0 0,1-1 0,-1 1 0,1 0 0,-1 0 0,1 0-1,-1 0 1,1 0 0,-1-1 0,1 1 0,-1 0 0,1 0 0,-1 0 0,1 0 0,-1 0 0,1 1-1,-1-1 1,1 0 0,-1 0 0,1 0 0,-1 0 0,1 0 0,0 1 0,-1-1 0,1 0 0,-1 0-1,1 1 1,-1-1 0,1 0 0,0 1 0,-1-1 0,1 0 0,0 1 0,-1-1 0,1 1-1,0-1 1,0 1 0,-1-1 0,1 0 0,0 1 0,0-1 0,0 1 0,0-1 0,-1 1 0,1 0-4,-3 11 50,0 1 0,0 1 0,1-1 0,1 0 0,0 1-50,0 6 51,-5 50 484,4 39-535,3-87 92,0 0 1,2 0-1,1 0 1,0 0 0,1-1-1,2 1 1,1 0-93,-5-13 14,1-1 0,0 0-1,1 0 1,-1-1 0,1 1 0,1-1 0,0 0 0,0-1 0,0 1 0,2 0-14,-4-4 25,0 1 0,1-1 1,0 0-1,0 0 0,0-1 1,0 0-1,0 1 0,0-2 1,1 1-1,-1-1 0,1 1 1,-1-1-1,1-1 0,-1 1 1,1-1-1,2 0-25,34-5-33,-5-1 133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6:27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32 136 4089,'-5'37'16680,"2"-13"-12588,2 11-2250,1-31-1602,0 0 0,1 1 1,-1-1-1,1 0 0,0 0 1,1 1-1,-1-1 0,1 0 0,-1 0 1,1 0-1,1-1 0,-1 2-240,0-3 48,0 0 0,-1 0 0,1 0-1,0 0 1,0 0 0,0-1 0,0 1 0,1 0-1,-1-1 1,0 0 0,1 0 0,-1 1 0,0-1-1,1-1 1,0 1 0,-1 0 0,1-1-1,-1 1 1,1-1 0,0 0 0,-1 0 0,1 0-1,0 0 1,-1 0 0,1 0 0,0-1 0,1 0-48,1 0 7,0-1 0,0 1 0,0-1 0,0-1 0,0 1 0,-1-1 0,1 1 0,-1-1 0,1-1 0,-1 1 0,0 0 0,0-1 0,0-1-7,0 1-11,-1-1 1,1 0-1,-1 0 1,0 0-1,-1 0 1,1 0-1,-1 0 0,0-1 1,0 1-1,-1-1 1,0 1-1,0-1 1,0 0-1,0-4 11,-1 6-11,0 0-1,-1 0 1,1 0-1,-1 0 1,0 1-1,1-1 1,-2 0-1,1 0 1,0 1-1,-1-1 1,0 1 0,0-1-1,0 1 1,0 0-1,0 0 1,-1 0-1,1 0 1,-1 0-1,0 0 1,0 1-1,0-1 1,0 1 11,-4-3-22,0 1 1,-1 0 0,1 1-1,-1-1 1,1 2-1,-4-2 22,-12-2-100,-13-1 100,13 3-18,19 3 17,-13-4-18,16 5 16,1 0 0,0 0 0,-1 0 0,1 0 0,0 0 0,0 0 0,-1-1 0,1 1 0,0 0 0,-1 0 0,1-1 0,0 1 0,0 0 0,0 0 0,-1-1 1,1 1-1,0 0 0,0 0 0,0-1 0,0 1 0,-1 0 0,1-1 0,0 1 0,0 0 0,0-1 0,0 1 0,0 0 0,0-1 0,0 1 0,0 0 0,0-1 0,0 1 0,0 0 0,0-1 0,0 1 0,0 0 0,0 0 0,0-1 0,1 1 0,-1 0 0,0-1 0,0 1 0,0 0 0,0-1 0,1 1 0,-1 0 0,0 0 3,2-3-21,1 1 1,-1-1-1,0 1 0,1 0 1,0 0-1,-1 0 0,1 0 0,0 1 1,0-1-1,0 1 0,1-1 21,35-10-89,-35 11 83,13-3-15,1 1 0,-1 0 0,1 1 0,-1 1 0,1 1 0,13 1 21,-23-1 17,0 1-1,0 1 0,0-1 0,-1 1 1,1 0-1,-1 1 0,0 0 1,1 0-1,-1 0 0,0 1 1,-1 0-1,1 1 0,-1-1 0,0 1 1,0 0-1,2 3-16,-4-3 42,0 0 0,-1 0 0,0 1 0,0-1 0,0 1 0,-1 0 0,1 0 0,-1 0 0,-1 0-1,1 0 1,-1 0 0,0 0 0,-1 0 0,1 1 0,-1 5-42,-1-4 41,1 1-1,-2-1 1,1 1-1,-1-1 1,0 1-1,-1-1 1,0 0-1,0 0 1,0-1-1,-1 1 1,-2 2-41,1-6 40,4-8-49,3-11-74,5-6-120,2-6-219,1 0 1,10-18 421,-16 38-38,0 0 0,0 0 0,1 1-1,0-1 1,0 1 0,0 0 0,1 0 0,0 1 0,0 0-1,0 0 1,7-4 38,-10 7-3,0 1-1,0-1 0,0 1 1,1 0-1,-1 0 1,1 0-1,-1 0 0,1 0 1,2 1 3,-4 0 6,0 0 1,0 0 0,0 0-1,0 0 1,0 0-1,0 1 1,-1-1 0,1 1-1,0-1 1,0 1 0,0 0-1,-1 0 1,1 0-1,0 0 1,-1 0 0,1 0-1,-1 0 1,1 1 0,-1-1-7,3 4 59,0-1 0,-1 1 0,0 0 0,1 0 0,-2 1 1,1-1-1,-1 1 0,1-1 0,-2 1 0,2 2-59,1 13 306,0 1 1,0 5-307,0-2 231,-4-20-124,1-1 1,1 1 0,-1-1 0,1 0-1,-1 1 1,1-1 0,0 0 0,3 3-108,-5-6-103,1 0 1,0 0 0,-1 0-1,1 0 1,-1-1 0,1 1 0,0 0-1,0 0 1,-1-1 0,1 1-1,0-1 1,0 1 0,0 0-1,0-1 1,0 0 0,0 1 0,0-1-1,0 1 1,0-1 0,0 0-1,0 0 1,0 0 0,0 0-1,0 0 1,0 0 0,0 0 0,0 0-1,0 0 1,0 0 0,0 0-1,0-1 1,0 1 0,0 0-1,0-1 1,0 1 0,0-1 0,0 1-1,0-1 1,-1 1 0,2-2 102,1 0-311,-1-1 1,1 1-1,-1-1 1,0 0-1,1 0 1,-1-1 310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6:28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240 232 2200,'18'33'15772,"-16"32"-11571,1 12-1513,-2 16-719,-3 3-449,7-5-816,7-10-328,7-27-152,8-15-192,5-34-680,0-14-272,-8-23-776,-8-8 2832,-16-2-984</inkml:trace>
  <inkml:trace contextRef="#ctx0" brushRef="#br0" timeOffset="1">168 410 2417,'26'1'16035,"-5"-3"-12418,8-1-1625,10 3-111,2 3-513,2-1-472,-6 1-352,-1 0-56,-17-7 392,-6-4 481,-13-12-937</inkml:trace>
  <inkml:trace contextRef="#ctx0" brushRef="#br0" timeOffset="2">81 0 3025,'10'4'16019,"-7"12"-13034,-2 8-745,-9 16-111,-9 3-273,-4 6-840,-1 1-112,6-3 257,6 3-49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1:22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31 656,'-4'-3'2736,"1"-1"0,-1 1-1,0 1 1,-2-2-2736,2 1 1475,0 1 1,0 1-1,0-1 0,0 0 0,-2 1-1475,4 0 307,0 0-1,-1 1 0,1-1 0,-1 1 0,1 0 0,-1 0 0,0 0 0,1 0 0,-1 0 0,1 1 1,-1-1-1,1 1 0,0 0 0,-1-1 0,1 1 0,0 0 0,-1 0 0,1 1 0,0-1 0,-1 1-306,-1 2 182,0 0 0,0 0 0,0 0 0,0 0 0,1 1 0,0 0 0,0-1 0,0 1 0,1 0-1,-1 1 1,0 3-182,-1 4 187,0 0-1,1 0 1,0 0 0,0 7-187,1 10 252,1 1 1,1-1-1,1 0 1,4 15-253,24 122 725,-10-69-412,-14-69-266,1 6 14,-1 3-61,-4-28-83,0 1-1,-1-1 0,0 0 0,-1 0 0,-1 0 0,1 1 84,0-8-45,0 0-1,0-1 0,0 1 0,0 0 1,0-1-1,0 1 0,-1-1 0,-1 2 46,3-3 15,-1 0 1,0 0-1,0 0 0,1-1 0,-1 1 1,0 0-1,0-1 0,0 1 0,0 0 1,0-1-1,0 1 0,0-1 0,0 0 0,0 1 1,0-1-1,0 0 0,0 1 0,0-1 1,0 0-1,0 0 0,0 0 0,0 0 1,0 0-1,0 0 0,-1 0-15,-3-2 24,0-1 0,0 1 0,0-1 0,0 0 0,1 0 0,-1 0 0,1 0 0,0-1 0,0 0 0,-1-1-24,-23-24 493</inkml:trace>
  <inkml:trace contextRef="#ctx0" brushRef="#br0" timeOffset="1">0 427 2393,'15'-10'17139,"6"3"-13730,4 6-2217,3-1 465,3 2-145,-1 0-600,-2 0-368,3 0 128,4 0-568,2 6-32,-3-2 56,0 1 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6:28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63 2088,'0'0'2356,"1"-5"-400,0 0 1,0 0 0,-1 0-1,0 0 1,0 0-1,0 0-1956,0 4 170,-1-1 0,1 1 0,0 0-1,0 0 1,-1 0 0,1-1 0,-1 1-1,1 0 1,-1 0 0,1 0 0,-1 0-1,0 0 1,1 0 0,-1 0 0,0 0-1,0 0 1,0 0 0,0 0 0,0 1-1,0-1 1,0 0 0,0 1 0,0-1-1,0 0 1,0 1 0,-1 0 0,1-1-1,0 1-169,-4-1 202,0 1-1,1-1 0,-1 1 0,0 0 0,0 1 0,1-1 0,-1 1 0,0 0 0,1 0 0,-1 0 0,0 1 1,1 0-1,0 0 0,-2 0-201,0 1 184,0 0 0,0 1 0,0 0 0,0 0 1,1 0-1,-1 1 0,1 0 0,0 0 0,-3 4-184,3-2 105,1 0 0,0 0 0,0 1 0,1-1-1,0 1 1,1 0 0,-1 0 0,1 0-1,1 0 1,0 1 0,0-1 0,0 0 0,1 1-105,0 3 84,1-1 1,0 1-1,0-1 1,1 1-1,1-1 1,0 1-1,1-1 1,0 0 0,1 1-85,-3-7 18,1 1 0,1-1 1,-1 1-1,1-1 0,0 0 1,0-1-1,0 1 1,1-1-1,-1 1 0,1-1 1,0-1-1,1 1 0,-1-1 1,1 0-1,-1 0 1,1 0-1,0-1 0,0 0 1,0 0-1,1 0-18,3 0-52,0-1-1,0 1 1,0-2-1,-1 0 1,1 0 0,0 0-1,0-1 1,0-1-1,0 0 1,0 0 0,-1-1-1,7-2 53,-1-2 410,0 0-1,14-9-409,25-19 268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6:29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11 1376,'2'-2'3054,"6"-7"893,-8 9-3811,0 0 1,0 0-1,0 0 1,0 1-1,0-1 0,0 0 1,0 0-1,0 0 0,0 0 1,0 0-1,0 0 1,0 0-1,0 1 0,0-1 1,0 0-1,0 0 0,0 0 1,0 0-1,0 0 1,0 0-1,0 0 0,0 0 1,0 0-1,1 0 0,-1 1 1,0-1-1,0 0 1,0 0-1,0 0 0,0 0 1,0 0-1,0 0 0,0 0 1,0 0-1,1 0 1,-1 0-1,0 0 0,0 0 1,0 0-1,0 0 0,0 0 1,0 0-1,0 0 1,1 0-1,-1 0 0,0 0 1,0 0-1,0 0 0,0 0 1,0 0-1,0 0 0,0 0 1,0 0-1,1 0 1,-1 0-1,0 0 0,0-1 1,0 1-1,0 0 0,0 0 1,0 0-1,0 0 1,0 0-1,0 0 0,0 0 1,0 0-1,0 0 0,1-1-136,0 62 5466,-13 69-1972,5 138-738,4-178-2218,2 19-18,3-102-489,-1-6-34,0-5-42,2-32-293,1-1 0,2 1 0,1 0 1,2 1-1,4-6 338,-11 36-20,-1 0 1,1 1-1,0-1 0,0 1 1,1 0-1,-1 0 0,2-2 20,-3 5 4,0 0 1,0 0-1,0 0 0,0 0 0,0 0 0,0 1 1,0-1-1,1 0 0,-1 0 0,0 1 0,0-1 0,1 1 1,-1-1-1,0 1 0,1-1 0,-1 1 0,0 0 1,1 0-1,-1 0 0,1 0 0,-1 0 0,0 0 0,1 0 1,-1 0-1,2 0-4,0 1 32,-1 0 0,1 0 1,-1 0-1,0 0 0,1 0 1,-1 1-1,0-1 0,1 1 0,-1 0 1,0-1-1,0 1 0,-1 0 1,1 0-1,0 0 0,0 0 1,-1 0-1,0 1 0,1-1 0,-1 0 1,0 1-1,0-1 0,0 1 1,0-1-1,-1 1 0,1 0-32,2 11 236,-1-1 0,-1 1-1,0 0 1,-1 9-236,1 6 305,0-21-234,1 16 472,4 21-543,-5-39 51,0 0-1,1 0 0,-1 0 1,1-1-1,1 1 1,-1-1-1,1 1 1,0-1-1,4 5-50,-7-9-31,1-1 0,-1 1 0,1 0 0,0-1 0,-1 1 0,1-1 0,0 1 0,0-1 0,-1 1 0,1-1-1,0 1 1,0-1 0,0 0 0,0 0 0,0 1 0,-1-1 0,1 0 0,0 0 0,0 0 0,0 0 0,0 0 0,0 0 0,0 0 0,0 0 0,-1 0 0,1 0-1,0-1 1,0 1 31,3-1-738,-1-1 0,1 0 0,-1 1 0,0-1 0,4-3 738,-5 4-558,21-15-1599</inkml:trace>
  <inkml:trace contextRef="#ctx0" brushRef="#br0" timeOffset="1">362 481 2256,'-2'32'14842,"-3"0"-8357,2-14-5048,1 0 1,0 8-1438,2-21 322,0 1 0,1 0-1,-1-1 1,1 1 0,0 0 0,1-1 0,-1 1-1,1-1 1,2 4-322,-3-6 61,0-1 0,0 0 0,1 0 0,-1 0 0,0 0 0,1 0 0,0 0 0,-1-1 0,1 1 0,0-1 0,0 1 0,0-1 0,0 1 0,0-1 0,0 0 0,0 0 0,0 0 0,1 0 0,-1 0 0,0-1 0,1 1 0,0-1-61,1 1 34,0-1 1,0 0 0,0-1-1,0 1 1,0-1 0,-1 1-1,1-1 1,0 0 0,0-1 0,-1 1-1,1-1 1,-1 1 0,4-3-35,-2 1 10,0 0 0,0-1 1,0 0-1,0 0 0,-1 0 1,0 0-1,1-1 0,-2 1 1,1-1-1,0 0 1,-1 0-1,0-1 0,0 1 1,-1-1-1,1 1 0,-1-1 1,-1 0-1,1 0 0,-1 0 1,0 0-1,0 0 0,0 0 1,-1 0-1,0 0 0,-1-1-10,1 3 2,-1 0-1,0 0 0,-1 0 0,1 0 0,-1 0 1,0 0-1,0 0 0,0 1 0,0-1 1,-1 1-1,1 0 0,-1-1 0,0 1 0,0 0 1,0 1-1,0-1 0,-1 0 0,1 1 1,-1 0-1,1 0 0,-1 0 0,0 0 0,-1 0-1,-5-2-14,0 1-1,0 0 0,0 0 1,-1 1-1,1 0 0,-1 1 1,0 0-1,-7 1 15,13 0-48,0 1 1,0-1-1,-1 1 1,1 0-1,0 1 0,0-1 1,0 1-1,0 0 1,0 0-1,0 0 0,1 1 1,-1 0-1,-2 2 48,5-4-57,0 1 0,0 0-1,1-1 1,-1 1 0,0 0-1,1 0 1,-1 0 0,1 0 0,0 0-1,0 1 1,0-1 0,0 0-1,0 0 1,0 1 0,0-1-1,1 1 1,-1-1 0,1 0 0,0 1-1,0-1 1,0 1 0,0-1-1,0 1 1,0-1 0,1 1-1,-1-1 1,1 1 0,0-1 0,0 1 57,1 1-442,-1 1 1,1-1-1,1 0 1,-1-1-1,3 4 442,18 20-838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6:29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68 3089,'-1'1'14205,"-12"19"-6842,2 3-3983,9-17-3199,1 0 0,-1 1 0,1-1 0,0 0 0,0 1 0,1 0 1,0-1-1,0 1 0,0-1 0,1 3-181,0 1 102,1-1 0,0 0 0,0 0 0,1 0 0,0 0 0,0-1 0,3 4-102,-4-9 11,-1-1 0,1 1 0,0-1 0,0 0 0,0 1 0,0-1 0,0 0 0,1 0 0,-1 0 0,1-1-1,-1 1 1,1-1 0,-1 1 0,1-1 0,0 0 0,0 0 0,0 0 0,0 0 0,0 0 0,0-1 0,0 0 0,0 1 0,0-1 0,0 0 0,0 0-11,3-1 6,0 0 1,0 0-1,0 0 1,0 0-1,0-1 1,-1 0-1,1-1 0,-1 1 1,0-1-1,1 0 1,-1 0-1,0 0 1,-1-1-1,1 0 0,-1 0 1,1 0-1,-1 0 1,-1-1-1,4-4-6,-2 2 1,0 0 1,0-1-1,-1 0 0,0 0 0,-1 0 1,1 0-1,-2-1 0,1 1 1,-1-1-1,0 0 0,-1 0 0,0 0 1,-1-3-2,0 8 0,0-1 0,0 1 0,-1 0 1,0-1-1,0 1 0,0 0 1,0-1-1,-1 1 0,0 0 0,0 0 1,0 0-1,0 1 0,0-1 1,-1 0-1,0 1 0,1 0 0,-2-1 0,0 0-7,-1-1 0,0 1 0,-1 1 0,1-1 0,-1 1 1,1 0-1,-1 0 0,0 0 0,0 1 0,0 0 0,-4 0 7,3 0-13,-1 0 1,0 1 0,0 0 0,1 0 0,-1 1 0,0 0 0,0 1 0,0 0-1,-5 1 13,10-2-15,0 1 0,1 0-1,-1-1 1,1 1 0,-1 0-1,1 1 1,0-1-1,-1 0 1,1 1 0,0-1-1,0 1 1,0 0-1,0-1 1,0 1 0,0 0-1,1 0 1,-1 0-1,1 1 1,-1-1 0,1 0-1,0 1 1,0-1 0,0 1-1,0-1 1,0 1-1,0-1 1,1 1 0,-1-1-1,1 1 1,0 1 15,0 1-287,0-1 1,0 1-1,0 0 0,1 0 1,-1-1-1,1 1 0,0-1 1,1 1-1,-1-1 0,1 1 1,0-1-1,0 0 1,0 0-1,1 0 0,-1 0 1,1 0-1,0 0 0,0-1 1,0 0-1,1 1 1,-1-1-1,1 0 0,0-1 1,0 1-1,0-1 0,0 1 1,0-1-1,1 0 287,7 2-691,1-1 0,9 1 691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6:30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59 2016,'0'-1'1134,"0"0"-1,0 0 0,-1 0 0,1 0 0,0 0 0,-1 0 0,1 0 0,-1 0 1,1 0-1,-1 0 0,0 0 0,1 0 0,-1 0 0,0 0-1133,0 1 287,0-1-1,1 1 0,-1-1 1,0 1-1,0 0 1,0-1-1,1 1 1,-1 0-1,0 0 0,0-1 1,0 1-1,0 0 1,0 0-1,0 0 1,0 0-1,1 0 0,-1 0 1,0 1-1,-1-1-286,0 0 226,-1 1 0,0 0 1,1 0-1,-1 0 0,1 1 0,-1-1 0,1 0 0,-1 1 0,1 0 0,0-1 0,0 1 0,0 0 0,0 0 0,0 0 1,0 0-1,0 1 0,1-1 0,-1 0 0,1 1 0,0-1 0,0 1 0,0 0 0,0-1 0,-1 4-226,1-2 95,0 0-1,0 0 1,1 0-1,-1 0 1,1 0 0,0 1-1,0-1 1,0 0-1,1 0 1,-1 0-1,1 0 1,0 1-1,0-1 1,0 0 0,1 0-1,1 2-94,1 0 57,0-1-1,0 1 1,1-1 0,-1 0-1,1 0 1,0-1 0,1 1-1,-1-1 1,1-1 0,3 3-57,6 2 116,1 0 1,0 0-1,7 0-116,4 2 150,-5-3 211,16 9-361,-38-16 11,1 1 1,0-1-1,0 1 0,0-1 0,-1 1 1,1-1-1,0 1 0,0-1 0,-1 1 1,1-1-1,0 1 0,-1 0 0,1 0 1,-1-1-1,1 1 0,-1 0 0,1 0-11,-1-1 6,0 1-1,0-1 0,0 0 1,0 0-1,0 1 0,0-1 0,0 0 1,0 0-1,0 1 0,0-1 1,-1 0-1,1 0 0,0 1 0,0-1 1,0 0-1,0 0 0,0 1 1,0-1-1,-1 0 0,1 0 0,0 0 1,0 1-1,0-1 0,-1 0-5,-10 5 94,-3-1-64,0-1-1,0-1 1,0 0-1,-1-1 1,1 0-1,-5-2-29,-7 0-365,0-1 1,1-2-1,-6-2 365,-15-6-4331,42 11 2660</inkml:trace>
  <inkml:trace contextRef="#ctx0" brushRef="#br0" timeOffset="1">400 283 2240,'19'-13'15307,"11"0"-9098,-19 8-4741,0 0 0,6-4-1468,-9 4 304,0-1 0,-1 0-1,1-1 1,-1 0 0,-1 0 0,1 0-1,-1-1 1,0 0 0,-1 0-1,3-5-303,-2 2 13,-1 0 1,0 0-1,-1-1 0,0 0 0,-1 1 0,0-2 0,1-11-13,-3 21 0,-1 0 0,0-1-1,0 1 1,0 0 0,0-1 0,-1 1-1,1 0 1,-1-1 0,0-1 0,0 4-4,1 0 0,-1 0 0,1 0 0,-1 0 0,1 1 0,-1-1 0,0 0 0,1 0 0,-1 0 1,0 1-1,0-1 0,1 0 0,-1 1 0,0-1 0,0 1 0,0-1 0,0 1 0,0-1 0,0 1 0,0 0 0,0 0 0,0-1 0,0 1 0,0 0 1,0 0-1,0 0 0,0 0 0,0 0 0,0 0 0,0 0 0,0 0 0,0 1 0,-1-1 4,-6 2-27,-1 1 0,0 0 1,1 0-1,0 1 0,0 0 0,0 0 0,0 1 1,1 0-1,-1 0 0,0 2 27,-6 5-14,0 1 1,1 0-1,1 1 0,-6 8 14,11-13 21,1 0-1,1 1 1,0 0 0,0 0-1,1 0 1,0 0 0,1 1-1,0 0 1,1-1-1,0 2-20,0-5 40,2 0 0,-1 0 0,1 0 0,0 0 0,0 0 0,1 0 0,0 0-1,0 0 1,1 0 0,-1 0 0,2 0 0,-1-1 0,1 1 0,0-1 0,0 0-1,2 2-39,-2-4 62,1 1 0,0-1 0,0 0 0,0 0 0,1-1 0,-1 1 0,1-1 0,0 0 0,0 0 0,0-1 0,1 1-1,-1-1 1,0 0 0,1 0 0,-1-1 0,1 0 0,3 0-62,10 2-1,0-2 0,0-1 0,0 0 0,15-3 1,42-6-5453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6:30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243 156 1440,'11'3'6508,"-9"-2"-4913,1 0 1,-1 0-1,0-1 1,1 1-1,-1 0 1,1-1-1,1 0-1595,-4 0 102,0 0 0,1 0 0,-1 0 0,0 0 0,0 0 0,1 0 1,-1 0-1,0-1 0,1 1 0,-1 0 0,0 0 0,0 0 0,1 0 0,-1-1 0,0 1 0,0 0 0,1 0 0,-1-1 0,0 1 0,0 0 0,0 0 1,0-1-1,1 1 0,-1 0 0,0-1 0,0 1 0,0 0 0,0-1 0,0 1 0,0 0 0,0 0 0,0-1 0,0 1 0,0 0 0,0-1 0,0 1 1,0 0-1,0-1 0,0 1 0,0 0 0,0-1 0,0 1-102,-6-16 1755,5 14-1566,-3-6 130,-1-1 1,0 1-1,0 0 1,-1 0-1,0 1 1,-4-5-320,0 1 197,4 3-144,-1 1 1,0 0-1,0 0 1,-1 1-1,0 0 1,0 0-1,-3-1-53,8 6 1,1-1-1,-1 1 1,0 0-1,1 0 0,-1 0 1,0 0-1,0 0 1,0 1-1,0-1 0,0 1 1,0 0-1,1 0 1,-1 0-1,0 0 1,0 0-1,0 1 0,0-1 1,0 1-1,0 0 1,0 0-1,1 0 0,-1 0 1,0 0-1,1 1 1,-1-1-1,-2 3 0,-1 1-3,-1 1-1,1 1 1,0-1-1,1 1 1,-1 0 0,1 1-1,1-1 1,-1 1 0,1 0-1,1 0 1,-1 0 0,1 3 3,-2 3 18,2 0 0,-1 0 1,2 0-1,0 0 0,1 1 1,0-1-1,1 3-18,0-10 12,1-1 0,-1 1 0,1-1 0,1 0 0,-1 0-1,1 1 1,0-1 0,2 3-12,-4-8 4,1 1 0,0 0 0,0-1 0,0 1 0,0-1 0,0 1 0,1-1 0,-1 1 0,0-1 0,1 0 0,-1 0 0,0 0-1,1 0 1,0 0 0,-1 0 0,1 0 0,0 0 0,-1 0 0,1-1 0,0 1 0,0-1 0,-1 1 0,1-1 0,0 0 0,0 0 0,0 0 0,0 0-1,0 0 1,-1 0 0,2 0-4,1-1 8,1-1-1,-1 1 1,0 0-1,0-1 1,-1 0-1,1 0 1,0 0 0,-1-1-1,1 1 1,-1-1-1,0 0 1,1 0-1,-1 0-7,9-10 55,-1 0 1,6-11-56,-6 10 42,-7 8-20,2-1 39,-1-1-1,2 1 1,-1 0-1,6-4-60,-12 10 11,1 1-1,0-1 0,0 0 1,-1 1-1,1-1 0,0 1 1,0-1-1,0 1 1,0 0-1,0-1 0,-1 1 1,1 0-1,0 0 0,0 0 1,0-1-1,0 1 1,0 0-1,0 0 0,0 0 1,0 1-1,0-1 0,0 0 1,0 0-1,0 0 1,0 1-1,0-1 0,-1 0 1,1 1-1,0-1 0,0 1 1,0-1-1,0 1 1,-1 0-1,1-1 0,0 1 1,-1 0-1,1-1 1,0 1-1,-1 0 0,1 0-10,2 4 50,0 0-1,0 1 1,0-1 0,0 1-1,1 5-49,-4-10 8,21 68 290,-9-30 91,-11-36-312,-1 0 1,1 0 0,0 0-1,0 0 1,0-1 0,1 1-1,-1 0 1,1-1-1,0 1 1,-1-1 0,1 0-1,0 1 1,0-1 0,1 0-1,-1 0 1,0 0-1,1-1 1,-1 1 0,3 1-78,0-1 28,0-1 0,0 1 0,0-1 0,3 0-28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6:31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60 1024,'-1'-3'-1040,"-3"-1"4779,4 4-2714,-1-1-1,1 0 0,-1 1 0,1 0 0,-1-1 1,1 1-1,-1-1 0,1 1 0,-1-1 1,1 1-1,-1 0 0,0 0 0,1-1 1,-1 1-1,0 0 0,1 0 0,-1 0-1024,0 0 223,1 1-1,-1 0 1,1 0-1,0 0 1,-1 0 0,1 0-1,0 0 1,0 0-1,0-1 1,0 1-1,0 0 1,0 0-1,0 1-222,0 0 391,-2 38 1932,1 4-2323,2-35 223,0 0 0,0 0 0,0-1 0,1 1 0,1 0 0,0 1-223,4 14 298,-6-23-291,-1-1 0,0 1 0,0-1 0,0 0 0,0 1 0,1-1 0,-1 1 0,0-1 0,0 0 0,0 1 0,0-1 1,0 1-1,0-1 0,0 1 0,0-1 0,0 1 0,0-1 0,0 0 0,-1 1 0,1-1 0,0 1 0,0-1 0,0 0 0,-1 1-7,1-2 3,0 0 0,-1 1 1,1-1-1,0 0 0,-1 0 0,1 0 0,0 0 0,0 0 1,0 0-1,0 0 0,0 1 0,0-1 0,0 0 0,0 0-3,1-9-29,1 0-1,0 0 0,0 1 1,1-1-1,0 1 0,2-5 30,9-18-214,4-4 214,-17 35-3,5-10-35,0 0 0,0 0 0,1 1 0,0-1 0,2 0 38,-7 9-1,0 0 0,0 0 0,0 0 0,0 0-1,1 0 1,-1 1 0,0-1 0,1 1 0,0-1-1,-1 1 1,1 0 0,0 0 0,-1 0 0,1 0 0,0 0-1,0 1 1,0-1 0,0 1 0,0 0 0,-1 0 0,1 0-1,0 0 1,0 1 0,2 0 1,2 1 35,-1 0 1,0 0-1,-1 1 1,1 0-1,0 1 0,-1-1 1,0 1-1,0 0 1,0 0-1,0 0 0,-1 1 1,1 0-1,-1 0 0,0 0 1,-1 0-1,2 3-35,3 5 161,-1 1-1,-1-1 0,0 2 1,0-1-1,-2 0 0,2 8-160,-2-4 154,3 10 168,0-1-1,2 1 1,4 7-322,-9-27 291,-7-14 372,-10-10-339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6:32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0 302 2529,'10'1'14908,"2"1"-11053,10 2-3852,-14-3 254,0-1 0,0 0 0,0 0 0,0 0 0,0-1 0,0 0 0,0-1-1,-1 1 1,1-2 0,0 1 0,0-1-257,4-3 251,0-1 0,-1 0 0,1-1 0,-2 0 0,1-1 0,-1 0 0,0 0 0,6-10-251,-8 10 48,0-1 0,-1 1 1,-1-2-1,0 1 0,0-1 0,-1 1 1,0-2-1,-1 1 0,3-11-48,-6 18 15,-1-1 0,1 1 0,0 0-1,-1-1 1,0 1 0,0-1 0,-1 1 0,1 0 0,-1-1 0,0 1-1,0 0 1,0 0 0,-1 0 0,1-1-15,-1 3 8,1-1 1,0 1-1,-1 0 0,1 0 0,-1 0 1,0 0-1,0 0 0,0 0 1,0 0-1,0 1 0,0-1 1,0 1-1,-1 0 0,1-1 0,0 1 1,-1 0-1,1 0 0,-1 0 1,1 1-1,-1-1 0,0 1 0,1-1 1,-2 1-9,-3 0 9,-1 0 1,0 0-1,1 0 1,-1 1-1,1 0 1,-1 1-1,1 0 1,-1 0-1,1 1 1,0-1-1,0 1 1,0 1-1,1 0 1,-1 0-1,0 0-9,2 0 19,0-1-1,1 1 1,-1 1-1,1-1 1,-1 1-1,1-1 1,1 1-1,-1 0 1,1 1 0,-1-1-1,2 0 1,-1 1-1,0 0 1,1 0-1,0 0 1,1 0-1,-1 0 1,1 4-19,0 0 50,1-1 0,0 0 1,0 0-1,1 0 0,1 0 0,0 0 0,0 0 1,0 0-1,1 0 0,0-1 0,1 1 0,0-1 1,0 0-1,6 7-50,-6-9 5,0 0 0,1-1 0,0 1 0,0-1 0,0 0 0,1 0 0,0 0 0,0-1 0,0 0 0,0 0 0,1-1 0,0 0 0,-1 0 0,1 0 0,0-1 0,1 0 0,-1 0 0,3 0-5,1-1 22,0 0 0,0-1 0,0 0-1,-1-1 1,1 0 0,0-1 0,0 0 0,0 0-1,7-4-21,11-8 443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6:33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3849,'33'21'15603,"-30"-16"-13466,-2 2-401,0-2-784,2 1-328,-2-4-72,-1-2-23,-1-1 1687,0 0-1480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6:37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220 293 1656,'1'-8'11257,"1"1"-7119,-1 5-3736,-1 1 0,1-1 1,-1 0-1,0 0 0,1 0 0,-1 1 0,0-1 0,0 0 0,0-1-402,-1-3 263,-1 0 0,0 0 0,1 1 0,-2-1 0,1 1 0,0 0 0,-1-1 0,0 1 0,-1 1 0,1-1 0,-1 0 0,0 1 0,0-1 0,0 1 0,0 0 0,-1 1 0,-2-2-263,4 2 40,-1 1 1,0-1-1,0 1 1,0 0 0,0 1-1,-1-1 1,1 1-1,0 0 1,-1 0 0,1 0-1,-1 0 1,1 1-1,-1-1 1,1 1-1,-1 1 1,1-1 0,-1 1-1,1-1 1,0 1-1,-1 0 1,1 1 0,-4 1-41,5-2 16,0 1 1,0 0 0,1-1 0,-1 1-1,0 0 1,1 1 0,0-1 0,-1 0-1,1 1 1,0-1 0,0 1 0,0 0-1,1-1 1,-1 1 0,1 0 0,-2 2-17,-1 7 45,1 0 0,0 0 0,0 0 0,1 0-45,-1 4 33,2-9-19,-2 6 31,1 1 0,-1 11-45,6 18 44,-2-26-31,0-9-8,1 15 31,0 0 0,3 2-36,-4-18 15,1 0-1,0-1 0,0 1 1,1-1-1,-1 0 1,1 0-1,1 1 1,-1-2-1,2 2-14,-4-5 8,1 0 0,0 0 0,-1-1-1,1 1 1,0 0 0,0-1 0,0 1 0,1-1 0,-1 1-1,0-1 1,1 0 0,-1 0 0,0 0 0,1 0-1,-1 0 1,1-1 0,-1 1 0,1-1 0,0 0 0,-1 0-1,1 0 1,-1 0 0,1 0 0,0 0 0,-1-1-8,2 0 5,0 0 0,0 0 0,0 0 0,0-1 0,-1 1 0,1-1 0,0 0 0,-1 0 1,0-1-1,1 1 0,-1-1 0,0 1 0,0-1 0,0 0 0,0-1-5,1-2 4,0 0 0,0-1 0,-1 1 0,0 0 0,0-1 0,0 0-1,-1 0 1,0 0 0,0-6-4,2-13-5,-1 1 1,-2-5 4,0 23-3,2-79-147,-8-66 150,1 83-20,3 9 18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6:38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0 304,'-4'8'768,"5"-4"336,4 9 7610,1 10-4257,2 4-1384,-2 11-777,6 7-791,0 2-273,7-2-352,1-8-136,5-9-272,-1-4-175,0-10-177,1-1 112,-2-5-464,1-1-97,-3-5-1631,-5-2 1208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1:23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93 1040,'3'-3'1930,"0"0"1,-1 0-1,1 0 0,-1 0 1,1 0-1,1-3-1930,-4 5 259,1 0-1,-1 0 1,0 0 0,1 0-1,-1 0 1,0 0 0,1 0 0,-1 0-1,0 0 1,0 0 0,0 0-1,0 0 1,0 0 0,0 0-1,0 0 1,0 0 0,-1 0 0,1 0-1,0 0 1,0 1 0,-1-1-1,1 0 1,-1 0 0,1 0-1,-1 0 1,1 0 0,-1 0 0,0 1-1,0-2-258,-2-1 425,-1 0 0,0 0-1,0 0 1,0 0 0,-1 0 0,1 1-1,-1 0 1,1 0 0,-1 0 0,-3-1-425,-2 1 283,-1-1 1,1 1 0,-1 1 0,-5-1-284,12 2 24,-1 0-1,0 0 1,0 1 0,1-1 0,-1 1-1,1 0 1,-1 1 0,1-1 0,-5 3-24,7-4 29,0 1 1,1 0 0,-1 0-1,0 0 1,1 0 0,-1 0-1,1 0 1,-1 0 0,1 1-1,0-1 1,-1 1-1,1-1 1,0 1 0,0-1-1,0 1 1,0 0 0,0-1-1,1 1 1,-1 0-1,0 0 1,1-1 0,-1 1-1,1 0 1,0 0 0,0 2-30,0-4 120,0 0-4,0 0-44,0 0-139,0 0-126,0 0-69,0 0-60,0 0-19,0 0-15,0 0 7,0 0 53,0 0 72,0 0 92,0 0 60,0 0 74,0 0 72,0 0 93,0 0 71,0 0 84,0 0 60,0 0 47,0 0 16,0 0-26,0 0-39,0 0-75,0 0-61,0 0-88,0 0-56,0 0-49,0 0-14,0 0-11,0 0-10,0 0-7,0 0-4,0 0-13,0 0-12,0 0 4,0 0 6,0 0 2,0 0 49,0 0 120,0 0 177,0 0 246,2 6 325,0 3-68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6:39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135 382 32,'-3'7'7378,"7"-5"3223,6-3-2567,-4-1-10687,-4 0 2742,1 1-1,-1-1 1,0 0 0,0 1 0,0-1 0,0 0 0,0 0 0,0-1 0,1 0-89,6-9 119,0-1 1,0 0 0,-1 0-1,-1-1 1,0 0 0,-1-1-1,0-1-119,3-10 76,-2-1-1,-1 0 0,0 0 1,-1-15-76,-5 37 9,0-1 1,0 1 0,0-1-1,-1 1 1,0 0 0,0-1-1,0 1 1,-1 0-1,1-1 1,-1 1 0,-1 0-1,1 0 1,-1 0-10,1 2 18,0 1-1,0-1 1,0 1 0,0-1 0,0 1-1,0 0 1,-1 0 0,1 0 0,-1 0-1,1 1 1,-1-1 0,0 1 0,0-1-1,0 1 1,0 0 0,0 0 0,0 0-1,0 1 1,0-1 0,0 1 0,0-1-1,0 1 1,-1 0-18,0 0 49,0 1-1,0-1 1,-1 1 0,1 0-1,0 0 1,0 0-1,0 0 1,0 1 0,0 0-1,1 0 1,-1 0 0,0 0-1,1 0 1,-1 1-1,1 0 1,0-1 0,0 1-1,0 0 1,0 1-1,1-1 1,-1 0 0,1 1-1,0 0 1,0-1-1,0 1 1,0 0 0,1 0-1,-1 0 1,1 0 0,0 0-1,0 2-48,0 5 69,0 1-1,1-1 1,0 0-1,1 0 1,0 0-1,1 0 1,0 0-1,3 9-68,7 15 356,16 34-356,-18-44 94,12 27 291,3-1 1,31 47-386,-21-45 242,-4-7 516,24 49-758,-48-81 98,0 1-1,-1 0 1,-1 0-1,0 1 0,-1 0 1,-1 0-1,0 0 1,0 15-98,-3-25 28,0 1 0,-1-1 0,1 0 1,-1 1-1,0-1 0,-1 1 0,0-1 0,-1 3-28,2-5 15,-1 0 1,-1 0-1,1 0 0,0 0 0,-1 0 0,0-1 0,0 1 0,0-1 0,0 0 0,-1 0 1,1 0-1,-2 1-15,-3 1 13,1-1 0,-1 0 1,0 0-1,0-1 1,0 0-1,0 0 0,-8 1-13,-1-1-94,0 0 1,1-1-1,-12-1 94,18-1-227,-1 0 0,1-1 0,0 0 0,0-1 0,0 0 0,0 0 0,0-1 0,1 0 0,-10-5 227,11 4-363,1 0 0,0-1 0,0 1 0,1-2 0,-1 1 1,1-1-1,0 1 0,0-2 0,1 1 0,0-1 0,0 1 0,-2-6 363,-23-48-1448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6:39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1 277 2697,'28'-23'13870,"-1"-4"-7370,7-14-3376,-23 26-2944,-1-1 0,0 0 0,-2 0 0,0-1 0,3-8-180,-9 19 23,0 1 0,-1-1 0,1 0-1,-1 0 1,0 1 0,-1-1 0,0-2-23,1 7 5,-1 0 0,0-1 0,-1 1 0,1 0 0,0 0 0,0-1 1,0 1-1,-1 0 0,1 0 0,-1-1 0,1 1 0,-1 0 0,0 0 0,1 0 0,-1 0 1,0 0-1,1 0 0,-1 0 0,0 0 0,0 0 0,0 0 0,0 0 0,0 1 0,0-1 1,0 0-1,-1 1 0,1-1 0,0 1 0,0-1 0,0 1 0,-1-1 0,1 1 0,0 0 1,-1 0-6,0-1 7,-1 1 1,0 0 0,1 0 0,-1 0 0,0 0 0,1 0 0,-1 1 0,0-1 0,1 1 0,-1 0 0,1 0 0,-1 0 0,1 0 0,-1 0-1,0 1-7,-1 1 35,0 0-1,1-1 1,-1 2-1,1-1 1,-1 0-1,1 1 0,0-1 1,-1 4-35,-1 1 77,0-1 1,1 1 0,1 0 0,-1 1-1,1-1 1,1 1 0,-1-1-1,1 1 1,1 1-78,0 3 69,0-1 0,1 0-1,0 1 1,1-1 0,1 0 0,0 0-1,1 0 1,0 0 0,1 0 0,0 0-1,1 1-68,-1-4 30,1 0 0,-1-1-1,1 1 1,1-1 0,0-1-1,0 1 1,0-1-1,1 0 1,0 0 0,0-1-1,1 0 1,0-1-1,0 1 1,4 1-30,-2-2 108,0 0 1,0-1-1,0 0 0,0-1 0,1 0 1,0-1-1,-1 0 0,1-1 0,0 0 1,0 0-1,0-1 0,0-1 1,0 0-1,-1 0 0,1-1 0,8-2-108,33-11 42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6:40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1976,'16'0'14484,"-7"6"-10340,3 2-1967,-8 10-209,1 13-191,0 14-593,-5 3-368,6-6-392,3-10 24,-4-21-632,7-14-224,-12-25 1544,-1-7-1144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6:40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1784,'23'-2'10943,"1"2"-5315,23 3-2711,-10 3-6689,17 5-7935,-43-8 9045,0-1 1615,0 1-1,0 1 2,0 0-2,0 1 1,4 3 1047,-4-2 814,0 1-1,-1 0 0,5 4-813,-5-2 1943,-1 0 0,1 1 0,0 2-1943,-1-1 2052,-1 0 0,0 0 0,-1 1 1,-1 0-1,0 0 0,0 1 0,-1 2-2052,-1-3 1400,0 0 0,-1 1-1,-1 0 1,1 9-1400,-2-8 525,0 0-1,0 0 0,-2 0 1,0 0-1,0 1 0,-3 5-524,2-22 0,0-6-138,1-8-265,1 0 0,1 0 0,0 0 0,1 0 0,2-6 403,-1 11-117,0 0-1,0 0 1,1 0 0,0 1-1,1-1 1,0 1-1,0 0 1,1 1 117,-4 6 17,0 1 0,0-1 0,0 1 1,0 0-1,0 0 0,0 0 0,1 0 1,-1 1-1,0-1 0,1 0 0,0 1 1,-1 0-1,1 0 0,0 0 1,0 0-18,-1 0 42,0 1 1,0 0 0,-1-1 0,1 1 0,0 0 0,0 1 0,0-1 0,0 0 0,0 0 0,0 1 0,0-1 0,-1 1 0,1 0 0,0-1 0,0 1 0,-1 0 0,1 0 0,0 0-1,-1 0 1,1 0 0,-1 1 0,0-1 0,1 0 0,-1 1-43,4 4 164,0 0 0,0 0 0,-1 0 0,0 1 0,0 0 0,2 5-164,16 48 692,-3-10 71,-14-38-193,1 0-1,5 7-569,17 17 1214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6:41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88 9034,'-6'-6'11082,"18"-1"-8425,12 2-1209,27 1-200,6 0 73,11 2-337,8-2-208,1-1-328,3 0-120,5-5-160,-9 0 48,-19-2-136,-8 2-344,-30 6-424,-14 4 784,-29 4-304</inkml:trace>
  <inkml:trace contextRef="#ctx0" brushRef="#br0" timeOffset="1">314 110 2168,'-14'16'15036,"16"15"-11188,4 11-1671,-4 20-217,1 6-87,6 15-761,3-1-256,10-7-480,-2-6-64,-4-27-16,0-11-232,-10-23 152,-2-8 793,-1-13-833</inkml:trace>
  <inkml:trace contextRef="#ctx0" brushRef="#br0" timeOffset="2">261 436 3097,'3'-15'16595,"27"8"-12818,6-2-1328,15 9-641,-2-5-256,8 5-752,3 0-223,4 2 351,0 6-40,3-8-592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6:41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11218,'4'6'10235,"1"0"-7779,3 16-583,-1 3-297,-6 15-296,2-2-368,-3-8-288,1-5-175,2-16-265,-3-6 816,-2-4-872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6:42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1592,'-7'10'12523,"15"-6"-9682,2-1-369,7-3 953,7 1-8834,3-13 4785</inkml:trace>
  <inkml:trace contextRef="#ctx0" brushRef="#br0" timeOffset="1">523 29 2064,'8'23'12387,"2"4"-6038,-8-20-5439,-1 0 0,1 0 0,-1 0 1,0 0-1,-1 1-910,2 35 2929,0-10-581,-2 15-2348,-2-43 82,2-5-85,0 0 0,0 0 1,0 0-1,-1 0 0,1 0 0,0 0 0,0 0 0,0 0 0,0 0 0,0 0 0,0 0 0,0-1 0,0 1 0,-1 0 0,1 0 0,0 0 0,0 0 0,0 0 0,0 0 0,0 0 0,0 0 0,0 0 0,0 0 0,0-1 1,0 1-1,0 0 0,0 0 0,0 0 0,0 0 0,0 0 0,0 0 0,0-1 0,0 1 0,0 0 0,0 0 0,0 0 0,0 0 0,0 0 0,0 0 0,0 0 0,0-1 3,-1-7-208,0 0-1,1-1 1,0 1-1,1 0 1,0-1-1,0 1 1,0 0-1,1 0 1,1 0-1,-1 0 1,1 0-1,1 1 1,-1-1-1,1 1 1,1 0-1,-1 0 1,1 0-1,0 0 0,1 1 1,0 0 208,-4 4 36,0 0 0,0 0 0,1 0 0,-1 1-1,0-1 1,1 1 0,-1 0 0,1-1 0,0 1 0,-1 1 0,1-1 0,0 0 0,0 0-1,0 1-35,-1 0 66,0 0-1,0 0 1,0 0-1,0 0 1,0 0-1,0 1 0,0-1 1,0 1-1,0-1 1,0 1-1,0 0 1,0 0-1,-1 0 0,1 0 1,0 0-1,-1 0 1,1 0-1,0 1 1,-1-1-1,0 1 0,1-1-65,3 6 237,0 0 0,0-1 0,-1 2 0,0-1-1,0 1 1,0 0-237,18 50 837,-7-17-323,-11-28-304,1-1 0,1 0 1,0 0-1,1 0 1,0-1-1,1 0 0,0-1 1,9 9-211,3 0 17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6:42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1888,'2'-12'14035,"6"16"-9786,-3 14-2016,-2 23-249,-3 16-71,-3 19-633,3 6-288,7-3-408,6-7-168,14-23-72,3-15-96,5-26-592,3-13-344,-6-23 1576,-4-12-1008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6:42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3673,'-27'10'15755,"27"-7"-12434,11 1-1417,15-3-399,9 11 47,10 4-744,-1-4-200,12 3-296,-4-6-520,9-16 248,0-7 1064,-10-28-1015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6:43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1424,'7'-1'9396,"-2"3"-5988,5 9-1059,-8-9-1333,1 2-512,-1 1 0,1-1 0,-1 1 0,0 0 0,0 0 0,0 0 0,-1 0 0,0 0 0,0 1 0,0-1 0,-1 0 0,1 3-504,-1-4 217,6 70 4747,-5 48-4964,-1-53 659,3 0 1,3 3-660,-6-62-725,-3-14-123,-8-19-666,8 16 1164,-9-25-638,11 30 951,1 0 1,-1-1-1,1 1 0,-1-1 1,1 1-1,0-1 0,0 1 1,0-1-1,0 1 0,0-1 1,0 0-1,1 1 37,-1 2 4,0-1 1,0 1-1,0 0 0,0 0 1,0 0-1,1-1 1,-1 1-1,0 0 0,0 0 1,0 0-1,0-1 0,0 1 1,1 0-1,-1 0 0,0 0 1,0 0-1,0 0 0,1-1 1,-1 1-1,0 0 1,0 0-1,1 0 0,-1 0 1,0 0-1,0 0 0,0 0 1,1 0-1,-1 0 0,0 0 1,0 0-1,1 0 0,-1 0 1,0 0-1,0 0 0,1 0 1,-1 0-1,0 0 1,0 0-1,1 0 0,-1 0-4,12 7 409,-8-4-205,25 18 880,-19-13-650,1-1 0,-1 0 0,7 3-434,-5-5 164,0 0-1,0 0 1,0-2 0,0 1 0,1-2 0,-1 1-1,1-2 1,0 0 0,0 0 0,-1-1 0,8-1-164,-5-1 31,-1 0-1,1-1 1,-1-1 0,0 0 0,0 0 0,0-2 0,0 0 0,-1 0 0,11-8-31,-17 10-16,0-1 0,0 0-1,-1 0 1,0 0 0,0-1-1,0 0 1,-1 0 0,0 0-1,0-1 1,0 1-1,-1-1 1,0-1 0,0 1-1,-1 0 1,0-1 0,0 0-1,-1 0 1,0 1 0,0-1-1,-1-6 17,0 11-6,-1 1 0,0-1 0,0 0 0,0 1 0,-1-1-1,1 0 1,-1 1 0,1-1 0,-1 0 0,0 1-1,0-1 1,0 1 0,0-1 6,0 2 1,0-1 0,-1 1 0,1-1 0,0 1 0,0-1 0,-1 1 0,1 0 0,-1 0 0,1 0 0,-1-1 0,0 2 0,1-1 0,-1 0 0,0 0 0,0 0 0,1 1 0,-1-1 0,-1 1-1,-1-1 12,0 0 0,-1 1 0,1 0 0,0 0 0,0 0 0,0 0 0,-1 1 0,1 0 0,0 0 0,0 0 0,0 0 0,0 1 0,0-1 0,0 1 0,0 0 0,1 0 0,-1 0 0,1 1 0,-1-1 1,1 1-1,0 0 0,0 0 0,0 0 0,0 0 0,1 1 0,-1 0-12,-1 2 42,0-1 1,0 1 0,1 0 0,0 0-1,1 1 1,-1-1 0,1 1-1,0-1 1,1 1 0,-1 0-1,1-1 1,1 1 0,-1 0 0,1 0-1,0 0 1,1 1-43,1 2 73,0 0-1,1-1 1,0 1 0,1-1-1,0 0 1,0 0 0,1 0-1,0 0 1,1-1 0,-1 0 0,2 0-1,-1-1 1,1 1 0,0-2-1,1 1 1,0-1 0,0 0-1,0 0 1,0-1 0,9 4-73,-9-6-359,-1-1 1,1 0-1,0 0 1,0 0 0,0-1-1,0-1 1,0 1 0,0-1-1,-1 0 1,1-1-1,3-1 359,20-2-1744,5-4 1744,-36 8-1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1:24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1 600,'1'0'1304,"1"0"8563,-1 0-6779,2 1 793,-1 8-1649,1 6-383,1 8-497,32 34-248,-34-33-431,1 0-193,0-4-480,-2-3-208,2-5 1136,-1-5-880,-2-7 256,-1-6 320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6:43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113 264 2801,'-9'1'16659,"9"4"-12738,1 3-1040,-1 16-1113,2 7-208,0 5-687,4 5-353,2-8-216,2-1-112,8-14-336,-4-8-392,2-16 904,-4-18 208,-5-28-288</inkml:trace>
  <inkml:trace contextRef="#ctx0" brushRef="#br0" timeOffset="1">17 24 2048,'-17'-22'14908,"24"20"-11412,6 5-463,4 5-1145,11 9-343,3 3-417,2 1-216,10 3 609,1-1-57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6:44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28 396 12659,'-22'12'10194,"16"-12"-6449,10-5-2457,11-4-264,6 3-184,5 1-95,8 1-305,-2 0-448,4-2 888,1-4-8554</inkml:trace>
  <inkml:trace contextRef="#ctx0" brushRef="#br0" timeOffset="1">554 7 7986,'-7'-7'11906,"5"24"-9137,-2 13-601,-4 21-679,4 11 7,4 13-392,0-1-368,9-4-368,5-10-104,4-25 17,7-9 15,12-30-384,2-12 8,2-28-4577,-1-14 3312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6:44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7 309 2304,'-6'8'15556,"12"-7"-12083,10 0-1305,22 1-488,5-1 17,7 2-705,2-2-368,-7-1-152,-3-3-320,6-9 1225,4-8-993</inkml:trace>
  <inkml:trace contextRef="#ctx0" brushRef="#br0" timeOffset="1">528 0 2561,'3'5'3412,"0"-1"1,1 1 0,-2 0 0,1 0-1,0 2-3412,1 2 1559,-1-1-1,-1 0 0,1 3-1558,1 11 1171,-1 1 1,-1 6-1172,5 120 3963,-7 9-3963,0-144 47,0-3 43,0-1 0,-2 12-90,1-21-140,1-3 3,0-7-135,1-12-277,2 0 179,1 1-1,1 0 1,1 0-1,1 0 1,0 1-1,4-6 371,-9 21 2,1 0-1,-1 0 0,1 1 1,-1-1-1,1 1 0,0 0 0,1-1 1,-1 1-1,0 0 0,1 1 1,0-1-1,0 1 0,-1 0 1,1 0-1,1 0 0,-1 0 1,1 0-2,-2 1 72,1 0 0,-1 1 0,1-1 0,0 1 0,-1 0-1,1-1 1,0 2 0,-1-1 0,1 0 0,0 1 0,-1 0 0,1-1 0,-1 1 0,1 1 0,-1-1 0,0 1 0,1-1 0,-1 1 0,0 0 0,0 0 0,0 0-72,3 3 161,-1-1 0,0 1-1,-1 0 1,1 1 0,-1-1 0,0 1 0,0 0 0,-1 0 0,3 6-161,4 10 564,-2 1 1,1 5-565,4 10 806,-4-12-467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6:44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140 253 2841,'6'8'16403,"-1"7"-13186,2 14-1025,-3 7-255,-3 8-321,4 1-376,1-7-664,0-11-71,4-19-497,0-6-281,1-26 1146,2-12-7195,2-9 4978</inkml:trace>
  <inkml:trace contextRef="#ctx0" brushRef="#br0" timeOffset="1">1 3 2353,'4'0'16291,"0"-2"-12322,6 6-1785,0 0-343,3 0-609,8 5-224,5 1-616,5-3 88,24 12-248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6:45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1832,'0'-8'13755,"3"17"-10290,6 11-848,2 19-721,-10 14-8,-6 25-439,-2 6-361,4 7-504,7-2-160,11-24 32,-4-13-176,11-24-768,-1-21-120,14-27-3761,5-26 2921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6:45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9098,'8'-4'11274,"4"-2"-8577,14 2-809,3-1-135,4 5-409,2 0-384,5 3-328,7 1 8,7 2 553,2 0-49,-6 0-1000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6:46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54 294 12899,'2'0'694,"-1"0"1,1 0-1,-1 0 1,1 0 0,-1 0-1,1 0 1,-1 0-1,1-1 1,-1 1-1,1-1 1,-1 1-1,1-1 1,-1 0 0,1 0-695,1-1 422,0 0 1,-1 0 0,1 0 0,-1 0 0,1-1 0,-1 1 0,0-1-423,5-6 301,-1 0 1,0-1 0,4-9-302,4-12 584,-1-1-1,4-18-583,-13 37 40,1 2-9,-3 4-13,0 0 0,0 0 0,0 0 0,0-5-18,-2 10 9,0 0 0,1 0 0,-2 0 0,1 0 0,0 0 1,0 0-1,-1 0 0,1 1 0,-1-1 0,1 0 0,-1 0 0,0 0 0,0 0 0,0 0 0,0 1 0,0-1 0,0 1 0,-1-2-9,1 2 10,0 0 1,0 0-1,-1 0 1,1 0 0,0 0-1,0 1 1,0-1-1,-1 0 1,1 1 0,0-1-1,-1 1 1,1 0-1,-1-1 1,1 1 0,0 0-1,-1 0 1,1 0 0,-1 0-1,1 0 1,-1 0-1,1 0 1,0 0 0,-1 1-11,-3 0 26,1 0 0,0 0 0,0 1 0,0 0 0,0-1 0,0 2 0,-1 0-26,-6 4 49,1 0-1,1 1 1,-1 0-1,1 0 1,1 1-1,0 0 1,0 1-1,1 0 1,-1 1-49,5-6 37,0 0 1,0 0-1,1 0 1,-1 0-1,1 1 1,1-1-1,-1 1 1,1-1 0,0 1-1,0 0 1,0-1-1,1 1 1,0 0-1,0 0 1,0-1-1,1 1 1,0 0-1,0-1 1,1 1-1,1 3-37,-1-4 11,-1-1-1,2 0 0,-1 0 0,0 0 0,1 0 0,0 0 1,0-1-1,0 1 0,0-1 0,0 0 0,1 0 1,-1 0-1,1-1 0,0 1 0,0-1 0,0 0 0,0 0 1,0 0-1,1 0 0,-1-1 0,1 1 0,-1-1 1,1-1-1,-1 1 0,1 0 0,3-1-10,3 0-76,0-1-1,0 0 1,-1 0 0,1-1-1,0 0 1,-1-1 0,1 0-1,-1-1 1,0 0 0,9-5 76,58-37-1309,-44 25-80,28-12 1389,-55 30-31,-1 1 0,1 0 0,0 0 1,0 0-1,0 1 0,0 0 0,0 0 0,0 0 1,0 1-1,3 0 31,-7 0 28,0 0 0,0 0 1,0 1-1,1-1 0,-1 1 0,0 0 1,0-1-1,0 1 0,0 0 0,0 0 0,0 0 1,0 1-1,0-1 0,-1 0 0,1 1 1,0-1-1,-1 1 0,1-1 0,-1 1 0,1 0 1,-1 0-1,0 0 0,0 0 0,0 0 0,0 0 1,0 0-1,0 0 0,-1 0 0,1 1-28,3 15 615,-1 0-1,-1 1 0,0 12-614,1 12 1099,-3-36-505,-3-12-422,-4-15-103,3 3-64,1-1 0,0 1 0,1-1 1,1 1-1,1-1 0,1-12-5,-1 21-18,2-1 0,-1 0 1,1 1-1,0-1 1,1 1-1,0 0 0,1-1 1,0 2-1,0-1 0,1 0 1,0 1-1,1 0 1,0 0 17,-5 6-66,1 0 0,0 0 0,0 0 0,0 0 1,0 0-1,0 1 0,0-1 0,0 1 1,1-1-1,-1 1 0,0 0 0,1 0 1,-1 0-1,1 0 0,0 0 0,-1 1 66,-1 0-38,0 0 0,0 0-1,0 0 1,0 0 0,0 1 0,0-1-1,-1 0 1,1 0 0,0 1-1,0-1 1,0 1 0,-1-1-1,1 1 1,0-1 38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6:46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222 390 8402,'-7'-2'9683,"2"-4"-5424,-2-10-2807,5 7-317,-3-3-644,0 1 0,0-1 0,-1 1 1,-1 0-1,1 1 0,-3-2-491,6 7 38,-1 1 0,1 0 0,-1 1 0,1-1 0,-1 1 0,0-1 0,-1 1 0,1 0-1,0 1 1,-1-1 0,0 1 0,0 0 0,1 0 0,-1 0 0,0 1 0,-2-1-38,5 2 7,0 0 0,-1 0 0,1 0 0,0 0 0,0 0 0,-1 1 0,1-1 0,0 0 0,0 1 0,-1 0 1,1 0-1,0 0 0,0 0 0,0 0 0,0 0 0,0 0 0,0 0 0,0 1 0,1-1 0,-1 1 0,0 0 0,1-1 0,-1 1 0,1 0 0,0 0 1,-1 1-8,-2 3 14,1 1 1,-1 0-1,1 0 1,0 0-1,1 1 1,0-1-1,0 4-14,-1 5 49,1-1 1,0 1-1,1 0 1,1 0-1,1-1 0,0 1 1,1 0-1,1-1 0,3 12-49,-5-24 13,0-1 0,-1 0-1,1 0 1,0 0 0,0 0 0,0 0-1,1 0 1,-1 0 0,0 0 0,1 0-1,-1 0 1,1-1 0,0 1 0,0-1-1,-1 1 1,1-1 0,0 0-1,0 1 1,0-1 0,0 0 0,1 0-13,0-1 4,0 1-1,-1-1 1,1 1 0,0-1 0,0 0 0,-1 0 0,1-1 0,0 1 0,-1 0-1,1-1 1,0 0 0,-1 1 0,1-1 0,-1 0 0,1 0 0,-1-1 0,2 0-4,9-6-8,-1-1 1,0 0 0,0-1-1,4-5 8,-4 4-1,-1 0 0,2 2-1,-1-1 1,11-4 1,-22 13 4,1 0 0,0 0-1,-1 0 1,1 1 0,0-1 0,0 1 0,-1-1 0,1 1-1,0 0 1,2-1-4,-4 1 7,1 1 0,0-1 0,0 0-1,-1 0 1,1 0 0,0 1 0,0-1-1,-1 0 1,1 1 0,0-1 0,-1 1 0,1-1-1,0 1 1,-1-1 0,1 1 0,-1-1 0,1 1-1,-1-1 1,1 1 0,-1 0 0,1-1-1,-1 1 1,0 0 0,1 0 0,-1-1 0,0 1-1,1 0-6,0 4 67,0 1 0,0-1 0,0 0 1,-1 1-1,0-1 0,0 0 0,0 6-67,-1-7 48,1 0 1,0 0-1,0 1 1,0-1-1,0 0 0,1 0 1,0 1-1,-1-1 1,2 0-1,-1 0 1,0 0-1,1 1-48,-1-5 8,-1 0-1,0 1 0,0-1 0,0 0 1,1 0-1,-1 1 0,0-1 0,0 0 1,1 0-1,-1 0 0,0 1 0,0-1 1,1 0-1,-1 0 0,0 0 1,1 0-1,-1 0 0,0 1 0,0-1 1,1 0-1,-1 0 0,0 0 0,1 0 1,-1 0-1,0 0 0,1 0 1,-1 0-1,0 0 0,1 0 0,-1 0 1,0 0-1,1-1 0,-1 1-7,11-7-312,-9 5-121,1 0 0,-1-1 0,0 1 0,0-1 0,0 0 0,-1 0 0,2-2 433,14-37-1540</inkml:trace>
  <inkml:trace contextRef="#ctx0" brushRef="#br0" timeOffset="1">534 0 1568,'19'40'13067,"-22"15"-7970,-2 6-1904,-11 16-849,8 4-167,6-10-849,2 5-504,15-28-448,-4-10-56,6-16-616,1-16-504,-1-20 1656,3-13-2512,5-17 1608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6:47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0 266 2152,'23'4'16917,"-2"1"-12154,-6-1-3839,1-1 0,3 0-924,-2-1 377,0-2 0,0 0 0,0-1 0,0 0 0,0-1 0,16-5-377,-14 2 13,2 0-164,0 0 1,1 1 0,-1 1 0,21 1 150,-36 2-48,1 0 1,-1 1 0,1 0 0,-1 0 0,0 1 0,0 0-1,0 0 1,3 1 47,-4 0-12,-1-1 1,0 0-1,-1 1 0,1 0 0,0-1 1,-1 2-1,1-1 0,-1 0 0,0 1 1,0-1-1,-1 1 0,2 2 12,1 4 102,0-1 1,-1 1-1,0-1 0,-1 1 1,0 0-1,-1 0 0,0 3-102,4 24 1425,-1 13-1425,-4-28 414,0-10-203,0-1 101,0 0 0,1 1 0,0-1 0,2 5-312,-2-13-70,-1-4-57,1-8 15,3-23 493,3-19-319</inkml:trace>
  <inkml:trace contextRef="#ctx0" brushRef="#br0" timeOffset="1">534 0 1264,'5'17'9570,"8"1"-4833,-1-4-2032,-2-4-1753,3 7-768,0-6-1816,6-1-1425,8 1 1425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6:47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1 584,'1'44'9076,"-3"18"-9076,0-24 5531,3 0 0,1 5-5531,-1-34 686,0 0 0,1 0 0,0 0 0,1 0 1,0-1-1,1 3-686,-2-7 237,0 0 0,0 0-1,0-1 1,0 1 0,1 0 0,-1-1 0,1 0 0,0 0 0,0 0-1,0 0 1,1 0 0,-1 0 0,3 1-237,-5-4 54,0 1 1,0 0 0,0-1-1,0 0 1,0 1-1,0-1 1,0 1-1,0-1 1,0 0-1,1 0 1,-1 0-1,0 0 1,1 0-55,-1 0 28,0 0 0,0-1 0,1 1 1,-1-1-1,0 0 0,0 1 1,0-1-1,0 0 0,0 0 1,0 0-1,0 0 0,1-1-28,5-5-38,-1 0 0,0-1 0,-1 0 0,1 0 0,-2 0 0,1-1 0,3-9 38,-2 3-168,-1 0-1,-1 0 1,0-1-1,1-9 169,-4 15-52,0 1 0,0-1-1,-1 1 1,-1 0 0,0-1 0,0 1-1,0 0 1,-2 0 0,1 0 0,-1 0 0,0 0 52,2 5-3,-1 1 1,1-1 0,-1 1 0,0 0-1,0 0 1,0 0 0,-1 0 0,1 0-1,-1 0 1,1 0 0,-1 1 0,0-1-1,0 1 1,0 0 0,0 0 0,0 0-1,-1 0 1,1 1 0,-1 0 0,1-1-1,-1 1 1,1 0 0,-1 0 0,0 1-1,0-1 1,1 1 0,-1 0 0,-3 0 2,1 1 37,-1-1 1,0 2 0,0-1 0,1 1-1,-1 0 1,-5 2-38,9-3 33,0 1 0,0 0 0,0-1 0,-1 1-1,2 0 1,-1 0 0,0 0 0,0 1 0,1-1 0,-1 1 0,1 0 0,0-1-1,-1 1 1,1 1-33,1-3 13,1 0 1,-1 0-1,1 0 0,-1 0 0,1 0 0,0 0 0,-1 0 0,1 0 0,0 0 0,0 0 0,0 1 0,0-1 0,0 0 1,0 0-1,0 0 0,0 0 0,0 0 0,0 0 0,1 0 0,-1 0 0,0 0 0,1 0 0,-1 0-13,1 1 16,1-1-1,-1 0 0,0 1 1,0-1-1,0 0 1,1 0-1,-1 0 0,1 0 1,-1 0-1,1 0 0,-1 0 1,1 0-1,0 0-15,5 1 24,0 0 1,0 0-1,1 0 0,-1-1 1,1 0-1,0-1-24,69 1 57,-39-1-41,16 2-16,-43-1 35,0 0 1,0 1 0,0 1 0,-1 0-1,1 0 1,-1 1 0,1 1-36,-7-3 39,0 0 0,0 0 0,-1 1-1,1-1 1,-1 1 0,1 0 0,-1 0 0,0 1 0,0-1 0,-1 1 0,1-1 0,0 1-1,-1 0 1,0 0 0,0 0 0,-1 0 0,2 3-39,-1-1 33,0 1-1,-1-1 1,0 1 0,0 0 0,-1 0-1,1 0 1,-1-1 0,-1 1-1,1 0 1,-3 6-33,2-47-77,1 26 60,1-1 0,0 1-1,0 0 1,1 0 0,0 0 0,0 0 0,1 1 0,0-1 0,0 1 0,1-1-1,0 1 1,0 0 0,1 0 0,2-2 17,-4 6 0,-1 0 0,1-1 0,1 1 0,-1 0 0,0 1-1,1-1 1,-1 1 0,1-1 0,0 1 0,0 0 0,0 0 0,0 1 0,0-1 0,0 1-1,1 0 1,-1 0 0,0 0 0,0 1 0,1 0 0,-1-1 0,1 1 0,-1 1-1,0-1 1,1 1 0,-1 0 0,0 0 0,3 0 0,-3 1 22,1 0 0,-1 0 0,0 1-1,0-1 1,1 1 0,-2 0 0,1 0 0,0 0-1,0 1 1,-1-1 0,0 1 0,0 0 0,0 0 0,0 0-1,-1 0 1,1 0 0,-1 1 0,0-1 0,1 4-22,3 12 223,0-1-1,-2 0 1,0 1 0,0 4-223,-2-6 224,1-4-4717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1:25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2152,'9'3'16612,"2"1"-12963,2-1-2441,4-2 712,3 3-703,4 1-233,-1 2-680,2 0-176,-1 1-88,3 2-144,0 3-192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6:48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16 10058,'0'-1'597,"1"1"0,-1-1 0,1 0 0,-1 0 0,1 0 0,0 0 0,-1 0 0,1 1 0,0-1 0,0 0 0,0 1 0,-1-1 0,1 0 0,0 1 0,0-1-1,0 1 1,0-1 0,1 1-597,0-1 344,0 1 0,0 0 0,0-1 0,0 1 0,0 0 0,0 0 0,0 0 0,0 0 0,1 1-344,5 0 287,-1 1 1,0 0-1,1 1 1,-1 0-1,0 0-287,14 7 718,-1 1 0,-1 0 0,0 1 0,2 3-718,-12-7 147,1-1 1,-1 2 0,0-1-1,-1 1 1,0 0 0,-1 1-1,0 0 1,2 4-148,-6-10 33,-1 0-1,0 1 1,-1-1-1,1 1 1,-1-1 0,1 1-1,-2 0 1,1 0-1,0 0 1,-1-1 0,0 1-1,0 0 1,0 0-1,-1 0 1,0 0 0,0-1-1,0 1 1,0 0-1,-1-1 1,1 1 0,-1-1-1,0 1 1,-1-1-1,0 1-32,-3 3 39,0 1 0,-1-1 0,0 0 0,0 0 0,-1-1 0,0 0 0,0-1 0,-1 0 0,1 0 0,-7 2-39,-11 6 186,-20 6-186,19-9 132,-15 10-132,39-20 6,0 1 0,1-1 0,-1 1 0,1 0 0,0 0 1,0 0-1,0 0 0,0 0 0,0 0 0,0 1 0,-1 0-6,3-1 7,-1-1 0,0 1 0,1-1 0,-1 1-1,1 0 1,0-1 0,-1 1 0,1 0 0,0-1 0,0 1-1,0 0 1,0-1 0,0 1 0,0 0 0,1-1-1,-1 1 1,1-1 0,-1 1 0,1 0 0,0 0-7,3 6 46,1 0 0,0 0 0,0 0 0,0-1 0,1 0 1,3 3-47,-1-2 72,-1 1 0,0 0 0,5 10-72,0 7 113,-11-25-150,-1 0 0,1 1 0,-1-1 0,1 0 0,-1 1 0,0-1 0,0 0 0,0 1 0,0-1 0,0 1 0,0-1 1,0 1-1,0-1 0,0 0 0,-1 1 0,1-1 0,0 0 0,-1 2 37,-4-1-3834,-5-1 1857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6:48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84 110 1536,'-7'4'9106,"-7"5"482,1-3-5189,11-6-4111,0 1 0,0-1 0,0 1 0,0-1 0,-1 0-1,1 0 1,0 0 0,0 0 0,0 0 0,0-1 0,0 1 0,0-1 0,0 1-1,-1-1-287,2 0 76,0 1 0,0 0-1,0-1 1,0 1 0,0-1 0,0 1-1,0-1 1,1 1 0,-1-1-1,0 0 1,0 1 0,0-1-1,1 0 1,-1 0 0,0 0-1,1 0 1,-1 1 0,1-1-1,-1 0 1,1 0 0,-1 0-1,1 0 1,0-1-76,-1 0 41,1 0 1,0 0-1,0 0 0,0 0 1,0 0-1,1 0 1,-1 0-1,1 0 0,-1 0 1,1 0-1,-1 0 0,2 0-41,0-4-1,2 0-1,-1 0 1,0 0-1,1 1 0,0 0 1,1 0-1,1-2 2,-1 3-4,0 0 1,0 0-1,0 0 0,0 1 0,1 0 0,-1 0 0,1 0 1,0 1-1,5-2 4,-8 3-6,0 0 0,0 1 0,0-1 1,0 1-1,0-1 0,0 1 0,0 0 0,0 0 0,0 1 1,0-1-1,0 1 0,0-1 0,0 1 0,0 0 1,0 0-1,0 0 0,-1 1 0,1-1 0,0 1 1,1 1 5,-3-3 6,0 1 0,0-1 1,-1 1-1,1 0 1,0-1-1,0 1 1,-1 0-1,1 0 1,0 0-1,-1 0 1,1 0-1,-1-1 1,1 1-1,-1 0 1,1 0-1,-1 0 1,0 1-7,0-1-21,0-1 1,0 1 0,0 0 0,0 0 0,-1 0 0,1 0 0,0-1 0,-1 1 0,1 0 0,-1 0 0,1 0-1,0-1 1,-1 1 0,0 0 0,1-1 0,-1 1 0,1 0 0,-1-1 0,0 1 0,1-1 0,-1 1 0,0-1 0,0 0 19,-18 13-4301,-5-1 2083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7:08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98 408,'-8'-25'325,"5"15"327,1 1 0,0-1 0,0 0 0,0-3-652,2-3 10960,1 12-6229,2 9-2924,0 8-996,0 0-1,-1 0 1,0 0 0,-1 0-1,0 3-810,0 1 459,3 47 435,27 283 1359,-23-286-2027,-1-3 234,7 22-460,4 5-966,-16-76 1746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7:08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3553,'0'-11'15763,"14"2"-12786,3 1-1329,10 0 64,5 2-183,13 4-601,8-4-280,10 0-296,5-1-96,-6-3-104,-2 2-40,-12 1 24,-12-1 56,-11 1-400,-7 2-504,-13 4 1528,-5 2-2304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7: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4 270 2785,'-3'10'15795,"7"10"-13298,4 10-113,5 15-304,3 9-391,5 10-769,2-3-216,5 7-280,0 0-96,-5-8-168,2 0-40,-15-18 0,-4-11-144,0-15-688,-14-9 152,7-13 176</inkml:trace>
  <inkml:trace contextRef="#ctx0" brushRef="#br0" timeOffset="1">82 613 2192,'19'-5'15212,"2"-1"-11339,6 1-2009,4 1 48,8 1-143,-2-6-641,3 1-344,0 1-448,-9 1 80,2 6-336,-5 0-496,-9 2 1568,2-2-1136</inkml:trace>
  <inkml:trace contextRef="#ctx0" brushRef="#br0" timeOffset="2">677 1 1624,'20'1'14115,"-4"14"-8161,2 8-3018,0 20-1215,2 13-177,-7 19-464,3 5-376,1 5-360,3-5-72,-4-10-103,1-9-49,-5-9 56,-5-5-32,1-15-544,-3-4-505,-2-19 401,5-2 1224,1-3-520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7:09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2609,'20'-6'16347,"1"1"-12794,9 1-1433,2 3-343,-1-5-537,3 1-480,3-5-288,-4-2-16,-2 5-656,-6 0 256,-16 10-192</inkml:trace>
  <inkml:trace contextRef="#ctx0" brushRef="#br0" timeOffset="1">109 213 1008,'-12'33'8634,"10"-21"1736,2-4-7257,6-6-1265,5-1-103,10-6-265,0-1-424,7 5-544,0-3-136,-2 5-55,-3-1-321,-1-2 960,-5 0-80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7:09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12051,'0'8'9874,"3"9"-7098,-6 11-855,3 23-425,3 10-88,6 12-800,6 3-207,2-4-177,-4-4-64,-2-11-24,-2-3 8,-5-14-224,2-7-216,-6-11 336,0-13 624,8-18-448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7:10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6 1784,'6'-6'11073,"-9"7"-5578,-17 10-1023,10-4-3607,-82 49 4460,-10 13-5325,94-64 169,1 1-1,-1 0 1,1 1 0,0 0-1,1 0 1,0 0-1,-5 8-168,10-14 24,0 1 0,0-1 0,0 0 0,0 1 0,1-1 0,-1 1 0,1-1 0,-1 1 0,1-1 0,0 1-1,-1 0 1,1-1 0,0 1 0,0-1 0,0 1 0,0 0 0,0-1 0,1 1 0,-1-1 0,0 1 0,1-1 0,-1 1-1,1-1 1,0 1 0,-1-1 0,1 1 0,0-1 0,0 0 0,0 1 0,0-1 0,0 0 0,0 0 0,0 1-24,5 2 45,0 0 0,0 0 1,0 0-1,0-1 1,0 0-1,7 3-45,15 4 154,-1 0-1,1-2 1,13 1-154,88 13 390,-118-20-365,3 0 26,0 0-1,0 1 1,0 0-1,-1 2 1,1-1-1,-1 2 1,3 1-51,-6 1 122,-10-7-120,0-1 0,0 0 0,0 0 1,1 0-1,-1 0 0,0 0 0,0 1 0,0-1 1,0 0-1,0 0 0,0 0 0,0 0 0,0 0 1,0 1-1,0-1 0,0 0 0,0 0 1,0 0-1,0 0 0,0 1 0,0-1 0,0 0 1,0 0-1,0 0 0,0 0 0,0 1 0,0-1 1,0 0-1,0 0 0,0 0 0,-1 0 0,1 0 1,0 0-1,0 1 0,0-1 0,0 0 1,0 0-1,0 0 0,0 0 0,-1 0 0,1 0 1,0 0-1,0 0 0,0 1 0,0-1 0,0 0 1,-1 0-1,1 0 0,0 0 0,0 0 0,0 0 1,0 0-1,-1 0 0,1 0 0,0 0 1,0 0-1,0 0 0,0 0 0,0 0 0,-1 0 1,1 0-1,0 0 0,0-1 0,0 1 0,0 0 1,-1 0-3,-5 0 13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7:29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80 728,'-12'-22'652,"0"-4"737,3 0 8603,8 21-7200,2 7-512,3 14 475,13 67 1609,3 55-4364,9 46 924,-28-181-915,30 131 442,-22-100-385,3 1 0,12 25-66,-15-42-144,-7-16-661,-1-4-480,-3-9-1567,-9-30 586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7:30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1304,'13'-1'11141,"-2"-1"-7162,19 0-837,11 6 1771,32 7-4913,-16-2 1088,-18-4-572,0 3 0,0 0 0,6 5-516,-38-11 51,-1 1 0,1 0 0,-1 0 0,0 0 0,0 1 0,0 0 0,0 0 0,-1 0 0,3 3-51,-6-5 10,-1-1-1,0 1 1,1 0-1,-1 0 1,0 0 0,0-1-1,0 1 1,0 0 0,-1 1-1,1-1 1,0 0 0,-1 0-1,1 0 1,-1 0 0,0 0-1,0 1 1,0-1 0,0 0-1,0 0 1,0 0 0,-1 0-1,1 1 1,-1-1-1,1 0 1,-1 0 0,0 0-1,0 0 1,0 0 0,0 0-10,-3 5 17,0 0 0,-1 0 1,1-1-1,-1 0 1,-1 0-1,1 0 0,-5 3-17,-5 4 29,-1-1-1,-1-1 0,0 0 0,-3 1-28,-75 34-324,13-6-1845,44-17-3014,11 0 2007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1:25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21 1488,'15'4'5848,"0"-1"0,12 0-5848,-27-3 100,1 0 1,-1 0-1,0 0 0,0 0 1,0 0-1,1 0 0,-1 0 0,0 0 1,0 0-1,1 0 0,-1 0 1,0 0-1,0 0 0,0 0 0,1 0 1,-1-1-1,0 1 0,0 0 0,0 0 1,1 0-1,-1 0 0,0 0 1,0 0-1,0-1 0,0 1 0,0 0 1,1 0-1,-1 0 0,0-1 1,0 1-1,0 0-100,-4-6 1871,-13-5 112,14 9-1825,-1 0 0,1 1 0,-1 0 0,0 0 0,1 0 1,-1 0-1,0 0 0,0 1 0,1 0 0,-1 0 0,0 0 0,0 0 0,0 0 0,1 1 1,-1 0-1,0-1 0,0 2 0,1-1 0,-1 0 0,1 1 0,-1-1 0,1 1 0,0 0 0,-1 0 1,1 1-1,0-1 0,0 0 0,1 1 0,-1 0-158,-2 2 12,0 0 0,1 0 1,-1 1-1,1-1 0,0 1 0,1 0 0,0 0 1,0 0-1,0 1 0,0-1 0,0 5-12,2-5-14,-1-1 1,1 1-1,1 0 0,-1-1 1,1 1-1,0 0 0,0-1 1,1 1-1,0-1 0,0 1 1,0-1-1,0 1 0,1-1 1,1 3 13,0-2-90,0 0 0,0 0 0,1 0 0,-1 0 1,1 0-1,1-1 0,-1 0 0,1 0 0,0 0 0,0 0 1,0-1-1,1 0 0,0 0 0,0 0 0,0-1 0,0 1 1,0-2-1,1 1 0,-1-1 0,4 1 90,2 0-70,0 0 0,1-1-1,-1-1 1,6 1 70,15-2 56</inkml:trace>
  <inkml:trace contextRef="#ctx0" brushRef="#br0" timeOffset="1">430 192 432,'10'-25'3072,"-8"20"-1245,-1-1 1,1 0-1,-1 0 1,0 0-1,0-4-1827,-1 7 586,0 1-1,0 0 0,0 0 1,-1-1-1,1 1 0,0 0 1,-1 0-1,0 0 0,1 0 0,-1 0 1,0 0-1,0 0 0,0 0 1,0 0-1,-2-1-585,2 1 212,-1 0-1,1 1 1,-1-1 0,0 1-1,0 0 1,0-1 0,0 1-1,0 0 1,0 0-1,0 0 1,-1 0-212,-1 0 175,1 0 0,0 0-1,0 1 1,-1-1 0,1 1-1,0 0 1,-1 0 0,1 0 0,0 0-1,-1 1 1,1-1 0,0 1-1,0 0 1,-1 0 0,1 0 0,-3 2-175,2-1 94,0 0 1,0 1-1,0 0 1,0 0-1,0 0 1,0 0 0,1 1-1,-1-1 1,1 1-1,0 0 1,-1 1-95,2 0 20,-1-1 0,1 0 1,0 1-1,0-1 0,0 1 0,0 0 0,1-1 0,0 1 1,0 0-1,0 0 0,1 1-20,0-3 20,0 0 0,0 1 0,0-1 0,0 0 0,1 0 0,0 0 0,0 0 0,-1 1 0,2-1 0,-1 0 0,0 0 0,1-1 0,-1 1 0,1 0 0,0 0 0,0-1 0,0 1-20,0-2 13,-1 1-1,1-1 0,0 0 1,0 1-1,-1-1 1,1 0-1,0 0 0,0 0 1,0-1-1,1 1 0,-1 0 1,0-1-1,0 1 1,0-1-1,0 0 0,1 0 1,0 0-13,3 0-1,-1 0 0,0 0 1,0-1-1,0 0 1,1 0-1,3-2 1,-2 0-7,1 0 0,-1-1 0,1 0-1,-1 0 1,0 0 0,3-4 7,11-10-40,6-6 40,12-11 14,-39 35-8,0 0 0,1-1-1,-1 1 1,0 0 0,1 0 0,-1-1 0,0 1 0,1 0 0,-1 0 0,1 0 0,-1-1 0,0 1 0,1 0-1,-1 0 1,1 0 0,-1 0 0,0 0 0,1 0 0,-1 0 0,1 0 0,-1 0 0,1 0 0,-1 0-1,0 0 1,1 0 0,-1 0 0,1 0 0,-1 1 0,0-1 0,1 0 0,-1 0 0,1 0 0,-1 1 0,0-1-1,1 0 1,-1 0 0,0 1 0,0-1 0,1 0 0,-1 1 0,0-1-6,8 17 214,-8-17-206,6 23 315,-1 0-1,1 11-322,-2-7 466,5 12-466,-9-36 28,1-1 0,0 0 0,-1 0 1,1 0-1,0 1 0,0-1 0,0 0 0,1 0 1,-1-1-1,0 1 0,1 0 0,-1 0 0,1-1 1,0 1-1,-1 0 0,2-1-28,-2 0 21,1 0 0,0-1 0,-1 1 0,1-1 0,-1 1 0,1-1 0,0 0 0,0 1 0,-1-1 0,1 0 0,0 0 0,-1-1 0,1 1 0,0 0 0,-1 0 0,1-1 0,0 1 0,-1-1 0,1 1 0,-1-1 0,2 0-21,19-13 295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7:30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1 322 2457,'7'9'8155,"-1"0"1,4 8-8156,7 20 5073,-5-2-4033,1 7-1040,-8-23 1517,2 4-884,-2-9-383,0 0-1,-2 0 0,0 0 0,0 1 0,-2-1 0,1 7-249,-2-20 6,0-1 1,0 1-1,0 0 1,0-1-1,0 1 0,0 0 1,0-1-1,0 1 0,-1-1 1,1 1-1,0 0 1,0-1-1,-1 1 0,1-1 1,0 1-1,0-1 1,-1 1-1,1-1 0,-1 1 1,1-1-1,0 1 0,-1-1 1,1 1-1,-1-1 1,1 0-1,-1 1 0,1-1 1,-1 0-1,0 1 0,1-1 1,-1 0-1,1 0 1,-1 0-1,0 0 0,1 1 1,-1-1-1,1 0 0,-1 0 1,0 0-1,0 0-6,-1-1 6,-1 1-1,1-1 0,0 1 0,0-1 1,-1 0-1,1 0 0,0 0 1,0 0-1,0 0 0,-1-1-5,-2-1-10,1-1-1,0 1 0,0-1 1,0 0-1,1 0 1,-1 0-1,1 0 0,0-1 1,0 1-1,0-1 1,-1-3 10,1 1-28,1-1 0,-1 1-1,1 0 1,1-1 0,-1 1 0,1-1 0,1 1 0,0-1 28,0-5-31,0 0-1,2 0 1,-1 1 0,2-1 0,0 1-1,0-1 1,1 1 0,1 0-1,4-10 32,-3 12 8,0 0 0,0 0 0,1 0 0,0 1 0,1 0 0,0 1 0,0-1-1,1 2 1,0-1 0,0 1 0,1 0 0,1 0-8,-8 6 30,0-1-1,0 1 1,0-1 0,0 1-1,0 0 1,0 0 0,1 1-1,1-1-29,-4 0 75,1 1 0,0 0 0,-1 0 0,1 0-1,0 1 1,-1-1 0,1 0 0,-1 0 0,1 1 0,-1-1-1,1 1 1,-1 0 0,1-1 0,-1 1 0,1 0 0,-1 0 0,0 0-1,1 0-74,14 18 589</inkml:trace>
  <inkml:trace contextRef="#ctx0" brushRef="#br0" timeOffset="1">786 100 192,'-36'-64'2917,"34"60"-1673,1 1 1,-1 0-1,0 0 1,0 0 0,0 1-1,0-1 1,-1 0 0,1 1-1,-1 0 1,-2-3-1245,4 5 263,0-1 1,0 1 0,-1 0-1,1-1 1,0 1 0,0 0-1,-1 0 1,1-1 0,0 1-1,0 0 1,-1 0 0,1 0-1,0 1 1,0-1 0,-1 0-1,1 0 1,0 1 0,0-1-1,-1 1 1,1-1 0,0 1-1,0-1 1,0 1 0,0 0-1,0 0 1,0 0-264,-4 2 278,1 1-1,-1 0 0,1 0 1,0 1-1,1-1 0,-1 1 1,1 0-1,0 0 1,0 0-1,0 0 0,1 0 1,0 1-1,0-1 1,-1 5-278,-2 7 287,2-1 0,0 1 0,1 1 0,0 7-287,1 1 208,1 1-1,1-1 1,2 1 0,1-1 0,0 0 0,2 0-1,9 24-207,-8-32 63,0 0 0,1 0 0,1-1 0,1 0 0,0 0-1,1-1 1,1-1 0,1 0 0,0 0 0,1-1 0,3 2-63,-12-12 92,1 1 0,0-1 0,-1 0 1,2-1-1,-1 1 0,0-1 0,1-1 1,-1 1-1,1-1 0,0 0 0,0 0 1,0-1-1,0 0 0,0 0 0,0-1 1,0 0-1,0 0 0,3-1-92,2-2 559,1 0 1,4-2-560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7:35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192 156 880,'21'-5'1532,"-16"2"96,0 1-1,0-1 1,1 0 0,1-2-1628,19-15 6125,-12 6-5303,-12 12-607,0 0-1,0-1 1,-1 1-1,1 0 1,-1 0-1,1-1 1,-1 1-1,0-1 1,0 1-1,0-1 1,0 0-1,0 1 1,-1-1-1,1 0 1,-1-1-215,0 3 87,0-1 0,0 0 1,0 0-1,0 1 1,-1-1-1,1 0 1,-1 1-1,1-1 0,-1 0 1,1 1-1,-1-1 1,0 1-1,0-1 1,0 1-1,0 0 0,0-1 1,0 1-1,0 0 1,-1-1-1,1 1 1,0 0-1,-1 0 0,1 0 1,-1 0-88,-5-3 118,0 1 0,0 0 0,0 0 0,0 1 0,-1 0 0,1 0 0,-1 1 0,1 0 0,-2 0-118,-6 0 68,0 0-1,-1 2 1,1 0-1,-1 1-67,7-1 61,1 0-1,0 1 0,-1 0 1,1 0-1,0 1 0,0 0 1,0 1-1,0 0 1,1 0-1,-1 1-60,5-3 55,0 0-1,0 1 1,0 0 0,0-1 0,1 1-1,-1 0 1,1 0 0,-1 1 0,1-1-1,0 0 1,1 1 0,-1 0 0,0-1 0,1 1-1,0 0 1,0-1 0,0 1 0,0 0-1,1 0 1,0 0 0,-1 0 0,2 4-55,-1 1 92,2 0 0,-1 0 0,1 0 0,0 0 0,1-1 0,0 1 0,1 0 0,0-1 1,0 0-1,0 0 0,1 0 0,0-1 0,1 1 0,0-1-92,-2-3 46,-1-1 0,1 1 0,0-1 0,-1 0 0,1-1 0,0 1 0,1 0 0,-1-1 0,0 0 0,1 0-1,-1-1 1,3 1-46,-3-1 11,0 0-1,0-1 0,1 1 0,-1-1 0,0 0 0,0-1 0,0 1 1,0-1-1,0 1 0,0-1 0,0-1 0,0 1 0,0 0 0,0-1 1,0 0-1,0 0-10,1-2-8,1 0 0,0 0 1,-1 0-1,0-1 0,0 0 1,0 0-1,-1 0 1,1 0-1,-1-1 0,-1 0 1,1 0-1,-1 0 0,2-3 8,4-14-42,-1 1-1,0-1 1,-1-5 42,-7 28 3,0 0 1,0 0-1,0 0 1,0 0-1,0-1 0,0 1 1,0 0-1,0 0 1,0 0-1,0 0 0,0 0 1,0 0-1,0-1 1,0 1-1,1 0 0,-1 0 1,0 0-1,0 0 1,0 0-1,0 0 0,0-1 1,0 1-1,0 0 1,0 0-1,0 0 0,0 0 1,1 0-1,-1 0 1,0 0-1,0 0 0,0 0 1,0-1-1,0 1 1,0 0-1,1 0 1,-1 0-1,0 0 0,0 0 1,0 0-1,0 0 1,0 0-1,1 0 0,-1 0 1,0 0-1,0 0 1,0 0-1,0 0 0,0 0-3,6 8 211,3 20 253,-7-21-314,2 3 17,0-1 0,0 1-1,1-1 1,0 0 0,1-1-1,0 1 1,0-1 0,1 0-1,5 3-166,-11-9-31,12 9 742,-13-11-725,1 0-1,-1 1 0,1-1 1,-1 0-1,1 0 0,-1 1 1,1-1-1,-1 0 0,1 0 1,0 0-1,-1 0 0,1 0 1,-1 0-1,1 0 0,-1 0 1,1 0-1,-1 0 0,1 0 1,0 0-1,-1 0 0,1 0 1,-1-1-1,1 1 1,-1 0-1,1 0 15,0-1-662,0 0 0,0 0 0,-1 0 0,1 0 0,0 0 0,0 1 0,-1-1 0,1 0 0,-1 0 0,1-2 662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7:35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10938,'1'-1'444,"-1"1"-1,1 0 1,0 0-1,-1 0 1,1 0-1,0 0 1,0 0-1,-1 0 1,1 0 0,0 0-1,0 0 1,-1 0-1,1 0 1,0 0-1,0 1 1,-1-1-1,1 0-443,0 1 247,0-1-1,-1 1 1,1-1 0,-1 1-1,1-1 1,-1 1 0,1-1-1,-1 1 1,0 0-1,1-1 1,-1 1 0,0 0-1,1-1 1,-1 1-1,0 0-246,1 4 380,0 0 0,-1 0 0,1 1 0,-1-1 0,0 3-380,0 11 1486,1 3-415,-1-14-686,0 0 0,1 0 1,0 0-1,0 0 0,0 0 0,1 0 0,3 7-385,-5-15 2,0 0-1,0 0 1,0 0 0,0 0-1,0 0 1,0 0-1,0 1 1,0-1 0,0 0-1,1 0 1,-1 0-1,0 0 1,0 0 0,0 0-1,0 0 1,0 0-1,0 0 1,0 0 0,0 0-1,0 0 1,0 0 0,0 0-1,0 0 1,0 0-1,0 0 1,0 0 0,0 0-1,0 0 1,0 0-1,1 0 1,-1 0 0,0 0-1,0 0 1,0 0-1,0 0 1,0 0 0,0 0-1,0 0 1,0 0-1,0 0 1,0 0 0,0 0-1,0 0 1,0 0-1,0 0 1,0 0 0,0 0-1,0 0 1,0 0-1,1 0 1,-1 0 0,0 0-1,0 0 1,0 0-1,0 0 1,0-1 0,0 1-1,0 0 1,0 0-1,0 0 1,0 0 0,0 0-1,0 0 1,0 0-1,0 0 1,0 0 0,0 0-1,0 0 1,0 0-2,1-5-13,2-33-305,-3 24 38,1 0 0,1-8 280,1 12-66,-1 0 1,1 0-1,0 1 0,1-1 0,0 1 1,1 0-1,0 0 0,5-7 66,-8 13 14,0 1 1,0-1-1,1 0 1,-1 1-1,1 0 0,0-1 1,-1 1-1,1 0 0,0 1 1,0-1-1,1 0 0,0 0-14,-1 2 38,-1-1-1,1 0 0,-1 1 1,1 0-1,-1 0 0,1-1 1,0 1-1,-1 1 1,1-1-1,-1 0 0,1 1 1,-1-1-1,1 1 0,-1 0 1,1 0-1,-1 0 0,0 0 1,2 1-38,1 1 104,1 1-1,-1 0 1,0 0 0,0 0 0,0 1 0,-1-1-1,0 1 1,0 0 0,0 1 0,0-1 0,-1 1-1,0-1 1,0 1 0,0 0 0,-1 0 0,0 1-1,0 0-103,4 13 191,-2 1 0,-1-1-1,0 1 1,-1 15-191,-2-35 3,0 3 103,0 1 0,0-1-1,1 1 1,0-1 0,0 1-1,0-1 1,1 2-106,2 0 628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7:36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3 471 1032,'0'0'305,"0"0"0,0 0 0,0 1-1,0-1 1,-1 0 0,1 0 0,0 0-1,0 0 1,0 0 0,0 0 0,0 0-1,0 1 1,0-1 0,-1 0 0,1 0-1,0 0 1,0 0 0,0 0 0,0 1-1,0-1 1,0 0 0,0 0 0,0 0-1,0 0 1,0 0 0,0 1 0,0-1 0,0 0-1,0 0 1,0 0 0,0 0 0,0 1-1,0-1 1,0 0 0,0 0 0,0 0-1,0 0-304,7-1 6021,14-8-2042,-17 7-3782,17-9 790,-1 0 1,-1-1-1,0-1 1,16-15-988,-23 18 60,0-1 1,-2-1-1,1 0 1,-1 0-1,-1-1 0,0 0 1,3-7-61,-10 15 4,1 0 0,-1 1-1,0-1 1,-1 0 0,1 0 0,-1 0 0,0 0 0,0 0 0,-1-1 0,0 1 0,0 0-1,0-5-3,0 8 0,-1 1 0,1-1 0,-1 0 0,1 0 1,-1 1-1,0-1 0,0 0 0,1 1 0,-1-1 0,0 1 0,0-1 0,-1 1 0,1-1 0,0 1 0,0 0 0,-1-1 0,1 1 0,-1 0 0,1 0 0,-1 0 0,1 0 0,-1 0 0,0 1 0,0-1 0,1 0 0,-1 1 0,0 0 0,0-1 0,0 1 0,-2-1-1,-1 1 1,1-1-1,-1 1 1,0 0-1,1 0 1,-1 1-1,0-1 1,1 1-1,-1 0 1,1 0-1,-2 1 1,1 0 34,0 1 0,0-1 1,0 1-1,0 0 0,1 0 0,-1 1 0,1-1 0,0 1 0,0 0 0,0 0 1,0 1-1,1-1 0,0 1 0,-1 0 0,2 0 0,-1 0 0,1 0 1,-1 0-1,2 0 0,-1 1 0,0-1 0,1 1 0,0-1 0,0 4-34,0-1 72,1-1-1,-1 1 1,2 0-1,-1 0 0,1 0 1,0-1-1,1 1 1,-1-1-1,2 1 0,-1-1 1,1 1-1,0-1 1,0 0-1,1 0 0,0-1 1,0 1-1,1-1 1,0 0-72,1 1 33,0-1 1,1 0-1,0 0 1,0-1-1,0 0 1,1 0-1,-1 0 1,1-1-1,0-1 1,0 1-1,1-1 1,-1-1-1,1 1 1,-1-1-1,1-1 1,0 0-1,0 0 1,7-1-34,4 0-508,0-2 1,0-1-1,0 0 1,0-1 0,0-2-1,-1 0 1,13-6 507,-18 7-781,15-6-2212,-1-1 0,17-10 2993,-36 16-1886,0 0 0,0 0 0,8-8 1886,-11 9-1574,-1 0-1,-1-1 1,1 1-1,-1-1 1,0 0 0,2-4 1574,-4 6-319,0 0 0,0 0 1,-1-1-1,1 1 0,0-4 319,-1 1 818,0 0-1,-1 0 0,1 0 0,-1 0 1,0 0-1,-1-1-817,0 2 946,0-1 1,0 1-1,0 0 0,-1 0 1,0 0-1,0 0 0,-1 0 1,1 0-1,-1 1 0,-1-1 1,-1-2-947,3 6 200,1 0 1,-1 1-1,1-1 0,-1 1 1,0-1-1,1 1 0,-1 0 1,0 0-1,0 0 1,0 0-1,0 0 0,0 0 1,0 0-1,0 0 0,0 1 1,0 0-1,-1-1 0,1 1 1,0 0-1,0 0 1,0 0-1,0 0 0,-1 0 1,1 0-1,0 1 0,0-1 1,0 1-1,0-1 1,-1 2-201,-2-1 233,1 1 0,0 1 0,0-1 0,0 1 0,0-1 1,1 1-1,-1 0 0,1 0 0,-1 1 0,1-1 0,0 1 1,1 0-1,-3 3-233,-2 4 261,2 0 0,-1 1 0,2 0 0,-1 0 0,2 1 0,0-1 0,0 1 0,1 0 0,-1 11-261,3-16 59,0 0 0,0-1 0,0 1 0,1 0 0,0 0 0,0-1 0,1 1 0,0 0 0,1-1 0,-1 0 0,1 0-1,1 0 1,-1 0 0,1 0 0,1 0 0,-1-1 0,1 0-59,-2-3 3,-1 0 0,1-1 0,0 0 0,-1 1 0,1-1 0,1 0 0,-1 0 0,0-1 0,0 1 0,1-1 0,-1 1 0,1-1 0,-1 0-1,1 0 1,-1-1 0,1 1 0,-1-1 0,1 0 0,0 0 0,-1 0 0,1 0 0,0-1 0,-1 1 0,1-1 0,-1 0 0,1 0 0,-1 0 0,1 0 0,-1-1 0,0 0 0,1 1 0,-1-1 0,0 0 0,0-1 0,-1 1-1,1 0 1,2-3-3,3-5-153,0 1 0,-1-1 0,0-1 0,-1 1-1,0-1 1,0 0 0,-1-1 0,-1 1 0,0-1-1,0 0 1,0-5 153,1-10-433,0-1 1,-2 0-1,-1-1 0,-1-15 433,-2 19-201,-1 0 1,-3-17 200,4 33 27,-1 0 1,0 0-1,-1 1 1,0-1-1,0 0 0,-1 1 1,0 0-1,-5-7-27,9 14 30,-1 0-1,1 0 1,0 1-1,-1-1 1,0 0-1,1 1 0,-1-1 1,1 0-1,-1 1 1,0-1-1,1 1 1,-1-1-1,0 1 0,1-1 1,-1 1-1,0 0 1,0-1-1,0 1 1,0 0-1,1-1 0,-1 1 1,0 0-1,0 0 1,0 0-30,0 0 38,0 1 1,0-1 0,1 1-1,-1 0 1,0-1 0,0 1 0,1 0-1,-1 0 1,1-1 0,-1 1-1,1 0 1,-1 0 0,1 0-1,-1 0 1,1-1 0,0 1-1,-1 0 1,1 0 0,0 0 0,0 0-1,0 0 1,0 0 0,0 0-1,0 0-38,-2 12 272,1 0-1,1 1 1,0-1 0,2 12-272,9 54 612,-2-34-117,1-1 0,16 41-495,-17-61 110,1-1 0,1 0 0,0 0-1,2-2 1,1 1 0,1-1-110,-11-15 24,0-1 0,1 0 1,-1 0-1,1-1 0,0 0 1,1 1-1,3 1-24,-6-4-16,1 0-1,-1-1 0,0 1 1,1-1-1,-1 0 0,1 0 1,0 0-1,-1-1 0,1 1 1,0-1-1,-1 0 0,1 0 1,0 0-1,2-1 17,33-7-3022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7:36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87 241 1624,'-1'1'12711,"1"0"-5599,1 0-1809,0 0-4453,4 0-3562,-1-1 4811,-3 0-1987,1 0 0,0 0 0,0 0 0,0 0 0,0-1-1,-1 1 1,1 0 0,0-1 0,0 0 0,-1 1 0,2-2-112,1 1 60,0-1 0,0 0 0,0-1 0,-1 1 0,1-1 0,-1 1 0,1-1 0,-1 0-1,0 0 1,0-1 0,0 1 0,-1-1 0,1 1 0,-1-1 0,0 0 0,0 0 0,0 0 0,1-3-60,-1-1 20,0 1 0,0-1 0,-1 1 0,0-1 0,0 0 0,0 0 0,-1 1 0,-1-1 0,1 0 0,-1 1 1,-2-6-21,2 8-2,0 1 0,-1 0 1,1-1-1,-1 1 0,0 0 1,-1 0-1,1 0 0,-1 0 1,1 1-1,-1-1 1,0 0-1,0 1 0,-1 0 1,1 0-1,-1 0 0,0 0 1,1 1-1,-1-1 1,0 1-1,-2 0 2,2 0-3,-1 0 1,1 1-1,0-1 1,-1 1-1,0 0 0,1 1 1,-1-1-1,1 1 0,-1 0 1,0 0-1,1 1 1,-5 0 2,6-1 0,1 1 0,-1 0 1,0 0-1,0 0 0,1 0 1,-1 0-1,1 0 0,-1 1 1,1-1-1,0 1 0,-1 0 1,1 0-1,0 0 0,0 0 1,0 0-1,0 0 0,1 0 1,-1 1-1,1-1 0,-1 1 1,1-1-1,0 1 0,-1 3 8,0 0 1,0 1-1,1-1 0,0 0 1,0 1-1,0-1 1,1 1-1,0-1 0,0 0 1,1 1-9,1 10 58,1 0 0,0-1 1,3 6-59,3 6 173,1 0 1,2-1 0,11 22-174,50 75 649,-6-11-80,-57-94-413,-1 1 0,3 9-156,-9-22 37,-1 0 0,0 1 1,-1-1-1,1 0 0,-1 1 0,-1-1 0,1 1 0,-2 4-37,1-9 12,0-1-1,0 1 1,-1 0 0,1 0-1,-1-1 1,0 1 0,0-1-1,0 1 1,0-1-1,-1 1 1,1-1 0,0 1-1,-1-1 1,0 0-1,1 0 1,-1 0 0,0 0-1,0 0 1,-1 0-12,0 0-12,0 0 1,0-1-1,0 1 1,0-1-1,-1 1 1,1-1-1,0 0 1,-1-1-1,1 1 1,-1 0-1,1-1 1,-1 0-1,-2 0 12,0 0-83,1 0-1,-1-1 1,0 0-1,0 0 0,0 0 1,1-1-1,-1 0 1,1 0-1,-1 0 1,1-1-1,0 1 0,-1-1 1,2-1-1,-1 1 1,0-1-1,1 0 1,-2-1 83,4 2-330,-1-1 1,1 1 0,0 0 0,0-1-1,0 0 1,1 1 0,-1-1 0,1 0-1,-1-3 330,1-1-387,0 0 0,0 0 0,1 0 0,0-1 387,0 9-1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7:37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67 165 2176,'19'-13'11348,"6"-4"-3877,-4-3-4074,-19 19-3225,-1-1 1,0 1-1,0-1 1,0 0-1,-1 1 1,1-1-1,0 0 0,-1 1 1,1-1-1,-1 0 1,1 0-1,-1 1 1,0-1-1,1 0 1,-1 0-1,0 0 1,-1 0-173,1-3 221,-1-1 1,0 1 0,0 0 0,-2-4-222,0 0 76,2 5-38,0 1-1,0 0 0,0-1 0,-1 1 1,1 0-1,-1 0 0,0 0 0,0 0 0,0 0 1,-1 0-38,2 2 9,0 0 1,0 0 0,0 0 0,0 0 0,0 1 0,0-1-1,0 0 1,0 1 0,0-1 0,-1 1 0,1-1 0,0 1-1,-1 0 1,1 0 0,0-1 0,0 1 0,-1 0-1,1 0 1,0 0 0,-1 0 0,1 0 0,0 1 0,-1-1-1,1 0 1,0 0 0,0 1 0,-1 0-10,-3 1 22,2 0 0,-1 0-1,0 0 1,0 1 0,1 0 0,-1 0 0,1 0 0,0 0-1,0 0 1,0 0 0,0 1 0,1 0 0,-3 3-22,-1 4 86,1-1 0,0 1 0,1 0 0,-2 9-86,4-14 45,1 0-1,0 0 1,0 1-1,1-1 1,0 1 0,0-1-1,0 0 1,1 1 0,0-1-1,0 0 1,0 1-1,1-1 1,0 0 0,0 0-1,1 0 1,0-1 0,0 1-1,0-1 1,1 1-1,-1-1 1,1 0 0,3 2-45,-2-1 46,0-1 1,0 0-1,0-1 1,1 0 0,0 1-1,0-2 1,0 1 0,0-1-1,1 0 1,-1 0-1,1 0 1,0-1 0,-1 0-1,1-1 1,0 1-1,0-1 1,1-1 0,-1 1-1,0-1 1,3-1-47,9-2-363,-1 0 0,0-2 0,0 0 1,3-2 362,32-11-778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7:37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83 9250,'6'5'11226,"-1"10"-8369,4 6-440,-1 19-609,2 7-312,-1-2-840,-2-6-144,-6-18-271,-1-12-386,-3-18-615,-5-12 216,-9-13 96</inkml:trace>
  <inkml:trace contextRef="#ctx0" brushRef="#br0" timeOffset="1">1 18 952,'16'-5'5563,"-1"2"-1,5-1-5562,-3 2 3670,-1 0 1,4 1-3671,-5 1 1147,0 0 0,-1 2 0,1-1 0,-1 2 0,1 0 0,3 2-1147,-8-2 168,-1 0 1,0 1-1,1 0 0,-2 1 0,1 0 1,-1 1-1,1-1 0,-1 1 0,2 3-168,-4-3 199,-1 0-1,1 0 0,-1 1 1,0 0-1,0 0 0,-1 0 1,0 1-1,0-1 0,-1 1 0,0 0 1,2 6-199,-2 3 144,0 1 1,0-1 0,-2 3-145,2 3 171,2 13-171,-3-23 22,-1-8-10,0-1 1,0 0-1,0 0 0,0 1 0,0-1 0,1 0 0,1 2-12,2 0-23,-3-7-132,1-11-340,-1 2 237,5-23-871,1 1 1,9-19 1128,-13 41-66,0 0 1,1 0 0,0 0 0,0 0-1,1 1 1,1 0 0,0 0 0,0 1-1,7-7 66,-12 13 51,1 0 0,0 0-1,0 0 1,0 0 0,0 0-1,0 0 1,0 1 0,0 0-1,0-1 1,1 1 0,-1 1-1,0-1 1,4 0-51,-5 1 68,0 0-1,1 0 1,-1 0-1,0 0 1,0 1-1,1-1 1,-1 1 0,0-1-1,0 1 1,0 0-1,0 0 1,0 0-1,0 0 1,0 0-1,0 0 1,0 1 0,-1-1-1,1 1 1,0-1-1,1 2-67,3 6 280,0-1 1,-1 1-1,0 0 0,0 1 0,-1-1 0,1 5-280,-1-6-316,-1 1 0,1 0-1,1-1 1,0 0-1,0 0 1,0 0 0,3 2 316,5 2-1267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7:38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13139,'-31'3'9602,"25"0"-7146,7 1-735,24 1-241,14 3-152,20-3-599,10 0-217,11-6-264,-1-2-80,-15-2 16,-4-1-56,-29-1-584,-13 3-280,-16 1 1248,-14 2 40</inkml:trace>
  <inkml:trace contextRef="#ctx0" brushRef="#br0" timeOffset="1">204 3 2016,'-12'24'15116,"6"38"-10771,22-16-1665,0 12-199,0 21-513,1 10-560,0 9-735,2 1-241,-2-20-208,0-12 16,-7-35-400,-5-19-416,-8-25-881,-7-14 225,-8-14 624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7:38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0 150 872,'16'-24'3153,"18"13"12002,6-1-11026,10 4-1568,6 0-545,-8 7-448,-4 3-39,8 5-345,0 8-8154</inkml:trace>
  <inkml:trace contextRef="#ctx0" brushRef="#br0" timeOffset="1">1409 1 2697,'18'12'16307,"-10"12"-12898,5 10-841,6 19-863,-10 14-113,0 11-520,6-3-376,-7-10-408,1-9-119,3-17-49,-8-10-128,3-13-521,-6-6-199,-4-10-472,-5 0 208,2-8 896,-13-18-56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7:39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1 154 2288,'9'-9'12910,"-1"1"-6469,3 2-4442,-6 5-1572,0 1 0,-1-1 0,1 1 0,0 0 0,0 0 0,-1 1 0,1-1 0,0 1 0,2 1-427,12 3 1651,14 7-1651,-22-8 293,31 9 388,-18-5-42,23 10-639,-39-15 32,-1 1 0,-1 0 0,1 0 0,0 0 0,-1 1 0,0 0 0,0 0 0,2 4-32,-6-7 5,0 0-1,0 0 1,0 1-1,0-1 1,0 1-1,-1 0 1,0-1-1,1 1 1,-1 0-1,0 0 1,0 0-1,0 0 1,-1 0-1,1 0 1,-1 0-1,0 0 1,0 0-1,0 0 1,0 0-1,0 0 1,0 0-1,-1 0 1,0 0-1,1 0 1,-1 0-1,0-1 1,-2 4-5,-2 2-1,0 0 0,-1 0 1,0 0-1,0-1 1,-1 0-1,0 0 0,-1-1 1,0 1 0,-10 7-130,-1-1 1,-19 10 129,36-22-126,-9 5-21,1 0 0,-1-1 0,-7 2 147,14-6-328,0 0-1,-1 0 1,1 0 0,0 0-1,-2-1 329,3 0-704,0 0 0,-1 0 0,1-1 0,0 1 0,0-1 0,0 1 0,-3-2 704,-22-9-2718</inkml:trace>
  <inkml:trace contextRef="#ctx0" brushRef="#br0" timeOffset="1">509 146 2104,'33'14'15692,"1"8"-11243,-12 14-1721,-3 4-439,-13 4-705,-6-3-576,4-11-528,-4-7-135,-2-19-425,0-8 984,-6-19-760</inkml:trace>
  <inkml:trace contextRef="#ctx0" brushRef="#br0" timeOffset="2">454 1 1640,'8'8'13283,"2"2"-9338,3 1-2281,-1 8 353,1-3-1481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2:03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2208,'3'0'15028,"0"0"-12180,7 7-1559,6 7-409,0 2 112,7 3-480,7-1 432,-2-2-544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1:25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2152,'-4'41'17284,"-1"10"-13299,3 11-2593,1 6 1017,2 6-1081,3 3-312,6-11-448,2-3-239,5-18-369,0-10-177,3-22 153,-3-10 489,-3-15-449,-4-8 80,-6-7 208</inkml:trace>
  <inkml:trace contextRef="#ctx0" brushRef="#br0" timeOffset="1">6 214 3433,'-5'-14'17067,"7"6"-13890,12 5-2145,7 3 329,6 0-153,1 1-1008,2 1-392,2-1 960,1-1-784,-3 4 24,-4-4 224</inkml:trace>
  <inkml:trace contextRef="#ctx0" brushRef="#br0" timeOffset="2">289 200 1072,'94'50'10002,"-86"-31"-3816,-2 5-3850,0 1 537,-4 0-473,1 2-631,-3-4-241,0-5-784,1-4-376,1-10 144,-2-4-416,-7-7-8,-2-5 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7:39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 7602,'-12'1'12178,"-11"5"-9665,-5 4-465,0 2-840,2 3-327,12 0-609,2 6-64,14 5-80,7 5-8,8 5-32,9-1-8,4-1-24,1-6 128,-2-8 0,4-7-96,-1-14-904,-4-10 552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7:40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2176,'19'17'15620,"-15"19"-11395,1 9-1889,-1 18-695,-4 10-241,5 8-640,-1 4-248,4-9-152,7-12-104,-3-27-624,5-17 128,1-27-6137,-5-8 4536</inkml:trace>
  <inkml:trace contextRef="#ctx0" brushRef="#br0" timeOffset="0.99">176 247 2953,'-9'3'11848,"1"2"-5682,6-3-5459,1-1-1,-1 1 1,1 0-1,0 0 0,0 0 1,0 0-1,-1 2-706,-1 3 395,1 1 0,0-1 0,0 1 0,0 2-395,2-9 487,-3 13 6,1-1 1,1 1-1,0 0 0,1 11-493,0-21 31,1 1 1,-1-1-1,1 0 1,0 0-1,0 0 1,0 0-1,1 0 1,0 0-1,-1 0 0,1 0 1,0 0-1,1-1 1,-1 1-1,1-1 1,0 0-1,-1 1 1,4 1-32,1 0 13,-1-1 0,0 0 1,1-1-1,0 0 0,0 0 1,0 0-1,0-1 0,0 0 1,1 0-1,-1-1 0,1 0 1,-1 0-1,1-1 1,-1 0-1,4 0-13,2-1 95,0 0 1,0-1-1,0-1 0,0 0 0,0 0 1,-1-1-1,0-1 0,6-3-95,-9 3-307,0 0-1,-1-1 1,2-1 307,20-17-7602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7:40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0 447 8946,'22'7'7685,"-4"-3"-4253,-7-2-2209,1-1 0,11 0-1223,-15-1 390,0-1 0,0 1 0,1-2 0,-1 1 0,0-1 1,0 0-1,-1-1 0,1 0 0,0 0 0,-1 0 0,0-1 0,0 0 1,0-1-1,5-4-390,-6 4 9,0 0 0,0 0 1,0-1-1,-1 0 0,0 0 0,0 0 1,-1-1-1,0 0 0,0 0 1,-1 0-1,1 0 0,-1 0 0,-1-1 1,2-4-10,-4 8-97,1 1 1,-1 0 0,0-1 0,0 1-1,0 0 1,-1-1 0,1 1-1,-1-1 1,1 1 0,-1 0 0,0 0-1,0 0 1,-1-1 0,1 1-1,-1 0 1,0 0 0,1 1-1,-1-1 1,0 0 0,-1 1 0,1-1-1,0 1 1,-1 0 0,1-1-1,-1 1 1,0 0 0,0 1 0,0-1-1,0 0 1,0 1 0,0 0-1,0 0 1,0 0 0,-1 0 0,1 0-1,0 0 1,-1 1 0,1 0-1,0 0 1,-2 0 96,-2 0-13,0 1 0,0 0 0,1 0 1,-1 1-1,0 0 0,1 0 0,-1 0 0,1 1 0,0 0 0,0 0 0,0 1 0,0-1 0,0 2 13,1-2 78,1 1 1,0 0-1,-1 0 0,2 0 0,-1 1 0,0-1 1,1 1-1,0 0 0,0 0 0,0 0 0,1 0 0,-1 0 1,1 1-1,1-1 0,-1 1 0,1 0-78,0 1 92,0 0-1,1 0 1,0 0 0,0 1-1,0-1 1,1 0 0,1 0-1,-1 0 1,1 0 0,0 0-1,0 0 1,1 0 0,0-1-1,0 1 1,1-1 0,0 0-1,0 0 1,0 0 0,1 0-1,0-1-91,0 0-15,-1 0 0,2 0-1,-1-1 1,0 1 0,1-2-1,0 1 1,0 0 0,0-1-1,0 0 1,1-1 0,-1 1-1,1-1 1,-1 0 0,1-1-1,0 0 1,0 0-1,0 0 1,0-1 0,0 0-1,-1 0 1,2-1 15,7-2 90,1-1-1,-1 0 1,0-1 0,0-1-1,12-7-89,36-16 299</inkml:trace>
  <inkml:trace contextRef="#ctx0" brushRef="#br0" timeOffset="1">648 244 992,'-6'0'2938,"0"0"0,0 0 0,0 0 0,0-1 0,-4 0-2938,4 0 1019,-1 0-1,1 0 0,-1 1 1,0 0-1,0 1-1018,3-1 231,0 1 1,-1 0 0,1 0-1,0 0 1,0 1 0,0-1-1,0 1 1,0 0 0,1 0-1,-1 0 1,0 1 0,1-1-1,0 1 1,-1 0 0,1 0-1,0 0 1,1 1-1,-1-1 1,1 1 0,-1-1-1,1 1 1,-2 3-232,3-2 81,-1-1 0,0 1 0,1 0 0,0-1 0,0 1 0,0 0 0,1 0 0,0 0 0,0 0 0,0-1 0,0 1 0,1 0 0,0 0 0,0 0 0,0-1 0,0 1 0,1 0 0,0-1 0,0 1 0,1 1-81,1 0 26,-1 0-1,1 0 1,1 0-1,-1 0 1,1-1 0,0 1-1,3 1-25,-5-5-6,-1 0-1,0 0 0,1-1 0,-1 1 0,1-1 0,0 1 0,0-1 1,-1 0-1,1 0 0,0 0 0,0 0 0,0-1 0,0 1 0,0-1 1,0 0-1,0 0 0,0 0 0,0 0 0,2-1 7,-1 0-47,-1 0-1,1 0 1,0 0-1,-1-1 1,1 1-1,0-1 1,-1 0-1,0 0 1,1 0-1,-1-1 0,2-1 48,0-1-152,-1 0-1,1 0 0,-1 0 1,0-1-1,0 1 0,1-5 153,3-6-608,-1-1-1,0 0 1,-2-1-1,4-13 609,-5 11-127,-1 0-1,-1-1 1,0 0-1,-2 1 0,0-1 1,-1 0-1,-1 0 0,-1 1 1,-1 0-1,-1-1 1,-1 1-1,-1 1 0,-6-14 128,13 33 28,0 0 1,0 0-1,1 0 0,-1 0 0,0 0 0,0 0 0,0 0 0,0 0 0,0 0 0,0 0 0,0-1 0,0 1 1,0 0-1,0 0 0,0 0 0,0 0 0,0 0 0,0 0 0,-1 0 0,1 0 0,0 0 0,0 0 0,0 0 1,0-1-1,0 1 0,0 0 0,0 0 0,0 0 0,0 0 0,0 0 0,0 0 0,0 0 0,0 0 0,0 0 0,0 0 1,0 0-1,0 0 0,-1 0 0,1 0 0,0 0 0,0 0 0,0 0 0,0 0 0,0 0 0,0 0 0,0 0 1,0 0-1,0 0 0,0 0 0,-1 0 0,1 0 0,0 0 0,0 0 0,0 0 0,0 0 0,0 0 0,0 0 1,0 0-1,0 0 0,0 0-28,-1 7 718,3 12 36,11 43 1130,2-1-1,16 38-1883,3-7 1928,17 25-1928,-30-72 649,-2-13 217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7:41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2577,'37'9'15155,"18"17"-12963,-2 9-551,-1 24-145,2 11-96,-9 14-608,-6 2-207,-14-3-177,-7-2-32,-20-2-96,-12-4-40,-20-4-112,-4-5-152,-6-14-384,-3-9-280,13-18 1224,3-9-480,9-28 224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7:41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10602,'-9'5'10042,"7"-3"-7521,16-1-1545,6 4 24,9-1 57,4 3-305,2-7-240,-3-1-104,-3 5 240,-6 1 1040,-14 0-1239</inkml:trace>
  <inkml:trace contextRef="#ctx0" brushRef="#br0" timeOffset="1">10 196 2296,'-2'9'16036,"6"-5"-12099,16-4-2065,12 3-191,7-2-353,5 3-408,1-3-160,-4 2 80,-2 0 537,-2 7-777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7:43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36 760,'-10'-35'2182,"10"34"6404,0 4-3540,0 13-2112,1 0-1323,-1 52 1377,0-6-207,5 36-2781,1-49 462,14 168 703,-19-197-1162,2 32 275,-2-45-499,0-1 0,0 0-1,1 0 1,0 0 0,0 0 0,2 4 221,-4-10-5,0 0 1,0 0 0,0 0 0,1 1 0,-1-1 0,0 0 0,0 0 0,0 0 0,1 0 0,-1 0 0,0 0 0,0 1 0,1-1 0,-1 0 0,0 0 0,0 0 0,0 0 0,1 0 0,-1 0 0,0 0 0,0 0 0,1 0 0,-1 0 0,0 0 0,0 0 0,1 0 0,-1 0 0,0 0 0,0 0 0,1 0 0,-1 0 0,0-1-1,0 1 1,0 0 0,1 0 0,-1 0 0,0 0 0,0 0 0,0-1 0,1 1 0,-1 0 0,0 0 4,1-1 20,18-12 331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7:43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2016,'5'1'14444,"5"5"-10812,6-1-1463,4 2-273,2-5-167,15 0-609,3-2-400,14-6-440,-3-2-120,-7 2-16,-2-2-24,-19 5-376,-4 2-320,-17 1-584,-4 2-361,-13 1-1407,-6 2-1977,-15 1 2904</inkml:trace>
  <inkml:trace contextRef="#ctx0" brushRef="#br0" timeOffset="1">23 50 1728,'4'21'13107,"3"9"-9786,-1 7-833,-2 9-391,2 8-209,-4 7-607,1-1-265,0 2-416,-1-3-152,2-14-56,2-8-120,-2-18-640,0-13-384,-2-15 2024,4-11-9650,-6-10 6698</inkml:trace>
  <inkml:trace contextRef="#ctx0" brushRef="#br0" timeOffset="2">84 293 2224,'19'3'14900,"9"-6"-11932,8 1-919,12 2-113,-3 1-247,3 3-849,-2-1-336,-8 1-328,-1 2 56,-10 5-24,-8-2-272,-9 2 1696,-6-3-1288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7:44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1336,'12'0'10330,"-6"29"-4688,0 17-2626,-6 17-1055,-1 15-9,-4 11-399,-2 0-417,4 7-496,2-2-160,1-7-208,4-9-32,0-18-80,-1-11-104,-1-22 240,-2-14 1016,-2-29-967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7:44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56 1360,'-11'1'3599,"4"-1"-2104,0 0 0,0 1 0,0 0 0,0 0 0,0 0 0,0 1 0,0 0 1,0 1-1,-3 1-1495,10-4 75,0 0 0,-1 0 1,1 0-1,0 0 0,0 0 0,0 0 1,0 0-1,-1 1 0,1-1 1,0 0-1,0 0 0,0 0 1,0 0-1,0 0 0,-1 0 1,1 1-1,0-1 0,0 0 1,0 0-1,0 0 0,0 0 1,0 1-1,0-1 0,0 0 0,0 0 1,0 0-1,0 1 0,0-1 1,0 0-1,0 0 0,0 0-75,5 3 1250,14-1-175,88 1 490,122 3 302,59-12-1867,162-25 390,-112 8-272,-329 22-114,517-24 661,-405 23-366,269 0 659,-380 4-945,-16 1-170,-24 5-1305,-25 5-2735,-17 7 1800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7:45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3 640,'-4'-2'13017,"1"4"-7273,1 11-3814,2-12-1735,2 42 1373,30 193 1632,-12-116-2712,5-1 0,7 2-488,-29-111-324,-1-11 563,-1-6 394,0-13-341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1:26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1576,'15'7'14555,"1"2"-10226,-7 0-2560,2 1 1479,-8-1-2367,2 4 655,-2 2 64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7:45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1904,'12'16'13947,"-5"-11"-10042,-6-2-1920,12 4-257,9-3-136,13-2-647,19 0-353,14-8-368,5-3-80,-4-6 16,-11 2 0,-14 5-336,-13 1-272,-19 2 336,-15-2 1736,-19-5-1160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7:46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1240,'-2'24'9394,"2"1"-3640,3 5-2730,2 4-487,3 13-465,-1 2-416,0 8-687,3 0-273,-2-5-336,-4-5-72,3-12-192,-4-12-136,-3-13-696,6-9-408,1-18 647</inkml:trace>
  <inkml:trace contextRef="#ctx0" brushRef="#br0" timeOffset="1">0 294 1608,'4'-4'12659,"12"4"-8762,8 0-1225,14 0-655,2 0-153,14 0-735,2-1-425,-7 1-184,-8 5-312,-14 3-584,-8 4-328,-14 1 231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7:46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11 809 1744,'-11'11'13419,"13"-9"-9314,10-2-2160,9-1 31,17-6-408,6-2-447,10-4-817,0-1 144,-5 2-168,-5 3 96,-6 1-152</inkml:trace>
  <inkml:trace contextRef="#ctx0" brushRef="#br0" timeOffset="1">670 5 1760,'4'-5'13467,"10"25"-9706,1 11-1008,-7 21-617,-6 6-175,-2 17-633,-1-1-328,2 3-312,1-2-128,3-6-176,2 0-120,-6-17-104,4-5-80,-3-15-216,-2-10-240,-2-14-48,0-8 1344,4-16-743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8:10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184 365 2288,'-15'29'12418,"1"1"-7335,-7 15-1460,20-43-3406,0 0 0,0-1 0,-1 1 0,1 0 0,0 0 0,-1-1-1,1 1 1,0 0 0,-1-1 0,0 0 0,1 1 0,-2 0-217,2-2 47,0 1 0,0-1 0,0 0 0,0 0 0,0 1 0,0-1 0,0 0 0,0 0 0,0 0 0,0 0 0,0 0 0,0 0 0,0-1 0,0 1 0,0 0 0,0 0 0,0-1 0,0 1 0,0 0 0,0-1 0,0 1 0,0-1 0,1 1 0,-1-1 0,0 0 0,0 1 0,0-1-47,-3-3 31,0-1 0,1 1 0,-1 0 0,1-1 0,0 0 0,1 1 0,-1-1 0,1-1 0,0 1-1,0 0-30,0 1 6,-9-23-45,1-1-1,2-1 1,1 1-1,1-1 0,1 0 1,2-1-1,1 1 1,1-1-1,2-12 40,0 29-31,1 0 0,0 0 1,1 0-1,2-6 31,-4 15-12,0 0 0,0 1 0,1-1 0,-1 0 0,1 1 0,0 0 0,0-1-1,1 1 1,-1 0 0,0 0 0,1 0 0,0 0 0,0 1 0,0-1 0,0 1 0,2-1 12,-4 2-15,0 1-1,0-1 1,0 1 0,0 0-1,0-1 1,0 1-1,0 0 1,1 0 0,-1 0-1,0 0 1,0 0 0,0 0-1,0 0 1,1 0 0,-1 0-1,0 0 1,0 1-1,0-1 1,0 0 0,0 1-1,0-1 1,0 1 0,0-1-1,0 1 1,0 0-1,0-1 1,0 1 0,1 1 15,0 0-136,0 1 0,0-1 1,0 1-1,0-1 1,0 1-1,0 0 0,-1 0 1,1 0-1,0 2 136,4 20-463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8:10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4 191 2288,'-3'-18'11672,"5"2"-5632,-1 13-5461,0 0-1,0 0 0,0 0 0,1 0 0,0 0 1,-1 0-1,1 0 0,2-1-578,4-4 78,0 0 0,0 0 1,1 1-1,0 0 0,1 0-78,-5 4 809,11-9-599,1 2 1,0 0 0,0 1 0,1 1-1,0 0 1,1 1 0,10-1-211,-21 5 61,0 1 0,1 1 0,0 0 0,-1 0 0,1 1 0,0 0 0,-1 0 0,1 1 0,0 0-1,-1 0 1,1 1 0,-1 0 0,1 1 0,-1 0 0,0 0 0,0 1 0,-1 0 0,2 1-61,2 3 103,0 1-1,0 0 1,-2 1 0,1 0-1,-1 0 1,0 1 0,0 1-103,17 27 14,7 18-14,-28-50-102,0 3 250,-4-3-159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8:11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1016,'14'10'1433,"-11"-7"-100,0 0 1,0 0 0,0 0-1,0 1 1,0-1-1,-1 1 1,0-1-1,1 1 1,-1 0 0,-1 0-1334,6 18 2810,-3 3-1365,-2 0 0,0 1 0,-2 0 0,-1 9-1445,0 0 911,1-1 1,3 3-912,-2-24 137,6 36 303,-2-35-345,-5-13-96,0-1 0,0 0 1,0 0-1,0 0 0,0 0 0,0 0 1,0 0-1,1 0 0,-1 0 0,0 0 1,0 1-1,0-1 0,0 0 1,0 0-1,0 0 0,0 0 0,0 0 1,0 0-1,1 0 0,-1 0 0,0 0 1,0 0-1,0 0 0,0 0 1,0 0-1,0 0 0,0 0 0,1 0 1,-1 0-1,0 0 0,0 0 0,0 0 1,0 0-1,0 0 0,0 0 1,0 0-1,0 0 0,1 0 0,-1 0 1,3-5-65,1-8-92,-3 11 130,9-45-453,-5 24 56,6-17 424,-8 32-29,0 0 0,0 1 0,1-1 0,0 1-1,0 0 1,1 0 0,0 0 29,0 1-6,0 0 1,1 1-1,-1-1 0,1 1 0,0 0 1,1 1-1,1-2 6,-6 5 13,0 0 1,1-1-1,-1 1 1,0 0 0,1 0-1,-1 0 1,1 1-1,-1-1 1,1 0-1,-1 1 1,1 0-1,-1 0 1,1-1-1,-1 2 1,1-1-1,0 0 1,-1 0-1,1 1 1,-1-1-1,1 1 1,-1 0-1,1 0 1,1 1-14,-1 0 50,0 1 0,1-1 1,-1 1-1,-1 0 0,1 0 1,0 1-1,-1-1 0,0 0 1,1 1-1,-1-1 0,-1 1 0,2 1-50,3 12 288,0-1 0,1 5-288,-6-18 28,10 44 425,-7-30-260,0-1 0,1 1-1,1-1 1,2 5-193,-7-20 4,-1-1 0,0 1 0,0-1 0,0 1 0,1-1 0,-1 1 0,0-1 0,0 1 0,1-1 0,-1 1 0,1-1 0,-1 0 0,0 1 0,1-1 0,-1 0 0,1 1 0,-1-1 0,1 0 0,-1 1 0,1-1-4,-1 0-2,0 0 0,1-1 0,-1 1 0,0 0 0,0 0 0,1 0 0,-1-1 0,0 1 0,0 0 0,0 0 0,1-1 0,-1 1 0,0 0 0,0-1-1,0 1 1,0 0 0,0-1 0,0 1 0,0 0 0,0-1 0,0 1 0,0 0 0,0-1 0,0 1 2,1-27-312,-2 1-219,0 1 1,3-22 530,-1 39-29,0 0 0,1 0 0,0 0 0,0 0 0,0 1 0,1-1 0,0 1 0,1 0-1,-1 0 1,2 0 0,0-2 29,-4 8 6,0-1 0,0 1 0,0 0 0,1-1 0,-1 1 0,0 0 0,1 0 0,-1 0-1,1 0 1,0 0 0,-1 0 0,1 0 0,-1 1 0,1-1 0,0 0 0,0 1 0,-1 0-1,1-1 1,0 1-6,1 0 21,-1 0 0,1 0 0,-1 1-1,0-1 1,1 1 0,-1-1 0,1 1-1,-1 0 1,0 0 0,0 0 0,1 0 0,-1 0-1,0 1 1,2 0-21,2 3 72,-1 0-1,1 0 1,-1 0-1,0 0 1,0 1-1,1 3-71,25 39 365,-26-37-276,2 0-1,0-1 0,0 1 1,1-1-1,0-1 0,0 1 0,6 3-88,-11-11-39,-1 0 0,0-1 0,1 1 0,-1 0 0,1-1 0,0 0 0,-1 0-1,1 0 1,0 0 0,0 0 0,0-1 0,2 1 39,-1-1-483,0 0 0,0 0 1,-1 0-1,1-1 0,0 0 0,0 0 1,-1 0-1,1 0 0,3-2 483,26-11-1840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8:11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215 106 1200,'2'-2'2724,"7"-7"6112,-3-1-3937,-6 9-4687,0 0-1,1 0 0,-1 0 0,0 0 0,0-1 0,0 1 0,0 0 0,0 0 0,0 0 0,0-1 0,0 1 0,-1 0 0,1 0 1,0 0-1,-1 0 0,1-1 0,-1 1 0,1 0 0,-1-1-211,-2-2 60,0 0 0,0-1 0,0 1 0,0 0 0,0 1 0,-1-1 0,0 1 0,0-1-1,0 1 1,0 0 0,0 1 0,0-1 0,-1 1 0,1 0 0,-1 0 0,0 0 0,0 0 0,0 1 0,0 0 0,0 0 0,0 0 0,0 1 0,0 0 0,0 0 0,0 0 0,0 0 0,0 1-1,0 0 1,0 0 0,0 0 0,0 1 0,0 0 0,1-1 0,-1 2 0,1-1 0,-1 0 0,1 1 0,0 0 0,0 0 0,-3 3-60,3-2 28,-1 1 0,1 0 0,0 0 0,0 0 0,1 0 0,0 1 0,0 0 0,0 0 0,0 0 0,1 0 0,0 0 0,0 0 0,0 6-28,1-7 76,0-1-1,1 1 1,-1 0 0,1-1-1,0 1 1,1 0 0,-1-1-1,1 1 1,0 0 0,0-1-1,1 1 1,-1-1 0,1 1-1,0-1 1,0 0 0,0 0-1,1 0 1,-1 0 0,2 1-76,-2-3 40,0 0 0,0 0 0,0 0 0,0 0 0,0-1 0,0 1 0,1-1 0,-1 1 1,1-1-1,-1 0 0,1 0 0,-1 0 0,1 0 0,0 0 0,-1-1 0,3 1-40,-1-1 27,-1 0 0,1 0 0,0 0 0,0 0 0,0-1 0,0 0 0,0 0-1,0 0 1,0 0 0,3-2-27,2-2 6,0 0 0,0 0 0,0-1 0,-1-1 0,0 1 0,0-1 0,-1 0 0,4-5-6,26-34-6,-19 22 6,6-4 0,-22 26 2,1-1 1,-1 1-1,0 0 1,1 0 0,0 0-1,0 0 1,0 0-1,-1 0 1,2 0-3,-3 2 6,-1 0 1,1 0 0,-1 0-1,1 0 1,-1 0-1,1 0 1,-1 0 0,1 0-1,-1 0 1,1 0-1,-1 0 1,1 0-1,-1 0 1,1 0 0,-1 0-1,1 0 1,-1 1-1,1-1 1,-1 0 0,1 0-1,-1 0 1,1 1-7,-1 0 23,1-1 0,0 1 0,-1 0 0,1 0 0,0 0 0,-1 0 0,1 0 0,-1 0 0,0 0 0,1 0 0,-1 0 0,0 0 0,1 0 0,-1 0 0,0 0-23,2 17 503,0 0-1,-1 10-502,-1-9 318,1 0 0,3 9-318,-1-13 60,-3-15-43,1 1 0,-1-1 0,0 0 0,0 0 0,0 1 1,0-1-1,0 0 0,0 0 0,1 1 0,-1-1 1,0 0-1,0 0 0,0 0 0,1 1 0,-1-1 0,0 0 1,0 0-1,0 0 0,1 0 0,-1 0 0,0 0 1,0 1-1,1-1 0,-1 0 0,0 0 0,0 0 0,1 0 1,-1 0-1,0 0 0,1 0 0,-1 0 0,0 0 1,0 0-1,1 0 0,-1 0 0,0 0 0,0 0 0,1-1 1,-1 1-1,0 0 0,0 0 0,1 0 0,-1 0 1,0 0-1,0 0 0,1-1 0,-1 1 0,0 0 1,0 0-1,0 0 0,0-1 0,1 1-17,3-11 333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8:12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1632,'34'12'13451,"-16"6"-8930,-6 8-1616,-4 17-785,-8 5-399,0 13-689,4 2-456,0-10-176,3-8-104,12-22 280,-5-15 873,15-14-1049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8:12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29 2369,'-25'12'10934,"1"2"-5491,20-11-4965,0-1 0,0 2-1,0-1 1,1 0 0,-1 1 0,1-1 0,0 1 0,0 0 0,1 0 0,-2 2-478,1-1 388,1 1 1,-1 0-1,1 0 0,0 0 1,0 0-1,1 0 0,-1 0 1,2 0-1,-1 5-388,1-8 113,0 1 0,0 0 0,1 0 0,-1 0 1,1 0-1,0 0 0,0-1 0,1 1 0,-1 0 0,1-1 0,0 1 1,-1-1-1,2 1 0,-1-1 0,0 0 0,2 1-113,1 1 56,0 0-1,1-1 1,0 1-1,0-1 0,0 0 1,0-1-1,1 0 1,-1 0-1,1 0 1,0-1-1,0 0 1,0 0-1,0 0 0,0-1 1,1 0-56,11 1 59,0-1 1,0-1-1,0 0 0,0-2 0,5 0-59,-10 0 19,0-1 0,0-1 0,0 0-1,-1 0 1,1-1 0,-1-1 0,0 0-1,-1-1 1,1-1-19,-6 4-147,0-1-1,0 0 1,-1-1-1,0 1 1,0-1-1,0-1 1,-1 1-1,0-1 1,0 0 0,0 0-1,-1 0 1,0-1-1,-1 0 1,1 1-1,1-8 148,-4 10-194,0 1 0,-1-1 0,1 0 0,-1 1 0,0-1 0,0 0-1,0 0 1,-1 1 0,1-1 0,-1 0 0,-1 1 0,1-1 0,0 1 0,-1-1 0,-1 0 194,2 2-25,0 1 0,0 0 1,-1 0-1,1 0 1,-1 0-1,0 0 0,1 0 1,-1 0-1,0 0 1,0 1-1,0-1 1,0 1-1,-1 0 0,1-1 1,0 1-1,-1 0 1,1 0-1,0 0 0,-1 1 1,1-1-1,-1 1 1,1-1-1,-1 1 0,1 0 1,-1 0-1,0 0 1,1 0-1,-1 0 1,0 1 24,0-1 87,0 1 0,0 0 1,0 0-1,0 1 0,0-1 1,0 0-1,1 1 0,-1 0 1,0-1-1,1 1 1,-1 0-1,1 1 0,0-1 1,0 0-1,0 1 0,0-1 1,0 1-1,0-1 0,1 1 1,-1 0-1,1 0 1,0 0-1,-1 0-87,0 3 174,0 1-1,0-1 1,1 0 0,0 0 0,0 0 0,0 1-1,1-1 1,0 1 0,0-1 0,0 0-1,1 3-173,1-2 82,0 1 0,0-1 1,1 1-1,0-1 0,0 0 0,1 0 0,0-1 0,0 1 0,0-1 0,1 1 0,0-1 0,0-1 0,0 1 0,1-1 0,0 0 0,0 0 1,0-1-1,1 0 0,0 0 0,-1 0 0,1-1 0,1 0 0,-1 0 0,0-1 0,1 0 0,5 1-82,2-2-436,0 0 0,0-1 0,0-1 0,0-1-1,0 0 437,1 0-885,53-5-628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8:13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235 164 1600,'2'-5'1995,"0"-1"-1,0 1 0,-1-1 1,0 0-1,0 0 1,-1 0-1,1-6-1994,-1 7 483,-1-1 1,0 1-1,1-1 0,-2 1 1,1-1-1,-1 1 0,1 0 1,-2-2-484,1 3 44,0 0 0,0 0 0,0 1 1,-1-1-1,1 0 0,-1 1 0,0 0 0,0 0 1,-1 0-1,1 0 0,0 0 0,-1 0 0,0 1 1,1 0-1,-1 0 0,0 0 0,0 0 1,-1 0-1,1 1 0,0 0 0,0 0 0,-3-1-44,2 2 14,1 0-1,-1-1 1,0 1-1,1 1 1,-1-1-1,0 1 1,1-1-1,-1 1 0,1 1 1,-1-1-1,1 1 1,0-1-1,0 1 1,-1 1-1,1-1 1,0 0-1,1 1 0,-1 0 1,0 0-1,1 0 1,0 0-1,0 1 1,-3 3-14,0 1 149,0 1 0,0 0 1,1 1-1,1-1 1,-1 1-1,2 0 0,-1 0 1,1 0-1,1 0 0,0 1-149,-1 4 294,1 0-1,1-1 0,0 1 0,1 0 0,2 6-293,-2-14 116,1-1 0,0 0 0,0 1 1,1-1-1,0 0 0,0 0 0,1 0 0,-1 0 0,1 0 0,1 0 0,-1-1 1,1 1-1,1 1-116,-3-5 26,0 0 0,0 0 0,1 0 1,-1 0-1,0-1 0,0 1 0,1 0 0,-1-1 0,1 0 1,0 0-1,-1 0 0,1 0 0,0 0 0,-1 0 1,1-1-1,0 1 0,0-1 0,0 0 0,0 1 1,0-2-1,-1 1 0,1 0 0,0 0 0,0-1 1,0 0-1,-1 1 0,1-1 0,0 0 0,-1 0 1,1-1-1,0 1 0,-1-1-26,6-2 10,0-1 0,-1-1 0,0 0 1,0 0-1,0 0 0,-1-1 0,1 1 0,-2-2 0,4-3-10,21-38-7,6-15 7,-33 58 1,1-1 5,-2 3-10,0-1-1,1 1 1,0-1 0,1 0 4,-4 4 2,1 1 1,-1-1 0,1 1 0,-1-1 0,1 1-1,-1-1 1,1 1 0,-1-1 0,1 1-1,0-1 1,-1 1 0,1 0 0,0-1-1,-1 1 1,1 0 0,0 0 0,-1-1 0,1 1-1,0 0 1,0 0 0,-1 0 0,1 0-1,0 0 1,0 0 0,-1 0 0,1 0-1,0 0 1,0 1 0,0-1-3,-1 0 12,1 1 0,-1-1 0,1 0 0,-1 1 0,1-1-1,-1 0 1,0 1 0,1-1 0,-1 1 0,0-1 0,1 1 0,-1-1 0,0 1 0,0-1 0,1 1 0,-1-1 0,0 1-12,8 19 634,-1 1 1,-1 3-635,7 16 584,-10-29-435,-1-6-117,0 1 1,0-1 0,0 1 0,1-1-1,0 0 1,0 0 0,2 3-33,-1-5 72,8 1-135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1:26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1152,'0'19'12375,"2"0"-5433,-1-10-4823,0 0-1,1 0 1,1 2-2119,-2-7 214,0 1 0,1-1 0,0 1 1,0-1-1,0 0 0,1 0 0,-1 1 0,1-2 0,0 1 0,0 0 0,1-1 0,-1 1 0,1-1 0,3 2-214,-5-3 9,0-1-1,0 1 1,1-1-1,-1 0 1,0 0-1,1 0 1,-1 0-1,1 0 1,0-1-1,-1 1 1,1-1-1,-1 1 1,1-1-1,0 0 1,-1 0-1,1 0 1,0-1-1,-1 1 1,1-1-1,0 1 1,-1-1-1,1 0 1,-1 0-1,1 0 1,-1 0-1,0 0 1,1-1-1,-1 1 1,0-1-1,0 1 1,0-1-1,0 0-8,2-2-95,-1 0 0,1 0 0,-1 0 0,0 0 0,0 0 0,0-1 0,-1 1 0,0-1 0,0 0 0,0 0 0,0 0 0,-1 0 0,0 0 0,0 0 0,0 0 0,0-2 95,-1 1-197,-1-1-1,1 0 1,-1 1-1,0-1 1,-1 0-1,0 1 1,0-1-1,0 1 1,-1 0-1,0 0 1,0 0-1,0 0 1,-4-4 197,3 4-149,-1 0 1,1 1-1,-1-1 0,-1 1 1,1 0-1,0 1 1,-1-1-1,0 1 1,0 0-1,-1 1 0,1-1 1,-7-1 148,10 4 23,0 0 1,0 0 0,0 1-1,0-1 1,-1 1-1,0 0-23,4 0 32,-1-1 0,1 1-1,-1 0 1,0 0-1,1 0 1,-1 0 0,1 0-1,-1 0 1,1 1 0,-1-1-1,0 0 1,1 0-1,-1 0 1,1 0 0,-1 1-1,1-1 1,-1 0 0,1 1-1,0-1 1,-1 0-1,1 1 1,-1-1 0,1 0-1,-1 1 1,1-1-1,0 1 1,-1-1 0,1 1-1,0-1 1,0 1 0,-1-1-1,1 1 1,0-1-1,0 1 1,0 0-32,0-1 42,0 1 0,0 0 0,0-1 0,0 1 0,1 0 1,-1 0-1,0-1 0,1 1 0,-1 0 0,0-1 0,1 1 0,-1-1 0,1 1 0,-1 0 0,1-1 0,-1 1 0,1-1 0,-1 0 0,1 1 0,-1-1 1,1 1-1,0-1 0,-1 0 0,1 1 0,0-1 0,-1 0 0,1 0 0,0 1 0,0-1 0,0 0-42,26 5 611,-21-4-501,19 1 129,1 0-1,14-2-238,-12-1 16,-1 2 0,2 2-16,-20-2 16,0 0-1,0 1 1,0 1 0,0-1-1,-1 1 1,1 1-1,-1 0 1,2 1-16,-5-2 22,-1 0 1,0 0 0,0 1 0,0 0 0,0-1-1,0 1 1,-1 0 0,0 1 0,0-1 0,0 1-1,0-1 1,-1 1 0,0 0 0,1 1-23,-2-2 28,1 1 0,-1-1 0,1 1 0,-2-1 0,1 1 0,0 0 0,-1-1 0,0 1 0,0 0 0,0 0 0,-1-1 0,1 1 0,-1 0 0,0-1-1,-2 5-27,1-6 17,1-4-4,2-10-97,-1 9 80,1 1 0,-1-1 0,1 0 0,0 1 0,-1 0 0,1-1 0,0 1 0,0-1 0,0 0 4,18-17-4,21-17 52,-37 33-10,0 1 0,0 0 1,0 0-1,0 0 0,0 0 1,0 0-1,0 1 0,1 0 0,-1-1 1,0 1-1,1 0 0,-1 1 1,1-1-1,-1 1 0,1-1 0,0 1 1,-1 0-1,3 1-38,-2-1 69,-1 1 0,1 1 0,-1-1 0,0 0 0,0 1 0,0 0 0,0 0 0,0 0 0,0 0 0,0 0-1,0 0 1,-1 1 0,1-1 0,-1 1 0,0 0 0,1 2-69,13 17 304,-2 1-1,0 1 1,9 24-304,-22-45-149,1 0 0,-1-1 0,0 1 1,1-1-1,0 1 0,0-1 0,1 2 149,-3-4-87,1 1 0,0-1 0,-1 1 0,1 0 1,0-1-1,0 0 0,-1 1 0,1-1 0,0 1 0,0-1 0,0 0 1,0 0-1,0 1 0,-1-1 0,1 0 0,0 0 0,0 0 0,0 0 1,0 0-1,0 0 0,0 0 0,-1 0 0,1-1 0,0 1 0,0 0 1,0 0-1,0-1 87,6-3-1691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8:13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2817,'0'7'11592,"1"0"-6222,5 12-2734,-2-6-1443,6 30 2682,2 28-3875,0-2 618,-12-68-610,0 2-4,1 0 0,-1 0 0,1 0 1,0 0-1,0-1 0,0 1 1,0 0-1,0-1 0,1 1 0,1 2-4,-3-5-5,0 0-1,0 0 0,0 0 0,0 0 0,1 0 1,-1 0-1,0 0 0,0 0 0,0 1 1,0-1-1,1 0 0,-1 0 0,0 0 0,0 0 1,0 0-1,0 0 0,1 0 0,-1 0 0,0 0 1,0 0-1,0 0 0,1 0 0,-1 0 1,0 0-1,0 0 0,0 0 0,0 0 0,1-1 1,-1 1-1,0 0 0,0 0 0,0 0 1,0 0-1,1 0 0,-1 0 0,0 0 0,0-1 1,0 1-1,0 0 0,0 0 0,0 0 0,0 0 1,1 0-1,-1-1 0,0 1 0,0 0 1,0 0-1,0 0 0,0 0 0,0-1 0,0 1 1,0 0 5,3-12-312,-2-10-849,-2-12 1161,1 17-372,0-1 1,1 1 0,2-14 371,-2 26-27,0 0 1,0 0 0,1 0 0,0 0 0,0 0 0,0 1 0,0-1 0,1 1 0,-1 0-1,1-1 1,0 1 0,1 0 0,-1 1 0,1-1 0,0 0 26,-1 2 28,0 0 0,0-1-1,0 1 1,0 1 0,1-1 0,-1 0 0,1 1 0,-1 0-1,1-1 1,0 1 0,-1 1 0,1-1 0,0 1-1,0-1 1,0 1 0,-1 0 0,1 0 0,0 1-1,0-1 1,-1 1 0,1 0 0,0 0 0,-1 0 0,2 1-28,2 1 147,-1 0 1,0 0-1,1 1 1,-1-1 0,-1 2-1,1-1 1,-1 0 0,1 1-1,-2 0 1,1 1 0,0-1-1,2 5-147,6 11 1256,7 17-1256,-2-5 538,-10-24-360,-4-9-451,-2-6-780,0-18 274,1 0 1,3-15 778,-4 33-106,-1 0 0,1 0 0,0 0 0,0 1 0,1-1 0,-1 0 0,1 1 0,1 0 0,1-3 106,-2 5-20,-1 0 0,1 0 1,0 0-1,0 0 0,0 1 0,1 0 1,-1-1-1,1 1 0,-1 0 1,1 1-1,-1-1 0,1 1 0,2-1 20,-4 1 25,0 1-1,-1 0 0,1-1 0,0 1 0,0 0 0,-1 0 1,1 0-1,0 0 0,0 0 0,0 0 0,-1 1 1,1-1-1,0 1 0,-1-1 0,1 1 0,0-1 1,0 2-25,1-1 65,-1 1 1,0 0 0,1-1-1,-1 1 1,0 0 0,0 0-1,-1 1 1,1-1 0,0 0-1,0 2-65,3 5 255,-1 0-1,0 0 1,0 0-1,-1 1 1,1 6-255,3 20 557,-6-28-448,1 0 1,-1 0-1,1 0 0,1 0 0,0 0 1,0 0-1,0-1 0,1 1 0,0 0-109,-3-8 18,-1 1-1,0-1 0,0 1 1,1-1-1,-1 1 0,1-1 1,-1 0-1,0 1 0,1-1 1,-1 0-1,1 1 0,-1-1 1,1 0-1,-1 1 0,1-1 1,-1 0-1,1 0 0,-1 0 1,1 0-1,-1 1 0,1-1 1,-1 0-1,1 0 0,-1 0 1,1 0-1,-1 0 0,1 0 1,0 0-1,-1 0 0,1-1 1,-1 1-1,1 0 0,-1 0 1,1 0-1,-1-1 0,1 1 1,-1 0-1,1 0 0,-1-1 1,0 1-1,1 0 0,-1-1 1,1 1-1,-1-1-17,4-2-77,-1-1 0,0 0 0,0 0 0,-1 0 0,2-3 77,16-33-202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8:14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53 113 1752,'14'27'13611,"-5"1"-8898,2 6-2056,-6-5-313,0 4-391,3-6-1049,-4-7-264,3-2-544,-3-10-160,2-10-5569,-8-13 4057</inkml:trace>
  <inkml:trace contextRef="#ctx0" brushRef="#br0" timeOffset="1">0 1 1864,'12'8'14083,"-3"1"-10290,6-1-2633,1 1-311,11-3-649,2-5-56,15-5-128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8:14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 1528,'-28'10'12072,"-1"-1"-6429,11-3-4023,1 0 0,-1 0 0,1 2 0,-9 5-1620,24-11 122,0-1-1,0 0 1,0 1 0,1-1 0,-1 1-1,0 0 1,1-1 0,-1 1 0,-1 2-122,3-3 24,0-1 1,-1 1-1,1 0 1,0 0 0,-1 0-1,1-1 1,0 1-1,0 0 1,0 0 0,-1 0-1,1 0 1,0 0-1,0 0 1,0-1 0,1 1-1,-1 0 1,0 0-1,0 0 1,0 0 0,1 0-1,-1-1 1,0 1-1,1 0 1,-1 0 0,0-1-1,1 1 1,-1 0-1,1 0 1,0-1 0,-1 1-25,3 2 33,0-1 0,0 1 0,1-1 0,-1 1 0,1-1 0,-1 0 0,1 0 0,-1-1 0,3 1-33,38 13 149,-33-12-117,-3-1-12,21 6 131,0 2 0,-1 0-1,17 10-150,-43-18 24,0-2-14,-1 1 1,0 0-1,1-1 1,-1 1-1,0 0 1,1 0-1,-1 0 1,0 0-1,0 1 0,1-1-10,-2 0 14,0-1 0,0 1 0,1 0 0,-1-1 0,0 1 0,0 0-1,0-1 1,0 1 0,0 0 0,0-1 0,0 1 0,0 0-1,0-1 1,0 1 0,-1 0 0,1-1 0,0 1 0,0 0 0,-1-1-1,1 1 1,0-1 0,-1 1 0,1-1 0,0 1 0,-1 0 0,1-1-1,-1 0 1,1 1 0,-1-1 0,1 1 0,-1-1-14,-4 5-21,0-1-1,0 0 1,-1-1-1,1 0 1,-1 1 0,0-2-1,-5 3 22,-1 0-130,-29 13-1421,-5-2 1551,-12 6-30,17-4 64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8:15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31 1464,'4'-14'10547,"-4"-2"-7131,3 24-1407,-10 10 15,1 30-319,-8 16-217,8 16-400,6 5-168,0-13-280,18 2-119,1-22-257,4-4 48,6-12-424,-7-17-216,2-21-1929,8-10 1441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8:15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27 2304,'-11'3'15212,"15"2"-12364,9-1-983,15-1-321,8-1-176,11-2-743,-2-2-73,4-4-464,-1 1-136,1 0-4657,8 3 3352</inkml:trace>
  <inkml:trace contextRef="#ctx0" brushRef="#br0" timeOffset="1">669 100 1592,'0'0'412,"0"1"1,1-1-1,-1 0 0,0 0 0,1 0 0,-1 1 0,0-1 0,0 0 0,1 0 1,-1 0-1,0 0 0,1 0 0,-1 0 0,0 0 0,1 0 0,-1 0 0,0 0 0,1 0 1,-1 0-1,0 0 0,1 0 0,-1 0 0,0 0 0,1 0 0,-1 0 0,0-1 1,1 1-1,-1 0 0,0 0 0,1 0-412,-1-1 328,0 1 0,0-1 0,1 0 0,-1 1 0,0-1-1,0 1 1,0-1 0,0 1 0,0-1 0,0 0 0,0 1 0,0-1 0,0 1 0,0-1 0,0 0 0,0 0-328,-1-3 715,-1 0-1,1 0 1,0 0 0,-1 0 0,-1-2-715,0 0 258,0 1 0,-1 0 0,1 1 0,-1-1 0,0 1 1,0-1-1,0 1 0,-1 0 0,0 1 0,1-1 0,-5-1-258,6 3 17,0 1-1,1 0 1,-1 0-1,0 0 1,0 0 0,0 0-1,1 1 1,-1-1-1,0 1 1,0 0 0,0-1-1,0 2 1,0-1-1,0 0 1,0 0 0,0 1-1,0 0 1,1 0-1,-1 0 1,0 0 0,0 0-1,1 0 1,-1 0-1,1 1 1,-1 0-17,-3 2 23,1 1-1,-1 0 1,1 0 0,0 1-1,1 0 1,-1 0-1,1 0 1,0 0 0,1 0-1,-1 1 1,1-1 0,1 1-1,-2 4-22,0 0 26,1 1 0,0 0 0,1 1-1,0-1 1,1 0 0,0 0 0,1 8-26,1-17 4,-1 0 1,0 0-1,0 0 1,1 0-1,-1-1 1,1 1-1,0 0 1,0 0-1,0-1 1,0 1-1,1 0 0,-1-1 1,1 1-1,0-1 1,-1 0-1,2 1-4,-2-1 1,1-1 0,0 0-1,0 0 1,0 0-1,0 0 1,0 0-1,0 0 1,0 0-1,0-1 1,0 1-1,0-1 1,1 1 0,-1-1-1,0 0 1,0 0-1,0 0 1,1 0-1,-1 0 1,0 0-1,2-1 0,2 0 0,0-1-1,0 0 0,0 0 0,-1 0 0,1 0 1,-1-1-1,1 0 0,-1 0 0,0-1 0,2-1 1,8-8 1,0 0-1,7-9 0,-7 6 237,13-10-237,-28 25 29,1 1 1,0-1 0,-1 0 0,1 1-1,0-1 1,-1 1 0,1-1 0,0 1-1,0 0 1,-1-1 0,1 1-1,0 0 1,0-1 0,0 1 0,0 0-1,-1 0 1,1 0 0,0 0-1,0 0 1,0 0 0,0 0 0,0 0-1,0 0 1,0 0-30,0 1 36,1 0-1,-1 0 1,0 0 0,0 0-1,-1 0 1,1 0 0,0 0-1,0 0 1,0 0 0,-1 0-1,1 1 1,0-1 0,-1 0-1,1 1 1,-1-1-36,8 23 222,0-1-1,1 13-221,-2-8 53,-7-27-52,0 0 1,0-1-1,1 1 0,-1 0 1,0-1-1,1 1 0,-1 0 1,0-1-1,1 1 0,-1-1 1,1 1-1,-1-1 0,1 1 1,-1-1-1,1 1 0,0-1 1,-1 1-1,1-1 0,-1 0 1,1 1-1,0-1 0,0 0 1,-1 0-1,1 1 0,0-1 1,-1 0-1,1 0 0,0 0 1,0 0-1,-1 0 0,1 0 1,0 0-1,-1 0 0,1 0 1,0 0-1,0-1 0,-1 1 1,1 0-1,0 0 0,-1-1 1,1 1-2,15-6 269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8:16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1512,'14'-25'12515,"7"33"-7234,-1 12-2384,-5 35-753,-9 7-311,-3 16-737,-3 3-328,1-10-400,6-6 8,-2-25-120,9-7 184,6-19-4024,-2-25 2743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8:16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61 1616,'-25'20'15222,"-10"11"-10007,-3 4-3408,-14 6 1152,-6 2-2959,57-42 11,0-1 1,-1 1-1,1 0 0,0 0 1,0 1-1,0-1 0,0 0 1,0 0-1,0 0 0,0 1 1,0-1-1,1 1 0,-1-1-11,1 0 2,-1 0-1,1 0 0,0 0 1,0 0-1,0-1 0,0 1 1,0 0-1,0 0 1,0 0-1,0 0 0,1 0 1,-1 0-1,0 0 0,0-1 1,1 1-1,-1 0 1,1 0-1,-1 0 0,0-1 1,1 1-1,0 0 0,-1 0 1,1 0-2,8 9 98,1 0 0,-1 0 0,2-1 0,-1 0 0,1-1 1,1 0-1,0 0 0,0-2 0,0 1 0,0-2 0,1 1 0,0-2 1,1 0-1,-1 0 0,0-1 0,1-1 0,0-1 0,0 1 0,-1-2 1,1 0-1,0-1 0,3-1-98,7-1-21,-1-1 0,0-1 0,1-1 1,-2-1-1,19-9 21,-38 15-219,-1 0-1,1-1 1,-1 1 0,1-1 0,-1 0-1,0 0 1,1 0 0,-1 0-1,0 0 1,0-1 0,-1 1 0,1 0-1,0-1 1,-1 1 0,1-1 0,-1 0 219,0-1-1064,1 1-1,-1-1 1,0 0 0,-1 0 0,1 0 0,-1 1 0,0-1 0,1-1 1064,2-26-13432,-1 13 10081,-1 2 4300,-1 14 534,-1 1 1,1-1 0,-1 0-1,1 0 1,-1 0 0,0 1 0,1-1-1,-1 0 1,-1 0-1484,-3-9 8467,4 2-7285,2 2-585,0 0 1,1 0-1,0 0 1,1 0-1,0 0 1,0 0 0,0 0-1,2-1-597,0-3 181,0 1 0,2-7-181,-6 14 7,-1 1-1,0-1 1,0 1 0,0 0-1,0-1 1,0 1 0,-1-1-1,1 1 1,-1 0-1,1-1 1,-1 1 0,0 0-1,0 0 1,0-1-1,0 1 1,-1 0 0,1 0-1,0 0 1,-1 0-1,0 1 1,0-2-7,1 2 3,-1-1 0,1 1 0,-1 0-1,1-1 1,-1 1 0,0 0 0,0 0 0,0 0 0,1 0 0,-1 0-1,-2 0-2,3 1 1,0-1 0,0 1-1,0 0 1,0 0-1,0 0 1,0 0 0,-1 0-1,1 0 1,0 0-1,0 1 1,0-1 0,0 0-1,0 0 1,0 1-1,0-1 1,0 1 0,0-1-1,0 1 1,0-1-1,0 1 1,0 0-1,-2 2 0,0 0 0,1 0 1,-1 0-1,1 1 0,0-1 0,0 1 0,0-1 0,-1 3 0,-2 4 0,0 0-1,1 0 0,-1 1-1,2-1 1,-1 1 0,1 0-1,1 0 1,0-1 0,0 7 1,2-10-2,0 1 1,0-1-1,1 1 1,0-1-1,0 1 1,0-1 0,1 0-1,0 0 1,1 0-1,0 0 1,0 0-1,0 0 1,1 0 1,0 0 3,1-1 0,-1 1 0,1-1 0,1 0 0,-1-1-1,1 1 1,0-1 0,0 0 0,0 0 0,1-1 0,1 1-3,2 0 43,1 0-1,-1-1 0,1 0 1,0-1-1,0 0 1,0-1-1,6 1-42,43 1 231,3-3-2682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8:32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4 312,'-4'0'2247,"0"-2"-4370,2 1 2770,0 1 3965,0-1 1712,0 1 3331,3 4-8684,10 19-281,-4-9-453,-1 1 0,-1-1 0,0 2-1,0-1 1,-2 0 0,1 9-237,1 14 311,-3-20-165,0-1 0,1 1-1,1 0 1,0-1 0,7 16-146,-3-21 234,-7-12-238,-1 0 1,0 0-1,0 0 1,1 0-1,-1 1 1,0-1-1,0 0 0,1 0 1,-1 0-1,0 0 1,0 0-1,1 0 1,-1 0-1,0 0 1,1 0-1,-1 0 1,0 0-1,0 0 1,1 0-1,-1 0 1,0 0-1,0 0 1,1 0-1,-1 0 1,0 0-1,0 0 1,1 0-1,-1-1 1,0 1-1,0 0 1,1 0-1,-1 0 0,0 0 1,0-1-1,0 1 1,1 0-1,-1 0 1,0 0-1,0-1 1,0 1-1,0 0 1,1 0-1,-1-1 1,0 1-1,0 0 1,0 0-1,0-1 4,9-28-163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8:33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1848,'9'-18'13939,"-9"14"-10458,11-2-1016,4 5-1353,5 2-48,-4-1-440,1 4-176,3 2-512,-5-2-256,8 9 2593,0 5-1881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8:33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3 413 11875,'-3'0'9490,"3"-1"-8242,3-10-72,4 2-216,2-2-232,3 1-455,4-1 103,0 3-272,-1-1 1600,-3-2-1224</inkml:trace>
  <inkml:trace contextRef="#ctx0" brushRef="#br0" timeOffset="1">329 7 7001,'8'-6'12571,"3"18"-9738,-2 12-1457,-4 21 80,2 16-207,2 20-449,-2 4-256,10-3-304,-2-8-96,4-17-72,8-10 112,0-28-360,2-18-248,-3-28 1832,-5-14-1320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2:00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75 157 144,'-51'4'973,"39"-4"2613,1 0 3475,13 1-46,6 0-3409,49 8-2125,-24-4-1191,-22-3-146,0 0 0,0-1 0,8-1-144,205 3 1570,-207-4-1255,1 0 0,10-4-315,-11 3 189,1 0 0,10 0-189,33 0 380,18-6-380,-19 3 163,18 1-163,-34 4 54,95-2 190,-95 1-91,-1 2 0,6 2-153,48 2 164,37-11-9,-24 1-21,0 6 300,96 14-434,-57-3 277,60-6-277,-34 1 125,-82-2 49,52-5-174,-22-5 58,208-17 116,-201 12-74,-70 7 16,56-10-116,-13-2 133,64 1-133,-85 6 66,7-5-66,46-6 41,232-14 79,-170 18-75,-104 9-19,99 2 35,-29 2-32,-97-1-16,117-6 14,-130 9-6,0 3 0,23 4-21,-8 3 32,0-4 1,1-3 0,14-3-33,-7-1 30,0 2-1,37 7-29,188 19 79,-65-6-49,-166-14-18,-11-1 10,84 6 19,176 1 6,-16-4 1,-235-5-44,-8-1 6,0-2 0,5-3-10,-8-5 15,-37 4-5,1 0 0,-1 2 0,1 0-1,0 2-9,-18-1 17,1 0-1,0 0 1,0 0 0,0 0-1,3-1-16,-9-2 500,0 2-169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8:34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15 2288,'-23'12'15820,"23"-8"-12771,4-2-657,8 0-1080,5-2-167,10-3-313,1 0-304,5-3 16,3 2-264,-6 0-120,0-2 1424,3-3-1352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8:34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8226,'9'29'10411,"1"14"-10411,3 29 5941,1 75-1966,-2-11-4493,-7-100 1244,2-1-1,9 29-725,-7-40 75,-9-24-75,0 1-1,0 0 1,1-1 0,-1 1-1,0-1 1,1 1 0,-1 0-1,0-1 1,1 1 0,-1-1-1,1 1 1,-1-1-1,1 0 1,-1 1 0,1-1-1,-1 1 1,1-1 0,-1 0-1,1 1 1,-1-1-2,1 0 1,-1 0-1,0-1 0,1 1 0,-1 0 0,0 0 0,1 0 0,-1 0 0,0 0 0,0 0 0,1-1 0,-1 1 0,0 0 0,0 0 0,1 0 0,-1-1 1,0 1-1,0 0 0,1 0 0,-1-1 0,0 1 0,0 0 0,0 0 0,0-1 0,1 1 0,-1 0 2,2-4-38,-1-1 0,1 1 0,-1 0 0,1-4 38,-1 5-24,6-27-151,-2 10 76,0 1 0,1-1 0,1 1 0,1 0 0,5-9 99,-12 25 8,1 1 0,-1 0 0,1 0 1,-1 0-1,1 0 0,0 0 0,0 1 0,-1-1 0,1 0 0,1 0-8,-2 2 14,0-1 0,0 1-1,0 0 1,0-1-1,0 1 1,0 0 0,0 0-1,0-1 1,0 1 0,0 0-1,0 0 1,0 0 0,0 0-1,0 0 1,0 1 0,0-1-1,0 0 1,0 0-1,0 1 1,0-1 0,0 0-1,0 1 1,-1-1 0,1 1-1,0-1 1,0 1 0,0 0-14,3 2 103,-1 0 1,1 0 0,-1 1 0,0 0 0,0-1 0,0 1-1,0 0 1,-1 0 0,0 1 0,1-1 0,-2 0 0,2 2-104,2 11 546,0 0-1,1 14-545,2 4 450,-8-34-440,1 0 1,-1 0 0,1 1 0,-1-1-1,1 0 1,-1 0 0,1 1-1,-1-1 1,1 0 0,0 0-1,0 0 1,0 0 0,-1 0-1,1 0 1,0 0 0,0-1-1,0 1 1,1 1-11,-1-2 16,0 0 0,1 0-1,-1 1 1,0-1 0,0 0 0,0 0-1,0 0 1,0 0 0,0 0 0,0 0 0,1-1-1,-1 1 1,0 0 0,0-1 0,0 1-1,0 0 1,0-1 0,0 1 0,0-1-1,0 0 1,0 1 0,0-1 0,0 0-16,21-16 93</inkml:trace>
  <inkml:trace contextRef="#ctx0" brushRef="#br0" timeOffset="1">1290 249 3969,'-4'15'16011,"4"6"-12394,4 10-1705,8 5-303,-3 1-433,0-2-320,5-10-408,-1-7-144,3-15-648,-7-7-336,-7-16 1624,-2-8-1048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8:34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2304,'10'6'15988,"2"-4"-12171,4 5-1697,10 4-591,-4-3-337,6 8-496,-5-6-192,2-3-440,7 0 1528,13-7-1240</inkml:trace>
  <inkml:trace contextRef="#ctx0" brushRef="#br0" timeOffset="1">513 0 7306,'0'56'12890,"-3"4"-9353,5 23-1817,-1 0-215,4 8-473,10-9-264,9-27-432,4-10-16,4-30-336,1-11-272,-2-19 1440,-7-13-9273,-15-8 6400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8:35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 2152,'-14'-4'15676,"14"5"-11691,11 1-1097,9 3-1391,1-2-97,11-1-448,3 0-392,2-1-56,3-1-112,5-1 801,-1 3-17,16 20-784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8:35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18 302 928,'-1'9'5418,"1"-9"-5206,0 0 1,0 0-1,0 1 1,0-1-1,0 0 1,0 0 0,0 0-1,0 0 1,0 0-1,0 0 1,0 1-1,0-1 1,0 0-1,0 0 1,1 0-1,-1 0 1,0 0-1,0 0 1,0 0-1,0 0 1,0 1-1,0-1 1,0 0-1,1 0 1,-1 0-1,0 0 1,0 0-1,0 0 1,0 0 0,0 0-1,0 0 1,1 0-1,-1 0 1,0 0-1,0 0-212,9-4 7707,0-2-6356,-4 2-940,0-1 0,0 1-1,0-1 1,-1 0 0,1-1-1,-1 1 1,-1-1 0,4-4-411,0-4 320,-1-1 0,0 1 0,2-7-320,-5 10 26,1 1 0,-2-1 0,1 1-1,-2-1 1,1 0 0,-2 0 0,1 0-1,-1 0 1,-1 1 0,-1-10-26,1 18 1,1-1 0,-1 1 0,1 0 0,-1-1 0,0 1 0,0 0 1,0 0-1,-1-1-1,1 2-1,1 0 0,-1 1 0,1-1 0,-1 1 0,0-1 1,0 1-1,1-1 0,-1 1 0,0-1 0,0 1 0,0 0 0,0-1 1,1 1-1,-1 0 0,0 0 0,0 0 0,0-1 0,0 1 1,0 0-1,0 0 0,0 0 0,1 1 0,-2-1 1,-1 0-7,1 1 1,-1-1-1,0 1 0,1 0 1,-1 0-1,1 0 0,-1 0 0,1 0 1,0 0-1,-1 1 0,1-1 1,0 1-1,-1 0 7,-1 2-10,1 0 1,-1 0-1,1 0 0,-1 1 1,1-1-1,-2 5 10,0 1 9,0 1 0,1 0 0,0 0 0,0 0 0,1 0 0,0 4-9,2-5 64,-1 0-1,1 0 1,1 1-1,0-1 0,1 0 1,-1 1-1,2-1 0,0 0 1,2 6-64,-3-11 45,1 1 0,0-1-1,0 0 1,1 0 0,-1 0 0,1 0 0,0-1 0,1 1 0,-1-1 0,1 0 0,0 0 0,0 0 0,0 0 0,0-1 0,1 1 0,-1-1 0,1-1-1,4 3-44,-1-2-74,-1 0 0,1 0 0,0-1 0,0-1 0,0 1 0,0-1 0,0 0 0,0-1-1,0 0 1,0 0 0,0-1 0,0 0 0,0 0 0,0-1 0,0 0 0,0 0 0,-1-1-1,1 0 1,-1-1 74,8-3-450,-1-1-1,0 0 0,0-2 0,-1 1 0,0-2 1,-1 1-1,0-2 0,-1 0 0,1-1 451,-8 8-63,2-3-20,1 2 1,-1-1 0,4-2 82,-9 8 16,1-1 1,-1 1-1,1 0 1,-1 0 0,1 0-1,0 0 1,-1 0 0,1 1-1,0-1 1,0 1 0,-1-1-1,1 1 1,0-1-1,0 1 1,0 0 0,0 0-1,0 0 1,0 0 0,-1 0-17,1 0 62,-1 1 1,0-1-1,0 1 1,1-1-1,-1 1 1,0 0-1,0-1 1,0 1-1,0 0 1,0 0-1,0 0 1,0 0-1,0 0 1,0 0-1,0 0 1,-1 0 0,1 0-1,0 0 1,-1 1-1,1-1 1,-1 0-1,1 0 1,-1 1-1,0-1 1,1 0-1,-1 1-62,1 5 428,0 1 0,0-1 0,-1 0 0,0 3-428,0-6 162,1 26 2592,2 16-2754,-4-44 268,-3-4-165,-4-9-38,4 2-60,1-1-1,0 0 1,0 0-1,1 0 1,0 0-1,1 0 1,0 0 0,1 0-1,0-8-4,2-2-49,0 0 1,1-1-1,1 1 1,2-8 48,-1 13-149,0-1 0,6-12 149,-8 22-13,0 0 0,0 1 0,1-1 0,0 1 0,-1 0 0,2 0 0,-1 0 0,3-2 13,-6 6 65,1 0 0,0-1 0,-1 1 0,1 0 0,0 0 0,-1 0 0,1 0 0,0 0 0,0 0 0,0 1 0,0-1 0,0 0-65,2 1 61,-1 0 0,0 0-1,1 1 1,-1-1-1,1 1 1,-1-1 0,1 2-61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8:36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148 374 2673,'5'1'12249,"-2"-1"-7051,-3-1-4956,1 1 0,-1 0 0,0-1 0,0 1 0,0 0 0,0-1 0,0 1 0,0 0 0,0-1 0,0 1 0,0-1 0,0 1 0,0 0 0,0-1 1,0 1-1,0 0 0,0-1 0,0 1 0,0 0 0,-1-1 0,1 1 0,0 0 0,0-1 0,0 1 0,-1 0 0,1-1 0,0 1 0,0 0 0,-1 0-242,-4-11 256,-1 0 1,-1 1-1,0 0 0,-1 0 1,-5-6-257,11 13 22,-1 0 0,0 1 1,0-1-1,0 0 0,0 1 0,0 0 1,0 0-1,-1 0 0,1 0 1,-1 0-1,1 1 0,-1-1 0,-1 0-22,3 2 2,0 0-1,0 0 1,0 0 0,1 0-1,-1 0 1,0 0-1,0 0 1,0 0-1,1 0 1,-1 1-1,0-1 1,1 1-1,-1 0 1,0-1-1,1 1 1,-1 0-1,1 0 1,-1 0-1,1 0 1,-1 0 0,1 0-1,0 1 1,-1-1-1,1 0 1,0 1-1,-1 0-1,0 2 0,0 0 1,-1 0-1,1 0 0,1 0 1,-1 1-1,1-1 0,-1 1 1,1 0-1,0-1 0,1 1 1,-1 0-1,1-1 0,0 1 0,0 0 1,1-1-1,0 5 0,1 1 30,0-1 1,0 0-1,1 0 1,0 0-1,0 0 0,1-1 1,1 1-1,0 0-30,-3-5 31,1 0 0,0 0 0,0 0 0,0 0 0,0-1 0,0 0 0,1 0 0,0 0 0,1 1-31,-4-3 8,1 0 0,-1 0 0,1 0-1,0-1 1,0 1 0,-1 0 0,1-1 0,0 1 0,0-1 0,0 0 0,0 0 0,-1 1-1,1-1 1,0 0 0,0-1 0,0 1 0,0 0 0,0-1 0,-1 1 0,1-1 0,0 1 0,0-1-1,0 0 1,0 0-8,2-1-6,-1 0-1,0-1 0,0 1 1,0-1-1,0 1 0,0-1 1,0 0-1,-1 0 0,1-1 7,19-32-227,-16 24 130,6-10-112,-8 15 101,-1 0 0,1 0 1,0 0-1,1 1 0,-1-1 0,4-1 108,-8 8-4,0-1 1,0 1-1,0 0 1,0 0-1,1 0 0,-1-1 1,0 1-1,0 0 1,0 0-1,1 0 1,-1 0-1,0-1 0,0 1 1,0 0-1,1 0 1,-1 0-1,0 0 0,0 0 1,1 0-1,-1 0 1,0 0-1,0 0 0,1 0 1,-1 0-1,0 0 1,0 0-1,1 0 1,-1 0-1,0 0 0,1 0 1,-1 0-1,0 0 1,0 0-1,0 0 0,1 0 1,-1 0-1,0 0 1,0 1-1,1-1 0,-1 0 1,0 0-1,0 0 1,0 0-1,1 1 0,-1-1 1,0 0-1,0 0 1,0 0-1,0 1 1,0-1-1,1 0 0,-1 0 1,0 1-1,0-1 1,0 0-1,0 0 0,0 1 1,0-1-1,0 0 1,0 0-1,0 1 4,3 21 5,-3-19-4,1 16 52,0 0 64,1 0 1,1 1-1,0-1 0,5 12-117,-8-29 23,1-1-1,-1 1 1,1 0 0,0-1-1,-1 1 1,1-1-1,0 1 1,0-1-1,0 1 1,0-1-1,0 0 1,1 0-1,-1 1-22,-1-2 8,1 0-1,-1 0 0,0 0 0,1 1 0,-1-1 0,0 0 0,1 0 1,-1 0-1,0 0 0,1 0 0,-1 0 0,1 0 0,-1 0 1,0 0-1,1 0 0,-1 0 0,0 0 0,1 0 0,-1 0 1,1 0-1,-1 0 0,0-1-7,1 1-32,0-1 0,0 0 0,0 1 0,0-1-1,0 0 1,0 0 0,0 1 0,-1-1 0,1 0 0,0 0 0,-1 0 32,2-2-597,0 0 1,-1 1-1,1-1 0,-1 0 1,0 0-1,0 0 0,0 0 1,0-1 596,0-7-819,0 0 1,0 1 0,-2-2 818</inkml:trace>
  <inkml:trace contextRef="#ctx0" brushRef="#br0" timeOffset="1">410 0 2104,'20'27'14980,"-8"18"-10947,-8 15-1625,2 17-424,-6 7-143,3-11-793,4-13-360,-5-24-296,13-11-264,-7-23 1041,8-8-33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8:36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13955,'24'2'9379,"13"3"-5789,4 0-2067,-6-2-598,17-2-925,-37-1-934,-1-1 1,1-1-1,-1 0 1,0-1-1,1-1 934,9-3-2939,0 1-1,-1 1 1,10 0 2939,-31 4-28,0 1 0,0 0 0,0 0 0,0 0 0,0 0 0,0 0 0,0 0-1,0 1 1,0-1 0,0 0 0,-1 1 0,1 0 0,0-1 0,0 1 0,-1 0 0,1 0 0,0 0 0,-1 0 0,1 0 0,0 2 28,1 0 481,-1 0 0,0 0 0,0 0 0,0 1 0,0-1 0,-1 1 0,0-1 0,1 1 0,-1 0 0,0 2-481,33 144 9870,-27-116-8468,-7-30-1115,-2-3 3,-1-7-90,0-5-1249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8:37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9130,'28'49'10580,"-26"-48"-10032,-1 1 0,0 0 0,1-1 0,-1 1 0,0-1 0,1 0 0,0 0 0,1 2-548,0-1 641,15 11 3684,14 13-4325,-24-18 127,0 0 0,0 0 0,-1 1 0,0 0 0,0 1 0,-1-1 0,2 7-127,7 15 91,1 12-91,-5-14 45,14 24-45,-15-33 41,2 0 0,0-1 0,1 0-1,1-1 1,1 1-41,-14-18 4,0 0 1,0 0-1,0 0 0,0 0 0,0 0 1,0-1-1,0 1 0,1 0 0,-1 0 1,0-1-1,0 1 0,1-1 0,-1 1 0,0-1 1,1 0-1,-1 1 0,0-1 0,1 0 1,0 0-5,-1 0-18,1 0 0,-1-1 0,0 1 0,0-1 0,0 1 0,1-1 1,-1 1-1,0-1 0,0 1 0,0-1 0,0 0 0,0 0 0,0 0 1,0 0-1,0 1 0,0-1 0,0-1 18,2-2-186,0-1 0,0 0 1,0-1-1,-1 1 0,0 0 0,0-1 0,0 1 0,0-2 186,-1 2-204,0 0-1,-1 0 0,0 0 0,0 0 1,0 1-1,0-1 0,-1 0 0,1 0 1,-1 0-1,-1 0 0,0-3 205,1 5-70,0 0 0,0-1 0,0 1 0,-1 0 0,1 0 0,-1 0 0,1 1 1,-1-1-1,0 0 0,0 1 0,0-1 0,0 1 0,-1-1 0,1 1 0,-1 0 0,1 0 0,-1 0 0,0 1 0,0-1 0,0 1 0,0-1 1,0 1-1,-2-1 70,-7-1 31,0 1 0,0 0 1,1 0-1,-1 2 1,0-1-1,0 1 1,-5 1-32,-3 3 485,20-4-457,0 0 1,0 0-1,-1 0 0,1 0 0,0 0 1,0 0-1,-1 0 0,1 0 1,0 0-1,0 1 0,0-1 0,-1 0 1,1 0-1,0 0 0,0 0 0,0 0 1,0 1-1,-1-1 0,1 0 1,0 0-1,0 0 0,0 1 0,0-1 1,0 0-1,0 0 0,-1 0 0,1 1 1,0-1-1,0 0 0,0 0 1,0 1-29,5 3 611,10 2 0,3-2-339,-1-2 0,1 0 0,-1-1 0,1-1-1,-1 0 1,15-3-272,-25 3 6,-1-1-1,1 1 0,0 1 1,-1-1-1,1 1 1,0 0-1,-1 1 0,0 0 1,1 0-1,-1 0 1,0 0-1,0 1 0,0 0 1,0 1-1,-1-1 0,1 1 1,-1 0-1,0 1 1,0-1-1,0 1 0,-1 0 1,0 0-1,1 0 1,-2 1-1,3 3-5,-3-3 12,0 0 0,-1 1 0,1-1 0,-1 1 0,-1-1-1,1 3-11,0-2 29,-1 0 0,1 0 0,1 0 0,1 4-29,-3-12 0,-1 1 0,0 0 1,1-1-1,-1 1 0,1-1 0,-1 1 1,0-1-1,1 1 0,-1-1 1,0 1-1,0-1 0,1 1 0,-1-1 1,0 1-1,0-1 0,0 0 1,0 1-1,0-1 0,7-19-26,1-1 0,1 2 0,0-1 0,2 1 0,0 1 0,3-2 26,-11 15 3,1 0 0,0 0 1,0 0-1,1 1 0,-1-1 0,4-1-3,-7 5 22,0 0-1,1 0 1,-1 1-1,0-1 0,1 0 1,-1 0-1,1 1 1,0-1-1,-1 1 1,1 0-1,-1-1 0,1 1 1,0 0-1,-1 0 1,1 0-1,-1 0 0,1 0 1,0 0-1,-1 1 1,1-1-1,-1 0 0,1 1 1,-1-1-1,1 1 1,-1 0-1,1-1 0,-1 1-21,4 2 98,-1 0-1,-1 1 1,1-1-1,-1 0 1,1 1-1,-1 0 1,0 0-1,0 0 1,0 0 0,-1 1-1,0-1 1,1 1-98,2 8 268,1 0 0,-2 1 0,3 9-268,-3-4 297,-1 1 0,0 3-297,1 7 244,-1-15-212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8:37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31 2288,'-3'-11'15220,"4"2"-12316,5 1-1335,-2 7-201,-4-1-184,2 10-328,-2-8-439,0 0-682,0 8 257,3 11-272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8:38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1864,'3'3'14123,"1"-3"-10210,7 0-2064,1 0-57,-7-1-520,3 2 73,-3 2 935,3 1-3776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3:39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78 105 0,'-6'-5'217,"-14"-15"2689,-14-11-2906,30 28 3321,-7-6 8592,9 1-9105,2 8-2784,1-1 0,0 1 0,0 0 0,0-1 0,0 1 0,-1 0 0,1 0 0,0-1 0,0 1 0,0 0 0,0 0 0,0 0 0,0 0 0,0 0 0,0 0 0,0 1-24,0-1 13,22 1 250,21 2 953,31-2-1216,-65-2 118,0-1 1,0 0-1,-1 0-118,-2 0 51,0 1-1,0-1 0,-1 2 1,1-1-1,0 1 1,0 0-1,6 0-50,43 13 256,-41-9-165,0 0 1,1-1-1,0-1 1,4 0-92,24 1 153,-28-2-103,0 0 0,0 0 0,0-2 0,0 0 1,7-1-51,-13 0 61,1 1 1,-1 0-1,1 1 1,-1 1-1,1-1 1,-1 1-1,3 1-61,-9-1 15,13 0 46,0 0 1,0-2-1,0 0 0,1-1-61,30-1 78,56-5 56,-51 3 35,35 2-169,32 4 432,45-10-432,-130 6 49,100-11 167,-112 12-179,0 1 1,0 0-1,0 2 1,2 1-38,5 0 105,21-1-105,-23-1 57,0 1 0,9 2-57,-11 0 46,1-2 0,17-1-46,170-8 277,-166 6-72,21 4-205,-21 0 160,22-3-160,-54 0 26,0 1-1,0 1 1,-1 0-1,1 1 1,4 2-26,35 6 52,1-3-1,0-1 1,4-4-52,-10-4 40,80-2 11,-75 4-24,-26-2 15,9-2-42,-14 1 30,0 1 0,7 1-30,8 3 40,-1 0 0,5 3-40,2 1 31,0-2 0,38-3-31,90-8 62,-161 6-56,2 0 1,14-1 17,0 2 0,10 1-24,19 3 37,0-1 0,0-4 0,21-3-37,-1-1 45,67 5-45,-117 1 5,47-3 26,-44 1-6,0 0-1,24 4-24,28 8 22,-12-2 26,52 0-48,-119-9 0,39 0 5,1 3-1,38 6-4,-45-4 18,1-2-1,35-2-17,9 1 20,6-1-6,-11-2-4,76 2-7,-54-1 22,27 5-25,-69-2 35,0-3 0,25-4-35,40-1 54,168 10-5,-178 2 6,-84-5-42,-20-1-2,0 0 1,1-1-1,-1 0 0,1 0 0,-1 0 0,3-2-11,-3 2 72,7-2-176,-14 1 130,0 1 0,0 0-1,0 0 1,1 0 0,-1 0 0,0 0 0,0 0-1,0 0 1,1-1 0,-1 1 0,0 0 0,0 0-1,0 0 1,0 0 0,1-1 0,-1 1-1,0 0 1,0 0 0,0-1 0,0 1 0,0 0-1,0 0 1,0 0 0,0-1 0,0 1 0,0 0-1,0 0 1,0-1 0,0 1 0,0 0-1,0 0 1,0-1 0,0 1 0,0 0 0,0 0-1,0 0 1,0-1 0,0 1 0,0 0 0,0 0-1,0 0 1,0-1 0,-1 1 0,1 0-26,-2-6 1107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8:40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3 1272,'-64'-2'9008,"59"2"-8134,1 0 0,0 1 0,0-1 1,0 1-1,0 0 0,0 0 1,0 1-1,0-1 0,0 1 0,0 0-874,-11 5 3188,15-7-3148,0 0 1,0 0-1,0 0 0,0 0 0,0 0 0,0 0 1,0 0-1,0 0 0,0 0 0,0 0 1,0 0-1,0 0 0,0 0 0,-1 0 0,1 0 1,0 0-1,0 0 0,0 0 0,0 0 1,0 0-1,0 0 0,0 0 0,0 0 0,0 0 1,0 0-1,0 0 0,0 1 0,0-1 1,0 0-1,0 0 0,0 0 0,0 0 1,0 0-1,0 0 0,0 0 0,0 0 0,0 0 1,0 0-1,0 0 0,0 0 0,0 0 1,0 1-1,0-1 0,0 0 0,0 0 0,0 0 1,0 0-1,0 0 0,0 0 0,0 0 1,0 0-1,0 0 0,0 0 0,0 0 0,0 0 1,0 0-1,0 0 0,0 0 0,0 0 1,1 1-1,-1-1 0,0 0 0,0 0-40,7 4 1081,14 1-211,13 0-206,0-1 0,1-2 0,29-2-664,107-14 602,-81 6-1141,26 3 539,-89 6-503,-27-1 520,0 0 0,0 0 0,1 0 1,-1 1-1,0-1 0,1 0 0,-1 0 0,0 0 0,0 0 0,1 1 0,-1-1 0,0 0 0,0 0 0,1 0 0,-1 1 0,0-1 0,0 0 0,0 0 0,0 1 0,1-1 0,-1 0 0,0 0 0,0 1 0,0-1 0,0 0 0,0 1 0,0-1 0,0 0 0,0 1 0,0-1 0,0 0 0,0 1 0,0-1 0,0 0 1,0 1-19,-1 11 188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8:41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10 526 7506,'-9'30'11938,"14"-12"-9457,10-6-793,14-4-32,7-4-39,19-7-553,4-4-296,-3-3-400,-5 0-96,-11 2-136,-8 0-256,-6 2-688,-7-4-280,-10-6 2160,6-8-1112</inkml:trace>
  <inkml:trace contextRef="#ctx0" brushRef="#br0" timeOffset="0.99">202 0 2248,'18'18'15444,"-7"5"-11803,1 11-1513,-4 24-288,1 17-135,-5 11-561,0 7-384,2-3-384,-1-12-136,4-18-96,1-12-96,-4-27-560,0-13-304,-5-20 1632,0-21-928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8:41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1960,'6'-8'14748,"6"10"-10556,3 24-1791,-4 12-41,-6 25-439,2 14-369,-7 1-808,0 1-240,6-9-239,2-11-89,6-21-104,3-2-24,2-20 728,3 7-600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8:42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59 442 1904,'0'0'2185,"-16"-4"9226,2 3-5988,13 1-5275,0 0 0,0 0 0,-1 1 0,1-1 0,0 0 0,1 1 1,-1-1-1,0 1 0,0-1 0,0 1 0,0 0 0,0-1 0,0 1 0,1 0 0,-1 0 0,0-1 0,1 1 1,-1 0-1,0 0 0,1 0 0,-1 0 0,1 0 0,-1 0 0,1 0 0,0 0 0,-1 1-148,-1 3 149,1 0-1,0 1 1,0-1 0,0 1-1,0-1 1,1 1-1,0-1 1,0 1 0,0 0-1,1-1 1,0 1 0,0-1-1,1 0 1,-1 1-1,1-1 1,0 0 0,0 0-1,1 0 1,0 0-1,0 0 1,0 0 0,0-1-1,1 0 1,-1 1-1,1-1 1,0-1 0,0 1-1,3 1-148,0-1 20,1 0 0,-1 0-1,1-1 1,0 0 0,0-1 0,0 0 0,0 0-1,1-1 1,-1 1 0,0-2 0,1 1-1,-1-1 1,0-1 0,6 0-20,-7 0-6,0 0 1,1-1-1,-1 1 1,0-1 0,0-1-1,0 1 1,0-1-1,-1 0 1,1-1-1,-1 0 1,0 0-1,0 0 1,0-1-1,0 0 1,-1 0 0,4-5 5,-6 7-7,-1 0 0,0-1 1,0 1-1,-1-1 1,1 0-1,-1 1 0,0-1 1,0 0-1,0 0 0,0 0 1,-1 0-1,1 0 1,-1 0-1,0 0 0,0 0 1,-1 0-1,1 1 1,-1-1-1,0 0 0,0 0 1,0 0-1,0 0 1,-1 1-1,0-1 0,0 1 1,1-1-1,-2 1 1,1 0-1,0-1 0,-1 1 1,0 0-1,1 1 1,-1-1-1,0 0 0,-1 1 1,1 0-1,0 0 0,-1 0 1,1 0-1,-1 0 1,1 1-1,-1-1 0,0 1 1,0 0 6,-6 0 1,1 0 1,0 1-1,-1 0 1,1 0-1,0 1 1,0 1-1,0-1 1,-7 3-2,4-1-4,0 1 1,0 1-1,1 0 1,0 0-1,0 1 0,-3 2 4,11-5-32,-1-1-1,0 1 0,1 0 0,0 0 0,0 1 1,0-1-1,0 1 0,0-1 0,1 1 0,0 0 1,-1 1 32,2-4-64,1 1 0,-1-1 0,1 0 1,-1 1-1,1-1 0,0 0 0,-1 1 0,1-1 1,0 1-1,0-1 0,0 0 0,0 1 1,0-1-1,1 1 0,-1-1 0,0 0 0,1 1 1,-1-1-1,1 0 0,-1 1 0,1-1 1,-1 0-1,1 0 0,0 1 0,0-1 0,0 0 1,0 0-1,0 0 0,0 0 0,0 0 1,0 0-1,0 0 0,0-1 0,0 1 0,1 0 1,-1-1-1,1 2 64,7 1-628,0 0 0,1 0 0,-1-1-1,0 0 1,1 0 0,-1-1 0,1-1 0,0 1 0,-1-2 0,2 1 628,17-3-2338,21-5 2338</inkml:trace>
  <inkml:trace contextRef="#ctx0" brushRef="#br0" timeOffset="1">749 4 2977,'-22'-3'16091,"-10"18"-13554,-1 16-169,-2 18-624,7 14-199,15 18-633,10 4-176,18 12-248,7 2-80,13-10-128,-1-3-32,1-11-79,-4-10-9,-15-13-120,-8-8-96,-19-22-553,-6-7 1026,-13-20-466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8:42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1 290 2216,'4'-14'15540,"25"0"-11595,10 3-1569,14 6-463,5 3-305,13 2-440,5 2-288,8 0 473,9-2-809</inkml:trace>
  <inkml:trace contextRef="#ctx0" brushRef="#br0" timeOffset="1">1297 103 14187,'14'21'5672,"-2"-6"-3784,4 13 2041,5 13-3929,-8-14 1215,2-1 0,1 1-1215,-11-19 181,1-1 0,0 0 0,0 0 1,0 0-1,1-1 0,0 0 0,0 0 1,6 4-182,-9-8 54,0 0 0,1 1 0,-1-1 0,1-1 0,-1 1 1,1-1-1,-1 0 0,4 1-54,-6-2 19,1 0 0,-1 1 0,1-1 0,0-1 0,-1 1 0,1 0 0,-1-1 0,1 1 0,-1-1 0,1 0 0,-1 0 0,1 0 0,-1 0 0,1 0 0,-1 0 0,2-2-19,-1 0 18,1 0 0,-1 0 0,0-1 1,0 1-1,0-1 0,-1 0 0,1 0 0,-1 0 0,0 0 0,1-3-18,4-11 101,5-17-101,-10 28 8,22-89 37,-1 4-232,-21 86 276,0-1 0,1 1 0,-1-1 0,2 1 0,-1 0 0,1 0 0,-1 0 0,3-1-89,-6 7 40,1-1 0,-1 0 0,1 1 0,-1-1-1,1 0 1,-1 1 0,1-1 0,-1 1 0,1-1-1,0 1 1,-1 0 0,1-1 0,0 1 0,0-1 0,-1 1-1,1 0 1,0 0 0,0 0 0,-1-1 0,1 1-1,0 0-38,2 1 68,0 0 0,-1-1 0,1 1 0,-1 1 0,0-1 1,1 0-1,-1 1 0,0-1-69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8:43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6 220 20636,'3'0'269,"-1"0"1,1 0-1,0 0 0,-1 0 0,1 0 0,0 0 0,-1-1 0,1 1 0,0-1 0,-1 0 0,1 0 0,-1 0 0,1 0 1,-1 0-1,0 0 0,1-1 0,-1 1 0,0-1 0,0 0 0,0 1 0,0-1-269,5-5 360,-1 0-1,0-1 1,0 1-1,-1-1 1,1-2-360,1-1 133,0-1 1,-1 0-1,4-10-133,-8 17 9,-1 0 0,1 1 0,-1-1 1,0 0-1,0 0 0,-1 0 0,0 0 0,0 0 0,0 0 0,0 1 0,-1-1 0,1-1-9,-1 4 1,1 0-1,-1 1 0,1-1 1,-1 0-1,0 1 1,0-1-1,0 0 0,0 1 1,0-1-1,0 1 1,0-1-1,0 1 0,0 0 1,-1 0-1,1-1 1,-1 1-1,1 0 0,-1 0 1,1 0-1,-1 1 1,1-1-1,-1 0 0,0 0 1,1 1-1,-1-1 1,0 1-1,-1 0 0,1-1 0,-1 1 0,0 0 0,1 0 0,-1 0 0,1 1 0,-1-1 0,0 1 1,1-1-1,-1 1 0,1 0 0,-1 0 0,1 0 0,0 0 0,-1 0 0,1 1 0,0-1 0,0 1 0,0-1 0,-1 2 0,-2 2 11,1 0-1,-1 1 1,1-1 0,0 1-1,1 0 1,-1 1-1,1-1 1,0 0 0,1 1-1,0 0 1,0 0 0,0-1-1,1 1 1,0 0-1,0 5-10,0-6 10,1 0 0,0 0 0,0 0 0,0 0 0,1-1 0,0 1 0,0 0-1,1-1 1,0 1 0,0-1 0,0 1 0,0-1 0,1 0 0,0 0-1,0 0 1,0 0 0,1 0 0,0-1 0,1 2-10,-3-4 0,1 0 1,-1-1 0,1 1-1,0 0 1,-1-1 0,1 0-1,0 1 1,0-1 0,0 0-1,0 0 1,0-1-1,0 1 1,1-1 0,-1 0-1,0 1 1,0-1 0,0-1-1,0 1 1,1 0 0,-1-1-1,2 0 0,8-2-157,-1-1-1,1-1 1,-1 0 0,7-4 157,-6 3-267,-1 0 1,-2 1-216,1 0 0,-1 1 0,1 0 0,7-1 482,-15 4-49,0 1 0,0 0 0,-1-1 1,1 1-1,0 0 0,0 0 0,0 0 0,-1 1 0,1-1 0,0 1 0,-1-1 0,1 1 0,0 0 1,-1 0-1,1 0 0,-1 1 0,1-1 0,-1 0 0,0 1 0,1 0 0,-1 0 49,9 8 108,-7-6 186,1 1 0,-1-2 0,1 1 0,0 0 0,4 2-294,-9-7 16,0 1 0,0 0 0,0 0 0,0 0 0,-1 0 0,1 0 0,0-1 0,0 1 0,0 0 0,0 0 0,0 0 0,0 0 0,0 0 0,0-1 0,0 1 0,0 0 0,0 0 0,0 0 0,0 0 0,0 0 0,0-1 0,0 1 0,1 0 0,-1 0 0,0 0 0,0 0 0,0 0 0,0-1 0,0 1 0,0 0 0,0 0 0,0 0 0,0 0 0,1 0 0,-1 0 0,0 0 0,0 0 0,0-1 0,0 1 0,0 0 0,0 0 0,1 0 0,-1 0 0,0 0 0,0 0 0,0 0 0,0 0-1,0 0 1,1 0 0,-1 0 0,0 0 0,0 0 0,0 0 0,0 0 0,0 0 0,1 0 0,-1 0 0,0 0 0,0 0 0,0 0 0,0 0 0,0 0 0,1 1 0,-1-1 0,0 0 0,0 0 0,0 0 0,0 0 0,0 0 0,0 0-16,-4-11 477,4 11-474,-10-22 492,4 12-336,1-1 1,1 1 0,0-1-1,0 1 1,-1-8-160,5 15-3,-1 0 0,1 0-1,0 0 1,0 0 0,0 0 0,0 0 0,1 0-1,-1 0 1,1 1 0,-1-1 0,1 0 0,0 0-1,0 1 1,0-1 0,1 0 0,-1 1 0,1-1-1,-1 1 1,1-1 0,0 1 0,0 0 0,0 0-1,0 0 1,0 0 3,-1 1-34,0 0-1,0 1 0,0-1 1,0 0-1,0 1 0,0-1 1,0 1-1,0-1 1,0 1-1,0 0 0,0-1 1,0 1-1,0 0 0,0 0 1,1 0-1,-1-1 1,0 1-1,0 1 0,0-1 1,0 0-1,0 0 0,0 0 1,1 0-1,-1 1 1,0-1-1,0 1 0,0-1 35,10 3 487,9-2-187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8:43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2232,'8'0'16108,"-2"10"-11803,0 15-1809,-2 10-319,-4 24-521,7 11-528,3 12-535,1 1-169,8-16-216,-2-8-48,3-18-168,0-17-88,0-15-160,-3-14 496,-7-28-8866,-2-3 6545</inkml:trace>
  <inkml:trace contextRef="#ctx0" brushRef="#br0" timeOffset="1">1 249 10994,'18'7'9689,"-1"0"-5507,-4-1-2961,1-1 0,12 3-1221,2-3 496,1-2-1,-1 0 1,1-2-1,16-2-495,-13 1 80,-9 0-24,-1-1-444,1 2-1,0 0 1,8 3 388,-24-2-82,0-1 0,0 1 1,0 0-1,0 1 0,0 0 0,-1 0 1,1 0-1,-1 1 0,0 0 1,0 0-1,-1 0 0,5 4 82,-4-2 189,0 1 1,-1-1-1,1 1 0,-1 0 0,-1 0 0,1 0 0,2 7-189,-4-7 214,1 0 1,0-1-1,0 1 0,0-1 0,1 0 0,0-1 0,0 1 0,1-1 0,-1 0 0,1 0-214,-1-3 111,-4-4-146,-6-9 40,-24-26 1326,6 10-832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8:44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2577,'17'0'15691,"0"12"-12546,4 3-1337,-9 6-136,15 6 537,-3-6-1705</inkml:trace>
  <inkml:trace contextRef="#ctx0" brushRef="#br0" timeOffset="1">409 129 1008,'-27'2'16312,"7"0"-10248,-8 2-2980,23-3-2797,0 1 1,1-1-1,-1 1 1,1 0-1,0 0 1,-1 1-1,1-1 1,0 1 0,-1 1-288,3-3 44,1 1 0,-1-1 0,1 0 0,-1 1 0,1-1 0,0 1 1,0-1-1,0 1 0,0-1 0,0 1 0,0 0 0,0 0 1,1-1-1,-1 1 0,1 0 0,-1 0 0,1 0 0,0 0 0,-1 1-44,2 0 29,-1 0 0,0 1 0,1-1-1,0 0 1,-1 0 0,1 0 0,0 0-1,1 0 1,-1 0 0,1 0 0,0 1-29,4 5 18,1 1 1,0-2 0,1 1 0,-1-1 0,2 0 0,1 2-19,-1-3 29,-1 0 1,1-1-1,0 0 1,1 0-1,-1-1 1,1 0 0,9 2-30,-13-5 68,0 0 1,0-1-1,1 1 1,-1-1 0,1-1-1,-1 1 1,1-1 0,-1-1-1,1 1 1,-1-1-1,1 0 1,-1 0 0,6-3-69,-1 0 127,-1 0 1,9-6-128,-19 10 1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8:44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1 256 1600,'25'29'11991,"4"0"-11991,-27-27 561,1 0 0,-1 0-1,0-1 1,0 1 0,1-1 0,-1 0 0,0 0 0,1 1 0,0-2 0,-1 1-1,1 0 1,-1 0 0,2-1-561,-1 0 417,1 0-1,0 0 1,-1 0-1,1 0 1,-1-1-1,1 0 1,-1 0-1,1 0 1,-1 0-1,2-1-416,-4 2 44,2-2 229,0 1 1,0-1 0,0 0-1,0 0 1,0 0 0,0 0-1,-1 0 1,1-1-1,0-1-273,7-5 500,3-4-254,0-1 1,-2 0 0,1 0 0,-2-1-1,5-10-246,-11 19-4,-1 0 0,0 0 0,0-1 0,0 1 0,-1-1 0,0 0 0,-1 0 0,1 1 0,-1-7 4,0 8-20,-1 0 1,0 0 0,-1 1-1,1-1 1,-1 0-1,0 0 1,0 1 0,0-1-1,-1 0 1,0 1-1,0-1 1,0 1 0,0 0-1,-3-3 20,2 2-13,-1 0 0,0 1-1,0-1 1,-1 1 0,1 0 0,-1 0-1,0 1 1,0 0 0,0-1 0,0 2-1,-1-1 1,-3-1 13,7 3 3,0 1 0,0-1-1,0 0 1,0 1 0,0 0 0,0-1-1,-1 1 1,1 0 0,0 0 0,0 0-1,0 0 1,-1 1 0,1-1 0,0 0-1,0 1 1,0 0 0,0-1 0,0 1-1,0 0 1,0 0 0,0 0 0,0 1-1,0-1 1,1 0 0,-1 1 0,0-1-1,1 1 1,-1-1 0,1 1 0,0 0-1,-1 0 1,1-1 0,0 1 0,0 0-1,0 0 1,0 0-3,-2 6 34,0 0 0,1-1 0,0 1 0,0 0 0,1 0 0,0 0 0,0 0-1,1 1 1,0-1 0,0 0 0,1 5-34,1-1 63,0 1 0,1-1 1,0 0-1,1 1 0,0-1 0,1-1 0,1 3-63,-2-6 52,0-1 0,0-1 0,1 1 0,0 0 0,0-1-1,6 5-51,-9-9 68,0 1 0,1-2 0,-1 1-1,1 0 1,-1 0 0,1-1 0,0 1 0,0-1-1,0 0 1,-1 0 0,1 0 0,0 0-1,1-1 1,-1 1 0,0-1 0,0 1-1,0-1 1,0 0 0,2-1-68,0 1 176,1-1 1,-1-1-1,0 1 0,1-1 1,3-2-177,5-3 256,-1 0 1,3-3-257</inkml:trace>
  <inkml:trace contextRef="#ctx0" brushRef="#br0" timeOffset="1">510 16 7986,'-2'0'1098,"0"1"0,0-1 0,0 1 1,0-1-1,0 1 0,1 0 0,-1-1 1,0 1-1,0 0 0,0 0 0,0 1-1098,-1 0 709,0 0 1,1 1-1,-1-1 0,1 1 0,0-1 1,-2 3-710,-2 4 745,1 0 0,0 1 0,1 0 0,-1 1-745,3-5 230,0 0 1,0 0-1,0 0 1,1 0-1,-1 1 1,2-1-1,-1 0 1,1 1-1,0-1 1,0 1-1,1-1 1,0 3-231,0-4 48,1 1 0,-1-1 0,1 1 0,0-1 0,1 0 0,-1 0 0,1 0 0,0 0 0,1-1 0,-1 1 0,1-1 0,0 0 0,0 0 0,0 1-48,4 0 19,-1 1 0,1-1-1,-1 0 1,1-1 0,1 1 0,-1-2 0,5 3-19,15 3 257,19 3-257,-40-10 51,1 2 135,-11-2 25,-17 1 153,7-3-143,-5 1 62,0-1 0,-6-2-283,-16-6 39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8:46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7866,'-35'46'11746,"43"-36"-9385,8 0-345,9-1-432,6-1-255,4-1-753,1-3-208,-1 0-88,-3 0-112,-12-1-824,-5 1-376,-19 8 504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3:48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83 201 616,'-43'-39'786,"28"28"335,5 7 3973,-2-2 4213,12 6-9090,0 0 0,0 0 0,0 0 0,-1-1 0,1 1 0,0 0 0,0 0 0,0-1 0,0 1 0,-1 0 1,1 0-1,0-1 0,0 1 0,0 0 0,0 0 0,0-1 0,0 1 0,0 0 0,0-1 0,0 1 0,0 0 0,0 0 1,0-1-1,0 1 0,0 0 0,0-1 0,0 1 0,0 0 0,1-1-217,4-7 1320,14-9-782,-9 9-403,-5 3-62,0 1 0,1 0 0,-1 0-1,1 0 1,0 1 0,0 0 0,0 0 0,0 0-1,1 1 1,5-1-73,57-12 1234,61-5-1234,-81 14 192,73-6 343,0 5-1,1 6 1,48 8-535,-91 0 173,-40-2-55,0-3-1,1-1 1,10-2-118,-38 0 43,0 0 1,1 1-1,-1 0 1,0 1-1,0 1 1,5 1-44,6 1 26,-1 0 0,1-2 1,0-1-1,0 0 0,16-3-26,-9 1 18,-15 1 5,44-2 581,5-3-604,-64 5 18,0 0 0,1 0 0,-1 0 0,1 0-1,-1-1 1,0 1 0,1 0 0,-1-1 0,1 1 0,-1-1-1,0 0 1,0 0 0,1 1 0,-1-1 0,0 0 0,1-1-18,-2 2-15,0-1 0,0 1 0,0-1 0,0 1 1,0 0-1,0-1 0,-1 1 0,1-1 0,0 1 1,0-1-1,0 1 0,0 0 0,-1-1 0,1 1 1,0-1-1,0 1 0,-1 0 0,1-1 0,0 1 1,-1 0-1,1-1 0,0 1 0,-1 0 0,1 0 0,0-1 1,-1 1-1,1 0 0,-1 0 0,1 0 0,-1 0 15,0 0-3056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8:46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57 1408,'-10'-10'11651,"7"5"-5482,12 0-4024,9-9 79,4 6-264,7 3-287,10 0-825,2 5-280,-2-2 40,-1 0 120,-8 6-3352,-10 8 2232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8:46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2024,'13'-40'12576,"-13"39"-12422,0 1 0,0 0 0,0-1-1,0 1 1,1-1 0,-1 1 0,0 0 0,0-1-1,0 1 1,1 0 0,-1-1 0,0 1-1,1 0 1,-1 0 0,0-1 0,0 1-1,1 0 1,-1 0 0,0-1 0,1 1-1,-1 0 1,1 0 0,-1 0 0,0 0-1,1-1 1,-1 1 0,0 0 0,1 0-1,-1 0 1,1 0 0,-1 0 0,1 0-1,-1 0 1,0 0 0,1 0 0,-1 0 0,1 1-154,9 7 1931,-10-8-1909,4 5 453,0 0 0,0 0 0,-1 0 0,0 1 0,0-1 0,0 1 0,-1 0-1,0 0 1,1 4-475,3 15 1599,3 21-1599,-6-25 375,5 20 99,20 103 595,-24-130-955,-8-32-189,-1-2-124,2 0 0,0-1-1,1 1 1,1 0 0,1-1 0,1 1 0,1-1-1,3-12 200,-4 25-42,1 0 0,1 1-1,-1-1 1,1 1-1,1 0 1,-1 0 0,1 0-1,1-1 43,3-3-28,1 0 0,0 0 1,1 0-1,0 2 28,-6 4 27,0 1 1,1 0-1,0 1 1,0-1-1,0 1 1,0 0-1,0 1 1,1-1-1,0 1-27,-4 1 37,0 0 0,0 1 0,0-1 0,0 1 0,0 0 0,0-1 0,0 1 0,0 0 0,0 0 0,0 1 0,0-1 0,0 0 0,0 1 0,0-1 0,0 1-1,0-1 1,0 1 0,0 0 0,0 0 0,0 0 0,0 0 0,-1 0 0,1 1 0,0-1 0,-1 0 0,2 2-37,2 3 128,-1 1 1,1-1-1,-1 1 0,0 0 1,-1 0-1,1 0 0,-1 0 1,1 8-129,4 14 745,3 20-745,-9-40 80,22 138 845,-22-133-864,-1-10-3,-1-5 108,2-9 191,7-12-246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8:47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57 179 1728,'-20'8'14908,"-1"-11"-8595,7-2-3456,14 1-1105,-1 1-240,16 3-368,-5 0-351,10 3-401,4-2-88,8 0-120,1-1-48,7-1 168,-3-3-88,-3-4 8,-2-3-224,-6 7 0</inkml:trace>
  <inkml:trace contextRef="#ctx0" brushRef="#br0" timeOffset="1">637 0 15811,'-8'6'3729,"7"-2"-2088,2 12 2127,-1 2-1231,3 14-1113,8 8-16,-7 7-431,6 1-393,4-5-368,-7-5-56,0-10-72,1-8-96,-4-12-512,-4-3-192,2-10 736,-3-7 456,-18-22-144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8:47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11202,'22'-5'10467,"-6"-14"-7443,8 9-1031,2 2-129,-3 9-496,5 10-407,-4-1-401,2 6-144,-2-2 272,7 7-464</inkml:trace>
  <inkml:trace contextRef="#ctx0" brushRef="#br0" timeOffset="1">505 349 1216,'-23'8'11715,"2"-1"-2073,18-2-7458,4-1-71,21 0-513,8 2-256,25-6-655,10-3-225,3-4-232,-7 1 56,-13 2-312,-8 1-232,-12 2 264,0-1 504,-8 2-344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8:48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1 174 1568,'9'-1'13819,"-6"13"-7113,5 17-4618,-1 7 129,-3 17-449,2 7-360,1-1-784,-2-2-239,3-12-105,1-9-40,2-14-400,-2-13-256,10-13 1064,9-15-704</inkml:trace>
  <inkml:trace contextRef="#ctx0" brushRef="#br0" timeOffset="1">464 0 2000,'11'4'15044,"14"5"-10747,-3 3-1105,-2 8-1103,-4 8 15,-8 20-488,-1 9-455,-6 3-641,-1 4-160,2-11-168,3-3-40,-1-13-112,3-9-40,-3-11-664,-4-9-552,-6-7 1464,-4-1 120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9:01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220 130 1072,'-1'0'10631,"1"0"-10453,0 0 0,0 0 0,0 0 0,0 0 0,-1 0 0,1 0 0,0 0 0,0 0 0,0 0 0,0 0 1,-1 0-1,1 0 0,0 0 0,0-1 0,0 1 0,0 0 0,-1 0 0,1 0 0,0 0 0,0 0 0,0 0 0,0 0 0,0-1 0,0 1 0,0 0 1,-1 0-1,1 0 0,0 0 0,0 0 0,0-1 0,0 1 0,0 0 0,0 0 0,0 0 0,0-1 0,0 1-178,-6-24 1885,-1 1-1,-9-20-1884,15 41 48,0 0-1,0 0 1,0-1 0,0 1-1,0 1 1,-1-1-1,1 0 1,0 0 0,-1 0-1,0 1 1,1-1 0,-1 1-1,0-1 1,0 1-1,0 0 1,0 0 0,0 0-1,0 0 1,0 0 0,0 0-1,0 0 1,-1 1-1,-1-1-47,1 1 27,0 0 0,0 0 0,0 1 0,0-1 0,0 1 0,0 0 0,0 0 0,0 0 0,1 0 0,-1 0 0,0 1 0,0-1 0,1 1 0,-1 0 0,-1 1-27,-3 3 14,1-1 0,0 1 0,1 0-1,-1 1 1,1 0 0,1-1-1,-1 1 1,1 1 0,0-1 0,0 1-1,1 0 1,0-1 0,1 1 0,0 1-1,0-1 1,1 0 0,-1 6-14,1-6 1,1 0 0,0 1 0,0-1 1,1 0-1,0 1 0,0-1 1,1 0-1,0 0 0,1 0 0,-1 0 1,2 0-1,-1-1 0,1 1 0,0-1 1,0 0-1,1 0 0,5 5-1,-8-9 1,1 0 0,0 0-1,0-1 1,0 1 0,1-1 0,-1 1 0,1-1-1,-1 0 1,1-1 0,0 1 0,-1 0-1,1-1 1,0 0 0,0 0 0,0 0 0,0-1-1,0 1 1,3-1-1,-2 0 1,0-1 1,-1 1-1,1-1 1,0 0-1,-1 0 0,1-1 1,-1 0-1,1 1 0,-1-2 1,0 1-1,0 0 1,0-1-1,0 0 0,0 1 1,0-2-1,0 1-1,0-1 5,0 0 0,-1-1-1,1 1 1,-1-1 0,0 1 0,0-1 0,0 0 0,0 0-1,-1-1 1,0 1 0,0 0 0,-1-1 0,1 1-1,-1-1 1,0 1 0,-1-1 0,1 0 0,-1 1-1,0-1 1,-1 0 0,1 1 0,-2-6-5,0 2 12,-1-1 1,0 2-1,0-1 1,-1 0-1,0 1 1,0-1-1,-1 1 1,0 0-1,-1 1 1,1-1-1,-2 1 1,1 0-1,-5-4-12,5 6 10,0 0-1,0 1 1,0-1 0,-1 1-1,1 0 1,-1 1 0,0 0-1,0 0 1,0 0 0,-5 0-10,9 2-2,-1 1 0,1-1 0,0 1 0,0 0 0,-1 0 0,1 0 0,0 0 0,-1 1 0,1-1 0,0 1 0,0 0 0,0 0 0,0 0 0,-1 0 0,2 1 0,-1-1 0,0 1 0,0 0 0,0 0 0,1 0 0,-1 0 0,1 0 0,-1 0 0,1 1 0,-1 1 2,-2 3-111,2-1 0,-1 1 0,1-1 0,0 1 0,0 0 1,1 0-1,0 0 0,0 1 0,1-1 0,-1 0 0,2 1 0,-1-1 0,1 1 0,1 5 111,-1-9-95,0 1 0,1-1 0,-1 0 0,1 0 0,0 1 0,1-1 0,0 1 95,0-1-65,0-1 0,0 1 0,1 0 0,0-1 0,0 1 1,0 0 64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9:01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2825,'-2'2'1398,"1"-1"1,0 1 0,-1 0 0,1-1 0,0 1 0,0 0 0,0 0 0,0 0-1,1 0 1,-1 1-1399,0 0 746,0 1-1,1-1 0,-1 0 1,1 1-1,0-1 1,0 2-746,1 7 4,1-1 0,0 1 0,3 7-4,-1-1 1160,41 157 1063,-35-144-2042,1 0 0,2-1 0,1-1 0,11 16-181,19 24 100,-43-63-53,-4-5 1,-7-6 11,6 2-71,0-1-1,-1 0 1,2 0 0,-1 0-1,0 0 1,1-1 0,-1 1-1,1-1 1,1 0 0,-1 0-1,1 0 1,-1 0 0,2 0-1,-1-1 1,0 1 0,1-4 12,0 5-14,0 0 1,1 0-1,-1 0 1,1 0-1,0 0 1,1 0-1,-1 0 1,1-1-1,-1 1 0,1 0 1,0 0-1,1 1 1,-1-1-1,1 0 1,-1 0-1,1 1 1,1-1-1,-1 1 1,0-1-1,1 1 1,-1 0-1,4-3 14,-1 2 13,0 1 0,0-1-1,1 1 1,-1 0 0,1 0 0,-1 1-1,1-1 1,0 1 0,0 1 0,0-1-1,0 1 1,1 0 0,-1 0 0,0 1-1,0 0 1,1 0 0,-1 1 0,0-1-1,0 1 1,0 0 0,0 1 0,0 0-1,1 0-12,2 1 76,0 1 0,0 0 0,0 0 0,0 1 0,0 0-1,-1 0 1,0 1 0,0 1 0,-1-1 0,0 1 0,0 0-1,0 1 1,-1-1 0,1 3-76,-5-7 35,0 0-1,0 0 1,-1 0 0,1 0-1,-1 0 1,0 0 0,0 1 0,0-1-1,0 1 1,-1-1 0,1 0-1,-1 1 1,0-1 0,0 1-1,0-1 1,-1 1 0,1-1-1,-1 1 1,0-1 0,0 0 0,0 1-1,0-1 1,0 0 0,-1 0-1,1 0 1,-1 0 0,0 0-1,-2 2-34,-3 4 56,0-1-1,-1-1 0,0 1 0,0-1 0,0-1 0,-1 0 0,0 0 0,-7 4-55,-60 26-246,33-15-475,-1-4-2433,42-16 1736,2-1-545,1-2 133,10-16-1198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9:02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40 2096,'0'-1'1357,"1"-1"0,0 1-1,-1 0 1,1-1 0,-1 1-1,1 0 1,-1-1 0,0 1-1,1-2-1356,-1 2 386,0 0-1,0 1 1,-1-1-1,1 0 1,0 0-1,0 0 1,0 0 0,0 0-1,-1 0 1,1 1-1,0-1 1,-1 0-1,1 0-385,-1 0 190,0 0 0,0 0 0,0 0 0,0 0-1,0 0 1,0 0 0,0 1 0,0-1 0,0 0 0,-1 0 0,1 1 0,0-1-1,0 1 1,-1 0 0,1-1 0,0 1 0,-1 0 0,1-1 0,0 1 0,-2 0-190,-4 0 184,-1 0 0,1 1 1,0-1-1,0 2 1,-1-1-1,1 1 0,0 0 1,0 0-1,1 1 1,-1 0-1,0 0 0,1 0 1,0 1-1,-1 0 1,2 0-1,-1 1 0,0 0 1,1 0-1,0 0 1,0 1-1,1-1 0,-3 4-184,6-7 11,-1 0-1,1 0 0,0 0 0,0 1 0,0-1 0,0 0 0,0 1 0,1-1 0,-1 0 0,1 1 0,-1 0-10,1-2 1,0 1 1,0-1-1,0 1 0,0-1 0,1 1 1,-1-1-1,0 1 0,1-1 0,-1 0 1,1 1-1,-1-1 0,1 0 1,0 1-1,0-1 0,-1 0 0,1 0 1,0 1-1,0-1 0,0 0 0,1 1 0,5 3 2,1 1 0,-1-1 0,1 0 0,0-1 0,0 0 0,0 0 0,0 0 0,1-1 0,3 0-3,17 4 22,0-1 0,8-1-22,-15-2 52,0 0 0,0 2 0,0 0 1,8 5-53,-28-10 14,-1 1 1,0-1 0,1 1-1,-1-1 1,0 1 0,0 0-1,0-1 1,1 1 0,-1 0-1,0 0 1,0 0 0,0 0 0,0 0-1,0 0 1,0 0 0,-1 0-1,1 0 1,0 0 0,0 0-1,-1 1 1,1-1 0,-1 0-1,1 1 1,-1 0-15,0 0 24,0 0-1,0 0 1,-1 0 0,1 0-1,-1-1 1,1 1 0,-1 0-1,0 0 1,0 0 0,0 0-1,0 0 1,0-1-1,0 1 1,0-1 0,-1 1-1,0 1-23,-8 6-91,1 1-1,-2-1 0,1-1 0,-1 0 1,0 0-1,-1-1 0,0-1 0,0 0 1,0 0-1,-2-1 92,-11 2-405,24-6 461,0-1 1,0 0-1,-1 0 1,1 0-1,0 1 1,0-1-1,-1-1 1,1 1-1,0 0 1,0 0 0,0 0-1,-1-1 1,1 1-1,0 0 1,0-1-57,0 1 21,1-1 0,0 1 0,0 0 0,-1-1 0,1 1 0,0-1 0,0 1 0,0 0 0,0-1 0,0 1 0,-1-1 0,1 1 0,0-1 0,0 1 1,0-1-1,0 1 0,0-1 0,0 1 0,0 0 0,1-1 0,-1 1 0,0-1 0,0 1 0,0-1-21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9:02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0 234 1344,'4'2'1636,"1"0"0,-1 0 0,1 0-1,0-1 1,0 1 0,-1-1-1,1 0 1,0 0 0,4-1-1636,-4 0 604,0 0-1,-1 0 1,1-1 0,-1 0 0,1 1-1,-1-2 1,0 1 0,1-1 0,-1 1-1,4-3-603,-2 0 321,0 0-1,0 0 0,0 0 1,0-1-1,-1 0 1,0 0-1,0 0 0,0-1 1,0 1-1,-1-1 0,0-1 1,0 1-1,2-6-320,-4 7 28,0 0 0,0 1 0,-1-1-1,1-1 1,-1 1 0,0 0 0,-1 0 0,1 0-1,-1 0 1,0-1 0,0 1 0,-1 0 0,0 0-1,0 0 1,0-1 0,0 1 0,-1 0 0,0 0-1,-1-3-27,1 5 11,0-1 0,-1 0-1,1 1 1,-1-1 0,1 1-1,-1 0 1,0-1 0,-1 2-1,1-1 1,0 0-1,-1 1 1,0-1 0,1 1-1,-2 0-10,3 1 6,-2-1-1,1 1 0,0 0 0,0 0 0,0 1 1,0-1-1,-1 1 0,1-1 0,0 1 1,0 0-1,-1 0 0,1 1 0,0-1 0,0 1 1,0-1-1,-1 1 0,1 0 0,0 0 0,0 1-5,-1-1 4,1 1 0,0 0-1,0 0 1,0 0-1,0 0 1,0 0-1,0 1 1,1-1 0,-1 1-1,1 0 1,0 0-1,0 0 1,0 0-1,0 0 1,0 0-1,1 0 1,-2 3-4,2-1 10,-1 0 0,1 0 0,0 0 0,1 0 0,-1 0 0,1 1 0,0-1 0,0 0 0,1 0 0,-1 0 0,1 0-1,1 4-9,1 0 16,1 0 0,-1-1 0,1 1 0,1-1 0,0 0-1,0 0 1,0 0 0,1-1 0,0 0 0,1 0-1,4 4-15,2 1 40,1-1 0,1 0-1,-1-1 1,2-1 0,9 5-40,-17-10 24,2 1 1,-1-2 0,0 0 0,3 1-25,-8-3 68,-1 0 1,0-1 0,1 0 0,-1 1-1,0-1 1,1 0 0,-1 0-1,0-1 1,1 1 0,-1-1-1,0 0 1,0 0 0,2 0-69,17-12-1511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9:03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1976,'14'32'11183,"-1"1"-5476,7 17-1494,2-1 0,8 11-4213,-27-56 190,0 1-1,1-1 1,-1 1-1,1-1 0,0 0-189,-5-11 328,-18-28-189,11 22-176,1 0 1,1 0 0,-5-13 36,8 14-118,-1-2 0,1 1 1,1 0-1,1-1 0,0 1 0,0-1 1,1 1-1,1-1 0,0 1 0,1-1 1,1 1-1,0 0 0,1 0 0,1-4 118,-3 14-199,-1-1 0,1 1 0,0 0 0,0-1 0,0 1 0,0 0 0,1 0 0,-1 0 0,1 1 0,0-1 0,0 0 199,-2 2 4,1 0 0,-1 1-1,0-1 1,1 0 0,-1 1-1,0-1 1,1 1 0,-1-1-1,1 1 1,-1 0 0,1-1 0,-1 1-1,1 0 1,-1 0 0,1 0-1,-1 0 1,1 1 0,-1-1-1,1 0 1,-1 0 0,1 1-1,-1-1 1,0 1 0,1 0 0,-1-1-1,0 1 1,1 0 0,-1 0-4,21 15 558</inkml:trace>
  <inkml:trace contextRef="#ctx0" brushRef="#br0" timeOffset="1">370 27 1392,'8'0'9749,"-3"6"-4971,-2 13-598,-2-11-2849,3 19-162,0-1-1,2 0 1,1 0 0,0-1-1,3 0 1,5 11-1169,0-11 299,-15-24-287,1 0 0,0 0 0,-1 1 0,1-1 0,0 0 1,0-1-1,0 1 0,0 0 0,0 0 0,0 0 0,0-1 0,0 1 1,1 0-1,-1-1 0,0 1 0,0-1 0,1 1 0,-1-1 0,0 0 1,1 1-13,-1-1 2,0-1 0,0 1 0,-1 0 0,1-1 1,0 1-1,-1 0 0,1-1 0,0 1 1,-1 0-1,1-1 0,-1 1 0,1-1 1,-1 0-1,1 1 0,-1-1 0,1 1 1,-1-1-1,1 0 0,-1 1 0,0-1 0,1 0 1,-1 1-1,0-1 0,0 0 0,1 0-2,3-21 6,-4 20-2,4-47 30,-3 33-126,0 0-1,1 0 1,0 0-1,2 0 1,2-8 92,1 4-373,-6 13 117,1 1 0,0-1 0,1 1 0,-1 0 1,1-1-1,1 1 0,-1 1 0,1-1 1,1-1 255,16-10-613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3:51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16 224,'-35'-1'659,"35"1"-691,-1 0 1,0 0-1,1 0 0,-1 0 1,0 0-1,1 1 1,-1-1-1,1 0 0,-1 0 1,0 1-1,1-1 1,-1 0-1,1 1 0,-1-1 1,1 1 31,-1-1 704,0 1 0,1 0 0,-1 0 1,0 0-1,1 0 0,-1 0 0,1 0 0,0 0 1,-1 0-1,1 1-704,0-2 240,0 0 0,0 0 1,0 1-1,0-1 0,0 0 0,0 0 1,0 1-1,0-1 0,0 0 1,0 0-1,-1 1 0,1-1 0,0 0 1,0 0-1,0 0 0,0 1 0,0-1 1,0 0-1,0 0 0,-1 0 1,1 1-1,0-1 0,0 0 0,0 0 1,-1 0-1,1 0 0,0 1 1,0-1-1,0 0 0,-1 0 0,1 0 1,0 0-1,0 0 0,-1 0 0,1 0 1,0 0-1,0 0 0,-1 0 1,1 0-1,0 0 0,0 0 0,0 0 1,-1 0-1,1 0 0,0 0 1,0 0-1,-1 0 0,1 0-240,0 0 79,0 0 1,-1 0-1,1 0 0,0 0 0,0 0 1,0 0-1,0 0 0,0 0 1,-1 0-1,1 0 0,0-1 0,0 1 1,0 0-1,0 0 0,0 0 1,0 0-1,0 0 0,-1 0 0,1 0 1,0 0-1,0 0 0,0-1 1,0 1-1,0 0 0,0 0 0,0 0 1,0 0-1,0 0 0,0 0 1,0-1-1,0 1 0,0 0 0,-1 0 1,1 0-1,0 0 0,0 0 1,0-1-1,0 1 0,0 0 0,1 0 1,-1 0-1,0 0 0,0 0 1,0-1-1,0 1 0,0 0 0,0 0 1,0 0-1,0 0 0,0 0 0,0 0 1,0-1-1,0 1 0,0 0 1,1 0-80,8-3 880,7 1-599,-1 2 0,1 0 1,0 0-1,0 2 0,5 1-281,1 1 346,-17-2-269,-1-1 0,1 0 0,0 0-1,-1-1 1,1 1 0,0-1 0,-1 0 0,1 0 0,0-1 0,1 0-77,2-1 102,-6 1-65,1 0-1,-1 1 0,1-1 0,-1 1 0,1-1 1,-1 1-1,3 0-36,49 3 508,-49-3-470,0 0 0,0-1 0,0 1-1,2-2-37,9 0 66,5-1 38,1 0 0,13-6-104,-21 5 29,0 1 0,0 0 0,-1 1 0,1 1 0,1 0 0,-1 1 0,7 1-29,39 7 131,38 4 98,-88-11-205,1-1 1,0 0-1,-1-1 0,1 0 0,-1 0 0,1-1 0,1-2-24,-2 2 28,0 0-1,0 1 0,0 0 0,0 1 0,0 0 0,-1 0 0,1 1 1,10 2-28,-1-1 83,16 0-83,-6-2 29,12-1 21,0 3 1,0 1-1,19 4-50,-8 2 37,0-3 0,0-2 1,44-3-38,-56 0 63,35 5-63,-10 0 45,50 4 52,-77-5 13,25 6-110,-27-4 91,30 2-91,145 0 352,13-9-352,25 5 126,-111 1-46,42-9-80,-99-1 15,230-12 59,-217 16-73,-47 1 10,1-2 0,26-4-11,44-6 22,-9 2 8,-61 5-21,0 2 0,5 3-9,43-2 27,-28-3-7,-13 0 2,0 2 0,26 5-22,-24 0 20,1-1-1,22-5-19,12-1 9,44-4-1,-52 2 4,1 5 0,11 4-12,-80-2 3,97 4 3,49 2 3,-92-8-7,62 1 4,-11 6 6,81 6 16,-91-5 1,10-5-29,-24-1 4,-49 2 28,15 4-32,-17-2 7,18 0-7,193 11 23,-235-14-22,52 0 38,52-5-39,-10 0 17,161-2 72,-155 9 19,-53 0 24,30-4-132,-35-1 18,-27 1-5,10-2-13,3-1 43,10 2-43,-54 1 3,-6 0-2,0 0 3,1 1-1,0-1 1,-1 0 0,1 0-1,0 0 1,-1 0-1,1 0 1,-1 0 0,1 0-1,0 0 1,-1-1 0,1 1-1,-1 0 1,1 0 0,0 0-1,-1-1 1,1 1-1,-1 0 1,1-1 0,-1 1-1,1 0 1,-1-1 0,1 1-1,-1-1 1,1 1 0,-1-1-1,0 1 1,1-1-1,-1 1 1,0-1 0,1 1-4,-1-1 212,0 1 355,0 0-1190,-1 0-4806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9:03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173 158 1440,'3'-1'2479,"0"1"-1183,-1 0-1,1-1 1,0 0 0,0 0 0,-1 0-1,1 0 1,-1 0-1296,-1 1 229,0-1 1,-1 1-1,1-1 1,-1 1-1,1-1 0,0 1 1,-1-1-1,1 1 1,-1-1-1,1 0 0,-1 1 1,0-1-1,1 0 1,-1 1-1,0-1 0,1 0 1,-1 1-1,0-1 1,0 0-1,0 0 0,0 0 1,1 1-1,-1-1 1,0 0-1,0 0 0,-1 1 1,1-1-1,0 0 1,0 0-230,-1-4 399,-1 0 0,0-1 1,0 1-1,0 0 0,-1 0 1,1 0-1,-1 1 1,0-1-1,-4-3-399,-4-6 434,-1 0 0,-6-3-434,14 13 29,0 0 0,0 1 0,0 0 0,0 0 0,-1 0 0,0 0-1,1 1 1,-5-2-29,7 4 6,0-1 1,0 0-1,0 1 0,0-1 0,0 1 0,0 0 0,0 0 0,0 0 0,0 0 0,0 0 0,0 0 0,0 1 0,0-1 0,0 0 1,0 1-1,0 0 0,0-1 0,0 1 0,1 0 0,-1 0 0,0 0 0,1 0 0,-1 1 0,-1 0-6,0 1 25,0 1-1,0-1 1,0 1 0,0 0-1,0 0 1,1 1-1,0-1 1,0 0-1,0 1 1,0 0-25,-2 8 103,0 0 0,1 0 0,1 1-103,0-3 142,1 0 1,0-1-1,0 1 0,1 0 0,1 0 0,0 2-142,-1-10 65,1 1 0,0-1 0,0 0 0,0 0 0,0 0 0,0 0 0,1 0 0,-1 0 0,1 0 0,1 1-65,-2-3 44,0 1-1,1 0 0,0-1 0,-1 1 1,1-1-1,0 0 0,0 0 0,0 0 1,-1 0-1,1 0 0,0 0 0,0 0 0,1 0 1,-1-1-1,0 1 0,1-1-43,1 1 16,0-1-1,-1 0 1,1 0-1,0-1 1,-1 1-1,1-1 1,0 0-1,-1 0 1,1 0-1,-1 0 1,1-1-1,-1 1 1,2-2-16,8-5 19,0 0 1,8-7-20,-10 7 14,28-25 12,-29 24-15,0 1 1,0-1-1,1 2 1,0-1-1,0 2 1,5-3-12,-14 8 11,-1 1 0,0-1 1,1 1-1,-1-1 0,1 1 1,-1 0-1,1 0 0,-1 0 1,1 0-1,-1 0 1,1 0-1,0 0 0,-1 0 1,1 0-1,-1 1 0,1-1 1,-1 0-1,0 1 1,1 0-1,-1-1 0,1 1 1,-1 0-1,0-1 0,0 1 1,1 0-1,-1 0 0,0 0 1,0 0-1,0 1 1,0-1-12,2 3 58,0 1-1,0-1 1,0 1 0,-1 0 0,0 0 0,0 0 0,1 3-58,-1-2 73,-1 0 0,1 1 1,-1-1-1,-1 5-73,1-6-11,-1-1 0,1 1 0,0 0 0,0-1 0,0 1 0,0-1 0,2 5 11,-3-9 9,1 1-1,-1-1 0,0 1 0,0-1 0,1 0 1,-1 1-1,0-1 0,1 1 0,-1-1 0,0 1 1,1-1-1,-1 0 0,1 1 0,-1-1 0,0 0 1,1 0-1,-1 1 0,1-1 0,-1 0 0,1 0 0,-1 0 1,1 1-1,-1-1 0,1 0 0,-1 0 0,1 0 1,-1 0-1,1 0 0,-1 0 0,1 0 0,-1 0 1,1 0-1,0 0 0,-1 0 0,1-1 0,-1 1 1,1 0-1,-1 0 0,1 0 0,-1-1 0,0 1 1,1 0-9,2-2 30,0-1 0,0 1 1,0 0-1,-1-1 1,3-2-31,15-19 134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9:03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2216,'7'27'15892,"0"9"-11691,-2 22-2121,0 10-199,1 12-481,0-4-456,8-14-608,1-11-16,4-26-280,-3-10-160,-3-23 1312,-1-11-1031</inkml:trace>
  <inkml:trace contextRef="#ctx0" brushRef="#br0" timeOffset="1">0 184 12899,'15'5'9714,"10"-3"-7426,8 2-327,6 1-673,-2-1-288,-1-3-584,-3-2-248,-6 0-704,-2-3-504,-8 1-56,-2 3 432</inkml:trace>
  <inkml:trace contextRef="#ctx0" brushRef="#br0" timeOffset="2">335 197 1216,'51'22'10154,"-42"8"-2872,6 9-3329,-5 1-1177,2 1-407,2-8-945,-8-8-440,-3-14-679,1-10-273,-4-15 888,7-12-3049,-18-9 1777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9:04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1952,'14'10'14323,"-14"1"-10826,4 5-2409,-1 5-423,5 2 2623,7-4-2343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9:04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0 744,'-1'39'3321,"2"52"14767,0-59-17037,-1-25-497,1 0 1,-1 0-1,2 0 1,-1 0 0,1 0-1,0-1 1,2 4-555,-4-8 58,0-1 1,1 0 0,0 0-1,-1 0 1,1 0-1,0 1 1,-1-1 0,1 0-1,0 0 1,0 0-1,0-1 1,0 1 0,0 0-1,0 0 1,0 0 0,0-1-1,0 1 1,0 0-1,1-1 1,-1 1 0,0-1-1,0 0 1,1 1 0,-1-1-1,0 0 1,0 0-1,1 1 1,-1-1 0,0 0-1,1-1 1,-1 1-1,0 0 1,1 0 0,-1 0-1,0-1 1,0 1 0,1-1-1,-1 1 1,0-1-1,0 1 1,0-1 0,0 0-1,1 0-58,2-2 21,0 0-1,-1 0 1,1 0-1,-1 0 1,0 0-1,0-1 0,0 0 1,0 1-1,-1-1 1,1 0-1,-1 0 1,1-5-21,3-4-179,-1-1 0,-1 0 1,2-7 178,-4 12-228,0-1 0,-1 1 0,0-1 1,0 1-1,-1-1 228,0 8-66,0-1-1,0 1 0,0-1 1,-1 1-1,1 0 1,-1-1-1,1 1 1,-1 0-1,0-1 1,0 1-1,0 0 1,0 0-1,0 0 1,-1 0-1,1 0 1,0 0-1,-1 0 1,0 1-1,1-1 1,-1 0-1,0 1 1,-1-2 66,-1 1-38,0 1 0,0-1 1,-1 1-1,1 0 0,0 0 0,-1 0 1,1 0-1,-1 1 0,1 0 0,0 0 1,-1 0-1,1 0 0,-1 1 1,1-1-1,0 1 0,-1 0 0,1 1 1,0-1-1,0 1 0,0 0 1,-4 2 36,6-3 40,-1 0 0,1 1-1,0-1 1,-1 1-1,1 0 1,0 0-1,0-1 1,0 2-1,0-1 1,1 0-1,-1 0 1,0 0-1,1 1 1,-1-1-1,1 1 1,0-1-1,0 1 1,0 0-1,0-1 1,1 1-1,-1 0 1,1 0-1,-1-1 1,1 1-1,0 0 1,0 0 0,0-1-1,1 1 1,-1 0-1,1 0 1,-1 0-1,1-1 1,0 1-1,1 2-38,-2-4 21,1 0 1,0 0-1,-1 1 0,1-1 0,0 0 0,0 0 1,-1 0-1,1 0 0,0 0 0,0 0 0,0 0 1,0 0-1,1 0 0,-1 0 0,0-1 0,0 1 1,0 0-1,1-1 0,-1 1 0,0-1 0,1 1 1,-1-1-1,0 0 0,1 0 0,-1 0 0,0 1 1,1-1-1,-1 0 0,1-1 0,-1 1 0,0 0 1,1 0-1,-1 0 0,0-1 0,1 1 1,-1-1-1,0 1 0,1-1-21,5-2-14,1-1 1,-1 0 0,1 0-1,-1 0 1,4-4 13,-10 7-5,14-10-108,0 2 1,1 0-1,0 0 1,1 2 0,13-5 112,-21 9-13,-1 0 1,0 1 0,1 0 0,-1 1 0,1 0 0,-1 0-1,1 1 1,0 0 0,-1 1 0,1-1 0,0 2 0,-1-1 0,2 2 11,-6-2 31,1 2-1,0-1 0,0 1 0,-1-1 1,1 1-1,-1 0 0,0 1 0,0-1 0,0 1 1,-1 0-1,1 0 0,-1 0 0,0 0 1,0 1-1,0-1 0,-1 1 0,1 0 0,-1 0 1,0-1-1,-1 1 0,1 1 0,-1 0-29,2 10 285,-1 0-1,0 2-284,2 14 421,-2-10-114,-2-17-227,0 0 0,1 0 1,0 0-1,0 0 0,0 0 0,0 0 0,1 0 0,0-1 0,0 1 0,0 0-80,-1-6 2,0 0 1,-1 0-1,1 1 0,0-1 1,-1 0-1,1 0 0,-1 0 1,1 0-1,-1 0 0,1 0 0,-1-1-2,5-36-377,0-2-191,-4 36 504,0 1-1,0-1 0,0 1 1,1 0-1,-1-1 0,1 1 1,0 0-1,-1 0 0,3-2 65,-4 4-8,1 0-1,0 0 0,0 1 1,0-1-1,0 0 0,0 0 1,0 0-1,0 1 0,0-1 1,0 1-1,0-1 0,0 1 1,0-1-1,1 1 0,-1-1 1,0 1-1,0 0 0,1 0 1,-1 0-1,0 0 1,0 0-1,1 0 0,-1 0 1,0 0-1,0 0 0,1 0 1,-1 1-1,0-1 0,0 0 1,0 1-1,0-1 0,1 1 1,-1 0-1,0-1 0,0 1 1,0 0-1,0 0 0,0 0 9,4 3 21,-1 0 0,0 0 1,1 0-1,-1 1 0,-1 0 0,1-1 0,1 5-21,7 12 486,9 23-486,-11-20 1927,8 10-1927,-6-15 1292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9:06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8 912,'6'-8'1585,"-5"12"10953,3-4-8945,1-1-1385,-5 1-279,0-2-345,4 1-432,6 1-607,-2 0 7,-7 0-344,2 0 1744,-3 0-1416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9:06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2272,'12'2'15772,"-12"1"-12003,0 0-2201,0-2-40,0-1-455,0 0-49,0 0-280,0 0 1096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9:07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2096,'1'-1'1699,"1"-1"0,0 1 0,0 0 0,0 0 0,0-1 0,0 1 0,1 0-1699,-1 1 766,-1-1 0,1 1 1,0-1-1,0 1 1,-1 0-1,1 0 0,0 0 1,0 0-767,1 0 389,-1 0 1,1 1-1,-1-1 1,0 1 0,1 0-1,-1 0 1,0 0-1,1 0 1,-1 0-1,0 0 1,0 1-1,1 0-389,2 2 238,0 1 0,0 0 0,0 0 0,-1 0 0,0 1 0,0-1 0,0 1 0,-1 0 0,2 4-238,-1 0 133,-1 1-1,0-1 0,0 1 0,-1 0 0,-1 0 0,0 0 0,0 0 0,-1 0 1,0 0-1,-1 0 0,-1 0 0,0 0 0,-1 5-132,-1-8 40,4-9-46,-1 1 1,1 0-1,0-1 1,-1 1 0,1-1-1,0 1 1,-1 0-1,1-1 1,0 1 0,0-1-1,-1 1 1,1-1 0,0 1-1,0-1 1,0 1-1,0-1 1,-1 0 5,-2-9-117,0 0 0,0 0 0,1 0 0,0 0 0,1-1 0,0 1-1,1 0 1,0-1 0,0 1 0,1-1 0,1 1 0,-1 0 0,2-1 0,0 1 0,1-4 117,4-2-59,0 1 0,1 0 1,10-14 58,-15 24 60,1 0 1,-1 1 0,0 0-1,1-1 1,0 2-1,0-1 1,0 0 0,1 1-1,2-2-60,-6 5 32,-1-1-1,0 1 0,1-1 1,-1 1-1,0-1 1,0 1-1,1 0 1,-1-1-1,1 1 1,-1 0-1,0 0 1,1 0-1,-1 0 0,1 0 1,-1 1-1,0-1 1,1 0-1,-1 0 1,0 1-1,1 0-31,0 0 50,0 0-1,0 0 1,0 1-1,0-1 1,0 1-1,0-1 1,-1 1-1,1 0 1,0 0-1,-1 0 1,1 0-50,3 6 163,0 1-1,-1 0 1,0 0 0,0 0-1,1 5-162,-1 3 211,-1-1 0,0 1 0,-1 0-1,-1 4-210,3 14 269,-3-15-138,-1-14-97,0 0 0,1-1 0,0 1 0,0 0 0,0 0-34,0-7-57,-1-1 1,0 1-1,0 0 1,0-1-1,0 1 1,1 0 0,-1-1-1,1 1 1,-1 0-1,1-1 1,0 1 56,2-6-225,1-7-178,2-4-115,1 0 0,0 1 0,3-2 518,-7 13-48,1 0-1,-1 1 1,1-1 0,1 1 0,-1 0 0,1 0-1,0 1 1,0-1 0,0 1 0,5-3 48,19-7 64,-16 9 85,-12 4-115,1 1 1,-1-1-1,0 1 0,0-1 0,1 1 0,-1 0 1,0-1-1,1 1 0,-1 0 0,0 0 0,1 0 0,-1 0 1,0 0-1,1 0 0,-1 1 0,0-1 0,1 0 1,0 1-35,0 0 59,-1 0 1,1 0-1,0 0 1,-1 1-1,1-1 1,-1 1 0,0-1-1,1 1 1,-1-1-1,0 1 1,0-1 0,0 1-1,0 0 1,0 0-60,5 12 220,-1 0 0,0 0-1,-1 1 1,-1-1 0,0 1 0,-1 1-220,1 2 299,1-1 1,0 1 0,6 13-300,-6-24 238,-4-7-224,0 0 0,0 0 0,0 0-1,0 0 1,0 0 0,1 0 0,-1 0-1,0 0 1,0 0 0,0 1 0,0-1 0,0 0-1,0 0 1,0 0 0,0 0 0,0 0-1,0 0 1,0 0 0,0 0 0,0 0 0,0 0-1,0 0 1,1 0 0,-1 0 0,0 0-1,0 0 1,0 0 0,0 0 0,0 0-1,0 0 1,0 0 0,0 0 0,0 0 0,0 0-1,1 0 1,-1 0 0,0 0 0,0 0-1,0 0 1,0 0 0,0 0 0,0 0 0,0 0-1,0 0 1,0 0 0,0 0 0,0 0-1,0 0 1,0 0 0,1 0 0,-1 0 0,0 0-1,0-1 1,0 1 0,0 0 0,0 0-1,0 0 1,0 0 0,0 0 0,0 0 0,0 0-14,0-9 341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9:07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9666,'13'33'10818,"-5"1"-8297,3 5-137,-3-8-623,-3-6-361,-2-16-752,-4-9-208,-2-14-272,3-8 1065,-7-7-1009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9:08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1496,'8'-5'5508,"-1"0"0,1 0 0,3 0-5508,27-11 5482,-17 10-4815,0 1 0,16-2-667,-5-2-2525,-25 7 929,-1-1 1,1 2-1,0-1 0,-1 1 0,2 0 1596,-3 1-1328,0 0 0,-1 0 0,1 0 0,0 1 0,0 0 0,2 0 1328,-3 0-749,0 1-1,0-1 1,0 1 0,-1 0-1,1 0 1,2 2 749,-1-1-77,0 1 1,-1 0-1,0 0 0,0 1 1,0-1-1,0 1 1,-1 0-1,1 0 0,1 5 77,1 1 1695,-1 1 0,0 0 1,1 6-1696,1 10 11949,4 24-11949,-8-29 1876,2 0-1,1 0 1,1 0 0,0-1-1,7 12-1875,-13-33 99,-1 0 0,1 1 0,0-1 0,0 0 0,-1 0 0,1 1 0,0-1 0,0 0 0,0 0 0,0 0 0,0 0-99,0-1 12,-1 0-1,0 0 1,0 0 0,0 0-1,0 0 1,1 0 0,-1 0-1,0 0 1,0 0 0,0 0-1,1 0 1,-1 0 0,0 0-1,0 0 1,0 0 0,0 0-1,1 0 1,-1 0 0,0-1-1,0 1 1,0 0-1,0 0 1,1 0 0,-1 0-1,0 0 1,0 0 0,0 0-1,0-1 1,0 1 0,0 0-1,0 0 1,1 0 0,-1 0-1,0-1 1,0 1 0,0 0-1,0 0 1,0 0 0,0 0-1,0-1 1,0 1 0,0 0-12,1-6 19,0 1-1,0-1 1,-1 1 0,0-4-19,1-2 8,2-25-543,7-36 535,-7 60-68,0 1 0,0 0 0,1 0 1,0 0-1,1 1 0,0-1 0,1 1 0,3-4 68,-7 11-8,1 0-1,0-1 1,0 1-1,1 0 1,-1 0-1,0 0 1,1 1-1,0-1 1,0 1 8,-3 1 10,0 1 1,0-1-1,0 1 1,0-1-1,0 1 1,0 0-1,0-1 0,0 1 1,0 0-1,0 0 1,0 0-1,0 0 1,0 0-1,1 0 1,-1 0-1,0 0 0,0 0 1,0 0-1,0 0 1,0 1-1,0-1 1,0 0-1,0 1 1,0-1-1,0 1 0,0 0 1,0-1-1,0 1 1,0-1-1,-1 1 1,1 0-1,0 0 1,0 0-1,-1-1 1,1 1-1,0 0 0,-1 0 1,1 0-1,-1 0 1,1 0-11,3 9 150,0 0 0,-1 0-1,0 0 1,0 0 0,-1 1 0,-1 0-150,7 66 710,-7-72-660,5 92 1746,-5-85-1001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9:08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274 128 1152,'-4'-2'1657,"2"0"-954,-1 1-1,1 0 0,0-1 1,0 0-1,0 1 0,0-1 0,0 0-702,1 1 450,1 0-1,-1 0 1,1 0 0,-1-1-1,0 1 1,1 0-1,0 0 1,-1-1-1,1 1 1,0 0-1,0 0 1,0-1-1,0 1 1,0 0-1,0-1 1,0 0-450,0-2 517,0 0 0,0 0 0,0 0 0,-1 0 0,0 0 0,1-1 0,-1 1 0,-1 0 0,1 1 1,-1-1-1,1 0 0,-1 0 0,0 1 0,-1-1 0,1 1 0,-2-3-517,2 4 96,0 0 0,0 0 0,-1 0 1,1 0-1,0 0 0,-1 1 0,1-1 0,-1 1 0,1 0 1,-1 0-1,0 0 0,0 0 0,1 0 0,-1 0 0,0 1 1,0-1-1,0 1 0,0 0 0,0 0 0,0 0 0,0 0 0,1 1 1,-1-1-1,-3 2-96,-1 0 100,0 0 0,-1 1 0,1 1 0,0-1 0,1 1 0,-1 0 0,1 1 0,-1-1 0,1 1 0,1 1 1,-1-1-1,-1 3-100,-2 2 133,0 1 1,1 0 0,0 1-1,1 0 1,1 0 0,-4 8-134,8-14 37,-1 0 0,1 0 1,0 0-1,1 1 0,0-1 0,0 0 0,0 1 1,1 0-1,0-1 0,0 1 0,0-1 0,1 1 1,0-1-1,1 0 0,-1 1 0,1-1 0,0 0 1,1 0-1,-1 0 0,1 0 0,0 0 1,1-1-1,0 1 0,-1-1 0,2 0 0,-1 0 1,1 0-1,-1-1 0,1 0 0,0 1 0,1-1-37,-1-1 18,0 0-1,0 0 1,0 0-1,1-1 0,-1 1 1,1-1-1,-1-1 1,1 1-1,0-1 0,-1 0 1,1 0-1,6 0-17,-4-1-38,1-1 1,-1 0-1,0 0 0,0-1 0,1 0 1,-1 0-1,0-1 0,7-3 38,32-17-188</inkml:trace>
  <inkml:trace contextRef="#ctx0" brushRef="#br0" timeOffset="1">436 105 2240,'-2'49'17810,"1"-15"-13051,2 17-2580,-1-43-1882,1 0 1,1 0-1,-1 0 0,1 0 0,1-1 1,-1 1-1,1 0 0,1-1 1,-1 1-298,-2-7 36,0 1 0,0 0 1,0 0-1,0-1 1,1 1-1,-1-1 1,0 1-1,1-1 0,-1 0 1,1 0-1,-1 1 1,1-1-1,-1 0 0,1 0 1,0 0-1,0-1 1,-1 1-1,1 0 1,0-1-1,0 1 0,0-1 1,1 1-37,0-1 9,0-1 1,0 1-1,0 0 0,-1-1 1,1 0-1,0 0 0,-1 0 1,1 0-1,0 0 0,-1 0 1,1-1-1,-1 1 0,0-1 1,1 0-1,0-1-9,5-3-84,-1-1 0,-1 0 0,1-1 0,-1 1 0,-1-1 0,1 0 0,3-8 84,5-13-858,8-22 858,-10 21-226,-11 27 214,1-1 0,-1 1 1,1 0-1,-1 0 0,1 0 0,0 0 1,1 0-1,-1 0 0,0 0 0,1 1 0,1-2 12,-4 4 3,0 0-1,0 0 0,0 0 0,0 0 0,0 0 1,1-1-1,-1 1 0,0 0 0,0 0 0,0 0 1,0 0-1,0 0 0,1 0 0,-1 0 1,0 0-1,0 0 0,0 0 0,0 0 0,1 0 1,-1 0-1,0 0 0,0 0 0,0 0 0,0 0 1,1 0-1,-1 0 0,0 0 0,0 0 0,0 0 1,0 0-1,0 0 0,1 0 0,-1 1 0,0-1 1,0 0-1,0 0 0,0 0 0,0 0 0,0 0 1,0 0-1,1 0 0,-1 1 0,0-1-2,2 3 60,0 1 1,-1-1-1,1 1 0,-1-1 0,0 1 0,0 0 0,0 0 1,0-1-1,-1 1 0,1 0-60,5 25 358,5-3 269,6 10-627,8 22 446,-25-57-441,0-1 1,0 1 0,1-1 0,-1 1 0,0 0 0,0-1-1,0 1 1,1-1 0,-1 1 0,0-1 0,0 1 0,1-1-1,-1 1 1,1-1 0,-1 0 0,0 1 0,1-1 0,-1 1-1,1-1 1,-1 0 0,1 1 0,-1-1 0,1 0 0,-1 0-1,1 1 1,-1-1 0,1 0 0,-1 0 0,1 0 0,-1 0-1,1 0 1,0 1 0,-1-1 0,1 0-6,1-1 8,-1 0-1,1 0 1,-1 0 0,1 0-1,-1 0 1,1 0 0,-1-1 0,0 1-1,0 0 1,1-1 0,-1 1 0,0 0-1,0-2-7,20-29 474,8-6-250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3:52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12 474 568,'-1'1'589,"0"-1"1,1 0-1,-1 1 0,0-1 0,0 0 1,1 1-1,-1-1 0,0 0 1,0 0-1,1 0 0,-1 0 0,0 0 1,0 0-1,0 0-589,1 0 252,0 0 1,0-1-1,0 1 1,0 0-1,0 0 1,0-1-1,0 1 1,0 0-1,0 0 1,0-1-1,0 1 0,0 0 1,0 0-1,1 0 1,-1-1-1,0 1 1,0 0-1,0 0 1,0 0-1,0-1 1,0 1-1,1 0 0,-1 0 1,0 0-1,0 0 1,0-1-1,1 1 1,-1 0-253,9-9 4249,1 0-4523,40-34 2596,20-17-982,247-161 781,-276 194-2026,87-48 152,-120 71-206,-7 4-41,-1-1-1,1 1 1,0-1-1,-1 1 1,1 0-1,0-1 1,-1 1 0,1-1-1,-1 0 1,1 1-1,-1-1 1,1 1-1,0-1 1,-1 0-14,0 1-1,0 0 0,0 0 1,0 0-1,0 0 1,0-1-1,0 1 1,0 0-1,0 0 0,0 0 1,0-1-1,0 1 1,-1 0-1,1 0 1,0 0-1,0 0 0,0 0 1,0-1-1,0 1 1,0 0-1,0 0 1,0 0-1,0 0 0,-1 0 1,1-1-1,0 1 1,0 0-1,0 0 1,0 0-1,0 0 0,-1 0 1,1 0-1,0 0 15,-19-6-1275,15 6 1090,-18-4-451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9:09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2200,'0'40'15132,"0"14"-11347,0 8-1305,2 14-119,0 2-225,10-6-1032,6-9-448,5-23-304,0-14-240,1-20-640,-4-9-536,-5-16-376,-2-2 2384,-16 0-880</inkml:trace>
  <inkml:trace contextRef="#ctx0" brushRef="#br0" timeOffset="1">0 219 2208,'0'-8'16044,"16"8"-11603,5-2-2033,3 1-247,15 4-553,-3-3-480,4-2-423,0 6-89,2 8-288,-2-2 552,9 22-720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9:09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5 9970,'-16'1'9276,"1"-2"-5206,12 0-1769,9 0-1072,15-1 107,-6 2-1007,0 0 0,0 1 0,0 0 0,0 2 0,0-1 0,0 2 1,-1 0-1,4 2-329,-13-4 20,-1 0 1,1 1 0,-1-1 0,1 1-1,-1 0 1,0 0 0,0 1 0,-1-1-1,1 1 1,-1-1 0,0 1 0,0 0 0,0 1-1,0-1-20,-2-3 6,0 0 0,-1 0 0,1 0-1,-1 0 1,0 0 0,1 0 0,-1 0 0,0 0-1,0 0 1,1 0 0,-1 0 0,0 0-6,0 2 6,0-1 1,0 1-1,0-1 1,0 0 0,0 1-1,0-1 1,-1 0 0,1 1-1,-1-1 1,0 0-1,-1 3-6,1-2 9,-1 0 0,0 0 0,0 0 0,0-1-1,-1 1 1,1 0 0,-1-1 0,1 1 0,-3 1-9,-18 11 57,0 0 0,0-2 1,-1-1-1,-2 0-57,1-1-223,2 2-1,-1 0 1,2 1 0,-5 5 223,26-19-115,-1 1 1,1 0-1,0 0 0,0 0 1,0 0-1,0 0 1,1 0-1,-1 0 1,0 1-1,0-1 1,1 0-1,-1 0 1,0 1-1,1-1 115,0 0-95,0-1-1,0 1 0,0-1 1,0 1-1,0-1 0,0 1 0,0-1 1,0 1-1,0-1 0,0 1 1,0-1-1,0 1 0,1-1 1,-1 1-1,0-1 0,0 0 1,1 1-1,-1-1 0,0 1 1,1-1-1,-1 0 0,0 1 1,1-1-1,0 1 96,1 0-99,1 1-1,0-1 1,-1 1 0,1-1 0,0 0 0,0 0-1,0 0 1,0-1 0,0 1 0,3-1 99,26 1 187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9:09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236 365 1816,'-13'16'14644,"-3"7"-9843,-11 3-2201,-2 5-383,0 0-617,-10-3-440,9-4-632,4-9-208,7-5-160,12-5-112,7-2-464,11-1-344,11 1 1720,6-2-2784</inkml:trace>
  <inkml:trace contextRef="#ctx0" brushRef="#br0" timeOffset="1">634 1 1456,'5'8'13659,"-10"1"-5073,5 18-6650,2 9-127,-2 26-305,2 6-240,2 13-791,4 3-185,0-8-144,4-6-24,-5-21-64,-5-10 32,1-24-256,4-3 360,1-16-6586,-12-18 4762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9:10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 10658,'-54'60'11896,"23"-26"-9283,1 2 1,-23 36-2614,49-66 231,0 1 0,0 0 0,1 0 1,0 0-1,0 1 0,1-1 1,-1 5-232,3-10 32,-1-1 1,1 1 0,0 0 0,1-1 0,-1 1 0,0-1 0,0 1-1,1 0 1,-1-1 0,1 1 0,-1-1 0,1 1 0,0-1 0,-1 1 0,1-1-1,0 1 1,0-1 0,0 0 0,0 0 0,0 1 0,1-1 0,-1 0-1,0 0 1,0 0 0,1 0 0,-1 0 0,2 0-33,4 3 87,0-1 0,0 1 0,1-2 0,-1 1 1,2 0-88,139 34 931,-113-29-762,16 8 206,-50-16-1042,-2-2-4274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9:12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70 1608,'-3'-3'2876,"-1"-1"-866,0 0 1,1 1-1,-1 0 0,-4-2-2010,7 4 621,-1 0-1,0 0 0,0 0 0,0 0 0,0 1 0,0-1 0,0 1 0,0-1 0,0 1 0,0 0 0,0 0 0,0 0 0,0 0 0,0 0-620,-2 1 2330,8 0-821,10 0-259,40-3 646,42-9-1896,-46 5 211,21-3-96,-26 2-138,1 2 1,0 2-1,8 2 23,-27 4-946,-26-3 803,8 2-712,-9-2 840,0 1 1,1-1-1,-1 0 1,0 0-1,0 0 0,0 0 1,0 0-1,0 1 1,0-1-1,0 0 1,1 0-1,-1 0 0,0 0 1,0 1-1,0-1 1,0 0-1,0 0 1,0 0-1,0 0 1,0 1-1,0-1 0,0 0 1,0 0-1,0 0 1,0 1-1,0-1 1,0 0-1,0 0 0,0 0 1,0 0-1,-1 1 1,1-1-1,0 0 1,0 0-1,0 0 1,0 0-1,0 0 0,0 1 1,0-1-1,0 0 1,-1 0-1,1 0 1,0 0-1,0 0 0,0 0 16,-15 14-238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9:13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1416,'-11'10'10651,"6"-8"-6258,8-2-1481,15 0-791,9 0-81,20 0-280,3-1-383,5 1-489,7-3-216,-6 2-304,-1 1-48,-2 0-104,-16 4-200,-14-4 1257,-5 0-5058,-15-4 3049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9:13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1200,'22'5'8674,"0"-1"1,4 0-8675,-3-1 4945,21 7-4945,200 60 4957,-237-68-4915,32 10 268,-1 1-1,2 3-309,-29-11 48,-1 0 1,1 0-1,-1 1 0,-1 1 0,1 0 0,-1 0 0,-1 0 0,1 1 0,4 6-48,-10-10 13,-1-1 0,1 1 0,-1-1 0,0 1 0,0 0 0,-1 0 0,1 0 0,-1 0 0,1 0 0,-1 0 0,-1 0 0,1 0 0,0 0 0,-1 4-13,0-3 13,-1 0-1,1 0 1,-1 1 0,0-1 0,-1 0 0,1 0 0,-1 0 0,0 0-1,0 0 1,-1-1 0,1 1 0,-1-1-13,-6 8 7,1 0 1,-1-1-1,-1-1 0,0 0 0,-1 1-7,-58 45-461,30-27-438,-7 2 899,14-12-5104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9:14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19 126 1024,'-15'-67'3244,"13"55"8252,1 11-8053,1 11-4147,1-9 2085,-1 54 2519,-1-36-3241,1 0-1,0 1 1,2-1 0,0 0 0,4 12-659,-3-22 149,-2-2-52,1-1-1,0 1 0,1-1 1,-1 0-1,1 0 1,1 1-97,-3-18-235,-1-5-478,0-1 0,-2-3 713,-1-24-848,3 33 748,1-1-1,0 0 1,1 1-1,0-1 1,0 0-1,2 1 1,-1 0-1,4-5 101,-5 11 40,0 0 0,1 0 0,-1 0 0,1 1-1,0-1 1,1 1 0,-1 0 0,1 0 0,0 0 0,0 0 0,0 1 0,1-1-1,-1 1 1,1 0 0,-1 1 0,1-1 0,0 1 0,0 0 0,1 0-40,-3 1 73,-1 0 1,0 1-1,0-1 0,1 1 1,-1 0-1,0 0 1,1 0-1,-1 0 0,1 0 1,-1 0-1,0 1 1,0-1-1,1 1 0,-1-1 1,0 1-1,0 0 1,1 0-1,0 1-73,0 0 87,0 0 0,-1 0 1,1 1-1,-1-1 0,1 1 0,-1-1 0,0 1 0,0 0 1,0 0-1,0 0 0,0 2-87,3 8 209,0-1 0,-1 1 1,-1 0-1,0 0 0,-1 0 0,0 1-209,-2-12 25,4 19 229,-2 0 1,-1 1-1,0-1 0,-2 2-254,-2-12 72,3-11-69,0 0-1,0 0 1,0 0 0,0 0 0,0 1 0,-1-1 0,1 0 0,0 0 0,0 0 0,0 0 0,0 1 0,0-1 0,-1 0-1,1 0 1,0 0 0,0 0 0,0 0 0,0 0 0,-1 0 0,1 0 0,0 0 0,0 0 0,0 0 0,-1 1 0,1-1 0,0 0-1,0 0 1,-1 0-3,1-1 0,0 1-1,0 0 1,-1 0-1,1 0 0,0-1 1,-1 1-1,1 0 1,0 0-1,0 0 0,-1-1 1,1 1-1,0 0 1,0-1-1,0 1 0,0 0 1,-1 0-1,1-1 1,0 1-1,0 0 0,0-1 1,-2-14-209,2 5 98,1 0 0,0 0 0,1-1 0,0 1 0,1 1 0,-1-1 0,2 0 0,1-2 111,1-1-63,1 0 0,0 0 1,1 0-1,1 1 0,6-8 63,-14 19 8,0 0 1,0 0-1,0-1 0,0 1 1,0 0-1,1 0 0,-1 0 1,0 0-1,1 0 0,-1 1 0,1-1 1,-1 0-1,1 1 0,-1-1 1,1 1-1,-1-1 0,1 1 1,0 0-9,0 0 19,-1 0 1,1 0-1,0 0 1,0 1 0,0-1-1,-1 1 1,1-1-1,0 1 1,-1 0 0,1 0-1,0 0 1,-1 0-1,1 0 1,-1 0 0,1 0-1,-1 0 1,1 1-20,2 2 64,0 1 0,0-1 1,-1 1-1,1 0 0,-1 0 0,0 0 1,0 1-1,0-1 0,-1 1 0,0-1 1,0 1-65,4 15 257,-2 0 0,2 11-257,1 9 258,-5-26-115,-2-12 11,0 0 0,0-1-1,0 0 1,0 1-1,1-1 1,0 1 0,0 0-154,-1-4 332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9:15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83 174 11963,'8'21'9922,"-1"8"-7738,-2 3 129,-1 8-537,1-6-384,1-11-848,-1-7-23,-2-11-393,-3-5-569,-4-14 1306,-2-2-6795,1 0 4562</inkml:trace>
  <inkml:trace contextRef="#ctx0" brushRef="#br0" timeOffset="1">1 1 2056,'0'0'14291,"10"0"-11434,-6 0-1161,4 12-511,2 1 2359,4 3-2575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9:15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2024,'4'2'2922,"0"1"1,0-1-1,0 1 0,-1 0 0,3 2-2922,-3-1 1466,1 0 0,-1 0 0,0 0 1,1 2-1467,3 6 1159,-2 0 1,1 1 0,0 3-1160,1 2 1916,-4-11-1565,-1 0 0,1 0 1,-2 0-1,2 7-351,1 4 306,-4-18-308,0 0 1,1 0-1,-1 0 1,0 0 0,0 0-1,0 0 1,0 0-1,0 0 1,0 0-1,0 0 1,0 0-1,0 0 1,0 0 0,0 0-1,0 0 1,0 0-1,0 0 1,0 0-1,0 0 1,0 0-1,0 0 1,0 0 0,0 0-1,0 1 1,0-1-1,0 0 1,0 0-1,0 0 1,0 0-1,0 0 1,0 0 0,0 0-1,0 0 1,0 0-1,0 0 2,-1-12-251,-1-1-297,0-1 0,2 0 0,-1 0 0,2-12 548,0 20-109,0 0-1,0 1 0,0-1 0,1 0 0,0 0 1,0 1-1,0-1 0,1 1 0,-1 0 0,1 0 1,1 0-1,2-4 110,-2 5 35,0 0 1,0-1-1,0 2 0,0-1 1,1 1-1,3-3-35,-6 5 68,-1 0 1,1 0-1,0 0 0,0 0 0,-1 1 1,1-1-1,0 1 0,0-1 1,0 1-1,0 0 0,0 0 0,0 0 1,0 0-1,-1 0 0,1 0 1,0 0-1,0 1 0,0-1 0,2 1-68,-4-1 46,1 1-1,-1-1 0,1 0 0,-1 0 0,0 1 1,1-1-1,-1 0 0,1 1 0,-1-1 0,0 1 0,1-1 1,-1 0-1,0 1 0,1-1 0,-1 1 0,0-1 0,0 1-44,1 0 45,1 4 198,1 1 0,-1-1 0,0 1 0,-1 0 0,1 0 0,-1 4-244,6 18 523,27 84 974,-34-110-1430,1-1 1,-1 1 0,1-1 0,0 1-1,-1-1 1,1 1 0,0-1 0,0 0-1,1 2-67,13 8 331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3:53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1200,'2'-1'775,"-1"0"-1,1 1 1,-1-1-1,0 1 1,1-1-1,-1 1 0,1-1 1,0 1-1,-1 0 1,1 0-1,-1 0 1,1 0-1,-1 0 1,1 0-1,-1 0 1,1 0-1,0 1-774,5-1 873,56 1 3354,-12-1-1699,13 4-2528,-47-2 254,-1 0 1,0 1-1,0 1 1,0 1-1,14 5-254,-25-7 70,0-1 1,0 1-1,0-1 0,-1 1 0,1 1 0,-1-1 0,0 1 0,0-1 0,0 1 1,0 0-1,-1 1 0,1-1 0,-1 1 0,-1-1 0,1 1 0,0 0 1,-1 0-1,0 0 0,0 0 0,-1 0 0,1 1 0,-1-1 0,0 1 0,-1-1 1,1 0-1,-1 1 0,0-1 0,-1 1 0,0 4-70,-3 15 189,-2 0-1,0-1 0,-9 21-188,-1 5 99,8-25-43,0 0 0,-2-1 0,-9 19-56,11-33-141,5-9-338,4-6-646,2-6-418,-3 0 592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9:15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211 308 1072,'11'-9'2981,"10"-14"9274,-15 15-11389,-5 5-589,1 1 0,-1-1-1,0 1 1,0-1 0,0 1-1,0-1 1,0 0 0,0 0-1,-1 1 1,0-1 0,1 0-1,-1 0 1,0 0 0,0 1 0,-1-1-1,1 0 1,0 0 0,-1 0-1,0 1 1,0-1 0,0 0-1,0 1 1,0-1 0,0 1-1,-1-2-276,-1 0 82,1 0-1,-1 1 0,0-1 0,0 0 0,0 1 0,-1 0 1,1 0-1,-1 0 0,0 0 0,1 0 0,-1 1 1,-1-1-1,1 1 0,-4-1-81,4 1 24,-1 1 1,0 0-1,0 0 0,1 0 0,-1 1 1,0 0-1,0 0 0,0 0 1,0 0-1,0 1 0,0-1 0,1 1 1,-1 1-1,0-1 0,0 1 1,1-1-1,-1 1 0,1 1 0,0-1 1,0 1-1,0-1 0,0 1 0,0 0 1,0 1-25,-3 3 69,0 0 1,0 0 0,1 1 0,0 0-1,0 0 1,1 1 0,0 0 0,0 0-1,1 0 1,0 0 0,-1 5-70,2-3 77,0 1 0,1-1 0,0 1 0,1 0 0,0 0 1,0 0-1,2-1 0,-1 1 0,2 2-77,-1-8 46,0 0 0,0-1 1,0 1-1,1 0 0,0-1 0,0 0 0,0 1 1,1-1-1,0 0 0,0 0 0,0 0 1,1-1-1,0 1 0,-1-1 0,1 0 0,1 0 1,-1 0-1,1-1 0,2 3-46,-4-4 16,1-1 0,-1 1 0,0 0 0,1-1 0,-1 0 0,1 0 0,-1 0-1,1 0 1,0-1 0,-1 1 0,1-1 0,0 0 0,-1 0 0,1 0 0,0 0 0,1-1-16,0-1 11,0 1 1,-1-1-1,1 1 1,-1-1-1,0-1 1,0 1-1,0-1 0,0 1 1,0-1-1,0 0 1,2-3-12,2-3-43,0 0 0,-1-1 0,0 0 0,0 0 0,-1 0-1,-1-1 1,0 0 0,0 0 0,2-8 43,2-12-240,-1-1 0,-2-1 0,-1 0 0,-1 1 0,-2-2 0,-1 1 0,-2 0 0,-1 0 0,-2-7 240,3 36 41,0 0 0,0 0 1,0-1-1,0 1 0,-1 0 1,0-1-42,1 5 8,1-1-1,0 1 1,0 0 0,0 0 0,0 0 0,0 0 0,0 0 0,0 0 0,0-1 0,0 1 0,0 0 0,0 0 0,0 0 0,0 0 0,-1 0-1,1 0 1,0 0 0,0-1 0,0 1 0,0 0 0,0 0 0,0 0 0,0 0 0,-1 0 0,1 0 0,0 0 0,0 0 0,0 0-1,0 0 1,0 0 0,-1 0 0,1 0 0,0 0 0,0 0 0,0 0 0,0 0 0,0 0 0,-1 0 0,1 0 0,0 0 0,0 0-1,0 0 1,0 0 0,0 0 0,-1 0 0,1 0 0,0 0 0,0 1 0,0-1-8,-1 1 46,1 0 0,-1 1 0,1-1 1,-1 1-1,1-1 0,-1 1 0,1-1 0,0 1 0,0-1 0,0 1-46,-1 12 209,0 0-1,2 0 1,-1 0-1,2 0 0,1 4-208,3 12 740,9 29-740,-6-33 207,2-1 0,0 0 1,1-1-1,2 0 0,0-1 0,13 16-207,-21-32 7,0 0-1,1 0 1,0 0-1,0-1 1,0 0-1,1 0 1,0-1-1,0 0 1,0 0-1,6 1-6,1 2 204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9:16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1 302 1592,'14'-14'4913,"-11"10"-3721,1 0-1,0 1 1,0 0-1,0-1 1,1 1-1192,23-10 6928,-20 9-5947,0 0 0,0 0 0,0-1 0,-1 0 0,1 0 0,-1 0 0,5-6-981,-6 5 187,0 0-1,-1-1 1,0 1 0,0-1 0,0-1 0,-1 1-1,0-1 1,0 1 0,-1-1 0,0 0 0,0 0-1,0-7-186,-1 5 42,0 1-1,-1-1 1,0-9-42,-2 15 1,1-1 0,0 1-1,-1-1 1,0 1 0,0 0 0,0 0 0,0-1 0,-1 1-1,0-2 0,1 5-4,1 0 0,-1 0 0,1 0 0,-1 0 0,0 0 0,1 0 0,-1 0 0,0 0 0,0 1 0,0-1 0,1 0-1,-1 0 1,0 1 0,0-1 0,0 0 0,0 1 0,-1-1 0,1 1 0,0-1 0,0 1 0,0 0 0,0 0 0,0-1-1,-1 1 1,1 0 0,0 0 0,0 0 0,0 0 0,-1 0 0,1 0 0,0 1 0,0-1 0,0 0 0,0 0 0,-1 1 4,-2 1-13,0 0 0,1-1 1,-1 1-1,1 1 0,0-1 1,0 1-1,0-1 0,0 1 1,0 0-1,-1 1 13,-2 4-9,-1 1 1,1 1-1,0-1 0,1 1 0,1 0 0,-1 0 1,1 0-1,1 1 0,0-1 0,-2 11 9,4-12 17,-1 0 0,1 0 0,1 0 0,0 0 0,0 0 0,1 1 0,0-1 0,0-1 0,1 1 0,1 0 0,-1 0 0,1-1 0,2 4-17,-3-8 16,0-1 0,0 1 0,0-1 0,1 0 0,-1 0 0,1 0 0,0 0 0,0 0 0,0-1 0,0 1 0,0-1 0,0 0 0,1 0 0,-1 0 0,1 0 0,0 0 0,-1-1 0,1 0 0,0 0-16,1 0 4,0 0 0,1 0 0,-1-1 0,0 0 0,0 0 0,1 0 0,-1 0 0,0-1-1,0 0 1,0 0 0,0-1 0,0 1 0,0-1 0,1 0-4,17-10-265,-16 8-1906,0 0 0,1 1-1,1-1 2172,11 0-3071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9:16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79 282 2304,'81'5'13483,"-78"-5"-13044,0 0 1,0 0-1,0 0 0,0 0 0,0 0 0,1-1 0,-1 0 0,0 0 0,0 0 0,0 0 1,-1 0-1,1 0 0,0-1 0,0 1 0,-1-1 0,1 0 0,-1 0 0,1 0 0,-1 0 1,0 0-1,1-1-439,0-2 264,1-1 1,-1 1-1,-1-1 1,1 0-1,-1 0 1,0 0-1,-1 0 1,1-2-265,1-4 265,1-3-195,0-1 0,-1 1 0,-1-1 0,-1 0 0,0 0 0,-1-8-70,0 20 0,-1 0-1,1 1 1,-1-1 0,0 0 0,0 0-1,0 0 1,-1 1 0,1-1 0,-1 1-1,0-1 1,0 1 0,0 0 0,-1 0-1,1 0 1,-1 0 0,0 0 0,1 1-4,0 0 1,0 0-1,0 1 0,0-1 1,0 1-1,0-1 0,-1 1 1,1 0-1,-1 0 0,1 0 1,-1 0-1,1 1 0,-1-1 1,1 1-1,-1 0 0,0-1 1,1 1-1,-1 0 1,1 0-1,-1 1 0,0-1 1,1 0-1,-3 2 4,3-2 0,1 1 0,-1-1 0,0 1 0,1 0 0,-1 0 1,0 0-1,1 0 0,-1 0 0,1 0 0,0 1 0,-1-1 0,1 0 0,0 1 0,0-1 1,0 1-1,0-1 0,0 1 0,0 0 0,0-1 0,0 1 0,1 0 0,-1-1 0,1 1 1,-1 0-1,1 0 0,0 0 0,0-1 0,0 1 0,0 0 0,0 0 0,0 0 0,0 0 0,1 6 15,0-1-1,1 1 0,-1-1 1,2 1-1,-1-1 1,1 0-1,2 5-14,18 32 130,11 23 173,4 28 274,-18-42 59,2-1 1,9 10-637,-10-25 281,-2-5 222,3 11-503,-17-33 75,-1 0 0,-1 1-1,1-1 1,-1 1 0,-1 0-1,0 5-74,-1-14 10,-1 0-1,0 0 1,0 0-1,0 0 0,0 0 1,0 0-1,-1 0 1,1 0-1,-1 0 1,1 0-1,-1 0 0,0 0 1,1-1-1,-1 1 1,0 0-1,0-1 0,-1 1 1,1 0-1,0-1 1,0 1-1,-1-1 0,1 0 1,-1 1-1,1-1 1,-1 0-1,1 0 1,-1 0-1,0 0 0,0 0 1,0 0-1,-1 0-9,-6 2-2,0-1 1,0 0-1,0 0 0,0-1 1,-1 0-1,-4-1 2,-24 0-321,0-1 1,0-2-1,0-2 0,1-1 1,-15-6 320,45 11-3,1-1 1,-1 0 0,0-1-1,1 1 1,-5-4 2,5 2-7,1 0 0,0 0 1,0-1-1,0 0 0,0 0 7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9:17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2825,'-14'2'13398,"14"-2"-13294,0 0 1,0 0-1,-1 0 0,1 0 0,0 0 0,0 0 0,0 0 0,0 0 0,0 0 0,0 0 0,0 0 0,0 0 0,0 0 0,0 0 0,-1 0 0,1 0 0,0 1 0,0-1 0,0 0 0,0 0 0,0 0 0,0 0 0,0 0 0,0 0 0,0 0 0,0 0 0,0 0 0,0 0 0,0 0 0,0 0 0,0 1 0,0-1 0,0 0 0,0 0 0,0 0 0,0 0 0,0 0 0,0 0 0,0 0 0,0 0 0,0 0 0,0 1 0,0-1 0,0 0 0,0 0 0,0 0 0,0 0 0,0 0 0,0 0 0,0 0-103,5 5 1842,8 1-647,3-1-388,0-1 0,0-1 1,0 0-1,3-1-808,68 3 896,-63-4-651,-7-1-125,7-1-8,-23 1-104,0 0 1,1 0 0,-1 0-1,0 0 1,1 1-1,-1-1 1,0 0 0,1 1-1,-1-1 1,0 1-1,0-1 1,1 2-9,-2 1 43,-2-1-30,-2 3 0,1-1 0,-1 1-1,-1-1 1,1 0 0,-1 0 0,1-1 0,-1 1 0,-4 1-13,-13 10 9,-102 77-174,71-55 64,12-8-311,39-28 165,1-1 0,-1 1 0,1 0-1,-1 0 1,1 0 0,0 1-1,0-1 1,-1 0 0,1 0 0,0 1-1,0-1 1,0 1 0,1-1 0,-1 1-1,0-1 1,0 1 0,1-1-1,-1 1 1,1 0 247,0-2-119,0 0 0,0 1 0,0-1 0,0 1 0,0-1 0,0 0 0,0 1 0,0-1 0,0 0 0,0 1 0,0-1 0,0 0 0,0 1 0,0-1 0,0 0 0,1 1 0,-1-1 0,0 0 0,0 1 0,0-1 0,1 0 0,-1 0 0,0 1 0,0-1 0,1 0 0,-1 0 0,0 1 0,1-1 0,-1 0 0,0 0 0,1 0 0,-1 0 0,0 1 119,27 4-2354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9:17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256 381 1528,'0'7'11859,"-24"6"-7674,-5 7-2025,-7 4-391,-3 6-225,-2-2-520,4-4-320,7-9-640,13-3-240,14-6-168,9-4 600,19-2-272</inkml:trace>
  <inkml:trace contextRef="#ctx0" brushRef="#br0" timeOffset="1">614 1 1920,'-3'3'14540,"4"18"-10460,-3 11-1495,-5 20-857,0 10-111,3 15-425,4-1-376,2 3-464,3-7-96,2-19-16,-1-8-72,2-24-296,-2-10 1297,0-11-1001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9:18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 1920,'0'1'726,"1"-1"1,-1 1-1,0 0 0,1 0 0,-1 0 0,0 0 0,0-1 0,1 1 0,-1 0 0,0 0 0,0 0 0,0 0 0,0 0 1,0 0-1,0-1 0,-1 2-726,1-1 492,0 0 1,-1 1 0,0-1-1,1 0 1,-1 1-1,0-1 1,1 0 0,-1 0-1,-1 2-492,-3 2 469,0 0-1,-1 0 0,0-1 0,-2 2-468,-2 2 952,-34 23 2449,-5 1-3401,-27 19 2343,72-48-2118,-1 0 0,1 1-1,-1 0 1,1 0 0,0 0-1,-2 3-224,6-6 36,-1 0 0,1 0 0,-1 0 0,0 0 0,1 0 1,0 0-1,-1 0 0,1 0 0,0 0 0,-1 0 0,1 0 0,0 0 0,0 0 0,0 0 0,0 0 0,0 0 0,0 0 0,0 1 0,1-1 0,-1 0 0,0 0 0,0 0 1,1 0-1,-1 0 0,1 0 0,-1 0 0,1 0 0,-1 0 0,1 0 0,0 0 0,-1-1 0,1 1 0,0 0 0,0 0 0,0-1 0,0 1-36,8 6 132,-1-1-1,2-1 1,-1 1 0,1-1-1,0-1 1,5 2-132,3 2 140,38 14 565,20 3-705,30 12 444,-102-36-410,0 1-1,-1-1 0,1 1 1,-1-1-1,1 1 0,-1 0 1,0 1-1,0-1 0,0 0 1,0 1-1,0 0 0,2 2-33,-1 0 450,-9-3-270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9:42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45 0,'10'-5'525,"2"0"928,-6 0 7946,-5 5 2639,-1 3-9741,-1-2-2301,1-1 1,0 1-1,-1-1 1,1 1-1,0-1 1,-1 1-1,1-1 1,0 1-1,-1-1 1,1 1-1,-1-1 1,1 1-1,-1-1 1,0 1 3,-8 3 166,9-4-163,0 0 0,-1 0 0,1 1 1,0-1-1,0 0 0,-1 0 0,1 0 0,0 0 1,-1 0-1,1 0 0,0 0 0,0 0 1,-1 0-1,1 0 0,0 0 0,-1 0 0,1 0 1,0 0-1,0 0 0,-1 0 0,1 0 0,0 0 1,-1 0-1,1 0 0,0 0 0,0-1 0,-1 1 1,1 0-1,0 0 0,0 0 0,-1 0 1,1-1-1,0 1 0,0 0 0,0 0 0,-1-1 1,1 1-1,0 0 0,0 0 0,0-1 0,0 1 1,0 0-1,-1-1-3,1 0 2,0 0-1,0 0 0,0 0 0,-1 0 0,1 0 0,0 1 0,0-1 0,0 0 0,0 0 0,0 0 0,1 0 0,-1 1 0,0-1 0,0 0 0,1 0 0,-1 0-1,1 0 2,0 0 1,0 0 0,0-1 0,0 1 0,0 0 0,1 0 0,-1 0 0,0 0 0,1 1 0,-1-1 0,0 0-1,1 0 1,-1 1 0,2-1-3,-1 0 4,3-1 5,0 0 0,1 0 0,-1 0 0,1 1-1,2 0-8,-5 0 10,0 1-1,-1 0 0,1 0 0,0 0 1,0 1-1,-1-1 0,1 1 0,0-1 1,-1 1-1,1 0 0,0 0 0,-1 0 0,1 0 1,-1 1-1,1 0-9,4 2 49,-1 1-1,0 0 1,0 0 0,0 1-1,0 0 1,-1 0-1,0 1-48,-3-4 29,1 0 0,-1 0 0,0 1 0,0-1 0,-1 0 0,1 1 0,-1 0 0,0-1 0,0 1 0,0 0 0,0 0 0,-1 0 0,1 0 0,-1-1 0,0 2-29,0-3 15,0 0 0,-1 0 0,1 0 0,-1-1 0,1 1 0,-1 0 0,1 0 0,-1-1 0,0 1 0,0 0 0,0-1 0,0 1 0,0-1 0,0 1 0,0-1 0,-1 0 0,1 1 0,-1 0-15,0-1 17,-1 1-1,1-1 1,0 0-1,-1 0 0,1 0 1,-1 0-1,0 0 1,1 0-1,-1-1 1,0 1-1,1-1 1,-1 0-17,-3 1 18,1-1 0,-1-1 1,0 1-1,1-1 0,-1 0 1,0 0-1,1 0 0,-1-1 1,1 0-1,0 0 1,0 0-1,-1-1-18,1 0 1,1-1 1,-1 1-1,1-1 0,0 0 1,0 0-1,0-1 1,1 1-1,0-1 0,-1 0 1,1 0-1,-1-3-1,3 6-4,0 0 0,1 0 0,-1 0 0,0 0 0,1 0 0,-1 0-1,1-1 1,0 1 0,0 0 0,0 0 0,0 0 0,0-1 0,0 1 0,1 0 4,-1 0-4,1 1 0,-1-1 0,1 1 0,0-1 0,0 1 0,-1-1 0,1 1 0,0 0 0,0 0 0,1-1 0,-1 1 0,0 0 0,0 0 0,0 0 0,1 0 0,-1 0 0,1 0 0,-1 1 1,0-1-1,3 0 4,-1 0-1,1 0 0,-1 0 1,1 0-1,-1 0 0,1 1 1,0 0-1,-1 0 1,1 0-1,0 0 0,0 0 1,-1 1-1,1-1 0,-1 1 1,1 0-1,0 1 1,-1-1-1,0 0 0,3 2 1,1 1 16,0 0-1,0 0 1,0 1-1,0 0 1,-1 1-1,0-1 1,4 5-16,-7-6 16,0 0 0,0-1 0,0 1 0,-1 1 0,1-1 0,-1 0 0,0 1 0,0 1-16,-1-5 6,-1 0 0,1 1 0,-1-1 0,0 0 0,1 1-1,-1-1 1,0 0 0,0 1 0,0-1 0,0 0 0,0 1 0,0-1 0,-1 0-1,1 1 1,0-1 0,-1 0 0,1 0 0,-1 1 0,1-1 0,-1 0-1,1 0 1,-1 0 0,0 0 0,0 0 0,0 0 0,1 0 0,-1 0 0,0 0-1,0 0 1,0 0 0,-1 0 0,1 0-6,-3 1 13,-1-1 1,1 1-1,0-1 1,-1 1-1,1-2 0,-1 1 1,1 0-1,-1-1 1,1 0-1,-1 0 0,1 0 1,-1 0-1,0-1 1,1 0-1,0 0-13,-7-1 12,1-1-1,0 0 1,0 0-1,0-1 1,0-1 0,0 0-12,5 2-2,0 0-1,0 0 1,1-1 0,-1 1 0,1-1 0,-3-3 2,6 6-3,0 0 1,0 1-1,1-1 1,-1 0-1,0 0 1,1 0-1,-1 1 1,1-1-1,-1 0 1,1 0-1,-1 0 1,1 0-1,0 0 1,0 0 0,-1 0-1,1 0 1,0 0-1,0 0 1,0 0-1,0 0 1,0 0-1,0-1 1,0 1-1,1 0 1,-1 0-1,0 0 1,1 0-1,-1 1 1,0-1-1,1 0 1,-1 0-1,1 0 1,-1 0 0,1 0-1,0 0 1,-1 1-1,1-1 1,0 0-1,0 0 1,0 0 2,3-2-3,1 0 0,-1 1 0,1-1 0,0 1 1,-1 0-1,1 0 0,0 0 0,0 1 1,1 0-1,-1 0 0,0 0 0,0 1 0,0-1 1,1 1-1,-1 0 0,0 1 0,2 0 3,-1-1 34,-1 1-1,1 0 0,0 1 1,0-1-1,-1 1 1,1 0-1,-1 1 0,0-1 1,1 1-1,-1 0 1,-1 0-1,1 1 0,0 0 1,-1-1-1,1 2-33,-3-3 36,-1 0-1,1 0 0,-1 0 1,0 0-1,1 0 1,-1 0-1,0 0 0,-1 0 1,1 1-1,0-1-35,-1-1 15,0 0-1,0 0 1,1 0-1,-1-1 1,0 1-1,0 0 0,0 0 1,0 0-1,-1 0 1,1 0-1,0-1 1,0 1-1,0 0 1,-1 0-1,1 0 1,0-1-1,-1 1 1,1 0-1,-1 0 0,1-1 1,-1 1-1,1 0 1,-1-1-1,0 1 1,1-1-1,-1 1 1,0 0-1,1-1 1,-2 1-15,-2 1 31,-1 0 0,1 0 0,-1-1 0,1 1 0,-1-1 0,0 0 0,0 0 0,0-1 0,-1 1-31,-48-1 121,41 0-100,4-1-23,3 2-26,1-1 0,-1-1-1,1 1 1,0-1 0,-1 0 0,1 0-1,0 0 1,-4-2 28,8 3-14,1 0 0,0 0-1,0 0 1,0 0 0,0 0 0,0 0 0,0-1-1,0 1 1,0 0 0,-1 0 0,1 0 0,0 0-1,0 0 1,0 0 0,0 0 0,0 0 0,0 0 0,0 0-1,0 0 1,0-1 0,0 1 0,0 0 0,-1 0-1,1 0 1,0 0 0,0 0 0,0 0 0,0 0-1,0 0 1,0-1 0,0 1 0,0 0 0,0 0-1,0 0 1,0 0 0,0 0 0,0 0 0,0-1 0,0 1-1,0 0 1,0 0 0,1 0 0,-1 0 0,0 0-1,0 0 1,0 0 0,0-1 14,7-3-66,10-2 661,-17 6-584,25-8 305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9:43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99 728 632,'-8'-2'57,"-18"-4"3803,12 2 1084,1 0-1,-1-1 0,-3-2-4943,17 7 149,-1 0 0,1 0 0,0 0 0,-1-1 0,1 1 0,-1 0 0,1-1 0,-1 1 0,1 0 0,0 0 0,-1-1 0,1 1 0,0-1 0,-1 1 0,1 0 0,0-1 0,0 1 0,-1-1-149,1 1 61,0 0 0,0-1 1,0 1-1,0 0 0,0 0 1,0-1-1,0 1 0,1 0 1,-1 0-1,0-1 0,0 1 1,0 0-1,0 0 0,0-1 1,0 1-1,0 0 0,1 0 1,-1 0-1,0-1 0,0 1 1,0 0-1,1 0 0,-1 0 1,0-1-62,18-7 1138,-17 7-1078,46-18 2058,41-25-2118,40-31 633,-6 5-326,194-95-49,-96 51-196,92-46 126,-299 154-145,-11 5-36,0 0 0,0 0 0,0 0 0,0 0 0,0 0 0,0 0 0,0 0 0,0-1 0,0 1 0,0-1 0,-1 1 0,1-1 0,-1 0 0,1 0-7,-2 2-18,0 0 0,0 0-1,0-1 1,0 1 0,0 0 0,0 0 0,0-1-1,0 1 1,0 0 0,0 0 0,-1 0 0,1-1-1,0 1 1,0 0 0,0 0 0,0 0-1,0-1 1,-1 1 0,1 0 0,0 0 0,0 0-1,0 0 1,0 0 0,-1-1 0,1 1 0,0 0-1,0 0 1,0 0 0,-1 0 0,1 0-1,0 0 1,0 0 0,0 0 0,-1 0 0,1 0-1,0 0 1,0 0 0,-1 0 0,1 0 0,0 0-1,0 0 19,-7 0-458,1 0-1,0 0 0,0 1 1,0 0-1,0 0 0,1 0 1,-1 1-1,0 0 0,0 0 1,1 0-1,-1 1 459,-48 22-1970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9:43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40 146 2184,'-9'5'6040,"4"-2"-3242,0-1 0,-1 1 0,1-1 0,-1 0-2798,3-1 2279,7-4-921,11-5 108,15-3-556,0 2 0,1 0 1,22-1-912,-31 5 186,207-38 456,1 10-1,77 5-640,-256 24-29,0 4-1,0 1 0,17 4 30,-59-4-146,-1 1 0,1 0 1,4 1 145,1 4-591,-13-2 31,-8 0-531,-23 8-1263,-13 4 1046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9:43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14 1536,'-6'-2'12960,"5"-1"-8867,1 2-3971,0 1 0,1 0 0,-1-1 0,1 1 0,-1-1 0,0 1 0,1-1 0,-1 1 0,1 0 1,-1-1-1,1 1 0,-1 0 0,1 0 0,-1-1 0,1 1 0,-1 0 0,1 0 0,0 0 0,-1 0-122,5-1 437,-1 0-1,0 1 1,0 0-1,1 0 1,-1 0-1,0 0 1,0 1-1,2 0-436,35 11 1596,-18-5-874,117 30 1618,41 2-2340,148 14 460,9 1-202,-247-35-143,0 4-1,56 23-114,-124-38 7,1 1 1,-1 2-1,-1 0 0,11 8-7,-32-19-19,-1 0-1,1 0 1,-1 1-1,1-1 0,-1 0 1,1 1-1,-1-1 1,1 0-1,-1 1 1,0-1-1,1 0 0,-1 1 1,0-1-1,1 1 1,-1-1-1,0 1 0,0-1 1,1 1-1,-1-1 1,0 1 19,0-1-29,0 1 1,0-1 0,-1 0 0,1 0-1,0 1 1,0-1 0,0 0 0,-1 0-1,1 0 1,0 0 0,0 1 0,-1-1-1,1 0 1,0 0 0,-1 0 0,1 0-1,0 0 1,-1 0 0,1 0 0,0 0-1,0 0 1,-1 0 0,1 0 0,0 0 0,-1 0 28,-26-1-1056,-5-7 525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3:55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26 256,'0'-7'-1319,"-1"-3"4518,1 2 4869,1 16-935,4 69-1863,3 42-3185,-5-66-1700,2 0 1,2-1-1,3 0 1,3 4-386,-13-55-4,1 0 1,-1 0-1,0 0 1,0 0 0,1-1-1,-1 1 1,1 0-1,-1 0 1,0-1 0,1 1-1,-1 0 1,1-1-1,0 1 4,-1-1-15,0 0-1,0 0 0,0 0 1,0 0-1,0 0 0,1 0 0,-1 0 1,0 0-1,0 1 0,0-1 1,0 0-1,0 0 0,1 0 0,-1 0 1,0 0-1,0 0 0,0-1 1,0 1-1,1 0 0,-1 0 0,0 0 1,0 0-1,0 0 0,0 0 1,0 0-1,0 0 0,1 0 0,-1 0 1,0 0-1,0 0 0,0-1 1,0 1-1,0 0 0,0 0 0,0 0 1,0 0-1,1 0 0,-1 0 1,0-1 15,0 0-164,1-1 0,0 1 0,-1-1 0,1 0 0,-1 1 0,0-1 1,1 0-1,-1 1 0,0-1 0,0 0 0,0 1 0,0-1 0,0 0 164,-12-65-5345,6 26-8810,-2-5 14155,0-1-2322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9:44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24 1040,'-2'-3'10244,"1"0"-3970,3-2-1929,12-2-3881,-9 5-328,0 1-1,0 0 0,0 0 0,0 1 0,0-1 0,1 1 1,-1 1-1,0-1 0,0 1 0,0-1 0,0 1 0,1 1 1,-1-1-1,3 2-135,-5-1 63,0-1-1,-1 0 1,1 1 0,0 0 0,-1-1 0,1 1 0,-1 0-1,0 1 1,1-1 0,-1 0 0,0 1 0,0-1-1,-1 1 1,1-1 0,-1 1 0,1 0 0,-1 0-1,0 0 1,0-1 0,0 1 0,0 0 0,0 1 0,0 1-63,-1 3 90,1 0 1,-1 0-1,0 0 1,-1 0 0,0 0-1,0 0 1,0 0 0,-2 3-91,-12 35 206,-2-1-1,-6 8-205,3-7 154,-10 38-154,21-55 38,2 0-1,-2 18-37,8-36 1,0 1-1,0 0 1,1-1-1,1 1 1,0 0-1,0-1 0,1 1 1,1 0-1,-2-9-5,0 0 1,0 0 0,0 0-1,0-1 1,0 1 0,1 0-1,-1-1 1,1 1 0,0-1-1,-1 0 1,1 1 0,1-1-1,-1 0 1,0 0 0,0 0-1,3 1 5,-1-1-9,0 0 0,0 0 0,1 0 0,-1-1-1,1 0 1,-1 0 0,1 0 0,0 0 0,-1-1-1,5 1 10,3-2-8,1 0-1,-1 0 1,1-1-1,-1-1 1,3-1 8,20-4 1,-34 8 0,-1 0 0,1 0 1,0-1-1,0 1 0,0 0 0,0 0 0,0 0 0,0 0 0,0 0 1,0 0-1,0 1 0,0-1 0,0 0 0,0 0 0,-1 1 1,1-1-1,0 0 0,0 1 0,0-1 0,0 1 0,-1-1 0,1 1-1,0 0 3,0 1-1,0-1 0,0 1 0,-1-1 0,1 1 0,0-1 1,-1 1-1,1-1 0,-1 1 0,0-1 0,0 1 0,1 0 0,-1 0-2,2 38 164,-2 0 0,-2 10-164,0 26 310,3 1 317,3 1-1,4-1 1,13 57-627,-18-123 41,2 9 21,-1 2 1,-1-1-1,-1 0 0,-1 0 0,0 6-62,-1-25 2,-1 1 0,1 0 0,0-1 0,-1 1 0,0 0 0,1-1 0,-1 1 0,0-1 0,0 1 0,-1-1 0,1 0 0,0 0 0,-1 1 0,1-1 0,-1 0 0,0 0 0,0 0 0,0 0 0,0-1-2,0 1-28,-1-1 0,1 1 0,-1-1 0,1 0 0,-1 0 0,1 0 0,-1-1-1,0 1 1,0-1 0,1 1 0,-1-1 0,0 0 0,0 0 0,1 0 0,-1 0 0,0 0-1,0-1 1,0 0 28,-4 0-126,0-1 0,0 0 0,0-1 0,0 0-1,0 0 1,1 0 0,-1-1 0,1 0 0,0 0-1,0-1 1,1 1 0,-1-1 0,-2-4 126,4 4-22,1 1 0,1-1 0,-1 0 0,0 0 22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9:45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2433,'7'12'15307,"6"13"-11954,0 7-1665,-6 13-80,-4 10-55,-5 7-865,-3-18-280,2-21-184,2-1 0,-8 58 0,-1-12-328,5-23 8,6-42 1656,18-19-1304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9:45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 2152,'-7'12'7460,"-1"1"-1,-3 2-7459,-20 23 4407,-38 30-3024,58-57-214,5-6-897,4-3-158,-1 0-1,1 0 1,0-1 0,1 1 0,-1 1-1,0-1 1,0 0 0,1 0 0,0 1-1,-1-1 1,1 0 0,0 1 0,0-1-1,0 1 1,0 0-114,1-2 41,0 0 0,0 0 0,0 0 0,0 0 0,0 0 0,1 0 0,-1 0 0,0 0 1,0-1-1,1 1 0,-1 0 0,0 0 0,1 0 0,-1 0 0,1-1 0,-1 1 0,1 0 0,0 0 0,-1-1 0,1 1 0,-1 0 0,1-1 0,0 1 0,0 0-41,3 1 95,0 1-1,0-1 1,1 0-1,1 1-94,2 0 155,119 67 687,-66-36-663,-45-24-84,0 0 0,0 1-1,-1 0 1,11 11-95,-15-8 914,-7-2-492</inkml:trace>
  <inkml:trace contextRef="#ctx0" brushRef="#br0" timeOffset="1">432 244 2256,'18'7'15588,"-3"-3"-12051,17 0-2489,-8-4-488,4-2 2401,-3-3-2073</inkml:trace>
  <inkml:trace contextRef="#ctx0" brushRef="#br0" timeOffset="2">793 51 3049,'15'29'16387,"-15"5"-13210,-1 8-641,-1 14-1087,-6 3-89,4 3-568,0-3-464,3-9-600,1-6-344,3-15 152,2-5 1704,-10-14-928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29:46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1888,'0'0'233,"0"0"0,0 0 0,0-1-1,0 1 1,0 0 0,0 0-1,0 0 1,0 0 0,0 0 0,0 0-1,0-1 1,0 1 0,0 0-1,0 0 1,0 0 0,0 0 0,0 0-1,1 0 1,-1 0 0,0 0-1,0 0 1,0-1 0,0 1 0,0 0-1,0 0 1,0 0 0,0 0-1,0 0 1,1 0 0,-1 0 0,0 0-1,0 0 1,0 0 0,0 0-1,0 0 1,0 0 0,1 0 0,-1 0-1,0 0 1,0 0 0,0 0-1,0 0 1,0 0 0,0 0 0,0 0-1,1 0 1,-1 0 0,0 0-233,8 1 913,0 0 0,1 1 0,-1 0 0,0 0 0,0 0 0,1 2-913,20 8 966,-1 1-1,0 1 0,-1 1-965,79 54 1344,-61-37-840,-1 2 0,-2 2-1,26 29-503,-45-39 223,0 0-1,-1 2 0,-2 1 0,-1 1 0,-1 0 0,4 13-222,-5-5 281,-2 0-1,-2 2 0,-2-1 1,5 33-281,-5-3 410,-3 1 0,-1 32-410,-7-12 336,-3 0 1,-5 12-337,-32 180 505,-13-15-154,35-200-235,-2 0 1,-26 53-117,20-64 80,-2 0 1,-3-2-1,-20 24-80,32-53 134,-1-1 0,-2 1-134,14-15 278,-1-1 0,0 0 0,-10 6-278,17-14 25,1 0 0,0 0 0,-1 0 0,1-1 0,-1 1 1,1-1-1,-1 1 0,1-1 0,-1 0 0,0 1 0,1-1 0,-1 0 0,1 0 0,-1 0 0,1 0 1,-1 0-1,0-1-25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0:10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25 430 1664,'-18'7'10487,"12"-4"-7454,6-2-2011,4 0 1011,9-1-882,0-1 1,1-1 0,5-1-1152,399-86 3283,-301 61-2581,39-2-702,-136 27 50,1 1 1,0 1 0,-1 1 0,19 1-51,-37-1 5,0 1 1,-1-1-1,1 0 1,0 0-1,0 1 1,0-1-1,-1 1 1,1 0-1,0 0 1,0-1-1,-1 1 1,1 0-1,-1 0 1,1 0-1,-1 1 1,1-1-1,-1 0 1,0 0 0,1 1-1,-1-1 1,0 1-1,0-1 1,0 1-1,0 0 1,0-1-1,0 1 1,-1 0-1,1 0 1,-1-1-1,1 2-5,-1 1 19,0 0-1,0 0 0,0 0 0,0 0 1,-1 0-1,1 0 0,-1 0 0,0 0 1,-1 0-1,1-1 0,-1 1 0,1 0 1,-1-1-1,-1 1-18,-11 19 98,-1-1 1,-1-1-1,-1 0 1,-4 2-99,-81 78 255,71-71-185,13-13-33,-224 205 526,235-216-546,1-1 0,-1 1 0,-1-1 0,1-1 0,-2 1-17,8-5-2,1 0-1,0 1 0,0-1 0,0 0 1,-1 0-1,1 0 0,0 0 0,-1 0 1,1 0-1,0 0 0,0 0 0,-1 0 1,1 0-1,0 0 0,0 0 0,-1 0 1,1 0-1,0 0 0,0-1 1,-1 1-1,1 0 0,0 0 0,0 0 1,0 0-1,-1 0 0,1-1 0,0 1 1,0 0-1,0 0 0,-1 0 0,1 0 1,0-1-1,0 1 0,0 0 0,0 0 1,0-1-1,-1 1 0,1 0 1,0 0-1,0-1 0,0 1 0,0 0 1,0 0-1,0-1 3,-1-12-126,2-9-124,2 0 1,0 0 0,2 0 0,2-4 249,-1 1-198,53-263-1820,-47 225 1624,0 3 167,3 0 0,2 1-1,3 1 1,7-11 227,-26 67 6,17-34 150,-16 32-106,0 1-1,1 0 0,-1-1 0,1 1 0,0 0 1,0 1-1,0-1 0,2-1-49,-3 3 33,-1 0-1,0 0 1,1 1-1,-1-1 1,1 0 0,-1 1-1,1-1 1,-1 1-1,1 0 1,0-1 0,-1 1-1,1 0 1,-1 0-1,1 0 1,0 0 0,-1 0-1,1 1 1,-1-1-1,1 0 1,-1 1-1,1-1 1,-1 1 0,1-1-1,-1 1 1,1 0-1,-1 0 1,0 0 0,1-1-1,0 2-32,2 2 95,1 0 0,-1 0 0,0 0 0,0 1 0,-1 0 0,0-1 0,3 6-95,8 18 345,-1 1 1,-1 0-1,3 16-345,34 125 783,-20-67-434,-8-30-59,3-1 0,4-2 0,16 29-290,-29-71 110,15 30 194,-15-35-106,-12-14-76,-5-6-35,-3-5 109,-18-16-30,0-1 0,1-1-1,-7-9-165,-33-31 49,0 7-323,-2 3 1,-31-18 273,60 46-460,-1 2-1,0 1 1,-2 2 0,0 1 0,-33-8 460,22 13 206,16 8-190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0:16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19 1512,'-13'0'6511,"10"-1"-5461,-1 1-1,1 0 0,-1 0 0,1 1 1,0-1-1,-1 1 0,1-1 1,-1 1-1,1 0 0,0 0 1,-3 2-1050,6-3 61,0 0 0,0 0 0,-1 0 0,1 0 0,0 0 1,0 0-1,0 0 0,0 0 0,0 1 0,-1-1 1,1 0-1,0 0 0,0 0 0,0 0 0,0 0 0,0 1 1,0-1-1,0 0 0,0 0 0,0 0 0,0 0 1,0 1-1,-1-1 0,1 0 0,0 0 0,0 0 0,0 1 1,0-1-1,0 0 0,0 0 0,1 0 0,-1 0 1,0 1-1,0-1 0,0 0 0,0 0 0,0 0 0,0 1-61,8 4 1181,14 2 5,-2-5-812,-1-1 1,1 0-1,0-2 0,7-1-374,83-12 466,-95 12-404,70-11 218,1 4 0,60 2-280,-61 9-284,-64 0-49,-20-2 380,0 0 0,0 1 0,-1-1 0,1 0 0,0 1 0,0-1 0,-1 0 0,1 1 1,0-1-1,-1 1 0,1-1 0,-1 1 0,1 0 0,-1-1 0,1 1 0,-1-1 0,1 1 0,-1 0 1,1-1-1,-1 1 0,0 0-47,1 1 47,-1 0 0,0 0 0,1 0 0,-1 0 0,0 0 0,0 0 0,0 0 0,-1 0-47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0:17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36 501 1640,'-27'24'13171,"19"-8"-9378,8-3-1016,17-2-777,10 2-208,14-12-383,11-1-369,15-9-424,3-3-136,-1-3-224,-5 1-56,-20 8-48,-8 0-112,-16 3-520,-7-2-408,-13-1 120,0-6 1952,-5-10-912</inkml:trace>
  <inkml:trace contextRef="#ctx0" brushRef="#br0" timeOffset="1">159 1 2256,'10'27'15460,"0"9"-11899,1 8-1409,4 25-232,-2 9-287,3 8-689,2 5-320,5-16-336,2-4-112,-2-21-56,2-7-56,-9-20-376,0-10-368,1-16 1832,-2-17-1104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0:17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2264,'8'33'16212,"-1"10"-12323,2 27-1473,-1 17-359,0 2-665,-1 1-424,2-18-568,5-8-136,-2-18-104,2-7-64,0-20-320,-4-11 857,10-11-585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0:17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19 139 1168,'32'-37'3949,"-31"36"-2971,1-1 1,-1 0-1,0 0 0,0 1 0,1-1 0,-1 0 1,0 0-1,-1 0 0,1-1-978,-1 3 175,1 0-1,-1-1 1,0 1-1,0-1 1,0 1 0,0 0-1,-1-1 1,1 1-1,0 0 1,0-1 0,0 1-1,0 0 1,0-1 0,0 1-1,0 0 1,-1-1-1,1 1 1,0 0 0,0-1-1,-1 1 1,1 0-1,0-1 1,0 1 0,-1 0-1,1 0 1,0 0-1,0-1 1,-1 1 0,1 0-1,0 0 1,-1 0-1,1 0 1,0-1 0,-1 1-175,1 0 73,0 0 1,-1 0 0,1 0 0,0 0 0,0 0 0,0 0 0,0 0-1,-1 0 1,1 0 0,0 0 0,0 0 0,0 0 0,-1 0 0,1 0-1,0 0 1,0 0 0,0 0 0,0 0 0,-1 0 0,1 0 0,0 0-1,0 1 1,0-1 0,0 0 0,0 0 0,-1 0 0,1 0 0,0 0-1,0 0-73,-4 4 275,0-1-1,1 1 0,-1 0 0,1 0 1,0 0-1,0 1 0,0-1 1,0 1-1,1 0 0,0-1 0,-1 4-274,0-1 104,1 1 0,-1 0-1,2-1 1,-1 1-1,1 0 1,0 0 0,1 2-104,0-5 63,0 0 0,0 0 0,1 0 0,0 0 0,0 0 0,0 0 0,0 0 1,1-1-1,0 1 0,0 0 0,0-1 0,2 2-63,-2-2 36,1-1 0,-1 0 0,1 0-1,0 0 1,0 0 0,1 0 0,-1-1 0,1 1-1,-1-1 1,1 0 0,0 0 0,-1 0 0,1-1 0,0 1-1,2-1-35,-1 1 14,1-1-1,0 0 1,0-1-1,0 1 1,0-1-1,0 0 1,0-1-1,0 1 1,-1-1-1,1 0 1,0-1-1,0 0 1,-1 1-1,1-2 1,-1 1-1,0-1 1,1 0-1,-1 0 1,0 0-1,-1 0 1,1-1-1,-1 0 1,1 0-1,2-4-13,-3 3 4,1 0-1,-1 0 0,-1 0 1,1 0-1,-1-1 0,0 0 0,0 1 1,0-1-1,-1 0 0,0-1 0,0 1 1,-1 0-1,0-1 0,0 1 1,0 0-1,-1-1 0,0 1 0,0-1 1,-1 1-1,1-1 0,-1 1 1,-2-6-4,0 5 8,0 0 0,0 1 0,0 0 0,-1 0 0,0 0 0,0 0 0,-1 0 0,0 1 0,0-1 0,0 1 0,0 1 0,-1-1 0,0 1 0,0 0 0,0 0 0,0 1 0,-1 0 0,1 0 0,-1 0 0,0 1 0,0 0 0,0 0 0,0 1 0,0-1 0,0 2 0,-1-1-8,6 1-13,0 0 1,0 1 0,0-1 0,0 0-1,0 1 1,0-1 0,0 1-1,0 0 1,0-1 0,1 1 0,-1 0-1,0 0 1,0 0 0,1 1 0,-1-1-1,1 0 1,-1 1 0,1-1 0,-1 1-1,1-1 1,0 1 0,0 0 0,0-1-1,0 1 1,0 0 0,0 0-1,0 0 1,1 0 0,-1 0 0,1-1-1,-1 1 1,1 0 0,0 0 0,0 1-1,0-1 1,0 0 0,0 0 0,0 0-1,0 0 1,1 0 0,-1 0 12,1 1-84,0 0 0,0-1 1,0 1-1,0-1 0,0 1 0,0-1 0,1 1 1,-1-1-1,1 0 0,0 0 0,0 0 1,0 0-1,0 0 0,0 0 0,0 0 1,0-1 83,6 4-134,1-1 0,-1-1 0,2 1 134,-7-3-23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0:18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12971,'-20'4'9538,"0"23"-7666,-1 11-135,6 20-537,0 9-112,14 14-448,4 7-128,15-2-208,6 1-72,4-17-104,0-11-24,-4-10 33,3-4-33,-18-13-305,-2-4-391,-13-19 1393,-15-9-2138,-16-17 1265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2:04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1472,'0'10'12395,"17"10"-6170,-5-1-4592,-1 0-9,6 9-320,3 0-288,4 6-503,1-1-129,1-1-144,-5-2-56,-1-5-16,3 0-24,-7-9-408,-4-7-408,-3-5 2056,2-8-1328</inkml:trace>
  <inkml:trace contextRef="#ctx0" brushRef="#br0" timeOffset="1">274 1 8554,'-13'5'11402,"-7"19"-9129,-1 4-369,-11 15-696,-2 3-239,-1 2-657,1 3-128,4-10-40,6-2 8,9-17-392,-1-7-80,16-10-344,8-12 287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3:55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0,'0'-2'124,"0"0"0,1 0 0,-1 0-1,1 0 1,-1 0 0,1 0 0,0 0 0,0 0 0,0 0 0,1-1-124,-1 2 260,-1 1 0,1-1 0,0 1 0,0-1 0,-1 1 0,1-1 0,0 1 0,0 0 0,0-1 0,-1 1 0,1 0 0,0 0 0,0 0 0,0-1 0,0 1 0,0 0 0,0 0 0,-1 0 0,1 1 0,0-1 0,0 0 0,0 0 0,0 0 0,0 1 0,-1-1 0,1 0 0,1 1-260,1 0 848,1 1-1,-1 0 1,1 0-1,-1 0 0,1 0 1,-1 1-1,0 0 1,0-1-1,0 1 1,0 0-1,-1 0-847,7 8 1494,-1 1-1,3 4-1493,-11-15 76,43 73 3295,-25-43-2114,0 0 1,9 9-1258,-13-21 516,2-1 0,8 7-516,-17-18 120,0 0 0,0-1 0,1 0-1,0-1 1,0 0 0,0 0 0,6 2-120,-13-7 24,1 1-1,0 0 1,0-1 0,-1 1 0,1-1 0,0 1 0,0-1 0,0 0-1,0 0 1,0 1 0,-1-2 0,1 1 0,0 0 0,0 0 0,0 0-1,0-1 1,0 1 0,-1-1 0,1 0 0,1 0-24,-1 0 16,0-1 1,0 0-1,0 1 0,0-1 1,-1 0-1,1 0 1,-1 0-1,1 0 0,-1 0 1,0 0-1,1-1 0,-1 1 1,0 0-1,-1-1 1,1 0-17,4-12 30,-1 0 1,-1 0 0,-1-1-1,1-13-30,0-63 45,-3 87-42,0 2-5,0-25 53,-4-23-51,4 43-56,-2 1-1,1-1 0,-1 1 1,0 0-1,0 0 1,-1 0-1,0 0 1,0 0-1,-2-2 57,3 7-126,0-1-1,0 1 1,0-1-1,0 1 1,0 0-1,-3-2 127,5 4 37,-1-1-1,0 1 0,0-1 1,0 0-1,0 1 0,0 0 1,0-1-1,1 1 0,-1-1 1,0 1-1,0 0 0,0 0 1,0 0-1,0 0 0,0-1 1,0 1-1,0 0 0,0 1 1,0-1-1,0 0 0,-1 0-36,-10 10 408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0:18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0 205 3377,'15'-27'16147,"14"9"-12938,5-4-913,11 8-359,4 3-393,7 6-608,1-2-216,-1 3 417,3-2-17,11-1-776</inkml:trace>
  <inkml:trace contextRef="#ctx0" brushRef="#br0" timeOffset="1">1025 309 2529,'-2'4'5103,"0"-2"-3355,1 1 0,0 0 0,0-1 0,0 1 0,0 0 0,0 0-1748,1-3 114,0 1 1,0-1-1,0 1 0,0-1 0,0 0 1,0 1-1,0-1 0,0 1 1,0-1-1,0 0 0,1 1 0,-1-1 1,0 0-1,0 1 0,0-1 1,0 1-1,1-1 0,-1 0 0,0 1 1,0-1-1,0 0 0,1 0 1,-1 1-1,0-1 0,1 0 0,-1 0 1,0 1-1,1-1 0,-1 0 1,0 0-1,1 0 0,-1 1 0,0-1 1,1 0-1,-1 0 0,0 0 0,1 0 1,-1 0-1,1 0 0,-1 0 1,0 0-1,1 0 0,-1 0 0,1 0 1,-1 0-1,0 0-114,5-1 264,0 1 1,0-1-1,-1 0 1,1-1-1,-1 1 1,1-1-1,-1 0 1,1 0-1,-1 0 1,0 0-1,0-1 1,0 0-1,1-1-264,7-6 322,0 0 1,-1-1-1,5-6-322,-6 6 81,-1-1 0,-1 0 0,1 0 0,-2-1 1,0 0-1,1-3-81,-4 6 19,0 0 1,0-1-1,-1 1 1,-1-1-1,0 0 1,0 0-1,-1 0 1,0-5-20,-1 11 5,0 0 0,-1 0 1,1 0-1,-1 1 0,0-1 1,0 0-1,-1 0 0,-1-3-5,3 6 0,-1 0-1,-1 1 0,1-1 0,0 0 1,0 0-1,-1 0 0,1 1 1,-1-1-1,1 1 0,-1-1 0,0 1 1,0 0-1,1 0 0,-1-1 0,0 1 1,0 1-1,0-1 0,0 0 0,0 0 1,-1 1 0,0-1-3,0 0 0,0 1 0,0-1 1,0 1-1,0 0 0,0 0 0,0 0 0,0 0 1,0 1-1,0-1 0,0 1 0,0 0 0,0 0 1,0 0-1,-2 1 3,2 0-1,-1 0 0,1 0 0,-1 1 0,1 0 0,0-1 0,0 1-1,0 0 1,0 0 0,0 1 0,-1 2 1,-1 2 15,0 1 0,1 0 0,0 1 0,0-1 0,1 1 0,0 0 0,0 0 0,1 0 0,1 1-15,-1 3 59,1 1-1,0 0 1,2 0-1,-1 0 1,2 0-1,0 0 1,1-1-1,0 1 0,4 9-58,-4-16 37,0-1-1,1 1 0,0-1 0,0 1 1,1-1-1,0 0 0,0-1 0,2 3-36,-2-5 26,-1 1 0,1-1 0,0 0 0,0-1 0,0 1-1,1-1 1,-1 0 0,1 0 0,0-1 0,0 0 0,4 2-26,-4-3 34,1 0 0,-1 0 1,0 0-1,1-1 0,-1 0 1,0 0-1,1 0 1,-1-1-1,0 0 0,5-1-34,3-2 232,-1-1 0,1 0 0,-1-1 0,4-2-232,39-23 380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0:19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214 305 1792,'-8'-16'14692,"-2"-1"-7432,9 16-6900,-1-1 0,1 0 0,-1 1 0,1-1 0,-1 1 0,1 0 0,-1-1 0,-1 0-360,-11-5 713,0 1-1,0 0 0,0 1 0,0 1 0,-11-3-712,23 7 6,0 0-1,0 0 0,0 0 1,0 0-1,0 0 1,0 1-1,0-1 1,0 0-1,0 1 1,0 0-1,0-1 1,1 1-1,-1 0 1,0 0-1,0 0 0,1 0 1,-1 0-1,0 1-5,-2 1-6,0 1 0,1-1-1,-1 1 1,1 0-1,0 0 1,-1 2 6,1 0-11,-1 1 0,1 0 0,0-1 0,1 1 0,-1 0 0,1 1 0,1-1 0,-1 0 0,1 0 0,1 1 0,-1-1 0,2 5 11,-1 2-12,1-1 0,1 1 0,1-1-1,0 0 1,0 0 0,3 6 12,-1-6-3,0 0 1,0 0 0,2 0-1,-1 0 1,2-1 0,-1 0-1,2-1 1,3 5 2,-10-15 0,-1 1-1,1 0 0,0-1 1,0 0-1,0 1 1,0-1-1,0 0 1,0 0-1,0 0 1,0 0-1,0 0 0,0 0 1,1-1-1,-1 1 1,0-1-1,1 1 1,-1-1-1,0 0 1,1 0-1,-1 0 0,0 0 1,1-1-1,-1 1 1,0 0-1,1-1 1,-1 0-1,0 1 0,0-1 1,0 0-1,0 0 1,1-1-1,-1 1 1,0 0 0,3-3-51,0 0 1,-1 0-1,1 0 0,-1 0 1,1-1-1,-1 1 1,0-1-1,-1 0 0,1-1 1,-1 1-1,2-5 51,0-2-225,-1-1-1,0 1 1,-1-1-1,0 0 1,0-8 225,1-20-1104,-1-6 1104,-3 27-209,2-45-251,-3-1 0,-8-56 460,6 97 241,1 0 0,1-1-241,4 43 860,1-4-555,9 83 1144,-3-20-56,14 49-1393,-17-99 149,1 0 1,5 8-150,-10-26-31,0-1 1,1 0-1,0 0 0,0 0 0,0-1 0,1 1 1,0-1-1,0 0 0,6 5 31,-9-10 61,0 1 0,1-1-1,-1 0 1,0 0 0,0 0-1,2 1-60,14 4 102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0:19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0 300 2649,'87'-12'13789,"-80"11"-12753,-1-1 0,1 0 0,0 0 0,-1 0 0,0-1 0,3-1-1036,-3 0 511,0 0 1,0 0 0,-1-1-1,0 0 1,0 0-1,0 0 1,1-2-512,-1 1 115,-1 0 0,1-1-1,-1 0 1,0 0 0,0 0 0,-1 0 0,0-1-1,-1 1 1,1-1 0,-1 0 0,-1 1 0,0-1-1,0 0 1,0 0 0,-1 0 0,0 0-1,-1 0 1,1 0 0,-2 0 0,1 0 0,-1 1-1,0-1 1,-1 0 0,1 1 0,-3-4-115,3 8-1,0 1 1,0-1-1,0 1 0,0 0 0,0 0 1,0 0-1,0 0 0,-1 0 1,1 0-1,-1 0 0,1 1 1,-1-1-1,0 1 0,1 0 1,-1 0-1,0 0 0,0 0 1,0 0-1,0 1 0,0-1 1,0 1-1,0 0 0,0 0 0,-2 0 1,1 0-3,1 0-1,-1 1 1,0-1-1,1 1 1,-1 0-1,1 0 1,-1 0-1,1 0 1,0 1-1,-1-1 1,1 1-1,0 0 1,0 0-1,0 0 1,0 0-1,1 1 1,-1-1-1,1 1 1,-1 0-1,-1 2 4,1-1-1,1 1-1,0-1 0,0 1 1,1 0-1,-1 0 0,1 0 1,-1 4 1,0 5 5,1 0 0,0 6-5,2 1 45,0 0-1,1 0 1,3 12-45,17 64 371,-20-88-321,16 52 1183,20 44-1233,-35-95 75,4 9 147,-2 1 1,0 0-1,-1 0 1,-1 0-1,-1 2-222,-3-6 88,-2 2-82,0-1 1,-2 0-1,-4 13-6,6-23-34,1-1-1,-1 0 1,0 0-1,0 0 1,0 0-1,-1 0 1,0-1-1,0 0 1,0 0-1,-1 0 1,0 0-1,-4 3 35,8-7-33,-1-1-1,1 1 0,-1 0 1,0 0-1,1-1 0,-1 1 0,0-1 1,0 1-1,1-1 0,-1 0 1,0 1-1,0-1 0,0 0 1,1 0-1,-1-1 0,0 1 0,-1 0 34,0-1-134,0 0 0,0 0-1,0 0 1,0-1-1,0 1 1,0-1 0,1 1-1,-4-3 135,-18-19-639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0:19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100 300 12515,'26'-14'9477,"-3"-2"-5304,-19 12-3866,0 1-1,-1-1 0,1 0 0,-1 0 0,0 0 0,0-1 0,0 1 0,0-1 0,-1 0 0,0 0-306,1-2 69,0 0-1,-1 0 1,0-1-1,0 1 0,-1 0 1,0-1-1,0 0 1,-1-2-69,0 6 4,0 1 1,0-1 0,-1 1 0,1-1-1,-1 1 1,0-1 0,0 1 0,0 0-1,-1 0 1,1-1 0,-1 1 0,0 0-1,0 0 1,0 0 0,0 1-1,0-1 1,0 0 0,-1 1 0,-1-2-5,0 2 3,1-1 0,0 1-1,-1 0 1,0 0 0,1 1 0,-1-1 0,0 1 0,0-1 0,0 1 0,0 0 0,0 1-1,0-1 1,0 1 0,0 0 0,0 0 0,0 0 0,0 0 0,0 1 0,0-1 0,0 1 0,-2 1-3,1 0 9,1-1 1,-1 1-1,1 0 1,0 0 0,0 1-1,0-1 1,0 1 0,1 0-1,-1 0 1,1 0 0,0 0-1,0 1 1,0-1 0,0 1-1,0 0 1,1 0-1,-1 0 1,1 0 0,-1 2-10,1 2 38,-1 1 0,1-1 0,0 1-1,0-1 1,1 1 0,1 0 0,-1-1 0,1 1 0,1 0 0,-1-1 0,1 1 0,1 1-38,1 1 58,0 0 0,0 0 1,1-1-1,0 1 0,1-1 1,0 0-1,1-1 0,0 1 1,3 3-59,-3-5 18,1-1 1,0 1-1,0-1 1,0-1-1,1 0 1,-1 0 0,2 0-1,-1-1 1,0 0-1,7 2-18,-8-4-40,1 0 0,-1-1 0,0 0 0,1 0 0,-1-1 0,1 0 0,-1 0 0,1-1-1,-1 0 1,1 0 0,-1-1 0,1 0 0,0 0 0,2-2 40,4-1-266,0-1-1,-1 0 1,1-2 0,-1 1 0,0-2-1,7-5 267,30-24-580</inkml:trace>
  <inkml:trace contextRef="#ctx0" brushRef="#br0" timeOffset="1">587 1 968,'-1'0'568,"0"0"0,0 0 0,0 0 0,0 0-1,0 0 1,0 1 0,0-1 0,0 0 0,1 0 0,-1 1 0,0-1-1,0 1 1,0-1 0,0 0 0,1 1 0,-1 0 0,0-1 0,0 1-1,1-1 1,-1 1 0,1 0 0,-1 0 0,0-1 0,1 1-1,-1 0 1,1 0 0,0 0 0,-1-1 0,1 1 0,-1 1-568,-2 5 2048,1 1 1,-1 0 0,0 5-2049,0-2 734,-1 2 318,-4 12 399,2 0 1,1 1-1,0 3-1451,4-22 99,0 0 0,1 0 0,0 0 0,0 0-1,1 0 1,0-1 0,0 1 0,0 0 0,1 0 0,0-1 0,0 1 0,1-1 0,0 0 0,1 2-99,2 1 54,0 0 0,1-1 0,0 0 0,1-1 1,-1 1-1,1-1 0,2 0-54,17 13 246,20 9-246,7 5 235,-51-32-214,0 0 1,1 0-1,-1 1 1,0 0-1,0 0 1,0-1-1,-1 2 1,1-1-1,-1 0 1,0 0-22,-1-2 0,-1-1 1,0 0-1,0 1 0,0-1 1,0 0-1,0 0 1,0 1-1,0-1 1,0 0-1,0 0 0,0 1 1,1-1-1,-1 0 1,-1 1-1,1-1 1,0 0-1,0 1 0,0-1 1,0 0-1,0 0 1,0 1-1,0-1 1,0 0-1,0 0 0,0 1 1,-1-1-1,1 0 1,0 0-1,0 1 1,0-1-1,-1 0 0,1 0 1,0 0-1,0 1 1,0-1-1,-1 0 1,1 0-1,0 0 0,0 0 1,-1 1-1,1-1 1,0 0-1,-1 0 1,1 0-1,-16 3-3,14-3 4,-39 2-109,-27-3 108,23 0-830,-34 0-3077,0-4 1863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0:21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1888,'-2'0'2249,"0"1"0,-1-1 0,1 0 0,0 0 0,0 1 0,0 0 0,-2 0-2249,3-1 136,1 0 0,0 0 0,0 0 0,-1 0 0,1 1 0,0-1 0,0 0 1,0 0-1,-1 0 0,1 0 0,0 1 0,0-1 0,0 0 0,-1 0 0,1 0 1,0 1-1,0-1 0,0 0 0,0 0 0,0 1 0,0-1 0,0 0 0,0 0 1,-1 1-1,1-1 0,0 0 0,0 0-136,1 1 91,-1 0 0,0-1-1,0 1 1,1-1 0,-1 1 0,0-1 0,1 1 0,-1-1-1,1 1 1,-1-1 0,0 1 0,1-1 0,-1 1 0,1-1 0,-1 0-1,1 1 1,0-1-91,7 5 413,0-1 1,0 1-1,0-2 0,1 1 1,-1-1-1,1-1 0,2 1-413,14 2 923,26 3-923,19-3 551,19 2-52,-75-5-427,0 1 1,0 0-1,-1 1 1,1 1-1,0 0-72,-11-4 16,0 0 1,0 1-1,0-1 0,0 1 1,-1 0-1,1 0 0,0 0 1,-1 0-1,0 0 1,1 1-1,-1-1 0,0 1 1,0-1-1,1 3-16,-2-3 11,-1 0 1,1-1-1,0 1 0,-1 0 1,0 0-1,1 0 0,-1 0 1,0 0-1,0 0 0,0 0 1,0 0-1,-1 0 0,1 0 1,0 0-1,-1 0 0,1-1 0,-1 1 1,0 0-1,0 0 0,1 0 1,-1-1-1,0 1 0,-1 0 1,1-1-1,0 1-11,-6 7 39,-1-1 0,1 0 0,-1 0-1,-1-1 1,1 0 0,-1 0 0,-1-1-39,-27 17 125,-7 2-125,26-16 15,-66 37-664,-60 21 649,113-55-876,20-6-336,9-3 230,7-2-467,16-6 300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0:21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0 1376,'5'11'11075,"-9"3"-6042,-14 6-2233,-12 6-719,-12 6-417,-5-2-240,-2 3-591,2 1-177,14-10-328,5 1-112,15-10-160,6-13 1640,15-7-1296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0:22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33 776,'4'-8'685,"-1"-4"5401,-3 11-5807,0 1-1,0-1 0,-1 1 0,1-1 0,0 1 0,0-1 0,0 1 0,0-1 0,0 1 0,-1-1 0,1 1 0,0-1 0,-1 1 0,1-1 0,0 1 0,-1 0 0,1-1 0,0 1 0,-1 0 0,1-1 0,0 1 0,-1 0 1,1-1-1,-1 1 0,1 0 0,-1 0 0,1-1 0,-1 1 0,1 0 0,-1 0 0,1 0 0,-1 0 0,1 0 0,-1 0 0,1 0 0,-1 0 0,1 0 0,-1 0 0,1 0 0,-1 0-278,-4 0 560,0 1 0,1 0-1,-1 0 1,0 0 0,1 0-1,-1 1 1,1 0-1,-1 0 1,1 0 0,-3 2-560,-5 3 556,1 1 0,0 0 0,-3 4-556,5-3 112,-1 0 0,2 1 1,-1 0-1,1 0 1,1 1-1,0-1 0,0 2 1,1-1-1,1 1 1,0 0-1,1 0 0,0 1 1,0-1-1,2 1 1,-1 0-1,2 0 0,0 0 1,0 0-1,1 0 1,1 0-1,0 0-112,1 3 22,1 0 0,0 0 0,2 0 0,0 0 0,0-1 0,2 1 0,0-1 0,0-1 0,2 1 0,-1-2 0,2 1-22,-4-6-18,1 0 0,0 0-1,0-1 1,0 0 0,1 0 0,0-1-1,1 0 1,-1 0 0,1-1-1,0 0 1,0-1 0,1 0 0,-1 0-1,1-1 1,0 0 0,0-1 0,0 0-1,3 0 19,-5-1 170,-1-1 0,1 0-1,0 0 1,0-1 0,1 0-170,28-9 330,-22 5-270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0:23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2232,'5'9'12580,"0"-1"-7567,-2-3-4155,0-1 1,-1 1-1,0 0 0,2 5-858,2 13 1200,-2 1 0,0-1-1,-2 1 1,0 19-1200,1 2 612,12 80 389,-16-120-974,-2-8-51,-4-10-62,7 12 80,-5-11-70,1 0-1,0-1 1,1 1-1,0-1 1,1 0-1,0 0 1,1 1-1,1-1 1,0 0-1,1 0 1,0 0-1,1 0 1,0 1-1,1-1 1,0 1-1,1-1 1,6-10 76,-7 17 1,0 1 0,1-1 0,-1 1 0,1 0 0,0 0 0,1 1 1,-1-1-1,1 1 0,0 0 0,0 1 0,0-1 0,3-1-1,-4 3 42,0 0 0,0 0 0,1 0 0,-1 1 0,0 0 0,1-1-1,-1 1 1,0 1 0,1-1 0,-1 1 0,1 0 0,-1 0 0,1 0 0,-1 0-1,1 1 1,-1 0 0,5 1-42,-5 0 63,0 0-1,0 0 0,0 0 1,0 1-1,0 0 0,0-1 1,-1 1-1,1 1 1,-1-1-1,0 0 0,0 1 1,0 0-1,0-1 0,-1 1 1,0 0-1,1 1 1,-2-1-1,3 4-62,2 11 220,0-1 1,-1 1-1,2 17-220,-7-35 7,6 43 125,-2-1 0,-1 12-132,-3-43-424,-1-12 153,-1-6 485,0-6-51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0:23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 2272,'3'-8'15772,"10"7"-12107,11 0-1073,0-3-463,3 1-481,5-1-912,-5 0-112,-3-1-376,-4 1-504,-5 1 1401,-2 3-1041</inkml:trace>
  <inkml:trace contextRef="#ctx0" brushRef="#br0" timeOffset="1">430 6 2304,'15'-6'15900,"-4"21"-12083,5 7-1409,-9 12-359,1 8-433,-4 8-792,-3 0-352,6-3-248,2-7 0,-3-15-368,4-11-280,-4-12-112,-4-9 1496,8-10-792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0:23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8498,'7'-12'12234,"1"2"-8545,1 6-1520,6 4-265,-5 7-768,6 2-384,3 3-319,-7-1-121,12 1-264,-4-3 792,21-9-744</inkml:trace>
  <inkml:trace contextRef="#ctx0" brushRef="#br0" timeOffset="1">443 435 1944,'-20'-5'14892,"4"3"-10083,8 2-2113,8-3-927,8-1-113,13 1-544,8-2-456,10-2-416,2-1-16,4 4-24,-5-1-160,-4 1 96,0 0 817,-20 4-785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3:56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1800,'13'25'13515,"1"-1"-9298,-8 4-2408,5 14-161,5 12 24,-9 4-471,6 5-473,-4-7-280,1-6-56,-4-10-96,1-7-56,-6-7-112,-1-7-24,-1-8-192,-2-6-472,-2-15-912,-2-9-289,1-15 937</inkml:trace>
  <inkml:trace contextRef="#ctx0" brushRef="#br0" timeOffset="1">0 31 520,'7'-3'1596,"0"0"-1,0 0 1,0 0-1,0 1 0,0 0 1,1 1-1,-1-1 1,0 1-1,1 1-1595,31-2 5579,-2 3-3616,-30 0-1649,0 0 0,1 0 0,-1 0-1,0 1 1,1 0 0,-1 0 0,0 1 0,-1 0 0,1 0 0,0 1 0,-1 0 0,0 0 0,0 0 0,0 1 0,0 0 0,-1 0-1,0 0 1,2 2-314,-6-5 40,0-1 0,-1 0 0,1 0 0,0 0 0,0 1 0,-1-1 0,1 0 0,-1 1-1,1-1 1,-1 1 0,1-1 0,-1 0 0,0 1 0,0-1 0,0 1 0,0 0-40,0-1 24,0 1 0,-1-1 0,1 1 0,-1-1-1,0 1 1,1-1 0,-1 0 0,0 1 0,0-1 0,0 0 0,0 1 0,0-1 0,0 0 0,0 0 0,-1 0 0,1 0-24,-11 9 61,0-1 1,0-1-1,-1 0 0,0-1 1,-12 6-62,-2-2-844,0-2 1,-17 5 843,42-14 5,0 1 0,-1-1 1,1 1-1,0 0 0,0 0 1,-1-1-1,1 2 0,0-1 1,0 0-1,0 0 0,0 1 1,0-1-1,1 1 0,-1-1 1,0 1-6,1 0 50,0 0 1,1 0 0,-1-1 0,1 1 0,-1 0 0,1 0 0,0 0 0,-1 0-51,1-2 6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0:24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6897,'5'16'12819,"2"9"-9930,1 5-433,-4 15-399,-4 4-465,-4-4-904,2 2-248,0-12-264,6-9-256,10-9-984,-2-9-80,7-8 504</inkml:trace>
  <inkml:trace contextRef="#ctx0" brushRef="#br0" timeOffset="1">343 6 11907,'18'5'10114,"-2"11"-7482,-4 5-319,-5 18-681,-2-1-352,1 10-792,-2 0-159,-2-7-129,2-5-160,-3-14-480,2-10-321,-3-12 1466,0-10-778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0:24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86 800,'9'-43'8048,"-7"39"-7118,-1 0-1,1-1 1,-1 1 0,1 0-1,1 0 1,-1 0-1,1 0 1,-1 0-930,-1 3 103,-1 1 1,1-1-1,-1 1 0,1-1 1,-1 1-1,0 0 0,1-1 1,0 1-1,-1 0 0,1-1 1,-1 1-1,1 0 1,-1 0-1,1 0 0,-1-1 1,1 1-1,0 0 0,-1 0 1,1 0-1,-1 0 0,1 0 1,0 0-1,-1 0 1,1 0-1,0 0-103,0 1 149,1-1 1,-1 1-1,1 0 0,-1-1 1,0 1-1,1 0 0,-1 0 1,0 0-1,0 0 1,1 0-150,1 2 664,0 1 0,0-1 0,0 0 0,0 1 1,-1 0-1,0-1 0,1 3-664,-3-6 64,1 1 0,-1-1 1,0 0-1,0 0 0,0 0 0,0 0 0,0 0 0,0 1 1,0-1-1,0 0 0,0 0 0,0 0 0,0 0 1,0 0-1,0 1 0,0-1 0,0 0 0,0 0 0,0 0 1,0 0-1,0 0 0,0 1 0,0-1 0,0 0 1,0 0-1,0 0 0,0 0 0,0 1 0,0-1 0,0 0 1,0 0-1,0 0 0,-1 0 0,1 0 0,0 0 1,0 0-1,0 1 0,0-1-64,-7 0 1452,4 0-1717,3 0 258,0-1 3,0 1-9,0 0-6,0 0-1,0 0 32,0 0-1,0 0-3,0 0 5,0 0 25,0 0 22,2 0-17,0 1 1,0 0 0,0 0-1,0-1 1,0 0 0,0 1-1,1-1 1,-1 0-1,1 0-43,18 2 177,-15-1-149,4 0 83,0 1-1,0 0 1,0 1-1,0 0 1,0 0-1,-1 1 1,9 4-111,-6 0 123,0 1 1,0 0-1,-1 1 1,0 0 0,0 0-1,-1 1 1,-1 1-1,0-1 1,4 8-124,-5-5 41,-1 1 1,0 0 0,-1 0-1,0 0 1,-1 1-1,-1-1 1,0 1-1,0 13-41,1 17 34,-2 0 0,-3 0 0,-1 0 0,-2 0 0,-2 0 0,-3 0-1,-5 15-33,11-52-82,0 0-1,-1-1 0,0 1 0,-1-1 0,1 0 0,-2 0 0,1-1 0,-1 1 0,0-1 0,-1 0 0,0 0 0,0-1 0,0 1 0,-1-1 0,0-1 0,-1 2 84,-3 0-1994,0 0 1,0-1-1,-4 1 1993,-42 17-3132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0:26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1176,'16'1'2576,"6"2"431,-2 5 3135,29 18 5212,-39-23-9140,-22-2-1448,10 0-767,1-1-2,1 0 1,-1 1 0,0-1-1,1 0 1,-1 0 0,1 0-1,-1 0 1,0 1 0,1-1-1,-1 0 1,0 0 0,1 0-1,-1 0 1,0 0 0,1 0-1,-1-1 1,0 1 0,1 0-1,-1 0 1,1 0 0,-1-1-1,0 1 1,1 0 0,-1-1-1,1 1 1,-1 0 0,1-1-1,-1 1 3,1 0 0,0-1 0,0 1-1,0 0 1,1-1-1,-1 1 1,0 0-1,0 0 1,0-1 0,0 1-1,1 0 1,-1 0-1,0-1 1,0 1 0,0 0-1,1 0 1,-1-1-1,0 1 1,0 0-1,1 0 1,-1 0 0,0 0-1,0 0 1,1 0-1,-1-1 1,0 1-1,1 0 1,-1 0 0,8-3 6,-8 3-6,1 0 9,-1 0 1,1-1-1,0 1 0,0 0 1,-1 0-1,1-1 0,0 1 1,-1 0-1,1 0 0,0 0 0,0 0 1,-1 0-1,1 0 0,0 0 1,0 1-1,-1-1 0,1 0 1,0 0-1,-1 0 0,1 1 0,0-1 1,-1 0-1,1 1 0,0-1 1,0 1-10,0 1 30,1 0 0,-1 0 0,0 0 1,0 1-1,0-1 0,0 0 1,0 1-1,0 1-30,0 0 17,0-1 0,0 0 0,0 1 0,0-1 0,-1 0 0,0 1-1,0-1 1,0 2-17,0-5 5,0 1 0,0 0 0,0 0-1,0-1 1,0 1 0,-1 0-1,1-1 1,0 1 0,-1 0-1,1-1 1,0 1 0,-1-1-1,1 1 1,-1-1 0,1 1 0,-1-1-1,1 1 1,-1-1 0,0 1-5,0 0 7,0-1-1,0 1 1,0-1 0,-1 0 0,1 1 0,0-1 0,0 0 0,-1 0 0,1 0 0,0 0-1,0 0 1,-1 0 0,1 0 0,0 0 0,-1-1-7,0 1 4,0-1 1,0 0-1,1 1 1,-1-1-1,0 0 0,1 0 1,-1 0-1,1 0 0,-1 0 1,1 0-1,-1 0 1,1-1-1,0 1 0,-1 0 1,1-1-1,0 1 0,0-1 1,0 1-1,0-1 1,0-1-5,-1-1 2,0-1 0,0 1 0,1-1 1,0 0-1,0 0 0,-1-4-2,2 8 0,0 0 0,0 0-1,0 0 1,0 0-1,0 0 1,0-1 0,0 1-1,0 0 1,0 0-1,1 0 1,-1 0 0,0 0-1,1 0 1,-1 0-1,1 0 1,-1 0 0,1 1-1,-1-1 1,1 0-1,0 0 1,-1 0 0,1 0-1,0 1 1,0-1-1,0 0 1,0 1 0,-1-1-1,1 1 1,0-1-1,1 1 1,-1-1 5,1 1 0,-1-1 0,0 1-1,1 0 1,-1 0 0,1-1 0,-1 1-1,0 0 1,1 1 0,-1-1 0,1 0-1,-1 0 1,0 0 0,1 1 0,-1-1-1,1 1 1,-1-1 0,0 1 0,0 0-1,1-1 1,-1 1 0,0 0 0,0 0-5,2 1 30,0 1 0,-1 0-1,1 0 1,-1 0 0,0 0 0,0 0 0,0 0-30,-1-1 33,0 0 0,0 0-1,0 0 1,0-1 0,0 1-1,-1 0 1,1 0 0,-1 0 0,0 0-1,1 0 1,-1 0 0,0 0-1,0 1-32,0-3-58,0 0-1,0 1 0,0-1 1,0 0-1,-1 0 0,1 0 0,0 1 1,0-1-1,0 0 0,0 0 0,-1 1 1,1-1-1,0 0 0,0 0 0,0 0 1,-1 0-1,1 1 0,0-1 0,0 0 1,-1 0-1,1 0 0,0 0 0,0 0 1,-1 0-1,1 0 0,0 0 1,0 0-1,-1 0 0,1 0 0,0 0 1,0 0-1,-1 0 0,1 0 0,0 0 1,-1 0-1,1 0 0,0 0 0,0 0 1,-1 0-1,1 0 0,0 0 0,0-1 1,0 1-1,-1 0 0,1 0 1,0 0-1,0 0 0,-1-1 0,1 1 1,0 0-1,0 0 0,0 0 0,0-1 1,0 1-1,-1 0 0,1 0 59,0-1-413,-2-1-1479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0:27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7 792,'2'-2'558,"9"-3"9618,-11 5-9890,0 0 1,1 0-1,-1 0 1,0 0 0,1 0-1,-1 0 1,0 0-1,1 0 1,-1 0-1,0 1 1,0-1-1,1 0 1,-1 0-1,0 0 1,1 0-1,-1 0 1,0 1 0,0-1-1,1 0 1,-1 0-1,0 0-286,3 6 1078,4 12 1807,7 17-2885,-9-27 281,-1 1 1,0 1 0,-1-1 0,0 1 0,-1-1 0,0 1 0,0 0 0,-1 0-1,0 3-281,2 96 1886,10 156-224,-12-260-1637,8 57-41,-8-54-34,1 1 1,1-1 0,-1 0 0,1 0-1,1 0 1,0 0 49,5 4-52,-9-11 44,1-1 1,-1 0-1,0 1 0,1-1 1,-1 0-1,0 0 1,0 1-1,1-1 0,-1 0 1,0 0-1,1 1 0,-1-1 1,1 0-1,-1 0 1,0 0-1,1 0 0,-1 0 1,1 0-1,-1 0 1,0 0-1,1 1 0,-1-1 1,1 0-1,-1-1 0,0 1 1,1 0-1,-1 0 1,1 0-1,-1 0 0,0 0 1,1 0-1,-1-1 8,6-8-321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0:28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12 1520,'0'0'449,"0"-1"-1,0 1 0,0-1 0,-1 1 0,1-1 1,0 1-1,0-1 0,0 1 0,-1-1 0,1 1 1,0-1-1,0 1 0,-1-1 0,1 1 0,0-1 1,-1 1-1,1 0 0,-1-1 0,1 1 0,0 0 1,-1-1-1,1 1 0,-1 0 0,1-1 0,-1 1 1,1 0-1,-1 0 0,1 0 0,-1 0 0,0-1-448,0 1 377,-1 0 0,0 1-1,1-1 1,-1 0 0,0 0-1,1 1 1,-1-1-1,1 1 1,-1-1 0,1 1-1,-2 0-376,-6 5 334,-1 0-1,0 0 1,-3 4-334,8-6 925,-34 25 485,-69 54 1039,86-64-1917,1 1 0,0 1 0,-10 14-532,28-31 61,-3 3 114,1 1-1,-1 0 1,-3 7-175,8-13 35,0-1 1,1 1-1,-1 0 1,0 0-1,0 0 0,1 0 1,-1 0-1,1 0 1,0 0-1,0 0 1,-1 0-1,1 0 0,1 0 1,-1 0-1,0 0 1,0 0-1,1 0 0,-1 0 1,1 0-1,0 1-35,0-1 41,1 1-1,0-1 0,0 0 0,0 0 1,0 0-1,0 0 0,0 0 0,0 0 1,1-1-1,-1 1 0,0-1 1,1 1-1,0-1 0,-1 0 0,3 1-40,7 2 200,1-1 0,11 2-200,-20-4 38,123 17 708,-5 0-51,-93-12-515,-3-1-608,12 1 428,-37-6-24,-1 0-2,1 0 0,0 1-1,0-1 1,0 0 0,0 0 0,0 0 0,0 0-1,-1 0 1,1 0 0,0 0 0,0 0-1,0 0 1,0-1 0,0 1 0,0 0-1,-1-1 1,1 1 0,0 0 0,0-1-1,-1 1 1,1-1 0,0 1 0,0-1 0,-1 1-1,1-2 27,1-6-780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0:33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14 712,'3'-13'4198,"-3"13"-4083,0 0 0,0 0 0,0 0 0,-1 0 0,1 0 0,0 0 0,0 0 0,0-1 0,0 1 0,0 0 0,0 0 0,0 0 0,0 0 0,0 0 0,0 0 0,-1 0 0,1 0 0,0 0 0,0 0 0,0 0 1,0 0-1,0 0 0,0 0 0,0 0 0,0 0 0,-1 0 0,1 0 0,0 0 0,0 0 0,0 0 0,0 1 0,0-1 0,0 0 0,0 0 0,0 0 0,0 0 0,0 0 0,0 0 0,0 0 0,-1 0 0,1 0 0,0 0 0,0 0 0,0 0 0,0 1 0,0-1 0,0 0 0,0 0 0,0 0 0,0 0 1,0 0-1,0 0 0,0 0 0,0 0 0,0 0 0,0 1 0,0-1 0,0 0-115,-9 15 5962,1-2-6285,-37 77 5516,-6 26-5193,5 5 2529,-19 84-2529,-12 139 1102,54-228-991,20-101-106,1-9-52,0 0-1,1 1 1,0-1 0,1 0 0,-1 0 0,1 0 0,0 1-1,1-1 1,-1 1 47,0-6-19,0-1 0,1 1 0,-1-1 0,0 1-1,0 0 1,0-1 0,0 1 0,1 0 0,-1-1 0,0 1 0,1-1 0,-1 1-1,0-1 1,1 1 0,-1-1 0,1 1 0,-1-1 0,1 1 0,-1-1 0,1 0-1,-1 1 1,1-1 0,-1 0 0,1 1 0,-1-1 0,1 0 19,1 0-32,0 0-1,0 0 1,0-1 0,-1 1 0,1-1 0,0 1 0,0-1 0,-1 0-1,1 1 1,1-2 32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0:34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22 1856,'-18'-6'8431,"12"5"-6681,0-1 0,0 0 0,0 0 0,0-1 0,-3-2-1750,33 14 5116,8 3-4672,-15-5-236,0 1 1,-1 0-1,0 1 0,-1 1 0,15 11-208,-24-16 25,-1 0 0,0 0 0,0 0-1,0 1 1,-1-1 0,0 1 0,0 0 0,0 1-1,-1-1 1,0 1 0,0-1 0,0 1 0,-1 0-1,0 0 1,0 0 0,-1 4-25,0-2 17,-1 0 1,0 0-1,0 0 1,-1 0-1,0 0 1,-1 0-1,0-1 0,0 1 1,-1-1-1,0 1 1,0-1-1,-1 0 1,0 0-1,-1 0 1,-2 2-18,-3 4 34,-1 0 0,0-1 0,-1 0 1,-1-1-1,1-1 0,-2 0 0,-7 4-34,16-11 24,0 0 0,-1-1 0,1 0 0,-1 0-1,0 0 1,0-1 0,-6 2-24,34-4 353,-1 1-161,22-4 481,0-2-1,35-10-672,-19 4 729,2 3-729,-40 6 78,-12 2-80,0-1 1,-1 0-1,1-1 0,-1 1 1,9-4 1,-9 1-114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0:52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1 624,'-18'9'412,"0"-1"0,-6 2-412,21-10 208,-1 1 0,1 0 0,0-1 0,0 0 0,0 0 0,-3 0-208,1 0 1955,0-1 0,0 0 0,0 0-1,-5-2-1954,6 1 1155,1 1 0,-1 0 0,1 1-1,-1-1 1,1 1 0,-1-1-1155,4 1 48,0 0 0,0 0 1,0 0-1,-1 0 1,1 0-1,0 0 0,0 0 1,0 0-1,0 0 1,0 0-1,0 0 0,0 0 1,0 0-1,0 0 0,0 0 1,0 0-1,0 0 1,0 0-1,-1 0 0,1 0 1,0 0-1,0 0 0,0 0 1,0 0-1,0 0 1,0 0-1,0 0 0,0 0 1,0 0-1,0 0 0,0 0 1,0 0-1,0 0 1,0 0-1,0 0 0,0 0 1,-1 0-1,1 1 1,0-1-1,0 0 0,0 0 1,0 0-1,0 0 0,0 0 1,0 0-1,0 0 1,0 0-1,0 0 0,0 0 1,0 0-1,0 0 0,0 0 1,0 0-1,0 1 1,0-1-1,0 0 0,0 0 1,0 0-1,0 0 0,0 0 1,0 0-1,0 0 1,0 0-1,0 0 0,0 0 1,0 0-1,1 0-48,3 4 845,4-1-474,0-1 0,0 0 1,0 0-1,1 0 0,-1-1 0,0 0 0,1-1 0,0 0-371,4 1 277,102 1 753,1-6 0,5-4-1030,37-2 356,-96 9-936,-46 2-524,-16-1 1071,0 0-1,0 0 0,0 0 1,0 0-1,0 0 1,0 0-1,1 0 0,-1 0 1,0 0-1,0 0 1,0 0-1,0 0 0,0 0 1,0 0-1,0 0 1,1 0-1,-1 0 0,0 0 1,0 0-1,0 0 1,0 0-1,0 0 1,0 1-1,0-1 0,0 0 1,0 0-1,0 0 1,0 0-1,0 0 0,1 0 1,-1 0-1,0 0 1,0 1-1,0-1 0,0 0 1,0 0-1,0 0 1,0 0-1,0 0 0,0 0 1,0 0-1,0 1 1,0-1-1,0 0 1,0 0-1,0 0 0,0 0 1,-1 0 33,-3 7-1051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0:52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1 648,'-17'12'1024,"14"-9"463,0-1 0,0 1 0,1 0-1,-1 0 1,1 0 0,-2 3-1487,3-5 706,0 1 0,0 0-1,0 0 1,0-1 0,1 1 0,-1 0-1,1 0 1,-1 0 0,1 0 0,0 0-1,0 0 1,0 0 0,0 1-706,0-1 153,0 1 0,1-1 1,-1 0-1,1 0 0,0 0 0,0 0 1,0 0-1,0 0 0,0 1-153,2 0 240,0 1-1,0-1 1,0 1 0,0-1-1,1 0 1,-1 0 0,1 0-1,0 0 1,0-1 0,0 0-1,0 0 1,0 0 0,2 0-240,3 2 212,1 0 0,0-1 0,0 0 0,0 0 0,0-1 0,1-1 0,4 0-212,15 1 513,26-4-513,-49 2 47,73-7 603,13-5-650,-23 3 134,46 0-134,-112 8-30,20 3-821,-24-2 830,1 0-1,0 0 1,-1 0-1,1 0 0,-1 0 1,1 1-1,0-1 1,-1 0-1,1 1 0,-1-1 1,1 0-1,0 1 1,-1-1-1,1 1 0,-1-1 1,0 1-1,1-1 0,-1 1 1,1-1-1,-1 1 1,0-1-1,1 1 0,-1-1 1,0 1-1,0 0 1,1-1-1,-1 1 0,0 0 22,1 9-208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0:53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1736,'5'-5'2936,"0"0"0,0 0 0,1 1 0,-1-1 0,3 0-2936,-3 2 349,0 1 1,0 0-1,0 0 1,0 0-1,0 0 1,1 1 0,-1-1-1,0 1 1,1 1-1,-1-1 1,1 1-1,-1 0 1,0 0-1,1 1 1,-1-1 0,1 1-1,4 2-349,5 1 522,0 2 0,0 0 1,-1 0-1,0 2 0,6 3-522,12 9 971,21 19-971,-33-23 172,-1 0 1,0 2-1,-1 1 0,-1 0 0,-1 1 1,10 16-173,-19-24 37,1 0 0,-1 1 1,-1 0-1,-1 0 0,0 0 1,0 1-1,-1 0 0,-1 0 1,0 0-1,-1 0 1,-1 0-1,0 10-37,-1-15 21,-1 0 1,0 0-1,-1-1 0,0 1 1,0-1-1,-1 1 1,0-1-1,-4 8-21,1-5 32,-1 0 1,0 0-1,-1 0 0,0-1 1,-7 7-33,-9 7 52,-2-2-1,0-1 1,-2-1 0,-6 3-52,-109 64-1578,136-82 766,12-8 868,9-9-103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3:56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52 10714,'-38'-18'9770,"36"18"-7473,4-4-841,4 0 193,-6 2 55,0 1-768,22-4-312,46-7-288,-38 8-96,3 2 80,6 2-48,-6 0 785,8 2-3202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0:54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8466,'0'25'11698,"3"22"-9569,3 19-529,1 18-352,4 12-487,2 1-177,3 0-240,1-12-88,2-16-112,-2-9 24,-6-25-280,-2-10-464,-6-25 432,-3-12-2385,-11-29 1865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0:55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1776,'7'-3'4716,"0"0"-1,0 0 1,6-1-4716,-6 2 1548,1 1 1,0 0-1,2 0-1548,5 0 723,-1 2 0,0 0 0,0 0 0,1 1-723,38 7 1985,0 2 0,44 15-1985,-90-24 81,0 1 1,0 0 0,-1 0-1,1 1 1,-1 0-1,1 0 1,4 5-82,-8-7 18,-1 0 1,0 0-1,0 0 1,0 1-1,0-1 1,-1 1-1,1-1 1,0 1-1,-1 0 1,0 0-1,0 0 0,0-1 1,0 1-1,0 0 1,-1 0-1,1 0 1,-1 1-1,0-1 1,1 0-1,-2 2-18,0 2 14,0-1-1,0 1 1,-1-1 0,0 1-1,-1-1 1,0 0 0,0 1-1,0-1 1,0-1 0,-1 1-1,0 0 1,0-1 0,-1 0 0,-2 3-14,-8 7-9,0-2 1,-1 0 0,0 0 0,-6 2 8,-15 8-176,0-1 0,-1-2 1,-2-2-1,-30 10 176,56-24 308</inkml:trace>
  <inkml:trace contextRef="#ctx0" brushRef="#br0" timeOffset="1">552 342 3001,'13'35'12438,"-3"0"-7339,-4-10-3659,-2 1 0,0 0 1,-1 3-1441,8 92 2908,-11-121-2903,0 0-1,0 0 1,0 0-1,0 0 1,0 0-1,0 0 1,0 0-1,0 0 1,0 1-1,0-1 1,0 0-1,0 0 1,0 0-1,0 0 1,0 0 0,0 0-1,0 0 1,0 0-1,0 0 1,0 1-1,0-1 1,0 0-1,0 0 1,0 0-1,0 0 1,0 0-1,0 0 1,0 0-1,0 0 1,0 0-1,0 0 1,0 0-1,-1 1 1,1-1-1,0 0 1,0 0-1,0 0 1,0 0-1,0 0 1,0 0-1,0 0 1,0 0-1,0 0 1,0 0-1,0 0 1,-1 0-1,1 0 1,0 0-5,-4-4 83,-6-10-32,3 0-50,0-2 0,0 1 1,2-1-1,0 1 0,0-2 0,2 1 0,0 0 0,1-1 1,0-2-2,2 6-4,0 0 1,1 0-1,0 0 1,1 1-1,1-1 1,0 0 0,0 1-1,1-1 1,1 1-1,0 0 1,1 0-1,1 0 4,-1 2 3,0 0 0,1 1 0,0 0 0,1 0 0,9-8-3,-13 13 8,1 0 1,0 0-1,1 0 0,-1 1 0,0-1 0,1 1 0,0 1 0,0-1 0,0 1 0,0 0 0,2 0-8,-5 1 60,-1 1-1,1 0 1,-1-1-1,0 1 1,1 0-1,-1 1 1,1-1-1,-1 0 1,1 1-1,-1-1 1,0 1-1,1 0 1,-1 0-1,0 0 1,0 0-1,0 0 1,0 0-1,0 1 1,0-1-1,0 1 1,1 1-60,2 2 123,0 2 1,-1-1-1,0 0 0,0 2-123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0:55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66 856,'5'-23'2688,"-5"20"-1349,0-1 0,0 1 1,0-1-1,0 1 0,0-1 0,0 1 0,-1-1 1,-1-2-1340,2 6 225,0-1 1,0 1-1,0-1 1,0 1-1,-1-1 1,1 1-1,0-1 1,0 1-1,-1-1 1,1 1-1,0 0 1,-1-1-1,1 1 0,-1-1 1,1 1-1,0 0 1,-1-1-1,0 1-225,1 0 114,0 0 0,-1 0 0,1 0-1,0 0 1,-1 0 0,1 0 0,0 0-1,-1 0 1,1 0 0,0 0 0,-1 0-1,1 0 1,0 0 0,-1 0 0,1 0-1,0 0 1,0 1 0,-1-1 0,1 0-1,0 0 1,-1 0-114,0 2 266,-1-1 0,1 1 0,-1-1 0,1 1 0,0 0 0,-1 0 0,1-1 0,0 1-266,-5 12 545,0-1 0,0 1 0,1 0-1,1 0 1,1 0 0,-1 6-545,-2 18 1129,-1 33-1129,6-34 302,1 0 0,2-1 0,1 1 0,4 9-302,-2-20 103,1 0-1,1 0 1,1-1 0,1 0 0,2 0 0,2 3-103,-6-16 2,1 0 0,0 0 0,0-1 0,1 0 0,0 0 1,1-1-1,1 0 0,-1-1 0,2 0 0,-1-1 1,8 4-3,-11-8-51,-8-4 42,0 0-1,0 0 0,1 0 1,-1 0-1,0 0 0,0 0 0,0 0 1,0 0-1,1 0 0,-1 0 0,0 0 1,0 0-1,0 0 0,0 0 1,0 0-1,1 0 0,-1 0 0,0 0 1,0 0-1,0 0 0,0 0 1,0 0-1,1 0 0,-1 0 0,0-1 1,0 1-1,0 0 0,0 0 0,0 0 1,0 0-1,0 0 0,1 0 1,-1 0-1,0-1 0,0 1 0,0 0 10,0-6-4730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1:00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57 317 1880,'-44'22'11763,"43"-21"-11562,1-1 0,-1 1 1,0-1-1,0 1 0,1-1 1,-1 1-1,0-1 0,0 1 0,1-1 1,-1 1-1,1 0 0,-1 0 1,1-1-1,-1 1 0,1 0 0,-1 0 1,1-1-1,0 1 0,-1 0 1,1 0-1,0 0 0,0 0 0,-1 0 1,1 0-1,0-1 0,0 1 1,0 0-1,0 0 0,0 0 0,0 0 1,1 0-1,-1 0 0,0 0 1,0 0-1,1-1 0,-1 1 0,0 0 1,1 0-202,0 1 229,0 0 0,1-1-1,-1 1 1,0 0 0,1-1 0,0 1 0,-1-1 0,1 0 0,0 0 0,-1 1 0,1-1 0,0 0 0,2 0-229,0 1 157,0-1 0,0 0 0,0-1 0,0 1 0,0-1 1,0 1-1,0-1 0,0 0 0,0-1 0,0 1 0,3-1-157,0-1 95,-1 0 0,0 0 0,0 0 0,0-1 0,0 0 0,0 0 0,0-1-95,7-5 48,-1 0 1,0-1-1,-1-1 0,0 1 1,-1-2-1,0 0-48,1-2 3,0 0 0,-1-1 1,-1 0-1,0-1 0,-1 0 0,2-9-3,-6 17-23,-2-1-1,1 0 1,-1-1 0,-1 1-1,0 0 1,0-2 23,-1 5-23,0 0 1,0 0 0,0 1-1,-1-1 1,0 0-1,-1 1 1,1-1-1,-1 0 1,0 1 0,-1-1 22,1 2-3,0 1 1,0-1-1,0 0 1,-1 1-1,1 0 0,-1 0 1,0 0-1,0 0 1,0 0-1,-1 0 1,1 1-1,0-1 1,-1 1-1,0 0 1,0 0-1,1 1 1,-1-1-1,0 1 1,0-1-1,-1 1 0,1 1 1,0-1-1,0 1 1,0-1-1,-1 1 1,1 0 2,-2 1 12,0-1 1,1 1-1,-1 0 1,0 0-1,1 0 0,-1 1 1,1 0-1,0 0 1,0 1-1,0-1 1,0 1-1,0 0 1,0 0-1,1 1 1,-1-1-1,1 1 0,0 0 1,0 0-1,-1 3-12,0 0 50,0 1 0,0 1-1,1-1 1,0 1-1,0-1 1,1 1-1,0 0 1,0 5-50,-1 3 104,2-1-1,0 1 1,1 0-1,1 6-103,0-11 53,1 0 1,0-1-1,1 1 0,0-1 0,1 1 0,0-1 1,1 0-1,0 0 0,1 0 0,0-1 0,2 2-53,-3-5 23,0-1 0,0 0 0,1 0 0,0-1 0,0 0-1,0 1 1,1-2 0,0 1 0,0-1 0,0 1 0,0-2-1,1 1 1,0-1 0,-1 0 0,1 0 0,0-1 0,0 0-1,3 0-22,2 0-24,0 0 0,0-1 0,1-1 0,-1 0 0,1-1 0,-1 0-1,0-1 1,0-1 0,10-2 24,14-7 422,-1-1 0,18-10-422,15-8 380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1:00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162 403 2064,'-5'-10'12043,"-4"3"-5840,7 6-5725,0 0 0,-1 0-1,1 1 1,-1-1 0,1 1-1,-1-1 1,1 1 0,0 0-1,-1 0-477,-5 1 72,1-1 0,0 1 0,0 0-1,0 1 1,0 0 0,0 0-72,3 0 49,0-1 1,0 1-1,1 0 1,-1 0-1,1 1 0,-1-1 1,1 1-1,0 0 0,0 0 1,0 0-1,0 0 1,1 0-1,0 0 0,-1 1 1,1-1-1,0 1 0,0 0 1,1-1-1,-1 1 1,1 0-1,0 1-49,-3 10 165,1 1 0,0-1 1,1 1-1,1 13-165,0-15 74,1 0 1,0 0-1,1 0 1,1 0-1,0 0 1,2 4-75,-3-14 14,1 0 0,-1 0 0,1 0 0,0-1 0,-1 1 0,2 0 0,-1-1 0,0 0 0,1 0 0,-1 1 0,2-1-14,-2-1 5,0-1 1,0 1-1,0-1 0,0 1 0,1-1 0,-1 0 0,0 0 0,1 0 0,-1 0 0,1 0 0,-1-1 1,1 1-1,0-1 0,-1 0 0,1 0 0,-1 0 0,1 0 0,1 0-5,1-1-3,1 0-1,-1 0 0,0-1 1,1 0-1,-1 0 0,0 0 1,0-1-1,0 1 0,-1-1 1,1 0-1,-1-1 0,1 1 1,-1-1-1,0 0 0,-1 0 1,1 0-1,0 0 0,-1-2 4,6-6-115,-1 0-1,0-1 1,-1-1-1,-1 1 1,0-1-1,1-5 116,2-11-272,-2 0 1,0 0-1,-2-1 0,-2 1 0,-1-1 0,-1 0 0,-2-12 272,-2-7-44,-3 1 0,-1 0 0,-3 0 0,-5-11 44,5 30 258,10 29-223,-1 0 0,1 0 0,-1 0 0,1 0 0,-1 0 1,1 1-1,-1-1 0,0 0 0,1 0 0,-1 1 0,0-1 1,0 0-36,1 1 17,0 0 1,-1 0-1,1 0 1,0 0-1,-1 0 1,1 0-1,0 0 1,0 0 0,-1 0-1,1 0 1,0 0-1,-1 0 1,1 0-1,0 0 1,0 0-1,-1 0 1,1 0-1,0 0 1,0 0 0,-1 1-1,1-1 1,0 0-1,0 0 1,-1 0-1,1 0 1,0 1-1,0-1 1,0 0-1,-1 0 1,1 1 0,0-1-1,0 0 1,0 0-1,0 1 1,0-1-1,-1 0 1,1 0-1,0 1 1,0-1-1,0 0 1,0 0 0,0 1-18,-2 6 202,0-1 1,0 1-1,0 0 1,1 0 0,0 0-1,0 6-202,1 47 650,1-47-542,2 33 202,1-1-1,3 1 1,1-1-1,3 0 0,10 26-309,-14-51-10,0-1-1,1-1 1,1 1 0,9 12 10,-14-24 36,1 0 1,0 0 0,0-1 0,1 0 0,0 0 0,0-1 0,0 1 0,1-1 0,-1 0 0,1-1 0,0 0 0,8 3-37,4-1 362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1:00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13 224 2280,'82'26'13689,"-73"-22"-11853,1-1-1,-1-1 1,1 0 0,0 0 0,6 0-1836,-13-2 141,-1 0 0,0 0 0,0-1 0,0 1 0,1-1 0,-1 1 0,0-1 0,0 0 0,0 0 0,0 0 0,0 0 0,0 0 0,0 0 0,0 0 0,-1-1 0,1 1 0,0-1 0,-1 1 0,1-1 0,-1 0 0,1-1-141,5-6 65,0 0 0,-1 0 1,0-1-1,0 0 0,-2 0 1,1 0-1,-1-1 0,0 0 1,-1 0-1,-1 1 0,0-2 1,0 0-66,-1 6 10,-1 0 0,0 1 0,0-1 1,-1 0-1,0 1 0,0-1 0,0 1 0,-1-1 1,1 1-1,-3-5-10,3 7 2,-1 0 1,1 1-1,0-1 0,-1 1 1,1 0-1,-1-1 0,0 1 1,0 0-1,0 0 0,0 0 1,0 0-1,0 0 0,0 1 1,-1-1-1,1 1 0,0-1 1,-1 1-1,0 0 0,1 0 1,-1 0-1,0 0 0,-2 0-2,3 1 0,0 0-1,0 0 0,0 1 1,0-1-1,0 0 1,-1 1-1,1-1 0,0 1 1,0 0-1,0 0 1,1 0-1,-1 0 0,0 0 1,0 0-1,0 0 1,-1 1 0,-1 2-6,-1 0 1,1 1-1,0-1 0,0 1 1,-1 1 5,3-2-3,-1 0 1,1 0-1,0-1 1,1 1-1,-1 0 1,1 1-1,-1-1 1,1 0-1,1 0 0,-1 2 3,0 2-3,0 0 0,1 1-1,0-1 1,1 0-1,0 3 4,4 12 5,0 1 0,2-1 0,3 6-5,8 23 143,2-1 0,3-1 0,25 41-143,-30-60 134,-2 0 1,1 3-135,-13-24 38,0 0 1,-1 0-1,0 0 1,-1 0-1,0 0 1,0 1-1,-1-1 1,0 1-1,-1 1-38,0-8 18,-1 0-1,1 0 1,-1 0-1,0 0 1,0 0-1,0 0 1,-1 0 0,1 0-1,-1-1 1,0 1-1,0 0 1,0-1-1,0 0 1,-1 1-1,1-1 1,-1 0-18,-1 1 8,0-1-1,-1 1 1,1-1-1,-1 0 1,0-1-1,1 1 1,-1-1-1,0 0 1,0 0-1,-1 0 1,0 0-8,-6 0-158,1 0 0,0-1 0,-1 0 0,1 0 0,-1-2 0,1 1 0,0-1 0,-1-1 0,1 0 0,0-1 0,-3-1 158,3 1-194,1-1 0,0 0 0,0-1 0,0 0 0,1-1 0,-1 0-1,-5-6 195,11 8-29,0 0-1,0 0 0,1-1 0,0 0 0,-1-1 30,4 6-1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1:01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25 265 1424,'41'-22'13861,"-32"16"-11895,1 0-1,-2-1 0,3-2-1965,-7 5 299,0 0-1,0 0 1,0 0 0,-1 0-1,0 0 1,0-1-1,0 1 1,0-1 0,-1 0-1,1 0 1,-1 0-1,-1 0 1,1-1 0,-1 1-1,0 0 1,0-1-299,0-2 112,-1 0 0,-1 0 0,1 0 0,-1 0 0,-1 0 0,1 0 1,-1 1-1,-1-1 0,0 0 0,0-1-112,1 6 9,0-1 0,0 1 0,0-1 0,0 1 0,-1 0 0,1-1 0,-1 1 0,0 1 0,0-1 0,0 0-9,1 2 5,0-1 1,0 1-1,0 0 1,0 0-1,0 0 1,0 0 0,-1 0-1,1 1 1,0-1-1,-1 0 1,1 1 0,0 0-1,-1 0 1,1 0-1,0 0 1,-1 0 0,0 0-6,1 1 1,-1-1 0,0 1 0,1 0 0,-1 0 0,1 0 1,-1 0-1,1 1 0,0-1 0,0 1 0,-1-1 1,1 1-1,0 0 0,0 0 0,1 0 0,-1 0 0,0 0 1,1 0-1,-1 0 0,1 1 0,-1-1 0,1 0 0,0 1 1,0 0-2,-2 6 34,0-1 0,0 1-1,1 0 1,0 1 0,0-1 0,1 2-34,0 0 90,1 0 1,0 0-1,0 0 0,1-1 0,1 1 1,0 0-1,0 0 0,1-1 0,0 1 1,1-1-1,4 7-90,-5-10 51,1 0 1,0-1 0,0 0-1,0 0 1,1 0-1,0 0 1,0-1 0,1 0-1,0 0 1,-1 0-1,2-1 1,-1 0 0,0 0-1,1 0 1,0-1-1,0 0 1,4 1-52,1-1 125,1 0-1,-1-1 1,0-1 0,1 0-1,-1 0 1,1-1 0,-1-1-1,1 0 1,-1-1 0,0-1 0,1 0-1,2-1-124,56-19 402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1:01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9186,'19'-20'11098,"-13"14"-8457,5 1-873,0 13-303,-2 5-121,-5 18-488,-4 5-384,-1 0-256,-5 0 8,2-14-320,4-10-464,-4-17 1120,-1-8-7025,-15-10 5001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1:02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1 211 1552,'50'0'15672,"25"5"-9704,-15 0-2952,-54-5-2951,0 1 1,0 0-1,0 0 0,0 1 0,-1-1 0,1 1 0,0 0 1,-1 1-1,1 0 0,-1-1 0,0 2 0,0-1 0,0 0 1,-1 1-1,1 0 0,-1 0 0,0 1 0,0-1 0,0 1 1,0 0-1,-1 0 0,0 0 0,0 0 0,0 1 1,-1-1-1,0 1 0,0-1 0,0 1 0,-1 0 0,1 4-65,1 37 6,-1-15 3,-1-21-6,0 0 0,0 0 0,-1 0 0,-1 0 1,0 0-1,-2 9-3,3-20-6,0 0 0,0 1 0,0-1 0,0 0 0,0 1 0,0-1 0,0 0-1,0 1 1,0-1 0,-1 0 0,1 1 0,0-1 0,0 0 0,0 1 0,0-1 0,-1 0 0,1 0 0,0 1 0,0-1 0,-1 0 0,1 0 0,0 1 0,0-1 0,-1 0 0,1 0 0,0 0 0,-1 0 0,1 1 0,0-1 0,-1 0 0,1 0 0,0 0 0,-1 0 0,1 0 0,0 0 0,-1 0 0,1 0 0,0 0 0,-1 0 0,1 0 6,-1 0-29,1-1 1,-1 1-1,0-1 1,1 1-1,-1-1 1,1 1-1,-1-1 1,1 1-1,-1-1 1,1 1 0,0-1-1,-1 0 1,1 1-1,0-1 1,-1 0-1,1 1 1,0-1-1,0 0 1,0 1-1,-1-1 1,1 0 28,-1-9-199,0 0 1,1 0 0,-1 0-1,2 0 1,0 0-1,0 0 1,0 0-1,2 1 1,-1-1-1,1 0 1,0 1 0,1 0-1,0 0 1,1 0-1,2-4 199,-5 10 5,0 1 0,0-1-1,0 0 1,1 1 0,-1-1-1,1 1 1,0 0 0,0-1-1,0 1 1,0 1 0,1-2-5,-3 3 41,1-1 1,0 0 0,0 0 0,0 1-1,0-1 1,1 1 0,-1-1-1,0 1 1,0 0 0,0 0 0,0 0-1,0 0 1,0 0 0,0 1-1,0-1 1,1 0 0,-1 1 0,0 0-1,0 0-41,2 1 118,-1-1-1,0 1 1,0 0-1,0 1 0,-1-1 1,1 0-1,0 1 1,-1 0-1,2 2-117,2 2 245,-2 0 0,1 0 0,-1 1 0,0 0-245,8 21 748,-2 0 0,-1 1 0,5 28-748,-7-27 352,1-1 0,1-1 1,1 0-1,4 4-352,-13-31 20,1 2 48,0 0 1,0-1-1,0 1 1,0 0-1,1-1 0,0 1-68,-2-3 27,-1-1-1,1 1 0,0 0 1,-1-1-1,1 1 0,0-1 0,0 1 1,0-1-1,-1 0 0,1 1 0,0-1 1,0 0-1,0 1 0,0-1 0,0 0 1,0 0-1,0 0 0,0 0 1,0 0-1,0 0 0,-1 0 0,1 0 1,0 0-1,0 0 0,0-1 0,0 1 1,0 0-1,0-1 0,0 1 1,0 0-27,3-3 73,-1 1 1,1-1 0,0 0 0,-1 0 0,3-2-74</inkml:trace>
  <inkml:trace contextRef="#ctx0" brushRef="#br0" timeOffset="1">867 54 15507,'0'11'9242,"-4"2"-6745,5-10-1465,9-2 136,19 2 25,8-3-297,27-4-504,7-3-112,6-2-152,1-1 0,-6 1-168,-12 0-200,-19 1-504,-17-1-176,-24 2 423,-5-1 1,-26 4 504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1:02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2112,'8'44'15684,"8"10"-11419,9 20-1713,2 9-215,-1 17-609,1 3-368,0-14-719,-3-21-153,-7-26-272,0-15-304,-7-25-440,-4-6 1128,-10-27-648</inkml:trace>
  <inkml:trace contextRef="#ctx0" brushRef="#br0" timeOffset="1">23 415 11234,'14'-8'10451,"20"-6"-7227,8 0-967,9 1-545,6 1-368,-4 4-639,-2 5-193,-10 7-136,-4 7 360,24 6-520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3:57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115 173 2048,'20'-98'11499,"-15"59"-7906,-5 36-3333,0 1-1,0-1 1,-1 0 0,1 0-1,-1 1 1,0-1-1,0 0-259,1 2 79,0 1-1,0-1 0,0 0 0,-1 1 0,1-1 0,0 0 0,-1 1 0,1-1 0,0 1 1,-1-1-1,1 0 0,-1 1 0,1-1 0,-1 1 0,1-1 0,-1 1 0,1 0 0,-1-1 1,0 1-1,1 0 0,-1-1 0,0 1 0,1 0 0,-1 0 0,0-1 0,1 1 1,-1 0-1,0 0 0,1 0 0,-1 0 0,0 0 0,1 0 0,-1 0 0,0 0 0,0 0 1,1 0-1,-1 1 0,0-1 0,1 0 0,-1 0 0,0 1 0,1-1 0,-1 0 1,0 1-79,-2 1 178,-1 0 0,1 0 1,-1 1-1,1-1 1,0 1-1,0 0 1,-2 1-179,-4 7 128,0-1 1,1 1 0,0 1 0,0-1-1,2 1 1,-1 1 0,1-1 0,1 1-1,1 0 1,-1 1-129,3-7 27,0 1 0,1 0 1,0 0-1,0 0 0,1 0 0,0 0 1,0 0-1,1 0 0,-1 0 0,2 0 1,-1 0-1,2 0 0,-1-1 0,1 1 1,0-1-1,0 1 0,1-1 0,0 1-27,-2-6-11,0 1-1,0 0 0,0 0 1,0-1-1,0 0 0,0 1 1,1-1-1,0 0 0,-1 0 1,1 0-1,0 0 0,0-1 1,0 1-1,0-1 0,0 0 1,0 0-1,0 0 0,0 0 1,1 0-1,-1-1 0,0 1 1,1-1-1,-1 0 0,0 0 1,1 0-1,-1-1 0,0 1 1,0-1-1,1 1 0,-1-1 1,0 0-1,3-2 12,8-3-772,0-1 0,0 0 0,-1-1 0,0-1 0,0 0 0,7-7 772,-6 3-1850,0 0 0,-1-1-1,-1 0 1,0-1 0,2-5 1850,-8 12-1975,0 0 1,0 0-1,1 1 0,5-4 1975,1 2-1592,-12 8 1837,-1 1 1,1-1-1,0 1 1,0 0-1,-1 0 1,1 0-1,0-1 0,0 1 1,0 0-1,0 0 1,-1 0-1,2 0-245,-1 0 368,-1 1 1,1-1-1,0 1 0,0-1 0,0 0 0,0 1 1,-1-1-1,1 1 0,0 0 0,0-1 0,-1 1 1,1 0-1,-1-1 0,1 1 0,0 0 0,-1 0 1,1-1-1,-1 1 0,0 0 0,1 0 0,-1 0 1,0 0-1,1 0 0,-1-1 0,0 2-368,29 110 9998,-28-109-9870,0 0-1,0 0 0,0 0 0,0 0 0,1 0 0,-1-1 0,1 1 1,-1 0-1,1-1 0,0 1 0,0-1 0,1 1-127,-2-2 11,0-1-1,0 1 0,0 0 1,0 0-1,0-1 0,0 1 1,0-1-1,0 1 0,0-1 1,0 1-1,0-1 0,0 0 1,1 0-1,-1 1 0,0-1 1,0 0-1,0 0 0,1 0 1,-1 0-1,0 0 0,0-1 1,0 1-1,1 0 0,-1 0 1,0-1-1,0 1 0,0-1 1,0 1-1,0-1 0,0 1 1,0-1-1,0 0 0,1 0-10,0-1-21,0 0 0,0 0 0,-1-1 0,1 1 0,0-1 0,-1 1 0,0-1 0,1 1 0,-1-1 0,0 0 0,0 1 0,-1-1 0,1 0 0,0 0 21,0-2-131,0 0 1,-1 0-1,1 0 1,-1 0-1,0 0 1,0 0-1,-1 1 1,0-4 130,0 3-144,0 0 1,-1 0 0,0 0 0,0 0 0,0 0 0,0 0 0,-1 1 0,0-1 0,0 1 0,0 0 0,0-1 0,-1 2 0,0-1-1,0-1 144,-3 0-134,0 0-1,-1 1 1,1-1 0,-7-1 134,11 4-12,0 1 0,-1 0 1,1-1-1,0 2 1,-1-1-1,1 0 1,-1 1-1,1 0 1,-1-1-1,0 1 1,1 1-1,-3-1 12,5 0 9,1 0-1,-1 0 1,1 0-1,-1 0 1,1 0-1,-1 1 0,0-1 1,1 0-1,-1 0 1,1 0-1,-1 0 1,1 1-1,-1-1 1,1 0-1,-1 1 0,1-1 1,-1 0-1,1 1 1,0-1-1,-1 0 1,1 1-1,0-1 1,-1 1-1,1-1 1,0 1-1,-1-1 0,1 1 1,0-1-1,0 1 1,0-1-1,-1 1 1,1-1-1,0 1 1,0 0-1,0-1 0,0 1 1,0-1-1,0 1 1,0-1-1,0 1 1,0-1-1,0 1 1,0 0-1,1-1-8,-1 1 30,1 1 1,-1-1-1,1 0 0,0 1 0,0-1 1,0 0-1,0 0 0,0 0 0,0 0 1,0 0-1,0 0 0,0 0 0,0 0 1,0-1-1,2 2-30,-1-1 38,1 0 0,0-1 0,0 1 0,-1 0 1,1-1-1,0 0 0,0 1 0,0-1 0,0-1 0,1 1-38,32-5 261,-8 0-59,-19 5-76,0-1-1,1 2 1,-1-1-1,0 1 1,1 1-1,-1 0 1,1 1-126,-7-3 46,0 1 1,0 0-1,0 1 0,-1-1 1,1 0-1,0 1 0,-1-1 1,1 1-1,-1 0 1,1 0-1,-1 0 0,0 0 1,0 1-1,0-1 0,0 1 1,0-1-1,0 1 1,-1-1-1,1 1 0,-1 0 1,0 0-1,1 2-46,-1 2 42,0 0 1,0-1-1,0 1 0,-1 0 1,0-1-1,0 1 0,-1 4-42,-3 12 64,-4 12-64,3-12 20,4-14-88,5-14-65,7-19-183,-7 16 214,3-6 73,0 2-1,1-1 0,1 1 0,0 0 0,1 1 0,0 0 1,0 0-1,1 1 0,0 0 0,1 1 0,9-5 30,-18 12 33,1 1 0,-1-1 0,0 1 0,0-1 0,0 1 0,1 0 0,-1 1 0,0-1 0,1 0 0,-1 1 0,1 0-33,-2 0 33,-1 0 1,1 0-1,-1 0 1,1 1-1,-1-1 1,1 1-1,-1-1 1,1 1-1,-1-1 0,0 1 1,1 0-1,-1 0 1,0-1-1,0 1 1,1 0-1,-1 0 1,0 0-1,0 1 1,0-1-1,0 0 0,0 0 1,0 0-1,-1 1 1,1-1-1,0 1-33,1 3 113,0-1 0,-1 0 0,1 1 0,-1 0 1,0-1-1,-1 1 0,1 0 0,-1-1 0,0 4-113,-1 9 454,0-1 0,-2 3-454,-1 17 667,5-26-438,0-10-203,2-7-165,-1-2 21,-1 5 81,0 1 0,0 0 0,0-1 1,0 1-1,0 0 0,1 0 0,-1 0 0,1 0 0,2-3 37,6-6-129,1-1 0,8-6 129,-14 14-35,0 1 0,1 0 1,-1 0-1,1 0 0,0 0 1,0 1-1,0 0 0,0 0 1,4-1 34,-7 3 8,-1 1 1,0-1 0,1 1-1,-1-1 1,1 1 0,0 0-1,-1 0 1,1 0 0,-1 0 0,1 0-1,-1 1 1,1-1 0,-1 1-1,1 0 1,-1-1 0,0 1-1,1 0 1,-1 1 0,0-1 0,0 0-1,0 1 1,0-1 0,1 1-9,-1 0 49,0 1 1,0-1 0,0 0-1,0 0 1,-1 1 0,1-1-1,-1 1 1,1 0 0,-1-1-1,0 1 1,0 0 0,0 0-1,-1-1 1,1 1 0,-1 0 0,1 2-50,-1 5 189,0 1 1,0 0-1,-1 0 1,-1-1-190,1 0 99,0-1 1,0 0-1,1 0 1,1 5-100,2 7-359,-2-19 113,0-3 103,-1-11 496,-1-13-184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1:03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165 206 7706,'8'-3'12298,"-10"23"-8673,4 9-1721,6 14-239,-1 6-209,0-2-600,1-7-312,-7-16-392,10-11-192,-9-18-568,1-11 8,-7-16 248</inkml:trace>
  <inkml:trace contextRef="#ctx0" brushRef="#br0" timeOffset="1">0 1 2048,'31'4'15148,"8"2"-11324,7-2-1519,3 6-241,-5-5-615,-6-5-353,-5 4-1368,-7-5-184,14 2 160</inkml:trace>
  <inkml:trace contextRef="#ctx0" brushRef="#br0" timeOffset="2">525 62 2168,'-1'1'3115,"-15"9"7148,3 2-4921,12-10-5052,-1 0 1,1 0 0,-1 0 0,1 0 0,0 0 0,0 0 0,0 0 0,0 0 0,0 1-1,0-1 1,1 0 0,-1 1 0,1-1 0,-1 1-291,1 1 266,0 1 0,0 0-1,0-1 1,0 1 0,1 0 0,0-1 0,0 1-1,0-1 1,0 1 0,1-1 0,1 3-266,0 0 192,1-1 0,0 0-1,0 0 1,0 0 0,1 0 0,0-1 0,1 2-192,9 6 144,0-1 1,1 0-1,0-1 1,1-1-1,4 1-144,16 6 166,-24-11 0,-1 0 0,1 0 0,4 5-166,-16-10 25,0-1 1,0 1-1,0 0 0,0 0 0,0-1 0,0 1 1,0 0-1,0 0 0,0 0 0,0 0 0,-1 0 1,1 0-1,0 1 0,-1-1 0,1 0 1,-1 0-1,1 0 0,-1 1-25,0 0 21,0-1 1,0 0-1,0 0 0,-1 1 1,1-1-1,0 0 1,-1 0-1,1 0 0,-1 0 1,1 1-1,-1-1 1,0 0-1,1 0 0,-1 0 1,0 0-1,0 0 1,0 0-1,0-1 0,0 1 1,-1 1-22,-4 2 40,0 1 0,-1 0 0,0-1 0,0-1 0,0 1 0,0-1 1,-1 0-1,1-1 0,-2 1-40,-7 1-130,0-1 1,1-1-1,-1 0 0,-3-1 130,9 0-291,-1-1 0,1-1 0,0 0 0,-4-1 291,10 2-167,0-1 1,1 0 0,-1 0-1,0-1 1,1 1 0,-1-1-1,1 0 1,-1 1 0,1-2-1,0 1 1,0 0 0,-3-3 166,-4-11-699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1:03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35 1408,'-28'-15'11387,"6"5"-6026,0 0-2216,-1 13-1585,-7 8 16,3 13-432,4 7-223,5 9-241,8 6-72,10 7-120,6 3-72,14-4-184,6-5-64,15-13 88,1-16-96,11-18-432,7-10 912,1-26-640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1:03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1768,'8'4'11805,"-2"5"-7276,2 14-2493,-5-14-649,11 47 1917,-3 0 1,5 51-3305,-3-10 1002,15 93-72,-27-184-919,0 1 0,0 0 0,0-1 0,1 1 0,1 3-11,-3-10-2,0 0 0,0 0 0,0 0 0,0 0 0,0 0 0,0 0 0,0 1-1,0-1 1,1 0 0,-1 0 0,0 0 0,0 0 0,0 0 0,0 0 0,0 0 0,0 0 0,0 0 0,0 0 0,0 0 0,0 0 0,0 0-1,0 0 1,1 0 0,-1 0 0,0 0 0,0 0 0,0 0 0,0 0 0,0 0 0,0 0 0,0 0 0,0 0 0,0 0 0,0 0-1,1 0 1,-1 0 0,0 0 0,0 0 0,0 0 0,0 0 0,0 0 0,0 0 0,0 0 0,0 0 0,0 0 0,0 0 0,0 0-1,0 0 1,0-1 0,1 1 0,-1 0 0,0 0 0,0 0 0,0 0 0,0 0 0,0 0 0,0 0 0,0 0 0,0 0 0,0 0-1,0 0 3,1-2-37,0 1-1,0 0 1,-1 0-1,1-1 1,0 1-1,-1-1 1,1 1-1,-1 0 1,1-1-1,-1 1 1,1-1-1,-1 1 1,0-1-1,0 1 1,0-2 37,-1-27-520,-1 8 129,2 20 367,-1-15-194,2 1 0,-1-1 0,2 0 0,0 1 0,1-1-1,4-10 219,17-30-170,-24 56 182,0 0 0,1 0 0,-1 0 0,1 0 0,0 0 0,-1 0 0,1 0 0,0 0 0,-1 0 1,1 0-1,0 1 0,0-1 0,0 0 0,0 0 0,0 1 0,0-1 0,0 1 0,0-1 0,1 0-12,-1 1 30,0 0-1,0 0 1,0 0-1,0 0 1,0 0-1,0 0 1,0 0-1,0 1 1,0-1-1,0 0 1,0 0-1,0 1 1,0-1-1,0 1 1,0-1-1,0 1 1,0 0-30,3 2 128,1 0 0,-2 1 0,1 0 1,0 0-1,-1 0 0,1 0 0,1 4-128,6 11 309,0 2-1,-2-1 1,0 2-1,-1-1 1,-1 2-309,4 8 278,-2-4-77,-2-7 181,6 13-382,-10-26 52,0-1 1,1 1-1,0-1 0,0 0 1,1 0-1,3 4-52,-6-9 28,-1 1 0,1-1 0,-1 0-1,1 1 1,0-1 0,-1 0 0,1 0 0,0 0 0,0 0 0,0 0-1,0 0 1,0-1 0,0 1 0,0-1 0,0 1-28,0-1 63,1 0-1,-1 0 1,0 0 0,0-1 0,1 1 0,-1-1 0,0 1 0,0-1-1,0 0 1,0 0 0,1 0 0,-1 0 0,0 0 0,0-1-63,23-15 105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1:04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36 1160,'4'6'3533,"-1"0"0,0 1 0,-1-1 0,1 1-3533,6 27 6398,0-1-3892,-4-18-1550,-1-2 8,0 1 1,2-2 0,-1 1 0,7 10-965,-10-20 76,-1-1 0,1 1 0,-1-1 0,1 0 0,0 1-1,0-1 1,0 0 0,0-1 0,0 1 0,1 0 0,-1 0 0,0-1 0,1 0-1,0 1 1,-1-1 0,1 0 0,-1 0 0,1 0 0,0-1 0,0 1 0,0-1-1,-1 1 1,1-1 0,0 0 0,0 0 0,0 0-76,-1 0 12,1-1-1,-1 1 1,0-1 0,0 0 0,1 0 0,-1 1-1,0-1 1,0 0 0,0-1 0,0 1-1,0 0 1,0-1 0,0 1 0,-1-1 0,2-1-12,0 0 1,0-1 0,-1 1 1,1-1-1,-1 0 1,0 0-1,0 1 0,-1-1 1,2-3-2,-1-2-28,0 1 0,0-1 0,-1 1 0,0-1 0,-1 1 0,1-1 0,-2 0 0,0-5 28,0 8-31,0 0-1,-1 0 1,0 1-1,0-1 1,0 1-1,-1-1 1,0 1 0,0 0-1,0 0 1,0 0-1,-1 0 1,0 1-1,0-1 1,0 1 0,-1 0-1,1 0 1,-1 1-1,0-1 1,0 1 0,-1 0 31,-1-1-105,0 1 0,0 0 1,0 0-1,-1 0 0,1 1 1,-1 0-1,0 0 0,0 1 1,1 0-1,-1 1 0,0 0 1,0 0-1,0 0 0,-6 2 105,12-2-92,1 0-1,-1 1 1,1-1-1,-1 1 1,1-1-1,0 1 1,-1-1-1,1 1 1,0 0-1,-1 0 1,1-1-1,0 1 1,-1 1 92,1-1-74,1-1 1,0 0-1,-1 1 1,1-1-1,0 1 1,0-1-1,-1 1 1,1 0-1,0-1 1,0 1-1,0-1 1,0 1-1,0-1 1,-1 1-1,1-1 0,0 1 1,1 0-1,-1-1 1,0 1-1,0-1 1,0 1-1,0-1 1,0 1-1,0 0 74,2 1-212,-1 0 0,0 0 0,1 0-1,-1 0 1,1 0 0,0 0 0,-1 0 0,1 0 0,0-1 0,0 1-1,0-1 1,0 0 0,1 1 0,0 0 212,32 12-856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1:04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31 800,'0'-1'603,"0"0"0,0 0-1,0 0 1,-1-1 0,1 1-1,0 0 1,-1 0 0,1 0-1,-1 0 1,1 0 0,-1 0 0,0 0-1,1 0 1,-1 0 0,0 0-1,0 0 1,1 0 0,-1 1-1,-1-2-602,0 1 684,1 1 0,-1-1 0,0 0 0,1 0 0,-1 1-1,0-1 1,0 1 0,0-1 0,1 1 0,-1 0-1,-2 0-683,-1 0 699,0 0 0,-1 1 0,1-1 0,0 1 0,0 0-1,0 1 1,0-1 0,-4 3-699,5-2 122,1-1-1,0 1 1,0-1 0,0 1-1,0 0 1,1 0-1,-1 0 1,0 1 0,1-1-1,-1 1 1,1-1 0,0 1-1,0 0 1,0 0-1,0 0 1,1 0 0,-1 0-1,1 0 1,0 0-1,0 1 1,0-1 0,0 0-1,0 1 1,1-1 0,-1 1-1,1-1 1,0 1-1,0-1 1,1 0 0,-1 1-1,1-1 1,-1 1 0,1-1-1,0 0 1,0 1-1,1-1 1,-1 0 0,1 0-1,-1 0 1,1 0-1,0 0-121,6 8 109,0 0-1,1-1 0,0 0 0,0-1 0,2 1-108,53 42 270,-33-28-56,4 5-214,-32-26 11,-1-2-2,0 1 1,0-1-1,-1 1 1,1-1-1,0 1 1,-1 0 0,1 0-1,-1 0 1,0 0-1,1 0 1,-1 0-1,0 0 1,0 1 0,-1-1-1,1 0 1,0 2-10,-1-3-2,0-1 0,0 1 0,0 0 0,0-1 0,0 1 0,0 0 0,-1-1 0,1 1 0,0-1 0,0 1 0,-1 0 0,1-1 0,0 1 0,-1-1 0,1 1 0,0-1 0,-1 1 0,1-1 0,-1 1 0,1-1 0,-1 1 0,1-1 2,-2 1-25,1 0 0,-1 0 0,1 0-1,-1-1 1,1 1 0,-1-1 0,0 1 0,1-1 0,-1 1 25,-5 0-222,0-1 1,1 1-1,-1-1 0,-2 0 222,-1-1-458,0 0-1,1-1 1,-1 0-1,1 0 1,-1-1-1,-2-1 459,-14-9-753</inkml:trace>
  <inkml:trace contextRef="#ctx0" brushRef="#br0" timeOffset="1">269 243 1312,'17'-4'4748,"9"-1"-663,-2-1 0,1-1 0,5-3-4085,-24 8 416,0-1 0,0 0 0,0 0 0,0 0 0,-1-1 0,1 0 0,-1 0 0,0 0 0,0 0 0,-1-1 0,1 0 0,-1 0 0,0 0 0,-1 0 0,1-1-416,-2 1 130,0-1 0,0 1 0,0-1 1,-1 1-1,0-1 0,0 1 1,0-1-1,-1 0 0,1 1 0,-1-1 1,-1 0-1,0-1-130,1 3-1,0-1 1,-1 1-1,0 0 0,0-1 0,-1 1 1,1 0-1,-1 0 0,0 0 0,0 0 1,0 0-1,0 1 0,-1-1 0,1 1 1,-1-1-1,-2 0 1,5 3-6,-1 0 1,0 1-1,0-1 0,0 0 1,1 1-1,-1-1 1,0 1-1,0 0 0,0-1 1,0 1-1,0 0 0,0-1 1,0 1-1,0 0 1,0 0-1,0 0 0,0 0 1,0 0-1,0 0 1,0 0-1,0 0 0,0 1 1,0-1-1,0 0 0,0 0 1,0 1-1,0-1 1,0 1-1,0-1 0,0 1 1,0-1-1,1 1 0,-1 0 1,0-1-1,0 1 1,0 0 5,-2 3-4,0-1-1,0 1 1,1-1 0,-1 1 0,1 0 0,-1 0 0,1 2 4,-1 2 50,0 0-1,0 0 1,1 0-1,1 0 1,-1 1 0,1-1-1,1 1 1,-1-1-1,1 0 1,1 1-1,0-1 1,0 4-50,3 7 353,1-1-1,0 0 1,1 0 0,8 17-353,-12-31 55,-1 0 1,1 0-1,1 0 1,-1 0-1,0-1 1,1 1-1,2 2-55,-4-6-2,0 1 0,0 0 0,0 0-1,0-1 1,0 1 0,0 0-1,0-1 1,0 1 0,0-1 0,0 0-1,0 1 1,0-1 0,1 0-1,-1 1 1,0-1 0,0 0 0,0 0-1,1 0 1,-1 0 0,0 0 0,0 0-1,0-1 1,1 1 0,-1 0-1,0-1 1,0 1 0,0 0 0,0-1-1,0 0 1,0 1 2,22-16 836,14-1-524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1:05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1 672 3057,'4'34'15992,"-1"0"-11028,0-6-1022,2 10-3942,-5-37 57,0 0-1,0 0 1,1-1-1,-1 1 1,0 0-1,0 0 1,0 0-1,1-1 1,-1 1-1,0 0 1,1-1-1,-1 1 1,1 0-1,-1-1 1,0 1-1,1 0 1,0 0-57,-1-1 10,1 0 0,-1 0 0,0-1 0,0 1 0,1 0 0,-1 0 0,0 0 0,1 0 0,-1 0 0,0 0 0,0-1 0,1 1 0,-1 0 0,0 0 0,0 0 0,1-1 0,-1 1 1,0 0-1,0 0 0,0 0 0,0-1 0,1 1 0,-1 0 0,0-1 0,0 1 0,0 0 0,0 0 0,0-1-10,10-27-160,-10 27 163,5-19-472,1 1 1,1 0 0,1 1-1,9-18 469,-14 31-43,-1 0 0,1 1-1,0-1 1,1 1 0,-1 0 0,1 0-1,0 0 1,0 1 0,0-1 0,0 1-1,1 0 1,-1 0 0,1 0-1,0 1 1,0 0 0,0 0 0,0 0-1,0 0 1,0 1 0,1 0 0,0 0 43,1 0 135,-1 1 1,0 0 0,1 0 0,-1 1 0,0 0 0,0 0-1,0 1 1,0-1 0,0 1 0,0 1 0,0-1-1,-1 1 1,1 0 0,-1 0 0,1 0 0,-1 1 0,0 0-1,-1 0 1,1 0 0,-1 1 0,0 0 0,0-1 0,0 1-1,0 1 1,-1-1 0,3 5-136,4 13 539,-1-1-1,-1 1 1,-1 1 0,1 12-539,-7-33 68,2-2 379,8-1-251</inkml:trace>
  <inkml:trace contextRef="#ctx0" brushRef="#br0" timeOffset="1">648 0 2873,'19'33'16339,"10"-6"-11682,19 10-3609,9 11 121,-2 21 503,-7 7-80,-13 7-776,-6-1-215,-15-9-193,-2 2-80,-12-5-96,-5 1-64,-8 1-120,-6-5-136,-6-12-296,-7-10-232,3-19 1136,-3-18-9978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1:05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6 1608,'16'-1'11119,"-12"-2"-7296,-4 3-3768,0 0-1,0 0 0,0 0 0,0 0 0,0 0 0,0 0 1,0 0-1,0 0 0,0 0 0,0 0 0,0 0 1,0 0-1,0 0 0,0 0 0,0 0 0,0 0 1,0 0-1,0-1 0,0 1 0,0 0 0,0 0 0,0 0 1,0 0-1,0 0 0,0 0 0,0 0 0,0 0 1,0 0-1,0 0 0,0 0 0,0 0 0,0 0 0,0 0 1,0 0-1,0 0 0,0 0 0,0 0 0,0 0 1,0 0-1,0 0 0,-1 0 0,1 0 0,0 0 1,0 0-1,0 0 0,0 0 0,0 0 0,0 0 0,0 0 1,0 0-1,0 0 0,0 0 0,0 0 0,0 0 1,0 0-1,0 0 0,0 0 0,0 0 0,0 0 1,0 0-1,-1 0 0,1 0 0,0 0 0,0 0 0,0 0 1,0 0-1,0 0 0,0 0-54,-22 8 1354,-1 0-1,1 1 1,-6 5-1354,-12 4 483,24-11-353,-86 40 656,74-33-242,2 1-1,-15 11-543,32-19 200,0 0 0,0 0 1,1 1-1,0 0 0,-3 4-200,8-8 108,0 0-1,0 1 0,0-1 0,1 1 0,0-1 0,-1 1 0,2 0 0,-1 0 0,0 0 0,1 0 0,0 0 0,0 2-107,1-6 35,0 0 1,0 1-1,0-1 1,0 0 0,0 1-1,1-1 1,-1 0-1,0 1 1,1-1 0,-1 0-1,0 0 1,1 1-1,0-1 1,-1 0 0,1 0-1,0 1-35,1 0 58,0 0-1,0 0 1,1 0-1,-1 0 1,0 0-1,1 0 1,1 0-58,7 4 116,1-1 0,0 0 1,0 0-1,1-1 0,0-1 0,-1 0 1,13 1-117,23 1 355,22-1-355,-69-4 3,71 2 180,7 1-1605,5 3 1422,-83-6-17,4 1 84,-5 1 74,-14 6-83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1:06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13347,'11'1'1736,"6"1"-175,11 2 1935,8 0-1511,7 1 359,2 2-335,4-2-449,3-2-672,-7-3-264,-9 0 104,-12 0 489,-23-4-825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1:09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30 192,'-2'-2'534,"-1"0"-1,1 0 1,0 0 0,0 0-1,0 0 1,-2-3-534,-1 0 5502,1-1 4743,4 6-10053,-1-1 1235,-2 7 179,-1 16-911,2 1-1,0-1 1,1 5-695,4 72 1038,-3-97-1002,4 126 979,-3-46-618,-1-45-249,-1-26-113,1-1 1,1 1 0,0 0-1,0-1 1,1 1 0,2 10-36,-4-21-29,1 1 0,-1 0 1,0-1-1,0 1 0,0 0 1,0-1-1,0 1 0,1-1 1,-1 1-1,0-1 0,0 1 0,1-1 1,-1 1-1,1-1 0,-1 1 1,0-1-1,1 1 0,-1-1 0,1 1 1,-1-1-1,1 0 0,-1 1 1,1-1 28,0 0 35,0-1 0,0 1 1,0-1-1,0 0 0,-1 0 1,1 1-1,0-1 1,0 0-1,-1 0 0,1 0 1,-1 0-1,1 0-35,1-1 177,16-19 166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1:09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7 1032,'9'-7'5112,"-9"7"-4989,0 0-1,0 0 1,0 0 0,0 0 0,0 0-1,0 0 1,0 0 0,0 0-1,0 0 1,0 0 0,0 0 0,0 0-1,1 0 1,-1 0 0,0 0-1,0 0 1,0 0 0,0 0 0,0 0-1,0 0 1,0 0 0,0 0 0,0 0-1,0 0 1,0 0 0,0 0-1,0 0 1,0 0 0,0 0 0,0 0-1,0 0 1,0 0 0,0 0 0,1 0-1,-1 0 1,0 0 0,0 0-1,0 0 1,0 0 0,0 1 0,0-1-1,0 0 1,0 0 0,0 0-1,0 0 1,0 0 0,0 0 0,0 0-1,0 0 1,0 0 0,0 0 0,0 0-1,0 0 1,0 0 0,0 0-1,0 0 1,0 0 0,0 0 0,0 0-1,0 0 1,0 1 0,0-1-1,0 0 1,0 0 0,0 0 0,0 0-1,0 0 1,0 0 0,0 0 0,0 0-123,-6 8 7167,0 0-8797,-25 20 2897,-2-1-1,0-2 1,-6 1-1267,-32 25 691,59-43-553,2 0 242,0 0 0,-8 9-380,15-14 115,0 0-1,0 0 1,1 0-1,0 1 1,-1-1 0,1 1-1,1 0 1,-1-1 0,0 1-1,1 0 1,0 1-115,0-4 43,1 1 0,0 0 0,0-1 0,0 1 0,0 0 0,0-1 1,0 1-1,0-1 0,0 1 0,1 0 0,-1-1 0,1 1 0,-1-1 0,1 1 1,0-1-1,-1 1 0,1-1 0,0 1 0,0-1 0,0 0 0,0 1 0,0-1 1,0 0-1,1 0 0,-1 0 0,1 0-43,2 3 99,1-1 1,-1-1-1,1 1 0,0-1 1,0 1-1,0-1 0,5 1-99,23 4 433,0 0 0,1-3-1,19 1-432,-4-1 515,10 4-515,43 15 374,-94-21-554,-8-1 178,0-1 1,0 0 0,0 0 0,0 0-1,0 0 1,0 0 0,0 0-1,0 0 1,0 0 0,0 0-1,0 0 1,0 0 0,0 0 0,0 0-1,0 0 1,0 0 0,0 0-1,0 0 1,0 0 0,0 0 0,0 0-1,0 1 1,0-1 0,0 0-1,0 0 1,0 0 0,0 0 0,0 0-1,0 0 1,0 0 0,0 0-1,0 0 1,0 0 0,0 0 0,0 0-1,0 0 1,0 0 0,0 0-1,0 0 1,0 0 0,0 0 0,0 0-1,0 0 1,0 0 0,-1 0-1,1 0 1,0 0 0,0 1 0,0-1-1,0 0 1,0 0 0,0 0-1,0 0 1,0 0 0,0 0-1,0 0 1,0 0 1,-12 1 441,-8 0 264,-8-1-171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3:58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1128,'3'12'9428,"0"-2"-5185,2 7 275,-1 12-1622,-1 0 0,-1 17-2896,0 1 1263,12 104 2019,16 51-3282,-21-143 184,1 40-184,-10-98-25,0-1-1,0 1 0,0-1 1,0 0-1,0 1 1,0-1-1,0 1 0,0-1 1,0 1-1,0-1 0,0 0 1,0 1-1,-1-1 1,1 1-1,0-1 0,0 0 1,0 1-1,-1-1 0,1 1 26,-5-3-775,-5-12-573,-7-20-4528,-12-35 5876,19 44-974,-16-45-376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1:10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65 144 48,'-4'1'89,"-1"0"0,1 0 0,-1 0 0,1-1 0,-1 1 0,0-1 0,0 0-89,4 0 40,0 0 0,0 0 0,-1-1 0,1 1 0,0 0 1,0 0-1,0-1 0,-1 1 0,1-1 0,0 1 0,0-1 0,0 0 0,0 1 0,0-1 0,0 0 0,0 1 0,0-1 0,0 0 0,1 0 0,-1 0 0,0 0 0,0 0 0,1 0 0,-1 0 0,1 0 0,-1 0 0,1 0 0,-1-1 0,1 1-40,0 0 226,0 1 0,0 0 0,0-1 0,0 1 0,0-1 0,0 1 0,0-1 0,0 1 0,0 0 0,0-1 0,0 1 0,0-1 0,1 1 0,-1 0 0,0-1 0,0 1 0,0-1 0,1 1 0,-1 0 0,0-1 0,1 1 0,-1 0 0,0 0-1,1-1 1,-1 1 0,0 0 0,1 0 0,-1-1 0,0 1 0,1 0 0,-1 0 0,1 0 0,-1 0 0,0 0 0,1-1 0,-1 1-226,20-4 5337,-13 3-4898,11-1 928,-1 0 0,1 0-1,3 2-1366,-2 0 979,0-1 0,14-4-979,28-4 1223,0 2 1,3 2-1224,123 1 939,-66 2-482,508-33 850,112-1-257,36 44 426,-353 28-923,-381-30-514,-17-2 23,0-2 0,1 0 1,-1-1-63,-25-1-2,0 0-1,0 0 1,0 0 0,-1 0 0,1 0-1,0 0 1,0 0 0,0-1 0,-1 1-1,1 0 1,0 0 0,0-1 0,-1 1-1,1 0 1,0-1 2,-1 1-8,0-1-1,0 1 1,0 0-1,0-1 1,0 1-1,0 0 1,-1 0-1,1-1 1,0 1-1,0 0 1,0 0-1,-1 0 1,1-1-1,0 1 1,0 0-1,-1 0 1,1 0-1,0 0 1,-1-1-1,1 1 0,0 0 1,0 0-1,-1 0 1,1 0-1,-1 0 10,-5-3-230,-1 1 1,0 0 0,-4-1 228,-32-1-1363,-12-1 543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1:11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17 504,'-42'-13'724,"39"12"-441,0 1 1,1-1-1,-1 1 0,0-1 0,1 1 0,-1 0 0,0 0 1,1 0-1,-1 0 0,0 1 0,1-1 0,-1 1 1,1 0-1,-3 0-283,0 1 1290,1 1 0,0-1 0,0 1 1,0 0-1,0 0 0,-1 2-1290,-2 1 722,1-1-342,1 0 0,-1 1 0,1 0-1,0-1 1,0 1 0,1 1-1,0-1 1,0 1 0,1 0 0,0 0-1,0 0 1,-1 4-380,-2 8 373,1 0 0,1 0 0,1 0 0,1 0 0,0 0 0,1 1 0,2-1 0,0 0 0,2 14-373,2-5 365,0 0 0,2 0 0,1 0 0,2-1 0,0-1 0,5 8-365,-6-17 178,-1-1 1,2 0 0,2 1-179,-9-12 5,0-1 0,0 0 0,0 0 0,1-1 0,0 1 1,0-1-1,0 0 0,0 0 0,0 0 0,1 0 0,-1-1 0,1 0 1,2 1-6,-5-2-12,0-1 0,0 1 0,0-1 1,0 0-1,0 1 0,0-1 1,0 0-1,0 0 0,2-1 12,0 0-31,1 0 0,-1-1 0,0 1 0,4-3 31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1:12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1896,'15'18'12146,"-3"0"-6505,-7-8-4969,0 1 0,-1 0-1,0 0 1,-1 0 0,0 0-1,-1 0 1,1 9-672,0 0 575,0 4-29,1 0-1,0-1 0,7 16-545,-4-27 140,-3-10-70,-2-9-25,-2-8-184,0 1 0,-2-1 1,0-2 138,0 4-141,1 0 0,0 0 0,1 0 0,1-9 141,1 14-29,-1 1 0,1 0 0,0 0 0,0 0 0,1 0 0,0 0 0,0 1 0,1-1 0,-1 1 0,1 0-1,2-2 30,-2 4 21,-1 0 0,0 0 0,1 0 0,0 1-1,0 0 1,0 0 0,0 0 0,1 0 0,-1 0-1,1 1 1,-1 0 0,1 0 0,0 0 0,0 1-1,0 0 1,3-1-21,-5 2 56,0 0 1,1 0-1,-1 0 0,0 0 0,0 1 0,0-1 0,0 1 0,0 0 1,0 0-1,0 0 0,-1 0 0,1 0 0,0 1 0,-1-1 1,1 1-1,0 0 0,-1 0 0,0 0 0,1 0-56,1 3 113,1-1-1,-2 0 1,1 1 0,-1 0-1,1 0 1,-1 0-1,-1 0 1,1 0 0,1 5-113,5 16 411,-1 0 1,-1 0 0,0 11-412,-5-28 51,-1 1 0,2-1 0,-1 0 0,1 0 1,4 7-52,-7-16-9,0 0 0,0 1 0,0-1 1,0 0-1,0 0 0,0 0 0,0 0 1,0 0-1,0 0 0,0 0 0,0 0 1,0 0-1,0 1 0,0-1 0,0 0 1,0 0-1,0 0 0,0 0 0,0 0 1,0 0-1,0 0 0,0 0 0,0 0 1,1 0-1,-1 0 0,0 0 0,0 0 1,0 0-1,0 0 0,0 1 0,0-1 1,0 0-1,0 0 0,0 0 0,0 0 1,1 0-1,-1 0 0,0 0 0,0 0 1,0 0-1,0 0 0,0 0 0,0 0 1,0 0-1,0 0 0,0-1 0,1 1 1,-1 0 8,1-4-491,1-6 152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1:12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0 166 1984,'19'-3'15060,"2"0"-10659,5-2-2233,0 2 97,1 6-817,-2 2-456,-1 1-504,-4-4-256,-5 0-632,-5-2 376,-3 2-184</inkml:trace>
  <inkml:trace contextRef="#ctx0" brushRef="#br0" timeOffset="1">440 1 1904,'-2'13'14107,"2"16"-9826,-1-1-2232,0 2-153,-3 35-207,4 7-729,4-11-344,8-24-392,-4-10-24,1-13-80,-1-10-120,-6-13 88,1-7 1392,12-8-1152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1:13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11666,'12'-7'9995,"5"7"-7683,6 3-479,-9 6-313,-4 3-440,-1 0-472,0-3-48,7 4 745,14-1-8115</inkml:trace>
  <inkml:trace contextRef="#ctx0" brushRef="#br0" timeOffset="1">476 355 1800,'-55'-34'13787,"35"27"-9890,12 1-1960,4 2 167,12 0-392,7 4-247,17-5-601,12 1-160,14-3-296,0-2-136,-3 4-56,-7-2-72,-13 4-424,-3 3-304,-16 2 1672,4 8-1056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1:13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1576,'9'6'13123,"-7"-2"-8138,4 10-2664,5 6 31,-6 12-463,3 8-425,-5 8-776,-2 3-248,4-1-272,5-3 16,0-13-144,-2-6-144,4-12-368,0-5 424,7-10-104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1:13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0 310 1680,'12'4'14243,"0"3"-8353,4 11-3682,0 8-119,-5 8-449,1 8-352,-5 5-720,-1 4-192,-3-4-216,-1-5-88,1-10-144,2-8-112,1-12-680,-2-9 1040,-6-11-312</inkml:trace>
  <inkml:trace contextRef="#ctx0" brushRef="#br0" timeOffset="1">131 7 1872,'5'-2'1706,"0"1"1,1 0-1,-1 0 0,0 0 0,1 1 0,-1-1 0,1 1 0,-1 1 0,1-1 0,2 1-1706,-1 1 758,-1-1 0,1 1-1,0 1 1,-1-1 0,0 1 0,0 0 0,6 4-758,-3 0 378,1 0 0,-1 0-1,-1 1 1,1 1 0,-1-1 0,-1 1 0,0 0 0,0 1 0,4 8-378,9 18 776,-1 0-1,-2 1 0,11 39-775,-22-57 70,-1 0-1,0 1 1,-2 0-1,0 0 1,-2 0-1,0 0 1,-1 0-1,-1 0 1,-1 0-70,-1 8 17,-2-2 0,-1 1 1,-1 0-1,-1-1 0,-1-1 1,-2 1-1,-12 21-17,17-37-180,0-1 1,-1 0 0,0 0-1,0-1 1,-7 6 179,11-11-26,-1 1-1,0-1 1,0 0 0,0-1 0,0 1 0,-1-1 0,1 1 0,-1-1 0,0-1 0,1 1 0,-1-1 0,0 1 0,-5-1 26,-22-2 98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1:15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1496,'12'-4'11091,"34"10"-6858,-31 18-1825,-5 19-199,-2 14-161,-1 14-624,-3 6-311,1-1-569,1-8-160,0-15-136,0-11-120,2-19-528,-2-6-384,-4-17-161,4-8-6896,-8-16 5424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1:15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22293,'-33'28'793,"20"-18"-206,1 1 1,0 0-1,-7 10-587,18-19 65,-1 0 1,1 0 0,-1 0-1,1 1 1,0-1-1,0 0 1,0 1-1,1-1 1,-1 1-1,0-1 1,1 1-1,0 0 1,0-1-1,-1 1 1,2-1-1,-1 1 1,0-1-1,0 1 1,1 0-1,-1-1 1,1 1-1,0-1 1,0 0-1,0 1 1,0-1-1,0 0 1,0 1-1,1-1 1,-1 0-66,4 4 118,-1 0 0,1 0 1,0-1-1,0 0 0,1 0 1,0 0-1,0 0 0,0-1 1,3 2-119,9 2 194,0 0 1,0-1 0,1-1-1,0-1 1,0 0-1,5-1-193,10 3 436,11 6-437,-29-5-22,-16-8 35,0 0 1,0 0-1,0 0 0,1 0 0,-1 1 0,0-1 1,0 0-1,0 0 0,0 0 0,1 1 0,-1-1 1,0 0-1,0 0 0,0 0 0,0 1 0,0-1 1,0 0-1,0 0 0,0 1 0,0-1 0,0 0 0,0 0 1,0 1-1,0-1 0,0 0 0,0 0 0,0 1 1,0-1-1,0 0 0,0 0 0,0 0 0,0 1 1,0-1-1,0 0 0,0 0 0,0 1 0,-1-1 1,1 0-1,0 0 0,0 0 0,0 1 0,0-1 1,-1 0-1,1 0 0,0 0 0,0 0 0,0 0 1,-1 1-1,1-1 0,0 0 0,0 0 0,-1 0 1,1 0-1,0 0 0,0 0 0,0 0 0,-1 0 0,1 0 1,0 0-1,0 0 0,-1 0-13,-3 1 972,4-2-330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1:16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3 472,'-3'-1'714,"2"1"-107,1-1-1,-1 1 1,1 0 0,0 0 0,-1 0 0,1-1 0,-1 1 0,1 0-1,-1 0 1,1 0 0,-1 0 0,1 0 0,0 0 0,-1 0 0,1 0-1,-1 0 1,1 0 0,-1 0 0,1 1-607,-5 10 9954,1 3-12485,3-13 2576,-11 39 988,1 1 0,2 0-1033,-8 72 1730,-4 46-669,-25 161-134,24-187-572,20-119 1008,-1-20-715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3:58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0 278 1064,'12'-3'3468,"0"1"0,0 0 0,0 0 0,2 1-3468,1 1 2013,0 0 1,-1 1-1,6 1-2013,-4 1 921,1 0 0,-1 2 0,0-1 0,0 2 0,-1 0 0,9 5-921,-20-9 221,0 1 1,0-1-1,0 1 1,0-1-1,-1 1 0,1 0 1,-1 0-1,0 1 1,0-1-1,2 3-221,-4-5 65,-1 0-1,1 1 0,0-1 0,-1 0 0,1 1 1,-1-1-1,0 0 0,1 1 0,-1-1 1,0 0-1,0 1 0,0-1 0,0 1 1,0-1-1,0 2-64,0-1 31,-1-1 0,0 1 0,1 0 0,-1-1 0,0 1-1,0-1 1,0 1 0,0-1 0,0 1 0,0-1 0,0 1 0,-1-1 0,1 0 0,0 0 0,-1 1-31,-6 4 40,0-1 0,0 0 0,0-1-1,0 1 1,-1-2 0,0 1 0,-1-1-40,-21 6-269,-14 2 269,40-10-41,-5 1-120,0 0 1,0-1-1,0 0 0,0 0 1,0-1-1,-9-1 161,19 1-7,0 0-1,0 0 1,0 0 0,0-1-1,0 1 1,0 0 0,0 0 0,0 0-1,0 0 1,0 0 0,0 0 0,0 0-1,0 0 1,0 0 0,0 0-1,0 0 1,0 0 0,0 0 0,0 0-1,0 0 1,0 0 0,0 0-1,0 0 1,0 0 0,0 0 0,0 0-1,0 0 1,0 0 0,0 0 0,0 0-1,0 0 1,0-1 0,0 1-1,0 0 1,0 0 0,0 0 0,0 0-1,0 0 1,0 0 0,0 0-1,0 0 1,0 0 0,-1 0 0,1 0-1,0 0 1,0 0 0,0 0-1,0 0 1,0 0 0,0 0 0,0 0-1,0 0 1,0 0 0,0 0 7,2-2-150,8-13 94</inkml:trace>
  <inkml:trace contextRef="#ctx0" brushRef="#br0" timeOffset="1">406 3 1160,'14'-3'8506,"-6"6"744,5 8-7450,0 10 73,-1 14 287,-1 8-311,-1 13-849,-6 2-160,-2 1-248,-2 0-144,-3-11-200,4-6-56,2-11-320,2-6-208,3-14-688,-2-4-320,2-15 1840,-14-16-712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1:16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2136,'0'0'604,"0"-1"-1,0 1 0,0-1 0,0 1 0,0-1 1,0 1-1,0 0 0,0-1 0,0 1 0,0-1 0,0 1 1,0-1-1,0 1 0,1 0 0,-1-1 0,0 1 0,0-1 1,0 1-1,1 0 0,-1-1 0,0 1 0,0 0 0,1-1 1,-1 1-1,0 0 0,1-1-603,0 1 509,0-1 1,0 0-1,1 0 1,-1 1-1,0-1 0,0 1 1,1-1-1,-1 1 1,1 0-510,6-2 322,-1 2 0,1-1 0,2 1-322,-7 0 620,14 0-200,1 0-1,-1 1 0,0 2 0,0-1 0,0 2 0,0 0 0,-1 2 0,1-1 1,-1 2-420,-9-4 17,0 1 0,0 0 0,0 0 1,-1 1-1,1 0 0,-1 0 0,0 0 1,-1 1-1,3 3-17,-4-5 11,-1 1 0,0-1 0,0 1 1,-1 0-1,1 0 0,-1 0 0,0 1 0,-1-1 0,1 1 0,-1-1 1,0 1-1,0-1 0,-1 1 0,1 0-11,-2 2 3,1 0 0,-1 0-1,-1 0 1,1 0 0,-2 0 0,1-1 0,-1 1 0,0-1-1,0 1 1,-1-1 0,0 0 0,0 0 0,-1-1-1,0 1 1,-1 0-3,-5 6 19,-1 0 1,0-1-1,-1-1 0,-1 0 0,1-1 0,-12 6-19,10-8 90,-1-1-1,1 0 0,-17 4-89,52-13 402,328-72 1669,-307 62-1716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1:18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73 1440,'-22'-2'10467,"10"1"-6651,8 1-983,10-4-865,12 1-423,16-5-689,4-4-200,10-2-304,-1-1-136,-5 6-64,2 5-184,-12 6-384,-9 8 1240,-13 8-792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1:18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1400,'2'21'10042,"6"-16"-6057,-3-5-944,23-1-1185,2-2 81,9-7-409,8-2-336,-4-3-576,-7 1-175,-9 2-241,-7 5-336,-11 7-649,-6 3 57,-4 7 272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1:19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37 1160,'-2'-3'10067,"4"-1"-4216,7-3-2586,10-1-5069,-12 6 3381,-4 1-1494,3-1 58,0 0 0,0 0 0,0 0 0,0 1-1,0 0 1,0 0 0,0 1 0,0 0 0,0 0 0,0 0-1,1 1 1,-1 0 0,5 1-141,-1 1 145,1 1-1,-1 0 1,-1 1-1,1 0 1,-1 0-1,0 1 1,0 0-1,0 0 1,4 6-145,-9-9 27,-1 0 1,0 0 0,-1 1-1,1-1 1,-1 1-1,1-1 1,-1 1 0,0 0-1,0 0 1,-1 0 0,1 0-1,-1 0 1,0 0-1,0 1 1,0-1 0,-1 0-1,1 0 1,-1 1-1,0-1 1,0 0 0,-1 1-1,1-1 1,-1 0 0,0 1-1,-1 0-27,1 0 33,-1-1 1,-1 1-1,1-1 0,0 1 0,-1-1 1,0 0-1,0 0 0,-1 0 0,-2 3-33,-5 3 110,-1 0-1,-7 5-109,1-3 130,0-1-1,-3 1-129,2-2 122,-30 14 311,43-20-333,8-5 10,10-3 15,54-15 432,1 3 0,1 4-557,18-2 85,-80 13-255,-1 0-1,1 0 1,0 0-1,-1 1 1,1 0-1,-1 0 0,2 1 171,0 1-688,-8 7 1614,-6 13-419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1:20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56 212 1360,'-10'1'5050,"-16"-1"997,25 0-5641,0 0 0,-1 0 0,1 0-1,0 0 1,-1-1 0,1 1 0,0 0 0,-1-1-1,1 1 1,0-1 0,0 0 0,-1 1 0,1-1 0,0 0-406,1 1 31,0 0 1,0 0 0,0 0 0,0 0 0,0 0-1,0 0 1,0 0 0,0 0 0,0-1 0,0 1 0,0 0-1,0 0 1,0 0 0,0 0 0,0 0 0,0 0-1,0 0 1,0 0 0,0 0 0,0 0 0,0 0 0,0 0-1,0 0 1,0-1 0,0 1 0,0 0 0,0 0-1,0 0 1,0 0 0,0 0 0,0 0 0,0 0 0,0 0-1,0 0 1,0 0 0,0 0 0,0 0 0,0 0-1,0 0 1,0 0 0,0 0 0,0 0 0,1 0 0,-1-1-1,0 1 1,0 0 0,0 0 0,0 0 0,0 0 0,0 0-1,0 0 1,0 0 0,0 0 0,0 0 0,0 0-1,0 0 1,0 0 0,1 0 0,-1 0 0,0 0 0,0 1-1,0-1 1,0 0 0,0 0-32,25-2 2134,-2 1-1279,510-61 2424,-206 18-3208,425-18-22,-556 52 17,316-12 540,-425 20-361,26 6-245,-82-2 37,0 2-1,0 1 0,0 2 1,-1 1-1,6 3-36,1 5-39,-36-16 10,0 1 0,1-1 0,-1 1 0,0 0 0,0 0 0,0-1 0,1 1-1,-1 0 1,0 0 0,0 0 0,0 0 0,-1 0 0,1 0 0,0 1 0,0-1 0,0 1 29,-1-2-45,0 1 1,0-1-1,0 1 1,0-1 0,0 0-1,-1 1 1,1-1-1,0 1 1,0-1 0,0 1-1,0-1 1,-1 0-1,1 1 1,0-1 0,0 1-1,-1-1 1,1 0-1,0 1 1,-1-1 0,1 0-1,0 0 1,-1 1-1,1-1 1,0 0 0,-1 0-1,1 1 1,-1-1-1,1 0 1,-1 0 0,1 0 44,-6 2-491,-1 0 0,1 0 0,-1-1 1,1 1-1,-2-1 491,7-1-20,-35 4-906,-18 0 409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1:21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17 656,'5'-4'277,"4"-7"235,-11 9 244,-8 5 840,-1 0 441,1 1 0,0 0 0,0 1 0,1 0 0,-7 5-2037,7-4 822,0 1 0,1 0 0,-1 0 0,2 1 0,-5 6-822,6-7 224,0 1-1,1 0 1,0 0-1,0 0 1,1 1-1,0-1 0,0 1 1,1 0-1,0 1 1,1-1-1,0 0 1,1 1-1,-1-1 1,2 4-224,0-2 172,0 0 1,1 0-1,1 0 1,-1 0-1,2 0 1,0 0-1,0-1 1,1 1-1,0-1 1,1 0-1,5 9-172,-2-6 46,1-1-1,0 0 1,1 0-1,0-1 1,1 0-1,0-1 1,1 0-1,7 4-45,-15-10-145,1-1 0,0 0 0,0 0-1,0 0 1,0-1 0,0 0 0,1 0 0,-1 0-1,1-1 1,-1 1 0,1-1 0,-1-1 0,1 1-1,0-1 1,0 0 0,-1 0 0,1 0-1,0-1 146,1-1-221,1 0 0,-1-1-1,3-1 222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1:21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1216,'2'2'7506,"2"2"-6186,-1 1 0,0-1-1,0 1 1,0 0 0,0 0 0,-1 0 0,1 2-1320,0 2 1012,0-1 0,-1 1 0,0 0 0,-1 3-1012,2 16 604,-2-1-1,-2 20-603,0-6 1104,1-40-1099,-1 10 130,1 1-1,1 0 1,0 0-1,0-1 1,2 1-1,-1-1 1,2 4-135,-4-34-39,-1 8-23,-2-20-386,1-14 448,3 33-72,-1 1 1,2 0-1,-1 0 0,2 0 1,2-11 71,-1 10-28,1 0 0,0 1 1,1 0-1,0-1 0,0 2 1,1-1-1,1 1 0,-1 0 0,7-4 28,-10 9 40,1 1 0,-1-1 0,1 1 0,0 1 0,1-1 0,-1 1 0,1 0 0,-1 0 0,1 0 0,0 1 0,0 0 0,0 0 0,0 1 0,0 0 0,1 0-1,-1 0 1,0 0 0,1 1 0,5 1-40,-8-1 65,0 1 0,-1 0 0,1 0-1,-1 0 1,1 0 0,-1 0 0,1 1 0,-1-1-1,0 1 1,0 0 0,0 0 0,0 1 0,3 1-65,-2 0 95,-1 0 1,1 1-1,-1-1 1,1 1 0,-1 0-1,-1 0 1,1 0 0,1 4-96,1 5 197,0 1 0,-2 0 0,1 1 0,-2-1 0,0 0 0,-1 5-197,1 0 6,2-1 0,-1 1 0,2-1 0,4 10-6,-9-29-34,0 0-1,0 0 1,0 0-1,0 1 1,1-1-1,-1 0 1,0 0-1,0 0 1,0 0-1,0 0 1,0 1-1,-1-1 1,1 0-1,0 0 1,0 0-1,0 0 1,0 1-1,0-1 1,0 0-1,0 0 1,0 0-1,0 0 1,0 0-1,0 0 1,0 1-1,-1-1 1,1 0-1,0 0 1,0 0-1,0 0 1,0 0-1,0 0 1,0 0-1,-1 0 1,1 0-1,0 0 1,0 1-1,0-1 1,0 0-1,0 0 1,-1 0-1,1 0 1,0 0-1,0 0 1,0 0-1,0 0 1,-1 0-1,1 0 1,0 0-1,0 0 1,0 0-1,0-1 1,0 1-1,-1 0 1,1 0-1,0 0 1,0 0-1,0 0 1,0 0-1,0 0 35,-1 0-113,1 0 1,-1-1-1,0 1 0,1 0 1,-1 0-1,1-1 0,-1 1 1,1 0-1,0 0 0,-1-1 1,1 1-1,-1-1 0,1 1 1,0 0-1,-1-1 0,1 1 1,0-1-1,-1 1 0,1-1 1,0 1 112,0-4-931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1:22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1408,'-4'9'10675,"19"-9"-5578,5 0-1857,4 0-1335,1 0-41,-2 2-904,1-1-440,-2-1-399,0-3-226,-6 1-383,-4 0-48,-6 4 216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1:22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78 318 1832,'14'0'13531,"-4"10"-10378,-2 7-673,-15 12-471,-16 10-401,5 9-792,0-3-319,9 3-305,8-7-32,-5-22-288,6-1-425,2-19 185,6-6 48</inkml:trace>
  <inkml:trace contextRef="#ctx0" brushRef="#br0" timeOffset="1">1 8 9010,'14'-2'10714,"6"-4"-9386,3 8-247,-7 8-41,-2-4-312,-2 6 688,2 4 1193,20 21-1697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1:22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1728,'-69'44'13275,"58"-41"-9610,11-1-1953,4-2-71,15-2-81,3-2-152,15-4-639,5 1-217,4 6-304,1-5-96,-1 9 0,-2-2-136,-10 5-504,-6 3-273,-11-2-631,-9-3 40,-8-3-6834,-17-8 4737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3:59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0 404 1952,'31'2'13967,"0"-4"-7321,-20 0-4978,0 0-1,9-3-1667,-10 2 132,-1 0-1,0-1 1,1 0-1,-1-1 1,-1 0-1,1 0 1,-1-1-1,7-6-131,-12 10 18,-1-1 0,1 1-1,-1-1 1,0 0-1,0 0 1,0 0 0,0 0-1,0 0 1,0 0-1,-1-1 1,0 1 0,1-1-1,-1 1 1,-1-1-1,1 1 1,0-1 0,-1 1-1,0-1 1,0 0-18,0 1-4,0 0-1,0 1 1,-1-1 0,0 0 0,1 0 0,-1 0 0,0 1 0,0-1-1,-1 0 1,1 1 0,0-1 0,-1 1 0,0 0 0,1-1-1,-1 1 1,0 0 0,0 0 0,0 0 0,0 0 0,-1 0-1,1 1 1,-1-1 0,-1 0 4,1 0 3,1 1 1,0 0-1,-1 0 0,1 0 0,-1 0 0,1 0 1,-1 1-1,0-1 0,1 1 0,-1-1 0,0 1 1,1 0-1,-1 0 0,0 0 0,1 1 0,-1-1 1,0 1-1,1-1 0,-1 1 0,1 0 1,-1 0-1,1 0 0,-1 0 0,1 1 0,0-1 1,0 0-1,-1 1 0,1 0 0,0 0 0,-1 1-3,-2 2 66,1 1 0,0-1 1,0 1-1,0 0 0,1 0 0,0 1 0,0-1 0,1 0 0,0 1 0,0 0 0,-1 4-66,0 4 154,1-1 0,1 1 0,0-1-1,1 2-153,0-6 52,1-1 0,0 0-1,0 0 1,1 0-1,0 0 1,1 0-1,1 1-51,-3-7-23,0 0 0,0-1 0,1 1 0,-1-1 0,1 0-1,0 1 1,0-1 0,0 0 0,0 0 0,0 0 0,0 0 0,1 0-1,-1-1 1,1 1 0,-1-1 0,1 0 0,-1 1 0,1-1 0,0 0 0,0-1-1,0 1 1,-1 0 0,1-1 0,0 1 0,0-1 0,1 0 23,2 0 16,0 0 0,0-1 0,0 1 0,0-1 0,0-1 0,0 1 0,0-1 0,0 0 0,0 0 0,-1-1 0,6-3-16,30-23 201</inkml:trace>
  <inkml:trace contextRef="#ctx0" brushRef="#br0" timeOffset="1">552 1 6801,'0'39'13059,"-4"10"-9434,0 13-2289,0 9-87,3-2-97,6-1-208,5-12-432,14-4-120,-4-16-112,-3-12-160,1-11-320,-7-13-192,1-12-568,4-7 608,-9-18 112</inkml:trace>
  <inkml:trace contextRef="#ctx0" brushRef="#br0" timeOffset="2">439 218 2184,'16'1'15508,"-3"5"-10971,5-2-2049,6-3-647,9-1-289,-1-4-1056,1-1-288,6-2 112,-2 0-80,3-2-1008,-1 0 400,-6 3-72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1:23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1952,'3'9'13707,"-3"7"-10898,0 10-713,-5 13-207,-3 6-281,1 11-776,2 0-328,2-7-304,3-5-15,3-16-306,3-7-223,4-10-176,3-11-2488,0-16 2191</inkml:trace>
  <inkml:trace contextRef="#ctx0" brushRef="#br0" timeOffset="1">405 38 1976,'0'8'14460,"0"13"-9900,2 12-2591,-18 19-97,-7 1-287,-2 10-897,8-6-296,14-13-224,3-7 0,8-14-608,-11-16-448,9-15 2392,14 5-1520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1:23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2993,'16'-3'11068,"-1"2"-5571,-10 2-4743,0 0 0,-1-1-1,1 2 1,-1-1 0,4 2-754,1 1 189,-1 0-1,1 1 1,-1 0 0,-1 0 0,6 5-189,-1 0 415,-1 0 0,-1 0 0,0 1 0,-1 1 0,0 0 0,0 0 0,3 8-415,6 15 688,-1 0 1,2 10-689,-7-12 381,-1 1 0,-2 0 0,-1 0 0,3 27-381,-10-48 37,0 1 1,-1-1-1,0 0 0,-1 0 0,0 1 1,-1-1-1,-1 0 0,0 0 0,0-1 1,-2 1-1,0-1 0,0 0 1,-1 0-1,0 0 0,-1-1 0,0 0 1,-9 10-38,-3 2 169,-1-2 0,-1 0 1,0-1-1,-2-2 0,0 0 1,-1-1-1,-22 11-169,14-15 559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1:35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47 0,'-1'-9'-321,"-1"-6"5460,-3-7 9999,7 29-10734,0 12-4106,1 1 140,4 57 893,-1 35-1331,-2 0 917,9 44-917,25 107 377,-31-223-591,10 33 214,-16-68-197,1 0 260,-4-14 745,-2-12-479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1:36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2024,'1'-3'1732,"0"0"-1,0 0 0,1 0 0,-1 0 0,1 0 0,0 0 0,-1 0 1,2 0-1732,-1 1 340,-1 1 1,1-1 0,-1 1 0,1 0 0,0 0 0,0 0 0,-1 0 0,1 0 0,0 1 0,0-1 0,0 0-1,0 1 1,0-1 0,0 1 0,2 0-341,10 0 732,0 0-1,-1 1 1,1 1 0,0 0 0,-1 1-1,10 4-731,-7-3 354,20 5 473,0 2 0,8 5-827,-30-11 112,0 2 0,-1 0-1,1 0 1,-2 1 0,1 1-1,9 8-111,-18-14 18,-1 0 1,1 1-1,-1-1 0,0 1 0,0 0 0,0 0 0,-1 0 0,1 0 0,-1 0 0,0 1 1,0-1-1,-1 1 0,1-1 0,-1 1 0,0 0 0,0-1 0,0 1 0,-1 0 0,0 0 0,0 0 1,0 0-1,-1-1 0,1 1 0,-1 0 0,0 0 0,-2 3-18,-1 2 25,0 0 0,-1-1 0,0 0 0,-1 0 0,1 0 0,-2-1 0,-4 6-25,-8 6-195,-1-1 0,-8 5 195,15-14-671,-1 1 0,-4 0 671,-17 12-1928,12-8 1140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1:36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 1472,'11'31'13436,"-5"0"-7786,-4-5-3356,0 12-2294,-1 4 2144,2-5-1536,1-1 1,2 0-1,1 0 0,2 0 1,1-1-1,11 22-608,-18-47 58,-3-10-58,-1 1 1,1-1 0,0 0 0,0 0 0,0 0-1,-1 0 1,1 0 0,0-1 0,0 1 0,-1 0-1,1 0 1,0 0 0,0 0 0,0 0 0,-1 0-1,1 0 1,0 0 0,0 0 0,0 0 0,0-1-1,-1 1 1,1 0 0,0 0 0,0 0 0,0 0-1,0-1 1,-1 1-1,-15-17 5,7 7-18,1-1 1,1 1-1,0-1 0,0-1 1,-3-7 12,7 10-8,0 1 1,0-1-1,0 0 1,1 0 0,1 0-1,-1 0 1,1 0-1,1-7 8,0 5-1,1 1 0,0-1 0,1 1 0,0 0 0,0-1-1,1 1 1,1 0 0,0 0 0,0 1 0,1-1 0,0 1-1,0 0 1,3-3 1,0 2-11,0 1-1,0 0 1,1 0 0,0 1-1,0 0 1,1 1 0,0-1-1,0 2 1,1 0 0,0 0-1,4-1 12,11-4-140,16-6 1010,-19 2-533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1:37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47 1288,'-3'-5'1962,"1"0"0,-1 1-1,1-1 1,-1 0 0,-1 1-1,1 0 1,-2-2-1962,4 6 172,0-1 0,0 0 0,1 0 0,-1 1 0,0-1 0,-1 0 0,1 1 0,0-1 0,0 1 0,0-1 0,0 1 1,0-1-1,0 1 0,-1 0 0,1 0 0,0 0 0,0 0 0,-1 0 0,1 0 0,0 0 0,0 0 0,0 0 0,-1 0 0,1 1 0,0-1 0,0 0 0,0 1 0,0-1 0,0 1 1,0-1-1,-1 1 0,1 0 0,1 0 0,-1-1 0,0 1 0,0 0 0,0 0-172,-4 4 335,0 0 0,1 0 0,0 1 0,0-1 0,0 1 0,1 0 0,0 0 0,-1 1-335,-7 20 1269,-2 10-1269,6-17 288,-8 21 203,3 0-1,1 0 1,-1 17-491,9-35 106,0 1 1,2 0-1,1 0 1,0 0-1,2 0 1,4 19-107,-1-14 55,2-1-1,1 0 1,7 13-55,-9-26 32,1 0 0,0 0 1,2 0-1,0-1 0,0 0 0,8 8-32,-13-18 47,0 0 1,0 1-1,0-1 0,1-1 0,-1 1 0,1-1 0,0 1 1,0-2-1,0 1 0,1 0 0,-1-1 0,0 0 0,1 0 0,0-1 1,-1 1-1,1-1 0,4 0-47,28 0 353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1:37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37 1880,'1'-1'670,"-1"0"-1,0 0 0,0 0 0,1 0 0,-1 0 0,0 1 0,0-1 0,0 0 0,0 0 1,0 0-1,0 0 0,0 0 0,-1 0 0,1 0 0,0 0 0,0 0 0,-1 1 1,1-1-1,0 0 0,-1 0 0,1 0 0,-1 0-669,0 0 374,0 0 0,0 0 0,-1 0 0,1 0 0,0 0 0,0 0 0,-1 0 0,1 1-1,-1-1 1,1 0 0,0 1 0,-2-1-374,-3 0 316,0-1-1,0 1 0,-1 1 0,1-1 0,0 1 1,-3 1-316,-8 0 442,1 0 0,-1 1 1,1 2-1,0-1 0,0 2 1,-13 5-443,23-8 73,0 1 0,0 0 0,1 0 0,-1 0 0,1 1 0,0 0 0,0 0 0,0 0 0,1 0 0,-1 1 0,1 0 0,0 0 0,1 0 0,-1 0 1,1 1-1,0-1 0,0 1 0,1 0 0,-1 1-73,2-5 16,0 1 0,1 0 0,-1 0 0,1 0 0,-1-1 1,1 1-1,0 0 0,0 0 0,0 0 0,0 0 0,1 0 0,-1 0 0,1-1 1,0 1-1,0 2-16,1-2 9,0 0 0,-1 0 0,1 0 0,0 0 0,0-1 0,1 1 0,-1-1 0,0 0 0,1 0 1,0 0-1,-1 0 0,1 0 0,1 1-9,7 3 34,0-1 0,0 0 0,1-1 0,-1 0 0,1-1 1,2 0-35,25 5 285,10-2-285,-10 0 367,0 1-367,-25-5 104,18 6 124,-30-7-195,0-1 0,0 1 0,0 0 0,0 0 0,0 0 0,0 0 0,0 0 0,-1 0 0,1 1 0,0-1 0,-1 0 1,1 2-34,-1-3 16,-1 1 0,0-1 0,1 1 0,-1-1 1,0 1-1,1 0 0,-1-1 0,0 1 0,0-1 0,0 1 1,0 0-1,0-1 0,0 1 0,0-1 0,0 1 1,0 0-1,0-1 0,0 1 0,0-1 0,0 1 1,0 0-1,0-1 0,-1 1 0,1-1 0,0 1 1,0-1-1,-1 1 0,1-1 0,0 1 0,-1 0-16,-13 12 188,14-13-177,-17 11 47,-1-1-1,0 0 1,0-2 0,0 0 0,-13 3-58,10-3-523,0 0 0,0 2 1,1 0-1,-1 2 523,13-5-308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1:37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1504,'-7'7'12330,"2"1"-6954,3-3-4964,1 1-1,-1-1 0,1 0 1,-1 4-412,0 3 1738,-1 3-1254,1 0 1,0 0-1,1 0 0,0 0 1,2 0-1,0 0 0,1 6-484,0-12 83,-1 1-1,2-1 1,-1 0-1,1 0 1,1 0 0,-1 0-1,1-1 1,1 1-1,0-1 1,0 0 0,1 0-1,1 0-82,-5-5 19,1 0 0,0 0 0,0-1 0,1 1 0,-1-1 0,0 0-1,1 0 1,-1 0 0,1-1 0,0 1 0,-1-1 0,4 1-19,-4-1 3,0-1 0,-1 1-1,1-1 1,-1 0 0,1 0 0,-1 0 0,1 0-1,0 0 1,-1-1 0,1 1 0,-1-1 0,1 0-1,-1 0 1,0 1 0,1-2 0,-1 1 0,0 0-1,1 0 1,0-2-3,2-1-12,-1 0 1,0-1-1,0 0 0,0 0 1,0 0-1,-1 0 0,0 0 1,0-1-1,-1 1 0,1-1 0,0-3 12,3-11-126,0-1 0,1-12 126,-3 14-30,-1-1 1,-1 1 0,0-1-1,-2 1 1,0-10 29,-3 22 133,0 9 66,-3 11 149,4-3-175,0 1 0,1-1 0,0 1 0,0-1 0,1 1 0,0-1 0,1 1-173,1 7 187,1 0-1,0-1 0,5 13-186,-5-22 25,-1-1 0,1 0 0,0 0 0,1 0 0,0 0 0,0 0 0,0-1 0,4 5-25,-5-8-35,0-1 0,0 1 0,0 0 0,0-1 0,0 1 0,0-1 0,1 0 0,-1 0 0,1 0 0,0-1 0,-1 1 0,1-1 0,0 0 0,0 0 0,0 0 0,0 0 0,2-1 35,18 1 646,-10-2-324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1:38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84 1080,'-3'-17'1449,"-1"-4"975,2 0 6722,2 20-8697,0 0-1,-1 0 1,1 0 0,0 0 0,0 0-1,-1 0 1,1 0 0,-1 0-1,1 0 1,-1 0 0,1 0-1,-1 0 1,0 0 0,1 0 0,-1 0-1,0 0-448,0 0 266,0 0 1,-1 1-1,1-1 0,0 0 0,0 1 0,0-1 0,-1 1 0,1-1 0,0 1 1,0 0-1,-1-1 0,0 1-266,-3 0 278,1 0 1,-1 0-1,0 0 0,0 1 1,0 0-1,1 0 0,-2 0-278,3 0 101,-1 0-1,1 0 1,0 1-1,-1-1 1,1 1-1,0 0 0,0 0 1,0 0-1,0 0 1,0 0-1,0 0 1,1 1-1,-1 0 1,-1 1-101,1 0 83,1 1 0,-1-1 0,1 1 0,0-1 1,0 1-1,0 0 0,0 0 0,1 0 0,-1 4-83,0 5 68,1 0 0,1 0 0,0 1 0,1-1 0,0 0-1,1 0 1,1 1-68,1 9 45,-1-3-32,1 0 0,2 2-13,-4-17 13,0 0 0,1 0-1,-1 0 1,1 0 0,1 0 0,-1 0 0,1-1 0,3 5-13,-4-8-33,-1 1 1,1-1-1,0 0 1,-1 0-1,1 0 1,0 0 0,0-1-1,1 1 1,-1-1-1,0 0 1,0 0-1,1 0 1,-1 0-1,1 0 1,-1-1 0,1 1-1,-1-1 1,1 0-1,-1 0 1,1-1 32,7 0 61,1 0-1,-1-2 1,1 1 0,-1-1-1,4-2-60,13-6 400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1:38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10 496,'2'0'533,"8"-2"543,-8 0 2283,-4-2 4210,1 4-7183,0 0 0,1 0-1,-1-1 1,0 1 0,0 0-1,1 0 1,-1 0 0,0 0-1,0 0 1,1 0 0,-1 0-1,0 0 1,1 0 0,-1 0-1,0 0 1,0 0 0,1 1-1,-1-1 1,0 0-1,1 1 1,-1-1-386,-19 10 1147,16-8-380,-4 2-594,0 1-1,1 0 1,0 0-1,0 0 1,0 1-1,0 0 1,1 0-1,0 0 1,1 1-1,-1 0 1,1 0-1,0 1 1,1-1-1,0 1 0,0 0 1,1 0-1,0 1 1,-2 7-173,2-4 40,1 0 0,0 1 0,1-1 0,0 1 0,1-1 0,1 1 1,0-1-1,0 1 0,3 8-40,-3-16 10,1 0 0,-1 0 0,1 0 0,0-1 0,0 1 0,0-1 0,1 1 0,-1-1 0,1 0 0,0 0 0,0 0 0,1 0 0,-1-1 0,1 1 0,0-1 0,0 0 0,0 0 0,0-1 0,1 1 0,-1-1 0,1 0 0,-1 0 0,1 0 0,0 0 0,3 0-10,6 0 357,0-1 1,0 0 0,1-1 0,0 0-358,22-1 557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3:59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13 185 12619,'34'13'9533,"-26"-10"-8351,0-1 0,-1-1 0,7 1-1182,-9-2 172,0 1 1,0-1 0,0-1 0,0 1-1,0-1 1,0 1 0,0-1 0,0-1-1,0 1 1,0-1 0,0 0 0,-1 0-1,4-2-172,-1-1 87,1 0 0,-1 0 0,0 0 0,0-1 0,-1-1-1,0 1 1,0-1 0,0 0 0,3-5-87,-8 9 14,1 1 0,0-1 0,-1 0 1,1 0-1,-1 0 0,0 0 0,0 0 0,0 0 0,-1 0 0,1 0 1,-1 0-1,1-1 0,-1 1 0,0 0 0,0 0 0,-1 0 0,1 0 1,-1 0-1,1-1 0,-1 1 0,0 0 0,0 0 0,0 0 0,-1 0 0,1 1 1,-1-1-1,0 0 0,-1-2-14,0 2 4,0 0 1,-1-1-1,1 1 0,-1 1 0,1-1 1,-1 0-1,0 1 0,0 0 1,0 0-1,0 0 0,0 0 1,0 1-1,-1 0 0,1 0 1,-1 0-1,1 0 0,-1 1 1,1-1-1,-1 1 0,1 0 1,-1 1-1,1-1 0,0 1 1,-1 0-1,0 0-4,-1 0 33,0 1 0,0 0 0,0 0 0,1 1 0,-1-1 1,0 1-1,1 0 0,0 1 0,0-1 0,0 1 0,0 0 0,1 0 0,0 1 1,-1-1-1,1 1 0,1 0 0,-1 0 0,0 2-33,0 1 91,1 1 0,0-1 0,0 1 0,0 0 0,1 1 0,1-1 0,0 0 0,0 0 0,0 1 0,1-1 0,1 0 0,0 1 0,1 7-91,0-9 28,-1-1 1,1 1-1,1-1 1,-1 1-1,1-1 1,0 0-1,1 0 1,0-1-1,0 1 1,0-1-1,1 0 1,0 0-1,0 0 1,1-1-1,-1 1 1,1-1-1,2 1-28,-1-2-9,0 1 0,1-1 1,0 0-1,-1 0 0,2-1 0,-1 0 0,0-1 1,0 0-1,1 0 0,2 0 9,-1-1-136,-5 0 55,-1-1 1,1 1-1,0-1 1,0 0-1,0 0 1,0-1-1,0 1 1,1-2 80,22-7-5275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1:39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0 314 608,'0'0'3135,"3"1"6636,2 0-8095,0 0 1,-1 0-1,1 0 1,0-1-1,3 1-1676,-3-1 355,0 0-1,0-1 1,1 1 0,-1-1-1,0 0 1,0 0 0,2-1-355,-4 0 150,0 0 1,0 0 0,0 0 0,0 0 0,0 0-1,-1-1 1,1 0 0,-1 1 0,1-1 0,-1 0-1,0 0 1,0 0 0,0 0 0,-1-1 0,1 0-151,0 0 86,8-13 27,-2 1 1,0-2-1,-1 1 1,-1-1-1,0 0 1,-1-4-114,-4 15 1,0 0 0,0 0 0,-1 0 0,0 0 0,0 0 0,-1 0 0,0 0 0,-1-3-1,1 6 5,0-1 0,-1 0-1,0 1 1,0 0-1,0-1 1,0 1-1,-1 0 1,0 0 0,0 0-1,0 0 1,0 1-1,-3-4-4,4 5 4,0 1-1,-1-1 0,1 0 1,0 1-1,0 0 1,-1-1-1,1 1 1,-1 0-1,1 0 0,-1 0 1,1 1-1,-1-1 1,0 1-1,1-1 1,-1 1-1,0 0 0,1 0 1,-1 0-1,0 0 1,1 0-1,-1 1 1,0-1-1,-1 2-3,0-1 14,1 0 0,0 1 0,0-1 1,0 1-1,0 0 0,0 0 0,0 0 0,0 1 0,1-1 0,-1 1 1,1-1-1,0 1 0,0 0 0,0 0 0,0 0 0,0 0 0,0 0 1,0 2-15,-2 6 66,1 0 1,0 1 0,0-1-1,1 1 1,1 0 0,0-1-1,1 1 1,0 0 0,0 0-1,1 0 1,1-1 0,0 1-1,1-1 1,0 1 0,1-1 0,0 0-1,0 0 1,2 0 0,-1-1-1,1 0 1,1 0 0,2 3-67,-4-8 11,0 0 1,-1 0 0,2-1 0,-1 0 0,1 0 0,-1 0-1,1-1 1,0 0 0,0 0 0,1 0 0,-1-1-1,0 0 1,1 0 0,0-1 0,4 1-12,-1-1 85,0 0 1,0 0-1,0-1 1,0-1-1,0 0 1,0 0-1,0-1 1,0 0-1,9-4-85,11-7 317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1:40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0 275 928,'52'-11'4245,"-43"7"5336,-4 0-5092,-2-3-3103,-2 2-114,0 0-1038,0 1 0,0-1 0,0 0 0,0 0 0,-1 0 0,0 0 1,0 0-1,0 1 0,-1-1-234,1-24 49,0 29-49,0 0 0,0 0 1,0-1-1,0 1 0,0 0 0,0 0 0,0-1 1,0 1-1,1 0 0,-1 0 0,0-1 0,0 1 0,0 0 1,0 0-1,0-1 0,0 1 0,1 0 0,-1 0 1,0-1-1,0 1 0,0 0 0,1 0 0,-1 0 0,0-1 1,0 1-1,0 0 22,0 0 1,0 0 0,0 0-1,0 0 1,0 0 0,0 0-1,0 0 1,0 0-1,0 0 1,0 0 0,0 1-1,0-1 1,0 0 0,0 0-1,0 0 1,0 0 0,0 0-1,0 0 1,0 0 0,0 0-1,0 0 1,0 0 0,0 0-1,0 0 1,0 0 0,0 0-1,0 0 1,0 0 0,0 0-1,0 0 1,0 0-23,2 17 1575,-2-16-1504,0 0-1,0 0 1,0-1 0,0 1 0,0 0-1,0-1 1,0 1 0,1 0 0,-1-1 0,0 1-1,0-1 1,1 1 0,-1 0 0,1-1-1,-1 1 1,0-1 0,1 1 0,-1-1-1,1 1 1,-1-1 0,1 1 0,-1-1-1,1 1 1,0-1-71,2 2 135,1-1-1,0 1 1,-1-1 0,1 1-1,1-1-134,4 1 128,0 0 0,1 0 0,1 0-128,-10-2 15,0 0 0,0 0 0,0 0-1,0 0 1,1-1 0,-1 1 0,0 0-1,0 0 1,0-1 0,0 1 0,0 0-1,0-1 1,0 1 0,0-1 0,0 1 0,0-1-1,0 0 1,0 0 0,0 1 0,0-1-1,0 0 1,0 0 0,-1 0 0,1 0 0,0 0-1,-1 0 1,1-1-15,4-5 57,-1 4-40,-1-1-1,-1 0 1,1 0-1,0 0 1,-1 0 0,0 0-1,0 0 1,0-1-1,0 1 1,0-4-17,0-2 10,1 0 1,-1 0-1,-1-1 0,0 1 1,-1 0-1,0-1 1,0 0-11,0 9-1,-1-1-1,1 1 1,0-1 0,-1 1 0,0-1-1,1 1 1,-1-1 0,0 1 0,0 0-1,-1-1 1,1 1 0,0 0 0,-1 0-1,1 0 1,-1 0 0,0 0 0,1 0-1,-1 0 1,0 1 0,0-1 0,-1 1-1,1-1 1,0 1 0,0 0 0,-1 0 0,1 0-1,0 0 1,-1 0 0,1 1 0,-1-1-1,-1 1 2,2 0-1,0 0 0,0 0 0,0 0-1,0 0 1,-1 1 0,1-1-1,0 1 1,0 0 0,0 0 0,1-1-1,-1 1 1,0 0 0,0 1-1,0-1 1,1 0 0,-1 0 0,0 1-1,1-1 1,0 1 0,-1-1 0,1 1-1,0 0 1,0 0 1,-6 6-2,2 1-1,-1 0 1,1 0 0,0 2 2,0-1-3,1-1 1,0 1-1,0 0 1,1 0-1,0 0 1,1 0-1,0 0 1,1 1 0,0-1-1,1 1 1,0-1-1,0 1 1,2 1 2,0 0 12,0-1 0,1 1 0,1-1 0,-1 0 0,4 4-12,-5-10-14,1 0 1,0 0-1,0 0 1,0 0-1,0-1 0,1 1 1,0-1-1,0 0 1,0 0-1,0-1 1,1 1-1,0-1 14,-3-1-110,1-1-1,0 1 1,0-1-1,0 0 1,0 0-1,1 0 1,-1 0-1,0-1 1,0 1-1,1-1 1,-1 0-1,0 0 1,3 0 110,4-1-111,0-1 0,1 0 0,6-3 111,-17 5 11,48-16-152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1:40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125 468 1664,'0'-2'1003,"-1"1"-1,0-1 0,0 1 1,0-1-1,0 1 0,0 0 1,0-1-1,0 1 0,-1 0 1,1 0-1,0 0 1,-1 0-1,1 0 0,-1 0 1,1 1-1,-1-1 0,1 0 1,-3 0-1003,2 1 496,-1-1 1,1 1-1,-1 0 1,1 0 0,-1 0-1,0 0 1,1 0-1,-1 0 1,1 1 0,-1-1-1,1 1 1,-1 0-497,-1 1 154,0-1 0,0 1 1,1 0-1,-1 0 0,0 0 1,1 0-1,-1 1 0,1-1 1,0 1-1,0 0 0,0 0 1,0 0-1,1 1 0,-1-1 1,-1 3-155,2 0 70,0 1 1,0-1-1,0 0 1,1 0 0,-1 1-1,2-1 1,-1 1-1,1-1 1,0 1 0,0-1-1,1 6-70,0-4 29,1-1 0,-1 1 1,1-1-1,1 0 0,-1 0 0,1 1 0,0-2 0,1 1 1,4 6-30,-6-10 3,0 0 0,1 0 0,-1-1 1,1 1-1,0-1 0,0 1 1,0-1-1,0 0 0,1 0 1,0 0-4,-3-1-1,0-1 1,0 1 0,0-1 0,0 1 0,1-1-1,-1 0 1,0 1 0,1-1 0,-1 0 0,0 0-1,0 0 1,1 0 0,-1 0 0,0 0 0,1 0-1,-1 0 1,0-1 0,0 1 0,1 0-1,-1-1 1,0 1 0,0-1 0,0 0 0,0 1-1,1-1 1,-1 0 0,0 1 0,0-1 0,0 0-1,0 0 1,0 0 0,2-4-19,-1 1 0,1 0 0,0-1-1,-1 1 1,0-1 0,0 0 0,-1 0-1,1 0 1,-1 0 0,0-1 19,2-14-439,1-19 439,-3 33-52,2-51-520,-3 0 0,-2 0-1,-2 0 1,-3 0-1,-6-19 573,1 20-208,1 7-81,-1-23 289,11 56 124,4 29 325,15 83 1259,4 0 0,4-1 0,25 56-1708,-41-124 175,64 151 705,-72-172-845,1-1-1,0 0 1,0 1-1,1-2 1,2 4-35,-6-7-26,1 0 0,0-1-1,0 1 1,0 0 0,-1 0 0,1 0 0,0-1 0,0 1-1,0 0 1,0-1 0,0 1 0,0-1 0,1 1 0,-1-1-1,0 1 1,0-1 0,0 0 0,0 0 0,0 1-1,1-1 1,-1 0 0,0 0 0,0 0 0,0 0 0,1-1-1,-1 1 1,0 0 0,0-1 26,12-6-389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1:40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34 1256,'-56'-33'10723,"54"35"-3226,2 9-5032,6 9-233,2 15-367,4 10-305,0 7-832,2 2-264,-4-11-184,1-10-32,-4-21-592,-3-13-64,-3-22-6097,3-4 4600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1:41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1256,'23'3'14237,"0"-2"-9155,3-1-2633,-3 2-1845,1 1 1,-1 1 0,0 1-1,3 1-604,-18-3-232,1 0-1,-1 0 0,0 1 1,-1 0-1,1 0 0,-1 1 1,1 0-1,-1 0 0,-1 0 1,1 1-1,-1 0 0,5 6 233,-3 0-34,1 1 0,-2 0-1,0 0 1,0 0 0,-1 1 0,3 10 34,-2 0 711,-1-1 0,-1 1 1,2 16-712,-6-15 926,-1-22-553,0-8 221,1-9-562,0 1 0,1 0-1,1 0 1,0 0 0,0 1 0,1-1-1,1 1 1,6-12-32,-6 15-4,0 0-1,1 0 1,0 1 0,1 0 0,-1 0-1,2 0 1,-1 1 0,1 0 0,0 0-1,0 1 1,8-4 4,-13 8 37,1 0-1,0 0 1,0 0 0,0 0-1,0 1 1,0 0-1,0 0 1,1 0-37,-3 0 38,0 1 1,-1 0-1,1 0 0,0 0 1,0 0-1,-1 1 0,1-1 1,0 0-1,0 1 0,-1-1 1,1 1-1,0 0 0,-1 0 0,1-1 1,-1 1-1,1 0 0,-1 0 1,1 0-1,-1 0 0,0 1 1,0-1-39,3 4 134,0 0 0,0 0 0,-1 0 0,0 1 0,0-1 1,0 1-1,-1 0 0,0 0 0,0 0 0,-1 0 0,1 3-134,2 11 439,-1 0 0,-1 18-439,-1 64 1238,-1-101-1047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1:41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201 112 1296,'-1'0'609,"1"0"-1,-1 0 1,1 0-1,0 0 1,-1 0-1,1 0 1,0 0-1,-1 0 1,1 0-1,-1 0 1,1 0-1,0 0 1,-1 0-1,1 0 1,0-1-1,-1 1 1,1 0-1,0 0 1,-1 0-1,1-1 1,0 1-609,-9-11 4672,7 7-3902,-5-6 739,-1 0 0,1 0-1,-6-3-1508,6 6 150,0 0 1,-1 1-1,0 0 0,0 1 0,0 0 0,-1 0 1,-2 0-151,10 4 11,-1 0 0,0 0 0,0 1 1,0-1-1,1 0 0,-1 1 0,0 0 0,0-1 1,0 1-1,0 0 0,0 0 0,0 0 0,0 0 1,1 1-1,-1-1 0,0 0 0,0 1 0,0-1 1,0 1-1,1 0 0,-1-1 0,0 1 0,1 0 1,-1 0-1,0 0 0,1 0 0,-1 1 0,1-1 1,0 0-1,-1 1 0,1-1 0,0 1 1,0-1-1,0 1 0,-1 1-11,-1 3 128,0 0 0,0 0 0,0 1 1,1-1-1,0 1 0,1-1 0,-1 1 0,1 0 0,0 5-128,1-3 138,0-1 0,1 1 0,0 0 0,0-1 0,0 1 0,1-1-1,1 1 1,0-1 0,0 0 0,0 0 0,1 0 0,0 0 0,5 6-138,-8-13 16,0 1 0,0-1 0,1 1 0,-1-1 0,0 0 0,1 0 0,-1 0 0,0 0 1,1 0-1,-1 0 0,1 0 0,0 0 0,-1-1 0,1 1 0,0 0 0,0-1 0,-1 1 0,1-1 0,0 0 0,0 0 1,-1 0-1,1 0 0,1 0-16,-1 0 1,1-1 1,-1 0 0,1 1-1,-1-1 1,0 0-1,0 0 1,1-1 0,-1 1-1,0 0 1,0-1-1,0 1 1,0-1 0,0 0-1,-1 1 1,1-1 0,-1 0-1,2-1-1,3-7-5,0 0 0,-1 0 0,1-3 5,0 1-1,0 0 1,1 0-1,2-1 1,-8 10 2,2 0 0,-1 1 0,0-1 0,0 1 0,1-1 0,0 1 0,-1 0 0,1 0 0,0 0 0,0 0 0,0 1 0,0-1 0,0 1 0,2-1-2,-3 2 18,0-1-1,0 1 1,-1 0 0,1-1 0,0 1-1,0 0 1,0 0 0,0 0 0,-1 1-1,1-1 1,0 0 0,0 1-1,0-1 1,-1 1 0,1-1 0,0 1-1,-1 0 1,1 0 0,0 0 0,-1 0-18,2 1 61,0 0 1,-1 1-1,1-1 1,-1 1 0,0 0-1,0 0 1,0 0-1,0 0 1,0 0-1,0 1-61,3 8 191,0 0-1,-1 0 0,-1 0 0,0 1 1,0 5-191,0 4 168,-2-12-68,1-1 0,-1 1-1,2-1 1,-1 0-1,2 3-99,-4-12 20,0 1 0,0-1 1,0 0-1,0 0 0,0 1 0,0-1 0,0 0 0,1 1 0,-1-1 0,0 0 0,0 0 0,0 1 0,0-1 0,0 0 0,1 0 0,-1 1 0,0-1 0,0 0 0,0 0 0,1 0 0,-1 0 0,0 1 0,0-1 1,1 0-1,-1 0 0,0 0 0,0 0 0,1 0 0,-1 1 0,0-1 0,1 0 0,-1 0 0,0 0 0,1 0 0,-1 0 0,0 0 0,0 0 0,1 0 0,-1 0 0,0 0 0,1 0 0,-1-1 0,0 1 1,0 0-1,1 0 0,-1 0 0,0 0 0,0 0 0,1 0 0,-1-1 0,0 1 0,0 0 0,1 0 0,-1 0 0,0-1 0,0 1 0,0 0 0,1 0 0,-1-1 0,0 1-20,10-14 135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1:41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2128,'12'28'15516,"0"21"-10819,0 10-2281,-8 10-543,0 3-489,-1-3-872,-1-5-240,6-11-80,0-12-128,2-23-832,-1-13-272,-4-22 2168,-3-6-1264</inkml:trace>
  <inkml:trace contextRef="#ctx0" brushRef="#br0" timeOffset="1">201 11 1664,'31'-3'13883,"-14"18"-8530,-4 13-2064,-4 18-936,-3 9-297,-5 11-840,2 6-383,1-3-433,2 2-48,1-19-208,-4-14-72,-3-23 576,6-15-144,8-5-504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1:42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112 164 1920,'5'25'14692,"5"1"-9731,-1 3-2505,-1 15-527,0 1-209,-2-5-792,2-1-240,-1-18-504,-3-10-448,-3-18 1088,-1-9 233,-2-13-689</inkml:trace>
  <inkml:trace contextRef="#ctx0" brushRef="#br0" timeOffset="1">0 1 8706,'15'6'11434,"2"6"-8641,3 5-625,-1 2-519,3 0-289,4-5-736,-5-3-344,1-12 1129,-2-6-1025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1:42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2200,'13'26'15596,"-8"16"-11707,-2 20-1921,1 10-144,11 16-423,-9-4-369,10-3-616,0-4-72,2-20-168,7-10-328,-3-30-736,-2-14 328,-4-15 96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1:43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8 840,'15'5'1817,"-6"-5"12906,8 3-9978,8 2-2241,-2-1-327,4 3-913,5-4-480,6-3-304,1-3-264,-3-5-672,-7-3 1112,-5-2-776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4:04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10 368,'-1'-7'832,"1"4"3429,1 8 8419,6 65-8848,-3 67-3832,-3 23 885,8 0 1,7 9-886,-14-157-815,-1-23-2915,-1 4 2115,0-25-942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1:43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1 206 1424,'3'2'1893,"1"-1"0,0 0 0,-1 0 0,1 0 0,0-1 0,3 1-1893,-3-1 1059,0 0 0,1 0-1,-1-1 1,0 1 0,0-1 0,0 0-1059,2-1 609,-1 0 1,0 0-1,0 0 0,0-1 1,0 0-1,0 0 0,0 0 1,-1-1-1,3-2-609,-1 1 81,-1 0-1,-1 0 0,1 0 0,-1-1 1,0 1-1,0-1 0,-1 0 1,0-1-1,0 1 0,0 0 1,-1-1-1,1 0 0,-2 1 1,1-1-1,-1 0 0,0-2-80,-1 2 8,0 1-1,0 0 1,-1-1 0,0 1-1,0 0 1,-1 0-1,-1-5-7,2 10 0,1-1-1,-1 1 1,1 0 0,-1 0-1,0-1 1,0 1-1,1 0 1,-1 0-1,0 0 1,0 0-1,0 0 1,0 0-1,0 0 1,-1 1 0,1-1-1,-1-1 1,1 2-2,-1 0 1,1 0-1,0 0 0,0-1 0,-1 1 0,1 0 1,0 0-1,-1 1 0,1-1 0,0 0 0,0 0 1,-1 1-1,1-1 0,0 0 0,0 1 1,0-1-1,0 1 0,0 0 0,-1-1 0,1 1 1,0 0-1,0 0 2,-4 3 4,1 0 1,-1 1-1,1-1 1,0 1-1,0 0 1,0 0-1,1 0 1,0 1-1,0-1 1,0 1-1,1 0 1,-1 3-5,0 0 82,0 0 0,1 0 1,0 0-1,0 0 1,1 0-1,0 0 1,1 1-1,0 2-82,1-4 134,0 0 0,1 0 0,0 0-1,0 0 1,0 0 0,1-1 0,0 1-1,1-1 1,0 1-134,-2-4 43,1 0-1,0 0 0,0 0 1,0 0-1,0-1 1,0 1-1,1-1 1,-1 0-1,1 0 1,0 0-1,0 0 0,0-1 1,0 1-1,0-1 1,3 1-43,-4-3-40,-1 1-1,1-1 1,0 1 0,-1-1 0,1 0 0,0 0-1,0 0 1,-1 0 0,1 0 0,0-1 0,0 1-1,-1-1 1,1 0 0,0 0 0,-1 0 0,1 0 0,-1 0-1,1-1 1,-1 1 0,0-1 0,0 1 0,1-1-1,0-2 41,2-1-375,0 0 0,0 0-1,-1-1 1,0 1-1,0-1 1,0 0 0,-1 0-1,2-6 376,-3 7-359,1-1 0,-1 1 0,1 0 0,0 0 0,1 0 0,-1 0 0,2-1 359,-4 4-23,1 1 0,-1 0 0,0 0 0,0 1 0,0-1 0,1 0 0,-1 0 0,0 1 0,1-1 1,-1 1-1,1-1 0,-1 1 0,1-1 0,-1 1 0,1 0 0,-1 0 0,1 0 0,-1 0 0,1 0 0,-1 0 0,1 0 0,-1 0 0,1 1 0,-1-1 0,1 0 0,-1 1 0,1-1 0,-1 1 0,1 0 0,-1 0 1,0 0 22,2 0 117,-1 1 1,1-1-1,-1 1 1,0 0 0,0 0-1,0 0 1,0 0-1,0 0 1,-1 0-1,1 1 1,-1-1 0,1 1-1,-1-1 1,0 1-1,1 2-117,1 5 758,0 1-1,0 0 0,-1 5-757,0-6 418,3 22 771,-3-17-593,1 0 1,0 0 0,0 0-1,2 0 1,0-1 0,1 2-597,-6-36 341,-4-21-394,2 0 1,1 0-1,3-1 0,5-34 53,-6 67-6,1 0-1,0 0 1,0 0-1,1 1 1,0-1-1,0 1 1,4-6 6,7-5 155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1:44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156 288 1576,'1'0'641,"0"1"-1,-1-1 0,1 0 1,0 0-1,0 0 0,-1 0 1,1 0-1,0 0 0,0 0 1,0-1-1,-1 1 0,1 0 0,0 0 1,0-1-1,-1 1 0,1 0 1,0-1-1,-1 1 0,1 0 1,0-1-1,0 0-640,-1 0 517,0 0-1,-1-1 1,1 1 0,0 0 0,0 0-1,-1-1 1,1 1 0,0 0-1,-1 0 1,1-1 0,-1 1-1,0 0 1,1 0 0,-1 0-517,-4-8 651,1 0 1,-1 1 0,-1 0 0,0 0-1,0 0 1,-1 0-652,3 4 25,1 1 0,0 0 0,-1 0 1,0 1-1,0-1 0,0 1 0,0 0 0,0 0 0,0 0 0,0 1 1,-1-1-1,1 1 0,-1 0 0,-1 0-25,4 1-7,0 0 1,1 0-1,-1 0 0,0 0 0,0 0 1,0 0-1,0 1 0,0-1 1,0 1-1,1-1 0,-1 1 0,0 0 1,0-1-1,1 1 0,-1 0 1,1 0-1,-1 1 0,1-1 0,-1 0 1,1 0-1,0 1 0,-1-1 1,1 1-1,0-1 0,0 1 0,0-1 1,0 1-1,0 0 0,0-1 1,1 1-1,-1 0 7,-2 7-35,0 1 0,0-1 0,1 0 0,0 1 0,1 3 35,1-11-2,-2 12 30,0 1 0,1 0 0,1 0 0,1 1-28,-1-12 54,1 0 1,-1 0-1,1 0 1,0 0-1,0 0 1,0 0-1,0 0 1,1 0-1,0-1 1,0 1-1,0-1 1,0 1-1,0-1 1,1 0-1,-1 1 1,1-2-1,0 2-54,-1-3 23,-1 0-1,0 0 0,1 0 0,-1 0 1,1-1-1,-1 1 0,1 0 0,-1 0 1,1-1-1,0 1 0,-1-1 0,1 0 1,0 1-1,-1-1 0,1 0 0,0 0 1,-1 0-1,1 0 0,0 0-22,1-1 15,-1 0 0,1 0 0,-1 1 0,0-1 1,1-1-1,-1 1 0,0 0 0,1-1 0,-1 1 0,0-1 0,1 0-15,4-6 9,0 1-1,0-1 1,-1 0 0,0-1-1,2-4-8,-8 13 1,9-14 6,-5 7-11,0 0 0,1 0 1,0 0-1,2-1 4,-6 7 3,1-1 1,-1 1-1,1-1 0,-1 1 0,1 0 1,0-1-1,0 1 0,0 0 0,0 0 0,0 1 1,0-1-1,0 0 0,0 1 0,0-1 1,0 1-1,0 0 0,0-1 0,1 1-3,-2 0 22,0 1 0,1-1-1,-1 0 1,0 1 0,0-1-1,0 1 1,0-1 0,0 1-1,0-1 1,0 1 0,0 0-1,0-1 1,0 1 0,0 0-1,-1 0 1,1 0-1,0 0 1,0 0 0,-1 0-1,1 0 1,-1 0 0,1 0-1,-1 0 1,1 0 0,-1 0-1,0 0 1,1 0 0,-1 1-1,0-1-21,2 8 210,0 0 0,-1 0 0,1 6-210,-2-9 88,1 10 70,1 5 48,0-1 0,2 1 0,1 3-206,-5-22-21,1 0-1,0-1 1,-1 1-1,1-1 1,0 1-1,0-1 1,-1 0-1,1 1 1,1-1 21,-2-1 3,0 1 0,1-1 0,-1 1 0,0-1 0,1 0-1,-1 1 1,1-1 0,-1 0 0,1 0 0,-1 1 0,1-1 0,-1 0 0,1 0 0,-1 0 0,1 0-1,-1 0 1,1 0 0,-1 1 0,1-1 0,-1 0 0,1 0 0,-1 0 0,1-1 0,-1 1 0,1 0-1,-1 0 1,1 0-3,13-11-56</inkml:trace>
  <inkml:trace contextRef="#ctx0" brushRef="#br0" timeOffset="1">390 1 1864,'5'40'14419,"2"18"-9529,1 11-1954,-3 14-463,2 3-529,1-3-1024,1-13-344,5-27-536,-2-23-544,-2-33-160,1-15 1544,-6-16-880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1:44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1 768,'0'0'456,"0"1"-1,1-1 0,-1 1 1,0-1-1,0 1 1,1-1-1,-1 1 1,0-1-1,1 0 0,-1 1 1,0-1-1,1 1 1,-1-1-1,0 0 1,1 1-1,-1-1 0,1 0 1,-1 1-1,1-1 1,-1 0-1,1 0 0,-1 0 1,1 1-1,-1-1 1,1 0-456,18 5 8046,-11-3-7091,6 1 626,6 4 49,0-2 1,1-1-1,0-1 0,14 1-1630,21-5 481,-23 0-1392,21 3 911,-50-1-221,0-1 0,1 2-1,-1-1 1,0 0-1,0 1 1,0 0 0,-1 0-1,1 0 1,0 0-1,-1 1 1,1-1-1,-1 1 1,3 3 221,6 6-131,0 1-1,7 10 132,-17-20 26,6 7 345,-1 0-1,0 1 0,0-1 1,-1 1-1,-1 1 0,1-1 1,-1 4-371,0-2 338,15 46 1991,0 13-2329,-18-53 239,-2-13 19,-8-61-166,1 1-206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1:45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1336,'13'6'8028,"1"1"-1,7 6-8027,8 7 3980,-25-18-3810,-1 0-1,0 0 1,0-1 0,1 1-1,-1-1 1,1 0-1,-1 1 1,2-1-170,10 3 21,-13-3-23,-1 0-1,0-1 1,0 1 0,0 0-1,0 0 1,0 0 0,0 0 0,0 0-1,0 0 1,0 0 0,-1 0-1,1 0 1,0 0 0,-1 0-1,1 1 1,-1-1 0,1 0 0,-1 0-1,1 1 1,-1 0 2,2 5 86,-1 1 0,0-1 0,0 3-86,0 3 253,16 83 2110,-4-26-611,-12-63-1569,1 5 289,0 0-1,4 9-471,-5-18 60,0 1-1,0-1 1,1 0-1,-1 0 1,1-1-1,0 1 1,0 0-1,0-1 0,0 1 1,0-1-1,1 1 1,0 0-60,-2-3 11,0 1 0,0 0-1,0 0 1,0-1 0,0 1 0,0-1 0,0 1-1,1-1 1,-1 1 0,0-1 0,0 0 0,1 0 0,-1 1-1,0-1 1,0 0 0,1 0 0,-1 0 0,0 0 0,1-1-1,-1 1 1,0 0 0,0-1 0,0 1 0,1 0-1,0-1-10,0 0-4,0-1 0,0 1 0,0-1 0,0 1 0,0-1 0,0 0 0,0 1 0,0-1 0,-1 0-1,1 0 1,1-3 4,0-1-77,0 0-1,0 0 1,0-1-1,-1 1 0,0-1 1,0 0-1,-1 0 1,0 0-1,0 0 0,0 0 1,-1-7 77,0 10-67,0-1 1,-1 1-1,1-1 1,-1 0-1,0 1 1,0-1-1,-1 1 1,1 0-1,-1-1 0,0 1 1,0 0-1,-1 0 1,1 0-1,-1 0 1,0 1-1,0-1 1,0 1-1,-3-4 67,-3 0-117,-1 0 0,1 1-1,-11-5 118,15 8-3,0 1-1,0 0 0,-1 0 0,1 1 1,0-1-1,-1 1 0,1 0 1,-1 1-1,-2-1 4,8 1 7,0 0 0,0 0 0,0 0 0,0 1 0,1-1 0,-1 0 0,0 0 0,0 0 0,0 0 0,0 0 0,0 0 0,0 1 0,1-1 0,-1 0 0,0 0 0,0 0 0,0 0 0,0 1 0,0-1 0,0 0 0,0 0 0,0 0 0,0 0 0,0 1 0,0-1 0,0 0 0,0 0 0,0 0 0,0 0 0,0 1 0,0-1 0,0 0 0,0 0 0,0 0 0,0 0 0,0 1 0,0-1 0,0 0 0,-1 0 0,1 0 0,0 0 0,0 1 0,0-1 0,0 0 0,0 0 0,0 0 0,0 0 0,-1 0 0,1 0 0,0 0 0,0 0 0,0 1 0,-1-1-7,30-1-7,10-2 7,27-1-35,-56 4 72,0 0 0,0 1 0,0 0 0,0 1 0,0 0 0,0 0 0,-1 1 0,1 0 0,-1 1 0,4 2-37,-6-2 108,0 0 1,0 1-1,-1-1 0,1 1 0,-1 1 1,-1-1-1,1 1 0,-1 0 1,0 1-1,0-1 0,0 1 1,-1 0-1,0 1-108,0 0 79,0 0-1,-1 1 1,0-1 0,-1 1 0,0-1 0,0 1 0,-1 0-1,0 0 1,0 0 0,-1 0 0,0 2-79,-2-3 57,-2-8-82,4 0 8,-1-1 0,1 1 0,-1-1 1,1 0-1,-1 1 0,1-1 1,-1 0-1,1 1 0,0-1 0,-1 0 1,1 0-1,0 0 0,0 0 17,-2-5-104,1 1 0,0-1 0,1 0 0,0 0-1,0 0 1,0 0 0,0 0 0,1 0-1,0 0 1,0 1 0,1-1 0,0 0 0,0 1-1,0-1 1,2-3 104,-2 6-18,0-1 0,1 1 0,-1-1-1,1 1 1,-1 0 0,1 0 0,0 0 0,0 1-1,0-1 1,0 1 0,1-1 0,-1 1 0,1 0-1,-1 1 1,1-1 0,0 0 0,0 1 0,-1 0-1,1 0 1,0 0 0,0 0 0,0 1 0,2 0 18,-5 0 25,1 0 1,-1 0-1,0 0 1,1 0 0,-1 0-1,0 1 1,1-1-1,-1 1 1,0-1 0,1 1-1,-1 0 1,0-1-1,0 1 1,0 0 0,0 0-1,0-1 1,0 1-1,0 0 1,0 0 0,0 0-1,0 1 1,0-1-1,-1 0 1,1 0 0,0 0-1,-1 1 1,1-1-1,-1 0-25,3 6 179,-1 0 0,0 0 0,0 0 0,0 7-179,-1-10 40,14 101 1427,-10-90-826,-5-14-602,0-1-1,0 1 1,0-1-1,0 0 1,0 1-1,1-1 1,-1 1-1,0-1 1,0 0-1,0 1 1,1-1-1,-1 0 1,0 1 0,1-1-1,-1 0 1,0 1-1,1-1 1,-1 0-1,0 0 1,1 1-1,-1-1 1,1 0-1,-1 0 1,0 0-1,1 0 1,0 1-39,7-8 420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1:45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1400,'-24'13'14540,"21"-11"-13282,0 0 1,0 0 0,0 0 0,1 1-1,-1-1 1,1 1-1259,0-1 246,1 0 1,0 0-1,0 0 1,-1 0-1,1 0 0,1 0 1,-1 0-1,0 1 0,0-1 1,1 0-1,-1 0 1,1 1-1,0-1 0,0 0 1,0 1-1,0-1 1,0 0-1,0 1 0,0-1 1,1 0-1,0 2-246,0 0 148,0-1 0,1 1 0,-1 0 0,1 0-1,0-1 1,0 1 0,0-1 0,1 0 0,0 2-148,6 5 238,0-1 1,4 2-239,-3-1 155,17 13 529,18 11-684,2 2 294,-47-36-291,1 0 0,0 1 1,-1-1-1,1 1 0,-1-1 1,1 1-1,-1-1 0,1 1 0,-1-1 1,1 1-1,-1 0 0,1-1 1,-1 1-1,0-1 0,1 1 0,-1 0 1,0 0-1,0-1 0,0 1 1,1 0-1,-1-1 0,0 1 1,0 0-1,0 0-3,-1 0 2,1 0 1,0 0 0,-1-1-1,1 1 1,-1 0 0,1-1-1,-1 1 1,1 0 0,-1-1-1,0 1 1,1-1 0,-1 1-1,0-1 1,1 1 0,-1-1-1,0 0 1,0 1 0,0-1-3,-5 2-24,1 0 0,-1 0 0,0-1 1,0 1-1,-4-1 24,-15 1-342,17-2 190,-1 1 0,0 0 0,1 0 0,-1 1 0,1 0 0,-7 3 152,14-5-117,0 0-1,0 1 0,0-1 1,1 1-1,-1-1 0,0 1 1,0-1-1,0 1 1,1-1-1,-1 1 0,0 0 1,1-1-1,-1 1 0,1 0 1,-1-1-1,1 1 1,-1 0-1,1 0 0,-1 0 1,1 0 117,0 1-111,0-1 0,0 1 1,0 0-1,0 0 0,1 0 1,-1 0-1,1-1 0,-1 1 0,1 0 1,0 1 110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1:45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2008,'44'27'14460,"5"-2"-10996,5 19-1095,-6 9 47,0 15-271,-3 7-449,-7 6-768,-1 3-216,-18 2-215,-9 2-97,-18 6-176,-5-2-96,-11-4-208,-5-12 8,-5-23 680,7-14-3137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1:48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26 824,'0'-5'115,"-2"-3"3569,2 7-2942,0 1 0,0-1 0,0 0 1,0 1-1,-1-1 0,1 0 0,0 1 1,-1-1-1,1 1 0,0-1 0,-1 1 1,1-1-1,-1 0-742,0 1 434,1-1 0,-1 1 0,1-1 0,-1 1 0,0 0 1,1 0-1,-1-1 0,0 1 0,1 0 0,-1 0 0,0 0 0,0 0 0,1 0 1,-1 0-1,0 0 0,0 0-434,-13 1-1123,9 0 1219,0 0-1,0 1 1,0-1 0,0 1-1,0 0 1,0 0 0,1 1-1,-1-1 1,1 1 0,-1 0-1,1 0 1,0 1 0,0-1-1,1 1 1,-4 4-96,-4 8 235,0 1-1,1 1 1,1 0 0,0 0-1,2 1 1,0 0 0,0 5-235,-2 9 258,2 1 0,2 0-1,-1 28-257,4-23 289,2 0-1,2 1 1,2-1-1,6 29-288,3-9 500,2-1 0,17 42-500,-22-73 103,0 0 0,2-1-1,1 0 1,1-1 0,1-1-1,1 0 1,8 8-103,-21-29 13,11 15 63,1 0 0,1-1 0,1-1-1,0-1 1,8 5-76,-25-20 2,1 1 1,-1-1-1,1 0 0,-1 1 1,1-1-1,-1 0 0,1 0 1,-1 1-1,1-1 0,-1 0 1,1 0-1,-1 0 0,1 0 1,-1 0-1,1 0 0,-1 0 1,1 0-3,-1 0 1,0 0 0,0 0 1,1 0-1,-1 0 0,0 0 1,0-1-1,0 1 1,0 0-1,0 0 0,0 0 1,1 0-1,-1-1 0,0 1 1,0 0-1,0 0 1,0 0-1,0-1 0,0 1 1,0 0-1,0 0 1,0 0-1,0-1 0,0 1 1,0 0-1,0 0 0,0 0 1,0-1-1,0 1 1,0 0-2,-6-21 518,3 13 62,-4-19-139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1:50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30 656,'52'-23'1594,"-35"16"4019,-17 7-5384,0 0 1,1 0-1,-1 1 0,0-1 0,0 0 1,0 0-1,0 0 0,1 0 0,-1 0 1,0 0-1,0 0 0,0 0 1,0 1-1,0-1 0,1 0 0,-1 0 1,0 0-1,0 0 0,0 0 0,0 1 1,0-1-1,0 0 0,0 0 1,0 0-1,0 0 0,1 1 0,-1-1 1,0 0-1,0 0 0,0 0 1,0 1-1,0-1 0,0 0 0,0 0 1,0 0-1,0 0 0,-1 1-229,2 4 1008,2 12 691,-1 0-1,-1 0 0,-1 0 1,-1 5-1699,1 21 1256,3 0 418,2 4-1674,2 17 692,-3 0-279,7 75 2,-7-83-222,-4-55-197,0-1 0,0 0 0,0 1 0,0-1 0,0 1 0,0-1 0,1 1 0,-1-1 0,0 0 0,0 1 0,0-1 0,0 1 0,0-1 0,1 0 0,-1 1 0,0-1 0,0 0 0,1 1 0,-1-1-1,0 0 1,1 1 0,-1-1 0,0 0 0,1 1 0,-1-1 0,0 0 0,1 0 0,-1 0 0,0 1 0,1-1 4,0 0 54,0-1-1,-1 1 1,1 0-1,0-1 1,-1 1-1,1-1 1,0 1-1,-1 0 1,1-1-1,-1 0 1,1 1-1,-1-1 1,1 1-1,-1-1 1,1 0-54,10-14 317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1:51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11322,'-8'23'10179,"0"-21"-7931,6 4-247,14-1-481,5-5-192,23 5-328,8-2-240,5 1-319,-4 0-113,-10-7-128,3 3-40,-10-8 0,7 6 48,-15 2 112,-11-7 272,3 3-592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1:52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58 1352,'-26'-30'8986,"25"29"-8830,1 1-1,0 0 1,-1 0-1,1-1 0,0 1 1,0-1-1,0 1 1,0 0-1,-1-1 1,1 1-1,0 0 1,0-1-1,0 1 0,0-1 1,0 1-1,0 0 1,0-1-1,0 1 1,0-1-1,0 1 1,0 0-1,0-1 1,0 1-1,0-1 0,0 1 1,1 0-1,-1-1 1,0 1-1,0 0 1,0-1-1,1 1 1,-1 0-1,0-1-155,11-4 2016,-10 4-1607,6-1 113,0 0 0,-1 1 0,1-1 0,0 2-1,0-1 1,0 1 0,0 0 0,-1 0 0,1 1 0,1 0-522,9 2 569,-1 0 1,0 1-1,10 4-569,-14-4 180,-1 1 1,0 0-1,0 0 1,-1 1-1,1 1 1,6 5-181,-13-9 24,0 0-1,0 1 1,-1-1 0,1 1-1,-1 0 1,0 0 0,0 0-1,-1 0 1,1 1 0,-1-1-1,0 1 1,0-1 0,0 1 0,-1 0-1,1 0 1,-1 0 0,0 3-24,0-3 7,-1 1 0,0-1 0,0 0 0,0 1 0,0-1 0,-1 1 0,0-1 0,0 0 0,-1 0 0,1 1 0,-1-1 0,0 0 0,-1-1 0,1 1 1,-1 0-1,0-1 0,-3 5-7,-1-1-5,0 0 1,-1 0-1,0-1 0,0 0 1,-1-1-1,-3 3 5,-18 9-45,-11 4 45,-21 13-2,31-15 69,29-18 90,7-2 0,42-8 1225,25 1-1382,-21 3 377,-10-1 509,40 3-886,-75 2 59,-1 0 0,0 1 1,0 0-1,0 0 0,0 0 0,2 1-59,-6-2-16,1 1 0,-1-1-1,1 1 1,-1 0-1,0-1 1,1 1 0,-1 0-1,0 0 1,1 0 0,-1 0-1,0 0 1,0 0 0,0 1-1,0-1 1,0 0 0,0 0-1,-1 1 1,1-1 0,0 1-1,0-1 1,0 2 16,2 13-631,4 2-5218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4:05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32 696,'1'-2'943,"1"0"1,0-1-1,0 1 0,0 0 0,1 1 0,-1-1 1,0 0-1,1 1 0,-1-1 0,1 1 1,1-1-944,1 0 837,-1 0 1,1 1 0,0 0 0,0 0 0,-1 0-1,1 0 1,0 1-838,2 0 399,-1 0-1,1 0 1,-1 1-1,0-1 1,1 2 0,-1-1-1,0 1 1,0 0-1,0 0 1,0 0 0,2 2-399,12 7 663,-1 0 0,0 2 1,-1 0-1,0 1 0,0 2-663,-16-15 42,-1 1 0,0-1-1,1 1 1,-1 0-1,0 0 1,0 0 0,0-1-1,0 1 1,0 0 0,0 0-1,-1 0 1,1 0-1,-1 0 1,1 1 0,-1-1-1,0 0 1,0 0 0,0 0-1,0 0 1,0 0 0,-1 0-1,1 0 1,-1 2-42,-1 2 61,0-1 0,0 0 0,0 0 0,-1 0 0,0 0 0,0-1 0,0 1 0,-2 0-61,-4 7 65,0-1-1,-1-1 1,0 1-1,-1-2 1,-1 1 0,1-2-1,-1 1 1,-1-2-1,-8 5-64,-7 3 35,11-6-239,0-1 0,0 0 0,-8 1 204,22-8-131,2 0-79,0-1 0,0 1 1,0-1-1,0 0 0,0 1 0,0-1 1,0 0-1,0 0 0,0 0 0,0 1 1,0-1-1,0-1 0,-1 1 1,1 0-1,0 0 0,0 0 0,0 0 1,0-1-1,0 1 0,0 0 0,0-1 210,-1-4-1819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1:53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63 488,'-31'5'2578,"-3"2"8664,26-3-7425,6-1-1508,8-2 1794,89 7-2485,0-5 0,43-6-1618,195-28 902,186-21 81,-360 45-583,1 7 0,42 9-400,-191-8 14,85 10 96,-80-9-73,-1 1 0,1 1 1,-1 1-1,13 5-37,-39-10-156,-21-6-245,3 1 502,1 1 0,-3 1-101,-28 1 231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1:54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63 976,'40'-39'3222,"-39"38"-2390,0 0 0,0 0 0,0-1 0,0 1 0,0-1 0,0 1 0,0 0-1,-1-1 1,1 1 0,-1-1 0,1-1-832,1-2 3235,-2 5-3192,0 0 0,0 0 0,0 0 1,0 0-1,0 0 0,0 0 1,0 0-1,0 0 0,0 0 1,1 0-1,-1 0 0,0 0 0,0 0 1,0 0-1,0 0 0,0 0 1,0 0-1,0 0 0,0 0 0,0 0 1,0 0-1,0 0 0,0 0 1,0 0-1,0 0 0,0 0 1,0 0-1,1 0 0,-1 0 0,0 0 1,0 0-1,0 0 0,0 0 1,0 0-1,0 0 0,0 0 1,0 0-1,0 0 0,0 0 0,0 0 1,0 0-1,0 0 0,0 0 1,0 0-1,0 0 0,0 0 1,1 0-1,-1 0 0,0 0 0,0 0 1,0 0-1,0 1 0,0-1 1,0 0-1,0 0 0,0 0 0,0 0 1,0 0-44,1 1 208,0 1 1,0 0-1,0-1 1,0 1 0,0 0-1,-1 0 1,1 0-1,0 0 1,-1 0 0,0-1-1,1 1 1,-1 0-1,0 0-208,1 4 275,29 203 3306,-25-170-3036,0 31 162,-5-54-562,-2-13-86,-3-9-58,3 2-16,1 0 0,-1 1-1,1-1 1,0 0 0,0 0-1,1 0 1,-1 0 0,1 0 0,0-2 15,0-5-40,0 1 0,1 0 0,1-3 40,0-3-39,2-7-7,0-1-1,1 1 0,7-15 47,-9 30-1,3-9-7,0 1 0,2 0 1,4-7 7,-10 19 11,1 0 0,-1 0 0,1 0 0,0 1 0,0 0 1,0-1-1,1 1 0,-1 0 0,1 0 0,0 1 0,-1-1 0,1 1 0,0 0 1,1 0-1,2-1-11,-4 2 36,1 1 0,-1-1 0,1 1 0,0 0 1,-1-1-1,1 2 0,-1-1 0,1 0 0,-1 1 0,1 0 1,-1-1-1,1 2 0,-1-1 0,0 0 0,1 0 1,-1 1-1,0 0 0,0 0 0,0 0 0,0 0-36,9 7 225,-1 0 1,-1 1-1,0 0 0,3 4-225,4 5 319,-1 1 0,-1 0 0,0 1 0,0 4-319,-8-12 99,-1-1 0,0 1-1,0 0 1,-2 1 0,0-1 0,0 1 0,-1-1 0,0 6-99,-3-18 32,0 1-9,1-1 1,-1 1-1,0 0 0,0-1 1,0 1-1,0 0 0,0-1 1,0 1-1,0-1 0,-1 1 1,1 0-1,0-1 1,-1 1-1,0-1 0,1 1 1,-1-1-1,0 1 0,0 0-23,1-2 20,0 0 0,0 0-1,-1 0 1,1 0 0,0 0-1,0 1 1,0-1 0,0 0-1,0 0 1,-1 0 0,1 0 0,0 0-1,0 0 1,0 0 0,0 0-1,-1 0 1,1 0 0,0 0-1,0 0 1,0 0 0,0 0-1,-1 0 1,1 0 0,0 0 0,0 0-1,0 0 1,0 0 0,0 0-1,-1 0 1,1 0 0,0 0-1,0 0 1,0 0 0,0-1-20,-7-8 384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1:58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 8,'-4'-4'1884,"1"1"10641,6 3-8197,5 2-5437,12 4 1698,1 1 0,-2 1 1,6 3-590,-15-6 166,3 1 2,-1 0 1,0 1-1,-1 0 1,1 1 0,-1 1-1,1 1-168,-10-8 23,13 11 98,-2 1-1,1 0 0,-2 1 1,0 1-1,-1 0 0,0 0 1,-1 1-1,6 16-120,1 5 184,-2 1-1,-2 0 1,5 26-184,-7-16 189,-1 2 0,-3-1 1,-1 21-191,-5-35 104,-1 1 0,-2 0-1,-1 0 1,-2-1-1,-3 3-102,0-2 128,-2 0-1,-13 31-127,17-53-23,-1 0-1,0-1 1,-1 0 0,0 0-1,-1-1 1,-1 0 0,0 0-1,-3 1 24,7-7-244,5-6 400,0 1 0,-1-1 0,1 0 0,0 0 0,0 0 0,-1 0 0,1 0 0,-1 0 0,1 0-1,-1 0 1,1 0 0,-3 0-156,-36 12 792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2:06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1240,'43'14'9178,"-43"-14"-3737,0 1-2624,-1-1-408,1 0-505,0 0-280,0 0-576,0 0-247,0 0-345,0 0-104,0 0-152,-2 0 72,1 0-448,0 0-32,-1 0-6586,-7 3 4738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2:06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27 256,'-8'-11'-65,"-2"2"3936,8 8-3255,1 0 0,0 0 0,0 1 0,0-1 0,-1 1 0,1-1 0,0 1 0,-1 0 0,1-1 0,0 1 0,-1 0 0,1 0 0,-1 0 0,1 0 0,0 0 0,-1 0 0,1 0 0,0 1 0,-2-1-616,-2 2 399,0 0 0,0 0 1,0 1-1,0 0 0,0-1 0,1 2 0,-1-1 1,1 0-1,-1 1 0,1 0 0,1 0 0,-1 0 1,-1 2-400,-4 7 274,0-1 0,2 1-1,-1 0 1,-1 6-274,-1 4 215,1 0-1,2 1 0,0-1 1,2 1-1,0 1 0,0 22-214,1 12 294,3 0 0,4 19-294,5 13 273,4 0 1,8 16-274,-3-27 219,5 0 1,9 17-220,-18-64 106,0 0 1,3-1 0,0-1-1,7 8-106,-8-18 136,-9-13-258,-5-7-240,-2-2-299,-1 0 354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2:07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49 696,'2'-4'413,"0"1"0,0 0 0,0-1 0,0 1 0,0-1 0,-1 0-413,7-13 9133,-2 11-4671,-6 6-4364,0 0 1,1 0-1,-1 0 1,0 0-1,0 0 1,0 0-1,1 0 1,-1 0 0,0 0-1,0 0 1,0 0-1,0 0 1,1 1-1,-1-1 1,0 0-1,0 0 1,0 0-1,0 0 1,1 0-1,-1 0 1,0 1-1,0-1 1,0 0-1,0 0 1,0 0-1,0 0 1,1 1-99,4 15 1918,-2 0-1351,0 0 0,-2 0 0,0 1 0,-1-1 0,0 2-567,0 21 601,5 57 1238,10 37-1839,-10-89 236,-2 4-236,-2-30 19,-2 0 0,0 0 1,0 0-1,-2 2-19,2-18-77,1 1-1,-1 0 1,1 0-1,-1-1 1,0 1-1,0-1 1,0 1-1,-1-1 1,1 1-1,-1 0 78,2-3-22,0 0 0,0 0 0,0 0 0,0 0 0,0 1 0,0-1-1,0 0 1,0 0 0,-1 0 0,1 0 0,0 0 0,0 1 0,0-1 0,0 0-1,0 0 1,0 0 0,-1 0 0,1 0 0,0 0 0,0 0 0,0 0 0,0 0-1,-1 0 1,1 0 0,0 0 0,0 0 0,0 0 0,0 0 0,-1 0 0,1 0-1,0 0 1,0 0 0,0 0 0,0 0 22,-1-8-491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2:07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2729,'-27'11'13397,"22"-9"-11438,-1-1-1,0 0 1,0 0-1,0 0 1,-6-1-1959,119-2 2480,-42-1-2343,-1 3 0,22 5-137,-92-8 421,-3-3-149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2:09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78 1544,'-35'-40'9869,"34"39"-9562,0 0 0,0 0 1,0 0-1,0 0 0,1 0 0,-1 0 0,0 0 0,1-1 0,-1 1 1,1 0-1,0-1 0,-1 1 0,1 0 0,0-1 0,-1 1 0,1 0 1,0-2-308,1 3 164,-1-1 0,0 0 0,0 1 1,1-1-1,-1 0 0,0 1 0,1-1 1,-1 1-1,0-1 0,1 1 0,-1-1 1,1 1-1,-1-1 0,1 1 0,-1-1 1,1 1-1,0 0 0,-1-1 0,1 1 1,-1 0-1,1-1 0,0 1 0,0 0-164,2-1 330,0 0-1,0 1 0,1-1 1,-1 1-1,0 0 1,0 0-1,1 0 1,-1 0-1,0 1 0,1-1-329,10 4 375,-1 1-1,1 0 0,-2 1 0,1 0 1,2 3-375,-6-4 139,6 3 47,0 1 0,0 0 0,11 11-186,-23-18 13,0 1 0,0 0-1,0 0 1,0 0-1,0 0 1,0 1-1,-1-1 1,0 1 0,1-1-1,-2 1 1,1 0-1,0 0 1,-1 0-1,1 0 1,-1 0 0,0 0-1,-1 0 1,1 1-13,-1-1 9,0 0 1,-1 0-1,0 0 1,1 0-1,-1 0 1,0-1-1,-1 1 1,1 0-1,-1-1 1,0 1-1,0-1 0,0 1 1,0-1-1,0 0 1,-1 0-1,1 0 1,-1 0-1,0 0-9,-9 7 28,0-1-1,0 1 0,0-2 0,-2 0-27,-2 3 25,-80 57 145,90-64-111,-7 3 129,12-6 28,8-3 131,15-9-156,0 2-1,0 0 1,1 2 0,0 0-1,1 2 1,-1 0-191,-6 4 102,-1-1 0,1 2 0,-1 0 0,6 2-102,-14-2-86,-1 2-1,1-1 1,-1 1-1,0 0 1,1 1 0,-1-1-1,0 2 1,-1-1-1,1 1 1,5 3 86,-11-6-8,0 0-1,1 0 1,-1 1-1,0-1 0,0 0 1,0 0-1,0 1 1,0-1-1,0 1 1,0-1-1,0 1 1,-1-1-1,1 1 1,0 0-1,-1-1 1,0 1-1,1 0 1,-1 0 8,5 21 109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2:09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9 1800,'-8'3'3793,"1"-1"1,-1-1-1,0 1 0,1-1 0,-8 0-3793,75 0 4003,30 3-2263,41 2-1127,281-21 578,-203 3-837,26 10-354,-26 14 106,-136-4 50,56 14-156,-101-15-6,-27-7-12,0 1 0,1-1 0,-1 1 0,0-1 0,0 1 0,1-1 0,-1 1 0,0 0 0,0 0 0,0-1 0,0 1 0,0 0 0,0 0 0,0 1 18,-1-2-21,0 0 0,0 0-1,0 1 1,0-1-1,-1 0 1,1 1-1,0-1 1,0 0 0,0 0-1,-1 1 1,1-1-1,0 0 1,0 0-1,0 0 1,-1 1 0,1-1-1,0 0 1,-1 0-1,1 0 1,0 0-1,0 0 1,-1 0 0,1 0-1,0 1 1,-1-1-1,1 0 1,0 0 0,-1 0-1,1 0 1,0 0 21,-31 9-1678,-1-2 0,-18 2 1678,-7 0-852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2:09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1512,'1'0'881,"0"0"0,0 0 1,0 1-1,0-1 0,0 0 0,0 0 0,0 1 0,0-1 0,0 0 0,0 1 0,0-1 0,-1 1 0,1-1 0,0 1 0,0 0-881,0 0 516,1 0 1,-1 0-1,0 1 0,0-1 0,0 1 1,0-1-1,0 1 0,0 0-516,2 5 354,0 1 0,-1-1 0,0 0 0,0 1-354,-1-4 706,4 25 411,0-1 0,-2 1-1,-1 7-1116,-1 88 763,-1-70-645,0-51-114,0 0 0,0-1 0,0 1 1,0-1-1,1 1 0,0-1 0,-1 1 1,1-1-1,0 1 0,0-1 0,0 0 0,0 1-4,1-1-12,-3-4-36,-3-15-149,3 7 137,0 0 1,0 0-1,1-1 0,0 1 0,1 0 1,1 0-1,-1 0 0,1 0 1,1 0-1,0 0 0,1-1 60,-1 4 13,0 0-1,1 0 1,-1 0-1,1 1 1,1 0-1,-1 0 1,1 0-1,0 0 1,1 1-1,-1-1 1,1 2-1,0-1 1,1 0-1,-1 1 1,5-2-13,-4 3 117,0 0 1,0 0-1,0 0 1,0 1 0,0 0-1,0 1 1,1 0 0,-1 0-1,1 0 1,-1 1-1,6 0-117,-9 1 87,0-1 0,0 1-1,0 0 1,0 0-1,-1 0 1,1 1-1,0-1 1,0 1-1,-1 0 1,1 0-1,-1 0 1,0 0 0,0 1-1,0-1 1,0 1-1,0 0 1,0 0-1,-1 0 1,1 0-1,-1 0 1,0 1 0,2 2-87,2 8 123,-1 0 1,0 1 0,-1-1 0,-1 1 0,0 0 0,-1 0 0,0 0 0,-1 1-1,-1 7-123,0-20 32,0 1 0,0-1-1,-1 1 1,1-1-1,-1 0 1,0 1 0,0-1-1,0 0 1,0 0-1,0 1 1,-1-1 0,0 0-1,0 0-31,-2 1 926,0-8-431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2:04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0 198 1688,'22'11'13162,"1"-3"-7189,-20-8-5717,-1 1 0,1-1-1,-1 1 1,1-1 0,-1 0 0,1 0-1,-1 0 1,1 0 0,-1-1 0,1 1-1,-1-1 1,0 0 0,1 1 0,-1-1-1,0 0 1,1 0 0,-1 0 0,0-1-256,13-6 347,-10 6-281,0 0 1,0-1 0,-1 0-1,5-3-66,0-2 9,0 0 0,-1 0 0,0-1 0,-1 0 0,0 0 0,0 0-1,-1-1 1,0 0 0,2-7-9,-7 14 3,-1 1 0,1 0-1,-1 0 1,1-1 0,-1 1 0,0 0-1,0-1 1,0 1 0,0-1 0,-1 1-1,1 0 1,0-1 0,-1 1-1,0 0 1,1 0 0,-1 0 0,0-1-1,0 1 1,-1 0 0,1 0 0,0 0-1,-2-1-2,0-1 9,0 1-1,0 0 0,0-1 0,-1 1 1,0 0-1,1 1 0,-1-1 0,0 0 1,0 1-1,-3-1-8,6 3 6,-1-1-1,0 1 1,1-1 0,-1 1 0,0 0 0,1 0-1,-1 0 1,0 0 0,1 0 0,-1 0-1,0 1 1,1-1 0,-1 0 0,0 1 0,0 0-6,-1 0 6,0 0 0,0 0 0,1 1 0,-1 0 0,0-1 0,-1 2-6,-1 2 5,0-1 1,0 1-1,0 0 1,1 1-1,-1-1 1,-1 4-6,5-6 0,0 1 0,0 0 1,1-1-1,-1 1 0,1 0 0,0 0 0,0-1 1,0 1-1,0 0 0,1-1 0,-1 1 1,1 0-1,1 9 0,-1 0-25,-1-3 35,1-1 0,0 1 0,1-1 0,2 9-10,-3-16-16,0 1 0,0-1 0,0 1 0,1-1 0,-1 1 0,1-1 0,-1 0 0,1 0 0,0 0 0,0 0 0,0 0 0,0 0 0,0 0 0,0-1 0,0 1 0,0-1 0,1 1 1,-1-1-1,1 0 16,1 1-120,-1-1 0,1 0 0,0 0 0,0 0 1,0-1-1,0 1 0,0-1 0,0 0 0,3 0 120,2-1-367,-1 0-1,1-1 1,-1 0-1,3-1 368,34-12-604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4:05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1048,'6'0'-728,"-1"-1"2076,-1 1-1,1 0 1,-1 0-1,1 1 1,0-1-1348,-3 1 658,-1-1 1,1 1 0,-1-1-1,1 1 1,0 0-1,-1 0 1,1-1 0,-1 1-1,1 0 1,-1 0 0,0 0-1,1 1 1,-1-1 0,0 0-1,0 0 1,1 2-659,0 0 417,0 2 0,0-1 1,0 0-1,0 0 0,-1 1 0,1-1 1,-1 1-1,0-1 0,0 4-417,1 12 1823,-1 14-1823,0-17 418,0 11 536,-1-1 1,-1 1-1,-4 22-954,5-50 25,0 0 0,0 1 1,0-1-1,0 1 0,0-1 0,0 0 1,0 1-1,0-1 0,0 1 0,0-1 1,0 0-1,-1 1 0,1-1 0,0 0 0,0 1 1,0-1-1,-1 0 0,1 1 0,0-1 1,0 0-1,-1 1 0,1-1 0,0 0 1,0 0-1,-1 1 0,1-1 0,0 0 0,-1 0 1,1 0-1,0 1 0,-1-1 0,0 0-25,1-1 19,-1 1-1,1 0 0,-1-1 1,1 1-1,-1-1 0,1 1 0,-1-1 1,1 0-1,-1 1 0,1-1 1,0 1-1,-1-1 0,1 0 0,0 1 1,-1-1-1,1 0 0,0 1 1,0-1-1,0-1-18,-2-5 11,1-1 0,1 0 0,-1 1 0,1-1 1,0 0-1,1 0 0,0 0 0,1-1-11,0-9 3,0 1-2,1 0 0,1 0-1,0 0 1,2 1 0,2-8-1,-6 20-108,1 0 1,-1-1-1,1 1 1,-1 0-1,1 0 1,0 1-1,0-1 1,1 1-1,-1-1 1,1 1-1,0 0 1,0 1-1,0-1 1,0 0-1,4-1 108,-1 1-178,0 0 1,1 1-1,-1 0 0,1 0 0,0 0 1,0 1-1,0 0 0,0 0 0,2 1 178,18 0 400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2:10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2248,'28'-1'16068,"-8"-6"-12283,-3 2-1697,-2 2 25,1 3-897,-4 2-376,1 3-408,-1 0-136,4 1-616,-1-4-240,1-3 1704,8-4-1168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2:10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1656,'38'-43'12891,"-31"37"-9322,1 6-1129,-1 11-207,-2 13-385,-2 14-583,1 3-289,1 11-312,0-2-120,10-2-192,-5-8-104,4-11-80,-1-1-96,-9-13-344,0 2-288,-7-11 1632,-2-9-640,-11-10 48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2:11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1704,'5'-3'2103,"1"2"-1,-1-1 0,1 1 0,0 0 0,-1 0 0,1 0 1,5 1-2103,-4 0 704,-1 0 1,0 1-1,0 0 1,-1 0-1,1 1 0,6 2-704,0 1 464,0 1-1,0 1 0,0 0 0,-1 0 0,0 1 0,6 7-463,15 13 773,-2 1-1,-1 1 1,-2 2-1,-1 1 1,21 34-773,-27-34 234,-1 0 0,-2 1 0,-1 1 0,-2 1 1,-1 0-1,4 24-234,-12-33 67,0 1 0,-2 0-1,-1 0 1,-2 0 0,-1 16-67,-2-7 71,-2 1 1,-1-1-1,-9 28-71,6-34 53,-1-1 1,-1 0-1,-7 10-53,11-25-140,-1 0-1,-1 0 0,-1-1 1,0-1-1,-1 0 0,0 0 1,-2 0 140,8-8 136,0-1 0,0 1 0,-1-1 0,-4 2-136,-18 6 77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2:14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2056,'1'40'13755,"5"-39"-11546,0 5-609,-3-4-280,-2-2 81,-1 0-297,-1-1 1849,0 0-2009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2:15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20 0,'26'-10'257,"-20"5"-577,-5 2 2713,-5 1 8881,3 3-10992,0-1 0,0 0 0,1 0-1,-1 1 1,0-1 0,0 0 0,0 1 0,0-1 0,1 1-1,-1-1 1,0 1 0,1-1 0,-1 1 0,0 0-282,-4 2 606,-1 2-248,0 0 1,0 0-1,0 1 1,0 1-359,4-6 35,-7 8 173,1 1-1,-1 0 1,2 0 0,-1 1 0,1-1 0,1 2 0,0-1 0,0 1-1,2 0 1,-2 2-208,1 9 293,0 0-1,2 0 0,1 1 0,0-1 1,2 1-1,0 2-292,4 17 581,0 0 0,11 37-581,-5-36 325,3 0 1,5 8-326,36 83 344,1 3-182,-48-116-150,2-1 0,0 0 0,1 0-1,1-1 1,1 0 0,13 16-12,-22-32-69,0-1-1,1 1 1,0-1 0,0 1 0,0-1-1,0 0 1,0-1 0,1 1 0,-1-1 0,1 0-1,4 2 70,-9-4 42,1 0 0,0 0 0,0 1-1,-1-1 1,1 0 0,0 0-1,0 0 1,-1 0 0,1 0 0,0-1-1,0 1 1,-1 0 0,1 0-1,0 0 1,0-1 0,-1 1 0,1 0-1,0-1 1,-1 1 0,1 0 0,0-1-42,16-14 308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2:15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3057,'-1'15'15611,"-2"5"-13507,0 8-711,1 24 191,-2 5-192,4 8-583,5-1-273,3-5-312,3-7-88,-1-9 48,1-1-72,-1-17-616,1-6-224,-2-11 2368,1-8-1560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2:15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 11843,'-16'2'9810,"22"-3"-7226,2-3-1288,9 3-7,-2-1-161,6 2-584,-2 0-72,6 0-368,2-1-136,0 1-2368,3 0 1672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2:16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33 904,'24'-15'9804,"2"5"-3624,-18 8-5203,0 0 0,1 0 0,-1 1 0,0 0 0,8 1-977,-8 0 159,1 1 1,-1 0-1,0 0 0,1 1 1,-1 0-1,0 0 0,0 1 1,0 0-1,-1 0 0,1 1 1,-1 0-1,3 2-159,-7-4 32,-1 0-1,1 0 1,-1 0 0,0 1 0,1-1-1,-1 0 1,0 1 0,-1-1-1,1 1 1,0 0 0,-1 0-1,1 0 1,-1-1 0,0 1-1,0 1 1,0-1 0,0 0 0,-1 0-1,1 0 1,-1 0 0,0 0-1,0 0 1,0 1-32,-1 1 23,1 0 0,-1-1-1,0 1 1,0-1 0,-1 1 0,0-1 0,1 1-1,-1-1 1,-1 0 0,1 0 0,-1 0 0,1 0-1,-1 0 1,0-1 0,-1 1-23,-14 12 60,0 0 0,-1-2 0,-1 0 0,0-2 1,-5 2-61,3-1 131,22-12-126,-25 14 296,24-13-207,-1-1 1,0 1 0,0-1-1,1 1 1,-1 0 0,0 0-1,1 0 1,0 0 0,-1 0-1,1 1-94,1-3 29,0 1-1,0-1 0,0 1 1,0-1-1,0 1 1,1-1-1,-1 1 0,0-1 1,0 1-1,1-1 1,-1 1-1,0-1 0,1 1 1,-1-1-1,0 0 0,1 1 1,-1-1-1,0 0 1,1 1-1,-1-1 0,1 0 1,-1 1-1,1-1 1,-1 0-1,1 0 0,-1 0 1,1 1-1,0-1-28,2 1 75,1 0-1,0 0 1,0-1-1,0 1 1,0-1-1,0 0 1,2 0-75,2 0 74,101-2 675,-62 0-495,0 2-1,0 1 1,5 4-254,-49-5-6,2 1-159,-1-1-1,1 1 0,-1 1 0,1-1 0,0 1 166,-4-2-62,0 0 0,0 1 0,0-1 0,0 1 0,0 0-1,0-1 1,0 1 0,0 0 0,0-1 0,-1 1 0,1 0 0,0 0 0,0 0 0,-1 0 0,1 0-1,0 0 1,-1 0 0,1 0 0,-1 0 0,0 0 0,1 0 0,-1 0 0,1 1 62,-3 23-520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2:16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2529,'1'12'11298,"3"-5"-5537,-3-6-5549,0 0 1,0 0-1,0-1 0,1 1 1,-1-1-1,0 1 0,0-1 1,1 1-1,-1-1 0,0 1 1,1-1-1,-1 0 0,1 0 1,-1 0-213,19 2 1191,0-1 0,0-1 0,19-2-1191,62-11 1515,-74 9-1289,94-15 433,160-20 167,-210 32-619,1 4-1,68 6-206,-115-1 13,-1 0-1,1 2 1,0 1 0,6 2-13,-21-2-179,-10-5 168,0 0 0,0 0 1,0 0-1,1 0 0,-1 0 0,0 0 0,0 0 0,0 1 0,0-1 0,0 0 0,0 0 1,0 0-1,0 0 0,0 0 0,0 0 0,0 0 0,0 0 0,1 1 0,-1-1 0,0 0 0,0 0 1,0 0-1,0 0 0,0 0 0,0 0 0,0 0 0,0 1 0,0-1 0,0 0 0,0 0 0,0 0 1,0 0-1,0 0 0,-1 0 0,1 0 0,0 1 0,0-1 0,0 0 0,0 0 0,0 0 11,-1 1-34,-1 0-1,1 0 0,-1-1 0,0 1 0,1 0 0,-1-1 0,1 1 1,-1-1-1,0 0 0,-1 1 35,-28 3-71</inkml:trace>
  <inkml:trace contextRef="#ctx0" brushRef="#br0" timeOffset="1">187 322 2080,'-3'11'12856,"6"4"-9960,0-6-1551,1 9-380,-1 1 0,-1-1 0,-1 1 0,-1 9-965,0 6 983,0 149 1371,2-162-2243,-1-7 11,-3-16-102,-4-9-48,5 8 12,0-1 0,0 0 0,0 1-1,0-1 1,1 0 0,-1 1 0,1-1 0,0 0 0,0 0-1,0 1 1,1-1 0,0 0 0,0-2 16,3-8-56,0 1 0,1 0 0,1-1 56,-5 10-10,5-9-2,0 0-1,1 0 1,1 1 0,-1 0 0,2 0-1,0 1 1,0 0 0,1 0 0,0 1-1,1 1 1,3-3 12,-10 9 21,1 1-1,-1-1 0,0 1 0,1-1 1,0 1-1,-1 1 0,1-1 1,1 0-21,-4 2 30,1-1 1,-1 1-1,0 0 1,0 0-1,1 0 1,-1 0-1,0 0 0,1 0 1,-1 0-1,0 1 1,1-1-1,-1 1 1,0 0-1,0 0 1,0 0-1,0 0 1,1 0-1,-2 0 1,2 1-31,0 0 74,0 2 0,0-1 0,0 0 0,0 1 0,0-1 0,-1 1 0,0 0 0,0-1 0,0 1 0,0 0 0,0 1 0,-1-1-74,3 7 186,-1 0 1,-1 1-1,0-1 0,0 2-186,1 30 941,-2 41-941,-1-45 353,0-38-144,0-2-562,1-7-673,0-16 265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2:17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2264,'32'-1'15964,"-20"0"-12123,8 1-1921,-4 1 137,2 4-753,-1 2-448,-4-2-272,2 1-440,-6-4 784,-1-2-1072,13-4 80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4:06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13 1128,'0'3'6170,"-1"32"2066,-2-4-5128,1-6-1418,0 1-1,3 8-1689,-1-27 309,1 0 1,0 0-1,0 0 1,1 0-1,0 0 0,0 0 1,0-1-1,1 1 1,2 3-310,-4-8 29,0 0 1,1 0-1,-1 0 1,0 0-1,1 0 1,-1 0 0,1-1-1,-1 1 1,1-1-1,0 1 1,0-1-1,-1 0 1,1 1-1,0-1 1,0 0-1,0 0 1,1 0-1,-1-1 1,0 1 0,0 0-1,0-1 1,1 0-1,-1 1 1,0-1-1,0 0 1,1 0-1,-1 0 1,0-1-1,0 1 1,1 0-1,0-1-28,0 0 6,0 0 0,0-1 0,0 1 0,0-1 0,0 1 0,0-1 0,-1 0 0,1 0 0,-1 0 0,1 0 0,-1-1 0,0 1 0,0-1 0,0 1 0,0-1 0,0 0 0,-1 0 0,1 0 0,-1 0 0,1-2-7,0-2 9,0 1-1,0-1 1,0 0 0,-1 0 0,-1 0 0,1 0 0,-1-1 0,0 1 0,0-1-9,-2-2 16,1 0 0,-1 0 0,-1 0 1,0 0-1,0 0 0,-4-8-16,4 13 9,1 0 0,-1-1 0,0 1 0,-1 0 0,1 1 0,-1-1 0,0 0 0,0 1 0,0 0 0,-1 0 0,1 0 0,-4-1-9,6 3 3,-1 1 0,1 0 0,-1 0-1,1 0 1,-1 0 0,0 0 0,1 1 0,-1-1 0,0 1 0,1 0 0,-1 0-1,0 0 1,1 0 0,-4 0-3,5 1-15,-1-1 0,1 0 0,0 1 0,-1-1 0,1 1-1,0 0 1,-1-1 0,1 1 0,0 0 0,-1 0 0,1 0 0,0 0 0,0 0-1,0 0 1,0 0 0,0 0 0,0 1 0,0-1 0,1 0 0,-1 0 0,0 1-1,1-1 1,-1 1 0,1-1 0,-1 0 0,1 1 0,-1 1 15,1 1-311,-1 0 0,1 0 0,0 0 0,0 0 0,0 0 0,1 2 311,-1-4-709,0 0 0,1 1 0,0-1 0,-1 0 0,1 0 1,0 0-1,1 1 709,5 5-2708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2:17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1560,'0'-1'1035,"1"0"1,0 0-1,0 1 0,0-1 0,-1 0 0,1 0 0,0 0 0,0 1 0,0-1 1,0 0-1,1 1 0,-1-1-1035,16-4 4285,-9 4-3390,1 1 0,-1 0 0,2 0-895,-9 0 191,9 1 497,0 0 1,0 0-1,0 1 0,0 0 1,-1 1-1,5 1-688,-8-2 175,-1 1 0,0-1 0,1 1 0,-1 0 1,0 1-1,-1-1 0,1 1 0,0 0 0,-1 0 0,0 0 0,2 3-175,-1 1 54,0 0 0,0 0 1,-1 0-1,0 0 0,0 1 0,-1 0 0,0-1 0,-1 1 0,0 0 1,0 1-1,-1-1 0,0 0 0,-1 0 0,0 1 0,0-1 0,-1 1-54,0 2 16,-1 0 0,0 0 0,-1-1 1,0 1-1,-1-1 0,0 1 0,-1-2 0,0 1 0,-1 0 0,0-1 0,0 0 0,-4 4-16,5-9 16,1-1 1,-1 1-1,0-1 0,0 1 0,0-1 1,-3 1-17,5-3 17,-1 0 0,1 0 0,-1 0 0,1-1 1,-1 0-1,1 1 0,-1-2 0,0 1 0,1 0 1,-1-1-1,-2 1-17,25-7 356,-10 2-252,47-17 581,2-5-685,-9 4 427,27-6-427,-13 5 944,-33 14-646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2:18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2072,'8'1'5000,"0"2"-1,0-1 0,4 3-4999,20 11 3453,-14-3-2675,0 0-1,5 5-777,-2 1 838,-1 1 0,-1 0 1,-1 2-1,7 10-838,-4-4 458,-2 1 0,-1 2 0,-1 0 1,-1 0-1,8 29-458,-15-35 152,-1 0 1,-2 1-1,0 0 0,-2 0 1,-1 0-1,-1 1 0,-1-1 1,-2 5-153,0 1 84,-2 0 1,-2 0-1,-1-1 0,-1 1 1,-2-2-1,-1 1 1,-10 20-85,5-18 105,-2-2 0,-15 22-105,20-36-16,-1-1 1,0 0 0,-1 0-1,-1-2 1,-6 6 15,19-18-6,0 0 0,-1 0 1,1-1-1,0 1 0,-1 0 0,1-1 1,0 1-1,-1-1 0,0 0 0,1 0 0,-1 0 1,0 0-1,0-1 0,1 1 0,-1 0 1,0-1-1,0 0 0,0 0 6,2 0-106,0 0 1,1 0-1,-1 0 0,0 0 1,0-1-1,1 1 0,-1 0 1,0 0-1,0-1 0,1 1 1,-1-1-1,0 1 0,1 0 1,-1-1-1,0 1 0,1-1 1,-1 1-1,1-1 0,-1 0 1,1 1-1,-1-2 106,-1-2-260,0-1 0,0 0 0,0 0 0,0-3 260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2:19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2056,'14'-3'14428,"20"-5"-12572,-30 11 544,-3-2-1759,-2-2 159,0 1-488,-1 0-1040,1 0-3105,0 0 2176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2:19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56 904,'6'-2'1857,"8"3"13122,-2-1-13107,1 3-768,-6 1 721,-6 1 1712,7 6-2505</inkml:trace>
  <inkml:trace contextRef="#ctx0" brushRef="#br0" timeOffset="1">451 0 10818,'-12'15'10146,"-1"-3"-7665,4 0-2233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2:19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47 2569,'-1'15'15963,"10"-4"-12386,3-1-1465,-4-3-543,-4-3-449,0-7-1360,3-2-512,5-7-793,0-4-199,5-4-73,3 2-31,0 3-608,-1 11-617,-5 5-1328,-3 9-2417,-3 0 6562,-3-3 13099,-5 5-10834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2:20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220 103 0,'3'-5'255,"0"0"0,0-1 0,-1 1 0,2-6-255,2-7 692,-5 15 33,0 1 0,0 0 0,-1 0-1,1-1 1,-1 1 0,0 0-1,1-1 1,-1 1 0,0 0 0,0-1-1,-1 1 1,1 0 0,0-1-1,-1 1 1,0 0 0,0-1-725,1 2 313,0 0-1,-1 1 1,1-1 0,-1 0-1,1 1 1,0-1 0,-1 0-1,0 1 1,1-1 0,-1 0 0,1 1-1,-1-1 1,0 1 0,1-1-1,-1 1 1,0 0 0,0-1 0,1 1-1,-1-1-312,-1 1 69,1 0 0,0 0 1,0 0-1,0 0 0,-1 0 0,1 0 0,0 0 0,0 0 0,0 1 0,-1-1 1,1 0-1,0 1 0,0-1 0,0 1 0,0-1 0,0 1 0,-1 0-69,-4 3 251,0 0 0,1 1 0,-1 0 0,1 0 0,-5 5-251,0 2 160,-11 9 51,1 2 0,2 0 0,-15 23-211,23-30 75,2 0 0,0 0 0,0 0 1,2 1-1,0 0 0,1 0 0,-1 6-75,1 6 185,2 0 1,1 0-1,1 0 0,1 0 0,2 3-185,5 32 717,11 48-717,1-26 195,4-1 0,4-2 0,3 0 0,18 28-195,-37-87 50,0-1-1,2 0 0,6 6-49,-14-22 21,1 1-1,-1-2 1,1 1-1,1 0 1,-1-1-1,1-1 1,0 1-1,0-1 1,1 0-1,0 0 1,4 1-21,-4-4-145,-8-2 133,0-1 1,0 1 0,0-1 0,0 1-1,0 0 1,0-1 0,0 1-1,-1-1 1,1 1 0,0-1-1,0 1 1,0 0 0,0-1-1,0 1 1,-1 0 0,1-1-1,0 1 1,0 0 0,0-1-1,-1 1 1,1-1 11,-8-13 1304,4-5-734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2:28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1 128,'2'2'14300,"1"5"-9046,2 18-6566,-2-9 2905,7 46 1216,3 54-2809,-11 23 1154,0-92-884,0 58 262,-15 130 465,11-228-1318,1-7-220,0-5-745,1-14-2720,3-6 1319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2:28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2064,'-14'2'14067,"14"0"-11194,6-2-1321,10 8 273,6-2-209,15 2-576,3 2-231,7-6-273,5 1-120,-7-4-168,-4-1 144,-14-1-320,-10 0 616,-23-1-456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2:29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82 736,'-1'-2'1168,"0"1"0,1-1 0,-1 0 0,0 0 0,1 0 0,-1 0 0,1 0 0,-1 0 0,1-1 0,0 1 0,0 0 0,0 0 0,0 0 0,0 0 0,0 0-1168,1 1 109,-1 0 0,1 1 0,-1-1-1,0 0 1,1 1 0,-1-1 0,1 1 0,-1-1 0,1 1 0,0-1 0,-1 1-1,1-1 1,-1 1 0,1-1 0,0 1 0,0 0 0,-1-1 0,1 1 0,0 0-1,-1 0 1,1 0 0,0-1 0,0 1-109,16-6 622,-2-2-284,-9 5-199,0-1 1,1 1 0,0 0-1,0 1 1,0-1-1,0 1 1,0 1 0,0 0-1,1 0 1,-1 0 0,2 0-140,1 2 143,0-1 1,1 1 0,-1 1 0,0 0-1,0 0 1,0 1 0,8 3-144,-16-5 8,1 0 0,0 0 0,0 1 1,-1-1-1,1 1 0,-1 0 0,0-1 0,1 1 0,-1 0 1,0 0-1,0 1 0,0-1 0,0 0 0,-1 1 0,1-1 1,0 1-1,-1 0 0,0-1 0,0 1 0,0 0 0,0 0 1,0 0-1,0 0 0,-1 0 0,0 0 0,1-1 0,-1 1 1,0 3-9,-1 0 5,1 1 1,-1-1 0,-1 0 0,1 1-1,-1-1 1,0 0 0,-1 0 0,1 0-1,-1 0 1,-3 3-6,1 0 6,-1-2 0,0 1 0,0-1 0,-1 1-1,0-2 1,-6 5-6,-11 6 20,0-1 0,-1-1 0,-1-1 0,-9 2-20,25-10 19,18-8 99,24-8 207,-3 0 432,27-4-757,-41 10 114,7 0 131,1 0-1,14 0-244,-24 3 60,1 0 0,-1 2 0,0-1 0,0 2-1,7 1-59,-18-3-91,-1 0-1,1 1 0,0-1 0,0 1 1,-1-1-1,1 1 0,-1-1 0,1 1 1,0 0-1,-1 0 0,0 0 0,1 0 1,-1 0-1,1 0 0,-1 0 1,0 1-1,1 0 92,-1 1-232,0-1 0,0 1 0,0 0 0,-1 0 1,1 0-1,-1-1 0,1 1 0,-1 0 0,0 0 0,-1 3 232,2 22-421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2:31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89 16,'-44'20'592,"42"-20"-408,0 1 0,-1 0 0,1-1 0,0 0 0,0 1 0,-1-1 1,1 0-1,0 0 0,0 0 0,-1-1 0,0 1-184,2 0 722,-1-1-1,1 1 1,-1-1 0,1 1 0,0-1 0,-1 1 0,1-1 0,0 0 0,-1 1 0,1-1-1,0 0 1,0 0 0,-1 0 0,1 0 0,0 0 0,0 0 0,0-1 0,0 1-1,1 0 1,-1-1-722,1 2 100,0 0-1,-1-1 1,1 1-1,0 0 1,1-1-1,-1 1 0,0 0 1,0-1-1,0 1 1,0 0-1,0 0 1,0-1-1,0 1 1,0 0-1,0 0 1,1-1-1,-1 1 0,0 0 1,0 0-1,0-1 1,1 1-1,-1 0 1,0 0-1,0 0 1,0-1-1,1 1 0,-1 0 1,0 0-1,0 0 1,1 0-1,-1 0 1,0-1-1,1 1 1,-1 0-1,0 0 1,0 0-1,1 0-99,14-4 754,-12 3-440,104-18 2443,27 1-2757,-11 3 204,-123 15-204,173-22 115,-127 18-155,-1 2 1,38 5 39,-76-3-60,-4 0-40,1 0 0,-1 0 0,0 1 1,1-1-1,-1 1 0,1 0 0,-1 0 0,0 0 0,1 0 1,-1 1-1,0-1 0,2 3 100,-5-4-46,1 0 1,-1 0-1,0 0 0,1 0 0,-1 0 1,0 1-1,0-1 0,1 0 0,-1 0 1,0 1-1,0-1 0,1 0 0,-1 0 1,0 1-1,0-1 0,0 0 1,1 1-1,-1-1 0,0 0 0,0 1 1,0-1-1,0 0 0,0 1 0,0-1 1,0 0-1,0 1 0,0-1 0,0 0 1,0 1-1,0-1 0,0 0 1,0 1-1,0-1 0,0 0 0,0 1 46,-10 8-1096,6-7 855,-18 14-686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4:06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1656,'1'0'907,"1"0"-1,0 0 1,-1 1 0,1-1-1,0 1 1,-1-1-1,1 1 1,-1 0-1,1-1 1,-1 1-1,1 0 1,-1 0 0,1 0-1,-1 0 1,1 1-907,0 1 571,-1-1 1,1 1 0,-1 0 0,0 0-1,0 0 1,0 0 0,0 0 0,0 0-1,-1 2-571,9 49 1942,-4 0-1,-1 0 0,-3 8-1941,2 28 951,-2-28-104,-2 7-847,1-66 11,-3 26 71,3-27-78,0-1 0,-1 1 0,1 0 0,0-1 0,-1 1 0,0-1 0,1 1 0,-1 0 0,0-1 0,0 1 0,1-1 0,-1 0 0,-1 1 0,0 0-4,2-2 0,0 0 0,-1 0 0,1 0 0,0 1 0,0-1-1,-1 0 1,1 0 0,0 0 0,-1 0 0,1 0 0,0-1-1,-1 1 1,1 0 0,0 0 0,-1 0 0,1 0 0,0 0-1,-1 0 1,1 0 0,0-1 0,0 1 0,-1 0 0,1 0 0,0 0-1,0-1 1,-1 1 0,1 0 0,0 0 0,0 0 0,0-1-1,-1 1 1,-5-10-32,4 6 1,1 0-1,-1-1 1,1 1-1,0-1 1,1 1 0,-1-1-1,1 1 1,0-1-1,0 1 1,0-1 0,1-2 31,0 0-70,1 0 0,0 0 0,0 0 0,0 0 0,0 1 0,1-1 0,1 0 70,1-3-148,1 0 0,0 1 0,1 0 0,0 0 0,0 1 0,1-1 148,-4 6-38,0-1-1,0 1 1,1-1-1,-1 1 1,1 1 0,-1-1-1,1 0 1,0 1 0,0 0-1,0 1 1,1-1 0,-1 1-1,3-1 39,1 1 33,-1 0-1,0 1 0,0 0 1,0 0-1,0 1 0,0 0 1,0 1-1,0-1 0,0 1 0,-1 1 1,3 1-33,-7-3 51,0 0 1,-1 0-1,1 1 1,0-1 0,-1 1-1,0 0 1,1 0-1,-1 0 1,0 0-1,0 0 1,0 1-1,0-1 1,0 0 0,-1 1-1,1-1 1,-1 1-1,1 0 1,-1 0-1,0-1 1,0 1-1,-1 0 1,1 0 0,0 0-1,-1 0 1,0 0-1,1 0 1,-1 0-1,-1 0 1,1 0-1,0 0 1,-1 1-52,-1 3 88,1 0-1,-2 0 1,1 0 0,-1 0 0,0 0-1,0-1 1,-1 0 0,0 1-1,0-1 1,-1-1 0,1 1 0,-1-1-1,-6 5-87,3-2 86,-2-1 0,1 0-1,-1 0 1,0-1 0,0 0-1,0-1 1,-1 0 0,-3 1-86,8-4 34,0-1 1,1 1-1,-1-1 0,0 0 1,0-1-1,-2 1-34,6-1-23,0 0 1,1-1-1,-1 1 0,0 0 0,0-1 0,1 1 0,-1-1 0,0 1 0,1-1 1,-2 0 22,2 0-40,1 1-1,-1-1 1,0 1 0,1-1 0,-1 1 0,0-1 0,1 0 0,-1 1 0,1-1 0,-1 0 0,1 1-1,-1-1 1,1 0 0,0 0 0,-1 1 0,1-1 0,0 0 0,0 0 0,-1 0 0,1 0 0,0 0 39,0-4-970,0 0-1,1 0 1,-1 0-1,1 0 0,0 1 1,0-1-1,2-4 972,7-20-2750</inkml:trace>
  <inkml:trace contextRef="#ctx0" brushRef="#br0" timeOffset="1">328 65 2072,'0'20'14612,"3"9"-10660,1 10-2055,-4 19-513,0 5 160,-2 7-543,1-1-281,1-9-176,1-1-80,2-15-160,0-8 40,1-15-112,-2-8-376,1-13 1456,2-12-7113,6-22 4537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2:31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26 512,'-1'0'281,"1"-1"1,-1 1-1,1 0 1,-1-1-1,1 1 0,-1-1 1,1 1-1,-1-1 1,1 0-1,0 1 0,-1-1 1,1 1-1,0-1 0,0 0 1,-1 1-1,1-1-281,0 1 223,0-1 0,0 1-1,0 0 1,0 0 0,0-1 0,0 1 0,1 0-1,-1 0 1,0-1 0,0 1 0,0 0 0,0 0-1,0 0 1,1-1 0,-1 1 0,0 0-1,0 0 1,0 0 0,0 0 0,1-1 0,-1 1-1,0 0 1,0 0 0,1 0 0,-1 0-1,0 0 1,0 0 0,1 0-223,2-1 1730,1 0 1,-1 1-1,1-1 1,-1 1-1,3 0-1730,-1-1-501,30-2 2833,-17 1-1563,0 0-1,1 2-768,-13 0 79,0 0-1,0 1 1,0 0 0,-1 0 0,1 0 0,0 1 0,0 0-1,0 0-78,-3 0 13,1-1-1,-1 1 0,1 0 1,-1-1-1,0 1 0,0 1 1,0-1-1,0 0 0,-1 1 1,1 0-1,-1-1 0,1 1 1,-1 0-1,0 0 0,0 0 1,0 1-1,0-1 0,-1 0 1,1 1-1,-1-1 0,0 1 1,0-1-1,0 1 0,-1 0 1,1-1-1,-1 1 0,0 0 1,0 0-1,0-1 0,0 1 1,-1 0-1,0-1 0,0 3-12,-1 0 0,1 1 1,-2-1-1,1 1 0,-1-1 0,0 0 1,0 0-1,0 0 0,-1 0 0,0 0 0,-1-1 1,1 0-1,-1 0 0,0 0 0,0-1 1,0 1-1,-1-1 0,1 0 0,-6 2 0,-12 6 4,-1 0 0,0-2-1,-1-1 1,-7 2-4,17-6 3,-3 0 20,14-4 3,12-4 15,17-4 6,0 2-1,1 0 0,-1 1 1,9 1-47,-20 2 8,-1-1 2,21-1 95,30 0-105,-55 3 42,1 0-1,-1 1 1,1 0-1,-1 1 1,1 0 0,-1 1-1,0 0 1,9 4-42,-14-5 34,0 0 1,-1 0-1,1 0 1,-1 1-1,1-1 0,-1 1 1,0 0-1,0 0-34,-2-2 21,0 1-1,0-1 0,0 0 0,0 0 0,-1 1 0,1-1 0,0 0 0,-1 1 1,1-1-1,-1 0 0,1 1 0,-1-1 0,0 1 0,1-1 0,-1 1 0,0-1 1,0 1-1,0-1 0,0 1 0,-1-1 0,1 1 0,0-1 0,-1 1 1,1 0-21,-2 1 60,0 1 0,0 0 0,0-1 1,-1 0-1,1 0 0,-1 1 1,0-1-1,1-1 0,-1 1 1,-1 0-1,1-1 0,-2 2-60,-9 5 309,-1-1-1,-5 2-308,18-9 21,-35 15 408,0-2-1,-1-1 1,-20 3-429,1 0 150,48-13-375,-1-1-1,0 0 1,0 0-1,-1-1 0,-7 0 226,22-1 36,0 0 0,-1-1 0,1 1 0,-1-1 0,1 0 0,2-1-36,33-13 371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2:32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1328,'2'-6'1920,"1"1"0,0-1 0,0 0 0,0 1 0,1-2-1920,-2 6 337,-1-1 0,1 0 1,0 0-1,-1 1 0,1-1 0,0 1 0,0-1 1,0 1-1,0 0 0,0 0 0,0 0 0,1 0 1,-1 0-1,0 0 0,1 0-337,2 0 278,-1 1 0,1-1 0,-1 1 1,0 0-1,1 0 0,-1 1 0,1-1 0,-1 1 0,0 0 0,1 0 0,-1 0 0,0 1 1,0-1-1,0 1 0,0 0 0,0 0 0,0 1 0,1 0-278,9 8 564,0 1 0,-1 0 0,0 1 0,0 2-564,-7-10 145,43 50 986,-1 2 0,-2 5-1131,-17-21 409,-3 1 0,-1 2 0,11 28-409,-23-42 119,-2 1 1,0 0 0,-2 0-1,-2 1 1,4 31-120,-9-38 47,-1 0 0,0 0 0,-2 0 0,-1 0 0,-1 0-1,-1-1 1,-2 1 0,-1 5-47,-8 13 54,-2 0-1,-2-1 1,-1-1-1,-2-1 1,-2 0-1,-2-2 1,-1-1-1,-2-1 1,-2-1-54,28-32 0,-18 21-789,-10 6 789,24-24 95,0 0 1,-1 0-1,0-1 1,0 0-1,0 0 1,-5 1-96,-10 1 245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2:57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1888,'-12'3'13947,"8"-3"-10458,1 0-1080,2 1-609,1-1-216,0 0-535,11 0-177,21 0-304,37 3-128,-31-2-200,2-1-56,-1 2-80,-5 0 40,-3 0-248,-6 0-376,-7 0-936,-6 0-433,-11 4 1033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2:57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1 744,'-30'21'1448,"21"-13"12996,5-2-10340,7 2-1903,4 2-265,8 1-343,9 1-289,11-6-480,4 0-208,2-6-232,-4-6-120,-5 2-120,-5 3-16,-11 0-64,-3 3-176,-12 4-184,-1 4 1233,-1 0-825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2:58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67 1208,'-3'-2'996,"1"-1"0,-1 1-1,1 0 1,0-1 0,0 0-1,0 1 1,0-1 0,0 0 0,1 0-1,-1 0 1,1 0 0,0 0-1,0 0 1,0-1 0,0 1 0,0 0-1,1 0 1,0-1 0,-1 1-1,1 0 1,1-3-996,1 19 3465,0-2-3049,3 42 1651,-3 35-2067,-1-27 615,4 3-615,-5-62 7,1 11 62,-3-10-66,-1-7-64,0-3-12,0 0 0,0 0 0,0 0-1,1 0 1,0 0 0,1-1 0,-1 1-1,1-1 1,1 1 0,0-1-1,0 1 1,0-1 0,1 1 0,1-5 73,-1 1-28,2 1 0,0-1 1,0 1-1,1 0 0,0 0 1,0 1-1,1-1 0,1 1 1,5-9 27,-9 16 10,0-1 0,1 0 1,-1 1-1,1-1 1,-1 1-1,1 0 1,-1 0-1,1 0 1,0 0-1,0 0 1,0 1-1,0 0 1,1-1-1,-1 1 1,0 0-1,0 0 1,1 1-1,-1-1 0,1 1 1,-1-1-1,0 1 1,1 0-1,-1 0 1,1 1-1,-1-1 1,1 1-1,1 0-10,0 1 73,1 1 0,-1 0 0,0-1 0,0 2-1,0-1 1,0 0 0,-1 1 0,1 0 0,-1 0 0,0 1-1,2 2-72,4 6 285,0 0 1,-1 1-1,4 8-285,-1 2 410,-1 0 0,4 11-410,-11-22 119,0 0-1,0 1 1,-1-1 0,-1 1-1,0 5-118,-2-15-58,-1-4 192,-3-7 258,-4-12-222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3:00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11 7866,'-8'0'12514,"-4"-4"-8425,12 1-2112,-4-1-385,5 4-312,-1 0-336,0 0-479,0 0-137,0 0-160,5 4-24,-1-1 48,0-2-128,-2-1 424,-2 0 144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3:05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1808,'0'1'15116,"4"-4"-10587,-2 3-809,-2-1-1975,0 1-265,0 0-88,0 0-335,0 0-545,0 0-168,1 3-152,2 1 24,-1-2-136,0-2-216,-2 0 328,0 0 216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1:46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1512,'-16'1'12979,"-27"11"-7826,43-7-2608,8 1-233,16-4-735,10-2-345,18-2-608,5-4-184,1 1-256,-5 0 32,-10 3 0,-14 2-328,-14 3 400,-7 4 928,-5 3-975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1:47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1248,'-2'27'10210,"9"-18"-3576,6-3-2785,18-2-1713,2-5-23,8 1-697,2-4-464,-8 0-376,2 4 0,-23-5 689,8 0-17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3:22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1568,'-14'7'7193,"-12"7"-434,25-13-6402,-1 1 0,0-1 1,0 0-1,1 1 0,-1 0 0,1-1 1,-1 1-1,1 0 0,0-1 0,-1 1 0,1 1-357,0 1 250,-1 0-1,1 0 0,0 0 0,1 0 0,-1 0 0,1 0 0,0 0 0,0 1 0,0-1 1,0 0-1,1 0 0,0 0 0,-1 0 0,2 0 0,-1 0 0,0 0 0,1 0 0,0 0 0,0 0-249,3 5 221,0 0-1,0 0 1,1-1-1,0 0 1,1 0-1,-1-1 0,6 4-220,2 1 99,0-1-1,1-1 0,0 0 1,1-1-1,7 3-98,29 11 144,4-1-144,31 13 119,-81-32-104,0 0-1,0 0 0,0 0 1,0 1-1,-1 0 1,4 3-15,-8-6 7,0 0 0,1 0 0,-1 1 0,0-1-1,0 0 1,-1 1 0,1-1 0,0 1 0,0-1 0,-1 1 0,1-1 0,-1 1 0,1-1 0,-1 1 0,0 0 0,0-1 0,1 1 0,-1 0 0,0-1 0,0 1 0,-1 0 0,1-1 0,0 1 0,-1-1 0,1 1 0,-1 0 0,1-1 0,-1 1-7,-2 4 41,1 0 1,-2-1-1,1 1 0,-1-1 1,1 0-1,-2 0 0,1 0 1,0 0-1,-1-1 1,0 0-1,0 0 0,-1 1-41,-10 6 120,-1-1 0,0-1 0,-8 2-120,-75 32 426,-52 11-426,106-38-311,45-16 276,-22 9-715,22-8 660,0-1-1,0 0 1,0 1 0,0 0 0,0-1 0,0 1-1,0-1 1,1 1 0,-1 0 0,0 0 0,0-1-1,1 1 1,-1 0 0,0 0 0,0 1 90,1-2-30,0 1 1,0-1 0,0 0-1,0 1 1,0-1 0,0 0-1,1 1 1,-1-1 0,0 0-1,0 1 1,0-1 0,0 0-1,0 0 1,1 1 0,-1-1-1,0 0 1,0 0 0,1 1-1,-1-1 1,0 0 0,0 0-1,1 1 1,-1-1 0,0 0-1,1 0 30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4:07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1 280 1504,'0'3'4240,"0"-3"-3537,0 1 0,0-1 0,0 1 0,0-1-1,0 1 1,0-1 0,0 1 0,0-1 0,0 1 0,0-1-1,0 1 1,1-1 0,-1 1 0,0-1 0,0 1 0,1-1-703,0 1 382,-1-1 0,1 1 0,0-1 0,0 0 0,0 0 0,0 1 0,-1-1 0,1 0 0,0 0 0,0 0 0,0 0 0,1 0-382,14 1 745,58 3 726,-63-4-1347,0-1-1,0-1 1,0 0-1,0 0 0,0-1 1,0 0-1,-1-1 1,1 0-1,-1-1 0,4-2-123,4-3 12,-1-1-1,-1-1 0,0-1 0,14-13-11,-23 19-18,0 0 0,-1-1 0,0 1 0,-1-1 0,1 0 0,-1-1 0,-1 1 0,0-1 0,0 0 0,0-2 18,-3 7-16,0 0-1,0 1 1,0-1-1,-1 0 1,1 0-1,-1 0 1,0 0-1,0 0 1,-1 0 0,1 1-1,-1-1 1,0 0 16,0 1-17,0 0 1,0 0-1,-1 0 1,1 1 0,-1-1-1,1 1 1,-1-1-1,0 1 1,0 0 0,0-1-1,0 1 1,0 0-1,-1 1 1,1-1 0,-1 0-1,-2-1 17,2 1-8,0 1-1,0-1 1,0 1-1,0 0 1,-1 0-1,1 0 1,0 0-1,-1 0 0,1 1 1,-1 0-1,1-1 1,-1 1-1,1 0 1,-1 1-1,1-1 1,0 1-1,-1-1 1,1 1-1,-1 0 1,1 1-1,0-1 1,0 0-1,0 1 1,0 0-1,0-1 1,0 1-1,0 0 0,1 1 1,-1-1-1,-1 2 9,-3 3 32,1 0 0,1 0-1,-1 0 1,1 1 0,1 0-1,-1 0 1,1 0-1,1 0 1,-1 1 0,1-1-1,0 3-31,0 2 83,1 1 0,0 0-1,1 0 1,0 0 0,1-1-1,1 1 1,0 0 0,1 0-1,0 0 1,1-1 0,1 1-1,0-1 1,1 0 0,0 0 0,1-1-1,3 5-82,-6-12-8,0 0-1,0-1 1,0 1-1,1-1 1,3 4 8,-5-6-14,0-1 0,0 1 0,1-1-1,-1 1 1,1-1 0,-1 0 0,1 0 0,-1 0 0,1 0 0,0 0 0,-1 0 0,1-1 0,1 1 14,26 0 1247,7-3-643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3:22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0 1488,'-14'34'11603,"-7"-12"-7602,-7 2-937,-13 9-1207,-6 5-89,-11 6-528,2-2-311,9-3-753,9-9-216,16-18 2032,16-1-1584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2:58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127 192 936,'-29'3'3707,"9"-1"4422,0 2 0,-9 3-8129,7 0 2681,16-3-879,15-3 475,117-13-1149,67-3-305,-44 4-521,480-24 286,1 26-134,153-13 106,-648 10-460,0-5 0,-1-6 0,31-14-100,-160 36-1,0 0-3,0 0 0,0 0 0,1-1 0,-1 0 0,0 0 0,0 0 0,-1-1 0,1 1 0,0-1 0,3-3 4,-12 6-263,-88 18-1995,43-9-478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2:59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1040,'0'-2'611,"0"1"0,0 0-1,0-1 1,0 1 0,1 0-1,-1-1 1,0 1 0,0 0 0,1 0-1,-1-1 1,1 1 0,-1 0-1,1 0 1,0 0 0,-1-1-1,1 1 1,0 0 0,0 0 0,0 0-1,0 0 1,0 1 0,0-1-1,0 0 1,0 0 0,0 1-1,0-1 1,0 0 0,2 0-611,-3 1 102,0 0 0,0 0-1,1 0 1,-1 0 0,0 0 0,1 0 0,-1 0 0,0 0 0,1 0 0,-1 0-1,0 0 1,1 0 0,-1 0 0,0 1 0,1-1 0,-1 0 0,0 0 0,1 0-1,-1 0 1,0 0 0,0 1 0,1-1 0,-1 0 0,0 0 0,0 1-1,1-1 1,-1 0 0,0 0 0,0 1 0,0-1 0,1 0 0,-1 1 0,0-1-1,0 0 1,0 0 0,0 1 0,0-1 0,0 1-102,4 15 1654,1 18 641,-2 6-2295,3 31 678,-7-68-619,-1-7-108,-3-8-172,2 4 175,1-1 0,1 1 0,0-1 0,0 1 0,0-1 0,1-1 46,0 7-9,1 1-1,-1-1 1,0 1 0,1-1-1,-1 1 1,1-1 0,0 1 0,0 0-1,0-1 1,0 1 0,0 0-1,0-1 1,2 0 9,0-2-14,1 1-1,1-1 1,-1 1-1,3-2 15,-3 3-5,0-1 7,1 1 0,-1-1 0,1 1-1,-1 0 1,1 1 0,0-1 0,1 1 0,-1 0 0,5-1-2,-7 2 22,-1 1 0,1-1 1,-1 1-1,1 0 0,0 0 0,-1 0 1,1 0-1,0 0 0,-1 1 0,1-1 1,-1 1-1,1-1 0,0 1 1,-1 0-1,0 0 0,1 0 0,-1 1 1,0-1-1,1 1 0,-1-1 0,0 1 1,0 0-23,3 2 114,-1 1 0,0-1 0,-1 1 0,1 0 0,-1 0 0,0 1 0,0 0-114,17 41 750,-14-32-429,0 0 1,5 7-322,-7-16 111,-4-6-77,1 0-1,-1 0 1,0 0-1,0 0 0,0 0 1,0 0-1,0 0 0,1 0 1,-1 0-1,0 1 1,0-1-1,0 0 0,0 0 1,0 0-1,0 0 1,0 0-1,0 0 0,0 0 1,1 1-1,-1-1 0,0 0 1,0 0-1,0 0 1,0 0-1,0 0 0,0 1 1,0-1-1,0 0 0,0 0 1,0 0-1,0 0 1,0 0-1,0 1 0,0-1 1,0 0-1,0 0 1,0 0-1,0 0 0,0 0 1,0 1-1,-1-1 0,1 0 1,0 0-34,-1 0 1307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2:59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35 2040,'-24'3'14596,"8"-6"-10716,8-3-1615,10-2-489,3 1-95,14 2-633,2 1-256,6 1-320,1 2-128,-4 1 40,-2 3-56,-2 2-616,-4 0 1136,3-5-840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3:00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3617,'12'-3'12800,"-1"0"-7450,-5 0-4856,0 1 1,1 1-1,-1-1 1,1 1-1,0 0 0,0 1-494,7-1 613,1 2 0,-1 0 0,0 1 0,14 3-613,-19-3 116,0 0-1,1 1 0,-1 1 0,0-1 0,0 1 0,-1 1 0,9 5-115,-15-8 13,1 0 0,0 0 0,-1 1 0,1-1 0,-1 1 0,0 0-1,1-1 1,-1 1 0,-1 0 0,1 0 0,0 1 0,-1-1 0,1 0-1,-1 0 1,0 4-13,0-2 11,0 1-1,0 0 0,-1-1 0,0 1 1,0 0-1,-1-1 0,0 1 0,0 0 1,-1 2-11,1 0 12,-2-1 0,1 0 0,-1 0 0,0 0 0,0-1 0,-1 1 0,0-1 0,0 1 0,0-1 1,-1-1-1,0 1 0,0-1 0,-1 1 0,1-2 0,-1 1 0,0-1 0,-1 1-12,-4 1 40,-16 9 164,26-15-186,1 1 0,0-1 0,-1 0-1,1 1 1,-1-1 0,1 1 0,0-1-1,-1 0 1,1 1 0,0-1 0,-1 1 0,1-1-1,0 1 1,-1-1 0,1 1 0,0-1 0,0 1-1,0-1 1,0 1-18,0-1 11,0 1-1,0-1 1,0 0 0,0 0-1,0 1 1,0-1-1,1 0 1,-1 0 0,0 0-1,0 1 1,0-1-1,0 0 1,1 0 0,-1 0-1,0 1 1,0-1-1,0 0 1,1 0 0,-1 0-1,0 0 1,0 0-1,1 1 1,-1-1 0,0 0-1,1 0-10,20 2 389,31-4 294,9-3-683,44-2 619,-63 7-123,-1 0 299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3:3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16 942 136,'0'0'-15,"-4"-1"-740,-2-1 5189,6 2-4066,0 0-1,-1-1 0,1 1 1,0 0-1,-1 0 0,1 0 0,0 0 1,0-1-1,-1 1 0,1 0 1,0 0-1,0-1 0,-1 1 1,1 0-1,0 0 0,0-1 1,0 1-1,0 0 0,-1-1 0,1 1 1,0 0-1,0-1 0,0 1 1,0 0-1,0-1 0,0 1 1,0 0-1,0-1 0,0 1 1,0 0-1,0-1 0,0 1 1,0 0-1,0-1-367,4-6 198,0-1 0,0 1 0,1 0 0,0 1 0,0-1 0,0 1 0,1 0 0,0 0 0,0 0 0,1 1 0,-1 0 0,3 0-198,8-7 209,2 1-1,-1 0 1,1 2 0,1 0-1,6-1-208,9-4 114,324-151 608,164-100 397,-406 210-751,2 6 0,29-5-368,-49 21 409,-2-5 0,-1-4-1,41-28-408,-136 69 492,-2 1 50,-9 6 20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3:31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58 784 472,'-30'8'337,"17"-4"1652,0-1 5218,11-3-2218,6-4-2718,11-5-1229,34-16-65,64-41-182,125-71 445,302-119 181,-338 164-953,113-48 372,-292 131-718,-1-1-1,0-1 1,4-5-122,-11 5 86,-15 11-70,1 0 0,-1 0 1,0-1-1,0 1 1,1 0-1,-1 0 0,0 0 1,0-1-1,1 1 0,-1 0 1,0 0-1,0-1 1,0 1-1,1 0 0,-1-1 1,0 1-1,0 0 0,0 0 1,0-1-1,0 1 0,0 0 1,0-1-1,0 1 1,0 0-1,0-1 0,0 1 1,0 0-1,0-1 0,0 1 1,0 0-1,0-1 0,0 1 1,0 0-1,0 0 1,0-1-1,0 1 0,0 0 1,-1-1-1,1 1 0,0 0-16,-1-1 103,1 1 0,-1 0-1,0 0 1,1 0 0,-1 0 0,0 0-1,0 0 1,1 0 0,-1 0-1,0 0 1,1 0 0,-1 0-1,0 0 1,0 0 0,1 0-1,-1 1 1,0-1-103,-25 9 947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3:01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1744,'2'-9'13030,"5"-2"-5795,-5 12-2252,3 7-3326,3 9-1963,2 7 399,-7-17-79,0-1 0,-1 1 0,0 0 0,0 1 0,0-1 0,-1 0 0,0 6-14,1 15 52,-2-1 0,-2 14-52,1-21 19,0 0 0,1 0 0,2 1 0,0-1 0,1 0-19,0-11 11,0-8-4,5-13-1,-1-5-6,-1 0 1,0-1-1,2-10 0,-5 12 0,2 1 0,-1 1 0,2-1 0,0 1 0,7-12 0,-10 22 4,0 0 0,0 1 0,0-1 0,0 1-1,1 0 1,-1 0 0,1 0 0,0 1 0,0-1 0,0 1 0,0 0-1,0 0 1,0 0 0,1 1 0,-1 0 0,1-1 0,-1 2 0,1-1 0,-1 0-1,1 1 1,4 0-4,-3 0 63,0 0 0,0 0 0,1 1 0,-1 0 0,0 1-1,0-1 1,0 1 0,0 0 0,0 1 0,-1-1 0,1 1 0,-1 0-1,1 0 1,-1 1 0,0 0 0,1 1-63,0 0 110,0 2 0,-1-1 0,0 1 1,0 0-1,0 0 0,-1 0 0,0 1 0,0-1 0,0 1 1,-1 2-111,2 4 81,-2 0 1,0 1 0,0-1 0,-2 0 0,1 9-82,-2-20-119,0-3 94,0 1-1,-1-1 1,1 1-1,0-1 1,0 1-1,0-1 0,0 1 1,0-1-1,0 1 1,0-1-1,1 1 0,-1-1 1,0 1-1,0-1 1,0 1-1,0-1 1,1 1-1,-1-1 0,0 1 1,0-1-1,1 0 1,-1 1-1,0-1 1,1 1-1,-1-1 0,0 0 1,1 1-1,-1-1 1,1 0-1,-1 0 1,1 1-1,-1-1 0,1 0 1,-1 0 25,17-4-5595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3:02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1160,'-2'0'8266,"-16"10"-1817,-29 17-2544,43-23-1816,2-3-225,3-1-488,-1 0-303,0-1-473,9 0-160,20-2-176,37-4-64,-38 6 128,-2 0-328,-7 2-704,-5-1 192,9 1-8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3:03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59 1680,'-12'-19'12856,"11"17"-12316,0-1 0,0 1 1,0 0-1,1-1 0,-1 1 0,0 0 0,1-1 0,0 1 0,-1-1 1,1 1-1,0-1 0,1-1-540,-1 3 59,0 1 0,0 0 0,0-1 0,0 1 0,1 0 0,-1-1 0,0 1 0,0 0 0,1 0 0,-1-1 0,0 1 0,0 0 0,1 0 0,-1-1 0,0 1 0,1 0 0,-1 0 0,0 0 0,1-1 0,-1 1 0,0 0 0,1 0 0,-1 0 0,0 0 0,1 0 0,-1 0 0,0 0 0,1 0 0,-1 0 0,0 0 0,1 0 0,-1 0 0,1 0 0,-1 0 0,0 0 0,1 0 0,-1 1 0,0-1 0,1 0 0,-1 0 0,0 0 0,1 0-59,18 9 728,-18-8-664,21 11 170,-1 2 0,1 0 0,-2 2 0,0 0-1,2 5-233,-18-18 10,-1 1-1,1 0 0,-1 0 0,0 0 1,-1 0-1,1 0 0,0 1 0,0 2-9,-2-6 3,-1 1 1,1 0-1,-1 0 0,1 0 0,-1-1 1,0 1-1,1 0 0,-1 0 0,0 0 1,0 0-1,-1 0 0,1-1 0,0 1 1,-1 0-1,1 0 0,-1 0 0,1-1 0,-1 1 1,0 0-1,1 0 0,-1-1 0,0 1 1,0-1-1,-1 1 0,1-1-3,-2 3 11,-1-1 0,0 1 1,1-1-1,-1 0 0,0 0 0,-1-1 0,1 1 0,-2 0-11,-38 14 77,39-15-67,-22 7 60,-1-2-1,0 0 0,0-2-69,20-2 61,13-1-28,17 0-9,-20-2-22,31 3 5,68 7 14,-78-7 46,-1 2 0,0 0 1,9 4-68,-27-8 46,1 1 0,-1 0 0,0 0 0,1 0 1,-1 0-1,0 0 0,0 1 0,-1 0 0,1 0 1,0 0-1,0 1-46,-4-3 19,0-1 0,1 1 0,-1 0 0,1 0 1,-1 0-1,0-1 0,0 1 0,1 0 0,-1 0 0,0 0 1,0 0-1,0 0 0,0 0 0,0 0 0,0-1 0,0 1 1,0 0-1,0 0 0,-1 0 0,1 0 0,0 0 0,-1-1 1,1 1-1,0 0 0,-1 0 0,1 0 0,-1-1 0,1 1 1,-1 0-1,0-1 0,1 1 0,-1 0 0,1-1 0,-1 1 1,0-1-1,0 1-19,-3 2 84,0 0 0,-1 0 0,1 0 0,-1-1 1,-2 1-85,-27 12 505,-15 2-505,16-6 95,-6 2 23,-14 1-118,12-4-146,38-9 63,0 0 0,1 0-1,-1 0 1,0 0 0,1 1 0,-1-1 0,1 1 0,0 0 0,-1-1 0,1 1 83,1-1 27,0 0 0,0 0 0,0 1 0,0-1 1,0 0-1,1 0 0,-1 0 0,0 1 1,1-1-1,-1 0 0,1 1 0,-1-1 0,1 0 1,-1 1-1,1-1 0,0 0 0,0 1 1,0-1-1,0 1 0,0 0-27,4 11 468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4:07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8346,'2'25'8220,"-1"0"-3883,-2-4-3364,0-1 0,-2 1 1,0-1-1,-4 10-973,4-18 257,1 0-1,0 0 1,1 0 0,0 11-257,1-27 2,1-1-1,-1 1 1,1 0 0,0 0 0,1 0-1,-1-1 1,1 1 0,0 1 0,0-1 0,1-1-2,24-36-375,-26 40 373,9-13-122,0-1 58,1 1 1,0 1-1,1 0 1,0 0-1,11-8 66,-19 19 5,0-1-1,0 1 1,0-1-1,1 1 1,-1 1 0,2-2-5,-5 3 17,0 0 1,0-1-1,0 1 1,0 0-1,1-1 1,-1 1-1,0 0 1,0 0-1,0 0 1,0 0 0,0 0-1,0 0 1,0 0-1,0 0 1,0 1-1,0-1 1,0 0-1,1 1 1,-1-1-1,0 0 1,0 1-1,-1-1 1,1 1-1,0 0 1,0-1-1,0 1 1,0 0-1,0 0 1,-1-1-1,1 1-17,4 9 273,-1 0 0,0 0 0,-1 0 0,0 0-1,-1 1 1,1 7-273,-1-7 173,-1-6-117,0 0-1,-1 0 0,1 1 1,-1-1-1,0 0 1,-1 0-1,0 0 0,1 0 1,-1 0-1,-1 0 1,0 2-56,0 5 58,2-12-60,0 0 1,0 0 0,0 0 0,0 0 0,0 1-1,0-1 1,1 0 0,-1 0 0,0 0 0,0 0-1,0 0 1,0 0 0,0 0 0,0 0 0,0 0 0,0 0-1,0 0 1,0 0 0,0 0 0,0 1 0,0-1-1,0 0 1,0 0 0,1 0 0,-1 0 0,0 0 0,0 0-1,0 0 1,0 0 0,0 0 0,0 0 0,0 0-1,0 0 1,0 0 0,0 0 0,1 0 0,-1 0-1,0 0 1,0 0 0,0 0 0,0 0 0,0 0 0,0 0-1,0 0 1,0 0 0,0 0 0,0 0 0,1-1-1,-1 1 1,0 0 0,0 0 0,0 0 0,0 0 0,0 0 1,1-1-39,0 0 0,0-1 0,0 1 1,0 0-1,0-1 0,0 1 0,0-1 1,0 1-1,-1-1 0,1 1 1,0-2 38,25-65-1326,-23 61 1276,0 0 1,0 0-1,1 0 1,0 1-1,0 0 1,1 0-1,0 0 1,3-4 49,-4 7 4,-1-1 1,1 1 0,0 0 0,0 0-1,0 0 1,1 1 0,-1-1-1,0 1 1,1 0 0,0 0 0,0 1-1,-1-1 1,4 1-5,-7 1 24,0-1 0,0 1-1,0 0 1,0 0 0,0 0 0,0 0-1,1 1 1,-1-1 0,0 0-1,0 0 1,0 1 0,0-1 0,0 0-1,0 1 1,0-1 0,0 1-1,0 0 1,0-1 0,0 1 0,0 0-24,1 0 51,-1 1 0,0 0 0,0-1 0,1 1 0,-1 0 0,0 0 0,0 0 0,-1 0 0,1-1-1,0 3-50,1 5 181,0 0 0,-1 0 0,0 0 0,0 8-181,-1-12 34,0 20 336,-2 21-370,0-11-47,1-34 11,1 0 0,0 0 0,0 0 0,0 0 1,0-1-1,1 1 0,-1 0 0,0 0 0,0 0 1,0 0-1,1 0 0,-1 0 0,1 1 36,3-2 86,3-6 591,3-10-277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3:03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91 159 1720,'-10'2'4472,"-28"7"3578,32-8-7125,1 1 0,0 0 0,-1 1 0,1-1 0,-4 4-925,9-6 76,-1 0 0,1 0 0,-1 0 0,1 1 0,0-1 0,-1 0 0,1 1 0,0-1 1,-1 0-1,1 1 0,0-1 0,0 0 0,-1 1 0,1-1 0,0 0 0,0 1 0,0-1 0,-1 1 1,1-1-1,0 1 0,0-1-76,0 0 55,0 1 0,0-1 0,0 0 0,1 1 0,-1-1 1,0 0-1,0 1 0,0-1 0,0 0 0,1 0 0,-1 1 1,0-1-1,0 0 0,1 0 0,-1 0 0,0 1 0,0-1 0,1 0 1,-1 0-1,0 0 0,0 0 0,1 0 0,-1 1-55,4 0 254,-1 0 0,0 0-1,1-1 1,-1 1 0,1-1 0,1 1-254,35-1 899,-1-1 0,24-4-899,84-15 722,-121 16-591,179-28 627,201-28 373,4 19-316,18 18-108,-37 6 79,-418 22-1137,-17 3-494,-9 9-5762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3:04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2473,'0'1'784,"-1"-1"0,1 1 0,-1 0 0,1-1 0,-1 1 0,1 0 0,-1 0 0,1 0 0,0-1 0,-1 1 1,1 0-1,0 0 0,0 0 0,0 0 0,0 0 0,0 0-784,0 0 483,0 0 1,1 0-1,-1 0 0,1 0 0,-1-1 1,1 1-1,-1 0 0,1 0 1,-1 0-1,1-1 0,0 2-483,10 11 1097,-7-5-660,0-1-1,-1 1 1,0-1-1,-1 1 1,0 0 0,0 0-1,0 1 1,-1 5-437,2 18 1831,-2 20-1831,-1-28 221,0 5 5,-1-17-138,1 1-1,0-1 1,1 1 0,1-1 0,1 7-88,-3-19 0,0 0 0,0 0 0,0 0 0,0 0 0,0 0 0,0 0 0,1 0 0,-1 0 0,0 0 0,0 0 0,0 0 0,0 0 0,0 0 0,0 0 0,0 0 1,0 0-1,0 0 0,0 1 0,0-1 0,0 0 0,0 0 0,0 0 0,0 0 0,0 0 0,0 0 0,1 0 0,-1 0 0,0 0 0,0 0 0,0 0 0,0 0 0,0 0 1,0 0-1,0 0 0,0 0 0,0-1 0,0 1 0,0 0 0,0 0 0,0 0 0,0 0 0,0 0 0,0 0 0,1 0 0,-1 0 0,0 0 0,0 0 0,0 0 0,0 0 1,0 0-1,0 0 0,0 0 0,0 0 0,0 0 0,0 0 0,0 0 0,0 0 0,0-1 0,0 1 0,0 0 0,0 0 0,0 0 0,0 0 0,0 0 0,0 0 0,0 0 1,0 0-1,0 0 0,0 0 0,2-6-32,12-52-282,-8 31 160,1 0 0,4-9 154,-8 27-1,0 1-1,1 0 1,0 0-1,1 0 1,0 1-1,0-1 1,0 1-1,1 0 1,3-2 1,-7 7 19,1 0 1,-1-1-1,1 1 0,-1 1 1,1-1-1,0 0 1,0 1-1,0-1 0,1 0-19,-2 2 22,-1 0-1,1-1 1,-1 1-1,1 0 1,-1 0-1,1 0 1,-1 0-1,1 0 1,0 0-1,-1 0 1,1 1-1,-1-1 1,1 0-1,-1 1 1,1-1-1,-1 1 0,0 0 1,1 0-1,-1-1 1,1 1-22,4 4 117,-1 0 0,1 0 0,-1 0-1,0 0 1,0 1 0,-1-1 0,0 1 0,0 1 0,0-1 0,-1 0 0,0 1 0,1 2-117,5 15 397,0 1-1,3 19-396,2 15 110,-10-50 160,2-2-214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3:04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1 195 2793,'25'1'16851,"-1"-6"-12546,1 4-2008,2-1-457,-7 1-600,1 5-440,-2-1-311,-4 1-201,-1-2-632,-1 2 1224,-1 7-880</inkml:trace>
  <inkml:trace contextRef="#ctx0" brushRef="#br0" timeOffset="1">493 1 12099,'5'16'10386,"0"1"-6889,3 13-1681,-8 5-480,-2 4-216,4 2-367,1-1-441,4-2-112,-6-6-24,-1-6-24,-3-12-576,3-3-432,6-7 1344,-9-3-728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3:34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1069 600,'-15'3'898,"0"0"2865,5-2 6707,7-1-8744,4-2-1178,4-1 163,71-34 348,-30 16-775,142-68 495,447-225-238,-32-18-341,-422 225 82,-15 9 315,-123 73-251,1 3 0,13-3-346,-92 39-5854,-3-4 3073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3:05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1064,'1'-8'3442,"4"-1"4938,-4 9-8111,-1 0 0,0 0 0,0-1-1,0 1 1,1 0 0,-1 0 0,0 0-1,0 0 1,1 0 0,-1 0 0,0 0-1,0 0 1,1-1 0,-1 1 0,0 0-1,0 0 1,1 0 0,-1 0 0,0 0 0,1 0-1,-1 0 1,0 1 0,0-1 0,1 0-1,-1 0-268,1 0 159,-1 1-1,1-1 1,0 1-1,-1-1 1,1 1-1,-1-1 1,1 1-1,-1-1 1,1 1-1,-1 0 1,1-1-1,-1 1 1,1 0-159,1 5 392,0 0-1,0-1 1,-1 1-1,1 0 1,-1 0-1,-1 0 1,1 0 0,-1 0-1,0 0 1,0 0-1,-1 0-391,1 10 575,-2 49 696,2-62-1225,1 0 0,-1 0 0,1 0 0,0 0 0,-1-1 0,1 1 0,1 0-1,-1 0 1,0-1 0,1 2-46,-1-3 7,-1 0-1,1 0 1,-1 0-1,1 0 1,0-1-1,-1 1 1,1 0-1,0 0 1,0-1-1,-1 1 0,1 0 1,0-1-1,0 1 1,0-1-1,0 1 1,0-1-1,0 1 1,0-1-1,0 0 1,0 1-1,0-1 1,0 0-1,0 0 1,0 0-1,0 0 0,0 0 1,0 0-1,0 0-6,-1 0-8,1-1 0,-1 1-1,1-1 1,-1 1 0,1 0-1,-1-1 1,1 1-1,-1-1 1,0 1 0,1-1-1,-1 0 1,0 1 0,0-1-1,1 1 1,-1-1 0,0 0-1,0 1 1,0-1-1,0 1 1,0-1 0,0 0-1,0 1 1,0-1 0,0 0-1,0 1 1,0-1-1,0 1 1,-1-2 8,1-1-58,0-11-142,1-1 0,1 1 0,0 0 0,0 0 0,4-7 200,-5 14-11,2 0 1,-1 1-1,1-1 0,0 1 1,1 0-1,-1 0 0,1 0 1,0 0-1,1 1 0,-1 0 1,1 0-1,2-2 11,-5 5 29,0 0 0,1 0 0,0 0 0,-1 1-1,1-1 1,0 1 0,0-1 0,0 1 0,0 0 0,0 0 0,0 1 0,0-1-1,1 0 1,-1 1 0,0 0 0,0 0 0,0 0 0,1 0 0,-1 0 0,0 1-1,0-1 1,0 1 0,0 0 0,0 0 0,0 0 0,0 0 0,0 1 0,0-1-1,0 1 1,0 0 0,2 1-29,3 4 176,1 1-1,-1-1 1,-1 2-1,1-1 1,-1 1-1,0 0 1,-1 0-1,3 7-175,-7-12 77,11 18 572,6 15-649,-17-30 147,1-1-1,-1 1 0,0 0 0,0-1 1,-1 1-1,0 0 0,0 0 1,0 2-147,-2-13 660,-1-11-364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3:06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0 347 2913,'0'0'16739,"18"-2"-12722,-5-6-1888,3 3-465,3 1-552,0-1-408,4 5-256,2 4-240,-5 0-696,-2 1 1601,8 0-1129</inkml:trace>
  <inkml:trace contextRef="#ctx0" brushRef="#br0" timeOffset="1">546 1 2969,'-9'6'13078,"0"2"-7373,-14 15-3501,14-14-928,-4 5-601,0 1 0,1 0 0,-5 9-675,11-14 141,0 0-1,1 0 0,0 1 0,0 0 0,1 0 0,-1 7-140,4-15 19,1 1-1,-1-1 1,1 1 0,0-1 0,-1 1-1,2-1 1,-1 0 0,0 1 0,1-1-1,0 1 1,-1-1 0,1 1 0,1-1-1,-1 0 1,0 0 0,1 0 0,0 1-1,-1-2 1,1 1-19,2 2 18,0 0 0,0-1 0,0 0-1,1 0 1,-1 0 0,1-1 0,0 1 0,0-1-1,0 0 1,0-1 0,1 1-18,8 2 19,-1 0-1,2-1 1,-1 0 0,0-1-1,1 0 1,0-2 0,11 1-19,9-2-317,0-1 0,28-5 317,-44 4 259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3:06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1864,'-7'20'14580,"7"4"-9779,2 10-2561,-2 9-352,-4 6-583,2 2-457,2-3-480,-1-4-24,4-10-624,-7-9-288,-4-7 1968,2-6-1400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3:07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81 2072,'-17'-4'6374,"7"2"-2586,0-1 0,0 0 0,-4-2-3788,14 5 125,-1-1 1,0 1-1,0 0 1,0-1-1,1 1 1,-1-1-1,0 1 1,1-1-1,-1 1 1,0-1-1,1 1 1,-1-1-1,1 0 1,-1 1-1,1-1 1,-1 0-1,1 1 1,-1-1-1,1 0 1,0 0-1,-1 1 1,1-1-1,0 0 1,0 0-1,0 0 1,-1 1-1,1-1 1,0 0-1,0 0 1,0 0-1,0 0 1,1 0-1,-1 0-125,0 0 114,1 0-1,0-1 1,-1 1-1,1 0 1,0 0-1,0-1 1,0 1-1,0 0 0,0 0 1,0 0-1,0 0 1,0 0-1,0 0 1,0 1-1,1-1 0,-1 0 1,0 0-1,1 1 1,-1-1-1,2 0-113,10-3 323,1 1-1,0 0 0,0 1 0,10 0-322,61-1 616,-66 3-498,256 2 1018,54-1-531,-121-6-438,279 4 102,-425 7-165,-32-3-224,14-1 120,-71 5 397,-15 1-223</inkml:trace>
  <inkml:trace contextRef="#ctx0" brushRef="#br0" timeOffset="1">358 264 11979,'25'17'8555,"-6"3"-5915,-16-17-2500,-1 1-1,0-1 0,0 1 0,0 0 1,0 0-1,0-1 0,-1 1 0,0 1 1,0-1-1,0 0 0,0 0 0,0 4-139,0 44 2692,-3 42-2692,1-56 220,1-34-193,0 0 1,0 1 0,0-1 0,1 0-1,0 2-27,-1-6 0,0 1-1,0-1 1,0 0-1,0 0 1,0 0-1,0 0 1,0 0-1,0 0 1,0 0-1,0 0 1,0 0-1,0 0 1,0 0-1,0 1 1,0-1-1,0 0 1,0 0-1,0 0 1,0 0-1,0 0 1,0 0-1,0 0 0,0 0 1,0 0-1,0 0 1,0 0-1,0 0 1,0 0-1,1 0 1,-1 1-1,0-1 1,0 0-1,0 0 1,0 0-1,0 0 1,0 0-1,0 0 1,0 0-1,0 0 1,0 0-1,0 0 1,0 0-1,0 0 1,1 0-1,-1 0 1,0 0-1,0 0 1,0 0-1,0 0 1,0 0-1,0 0 1,0 0-1,0 0 1,0 0-1,0 0 1,0 0-1,1 0 1,-1 0-1,0 0 0,0-1 1,0 1-1,0 0 1,2-4-30,-1 1 11,-1 0 1,1-1-1,-1 1 1,0-1 0,0-2 18,1-11-38,0 9 26,1 0-1,0 0 0,0 1 1,1-1-1,0 1 0,0-1 1,1 1-1,0 0 0,4-6 13,0 2-7,1 0-1,0 1 0,1 1 1,0-1-1,6-3 8,-12 10 13,0 0-1,0 0 0,0 0 1,1 1-1,-1-1 1,1 1-1,0 0 0,0 1 1,-1-1-1,1 1 0,0 0 1,2 0-13,-4 1 42,0 0 1,0 0-1,-1 0 1,1 0-1,0 0 1,0 1-1,0 0 1,0-1-1,0 1 1,-1 0-1,1 1 0,0-1 1,-1 0-1,1 1 1,-1-1-1,1 1 1,-1 0-1,0 0 1,0 0-1,0 0 1,0 0-1,1 2-42,3 3 142,-1 1 0,-1 0 0,1 0 0,-1 0 0,0 0 0,-1 1 0,1 4-142,4 16 723,2 19-723,-2-8 444,-7-37-399,3 14 176,-4-17-189,0 1 0,0-1 0,1 1 0,-1-1 0,0 1 0,0-1 0,0 1 0,1-1 0,-1 1 0,0-1 0,1 0 0,-1 1 0,0-1 0,1 1-1,-1-1 1,1 0 0,-1 1 0,1-1 0,-1 0 0,1 1 0,-1-1 0,1 0 0,-1 0 0,1 1-32,0-2 32,0 1-1,0 0 1,1-1-1,-1 1 1,0-1-1,0 0 0,0 1 1,0-1-1,0 0 1,0 0-32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3:07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 2312,'24'10'16204,"1"-10"-11939,3 0-1833,0 4-879,-5-2-289,-5 5-448,-3 1-352,-8-8 905,2 3-6451</inkml:trace>
  <inkml:trace contextRef="#ctx0" brushRef="#br0" timeOffset="1">236 0 2713,'54'22'18157,"-21"-9"-13864,15 8-2004,-40-17-2051,-1 1 1,1 0-1,-1 0 0,1 0 0,-1 1 1,-1 0-1,1 1 0,0 1-238,-5-6 20,0 1 0,0-1-1,-1 1 1,1-1-1,-1 1 1,1 0 0,-1 0-1,0-1 1,0 1 0,-1 0-1,1 0 1,0 0-1,-1 0 1,0 0 0,0 0-1,0 0 1,0 0 0,0 0-1,0 0 1,-1 0 0,0 0-1,1 0 1,-1 0-1,0 0 1,-1 1-20,-2 4 18,0 0-1,0 0 1,-1-1 0,0 0-1,0 0 1,-1 0 0,1-1-1,-1 0 1,-1 0 0,1 0-1,-1-1 1,0 0 0,0 0-1,-1-1 1,1 0 0,-4 1-18,8-4 6,3-1-5,-1 0 0,1 0-1,-1 0 1,1 0-1,0 0 1,-1 0-1,1 0 1,-1 1-1,1-1 1,0 0 0,-1 0-1,1 0 1,0 1-1,-1-1 1,1 0-1,0 0 1,-1 1-1,1-1 1,0 0 0,0 0-1,-1 1 1,1-1-1,0 1 1,0-1-1,-1 0 1,1 1-1,0-1 1,0 0 0,0 1-1,0-1 1,0 1-1,0-1 1,0 0-1,0 1 1,0-1-1,0 1 0,0-1 1,0 1-1,0-1 0,0 0 0,0 0 0,0 1 0,1-1 0,-1 0 0,0 1 0,0-1 0,0 0 0,1 0 1,-1 1-1,0-1 0,0 0 0,1 0 0,-1 0 0,0 1 0,1-1 0,-1 0 0,0 0 0,1 0 1,-1 0-1,0 0 0,1 0 0,-1 0 0,0 1 0,1-1 0,10 0 4,-7-1-1,55-2 58,-23 0 10,6 0 172,-10 1 1065,6 1-1308,-31 1 169,17 2 426,-20-1-570,-1 1 1,1-1-1,-1 1 0,0 0 1,1 0-1,0 1-25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3:08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2681,'8'-10'17211,"-6"10"-11225,-1 2-4298,7 4-296,1 2-224,1 7-135,3 0-449,-6-5-72,-9-6-376,1-1 240,-6-3-376</inkml:trace>
  <inkml:trace contextRef="#ctx0" brushRef="#br0" timeOffset="0.99">506 2 656,'8'1'1088,"3"4"11267,2-5-9306,0-2-73,-2 2-887,-6 0-145,-5-4-271,-4 2 935,3 2-1672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4:08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4 1976,'5'-4'14514,"-10"7"-9275,-10 10-3626,10-8-1390,0 1 0,0-1 0,0 1 0,1 0 0,0 0 1,1 1-1,-1-1 0,1 1 0,0 0 0,1 0 0,-1 0 0,2 0 0,-1 0 0,1 1 0,0-1 0,0 0 0,1 1 0,0-1 0,0 0 0,1 1 0,0-1 0,0 0 0,0 1 0,1-1 0,2 5-223,6 8 392,0 0-1,8 10-391,13 24 590,-28-46-425,1 0-1,-1 1 1,0-1-1,-1 1 0,1 6-164,-2-13 29,-1-1-1,0 1 0,1-1 0,-1 1 1,0-1-1,0 1 0,0-1 0,0 1 1,-1-1-1,1 1 0,0-1 1,-1 0-1,1 1 0,-1-1 0,1 1 1,-1-1-1,1 0 0,-1 1 0,0-1 1,0 0-1,0 0 0,0 1 0,0-1 1,0 0-1,0 0 0,0 0 1,0 0-1,-2 0-28,-2 2 56,0-1 1,0-1 0,0 1-1,0-1 1,0 0-1,0 0 1,-3 0-57,1 0 19,-120 13-1264,127-14 1220,-1 0 1,1 1 0,0-1-1,0 0 1,-1 0 0,1 0-1,0 0 1,0 0 0,-1 0 0,1 0-1,0 0 1,0 0 0,-1 0-1,1 0 1,0 0 0,-1 0-1,1 0 1,0 0 0,0 0-1,-1 0 1,1 0 0,0-1-1,0 1 1,-1 0 0,1 0-1,0 0 1,0 0 0,-1 0 0,1-1-1,0 1 1,0 0 0,0 0-1,0-1 1,-1 1 0,1 0-1,0 0 1,0 0 0,0-1-1,0 1 25,-1-3-24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3:08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11130,'12'11'10419,"-16"0"-7675,5 1-1047,2 4 767,-2-12-1120</inkml:trace>
  <inkml:trace contextRef="#ctx0" brushRef="#br0" timeOffset="1">215 1 2457,'4'2'16323,"3"4"-12450,2-5-1049,-5 2-1119,0-1-289,-3 0-1096,3 0-8,6 0-9130,3-8 6266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3:35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80 593 1296,'-16'4'4193,"10"-3"-2944,0 0-1,0 1 0,0-1 0,0 2 1,0-1-1,1 1 0,-1-1 0,1 2 1,-4 1-1249,7-2 1770,5-3-997,8-7 136,76-53 1328,-20 11-1661,251-155 189,-261 169-730,298-168 40,-282 170 2,-44 20-1162,2-2-4087,-20 11 2787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3:37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121 889 1328,'-71'34'7318,"68"-32"-6869,0-1 1,0 0-1,0 0 1,0 0 0,0-1-1,-1 1 1,1-1-1,0 1 1,0-1-1,-1 0 1,1 0-1,0-1 1,-1 1-450,4 0 47,0 0-1,0 0 1,-1 0 0,1 0 0,0 0 0,0 0 0,0 0-1,-1-1 1,1 1 0,0 0 0,0 0 0,0 0-1,-1 0 1,1 0 0,0 0 0,0-1 0,0 1 0,-1 0-1,1 0 1,0 0 0,0-1 0,0 1 0,0 0 0,0 0-1,0 0 1,0-1-47,0 1 61,0-1-1,0 1 0,0-1 1,0 1-1,0-1 1,1 1-1,-1-1 0,0 1 1,0-1-1,1 1 1,-1-1-1,0 1 0,1 0 1,-1-1-1,0 1 1,1 0-1,-1-1 0,0 1 1,1 0-1,-1-1 1,1 1-61,80-66 2236,17-4-1421,35-19-167,96-53 305,55-16-953,255-99 265,-351 181-225,-137 58 101,2 3 0,29-5-141,-71 18 688,0 1-1,0 0 0,8 0-687,-6 2 520,1 0 0,3 2-520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3:14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75 1320,'-17'-37'7931,"16"36"-7492,1 0-1,0 0 0,-1 0 0,1 0 0,0 0 0,-1 0 1,1 0-1,0 0 0,0 0 0,0 0 0,0 0 1,0 0-1,0 0 0,0 0 0,0 0 0,1-2-438,-1 3 197,0-1-1,1 0 1,-1 1-1,1-1 1,-1 0-1,1 1 1,-1-1-1,1 0 1,-1 1-1,1-1 1,0 1-1,-1-1 1,1 1-1,0 0 1,-1-1-1,1 1 1,0-1-197,3 0 271,0 0 0,1 0 0,-1 0 0,0 0 1,1 1-1,3 0-271,1-1 632,2 0-228,0 0-1,1 1 1,-1 0-1,0 1 1,10 1-404,-17-1 92,0 0 0,1 0 0,-1 0 0,0 1 0,0 0 0,1-1 0,-1 1 0,-1 1 0,1-1 0,0 1 0,0-1 0,-1 1 0,0 0 0,1 0 0,1 3-92,-3-3 26,-1-1-1,1 1 1,-1-1-1,1 1 1,-1 0-1,0 0 1,0 0-1,0 0 1,-1-1-1,1 1 1,-1 0-1,1 0 1,-1 0-1,0 0 1,0 0-1,0 0 1,-1 0-1,1 0 1,-1 0-1,1 0 1,-1 0-1,0 1-25,-1 0 16,0 0 0,1-1 0,-1 1 0,0 0-1,-1-1 1,1 1 0,-1-1 0,1 0 0,-1 0 0,0 0 0,0 0-1,-1 0 1,1-1 0,0 0 0,-4 2-16,-5 2 63,-1 0 0,-12 2-63,15-5 24,1 0 1,-1 0-1,1 1 1,0 1-1,0 0 1,1 0-1,-5 3-24,12-7 1,1-1 0,0 0 0,-1 0 0,1 0 0,0 0 0,-1 1 0,1-1 0,0 0-1,0 0 1,-1 0 0,1 1 0,0-1 0,0 0 0,0 1 0,-1-1 0,1 0 0,0 0 0,0 1 0,0-1-1,0 0 1,0 1 0,-1-1 0,1 0 0,0 1 0,0-1 0,0 0 0,0 1 0,0-1 0,0 0 0,0 1-1,0-1 1,0 0 0,0 1 0,1-1 0,-1 0 0,0 1 0,0-1 0,0 0 0,0 1 0,0-1 0,1 0-1,-1 1 1,0-1 0,0 0 0,0 0 0,1 1 0,-1-1 0,0 0 0,0 0 0,1 0 0,-1 1 0,0-1-1,1 0 1,-1 0-1,3 2 6,0-1 1,0 0-1,1 0 0,-1 0 0,2 0-6,-4-1 3,48 8 109,-30-6-7,0 1 1,0 1-1,0 0-105,-15-2 60,1-1 0,0 1 0,0 0 0,-1 1 0,1-1 0,-1 1 0,1-1 0,-1 2 0,0-1 0,0 0 0,-1 1 0,1-1 0,0 2-60,-3-4 26,0 0 0,0 0 0,-1 1-1,1-1 1,0 0 0,-1 0 0,1 0-1,-1 1 1,1-1 0,-1 0 0,0 0-1,1 1 1,-1-1 0,0 0 0,0 1-1,0-1 1,0 0 0,0 1 0,0-1-1,-1 0 1,1 1 0,0-1 0,-1 0-1,1 1 1,-1-1 0,1 0 0,-1 0-1,1 0 1,-1 0 0,0 1 0,0-1-1,0 0 1,0 0-26,-3 4 75,-1-1-1,0 1 1,-1-1-1,1 0 1,-1 0-1,0 0-74,1-1 20,-2 2-114,-1 0 0,1-1 0,-1 0 0,0-1 0,0 1 0,-1-2 0,1 1 0,0-1 0,-1 0 0,0-1 0,0 0 1,1 0-1,-1-1 0,0 0 0,0 0 0,1-1 0,-1-1 0,0 1 0,-8-4 94,3-2-1165,8-1 500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3:15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10 103 6801,'-10'-1'12315,"16"-6"-10314,8 1-377,24-6-112,9-4-88,25 4-695,12-2-209,-4 0-280,4 5-64,-12 2 32,-14 3-96,-7 9-416,-11 3-256,-20 3-697,-4-1-271,-14 5 968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3:15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0 864,'-3'0'61,"-16"2"9342,18-2-9057,0 0-1,1 0 0,-1 0 0,0 0 0,1 0 0,-1 1 1,1-1-1,-1 0 0,0 0 0,1 1 0,-1-1 0,1 0 1,-1 1-1,1-1 0,-1 1 0,1-1 0,-1 1 0,1-1 0,0 1 1,-1-1-1,1 1 0,0-1 0,-1 1 0,1-1 0,0 2-345,-1-1 348,-6 32 3980,2-17-2793,-6 16-1535,5-12 444,0 0 0,1 1 0,0 2-444,5-17 49,-1 0-1,0 0 0,1-1 0,0 1 0,1 0 0,-1 0 1,1 0-1,0 0 0,1-1 0,-1 1 0,1 0 1,0-1-1,0 1 0,1-1 0,1 2-48,1 1 32,0 0 0,1-1 1,0 0-1,0 0 0,0 0 0,1-1 0,0 0 0,0 0 1,4 2-33,4 1 53,19 15 123,-31-22-128,0 1-1,0 0 1,0 0-1,0 0 1,0 0 0,0 0-1,1 4-47,-4-6 18,1 0 0,-1 0 0,1 0 0,-1 0 0,0 0-1,0 0 1,1 0 0,-1 0 0,0 0 0,0 0 0,0 0 0,0 0-1,0 0 1,-1 0 0,1 0 0,0 0 0,0 0 0,-1 0-1,1 0 1,0 0 0,-1 0 0,1 0 0,-1 0 0,0 0-18,0 1 33,-1 0 0,0 0 0,1 0 0,-1 0 0,0 0 0,0 0-1,0-1 1,-2 2-33,-6 2-42,-1 0-1,0 0 0,0 0 0,0-2 0,-3 1 43,5-1-254,-1-1 0,1 0-1,-1 0 1,0-1 0,1-1 0,-1 0 0,0 0 0,0-1 0,1 0 0,-1 0 0,1-1-1,-1 0 1,-7-4 254,4 0-326,0 0 0,-6-5 326</inkml:trace>
  <inkml:trace contextRef="#ctx0" brushRef="#br0" timeOffset="1">33 141 1872,'30'-5'13499,"8"-4"-10362,-4-1-969,-3 2-391,-1 7-177,-4 2-792,2 3-136,-3 4-504,-4-1 41,6-3-129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3:16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42 1904,'-58'-28'13667,"54"26"-10010,4-3-1712,4 2-89,-4 2-64,0 0-727,0-1-305,0 2-128,0 0 64,0 0 1048,0 0-8177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3:16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56 904,'4'-11'1760,"-3"9"12,0-1 1,0 1 0,0-1 0,0 1 0,0 0 0,2-3-1773,4-2 1861,-4 5-1367,0 0 1,0 0-1,0 0 0,0 0 0,0 1 1,1-1-1,-1 1 0,0 0 1,1 0-1,-1 1 0,1-1 1,0 0-495,2 1 348,0 0-1,-1 0 1,1 0 0,0 1 0,0 0 0,-1 0-1,3 1-347,5 2 295,0 1 1,-1 0-1,1 1 0,-1 0 0,11 8-295,-17-10 41,-1 0 0,0 0 0,1 0 0,-1 1 1,-1 0-1,1 0 0,-1 0 0,0 1 0,0-1 0,-1 1 0,1 0 0,2 6-41,-5-8 2,1 0 1,-1 0-1,0 0 0,0 0 0,-1 1 1,1-1-1,-1 0 0,0 0 0,0 1 0,0-1 1,0 0-1,-1 0 0,0 1 0,0-1 0,0 0 1,0 0-1,-1 0 0,1 0 0,-1 0 0,-2 3-2,1-2 5,-1 0 0,0-1 0,0 1 0,0-1 0,0 0 0,-1 0 0,1-1 0,-1 1 0,-4 1-5,-9 5 61,0-1-1,-3 0-60,10-4 30,-2 1 142,-1-1-1,-8 1-171,11-3 155,4 0-11,9-2-15,12 1-9,34-3 208,6-1-328,-7-1 322,14 3-322,-53 0-7,38 4 110,-42-4-237,0 1-1,0 0 1,-1 0 0,1 0-1,0 1 1,-1-1 0,1 1 0,-1 0-1,1 0 1,0 1 134,-3-3-236,0 1 1,0 0-1,0 0 0,-1 0 1,1 0-1,0 0 1,0 0-1,0 1 0,-1-1 1,1 0-1,-1 0 1,1 1 235,4 19-1639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3:17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1672,'4'-4'12907,"5"4"-8682,8 0-2233,13 0-7,7-2-113,18 0-663,4-5-313,7 0-392,-2 1-136,-9 4-184,-8 4 72,-16 8-408,-8 4-536,-21 0-1081,-5 1-503,-15-4-193,-4-3 1361</inkml:trace>
  <inkml:trace contextRef="#ctx0" brushRef="#br0" timeOffset="1">300 26 1248,'-19'12'12237,"1"1"-6126,-6 9-2931,8-6-2266,1 2 1,0 1-915,13-16 89,0-1-1,0 1 0,1-1 1,-1 1-1,1 0 1,0-1-1,0 1 0,0 0 1,0 0-1,0 0 1,0 0-1,1 0 0,-1 0 1,1 3-89,0-3 45,1-1-1,-1 1 1,1 0 0,-1-1 0,1 1-1,0-1 1,0 1 0,0-1 0,1 1-1,-1-1 1,0 1 0,1-1 0,0 0-1,-1 0 1,1 0 0,2 1-45,4 5 33,0-2 1,1 1-1,-1-1 0,2-1 1,-1 1-1,1-2 0,-1 1 1,1-1-1,0-1 0,1 0 1,-1 0-1,1-1 0,0 0-33,21 2 25,-1-1-1,1-2 1,25-2-25,-42 0-49,34-2-472,-44 3 270,0-1 1,0 0-1,0-1 0,1 1 1,-1-1-1,-1 0 0,4-2 251,-7 4-113,1-1-1,-1 0 0,0 0 0,0 0 0,0 0 1,0 0-1,0 0 0,0 0 0,0-1 114,-1 2-25,11-13-678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3:17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2801,'4'17'15539,"-1"11"-13307,-2 5-151,-8 17-145,3 5-295,-5-1-729,-2-2-240,5 2-200,-2-5-72,5 3-136,3-5-80,0-14-120,1-8-88,2-11-296,-2-6-160,1-8 304,0-4 1424,-2 2-872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4:14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39 166 56,'-24'-5'1265,"19"3"3300,0 0 4459,2 1-5676,2 1-2240,3 1 80,40 7-429,-26-6-582,-1-1 1,1 0 0,7-2-178,7-3 404,17-5-404,-23 4 191,0 1-1,23 0-190,9-3 350,-54 7-314,1-1 1,-1 0 0,1 1-1,-1-1 1,1 0-1,-1 0 1,0-1-1,0 1-36,16-6 209,-5 5-114,0 1 0,0 0-1,-1 1 1,12 2-95,-12-1 83,1-1 0,-1 0 1,1-1-1,-1 0 0,2-1-83,12-3 297,21-3-297,-37 7 37,0 1 0,0 0 1,0 0-1,0 1 0,0 1 0,3 0-37,-6-1 22,11 4 46,0-2-1,0 0 1,1-2-1,2 1-67,28-4 145,4-3-145,-4 1 235,6 2-235,17 5 257,-18 0-64,-21-2-103,12 1 128,1-2-1,34-4-217,-7-3 225,16 3-225,23-1 290,-73 2-168,1 2-1,-1 2 1,0 2 0,24 4-122,-35-4 71,1-1 0,0-2 0,0-1 0,6-1-71,-3-1 47,1 2 0,-1 2 0,2 1-47,4 3 133,17 7-133,-12-3 63,-20-6-23,-1-1 0,0-1-1,20-2-39,8 1 45,2 2 9,-1 1 16,0-3 0,0-2-1,26-5-69,96-11 133,-44 6-2,72-9 40,-115 15-113,-29 3 49,17-5-107,93-10 143,-132 15-112,0 2 0,0 1-1,0 2 1,3 1-31,66 3 66,50-9 33,-123 4-74,18 0 54,26-3-79,-24 1 53,0 2-1,14 3-52,-47-3 14,1-1 7,0 0 0,13-3-21,-13 1 32,0 1-1,11 1-31,-23 1 9,25 1 72,6-2-81,-27 0 13,-1-1 0,1 0 0,-1-1 0,0 0 0,6-3-13,-2 2 11,1 0 0,0 1 0,0 1 0,-1 0 0,1 1 0,3 1-11,24-1 19,4 1 6,-35 1-17,0-2 0,0 0 0,0 0-1,0-1 1,9-1-8,39-9 99,-59 11-97,0 0 0,1-1 1,-1 1-1,0 0 0,0 0 1,0 0-1,0 0 0,0 0 0,0 0 1,0 0-1,0 0 0,0 0 1,1 0-1,-1 0 0,0 0 0,0-1 1,0 1-1,0 0 0,0 0 1,0 0-1,0 0 0,0 0 0,0 0 1,0 0-1,0 0 0,0-1 1,0 1-1,0 0 0,0 0 0,0 0 1,0 0-1,0 0 0,0 0 1,0 0-1,0-1 0,0 1 0,0 0 1,0 0-1,0 0 0,0 0 1,0 0-1,0 0 0,0 0 1,0 0-1,0-1 0,0 1 0,-1 0 1,1 0-1,0 0 0,0 0-2,-6-5 709,-6 2-683,-12-4-3077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3:18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1 653 2601,'0'-2'16179,"5"-1"-12058,6-1-2713,-1 0 65,-7 2-145,-3 2-424,0 0-832,0 0 336,0 0-416</inkml:trace>
  <inkml:trace contextRef="#ctx0" brushRef="#br0" timeOffset="1">912 12 1584,'-1'-11'12603,"6"14"-8138,0 9-2073,-2 17-447,-2 9-241,-5 17-784,-2 2-335,0 4-377,4-7-56,6-9-48,1-7-248,8-16-496,2-2 215,-2-11 73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3:18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21661,'25'-4'672,"20"-1"-120,30-4 520,5-4-640,4 1-184,-9 5-48,-5 4-120,-9 7-864,-13 8-488,-18 8 3448,-7 3-2152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3:18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1288,'27'8'9872,"2"-4"-4695,29-3-799,-30-1-2866,-12 0-962,0 0 0,1 1 0,-1 1 0,-1 1 0,1 0 0,3 2-550,-16-4 58,0 0 1,-1 0 0,1 0-1,-1 0 1,0 1 0,1-1 0,-1 1-1,0-1 1,0 1 0,0 0-59,-1-1 13,0 0 1,-1 0 0,1 0 0,0-1 0,-1 1 0,1 0 0,-1 0 0,0 0-1,1 0 1,-1 1 0,0-1 0,1 0 0,-1 0 0,0 0 0,0 0 0,0 0 0,0 0-1,0 0 1,0 0 0,0 0 0,-1 0 0,1 1 0,0-1 0,0 0 0,-1 0-1,1 0 1,-1 0-14,-2 5 24,-1-1 0,1 1 0,-1 0 0,0-1-1,-1 0 1,0 0 0,1-1 0,-1 1 0,-1-1-1,-1 2-23,-16 9 145,-20 12-145,28-19 14,1-1 0,-1 0 0,0-1 0,0-1 0,-1 0 0,-4 0-14,17-4-87,6 1 35,8-1-4,29-1 64,1 1 0,-1 2-1,9 4-7,-18-2 156,22 9-156,-44-11 79,1 0 0,-1 1 0,0 0 0,0 1 0,0 0 0,-1 0 1,4 3-80,-10-6 50,1 0 0,-1 0 0,0 0 1,0 0-1,0 0 0,-1 1 0,1-1 1,0 0-1,-1 1 0,1 0-50,-1-1 31,-1-1-1,0 0 1,1 1 0,-1-1 0,0 1-1,0-1 1,1 0 0,-1 1-1,0-1 1,0 0 0,-1 1-1,1-1 1,0 1 0,0-1-1,-1 0 1,1 1 0,-1-1-1,1 0 1,-1 1 0,1-1-1,-2 1-30,0 2 62,-1 0-1,-1-1 0,1 1 0,0-1 0,-1 1 1,0-1-1,1 0 0,-1-1 0,-1 1 0,1-1 1,0 1-1,-3 0-61,-8 3 114,-1 0 1,0-1-1,-1-1-114,-24 6 161,-1-2 1,-15 0-162,35-6 363,0-2 1,0-1 0,-1 0-364,-21-4 388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3:38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39 642 1992,'-16'-2'13659,"1"2"-12026,7 0-185,11-12-576,7-10-24,25-14-23,21-14-137,24-18-320,15-16-168,20-10-168,-6 3-216,3 14-816,-6 11-937,-15 27 1001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3:40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48 621 776,'-20'8'872,"4"-4"129,8-1 7064,4-6-5184,6-4-865,18-10-919,6-12-225,30-25-400,19-9-168,24-17-208,9-3-16,9 6-144,-8 4-240,-14 13-752,-18 7-777,-24 17 1105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3:41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67 770 560,'-20'8'768,"6"1"-72,2 0 5562,1-1-1713,3 0-1689,7-6-1103,5-4-273,26-19-704,19-12-296,46-32-232,19-14-88,21-27-128,10-3-232,1 2-656,-10 5-568,-3 23-545,-17 9 5986,-30 30-3273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3:42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15 695 1584,'-14'1'11211,"16"-16"-9483,16-11-280,21-24-463,19-17 175,16-20-88,9-5-400,15-8-712,1 5-576,-9 7-1928,-6 12 1559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3:43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42 514 0,'-20'5'0,"8"-7"40,2-1 264,14-6 32,10-9 72,16-4 40,3-9 184,21-15 4802,11-10-1730,43-35-2007,27-15 359,29-29-1632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3:46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58 1328,'-6'-3'9490,"4"2"-4937,1 0-2376,0-1-193,-1 1-512,1 0-271,1-1-393,0 1-80,15-6-160,15-3-96,39-9-232,-25 14-80,-5 2-168,-11 2-216,-8 6-648,-6 2-136,-10 7 528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3:46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38 1664,'-3'3'12747,"3"-1"-9386,12 2-1433,-3-1-151,11-6-185,7-1-360,9-8-560,1-1-152,4 4-207,-6 2-49,-14 6-104,-5 1-112,-7 4-528,-3 0-385,-8 4-327,1 0 3152,0-3-1615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4:40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86 108 0,'-32'-13'296,"31"13"-3,-1-1 0,0 0 0,0 1 0,0-1 1,0 1-1,0 0 0,0 0 0,0 0 0,0 0 0,0 0 0,0 0 0,-1 1-293,-4-1 3947,-7-1 3259,13 0-6935,1 1-1,-1 0 1,1 0 0,0-1 0,-1 1-1,1 0 1,0-1 0,-1 1 0,1 0-1,0-1 1,-1 1 0,1 0-1,0-1 1,0 1 0,0-1 0,-1 1-1,1-1 1,0 1 0,0 0-1,0-1 1,0 1 0,0-1 0,0 1-1,0-1 1,0 1 0,0-1-1,0 0-270,1 0 78,0 0 0,1 0 0,-1 0 0,1 0 0,-1 0 0,1 1 0,-1-1 0,1 0 0,0 1 0,-1-1 0,1 1-1,0-1-77,-1 1 83,7-3 47,0 1 0,1 0 1,-1 0-1,4 0-130,-1 1 104,31-3 887,-38 4-812,0-1-1,0 1 1,0 0-1,0 1 0,-1-1 1,5 1-179,17 2 583,29-8 85,-19 2 20,30 0-688,-46 4 112,8 0 80,0-1 0,0-1 0,0-1 0,2-2-192,0 0 231,-1 2 0,0 0 0,9 2-231,11 0 240,-17-3-47,1-1 0,2-1-193,-21 2 39,-2 2-10,17-5 122,1 3 0,0 0 0,19 1-151,-5 1 120,-28 0-80,0 1 0,6 0-40,99 4 120,-65 4-55,-1-5-5,69-5 212,-85-2-227,-28 2-38,-1 1 1,1 0-1,0 1 1,0 0 0,1 0-8,14 2 30,0-2 1,15-2-31,9 1 44,-16-1-5,-23 1-31,-1 0 0,0 1 0,1 0 0,-1 1 0,1 0-8,-4 0 7,0-1 1,0 0-1,0 0 1,0 0 0,-1-1-1,2 0-7,1 0 8,0 0-1,-1 0 0,1 1 0,2 1-7,-3-1 6,105 12 66,-94-8-62,-12-2-5,-1-1 1,1 0-1,0 0 1,5-1-6,36 0 13,8-1 43,12 4-56,9 2 12,-15-1-1,-33-2 2,1 1-1,22 5-12,-25-4 9,-1-2-1,1 0 1,-1-1 0,1-2-9,-3 1 14,-12 0-5,1 1-1,8 3-8,17 0 33,-30-3-31,76 0 27,46-3 0,-103-1-21,-21 2-7,0 1 1,0-1-1,0 1 0,0 0 1,0 0-1,0 1 0,0-1 1,0 1-1,0 0-1,4 1 3,0 0 0,0-1 1,0 0-1,0-1 0,1 0 1,-1 0-1,9-2-3,-3 1 4,-1 0 1,8 2-5,10 1 3,32 2 11,-48-3-6,0 0 0,10 3-8,-12-1 5,0-1 0,1-1 0,5-1-5,68 0 24,78 9-24,-111-6-11,52-4 11,-84 1 11,152-3-3,-112 2-8,-1 3 0,46 8 0,-91-7 0,75 8 0,-74-10 0,0-1 0,0 0 0,-1-1 0,2-1 0,22-2 2,0 1 0,22 3-2,-19 1 2,1-3 0,2-2-2,13-1 0,41 0 0,62 8 3,-26-1 2,-85 0-5,35 7 0,-35-3 0,36-1 0,75 1 0,-48-2 9,-54-1 3,0-3-1,23-4-11,-69 4 0,-13 0 0,1 0 0,-1 0 0,1 0 0,-1 0 1,0-1-1,1 1 0,-1-1 0,2 0 0,-3 1 3,-1 0 0,0 0 0,0 0 0,0 0-1,1 0 1,-1 0 0,0 0 0,0-1 0,0 1 0,0 0-1,1 0 1,-1 0 0,0 0 0,0 0 0,0-1 0,0 1-1,1 0 1,-1 0 0,0 0 0,0 0 0,0-1 0,0 1-1,0 0 1,0 0 0,0 0 0,0-1 0,0 1 0,0 0-1,0 0 1,0 0 0,0-1 0,0 1 0,0 0 0,0 0-1,0-1 1,0 1 0,0 0 0,0 0 0,0 0 0,0-1 0,0 1-1,0 0 1,0 0 0,0 0 0,-1 0 0,1-1 0,0 1-1,0 0 1,0 0 0,0 0 0,0 0-3,-1-1 17,0 1-1,1-1 1,-1 1 0,1 0 0,-1-1 0,0 1-1,1 0 1,-1-1 0,0 1 0,1 0 0,-1 0-1,0 0 1,1 0 0,-1 0 0,0 0 0,0 0-1,1 0 1,-1 0 0,0 0 0,1 0 0,-1 0-17,-22 6 5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3:50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52 400,'-7'-8'14076,"6"4"-7231,1 3-6727,1 1 1,0 0 0,-1-1-1,1 1 1,-1-1-1,1 1 1,0 0-1,0-1 1,-1 1 0,1 0-1,0 0 1,-1-1-1,1 1 1,0 0-1,0 0-118,18-6 407,-1-2-203,-11 5-137,-1 0 1,0 0 0,1 1 0,-1 0 0,1 0 0,0 0 0,0 1 0,-1 0 0,1 0 0,0 1 0,4 0-68,-1 1 95,0 0-1,0 0 1,0 1-1,0 0 1,0 1-1,0 1 1,3 1-95,-10-4 25,0 0 0,-1 1 0,1-1 0,-1 1 0,1 0 0,-1-1 0,0 1 0,1 0 0,-1 0 0,0 1 0,0-1 0,-1 0 0,1 1 0,0-1 0,-1 1 0,1-1 0,-1 1 0,0 0 0,0 0 0,0 0 0,0-1 0,-1 1 0,1 0 0,-1 0 0,0 0 0,1 0 0,-1 1-25,-1 1 27,1 0 1,-1 1 0,0-1 0,-1 0-1,1 0 1,-1 0 0,0-1 0,0 1 0,0 0-1,-1-1 1,0 1 0,1-1 0,-2 0-1,-2 4-27,-6 4 88,0 0 0,-1-1-1,-11 8-87,13-11 54,-2 1 161,0 0 0,0-1 0,-9 4-215,21-12 34,0 1 0,0-1-1,0 0 1,0 1-1,0 0 1,0-1 0,1 1-1,-1-1 1,0 1-1,0 0 1,0 0 0,0 0-34,2 0 36,0-1 0,0 0 1,0 0-1,1 0 0,-1 0 1,0 0-1,0 0 0,0 0 1,0 0-1,0 0 0,0-1 1,0 1-1,0 0 0,0-1 1,1 1-37,144-36 682,-130 32-633,17-4 22,0 1 0,1 2 0,0 1 0,6 2-71,-49-3 665,1 2-344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3:51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148 279 136,'-75'-3'724,"48"-1"-515,5-3 8637,7 1-2707,10 5-4825,5 1-1199,0 0 0,0 0 0,0 0 1,-1 0-1,1 0 0,0 0 0,0 0 0,0 0 1,0 0-1,0 0 0,-1 0 0,1 0 0,0 0 0,0 0 1,0 0-1,0 0 0,0 0 0,0-1 0,0 1 0,0 0 1,-1 0-1,1 0 0,0 0 0,0 0 0,0 0 0,0 0 1,0-1-1,0 1 0,0 0 0,0 0 0,0 0 1,0 0-1,0 0 0,0 0 0,0-1 0,0 1 0,0 0 1,0 0-1,0 0 0,0 0 0,0 0 0,0-1 0,0 1 1,0 0-1,0 0 0,0 0 0,0 0 0,0 0 1,0 0-116,0-1 353,11 0-122,0 1 0,0 0 0,0 1 0,0 0-231,9 1 106,24-2 228,-1-2 1,11-3-335,82-14 348,-23 3-124,314-25 223,-312 35-410,113-6 293,45-17-330,-87 0 206,265-32 94,-400 57-274,296-21 295,-300 22-229,-33 1-60,1 1-1,0 0 0,0 1 1,0 1-1,-1 0 0,10 3-31,-24-4-4,1 0-1,-1 0 1,0 0-1,0 0 0,1 0 1,-1 0-1,0 0 1,1 0-1,-1 0 1,0 0-1,1 0 0,-1 1 1,0-1-1,0 0 1,1 0-1,-1 0 1,0 0-1,0 1 0,1-1 1,-1 0-1,0 0 1,0 0-1,0 1 1,0-1-1,1 0 1,-1 0-1,0 1 0,0-1 5,-1 0-42,1 1 0,-1-1 0,0 0 0,1 0-1,-1 0 1,0 1 0,1-1 0,-1 0 0,0 0 0,1 0-1,-1 0 1,0 0 0,1 0 0,-1-1 0,0 1-1,0 0 43,-37-3-3295,-2 1 3295,9 3-656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3:55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52 102 472,'-26'-27'719,"25"23"1203,3 4 1382,-2 0-2577,1 1 0,-1-1-1,0 0 1,1 0 0,-1 1 0,1-1-1,-1 0 1,0 1 0,1-1 0,-1 0 0,0 1-1,0-1 1,1 0 0,-1 1 0,0-1-1,0 1 1,0-1 0,1 1 0,-1-1-1,0 1-726,2 13 615,-1 1-1,0 0 1,-1 0-1,-1 3-614,0-10 102,-1-1 0,1 1 0,-1 0-1,-1-1 1,0 0 0,-1 3-102,-4 10 123,-1 15 73,7-32-129,2-10-95,6-7 8,0 1 0,1 0 1,0 0-1,7-9 20,-6 9-8,6-9-21,0 0 0,2 0 0,16-15 29,-26 30 11,1 0 1,1 0-1,-1 1 0,1 0 0,0 0 0,1 1 0,-1 0 0,1 1 1,0 0-1,0 0 0,2 1-11,-5 1 71,1 0-1,-1 1 1,1 0 0,0 1-1,-1-1 1,1 1 0,0 1-1,-1-1 1,1 1 0,-1 0 0,4 1-71,-6-1 69,0 0 1,0 1-1,0-1 0,-1 1 1,1 0-1,-1 0 1,1 0-1,-1 0 1,0 1-1,0-1 1,0 1-1,0 0 1,0 0-1,-1 0 1,1 0-1,-1 0 1,0 1-1,0-1 1,1 3-70,0 1 62,0 2 1,-1-1-1,1 0 1,-2 0-1,1 1 1,-1-1-1,-1 1 1,1 0-1,-2-1 1,1 1-1,-1-1 1,0 1-1,-1-1 1,0 0-1,-1 5-62,0-4-8,1-1-74,0 0 1,0 0 0,1 0 0,-1 7 81,1-14-2547,1-2 2317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3:56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0 416,'-11'0'960,"-6"8"8570,1 6-4577,-4 8-3032,-3 5-169,1 14-424,0 6-255,6 6-361,6 7-144,7 1-200,4-4-48,10-26-120,-6-15-64,1 0-104,18 36-192,4-16-648,4-8 200,-6-30 200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3:56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9578,'3'2'1077,"0"1"-1,-1 0 1,1 0-1,0 1 1,-1-1 0,0 0-1,0 1 1,0-1-1,1 4-1076,-1-2 583,-1-1 0,0 1-1,0 0 1,0-1-1,0 1 1,-1 0 0,0 2-583,-1 8 2,0 0 0,-1 0 1,-1 0-1,-4 11-2,2-8 502,1-1 1,1 5-503,2-4 363,2-14-183,3-10-67,15-43-296,-6 15 20,6-9 163,-14 32 2,0 1 1,1 0 0,0 1-1,1 0 1,0 0-1,3-2-2,-6 7 26,0 0-1,0 0 0,1 1 1,0-1-1,-1 1 0,1 1 1,0-1-1,0 0 0,1 1 1,0 0-26,-3 1 46,-1 0 0,1 1 0,0-1 0,-1 1 0,1 0 0,0-1 0,-1 1 0,1 0 0,0 1 0,-1-1 0,1 0 0,0 1 0,-1 0 0,1-1 0,-1 1 0,1 0 0,-1 0 0,1 0 0,-1 1 0,0-1 0,0 1 0,2 1-46,0 0 80,-1 0 0,1 1 0,-1 0 0,0 0 0,0 0 1,-1 0-1,1 0 0,-1 0 0,0 1 0,0-1 0,0 1 0,-1-1 0,1 1 1,-1 0-1,0 0 0,-1 0 0,1 0 0,-1 4-80,0 3 92,-1 0 0,0-1 0,-1 1 1,-1-1-1,1 1 0,-2-1 0,-2 6-92,-1 0 95,4-12-379,1 0 0,0 0 0,0 0 1,1 0-1,-1 2 284,2-7-112,0 0 0,0 0 1,0 1-1,0-1 0,0 0 1,0 0-1,0 0 0,1 0 1,-1 0-1,0 0 0,0 0 1,0 0-1,0 1 0,0-1 1,0 0-1,0 0 0,1 0 1,-1 0-1,0 0 0,0 0 1,0 0-1,0 0 0,0 0 1,1 0-1,-1 0 0,0 0 1,0 0-1,0 0 0,0 0 1,0 0-1,0 0 0,1 0 1,-1 0-1,0 0 0,0 0 1,0 0-1,0 0 0,0 0 1,0 0-1,1-1 0,-1 1 1,0 0-1,0 0 112,9-3-3533,10-6 349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3:57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1 117 936,'1'0'1665,"7"7"10809,2-7-8561,3 1-1688,3 3-369,4-1-792,0 2-424,1-1-536,-4-1-168,-3-3-416,-1 0-304,-10 1 448</inkml:trace>
  <inkml:trace contextRef="#ctx0" brushRef="#br0" timeOffset="1">341 0 1384,'-1'7'11547,"5"3"-5538,1 4-3104,2 6-1481,-3 6-144,5 5-432,-3-2-367,-2 0-289,-2-3-40,2-5-48,-1 0 8,-4-9-224,1-4-256,-14-5-537,1-3-479,10-6 848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3:57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27 2673,'0'-1'788,"0"0"1,0 0-1,0 1 1,1-1-1,-1 0 1,0 0 0,0 1-1,1-1 1,-1 0-1,0 0 1,1 1-1,-1-1 1,0 1-1,1-1 1,-1 0 0,1 1-1,-1-1 1,1 1-1,0-1 1,0 0-789,1 0 521,0 0 1,0 0 0,0 0-1,0 0 1,0 0 0,0 0-1,2 0-521,3 0 184,-1 0 0,1 0 0,-1 1-1,1-1 1,1 1-184,0 1 182,0 1 1,-1-1-1,1 1 0,0 1 0,-1-1 0,1 1 1,-1 1-1,0-1 0,0 1 0,0 0 0,0 1 1,-1 0-1,0 0 0,5 5-182,1 1 186,-1 2-1,0-1 1,-1 1 0,0 1-1,-1 0 1,4 10-186,-6-12 168,-1 1 0,-1 0 0,0 0 0,2 12-168,-5-17 61,-1 0 0,0 0 0,0 0 0,-1 0 0,0 0 0,0 0 1,-1 0-1,0 0 0,0 2-61,-3 4 59,-1 0 1,0-1-1,0 0 1,-2 0-1,1 0 1,-2-1-1,1 0 1,-9 9-60,-16 18 236,-30 28-236,57-62 13,-33 34-493,-22 15 480,39-37-310,-1 0-1,-1-2 1,-22 12 310,29-19 207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4:09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42 120,'0'0'719,"0"0"-1,-1-1 1,1 1 0,0-1 0,0 1-1,0 0 1,-1-1 0,1 1-1,0-1 1,0 1 0,0-1 0,0 1-1,0-1 1,0 1 0,0-1-1,0 1 1,0-1-719,3-14 4338,-1 10-3005,-1-3 1094,0 3 1446,-1 15-2838,0-10-1028,-1 30 198,1-1 0,1 0 0,1 0 0,4 14-205,17 97 284,-23-138-205,3 6-689,-1-8-49,1-6 54,4-8 958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4:10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98 1000,'-3'0'-561,"-2"-1"10515,3-2-336,8-1-7186,21-10-1992,42-18-50,-54 26-322,0 1 0,0 1 0,0 0 0,13-1-68,64-4 135,-70 7-106,126-6 142,-145 8-163,-1 0 0,1 0 0,-1 0-1,0 0 1,1 1 0,-1-1 0,1 1 0,-1-1 0,0 1 0,0 0 0,1 0 0,-1 0 0,1 1-8,-2-1 14,1 0 1,-1 1 0,0-1-1,0 0 1,0 0 0,0 1-1,-1-1 1,1 1 0,0-1-1,-1 1 1,1-1 0,-1 1-1,1 0 1,-1-1 0,0 1-1,1-1 1,-1 1 0,0 0-1,0-1 1,0 1-15,-1 60 767,-2 0 0,-6 16-767,-2 61 362,10-111-299,2 1 0,4 17-63,-5-44-65,0 0-1,0-1 1,0 1 0,1-1 0,-1 1 0,0-1 0,1 0 0,-1 1 0,1-1 0,0 1 0,-1-1 0,1 0 0,0 1-1,0-1 1,1 1 65,-2-2-126,-1 0-1,1 0 0,0 0 0,0 0 1,0 0-1,0 0 0,0 0 0,0 0 1,0 0-1,0 0 0,0 0 1,0 0-1,0 0 0,0 0 0,0 0 1,0 0-1,0 0 0,0 0 0,0 0 1,0 0-1,0 0 0,0 0 0,0 0 1,0 0-1,-1 0 0,1 0 0,0 0 1,0 0-1,0 0 0,0 0 0,0 0 1,0 0-1,0 1 0,0-1 0,0 0 1,0 0-1,0 0 0,0 0 0,0 0 1,0 0-1,0 0 0,0 0 0,0 0 1,0 0-1,0 0 0,0 0 1,0 0-1,0 0 0,0 0 0,0 0 1,0 0-1,0 0 127,-1 0-3854,0 0 700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4:10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18 1472,'-73'2'18988,"79"-5"-14913,3 0-3767,-1 1 1,1-1 0,-1 2-1,6-2-308,60-1 871,18 3-871,-34 2 86,40 1-21,-77 0-6,0 0 1,0 1 0,12 5-60,-16-1-422,-7-2 1647,3 1-824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5:50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68 153 616,'0'0'1548,"0"0"2960,0 0 3609,-1 0-3489,1 0-4524,-1 0 0,1 0 0,0 0 0,-1 0 0,1 0 0,0 0 0,-1 0 0,1 0 0,0-1 0,-1 1 0,1 0 0,0 0 0,0 0 0,-1 0 0,1-1 1,0 1-1,0 0 0,-1 0 0,1-1 0,0 1 0,0 0 0,0 0 0,-1-1 0,1 1 0,0 0 0,0-1 0,0 1 0,0 0 0,0-1 0,0 1 0,-1 0 0,1-1 0,0 1 0,0 0-104,-6-30 626,-1-12-626,6 38 55,1 0 1,-1 0 0,1 0-1,0 0 1,1 0-1,-1 0 1,1 0 0,-1 0-1,1 0 1,1 0 0,-1 0-1,1 0-55,-2 2 29,1 1 0,-1 0-1,1-1 1,0 1 0,0 0 0,0 0-1,0 0 1,0 0 0,0-1-1,0 1 1,0 0 0,0 1 0,1-1-1,-1 0 1,0 0 0,0 1-1,1-1 1,-1 0 0,1 1 0,-1-1-1,0 1 1,1 0 0,-1-1-1,1 1 1,-1 0 0,1 0 0,-1 0-1,1 0 1,-1 0-29,2 1 38,0 0-1,-1 0 1,1 0 0,0 0-1,-1 1 1,1-1 0,-1 1-1,0-1 1,1 1 0,-1 0-1,0 0 1,0 0 0,0 0-1,0 0 1,-1 0 0,1 1-1,1 1-37,1 3 88,0-1 1,0 2-1,-1-1 0,0 0 1,2 6-89,-4-10 25,0 1 1,-1-1 0,1 1-1,-1-1 1,0 0 0,0 1-1,0-1 1,0 0 0,-1 1 0,0-1-1,1 1 1,-1-1 0,0 0-1,0 0 1,-1 0 0,1 0-1,-1 0 1,0 0 0,1 0 0,-1 0-1,0 0 1,-1-1 0,1 1-1,0-1 1,-1 0 0,0 1-1,1-1 1,-1 0 0,0-1-1,0 1 1,0 0 0,0-1 0,0 0-1,0 1 1,-1-1 0,1-1-1,0 1 1,-1 0 0,1-1-1,0 0 1,-1 0-26,-1 0 1,1-1 0,0 1 0,0-1 0,-1 0 0,1-1 0,0 1 0,0-1 0,1 0-1,-1 0 1,0 0 0,0 0 0,1-1 0,0 1 0,-2-3-1,3 4-5,0-1 0,1 0-1,-1 1 1,1-1 0,0 0 0,0 0 0,-1 0-1,1 0 1,0 0 0,1 0 0,-1 0-1,0 0 1,0-1 5,1 2-6,0-1 0,0 1 0,0-1 0,0 1 0,0-1 0,0 0 0,0 1 0,1-1 0,-1 1 0,1-1 0,-1 1 0,1-1 0,-1 1 0,1 0 0,0-1 0,0 1 0,0 0 0,0-1 0,0 1 0,0 0 6,2-2-6,0 0-1,0 0 1,0 0-1,0 0 0,1 1 1,-1 0-1,1 0 0,0 0 1,-1 0-1,1 0 0,0 1 1,0-1-1,0 1 1,2 0 6,0 0 1,1 0 1,-1 1-1,0-1 1,1 1-1,-1 1 1,1-1-1,-1 1 1,1 0-1,1 2-1,0-1 22,-1 0 0,0 1 0,0 0-1,0 0 1,0 1 0,0 0-1,-1 0 1,0 0-22,-1-1 36,-1 1-1,0 0 0,0-1 0,-1 1 1,1 0-1,-1 1 0,0-1 0,0 1 1,0-1-1,-1 1 0,1 0-35,-3-3 22,1 0 1,0 0-1,-1 0 0,1 0 0,-1 0 0,1 0 0,-1 0 1,0 0-1,0 1 0,0-1 0,0 0 0,-1 0 0,1 0 1,-1 1-23,1-2 10,-1 1 1,1-1 0,-1 0 0,1 0 0,-1 0 0,0 0-1,1 0 1,-1 0 0,0 0 0,0 0 0,0 0 0,0-1 0,0 1-1,0 0 1,0 0 0,0-1 0,0 1 0,0-1 0,0 1-1,0-1 1,0 1 0,0-1 0,-1 0 0,1 1 0,-1-1-11,-3 0 11,0 0 0,0 0 0,0 0 0,0-1 0,1 0 0,-1 0 0,0 0 0,0 0 0,1-1 1,-1 0-1,0 0 0,1 0 0,0 0 0,0-1 0,-4-2-11,1 0-7,0-1 0,0 1 0,0-2 0,1 1 0,0 0 0,0-1 0,1 0 0,-3-5 7,5 7-9,0-1-1,1 0 0,-1 0 0,1 0 0,-1-4 10,3 9-5,-1-1-1,1 0 1,-1 0 0,1 1-1,0-1 1,0 0 0,0 1-1,0-1 1,0 0 0,0 0-1,1 1 1,-1-1 0,0 0-1,1 1 1,-1-1 0,1 0-1,0 1 1,-1-1 0,1 1-1,0-1 1,0 1 0,1-2 5,1 1-3,0 0-1,1 0 1,-1 0 0,0 0 0,1 0 0,0 0 0,-1 1 0,1 0 0,0 0 0,0 0 0,0 0 0,0 0-1,-1 1 1,1 0 0,0 0 0,0 0 0,0 0 0,0 1 0,0-1 0,3 2 3,-2-1 9,0 0 1,0 1 0,0-1-1,-1 1 1,1 0 0,0 1-1,-1-1 1,0 1-1,0-1 1,0 2 0,0-1-1,0 0 1,0 1-1,-1-1 1,0 1 0,1 1-10,-2-2 18,-1-1 0,0 0-1,0 0 1,0 1 0,0-1 0,0 0 0,-1 1 0,1-1 0,-1 1 0,1-1 0,-1 1 0,0-1 0,0 1 0,0-1 0,0 1-1,-1-1 1,1 1 0,-1 0-18,0 1 32,0 0 0,-1 0 0,1-1 0,-1 1 0,0-1 0,0 1 0,-1-1 0,1 0 0,-1 0 0,1 0 0,-3 1-32,1 0 35,0 0 0,0-1-1,-1 1 1,0-1 0,1-1 0,-1 1-1,0 0 1,-3 0-35,5-2 8,-1 0 1,1 0-1,-1 0 1,0 0-1,1-1 1,-1 1-1,0-1 1,1 0-1,-1 0 0,0-1 1,0 1-1,0-1-8,2 1-10,0-1 0,-1-1 0,1 1-1,0 0 1,-1 0 0,1-1-1,0 1 1,0-1 0,0 0 0,0 1-1,0-1 1,1 0 0,-1 0 0,1-1-1,-1 1 1,1 0 0,0 0 0,-1-1 10,1 1-106,0 0 0,0 0 1,0-1-1,0 1 1,0 0-1,1-1 0,-1 1 1,1 0-1,0-1 1,0 1-1,-1-1 0,1 1 1,1-1-1,-1 1 1,0 0-1,1-1 0,-1 1 1,1-1-1,0 1 106,1-3-492,1 1-1,0 1 1,0-1-1,0 0 1,0 1-1,1 0 1,2-3 492,-3 3-368,22-19-839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5:29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7 128,'0'0'132,"-5"-5"10846,5 5-10817,0-1 0,0 1 1,0 0-1,0 0 0,0 0 1,0 0-1,-1 0 0,1 0 1,0 0-1,0 0 0,0 0 1,0 0-1,0 0 0,0 0 1,0 0-1,0 0 0,0 0 1,0 0-1,-1 0 0,1 0 1,0 0-1,0 0 0,0 0 1,0 0-1,0 0 0,0 0 1,0 0-1,0 0 0,-1 0 1,1 0-1,0 0 1,0 0-1,0 0 0,0 0 1,0 0-1,0 0 0,0 0 1,0 0-1,0 0 0,0 0 1,-1 0-1,1 0 0,0 0 1,0 0-1,0 0 0,0 1 1,0-1-1,0 0 0,0 0 1,0 0-1,0 0 0,0 0 1,0 0-1,0 0 0,0 0 1,0 0-1,0 1 0,0-1 1,0 0-1,0 0 0,0 0 1,0 0-1,0 0 0,0 0 1,0 0-1,0 0 0,0 0 1,0 1-1,0-1-161,0 25 576,1 0 0,1 0-1,1 0 1,4 9-576,-5-21 72,1 0 1,1 0-1,0 0 0,1-1 0,0 1 0,1-1 1,1 0-1,1 1-72,-8-12-31,0-1 0,1 1 1,-1 0-1,0-1 0,1 1 0,-1 0 1,1-1-1,-1 1 0,1-1 1,0 1-1,-1-1 0,1 1 0,-1-1 1,1 1-1,0-1 0,-1 0 1,1 1-1,0-1 0,-1 0 0,1 1 1,0-1-1,0 0 0,-1 0 1,1 0 30,0 0 50,0-1-1,-1 1 1,1-1 0,-1 0 0,1 1 0,-1-1 0,1 1 0,-1-1 0,0 0 0,1 1 0,-1-1 0,0 0-1,1 0 1,-1 1 0,0-1 0,0 0 0,0 0 0,0 0 0,0 1 0,0-1 0,0 0 0,0 0-1,0 0-49,2-22 489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5:29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0 768,'-9'3'1312,"16"4"12019,1 3-10098,4-2-1497,-4 7-215,7-1-529,0-2-264,6 4-688,3-4-176,6 3 64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5:30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290 338 8226,'-7'-18'7631,"0"1"-3912,3 10-3502,0 0-1,0 0 1,0 0-1,-1 0 1,0 1-1,-1 0 1,1 0-1,-1 1 1,-2-2-217,5 4 101,-5-3 172,0 0-1,0 0 0,0 0 1,-4 0-273,9 4 44,0 1 0,1 0-1,-1 0 1,0 0 0,0 1 0,0-1 0,0 0-1,0 1 1,0 0 0,0 0 0,0 0 0,0 0 0,0 0-1,0 1 1,0 0 0,-1 0-44,-2 1 57,1 0-1,-1 0 1,1 1-1,0 0 1,0 0 0,0 0-1,0 1 1,1 0 0,0 0-1,-1 0 1,1 0-1,1 1 1,-2 0-57,-2 5 120,0 1 1,1-1-1,0 1 0,0 1 1,-3 8-121,5-8 107,0 0-1,1 1 1,0-1 0,1 0 0,1 1 0,0 0 0,0-1 0,1 1 0,1 0-1,0-1-106,0-3 61,0-1 0,1 1 0,0-1 0,1 0 0,0 0 0,0 0-1,0 0 1,1 0 0,1-1 0,-1 1 0,1-1 0,0 0 0,1-1 0,-1 1-1,4 1-60,-7-6 11,1 0 0,-1 1-1,1-2 1,0 1 0,0 0-1,0 0 1,0-1-1,0 0 1,0 0 0,0 0-1,0 0 1,1 0 0,-1 0-1,0-1 1,4 1-11,-2-2 10,-1 1-1,1 0 1,0-1-1,0 0 1,-1 0-1,1-1 1,0 1 0,-1-1-1,1 0 1,1-1-10,5-4 10,-1 1 1,0-2 0,0 1-1,0-2 1,-1 1-1,0-1 1,-1 0-1,1-3-10,2-3 5,0-1-1,-1-1 0,-1 0 1,-1 0-1,0-1 0,-1 0 1,-1 0-1,-1 0 0,0-3-4,2-13 13,-2 0 0,-1 0 0,-2 0 0,-2-23-13,0 42 15,0-1-1,-2 0 1,0 1-1,0-1 1,-2 1-1,0-1 0,-3-7-14,7 22 6,-1 0-1,1 0 1,0 0-1,-1 1 1,1-1-1,0 0 1,-1 0-1,0 0 1,1 0-1,-1 0 1,1 1-1,-1-1 1,0 0-1,1 1 0,-1-1 1,0 0-1,0 1 1,0-1-1,0 1 1,0-1-6,1 1 6,0 0 0,-1 0 0,1 0-1,0 0 1,0 1 0,-1-1 0,1 0 0,0 0 0,-1 0 0,1 0 0,0 0 0,0 0-1,-1 1 1,1-1 0,0 0 0,0 0 0,0 0 0,-1 1 0,1-1 0,0 0 0,0 0 0,0 1-1,0-1 1,-1 0 0,1 1-6,-4 14 182,0 14 153,2-1-1,0 1 0,2 0 0,2 2-334,2 18 1072,11 49-1072,-9-68 250,1-1 1,1 0-1,7 15-250,-10-34 26,-1 0 0,1-1 0,0 1 0,1-1 0,0 0 0,1 0-1,0-1 1,0 1 0,1-2 0,0 1 0,4 3-26,-2-4-436,0 0 1,1-1-1,9 5 436,-15-9-63,-1 0 0,1 0 0,-1-1-1,1 0 1,0 0 0,-1 0 0,1-1 0,0 1 0,0-1-1,-1 0 1,3-1 63,17-3-40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5:30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0 348 8194,'2'1'1010,"0"0"-1,0 0 1,0-1 0,1 1 0,-1-1 0,0 0 0,0 0 0,0 0-1,1 0 1,-1 0 0,0 0 0,0 0 0,1-1-1010,0 0 471,0 0 1,0 0-1,0 0 0,0 0 1,0-1-1,0 1 1,-1-1-1,3-2-471,2-2 207,0 0 0,0-1 0,-1 0 0,0-1 0,4-6-207,-1 0 128,1-1 0,-2 0 0,0 0 0,-1-1 0,-1 0 0,0 0 0,1-9-128,-5 18 17,-1 0 1,0-1-1,0 0 1,-1 1-1,0-1 1,0 1-1,-1-1 0,-1-3-17,1 6 17,0 0 0,-1 0 0,1 0 0,-1 0 0,0 0 0,-1 1 0,1-1-1,-1 1 1,0-1 0,0 1 0,-1 0 0,-2-3-17,3 5 24,1 0-1,0 0 1,-1 0 0,1 0 0,-1 0 0,1 1-1,-1-1 1,0 1 0,0 0 0,0 0 0,0 0-1,0 0 1,0 0 0,0 0 0,-2 1-24,3 0 23,0 0 0,0 0 1,1 0-1,-1 1 0,0-1 1,1 0-1,-1 1 0,0 0 1,1-1-1,-1 1 0,1 0 1,-1 0-1,1 0 0,-1 0 1,1 0-1,-1 0 0,1 0 1,0 0-1,0 0 0,0 1 1,0-1-1,0 1 0,0-1 1,0 1-1,0-1 0,0 1 1,1-1-1,-1 1 0,0 0-23,-3 12 130,0-1-1,1 1 0,0 0 0,1 0 0,1 3-129,-1 6 205,2 0-1,2 19-204,-2-36 12,1 0 0,0 0 0,0 0-1,0-1 1,1 1 0,0 0 0,0-1 0,0 1-1,1-1 1,0 0 0,0 0 0,0 0 0,1 0-1,-1-1 1,1 1 0,0-1 0,0 0-1,1 0 1,-1 0 0,1-1 0,0 1 0,0-1-1,0 0 1,1-1 0,0 1-12,4 0-164,0 0 0,0 0 1,1-1-1,-1-1 0,1 1 0,-1-2 1,1 0-1,-1 0 0,1 0 0,-1-2 0,1 1 164,15-4-277,0-1 0,0-1 0,20-9 277,14-7 114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5:31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68 1528,'-17'-13'10817,"-1"5"-5603,15 8-4871,0-1-1,-1 1 0,1-1 1,0 1-1,-1 0 0,1 0 0,0 1 1,-1-1-1,1 0 0,0 1 1,0 0-1,-1 0 0,1 0 0,0 0 1,0 1-1,0-1 0,0 1-342,-5 3 462,1 0-1,0 0 0,1 0 0,-1 1 1,1 0-1,1 0 0,-1 0 0,-4 7-461,3-2 389,-1 1-1,2-1 1,-1 1-1,2 1 0,-2 3-388,5-12 83,1 1-1,-1 0 1,1 0-1,0 0 1,1 0-1,-1 0 1,1 0-1,0 0 1,0 0 0,0 0-1,2 4-82,-2-6 21,1 0 0,0 0 0,0 0 0,0 0 0,1-1 0,-1 1 0,1 0 0,-1-1 0,1 1 0,0-1 0,0 0 0,0 1 0,0-1 0,0 0 0,1 0 0,-1 0 0,0-1 0,1 1 0,2 1-21,-1-1 5,1 0 1,-1 0-1,1 0 1,-1-1-1,1 0 0,0 1 1,0-2-1,-1 1 0,1-1 1,0 1-1,0-1 0,0 0 1,0-1-1,0 1 0,-1-1 1,2-1-6,1 0-13,-1 0 1,0 0 0,0-1 0,0 0-1,-1 0 1,1-1 0,-1 1 0,0-1-1,0 0 1,0-1 0,2-2 12,0 0-33,-1-1-1,1 0 1,-2 0 0,1 0-1,-1-1 1,0 0-1,-1 0 1,0 0 0,0-1-1,-1 1 1,-1-1 0,1 0-1,-2 0 1,1 0 0,-1-6 33,-1 6-3,1 6 18,-1-1 0,0 1 1,-1-1-1,1 1 0,-1-2-15,1 6 7,-1 0 1,1 0-1,0 1 0,-1-1 1,1 0-1,0 0 0,0 0 1,-1 0-1,1 0 0,0 1 1,0-1-1,0 0 0,-1 0 1,1 0-1,0 1 0,0-1 1,0 0-1,0 0 0,-1 1 1,1-1-1,0 0 0,0 0 1,0 1-1,0-1-7,-1 6 94,0 0-1,1 0 1,0 0 0,0 0 0,0 0-1,1 0 1,0 0 0,1 4-94,0-2 126,0 1 0,1-1 0,0 0 0,0 0 0,3 5-126,-3-8 31,0 0 1,-1-1-1,2 0 0,-1 1 1,0-1-1,1 0 1,0-1-1,0 1 0,0-1 1,0 0-32,0-1-34,-1 0 0,0-1 0,1 1 0,0-1 0,-1 0 0,1 0 0,0-1 0,0 1 0,-1-1 0,1 0 0,0 0 0,0 0 0,0 0 34,3 0-25,20 0-1461</inkml:trace>
  <inkml:trace contextRef="#ctx0" brushRef="#br0" timeOffset="1">897 10 11114,'-2'-10'10659,"7"12"-7115,-2-2-1903,1 2-849,-4-2-16,0 0-472,0 0-568,0 0 1584,0 0-1224</inkml:trace>
  <inkml:trace contextRef="#ctx0" brushRef="#br0" timeOffset="2">905 190 1848,'0'12'14564,"6"-2"-9731,-1-5-2513,2 0-368,-2-5-679,0 0-521,5-4-304,-2-2-224,6-1-232,6-2 120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5:32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64,'31'-43'564,"-29"40"-667,-1 1-1,0-1 0,0 0 1,0 1-1,0-1 1,0-1 103,2-16 4307,-3 17-2861,1 0 0,-1 0 0,1 0 0,-1 0 0,1 0 0,0 0 0,0-1-1446,0 3 305,-1 1-1,1-1 1,0 0 0,-1 0-1,1 1 1,0-1 0,-1 0-1,1 1 1,0-1 0,0 1 0,-1-1-1,1 1 1,0-1 0,0 1-1,0-1 1,0 1 0,0 0-1,0 0 1,0-1 0,0 1 0,-1 0-1,1 0 1,0 0 0,1 0-305,-1 0 177,1 0 1,-1 0 0,1 1 0,0-1-1,-1 0 1,1 1 0,-1-1 0,1 1 0,-1 0-1,1-1 1,-1 1 0,1 0 0,-1 0-1,0 0 1,0 0 0,1 0 0,-1 0-1,0 0 1,0 1 0,0-1 0,0 0-1,0 1 1,0-1 0,-1 0 0,1 1 0,0 1-178,3 5 186,-1 0 0,0 1 0,0-1 0,0 4-186,-3-9 103,6 32 185,-1 1 0,-1 0 0,-3 0 0,-1 8-288,0-2 97,2 0-1,7 36-96,-9-75-3,5 23-5,1 0 0,0 0-1,4 3 9,-5-16-327,-4-13 267,-1 1-1,0-1 0,0 1 0,1-1 0,-1 1 0,0-1 1,1 0-1,-1 1 0,0-1 0,1 0 0,-1 1 0,1-1 0,-1 0 1,1 1-1,-1-1 0,0 0 0,1 0 0,-1 0 0,1 1 0,-1-1 1,1 0-1,0 0 61,-1 0-54,0 0 0,0 0 1,0 0-1,1 0 0,-1 0 0,0-1 1,0 1-1,0 0 0,1 0 0,-1 0 1,0 0-1,0 0 0,0 0 0,0-1 1,1 1-1,-1 0 0,0 0 0,0 0 1,0 0-1,0-1 0,0 1 0,0 0 1,1 0-1,-1 0 0,0-1 0,0 1 1,0 0-1,0 0 0,0 0 0,0-1 1,0 1-1,0 0 0,0 0 54,0-5-356,1 0 0,-1 0 0,0 0 0,0 0 0,-1 1 0,1-1 0,-2-3 355,-5-22-101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5:32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15 170 248,'0'-3'258,"0"0"0,0-1 1,0 1-1,0 0 0,-1 0 0,0 0 0,1 0 1,-1 0-1,0 0 0,-1-1-258,-5-22 7152,6 20-5867,1 1 0,-1-1 0,1 1 0,0-1 0,1-2-1285,-1 6 292,1-1 0,-1 1 0,1 0 1,0 0-1,0-1 0,0 1 0,0 0 1,0 0-1,0 0 0,1 0 0,-1 0 0,1 0 1,-1 0-1,1 0-292,3-2 344,0 0 0,0 0 0,0 1 1,1-1-1,-1 1 0,1 1 0,0-1 0,-1 1 1,1 0-1,1 0 0,-1 0 0,0 1 0,4 0-344,8-1 349,0 1 0,0 0-1,0 2 1,2 0-349,-5 1 150,0 0-1,0 0 1,0 2-1,0 0 1,-1 0-1,14 7-149,-20-7 46,1 0 0,-1 1 0,0 0 0,0 0-1,-1 1 1,1 0 0,-1 0 0,-1 1 0,1 0 0,-1 0 0,4 7-46,-8-11 11,0 0 0,0 0 0,0 1 0,0-1 0,-1 0 0,0 1 0,1-1 0,-1 1 0,-1-1 0,1 3-11,-1-2 13,0 1-1,0 0 1,-1 0-1,1 0 1,-1-1-1,0 1 1,-1 0 0,1-1-1,-1 1 1,0-1-13,-3 7-2,0 0 0,-1-1 0,0 0 0,-1 0 0,0-1 0,0 1 0,-1-2 0,0 1 0,-3 1 2,4-4-13,-1 0 1,1 0-1,-1-1 1,0 0 0,0 0-1,0-1 1,-1 0-1,0 0 1,1-1 0,-1 0-1,0-1 1,-6 1 12,-42 1-21,18-3 38,37 1-11,5-1 3,-2 0-3,48 26 778,0 3-784,-27-16 253,-9-6-113,-1 0 1,0 1 0,0 0 0,-1 1 0,0 0 0,-1 1 0,0 0 0,-1 0 0,0 1 0,6 11-141,-10-15-5,-4-4-21,1 0-1,0-1 1,0 1 0,1-1-1,-1 0 1,1 0-1,0 0 1,0 0-1,2 2 27,8 1-4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5:33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1 282 2312,'33'-1'6465,"3"0"-620,1 1 1166,-33-1-6697,1 1 0,-1-1 0,1 0-1,-1 0 1,1 0 0,-1 0 0,0-1 0,0 0 0,0 0 0,0 0 0,0 0 0,0-1 0,0 0 0,-1 1 0,0-1 0,1 0 0,-1-1 0,0 1 0,1-2-314,7-10 294,-1 0 0,0-1 0,-1 0 0,0-2-294,-8 17 15,3-6 22,-1 0-1,0 0 1,-1-1 0,0 1 0,0 0 0,0-1-1,-1 1 1,1-8-37,-2 11 10,0 0 0,0 1 0,-1-1 0,1 0 0,-1 1 0,1-1 0,-1 0 0,0 1 0,-1-1 0,1 1 0,-1 0 0,1-1 0,-1 1 0,0 0 0,0 0 0,0 0 0,-1 0 0,1 0 0,-2 0-10,2 1 5,0 0-1,0 1 1,0-1 0,-1 1 0,1 0 0,-1-1-1,1 1 1,-1 0 0,1 1 0,-1-1-1,0 0 1,1 1 0,-1 0 0,0-1-1,1 1 1,-1 0 0,0 0 0,0 0-1,1 1 1,-1-1 0,0 1 0,1 0 0,-1-1-1,1 1 1,-1 0 0,-1 1-5,0 0 8,-1 1-1,1-1 1,-1 1 0,1 0 0,0 0 0,0 0-1,0 1 1,1-1 0,-1 1 0,1 0 0,0 0-1,0 0 1,-1 2-8,1 0 21,0 2 0,0-1 0,0 0 0,1 1 0,0-1 0,0 1 0,1 0 0,0-1 0,1 1 0,-1 4-21,2 6 62,0 0 0,1-1 0,1 1 0,1 1-62,-1-8 31,0 1 1,1-1 0,0 0-1,0-1 1,1 1 0,1-1-1,2 5-31,-5-11 13,0 0 0,0 0 0,0 0 0,0-1 0,0 1 0,1-1 0,0 0 0,0 1 0,0-2 0,0 1 0,0 0 0,1-1 0,-1 0 0,1 0 0,-1 0 0,1-1 0,0 0 0,-1 0 0,3 1-13,0-2-38,1 0 1,-1 0-1,0-1 0,1 1 1,-1-2-1,0 1 0,0-1 1,1 0 37,13-5 219,-1-1 0,2-2-219,28-12 142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5:33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50 2761,'0'-5'10331,"-1"5"-4078,0 11-1399,4 31 49,4 12-4903,19 92 1073,-19-114-769,9 46 34,5 0-338,-9-39-11,2 0 0,15 29 11,-25-59-449,-5-13-400,-8-17-166,-7-11 1306,-7-15-210</inkml:trace>
  <inkml:trace contextRef="#ctx0" brushRef="#br0" timeOffset="1">1 35 2288,'21'-11'11548,"1"3"-6556,26 1-1505,-33 5-2557,23-2 1398,-1 1 0,34 3-2328,-64 1 179,1-1 1,-1 1 0,0 1 0,0-1 0,0 1 0,0 0-1,1 1-179,-6-2 54,1 0 0,0 0 1,-1 1-1,0-1 0,1 1 0,-1 0 0,0-1 0,0 1 0,0 0 0,0 0 0,0 0 0,0 1 0,-1-1 0,1 0 0,-1 1 0,1-1 0,-1 1 0,0 0 0,1 1-54,-1 2 37,0 0-1,0 0 0,0 0 0,-1 0 0,0 0 0,0 0 0,-1 0 0,1 0 0,-1 0 0,-1 0 0,1 0 1,-1 0-1,0 0 0,0-1 0,-1 1 0,1-1 0,-1 1 0,-1-1 0,0 1-36,-3 4 9,0 0 0,-1-1 0,0 0-1,-1 0 1,0-1 0,-1 0 0,0 0 0,-10 5-9,14-9-72,0-1 1,0 0 0,-1 0-1,1 0 1,-1-1 0,0 0 0,0-1-1,0 1 1,0-1 0,0-1-1,0 1 1,0-1 0,-3 0 71,-1-2 238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5:34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62 361 800,'9'-5'2956,"9"-5"14125,16-13-17081,-27 17 1112,-1 1 0,0-1 0,6-6-1112,1-5 887,0 0 1,-1-1-1,-1 0 0,2-6-887,-6 11 98,-1 0 0,-1-1-1,0 0 1,-1 0 0,0 0 0,0-9-98,-3 19 9,0-1 1,-1 1-1,0-1 1,0 0-1,0 1 1,-1-1-1,1 1 1,-1-1-1,0 1 1,0 0-1,-1-1 1,-1-3-10,2 6 5,-1 0 1,1-1 0,-1 1 0,1 0-1,-1 0 1,0 0 0,0 1 0,0-1-1,0 0 1,0 1 0,0-1-1,-1 1 1,1 0 0,0 0 0,-1 0-1,1 0 1,-1 0 0,1 0 0,-1 1-1,1-1 1,-1 1 0,-2 0-6,-2-1 13,0 1-1,0 0 1,0 0 0,0 1 0,0 0 0,0 0-1,1 1 1,-1 0 0,0 0 0,1 1 0,-1-1 0,1 1-1,0 1 1,0-1 0,0 1 0,1 0 0,-1 0-1,-1 3-12,1-1 41,-1 0-1,1 1 0,1 0 1,-1 1-1,1-1 0,0 1 1,1 0-1,0 0 0,0 0 1,1 1-1,0-1 0,1 1 1,-2 9-41,2-8 33,1 1 0,0 0 1,0-1-1,1 1 1,1 0-1,0-1 0,1 1 1,-1 0-1,2-1 1,0 0-1,0 1 0,2 2-33,-2-6 5,1 0 0,-1-1 1,1 1-1,0-1 0,1 0 0,0 0 0,0 0 0,0-1 0,0 0 0,1 0 0,0 0 0,0 0 0,1-1 0,-1 0 0,1 0 0,0-1 0,5 2-5,2-1-47,0 0 0,1-1-1,-1 0 1,1-1-1,0-1 1,-1 0-1,1-1 1,0-1-1,-1 0 1,1-1 0,2-1 47,7-3-323,1 0 0,-2-1 1,1-1-1,-1-2 0,0 0 0,2-3 323,-15 8-138,0-1-1,-1 0 0,0-1 1,0 0-1,-1 0 0,1-1 1,-2 0-1,1-1 0,-1 1 0,2-5 139,-4 5-34,0-1-1,-1 0 1,0 1-1,0-2 1,-1 1-1,0 0 1,0-1-1,-1 1 1,-1-1-1,0 0 0,0-7 35,-1 13 23,0-1-1,0 0 0,-1 0 0,0 0 0,0 0 0,0 0 0,-1 1 0,1-1 0,-1 0 0,0 1 0,-1 0 0,1-1 1,-1 1-1,0 0-22,2 2 63,-1 0 0,1 0 0,-1 0 0,0 0 0,0 1 0,0-1 1,0 0-1,0 1 0,0 0 0,0-1 0,-1 1 0,1 0 0,0 0 1,-1 0-1,1 0 0,-1 1 0,1-1 0,-1 1 0,1-1 0,-1 1 0,1 0 1,-1 0-1,1 0 0,-1 0 0,0 1 0,1-1 0,-3 1-63,0 1 129,-1 1 0,0-1 0,1 1 0,-1 0 1,1 1-1,0-1 0,0 1 0,0 0 0,0 0 0,1 1 0,0-1 0,0 1 0,0 0 0,0 0 0,1 0 0,-3 6-129,2-4 85,1 0 1,0 0-1,0 1 0,0-1 0,1 1 0,0 0 1,0 0-1,1 0 0,0 0 0,1 0 0,0 0 1,0 6-86,1-9 26,-1 1 0,1-1 1,1 1-1,-1-1 0,1 0 1,0 0-1,0 0 0,0 0 1,1 0-1,0 0 1,0-1-1,0 1 0,0-1 1,1 0-1,-1 0 0,1 0 1,2 2-27,-4-5 2,0 0 0,0 0 1,-1 0-1,1 0 1,0 0-1,0 0 0,0 0 1,0-1-1,0 1 0,0-1 1,0 1-1,1-1 0,-1 0 1,0 0-1,0 0 1,0 0-1,0 0 0,0 0 1,0 0-1,0-1 0,0 1 1,1-1-1,-1 0 1,-1 1-1,1-1 0,0 0 1,0 0-1,0-1 0,0 1-2,6-5-1,0 0-1,-1-1 1,0 1-1,0-2 1,4-4 1,-9 10 0,4-6 0,0 0 0,-1 1 0,0-2 1,1-1-1,-4 6 6,0 0 0,0-1 1,0 0-1,0 1 1,-1-1-1,0 0 1,0 0-1,0-3-6,-1 2 38,-1 5 23,-1 10 32,4 15 21,0-1 1,1 0-1,1 0 0,5 11-114,-8-30 2,1 1 0,-1-1 0,1 0-1,0 0 1,0 0 0,1-1 0,-1 1-1,1 0 1,0-1 0,0 0-1,0 0 1,3 2-2,-5-3-40,1-1 0,0 0 0,0 1 0,1-1 0,-1 0 0,0 0-1,0 0 1,0 0 0,1-1 0,-1 1 0,0-1 0,1 1 0,-1-1 0,1 0 0,-1 0 0,0 0 0,1 0-1,-1 0 1,1-1 0,-1 1 0,0-1 0,1 0 0,-1 1 0,1-1 40,2-2-186,-1 0 1,1 0-1,-1 0 0,1 0 1,-1-1-1,0 1 0,0-1 1,0 0-1,-1 0 0,0-1 1,1 1-1,-1-1 0,-1 0 1,1 0 185,22-43-947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5:51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1373 864,'-7'6'839,"-37"34"13676,26-22-11620,14-13-2266,-1-1-1,1-1 0,-1 1 0,0-1 0,0 1 0,-1-1 0,1-1 0,-5 3-628,3-4 925,11-6-324,14-11-58,69-55-97,-3-4 0,27-33-446,150-145 106,14 12 26,-141 124-3,163-136 292,-117 85-72,-58 52-100,-113 108-228,-6 5-11,1 0 0,-1 1 0,0-1 0,0 0 0,-1-1 0,1 1 0,-1 0 0,0-1 0,1 1 0,-1-3-10,-2 6-5,0 0-1,0 0 1,0 0-1,0-1 1,0 1-1,0 0 1,0 0-1,0 0 1,0 0-1,0 0 1,0 0-1,0 0 1,0 0-1,0 0 1,0-1-1,0 1 1,0 0-1,0 0 1,0 0-1,0 0 1,0 0-1,-1 0 1,1 0-1,0 0 1,0 0-1,0 0 1,0 0-1,0 0 1,0 0-1,0 0 1,0 0-1,-1 0 1,1 0-1,0 0 1,0 0-1,0 0 1,0 0-1,0 0 1,0 0-1,0 0 1,0 0-1,-1 0 1,1 0-1,0 0 1,0 0-1,0 0 1,0 0 0,0 0-1,0 0 1,0 0 4,-8 3-1747,4 0 1192,-19 16-2125,-7 16 1804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5:34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1784,'11'12'14411,"-6"9"-9313,1 23-2690,-1 12-311,2 18-345,2 6-336,12 4-736,2-7-208,7-14-272,0-15-39,0-30-306,-7-10-223,-6-20 1225,-1-13-17</inkml:trace>
  <inkml:trace contextRef="#ctx0" brushRef="#br0" timeOffset="1">1 192 1568,'8'11'14579,"5"-6"-6705,12 1-5873,7 0-273,12-3-552,2-2-208,8-7-528,-2-8 25,-10 5-129,-7 8 48,-6 13-5025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5:35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91 2200,'-39'-6'18628,"33"4"-16636,9 0-540,12-1-12,147-11 1411,-91 6-2426,137-11 259,83-9-250,-266 25-412,-8 0-133,-1 2-1,0 0 1,1 1-1,2 0 112,-33 5-224,6-2 396,-24 9-108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5:35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2601,'0'4'10859,"2"0"-5616,6 6-2076,0 1-1917,-2-1-547,-1 1 1,0-1 0,-1 1 0,0 0-1,-1 1 1,-1-1 0,1 6-704,3 26 1714,-1 18-1714,-1-9 565,13 173 695,-3-34-810,-14-185-442,5 45 175,-3 44-183,-2-92 0,1-1-11,-1 0-1,0 1 1,-1-1-1,1 0 1,0 1-1,-1-1 1,1 0 0,-1 0-1,1 0 1,-1 0-1,-1 2 12,2-4-11,0 0 1,0 0-1,0 0 0,0 0 0,0 0 1,0 0-1,0 0 0,0 0 0,0 1 1,0-1-1,0 0 0,-1 0 0,1 0 0,0 0 1,0 0-1,0 0 0,0 0 0,0 0 1,0 0-1,0 0 0,0 0 0,0 0 1,-1 0-1,1 0 0,0 0 0,0 0 0,0 0 1,0 0-1,0 0 0,0 0 0,0 0 1,0 0-1,-1 0 0,1 0 0,0 0 1,0 0-1,0 0 0,0 0 0,0 0 0,0 0 1,0 0-1,0-1 0,0 1 0,0 0 1,-1 0-1,1 0 0,0 0 0,0 0 1,0 0-1,0 0 0,0 0 0,0 0 0,0 0 1,0-1-1,0 1 0,0 0 0,0 0 1,0 0-1,0 0 0,0 0 0,0 0 1,0 0 10,-2-8-684,2-10-493,1-8-917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5:36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1552,'4'2'13086,"7"-2"-8566,-7 0-4003,0 0 0,0 1-1,0-1 1,1 1-1,-1 0 1,1 0-517,-2 1 310,1 1 1,-1 0-1,0-1 0,0 1 1,0 0-1,0 1 0,-1-1 0,1 0 1,-1 1-1,0-1 0,0 1 1,1 3-311,3 6 317,0 0 0,-1 0 1,-1 1-1,0 0 0,-1 0 1,-1 0-1,0 0 1,-1 1-1,0 7-317,-2 27 438,-1 0 1,-4 5-439,6-49 34,-1 5 0,1-7-22,0-1 0,-1 1 0,1 0 0,-1 0 0,1 0 0,-1 0 1,0-1-1,0 1 0,0 0 0,0-1 0,-2 3-12,3-5 0,0 0 1,0 1 0,0-1-1,0 0 1,0 0 0,0 0 0,0 0-1,0 0 1,0 1 0,0-1-1,0 0 1,0 0 0,0 0-1,-1 0 1,1 0 0,0 0-1,0 1 1,0-1 0,0 0-1,0 0 1,0 0 0,0 0-1,0 0 1,-1 0 0,1 0-1,0 0 1,0 0 0,0 0 0,0 0-1,0 0 1,-1 1 0,1-1-1,0 0 1,0 0 0,0 0-1,0 0 1,0 0 0,-1 0-1,1 0 1,0 0 0,0 0-1,0-1 1,0 1 0,-1 0-1,1 0 1,0 0 0,0 0-1,0 0 1,0 0 0,0 0 0,0 0-1,-1 0 1,1 0 0,0 0-1,0-1 1,0 1 0,0 0-1,0 0 1,0 0-1,-3-12-8,3 12 8,-2-15-63,1-1 0,1 1-1,0-1 1,1 1 0,1-6 63,4-16-355,7-22 355,-7 33-137,2 0 1,5-13 136,-9 30-11,0 1-1,0 0 1,0 0 0,1 0-1,0 1 1,1 0 0,-1 0-1,2 0 1,1-2 11,-6 7 8,1 0 0,-1 1 0,0-1 0,1 0 0,0 1 0,-1 0 0,1-1 0,0 1-1,-1 0 1,1 0 0,0 1 0,1-1-8,-2 0 17,0 1 1,0 0-1,0 0 0,0 0 0,0 1 0,0-1 0,0 0 1,0 1-1,0-1 0,0 1 0,0 0 0,0 0 0,0-1 1,0 1-1,0 1 0,-1-1 0,1 0 0,1 1-17,1 2 61,0 0 1,0 1-1,-1-1 0,1 1 0,-1 0 0,0 0 0,0 0 1,-1 0-1,1 1 0,-1-1 0,-1 1 0,1-1 0,-1 1 0,1 0 1,-1 2-62,1 15 243,0 0 0,-1 1 0,-1 4-243,-1-18 64,1 28 451,-3 6-515,3-53 107,0 1-122,0 0 0,1 0-1,0-2 16,6-16-68,1 1-1,1 1 0,1-1 0,1 2 0,1-1 0,1 2 0,1-1 1,3 0 68,-11 14 3,1-1 9,1 0 0,4-4-12,-10 12 17,0 0 1,0 0-1,1 0 0,-1 0 1,0 1-1,1-1 0,-1 1 0,1-1 1,-1 1-1,1 0 0,0 0 0,2-1-17,-4 2 13,-1 0-1,1 0 1,-1 0-1,1 0 1,-1 0-1,0 0 1,1 0-1,-1 0 0,1 0 1,-1 0-1,1 0 1,-1 0-1,1 0 1,-1 0-1,1 0 1,-1 0-1,1 0 1,-1 1-1,1-1 0,-1 0 1,1 0-1,-1 1 1,0-1-1,1 0 1,-1 1-1,1-1 1,-1 0-1,0 1 1,1-1-1,-1 0 0,0 1 1,0-1-1,1 1 1,-1-1-1,0 1 1,0-1-1,0 0 1,1 1-1,-1-1 1,0 1-1,0-1 0,0 1 1,0-1-1,0 1 1,0-1-1,0 1 1,0-1-1,0 1 1,0 0-13,-1 4 93,0-1 0,0 1-1,0 0 1,0-1 0,-1 2-93,-1 3 123,3-9-125,0 0 1,0 1-1,0-1 0,0 0 0,0 0 1,-1 0-1,1 0 0,0 0 1,0 0-1,0 0 0,0 1 1,0-1-1,0 0 0,0 0 0,-1 0 1,1 0-1,0 0 0,0 0 1,0 0-1,0 0 0,0 0 1,0 0-1,-1 0 0,1 0 0,0 0 1,0 0-1,0 0 0,0 0 1,0 0-1,-1 0 0,1 0 1,0 0-1,0 0 0,0 0 0,0 0 1,0 0-1,-1 0 0,1 0 1,0 0-1,0 0 0,0 0 2,-10-3-416,8 2 95,-4-1-672,-1 0-1,1 1 1,0-1 0,-1 1-1,1 1 1,-6-1 993,-17 1-1807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5:38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 1000,'0'0'9602,"-2"-2"-3881,-5 0 1940,7 2-6980,0 0-229,1 1-160,2 7-161,0 0 1,0 0-1,-1 0 0,0 2-131,1 1 74,32 148 909,-32-148-924,-1 0-1,-1 0 0,0 0 1,0 0-1,-1 3-58,0-14-15,0 0 1,0 0-1,0 0 0,0 0 1,0 0-1,0 0 0,0 0 1,0 0-1,0 0 0,0 0 1,0 1-1,0-1 0,0 0 0,0 0 1,1 0-1,-1 0 0,0 0 1,0 0-1,0 0 0,0 0 1,0 0-1,0 0 0,-1 0 1,1 0-1,0 0 0,0 1 1,0-1-1,0 0 0,0 0 0,0 0 1,0 0-1,0 0 0,0 0 1,0 0-1,0 0 0,0 0 1,0 0-1,0 0 0,0 0 1,0 0-1,0 0 0,0 0 0,0 0 1,0 0-1,0 0 0,0 1 1,-1-1-1,1 0 0,0 0 1,0 0-1,0 0 0,0 0 1,0 0-1,0 0 0,0 0 0,0 0 1,0 0-1,0 0 0,0 0 1,0 0-1,0 0 0,-1 0 1,1 0-1,0 0 0,0-1 1,0 1 14,-3-4-266,3 2 864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5:39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88 1344,'9'18'9369,"-9"-18"-9166,0-1 1,0 1 0,0 0-1,0 0 1,0-1-1,0 1 1,0 0-1,0 0 1,0-1-1,0 1 1,0 0-1,0 0 1,0-1-1,0 1 1,0 0-1,1 0 1,-1 0-1,0-1 1,0 1-1,0 0 1,0 0 0,0-1-1,1 1 1,-1 0-1,0 0 1,0 0-1,0 0 1,1 0-1,-1-1 1,0 1-1,0 0 1,1 0-1,-1 0 1,0 0-1,0 0 1,1 0-1,-1 0 1,0 0-1,0 0 1,1 0 0,-1 0-1,0 0 1,0 0-1,1 0 1,-1 0-1,0 0 1,0 0-1,1 0 1,-1 0-1,0 0 1,0 0-1,0 0 1,1 1-1,-1-1 1,0 0-1,0 0 1,1 0-1,-1 0 1,0 0 0,0 1-1,0-1 1,0 0-1,1 0 1,-1 0-1,0 1 1,0-1-1,0 0-203,-10-17 303,0 1 0,-1 0-1,-7-7-302,15 20 7,1 0 0,-1 1-1,0-1 1,0 1-1,0 0 1,-1-1 0,1 1-1,0 1 1,-1-1-1,1 0 1,-1 1 0,0 0-1,0 0-6,2 0 5,-1 1 0,1 0 1,-1-1-1,1 1 0,0 0 0,-1 1 0,1-1 0,-1 0 0,1 1 0,0-1 0,-1 1 0,1 0 1,0 0-1,-1 0 0,1 0 0,0 0 0,0 0 0,0 1 0,-1 0-5,-2 3 22,0-1 0,1 1 0,0 0 1,0 0-1,0 1 0,1-1 0,-1 1 0,1 0 0,0 0 0,1 0 0,0 0 1,-1 4-23,0-2 75,1 1 1,0 0 0,1 0 0,0 0 0,0-1 0,1 1 0,0 0-1,1 0 1,0 2-76,0-7 41,0-1-1,-1 1 1,1-1-1,0 0 1,1 0-1,-1 0 1,1 0-1,-1 0 1,1 0-1,0 0 1,0 0-1,3 2-40,-4-4 13,1 1 0,-1-1 0,1 0 0,0 0 0,-1 0 1,1 0-1,0 0 0,0 0 0,0 0 0,0-1 0,-1 1 0,1 0 0,0-1 0,0 0 0,0 0 0,0 1 0,1-1 0,-1 0 1,0-1-1,0 1 0,0 0 0,1-1-13,4 0 4,-1-1-1,0-1 1,1 1 0,-1-1 0,0 0 0,0 0 0,-1-1 0,1 0-1,-1 0 1,0 0 0,2-2-4,9-11 11,0 0 0,9-14-11,6-7 4,-31 37-2,1 1-1,-1-1 1,1 1 0,-1-1-1,1 1 1,-1-1 0,1 1 0,0-1-1,-1 1 1,1-1 0,-1 1-1,1 0 1,0-1 0,0 1 0,-1 0-1,1 0 1,0-1 0,-1 1-1,1 0 1,1 0-2,-2 0 4,1 0 0,-1 1 0,1-1 0,-1 0 0,1 0 0,-1 1 0,0-1 0,1 0 0,-1 1 1,1-1-1,-1 0 0,0 1 0,1-1 0,-1 1 0,0-1 0,0 0 0,1 1 0,-1-1 0,0 1 0,0-1 0,0 1 0,1 0-4,0 4 51,0 1 0,0-1 1,0 1-1,0 0 0,-1 0-51,0-1 48,3 25 281,5 57 323,-3-74-1608,-2-11 94,-1-7 1244,-2 3-58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5:39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1 112 968,'17'0'3164,"-13"0"-1240,0 0 1,0 1-1,0 0 0,0 0 0,3 1-1924,-5-2 762,-1 1 0,1 0 0,0 0 0,0 0 0,0 0-1,-1 0 1,1 1 0,0-1 0,-1 0 0,1 1 0,0 0-762,-1-1 103,0 1 0,0 0 1,0-1-1,0 1 1,0 0-1,0 0 0,-1-1 1,1 2-104,1 6 853,-1 0-1,0 0 1,0 0 0,-1 5-853,1 8 854,1 13 141,-2-35-991,0 1 0,0-1 0,0 0 0,0 0 0,0 0 0,0 0 0,0 1 1,1-1-1,-1 0 0,0 0 0,0 0 0,0 0 0,0 1 0,0-1 0,0 0 0,0 0 1,0 0-1,0 1 0,0-1 0,-1 0 0,1 0 0,0 0 0,0 0 0,0 1 0,0-1 0,0 0 1,0 0-1,0 0 0,0 0 0,0 0 0,-1 1 0,1-1 0,0 0 0,0 0 0,0 0 1,0 0-1,0 0 0,-1 0 0,1 0 0,0 0 0,0 1 0,0-1-4,-1-1-11,1 1 0,0-1 0,0 1 1,0-1-1,-1 1 0,1-1 0,0 1 0,0-1 0,0 1 0,0-1 0,0 1 0,0-1 1,0 1-1,0-1 0,0 1 0,0-1 0,0 1 0,0-1 0,0 1 0,1-1 11,2-13-854,2 0 0,0 0-1,1-2 855,11-30-2134,-13 28 1483,0 3 15,1 1 0,1-5 636,-4 16-25,-1-1 0,1 0-1,0 1 1,0 0-1,0-1 1,0 1-1,1 0 1,-1 0-1,1 1 1,0-1-1,0 0 26,-1 2 51,-1 0-1,0 0 1,0 0-1,1 0 0,-1 1 1,0-1-1,1 1 1,-1-1-1,0 1 1,1-1-1,-1 1 1,1 0-1,-1-1 0,1 1 1,-1 0-1,1 0 1,-1 0-1,1 0-50,-1 1 105,0-1-1,1 0 1,-1 1-1,0-1 0,0 1 1,0 0-1,0-1 1,0 1-1,1 0 1,-1 0-1,0 0 1,-1-1-1,1 1 0,0 0 1,0 0-1,0 1-104,2 2 268,-1 1 0,0-1 0,0 0 0,0 1-1,-1-1 1,0 1 0,1-1 0,-2 1 0,1-1-1,0 3-267,0 17 778,0-5 495,3 15-1273,-3-29 129,0 1 0,0-1 0,1 0 0,0 1 0,0-1-1,0 0 1,1 0 0,0 1-129,-2-5 15,-1 0-1,1 0 0,-1 0 0,1 0 0,0-1 0,-1 1 1,1 0-1,0 0 0,0-1 0,0 1 0,-1-1 0,1 1 1,0 0-1,0-1 0,0 1 0,0-1 0,0 0 1,0 1-1,0-1 0,0 0 0,0 0 0,0 1 0,0-1 1,0 0-1,0 0 0,0 0 0,0 0 0,0 0 1,0-1-1,0 1 0,0 0 0,0 0 0,0-1 0,0 1 1,0-1-1,0 1 0,0 0 0,0-1 0,0 0-14,4-2-41,-1-1 0,0 1 0,0-1 0,0 0 0,-1 0 0,1 0 0,0-2 41,14-21-1598,-1-1 1,-2-1 0,7-17 1597,0 1-1688,-23 47 1944,1 0 1,0 0 0,0 0-1,0 1 1,0-1-1,1 0 1,-1 0 0,1 0-257,-1 5 317,1 2-31,0 0 1,0 0 0,1 0 0,1 0 0,0 3-287,-1-7 118,-2-3-73,1 0 0,0-1 0,-1 1 0,1-1 0,0 1 0,-1-1 0,1 1 0,0-1 0,0 0 0,0 1 0,1-1 0,-1 0 0,0 0 0,0 1 0,1-1-45,-1-1 15,0 1 1,0-1 0,0 1 0,0-1 0,0 0 0,0 1 0,0-1 0,0 0-1,0 0 1,0 0 0,1 0 0,-1 0 0,0 0 0,0 0 0,0 0 0,1 0-16,2-1-34,-1 0 0,0-1 0,0 1 1,0-1-1,0 1 0,0-1 0,0 0 1,0 0-1,0 0 0,-1-1 0,2 0 34,4-7-396,0 1-1,-1-2 0,0 1 1,0-1-1,-1 0 0,-1 0 1,4-12 396,-8 22-21,-1-1 1,1 0 0,-1 1-1,0-1 1,1 0 0,-1 0-1,0 1 1,0-1 0,0 0 20,0 2 1,0 0 1,0 0-1,0-1 1,0 1-1,0 0 1,0 0-1,0 0 1,0 0-1,0 0 1,0 0-1,0 0 1,0 0-1,0 0 1,0 0-1,0 0 1,0 0 0,0 0-1,0 0 1,0-1-1,0 1 1,-1 0-1,1 0 1,0 0-1,0 0 1,0 0-1,0 0 1,0 0-1,0 0 1,0 0-1,0 0 1,0 0-1,0 0 1,0 0-1,0 0 1,0 0-1,0 0 1,0 0-1,0 0 1,0 0-1,-1 0 1,1 0-1,0 0 1,0 0 0,0 0-1,0 0 1,0 0-1,0 0 1,0 0-1,0 0 1,0 0-1,0 0 1,0 0-1,0 0 1,0 0-2,-4 8 189,2-1-25,0 0 0,1 0 0,1 1 0,-1-1 0,1 0 0,0 0 0,1 6-164,2 11 863,5 19-863,22 94 1194,9 39 881,-2 46-2075,-35-207 58,1 8 55,-1-1 0,-1 4-113,-1-21 23,0 1 0,0-1 0,-1 1 0,0-1 0,0 1 0,0-1 0,-1 0 0,0 1 0,0-1 0,0 0 0,-1 0-23,2-3 7,0-1 0,0 1 1,0-1-1,0 1 0,-1-1 1,1 0-1,0 0 0,-1 1 0,1-1 1,-1 0-1,0 0 0,1 0 0,-1-1 1,0 1-1,0 0 0,1-1 0,-1 1 1,0-1-1,0 1 0,0-1 0,0 0 1,1 0-1,-1 0 0,0 0 0,0 0 1,-2-1-8,-3 0 17,0 0 0,0-1 0,-1-1 0,1 1 1,-6-4-18,-9-4 5,1-1 0,0-1-1,1-1 1,1-1 0,0-1 0,0 0 0,2-1 0,0-1 0,0-1 0,-4-8-5,18 22-5,0-1-1,0 1 1,0-1-1,1 0 1,0 1-1,0-1 1,0 0-1,0 0 1,1 0 0,0-1-1,0 1 1,0 0-1,1-1 6,0 2-13,0 0-1,1-1 1,-1 1 0,1 0-1,0 0 1,1-1-1,-1 1 1,1 0 0,0 0-1,0 0 1,0 1-1,0-1 1,0 0-1,1 1 1,0-1 0,1 0 13,7-8-217,2 0 1,0 1 0,0 0 0,1 1-1,0 1 1,3-1 216,15-7-4728,6-1 4728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5:40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9730,'-2'19'10570,"-2"29"-8201,1 5-585,3 17-151,3 9-57,8-7-704,7-3-280,6-19-384,0-10 48,4-14-192,-4-16-312,-3-8 288,-3-12 969,-24-19-817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5:40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53 2000,'-11'-1'9049,"11"1"-8942,0 0-1,0 0 1,0 0 0,0 0-1,-1 0 1,1 0 0,0 0-1,0 0 1,0 0 0,0 0-1,0 0 1,0 0-1,0 0 1,0 0 0,0 0-1,0 0 1,0 0 0,0 0-1,0 0 1,0 0 0,-1 0-1,1-1 1,0 1 0,0 0-1,0 0 1,0 0 0,0 0-1,0 0 1,0 0 0,0 0-1,0 0 1,0 0 0,0 0-1,0 0 1,0 0-1,0 0 1,0 0 0,0-1-1,0 1 1,0 0 0,0 0-1,0 0 1,0 0 0,0 0-1,0 0 1,0 0 0,0 0-1,0 0 1,0 0 0,0 0-1,0 0 1,0 0 0,0 0-1,0-1 1,0 1 0,0 0-1,0 0 1,1 0-107,1-1 849,1-1 0,-1 0 0,1 1 0,0 0 0,0 0 0,0-1-849,17-4 1089,1 0 1,-1 0-1,1 2 0,10 0-1089,85-5 887,-41 6-695,31 4-192,-97 0 2,0-1 0,0 2 0,-1-1 0,1 1 1,0 1-1,5 2-2,-9-3 2,-1 0 0,1 1 1,-1-1-1,0 1 0,0 0 1,-1 0-1,1 0 1,0 1-1,-1-1 0,0 1 1,0 0-1,1 2-2,1 0 47,-1 1 0,-1-1 0,1 1 0,-1 0 0,0 0 0,-1 0 0,1 0 0,-1 0 0,-1 1 0,0-1 0,1 5-47,-2 29 518,-1-29-236,1 0 1,1 0 0,1 11-283,1-13-24,-3-23-416,-3-17 888,-2-13-355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5:41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2216,'40'26'15530,"-2"1"-10304,-27-18-4336,-1 0 0,0 1-1,0 0 1,-1 1 0,5 7-890,-5-6 403,-1 1 1,-1-1 0,-1 2 0,0-1 0,0 1 0,1 8-404,-1-1 78,-1 1 0,-2-1 1,0 1-1,-1 0-78,-1-8 5,-1-8-17,0 0 1,1 0 0,-1-1 0,1 1 0,1 0 0,-1 0 0,2 3 11,-3-9-6,0 0 1,1 0 0,-1 0-1,0 0 1,0 0 0,0-1-1,0 1 1,0 0 0,0 0-1,0 0 1,0 0 0,0 0-1,0 0 1,0 0 0,1 0-1,-1 0 1,0 0 0,0-1-1,0 1 1,0 0-1,0 0 1,0 0 0,0 0-1,1 0 1,-1 0 0,0 0-1,0 0 1,0 0 0,0 0-1,0 0 1,0 0 0,1 0-1,-1 0 1,0 0 0,0 0-1,0 0 1,0 0 0,0 0-1,0 1 1,0-1 0,1 0-1,-1 0 1,0 0-1,0 0 1,0 0 0,0 0-1,0 0 1,0 0 0,0 0-1,0 0 1,0 0 0,0 1-1,1-1 1,-1 0 0,0 0-1,0 0 1,0 0 0,0 0-1,0 0 1,0 0 0,0 1-1,0-1 1,0 0 0,0 0-1,0 0 1,0 0 5,3-13-402,-2 9 295,6-26-1185,10-27 1292,-13 46-81,0 0-1,1 0 0,0 1 0,1 0 0,0 0 0,8-9 82,-11 16 10,0 0-1,0 0 0,0 0 1,1 0-1,-1 1 0,1-1 1,0 1-1,0 0 0,0 0 1,0 0-1,3-1-9,-6 3 31,1-1 1,-1 1-1,1 0 0,-1-1 1,1 1-1,-1 0 0,1 0 1,0 0-1,-1 0 0,1 0 1,-1 0-1,1 1 0,-1-1 1,1 0-1,-1 1 0,1-1 1,-1 1-1,1 0 0,-1-1 1,0 1-1,1 0 0,-1 0 1,0 0-1,0 0 0,1 0 1,-1 0-1,0 0 0,0 0 1,0 1-1,0-1 0,-1 0 1,1 1-1,0-1 0,0 2-31,1 1 116,0 1 0,-1 0 0,0-1 0,0 1 0,0 0-1,0 0 1,-1 4-116,-1 36 547,1-32-413,0-6-57,-1 1-1,0 0 1,0 0-1,0-1 1,-1 1-1,0-1 1,-1 3-77,-1-3 81,3-9-69,4-11-164,32-71-2186,-30 68 1826,-3 9 319,0 1 0,1-1 0,-1 1 0,1-1 0,1 1 0,-1 0 0,1 0 0,2-2 193,-5 7-9,-1 1 0,0-1 0,1 1 0,-1-1 0,1 1 1,-1-1-1,1 1 0,-1-1 0,1 1 0,-1 0 0,1-1 1,-1 1-1,1 0 0,0-1 0,-1 1 0,1 0 1,-1 0-1,1 0 0,0 0 0,-1-1 0,1 1 0,0 0 1,-1 0-1,1 0 9,0 1-2,-1-1 0,1 0 0,-1 1 0,1-1 0,-1 0 0,1 1 0,-1-1 0,0 1 0,1-1 0,-1 1 0,1-1 0,-1 1 0,0-1 0,1 1 0,-1-1 0,0 1 0,0 0 0,0-1 0,1 1 0,-1 0 2,1 5 79,0-1-1,0 2 1,0-1-1,-1 4-78,0 0 198,1-1 0,0 0 1,0 0-1,1 0 0,0 0 0,1 0 0,0 0 0,1 0 0,-1-1 0,2 1 0,-1-1-198,-1-3 119,0-1-1,1 0 1,-1 1 0,1-1-1,-1 0 1,1-1-1,0 1 1,1-1-1,-1 0 1,1 0 0,-1 0-1,1-1 1,0 1-1,0-1 1,0 0-1,0-1 1,0 1-1,0-1 1,1 0 0,0 0-119,5 0 85,0-1 1,-1 0 0,1 0-1,0-1 1,-1 0 0,1-1 0,2-1-86,-6 1 19,0 0 0,0 0 0,0-1 1,0 0-1,-1 0 0,1-1 1,-1 0-1,0 0 0,0 0 0,0-1 1,0 0-20,0-2 5,1-1 0,-1 0 0,0 0 1,-1 0-1,0-1 0,-1 0 0,1 0 0,-1 0 1,-1 0-1,1-5-5,-1 6 1,-1 0 1,-1 0 0,1-1-1,-2 1 1,1 0 0,-1-1-1,0 1 1,-1 0 0,1-1-1,-2 1 1,1 0 0,-3-6-2,3 11 1,0 0-1,0 0 1,-1 0 0,0 0 0,1 1 0,-1-1-1,0 0 1,0 1 0,-1-1 0,1 1 0,0-1-1,-1 1 1,1 0 0,-4-1-1,5 2 1,-1 0-1,0 0 1,0 0 0,0 0-1,0 1 1,0-1-1,0 1 1,0-1 0,0 1-1,0 0 1,0 0-1,0 0 1,0 0 0,0 0-1,0 0 1,0 1 0,0-1-1,0 1 1,1-1-1,-1 1 1,0 0 0,0-1-1,0 1 1,0 0-1,1 0 0,-3 2 8,1 0 0,-1 0 0,1 0 0,0 0-1,0 1 1,0-1 0,1 1 0,-1 0 0,1-1-1,0 1 1,0 0 0,0 0 0,0 1 0,1-1-1,0 0 1,0 1 0,0-1 0,0 0 0,1 1-1,0 0-7,-1 6 56,1 0-1,0 0 0,0 0 0,2 1 1,-1-1-1,1 0 0,2 5-55,0-5 59,-1 0-1,1 0 1,1 0-1,0-1 0,0 0 1,1 0-1,1 0 1,0 0-59,-5-7-10,1 1 0,1-1 0,-1 1 0,0-1 0,1 0 0,0-1 0,-1 1 0,1 0 0,1-1 0,-1 0 0,0 0 0,0 0 0,1-1 0,-1 1 0,1-1 0,-1 0 0,1 0 0,-1-1 0,1 0 0,0 1 0,1-1 10,1-1 3,1 1 0,-1-1 1,0-1-1,1 1 0,-1-1 1,0-1-1,0 1 0,5-3-3,-3-1 37,-1 1 0,7-6-37,-14 11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2:05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212 280 952,'0'-1'32,"0"-2"762,0-1 0,0 0-1,0 0 1,0 1-1,-1-1 1,0-3-794,0 6 463,1-1 0,-1 1 1,1 0-1,-1 0 0,1 0 0,-1 0 1,0 0-1,0 0 0,1 0 0,-1 0 1,0 0-1,0 0 0,0 1 0,0-1 0,0 0 1,0 0-1,0 1 0,0-1 0,-1 1 1,1-1-1,0 1 0,0-1 0,0 1 1,-1 0-464,-2-1 389,0 0 1,0 1 0,0-1 0,1 1-1,-1 0 1,0 0 0,0 1-1,0-1 1,0 1 0,0 0 0,1 0-1,-1 0 1,-1 1-390,0 0 269,0 1-1,0 0 0,0 0 1,0 0-1,1 1 0,-1-1 1,1 1-1,-3 3-268,-2 4 168,1 0 0,0 0-1,1 0 1,0 1-1,0 0 1,2 1 0,-2 4-168,1-5 61,2 0 0,-1 1 0,2 0 0,0 0 0,0 0 0,1 0 0,1 0 0,-1 10-61,2-21 5,1 1 1,-1-1 0,0 1-1,1-1 1,-1 1-1,1-1 1,0 0-1,0 1 1,0-1 0,0 0-1,0 1 1,0-1-1,1 0 1,-1 0-1,1 0 1,0 0-6,0 0 1,-1-1 0,1 0 0,0 1-1,-1-1 1,1 0 0,0 0 0,0 0 0,0-1 0,0 1 0,0 0-1,0-1 1,0 0 0,0 1 0,0-1 0,1 0 0,-1 0-1,0 0 1,0 0 0,1 0-1,1-1-2,1 0 0,-1 0 1,0-1-1,1 1 0,-1-1 0,0 0 0,0 0 0,0 0 0,0 0 0,0-1 0,0 0 0,-1 0 1,4-3 1,0-2-14,1 0 1,-1 0 0,-1 0 0,0-1 0,3-4 12,5-15-112,-1 0 0,-2 0-1,0-1 1,-2 0 0,-1-1-1,-2 0 1,0 0 0,-2-9 113,-1 19-12,-2 0 1,0 0 0,-1 0 0,-2-1 0,0 1 0,-1 0-1,0 1 1,-3-3 11,6 20 126,0 3-14,2 9 94,3 22 313,0 18 288,3 0 0,1 0 0,5 4-807,25 68 864,-27-93-661,1 0-1,1-1 1,2 3-203,-13-26 46,0 0 0,1 0 0,-1 0 0,1 0 0,0-1 0,0 1 0,1-1 0,-1 0 0,1 0 0,0-1-46,-4-2 20,0 0 0,1 0 0,-1-1 0,0 1 1,1-1-1,-1 1 0,0-1 0,1 1 0,-1-1 0,1 0 0,-1 0 0,0 0 0,1 0 0,1 0-20,1-1 19,0 0-1,0 0 1,1-1-1,-1 1 0,2-2-18,-6 2 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5:52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80 1264,'0'-11'12203,"0"-14"-1596,0 25-10529,1-1 0,-1 1-1,0 0 1,1-1-1,-1 1 1,1 0-1,-1-1 1,1 1 0,-1 0-1,1-1 1,-1 1-1,1 0 1,0 0-1,-1 0 1,1 0-1,-1 0 1,1-1 0,-1 1-1,1 0 1,0 0-1,-1 0 1,1 1-1,0-1-77,-1 0 138,3 0-88,0 0 0,0 0 1,0 1-1,0-1 0,-1 1 0,1 0 0,0 0 0,-1 0 0,1 0 0,-1 0 0,2 2-50,20 14 72,-23-17-60,0 1-6,0 0 0,0-1 0,0 1 0,0 0 0,-1-1 0,1 1 0,0 0 0,0 0 0,-1 0 0,1 0 0,-1 0 0,1 0 0,-1-1 0,1 1 0,-1 1 0,0-1 0,1 0 0,-1 0 1,0 0-7,0-1 5,0 1 0,0 0 0,0-1 0,0 1 0,-1 0 0,1-1 1,0 1-1,0-1 0,-1 1 0,1-1 0,0 1 0,-1-1 0,1 1 1,-1-1-1,1 1 0,-1-1 0,1 1 0,-1-1 0,1 0 0,-1 1 1,1-1-1,-1 1-5,-2 0 19,-1 1 0,1-1 1,0 0-1,-1 0 1,1 0-1,-1 0 0,1-1 1,-3 1-20,-2-1 7,-1 0 0,0-1 1,1 0-1,0 0 0,-1-1 1,1 0-1,0-1 0,0 1 1,0-2-1,0 1 0,0-1 1,1 0-1,0-1 0,-2-1-7,7 5-2,1 0-1,0 0 1,-1 0-1,1 0 0,0-1 1,0 1-1,0 0 0,0-1 1,0 1-1,0-1 0,0 1 1,1-1-1,-1 0 1,0 1-1,1-1 0,0 0 1,-1 1-1,1-2 3,0 1-4,0 1 0,0 0 0,1 0 0,-1 0 0,0-1 0,1 1 1,-1 0-1,1 0 0,-1 0 0,1 0 0,0 0 0,-1 0 0,1 0 0,0 0 0,0 0 0,0 0 0,0 0 0,0 0 1,0 0-1,0 1 0,0-1 0,0 0 0,0 1 0,0-1 0,0 1 0,1-1 4,5-2-12,0 1-1,0 0 1,1 0-1,-1 1 1,0-1-1,1 1 1,2 1 12,9-1-5,0 2 0,7 0 5,-14 1 3,1-1 0,-1 2 1,12 3-4,-20-5 3,0 0 1,-1 0-1,1 1 1,-1 0-1,1-1 1,-1 1-1,0 1 1,1-1-1,-1 0 0,0 1 1,-1-1-1,1 1 1,0 0-1,1 2-3,-4-4 5,1 1-1,0-1 0,-1 0 1,1 1-1,-1-1 1,1 0-1,-1 1 0,0-1 1,0 1-1,1-1 0,-1 1 1,0-1-1,0 1 0,-1-1 1,1 1-1,0-1 0,0 1 1,-1-1-1,1 0 0,-1 1 1,1-1-1,-1 1 1,0-1-1,1 0 0,-1 0 1,0 1-1,0-1 0,0 0 1,0 0-1,0 0 0,0 0 1,0 0-1,-1 1-4,-2 1 13,-1 0 0,1 0 0,-1 0 0,1 0 0,-1-1 0,0 0 0,0 0 0,-5 2-13,4-3 5,0 0 0,0 0 0,0 0-1,-1-1 1,1 0 0,0 0 0,0-1-1,-1 0 1,1 0 0,0 0-1,0-1 1,0 1 0,0-2-5,4 3-5,-1-1-1,0-1 1,1 1 0,-1 0 0,1 0 0,0-1-1,0 0 1,-1 1 0,1-1 0,0 0 0,0 0-1,0 0 1,1 0 0,-1 0 0,1-1 0,-1 1-1,1 0 1,-1-1 0,1 1 0,0-1 0,0 1-1,1-1 1,-1 0 0,0 1 0,1-1 0,-1 0 0,1 0-1,0 1 1,0-4 5,0 5-8,1-1-1,-1 0 1,0 0-1,1 0 1,-1 1-1,1-1 1,0 0-1,-1 1 1,1-1-1,0 1 1,0-1-1,0 1 1,0-1-1,0 1 1,1-1-1,0 0 9,0 0 0,1 0-1,-1 1 1,1-1 0,-1 1-1,1-1 1,0 1-1,0 0 1,-1 0 0,1 0-1,0 0 1,4 0 57,1 0 1,-1 0-1,1 0 0,-1 1 1,0 0-1,1 1 1,-1 0-1,1 0-57,-5-1 115,1 1-1,0 0 1,-1 0 0,0 1-1,1-1 1,0 1-115,17 13 376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5:41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10 8522,'0'-1'798,"-1"0"0,1 1 0,-1-1 0,1 1 0,-1-1 0,1 0 0,-1 1 0,1-1 0,-1 1 0,1-1 0,-1 1 0,1 0 0,-1-1 0,0 1 0,1 0 0,-1-1 0,0 1 1,0 0-1,1 0-798,-1-1 290,0 1 1,1 0 0,-1 0-1,0 1 1,1-1 0,-1 0-1,0 0 1,1 0 0,-1 0-1,0 0 1,1 1 0,-1-1-1,1 0 1,-1 1 0,0-1 0,1 0-1,-1 1-290,-1 1 150,1-1-1,-1 1 1,0 0 0,1 0-1,0-1 1,-1 1-1,1 0 1,0 0 0,0 1-1,0-1 1,0 1-150,-2 6 172,1 0-1,0 1 1,1-1 0,0 1 0,0-1-1,1 1 1,1-1 0,-1 1 0,1-1-1,2 5-171,0 1 75,1 1 0,0-1 0,2 0 0,0-1 0,6 14-75,1-9 79,-10-15-39,0 0-1,-1 0 1,1 1-1,-1-1 1,0 2-40,-1-4 9,-1 0 0,1 0 0,-1 0 0,1 0 0,-1 0 0,0 0 0,0 0 0,0 1 0,0-1 0,-1 0 0,1 0 0,0 0 0,-1 0 0,0 2-9,0-2-6,-1 1-1,1 0 0,-1 0 1,1 0-1,-1-1 1,0 1-1,0-1 1,0 0-1,-1 1 1,1-1-1,0 0 1,-1 0-1,0-1 1,1 1-1,-1 0 1,0-1-1,0 1 1,0-1-1,0 0 1,0 0-1,-1 0 7,-4 1-160,0-1-1,0 1 0,0-1 1,0-1-1,0 1 0,-1-1 0,-4-1 161,-25-6-3755</inkml:trace>
  <inkml:trace contextRef="#ctx0" brushRef="#br0" timeOffset="1">827 257 11682,'15'26'11371,"-10"-10"-6266,-6 3-3145,-19 5-1415,-6 0-385,-16-1 712,-11 1 0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5:42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1408,'10'9'4111,"0"0"-1,-1 0 0,-1 1 0,6 7-4110,-4-2 2428,-1 0-1,0 0 1,0 3-2428,9 25 933,-2 0 0,1 10-933,-3-8 1407,17 34-1407,-22-63 112,-6-13-42,-3-6-41,-2-7 0,-38-104 61,32 85-85,1 0 0,1-1-1,2 1 1,1-1 0,1-4-5,1 17 1,2-1 0,0 1 0,1 0 0,1 0 0,0 0 0,1 0 0,1 0 0,1 1-1,5-10 0,-8 18 15,1 1 0,0 1-1,1-1 1,0 0-1,0 1 1,0 0-1,1 0 1,0 1-1,0 0 1,3-2-15,-6 4 7,0 1-1,0 0 1,0 1 0,0-1-1,1 0 1,-1 1 0,0 0-1,1 0 1,0 0 0,-1 0-1,1 0 1,-1 1 0,1 0-1,0-1 1,-1 1 0,1 1-1,0-1 1,-1 0 0,1 1-1,0 0 1,-1 0 0,1 0-1,1 1-6,-2-1-25,-1 1 0,1-1 1,-1 1-1,1-1 0,-1 1 0,0 0 0,1 0 0,-1 0 0,2 2 25,0 2-57,0 1 0,-1-1 0,1 1 0,-1 1 57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5:42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0 277 3025,'7'2'3626,"-1"0"1,0-1-1,1 0 0,0 0-3626,-2 0 658,0-1 0,0 0-1,0-1 1,0 1 0,0-1-1,-1 0 1,1 0-1,0 0 1,3-2-658,7-4 386,0 0-1,0 0 1,-1-2 0,0 0 0,-1 0-1,1-2 1,-2 1 0,1-2 0,-2 1-1,0-2 1,0 1 0,-1-2-1,5-8-385,-11 16 29,-1 1 0,0-1 0,-1 0 0,1 0 0,-1 0 0,0 0 0,-1 0 0,0-1 0,1 0-28,-2 5 6,0 0 1,0 0 0,0 0-1,0-1 1,0 1 0,-1 0-1,1 0 1,0 0 0,-1 0-1,0 0 1,1 0 0,-1 0-1,0 0 1,0 0 0,0 1 0,0-1-1,-1 0 1,1 0 0,0 1-1,-1-1 1,1 1 0,-1-1-1,1 1 1,-1 0 0,0 0-1,0-1 1,1 1 0,-1 1 0,-1-2-8,-2 0 15,0 0 1,-1 1 0,1-1 0,0 1 0,-1 0 0,1 0 0,-1 1 0,1 0 0,-1 0 0,1 0 0,-1 0 0,1 1 0,-1 0 0,1 0 0,0 1 0,-1 0-1,1-1 1,0 2 0,0-1 0,-2 1-16,2 0 47,0 0 0,0 1 0,1-1 0,-1 1 0,1 0 0,-1 0 0,1 0 0,1 0 0,-1 1 0,0-1 0,1 1 0,0 0 0,0 0 0,1 1 0,-1-1 0,1 1 0,0-1 0,1 1-1,-1 0-46,0 4 92,1-4-38,-1 1 1,1 0-1,0-1 1,1 1-1,0 0 0,0-1 1,0 1-1,2 6-54,-1-7 12,0-1 0,1 1 0,0 0-1,1-1 1,-1 1 0,1-1 0,0 0 0,0 0-1,1 0 1,-1 0 0,1-1 0,0 1 0,1-1-1,-1 0 1,1 0 0,-1-1 0,1 1-1,0-1 1,1 0 0,-1 0 0,0-1 0,1 1-1,0-1 1,-1-1 0,3 1-12,2 0 29,0 0 0,0-1 0,0 0-1,1 0 1,-1-1 0,0-1 0,0 0 0,0 0 0,1-1 0,-1 0-1,-1-1 1,1 0 0,0-1 0,6-3-29,5-4 151,16-12-151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5:43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1384,'5'16'13083,"-9"8"-4697,-3 28-6002,-5 12-263,-10 19-361,1 8-431,13 1-689,8-10-232,8-17-240,15-13-24,-1-28-192,8-4-208,4-32-600,-10-10-185,-3-20 1681,-5-15-752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5:43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43 800,'1'-1'992,"-1"0"0,1 1-1,0-1 1,0 0 0,-1 0 0,1 1-1,0-1 1,0 1 0,0-1-1,0 0 1,0 1-992,14-4 6334,17 3-1790,-20 1-3813,34-3 2001,1-1-1,17-6-2731,-50 7 159,7 0 77,0 0 0,11 0-236,-26 3 21,0 0 0,-1 0-1,1 1 1,0 0 0,0 0-1,-1 0 1,1 1 0,-1-1-1,1 1 1,-1 1 0,3 0-21,-6-1 14,1 0 0,-1 0 0,1 0 0,-1 0 0,0 0 0,0 1 0,0-1 0,0 1 0,0-1 0,-1 1 1,1 0-1,-1 0 0,0 0 0,0-1 0,0 1 0,0 0 0,0 1 0,0-1 0,-1 0 0,1 3-14,-1 8 102,1 0 0,-2 0 0,0 1 0,-1 0-102,1-4 77,0 4 19,-1 1 50,1 1 1,0-1 0,1 1-147,1-12 27,-1-1 0,1 1 0,0 0 0,0-1 0,0 1 1,0-1-1,1 0 0,0 1 0,0-1 0,0 0 0,0 0 1,1 0-1,-1 0-27,-1-3 1,1 1 0,-1-1 1,0 0-1,0 1 0,0-1 1,1 0-1,-1 0 0,1 0 1,-1 0-1,1 0 0,-1-1 1,1 1-1,-1 0 0,1-1 1,0 1-1,-1-1 0,1 1 1,0-1-1,-1 0 0,1 0 1,0 0-1,0 0 0,-1 0 1,1 0-1,0 0 0,0-1 1,-1 1-1,1-1 0,0 1 1,-1-1-1,1 1 0,-1-1 1,1 0-1,-1 0 0,1 0 1,-1 0-1,1 0 0,-1 0 1,0 0-1,1-1-1,11-11-299,0-1 0,-1-1 1,-1 0-1,0 0 0,7-15 299,9-11-718,-17 27 508,6-9-383,14-16 593,-24 34 19,-5 7 134,-6 12 256,5-12-361,-4 9 143,0 0 0,2 0 0,-1 0-1,2 0 1,-1 1 0,1-1 0,1 0 0,0 1 0,1-1-1,0 0 1,1 1 0,1 5-191,-2-14 30,0 0 0,0-1 0,0 1 1,1 0-1,-1-1 0,1 1 0,-1-1 0,1 0 0,0 1-30,-1-3-5,-1 1 0,0-1 0,1 1 0,-1-1-1,1 1 1,-1-1 0,1 0 0,-1 1 0,1-1 0,-1 0-1,1 1 1,-1-1 0,1 0 0,0 0 0,-1 1 0,1-1 0,-1 0-1,1 0 1,0 0 0,-1 0 0,1 0 0,0 0 0,-1 0-1,1 0 1,-1 0 0,1 0 0,0-1 0,-1 1 0,1 0 0,-1 0-1,1 0 1,0-1 0,-1 1 0,1 0 0,-1-1 0,1 1-1,-1 0 1,1-1 0,-1 1 0,0-1 0,1 1 0,-1-1 5,2-1-350,0-1 1,0 1-1,0-1 1,-1 1 0,1-1-1,-1 0 1,0 1-1,1-1 1,-1 0 0,0-1 349,1-21-1471</inkml:trace>
  <inkml:trace contextRef="#ctx0" brushRef="#br0" timeOffset="1">832 146 1632,'10'14'12000,"-1"1"-5412,-6-8-4561,1 1-1,-1 0 1,0 2-2027,-1-4 446,-1-1 1,1 1 0,-1-1-1,-1 1 1,1-1-1,-1 1 1,0 0-1,0-1 1,-1 1-1,0 0 1,0 1-447,-2 2 669,4-13-334,0-17-257,-2-102-581,1 120 426,0-1 0,1 0 0,-1 0 0,1 0 0,0 0 0,0 0 0,1 1 0,-1-1 1,1 1-1,0-2 77,-1 3-125,0 0 0,0 0 0,1 0 0,-1 1 0,1-1 0,-1 1 0,1-1 0,0 1 0,-1-1 0,1 1 0,0 0 0,0 0 0,0 0 1,0 0-1,0 0 0,0 0 0,0 1 0,2-1 125,20-1-2341,-2 1 986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5:44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2641,'3'11'8450,"-2"0"0,1 7-8450,-1 23 6987,-9 41-4279,3-38-624,2-26-1593,2-17-339,1-9-160,3-8-137,0 0 1,1 1-1,1 0 1,0 0-1,1 0 1,1 1-1,5-10 145,-8 17-12,0 1-1,0 0 1,0 0-1,1 1 1,0-1-1,0 1 1,0 0-1,1 0 1,-1 1-1,1-1 1,0 1-1,1 1 1,-1-1-1,1 1 1,-1 0-1,1 1 1,5-2 12,-11 4 21,0-1 0,1 1 0,-1 0 0,0 0 0,1-1 0,-1 1 0,0 0 0,1 0 0,-1 1 0,0-1 0,1 0 0,-1 0 0,0 1 0,1-1 0,-1 1 1,0-1-1,0 1 0,1-1 0,-1 1 0,0 0 0,0 0 0,0-1 0,0 1 0,0 0 0,0 0 0,0 0 0,0 0 0,0 0 0,-1 0 0,1 0 0,0 1 0,-1-1 1,1 0-1,-1 0 0,1 1 0,-1-1 0,1 0 0,-1 1-21,2 6 140,-1 0 0,0 0 1,0 0-1,-1 0 0,0 8-140,0-9 67,-2 65 374,3-45-371,-1-26-126,0 0 0,0 0 0,0 0 0,1 1 1,-1-1-1,1 0 0,-1 0 0,1 0 0,-1 0 0,1 0 0,-1 0 1,1 0-1,0 0 0,0 0 0,-1 0 0,2 0 56,-1 0-299,0-1 0,0 1 0,0-1 0,0 0 0,0 1 0,0-1 0,1 0 0,-1 0 0,0 0 0,0 0 0,0 0 0,0 0 0,0 0 0,1 0 299,-2 0-68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5:44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1416,'26'-24'11123,"-7"22"-6650,-2 9-969,-6 18-1215,-6 11-121,-6 21-343,-7 7-457,4 8-568,1-8-208,7-15-288,17-7-48,6-28-336,6-5-232,7-17-624,-19-18 176,2-17 376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5:45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1976,'-20'0'14636,"18"3"-10356,13 1-1999,17 0-593,5 4 89,19 2-489,1 1-368,6 4-368,-2-3-136,-9-4-520,4-6 40,0-7-3921,-2-6 2801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5:45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9034,'2'9'4123,"1"1"0,-2-1 0,2 10-4123,-3-7 2396,1 1 0,-2 8-2396,-3 12 1370,-7 27-1370,6-29 1619,-6 23-789,1-4-187,2 1-1,0 24-642,8-71 21,-1 0-1,2 0 1,-1 0 0,0 0 0,2 3-21,-2-7-3,0 0 1,0 1 0,0-1-1,0 0 1,0 0-1,0 1 1,0-1 0,0 0-1,1 0 1,-1 1-1,0-1 1,0 0 0,0 0-1,0 1 1,1-1-1,-1 0 1,0 0 0,0 0-1,1 1 1,-1-1-1,0 0 1,0 0 0,1 0-1,-1 0 3,1 0-14,-1 0 0,1 0 0,-1 0 0,1 0 0,-1 0 0,0-1 0,1 1 0,-1 0 0,1 0 0,-1-1 0,1 1 0,-1 0 0,0 0 0,1-1 0,-1 1 0,0-1 0,1 1 0,-1 0 0,0-1 0,1 1 14,1-4-207,1 0-1,-1 0 0,0 0 0,0-1 1,0 1-1,0 0 0,0-5 208,7-34-1633,-7 31 793,1-1 0,2-6 840,-5 19-15,0-1 0,0 1 0,0-1 0,0 0 0,0 1 0,0-1 0,1 1 0,-1-1 0,0 1 0,0 0 0,1-1 1,-1 1-1,0-1 0,0 1 0,1-1 0,-1 1 0,1 0 0,-1-1 0,0 1 0,1 0 0,-1-1 0,1 1 0,-1 0 0,1-1 0,-1 1 1,1 0-1,-1 0 0,1 0 0,-1 0 0,1-1 0,-1 1 0,1 0 0,-1 0 0,1 0 0,-1 0 0,1 0 0,-1 0 0,1 0 1,-1 1-1,1-1 0,-1 0 0,1 0 0,-1 0 0,1 1 15,2 0 22,0 1 1,0 0-1,0 1 0,0-1 1,0 0-1,1 3-22,2 1 76,8 7 253,2-1 1,0 0-1,0-1 1,1 0-1,0-2 1,0 0-1,1 0 1,2-2-330,-10-3 106,1-1 0,-1 0 0,1-1 0,0 0 0,-1-1 0,1 0 0,0 0 0,0-1 0,0-1 0,0 0 0,0-1 0,0 0 0,-1 0 0,1-1 0,4-2-106,-1-1 17,1-1 0,-1 0 0,-1-1 1,1-1-1,-1 0 0,-1 0 0,0-1 0,0-1 0,-1 0 0,0-1 1,-1 0-1,0-1 0,2-5-17,-9 14-1,-1 0-1,0 0 1,0-1 0,0 1-1,-1-1 1,0 1 0,0-1 0,0 1-1,0-2 2,-1 4 0,1 1 0,-1-1 0,0 0 0,0 1 0,-1-1 0,1 1 0,0-1 0,0 1 0,-1-1 0,1 0 0,-1 1 0,0-1 0,1 1-1,-1 0 1,0-1 0,0 1 0,0 0 0,0-1 0,0 1 0,0 0 0,0 0 0,0 0 0,0 0 0,-1 0 0,1 0 0,0 0 0,-1 0 0,1 0-1,-1 1 1,-2-2 8,0 1 0,1 0-1,-1 0 1,0 0 0,0 1-1,-1 0 1,1-1-1,0 1 1,0 1 0,0-1-1,0 1 1,0-1-1,0 1 1,0 0 0,0 1-1,0-1 1,1 1-1,-1-1 1,0 1 0,1 0-1,-1 1-7,-1 0 56,-1 1 0,1 0 1,0 0-1,0 0 0,0 1 0,1-1 0,-1 1 0,1 0 0,0 1 1,1-1-1,-1 1 0,1-1 0,0 2-56,1-2 57,0 1 0,1-1 0,-1 1 0,1-1 0,1 1 0,-1-1 0,1 1 0,0 0 0,0-1 0,0 1 0,1 0 0,0-1 0,0 1 0,0-1 0,1 0 0,0 1 0,0-1 0,0 0 0,1 0 0,0 0 0,0 0 0,0 0-57,1 1-32,0-1 0,0 0-1,1-1 1,0 1 0,-1-1-1,1 0 1,1 0 0,-1 0-1,1-1 1,-1 0 0,1 0-1,0 0 1,0-1 0,0 0-1,0 0 1,1 0 0,-1-1-1,0 0 1,4 0 32,4-1-2377,1 0 0,2-2 2377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5:45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6697,'5'10'3915,"0"1"0,-1 0-1,0 2-3914,6 34 4214,-4-2-2392,-2 8-1822,-3-32 1234,1 10-391,8 100 2708,8 13-3551,-12-114 177,1 0 0,2 3-177,-8-31 6,-1 0 0,1 0 0,-1 0 1,1 0-1,-1 0 1,1 0-1,0 0 1,0 0-1,0 0 0,0 0 1,0-1-1,1 1 1,-1 0-1,0-1 1,2 2-7,-3-3 0,1 0 0,-1 0 0,0 0 0,0 0 0,0 0 0,0 0 1,0 0-1,0 0 0,0 0 0,0 0 0,0 0 0,1 0 1,-1 0-1,0 0 0,0 0 0,0 0 0,0 0 0,0 0 1,0 0-1,0 0 0,0 0 0,0 0 0,0 0 0,0 0 0,0-1 1,0 1-1,1 0 0,-1 0 0,0 0 0,0 0 0,0 0 1,0 0-1,0 0 0,0 0 0,0 0 0,0 0 0,0-1 1,0 1-1,0 0 0,0 0 0,0 0 0,0 0 0,0 0 0,0 0 1,0 0-1,0 0 0,0 0 0,0 0 0,0-1 0,0 1 1,0 0-1,0 0 0,0 0 0,0 0 0,-1 0 0,1 0 1,0 0-1,0 0 0,0 0 0,-1-23-122,-1 1 0,-1-4 122,-1 3-239,2-1 1,1 0 238,1 16-42,0 1 0,1-1 0,0 1-1,0-1 1,0 0 0,1 1 0,1 0 0,0-3 42,1 2-22,0 1 0,0-1-1,0 1 1,1 0-1,1 0 1,-1 0-1,1 1 1,0 0 0,0 0-1,1 0 1,0 1-1,0 0 1,0 0 0,2 0 22,-3 2 12,-1 0 1,1 0 0,0 1-1,1 0 1,-1 0 0,0 0-1,1 1 1,-1 0 0,1 0-1,-1 1 1,1-1 0,0 1 0,-1 1-1,1-1 1,-1 1 0,1 1-1,-1-1 1,5 3-13,-6-3 37,-1 1 0,-1 0 0,1 0 0,0 1 1,-1-1-1,1 1 0,-1 0 0,1 0 0,-1 0 0,0 0 0,-1 0 1,1 1-1,0-1 0,-1 1 0,0 0 0,0 0 0,0 0 0,0 0 0,-1 0 1,0 0-1,1 0 0,-1 1 0,-1-1 0,1 2-37,0 1 40,-1 0 1,1 0-1,-2 0 0,1 0 0,-1 0 1,0 0-1,0-1 0,-1 1 0,0 0 1,0 0-1,0-1 0,-1 0 0,0 1 1,0-1-1,-1 0-40,-2 1 16,1 1 0,-1-2 0,-1 1 0,1-1 0,-1 0 0,0 0 0,0-1 0,-1 0 0,0 0 0,0-1 0,0 0 0,0 0 0,-1-1 0,1 0 0,-1 0 0,0-1 0,0-1 0,-8 2-16,13-3-43,4 0 21,-1 0 0,0 1 0,1-1 0,-1 0-1,0 0 1,1 0 0,-1 0 0,0 0-1,0 0 1,1 0 0,-1 0 0,0 0-1,1-1 1,-1 1 0,0 0 0,0 0-1,1-1 1,-1 1 0,1 0 0,-1-1 0,0 1-1,1-1 1,-1 1 0,0-1 22,1 1-17,0 0-1,0 0 1,0 0 0,0 0 0,0-1-1,0 1 1,0 0 0,0 0 0,0 0-1,0 0 1,0 0 0,0 0 0,0 0-1,0-1 1,0 1 0,1 0-1,-1 0 1,0 0 0,0 0 0,0 0-1,0 0 1,0 0 0,0-1 0,0 1-1,0 0 1,0 0 0,0 0 0,0 0-1,1 0 1,-1 0 0,0 0 0,0 0-1,0 0 1,0 0 0,0 0 0,0 0-1,0 0 1,1 0 0,-1 0 0,0 0-1,0 0 1,0 0 0,0 0 0,0 0-1,0 0 1,1 0 17,7-1-294,-5 1 106,34-2-1588,0 2 1776,-7 0-322,0-1 0,7-2 322,-1-3 3,0-1-1,-1-1 0,0-2 0,8-4-2,-22 5 107,1 0 1,-2-2-1,0 0 1,0-1-1,-1-1 0,0-1 1,4-5-108,10-11 544,12-15-544,-42 42 36,0 0 0,0 0 0,-1 0 0,0-1 0,0 1 0,0 0 0,0-1 1,0 0-1,0 1 0,-1-1 0,0 0 0,0 0 0,0 0 0,0-1-36,-1 4 18,0 0 1,0 1-1,0-1 0,0 0 0,0 1 1,0-1-1,-1 0 0,1 0 0,0 1 1,0-1-1,-1 0 0,1 1 0,0-1 1,-1 0-1,1 1 0,0-1 0,-1 1 1,1-1-1,-1 1 0,1-1 0,-1 1 1,0-1-1,1 1 0,-1-1 0,1 1 1,-1 0-1,0-1 0,1 1 0,-1 0 1,0-1-1,1 1 0,-1 0 0,0 0 1,0 0-1,1 0 0,-1 0-18,-2-1 58,0 1-1,0 1 1,0-1-1,1 0 1,-1 1-1,0-1 1,1 1-1,-1 0 1,0 0-58,-3 1 67,0 0 0,0 1 0,0 0 0,0 1 0,0-1-1,1 1 1,0 0 0,-1 1 0,2-1 0,-1 1 0,0 0 0,1 0 0,0 0 0,0 1 0,0-1 0,1 1-1,0 0 1,0 0 0,1 0 0,-1 1 0,1-1 0,1 1 0,-1-1 0,1 2-67,0 1 39,0-1 0,1 0 0,0 0 1,1 0-1,0 1 0,0-1 0,1 0 0,-1 0 1,2 2-40,-1-6-19,0 1 0,0-1 1,0 0-1,1 1 0,-1-1 1,1 0-1,0 0 1,1-1-1,-1 1 0,0-1 1,1 1-1,0-1 0,0 0 1,0-1-1,3 3 19,1-1-191,-1-1 1,1-1-1,-1 1 0,1-1 1,0 0-1,0-1 0,0 0 1,0 0-1,0-1 0,1 0 1,-1 0-1,0-1 0,0 0 1,1 0 190,12-3-1454,-1-1 1,1-1-1,-1-1 1,15-6 1453,37-21-2293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5:52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1856,'-1'1'653,"1"-1"-1,-1 1 0,1 0 1,-1 0-1,1-1 1,-1 1-1,1 0 0,0 0 1,-1-1-1,1 1 0,0 0 1,-1 0-1,1 0 0,0 0 1,0-1-1,0 1 1,0 0-1,0 0 0,0 0 1,0 0-1,0 0 0,0 0-652,1 1 444,-1 0 0,1 0 0,0 0 0,0 0 0,0 0 0,0 0 0,0 0 0,0 0 0,1 0-444,4 5 574,0 0 0,1 0 1,0 0-1,1 0-574,40 30 3534,49 28-3534,-10-7 1075,215 181 942,-92-69-1267,236 198 680,-300-242-1210,-116-101-191,-20-16-23,0 1-1,0 0 0,1 3-5,0 1-36,-10-14 22,0 1 0,-1 0 1,1-1-1,-1 1 0,0-1 0,1 1 0,-1 0 0,0-1 0,1 1 1,-1 0-1,0-1 0,1 1 0,-1 0 0,0 0 0,0 0 14,0-1-20,0 0 1,0 0-1,-1 1 0,1-1 0,0 0 0,0 0 0,-1 1 0,1-1 0,0 0 1,0 0-1,0 0 0,-1 0 0,1 0 0,0 1 0,-1-1 0,1 0 1,0 0-1,0 0 0,-1 0 0,1 0 0,0 0 0,-1 0 0,1 0 0,0 0 1,-1 0-1,1 0 0,0 0 0,0 0 0,-1 0 0,1 0 0,0 0 1,-1-1-1,1 1 0,0 0 0,0 0 0,-1 0 0,1 0 20,-2-1 400,0-1-178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5:46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146 261 2048,'-19'-18'16594,"15"14"-15089,0 1 1,0 0 0,-1 0-1,-2-1-1505,6 3 145,0 1 0,-1-1 0,1 0 0,0 1 0,-1-1 0,1 1 0,-1-1 0,1 1 0,0 0-1,-1-1 1,1 1 0,-1 0 0,1 0 0,-1 0 0,1 0 0,-1 0 0,1 1 0,-1-1 0,1 0 0,0 1 0,-1-1 0,1 1 0,0-1 0,-1 1 0,1 0 0,0-1 0,-1 1-1,1 0 1,0 0 0,0 0 0,0 0 0,0 0 0,0 0 0,0 0 0,0 1-145,-2 3 170,1-1-1,0 1 1,0 0 0,0 0 0,0 0-1,1 0 1,0 1 0,0-1-1,0 2-169,0 4 151,0-1-1,1 1 0,0 0 0,1 2-150,0-7 43,0 0-1,1 0 0,-1 0 1,1 0-1,1-1 0,-1 1 0,1-1 1,0 0-1,0 1 0,0-1 1,1-1-1,2 4-42,7 6 106,1-1 0,0 0 0,5 3-106,1-1 64,-18-13-62,0 0 0,0 0-1,0 1 1,0-1 0,0 0 0,0 1 0,0 1-2,-1-4 0,-1 1 0,0 0 0,1 0 0,-1 0 0,0 0 0,1-1 0,-1 1-1,0 0 1,0 0 0,0 0 0,0 0 0,0 0 0,0 0 0,0 0 0,0 0 0,0 0 0,0-1 0,0 1 0,-1 0 0,1 0 0,0 0 0,0 0 0,-1 0 0,1-1 0,-1 2 0,-2 1-8,1-1-1,-1 0 1,1 1 0,-1-1-1,0 0 1,0 0 0,0-1 0,0 1-1,0-1 1,-2 1 8,-35 12-658,36-13 512,0 0 16,-1 1 0,0-1 0,0 0 0,1 0 0,-1-1 0,0 1 0,0-1-1,0 0 1,0 0 0,0-1 0,0 1 130,-2-3-1620,0 1 0,0-1 0,-4-3 1620</inkml:trace>
  <inkml:trace contextRef="#ctx0" brushRef="#br0" timeOffset="1">494 0 8794,'36'12'11618,"-23"11"-8401,-9 10-928,-14 28-617,-10 13-256,2 13-648,2 4-224,16-23-255,12-4-1,20-31-264,7-15-184,2-26-537,0-11 777,-14-28-208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5:46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 11234,'-1'-2'10051,"15"2"-7243,9 0-711,16 8-449,8-3-96,8 3-664,-2-1-287,3 1 359,4-2-32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5:47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131 149 936,'7'-2'209,"2"1"499,-1-1 0,1 0 0,5-2-708,-11 2 912,1 1 1,-1-1-1,0 0 0,1 0 0,-1 0 0,0-1 0,0 1 0,-1-1 1,1 1-1,1-2-912,-1 0 868,1-1 0,-1 1 1,0-1-1,-1 1 1,1-1-1,-1 0 0,0 0 1,0 0-1,0-1-868,-1 4 174,-1 0 0,1 0 0,-1 0 0,0 1 0,0-1-1,0 0 1,0 0 0,0 0 0,0 0 0,0 0 0,0 1 0,-1-1 0,1 0-1,-1 0 1,0 0 0,1 1 0,-1-1 0,0 0 0,0 1 0,0-1 0,0 1-1,0-1 1,0 1 0,-1-1 0,1 1 0,0 0 0,-1 0 0,0-1-174,-2 0 134,1 0 0,-1 0 1,0 0-1,0 1 0,0-1 0,-1 1 1,1 0-1,0 0 0,0 0 0,-1 1 1,1 0-1,0 0 0,-1 0 0,1 0 1,0 1-1,-1-1 0,1 1 1,0 0-1,0 0 0,0 1 0,-1-1-134,-4 3 97,0 0-1,-1 0 0,1 1 0,1 0 0,-1 1 0,1 0 0,0 0 0,-5 6-96,8-8 51,0 1 0,1 1-1,0-1 1,0 1-1,0-1 1,1 1-1,0 0 1,0 1 0,0-1-1,0 3-50,1-4 28,1 0-1,0 0 1,0 1-1,0-1 1,1 0 0,0 1-1,0-1 1,0 0-1,1 0 1,-1 1-1,1-1 1,1 0 0,0 5-28,1-3 19,1 1 1,0-1 0,0 0 0,0 0 0,1 0-1,0-1 1,0 1 0,0-1 0,1 0-1,0-1 1,0 1 0,1-1 0,-1-1 0,7 4-20,4 2 42,1-2 1,0 0-1,0-1 1,1 0-1,10 1-42,-19-5 25,-7-3-10,0 1 0,0-1 0,0 1 0,-1 0-1,1 0 1,0 0 0,-1 0 0,1 1 0,-1-1-1,3 3-14,-5-4 4,0 0 0,1 0-1,-1 0 1,0 0 0,0 0-1,0 0 1,0 0-1,0 1 1,0-1 0,1 0-1,-1 0 1,0 0 0,0 0-1,0 0 1,0 1-1,0-1 1,0 0 0,0 0-1,0 0 1,0 0 0,0 1-1,0-1 1,0 0 0,0 0-1,0 0 1,0 0-1,0 1 1,0-1 0,0 0-1,0 0 1,0 0 0,0 0-1,0 1 1,0-1-1,0 0 1,0 0 0,0 0-1,0 0 1,0 1 0,-1-1-1,1 0 1,0 0-1,0 0 1,0 0 0,0 0-1,0 0 1,0 0 0,-1 1-1,1-1 1,0 0 0,0 0-1,0 0 1,0 0-1,-1 0 1,1 0 0,0 0-4,-13 2 169,12-2-165,-31 3 44,-1-1 0,0-2 0,-30-4-48,58 3-215,0 0 1,1 0 0,-1 0 0,0 0 0,1-1 0,-1 0 0,1 0-1,0 0 1,-1-1 0,1 1 0,0-1 0,1 0 0,-1 0 0,0 0 214,3 2-137,1 0 1,-1 0 0,1 0 0,-1 0-1,1 0 1,-1 0 0,1 0 0,-1 0 0,1 0-1,0 0 1,0 0 0,0-1 0,-1 1-1,1 0 1,0 0 0,0 0 0,1 0-1,-1 0 1,0 0 0,0-1 136,10-26-1695</inkml:trace>
  <inkml:trace contextRef="#ctx0" brushRef="#br0" timeOffset="1">560 69 1784,'5'1'4095,"9"3"3085,-14-4-6916,1 0 0,-1 1 1,1-1-1,-1 1 0,1-1 0,-1 0 0,0 1 0,1-1 0,-1 1 1,0-1-1,1 1 0,-1-1 0,0 1 0,0 0 0,1-1 0,-1 1 1,0-1-1,0 1 0,0-1 0,0 1 0,0 0 0,0-1 0,0 1 1,0-1-1,0 1 0,0 0-264,-1 4 517,0 0 0,-1 0 1,1 0-1,-1 0 0,0 0 1,0-1-1,-1 1 0,-1 1-517,-4 9 894,0 1-217,1 0-1,0 1 1,1-1 0,1 1 0,0 0 0,2 1 0,-1 5-677,4-20 73,-1 1 0,1-1 1,0 1-1,1-1 0,-1 1 0,1-1 0,0 0 1,-1 1-1,1-1 0,1 0 0,-1 1 0,2 2-73,-2-4 22,0 0-1,1-1 0,-1 1 0,1 0 1,-1 0-1,1-1 0,0 1 0,0-1 0,0 0 1,0 1-1,0-1 0,0 0 0,0 0 1,0 0-1,0 0 0,1-1 0,-1 1 0,0 0 1,1-1-22,6 1 12,-1-1 0,1-1 0,-1 1 0,1-1 0,-1-1 1,1 1-1,-1-2 0,0 1 0,7-4-12,-5 2-17,-1 0 0,1-2 1,-1 1-1,0-1 0,0 0 1,-1-1-1,1 0 0,-2 0 0,1-1 1,-1 0-1,0-1 17,-2 4-15,-1-1 1,1 0-1,-1-1 1,-1 1-1,1-1 1,-1 1-1,-1-1 1,1 0-1,-1 0 1,0 0-1,-1-1 1,1 1-1,-1 0 1,-1-1-1,0 1 1,0-4 14,0 7 3,-1-1 1,0 1-1,0-1 1,-1 1-1,1 0 1,-1 0-1,0-1 1,0 1-1,-1 1 1,1-1-1,-1 0 1,0 0-1,0 1 1,0 0-1,0-1 1,0 1-1,-1 1 1,0-1-1,1 0 1,-1 1-1,0 0 1,0-1-1,0 2 1,-2-2-4,-4 0 9,0-1 0,0 2 0,0-1 1,0 1-1,0 1 0,-1 0 0,1 0 1,0 1-1,-1 0 0,-1 1-9,2 0 19,-1 1 0,1 0 0,0 0 0,0 1-1,-6 3-17,11-4 77,0 0 1,0 1-1,0 0 1,0 0-1,1 0 1,-1 0 0,1 1-1,0-1 1,0 1-1,0 0 1,0 2-79,-13 22 776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5:47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2673,'15'37'15171,"-15"16"-12755,-1 13-1015,-2 16 223,-1 5 24,-1-2-615,9-4-329,5-20-288,8-12-144,6-26-624,-4-19-336,10-17-1049,-5-17-4128,9-14 3761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5:47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1888,'3'29'12972,"-2"-1"-6821,-2 5-3152,-4 16-2660,0 2 2186,5-43-2257,0 1 1,0-1 0,1 0-1,0 1 1,0-1 0,1 0 0,0 1-1,0-1 1,2 2-269,-4-8 23,1 0-1,0 0 1,0 0 0,0 0 0,1 0-1,-1 0 1,0 0 0,1 0 0,-1 0-1,1-1 1,0 1 0,-1-1 0,1 1-1,0-1 1,0 0 0,0 1-1,0-1 1,0 0 0,0 0 0,1 0-1,-1-1 1,0 1 0,0-1 0,1 1-1,-1-1 1,0 0 0,1 1 0,-1-1-1,0 0 1,1-1 0,-1 1 0,0 0-1,1-1 1,-1 1 0,1-1-23,3-1-52,-1-1 1,1 1 0,-1-1 0,1 0-1,-1 0 1,0-1 0,0 1-1,-1-1 1,1 0 0,-1-1 0,0 1-1,0-1 1,1-1 51,8-12-286,-1 0 0,0 0 0,-1-2 286,6-15-225,-9 18 53,9-14 172,-13 26 7,-3 6 75,-2 12 197,0-5-142,1-8-134,-6 42 772,3 1 0,1-1 0,3 17-775,-1-56 43,1 0 1,-1 0-1,1 0 1,0 0 0,-1 0-1,1 0 1,1 0-1,-1 0 1,1 1-44,-2-4-3,1 1 0,-1 0-1,1 0 1,-1-1 0,1 1 0,0 0 0,-1-1-1,1 1 1,0-1 0,-1 1 0,1-1 0,0 1-1,0-1 1,0 1 0,-1-1 0,1 0 0,0 1-1,0-1 1,0 0 0,0 0 0,0 0 0,0 0 0,0 0-1,0 0 1,-1 0 0,1 0 0,0 0 0,0 0-1,0 0 1,0-1 0,0 1 0,0 0 0,0 0-1,-1-1 1,1 1 0,0-1 3,3-1-140,0 0 1,0-1-1,0 0 1,-1 1-1,1-1 1,-1 0-1,0-1 0,0 1 140,26-35-1078,12-21 315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5:48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 6497,'-3'40'13355,"-6"5"-9714,-10 24-1737,0 9 41,5 17-257,3 1-392,14-15-855,1-9-169,17-19-136,6-13-256,7-27-729,5-10-431,-11-23-528,-4-12 1272,-15-8 256</inkml:trace>
  <inkml:trace contextRef="#ctx0" brushRef="#br0" timeOffset="1">1 279 8706,'24'2'10946,"1"4"-5624,-13-3-3983,0-1 1,6 1-1340,45 0 891,15-3-891,34 1-731,-109-1 709,4 0-25,0 1 0,-1-1 0,7 3 47,-12-3-1,1 0-1,0 1 1,-1-1 0,1 1 0,-1 0-1,1 0 1,-1-1 0,1 1 0,-1 0-1,0 0 1,1 0 0,-1 0-1,0 1 1,0-1 0,0 0 0,0 0-1,0 1 1,0-1 1,1 3 41,-1-1-1,0 1 1,0 0-1,0-1 1,0 1 0,0 0-1,-1 0 1,1-1-1,-1 2-40,-2 35 640,2-33-481,-2 12 223,-1 30 1511,2 0-1893,1-34 281,1-1 0,1 1 0,0-1 0,0 0 0,4 10-281,-2-17 101,-4-7-104,0 0 0,0 0 0,0 0 0,0 0 0,0 0 1,0 0-1,1 0 0,-1 0 0,0 0 0,0 0 0,0 0 0,0 0 0,0 0 1,0 0-1,0 0 0,0 0 0,0 0 0,0 0 0,1 0 0,-1 0 0,0-1 1,0 1-1,0 0 0,0 0 0,0 0 0,0 0 0,0 0 0,0 0 0,0 0 1,0 0-1,0 0 0,0 0 0,0 0 0,0 0 0,0 0 0,0-1 0,0 1 1,1 0-1,-1 0 0,0 0 0,0 0 0,0 0 0,0 0 3,3-18-657,8-61-2780,-8 22 2129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5:48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3377,'3'3'5833,"8"5"3084,-1 0-3806,-4-3-4352,-1 0 0,0 0 1,0 0-1,0 1 0,-1-1 0,1 1 1,0 2-760,14 21 871,-14-24-864,-1 1 0,0 0-1,0 0 1,0 1 0,-1-1 0,0 1 0,0 0-1,-1 1-6,1 6-6,-2 0 0,0 0 0,-1 0 0,0 0 0,-1 0 0,-2 11 6,1-12 10,0 0 1,1 0 0,1 0 0,0-1-1,1 1 1,1 0 0,2 12-11,-3-21 11,0-1 0,0 0 0,0 0-1,1 0 1,-1 0 0,1 0 0,0 1-11,-1-3 5,0 0 0,-1-1-1,1 1 1,0 0 0,0 0-1,0-1 1,-1 1 0,1 0 0,0-1-1,0 1 1,0-1 0,0 1-1,0-1 1,0 0 0,0 1 0,0-1-1,1 0 1,-1 0 0,0 1-1,0-1 1,0 0 0,0 0 0,0 0-1,1-1-4,2 0-7,0 0 0,-1-1-1,1 0 1,-1 0-1,1 0 1,-1 0 0,0 0-1,0-1 1,0 1-1,0-1 1,2-2 7,1-1-71,-1-1 0,1 1 0,-1-1 0,-1-1-1,1 1 1,-1-1 0,0 1 0,-1-1 0,1-3 71,-2 7-39,-1 0-1,0 0 1,0 0 0,-1-1 0,1 1-1,-1 0 1,0 0 0,0 0-1,0-1 1,-1 1 0,1 0 0,-1 0-1,0 0 1,0 0 0,0 0-1,-1 0 1,0 0 0,1 0 0,-1 0-1,-1 1 40,-1-3-24,-1 0 0,0 0 0,0 1 0,0 0 0,-1 0 0,0 0 0,0 1 0,0 0 0,0 0 0,-1 0 0,0 1-1,0 0 1,0 0 0,0 1 0,0 0 0,0 0 0,-1 0 0,1 1 0,0 1 0,-3-1 24,9 1 12,0 0-1,1 0 1,-1 0-1,1 0 1,-1 0 0,0 0-1,1 0 1,-1 0 0,1 1-1,-1-1 1,1 0 0,-1 0-1,1 0 1,-1 1-1,1-1 1,-1 0 0,1 1-1,-1-1 1,1 1 0,-1-1-1,1 1-11,0-1 12,-1 0-1,1 1 1,0-1 0,0 1-1,0-1 1,0 1-1,0-1 1,0 0-1,0 1 1,0-1 0,0 1-1,0-1 1,0 0-1,0 1 1,1-1-1,-1 1 1,0-1 0,0 0-1,0 1 1,0-1-1,1 1 1,-1-1-1,0 0-11,2 2 31,-1 0-1,1 0 0,0-1 0,-1 1 1,1 0-1,0-1 0,0 0 0,0 1 1,0-1-1,0 0 0,0 0 0,2 0-30,6 2 52,-1-1 0,1 0 0,-1 0-1,10-1-51,44 0 91,-11 0-80,-36 0 12,-1 0 0,1 2 0,-1-1 0,4 3-23,-13-3 31,0 0 0,0 0 0,-1 0 0,1 1 0,-1 0 0,1 0 0,-1 1 0,0-1 0,0 1 0,-1 0 0,5 5-31,-7-6 37,1 0 0,-1 1 0,0-1 0,-1 1 0,1-1 0,0 1 0,-1 0 0,0 0 0,0 0 0,0 0 0,-1 0 0,1 0 0,-1 0 0,0 0 0,0 0 1,0 0-1,-1 0 0,0 3-37,-1 5 104,-1-1 0,0 1 1,-1-1-1,0 0 0,-5 9-104,0-3 123,8-16-83,6-10-95,6-8-128,0 1 0,1 1 0,1 0 0,3-2 183,12-11-395,18-13 395,-36 33-9,1-2-12,1 1 0,2-1 21,-10 8 7,0-1 0,0 1 0,0 0 0,1 1 0,-1-1 0,0 1 0,1-1 0,-1 1 0,1 1-7,-4-1 11,0 1-1,-1 0 1,1 0-1,0 0 0,0 0 1,0 0-1,-1 0 1,1 0-1,0 0 0,0 0 1,-1 1-1,1-1 1,0 0-1,0 0 0,-1 1 1,1-1-1,0 0 1,-1 1-1,1-1 1,0 1-1,-1-1 0,1 1 1,0-1-1,-1 1 1,1-1-1,-1 1 0,1 0 1,-1-1-1,0 1 1,1 0-1,-1-1 0,0 1 1,1 0-1,-1-1 1,0 1-1,0 0 1,1 0-11,-1 4 72,1 0 0,-1-1 1,0 1-1,0 0 0,0 0 1,-1 0-73,1 0 59,-20 138 1445,12-94-842,7-44-620,-2 30-545,3-25-1119,2 1 0,1 8 1622,-3-18-8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5:49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14 984,'0'-1'441,"0"0"0,-1 1 0,1-1 0,0 0 0,-1 1 0,1-1 0,0 1 0,-1-1 0,1 1 0,-1-1-1,1 1 1,-1-1 0,1 1 0,-1-1 0,0 1 0,1 0 0,-1-1 0,1 1 0,-1 0 0,0-1 0,0 1-441,-1-1 946,0 1 0,0-1 0,0 1 1,0 0-1,0 0 0,0 0 0,-2 0-946,-3 0 1206,0 1 0,1 1 0,-1-1 0,-4 2-1206,4 0 316,1 0-1,-1 0 1,1 0-1,0 1 1,0 0-1,0 0 1,0 0-1,0 1 1,1 0-1,0 0 1,0 0-1,1 1 1,-1-1-1,1 1 1,-2 4-316,3-4 66,0 0 0,0-1 0,1 1 1,0 0-1,0 1 0,0-1 0,1 0 1,-1 0-1,2 1 0,-1-1 0,1 0 1,0 1-1,0-1 0,1 1 0,-1-1 1,2 0-1,0 4-66,1-1 79,1 0-1,0 0 1,0-1 0,0 1 0,1-1-1,1 0 1,-1-1 0,1 0 0,1 1 0,-1-2-1,1 1 1,0-1 0,1 0 0,4 3-79,16 8 213,-1-2 0,2 0 1,19 6-214,-18-8 193,-13-5 143,-17-8-327,0 0 0,1 0 0,-1 0 1,0 0-1,0 0 0,0 0 0,0 0 0,0 0 0,0 0 0,0 1 0,0-1 0,1 0 0,-1 0 0,0 0 0,0 0 0,0 0 0,0 0 0,0 0 0,0 0 0,0 0 0,0 1 0,0-1 0,0 0 0,0 0 0,0 0 0,0 0 0,0 0 0,0 0 0,0 1 0,0-1 1,0 0-1,0 0 0,0 0 0,0 0 0,0 0 0,0 0 0,0 0 0,0 1 0,0-1 0,0 0 0,0 0 0,0 0 0,0 0 0,0 0 0,0 0 0,0 0 0,0 0 0,-1 1 0,1-1 0,0 0 0,0 0 0,0 0 0,0 0 0,0 0 0,0 0 0,0 0 0,0 0 1,-1 0-1,1 0 0,0 0 0,0 0 0,0 0 0,0 0 0,0 0 0,0 0 0,0 0-9,-9 3 296,-29-2 260,13-1-378,-40 1 215,-14-5-393,-21 1-773,93 3 667,-14 0 48,21 0 71,-1 0 0,1 0 0,-1 0-1,1 0 1,-1 0 0,1 0-1,-1 0 1,1 0 0,-1 0 0,1-1-1,-1 1 1,1 0 0,0 0-1,-1 0 1,1-1 0,-1 1 0,1 0-1,0 0 1,-1-1 0,1 1-1,-1 0 1,1-1 0,0 1 0,-1-1-1,1 1 1,0-1-13,0-1 20,1 1 1,-1-1-1,1 0 0,0 1 0,-1-1 1,1 0-1,0 1 0,0-1 0,0 1 1,0-1-21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5:49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24 1680,'-3'4'3365,"0"-1"-1,1 0 0,-1 1 0,-1 3-3364,-10 28 6727,8-18-5234,2-8-707,1 1 0,0 0 1,0 0-1,1 0 0,0 8-786,1-15 124,1 0-1,0 0 1,0 0-1,1 0 1,-1 0-1,0 0 0,1 0 1,0 0-1,0 0 1,0 0-1,0 0 1,0 0-1,1 0 1,-1-1-1,1 1 1,0 0-1,-1-1 1,1 0-1,0 1 1,1-1-1,0 1-123,3 2 84,0-1 0,0 0 0,0 0 0,0-1 0,1 1 0,0-1 0,-1-1 0,1 1 0,0-1 0,0-1 0,7 2-84,-4-2 41,0 0 0,0-1 1,1-1-1,-1 1 0,0-2 0,0 1 1,0-1-1,0-1-41,11-3 16,0-2 0,-1 0 0,-1-1 1,1-1-1,-2-1 0,1 0 0,11-11-16,-21 15 12,0 0 0,-1-1 0,1 1 1,-1-2-1,-1 1 0,1-2-12,-7 8 5,1-1 0,0 1 0,-1-1 0,0 0-1,0 0 1,0 1 0,0-1 0,0 0 0,0 0 0,-1 0 0,1-2-5,-1 3 2,0 0 1,0-1-1,-1 1 1,1 0-1,0 0 1,-1 0-1,0 0 0,1 0 1,-1 0-1,0 1 1,0-1-1,0 0 1,0 0-1,0 0 0,-1 1 1,1-1-1,0 1 1,-1-1-3,-3-2-10,1 0 0,-1 0 1,0 1-1,0 0 0,0 0 0,0 0 1,-1 1-1,1 0 0,-1 0 1,-5-2 9,-3 1-109,1 0 1,-1 1-1,0 1 1,-4 0 108,3 1-212,1 0-1,-1 1 1,1 1-1,-1 1 1,1 0 0,-13 4 212,16-3-244,1 0 1,-1 0 0,1 1 0,0 0 0,0 1 0,1 0 0,0 1 0,0 0 0,0 1 243,6-6-263,1 1 0,0-1 0,-1 1 0,1 0 1,0 0-1,0 0 0,1 0 0,-1 0 0,0 0 0,1 1 1,0-1 262,-1 4-319,1-1 0,0 1 0,1 0 1,-1 0-1,1 0 319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5:50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54 1888,'0'-1'2420,"1"-2"-695,0-1 1,0 1-1,0 0 0,0-1 1,-1 1-1,1-2-1725,-1 4 231,0 0 0,0 0-1,-1 0 1,1 0 0,0 0-1,0 0 1,0 0 0,-1 0-1,1 0 1,0 0 0,-1 1-1,1-1 1,-1 0 0,1 0-1,-1 0 1,0 1 0,1-1-1,-1 0 1,0 0 0,1 1-1,-1-1 1,0 1 0,0-1-1,1 0 1,-1 1 0,-1-1-231,-1 0 272,0 0 0,-1 0 0,1 0 0,0 1 0,-1-1 0,1 1 0,-1 0 0,1 0 0,-1 0 0,1 0 0,0 0 0,-1 1 0,0 0-272,-7 1 427,0 1 1,1 1-1,-5 2-427,6-3 147,1 1-1,1 0 1,-1 1 0,1 0 0,-1 0-1,1 0 1,1 1 0,-1 0-1,1 1 1,0-1 0,1 1-1,-3 4-146,0 1 171,1 1 0,0 0 0,1 0-1,1 1 1,0-1 0,0 1-1,1 5-170,-5 20 331,3 0 0,1 0 0,2 6-331,-1 121 547,3-81-369,3 85 248,11 53-426,-11-191-239,-1 0 0,-2 10 239,1-37-182,0-2 79,0-1 0,-1 1 0,1 0 0,0-1 0,-1 1 0,0 0 103,1-2-61,0-1 0,0 0 0,-1 1 0,1-1 1,0 1-1,0-1 0,-1 0 0,1 1 0,0-1 0,0 0 0,-1 0 0,1 1 0,0-1 0,-1 0 0,1 0 0,0 1 0,-1-1 0,1 0 0,-1 0 0,1 0 0,0 0 0,-1 1 1,1-1-1,-1 0 0,1 0 0,0 0 0,-1 0 0,1 0 0,-1 0 0,1 0 0,-1 0 0,1 0 0,0 0 0,-1-1 0,1 1 0,-1 0 0,1 0 0,0 0 0,-1 0 61,-3-2-464,0 0 0,1-1 0,-1 1 0,1-1 0,-1 1 0,1-1 0,0 0 0,0 0 0,0 0 0,0-1 0,-1-1 464,-1-1-557,-26-34-4089,-6-12 4646,-5-9-1042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5:53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1112 1 12187,'65'36'7424,"-54"-28"-5774,-11-8-1635,0 1 1,0-1 0,0 0 0,0 0 0,0 0 0,0 0-1,0 0 1,1 0 0,-1 0 0,0 0 0,0 0 0,0 0 0,0 0-1,0 1 1,0-1 0,0 0 0,0 0 0,0 0 0,0 0-1,0 0 1,0 0 0,0 0 0,0 0 0,0 1 0,0-1 0,0 0-1,0 0 1,0 0 0,0 0 0,-1 0 0,1 0 0,0 0-1,0 0 1,0 0 0,0 0 0,0 0 0,0 1 0,0-1 0,0 0-1,0 0 1,0 0 0,0 0-16,-20 18 1810,16-13-1645,0 0 0,-1-1 0,1 0 1,-1 0-1,0-1 0,0 1 0,0-1 1,-1 0-1,1 0 0,-1-1 0,-4 2-165,-11 3 18,0-1-1,-13 1-17,28-5 5,-1-1-1,1 0 1,0-1-1,0 0 1,0 0-1,-1 0 1,1 0-1,-1-1-4,7 1-3,-1 0 1,1 0-1,-1 0 0,1 0 1,0 0-1,-1 0 0,1 0 1,0-1-1,-1 1 0,1 0 0,-1 0 1,1 0-1,0 0 0,-1-1 1,1 1-1,0 0 0,0 0 1,-1 0-1,1-1 0,0 1 0,-1 0 1,1-1-1,0 1 0,0 0 1,-1-1-1,1 1 0,0 0 1,0-1-1,0 1 0,0 0 0,0-1 1,-1 1 2,2-1-6,-1 0 1,0 1-1,0-1 1,1 0-1,-1 0 1,0 1-1,1-1 1,-1 0-1,1 1 0,-1-1 1,1 1-1,-1-1 1,1 0-1,-1 1 1,1-1 5,3-2-18,1-1 1,-1 1 0,1 0-1,1-1 18,6-1 40,1-1 0,0 2 0,0 0 0,0 0 0,0 1 0,1 1 0,-1 0-1,1 1 1,0 1 0,11 0-40,-24 0 47,1 0-1,0 1 0,0-1 1,-1 0-1,1 1 1,0-1-1,-1 1 1,1-1-1,-1 1 0,1 0 1,0 0-1,-1 0 1,0 0-1,1 0 1,0 0-47,-2 0 28,1 0 1,-1-1 0,1 1 0,-1 0 0,0 0 0,1-1 0,-1 1 0,0 0-1,0 0 1,1 0 0,-1-1 0,0 1 0,0 0 0,0 0 0,0 0 0,0 0-1,0-1 1,0 1 0,0 0 0,-1 0 0,1 0 0,0-1 0,0 1 0,-1 0-1,1 0 1,0 0 0,-1-1 0,1 1 0,-1 0 0,1-1 0,-1 1 0,1 0-29,-5 5 77,0 1 1,-1-1 0,0 0 0,0-1 0,0 1 0,0-1 0,-1-1 0,0 1 0,-7 3-78,12-7-7,0-1-1,0 1 1,0 0-1,0-1 1,0 1-1,0-1 1,0 1-1,0-1 1,-1 0-1,1 0 1,0 0-1,0 0 1,0-1-1,0 1 1,-1 0-1,1-1 1,0 0-1,0 1 1,0-1-1,0 0 1,0 0-1,0 0 1,0 0-1,0-1 8,0 0-34,0 0 0,1 1 0,-1-1 0,0 0 0,1 0 0,0 0 0,-1 0-1,1 0 1,0 0 0,0-1 0,0 1 0,1 0 0,-1 0 0,0-1 0,1 1-1,0 0 1,-1-1 0,1 1 0,0-1 0,0 1 0,0-2 34,1 2-15,-1 0-1,1 0 1,-1 1 0,1-1-1,0 0 1,0 0 0,0 0-1,0 1 1,0-1 0,0 0-1,0 1 1,1-1 0,-1 1-1,0-1 1,1 1 0,-1 0-1,1 0 1,0-1 0,-1 1 0,1 0-1,0 0 1,0 1 0,0-1 15,2-1 7,0 1 0,0-1 0,0 1 0,0 0 0,0 0 0,0 0 0,1 1 0,-1-1 0,0 1 0,1 0-7,3 1 460,-5-1-1966,-6-2-2681,-2-3-948,5 5 5214,0-1 1,0 1-1,-1 0 1,1 0-1,0-1 1,0 1-1,-1 0 1,1 0-1,0 0 0,0-1 1,-1 1-1,1 0 1,0 0-1,-1 0 1,1 0-1,0 0 1,-1 0-1,1 0 1,0 0-1,-1 0 1,1 0-1,0 0 1,-1 0-1,1 0 1,0 0-1,-1 0 1,1 0-1,0 0 1,-1 0-1,1 0 1,0 1-1,-1-1 1,1 0-1,0 0 1,0 0-80,-10 12 1792,-16 24-447,-1 3 940,-21 37-2285,-184 316 2308,-32 60-1911,54-92-132,115-198-219,-33 55-191,117-200-262,-1 1 1,-4 3 406,16-20-93,-1 0-1,1-1 1,-1 1 0,1 0 0,-1-1 0,0 1-1,0 0 1,1-1 0,-1 1 0,0-1 0,0 1 0,0-1-1,1 1 1,-1-1 0,0 0 0,0 0 0,0 1-1,0-1 1,-1 0 93,2 0-63,-1 0-1,1-1 1,-1 1 0,1 0-1,0-1 1,-1 1-1,1 0 1,-1-1 0,1 1-1,0 0 1,-1-1-1,1 1 1,0-1 0,-1 1-1,1-1 1,0 1-1,0-1 1,-1 1 0,1-1-1,0 1 1,0-1-1,0 1 1,0-1 0,0 1-1,0-1 1,0 0-1,0 1 1,0-1-1,0 1 1,0-1 0,0 1-1,0-1 64,0-22-777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5:50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1576,'42'8'13499,"12"-2"-8002,11 6-3400,9 6-505,-14-5-200,-9-1-335,-6 3-1489,-10-6-169,5-1 137</inkml:trace>
  <inkml:trace contextRef="#ctx0" brushRef="#br0" timeOffset="1">855 165 2128,'1'0'968,"0"-1"-1,1 0 1,-1 1-1,0-1 0,0 0 1,0 1-1,0-1 1,0 0-1,0 0 0,-1 0 1,1 0-1,0 0 1,0 0-1,0 0 0,0-1-967,-1 0 494,1 0 0,0 0 0,-1 0 0,1 0 0,-1 0 0,0 0 0,0 0 0,1 0 0,-1 0 0,-1 0-494,1-3 243,-1 1 1,0-1-1,0 0 1,0 1-1,0-1 1,-1 1-1,0-1 1,0 1-1,-1-1-243,-1-2 185,-1 0 0,0 1 1,0-1-1,-1 1 0,1 1 0,-1-1 0,-1 1 0,1 0 0,-1 0 0,0 1 0,-4-3-185,6 5 111,1 0 0,0 0 1,-1 1-1,0-1 0,1 1 0,-1 0 1,0 0-1,0 1 0,-2-1-111,4 1 85,-1 1 1,1-1-1,0 0 0,0 1 0,0 0 1,0-1-1,0 1 0,0 1 0,0-1 1,0 0-1,0 1 0,1-1 0,-1 1 1,-2 2-86,0 1 76,-1 0 1,1 1-1,1 0 1,-1 0-1,1 0 0,0 0 1,0 1-1,1 0 1,0-1-1,0 1 1,0 1-1,1-1 1,-1 7-77,1-4 43,0 1 0,0-1 0,2 1 1,-1 0-1,1 0 0,1-1 0,0 1 0,0 0 1,2 4-44,-2-10 8,0 0 1,1 0 0,0 0 0,0-1 0,0 1 0,1-1-1,-1 1 1,1-1 0,0 0 0,0 0 0,4 3-9,-4-5-3,-1 1-1,1-1 1,0 0 0,-1-1 0,1 1 0,0 0 0,0-1 0,1 0 0,-1 1 0,0-1 0,0-1 0,1 1-1,-1 0 1,0-1 0,1 0 0,-1 1 0,0-1 0,2-1 3,2 0-23,-1 0-1,1 0 1,-1-1 0,1-1 0,-1 1-1,0-1 1,0 0 0,0 0-1,0 0 1,-1-1 0,1 0-1,2-3 24,3-2-17,0-1 0,-1 0-1,-1-1 1,1 0-1,2-6 18,-6 9 11,-4 7-3,-1 0 1,0-1-1,0 1 0,0-1 0,0 0 0,0 1 0,0-1 0,0 0 0,0-1-8,-1 3 2,0 0 0,0 0 0,-1 0 0,1 0 0,0 0 0,0 0 0,0 0 0,0 0 0,0 0 0,0 0 0,0 0 0,0 0 0,-1 0 0,1 0-1,0 0 1,0 0 0,0 0 0,0 0 0,0 0 0,0 0 0,0 0 0,0 0 0,-1 0 0,1 0 0,0 0 0,0 0 0,0 0 0,0 0 0,0 0 0,0 0 0,0 0 0,0 1 0,0-1-1,0 0 1,0 0 0,0 0 0,-1 0 0,1 0 0,0 0 0,0 0 0,0 0 0,0 0 0,0 1 0,0-1 0,0 0 0,0 0 0,0 0 0,0 0 0,0 0 0,0 0 0,0 0 0,0 0-2,-1 3 36,0 0 0,0 1 0,0-1 0,1 0 1,-1 0-1,1 0 0,0 0 0,0 3-36,-1 7 107,0-2-18,-3 19 274,2 1 0,1 18-363,1-47 9,0-1 1,0 1 0,0 0 0,0-1 0,1 1-1,-1 0 1,0 0 0,1-1 0,0 1 0,-1-1-1,1 1 1,0 0 0,0 0-10,-1-2 17,1 0 1,-1 1-1,0-1 0,1 0 1,-1 0-1,0 0 0,0 1 0,1-1 1,-1 0-1,0 0 0,1 0 1,-1 0-1,0 0 0,1 0 1,-1 0-1,0 0 0,1 1 1,-1-1-1,1 0 0,-1-1 1,0 1-1,1 0 0,-1 0 1,0 0-1,1 0-17,0 0 83,0-1 0,0 1 0,1-1 0,-1 0 0,0 0 0,0 1 0,0-1 0,0 0 0,0 0 0,1-1-83,14-15 482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5:51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25 104 1208,'-1'4'2035,"1"1"0,-1-1 0,1 1 0,-1-1 0,1 1-1,0-1 1,1 0 0,-1 1 0,2 3-2035,3 13 4206,1 9-1123,-5-29-2946,-1 0 0,0 0-1,0 1 1,0-1 0,0 0 0,0 0-1,0 1 1,0-1 0,0 0-1,0 0 1,0 1 0,-1-1 0,1 0-1,0 0 1,-1 0 0,1 0-1,-1 0 1,0 1 0,1-1 0,-1 0-1,0 0-136,0-1 34,1 0 0,-1 1 0,1-1-1,-1 0 1,1 0 0,-1 0 0,1 0-1,-1 0 1,1 0 0,-1 0 0,1 0 0,-1-1-1,1 1 1,-1 0 0,1 0 0,-1 0-1,1 0 1,-1-1 0,1 1 0,0 0-1,-1 0 1,1-1 0,-1 1 0,1 0 0,0-1-1,-1 1 1,1-1 0,0 1 0,-1 0-1,1-1 1,0 1-34,-10-15 535,9 12-478,0 1 0,0-1 0,0 0 0,0 0 0,1 1 0,-1-1 0,1 0 0,-1 0-1,1 0 1,0 0 0,0 1 0,1-1 0,-1 0 0,1-2-57,0 1 37,1-1 0,-1 1 0,1-1 0,0 1 0,0 0 0,1 0 0,-1 0 0,3-2-37,5-6-26,1 0 1,1 0-1,0 2 1,11-8 25,-16 12-75,0 1-1,1 0 1,-1 1-1,1-1 1,0 1 0,0 1-1,1 0 1,-1 0 0,1 1-1,-1 0 1,1 0 0,0 1 75,-7 1-463,0-1 1,1 1 0,-1 0-1,0-1 1,0 1-1,0-1 1,2 0 462,-3 0-191,0 0 0,1 0-1,-1 0 1,0 0 0,0 0 0,0 0-1,0 0 1,0-1 0,0 0 191,-1 2-3</inkml:trace>
  <inkml:trace contextRef="#ctx0" brushRef="#br0" timeOffset="1">457 209 14307,'4'7'10154,"-3"-1"-5577,4 4-3473,-7 2-119,-5-3-569,-1-4-464,-3-6-328,7-8 304,4-7-7906,6-2 6074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6:05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21 171 520,'-10'-86'783,"9"80"-131,0 1 0,-1-1 0,1 0 0,-1-1-652,-2-6 10680,5 10-7158,3 8-1593,4 13-138,20 95 1147,-14-53-1039,18 45-1899,-25-86 149,0-1 0,1-1 0,2 1 0,-1-1 0,2-1 0,0 0 0,10 10-149,-15-19 40,0-1 1,0 0 0,1-1-1,0 1 1,0-1 0,2 0-41,-4-2 16,0 0 0,0-1-1,0 0 1,0 0 0,0-1 0,0 1 0,0-1 0,1 0-1,-1 0 1,3-1-16,-6 0 3,0 0 1,0 0-1,0 0 0,-1 0 0,1-1 0,0 1 0,0-1 0,0 1 1,-1-1-1,1 1 0,0-1 0,0 0 0,-1 0 0,1 0 0,-1 0 1,1 0-1,-1-1 0,1 1 0,-1 0 0,0-1 0,0 1 0,1-1 0,-1 1 1,0-1-1,0 0 0,0 0-3,1-3-23,0-1 0,0 1 1,0-1-1,-1 0 0,0 1 1,0-1-1,-1 0 0,1-1 23,6-244-2168,-6 206 1844,-1 39 282,0-97-419,-1 88 440,1 9 28,8 22 78,-8-16-84,7 16 315,4 16-316,2 9 348,-2-13 67,1-1-1,1 0 1,1 0 0,11 13-415,-18-29 191,1 0 1,0-1 0,1 0 0,0-1-1,1 0 1,0 0 0,0-1-1,1 0 1,0-1 0,0 0 0,11 4-192,-18-9 51,-1-1 1,1 1 0,0-1-1,0 0 1,-1-1 0,1 1-1,0 0 1,0-1 0,0 0 0,0 0-1,0 0 1,0-1 0,3 0-52,-5 0 16,1 1 1,-1-1-1,0 0 1,1 0 0,-1 0-1,0-1 1,0 1 0,0-1-1,0 1 1,0-1-1,0 0 1,0 1 0,0-1-1,-1 0 1,1 0-1,-1 0 1,1-1 0,-1 1-1,0 0 1,1-2-17,2-5 20,-1-1-1,0 0 1,-1 1 0,0-1 0,-1 0 0,0 0-1,0 0 1,-1-6-20,-1-5-20,0-1 0,-2 1 1,-3-11 19,2 11-218,-2 0 1,0 0 0,-6-12 217,8 25-136,1 0 0,-1 1-1,0-1 1,-1 1 0,0 0 0,0 0-1,-1 1 1,1 0 0,-1 0 0,-7-5 136,2 0 65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6:05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1368,'15'23'11584,"3"0"-5369,-10-14-4956,0 1-1,-1 0 1,-1 1-1,5 7-1258,3 18 1183,-1 0-1,-1 1 1,-2 4-1183,1-3 398,3 12 47,13 45 184,-4-16-259,-18-65-321,5 24 59,-10-38-109,0 0 0,0 0 0,0 0 0,0 0 0,0 0 0,0 0 0,0 0 0,0 0 0,0 0 0,0 0 1,1 0-1,-1 0 0,0 1 0,0-1 0,0 0 0,0 0 0,0 0 0,0 0 0,0 0 0,0 0 0,0 0 0,0 0 1,0 0-1,0 0 0,0 0 0,0 0 0,0 0 0,0 1 0,0-1 0,0 0 0,0 0 0,0 0 0,0 0 0,0 0 0,0 0 1,0 0-1,0 0 0,0 0 0,0 0 0,0 0 0,0 0 0,-1 0 0,1 1 0,0-1 0,0 0 0,0 0 0,0 0 1,0 0-1,0 0 0,0 0 0,0 0 0,0 0 0,0 0 0,0 0 0,0 0 0,0 0 0,0 0 0,0 0 0,-1 0 0,1 0 1,0 0-1,0 0 0,0 0 0,0 0 0,0 0 0,0 0 0,0 0 1,-4-3-101,3 1 68,1 1 0,-1-1 1,1 1-1,-1-1 0,1 1 0,-1-1 1,1 1-1,0-1 0,0 0 0,0 1 0,0-1 1,0 0-1,0 1 0,0-2 33,1-5-152,-1-25-843,4-22 995,-2 39-62,1 1-1,0 0 1,1 0 0,4-9 62,6-23 127,-14 47-115,1-1 1,-1 1 0,0-1-1,0 1 1,0 0-1,1-1 1,-1 1 0,0-1-1,1 1 1,-1 0 0,0-1-1,1 1 1,-1 0-1,0 0 1,1-1 0,-1 1-1,1 0 1,-1 0 0,1-1-1,-1 1 1,0 0-1,1 0 1,-1 0 0,1 0-1,-1 0 1,1 0 0,-1 0-1,1 0 1,-1 0-1,1 0 1,-1 0 0,1 0-1,-1 0 1,1 0 0,-1 0-1,0 0 1,1 0 0,-1 1-1,1-1 1,-1 0-1,1 0 1,-1 1 0,0-1-1,1 0 1,-1 1 0,0-1-1,1 0-12,15 15 379,15 26 272,-21-26-337,2 0-1,12 12-313,-19-23-13,-1 0 0,1 0 0,-1 0 1,1-1-1,0 0 0,0 0 0,1 0 0,-1-1 0,1 0 0,-1 0 0,4 1 13,0-1-241,1 0 0,-1-1 0,1 0 0,0-1 0,3 0 241,-2-1-2048,0 0-1,1-1 1,-1 0 0,0-1 0,0 0-1,8-4 2049,-3 0-3220,-1 0 0,0-1-1,-1-1 1,5-3 3220,0-2-2257,9-10 2257,-22 19 73,0 0 0,-1-1-1,0 0 1,0 0 0,-1 0-1,1-1 1,-2 1 0,2-3-73,-3 5 792,0-1 0,0 0 0,-1 0 0,0 0 0,1-4-792,-1 5 1297,-1-1 1,0 1 0,0 0 0,0-1 0,-1 1 0,1 0 0,-1-2-1298,0 4 326,1 1 0,0-1 0,-1 0-1,1 0 1,-1 1 0,0-1 0,0 0 0,1 1 0,-1-1-1,0 1 1,0-1 0,0 1 0,-1-1 0,1 1 0,0 0-1,0 0 1,-1-1 0,1 1 0,-1 0 0,1 0 0,-1 0-1,0 0-325,-2 0 318,0 0 1,0 0-1,-1 1 0,1-1 0,0 1 0,-1 0 0,1 0 1,0 0-1,-1 1-318,-1-1 161,0 1 1,0 0-1,0 1 1,1-1 0,-1 1-1,1 0 1,-1 0-1,1 1 1,0 0 0,-1 0-1,1 0 1,1 0-1,-1 1 1,0 0-1,1 0 1,0 0 0,0 0-1,-3 5-161,2-2 92,0 0 0,1 0 0,0 1 0,1-1 0,0 1 0,0 0 0,0 0 0,1 0 0,0 0 0,1 0 1,-1 0-1,2 0 0,-1 3-92,1-7 29,0 0 0,0 0 0,1 0 1,-1-1-1,1 1 0,0 0 0,0 0 0,0 0 1,1-1-1,-1 1 0,1-1 0,0 1 1,0-1-1,2 3-29,-2-4 9,0 1 0,0-1 1,1 0-1,-1 1 0,1-1 0,0 0 1,0-1-1,0 1 0,0 0 0,0-1 1,0 0-1,0 0 0,0 0 1,0 0-1,0 0 0,1-1 0,0 1-9,3-1 1,-1 1 1,1-1-1,-1-1 0,1 1 0,-1-1 0,0 0 0,1-1 1,-1 1-1,0-1 0,0-1 0,0 1 0,0-1 0,0 0 1,-1 0-1,6-4-1,-4 1 0,0 1-1,0-1 1,-1-1 0,0 1 0,0-1 0,0 0 0,-1-1 0,0 1 0,0-1-1,-1 0 1,1-1 0,12-25 11,-17 34-11,0-1 1,0 1-1,0 0 1,0 0-1,0 0 1,0 0-1,1 0 0,-1 0 1,0 0-1,0 0 1,0 0-1,0 0 0,0 0 1,0 0-1,0 0 1,0 0-1,0 0 0,0 0 1,0 0-1,0-1 1,0 1-1,0 0 1,0 0-1,1 0 0,-1 0 1,0 0-1,0 0 1,0 0-1,0 0 0,0 0 1,0 0-1,0 0 1,0 0-1,0 0 1,0 0-1,0 0 0,1 1 1,-1-1-1,0 0 1,0 0-1,0 0 0,0 0 1,0 0-1,0 0 1,0 0-1,0 0 1,0 0-1,0 0 0,0 0 1,0 0-1,0 0 1,0 0-1,0 0 0,0 0 1,0 0-1,0 0 1,1 1-1,-1-1 1,0 0-1,0 0 0,0 0 0,3 8 13,3 11 12,-1 8 73,-1 0 0,0 16-98,-2-25 126,-3-16-134,1-1 1,0 1-1,1-1 0,-1 1 0,0-1 0,0 1 0,1-1 0,-1 1 0,1-1 0,-1 1 0,1-1 0,-1 1 0,1-1 0,0 0 0,0 1 0,0-1 1,0 0-1,0 0 0,0 0 0,1 1 8,-2-2-28,0 0 1,0 1 0,1-1-1,-1 0 1,0 0 0,0 0-1,0 0 1,0 1-1,1-1 1,-1 0 0,0 0-1,0 0 1,1 0 0,-1 0-1,0 0 1,0 0 0,0 0-1,1 0 1,-1 0 0,0 0-1,0 0 1,1 0-1,-1 0 1,0 0 0,0 0-1,1 0 1,-1 0 0,0 0-1,0 0 1,0 0 0,1 0-1,-1 0 1,0 0 0,0-1-1,0 1 28,14-12-4961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6:06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1960,'3'15'14676,"11"34"-10476,-2 10-1503,3 29-488,2 6-273,-1-2-704,11-4-424,6-30-528,-2-12-56,5-31-224,0-12-304,-16-19-760,-2-10-88,-24-12 568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6:06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27 1704,'-34'5'14796,"21"-5"-8555,13-7-4073,1 7-215,17-8-537,6 6-200,14-5-552,9 0-87,11 6-17,6 1-352,15 8 632</inkml:trace>
  <inkml:trace contextRef="#ctx0" brushRef="#br0" timeOffset="1">1810 28 2489,'-23'17'16539,"14"-10"-12938,17 10-913,-14 14-1127,5-3-233,5 22-336,-7-7-336,6-5-224,2 0-191,-3-28-666,3-8 241,-8-22-9058,-6-3 6458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6:07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1288,'12'-1'6751,"-1"1"-1,9 2-6750,21 5 5386,-27-3-5143,0 1 0,-1 0-1,1 1 1,-1 1 0,0 0-1,-1 1 1,6 4-243,-7-4 337,1-1 1,12 6-338,-10-6-2452,1-2 0,0 1 0,16 2 2452,-2-2-4829,0-2 1,0-1-1,15-1 4829,-33-1-143,-4-1 1382,-15-2 5644,5 2-5836,0-1 0,1 1 0,-1 0 0,0-1 0,0 1 0,0 1 0,1-1 0,-1 0 0,0 1 0,0-1 0,1 1 0,-1 0-1047,2-1 174,0 1 1,0-1-1,0 1 1,1-1 0,-1 1-1,0-1 1,1 1-1,-1-1 1,0 1-1,1 0 1,-1 0-1,1-1 1,-1 1-1,1 0 1,-1 0 0,1 0-175,-1 1 181,1-1 0,-1 1 1,1-1-1,0 1 0,-1 0 1,1-1-1,0 1 0,0 0 1,0-1-1,1 1 1,-1 0-1,0 0-181,2 5 309,0-1-1,0 1 1,1-1 0,0 1-1,0-1 1,0 0 0,4 4-309,8 11 944,7 8-944,-6-10 711,13 10-711,-12-13 621,11 15-621,-26-29 35,-1 0-1,1 0 1,-1 0 0,0 0 0,0 0-1,0 0 1,1 2-35,-2-3 9,0-1-1,0 1 1,0-1-1,0 1 1,0-1-1,0 1 1,0-1-1,0 1 1,0-1-1,0 0 1,0 1-1,0-1 1,0 1-1,0-1 0,-1 1 1,1-1-1,0 1 1,0-1-1,0 0 1,-1 1-1,1-1 1,0 1-1,-1-1 1,1 0-1,0 1 1,-1-1-1,1 0 1,0 1-1,-1-1 1,1 0-1,0 0 1,-1 1-1,1-1 1,-1 0-1,1 0 1,-1 0-1,1 0 1,-1 0-1,1 1 1,-1-1-9,-13 2 10,0 1 0,0-2 0,0 0 0,-1 0 0,0-2-10,-3 1-86,-1 1 0,-3 1 86,20-2-3,0 1 1,1-1-1,-1 1 0,0-1 0,1 1 0,-1 0 0,1-1 1,-1 2 2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6:07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41 1784,'11'-27'13723,"-4"15"-9714,-1 11-1872,-2 24-345,-4 15-128,-4 31-295,-2 13-257,7 13-504,7-2-192,17-17-240,7-12 0,1-37-112,7-6-328,-1-30-624,-7-17 272,-7-19 160</inkml:trace>
  <inkml:trace contextRef="#ctx0" brushRef="#br0" timeOffset="1">14 206 2272,'-11'5'15420,"8"-5"-12548,14 2-1391,9 2-281,16 4-232,5 2-192,14 3-256,6-1-320,0-10-528,7-8-120,0-24 72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6:08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2184,'6'10'14329,"-4"5"-11643,-1-4-1169,8 59 5101,-1 61-6618,0-10 1659,-7-105-1522,1 13 47,1 0 0,2 0-1,1 0 1,4 12-184,-23-71-2532,7 17 1720,0-1 1,-2-8 811,6 12-258,0-1 1,0 1-1,1 0 1,0-1 257,3 1-160,-2 10 160,0 0-1,0-1 1,0 1-1,1 0 0,-1 0 1,0 0-1,0 0 0,0-1 1,0 1-1,1 0 0,-1 0 1,0 0-1,0 0 0,1 0 1,-1 0-1,0 0 1,0 0-1,1-1 0,-1 1 1,0 0-1,0 0 0,1 0 1,-1 0-1,0 0 1,2 1 27,0-1-1,0 1 1,1 0-1,-1 0 1,0 0 0,-1 0-1,3 0-26,-3 0 10,21 11 347,5 4 258,2-2-1,0-1 0,0-1 1,12 2-615,-32-12 77,-1 1-1,1-2 1,0 1 0,0-1-1,0-1 1,-1 1 0,1-2 0,0 1-1,0-1 1,0-1 0,-1 1 0,1-1-1,0-1 1,-1 0 0,0 0-1,0 0 1,0-1 0,1-1-77,3-2 21,-1-2 0,1 1 0,-1-1-1,0-1 1,8-10-21,-14 15-5,-1 0 0,0-1 0,0 1 0,0-1 0,-1 0-1,0 0 1,0 0 0,-1 0 0,1 0 0,-1-1 0,-1 1-1,1-1 1,0-3 5,-2 7-2,0 0 0,-1 0 1,1 0-1,0 0 0,-1 0 0,0 1 0,1-1 0,-1 0 0,0 0 1,-1 1-1,1-1 0,0 1 0,-1-1 0,1 1 0,-1-1 0,0 1 1,0 0-1,0 0 0,0 0 0,0 0 0,0 0 0,-1 0 0,1 1 1,-1-1-1,1 1 0,-1 0 0,1 0 0,-1-1 0,0 2 0,0-1 0,0 0 3,-1 0 15,1 0 1,0 0 0,-1 0-1,1 1 1,0 0 0,-1-1-1,1 1 1,-1 1 0,1-1 0,-1 0-1,1 1 1,0 0 0,-1-1-1,1 1 1,0 1 0,0-1 0,-1 0-1,1 1 1,0 0 0,0-1-1,1 1 1,-1 0 0,0 1 0,1-1-1,-3 2-16,2 1 75,1-1 0,-1 1-1,1-1 1,0 1 0,0 0 0,1-1-1,-1 1 1,1 0 0,0 0 0,1 0-1,-1 0 1,1 4-75,0 2 143,0 0-1,1 0 1,0 1-1,1-1 1,1 2-143,-2-8 46,0 1 0,1-1 0,-1 0 0,1 1 0,1-1 0,-1 0 1,1 0-1,0-1 0,0 1 0,0 0 0,1-1 0,0 0 0,-1 0 0,2 0 0,-1 0 0,0-1 0,1 1 0,-1-1 1,1-1-1,0 1 0,0 0 0,0-1 0,0 0 0,1 0 0,-1-1 0,1 0 0,4 1-46,1-1 123,0 0 0,0-1 0,0 0 0,0-1-123,51-7 127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6:08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16 1336,'-2'-6'10883,"-9"-4"-5210,-6 20-3001,-7 8-527,-4 21-425,2 14-231,12 12-425,6 6-248,20 3-376,9-4-160,20-12-64,17-2 48,4-21-384,5-9-104,10-15-4721,-3-14 3521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5:54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88,'-6'0'176,"5"0"5053,15 1 2512,-10 0-6882,1 0 0,-1 0 0,0 1 0,1 0 0,2 1-859,4 3 1169,1 1 0,4 4-1169,-1-1 528,86 60 3092,70 65-3620,84 92 921,126 108 174,-20-17 377,-310-269-1252,-26-24-98,0-2 0,2 0 0,1-1 0,1-2-122,-24-17 30,-1 0 0,1-1 0,0 1 0,0-1 0,0 0-30,-4-2 19,-1 0-1,0 0 1,1 0-1,-1 1 0,1-1 1,-1 0-1,1 0 1,-1 0-1,1 0 0,-1 0 1,1 0-1,-1 0 1,1 0-1,-1 0 0,1 0 1,-1 0-1,1 0 1,-1-1-1,0 1 0,1 0 1,-1 0-1,1 0 1,-1-1-1,1 1 0,-1 0 1,0 0-1,1-1 1,-1 1-1,0 0 0,1-1 1,-1 1-1,0 0 1,1-1-1,-1 1 0,0-1 1,0 1-1,1 0 1,-1-1-1,0 1 0,0-1 1,0 1-1,0-1 1,0 1-1,1-1 0,-1 1 1,0-1-1,0 1 1,0-1-1,0 1 0,-1-1 1,1 1-1,0-1-18,0-2 165,0-1 0,-1 1 0,0 0-1,0-1 1,0 1 0,0 0 0,-1-2-165,-23-45 607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6:09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19 2977,'-6'-3'4618,"-1"0"0,0 0 0,-3 0-4618,3 1 2122,0 0 1,0 1-1,-4 0-2122,-18 1 2537,22 1-2416,0 0 0,1 0 0,-1 1 1,1 0-1,-1 0 0,1 1 1,0 0-1,0 0 0,0 0 0,0 1 1,0 0-1,1 0 0,0 1 1,0-1-1,0 1 0,-3 3-121,3 0 84,-1 0 1,1 0-1,1 0 0,-1 0 0,1 1 0,1 0 0,0 0 1,0 0-1,1 0 0,0 0 0,-1 8-84,1 3 44,1 0 0,0 1 1,2-1-1,0 0 0,2 2-44,2 12 41,2 0 0,1-1 0,7 17-41,41 96 102,-6-17 7,-38-91-30,-1 0 0,2 20-79,-10-46 19,-1 0 0,-1 0 1,0 0-1,0 0 0,-1 1 0,-2 11-19,2-22 6,0 0-1,-1-1 1,1 1 0,-1 0-1,1 0 1,-1 0 0,0-1-1,0 1 1,1 0-1,-1-1 1,-1 1 0,1-1-6,0 0-18,1 0 0,-1-1 0,0 1 0,0-1-1,0 1 1,0-1 0,0 1 0,0-1 0,0 0 0,0 1 0,0-1 0,0 0 0,0 0 0,0 0 0,0 0 0,0 0 0,0 0 0,0 0 0,0 0 0,0 0 0,0 0 0,0-1 18,-26-7-5023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6:09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2793,'46'-18'16035,"11"2"-13442,4 9-1009,-4 7-296,-3 10-320,-4 4-191,-1 0-889,-1-1-105,4-4 25</inkml:trace>
  <inkml:trace contextRef="#ctx0" brushRef="#br0" timeOffset="1">690 113 1552,'-10'-19'11365,"1"1"-6336,2 5-3078,-1 1 1,0 0 0,-3-3-1952,9 13 288,-1-1 1,1 1-1,-1-1 0,1 1 1,-1 0-1,1 0 0,-1 0 1,-1 0-289,3 1 75,-1 1 0,1-1 0,0 1 0,0 0 0,0-1 0,0 1 0,-1 0 1,1-1-1,0 1 0,0 0 0,0 0 0,-1 0 0,1 0 0,0 0 0,0 1 1,-1-1-1,1 0 0,0 0 0,0 1 0,0-1 0,0 1 0,0-1 0,-1 1 0,1-1 1,0 1-1,0 1-75,-3 2 94,1 0 1,-1 0 0,1 1-1,0-1 1,1 1 0,-1 0-1,1 0 1,0 0 0,0 0 0,1 1-1,-1 3-94,-3 11 88,2 0-1,0-1 1,2 1 0,0 0-1,1 0 1,2 18-88,-1-31 13,1 0 0,-1 0 0,1 0 0,0 0 1,1 0-1,-1-1 0,1 1 0,1-1 0,-1 1 0,4 3-13,-5-8 2,-1 0 1,1 1-1,0-1 0,0 0 0,0 0 0,0 0 0,0-1 0,1 1 0,-1 0 0,0-1 0,1 1 0,-1-1 0,1 0 0,0 0 0,-1 0 0,1 0 0,0 0 0,0-1 0,0 1 0,0-1 0,-1 0 0,1 0 0,0 0 0,0 0 0,0 0 0,0-1 0,1 0-2,-2 1-1,0-1 0,-1 0 0,1 1 0,-1-1 0,1 0 0,-1 0 0,1 0 0,-1 0 0,0 0 0,1 0 0,-1-1 0,0 1 0,1-1 1,12-20-71,0-9-198,-1-1-1,-2 1 0,6-27 270,-8 16-44,-5 35 46,-4 7-1,0 0 0,0 0 1,0 0-1,0 0 0,1 0 0,-1 0 0,0-1 1,0 1-1,0 0 0,0 0 0,0 0 0,1 1 0,-1-1 1,0 0-1,0 0 0,0 0 0,0 0 0,0 0 1,1 0-1,-1 0 0,0 0 0,0 0 0,0 0 0,0 0 1,0 0-1,0 0 0,1 0 0,-1 1 0,0-1 1,0 0-1,0 0 0,0 0 0,0 0 0,0 0 0,0 0 1,0 1-1,0-1 0,0 0 0,0 0 0,1 0 1,-1 0-2,1 6 54,1-1 1,-1 1-1,0-1 1,0 1-1,0 2-54,0 1 70,4 46 284,-4-34-222,2 0 0,0 0 1,1 0-1,3 9-132,-6-27 9,0-1 1,0 1-1,0-1 1,0 1-1,0-1 0,1 1 1,-1-1-1,1 0 0,0 0 1,-1 1-1,2 0-9,-2-3 30,0 1 1,0-1-1,0 1 0,0-1 1,-1 1-1,1-1 0,0 0 1,0 1-1,0-1 0,0 0 1,0 0-1,0 0 1,0 0-1,0 0 0,0 0 1,0 0-1,0 0 0,0 0 1,0 0-1,0 0 0,0-1 1,0 1-1,0 0 0,0-1 1,0 1-1,0-1 0,0 1 1,-1-1-1,1 1-30,1-2 83,0 1-1,0 0 1,0 0 0,-1-1-1,1 1 1,0-1 0,-1 0-1,0 1 1,1-1 0,0-1-83,2-5 155,0 0 0,-1 0 0,1-3-155,-3 9 19</inkml:trace>
  <inkml:trace contextRef="#ctx0" brushRef="#br0" timeOffset="2">977 97 2272,'9'18'15620,"-6"13"-11747,0 5-1289,-1 2-567,2-5-217,4-12-896,6-8-328,-4-18-408,-2-16-104,-8-20-2792,-9-11 1984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6:10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1920,'10'3'14492,"5"1"-10524,2 5-2135,2 5-481,1 4-424,4-5-504,5-5 817,4-4-393</inkml:trace>
  <inkml:trace contextRef="#ctx0" brushRef="#br0" timeOffset="1">365 0 1928,'6'21'11581,"-2"-1"-6285,0 8-3427,-2 0 1,0 3-1870,-2-29 305,0 118 3164,1-1-1490,-1-106-1824,7 80 671,-5-76-701,1 0 0,0 0 0,1 0 0,3 3-125,-6-17 11,0 1 0,0-1 0,1 0-1,-1 0 1,1 0 0,0 0-1,0-1 1,0 1 0,0 0 0,0-1-1,1 1 1,-1-1 0,1 0 0,2 2-11,-4-4-15,0 1 0,1-1 0,-1 1 0,0-1 0,0 1 1,0-1-1,1 0 0,-1 0 0,0 0 0,1 1 0,-1-1 1,0 0-1,0-1 0,1 1 0,-1 0 0,1 0 15,0-1-54,-1 0 0,1 1-1,0-1 1,0 0 0,0 0-1,-1 0 1,1 0 0,-1-1-1,1 1 1,-1 0 0,1-1-1,-1 1 1,1-1 54,3-5-532,0-1-1,0 1 1,-1-1 0,0 0 0,0 0 0,-1 0-1,2-5 533,5-20-4660,0-10 4660,-5 24-1146,4-22-1113,-6 24 2003,0 0 0,2 0 0,0 0 0,3-4 256,-8 21 66,0 0 0,0-1 0,0 1 0,0 0 0,0 0-1,1-1 1,-1 1 0,0 0 0,0 0 0,0-1 0,0 1 0,0 0 0,0 0 0,1 0-1,-1 0 1,0-1 0,0 1 0,0 0 0,1 0 0,-1 0 0,0 0 0,0 0 0,0-1-1,1 1 1,-1 0 0,0 0 0,0 0 0,1 0 0,-1 0 0,0 0 0,0 0 0,1 0-1,-1 0 1,0 0-66,1 0 129,-1 1 0,0-1 1,1 0-1,-1 1 0,0-1 0,1 0 0,-1 1 0,0-1 0,0 1 0,0-1 0,1 1 0,-1-1 0,0 1 0,0-1 0,0 1 0,0-1 0,0 1-129,3 18 1836,-1 1-1,-1-1 0,-1 10-1835,2 32 2068,0-43-1202,0 0-1,5 16-865,-5-28 83,-1-1-1,1 0 1,0 1-1,1-1 0,-1-1 1,1 1-1,0 0 1,0 0-1,0-1 1,1 0-1,1 3-82,-3-6-8,-1 0-1,0 0 1,0 0 0,1 0-1,-1 0 1,0 0-1,1 0 1,-1 0 0,1 0-1,-1-1 1,1 1 0,0-1-1,-1 1 1,1-1 0,-1 0-1,1 0 1,0 1 0,-1-1-1,1 0 1,0 0 0,-1-1-1,1 1 1,0 0-1,-1-1 1,1 1 0,-1 0-1,1-1 1,0 0 0,-1 1-1,1-1 1,-1 0 0,0 0-1,1 0 1,-1 0 0,0 0-1,1 0 9,1-3-121,1 1 1,-1-1-1,0 0 0,0 0 0,0 0 0,0-1 1,-1 1-1,1-1 0,-1 1 0,-1-1 0,1 0 121,0 0-102,-1 1-1,0-1 1,0 0 0,0 1-1,-1-2 103,0 1-51,0 1-1,-1 0 1,0 0 0,1-1-1,-2 0 52,2 5-3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6:10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1632,'57'-19'13091,"-50"43"-8834,-2 1-824,-2 11-689,2-1-431,2-5-1217,1-2-432,-1-13-344,1-7-320,-3-14-1080,-1-8-600,-1-13-2337,-3 1-1016,1 2 2856</inkml:trace>
  <inkml:trace contextRef="#ctx0" brushRef="#br0" timeOffset="1">120 86 824,'0'-1'1080,"0"-1"7074,0 1-3225,0 0-1896,0-1-697,0 1-1079,0 0-465,0 1-984,0 0-312,0 0-609,-1 0-359,1 0-296,0 0 271,-2 0 1121,1 0 688,0-2-48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6:10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1432,'-4'0'4263,"-10"1"2088,0 1-3789,13 2 3429,3 3-4419,6 14-1010,15 23 642,-21-41-1039,-1 0 1,0 1-1,0-1 0,0 1 1,-1-1-1,1 1 0,-1-1 1,0 1-1,0 2-165,0 7 565,1-9-487,-1 0 0,1 0 1,0 0-1,0 0 0,0-1 1,0 1-1,1 0 0,-1-1 1,1 1-1,0-1 0,0 1 0,1-1 1,-1 0-1,0 0 0,1 0 1,0 0-1,0 0 0,0-1 1,0 1-1,0-1 0,0 0 1,1 0-1,-1 0 0,1-1 1,0 1-1,-1-1 0,1 1 1,0-1-1,0 0 0,3 0-78,-7-1 7,1 0-1,0 0 1,-1 0-1,1 1 1,0-1 0,-1 0-1,1 0 1,0 0-1,-1 0 1,1 0-1,0-1 1,0 1-1,-1 0 1,1 0-1,0 0 1,-1 0-1,1-1 1,-1 1-1,2-1-6,-2 1-7,0-1 0,1 0 0,-1 0 0,0 1-1,0-1 1,1 0 0,-1 0 0,0 1 0,0-1 0,0 0-1,0 0 1,0 0 0,0 1 0,0-1 7,0-4-162,1 0-213,0 0 1,0 0-1,0 0 0,1 0 1,0 0-1,0 0 1,0 0-1,1 1 1,0-1 374,0-2-1167,0 0 0,0 1 1,2-8 1166,-4 14-39,-1-1 0,0 1 1,0 0-1,0 0 0,0 0 0,0 0 1,0-1-1,0 1 0,0 0 1,0 0-1,0 0 0,0-1 0,0 1 1,0 0-1,0 0 0,0 0 0,0 0 1,-1-1-1,1 1 0,0 0 1,0 0-1,0 0 0,0 0 0,0-1 1,0 1-1,0 0 0,-1 0 0,1 0 1,0 0-1,0 0 0,0 0 0,0-1 1,0 1-1,-1 0 0,1 0 1,0 0-1,0 0 0,0 0 0,0 0 1,-1 0-1,1 0 0,0 0 0,0 0 1,0 0-1,-1 0 0,1 0 0,0 0 1,0 0-1,0 0 39,-14 2-577,9-1 558,-20 2-237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6:11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1848,'-2'3'5468,"-5"4"4237,3 0-5276,4-5-4070,0 0-1,-1 0 0,1 0 0,0 0 1,0 0-1,0 0 0,1 0 0,-1 0 1,1 1-359,14 82 4095,14 40-2380,-23-103-1442,1 0-1,2 2-272,-6-18 42,0 1 0,0-1 0,0 0 0,1 0 0,0 0 0,0 0 1,1-1-1,2 3-42,-5-6 4,0 0 1,0-1-1,0 1 1,1 0-1,-1-1 1,0 0-1,1 1 1,-1-1 0,1 0-1,0 0 1,-1-1-1,1 1 1,0 0-1,-1-1 1,1 0-1,0 0 1,0 1-1,0-2 1,-1 1-1,1 0 1,0 0-1,0-1 1,-1 0-1,1 1 1,0-1 0,-1 0-1,1 0 1,-1-1-1,1 1 1,-1 0-1,1-2-4,5-2-20,-1 0 0,0-1 1,-1 0-1,1 0 0,-1 0 0,-1-1 0,1 0 0,-1 0 0,1-2 20,6-10-149,0-1 0,-2 0 0,0-1 0,-1 0 0,4-18 149,-10 29-46,-2 0 0,1-1 0,-1 1 0,-1-1 0,0-7 46,0 12 9,-1 1 1,1-1-1,-2 0 1,1 1 0,0-1-1,-1 0 1,0 1 0,0 0-1,-1-1 1,0 1 0,0 0-10,0 1 62,2 5 50,2 11 116,17 45 346,-10-23 139,0 15-713,-3-14 522,4 10-522,-7-40 18,-1 0 0,1 0 0,0 0 0,0 0 0,0 0-18,-1-4 0,-1 0 1,1 0-1,0 0 0,-1 0 0,1 0 1,0 0-1,-1 0 0,1-1 1,0 1-1,0 0 0,0 0 0,0-1 1,0 1-1,0-1 0,0 1 1,0-1-1,0 1 0,0-1 1,0 0-1,0 1 0,0-1 0,0 0 1,1 0-1,-1 0 0,0 0-10,-1 0 0,1 0 1,0 0-1,-1 0 0,1-1 0,0 1 0,-1 0 0,1 0 1,0-1-1,-1 1 0,1 0 0,0-1 0,-1 1 1,1-1-1,-1 1 0,1-1 0,-1 1 0,1-1 0,-1 1 1,1-1-1,-1 0 0,0 1 0,1-1 0,-1 1 1,0-1-1,0 0 0,1 1 0,-1-1 0,0 0 0,0 0 1,0 0 9,3-6-87,11-16-961,4-4-4450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6:11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0 153 1328,'1'0'14008,"-1"1"-7703,5 11-3986,-3-3-1731,0 1 1,1-1-1,0 0 1,0 0-1,1 0 1,2 4-589,-2-4 325,1 0 0,-2 0 0,0 0 0,0 1 0,0-1 0,-1 1 0,-1 1-325,10 51 1463,-18-82-1164,0 3-270,7 15-27,-29-101-12,23 78-67,1 0 0,1 0-1,2-7 78,1 23-64,1 1 0,1-1-1,0 1 1,0-1 0,0 1-1,1 0 1,3-7 64,-5 12-107,1 0 0,0 0 1,1 1-1,-1-1 1,0 1-1,1-1 0,-1 1 1,1 0-1,0-1 0,0 1 1,0 0-1,0 0 0,0 0 1,0 0-1,0 1 1,1-1-1,-1 1 0,1-1 1,-1 1-1,1 0 0,0 0 1,-1 0-1,1 0 0,1 0 107,-1 1-128,-1 0-1,1 0 0,0 0 0,-1 1 0,1-1 1,0 0-1,1 2 129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6:12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1 580 1624,'6'3'2024,"0"-1"0,1 0-1,-1-1 1,1 0-1,-1 0 1,1 0-1,-1-1 1,5 0-2024,-8 0 348,0 0-1,1-1 1,-1 0 0,0 1-1,0-1 1,0 0-1,0-1 1,0 1 0,0 0-1,0-1 1,-1 0 0,1 0-1,0 1 1,-1-2 0,1 1-1,-1 0 1,0 0-1,2-3-347,-1 0 278,0 1 0,0-1 0,-1 0 0,0 0 0,1 0 0,-2 0 0,1 0 0,-1 0 0,1-3-278,1-11 496,-1 0-1,-1-1-495,0 12 111,0-7-37,-1 1-1,0-1 1,-1 0 0,-1 0 0,0 0-1,-1 0 1,-1-2-74,4 16 2,0 0-1,-1 0 1,1 0 0,0 0-1,-1 1 1,1-1 0,0 0-1,-1 0 1,1 0 0,-1 0-1,1 0 1,-1 0-1,0 1 1,1-1 0,-1 0-1,0 1 1,0-1 0,1 0-1,-1 1 1,0-1 0,0 1-1,0-1 1,0 1 0,0 0-1,0-1-1,0 1 1,-1 0 0,1 0 0,0 1 0,-1-1 0,1 0 0,0 1 0,0-1 0,-1 0 0,1 1 0,0 0 0,0-1 0,0 1 0,0 0 0,0 0 0,0-1 0,0 1 0,0 0 0,0 0 0,0 0 0,0 1-1,-3 3 28,0 0-1,1-1 0,0 2 1,0-1-1,1 0 0,-1 0 0,1 1 1,1 0-1,-1-1 0,1 1 1,-1 0-1,1 5-27,0 5 175,0 1 0,1-1-1,1 0 1,1 3-175,-1-8 128,1 1-1,0-1 1,1 0-1,1 0 1,0-1-1,0 1 1,2 2-128,-3-7 62,0-1-1,0 0 1,0 0-1,0-1 1,1 1-1,0-1 1,-1 0 0,2 1-1,-1-2 1,0 1-1,1 0 1,0-1 0,0 0-1,3 1-61,-6-3 35,0 0-1,-1-1 0,1 0 1,0 1-1,-1-1 0,1 0 0,0 0 1,-1 0-1,1 0 0,0 0 1,-1 0-1,1 0 0,0-1 1,-1 1-1,1-1 0,0 1 1,-1-1-1,1 0 0,-1 1 1,1-1-1,-1 0 0,1 0 1,-1 0-1,0 0 0,1 0 0,-1-1-34,5-2-12,31-22-1022</inkml:trace>
  <inkml:trace contextRef="#ctx0" brushRef="#br0" timeOffset="1">409 0 13163,'27'24'9706,"11"9"-6625,8 13-1137,-3 8-352,0 11-103,-18 7-785,-6 1-272,-23 11-232,-15-3-8,-11-3-48,-9-11-160,-1-17-272,6-10 608,7-18-368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6:12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1352,'10'28'11947,"5"12"-4482,0 29-5336,2 20-241,-4 20-231,-6 3-169,0 5-640,-3-6-224,-4-22-344,4-12-24,-2-32-128,0-21-216,-8-29-912,-4-19-464,-4-31-1297,-11-11 1,1-18 1775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6:12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1 146 1256,'11'-9'2626,"1"0"0,0 1 0,0 0 0,1 1 0,0 1 0,8-3-2626,-7 3 1034,1 2 0,0-1 1,0 2-1,0 0 1,1 1-1,2 0-1034,-6 2 277,-1-1 0,0 1 0,1 1 0,-1 0 0,0 1 0,1 0 0,-1 1 0,0 0 0,-1 0 0,1 1 0,-1 1 0,1 0 0,-1 0-1,-1 1 1,1 0 0,-1 1 0,0 0 0,2 3-277,-7-7 74,0 1-1,-1 0 0,1 0 0,-1 0 1,0 0-1,-1 1 0,1-1 0,-1 1 0,1-1 1,-1 1-1,-1 0 0,1 0 0,-1 0 1,0 0-1,0 0 0,0 0 0,-1 0 1,1 0-1,-1 1 0,-1-1 0,1 0 1,-1 0-1,0 0 0,-1 4-73,-1 0 44,0 0 0,-1-1 0,0 1 0,-1-1-1,1 0 1,-2-1 0,1 1 0,-1-1 0,0 0 0,-1 0 0,1-1 0,-1 1-1,-7 3-43,8-5-80,-1-1 0,0 1-1,-1-1 1,1-1 0,-1 1-1,1-1 1,-1-1 0,0 1-1,0-1 1,-1-1 0,1 1-1,0-1 1,0-1 0,-1 0-1,-4 0 81,11 0-19,0 0-1,-1 0 0,1-1 1,0 1-1,0-1 1,-1 1-1,1-1 0,0 0 1,0 1-1,0-1 0,0-1 1,0 1-1,0 0 1,0 0-1,0-1 0,0 1 1,1-1-1,-1 1 1,1-1-1,-1 0 0,1 0 1,-1 1-1,1-1 1,0-1 18,-10-26 0</inkml:trace>
  <inkml:trace contextRef="#ctx0" brushRef="#br0" timeOffset="1">578 150 2232,'5'1'1671,"-1"1"0,0 0 0,0 0 0,0 0-1,0 1 1,0-1 0,-1 1 0,1 0 0,-1 0-1,1 1-1670,0 0 642,0 0-1,-1 1 1,0-1-1,0 1 1,0 0-1,-1 0 0,0 0 1,1 2-642,-1-1 474,-1 0 0,1 0 0,-1 0 0,-1 0 0,1 0 0,-1 1 0,0 4-474,-1 4 1555,-1 0 0,-2 5-1555,5-22 62,-1 0 0,0 0 0,0 0 1,0-1-1,0 1 0,0 0 0,-1-1-62,1-9 92,-2-34 13,1 23-64,1-1 1,3-11-42,0 8-59,6-25 59,-7 44-11,0 0-1,0 0 1,1 0 0,1 0-1,-1 0 1,1 1 0,0 0-1,2-2 12,-5 7 2,0 1-1,0 0 0,0 0 1,0 0-1,0 0 1,0 0-1,1 0 0,-1 0 1,0 0-1,1 0 1,-1 0-1,0 1 0,1-1 1,-1 1-1,1-1 1,-1 1-1,1-1 0,-1 1 1,1 0-2,0 0 58,1 0 0,0 0 0,-1 1-1,1-1 1,-1 1 0,1-1 0,-1 1 0,1 0 0,-1 0 0,2 1-58,32 17 304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5:54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41 273 1192,'-23'-6'8401,"6"2"-889,16 3-3151,6-1-2555,8 0-937,35-2 106,265-36 828,-242 28-1616,444-70 498,-192 49-469,-115 14-66,-18-2 65,286-23 934,-367 41-816,-83 4-171,0 1 0,23 5-162,-34-3 84,-15-4-86,0 0 0,0 0-1,-1 0 1,1 0 0,0 0-1,0 0 1,0 0 0,0 0-1,0 0 1,0 0 0,0 0-1,0 0 1,0 0 0,0 0-1,0 0 1,0 0 0,-1 0-1,1 0 1,0 0 0,0 0-1,0 0 1,0 0 0,0 0-1,0 0 1,0 0 0,0 0-1,0 0 1,0 0 0,0 0-1,0 0 1,0 0 0,0 0-1,-1 0 1,1 0 0,0 0-1,0 0 1,0 0 0,0 0-1,0 1 1,0-1 0,0 0-1,0 0 1,0 0 0,0 0-1,0 0 1,0 0-1,0 0 1,0 0 0,0 0-1,0 0 1,0 0 0,0 0-1,0 1 1,0-1 0,0 0-1,0 0 1,0 0 0,0 0-1,0 0 1,0 0 0,0 0-1,0 0 1,0 0 0,0 0-1,1 0 1,-1 0 0,0 0-1,0 0 1,0 1 2,-28 1-867,11-3 99,-1 0-1,1-1 0,-4-2 769,-23-4-666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6:13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46 120 2104,'-14'23'12264,"1"3"-5517,10-18-5479,-1 0 0,1 0 0,1 0 1,0 1-1,-1 4-1268,2-10 107,1 0 1,0 1-1,-1-1 1,1 0-1,0 1 1,1-1-1,-1 0 1,0 1-1,1-1 1,0 0-1,0 0 1,0 1-1,0-1 1,0 0-1,1 0 0,-1 0 1,1 0-1,0-1 1,0 1-1,0 0 1,0-1-1,1 1 1,-1-1-1,1 0 1,-1 0-1,1 0 1,0 0-1,0 0 1,0 0-1,0-1 1,2 1-108,0 0 42,1 0 0,-1 0 0,0-1 0,1 0 1,-1 0-1,1 0 0,-1-1 0,1 0 0,-1 0 0,1 0 0,-1-1 1,1 0-1,1 0-42,0-1 18,-1 1 1,1-2-1,-1 1 0,1-1 1,-1 0-1,0 0 1,0 0-1,0-1 1,0 0-1,2-3-18,-1 1 4,0-1 0,0 0 0,-1-1 0,0 0 0,0 0 0,-1 0 0,0-1 0,0 0 0,0-1-4,-2 3 0,-1-1-1,1 1 1,-1-1 0,-1 1-1,1-1 1,-1 1 0,0-1-1,-1 0 1,0 0-1,0 0 1,-2-5 0,2 8-6,-1 1 0,-1-1 0,1 1 1,-1-1-1,0 1 0,0 0 0,0 0 0,0 0 0,-1 0 0,0 0 0,0 0 0,0 1 1,0-1-1,0 1 0,-1 0 0,1 0 0,-1 0 0,0 0 0,0 1 0,0 0 0,-1-1 6,-5-1-40,0-1 0,0 2-1,0 0 1,-1 0 0,1 0-1,-1 2 1,0-1-1,-6 1 41,14 1-39,-1 0 0,1 0 0,0 0-1,0 0 1,0 0 0,-1 1 0,1 0-1,0 0 1,0 0 0,0 0-1,-1 0 40,2 0 13,1 0 0,-1 0 0,1 0 0,0 0 0,-1 1 0,1-1-1,0 0 1,0 1 0,0-1 0,0 1 0,0-1 0,0 1-1,0-1 1,0 1 0,1-1 0,-1 1 0,1 0 0,-1 0-1,1-1 1,0 1 0,-1 0 0,1 1-13,0 5 62,0 0 0,1 0 1,0 3-63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6:13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1912,'-2'1'11369,"2"2"-7944,3 7-2469,-3-8-81,4 14 196,0 1-1,-2 0 0,0 0 0,-1 0 1,0 15-1071,0 8 1080,20 392 3621,-20-423-4652,1 20 342,-2 13-391,0-41 7,0 0 0,0 0 0,0-1 0,0 1-1,0 0 1,0 0 0,-1-1 0,1 1 0,0 0 0,0 0-1,-1-1 1,1 1 0,0 0 0,-1-1-7,1 1 2,0-1 1,0 0-1,-1 0 1,1 0 0,0 0-1,0 0 1,0 0-1,0 0 1,-1 0-1,1 0 1,0 1-1,0-1 1,0 0-1,-1 0 1,1 0-1,0 0 1,0 0 0,0 0-1,-1 0 1,1 0-1,0-1 1,0 1-1,0 0 1,-1 0-1,1 0 1,0 0-1,0 0 1,0 0 0,-1 0-1,1 0 1,0 0-1,0-1-2,-2 0 11,0-1-1,0 0 1,0 0 0,1 0-1,-1 0 1,1 0-1,-1 0 1,1-1-11,-8-11-33,1-1 1,1 0-1,0-1 1,1 1-1,-2-13 33,6 20-40,0-1 0,1 1 1,0-1-1,0 0 0,1 1 0,0-1 1,0 0-1,1 1 0,1-1 0,-1 0 0,1 1 1,1-2 39,-1 5-18,0 0-1,0 0 1,1 0 0,0 0 0,0 1 0,0-1 0,0 1 0,1 0 0,-1-1-1,1 2 1,0-1 0,1 0 0,-1 1 18,3-2-10,0 1 0,-1 0 0,1 1 0,0-1 0,1 1 0,-1 1 0,1-1 0,-1 1 0,2 1 10,0-1 9,0 1 0,1 0 0,-1 0 0,1 1 0,-1 0 0,0 1 0,1 0 0,-1 1 0,0 0 0,1 0 0,-1 1 0,0 0 0,-1 0 0,1 1 0,7 5-9,-10-5 47,0 0 0,-1 1 0,1 0 0,-1 0 0,0 1 0,0-1 0,-1 1-1,1 0 1,-1 0 0,-1 1 0,1-1 0,-1 1 0,0 0 0,-1-1 0,1 2 0,-1-1 0,-1 0-47,1-1 52,-1 0 0,-1 1 0,1-1 0,-1 0 0,0 0 0,-1 1 0,1-1 0,-1 0 0,0 0 0,-1 0 1,0 1-1,1-2 0,-2 1 0,1 0 0,-1 0 0,0-1 0,0 1 0,-1-1 0,1 0 0,-2 0-52,0 2 33,-1-1 1,-1 0-1,1-1 1,-1 0-1,0 0 0,0 0 1,-1-1-1,1 0 1,-1 0-1,-5 1-33,7-3-47,1 0-1,0 0 0,-1-1 1,0 0-1,1 0 1,-1-1-1,0 1 1,1-1-1,-1-1 1,0 1-1,1-1 1,-1 0-1,0 0 0,1 0 1,-1-1-1,-1-1 48,5 3-5,1-1 0,-1 0 0,1 0 0,-1 0 0,1 1 0,-1-2 0,1 1 0,-1 0 0,1 0 0,0 0 0,0-1 0,0 1 0,-1-1 5,1 0-11,1 0-1,-1 0 1,1 0 0,-1 0-1,1 0 1,-1 0 0,1 0-1,0 0 1,0 0 0,0-1 11,0 3 0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6:14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169 493 1848,'13'-19'13286,"-12"17"-12353,0-1-1,0 1 1,0 0-1,0-1 1,0 1-1,-1-3-932,1 2 318,-1 1 0,0-1 1,0 0-1,-1 0 0,1 1 0,-1-1 0,1 0 0,-1 0 0,0 1 0,0-1 0,0 1 0,0-1 1,0 1-1,-2-3-318,-1-1 253,0 1-1,-1-1 1,1 1 0,-1-1 0,-1 1 0,1 1 0,-1-1-1,0 1 1,1 0 0,-2 0 0,-3-1-253,7 4 9,0-1 0,0 1 0,-1 0 0,1 0-1,0 0 1,-1 1 0,1-1 0,-1 1 0,1 0 0,0 0 0,-3 0-9,3 0 0,1 1 0,0-1 0,0 1 0,0 0 0,0-1 0,0 1 0,0 0 0,0 0 0,0 1 0,0-1 0,0 0 0,0 1 0,1-1 0,-1 1 0,1-1 0,-1 1 0,1 0 0,-2 1 0,0 3-12,-1 1 1,1-1-1,0 1 0,0-1 0,1 1 1,0 0-1,0 2 12,-1 6-14,0 0-1,0 15 15,2-20 9,1 0 1,0 0-1,1 0 0,0 0 0,1 0 0,1 5-9,-1-9 31,-1-1 1,1 0-1,1 0 1,-1 0-1,1 0 1,0-1-1,0 1 1,0-1-1,0 1 0,1-1 1,0 0-1,2 2-31,-4-5 23,-1 1-1,1-1 1,-1 0-1,1 0 0,0 0 1,-1 0-1,1 0 0,0 0 1,0 0-1,0-1 1,0 1-1,0-1 0,0 1 1,0-1-1,0 0 1,0 1-1,0-1 0,0 0 1,0-1-1,0 1 0,0 0 1,0 0-1,0-1 1,0 1-1,-1-1 0,1 0 1,1 0-23,1-1 25,0-1 1,0 1 0,-1-1-1,1 0 1,-1 0 0,1 0 0,-1-1-1,0 1 1,0-1 0,0 0-1,-1 0-25,7-9 22,-2-1 0,0 0 0,-1 0 0,0 0-1,-1-1 1,-1 0 0,0 0 0,1-12-22,-1 10 24,-2 14-13,-1 4-6,0 7 4,-2 34 93,-1-12 168,4 25-270,-2-47 52,1-1-1,0 0 0,0 0 0,1 1 0,0-1 0,1 0 0,-1 0 0,1-1 0,3 6-51,-5-11-18,-1-1-1,0 1 0,1 0 0,-1 0 0,1 0 0,-1-1 0,1 1 0,0 0 0,-1-1 0,1 1 0,0 0 0,-1-1 0,1 1 1,0-1-1,0 1 0,-1-1 0,1 0 0,0 1 0,0-1 0,0 0 0,0 1 0,-1-1 0,1 0 0,0 0 0,0 0 0,0 0 1,0 0-1,0 0 0,0 0 0,0 0 0,0 0 0,0 0 0,-1-1 0,1 1 0,0 0 0,0-1 19,2 0-458,-1-1 1,1 1-1,-1-1 0,0 0 0,1 0 1,-1 0-1,0-1 0,0 1 0,1-2 458,18-25-2224</inkml:trace>
  <inkml:trace contextRef="#ctx0" brushRef="#br0" timeOffset="1">379 1 2144,'5'6'3373,"0"1"-1,0 0 0,-1 0 0,0 0 0,0 2-3372,1 2 1662,-1 0 1,-1 0-1,1 4-1662,2 17 1132,-1-1 0,-2 8-1132,-2-34 392,11 150 2647,4 46-1434,-11-157-1473,-8-62-287,-1-5-151,1 0 0,1 1 0,1-16 306,1 31-59,1 1-1,-1-1 1,2 0-1,-1 1 1,0-1-1,1 1 1,1-1-1,-1 1 1,1 0-1,0 0 1,0 0-1,0 0 1,1 0-1,4-4 60,-5 7-19,1-1-1,0 1 1,0 0 0,0 0-1,0 1 1,0-1-1,1 1 1,-1 0 0,1 0-1,0 0 1,-1 0-1,1 1 1,1 0 19,5-1 21,-1 0 1,0 1-1,1 0 1,-1 1-1,11 1-21,-17 0 57,0 0 1,0-1-1,0 2 0,0-1 0,-1 0 1,1 1-1,0 0 0,-1-1 1,0 1-1,1 1 0,-1-1 0,0 0 1,0 1-1,0 0 0,0 0 1,-1 0-1,1 0 0,-1 0 0,1 0 1,-1 0-1,0 1 0,1 2-57,-1-1 80,0 0 0,0 0 0,0 0 0,-1 0 0,0 0 0,0 1 0,0-1 0,0 0 0,-1 0 0,0 1 0,0-1-1,0 0 1,-1 1 0,0-1 0,0 0 0,-1 5-80,-2-2 44,0 0-1,0 1 1,0-2-1,-1 1 0,-1 0 1,1-1-1,-1 0 1,0 0-1,-1-1 1,1 1-1,-1-2 1,0 1-1,-1-1 1,-6 4-44,8-6-27,0 1 0,0-1 0,0-1 0,0 1 0,-1-1 1,1 0-1,-1-1 0,1 0 0,-1 0 0,0 0 0,0 0 1,1-1-1,-1-1 0,0 1 0,0-1 0,1 0 0,-1 0 1,0-1-1,-4-1 27,9 2-85,1 0 1,-1 0-1,0 0 0,0 0 1,1-1-1,-1 1 0,1 0 1,-1-1-1,1 1 0,-1-1 1,1 1-1,0-1 0,0 0 1,0 0-1,0 1 0,0-1 1,0 0-1,0 0 0,0 0 1,1 0-1,-1 0 0,1 0 1,-1-2 84,1-21-810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6:14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110 194 2521,'5'33'16603,"-5"4"-12106,-2 10-1368,-4 7-961,0 2-391,4-16-985,4-11-400,3-22-416,3-14-224,0-21-1065,0-10-231,-3-10-1849,-3-1-6353,-6-9 5713</inkml:trace>
  <inkml:trace contextRef="#ctx0" brushRef="#br0" timeOffset="1">13 15 856,'-12'-12'1489,"17"10"11513,6 4-8489,3 10-1968,4 11-329,-4 7-559,4 2-345,-1-2 168,-1-12 273,5-20-1041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6:15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0 952,'12'4'6914,"-5"14"3552,-5 8-6289,2 23-1505,-4 7-351,-2 16-785,-4 4-448,0 0-647,3-2-153,6-18-168,6-16-136,7-25-617,5-17 113,12-22-4825,7-1 3809</inkml:trace>
  <inkml:trace contextRef="#ctx0" brushRef="#br0" timeOffset="1">235 289 2569,'0'25'16763,"0"11"-12418,-1 8-1696,-1 5-377,1 2-656,1-10-551,3-17-689,2-12-224,2-21-352,-1-14-544,2-19 1264,3-2-616</inkml:trace>
  <inkml:trace contextRef="#ctx0" brushRef="#br0" timeOffset="2">122 52 2032,'13'2'15324,"6"4"-10947,1 7-2601,0 6-344,-4-2-896,1-2-536,4-15 2169,2-12-1769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6:15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1608,'17'6'13179,"-5"14"-8266,-3 8-2240,-9 21-465,-1 6 17,-6 10-601,-6 2-368,10-6-648,8-5-183,1-23-561,18-8-289,-2-25-559,-6-9 256,11-10-6746,-11-9 5458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6:16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0 188 6497,'26'24'14606,"-19"-19"-13004,0 0 1,0-1 0,4 2-1603,-7-4 207,1 1 0,-1-2 1,1 1-1,0 0 0,-1-1 1,1 0-1,0 0 0,0 0 1,0-1-1,0 0 0,0 0 1,0 0-1,1-1-207,14-3 202,0-1 0,12-5-202,23-7-60,-51 16 35,1 0-1,0 0 1,-1 1 0,1 0-1,4-1 26,-7 1-7,-1 1 0,0-1 0,0 0 1,0 0-1,0 0 0,0 0 0,0 1 0,0-1 0,0 1 0,0-1 0,0 1 0,0-1 0,0 1 0,0-1 0,-1 1 0,1 0 0,0-1 0,0 1 0,0 0 0,-1 0 0,1 0 0,-1 0 0,1-1 0,0 1 0,-1 0 0,1 0 0,-1 0 0,0 0 0,1 1 7,0 4-8,0-1 1,-1 0 0,1 1-1,-1-1 1,0 1-1,-1-1 1,0 3 7,-8 40 19,6-35 24,0-1 0,1 1 0,0 0-1,1 8-42,1-18 15,0 0-1,0-1 0,1 1 0,-1 0 0,1 0 0,0 0 0,0 0 0,0-1 0,0 1 1,0 0-1,1-1 0,-1 1 0,1 0-14,-1-2 3,0 0 0,0 0 0,0 0 1,0 0-1,0 0 0,1 0 0,-1 0 1,0 0-1,0-1 0,1 1 0,-1 0 0,0-1 1,1 1-1,-1-1 0,1 0 0,-1 1 0,1-1 1,-1 0-1,0 0 0,1 0 0,-1 0 0,1 0 1,-1 0-1,1-1 0,-1 1 0,2-1-3,2 0-20,-1-1-1,1-1 0,0 1 1,-1-1-1,1 1 1,-1-1-1,0-1 1,0 1-1,0-1 1,-1 1-1,2-3 21,9-7-114,19-20-164,-25 24 232,1 0 0,0 0 1,0 1-1,1 1 0,0-1 0,1 1 0,1 0 46,-10 6-2,0 0-1,0 0 1,0 0-1,0 1 0,0-1 1,0 1-1,0-1 1,1 1-1,-1 0 0,0 0 1,0 0-1,0 0 1,1 0-1,-1 0 1,0 1-1,0-1 0,1 1 3,0 0 7,0 0 0,-1 0 0,0 1 0,1-1 0,-1 1-1,0 0 1,0-1 0,0 1 0,0 0 0,0 0 0,0 1-1,1 0-6,3 8 83,0-1-1,0 2 0,-1-1 1,0 0-1,2 10-82,-5-17 32,79 251 2029,-76-238-1896,4 12 240,-2 0 1,0 1 0,0 18-406,-4-24 188,-1-13-118,-1-1 0,0 1-1,-1 0 1,0 0 0,0-1-1,-1 1 1,-1 0 0,-1 7-70,3-18 0,0 1 1,-1 0-1,1 0 1,0 0 0,-1 0-1,1 0 1,-1 0-1,1 0 1,-1-1-1,1 1 1,-1 0 0,0 0-1,1-1 1,-1 1-1,0 0 1,1-1 0,-2 1-1,2-1-1,-1 1 1,0-1 0,0 0 0,0 0 0,1 0 0,-1 0 0,0 0 0,0 0 0,0 0 0,0 0 0,1 0 0,-1-1 0,0 1 0,0 0 0,0 0 0,1-1 0,-1 1 0,0-1 0,0 1 0,1 0 0,-1-1 0,-7-4-2,1 0 0,-1-1-1,1 0 1,0 0 0,1-1 0,-4-4 2,-13-18-164,0-1 164,21 27-15,-52-74-1159,4-3-1,-18-41 1175,61 108-1245,1 0-1,-2-10 1246,-4-15-5488,-3-23 5488,-61-344-20559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6:16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1816,'40'-89'13611,"-32"97"-10250,-1 19-712,-10 34-745,-6 16-184,-6 19-591,3-3-209,12-9-368,11-16-136,15-26-136,10-11-144,8-28-424,-5-9-336,-5-16 1328,-11-5-4377,-40-4 3049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6:17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50 3433,'-5'-9'15419,"25"-3"-13235,15 0-639,19 4-57,10 8-56,13 3-703,9 3-137,-2 0-312,1-5-120,-6-10-4681,-5-6 3369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6:17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2865,'0'3'3233,"4"30"6456,-1 1-4470,4 36-1336,-4 13-3883,-3 15 1731,6 159 468,-5-250-2169,-1 8 43,2 0 1,0 0 0,1 0 0,0 0 0,1-1-74,4 6 35,-8-20-39,0 0 0,1 1 0,-1-1 0,0 0 0,0 0 0,0 0 0,0 0-1,0 0 1,0 0 0,1 1 0,-1-1 0,0 0 0,0 0 0,0 0 0,0 0 0,1 0 0,-1 0 0,0 0 0,0 0 0,0 0 0,0 0 0,1 0 0,-1 0 0,0 0-1,0 0 1,0 0 0,1 0 0,-1 0 0,0 0 0,0 0 0,0 0 0,0 0 0,1 0 0,-1 0 0,0 0 0,0 0 0,0-1 0,0 1 0,0 0 0,1 0 0,-1 0-1,0 0 1,0 0 0,0 0 0,0-1 0,0 1 0,0 0 0,0 0 0,1 0 0,-1 0 0,0 0 0,0-1 0,0 1 0,0 0 0,0 0 0,0 0 0,0 0 0,0-1 4,4-11-303,-4-3-26,1 0-1,-2 0 0,0 0 0,-1 0 0,0 0 1,-2-3 329,0-6-353,-1-18 353,5 42 1,0 0-1,0 0 0,0 0 0,0 0 0,0 0 0,-1 0 1,1-1-1,0 1 0,1 0 0,-1 0 0,0 0 1,0 0-1,0 0 0,0 0 0,0 0 0,0 0 1,0-1-1,0 1 0,0 0 0,0 0 0,0 0 0,0 0 1,0 0-1,0 0 0,0 0 0,0 0 0,0 0 1,0 0-1,0 0 0,1 0 0,-1-1 0,0 1 1,0 0-1,0 0 0,0 0 0,0 0 0,0 0 1,0 0-1,0 0 0,1 0 0,-1 0 0,0 0 0,0 0 1,0 0-1,0 0 0,7 3 36,8 8 85,-13-9-77,36 30 450,-23-19-95,0-1 1,11 7-400,-13-11 106,0 0 0,0-1 0,0 0 0,1-1 0,0-1 0,0 0 0,0-1 0,1 0 0,0-1 0,-1-1 0,8 0-106,-6-2 27,1 0 0,0-1 0,0-1 0,-1 0 0,1-1 0,-1-1-1,0-1 1,2-1-27,-8 3 3,0-2 0,0 1 0,0-1 0,-1-1 0,0 0 0,0 0 0,0 0 0,-1-1 0,0-1 0,0 1-1,-1-2 1,0 1 0,0-1-3,-4 5-3,-1 0 0,0 0-1,0 0 1,0 0-1,0 0 1,0 0 0,-1-1-1,0 1 1,0 0 0,0-1-1,0 1 1,-1-1-1,0-2 4,0 4-1,0 0 0,-1 1-1,1-1 1,-1 0-1,0 1 1,0-1 0,0 0-1,0 1 1,0-1-1,0 1 1,-1 0 0,1-1-1,-1 1 1,1 0-1,-1 0 1,0 0 0,0 0-1,0 0 1,0 0-1,-1 1 1,1-1 0,-1 0 1,-1 0 0,0 0 0,-1 0 0,1 0 0,0 1 0,-1-1 0,0 1 0,1 0 0,-1 1 1,0-1-1,1 1 0,-1 0 0,0 0 0,1 0 0,-1 0 0,0 1 0,1 0 0,-3 1 0,-1 0 7,0 1 0,1-1-1,0 2 1,0-1-1,0 1 1,0 0 0,0 1-1,1-1 1,-1 1 0,1 1-7,3-3 32,0 0 1,1 0-1,-1 0 1,1 0-1,0 1 1,0-1-1,0 0 1,0 1-1,1 0 1,0-1-1,-1 1 1,1 0-1,1 0 1,-1 0-1,0 0 1,1 0-1,0 0 1,0 0-1,0 0 1,0-1-1,1 1 1,0 0-1,-1 0 1,1 0-1,1 0 1,-1-1-1,1 1 1,-1 0-1,1 0-32,1 0 54,-1 1 0,1-1 0,0 0 0,0 0 0,1 0-1,-1 0 1,1-1 0,-1 1 0,1-1 0,1 0-1,-1 0 1,0 0 0,1-1 0,-1 1 0,1-1-1,0 0 1,-1 0 0,1-1 0,0 0 0,0 1-1,0-2 1,0 1 0,4 0-54,15-1 110,1-1 1,16-3-111,-33 3 12,-5 1-4,0-1-1,-1 1 1,1 0 0,0 0-1,0 0 1,0 1-1,0-1 1,0 1-1,0 0 1,0-1-1,0 1 1,2 2-8,-3-2 6,0 0-1,-1 0 1,1 1 0,0-1 0,-1 1 0,1-1 0,-1 1 0,0 0 0,1 0 0,-1-1 0,0 1 0,0 0 0,0 0-1,0 0 1,-1 0 0,1 0 0,0 3-6,0-1-81,3 10 206,-4-13-101,0-1 0,1 1 1,-1-1-1,0 1 0,1-1 0,-1 1 1,0-1-1,1 1 0,-1-1 0,0 1 0,1-1 1,-1 0-1,1 1 0,-1-1 0,1 0 1,-1 0-1,1 1 0,-1-1 0,1 0 1,-1 0-1,1 1 0,0-1 0,-1 0 1,1 0-25,10-2 221</inkml:trace>
  <inkml:trace contextRef="#ctx0" brushRef="#br0" timeOffset="1">940 53 8226,'6'42'12050,"-16"10"-8729,6 35-1521,-8 8-231,7 3-361,9-1-344,21-23-408,1-15-24,3-29-632,3-15-520,-4-23 400,-2-13 1192,-6-18-656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5:55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1168,'6'141'12754,"0"10"-7863,22 201-3912,33 51 638,-28-186-863,9 42-6,9 67 258,-13 1-4,-31-71-543,-3-45-194,-3-201-237,-1 1 1,1-1 0,1 1 0,0-1-1,0 1 1,2 2-29,1-5-210,-5-8 204,0 0 1,1 0-1,-1 0 0,0 0 0,0 0 1,0 0-1,0 0 0,0 0 1,0 0-1,0 0 0,0 0 0,0 0 1,1 0-1,-1 0 0,0 0 1,0 0-1,0 0 0,0 0 0,0 0 1,0 0-1,0-1 0,0 1 1,0 0-1,0 0 0,1 0 0,-1 0 1,0 0-1,0 0 0,0 0 1,0 0-1,0 0 0,0 0 0,0 0 1,0 0-1,0-1 0,0 1 0,0 0 1,0 0-1,0 0 0,0 0 1,0 0-1,0 0 0,0 0 0,0 0 1,0 0 5,2-18-416,-1 12 373,3-26-257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6:17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 8402,'-2'-2'11490,"12"1"-8857,10 4-489,18 9-583,8 1-193,15-1-480,6-1-96,3-6 665,6-6-9459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6:18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1312,'25'-32'14685,"-25"31"-14540,0 1 1,1 0 0,-1-1-1,0 1 1,0 0 0,1 0-1,-1-1 1,0 1 0,0 0-1,1 0 1,-1-1 0,0 1-1,1 0 1,-1 0 0,1 0-1,-1-1 1,0 1 0,1 0 0,-1 0-1,0 0 1,1 0 0,-1 0-1,1 0 1,-1 0 0,0 0-1,1 0 1,-1 0 0,1 0-1,-1 0 1,0 0 0,1 0-1,-1 0 1,0 1 0,1-1-1,-1 0 1,0 0 0,1 0-1,-1 1 1,0-1 0,1 0-1,-1 0-145,2 2 180,-1-1 1,0 0-1,0 1 0,0-1 0,0 0 1,0 1-1,-1-1 0,1 1 0,0 0 0,-1-1 1,1 1-1,-1 0-180,3 10 521,-2 0 0,1 0 0,-2 0 0,0 0 0,0 2-521,0 1 323,-1 54 679,1 63 180,2-103-970,1 0 1,1-1-1,5 17-212,-6-34 38,1 0 0,0-1 0,0 1 0,1-1-1,1 1-37,-6-10-7,1-1-1,-1 1 0,0 0 1,1-1-1,-1 1 0,0 0 0,1-1 1,-1 1-1,1-1 0,-1 1 1,1-1-1,-1 1 0,1-1 0,-1 1 1,1-1-1,0 1 0,-1-1 0,1 0 1,0 1-1,-1-1 0,1 0 8,2-4-257,-2-8-60,-4-20-237,1 0-1,2-8 555,0 30-95,1-1 0,1 1 0,-1 0 0,1 0-1,1 0 1,0 0 0,1 0 0,0 1 0,0-1 95,-3 8 12,0 0 1,0 1 0,0-1 0,0 0 0,0 1 0,1-1 0,-1 1 0,0-1-1,1 1 1,-1 0 0,1 0 0,0 0 0,-1 0 0,2-1-13,-1 1 15,-1 1-1,0 0 1,0 0 0,0 0 0,0-1-1,0 1 1,1 0 0,-1 0 0,0 0 0,0 1-1,0-1 1,0 0 0,1 0 0,-1 1-1,0-1 1,0 0 0,0 1 0,0-1-1,0 1 1,0 0 0,0-1 0,0 1 0,0 0-1,0 0-14,3 3 75,0-1-1,-1 1 1,1 0 0,-1 0-1,0 1 1,-1-1-1,1 0 1,0 3-75,17 41 502,-14-33-350,5 17 148,-2-6 65,1-1-1,6 9-364,-13-27 57,1-1 0,0 1-1,0-1 1,1 0 0,0 0 0,0-1-1,0 1 1,0-1 0,1 0 0,6 3-57,-10-6-78,0-1 0,0 1 0,0-1 0,1 0 0,-1 0 0,0 0 0,1 0 0,-1-1 0,1 1 0,-1 0 0,1-1 0,0 0 0,-1 0 0,1 1 0,-1-2 0,1 1 0,0 0 0,-1 0 0,1-1 0,-1 1 0,1-1 0,-1 0 0,1 0 0,-1 0 0,0 0 0,1 0 0,-1-1 0,0 1 0,0-1 0,0 1 0,0-1 0,1-1 78,12-12-1921,2 3 856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6:18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180 199 784,'7'-8'1924,"0"0"-1,-1-1 1,0 0-1,0 0 1,0-4-1924,-3 8 1163,-1 0 1,0 0-1,0-1 0,-1 1 1,0-1-1,0 0-1163,0 2 360,-1 0 0,0 0 0,0 0 1,0 0-1,-1-2-360,0 1 459,0-1 1,0 1 0,-1 0-1,1 0 1,-1 0 0,-1 0-1,1 0 1,-1 0 0,-2-2-460,4 5 150,-1 0 0,1 0 0,-1 0 0,0 0 0,1 1 0,-1-1 0,0 1 0,0-1 0,0 1 0,0 0 0,0-1 0,-1 1 0,1 0 0,0 0 0,-1 1 0,1-1 0,0 1 0,-1-1 0,1 1 0,-1-1 0,1 1 0,-2 0-150,-1 1 148,-1 0 0,1 0 1,-1 1-1,1-1 0,-1 1 0,1 0 0,0 1 0,0-1 0,0 1 0,0 0 0,1 0 0,-1 1 0,1-1 0,-1 1 0,-1 3-148,-5 4 243,1 2 0,0-1 0,1 1 0,-8 14-243,14-21 67,0-1 0,0 1 0,0 0 0,1 0 0,0 0 0,-1 5-67,3-9 22,-1 1-1,1 0 1,0 0-1,0 0 1,0-1-1,0 1 0,0 0 1,1 0-1,-1-1 1,1 1-1,0 0 1,0 0-1,0-1 1,0 1-1,0-1 1,1 2-22,0-1 8,0 0 0,1 0 0,-1-1 0,0 1 0,1-1 0,0 0 0,-1 0 0,1 0 0,0 0 0,0 0 0,0-1 0,0 0 0,1 1 0,-1-1 0,0 0 0,1 0 0,-1-1 0,0 1 0,1-1 0,1 1-8,1-1-6,0 0 1,1 0 0,-1-1 0,0 1 0,0-1 0,0-1 0,0 1 0,0-1 0,0 0 0,0-1 0,0 0 5,31-17-46,-21 11 44,1 1-1,14-6 3,-29 13 5,0 0-1,1 0 1,-1 1 0,0-1 0,0 1-1,1-1 1,-1 1 0,1 0-5,-2 0 4,0 0-1,0 0 1,-1 1 0,1-1-1,0 0 1,0 1 0,-1-1 0,1 0-1,0 1 1,-1-1 0,1 1-1,0-1 1,-1 1 0,1-1 0,-1 1-1,1 0 1,-1-1 0,1 1-1,-1 0 1,1-1 0,-1 1-1,0 0 1,1 0 0,-1-1 0,1 2-4,10 32 174,-9-26-124,0-1-1,1 1 1,0-1 0,0 0-1,1 1 1,-1-2 0,2 1-1,-1 0 1,1 0-50,-4-6-8,0 0 0,-1-1-1,1 1 1,0 0 0,0 0 0,0 0 0,0-1-1,0 1 1,0 0 0,0-1 0,1 1 0,-1-1-1,0 1 1,0-1 0,0 0 0,1 1-1,-1-1 1,0 0 8,1 0-106,-1 0-1,0-1 1,0 1 0,1 0-1,-1-1 1,0 1-1,0-1 1,0 1-1,0-1 1,1 0 0,-1 1-1,0-1 1,0 0-1,0 0 1,-1 0 0,1 0-1,0 0 1,0 0-1,0 0 107,16-24-4667,-2-6 1985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6:19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1536,'14'19'11127,"-1"1"-5531,-7-11-4362,-1 2-1,1-1 1,-2 0-1,1 1 1,-1 0-1234,2 11 1453,1-1 1,2-1 0,6 14-1454,-11-28 155,-1 0-1,2 1 1,-1-1-1,1-1 0,-1 1 1,1-1-1,1 0 1,-1 0-1,1 0 0,0-1 1,0 0-1,6 3-154,-10-5 12,1-1 0,-1 0 0,1 0 0,-1 0 0,1 0 0,-1 0 1,1 0-1,0-1 0,-1 1 0,1-1 0,0 0 0,-1 0 0,1 0 0,0 0 0,-1 0 0,1-1 0,0 1 0,-1-1 0,1 0 0,0 0 0,-1 0 0,1 0 0,-1 0 0,0 0 0,1-1 0,-1 1 0,0-1 0,0 1 0,0-1 0,0 0 0,0 0 1,0 0-1,0 0 0,-1 0 0,2-3-12,3-4-78,-1-1 1,0 1 0,0-1 0,3-11 77,11-43-1255,-15 50 798,-2 6-24,1-5-279,1 0-1,1 1 1,2-5 760,-6 14-610,0 0 0,1 0 0,0 0 0,0 0 0,0 1 1,0-1-1,0 0 0,1 1 0,-1 0 0,1-1 0,-1 1 0,1 0 0,0 1 1,0-1-1,1-1 610,20-2-3265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6:19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0 491 1624,'1'1'2450,"3"3"330,0-1 0,0 1-1,1-1 1,1 1-2780,-4-3 266,-1-1 0,0 1 0,0 0 1,0-1-1,1 1 0,-1-1 0,0 0 1,1 1-1,-1-1 0,0 0 0,1 0 1,-1 0-1,1 0 0,-1 0 0,0 0 1,1 0-1,-1-1 0,0 1 0,1 0 1,-1-1-267,4-1 462,0-1-1,-1 0 1,0 0 0,0 0 0,0 0-1,0-1 1,0 0 0,0 0 0,2-4-462,1-1 488,0-2 1,0 1-1,3-9-488,-6 12 104,-1-1 1,0 1-1,-1-1 0,0 0 0,0 0 1,0-6-105,-1 11 12,-1-1 1,1 1-1,-1-1 0,0 0 1,-1 1-1,1-1 1,-1 1-1,1-1 0,-1 1 1,0-1-1,0 1 0,-1 0 1,1-1-1,-1 1 1,1 0-1,-1 0-12,1 1 10,0 1-1,0 0 1,0 0-1,0 0 1,0 0 0,0 0-1,0 0 1,0 0-1,0 0 1,-1 0 0,1 0-1,0 0 1,0 1-1,-1-1 1,1 1 0,0-1-1,-1 1 1,1-1-1,-1 1 1,1 0 0,-1 0-1,1 0 1,-1 0-1,1 0 1,-1 0-1,1 0 1,0 0 0,-1 0-1,1 1 1,-1-1-1,1 1 1,0-1 0,-1 1-1,1-1 1,0 1-1,-1 0 1,1 0 0,0 0-1,-1 0-9,-2 2 74,-1 1 0,1 0-1,0 0 1,0 1 0,0-1-1,1 1 1,0 0 0,0 0 0,-1 2-74,0 2 101,0 0 1,1 0 0,0 0 0,0 1-1,1-1 1,1 1 0,-1-1 0,2 1-1,-1 0 1,1-1 0,1 1 0,0 0-102,0 2 74,1 0 0,0 0 0,1 0 0,1 0 0,0-1 1,0 1-1,1-1 0,0 0 0,3 2-74,-6-9 20,0-1-1,1 1 1,-1-1-1,1 1 1,0-1-1,0 0 1,1 0-1,-1-1 1,1 1-1,0 0-19,-2-2-32,0 0 0,0 0 1,1 0-1,-1 0 0,1 0 0,-1 0 0,0-1 0,1 1 0,-1-1 0,1 0 0,-1 0 1,1 0-1,-1 0 0,1 0 0,-1 0 0,1-1 0,-1 1 0,2-1 32,1-1-254,0 0-1,0 0 1,-1-1-1,1 0 1,0 1-1,-1-1 1,1-1-1,-1 1 1,0-1-1,0 1 1,0-3 254,9-8-2096,-1-1 0,5-10 2096,-17 24-45,34-45-1937</inkml:trace>
  <inkml:trace contextRef="#ctx0" brushRef="#br0" timeOffset="1">356 352 784,'0'0'302,"0"0"-1,1 0 1,-1 0-1,1 0 1,-1 1-1,0-1 0,1 0 1,-1 0-1,0 0 1,1 1-1,-1-1 1,0 0-1,0 0 1,1 1-1,-1-1 1,0 0-1,0 1 1,1-1-1,-1 0 1,0 1-1,0-1 1,0 0-1,0 1 1,0-1-1,1 0 0,-1 1 1,0-1-1,0 1 1,0-1-302,2 18 8220,-1-11-6907,0 36 2924,-1-31-3357,0 0-1,1 0 1,0 0 0,1 0-1,1 2-879,-3-12 103,3 9 531,1-1-1,0 1 0,1 0-633,0-4 348,0-7-101,1-12-50,-5 8-226,-1 4 29,4-9-82,0 0 0,-1 0 0,0 0 0,0-5 82,0 6-89,-1-1-1,1 1 1,0 0-1,1 0 1,-1 0-1,2 0 1,-1 0-1,1 1 1,0 0-1,2-1 90,-5 6-9,1-1-1,-1 1 0,0 1 1,1-1-1,0 0 1,-1 1-1,1-1 0,0 1 1,0 0-1,0 0 0,0 0 1,0 0-1,2 0 10,-3 1 11,0-1-1,-1 1 0,1 0 1,0 0-1,0 0 0,0 0 1,0 0-1,0 1 1,0-1-1,0 1 0,0-1 1,-1 1-1,1 0 0,0 0 1,0-1-1,-1 1 0,1 0 1,0 1-1,-1-1 1,1 0-1,-1 0 0,0 1 1,1-1-11,4 8 101,0 0 1,-1 0-1,0 0 0,-1 1 1,0 0-1,0 0 1,-1 0-1,1 7-101,2 3 367,8 17-367,-12-31 42,1-1 0,0 0 0,0 0 0,0 0 0,0 0 1,1 0-1,0-1 0,3 4-42,-5-7 8,-1 0 1,0 0 0,1 0 0,-1 0 0,1 0-1,-1 0 1,1 0 0,-1 0 0,1-1 0,0 1-1,-1-1 1,1 1 0,0-1 0,1 1-9,-2-1 28,1 0 0,-1 0 1,0-1-1,1 1 0,-1 0 0,0 0 1,1-1-1,-1 1 0,0-1 0,0 1 1,0-1-1,1 0 0,-1 1 0,0-1 1,0 0-1,0 0-28,2-2 94,0 0 1,0-1-1,0 1 1,-1-1-1,0 0 0,0 0 1,0 0-1,0 0 0,0 0 1,-1 0-1,2-4-94,8-49 287</inkml:trace>
  <inkml:trace contextRef="#ctx0" brushRef="#br0" timeOffset="2">953 1 2801,'20'42'16755,"-17"19"-12970,-7 22-1465,-7 7-231,0 1-713,10-2-416,8-17-583,6-12-65,4-21-232,-3-16-192,2-28-657,-11-13 185,4-21 200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6:20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77 416 2353,'13'5'15987,"6"-5"-11986,6 0-2129,2 0 105,5 0-417,-7 0-504,4 1-728,6 1 152,-13-1-288,4-1-96,-8-3-3360,10-7 2287</inkml:trace>
  <inkml:trace contextRef="#ctx0" brushRef="#br0" timeOffset="1">34 1 1880,'-1'5'14852,"0"7"-10323,-2 0-1249,-2 11-1335,-2 2-393,-1 9-456,1 2-424,6 0-504,1 2 1001,1-4-945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6:21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294 151 1832,'-7'-12'5221,"-7"-12"635,-1 1 0,-7-8-5856,17 25 503,0 1 0,0-1 0,0 1 0,-1 0 0,0 0 0,0 1 1,0-1-1,0 1 0,-1 1 0,-6-4-503,10 6 138,0 0 0,1 0 0,-1 1 0,0-1 0,0 0 1,0 1-1,0 0 0,0 0 0,0 0 0,0 0 0,0 0 0,0 1 1,0-1-1,0 1 0,0 0 0,0 0 0,0 0 0,1 0 0,-1 0 1,0 1-1,1-1 0,-1 1 0,1 0 0,-1 0 0,0 1-138,-3 3 180,0 1-1,0 0 1,0 0-1,1 0 1,0 1 0,0 0-1,-2 5-179,0 2 161,1 0-1,0 0 0,1 1 1,0 0-1,1 0 1,0 6-161,0 18 311,1 0-1,1 1-310,3 6 259,1 0-1,2 0 0,7 24-258,34 136 449,-25-124-346,-15-60-98,0 0 0,-1 1 0,-2-1 0,0 1 0,-2-1 0,0 1 0,-2 4-5,2-26-64,0 0 0,-1 1 0,1-1 0,-1 0 0,0 0-1,0 0 1,0 1 0,0-1 0,-1 1 64,2-2-48,-1 0 1,0 0-1,0 0 1,1-1-1,-1 1 0,0 0 1,0 0-1,0-1 0,0 1 1,0-1-1,0 1 1,0-1-1,0 1 0,0-1 1,0 1 47,-2-1-48,1 0 0,0 0 0,0 0 0,-1 0-1,1 0 1,0 0 0,-1-1 0,1 1 0,0-1 0,0 0 0,0 0 0,-1 0 0,1 0 0,0 0 0,0 0 0,0 0 0,-1-1 48,-33-27-434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6:21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8314,'49'-4'11690,"18"1"-9161,3 3-801,3 8-560,-7 3-311,-3 1-273,-1 0-536,-5-4-656,-4-3-273,-12 6 313</inkml:trace>
  <inkml:trace contextRef="#ctx0" brushRef="#br0" timeOffset="1">625 70 1256,'0'0'2797,"-2"-2"7062,-1 7-2494,-1 20-4836,0 0 0,1 22-2529,3-47 8,0 8 299,-1 1 0,1 0 0,1 0 0,0-1 0,0 1 0,1-1 0,0 1 0,0-1 0,1 1 0,1 1-307,-2-6 42,0-1-1,-1 0 1,1 0-1,0 0 0,1 0 1,-1-1-1,0 1 0,1-1 1,-1 1-1,1-1 1,0 0-1,0 0 0,0 0 1,0 0-1,0 0 0,1-1 1,-1 0-1,0 1 1,1-1-1,-1 0 0,0-1 1,1 1-1,0-1 1,2 1-42,-1-1 1,0 0 1,-1-1-1,1 1 1,0-1 0,0 0-1,0 0 1,-1-1 0,1 0-1,0 1 1,-1-1-1,0-1 1,1 1 0,-1-1-1,0 1 1,0-1 0,0 0-1,-1-1 1,1 1 0,-1-1-1,0 0 1,0 1-1,0-1 1,0 0 0,-1-1-1,1 1 1,-1 0 0,0-1-1,0 0-1,0 0-4,-1 1-1,1-1 0,-1 1 0,0-1 1,0 1-1,-1-1 0,1 0 0,-1 1 1,0-1-1,0 0 0,-1 1 0,0-1 1,1 0-1,-1 1 0,-1-1 0,1 1 1,-1-1-1,1 1 0,-1 0 0,-1 0 1,1 0-1,0 0 0,-1 0 0,0 0 0,0 1 1,0-1-1,-1 1 0,1 0 0,-3-2 5,-1 0-8,-1 1 0,1 0 0,-1 0 0,1 1 0,-1 0 0,0 1 0,0 0 0,-1 0 0,-1 0 8,2 1-59,1 0 0,0 0 0,-1 1 0,1 0 0,-1 0 1,1 1-1,-1 0 0,1 0 0,0 1 0,-3 1 59,9-3 7,0 0-1,1 0 1,-1 1 0,0-1 0,1 0-1,-1 0 1,0 1 0,1-1 0,-1 0-1,0 1 1,1-1 0,-1 1 0,1-1-1,-1 1 1,1-1 0,-1 1-1,1-1 1,0 1 0,-1 0 0,1-1-1,-1 1 1,1 0 0,0-1 0,0 1-1,-1 0 1,1-1 0,0 1 0,0 0-1,0-1 1,0 1 0,0 0-1,0 0 1,0-1 0,0 1 0,0 0-1,0-1 1,0 1 0,0 0 0,1 0-1,-1-1 1,0 1 0,1 0-7,10 21 238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6:21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1824,'-1'6'15098,"3"3"-9332,0 3-3975,3 74 3310,-5-81-4998,0 1 0,1-1 0,0 1 0,0-1 0,1 1 0,-1-1 0,3 5-103,-3-8 6,1 0 1,-1 1-1,0-1 0,0 0 0,1 0 1,0 0-1,-1 0 0,1-1 1,0 1-1,0 0 0,0-1 1,0 1-1,0-1 0,0 0 1,0 1-1,0-1 0,1 0 0,1 0-6,-1 0-17,1 0-1,-1-1 0,0 0 0,1 0 0,-1 0 1,0 0-1,1 0 0,-1-1 0,0 0 0,1 1 0,-1-1 1,0 0-1,0-1 0,0 1 0,0 0 0,0-1 0,0 0 1,0 0-1,-1 0 0,1 0 0,1-1 18,8-8-197,-1 0 1,-1 0-1,1-1 0,-1-1 197,-6 8-85,42-49-788,-42 49 812,-3 5 100,-5 11 197,-1 0-38,0 4 49,2 1 0,-1 0-1,2 0 1,0 0-1,1 0 1,1 0-1,0 0 1,2 9-247,4-6 274,-6-18-274,0-1-1,0 0 0,0 1 0,0-1 0,1 1 1,-1-1-1,0 0 0,0 1 0,0-1 0,1 0 1,-1 0-1,0 1 0,0-1 0,1 0 0,-1 1 1,0-1-1,1 0 0,-1 0 0,0 0 0,1 1 1,-1-1-1,0 0 0,1 0 0,-1 0 0,1 0 1,-1 0-1,0 0 0,1 0 0,-1 1 0,1-1 1,-1 0-1,0-1 0,1 1 0,-1 0 0,1 0 1,-1 0-1,0 0 0,1 0 0,-1 0 0,1 0 1,-1 0-1,0-1 0,1 1 0,-1 0 0,0 0 1,1-1-1,-1 1 0,0 0 1,3-3-334,0 0 1,0-1-1,-1 1 0,0-1 1,1 1-1,-1-2 334,7-10-2551,10-9 481</inkml:trace>
  <inkml:trace contextRef="#ctx0" brushRef="#br0" timeOffset="1">378 60 1632,'1'0'1243,"1"1"-1,-1 0 0,0 0 0,0 0 0,1 0 0,-1 1 0,0-1 1,0 0-1,0 0 0,0 1 0,-1-1 0,1 1 0,0-1 1,0 1-1243,0 2 757,0-1 0,0 0 1,-1 0-1,1 1 0,-1-1 1,1 0-1,-1 1-757,-1 4 738,1 0-1,-1 0 1,0 0 0,-1-1 0,-1 7-738,0-6 550,1-1-197,0 1-1,0-1 1,-1 0-1,0 0 1,-1 0 0,-1 1-353,5-8 2,0 0 0,0 0-1,0 0 1,0 0 0,0 0 0,0 0 0,0 0 0,0 0 0,0 0 0,0 0 0,0 0 0,0 0 0,0 0 0,0 0 0,0 0 0,0 0 0,0 0 0,0 0 0,0 0 0,0 0 0,0 0 0,0 0 0,0 0 0,0 0 0,0 0 0,0 0 0,0 0 0,0 0 0,0 0 0,0 0 0,0 0 0,0 0 0,0 0 0,0 0 0,0 0 0,0 0 0,0 0 0,0 0-2,2-7-64,4-8-190,6-8-561,1 1 0,1 0 0,14-17 815,-26 36-35,1 0 0,0 0 0,-1 1 0,1-1-1,0 1 1,1 0 0,-1-1 0,0 1 0,1 1 0,0-2 35,-2 3 4,-1-1 0,0 1 0,1-1 0,-1 1 1,1 0-1,-1 0 0,1-1 0,-1 1 0,1 0 0,-1 0 1,1 0-1,-1 1 0,0-1 0,1 0 0,-1 0 1,1 1-1,-1-1 0,0 1 0,1-1 0,-1 1 0,0 0 1,1 0-1,-1-1 0,0 1 0,0 0 0,0 0 1,1 1-5,1 1 46,-1 0 0,0 0 0,0 0 0,0 0 0,-1 0 0,1 0 1,-1 0-1,0 0 0,0 1 0,0-1 0,0 1 0,0-1 0,-1 2-46,2 9 364,-2 1 1,0 11-365,0 13 619,0-37-620,0-1 0,0 0 1,0 1-1,1-1 1,-1 0-1,0 0 0,1 1 1,-1-1-1,0 0 1,1 0-1,0 1 0,-1-1 1,1 0-1,0 0 1,-1 0-1,1 0 0,0 0 1,1 1 0,-1-2-40,0 1 1,0-1-1,1 1 1,-1-1-1,0 0 1,1 1-1,-1-1 1,0 0-1,1 0 0,-1 0 1,0 0-1,1 0 1,-1 0-1,0 0 1,0-1-1,1 1 1,-1 0-1,0-1 1,1 1-1,0-1 40,31-15-428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6:22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149 299 1488,'-18'-6'11954,"-1"1"-6296,12 3-4724,0 1-1,0 0 1,-1 0-1,1 1 1,0 0-1,-5 1-933,9-1 158,0 1 0,1 0 0,-1-1-1,1 1 1,-1 0 0,1 0 0,0 1-1,-1-1 1,1 0 0,0 1 0,0 0 0,0-1-1,0 1 1,0 0 0,0 0 0,0 0-1,1 0 1,-1 0 0,1 1 0,0-1 0,-1 0-1,1 1 1,0-1 0,0 2-158,-1 2 110,0-1 1,1 1-1,0-1 1,0 1 0,1-1-1,-1 1 1,1-1-1,0 1 1,1-1-1,-1 1 1,1 0-111,1 0 29,-1 0 0,1 0 0,0 0 1,0 0-1,0 0 0,1 0 0,0-1 0,0 1 1,1-1-1,-1 0 0,1 0 0,0 0 0,1 0 1,-1-1-1,1 0 0,0 0 0,0 0 1,0 0-1,1-1 0,-1 0 0,6 2-29,-9-4-18,0 0 0,0 0 0,0-1 0,0 1 0,0-1 0,0 1 0,0-1 0,0 0 0,1 0 0,-1 0 0,0 0-1,0 0 1,0-1 0,0 1 0,0-1 0,0 1 0,0-1 0,0 0 0,0 0 0,0 0 0,0 0 0,0 0 0,0 0 0,-1 0 0,1-1 0,-1 1 0,1 0 0,-1-1-1,1 0 1,-1 1 0,0-1 0,1 0 0,-1 1 0,0-1 0,0 0 0,0 0 0,-1-1 18,6-10-411,-1 0-1,-1-1 1,0 1 0,-1-1 0,1-6 411,1-21-1615,-1-11 1615,-2 10-171,-1-1 0,-3 1 0,-1-1 0,-3 1 0,-2-7 171,1 23 412,7 26-378,0 0 1,0-1-1,0 1 1,0-1-1,0 1 1,0 0-1,0-1 1,-1 1-1,1 0 1,0-1-1,0 1 1,0 0-1,-1-1 1,1 1-1,0 0 1,0 0-1,-1-1 1,1 1-1,0 0 1,-1 0-1,1-1-34,0 2 41,-1-1 0,1 0 0,0 0 0,0 1 0,-1-1 0,1 0 0,0 0 0,0 1 0,-1-1 0,1 0 0,0 1 0,0-1 0,0 0 0,0 1 0,-1-1 0,1 0 0,0 1 0,0-1 0,0 0 0,0 1 0,0-1 0,0 0 0,0 1-41,-3 19 902,1 0-1,1 11-901,0-25 80,-1 38 384,-1 27 738,3 14-1202,0-63 129,2 0-1,1 0 1,1-1 0,0 1 0,2-1 0,2 3-129,-5-16-170,0-1 1,1 1-1,0 0 1,0-1-1,2 2 170,-1-3-888,0 0 0,0-1 0,0 1 0,0-1 0,1 0 0,0-1 888,35 23-2935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6:01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254 164 760,'11'-23'7301,"-1"3"1134,-6 5-6714,-4 9-1251,1 0 0,-1 0 0,0 0 0,-1 0 0,1 0 0,-1 0 0,0 1 0,-2-5-470,2 7 87,0 1 0,0-1 0,0 1-1,0-1 1,0 1 0,-1 0 0,1 0 0,-1 0 0,0 0 0,1 0 0,-1 0 0,0 0 0,0 0 0,0 1 0,-1-1 0,1 1 0,0-1 0,-1 1 0,1 0-1,0 0 1,-2 0-87,-3-1 41,0 0 0,-1 1 0,1 0 0,0 0 0,-1 1 0,1 0 0,-1 0 0,1 0 0,0 1 0,-1 1 0,1-1 0,0 1 0,0 0 0,-5 2-41,2 0 14,1 1 1,0 0 0,0 0-1,0 1 1,0 0 0,1 0 0,0 1-1,0 0 1,1 0 0,-2 3-15,7-7 20,-1 0 0,1 0 1,0 1-1,-1-1 1,1 0-1,1 1 0,-1 0 1,1 0-1,-1-1 1,1 1-1,0 0 0,0 0 1,1 0-1,-1 0 1,1 0-1,0 0 0,0 0 1,0 0-1,0 0 1,1 0-1,0 0 0,0 0 1,0 0-1,0 0 1,0 0-1,1-1 0,0 1 1,0-1-1,0 1 1,0 0-21,3 3 46,1-1 0,-1 1 1,1-1-1,0 0 1,4 2-47,34 26 278,-21-20-99,0 0-1,1-2 0,1-1 1,9 3-179,-10-4 101,15 5 76,-11-4 178,17 9-355,-36-15 138,0 0-1,-1 1 1,1 0 0,-1 0 0,-1 0 0,7 7-138,-13-12 36,-1 0 0,1 0 0,0-1-1,0 1 1,0 0 0,-1 0-1,1 0 1,0 0 0,-1 0 0,1 1-1,-1-1 1,0 0 0,1 0 0,-1 0-1,0 0 1,1 0 0,-1 1 0,0-1-1,0 0 1,0 1-36,-1-1 38,1 1 0,-1-1 0,0 0-1,1 0 1,-1 1 0,0-1 0,0 0-1,0 0 1,0 0 0,0 0 0,0 0 0,0 0-1,0 0 1,0 0 0,-1 0 0,1-1-1,0 1 1,-1 0-38,-12 6 80,0-1 0,-1 0 0,1-1 1,-1-1-1,0 0 0,0-1 0,0 0 0,-15-1-80,-13 0 4,0-2-1,-25-5-3,32 3-2711,51-1 2126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6:22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56 496,'-1'0'100,"1"0"0,0 0-1,0 0 1,0 0 0,0 0-1,0 0 1,0 0 0,0 0-1,-1 0 1,1 0 0,0 0 0,0 1-1,0-1 1,0 0 0,0 0-1,0 0 1,0 0 0,0 0-1,-1 0 1,1 0 0,0 0-1,0 0 1,0 0 0,0 1 0,0-1-1,0 0 1,0 0 0,0 0-1,0 0 1,0 0 0,0 0-1,0 1 1,0-1 0,0 0 0,0 0-1,0 0 1,0 0 0,0 0-1,0 0 1,0 0 0,0 1-1,0-1 1,0 0 0,0 0 0,0 0-1,0 0 1,0 0 0,0 0-1,0 0 1,0 1 0,1-1-1,-1 0 1,0 0 0,0 0 0,0 0-1,0 0 1,0 0 0,0 0-1,0 0 1,0 0 0,1 0-1,-1 0-99,11 9 7376,3 0-3366,-7-3-3205,-1 1 1,0 0 0,0 0 0,-1 0 0,1 1 0,-2 0 0,1 0 0,-1 0 0,-1 0 0,3 7-806,-2-3 367,-1 1-1,0-1 1,-1 0-1,0 1 1,-1-1-1,0 1 0,-1 8-366,0-19 21,0-1-19,0-1 0,0 1 0,0-1 0,0 1 0,0-1 0,0 1 0,0-1 0,0 1-1,0-1 1,0 1 0,0-1 0,0 1 0,-1-1 0,1 1 0,0-1 0,0 1 0,0-1 0,-1 1 0,1-1 0,0 0-1,-1 1 1,1-1 0,0 0 0,-1 1-2,1-1-13,0 0-1,-1 0 1,1-1-1,0 1 1,0 0-1,0 0 1,0 0 0,-1-1-1,1 1 1,0 0-1,0 0 1,0-1-1,0 1 1,0 0-1,0 0 1,0-1-1,-1 1 1,1 0 0,0 0-1,0-1 1,0 1-1,0 0 1,0 0-1,0-1 1,0 1-1,0 0 1,0 0-1,1-1 1,-1 1 0,0 0-1,0-1 14,1-13-300,0 10 169,0-17-242,2-16-975,5-27 1348,-6 52-77,1 0 1,0 0-1,1 1 1,1-1-1,0 1 1,0 0 0,2-2 76,-5 9 19,1 0 1,-1 1-1,1 0 1,-1-1 0,1 1-1,0 0 1,0 1 0,1-1-1,-1 0 1,1 1 0,-1 0-1,1 0 1,0 0 0,-1 0-1,3 0-19,-3 1 63,1 0-1,-1 0 0,0 1 1,1-1-1,-1 1 0,1 0 1,-1 0-1,1 1 0,-1-1 0,1 0 1,-1 1-1,1 0 0,-1 0 1,0 0-1,1 0 0,-1 1 0,0-1 1,3 3-63,1 1 149,0 0 0,0 1 0,0 0 0,-1 1 0,1-1 0,-2 1 0,1 0 0,-1 0 0,0 1 0,0 0 0,-1 0 0,0 0 0,-1 0 0,0 1 0,0 0-149,5 16 463,-2 0 0,-1 0 0,-1 1 0,1 15-463,-3-22 187,1-16-139,0-10-51,5-25-525,1 1 0,12-27 528,-17 48-72,1-1 0,1 1-1,0 1 1,0-1 0,1 1-1,0 0 1,0 1 0,1-1 0,0 2-1,2-2 73,-9 8 1,0 0 0,0 0 0,1 0 0,-1 0-1,0 0 1,1 1 0,-1-1 0,0 0 0,1 1 0,-1-1-1,1 1 1,-1-1 0,1 1 0,-1 0 0,1 0-1,-1 0 1,1 0 0,-1 0 0,1 0 0,-1 0 0,1 0-1,-1 0 1,1 1 0,-1-1 0,1 1 0,-1-1-1,1 1 1,-1 0 0,0-1 0,1 1 0,-1 0 0,0 0-1,0 0 1,1 0 0,0 1-1,1 1 42,-1 0 0,1 1 0,0-1 0,-1 1-1,0 0 1,0 0 0,0 0 0,0 0 0,0 0 0,-1 0 0,0 1-42,2 10 248,-1 0 0,-1 0 1,0 0-1,-2 11-248,2 22 455,-1-46-375,0-1-167,0 0 0,0 0 0,0 0 0,0 0 0,0 0 0,0 0 0,1 0 0,-1 0 0,0 0 0,1 0 0,-1 0 0,0 0 0,1 1 87,0-2-121,0 0 1,-1-1-1,1 1 0,0 0 0,0 0 0,-1 0 0,1-1 0,0 1 1,-1 0-1,1-1 0,0 1 0,-1 0 0,1-1 0,-1 1 0,1-1 1,-1 1-1,1-1 0,-1 1 0,1-1 0,-1 0 0,1 0 121,16-16-1459,5-7 584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6:23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106 309 1592,'4'16'12955,"2"3"-7810,1-3-2528,-4 11-169,-3 1-239,-3-6-937,0 2-480,-3-13-656,0-9-288,2-14-936,0-16-1048,6-17 1287</inkml:trace>
  <inkml:trace contextRef="#ctx0" brushRef="#br0" timeOffset="1">1 1 9250,'15'12'10594,"1"2"-9233,-2 5-41,-5 0-5089,6-3 2921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6:23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2577,'12'25'14579,"-4"-1"-8860,-7-19-5238,0-1 0,0 0 0,-1 1 0,0-1-1,0 1 1,0-1 0,-1 1 0,1-1-1,-1 1 1,-1 2-481,-3 9 798,5-16-776,0 1 0,0-1 0,0 1 0,0-1 0,0 0-1,0 1 1,-1-1 0,1 0 0,0 1 0,0-1 0,0 0 0,-1 1 0,1-1 0,0 0 0,-1 1 0,1-1 0,0 0 0,0 0 0,-1 1-22,-3-4 132,3 2-134,0 0 0,1 0 0,-1 0-1,1 0 1,-1-1 0,1 1 0,-1 0 0,1 0 0,0-1-1,0 1 1,-1 0 2,2-6-68,-1 1 0,1 0-1,0 0 1,0 0 0,0 0 0,1 0-1,0 0 1,0 0 0,1 0 0,-1 1 0,2-2 67,7-11-405,1 0 0,9-10 406,-8 11-145,-9 11 103,1 0-1,1 0 1,-1 0 0,1 1-1,0 0 1,0 0 0,0 0 42,-4 4 7,-1 0 0,0 1 0,1-1 0,-1 0 0,1 1-1,-1-1 1,1 1 0,-1-1 0,1 1 0,-1 0 0,1-1 0,-1 1 0,1 0 0,0 0 0,-1 0 0,2 1-7,-2-1 25,1 1 0,-1-1 0,0 1 0,0 0 1,1 0-1,-1-1 0,0 1 0,0 0 0,0 0 0,0 0 0,0 0 0,0 1 0,0-1 0,0 0 0,0 0 0,0 0 0,-1 1 0,1-1 0,-1 0 0,1 1 0,-1-1-25,3 7 183,-1 0 0,0 0 0,0-1 0,-1 1 0,0 0 0,0 4-183,-1 51 908,0-45-663,-1 5 44,0-14-174,1 0 1,0 0-1,0 0 1,1 0-1,0 0 1,1 0-1,-1 0 1,3 3-116,-4-10-197,1 0 1,0 0-1,0 0 0,0 0 1,1 0-1,-1 0 1,0-1-1,1 1 0,-1 0 1,2 0 196,0 1-271,1-1 0,0 1 1,0-1-1,4 2 271</inkml:trace>
  <inkml:trace contextRef="#ctx0" brushRef="#br0" timeOffset="1">582 124 14475,'-11'4'9378,"2"-8"-6833,6 4-1377,7 0-480,1 0-208,-5 0-408,0 0-288,0 0 240,24 2 1288,57 6-1040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6:24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41 1776,'1'0'1081,"0"-1"-1,1 1 0,-1 0 0,0-1 0,0 1 0,0 0 1,0-1-1,1 1 0,-1-1 0,0 0-1080,9-8 4588,-9 7-4072,0-1 0,1 1 0,-1-1 0,0 1 0,0-1 0,0 0 0,0 1 0,-1-1 0,1 0-516,-5 4 3456,-5 5-2217,-8 10-634,5-3 366,-10 15-971,8-10 278,6-9-137,0 2 0,1-1 0,1 1 0,-1 1-1,-3 9-140,8-16 18,0 0 0,1 0-1,-1 1 1,1-1 0,0 0-1,0 1 1,1-1-1,0 1 1,0 0 0,0-1-1,0 1 1,1-1 0,0 1-1,2 4-17,-2-7-23,0 1 0,1-1 0,-1 0 0,1 1 0,0-1 0,0 0-1,0 0 1,0 0 0,1-1 0,-1 1 0,1 0 0,0-1 0,0 0 0,0 1 0,0-1-1,0 0 1,0-1 0,1 1 0,-1-1 0,0 1 0,1-1 0,-1 0 0,1 0-1,0 0 1,2-1 23,1 1-207,1 0 0,0-1 0,-1 0 0,1 0 0,0-1 0,-1 0 0,1-1 0,-1 0 0,1 0 0,-1 0 0,0-1 0,2-1 207,9-5-766,-1-2 0,0 0 0,6-6 766,-5 3-454,98-77-1284,-113 89 1731,0 0 0,0-1 1,0 1-1,0-1 0,-1 0 0,1 0 1,-1 0-1,0 0 0,0 0 0,0-1 1,0 1-1,-1-1 0,1 1 0,-1-2 7,-4 19 1095,1 1 1,0 0-1,1-1 0,0 1 0,1 0 0,1 2-1095,0-8 215,0 1 1,0-1-1,1 1 1,0-1-1,0 0 0,1 0 1,1 0-1,-1 0 0,2 0 1,3 6-216,-7-14 9,0 0 1,-1 1-1,1-1 1,0 0-1,0 0 1,0 0-1,0-1 0,0 1 1,0 0-1,1 0 1,-1 0-1,0-1 1,0 1-1,0-1 1,1 1-1,-1-1 0,0 1 1,1-1-1,-1 0 1,0 0-1,2 0-9,-1 0-5,0 0-1,1 0 0,-1-1 1,0 1-1,0-1 1,1 0-1,-1 1 0,0-1 1,0 0-1,0 0 0,0-1 1,0 1 5,7-6-110,0 1 1,-1-2 0,0 1-1,0-1 1,-1-1 109,-4 6-56,23-26-400,-2-1 1,-1-1 455,-18 24-5,0 0 0,1 0 0,5-5 5,-11 12 1,0 0 0,0 0 0,0 1 0,0-1 0,0 0 0,0 0 0,0 0 0,0 0 0,0 1 0,0-1 0,0 0 0,0 0 0,0 0 0,0 0 0,0 1 0,0-1 0,0 0 0,0 0 0,0 0 0,0 0 0,1 0 0,-1 0 0,0 1 0,0-1 0,0 0 0,0 0 0,0 0 0,0 0 0,1 0 0,-1 0 0,0 0 0,0 0 0,0 1 0,0-1 0,0 0 0,1 0 0,-1 0 0,0 0 0,0 0-1,0 0 1,0 0 0,1 0 0,-1 0 0,0 0 0,0 0 0,0 0 0,0 0 0,0 0 0,1 0 0,-1 0 0,0 0 0,0 0 0,0-1 0,0 1 0,1 0 0,-1 0 0,0 0 0,0 0 0,0 0 0,0 0 0,0 0 0,0 0 0,0-1 0,1 1 0,-1 0 0,0 0-1,-2 14 91,0-4 20,1 1-1,0 0 1,0-1-1,1 1 1,1 7-111,8 55 591,-3-30 50,-6-42-647,0 0 0,0-1 0,0 1 0,1 0 1,-1 0-1,0-1 0,0 1 0,0 0 0,0 0 1,1-1-1,-1 1 0,0 0 0,1-1 0,-1 1 1,1 0-1,-1-1 0,1 1 0,-1-1 1,1 1-1,-1-1 0,1 1 0,-1-1 0,1 1 1,0-1-1,-1 1 0,1-1 0,0 0 0,-1 1 1,1-1-1,0 0 0,-1 0 0,1 1 0,0-1 1,0 0-1,-1 0 0,1 0 0,0 0 0,0 0 1,-1 0-1,2 0 6,3-1-945,0-1 0,0 1 0,0-1 0,0 0 0,0 0 0,0-1 945,-1 2-836,48-25-2633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6:24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 14691,'0'61'9042,"-4"23"-7538,-3 7-271,-5 7-33,-1-4-416,6-21-1104,7-13-144,10-27-368,3-18 2128,6-27-920</inkml:trace>
  <inkml:trace contextRef="#ctx0" brushRef="#br0" timeOffset="1">0 92 2713,'0'3'16715,"5"0"-12762,10 6-1937,5 3-511,15 5-449,3 2-208,7-3 672,5-3-943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6:25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35 187 12883,'8'12'9170,"2"-1"-7410,-1 19-744,0 8 145,-6 8 255,-3 5-288,0-7-528,-5-4-120,1-18-528,1-12-344,3-20 208</inkml:trace>
  <inkml:trace contextRef="#ctx0" brushRef="#br0" timeOffset="1">1 1 2633,'14'4'15611,"4"4"-13115,3 1-1567,-2-1-593,0 3-1537,3-3 793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6:25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1 856,'4'27'2836,"-1"-10"4370,-2 0-1,0 10-7205,-2-3 1964,-5 37 4873,5-58-6487,0 5 401,1-8-737,0 0 0,0 0 0,0 0 0,-1 0 0,1 0 0,0 1 0,0-1 0,0 0-1,0 0 1,0 0 0,0 0 0,0 0 0,-1 0 0,1 0 0,0 0 0,0 0 0,0 0 0,0 0 0,0 1 0,-1-1 0,1 0 0,0 0 0,0 0 0,0 0 0,0 0 0,0 0 0,-1 0 0,1 0-1,0 0 1,0 0 0,0-1 0,0 1 0,0 0 0,-1 0 0,1 0 0,0 0 0,0 0 0,0 0 0,0 0 0,0 0 0,0 0 0,-1 0 0,1-1-14,0 1 7,-1-1 0,0 0 0,1 0 1,-1 0-1,1 0 0,-1 0 0,1 0 0,-1 0 1,1 0-1,0 0 0,-1 0 0,1 0 1,0-1-1,0 1 0,0 0 0,0 0 0,0 0 1,0 0-1,0 0 0,0 0 0,1-1-7,4-26-242,-2 20 184,0 1-1,1 0 1,0 0 0,0 0 0,0 0-1,1 1 1,0 0 0,0 0-1,0 0 1,3-2 58,-1 2-56,0 0 1,0 0-1,1 1 0,0 0 1,0 0-1,0 1 1,0 0-1,8-2 56,-14 5 7,1 0-1,-1 1 1,1-1 0,-1 1-1,1-1 1,0 1 0,-1 0-1,1 0 1,0 0 0,-1 0 0,1 1-7,-1-1 7,-1 1 1,0-1-1,1 1 1,-1-1 0,0 1-1,0 0 1,1-1-1,-1 1 1,0 0 0,0 0-1,0 0 1,0 0-1,0 0 1,0 0 0,0 0-1,0 0 1,-1 0-1,1 1 1,0-1 0,-1 0-1,1 2-7,2 4 66,-1 1-1,0-1 0,0 1 0,-1 0 1,0-1-1,-1 1 0,0 5-65,0 17 952,-3 9-952,2-31 233,-1 12 656,2-1 0,0 15-889,5-4 460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6:26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44 10330,'-19'-19'10351,"2"-2"-5460,17 21-4868,0-1 0,0 1 0,0 0 0,0 0 0,0 0 0,0 0 0,0 0-1,0 0 1,0 0 0,0 0 0,0 0 0,0 0 0,-1 0 0,1 0 0,0 0 0,0 0 0,0 0 0,0 0 0,0 0-1,0 0 1,0 0 0,0 0 0,0-1 0,0 1 0,0 0 0,0 0 0,0 0 0,0 0 0,0 0 0,0 0 0,0 0-1,0 0 1,0 0 0,0 0 0,0 0 0,0 0 0,0 0 0,0 0 0,0 0 0,0 0 0,1-1 0,-1 1-1,0 0 1,0 0 0,0 0 0,0 0 0,0 0 0,0 0 0,0 0 0,0 0 0,0 0 0,0 0 0,0 0 0,0 0-1,0 0 1,0 0 0,0 0 0,0 0 0,0 0-23,6 1 719,12 6-173,-14-5-350,47 18 157,1-2-1,0-2 1,1-3 0,1-2 0,46 3-353,-69-11-109,-9-2-499,-1 2 1,0 0 0,0 1 0,16 6 607,-35-9-163,-1-1-1,0 0 1,1 1-1,-1 0 1,0-1 0,0 1-1,1 0 1,-1-1-1,0 1 1,0 0-1,0 0 1,0 0-1,0 0 1,0 0-1,0 0 1,0 1 163,-1-1-18,1 0 0,-1 0-1,0 0 1,0 0 0,0-1 0,0 1-1,0 0 1,0 0 0,-1 0 0,1 0 0,0 0-1,0-1 1,-1 1 0,1 0 0,0 0-1,-1 0 1,1-1 0,-1 1 0,1 0-1,-1-1 1,1 1 0,-1 0 0,1-1 0,-1 1-1,0-1 1,1 1 0,-1 0 18,-17 13 469</inkml:trace>
  <inkml:trace contextRef="#ctx0" brushRef="#br0" timeOffset="1">337 89 1720,'-7'-2'13867,"11"16"-9370,7 16-1696,-7 11-1145,-7 17 113,-7 25-321,-4 9-440,-7 11-448,4-1-288,-7-8-424,-7-5-160,6-20 1304,6-15-2760,17-44 1696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6:28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0 1304,'19'11'7998,"15"6"-7998,-29-15 666,-1-1 0,0 0 0,1 0 0,-1 0 0,0-1 0,1 0 0,-1 0 0,1 0 0,-1 0-1,1 0 1,-1-1 0,1 0 0,-1 0 0,2-1-666,3 0 975,-4 1-538,-2 0-10,1 1 0,0-1 0,-1-1 0,1 1 0,-1 0 0,2-1-427,-5 2 18,0 0-1,0 0 0,1-1 1,-1 1-1,0 0 0,0 0 1,0 0-1,0 0 0,0 0 1,0 0-1,1 0 0,-1 0 1,0 0-1,0 0 0,0 0 0,0 0 1,0-1-1,0 1 0,0 0 1,0 0-1,0 0 0,0 0 1,1 0-1,-1 0 0,0 0 1,0-1-1,0 1 0,0 0 0,0 0 1,0 0-1,0 0 0,0 0 1,0 0-1,0-1 0,0 1 1,0 0-1,0 0 0,0 0 1,0 0-1,0 0 0,0 0 1,0-1-1,-1 1 0,1 0 0,0 0 1,0 0-1,0 0 0,0 0 1,0 0-1,0 0 0,0-1 1,0 1-1,0 0 0,0 0 1,-1 0-1,1 0 0,0 0 0,0 0 1,0 0-1,0 0 0,0 0 1,0 0-18,-11-4 339,-2 2-236,0 1 0,0-1 0,-1 2 0,1 0 0,-1 1-103,-16 1 85,-21 5-85,27-2 83,-19 6-83,34-9 19,1 1 1,0 0 0,0 1 0,0 0 0,0 0-1,-4 4-19,11-7 3,-1 0 1,0 1-1,1-1 0,-1 1 0,1-1 0,-1 1 0,1-1 0,0 1 1,-1 0-1,1 0 0,0 0 0,0 0 0,0 0 0,1 0 0,-1 0 1,0 0-1,1 0 0,0 0-3,-1 1 2,1-1 1,0 1-1,1 0 1,-1-1-1,0 1 0,1 0 1,-1-1-1,1 1 1,0-1-1,0 1 0,0-1 1,1 3-3,4 4 3,0 0 0,0-1 1,1 1-1,0-1 0,1-1 1,3 4-4,0-2 0,0 1 0,1-2 1,1 1-1,-1-2 1,1 1-1,3-1 0,23 10 279,19 4-279,-17-6 363,-32-12-176,-1 1 0,0 0 0,0 0 0,0 1 0,3 2-187,-10-6 17,-1-1 1,1 0-1,-1 0 1,0 1-1,1-1 1,-1 0-1,1 1 1,-1-1-1,0 1 1,1-1-1,-1 0 1,0 1-1,0-1 1,1 1-1,-1-1 1,0 1-1,0-1 1,0 1-1,1-1 1,-1 1-1,0-1 1,0 1-18,0-1 10,-1 1 0,1-1 0,0 0 0,0 1 0,0-1 1,0 0-1,-1 1 0,1-1 0,0 0 0,0 0 1,-1 1-1,1-1 0,0 0 0,-1 0 0,1 1 0,0-1 1,-1 0-1,1 0 0,0 0 0,-1 0 0,1 1 1,-1-1-11,-2 1 47,-1 0 1,0 0 0,0-1-1,-4 1-47,8-1 1,-112 10-1824,83-10-1413,11-3 1401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6:28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 2433,'10'20'15307,"-6"21"-12547,-9 12-1247,-20 16-217,-6 10-128,-2 2-616,3-6-224,16-14-288,10-11-240,11-23-768,8-4-320,7-18-881,-4-7-2280,4 1 3001</inkml:trace>
  <inkml:trace contextRef="#ctx0" brushRef="#br0" timeOffset="1">1 259 7954,'3'0'11122,"15"0"-9914,5 0-295,5 1-65,6 1-184,8-2-808,-2 1-296,-2 2-600,-1 1-945,-7 3-4408,-6 3 2992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5:56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107 137 1752,'0'5'7237,"-1"-2"3541,-6-7-4682,-4-2-5834,1-1 0,0 0 0,0-1 0,-7-7-262,12 10 87,1 1-26,-1 0 1,1 0-1,1-1 1,-1 1-1,0-1 1,1 0-1,0-1-61,2 5 7,0-1 0,1 1 0,-1 0 0,1-1 0,-1 1 0,1 0 0,0-1 0,-1 1 0,1-1 0,0 1 0,0-1 0,0 1 0,0 0 0,0-1 0,0 1 0,1-1 0,-1 1 0,0-1 0,1 1 0,-1 0 0,1-1 0,-1 1 0,1 0 0,0 0 0,0-1-7,1 0 2,-1 0 0,1 1 0,-1 0 1,1-1-1,0 1 0,-1 0 0,1 0 0,0 0 0,0 0 0,0 0 0,0 0 0,0 1 0,0-1 0,0 0 0,0 1 0,1 0-2,6-1 1,-1 0-1,1 1 0,2 0 0,-5 0 1,1 0-1,0 0 1,0 1-1,0 0 0,0 0 1,0 1-1,-1 0 0,1 0 1,0 0-1,-1 1 0,5 2 0,-7-3 4,0 1-1,0 0 0,0 0 1,-1 0-1,1 0 0,-1 0 1,1 1-1,-1-1 0,0 1 1,-1 0-1,1 0 0,-1 0 1,1 0-1,-1 1 0,1 2-3,-3-5 6,1 0 0,-1 1-1,1-1 1,-1 0 0,0 1 0,0-1-1,0 0 1,0 0 0,0 1 0,-1-1-1,1 0 1,-1 1 0,1-1 0,-1 0-1,0 0 1,0 0 0,0 0 0,0 0-1,0 0 1,0 0 0,-1 0 0,1 0-6,-10 18 77,10-16-61,0 0 6,-1-1-1,1 1 0,-1-1 0,0 0 0,0 1 1,-1 0-22,2-3 9,0 1 0,0-1 0,-1 0 1,1 0-1,-1 0 0,1 0 0,-1 0 0,1 0 1,-1-1-1,1 1 0,-1 0 0,0-1 0,1 1 1,-1-1-1,0 0 0,0 1-9,-3-1 7,1 0 1,0 0-1,-1-1 1,1 1-1,-1-1 0,1 0 1,0 0-1,0-1 0,0 1 1,0-1-1,0 0 0,0 0 1,0 0-1,0 0 1,0-1-1,1 1 0,0-1 1,-1 0-1,-1-3-7,1 2-5,2 0-1,-1 0 1,0-1-1,1 1 1,0-1-1,0 1 1,0-1 0,1 0-1,-1 1 1,1-1-1,0 0 1,1 0-1,-1 0 1,1 0-1,0-4 6,0 6-4,0 1 0,0-1 0,1 0 0,-1 0 0,0 0 0,1 1 0,0-1 0,0 0 0,0 1 0,0-1 0,0 1-1,0-1 1,1 1 0,-1 0 0,1-1 0,0 1 0,0 0 0,-1 0 0,1 0 0,1 0 0,-1 0 0,0 1-1,0-1 1,1 1 0,-1-1 0,1 1 0,-1 0 0,1 0 4,0 0 6,1 0 1,0 0-1,-1 1 0,1-1 0,-1 1 1,1 0-1,0 0 0,-1 0 1,1 1-1,0-1 0,-1 1 0,1 0 1,-1 0-1,1 0 0,-1 1 1,4 1-7,-5-2-12,-1 0 0,1 0 1,0 0-1,-1 0 0,1 1 1,0-1-1,-1 1 0,1-1 1,-1 1-1,0 0 0,0-1 1,0 1-1,0 0 0,0 0 1,0 0-1,0 0 0,0 0 1,-1 0-1,1 0 1,-1 0-1,1 0 0,-1 0 1,0 0-1,0 0 0,0 1 1,0-1-1,0 0 0,-1 0 1,1 1 11,-1 1-110,0-1 1,-1 1-1,1 0 0,-1-1 1,0 1-1,0-1 1,0 0-1,0 0 1,-1 0-1,1 0 1,-1 0-1,0 0 1,0 0-1,0-1 1,-3 3 109,-6 4-172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6:29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1 207 296,'0'2'199,"0"0"-1,0 0 1,0-1-1,0 1 1,0 0-1,0-1 1,1 1-1,-1 0 1,0 0-1,1 0-198,0-1 356,-1 0 1,1 0-1,-1-1 0,1 1 1,0 0-1,-1-1 0,1 1 1,0 0-1,-1-1 0,1 1 1,0-1-1,0 1 0,0-1 0,-1 0 1,1 1-1,0-1 0,0 0 1,0 1-1,0-1 0,0 0-356,3 1 750,0-1 0,0 0-1,-1 0 1,1 0-1,0 0 1,0 0 0,-1-1-1,1 1 1,2-2-750,5-1 970,0-1 1,6-3-971,-3 0 178,-1 0 1,0 0 0,-1-1 0,0 0 0,0-2 0,-1 1 0,8-9-179,-13 13 214,-1-1 0,0 0 0,0-1 0,0 1 1,-1-1-1,0 0 0,0 0 0,-1-1 0,0 1 0,0-1 1,-1 1-1,0-1 0,0 0 0,0 0 0,-1 0-214,-1 7 39,0 0 0,0 0 0,0-1 0,0 1-1,0 0 1,0 0 0,0-1 0,0 1 0,0 0-1,-1 0 1,1 0 0,0 0 0,-1-1-1,1 1 1,-1 0 0,1 0 0,-1 0 0,0 0-1,1 0 1,-1 0 0,0 0 0,0 0 0,0 0-1,0 1 1,1-1 0,-1 0 0,0 0-1,-1 1 1,1-1 0,0 1 0,0-1 0,0 1-1,0-1 1,0 1 0,0 0 0,-1-1-1,1 1 1,0 0 0,0 0 0,0 0 0,-1 0-1,1 0 1,0 0 0,0 0 0,0 1 0,-1-1-1,1 0 1,0 1 0,-1-1-39,-2 2 99,-1 0-1,0 0 1,0 1-1,1 0 1,-1-1 0,1 1-1,0 1 1,0-1 0,0 1-1,0-1 1,1 1 0,-1 0-1,1 1 1,-1 0-99,-3 6 181,0 0 0,0 1 0,1-1 0,1 1 0,0 1-181,3-8 7,1-1-1,0 1 1,0 0 0,0 0 0,0 0 0,1 0 0,0 0 0,0 0-1,0 0 1,0 0 0,1 0 0,0 0 0,0-1 0,0 1 0,1 0 0,0 0-1,0-1 1,0 1 0,0-1 0,1 0 0,-1 0 0,1 0 0,0 0-1,0 0 1,1 0-7,1 1 48,0 0 0,0-1 0,1 1 0,-1-1 0,1-1 0,0 1-1,0-1 1,0 0 0,1 0 0,-1 0 0,1-1 0,0 0 0,0-1 0,-1 1-1,1-1 1,0-1 0,4 1-48,24-3 555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6:29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75 1792,'-7'43'14589,"2"0"-9594,-10 54-2433,-15 55-1288,-7-2 0,-10 13-1274,20-77 138,18-70-846,13-33-1220,-1-1-1,0-3 1929,2-16-1841,4-22-4267,-1-18 6108,-1-8-2099</inkml:trace>
  <inkml:trace contextRef="#ctx0" brushRef="#br0" timeOffset="1">52 52 312,'13'-24'1310,"-12"22"-616,1 0 1,0-1-1,0 1 1,0 0-1,1 1 0,-1-1 1,0 0-1,1 1 1,-1-1-1,1 1 0,0 0 1,-1 0-1,1 0 1,0 0-1,-1 0 0,1 0 1,0 1-1,0-1 1,0 1-1,1 0-694,4 0 435,1 0 0,0 0 0,-1 1-1,1 1 1,-1-1 0,1 1 0,-1 1 0,1 0 0,-1 0 0,0 0-1,0 1 1,1 1-435,-2-1 191,-1 0-1,1 0 1,-1 1-1,0-1 0,-1 1 1,1 1-1,-1-1 1,0 1-1,0 0 1,0 0-1,-1 1 0,0-1 1,0 1-1,-1 0-190,-1-4 97,-1 1 0,0-1 0,0 0 0,0 1-1,-1-1 1,1 1 0,-1-1 0,0 1 0,0-1-1,0 0 1,0 1 0,-1-1 0,1 1 0,-1-1 0,0 1-1,0-1-96,-1 2 91,0-1 0,0 0-1,-1 1 1,1-1-1,-1 0 1,0 0 0,0-1-1,0 1 1,-1-1 0,-2 3-91,-4 2 117,0-1 1,0 0-1,-1-1 1,1 0-1,-1-1 1,-1 0-1,1-1 1,-8 2-118,-8 1-14,0-2 0,-13 1 14,31-5-1153,16-5-1641,8-3 245,15-9 647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6:29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15 696,'20'-6'2398,"-6"0"7938,-7 4-4550,-13 6-1702,-5 0-3613,1 1 1,0 1-1,0-1 0,0 2 1,-2 2-472,9-7 33,1 0 1,-1 0-1,1 1 0,0-1 1,0 1-1,-1-1 0,2 1 1,-1 0-1,0 0 1,1 0-1,-1 0 0,1 0 1,0 0-1,0 0 0,0 1 1,0-1-1,1 0 1,-1 1-1,1-1 0,0 0 1,0 1-34,1 3 83,1 0 1,-1 0 0,1 0-1,0-1 1,1 1 0,0 0-1,0-1 1,0 0-1,1 0 1,3 3-84,-2 1 94,1-1 0,-1 0 1,3 10-95,-7-16 55,0 0 1,0 1-1,1-1 1,0 0-1,0 1 1,0-1 0,0 0-1,0 0 1,0 0-1,1-1 1,-1 1-1,1-1 1,0 1-1,0-1 1,0 0 0,0 0-1,0 0 1,3 1-56,2 0 161,-7-3-156,-1 0 0,0 0-1,0 0 1,0 0 0,0 0-1,0 0 1,0 0 0,1 0-1,-1 0 1,0 0 0,0 1-1,0-1 1,0 0 0,0 0-1,1 0 1,-1 0 0,0 0-1,0 0 1,0 0 0,0 0-1,0 0 1,0 0 0,0 1 0,0-1-1,0 0 1,1 0 0,-1 0-1,0 0 1,0 0 0,0 0-1,0 0 1,0 1 0,0-1-1,0 0 1,0 0 0,0 0-1,0 0 1,0 0 0,0 1-1,0-1 1,0 0 0,0 0-1,0 0 1,0 0 0,0 0-1,0 1 1,0-1 0,0 0-1,0 0 1,0 0 0,-1 0-1,1 0 1,0 0 0,0 0-1,0 1 1,0-1 0,0 0-1,0 0 1,0 0 0,0 0-1,0 0 1,-1 0 0,1 0-5,-5 2-106,-1-1 0,0 0 0,0 0 1,0 0-1,0-1 0,1 0 0,-1 0 1,0-1-1,-6-1 106,5 2-174,-2-1-10,-9 0-436,0-1 1,0-1-1,1-1 1,-1 0-1,-4-3 620,20 7-32,0-1 1,0 0-1,0 0 0,0 0 0,0 0 1,0 0-1,0-1 0,0 1 0,1-1 1,-1 1-1,1-1 0,-1 1 0,1-1 1,-1 0-1,1 0 0,0 0 0,0 0 1,0 0-1,0 0 0,0 0 0,0 0 32,0-3 13,1-1 0,-1 1-1,1-1 1,0 0-13,0 6 0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6:30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2200,'49'12'16280,"1"4"-12144,-41-13-3985,-1 0 1,0 1-1,0 0 0,0 1 1,-1 0-1,1 0 0,-1 0 1,0 1-1,-1 0 0,3 3-151,-7-6 72,1-1 1,-1 1-1,0 0 0,-1 0 0,1 0 1,0 0-1,-1 0 0,0 0 1,0 0-1,1 0 0,-2 1 0,1-1 1,0 0-1,-1 3-72,0-3 102,0 0 1,0 0-1,-1 0 0,0 0 1,1 0-1,-1 0 0,0 0 1,0 0-1,-1 0 1,1 0-1,-1 0 0,1 0 1,-1-1-1,0 1 0,-1 0-102,-7 8 322,0-1-1,-1 0 1,0-1-1,-1 0 1,0-1-1,-3 1-321,-18 13 320,16-9-184,0 0-1,1 1 1,-4 5-136,16-15 5,0 0 0,1 0 0,0 0 0,0 0 0,0 1 0,0-1 1,0 1-1,1 0 0,0 0 0,0 0 0,1 0 0,-1 0 0,1 0 0,0 0 0,0 0 0,1 2-5,-1-6 6,1 1-1,0-1 1,0 0 0,0 1 0,1-1-1,-1 0 1,0 1 0,1-1-1,-1 0 1,0 0 0,1 1 0,-1-1-1,1 0 1,0 0 0,-1 0-1,1 0 1,0 0 0,0 0 0,0 1-6,1-1-90,0 1 1,1-1 0,-1 0 0,0 0 0,0 0 0,1 0-1,-1-1 1,3 1 89,7 3-1682,-11-4 1355,-1 1 0,1-1 0,0 1 1,-1 0-1,1-1 0,-1 1 0,1-1 0,0 1 1,-1 0-1,1-1 0,-1 1 0,0 0 0,1 0 1,-1-1-1,1 1 0,-1 0 0,0 0 0,0 0 1,1 0 326,1 7-2922,5 5 874</inkml:trace>
  <inkml:trace contextRef="#ctx0" brushRef="#br0" timeOffset="1">73 505 256,'8'13'824,"23"33"745,-32-36 10585,-5-4-8369,0 1-960,7-3-617,0 3-208,6-3-375,-2-2-233,-2 1-552,-4-2-296,-1-1-312,1-1-88,-3 0-640,-9-2 1449,11 2-873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6:45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51 784,'-16'-21'3547,"13"18"-1204,1-1-1,-1 0 0,1 0 1,0 0-1,1 0 0,-2-3-2342,7 26 1920,21 105 1695,-21-103-3339,18 95 1096,-18-98-1156,2 0 0,0 0 1,1-1-1,0 0 1,4 5-217,-7-16 44,0 0 1,0 0-1,0-1 0,1 1 1,0-1-1,0 0 1,0 0-1,1-1 0,0 1 1,0-1-1,6 3-44,-9-5 4,0-1 1,1 1-1,-1-1 0,1 0 1,-1 0-1,1 0 0,0 0 1,-1-1-1,1 1 0,0-1 1,-1 0-1,1 0 0,0-1 1,-1 1-1,1-1 0,0 1 1,-1-1-1,1 0 0,-1-1 1,1 1-1,-1-1 0,0 1 0,0-1 1,2-1-5,2-3-38,0 0 0,0 0 0,0-1 0,-1 0 0,0 0-1,0 0 1,0-1 0,-1 0 0,-1 0 0,1 0 0,-1-1 0,-1 1 0,3-8 38,1-8-153,-1-1-1,-1 1 1,-1-1 0,1-16 153,-2-12-123,-2 27 94,1 1-1,3-15 30,-5 39 3,0 0 1,0 0-1,0 0 0,0 0 1,1 0-1,-1 0 0,0 0 0,1 0 1,-1 0-1,0 0 0,1 0 0,-1 0 1,1 0-1,0-1-3,2 16 112,-1 1-52,25 110 620,-24-114-551,0 0 1,1 0-1,0-1 1,1 1-1,0-1 1,1 0-1,0 0 1,0 0-1,3 1-129,-6-7 72,1 0-1,-1-1 1,1 1-1,0-1 0,0 0 1,0 0-1,0-1 1,1 1-1,-1-1 1,3 1-72,-4-2 34,1 0 0,-1 0 0,1 0 0,-1 0 0,1-1 0,0 0 0,-1 0 0,1 0 0,-1 0 0,1 0 0,0-1 0,-1 0 0,1 1 0,-1-1 0,2-1-34,2-1 15,-1 0-1,0 0 1,0-1 0,0 0 0,-1 0 0,1 0 0,-1-1 0,0 0 0,0 0 0,-1 0 0,1-1 0,-1 1 0,0-1 0,-1 0 0,0 0-1,1 0 1,0-5-15,2-3-56,-1 0 0,-1-1 0,0 1 0,-1-1 0,-1 0 0,0 0 0,-1-12 56,0-45 521,0 35-249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6:45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1 282 2601,'10'0'6551,"-4"0"-3930,0 0 0,0 0 1,0 0-1,0-1-2621,-3 0 278,-1 1-1,1-1 1,-1 0 0,0 0-1,0 0 1,1 0 0,1-1-278,1-2 298,1-1 0,-1 1 1,0-1-1,0 0 0,-1 0 1,0-1-1,0 0 0,0 1 1,0-1-1,-1 0 0,2-5-298,0 0 229,0-1 0,-1-1-1,-1 1 1,0 0 0,2-13-229,-5 17 47,0 1 1,0-1-1,0 0 1,-1 1-1,0-1 1,0 1-1,-1-1 1,-2-6-48,3 11 13,0 0 0,0 0 1,0 0-1,0 0 0,-1 1 1,1-1-1,-1 0 0,0 1 1,0-1-1,0 1 0,0 0 0,0 0-13,0 0 10,1 1-1,-1 0 0,1 0 0,-1 1 1,1-1-1,-1 0 0,0 0 0,1 1 0,-1-1 1,0 1-1,0-1 0,0 1 0,1 0 0,-1 0 1,0 0-1,0 0 0,0 0 0,1 0 1,-1 0-1,-2 1-9,1 0 35,-1 1 0,1 0-1,-1 0 1,1 0 0,0 0 0,-1 0 0,1 1 0,0-1 0,1 1 0,-1 0 0,0 0 0,1 0 0,-1 0 0,1 0 0,0 1-1,0 0-34,-1 2 63,0-1 0,1 0 0,0 1 0,0 0 0,1-1-1,0 1 1,0 0 0,0 0 0,0 0 0,1 3-63,0 0 88,1 0 1,0 0-1,0 0 1,1 0 0,0 0-1,3 5-88,2 4 146,1 0 0,0-1 0,1 0 0,1 0 0,1-1 0,4 3-146,-8-8 89,2-1 0,0 0 1,0 0-1,0-1 1,1 0-1,1-1 1,7 5-90,-13-10 26,-1-1 0,0 0 1,0 0-1,1 0 1,-1-1-1,1 1 0,-1-1 1,1 0-1,0 0 1,-1-1-1,1 1 1,0-1-1,-1 0 0,1-1 1,0 1-1,0-1 1,-1 0-1,1 0 1,-1 0-1,1 0 0,-1-1 1,1 0-1,3-2-26,2-3 266,1 0 0,-2-1 0,1 0 1,7-8-267,-11 10 165,20-17 223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6:46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61 150 1560,'37'-3'12272,"1"-6"-8793,-31 7-3137,-1 0 1,1-1-1,-1 0 0,0 0 0,1 0 0,-2-1 1,1 0-1,0 0 0,2-4-342,-6 6 163,0 0 0,0 0-1,0 0 1,0-1 0,-1 1 0,1-1 0,-1 1-1,0-1 1,0 1 0,0-1 0,0 0 0,0 1-1,0-1 1,-1 0 0,1-1-163,-1 2 85,0 0-1,0 0 1,0 0-1,-1 0 1,1 1-1,0-1 1,-1 0 0,1 0-1,-1 0 1,0 0-1,1 1 1,-1-1 0,0 0-1,0 1 1,0-1-1,0 1 1,0-1 0,-1 1-1,1-1 1,0 1-1,-1 0 1,1-1 0,-2 0-85,-2 0 56,1-1 0,-1 0 0,0 1 0,0 0 0,0 0 0,0 1 1,-1-1-1,1 1 0,0 0 0,-1 1 0,1-1 0,0 1 0,-1 0 1,1 0-1,-1 1 0,1 0 0,0 0 0,0 0 0,-1 0 0,1 1 1,0 0-1,0 0 0,0 0 0,1 1 0,-1-1 0,0 1 0,1 0 1,0 1-1,0-1 0,0 1 0,0 0 0,0 0 0,1 0 0,-1 0 1,1 1-1,1-1 0,-1 1 0,0 0 0,1 0 0,0 0 0,0 1-56,-2 11 67,0-1-1,1 1 0,2 0 1,-1-1-1,2 7-66,1 18 194,4 27-194,7 34 488,22 88-488,-18-121 229,4-1 1,15 33-230,-5-23 142,-29-77-163,-1 1 0,1-1-1,-1 0 1,1 1 0,-1-1-1,1 1 1,-1-1 0,0 1-1,0-1 1,1 2 21,-3-4-133,1 1 1,0-1-1,0 0 1,0 1-1,0-1 0,0 0 1,0 0-1,0 0 1,0 1-1,0-1 0,0 0 1,0 0-1,0-1 1,0 1 132,-24-27-3486,-5-10 1471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6:46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1608,'30'8'13283,"11"0"-8434,22 0-3416,5 4-41,0-3-488,2-2-184,2-3-248,-3-4-392,4-4-680,-5 1 2977,-5 2-2129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6:47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15 840,'-21'-1'2110,"-10"-5"8154,-2 0-4313,25 5-5659,0 1 0,0-1 0,0 2 0,0-1 0,0 1 0,0 1 0,0-1 0,0 1 0,0 1 0,1-1 0,-1 1 0,1 0 0,0 1 0,0 0 0,0 0 0,0 1 0,1 0 0,0 0 0,0 0 0,0 1 0,0 0 0,1 0 0,0 0 0,0 1 0,1-1 0,0 1 0,0 0 0,0 1 0,1 0-292,-1 3 129,0-1 0,1 1 1,0 0-1,1-1 1,0 1-1,0 10-129,2-15 28,0 0 0,0 1 0,0-1 0,1 1 0,0-1 0,0 1 0,0-1 0,1 0 0,0 0 0,0 0 0,1 0 0,0 1-28,-1-5 2,-1 0-1,0 0 1,1 0 0,-1 0 0,1-1-1,-1 1 1,1 0 0,0-1-1,0 1 1,0-1 0,0 0 0,0 0-1,0 0 1,0 0 0,0 0 0,0 0-1,1 0 1,-1-1 0,0 1 0,0-1-1,1 1 1,-1-1 0,0 0 0,1 0-1,-1 0 1,0 0 0,1-1 0,0 1-2,3-2-13,0 1 0,-1-1 0,1 0 0,-1-1 0,1 1 0,-1-1 0,0 0-1,0 0 1,0-1 0,4-3 13,3-4-110,-1 0 0,-1-1-1,0 0 1,0-1 0,-1 0-1,3-7 111,4-10-345,-1-1 0,5-17 345,-16 39-17,-4 7 20,0 1-1,1 0 1,-1 0 0,0-1 0,1 1 0,0 0 0,-1 0 0,1 0-1,0 0 1,-1 0 0,1-1 0,0 1 0,0 1 0,0-1 0,0 0-3,-1 1 6,0 0 0,1 0 0,-1-1 0,0 1 0,0 0 0,0 0 1,0 0-1,0 0 0,0 0 0,0 0 0,0 0 0,1 0 1,-1 0-1,0 0 0,0 0 0,0 0 0,0 0 0,0 0 0,0 0 1,0 0-1,1 0 0,-1 1 0,0-1 0,0 0 0,0 0 1,0 0-1,0 0 0,0 0 0,0 0 0,0 0 0,0 0 1,0 0-1,1 0 0,-1 0 0,0 0 0,0 1 0,0-1 0,0 0 1,0 0-1,0 0-6,4 7 189,3 14 115,-6-18-237,15 58 638,-10-32-346,2-1 0,2 1-359,-8-23 50,0-1-1,1-1 1,-1 1-1,1 0 1,0-1-1,0 1 0,4 3-49,-6-7-7,0 0-1,0 0 0,-1-1 1,1 1-1,0 0 0,0 0 0,0-1 1,0 1-1,0 0 0,1-1 0,-1 1 1,0-1-1,0 1 0,0-1 1,0 0-1,1 0 0,-1 1 0,0-1 1,0 0-1,0 0 0,1 0 0,-1 0 1,0 0-1,0-1 0,1 1 1,-1 0-1,0 0 0,0-1 0,0 1 1,0-1-1,0 1 0,1-1 1,-1 0-1,0 1 0,0-1 0,0 0 8,4-4-430,0-1 0,0 0 1,-1 0-1,0 0 0,0 0 0,-1 0 0,3-7 430,-3 8-562,19-40-1072</inkml:trace>
  <inkml:trace contextRef="#ctx0" brushRef="#br0" timeOffset="1">561 20 2192,'7'20'15492,"-6"8"-11739,0 8-1569,-1 4-272,0 4-335,0-2-441,2-12-504,0-8-184,4-23-968,-1-15 560,0-27-256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6:47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9642,'1'-3'10682,"10"2"-8225,2 1-577,-5 1-351,2 5-241,-5-1-568,2 2-384,-1-2 280,-1 2 873,10 2-1153</inkml:trace>
  <inkml:trace contextRef="#ctx0" brushRef="#br0" timeOffset="1">340 6 12467,'11'43'9826,"1"18"-7626,-4 4-71,-3 18-665,0 2-272,-1-1-664,8 0-176,2-23-168,-9-12 1,2-28-298,-3-13-479,-8-13 1449,4-10-889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5:57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702 0 2112,'8'26'14476,"-5"-4"-10833,-4-18-3474,1-1 1,-1 1-1,1-1 1,-1 0-1,0 1 1,0-1-1,-1 0 1,1 0-1,-1 0 1,1 0-1,-1 0 1,0 0-1,-1 0-169,-42 64 2272,2 2 0,-17 41-2272,-3 9 588,-39 82 67,-43 146-70,109-260-466,-17 25-119,27-63 57,-2-1-1,-30 38-56,25-40-255,31-45-513,2-4 451,1-7 172,7-10 835,4 1-455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6:48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8522,'19'41'10923,"-5"2"-6708,7 47-3955,-11-45 1321,43 200 1315,-36-142-2403,-14-92-456,-3-9-25,1 1 1,0 0-1,-1 0 1,1 0-1,-1 0 1,0 0-1,0 0 1,0 0 0,-1 0-13,1-3 0,0 0 1,0 0-1,0 0 1,0 1-1,0-1 1,0 0-1,0 0 1,0 0-1,0 0 1,0 0-1,0 0 1,0 0-1,0 0 1,0 0-1,0 0 1,0 1-1,0-1 1,-1 0-1,1 0 1,0 0-1,0 0 1,0 0-1,0 0 1,0 0-1,0 0 1,0 0-1,0 0 1,-1 0-1,1 0 1,0 0-1,0 0 1,0 0-1,0 0 1,0 0-1,0 0 1,0 0-1,-1 0 1,1 0-1,0 0 1,0 0-1,0 0 1,0 0-1,0 0 1,0 0-1,0 0 1,0 0-1,0 0 1,-1 0-1,1-1 1,0 1-1,0 0 1,0 0-1,0 0 0,-2-1-14,0-1 0,0 1-1,1-1 1,-1 0 0,0 0 0,1 0 0,-1 0-1,1 0 1,0 0 0,-1 0 0,1 0-1,0-1 15,-4-6-70,-1-3-38,0-1 0,1 0 0,0 0 0,1 0 0,1-1 0,0 1 1,1-1-1,0 0 0,1 0 0,0 0 0,2-3 108,-1 12-22,0 0 1,1 0-1,-1 0 1,1 0-1,0 0 1,1 0-1,-1 0 0,1 0 1,1-1 21,-2 3-6,1 0 1,0 0-1,-1 1 0,1-1 1,0 1-1,0 0 0,0-1 1,1 1-1,-1 0 1,0 0-1,1 0 0,0 1 1,-1-1-1,1 0 0,0 1 1,1-1 5,2 0 23,1 1 1,0-1-1,0 1 1,-1 0 0,1 1-1,0-1 1,0 1-1,0 1 1,0-1-1,-1 1 1,1 1-1,0-1 1,-1 1-1,1 0 1,-1 1-1,1-1 1,-1 1 0,6 4-24,-2-1 110,1 1 1,-1 0 0,0 1-1,0 0 1,-1 1 0,0 0 0,-1 0-1,0 1 1,0 0 0,-1 0-111,-2-3 104,-1 0 1,-1 1 0,1-1-1,-1 1 1,0-1-1,-1 1 1,0 0 0,1 6-105,-2-10 43,-1 0 0,1 0 1,-1 1-1,0-1 1,-1 0-1,1 1 1,-1-1-1,0 0 0,0 1 1,0-1-1,0 0 1,-1 0-1,0 0 1,0 0-1,0 0 0,0-1 1,0 1-44,-3 1 23,1 0-1,-1 0 1,0 0 0,0-1 0,0 1 0,-1-1-1,0-1 1,0 1 0,0-1 0,0 0 0,0 0 0,0-1-1,-1 0 1,1 0 0,-1 0 0,0-1 0,0 0-1,-5 0-22,-1 0-230,0-1-1,-1-1 1,1 0-1,0 0 1,0-1-1,0-1 1,0 0-1,-13-5 231,22 6-368,0 1 0,0-1 0,0 0 0,0 0 0,0 0 0,1 0 0,-1-1 0,1 1-1,-1-1 1,-1-2 368,5 5-54,0 0-1,-1 0 1,1 0 0,0-1-1,0 1 1,0 0-1,0 0 1,0 0-1,0 0 1,-1 0-1,1-1 1,0 1-1,0 0 1,0 0-1,0 0 1,0-1-1,0 1 1,0 0-1,0 0 1,0 0-1,0 0 1,0-1-1,0 1 1,0 0 0,0 0-1,0 0 1,0-1-1,0 1 1,0 0-1,0 0 1,0 0-1,0 0 1,0-1-1,0 1 1,1 0-1,-1 0 1,0 0-1,0 0 1,0-1-1,0 1 1,0 0-1,0 0 1,1 0 0,-1 0-1,0 0 1,0-1 54,13-2-1459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6:48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0 375 1264,'50'5'11329,"-36"-4"-8441,1-1 1,6-1-2889,-15 0 422,1 0 1,-1 0 0,0 0-1,0-1 1,1 1 0,-1-2 0,0 1-1,0-1 1,-1 0 0,1 0 0,0 0-1,-1-1 1,0 0 0,1 0-423,8-11 482,-1 0 0,0-1 1,-1 0-1,-1-1 0,8-16-482,-12 21 38,-1 0 1,0-1-1,-1 1 0,-1-1 0,0 0 1,3-13-39,-6 20 7,0 1 0,0 0 1,-1-1-1,0 1 0,0 0 1,0-1-1,-1 1 0,1 0 1,-1-1-1,-1 1 1,1 0-1,-1 0 0,0 0 1,0 0-1,0 0 0,0 0 1,-1 0-1,0 1 0,-1-1-7,2 2 16,0 1-1,0 0 0,0 0 0,0 0 0,0 0 0,-1 0 0,1 1 0,-1-1 0,1 1 0,-1-1 0,0 1 0,0 0 0,1 0 0,-1 0 0,0 0 0,0 1 0,0-1 0,0 1 0,0 0 0,0 0 0,0 0 0,0 0 0,0 0 1,-1 1-16,1 0 42,0 0 1,0 0 0,0 0 0,-1 1 0,1-1-1,0 1 1,1-1 0,-1 1 0,0 0 0,0 1 0,1-1-1,-1 0 1,1 1 0,0-1 0,0 1 0,0 0-1,0-1 1,0 1 0,1 0 0,-1 0 0,0 3-43,-2 3 131,1 1-1,1-1 1,0 1 0,0 0 0,0 8-131,0 6 449,2 22-449,0-33 68,1 1 0,1 0 0,0-1 0,1 1 0,1 1-68,-2-10 13,-1 0 1,1 0-1,0 0 1,0 0-1,1-1 0,0 1 1,-1-1-1,2 1 1,-1-1-1,0 0 0,1 0 1,0-1-1,0 1 1,0-1-1,2 2-13,0-2-39,1 0 0,-1 0 0,1 0 0,0-1 0,0 0 0,0 0 0,0-1 0,0 1 0,5-1 39,2 0-114,1-1-1,0-1 0,-1 0 1,7-2 114,5-2-246,10-3 246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6:48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1448,'-7'1'9682,"9"0"-6977,-8 1-2721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6:49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254 147 1392,'-2'-43'14419,"0"34"-12925,1 1 0,-1-1 1,0 1-1,-1-1-1494,2 5 233,0 1 0,-1-1 1,1 1-1,-1 0 0,1 0 1,-1-1-1,0 1 0,0 1 0,-1-1 1,1 0-1,-1 0 0,1 1 1,-1 0-1,0-1 0,0 1 1,0 0-1,0 0 0,0 1 0,0-1 1,-1 1-1,1-1 0,-4 0-233,3 1 106,-1 1-1,1-1 0,-1 1 1,0 0-1,1 0 0,-1 1 1,0-1-1,1 1 0,-1 0 1,1 1-1,-1-1 0,1 1 0,0-1 1,-1 1-1,1 0 0,0 1 1,0-1-1,0 1 0,-1 1-105,-3 3 78,0 0 1,1 0-1,0 0 0,0 1 0,1 0 0,0 0 0,0 1 0,-1 3-78,1-2 29,2 0 0,0 0-1,0 1 1,1-1 0,0 1 0,0 0-1,2 0 1,-1 0 0,1 0-1,1 0 1,0 0 0,1 4-29,-1-8 3,1 0-1,0-1 1,1 1 0,-1 0 0,1-1 0,1 0 0,-1 1-1,1-1 1,0 0 0,0 0 0,1-1 0,0 1 0,0-1 0,0 1-1,0-1 1,1-1 0,0 1 0,0-1 0,1 0 0,-1 0-1,1 0-2,1 0-17,0-1 0,0-1-1,0 1 1,0-1 0,0 0 0,0-1-1,0 0 1,1 0 0,-1 0-1,1-1 1,-1 0 0,1-1 17,12-1-162,0 0 1,0-2-1,16-4 162,26-11-782,-2-3-1,0-2 1,11-9 782,-51 23-459,0-1 1,0 0-1,15-13 459,-27 18-100,-1 0-1,0-1 0,0 0 0,-1 0 1,0 0-1,0-1 0,0 0 0,-1 0 1,0 0-1,0-3 101,-2 5 7,-1 1 1,-1-1 0,1 0-1,-1 0 1,0 1-1,0-1 1,0 0 0,-1 0-1,0 0 1,0 0-1,-1 0 1,0 0-1,0-3-7,0 7 39,0 0-1,1 0 0,-1 0 1,0-1-1,0 1 0,0 0 1,0 0-1,0 0 0,-1 0 0,1 1 1,0-1-1,-1 0 0,0 0 1,1 1-1,-1-1 0,0 1 1,0 0-1,0-1 0,0 1 0,0 0 1,0 0-1,0 0 0,0 0 1,0 1-1,-1-1 0,1 1 1,0-1-1,-1 1 0,1 0 0,0-1 1,0 1-1,-1 1 0,1-1 1,0 0-1,-1 0-38,-6 2 165,-1 0 1,1 0-1,0 1 1,0 0-1,0 1 1,1 0-1,-1 0 1,1 1-1,0 0 1,0 0-1,-6 6-165,5-3 157,-1 0 0,2 1 0,-1 0 0,1 1 0,0 0 0,1 0 1,0 1-1,-4 9-157,7-11 137,0 1 1,0 0-1,1 0 1,1 0-1,-1 0 1,0 9-138,3-15 33,-1 1 0,1-1 0,0 0 0,0 0 0,1 0 0,-1 0 0,1 0 0,0 0 0,0 0 1,0 0-1,0 0 0,1 0 0,-1 0 0,1-1 0,0 1 0,0 0 0,1-1 0,0 2-33,-1-4 3,0 1 0,1 0 0,-1 0 0,0-1 0,1 1 0,-1-1 0,1 0 0,0 0 0,-1 0 0,1 0 0,0 0 0,0-1 0,-1 1 0,1-1 0,0 1 0,0-1 1,0 0-1,0 0 0,-1-1 0,1 1 0,0-1 0,0 1 0,0-1 0,-1 0 0,2 0-3,3-2-12,1 1 0,-1-2 1,0 1-1,0-1 0,0 0 1,0-1-1,0 0 1,1-2 11,-2 2-36,0-1 1,-1 1-1,0-1 1,-1-1 0,1 1-1,-1-1 1,3-6 35,2-7-161,0-1 1,-1-2 160,5-13-144,-8 18 103,-4 15 40,0 0-1,0 0 0,0-1 1,0 1-1,1 0 1,0-2 1,2 0 52,-5 13 53,-3 8 47,4 23 378,1-1-1,4 22-529,-4-54 51,-1 0 0,1-1 0,1 1 0,-1-1 0,1 1 0,0-1 0,1 0 0,-1 0-1,1 0 1,2 4-51,-4-8 7,-1 0 0,1 1 0,0-1-1,0 0 1,0 0 0,0 1-1,0-1 1,1 0 0,-1 0-1,0 0 1,0-1 0,1 1-1,-1 0 1,0 0 0,1-1 0,-1 1-1,1-1 1,-1 1 0,1-1-1,-1 1 1,1-1 0,0 0-1,-1 0 1,1 0 0,-1 0 0,1 0-1,-1 0 1,1 0 0,0-1-7,1 0-85,0 0-1,0-1 1,0 0 0,-1 1 0,1-1 0,0 0 0,-1 0 0,1 0 0,-1-1 0,0 1-1,0 0 1,0-1 0,2-2 85,16-22-885,16-22 755,-7-2 46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6:49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1024,'-4'10'12467,"2"-1"-6292,0 3-3446,1 6-2922,1 0 2100,0-18-1893,-2 31 3883,1 19-3897,1-41 302,1 0 0,0-1-1,0 1 1,1-1-1,0 1 1,1-1 0,-1 0-1,3 4-301,-4-11 22,-1 1-1,1-1 1,0 1 0,0-1-1,0 0 1,0 1 0,0-1-1,0 0 1,0 0 0,0 1-1,1-1 1,-1 0 0,0 0-1,1 0 1,-1-1 0,0 1-1,1 0 1,-1 0 0,1-1-1,0 1 1,-1-1-1,1 1 1,0-1 0,-1 0-1,1 0 1,-1 0 0,1 0-1,0 0 1,-1 0 0,2 0-22,1-1-22,-1 0-1,1 0 1,-1 0 0,0-1 0,1 1 0,-1-1 0,0 0-1,0 0 1,0 0 0,0-1 0,0 1 0,-1-1 0,2 0 22,4-7-320,1-1 1,-1 0 0,-1 0-1,1-1 1,0-4 319,28-64-2077,-17 37 1151,-14 36 937,-4 13 276,-3 22 628,1-22-633,1 8 296,-1-1 0,1 1 0,1-1 0,2 8-578,-2-15 127,0 0 1,0 0-1,1 0 0,0 0 1,0 0-1,0-1 0,1 1 1,0-1-1,0 0 0,0 0 1,1 1-128,-2-4-3,-1-1 1,1 1 0,0-1-1,0 1 1,-1-1-1,1 0 1,0 0 0,0 0-1,0 0 1,0 0 0,1 0-1,-1 0 1,0-1-1,0 1 1,0-1 0,1 1-1,-1-1 1,0 0 0,0 0-1,1 0 1,-1 0-1,0-1 1,0 1 0,0 0-1,1-1 1,-1 0 0,0 1-1,1-2 3,3 0-275,0-1 0,0 0 0,-1 0-1,1-1 1,-1 1 0,0-1 0,0 0 0,-1-1 0,3-1 275,19-21-1762,7-2 790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6:50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40 1296,'0'-1'2172,"-1"-2"-252,0 0-1,1 0 1,-1 0-1,-1 0 1,1 1-1,0-1 1,-2-2-1920,3 5 254,0-1 1,-1 1 0,1 0 0,0-1 0,-1 1 0,1 0 0,0-1 0,-1 1 0,1 0 0,-1-1 0,1 1 0,0 0 0,-1 0 0,1 0 0,-1-1-1,1 1 1,-1 0 0,1 0 0,-1 0 0,1 0 0,-1 0-255,0 0 205,0 0 1,0 1-1,0-1 0,0 0 1,0 1-1,0-1 0,0 0 0,1 1 1,-1-1-1,0 1 0,0 0 1,0-1-1,0 1 0,1 0 0,-1-1-205,-4 6 296,-1-1 0,2 1 0,-1 0 0,1 0 0,0 0 0,0 0 0,0 1 0,1 0 0,0 0 0,0 0 0,1 0 0,0 0 0,0 0 0,1 1 0,0-1 0,0 1-1,1-1 1,0 1 0,0 2-296,1-1 44,0 0 0,0-1 0,1 1 0,0 0 0,0 0 0,1-1 0,1 0 0,-1 1 0,1-1 0,1-1 0,-1 1 0,1 0 0,1-1 0,-1 0 0,1 0 0,2 1-44,-6-6 19,0 0-1,0 0 1,0 0-1,0 1 1,0-1-1,0 1 1,-1 0 0,1 0-19,-2-2 2,1 0 1,-1-1 0,0 1 0,0 0 0,0 0 0,1-1 0,-1 1-1,0 0 1,0 0 0,0-1 0,0 1 0,0 0 0,0 0 0,-1 0-1,1-1 1,0 1 0,0 0 0,0 0 0,-1-1 0,1 1-1,0 0 1,-1-1 0,1 1 0,-1 0 0,1-1 0,-1 1 0,1 0-1,-1-1 1,1 1 0,-1-1 0,0 1 0,1-1 0,-1 0-1,0 1-2,-4 2-113,0-1-1,0 1 1,0-1-1,-1 0 0,1-1 1,-1 1-1,1-1 0,-5 0 114,-6 1-924,0-1 0,-6 0 924,18-1-311,0 0 1,0-1-1,1 1 1,-1-1-1,0 1 1,1-1 0,-1 0-1,-3-2 311,7 3-72,-1 0-1,1-1 1,-1 1-1,1 0 1,-1 0-1,1-1 1,0 1 0,-1 0-1,1-1 1,0 1-1,-1-1 1,1 1-1,0 0 1,0-1 0,-1 1-1,1-1 1,0 1-1,0-1 1,-1 1-1,1 0 1,0-1-1,0 1 1,0-1 0,0 1-1,0-1 73,0 0-100,0 0-1,1 0 0,-1 0 1,0 0-1,1 0 0,-1 0 1,1 0-1,0 0 0,-1 0 1,1 0-1,-1 1 0,1-1 1,0 0-1,0 0 1,0 1-1,-1-1 0,1 0 101,4-2-185,-1 0 0,1 0 1,0 1-1,0 0 0,-1-1 0,2 2 0,-1-1 0,0 0 0,0 1 0,0 0 0,1 0 0,-1 1 0,5 0 185,10-1 45,0 2-1,-1 1 0,4 0-44,12 4 557,-13-3 766,-1 0 0,14 0-1323,-28-3 324,0-1-1,0 1 1,0-1 0,0 0-1,0-1 1,0 0 0,0 0-1,0 0 1,6-4-324,-1 0 223,0-1 0,-1-1-1,0 0 1,0-1 0,-1 0 0,0 0-1,0-1 1,4-7-223,-8 10 28,0 0-1,-1-1 1,0 0-1,0 0 1,-1-1-1,0 1 1,-1-1-1,0 0 1,0 0-1,0 0 1,-1 0 0,0-10-28,-2 15 2,0-1 0,0 0 1,0 0-1,-1 0 0,0 0 1,0 1-1,0-1 0,0 0 1,-1 1-1,0-1 0,0 1 1,0-1-1,0 1 0,-1 0 1,0 0-1,-1-2-2,2 4 1,0 0-1,0 0 1,-1 0-1,1 0 1,0 1 0,-1-1-1,1 1 1,-1-1 0,0 1-1,1 0 1,-1 0-1,0 0 1,0 0 0,1 1-1,-1-1 1,0 1-1,0-1 1,0 1 0,0 0-1,0 0 1,0 1 0,0-1-1,0 0 1,1 1-1,-1 0 1,0 0 0,0 0-1,0 0 0,0 0 7,-1 1 0,0 0 0,1 0 0,0 0 0,-1 0 0,1 0-1,0 1 1,0-1 0,0 1 0,0 0 0,1 0 0,-1 0 0,-1 2-7,1 0 41,1 0 0,-1 1 0,1-1 0,0 0 1,0 1-1,0-1 0,1 1 0,-1 5-41,1 2 125,0 0 0,1 0 0,0-1 0,1 1 0,1 0 0,0-1 0,1 1 0,1 5-125,1-5 119,-1 1-1,2-2 0,-1 1 1,2 0-1,0-1 1,0 0-1,4 2-118,-7-8 40,1 0 0,0 0 0,0-1 0,1 0 0,-1 0 0,1 0 0,0-1 0,1 1 0,-1-2 0,1 1 0,0-1 0,-1 0 0,1 0 0,6 1-40,37 4-1632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6:50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270 151 904,'-4'-1'13222,"1"0"-5956,0-2-3900,-2-9-3095,3 6-147,-1-1 0,1 0 0,-1 1 1,0 0-1,-1-1 0,1 1 0,-1 0 0,0 1 0,-1-1 0,-3-3-124,-4-4 148,6 4 12,-2 1 0,-6-6-160,11 12 29,0-1-1,0 1 1,0 0 0,0 1 0,0-1-1,0 1 1,-1-1-29,2 1 17,-1 1 0,1-1-1,0 0 1,-1 1 0,1 0-1,-1 0 1,1 0 0,0 0 0,-1 0-1,1 0 1,-1 0 0,1 1 0,0-1-1,-1 1 1,1 0 0,0 0-1,-1 0 1,1 0 0,0 0-17,-2 1 22,0 0 0,1 1 0,-1 0 1,0 0-1,1 0 0,0 0 0,0 0 0,0 1 1,-1 1-23,-5 9 56,0 1 0,1 0 0,1 1 1,1 0-1,0 0 0,1 0 1,1 0-1,0 1 0,-1 14-56,3-18 98,1 1-1,0 0 0,1-1 1,0 1-1,2-1 1,-1 1-1,2 2-97,-2-13 33,-1 1 0,2 0 0,-1 0 0,0 0 0,1-1-1,0 1 1,0-1 0,0 1 0,0-1 0,0 0 0,1 1 0,-1-1 0,1-1 0,0 1 0,0 0 0,0-1 0,0 1 0,0-1 0,1 0-1,-1 0 1,1 0 0,-1-1 0,1 1 0,0-1 0,0 0 0,0 0-33,-1 0 3,-1 0 1,0-1-1,1 0 0,-1 0 1,0 1-1,1-1 0,-1-1 1,0 1-1,1 0 0,-1 0 1,0-1-1,1 0 0,-1 1 1,0-1-1,0 0 0,1 0 1,-1 0-1,0 0 0,0-1 1,0 1-1,0 0 0,-1-1 1,1 0-1,0 1 1,-1-1-1,1 0 0,0 0-3,3-6 0,0 0 1,-1-1-1,1 0 0,-2 0 0,1 0 0,-1-2 0,12-25 12,-13 32-10,0 0 0,1 0 0,-1 0 0,1 0 1,0 1-1,0-1 0,0 1 0,1-1-2,-3 3 15,0 1 0,1-1 0,-1 0 0,0 1 0,0-1 0,0 1 0,0-1 0,1 1-1,-1-1 1,0 1 0,0 0 0,1 0 0,-1 0 0,0 0 0,0 0 0,1 0 0,-1 0 0,0 0 0,1 0 0,-1 0 0,0 1-1,0-1 1,0 1 0,1-1 0,-1 1 0,0-1 0,0 1 0,0 0 0,0-1 0,0 1 0,1 1-15,2 1 81,0 1 0,0 0 0,0 0 0,0 0 0,-1 0 0,0 1 0,0-1 0,0 1 0,0 0 0,1 4-81,3 9 252,-1 0 0,2 9-252,-4-11 107,-4-15-90,1 0 0,-1 1 0,0-1 0,1 0-1,-1 0 1,1 0 0,-1 0 0,1 0 0,0 0 0,-1 0-1,1 0 1,0 0 0,0 0-17,-1-1 10,0 0 0,0 0 1,1 0-1,-1 0 0,0 0 0,0 0 0,0 0 1,1 0-1,-1 0 0,0 0 0,0 0 0,0 0 1,1 0-1,-1 0 0,0 0 0,0 0 0,1 0 1,-1 0-1,0 0 0,0 0 0,0 0 0,1 0 0,-1 0 1,0-1-1,0 1 0,0 0 0,0 0 0,1 0-10,7-11 367,7-25-128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6:51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10698,'20'44'10579,"-6"5"-7659,-6 14-815,-5 7-201,-6 10-472,-2 0-423,1-6-649,4-7-88,5-27-176,-2-17-288,6-26-552,-2-12-465,-8-15 1857,-2-8-3936,-12 2 2840</inkml:trace>
  <inkml:trace contextRef="#ctx0" brushRef="#br0" timeOffset="1">198 0 1128,'36'19'10522,"-36"6"-1496,5 11-5425,-5 20-1200,0 12-345,-3 14-408,-1 3-575,-5-5-649,-6-9-128,13-19-256,-8-11-80,10-22-480,4-8-360,-1-11 664,-2-9 752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6:51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111 128 1328,'-31'-1'17453,"-27"2"-17453,39 2 2756,19-3-2728,0 0 0,0 0 1,0 0-1,-1 0 0,1 0 0,0 0 1,0 0-1,0 1 0,0-1 1,0 0-1,0 0 0,-1 0 1,1 0-1,0 0 0,0 0 1,0 0-1,0 0 0,0 1 0,0-1 1,0 0-1,0 0 0,0 0 1,-1 0-1,1 0 0,0 1 1,0-1-1,0 0 0,0 0 1,0 0-1,0 0 0,0 0 1,0 1-1,0-1 0,0 0 0,0 0 1,0 0-1,0 0 0,0 0 1,0 1-1,1-1 0,-1 0 1,0 0-1,0 0 0,0 0 1,0 0-1,0 0 0,0 1 0,0-1 1,0 0-1,0 0 0,0 0 1,1 0-1,-1 0 0,0 0 1,0 0-1,0 0 0,0 0 1,0 0-1,0 1 0,1-1 0,-1 0 1,0 0-1,0 0 0,0 0 1,0 0-1,1 0-28,8 4 534,1-1 0,0 1 0,0-2 0,0 1-1,0-1 1,3-1-534,-6 1 163,36 3 399,1-1 0,0-2 0,0-1 0,0-3-1,-1-2 1,10-3-562,76-16 927,52-19-927,-86 16 172,-25 7 102,0 3-1,22-1-273,-89 17 39,4-2 139,-14-2 115,-7-5 176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6:52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165 147 2505,'0'-1'16035,"6"19"-13603,2 6 209,-4 12-1073,-1 5-119,-3 2-153,0-4-448,4-13-448,0-10-176,4-16-856,0-12-320,-6-17 464</inkml:trace>
  <inkml:trace contextRef="#ctx0" brushRef="#br0" timeOffset="1">24 34 1184,'-23'-23'9450,"27"18"-3136,9 0-2362,2 5-1783,1 0-281,6 8-439,1 2-209,6-2-960,2 8 1448,-2 7-1288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5:57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1488,'-11'1'11560,"10"-1"-11177,0 0 0,-1 0-1,1 1 1,0-1 0,-1 1 0,1-1 0,0 1 0,-1-1 0,1 1-1,0 0 1,0-1 0,0 1 0,0 0 0,0 0 0,0 0-1,0 0-382,6-2 7511,0 2-7362,0-1 0,0 1 0,0 0 0,-1 1 0,3 0-149,25 12 350,-30-13-296,0 0 0,0 0 0,-1 0 0,1 0 1,-1 0-1,1 0 0,-1 1 0,1-1 0,-1 1 0,0-1-54,0 2 416,-6-8-204,-12-4 213,17 12-369,0-1 0,0 1 1,0 0-1,1-1 0,-1 1 0,1-1 0,0 3-56,2 1 59,0 0-1,0 0 0,4 5-58,37 50 487,3-1 0,39 37-487,162 136 682,-66-67-427,-169-153-239,80 77 222,9 19-238,-50-47 62,-3 2 0,-3 2 0,-3 2 0,4 15-62,39 76 61,-86-156-546,-5-8 388,-8-9 330,-6-12 159,-11-10-107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6:52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6897,'19'22'12843,"-14"0"-10242,2 16-609,-6 10-183,-1 16-401,-5 4-360,7 5-632,1-1-152,10-12-96,7-7 24,-5-25-344,6-11-376,-2-22 1608,3-16-7857</inkml:trace>
  <inkml:trace contextRef="#ctx0" brushRef="#br0" timeOffset="1">1 187 1720,'12'-5'14339,"-3"5"-8369,18 4-3978,2-3-111,5 8-433,9-1-344,0-2-512,3-4-88,3 4-240,-3-6 1017,-5 9-1017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6:53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0 284 10954,'7'-1'1667,"0"0"0,0 0 0,0-1-1,-1-1 1,1 1 0,-1-1 0,6-3-1667,-3 1 728,-1 0 0,1-1 0,-1 0 1,0-1-1,1-1-728,3-5 278,0-1 1,0 0-1,-2-1 1,0 0-1,7-14-278,-10 17 128,-2 0 0,1 0 0,0-5-128,-4 13 17,-1 1 1,-1-1 0,1 1-1,0-1 1,-1 1-1,1-1 1,-1 0-1,0 1 1,-1-1-1,1 1 1,0-1 0,-1 0-1,0 1 1,0-2-18,0 4 6,0-1 0,1 1 0,-1 0 0,0 0 0,1 0 0,-1 0 0,0 0 0,0 0 0,0 0 0,0 0 0,0 0 0,0 0 0,0 1 0,0-1 0,-1 0 0,1 1 0,0-1 0,0 1 0,0-1 0,-1 1 0,1 0 0,0-1 0,-1 1 0,1 0 0,0 0 0,-1 0 0,1 0 0,0 0 0,-1 0 0,0 0-6,-2 1 17,-1 0-1,0 0 1,1 0-1,-1 1 1,1-1-1,-1 1 1,-2 2-17,-1 0 36,0 2 1,1-1-1,-1 1 1,1 0-1,1 0 1,-1 0-1,1 1 1,0 0-1,-5 8-36,4-4 85,0 1 0,1 0-1,0 0 1,1 1-1,0-1 1,-1 7-85,4-10 71,0-1 1,0 0-1,1 0 0,0 1 1,1-1-1,0 0 1,0 5-72,0-11 16,1 1 1,-1 0 0,0-1 0,1 1-1,0 0 1,0-1 0,0 1 0,0-1-1,0 1 1,0-1 0,1 0 0,-1 1-1,1-1 1,-1 0 0,1 0 0,0 0-1,0 0 1,0 0 0,0-1-1,0 1 1,0-1 0,1 1 0,-1-1-1,2 1-16,1 0-4,-1-1-1,1 0 0,0 0 0,0 0 0,0 0 1,0-1-1,0 0 0,0 0 0,0 0 0,0 0 0,0-1 1,0 0-1,0 0 0,0 0 0,3-2 5,11-5-269,0 0 0,0-1-1,5-5 270,24-10-992,-35 19 439,-1 0 0,12-2 553,-20 5-78,1 1-1,0 1 1,0-1-1,-1 1 1,1-1-1,0 2 1,0-1-1,-1 0 1,4 1 78,-7 0 7,1-1 1,-1 0 0,0 1 0,1-1-1,-1 1 1,0 0 0,0-1 0,1 1-1,-1 0 1,0 0 0,0 0 0,0 0-1,0 0 1,0 0 0,0 0 0,0 0-1,0 0 1,0 1-8,1 2 190,-1-1 1,1 1-1,-1 0 0,0 0 0,1 2-190,1 7 855,-5-14-98,-3-8-285,-3-9-423,2 0-1,0-1 1,1 0 0,0 0 0,1-10-49,2 21 19,1 0-1,0 0 1,1 0 0,0 0 0,1-9-19,-1 15-3,0 0 0,1 0 0,-1 0 1,1 0-1,-1 0 0,1 1 0,0-1 0,0 0 0,0 0 0,0 0 1,0 1-1,0-1 0,0 0 0,1 1 0,-1-1 0,1 1 0,-1 0 1,1-1-1,0 1 0,-1 0 0,1 0 0,0 0 0,0 0 0,-1 0 1,1 1-1,1-1 3,8-2-181,0 0 1,0 1 0,0 0 0,0 1-1,0 0 1,3 1 180,20 4-120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6:53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213 346 1208,'1'-1'11918,"-2"-1"-7049,-5-8-1578,-22-26 1717,22 29-4617,-1 0 0,1 1 0,-1 0-1,-4-2-390,8 5 1,0 1-1,-1 0 0,0 0 1,1 0-1,-1 1 0,0-1 0,0 1 1,0 0-1,1 0 0,-3 0 0,3 1 21,0 0-1,0 0 1,0 0-1,1 0 0,-1 0 1,0 1-1,0-1 1,0 1-1,1 0 1,-1 0-1,0 0 1,1 0-1,-1 1 0,1-1 1,0 1-1,-1-1-20,-1 3 19,0 0-1,0-1 0,0 1 0,0 1 0,1-1 1,-1 1-1,1-1 0,1 1 0,-1 0 1,0 0-1,1 0 0,0 0 0,1 0 1,-2 4-19,1 1 62,0 0 0,0-1 0,1 1 0,0 0 0,1 0 0,0 0 0,2 7-62,-2-14 34,0 0 0,1 0 0,0 0 0,0 0-1,0-1 1,0 1 0,0 0 0,0-1 0,1 1 0,-1 0 0,1-1 0,0 0 0,0 1 0,0-1 0,1 2-34,-1-3 17,0 0 0,-1 1 0,1-1 0,0 0-1,0 0 1,0-1 0,0 1 0,0 0 0,0-1 0,0 1 0,0-1 0,0 1 0,0-1 0,0 0 0,0 0 0,1 0 0,-1 0 0,0 0 0,0-1-1,0 1 1,0-1 0,1 0-17,4-1 3,-1 0-1,0-1 0,-1 0 1,1 0-1,0-1 0,-1 0 1,0 0-1,0 0 0,0 0 1,0-1-1,1-1-2,9-12-49,-1-1 1,7-11 48,14-19-46,-35 48 46,1 0 0,0 0 0,0 0-1,0 1 1,0-1 0,0 0 0,0 0 0,0 0 0,0 1 0,0-1 0,0 0-1,0 1 1,0-1 0,1 1 0,0-1 0,-2 1 2,1 0 1,0 0-1,-1 0 0,1 0 1,-1 0-1,1 0 1,0 1-1,-1-1 0,1 0 1,-1 0-1,1 0 0,-1 1 1,1-1-1,-1 0 0,1 1 1,-1-1-1,1 0 0,-1 1 1,1-1-1,-1 1 1,0-1-1,1 1 0,-1-1-2,2 4 25,0 0 1,0 0-1,0 0 0,-1 0 0,0 0 0,1 0 0,-1 0 0,0 3-25,4 33 466,0 10-466,-1-6 196,-4-36-159,1 0 1,1 0-1,0 0 0,0 0 1,1 1-38,-3-7 2,1-1 1,0 1 0,-1-1 0,1 1 0,0 0-1,0-1 1,0 1 0,0-1 0,0 0 0,0 1 0,0-1-1,1 0 1,-1 0 0,0 0 0,1 0 0,-1 0 0,1 0-1,-1 0 1,1 0 0,0 0 0,-1-1 0,1 1-1,0-1 1,-1 1 0,1-1 0,1 0-3,-1 0 34,0 0-1,1 0 1,-1 0-1,0-1 1,0 0 0,1 1-1,-1-1 1,0 0 0,0 0-1,0 0 1,0 0 0,0 0-1,1-1-33,3-3 140,0 1-1,-1-1 0,0 0 1,2-2-140,26-35 356</inkml:trace>
  <inkml:trace contextRef="#ctx0" brushRef="#br0" timeOffset="1">544 0 1400,'14'0'11971,"-2"14"-5954,-3 8-2576,-5 22-953,-3 12-335,-2 19-625,-2 4-480,3 1-575,4-5-73,8-30-392,6-14-336,4-34-369,2-14 1338,-10-21-641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6:54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8162,'30'-5'10034,"0"2"-4027,7 1-2274,18 0-2493,27-1-190,-24-3-769,15-1-95,-69 7-171,1 0 0,-1 0 0,1 0 0,-1 0 0,1 1 0,2 0-15,-5 0 7,-1-1 0,1 1 0,-1 0 0,1 0 0,-1-1 0,0 1 0,1 0 0,-1 0 1,0 0-1,1 0 0,-1 1 0,0-1 0,0 0 0,0 0 0,0 1 0,0-1 0,-1 1 0,1-1 0,0 1-7,2 6 69,0 0-1,0 0 1,-1 0 0,0 0-1,0 1 1,-1-1-1,-1 1 1,1 4-69,-1 16 454,-4 24-454,4-51 5,-11 52 184,11-51-193,0-3-6,0 1 0,0-1 0,0 1 0,0 0 1,0-1-1,0 1 0,0-1 0,0 1 0,0-1 0,-1 1 0,1-1 1,0 1-1,0-1 0,0 1 0,-1-1 0,1 0 0,0 1 1,-1-1-1,1 1 0,0-1 0,-1 1 0,1-1 0,0 0 1,-1 1-1,1-1 0,-1 0 0,1 0 0,-1 1 0,1-1 0,-1 0 1,1 0-1,-1 0 10,0-1-694,3-4 82,5-4-563,8-9 171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6:54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1576,'13'16'13980,"2"-2"-8317,-11-11-5078,-1 0 0,1 0-1,-1 0 1,0 1 0,0-1 0,0 1 0,0 0 0,0 1-585,2 5 656,0 1 0,-1 0 0,-1 0 1,1 0-1,-1 5-656,3 20 939,-1 2-939,-1-6-235,6 20 235,-8-42 13,1 0 0,0 0 0,1-1 1,0 1-1,1-1 0,0 0 1,1 2-14,-5-10-1,5 8-10,0 0 0,0-1-1,1 1 1,0-1 0,0-1 0,1 1 0,3 1 11,-10-8-11,-1-1-1,1 1 0,0-1 1,0 1-1,-1-1 1,1 1-1,0-1 1,0 0-1,-1 1 1,1-1-1,0 0 1,0 1-1,0-1 0,0 0 1,-1 0-1,1 0 1,0 0-1,0 0 1,0 0-1,0 0 1,0 0-1,0 0 1,-1 0-1,1-1 0,0 1 1,0 0-1,0 0 1,0-1-1,-1 1 1,1-1-1,0 1 1,0-1-1,-1 1 1,1-1-1,0 1 1,-1-1-1,1 0 0,-1 1 1,1-1-1,-1 0 1,1 1-1,-1-1 1,1 0-1,-1 0 1,1 0 11,1-4-170,0 0 0,-1 0 1,1 0-1,-1 0 0,0 0 1,-1 0-1,1-2 170,0-4-293,0 0 1,-1 0-1,0 0 0,-1 0 1,-1-3 292,2 11-23,-1-1 0,0 1 0,0-1 0,0 1 0,0 0 0,0-1 0,-1 1 0,0 0 0,1 0 0,-1 0 0,0 0 0,-1 0 0,1 1 0,0-1 0,-1 1 1,0-1-1,1 1 0,-3-1 23,0 0 22,0 1 1,0-1 0,-1 1 0,1 0 0,-1 1 0,1 0-1,-1-1 1,1 2 0,-1-1 0,0 1 0,0 0-1,1 0 1,-1 0 0,0 1 0,1 0 0,-1 0 0,0 0-1,0 1-22,5-1 29,0-1-1,1 0 0,-1 0 0,0 1 0,0-1 0,0 1 1,0-1-1,1 1 0,-1-1 0,0 1 0,1-1 1,-1 1-1,0 0 0,1-1 0,-1 1-28,1 0 15,0-1 0,0 0 0,0 0 0,0 0-1,0 1 1,0-1 0,0 0 0,0 0 0,0 1 0,0-1 0,0 0 0,0 0-1,0 0 1,0 1 0,1-1 0,-1 0 0,0 0 0,0 0 0,0 1-1,0-1 1,0 0 0,0 0 0,1 0 0,-1 1 0,0-1 0,0 0 0,0 0-1,1 0 1,-1 0 0,0 0 0,0 0 0,0 0 0,1 0 0,-1 1-15,3 0 73,0 0 0,0 0 0,0 0 0,0-1 0,1 1 0,-1-1 0,0 0 0,0 0-73,34 0 642,30-6-642,-42 3 44,0 1 1,0 2-1,0 0 1,22 3-45,-44-3 12,0 1 0,0 0 0,0-1 0,0 1 1,0 0-1,0 1 0,0-1 0,0 0 0,0 1 0,-1 0 0,1-1 0,-1 1 1,1 0-1,-1 0 0,0 1 0,1-1 0,-1 0 0,0 1 0,-1-1 0,1 1 1,0 0-1,-1-1 0,1 3-12,1 5 69,0-1 0,0 1 0,-2 0 0,1 0-1,-1 0 1,0 5-69,0-4 44,0 33 134,-1-24 28,3 17-206,0-27 41,-3-10-42,0 1 1,0-1-1,0 0 1,0 0-1,0 0 0,0 0 1,0 0-1,0 0 0,0 0 1,0 0-1,1 0 1,-1 0-1,0 0 0,0 0 1,0 0-1,0 0 0,0 1 1,0-1-1,0 0 0,0 0 1,1 0-1,-1 0 1,0 0-1,0 0 0,0 0 1,0 0-1,0 0 0,0 0 1,0 0-1,1 0 0,-1-1 1,0 1-1,0 0 1,0 0-1,0 0 0,0 0 1,0 0-1,0 0 0,0 0 1,1 0 0,8-14-232,5-17-1636,9-30 1868,-12 32-843,0 1 0,13-22 843,-21 45-40,1-1 0,0 0-1,0 1 1,0 0 0,3-3 40,-5 7 3,0-1 0,0 0-1,0 1 1,0-1 0,0 1-1,0-1 1,0 1 0,1 0 0,-1 0-1,1 0 1,-1 0 0,1 0-1,-1 1 1,1-1 0,0 1-3,-2 0 11,-1 0 0,1 0 0,-1 0-1,1 0 1,-1 0 0,1 0 0,-1 0 0,1 0 0,-1 0 0,1 1-1,-1-1 1,1 0 0,-1 0 0,1 0 0,-1 1 0,1-1-1,-1 0 1,1 1 0,-1-1 0,0 1 0,1-1 0,-1 0 0,0 1-1,1-1 1,-1 1 0,0-1 0,1 1 0,-1-1 0,0 1 0,0-1-11,3 18 382,-4 0-37,0-1-1,0 1 1,-2 0-345,-3 34 433,6-39-353,-1 0-1,2 1 1,0-1 0,2 11-80,-2-21-24,0 1-1,0-1 1,0 1 0,1-1 0,-1 0-1,1 1 1,0-1 0,0 0 0,0 1 24,-1-3-30,1 1 0,-1-1 0,1 1 0,0-1 0,0 1 1,-1-1-1,1 0 0,0 0 0,0 0 0,0 0 1,0 0-1,0 0 0,0 0 0,0-1 0,2 1 30,-1-1-152,1 1 0,-1-1 0,0 0-1,0-1 1,1 1 0,-1 0 0,0-1-1,0 0 1,3-1 152,2 0-1793,0-2 1,0 1-1,2-2 1793,26-19-2971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6:54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0 2176,'-9'3'16438,"0"5"-12238,-5 8-2641,10-10-1278,1 0-1,-1-1 0,2 1 1,-1 0-1,0 0 1,1 1-1,0-1 0,1 0 1,-1 1-1,1-1 1,1 1-1,-1-1 0,1 1 1,0 0-1,1-1 0,-1 1 1,1-1-1,1 1 1,-1-1-1,1 1 0,0-1 1,0 0-1,1 0 1,2 5-281,4 3 315,-1 0 0,2-1 0,9 11-315,9 13 522,-27-37-518,-1 0 0,0 0 0,0 1 0,1-1 0,-1 0 0,0 0 0,0 0 0,0 1 0,0-1 0,1 0 1,-1 0-1,0 1 0,0-1 0,0 0 0,0 0 0,0 1 0,0-1 0,0 0 0,0 0 0,0 1 0,0-1 0,0 0 1,0 1-1,0-1 0,0 0 0,0 0 0,0 1 0,0-1 0,0 0 0,0 0 0,0 1 0,0-1 0,0 0 0,0 0 1,-1 1-1,1-1 0,0 0 0,0 0 0,0 1 0,0-1 0,-1 0 0,1 0 0,0 0 0,0 1-4,-13 0 20,11-1-22,-59 1-211,-47 3-928,61-1 1240,14-4-76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6:55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260 198 1032,'8'-16'3385,"0"0"0,-1 0 1,1-7-3386,-6 18 750,-1-1 0,1 0 0,-1 0 0,-1 0 0,1 0 0,-1-1 0,0 1 0,0 0 0,-1 0 0,0 0-1,0-2-749,0 5 192,0 0 0,0 1 0,0-1 0,0 1 0,0-1 0,0 1 0,-1 0-1,1-1 1,-1 1 0,0 0 0,1 0 0,-1 0 0,0 0 0,0 0-1,0 1 1,-1-1-192,-1 0 189,1 0-1,-1 0 0,0 0 1,1 1-1,-1 0 0,0 0 0,0 0 1,0 0-1,1 0 0,-5 1-188,1 0 144,0 0-1,0 0 1,0 1-1,1 0 0,-1 0 1,0 1-1,0-1 1,1 2-1,-1-1 1,1 1-1,0 0 1,0 0-1,-2 1-143,0 2 112,0 1 0,0-1 0,1 1 0,0 1 1,0-1-1,0 1 0,1 0 0,-1 3-112,-1 2 115,1 0 0,1 0 0,0 0 0,0 1 1,0 7-116,-2 8 153,2 1 1,1 0-1,2 0 1,1 0-1,1 10-153,2 40 726,6 34-726,16 79 579,-12-124-721,3 0 1,10 27 141,-18-72-587,-6-24 591,0 0-1,0 0 1,0 1 0,0-1-1,0 0 1,0 0 0,0 0-1,0 0 1,0 0-1,0 0 1,0 0 0,0 0-1,0 0 1,0 1 0,0-1-1,0 0 1,0 0-1,0 0 1,0 0 0,0 0-1,0 0 1,-1 0 0,1 0-1,0 0 1,0 0-1,0 0 1,0 0 0,0 1-1,0-1 1,0 0-1,0 0 1,0 0 0,0 0-1,0 0 1,-1 0 0,1 0-1,0 0 1,0 0-1,0 0 1,0 0 0,0 0-4,-4-3 247,-6-12-223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6:55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2048,'17'-23'14684,"27"18"-11436,8 1-415,13 0-865,-1 4-183,-2 1-713,2 5-160,-4-4-648,1-2-400,-8 7 1480,-3 4-1224</inkml:trace>
  <inkml:trace contextRef="#ctx0" brushRef="#br0" timeOffset="1">839 158 2152,'1'-5'2617,"0"1"-1,-1-1 1,1 0-1,-1 0 1,0-2-2617,-1 2 1574,1 0 0,-1-1 0,0 1 0,-1-4-1574,0 3 568,0 1 0,-1-1 0,1 1 0,-1-1 1,0 1-1,-1-1-568,1 1 124,-1 1 0,0-1 0,0 1 1,0 0-1,0 0 0,0 1 0,-1-1 0,0 1 1,1 0-1,-1 0 0,-1 0 0,1 1 0,0 0 1,-1 0-1,1 0 0,-4 0-124,7 1 31,-1 1-1,1-1 0,-1 1 1,1 0-1,-1 0 1,1 0-1,-1 0 0,1 0 1,-1 0-1,1 1 1,-1 0-1,1-1 1,0 1-1,-1 0 0,1 0 1,0 0-1,0 0 1,-1 0-1,1 1 1,0-1-1,0 1 0,0 0 1,1-1-1,-1 1 1,0 0-1,1 0 1,-1 0-1,1 0 0,-1 0 1,1 0-1,0 1 1,0-1-31,-4 10 82,0 1 0,1-1 1,1 1-1,0 0 0,1 0 1,0 0-1,1 0 0,0 13-82,1-20 42,0 0 0,0 0 0,1 0 0,0 0 0,0 0 0,0-1-1,1 1 1,0 0 0,0 0-42,-1-4 13,0 0 1,0 0-1,0 0 0,1 0 1,-1 0-1,1-1 0,-1 1 1,1 0-1,-1-1 0,1 1 1,0-1-1,0 1 0,0-1 0,0 0 1,0 0-1,0 0 0,0 0 1,0 0-1,0 0 0,1-1 1,-1 1-1,0-1 0,0 1 1,1-1-14,2 0 3,1 0-1,-1 0 1,0-1 0,0 1 0,0-1 0,-1-1 0,1 1 0,0-1 0,0 1 0,0-1 0,-1-1 0,1 1 0,-1-1 0,0 1-1,0-1 1,3-3-3,8-7 6,0-1-1,-2 0 0,8-11-5,-15 18 0,35-44-1,-40 50 2,-1 0 1,1 0 0,0 0-1,0 0 1,0 0-1,0 0 1,0 1-1,0-1 1,0 0-1,0 0 1,0 1-1,0-1 1,0 1 0,1-1-1,-1 1 1,0 0-1,0-1 1,0 1-2,0 0 8,0 1 0,0-1 1,0 0-1,0 1 0,0-1 1,0 0-1,0 1 0,0-1 1,0 1-1,0 0 0,0-1 1,-1 1-1,1 0 0,0-1 1,-1 1-1,1 0 0,0 0 1,-1 0-1,1 0 0,-1 0 1,1 0-1,-1-1 0,1 1 1,-1 0-1,0 1-8,4 8 103,-1-1 1,0 1-1,0-1 0,-1 1 0,0 3-103,3 53 447,-2-20-194,-1-21-95,-2-17-114,0-1-1,1 1 1,0 0-1,1 3-43,-2-10-9,0-1 0,0 0 0,1 1-1,-1-1 1,0 0 0,0 1 0,0-1-1,0 0 1,0 0 0,0 1 0,0-1 0,1 0-1,-1 1 1,0-1 0,0 0 0,0 0-1,1 1 1,-1-1 0,0 0 0,0 0-1,1 0 1,-1 0 0,0 1 0,0-1 0,1 0-1,-1 0 1,0 0 0,0 0 0,1 0-1,-1 0 1,0 0 0,1 0 0,-1 1-1,0-1 1,1 0 0,-1 0 9,1-1-93,0 0 0,0 1-1,0-1 1,0 0 0,0 1 0,0-1-1,0 0 1,0 0 0,0 0 0,0 0 0,-1 0-1,2 0 94,24-32-2926,8-5 1215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6:56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51 435 1664,'10'-3'13995,"1"8"-8698,1 11-2632,0 7 0,-7 13-561,-1 1-488,-1-4-879,-3-2-257,-1-14-528,1-10-480,2-17-465,2-12 1625,4-6-712</inkml:trace>
  <inkml:trace contextRef="#ctx0" brushRef="#br0" timeOffset="1">0 131 1096,'6'4'9946,"10"2"-488,2 7-6745,2 3-104,-4 1-849,0 3-336,0-5-776,0-5-528,7-11 1049,5-12-873</inkml:trace>
  <inkml:trace contextRef="#ctx0" brushRef="#br0" timeOffset="2">524 1 1248,'-13'5'11667,"12"23"-3530,0 11-4432,-7 22-1672,-2 12-273,4 16-584,0 6-407,2-6-457,4-7-136,0-17 16,2-11-8,8-22 120,0-12 416,2-27-496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7:09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 1000,'-3'-2'5756,"2"2"87,2 4 1708,20 82-3236,1 31-4315,15 80 2870,16 24-2870,-46-193 79,2 0 0,1-1 0,1 0 0,10 19-79,-16-38 145,12 23-1034,-15-27 332,-2-4-137,-11-15-1110,-10-23-2316,-5-17 1680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1:35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0 1328,'-5'2'5596,"-10"3"2376,11-3-7583,-1 0 0,1 0 0,0 0 0,0 0 0,1 1 1,-1 0-1,-2 1-389,-17 17 1299,0 0 1,-19 25-1300,19-19 187,-49 65 42,47-61-185,16-21 84,1 0 0,0 1 0,1-1 1,-5 10-129,11-16 68,-1-1 0,1 1 0,0-1 0,0 1 1,0-1-1,0 1 0,1 0 0,-1-1 1,1 1-1,0 0 0,0 0 0,0-1 0,1 1 1,-1 0-1,1-1 0,0 1 0,0 0 0,1 1-68,0 0 92,1 0 0,0-1 0,0 1 0,0-1-1,0 1 1,1-1 0,-1 0 0,1-1 0,0 1-1,1 0 1,-1-1 0,0 0 0,1 0-1,0-1 1,0 1 0,0-1 0,3 1-92,7 3 263,1-1 1,0-1-1,1 0 1,-1-1-1,2-1-263,84 10 1253,-99-12-707,-1 0 1108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2:05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1848,'0'4'10165,"1"0"-5253,4 7-2320,-1-1-1854,18 71 2947,52 192-550,-31-142-2659,-24-75-1479,-39-115-2524,1 9 2439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5:58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62 1960,'-10'-11'10771,"0"-7"-6496,-1 1-1806,4 6-1144,7 11-1292,0 0 0,0 0-1,0 0 1,-1 0-1,1 0 1,0-1-1,0 1 1,0 0-1,0 0 1,0 0 0,0 0-1,0 0 1,0 0-1,0-1 1,0 1-1,0 0 1,0 0-1,0 0 1,-1 0 0,1 0-1,0-1 1,0 1-1,0 0 1,0 0-1,0 0 1,1 0-1,-1 0 1,0-1 0,0 1-1,0 0 1,0 0-1,0 0 1,0 0-1,0 0 1,0-1-33,5 2 652,10 5 216,29 23 857,-1 1 1,13 15-1726,12 7 680,174 114 291,-107-75-620,175 123 581,-33 0-180,-163-122-518,-55-49-25,32 18-209,65 32 177,-121-72-32,0 2-145,-25-16-27,-1 0-1,1 1 1,-1 0 0,-1 1-1,4 4 28,-10-10 0,0 0-1,0 0 1,0 0 0,0 0-1,-1 0 1,1 0-1,-1 1 1,0-1-1,1 2 1,-3 6 74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7:09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1560,'3'-6'2717,"0"0"0,0 0 0,0 0 0,1 1 0,3-5-2717,-3 5 754,0 1 0,1 0 0,-1 0 0,1 0 0,-1 0 0,2 0-754,1 1 324,-1-1 1,1 1-1,-1 1 0,1-1 1,0 1-1,0 0 1,0 0-1,0 1 0,0 0 1,1 1-1,2-1-324,8 1 425,1 1 1,0 1-1,-1 1 1,0 0-1,1 1 0,-1 1 1,-1 1-1,1 1 1,8 4-426,-13-5 103,0 1 0,-1 0 0,0 1 0,0 0 0,-1 1 0,0 0 0,-1 1 0,0 0 0,0 0 0,-1 1 0,0 1 0,6 10-103,-13-17 18,1 0-1,-1 1 1,0-1 0,-1 0-1,1 1 1,-1 0-1,0-1 1,0 1 0,-1-1-1,0 1 1,0 0-1,0 0 1,0-1 0,-1 1-1,0-1 1,0 1 0,-1-1-1,0 1 1,0-1-1,0 0 1,0 1 0,-2 1-18,-2 2 11,1 0 0,-1-1 0,0 1 0,-1-1 0,0-1 0,0 1 0,-1-1 0,0-1 0,0 1 0,0-1 0,-1-1 0,0 1-11,-8 2-82,0-1 0,0 0 0,0-1 0,-16 3 82,-70 11-1519,67-14 575,9 0 326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7:10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1984,'12'21'11419,"-1"-1"-6084,1 3-3635,-1 0 0,-1 1 0,0 4-1700,11 46 2283,-9-32-151,12 31-2132,-20-65 119,9 30 380,-13-38-488,1 1 0,-1-1 0,0 1-1,0-1 1,0 0 0,0 1 0,0-1-1,0 1 1,0-1 0,0 1-1,0-1 1,0 1 0,0-1 0,0 1-1,0-1 1,0 0 0,-1 1 0,1-1-1,0 1 1,0-1 0,0 0-1,-1 1 1,1-1-11,0 0 8,-1 0-1,1 0 0,-1 0 1,1 0-1,0 0 0,-1 0 1,1 0-1,-1 0 1,1 0-1,-1 0 0,1-1 1,0 1-1,-1 0 1,1 0-1,0-1 0,-1 1 1,1 0-1,0 0 0,-1-1 1,1 1-1,0 0 1,-1-1-1,1 1 0,0 0 1,0-1-1,-1 1 1,1-1-1,0 1-7,-8-10 12,1-1 1,1 0-1,0 0 0,0-1 1,1 1-1,0-1 1,1 0-1,0 0 0,1-1 1,1 1-1,0-1 1,0 0-1,1 0-12,1 5-4,0-1 0,0 1 0,1-1 0,0 0 0,0 1 0,1-1 0,0 1 0,0 0 0,1 0-1,1 0 1,-1 0 0,1 0 0,0 1 0,1-1 0,0 1 0,0 0 0,0 1 0,1-1 0,5-3 4,-5 4 14,1 1 0,0 0-1,0 0 1,0 1 0,0 0 0,1 0 0,0 1 0,0 0-14,-3 1-33,0 1 1,0 0 0,0 0 0,-1 0 0,1 0 0,0 1 0,0 0 0,0 0 0,0 0 0,0 1-1,0 0 1,0 0 0,0 0 0,2 1 32,0 1-50,1 0-1,-1 1 0,4 2 51,18 16-208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7:10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9 2385,'-1'-1'1099,"1"0"1,-1 1 0,0-1 0,0 0 0,1 1 0,-1-1 0,0 0 0,0 1 0,0-1 0,0 1 0,0 0 0,0-1 0,0 1 0,0 0 0,0-1-1100,0 1 323,0 0 1,0 0-1,0 0 1,0 0-1,0 0 1,0 0-1,0 1 1,0-1-1,0 0 1,0 0-1,0 1 1,1-1-1,-1 1 0,0-1-323,-2 2 192,0 0 0,1 0 0,-1 0 0,1 1 0,0-1-1,-1 0 1,1 1 0,0 0 0,1 0 0,-2 1-192,-9 17 443,2 1-1,0 0 1,1 1 0,1 0 0,1 0 0,2 1 0,0 0-1,1 0 1,2 0 0,-1 22-443,3-24 87,1 0-1,1-1 1,1 1-1,0-1 1,2 0-1,1 0 1,0 0-1,1-1 1,2 1-1,0-2 1,1 1-1,5 7-86,-8-18 33,0 1-1,1-1 1,0 0-1,0-1 0,0 0 1,9 6-33,-13-11 16,1 0-1,-1 0 1,1 0 0,0 0 0,0-1 0,0 0 0,0 0-1,0 0 1,1-1 0,-1 1 0,0-1 0,1 0 0,-1-1-1,6 0-15,-9 0 29,1 0-1,-1-1 0,1 1 0,-1-1 0,1 1 0,-1-1 1,0 0-1,1 0 0,-1-1 0,0 1 0,0 0 1,0-1-1,0 1 0,0-1 0,0 1 0,0-1 1,0 0-1,-1 0 0,1 0 0,0 0 0,-1 0 0,1-2-28,0-2 46,0 0 0,-1-1 0,1 1 0,-1-1 0,0-4-46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7:11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192 235 40,'-4'0'659,"9"-1"-235,-3 0 22,1 0 0,0 1 0,-1-1 0,1-1 0,-1 1 0,1 0-446,0-1 1409,0-1 1,-1 0-1,1 1 0,-1-1 0,1 0 0,-1 0 0,0 0 0,0-1-1409,1-1 627,0-1-1,-1 1 1,1-1 0,-1 0 0,0 0 0,-1 0 0,1-2-627,-2 1 267,0 0 0,0 0 0,0 0 0,-1 0-1,0 0 1,0 1 0,-1-1 0,0 0 0,0 1 0,-1-1-1,0 1 1,0 0 0,0 0 0,0 0 0,-1 0 0,-4-4-267,5 7 88,0-1 0,0 1 1,0 0-1,-1 0 1,1 0-1,-1 0 0,0 1 1,1-1-1,-1 1 1,0 0-1,-1 0 0,1 1-88,1 0 51,-1 0 0,1 0 0,0 1 0,-1-1 0,1 1 0,0 0 0,-1 0 0,1 0 0,0 1 0,-1-1 0,1 1 0,0 0 0,0 0 0,-1 0 0,1 0 0,0 0 0,-1 1-51,-3 3 54,0-1-1,-1 1 1,2 0-1,-1 1 1,1 0-1,-1 0 1,1 0-1,1 1 0,0-1 1,0 1-1,0 1 1,1-1-1,0 1 1,0-1-1,0 1 0,1 1 1,1-1-1,-2 6-53,1-2 62,1 0 0,0 0 0,1 0 0,0 0 0,1 0 1,1 0-1,-1 0 0,2 0 0,0 0 0,0 0 0,1 0 0,1-1 0,0 2-62,-2-7 62,1-1 1,0 1-1,0-1 1,0 0-1,0 1 1,1-1-1,0-1 1,0 1-1,5 3-62,-8-6 17,1 0-1,1-1 1,-1 1-1,0-1 1,0 0 0,0 0-1,1 0 1,-1 0-1,1 0 1,-1 0 0,1 0-1,-1-1 1,1 1-1,-1-1 1,1 0-1,-1 0 1,1 0 0,0 0-1,-1 0 1,1-1-1,-1 1 1,1-1-1,-1 0 1,2 0-17,4-3 9,-1 1 1,0-2-1,0 1 0,0-1 0,0 0 0,-1 0 1,0-1-1,0 1 0,0-2 0,-1 1 1,0 0-1,0-1 0,-1 0 0,1 0 1,0-5-10,8-14 10,-2-1 1,-1 0 0,5-24-11,-10 37 9,-5 14-7,0 0-1,0 0 1,0 0-1,0 0 1,0-1-1,0 1 1,1 0-1,-1 0 1,0 0-1,0 0 1,0 0-1,0 0 1,0 0-1,0 0 1,0 0-1,0 0 1,0 0-1,0-1 1,0 1-1,1 0 1,-1 0-1,0 0 1,0 0-1,0 0 1,0 0-1,0 0 1,0 0-1,0 0 1,1 0-1,-1 0 1,0 0-1,0 0 1,0 0-1,0 0 1,0 0-1,0 0 1,0 0-1,0 0 1,1 0-1,-1 0 1,0 1-1,0-1 1,0 0-1,0 0 1,0 0-1,0 0 1,0 0-1,0 0 1,0 0-1,0 0 1,1 0 0,-1 0-1,0 0 1,0 1-1,0-1 1,0 0-1,0 0 1,0 0-1,0 0 1,0 0-1,0 0 1,0 0-2,3 8 93,0 6 150,-1 1 1,0-1 0,-1 14-244,0-8 436,3 14-436,-3-24 57,0-3 32,1 1-1,0 0 1,1 2-89,-3-8 6,1 0-1,-1 0 1,1-1 0,0 1 0,0 0-1,0-1 1,0 1 0,0-1-1,0 0 1,1 1 0,-1-1 0,0 0-1,1 1 1,-1-1 0,1 0-1,0 0-5,-2 0 2,1-1 0,0 0 0,0 1-1,0-1 1,0 0 0,-1 0 0,1 1-1,0-1 1,0 0 0,0 0-1,0 0 1,0 0 0,0 0 0,-1 0-1,1 0 1,0-1 0,0 1-1,0 0 1,0-1-2,1 1 62,0-1-1,0 0 0,-1 0 1,1-1-1,-1 1 1,1 0-1,-1-1 1,2 0-62,15-23 204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7:11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3313,'23'35'16299,"-14"14"-12602,2 4-1585,-8 16-151,2 4-297,3 1-744,-1-3-359,3-12-345,-7-11-64,0-21-88,2-9-176,4-13-601,-5-7-431,-4-14-480,-4-7 2552,-13-11-888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7:12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1944,'31'17'14468,"-20"13"-10228,-1 6-1463,-7 11-336,-3 9-153,-1 9-672,11 5-503,-12-2-601,2-3-176,-2-21-184,2-7-88,8-22-272,-2-14-192,11-10 880,-12-9 72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7:21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2 297 1008,'0'0'305,"0"0"0,0 0 0,0 0 0,-1 0 0,1 0-1,0 1 1,0-1 0,0 0 0,0 0 0,0 0 0,0 0 0,0 0 0,0 1-1,-1-1 1,1 0 0,0 0 0,0 0 0,0 0 0,0 1 0,0-1 0,0 0-1,0 0 1,0 0 0,0 0 0,0 1 0,0-1 0,0 0 0,0 0 0,0 0-1,0 0 1,0 1 0,0-1 0,1 0 0,-1 0 0,0 0 0,0 0-1,0 0 1,0 1-305,8 2 4421,9 0-2286,-10-4-1795,0 1 1,0-1-1,0 0 0,0 0 0,0-1 0,0 0 0,0 0 0,-1-1 0,1 0 0,-1 0 0,0 0 0,0-1 0,5-3-340,9-9 308,-2 0-1,1-1 0,3-6-307,-21 22 15,12-13 68,0-1 0,6-9-83,-14 17 4,0 0-1,-1-1 0,0 0 1,0 0-1,0 0 0,0-4-3,-3 9 0,0 1-1,-1-1 0,1 1 0,-1-1 1,0 0-1,0 1 0,0-1 0,0 0 0,0 1 1,0-1-1,-1 1 0,1-1 0,-1 0 1,0 1-1,0-1 0,0 1 0,-1-2 1,0 1 0,0 0-1,0 1 0,0-1 0,0 1 1,0 0-1,-1-1 0,1 1 0,-1 0 0,0 0 1,1 0-1,-1 1 0,-3-2 1,0 0 7,0 1 0,0 0-1,0 0 1,0 1 0,-1 0-1,1 0 1,0 0 0,-1 1 0,1 0-1,-1 0 1,1 0 0,0 1 0,-1 0-1,0 0-6,1 1 47,0 0 0,0 1 0,1-1 0,-1 1 0,0 1 0,1-1 0,0 1 0,0 0 0,0 0 0,0 0 0,-2 3-47,3-3 70,1 0-1,0 0 1,0 0-1,0 1 1,0-1-1,1 1 1,0-1-1,0 1 1,0 0-1,0 0 0,1 0 1,0 0-1,0 0 1,0 3-70,1 3 120,0-1 0,1 1 1,0 0-1,1 0 0,0 0 0,0-1 1,1 1-1,2 3-120,4 7 232,0-1 1,1 0-1,7 10-232,-11-20 95,1 0-1,0-1 1,0 1 0,1-2 0,0 1 0,8 5-95,-11-10 16,0 0 0,1 0 0,-1-1 0,1 1 0,0-1 1,0-1-1,1 1 0,-1-1 0,0 0 0,1-1 1,-1 0-1,6 1-16,-4-2-60,-1 0 1,1 0 0,-1-1-1,1 1 1,-1-2 0,1 1-1,-1-1 1,0 0 0,0-1-1,0 0 1,0 0 0,0 0-1,-1-1 1,1 0 0,-1 0-1,5-5 60,24-23-145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7:21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2120,'13'7'15188,"5"2"-11564,4 8-1423,1 1-225,1 8-279,1 5-353,2 1-576,9 8-216,-6-8-256,0-2-80,-8-11-336,-12-7-248,-1-12-656,0-2 384,-2-11 280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7:21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0 1824,'-4'17'13971,"-10"-3"-9874,-5 11-2208,-15 2 39,0 9-256,-3 3-327,3 0-745,7-2-248,14-7-104,6-7-240,11-11-896,9-6-505,14-6-2255,5-4 2247</inkml:trace>
  <inkml:trace contextRef="#ctx0" brushRef="#br0" timeOffset="1">492 212 1176,'10'-1'6247,"20"-3"3338,-27 3-9127,1 0 0,0 0 0,-1 0 0,1 0 0,-1-1 0,0 0 0,1 1 1,-1-1-1,0 0 0,3-3-458,1-1 416,-1 0 0,1-1 0,-1 0 0,0 0 0,0-1 0,-1 1 0,0-2-416,-2 6 49,-1-1 0,0 0 0,-1 0 0,1 0 0,-1 0 0,0 0 1,0 0-1,0 0 0,0 0 0,-1 0 0,1 0 0,-1-1 0,0 1 0,-1 0 1,1 0-1,-1-3-49,0 5 21,1 0 0,-1 0 0,0 0 0,0 0-1,0 0 1,0 1 0,0-1 0,0 0 0,0 1 0,0-1 0,-1 1 0,1-1 0,-1 1 0,1 0 0,-1-1 0,1 1 0,-2 0-21,1-1 39,-1 1-1,0 0 1,0 0 0,0 0 0,0 0 0,0 0-1,0 1 1,0-1 0,0 1 0,-3 0-39,-1 0 76,0 0 0,0 1 0,0 0 0,0 1 1,0-1-1,0 1 0,0 1 0,0-1 0,-1 2-76,0 0 79,1 0 1,0 0-1,0 1 0,0 0 0,0 0 0,1 1 0,0 0 0,0 0 0,0 0 0,1 1 0,0-1 1,0 1-1,1 1 0,0-1 0,0 1 0,-2 6-79,5-10 8,0 1 0,0-1 0,0 1 0,0-1 0,1 1 0,-1-1 0,1 1 0,0-1 0,1 1 0,-1 0 0,1-1 0,0 1 0,0-1 0,0 1-1,1-1 1,-1 0 0,1 0 0,0 0 0,1 1 0,-1-2 0,1 1 0,-1 0 0,1 0 0,0-1 0,0 0 0,1 0 0,-1 0 0,1 0 0,0 0 0,-1 0 0,1-1 0,0 0 0,1 0 0,-1 0 0,0 0 0,0-1 0,3 1-8,2 0-258,1 0 0,0-1 0,-1 0 0,1-1 0,0 0 0,0 0-1,0-1 1,0 0 0,-1-1 0,8-2 258,16-6-1911,0-1 0,11-6 1911,25-11-1230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7:22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1304,'-28'11'9618,"9"4"-4433,-9 1-1968,7 13-1016,5 7-129,3 10-496,7 4-407,8-4-601,6 0-216,9-15-112,13-7-152,8-17-712,6-12-104,2-25 312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5:58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951 1 6897,'-7'11'9486,"-1"-2"-5990,-2 3-1940,-119 178 3403,78-120-4659,-16 23 25,0 9-325,-89 153 459,55-77-154,17-17-65,26-50-120,-47 95 15,60-118-80,-16 33-634,59-115 399,4-10 1367,9-19-654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7:22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13 326 1016,'-8'12'11446,"5"1"-5762,2 17-2674,1-15-1300,0 4-518,0 0-1,1 0 1,2 3-1192,-2-15 140,0 0 1,1 0-1,0 0 1,0-1 0,1 1-1,0-1 1,0 1-1,0-1 1,4 5-141,-6-9 10,0-1 0,0 0 0,0 1 0,0-1 0,1 0 0,-1 0 0,0 0 0,1 0 0,-1 0 0,1 0 0,-1 0 0,1 0 0,-1-1 0,1 1-1,-1-1 1,1 1 0,0-1 0,-1 1 0,2-1-10,0 0 1,-1 0-1,1-1 1,-1 1-1,1 0 0,-1-1 1,0 0-1,1 1 0,-1-1 1,0 0-1,0 0 1,0 0-1,2-2 0,3-2-69,0 0 1,-1 0-1,0-1 0,0 0 1,0 0-1,-1-1 0,2-2 69,0-3-233,0 0-1,-1 0 1,0-1 0,-1 0-1,-1 0 1,1-3 233,-1 2-247,1 0 0,1 0 1,0 0-1,6-10 247,-11 24 9,-1-1-1,1 0 1,-1 0 0,1 1-1,-1-1 1,1 0 0,-1 1-1,1-1 1,0 1 0,0-1-1,-1 1 1,1-1 0,0 0-9,2 3 296,-4 4 167,1-1-269,-1 0 0,1 0 0,0 0-1,0 0 1,1 0 0,-1 0 0,1-1 0,0 1-1,1 2-193,2 7 488,1 0-1,3 8-487,-1-6 305,-2-3 0,1-1-1,3 6-304,-7-15 35,-1-1 0,1 1 0,0 0 0,0-1 0,0 0 0,0 1 0,0-1 0,0 0 0,1 0 0,-1 0 0,1-1 0,0 1 0,0 0-35,-2-2-25,1 1 1,0 0 0,0-1 0,0 1 0,0-1-1,0 0 1,0 0 0,0 1 0,-1-1-1,1 0 1,0-1 0,0 1 0,0 0-1,0 0 1,0-1 0,0 1 0,0-1-1,-1 0 1,1 0 0,0 1 0,0-1-1,-1 0 1,1 0 0,-1-1 0,1 1-1,-1 0 1,1 0 0,-1-1 24,5-5 31,0 0 1,0 0-1,-1-1 1,0 0-1,2-4-31,-6 10 68,27-47 48</inkml:trace>
  <inkml:trace contextRef="#ctx0" brushRef="#br0" timeOffset="1">517 0 1424,'0'6'12635,"1"15"-5633,1 24-4818,-2 13 0,0 16-407,1 6-273,4-4-840,3-7-200,8-12-240,3-12-8,4-22-368,0-10-376,-1-26-72,-5-11 1464,-13-25-752</inkml:trace>
  <inkml:trace contextRef="#ctx0" brushRef="#br0" timeOffset="2">416 212 8106,'0'0'11290,"9"-1"-9041,9-2-585,5 3 8,0 4-55,10 3-857,2-1-312,1 4-88,2-2-176,0 1-784,-1-1-392,-5-7-1505,-2 1-928,1-6 2233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7:23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99 173 792,'41'33'1416,"-40"-8"11699,-3 0-8106,-5 6-2128,0 1-417,6 7-735,4-4-401,-1-3-496,6-4-184,-12-22-680,0-9 96,3-25-9017,-8-15 6480</inkml:trace>
  <inkml:trace contextRef="#ctx0" brushRef="#br0" timeOffset="1">0 1 816,'29'1'1993,"-10"11"14074,4 0-13394,-3 4-1441,-4 1-680,-2 2-832,4 1 3025,16-8-2321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7:23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0 1424,'-4'41'12438,"0"10"-5403,2-25-1652,3 24-5383,-1-45 353,1 1 0,-1 0-1,1-1 1,1 1 0,-1-1-1,1 0 1,1 4-353,-2-8 27,-1 0 0,1 0 0,-1 0 0,1 1 0,0-1 0,0 0 0,-1 0 0,1 0 0,0-1 0,0 1 0,0 0 0,0 0 1,0 0-1,0-1 0,0 1 0,0 0 0,0-1 0,1 1 0,-1-1 0,0 1 0,0-1 0,0 0 0,1 0 0,-1 1 0,0-1 0,0 0 0,1 0 0,-1 0 0,0 0 0,1 0 0,-1-1 1,0 1-1,0 0 0,1-1 0,0 1-27,2-2-53,1-1 0,-1 1 0,0 0 0,0-1 1,0 0-1,0 0 0,0 0 0,-1-1 0,1 1 0,-1-1 1,0 0-1,0 0 0,0 0 0,0 0 0,1-4 53,-1 2-163,0-1-1,0 1 1,-1 0 0,1-1-1,-1 0 1,-1 1-1,0-1 1,0 0 0,0 0-1,-1 0 1,0-1 163,0 5-68,0 0 1,0 0-1,-1 0 0,0 0 1,1 0-1,-1 0 0,0 0 1,-1 0-1,1 1 1,0-1-1,-1 0 0,0 1 1,1-1-1,-1 1 1,0-1-1,-1 0 68,0 1-46,0-1 0,-1 0 0,1 1 0,-1 0 0,1 0 0,-1 0 0,0 0 0,0 1 0,0-1 0,0 1 0,0 0 46,-8-1-2,0 0 1,0 1-1,1 0 0,-1 1 0,0 1 1,0 0-1,0 0 0,0 1 2,3-1 198,-1 1 0,0 0 0,1 1 0,-1 0 0,1 0 0,0 1 0,-1 1-198,10-5 7,0 0 1,0 1 0,0-1-1,0 0 1,1 1-1,-1-1 1,0 0 0,0 1-1,0-1 1,1 0 0,-1 1-1,0-1 1,1 0-1,-1 0 1,0 0 0,1 1-1,-1-1 1,0 0 0,1 0-1,-1 0 1,0 1-1,1-1 1,-1 0 0,0 0-1,1 0 1,-1 0 0,1 0-1,-1 0-7,17 0 2,-1 0-1,0-2 1,0 0 0,12-3-2,11-1-7,3 1-36,9 2 43,-36 2 110,0 2-1,1-1 0,-1 2 1,15 3-110,-26-4 93,1 0 1,-1 1-1,1-1 0,-1 1 1,0 0-1,0 0 0,0 1 1,0-1-1,0 1 0,0 0 1,-1-1-1,1 2 1,-1-1-1,0 0 0,2 4-93,-3-4 85,0 0 0,0 1-1,0-1 1,-1 1 0,1-1-1,-1 1 1,0 0 0,0 0-1,-1-1 1,1 1 0,-1 0-1,1 0 1,-1 0 0,-1 0-1,1-1 1,0 1 0,-1 0-1,0 1-83,-5 17 320,-1 0 0,-1-1 1,-9 20-322,10-29 6,7-11-16,0-1-1,0 0 1,-1 0-1,1 0 1,0 0-1,0 0 1,0 0-1,0 0 1,-1 0-1,1 0 1,0 1-1,0-1 1,0 0-1,0 0 1,-1 0-1,1 0 1,0 0-1,0 0 1,0 0-1,0 0 1,-1 0-1,1 0 1,0 0-1,0 0 0,0-1 1,-1 1-1,1 0 1,0 0-1,0 0 1,0 0-1,0 0 1,0 0-1,-1 0 1,1 0-1,0 0 1,0-1-1,0 1 1,0 0-1,0 0 1,0 0-1,-1 0 1,1 0-1,0-1 1,0 1-1,0 0 1,0 0-1,0 0 1,0 0-1,0-1 1,0 1-1,0 0 1,0 0-1,0 0 1,0-1-1,0 1 1,0 0-1,0 0 0,0 0 1,0 0-1,0-1 1,0 1 10,0-4-217,-1 0 0,1 0 0,0 0 0,1 0 0,-1 0 0,1 0 0,0 0 0,0 0 0,0 1 0,1-4 217,18-39-1643,-11 30 522,1 0 0,0 1-1,1 0 1,5-4 1121,-3 7-1905,-5 10-2150,-7 2 3467,-1 0 0,1 0 0,-1 0 0,0 0 0,1 0 0,-1 1 0,1-1 0,-1 0 1,1 0-1,-1 1 0,0-1 0,1 0 0,-1 1 0,0-1 0,1 0 0,-1 1 0,0-1 0,0 0 1,1 1-1,-1-1 588,16 33-3413,0 1 3746,-3-11 1918,-3-7 5425,0 0 0,4 2-7676,-12-14 783,1-1 0,-1 1 1,0-1-1,0 1 0,-1 0 1,1 0-784,-1-2 253,-1 0 0,1 0 0,-1 0 1,1 0-1,-1 0 0,0 1 0,1-1 1,-1 0-1,0 0 0,0 0 1,-1 0-1,1 2-253,-2 0 289,1 0-83,0 0-1,0 0 1,0-1-1,1 1 1,-1 0 0,1 0-1,0 0 1,0 2-206,0-6 9,0 0 0,0 0 0,0 0 0,0 1 1,1-1-1,-1 0 0,0 0 0,0 1 0,0-1 1,0 0-1,0 0 0,0 0 0,0 1 0,0-1 1,0 0-1,-1 0 0,1 0 0,0 1 0,0-1 1,0 0-1,0 0 0,0 1 0,0-1 0,0 0 1,0 0-1,-1 0 0,1 0 0,0 1 0,0-1 1,0 0-1,-1 0-9,-1-5-4397,2 3-611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7:24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2 2833,'0'3'5025,"0"1"4559,-4-5-2901,1-1-6702,-1 1 222,0 0 0,-1 0-1,1 0 1,0 1-1,0-1 1,0 1 0,-1 0-1,0 0-202,-33 4 424,17 0-332,0 1 1,-3 2-93,4-1 10,12-4-9,-1 1 1,1 0 0,-2 1-2,7-2 0,1-1 1,-1 1-1,1-1 1,0 1 0,-1 0-1,1 0 1,0 0 0,0 0-1,0 0 1,0 0 0,0 2-1,1-3 0,1 0 0,-1 1 1,0-1-1,0 0 0,1 1 1,-1-1-1,1 1 1,0-1-1,-1 1 0,1-1 1,0 1-1,0-1 0,0 1 1,0 0-1,0-1 1,0 1-1,0-1 0,1 1 1,-1-1-1,1 2 0,0 0 0,0 0 1,1 0-1,-1-1 0,1 1 1,-1 0-1,1-1 0,0 1 0,1 0 0,6 6 21,-1-1 0,2-1-1,-1 0 1,8 5-21,78 45 634,-44-27 1836,33 25-2470,-82-53 83,0 0 0,0-1 1,0 1-1,0 0 0,0 0 0,-1 0 0,1 0 0,0 1-83,-2-3 21,0 1 1,0-1-1,1 1 1,-1-1-1,0 1 1,0-1-1,0 1 1,0-1-1,0 1 0,0 0 1,0-1-1,0 1 1,0-1-1,0 1 1,0-1-1,0 1 1,0 0-1,0-1 1,0 1-1,-1-1 0,1 1 1,0-1-1,0 1 1,-1-1-1,1 1 1,0-1-1,-1 1 1,1-1-1,0 0 0,-1 1 1,1-1-1,-1 1 1,1-1-1,-1 0 1,1 1-1,0-1 1,-1 0-1,0 0 1,1 1-1,-1-1 0,1 0 1,-1 0-1,1 0-21,-13 5 102,-1-2 0,1 1 0,-1-2-1,1 0 1,-1-1 0,0 0-102,-9 1-19,-42 4-2001,-15-2 2020,65-5-7812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7:24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397 191 1272,'1'-19'6610,"-2"-29"1870,0 39-7073,0-1 0,0 1 0,-3-8-1407,3 12 219,0 1 0,0 0 0,-1 0-1,1 1 1,-1-1 0,0 0 0,-1 0 0,1 1 0,0 0 0,-1-1-1,0 1 1,0 0 0,0 0 0,0 0 0,0 1 0,-1-1-1,1 1 1,-1 0 0,0 0 0,-2-1-219,2 1 89,-1 0 0,1 0 0,-1 1 0,1 0 0,-1 0 0,1 0 0,-1 1-1,0-1 1,1 1 0,-1 0 0,0 1 0,1-1 0,-1 1 0,0 0 0,1 0 0,-1 0 0,1 1 0,0-1 0,-1 1 0,1 0 0,0 0 0,0 1 0,0-1-1,0 1 1,1 0 0,-1 0 0,1 0 0,-1 1 0,1-1 0,0 1 0,0-1 0,-1 5-89,0-2 64,1 0-1,0 0 1,1 0 0,0 0-1,0 0 1,0 1 0,0 4-64,-1 6 150,2-1-1,0 9-149,1 19 303,2 0 0,5 27-303,19 86 455,-18-114-326,45 205 433,-49-233-524,19 76 244,-22-89-314,-1-1 0,0 1 0,1-1 0,-1 1 0,0 0 1,0-1-1,0 1 0,0-1 0,-1 1 0,1 0 0,0-1 0,-1 1 1,1-1-1,-1 1 0,0 0 32,1-2-5,0 1 0,0-1 0,-1 0 0,1 0 0,0 0 0,0 1 1,0-1-1,-1 0 0,1 0 0,0 0 0,0 0 0,-1 0 0,1 0 0,0 1 0,0-1 0,-1 0 0,1 0 1,0 0-1,-1 0 0,1 0 0,0 0 0,0 0 0,-1 0 0,1 0 0,0 0 0,-1 0 0,1 0 0,0 0 5,-1-1 29,0 1 0,0-1 0,0 1 0,0-1 0,0 0 0,0 1 0,0-1 0,0 0 0,1 1 0,-1-1 0,0-1-29,-15-21 48</inkml:trace>
  <inkml:trace contextRef="#ctx0" brushRef="#br0" timeOffset="1">1 482 9154,'40'-8'11018,"12"5"-8785,-16 2-361,0 0-632,23-2-207,12 10-385,-13-5-256,-6 6-1104,-1 8-705,-1-4-1263,6-4 1400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7:25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8 1592,'-17'-3'11689,"13"2"-10746,0 0-1,0 0 0,0 0 0,0 1 0,0 0 0,0 0 0,0 0 1,0 0-1,-4 1-942,2 0 408,0 1 1,0 0-1,-1 0 1,2 0-1,-1 0 1,0 1-1,0 0 1,1 1-1,0-1 1,-1 1-1,1 0 1,1 0-1,-3 3-408,2-1 211,0 0 0,0 0 1,0 1-1,1-1 0,0 1 0,0 0 0,1 1 0,0-1 0,0 0 0,-1 8-211,3-8 83,-1 0-1,1 0 1,0 0-1,1 0 1,-1 0-1,1 0 1,1 0-1,-1 0 1,2 3-83,-2-8 5,1 0 1,-1 0-1,1 0 1,0 0-1,-1 0 1,1 0-1,0 0 1,0 0-1,0-1 1,1 1-1,-1 0 1,0-1-1,1 1 1,-1-1-1,1 1 1,-1-1-1,1 1 1,0-1-1,0 0 1,-1 0-1,1 0 1,0 0-1,0 0 1,0-1-1,0 1 1,0 0-1,0-1 1,0 0-1,0 1 1,1-1-1,-1 0 1,0 0-1,2 0-5,1-1-15,0 1 0,0-1 0,0 0 0,-1 0 0,1 0 0,0-1 0,0 0 0,-1 0 0,1 0 0,-1 0 0,0-1-1,0 0 1,0 1 0,0-2 0,0 1 0,0 0 0,-1-1 15,9-9-65,-1-1 0,0 0 1,-1-1-1,1-3 65,11-16-26,-21 33 42,-1-1 0,1 1 1,0 0-1,0 0 0,0 0 0,1 0 1,-1 0-1,0 0 0,0 0 0,1 0 0,-1 0 1,1 0-17,-1 3 220,2 15 169,-2-4-225,2 1 1,-1-1 0,2-1 0,0 1 0,0 0 0,1-1 0,1 2-165,-5-14 9,2 6 19,0 0-1,0-1 0,1 0 1,-1 0-1,2 1-27,-4-5-1,0 0 0,0 0 0,0 0 0,0-1 0,0 1 0,0 0 0,0 0 0,0-1 0,0 1 0,1 0 0,-1-1 0,0 1 0,0-1 0,1 0 0,-1 1 0,0-1 0,1 0 0,-1 0 0,0 0 0,1 0 0,-1 0 0,0 0 0,1 0 0,-1 0 0,0-1 0,1 1 1,18-10 359,11-7-178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7:25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190 351 2609,'6'6'16667,"0"3"-12770,-2 7-2121,0 1-527,-2 6-545,1-1-216,1 1-288,-1 4-40,-1-5-64,1-3 24,-2-2 80,-1-2-192,-1 1-664,-3-3-976,4-4 935</inkml:trace>
  <inkml:trace contextRef="#ctx0" brushRef="#br0" timeOffset="1">10 4 10938,'-9'-4'10459,"12"4"-7019,9 3-1527,-1 3-449,-1 1-88,4 6-608,2 1-343,4 0 95,3 1-208,1-6 464,3-4-400,3-2-376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7:25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11594,'19'-10'9643,"-7"4"-7467,5 6-936,-4 30 129,-1 11-9,3 24-504,-7 12-168,8 18-56,-5-31-72,-6-32-151,2 1-89,10 79-128,4-13-32,-13-36-384,-4-47-208,-5-13 1104,5-10-6097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7:26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9338,'48'18'10434,"6"5"-8281,-2 12-833,5 15 376,-2 15 249,-2 19-521,2 8-288,-17 9-264,-7 3-191,-23 1-185,-8 0-96,-19-5-168,-10-8-32,-11-15-112,-4-16-200,-4-25-136,4-14 624,4-26-384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7:28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13 744,'10'-4'2982,"-7"2"-732,0 1 1,0 0 0,-1 0 0,1 0 0,0 0-1,3 0-2250,-6 1 53,0 0-1,0 0 0,0 0 0,0 0 0,0-1 0,0 1 0,0 0 1,0 0-1,0 0 0,0 0 0,0 0 0,0 0 0,0 0 1,0 0-1,1 0 0,-1 0 0,0 0 0,0 0 0,0 0 0,0 0 1,0 0-1,0 0 0,0 0 0,0 0 0,0 0 0,0 0 1,0 0-1,0 0 0,0 0 0,0 0 0,1 0 0,-1 0 0,0 0 1,0 1-1,0-1 0,0 0 0,0 0 0,0 0 0,0 0 1,0 0-1,0 0 0,0 0 0,0 0 0,0 0 0,0 0 0,0 0 1,0 0-1,0 0 0,0 0 0,0 0 0,0 0 0,0 1 1,0-1-1,0 0 0,0 0 0,0 0 0,0 0 0,0 0-52,-4 4 1531,-9 6-363,11-8-874,-46 35 1752,27-19-768,-21 13-1278,-16 1 586,36-20-275,0 1-1,1 0 1,-5 5-311,26-18 10,-1 1-1,1-1 1,-1 1 0,1-1-1,0 0 1,-1 1 0,1-1-1,-1 1 1,1-1 0,0 1-1,-1-1 1,1 1-1,0-1 1,0 1 0,-1-1-1,1 1 1,0 0 0,0-1-1,0 1 1,0-1 0,0 1-1,0-1 1,0 1 0,0 0-1,0-1 1,0 1 0,0-1-1,0 1 1,0 0 0,0-1-1,0 1 1,1-1-1,-1 1 1,0-1 0,1 1-1,-1-1 1,0 1 0,1-1-1,-1 1 1,0-1 0,1 1-10,2 2 19,0 0-1,0 0 1,0-1 0,1 1 0,2 1-19,-4-3 9,9 6 10,0-1 1,0-1-1,0 1 1,1-2-1,0 0-19,62 17 357,-21-8 565,-32-7-609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5:59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1944,'1'-1'13943,"7"1"-10939,11 0-2331,343 19 6183,-123-23-5638,63-15-1218,-247 14 54,732-48 844,-733 51-761,384 0 1313,-424 2-1337,0 2 1,-1 0-1,2 0-113,-34 1 147,0-3-2656,1-1 1,-8-1 2508,5 0-2719,-31-2-725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7:28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11042,'-7'15'9842,"10"-1"-7625,10-2-585,7 4 1,3-1-33,9-1-640,-6-2-256,-6-6-312,4-1-128,-8-5 17,7-3-81,1-2 728,-15-3-32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8:04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189 115 0,'35'-42'513,"-32"39"-390,-1-1-1,1 0 0,-1 1 1,0-1-1,0 0 0,0 0 1,0-1-123,0-8 2373,-3 0 4922,1 12-6986,0 1 0,0-1 0,0 0 0,0 0 0,0 1 0,-1-1 0,1 0 1,0 1-1,-1-1 0,1 1 0,0-1 0,-1 0 0,1 1 0,-1-1 0,1 1 0,-1-1 0,1 1 0,-1-1 0,1 1 0,-1 0 0,1-1 0,-1 1-309,0-1 236,-1 1 0,1-1 0,0 1 0,0 0 0,-1 0 0,1-1 0,0 1 0,0 0 0,-1 0 0,1 0 0,0 0 0,-1 1-236,-2-1 219,0 1 0,1 0 1,-1 1-1,0-1 0,0 0 1,1 1-1,-1 0 0,0 0-219,-6 5 213,0 1-1,1 0 1,0 1-1,0 0 0,1 0 1,0 1-1,0 0 1,1 0-1,0 1-212,-7 14 300,0 1 0,2 0 0,-3 11-300,5-8 228,1 2 1,2-1-1,1 1 1,1-1-1,2 1 0,1 1 1,1-1-1,2 0 1,1 2-229,3 18 328,3-1 1,1 1 0,3-1 0,2-1-1,4 4-328,-1-8 288,3 0 0,15 24-288,53 80 412,-77-130-337,-9-13-43,-5-9-43,-63-91-1488,49 65 1746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8:05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1168,'0'8'11047,"0"0"-4784,0 1-2595,-1 5-2981,-1 17 65,-2 52 662,-4 103 777,7-113-1372,3 0 1,8 37-820,-10-107 3,2 20 102,-2-23-113,0 1 1,0 0-1,0-1 1,0 1-1,0 0 1,0-1-1,-1 1 1,1 0-1,0-1 1,0 1-1,0 0 0,-1-1 1,1 1-1,0 0 1,-1-1-1,1 1 1,-1-1-1,1 1 1,-1-1-1,1 1 1,-1-1-1,1 1 1,-1-1-1,1 0 1,-1 1 7,0-1-31,1 0 1,-1 0-1,1 0 0,-1 0 1,1 0-1,0 0 0,-1 0 1,1 0-1,-1 0 0,1-1 1,-1 1-1,1 0 1,0 0-1,-1 0 0,1-1 1,0 1-1,-1 0 0,1 0 1,0-1-1,-1 1 1,1 0-1,0-1 0,-1 1 1,1 0-1,0-1 0,0 1 1,-1 0-1,1-1 31,-6-12-196,4-5 1123,1-8-399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8:05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33 1232,'-17'-5'10352,"7"2"522,28 3-5711,-1 1-4812,21 1 115,1-1-1,-1-2 0,15-3-465,73-5 474,28-4-55,-139 12-303,-15 1-124,0 0 0,0 0 0,0 0 1,0 0-1,0 0 0,0 0 0,0 0 0,0 0 0,0 0 0,0 0 0,0 0 0,0 0 1,0 0-1,0 0 0,0 0 0,0 0 0,0 0 0,0 0 0,0 1 0,0-1 0,0 0 0,0 0 1,0 0-1,0 0 0,0 0 0,0 0 0,0 0 0,0 0 0,0 0 0,0 0 0,0 0 1,0 0-1,0 0 0,0 0 0,0 0 0,0 0 0,0 0 0,0 0 0,0 0 0,0 0 0,0 0 1,0 0-1,0 0 0,0 0 0,0 0 0,0 0 0,0 0 0,0 0 0,0 0 8,-5 4-204,-3 1 87,7-3 77,0 0 0,-1 0 1,1 1-1,0-1 0,1 0 0,-2 3 40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8:08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1 352,'0'0'592,"0"0"-98,0 0-142,-1 0 410,1 0 4852,0 0 5938,0 0-11674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8:13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1184,'1'-1'1216,"1"-1"0,-1 1-1,1-1 1,-1 1-1,1 0 1,0-1 0,0 1-1,-1 0 1,1 0 0,0 0-1,1 0-1215,0 1 788,-1-1 0,1 0 0,0 1 0,0-1 0,0 1-1,0 0 1,2 0-788,4 1 548,1 0-1,0 0 1,-1 2-1,5 0-547,0 1 1168,-8-3-945,12 3 197,1 1-1,-1 1 0,0 0 0,-1 1 1,4 3-420,-18-8 17,1 0 0,0 0 0,0 1 1,-1-1-1,1 1 0,-1 0 0,0 0 1,1 1-1,-2-1 0,1 0 1,0 1-1,-1 0 0,1-1 0,-1 1 1,0 0-1,-1 0 0,1 1 0,-1-1 1,1 0-1,-1 0 0,0 1 0,-1-1 1,1 1-1,-1 1-17,0 1 4,-1 1-1,0-1 1,0 0-1,-1 1 1,0-1 0,0 0-1,0 0 1,-1 0-1,0 0 1,-1-1 0,0 1-1,0-1 1,0 0-1,0 0 1,-3 2-4,-10 11 8,-2 0-1,0-1 1,-14 8-8,-15 11 296,-32 18-296,78-54 39,-11 8 284,13-9-312,0 0 1,0 1-1,-1-1 0,1 0 0,0 0 1,0 0-1,0 0 0,0 0 1,-1 0-1,1 1 0,0-1 0,0 0 1,0 0-1,0 0 0,0 0 1,0 1-1,0-1 0,-1 0 0,1 0 1,0 0-1,0 0 0,0 1 0,0-1 1,0 0-1,0 0 0,0 0 1,0 1-1,0-1 0,0 0 0,0 0 1,0 0-1,0 1 0,0-1 1,0 0-1,0 0 0,1 0 0,-1 1 1,0-1-1,0 0 0,0 0 0,0 0 1,0 0-1,0 1 0,0-1 1,1 0-1,-1 0 0,0 0 0,0 0 1,0 0-1,0 0 0,0 1 1,1-1-1,-1 0 0,0 0 0,0 0 1,0 0-1,1 0 0,-1 0 0,0 0 1,0 0-1,0 0 0,1 0 1,-1 0-12,6 1 79,1 0 1,-1-1 0,1 0 0,0 0 0,-1 0 0,1-1 0,-1 0 0,5-1-80,7-1 119,18-3 14,95-11 459,-102 15-630,0 1 0,0 1 0,17 3 38,-42-3-123,7 3 302,-14-5-103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8:13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27 2745,'-16'0'5855,"11"0"-4617,1 0-1,0 0 0,-1 1 1,1-1-1,0 1 0,0 0 1,0 0-1,-1 1 0,1-1 1,0 1-1238,24-2 4810,11 1-3479,2-1-452,65 0-264,43-4-167,136-10 11,-69 3-265,235 4 142,142 26-336,-572-18-2,16 1-263,-1-1-1,0-2 1,9-1 265,-27 0-349,-10 1 396,-1 2 389,0-1-302,-12 9 148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8:14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1160,'-1'1'911,"0"1"-1,0 0 1,1 0-1,-1 0 1,0 0-1,1 0 1,-1-1-1,1 1 1,0 0-1,0 0 1,0 0-1,0 2-910,5 23 6443,0-7-5210,2 22 346,-2 1 0,-2 0 1,-2 19-1580,2 28 1008,6 21-345,-10-97-582,0-14-81,1 0-1,0 0 1,0 0-1,0 0 1,0 0-1,0 0 1,0 0-1,0 0 1,0 0-1,-1 0 1,1 0-1,0 0 1,0 0-1,0 0 0,0 0 1,0 0-1,0 0 1,0 0-1,-1 0 1,1 0-1,0 0 1,0 0-1,0 0 1,0 0-1,0 0 1,0 0-1,0 0 0,-1 0 1,1 0-1,0 0 1,0 0-1,0 0 1,0 0-1,0 0 1,0 0-1,0 0 1,0 0-1,0-1 1,0 1-1,-1 0 1,1 0-1,0 0 0,0 0 1,0 0-1,0 0 1,0 0-1,0 0 1,0-1 0,-1-1-27,-1 0 0,1-1 1,0 1-1,0-1 1,0 1-1,0-1 0,-1-2 27,1-6-83,-1 0 0,1 0-1,1 0 1,0-1-1,0 1 1,2 0 0,-1 0-1,2-2 84,2-11-88,1 1-1,1 1 1,5-10 88,-8 23 20,0-1-1,1 1 1,0 0-1,0 0 1,1 1-1,0 0 1,6-6-20,-8 10 64,-1 1-1,0 0 1,1 0-1,0 0 1,0 1 0,-1-1-1,1 1 1,1 0-1,-1 0 1,0 1 0,0-1-1,1 1 1,-1 0-1,1 0 1,-1 0-1,1 1 1,0-1 0,3 1-64,-3 1 97,0-1 1,0 1 0,0 0 0,0 0 0,0 1-1,0 0 1,-1 0 0,1 0 0,0 0 0,-1 1-1,0-1 1,1 1 0,-1 0 0,0 1 0,-1-1-1,1 1 1,-1-1 0,1 1 0,2 4-98,4 8 266,0 0 0,-1 1 0,-1 0 0,4 12-266,-10-26 13,4 11 54,-3-7-47,0 0 0,0 1 0,0-1 0,-1 1 0,0-1 0,0 1 0,-1 6-20,-1-12-91,0 0 0,0-1 1,0 1-1,-1 0 0,1 0 1,-1-1-1,1 1 0,-1 0 1,0-1-1,1 1 0,-1-1 1,0 1-1,-1 0 91,-15 18 277,16-19-80,-1-2 550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8:14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0 2489,'-14'15'15867,"-5"1"-12802,-5 7-1041,-7 11-496,5 10-103,6 12-305,4 9-320,16 7-392,9-3-120,14-5-144,9-11-24,4-15-24,-3-9-176,-1-16-576,-3-6 536,2-21-144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8:14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2304,'3'3'10881,"-2"0"-6255,0 9-2317,-1-7-827,-3 70 2778,1 15-2118,2-72-1905,2 0 1,0-1 0,1 1-1,1 1-237,1-4 115,-1-13-104,0-6-90,0-6-79,0 1-1,-1-1 1,0 0 0,-1 1 0,1-8 158,5-20-319,-4 24 255,0-1-1,1 1 0,1 1 0,0-1 1,8-10 64,-12 19 15,1 0 1,0 0 0,0 0-1,0 0 1,0 1 0,1 0-1,-1-1 1,1 1 0,0 0-1,0 1 1,0-1 0,0 1 0,0 0-1,1 0 1,-1 0 0,1 0-1,-1 1 1,3-1-16,-5 2 42,0 0 0,1 0 0,-1 0 0,0 0 0,1 1 0,-1-1 0,0 0 0,1 1 0,-1 0 0,0 0 0,0-1 0,0 1 0,0 1 0,0-1-1,0 0 1,0 0 0,0 1 0,0-1 0,0 1 0,0 0-42,2 2 68,-1 0 1,0 0-1,0 0 0,0 1 0,0-1 0,-1 1 0,2 3-68,1 6 141,-1 0 0,-1 0 0,0 0 0,-1 1 0,0-1 0,-1 1 0,-1 7-141,0-5 62,1-1 0,1 1 0,0 0 0,1 0 0,1 0-62,-3-14 7,2 5-157,-3-8 164,0 1 1,0-1-1,0 0 0,0 0 0,0 0 0,0 0 0,0 0 0,0 0 0,0 0 0,0 1 0,0-1 0,0 0 1,0 0-1,0 0 0,0 0 0,0 0 0,0 0 0,0 0 0,0 0 0,1 1 0,-1-1 0,0 0 1,0 0-1,0 0 0,0 0 0,0 0 0,0 0 0,0 0 0,0 0 0,1 0 0,-1 0 0,0 0 1,0 0-1,0 0 0,0 0 0,0 0 0,0 0 0,0 0 0,1 0 0,-1 0 0,0 0 0,0 0 1,0 0-15,10-9 192</inkml:trace>
  <inkml:trace contextRef="#ctx0" brushRef="#br0" timeOffset="1">361 199 7986,'10'-10'11994,"15"4"-8809,0-2-1113,2 6-439,1 4-457,-7-1-648,0 4-248,-5-1-288,-2 0 1384,-5 6-1135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5:59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1184,'0'5'332,"1"-2"196,-1-1 0,0 0 0,0 1 0,-1-1 0,1 1 0,0-1 0,-1 0 0,0 1 0,1-1 0,-1 0 0,-1 1-528,1 0 440,0 0-1,0 0 1,0 0-1,0 0 0,0 0 1,0 0-1,1 0 1,0 0-1,-1 0 1,1 0-1,0 0 1,0 0-1,1 0 0,-1 0 1,2 3-440,1 4 418,0 0 0,1 0 0,0-1 0,2 2-418,-1 1 642,0-1 0,3 10-642,118 508 5094,-70-267-4555,139 452 1488,-189-693-1943,63 203 858,-13 0-69,-15 43-206,-19-116-531,-5 14-1,-13-114-30,-3-40-244,0-1 0,3 11 139,-7-30-5447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8:15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1 200 1424,'20'5'13187,"-14"8"-4609,-2 13-7330,2 7 16,-8 4-183,2-18-145,0-1-536,-2 58-160,4-4-8,5-8-64,-6-46-400,1-8 0,3-17-3753,1-11 2825</inkml:trace>
  <inkml:trace contextRef="#ctx0" brushRef="#br0" timeOffset="1">134 0 11875,'26'19'10114,"2"-2"-7082,8 8-1663,8 9 159,-8 7-256,0 3-368,-4 8-495,-4-2-113,-10 9-112,-7 1 8,-15 1-80,-8 0-56,-13-13 40,-2-3 576,2-18-512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8:16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2377,'28'22'14270,"14"4"-10610,-26-17-3489,0 1-1,14 11-170,0 5 739,-1 2-1,-1 0 0,-1 2 1,-2 1-1,7 13-738,-2 0 679,-3 2 0,-1 1 1,15 39-680,-28-53 231,-1 1 0,-1 0 0,-2 1 1,-1 0-1,-2 0 0,-2 1 0,0 12-231,-3-20 105,-2 0-1,-1 0 0,-1 0 0,-1 0 0,-2 0 1,0-1-1,-2 0 0,-1 0 0,-9 16-104,-4 3-31,-3-1-1,-2-2 0,-2 0 1,-1-2-1,-3-1 0,0-1 1,-25 18 31,43-42-39,-1-1 1,-9 5 38,18-14 107,-1-1 1,1 0-1,-1 0 1,0 0 0,0-1-1,0 0 1,-1 0-108,0-1 82,-1-1 0,0 0 0,0 0-1,0-1 1,-2-1-82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8:17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10818,'0'6'1244,"0"1"-1,1-1 1,0 0-1,1 4-1243,2 5 1481,1-1 1,3 4-1482,-3-4 496,14 35 1030,81 196 2249,-90-224-3622,1 0 1,1-1-1,0 0 0,3 0-153,-11-14 26,1-1-1,0 1 0,0-1 0,0 0 0,1 0 0,0-1 1,0 0-1,0 0 0,0 0 0,4 1-25,-5-3 7,1 0 0,0 0-1,0 0 1,0-1 0,1 0-1,-1 0 1,0-1 0,0 0-1,1 0 1,-1 0 0,0-1-1,2 0-6,1-1 2,1 0 0,-1-1 0,0 0 0,0 0-1,-1-1 1,1 0 0,6-5-2,13-10-4,17-14 4,-5 3-5,-9 9 3,0 1-1,2 2 0,0 1 0,1 2 1,0 1-1,1 1 0,1 2 0,0 2 0,0 2 1,1 0-1,34 0 3,0 6 5,-1 3 1,1 2-1,12 6-5,44 11 180,34 14-180,-25 0 675,-3 5 0,1 8-675,-32-7 552,-3 4 0,79 50-552,-11 9 242,-147-87-249,-14-11-46,-6-4-3,-3-3-28,2 0 68,-1 0 0,1 0 0,-1 0 0,1 0 0,-1 0 0,1-1 0,0 1 0,0-1 0,-1 1 0,1-1 0,0 1 0,1-1 0,-1 1 0,0-1 0,0-1 16,-1-2-24,0 0 0,1 0-1,-1 0 1,1-5 24,0 2-19,0 0 0,1 0 0,0 0-1,0 0 1,1 0 0,0 0 0,1 0 0,-1 0 0,1 0 0,1 1 0,0-1 0,0 1-1,0 0 1,1 0 0,0 0 0,0 0 0,1 0 0,0 1 0,0 0 0,1 0 0,1-1 19,2 0 11,0 0 1,1 1 0,-1 1 0,1-1 0,1 2 0,-1-1 0,1 1 0,-1 1 0,1 0 0,10-1-12,11-1 129,1 1 1,0 2 0,4 1-130,91 4 1458,87 15-1458,-23-1 865,-116-13-300,42-5-565,-83-1 56,-1-2 0,1-1 0,11-4-56,-28 4 24,-1 0 0,1-1 0,-1-1 0,0 0 0,0-2 0,14-9-24,-24 13 21,0 0 0,0-1-1,-1 0 1,3-3-21,-7 8 31,-1-1 0,1 0 1,-1 1-1,1-1 1,-1 0-1,0 0 0,0 0 1,0 0-1,0 0 0,0 0 1,0 0-1,-1 0 0,1 0 1,-1-1-1,1 1 0,-1-1-31,0 2 13,-1-1 0,0 1 0,1-1-1,-1 1 1,0-1 0,0 1-1,0 0 1,0 0 0,0-1-1,0 1 1,0 0 0,-1 0-1,1 0 1,0 0 0,-1 0-1,1 0 1,-1 0-13,2 1 2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8:17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217 151 1376,'2'0'932,"-1"0"-1,1 0 0,-1 0 0,1-1 1,0 1-1,-1-1 0,1 1 1,-1-1-1,1 0 0,-1 1 0,1-1 1,-1 0-1,1 0-931,0-1 639,0 0-1,0 0 1,0 0-1,0 0 1,-1 0 0,1 0-1,0 0 1,0-1-639,-1 1 262,0 0 0,0-1 1,1 1-1,-1-1 0,-1 1 1,1-1-1,0 1 0,-1-1 0,1 1 1,-1-1-1,0 0 0,1 1 1,-1-1-1,-1 0 0,1 1 0,0-1 1,-1 1-1,1-1-262,-2-1 165,0 0 0,0 0 0,0 1 0,0-1 0,-1 1 0,1-1 0,-1 1 1,0 0-1,0 0 0,0 0 0,-1 1 0,1-1 0,-1 1 0,1-1 0,-3 0-165,-2-1 82,0 0 0,0 1-1,0 0 1,0 0 0,-1 1 0,1 0 0,-2 0-82,3 1 22,0 0 0,1 1 0,-1 0 0,0 0 0,0 1 0,1-1 1,-1 2-1,-1-1-22,5 0 4,-1 0 1,0 0-1,1 1 1,-1-1-1,1 1 1,0 0 0,0 0-1,-1 0 1,1 0-1,1 1 1,-1-1-1,0 1 1,0 0-1,1 0 1,-1 1-5,-2 3 8,0 1-1,1 0 1,1-1 0,-1 1-1,1 1 1,1-1 0,-1 0-1,1 1 1,0 2-8,0 10 25,0 0 1,1 0-1,2 8-25,1 22 64,3-1 0,1 1 0,3-1 0,13 39-64,48 130 258,-64-203-151,-1 1 0,-1 0 0,0 8-107,-4-12 382,0-13-461,0 0 0,0 0 0,0 0 0,0 1 0,0-1 0,0 0 0,0 0 0,0 0 0,0 0 0,0 0 0,-1 1 0,1-1 0,0 0 0,0 0 0,0 0 0,0 0 0,0 0 0,0 1 0,-1-1 0,1 0 0,0 0 0,0 0 0,0 0 0,0 0 0,-1 0 0,1 0 0,0 0 0,0 0 0,0 0 0,0 0 0,-1 0 0,1 0 0,0 0 0,0 0 0,0 0 0,0 0 0,-1 0 0,1 0 0,0 0 0,0 0 0,0 0 0,-1 0 0,1 0 0,0 0 0,0 0 0,0 0 0,0 0 0,0 0 0,-1-1 0,1 1 0,0 0 0,0 0 0,0 0 0,0 0 0,0 0 0,0-1 0,0 1 0,-1 0 0,1 0 0,0 0 79,-14-18-2209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8:18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2769,'32'-6'16035,"14"5"-13602,10 1-657,3 3-72,-2 5-663,-1-2-297,6 1-480,2-6-392,3-2-592,-3 0-345,11 1 521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8:18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292 356 1352,'-17'-18'8605,"-15"-12"-698,27 26-7035,0 0 0,-1 0 1,0 0-1,-5-2-872,8 4 186,0 1 1,-1 0 0,1 0 0,0 0 0,-1 0 0,1 1 0,-1 0 0,1-1 0,-1 1 0,1 0 0,-1 1-1,1-1 1,-1 1 0,1-1 0,0 1 0,-1 0 0,1 0-187,-9 4 236,1 0-1,0 0 1,0 1-1,-1 2-235,9-6 33,-5 3 30,-1 1 0,1 0-1,0 0 1,1 1-1,-1 0 1,-5 7-63,10-10 19,0 0 0,0 0 0,1 0 0,-1 0 0,1 1 0,0-1 0,0 1 0,0-1 0,1 1 0,0-1 0,0 1 0,0 0 0,0 0 0,1 0 0,0 3-19,0-6 6,0 1 0,0-1 0,1 1 0,-1-1 0,1 0 0,0 0 0,-1 1 0,1-1 0,0 0 0,0 0 0,1 0 0,-1 0 0,0 0 0,1 0 0,-1 0 0,1-1 0,0 1 0,-1 0 0,1-1 1,0 1-1,0-1 0,0 0 0,0 0 0,0 0 0,0 0 0,0 0 0,1 0 0,-1 0 0,0-1 0,2 1-6,2 0-8,0 0 0,-1 0 1,1-1-1,0 0 0,0 0 0,0 0 0,-1-1 1,1 0-1,0 0 0,-1 0 0,1-1 0,0 1 1,-1-2-1,0 1 0,5-3 8,7-5-66,1-1 0,-2-1 0,13-10 66,-25 19-6,10-10-15,-9 8 18,0 0 0,0 1 0,0 0 0,6-3 3,-10 6 15,0 1 0,1-1-1,-1 0 1,0 1 0,1-1 0,-1 1 0,1 0 0,-1-1 0,0 1 0,1 0-1,-1 0 1,1 0 0,-1 0 0,1 0 0,-1 0 0,1 0 0,-1 0 0,1 1-1,-1-1 1,0 1 0,1-1 0,-1 1 0,1 0-15,1 1 87,-1 0 0,1 0-1,-1 0 1,1 0 0,-1 0 0,0 1 0,0-1 0,0 1-1,0 0 1,-1-1 0,1 1 0,-1 0 0,0 0 0,1 1-87,3 9 663,-1 1 1,2 10-664,-1-3 447,-3-14-342,-2-3-35,1 0-1,1 0 0,-1 0 1,1 0-1,-1 0 0,1 0 1,3 4-70,-5-8-20,0 0 0,0 0 0,0 0 0,1 0 0,-1 0 0,0 1 0,0-1 0,1 0 0,-1 0 1,0 0-1,0 0 0,0 0 0,1 0 0,-1 0 0,0 0 0,0 0 0,1 0 0,-1 0 0,0 0 0,0 0 0,1 0 0,-1 0 1,0 0-1,0 0 0,1 0 0,-1-1 0,0 1 0,0 0 0,0 0 0,1 0 0,-1 0 0,0 0 0,0-1 0,0 1 0,1 0 0,-1 0 1,0 0-1,0 0 0,0-1 0,0 1 0,0 0 0,0 0 20,8-12 301,-6 9-176,13-17-64</inkml:trace>
  <inkml:trace contextRef="#ctx0" brushRef="#br0" timeOffset="1">515 396 656,'13'5'1408,"-4"11"14124,1 1-11163,-4 4-1745,0 5-343,-5-5-937,0-4-240,-1-15-792,-1-10-128,0-20-6425,-5-6 4601</inkml:trace>
  <inkml:trace contextRef="#ctx0" brushRef="#br0" timeOffset="2">465 0 1600,'8'18'13835,"4"-12"-8193,3 9-2546,0-6-1552,-1 5-303,5-1-657,2-2-456,6-3 288,-2-3 1176,6-5-1168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8:18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11218,'-16'19'10331,"16"3"-7827,0 12-71,1 19-1033,-1 11-80,5 16-448,-5 1-271,3-9-353,-3-9-56,0-19-72,1-13-120,2-16-592,6-11 1112,17-15-584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8:19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52 133 2080,'0'0'15236,"6"7"-10963,3 12-2401,-2 5 144,-3 12-431,-3 3-297,3 0-648,0-2-152,3-14-672,-1-10-232,1-17 1504,1-9-1088</inkml:trace>
  <inkml:trace contextRef="#ctx0" brushRef="#br0" timeOffset="1">0 0 2841,'7'14'15099,"6"-1"-13427,2-1-768,4 1-624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8:19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1424,'5'9'4532,"-2"0"-1,1 0 0,-1 1 1,0 3-4532,1 11 3710,-2-10-2163,-1 1-603,0 0 0,2-1 1,0 1-1,0-1 0,3 3-944,-5-14 37,0 0 0,0 0-1,0-1 1,1 1-1,-1 0 1,1-1 0,0 1-1,-1-1 1,1 1-1,1-1 1,-1 0 0,0 0-1,0 0 1,1 0-1,-1 0 1,1 0-1,0-1 1,0 1 0,-1-1-1,1 0 1,0 0-1,0 0 1,0 0 0,0 0-1,0-1 1,3 1-37,-1-1-31,0 0 0,0-1 0,-1 1-1,1-1 1,0 0 0,-1 0 0,1-1 0,-1 1 0,1-1 0,-1 0 0,0-1 0,0 1-1,0-1 1,0 1 0,0-1 0,0-1 31,1 1-223,-1-1-1,-1 0 1,1 0-1,0 0 1,-1-1-1,0 1 1,0-1-1,0 1 1,-1-1-1,0 0 0,0 0 1,0 0-1,1-6 224,-2 10-106,-1-1 0,0 1 0,0-1 0,0 1-1,0-1 1,0 1 0,0-1 0,0 0 0,0 1-1,0-1 1,-1 1 0,1-1 0,-1 1-1,1-1 1,-1 1 0,0-1 106,0 0-112,-1 1 1,1-1-1,0 0 1,-1 1-1,1 0 1,-1-1-1,0 1 1,0 0-1,1 0 1,-1 0-1,0 0 0,-1-1 112,-3 0-223,0 0-1,0 0 0,0 0 1,-1 1-1,1 0 0,0 0 1,-4 0 223,-15 1-332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8:20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1496,'14'3'11640,"-3"3"-5284,-9-4-5714,0 0 0,0 1 0,-1-1 0,1 0 0,0 0 0,-1 1 0,0-1 0,1 3-642,1 2 370,0 1 0,-1 0 1,0-1-1,-1 1 0,0 0 1,0 0-371,1 4 432,2 49 1032,-4-53-1271,0 1 0,-1 0 0,0 0 0,0 0-1,-3 5-192,4-12 31,-1 0 0,1 0 0,-1 0 0,0 0 0,0-1 0,0 1-1,-1 1-30,2-3 1,-1 0-1,1 1 0,0-1 0,0 0 0,-1 0 0,1 0 0,0 0 0,-1 1 1,1-1-1,0 0 0,-1 0 0,1 0 0,0 0 0,-1 0 0,1 0 1,0 0-1,-1 0 0,1 0 0,0 0 0,-1 0 0,1 0 0,0 0 1,-1 0-1,1 0 0,0 0 0,0 0 0,-1 0 0,1-1 0,0 1 1,-1 0-1,1 0 0,0 0 0,0 0 0,-1-1 0,1 1 0,0 0 1,0 0-1,-1-1 0,1 1 0,0 0 0,0-1 0,0 1 0,-1 0 0,1 0 1,0-1-1,0 1 0,0 0 0,0-1 0,-2-3-62,1 0 0,-1 0 0,1 0 0,0 0 0,1 0-1,-1 0 1,1-1 0,-1 1 0,1 0 0,1 0 0,-1-3 62,0-20-370,-1 3 106,0 1 1,2-1-1,1 1 1,1-2 263,-3 20-12,2 0-1,-1 1 1,0-1 0,1 0-1,0 0 1,0 1-1,0-1 1,1 1 0,0 0-1,-1 0 1,2 0 0,1-3 12,-3 5 19,0 1 0,-1-1 0,1 0 0,0 1 1,0 0-1,0-1 0,0 1 0,0 0 0,0 0 0,1 0 1,-1 0-1,0 1 0,0-1 0,1 1 0,-1-1 0,0 1 1,1 0-1,-1 0 0,0 0 0,1 0 0,-1 0 1,0 0-1,1 1 0,-1-1 0,0 1 0,1 0 0,0 0-19,2 1 106,1 1-1,0 0 1,-1 1 0,0 0-1,0-1 1,0 1-1,0 1 1,-1-1-1,0 1 1,0 0 0,2 2-106,1 3 207,0 1 0,0 0 1,-1 1-1,-1-1 0,1 2-207,8 29 539,-1 0 1,-2 1-1,-1 7-539,-10-50-17,0 1 1,0-1-1,0 1 1,0-1-1,0 1 1,0-1-1,0 1 1,0-1-1,1 1 0,-1-1 1,0 1-1,0-1 1,0 1-1,1-1 1,-1 1-1,0-1 1,1 1-1,-1-1 1,0 0-1,1 1 0,-1-1 1,0 0 16,7-7-1260,-5 5 1041,10-16-623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6:03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82 800,'-1'2'1124,"-1"-1"-1,1 0 1,-1 0-1,0 0 1,0 0-1,1 0 1,-1 0-1,0 0 1,0-1-1,0 1 1,0-1-1,-1 1-1123,2-1 613,0 0 0,-1 0 1,1 0-1,0 0 0,0 0 0,0 0 0,0-1 0,0 1 0,0 0 0,-1-1 1,1 1-1,0-1-613,-8-6 949,9 7-880,-1-1 1,1 1 0,0-1-1,0 1 1,-1 0 0,1-1-1,0 1 1,0-1-1,0 1 1,0-1 0,-1 1-1,1-1 1,0 1-1,0 0 1,0-1 0,0 1-1,0-1 1,0 1-1,0-1 1,0 1 0,0-1-1,1 1 1,-1-1 0,0 1-1,0-1 1,0 1-70,9-13 673,-3 5-376,-4 4-223,0-1 0,1 1 0,0 1 0,0-1 0,0 0 0,0 1 0,1-1 0,-1 1-1,1 0 1,0 1 0,0-1-74,-1 1 24,-1 1-1,1 0 0,-1 0 1,1 0-1,-1 0 0,1 1 1,0-1-1,-1 1 0,1 0 1,0-1-1,-1 1 0,1 0 1,0 1-1,0-1 0,-1 0 1,1 1-1,0 0 0,-1-1 1,1 1-1,-1 0 0,1 1-23,4 1 36,-1 0 0,1 1 0,-1 0 0,0 0 0,0 1-36,-5-4 12,1 0-1,0 1 1,-1-1 0,0 1-1,1 0 1,-1-1 0,0 1-1,0 0 1,1 1-12,-2-2 5,0-1 0,1 1 0,-1 0 0,0 0 0,0-1 0,0 1 0,0 0 0,0-1 0,0 1 0,0 0-1,0 0 1,0-1 0,0 1 0,0 0 0,0-1 0,0 1 0,-1 0 0,1-1 0,0 1 0,-1 0 0,1-1 0,0 1 0,-1 0 0,1-1 0,-1 1 0,1-1-5,-4 4 18,0-1 1,0 0 0,0 0-1,0 0 1,0 0-1,-1-1 1,1 0 0,-1 0-1,0 0 1,1 0 0,-1-1-1,0 0 1,0 0-1,0 0 1,-1 0-19,-2 0 10,1-1 1,0 0-1,-1 0 1,1 0-1,-1-1 1,1 0-1,0-1 1,0 1-1,-7-3-10,13 3-1,0 1 0,-1-1 0,1 1 0,0-1 0,-1 0 0,1 1-1,0-1 1,0 0 0,0 0 0,-1 0 0,1 0 0,0 0 0,0-1 1,1 2-1,-1-1 0,1 1-1,0 0 1,0 0 0,0 0 0,0-1 0,0 1 0,0 0 0,0 0 0,0-1 0,0 1 0,0 0 0,0 0-1,0 0 1,0-1 0,0 1 0,0 0 0,0 0 0,1 0 0,-1-1 0,0 1 0,0 0 0,0 0 0,0 0 0,0-1-1,0 1 1,1 0 1,8-5-30,-2 3 19,0 0 1,0 0 0,0 1-1,1 0 1,3 0 10,-9 1 10,1 0 0,-1-1 0,1 2 0,0-1-1,-1 0 1,1 0 0,-1 1 0,1 0 0,-1-1 0,1 1 0,-1 0 0,0 0 0,1 0-1,-1 0 1,0 1 0,2 0-10,-4-1 19,1-1-1,-1 1 1,0-1-1,1 1 1,-1-1-1,0 1 1,1-1 0,-1 1-1,0 0 1,0-1-1,0 1 1,0-1-1,0 1 1,1 0-1,-1-1 1,0 1-1,0-1 1,0 1-1,-1 0 1,1-1 0,0 1-1,0-1 1,0 1-1,0 0 1,0-1-1,-1 1 1,1-1-1,0 1 1,-1-1-1,1 1 1,0-1 0,-1 1-1,1-1 1,0 1-1,-1-1-18,-1 3 60,0-1 0,-1 0 0,1 0 1,0 0-1,-1 0 0,0 0-60,-3 2 47,0-1 1,-1 0-1,1 0 0,-1-1 1,1 1-1,-1-1 1,0-1-1,-5 1-47,7-1 9,0 0 0,1-1-1,-1 0 1,0 0 0,0-1 0,0 1 0,1-1-1,-1 0 1,0 0 0,1-1 0,-1 1-1,1-1 1,-2-1-9,4 2 1,0 0 0,-1-1-1,1 1 1,0-1-1,1 0 1,-1 0 0,0 1-1,0-1 1,-1-2-1,3 3-1,-1-1 0,0 1-1,1 0 1,-1 0 0,1 0 0,-1 0 0,1-1-1,-1 1 1,1 0 0,0 0 0,0-1-1,0 1 1,0 0 0,0-1 0,0 1 0,0 0-1,0 0 1,0-1 0,1 0 1,-1 1 1,0 1 0,0 0 0,1-1-1,-1 1 1,0-1 0,1 1 0,-1-1 0,0 1 0,1 0 0,-1-1 0,1 1-1,-1 0 1,1-1 0,-1 1 0,0 0 0,1 0 0,-1-1 0,1 1 0,-1 0 0,1 0-1,0 0 1,-1 0 0,1-1 0,-1 1 0,1 0 0,-1 0 0,1 0 0,-1 0 0,1 1-1,-1-1 1,1 0 0,0 0-1,21 6 180,-13-3 36,10-1 689,3 4-484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8:20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72 2128,'-16'-60'13378,"16"59"-13202,0 1 1,0-1 0,0 1-1,-1-1 1,1 1-1,0-1 1,0 1-1,0-1 1,-1 1-1,1-1 1,0 1-1,-1-1 1,1 1-1,0-1 1,-1 1-1,1 0 1,-1-1-1,1 1 1,-1-1-1,1 1 1,-1 0-1,1 0 1,-1-1-1,1 1 1,-1 0-1,1 0 1,-1 0-1,1-1 1,-1 1-1,1 0 1,-1 0-1,0 0 1,1 0-177,-1 1 190,-1-1 0,1 0 0,0 1 0,0 0 0,0-1 0,0 1 0,0-1 1,1 1-1,-1 0 0,0 0 0,0 0-190,1-1 112,-6 6 247,1 0-1,0 0 0,1 1 1,0-1-1,0 1 0,0 0 1,1 0-1,0 0 0,0 1 1,1-1-1,0 1 0,0 0 1,1-1-1,-1 5-358,1-6 51,1 0 1,0-1-1,0 1 1,0 0-1,0-1 1,1 1-1,0 0 0,0-1 1,1 1-1,-1-1 1,1 0-1,0 1 1,1-1-1,-1 0 0,1 0 1,0 0-1,0-1 1,1 1-1,-1-1 1,2 2-52,-3-4-5,1-1 0,-1 1 0,0 0 0,0-1 0,1 1 0,-1-1 1,1 0-1,-1 0 0,1 0 0,0 0 0,-1 0 0,1 0 0,0-1 0,0 0 0,-1 1 1,1-1-1,0 0 0,0 0 0,-1 0 0,1-1 0,0 1 0,0-1 0,-1 1 1,1-1-1,2-1 5,-1 0-77,0 0 0,0 0 0,0 0 0,-1-1 0,1 0 1,-1 1-1,1-1 0,-1-1 0,0 1 0,0 0 0,0-1 0,-1 1 0,1-1 1,-1 0-1,2-4 77,-2 5-82,-1-1 0,1 0 0,-1 0 0,1 0 0,-1 0 0,0 0 0,-1 0 0,1 0 0,-1 0 1,0 0-1,0 0 0,0 0 0,0 0 0,-1 0 0,1-1 0,-1 1 0,0 0 0,0 1 0,-1-1 0,1 0 0,-1 0 1,0 0-1,0 1 0,0-1 0,-1 1 0,0-2 82,-2 0-7,0 0 0,0 0 0,0 0 0,-1 1 0,0-1 0,0 1 0,0 1 0,0-1 0,0 1 0,-1 0 0,0 0 0,1 1 0,-4-1 7,72-13 1164,-43 12-1025,-1 1-1,0 1 0,1 1 0,0 0 0,14 2-138,-28 0 39,0-1 1,0 1-1,0 0 0,0 0 1,0 1-1,0 0 0,-1-1 1,1 2-1,-1-1 0,1 0 1,-1 1-1,0 0 0,0 0 1,0 0-1,0 1 0,-1-1 1,1 1-1,-1 0 0,0 0 1,0 0-1,0 0 0,-1 0 0,3 5-39,-3-4 31,0 1-1,-1-1 0,1 1 0,-1 0 0,0 0 0,0-1 0,-1 1 0,0 0 0,0 0 0,0 0 0,-1 2-30,0 0 31,-1 1 0,0-1 1,0 0-1,-1 1 0,0-1 1,-1-1-1,-1 4-31,5-10 3,-1 0 1,0 1-1,0-1 1,1 0-1,-1 1 0,0-1 1,0 0-1,0 0 1,0 0-1,-1 0 1,1 0-1,0 0 0,-1 0-3,2-1-1,0 0-1,0 0 1,0 0 0,0 0-1,-1 0 1,1 0-1,0 0 1,0 0-1,0 0 1,-1 0-1,1 0 1,0 0-1,0 0 1,0 0-1,-1 0 1,1 0-1,0 0 1,0 0-1,0 0 1,-1 0-1,1 0 1,0 0-1,0-1 1,0 1-1,0 0 1,0 0-1,-1 0 1,1 0-1,0 0 1,0-1 0,0 1 1,-3-11-131,2 3 42,1 0-1,0 0 1,1-1 0,0 1 0,0 0-1,1 0 1,0 0 0,0 0 0,1 1-1,0-1 1,0 0 0,2-1 89,-2 3-12,1 0 1,-1 1-1,1 0 1,0 0-1,0 0 0,0 0 1,1 1-1,-1-1 1,1 1-1,0 0 1,1 0-1,-1 1 0,1 0 1,-1 0-1,1 0 1,1 0 11,-5 2 36,1 1 1,-1-1-1,0 0 1,1 1 0,-1 0-1,1-1 1,-1 1-1,1 0 1,-1 0-1,0 0 1,1 1 0,-1-1-1,1 0 1,-1 1-1,1 0 1,-1 0-1,0-1 1,0 1 0,1 1-1,-1-1 1,0 0-1,0 1-36,1 0 65,-1 0 0,0 1 0,1-1 0,-1 1-1,-1-1 1,1 1 0,0 0 0,-1 0 0,1 0-1,-1 0 1,0 0 0,0 0 0,0 0 0,0 0 0,0 0-1,-1 2-64,2 11 173,-2 0 0,0 1-1,0-1 1,-2 1 0,0 2-173,0 1-55,1 2 576,1-21-507,0 0 1,0 0-1,1 1 0,-1-1 0,1 0 1,-1 0-1,1 0 0,-1 0 0,1 0 1,0 0-15,-1-1 0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8:20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0 279 2537,'1'0'2435,"7"0"1974,1-2 0,-1 1 0,3-2-4409,-8 2 626,-1 0 0,1 0 0,0 0 0,0-1 0,-1 1 0,1-1-1,-1 0 1,1 1 0,-1-1 0,0 0 0,2-2-626,2-3 409,-1 0 0,0-1-1,0 0 1,-1 0 0,0 0 0,0 0-1,-1 0 1,2-7-409,-1-1 65,0 0-1,-1-1 1,-1 1 0,0-6-65,-1 13 12,-1 0 0,0 0-1,-1 0 1,0 0-12,0 6 4,1 0 0,-1 1-1,1-1 1,-1 0-1,0 1 1,0-1-1,0 1 1,0-1 0,-1 1-1,1-1 1,-1 1-1,1 0 1,-1 0 0,0 0-1,0 0-3,1 1 1,-1 0-1,1 1 1,0-1-1,-1 1 1,1-1-1,0 1 1,-1 0-1,1 0 1,0-1-1,-1 1 1,1 0-1,-1 0 1,1 0-1,0 1 1,-1-1-1,1 0 1,0 0-1,-1 1 1,1-1-1,0 1 1,-1-1-1,1 1 1,0 0-1,-1 0 0,-2 3 5,0 0 1,1 0-1,-1 1 0,1-1 1,0 1-1,1-1 0,-1 1 1,1 0-1,0 0 0,-1 3-5,-2 6 94,1 0-1,1 0 1,0 0-1,0 0 0,2 1 1,0-1-1,0 1 0,2-1 1,0 1-1,0-1 0,3 8-93,-3-17 29,0-1 0,0 1 0,0 0 0,1-1 0,0 1-1,0-1 1,0 0 0,1 1 0,0-1 0,-1 0 0,1 0-1,0-1 1,1 1 0,-1-1 0,4 3-29,-3-3 20,0-1 0,1 1-1,-1-1 1,0 0 0,1-1 0,-1 1 0,1-1-1,-1 0 1,1 0 0,0 0 0,0-1 0,-1 1-1,1-1 1,0 0 0,0-1 0,2 0-20,5-1 170,0 0 0,0-1 0,0-1 0,2-1-170,55-25 267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8:21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14 294 4145,'-11'7'14498,"8"-6"-10373,7-4-2642,42-30 1322,-20 16-2325,-1-2 0,-1-1 0,5-6-480,-23 20-14,1-1 0,-2 0 0,1 0 1,-1 0-1,0-1 0,0 0 0,-1 0 0,0 0 0,0-1 0,-1 1 0,0-1 0,-1 0 0,0-1 14,-1 6-21,0 0 0,-1 0 0,0 0 0,0 0 0,0-1 0,-1 1 0,1 0 0,-1 0 0,0 0 21,0 2-12,1 0 0,-1 1 0,1-1 0,-1 0 0,0 1 0,0-1 0,0 1 0,0 0 0,0-1 0,0 1 0,0 0 0,0-1 0,0 1 0,-1 0 0,1 0 0,0 0 0,-1 0 0,1 0 0,-1 0 0,0 1 0,1-1 0,-1 0 0,0 1 12,-2-1-8,0 0 0,0 1 0,-1-1 0,1 1 1,0 0-1,0 0 0,0 1 0,-1-1 0,1 1 0,0 0 0,0 0 0,0 0 1,0 1-1,0 0 0,0-1 0,1 1 0,-1 1 0,1-1 0,-1 0 0,1 1 1,-3 2 7,0 1 18,0 0 0,1 0 0,-1 0 0,1 0 0,1 1 0,-1 0 0,1 0 0,1 0 0,-1 0 0,1 1 0,0 1-18,-1 3 84,1 1 0,1 0 0,0 0-1,1 0 1,0 0 0,1 0 0,1 0 0,0 0-1,0 0 1,2 0 0,-1-1 0,2 1 0,0-1-1,1 4-83,0-3 69,1 0-1,0-1 0,1 0 0,0-1 0,0 1 0,2-1 0,-1-1 1,1 1-1,1-1 0,0-1 0,0 0 0,1-1 0,5 4-68,-10-8-15,0 0-1,1-1 0,0 0 1,-1 0-1,1 0 0,0-1 1,1 0 15,-5-1-64,1-1 0,-1 1 0,0-1 0,1 0 0,-1 0 0,0 0 0,1 0 0,-1-1 0,0 1 1,1-1-1,-1 0 0,0 0 0,0 0 0,0 0 0,0-1 0,1 1 64,2-4-312,1 1 0,-1-1 0,3-3 312,28-25-564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8:21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1264,'3'5'10563,"14"1"-3722,1 7-3040,9 12-1097,-3 2-351,1 13-753,3 0-432,-4 0-607,-3-2-169,-1-7-336,-2-2-232,0-13-809,1-9-511,2-14-360,3-10-1,-5-9 1241</inkml:trace>
  <inkml:trace contextRef="#ctx0" brushRef="#br0" timeOffset="1">307 61 1488,'-13'2'12315,"-11"11"-6850,0 2-2744,-6 15-417,0 3-391,3 1-681,5-4-384,11-7-1016,10-9-240,13-11-1184,12 4 967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8:22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4 224 2809,'10'-5'11636,"0"-1"-5566,1-3-2103,5-6-2113,7-6 173,-1 5-1169,-15 11-751,0 0 0,-1 0-1,1 0 1,-1 0 0,-1-1-1,1 0 1,1-3-107,-2 1 36,0 0 1,0-1 0,1-2-37,-5 8 9,0 0 0,1 0 0,-1 0 1,-1-1-1,1 1 0,0 0 1,-1-1-1,0 1 0,0 0 0,0-3-9,0 4 4,0 1 0,0 0 0,0 0 0,-1 0-1,1 0 1,-1 0 0,1 0 0,-1 0 0,1 0 0,-1 0-1,1 0 1,-1 0 0,0 0 0,0 0 0,1 0-1,-1 1 1,0-1 0,0 0 0,0 0 0,0 1-1,0-1 1,0 1 0,0-1 0,0 1 0,0-1-1,0 1 1,0 0 0,0-1 0,-1 1 0,1 0 0,0 0-1,0 0 1,0 0 0,0 0 0,-1 0-4,-2 0 5,0 1 0,0-1 0,0 1 0,0 0 0,0 0 0,0 0 0,0 0 0,1 1 0,-1-1 0,1 1-5,-5 3 4,0 0 0,1 1-1,0 0 1,0 0 0,0 0-1,1 1 1,0 0 0,1 0-1,-1 0 1,1 1 0,1 0-1,-1 0 1,1 2-4,0-3 8,1 1 0,1-1 0,-1 1 0,1 0 0,1 0 0,-1 0 0,1 0 0,1 0-1,-1 0 1,1 0 0,1 0 0,0 0 0,0 0 0,0-1 0,2 5-8,-3-10-22,1-1 0,0 1 0,0 0 0,0 0 0,0-1 0,0 1 0,0 0 0,0-1 0,1 1 0,-1-1 0,1 0 0,-1 1-1,1-1 1,-1 0 0,1 0 0,-1 0 0,1 0 0,0 0 0,0 0 0,0-1 0,-1 1 0,1-1 0,0 1 0,0-1 0,0 0 0,0 1 0,0-1 0,0 0 0,1 0 22,5 0 26,0-1 0,0 0 1,0 0-1,0-1 0,0 0 1,6-2-27,3-2 95,14-8-95,-30 14-1</inkml:trace>
  <inkml:trace contextRef="#ctx0" brushRef="#br0" timeOffset="1">462 1 1848,'-3'12'14163,"-24"-7"-9538,1 7-2232,-5 9-129,1 6-271,8 7-705,8-2-312,12 4-504,9 3-128,9-7-207,5-2-57,6-11-56,2-11-112,8-13-289,-1-9-359,0-19-480,-1-11 2176,3-13-952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8:22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1576,'-7'3'17157,"1"-2"-8568,2 1-8441,-14 37 545,8-24-592,6-9-58,0-1 0,1 1 0,0 0 0,0 0 0,0 0 0,1 0 0,-1 0 0,2 0 0,-1 1 0,0 5-43,1 0 102,1-1-1,1 1 1,0-1-1,1 1 1,0-1-1,0 0 1,1 0-1,1 0-101,-3-8 18,0 0-1,0 0 0,0-1 1,1 1-1,-1 0 0,1-1 1,0 0-1,-1 1 1,1-1-1,0 0 0,1 0-17,-2 0 1,0-1 0,1 0 0,-1 0 0,0-1 0,1 1 0,-1 0 0,1 0-1,0-1 1,-1 1 0,1-1 0,0 1 0,-1-1 0,1 0 0,0 1 0,-1-1 0,1 0 0,0 0-1,0-1 1,0 1-1,4-2-24,0 1-1,0-2 1,0 1-1,0-1 0,-1 0 1,0 0-1,1 0 1,-1-1-1,3-2 25,3-5-179,0 0 0,-1-1 1,0 0-1,-1-1 0,0 0 1,2-4 178,-1 2-206,17-31-297,-24 41 484,-1-1-1,1 0 0,-1-1 0,0 1 1,-1 0-1,2-7 20,-4 4 85,1 9-79,0 0 0,0 0 1,0 0-1,0 0 0,0 0 1,0 0-1,-1 0 0,1 0 1,0 0-1,0 0 1,0 0-1,0 0 0,0 0 1,0 0-1,0 0 0,0 0 1,-1 0-1,1 0 0,0 0 1,0 0-1,0 0 0,0 0 1,0 0-1,0 0 0,0 0 1,0 0-1,-1 0 0,1 0 1,0 0-1,0 0 0,0 0 1,0 0-1,0 1 0,0-1 1,0 0-1,0 0 0,0 0 1,0 0-1,0 0 1,0 0-1,-1 0-6,0 2 61,0-1 0,0 1 1,0 0-1,0-1 0,0 1 0,1 0 1,-1-1-1,1 1 0,-1 0-61,-3 17 235,1 0 1,1 0-1,0-1 1,2 1-1,0 0 0,1 0 1,1 0-1,2 9-235,-3-25 16,-1 0-2,1 0 0,-1 0 1,1 1-1,0-1 0,0 0 0,0 0 0,1 0 0,-1-1 0,0 1 0,1 0 0,0 0 1,1 1-15,-2-3 4,-1-1 0,0 0 0,1 0 0,-1 1 0,1-1 0,-1 0 0,0 0 0,1 0 0,-1 1 0,1-1 0,-1 0 0,1 0 0,-1 0 0,0 0 0,1 0 0,-1 0 0,1 0 0,-1 0 0,1 0 0,-1 0 0,1 0 0,-1 0 0,0 0 0,1-1 0,-1 1 0,1 0 0,-1 0 0,1 0 0,-1-1 0,0 1 0,1 0 0,-1 0 0,0-1 0,1 1-4,11-14 391,-10 11-321,17-26 149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8:23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0 3137,'7'22'16275,"-12"25"-12994,-9 16-1553,-2 17-143,0 10-153,3 1-536,6-5-272,7-14-248,4-16-160,10-28-600,0-14-488,-2-27-616,8-12 2152,-20-10-712</inkml:trace>
  <inkml:trace contextRef="#ctx0" brushRef="#br0" timeOffset="1">0 293 2024,'0'0'693,"1"1"-1,-1-1 0,0 0 1,0 1-1,0-1 1,0 0-1,0 1 0,0-1 1,0 1-1,1-1 0,-1 0 1,0 0-1,0 1 0,0-1 1,1 0-1,-1 1 0,0-1 1,1 0-1,-1 0 1,0 1-1,1-1-692,9 5 5743,18 0-4098,-14-3 67,-5 1-1112,5 1-106,0-1 1,0-1 0,-1 0-1,1 0 1,11-1-495,31-5 272,-33 2-218,0 1 0,-1 1 1,9 1-55,-25 0 6,0 0 1,0 0-1,1 0 1,-1 1-1,-1 0 1,1 1 0,0-1-1,0 1 1,3 3-7,-6-4 29,0 0 1,0 0-1,0 0 1,-1 1-1,1-1 1,-1 1 0,0 0-1,1-1 1,-1 1-1,-1 0 1,1 1-1,0-1 1,-1 0-1,1 0 1,-1 1-1,0-1 1,0 3-30,1 8 243,0 1-1,-1-1 1,-1 1 0,-1 0-1,-1 9-242,-5 25 834,-2 1-834,3-21 180,3-18-136,2-8-140,0-4-375,1-7 128,0 0-1,1 0 0,-1 0 0,2 0 0,-1 1 1,1-2 343,17-48-2071,7-9 989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8:23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11803,'28'19'10341,"-23"-15"-8609,0 0-1,0 1 1,3 4-1732,-4-4 253,-1 0 1,1 0 0,-1 1-1,0-1 1,-1 1-1,1 0 1,-1 0 0,0 0-1,0 0 1,-1 0-1,0 0 1,0 1 0,0-1-1,-1 2-253,0 11 253,-1 0 0,-3 11-253,2-11 66,0-1 0,1 1-1,2 9-65,-1-23-2,0 0-1,1 0 0,0 0 0,0 0 1,1 0-1,-1 0 0,1-1 1,0 1-1,0 0 0,1-1 1,0 1-1,-1-1 0,1 0 1,3 3 2,-5-6-32,0 1 0,0-1 0,1 0 0,-1 1 0,1-1 0,-1 0 0,1 0 0,0 0 0,-1 0 0,1 0 0,0 0 0,0 0 0,-1-1 0,1 1 0,0-1 0,0 1 0,0-1 0,0 0 0,0 0 0,0 0 0,0 0 0,0 0 0,0 0 0,0 0 0,0 0 0,-1-1 0,1 1 0,0-1 1,0 0-1,0 1 0,0-1 0,-1 0 0,1 0 0,0 0 0,-1 0 0,1-1 0,-1 1 0,1 0 0,-1-1 32,2-1-94,-1 1 0,0-1 0,0 0 0,0 0 0,0 0 0,-1 0 0,1 0 0,-1-1 0,0 1 0,0 0 1,0-1-1,0 1 0,0-1 0,-1 1 0,0-1 0,1 1 0,-1-1 0,-1 1 0,1-1 0,0 1 0,-1-1 0,0 1 0,0-1 0,0 1 0,0 0 1,0-1-1,-1 1 0,0 0 0,1 0 0,-1 0 0,0 0 0,0 1 0,-1-1 0,1 0 0,-1 1 0,1-1 0,-1 1 0,0 0 0,-2-1 94,-14-7-102,16 9 99,0-1-1,0 1 0,0 0 0,1-1 1,-1 0-1,0 0 0,1 0 0,-2-1 4,4 3 3,-1-1-1,1 1 1,0 0 0,0-1-1,0 1 1,0 0-1,-1-1 1,1 1-1,0 0 1,0-1-1,0 1 1,0 0 0,0-1-1,0 1 1,0-1-1,0 1 1,0 0-1,0-1 1,0 1-1,0 0 1,0-1 0,1 1-1,-1 0 1,0-1-1,0 1 1,0 0-1,0-1 1,1 1-1,-1 0 1,0 0 0,0-1-1,1 1 1,-1 0-1,0 0 1,0-1-1,1 1 1,-1 0-1,0 0 1,1 0 0,-1-1-3,13-5 157,1 1-40,0 2-1,1-1 1,-1 2-1,1 0 1,-1 1-1,1 0 1,0 2-1,-1-1 1,15 4-117,-22-3 98,1 0 0,-1 1 0,0 1 0,0-1 0,0 1 0,0 0 0,0 0 0,-1 1 0,1 0 0,0 1-98,-3-2 98,0 1-1,0-1 0,0 1 1,-1 0-1,1 1 0,-1-1 1,0 0-1,0 1 0,-1 0 1,1-1-1,-1 1 0,0 0 0,0 0 1,0 2-98,0 3 206,0 0-1,0 0 1,0 8-206,-2-14 37,1 0 0,-2 0 0,1 0-1,0 0 1,-1 0 0,0 0 0,1 0 0,-2 0-1,1 0 1,-1 2-37,1-6 1,1 1 0,0-1-1,0 0 1,0 1 0,0-1-1,0 0 1,-1 0 0,1 1-1,0-1 1,0 0 0,0 0 0,-1 0-1,1 1 1,0-1 0,0 0-1,-1 0 1,1 0 0,0 0-1,0 1 1,-1-1 0,1 0-1,0 0 1,-1 0 0,1 0-1,0 0-9,0 0 0,-1 0 0,1-1 1,0 1-1,0 0 0,0 0 0,0 0 0,-1-1 1,1 1-1,0 0 0,0 0 0,0 0 0,0-1 0,0 1 1,0 0-1,0 0 0,0-1 0,0 1 0,0 0 1,0 0-1,0-1 0,0 1 0,0 0 0,0 0 1,0-1-1,0 1 0,0 0 0,0 0 0,0 0 1,0-1-1,0 1 0,0 0 9,2-9-260,1 1 0,0 0 0,0 0 0,1 0-1,0 0 1,0 0 0,2 0 260,5-11-460,5-10-527,6-7 987,-17 29-51,0 0 0,0 1 0,0-1 0,1 1 0,0 1 0,0-1 0,5-3 51,-10 9 6,0-1 0,0 1-1,0-1 1,-1 1 0,1-1-1,0 1 1,0 0 0,0-1-1,0 1 1,0 0 0,0 0 0,1-1-7,-2 1 9,0 0 0,1 1 0,-1-1-1,0 0 1,0 0 0,1 0 0,-1 0-1,0 0 1,0 0 0,1 0 0,-1 0-1,0 1 1,0-1 0,1 0-1,-1 0 1,0 0 0,0 1 0,0-1-1,0 0 1,1 0 0,-1 0 0,0 1-1,0-1 1,0 0 0,0 0-1,0 1 1,0-1 0,0 0-8,1 3 85,-1 0 0,0 0 0,0 0 0,0 0 1,0-1-1,0 1 0,-1 1-85,0 5 189,-7 125 2219,7-107-1866,6-4-1519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8:24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0 720,'-93'35'3486,"85"-32"-349,1-1 1,-1 0-1,0 0 0,-5 0-3137,1 0 3036,12-2-2976,-1 0 0,1 0 0,0 0 0,0 0 0,0 0 1,-1 0-1,1 0 0,0 0 0,0 0 0,0 0 0,-1 1 0,1-1 0,0 0 1,0 0-1,0 0 0,0 0 0,-1 0 0,1 0 0,0 0 0,0 0 0,0 1 1,0-1-1,0 0 0,-1 0 0,1 0 0,0 0 0,0 0 0,0 1 0,0-1 0,0 0 1,0 0-1,0 0 0,0 1 0,0-1 0,0 0 0,0 0 0,0 0 0,0 0 1,0 1-1,0-1 0,0 0 0,0 0 0,0 0 0,0 1 0,0-1 0,0 0 0,0 0 1,0 0-1,0 1-60,9 6 1351,1-2-898,1-1 1,0 0 0,0 0-1,0-1 1,1-1 0,0 0-454,31 5 494,0-2 0,1-2-1,21-2-493,135-11 466,-50 1-269,-86 8-136,52-4-802,-89 3 29,-22 0 639,-6 0 87,-7 2-191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8:25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1304,'4'10'10483,"0"-2"-4250,6 14-3489,0 4 25,2 19-560,0 7-409,-8 9-808,8 8-248,-4-4-376,1-2-112,3-21-120,-11-6-120,7-17-280,-5-8-192,-4-9 1416,15-3-880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6:04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1424,'34'-37'10006,"-33"36"-9789,-1 1 0,0-1-1,0 1 1,1 0 0,-1-1 0,0 1-1,1 0 1,-1-1 0,0 1-1,1 0 1,-1-1 0,0 1-1,1 0 1,-1 0 0,1-1-1,-1 1 1,1 0 0,-1 0-1,1 0 1,-1 0 0,1 0-1,-1 0 1,0-1 0,1 1-1,-1 0 1,1 1-217,0 6 2105,-1-4-1366,0 160 5955,-1 0-5470,3-134-1065,1-1 0,1 0 0,2 0 0,6 20-159,-9-39 29,0-1 0,0 1 1,1-1-1,0 1 0,0-1 0,4 4-29,-7-10-17,1 0 1,-1 0-1,1 0 0,0 0 0,-1 0 0,1-1 1,0 1-1,0-1 0,0 0 0,0 1 1,1-1-1,-1 0 0,0 0 0,0 0 0,1 0 1,-1-1-1,0 1 0,1-1 0,-1 1 0,1-1 1,-1 0-1,1 0 0,-1 0 0,1 0 1,-1-1-1,3 0 17,-1 1-158,0-2 1,1 1 0,-1 0-1,0-1 1,0 0-1,0 0 1,0 0 0,0 0-1,0-1 1,-1 1 0,1-1-1,1-2 158,-2 0-156,1 0-1,-1 0 0,0 0 0,1-4 157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8:33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54 400,'23'-15'1152,"10"-8"10777,-19 13-5906,-6 6-3077,-5 3-1985,-4 2 1067,-38 38-1289,18-22-694,-1 0 0,0-2 0,-1 0 0,-21 9-45,-9 0 66,12-6 397,-33 20-463,63-31 134,-1 1 1,1 0 0,1 0 0,0 1-1,0 0 1,0 1 0,1 0 0,-1 3-135,7-9 64,0-1 0,1 1 0,0 0 1,0-1-1,0 1 0,0 0 0,1 0 1,-1 2-65,2-5 19,0 1 0,0-1 0,-1 0 1,1 1-1,0-1 0,1 1 1,-1-1-1,0 1 0,0-1 1,1 1-1,-1-1 0,1 0 0,-1 1 1,1-1-1,-1 0 0,1 0 1,0 1-1,0-1 0,0 0 0,-1 0 1,1 0-1,0 0 0,0 0 1,1 0-1,0 1-19,5 3 79,1 1 0,-1-1 0,1-1 0,1 1 1,7 2-80,48 15 335,-29-11-178,21 7 13,-31-11-151,1 1 1,-2 2-1,12 5-19,-34-14-113,0 0 0,0 0 0,0 0 0,-1 1 1,1-1-1,0 0 0,-1 0 0,1 1 0,-1-1 0,0 1 0,1 0 113,-1-1-392,-1 0 0,0-1 0,1 1 0,-1 0-1,0 0 1,0 0 0,0-1 0,1 1 0,-1 0-1,0 0 1,0 0 0,0 0 392,-1 12-2140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8:33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2264,'-1'1'1140,"0"-1"-1,0 0 0,0 1 0,0-1 1,0 1-1,0-1 0,0 1 0,1 0 1,-1-1-1,0 1 0,0 0 0,1-1 1,-1 2-1140,2 2 5390,8 2-3729,41 13 2378,27 6-2298,-72-23-1603,28 7 626,21 2-764,-19-4 393,1 2-393,-29-7-138,-7-3-189,-10-3-369,-5 0 520,-6-1 6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8:34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60 456 1408,'-15'7'4386,"11"-5"-2948,-1 0-1,0 0 0,1 1 0,-1 0 1,1 0-1,0 0 0,-2 2-1437,5-4 252,0 0-1,0 1 1,1-1-1,-1 0 0,0 0 1,1 0-1,-1 0 1,1 1-1,-1-1 1,1 0-1,0 0 0,0 1 1,0-1-1,-1 0 1,1 0-1,0 1 1,0-1-1,1 0 0,-1 1 1,0-1-1,0 0 1,1 0-1,-1 1-251,1 0 240,0 1 0,0-1-1,0 0 1,0 0 0,0 0 0,0 0 0,1 0-1,-1 0 1,1 0 0,-1 0 0,3 1-240,-1-1 150,1 1 0,-1-1 0,1 0 1,0 0-1,0-1 0,0 1 0,0-1 1,0 1-1,0-1 0,0-1 0,0 1 0,1-1 1,1 1-151,5-1 176,1 0 1,-1-1-1,0-1 1,7-1-177,6-2 170,1-2 1,-2-1-1,1-1 0,-1-1 0,0 0 0,20-15-170,-18 10 58,-1-2-1,-1 0 1,-1-2-1,0-1 0,18-21-57,-29 27 13,0 0-1,0 0 0,-2-1 1,0-1-1,0 0 0,-2 0 1,0-1-1,-1 1-12,-3 6 15,0 1 0,-1 0 0,-1-1 0,1 0 0,-2 1 0,1-1 0,-1-3-15,-1 6 17,0 1 0,0 0 1,0 0-1,0-1 0,-1 1 0,0 0 1,0 0-1,-1 1 0,0-1 1,0 0-1,-2-2-17,1 3 16,1 1 0,0 0 0,-1 0 0,0 1 0,0-1 0,0 1 0,-1-1-1,1 1 1,-1 1 0,1-1 0,-2 0-16,-2 0 16,0 0 0,1 0-1,-1 1 1,0 0-1,-1 1 1,1-1-1,-2 1-15,-2 1 15,0 0 0,-1 0 0,1 1 0,0 1 0,0 0 0,0 0 0,0 1 0,0 1 0,-11 4-15,14-3 24,-1 0 0,1 0 1,0 1-1,1 0 1,-1 1-1,1 0 1,1 0-1,-1 1 1,1 0-1,0 0 1,1 0-1,0 1 0,1 0 1,-1 0-1,2 1 1,-1-1-1,1 1 1,1 0-1,0 0 1,-1 4-25,2-2 47,0 0 1,0 1-1,1-1 1,1 1 0,0-1-1,0 1 1,2-1 0,-1 1-1,1-1 1,1 0 0,1 0-1,-1 0 1,2 0 0,0-1-1,0 1 1,1-1 0,0 0-49,3 1 46,0 0 0,0 0 0,1-1-1,0 0 1,1 0 0,0-2 0,1 1-1,0-1 1,0-1 0,1 0-1,0-1 1,1 0 0,4 1-45,17 5 44,0-2 0,0-1 0,1-2 0,0-1 0,0-2 0,35 0-44,-67-5-32,1 0 0,0 0 0,0 0-1,0-1 1,0 0 0,0 0 0,0 0 0,0-1 0,0 0 32,-5 2 1,1 0-1,0 0 1,-1-1 0,1 1 0,0 0 0,-1-1 0,1 1 0,-1 0 0,1-1 0,-1 1 0,1-1-1,-1 1 1,1-1 0,-1 1 0,1-1 0,-1 1 0,0-1 0,1 0 0,-1 1 0,0-1 0,1 1-1,-1-1 1,0 0 0,0 1 0,0-1 0,0 0 0,1 1 0,-1-1 0,0 0 0,0 0 0,0 0-1,2-8 140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8:35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22 19724,'0'4'688,"-1"-6"1241,0 2-41,0 0-119,1-1-185,0 0-680,15-3-240,20-2-224,56-4-112,-44 8-120,0 4-88,-7-1-288,-4 2-272,-3 1 1329,2 1-833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8:36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43 880,'-6'-3'-120,"-15"-9"5246,20 12-4600,0-1 0,0 0 1,0 1-1,1-1 0,-1 0 1,0 0-1,0 0 0,1 0 1,-1 0-1,0 1 0,1-1 1,-1 0-1,1 0 0,-1-1 1,1 1-1,0 0 0,-1 0 1,1 0-1,0 0-526,0 1 106,0-1 1,0 1-1,0 0 0,0-1 0,0 1 1,0 0-1,0-1 0,0 1 0,0 0 1,0-1-1,0 1 0,1 0 1,-1 0-1,0-1 0,0 1 0,0 0 1,0-1-1,1 1 0,-1 0 0,0 0 1,0-1-1,0 1 0,1 0 0,-1 0 1,0 0-1,1 0 0,-1-1 1,0 1-1,0 0 0,1 0 0,-1 0 1,0 0-1,1 0-106,11-2 1141,-9 2-671,17 0 461,0 1-1,0 1 0,0 0 0,0 2 0,1 0-930,-3 1 236,0 0 0,0 2 0,-1-1-1,0 2 1,0 1 0,-1 0 0,0 1 0,11 8-236,-23-14 27,1-1 0,-1 1 0,0 0 0,0 1 0,-1-1 0,1 1-1,-1-1 1,0 1 0,0 0 0,0 0 0,-1 1 0,0-1-27,-1-1 16,1 0 0,-1 1 0,-1-1 0,1 1 0,-1-1 0,1 1 0,-1-1 0,-1 1 0,1-1 0,0 0 0,-1 1 0,0-1 0,0 1 0,-1-1 0,0 2-16,-2 4 24,-1 0 0,0-1 0,-1 1 0,0-1 0,-1 0 1,0-1-1,0 1 0,-4 2-24,0-1 16,0 0 0,0-1 1,-1 0-1,0-1 0,0-1 0,-3 1-16,6-4 4,0 0 0,0-1-1,-1 0-3,-9 3-3,12-1-26,7-3 6,5-3-2,30-4 48,0 0 0,0 3 0,33 1-23,-19 0 66,9 1 747,49 6-813,-73-4 324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8:36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41 1152,'-8'-9'9698,"11"5"-504,16 1-7305,10 2-145,8 0-88,14-1-327,11 1-761,5-2-248,-1 2-184,4 1 32,-27 0-344,-7 0-360,-16 0-937,-16 0-399,-6 0-913,-16 0-1095,-6 3 2511</inkml:trace>
  <inkml:trace contextRef="#ctx0" brushRef="#br0" timeOffset="1">217 0 1112,'-4'5'2505,"7"9"7961,1 4-6793,3 17-993,-1 2-623,1 18-601,0 2-256,-2 4-351,-4-21-185,1-20-296,-1 0-80,2 41-224,1-8-288,-2-17-808,0-28-337,-2-2 721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8:36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63 1128,'-5'0'1947,"-19"-1"5467,23 1-6990,0 0 0,0 0 0,0 0 0,0 0 0,0 0 0,0-1 0,0 1 0,0 0-1,0-1 1,0 1 0,1-1 0,-1 1 0,0-1 0,0 1 0,0-1 0,1 1 0,-1-1 0,0 0 0,0 0-424,1 1 94,0 0 1,0-1-1,0 1 1,1 0-1,-1-1 1,0 1-1,0 0 0,0 0 1,0-1-1,0 1 1,1 0-1,-1 0 1,0-1-1,0 1 0,0 0 1,1 0-1,-1 0 1,0-1-1,0 1 0,1 0 1,-1 0-1,0 0 1,1 0-1,-1 0 1,0-1-1,0 1 0,1 0 1,-1 0-1,0 0 1,1 0-1,-1 0-94,15-4 1125,39-5 1512,42 0-2637,-53 5 336,291-18 1640,331 23-1976,-243 10 173,-29-1 351,-261-2-328,-109-5-323,-22-1-521,-5 0 196,-8 1-571,-22 0-1060,-21 0 847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8:37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1248,'10'35'11517,"3"10"-6718,-5 0-521,-2 4-4278,-4-23 697,2 0 1,1 0 0,0 0 0,2-1 0,5 10-698,-9-24 174,-3-11-173,0 0 1,0 0 0,0 0-1,0 0 1,0 0 0,0 0-1,0 0 1,0 0 0,0 0-1,0 0 1,0 0 0,0 0-1,0 0 1,0 0 0,0 0-1,0 0 1,0 0 0,0 0-1,0 0 1,0 0 0,0 0-1,0 0 1,0 0 0,0 0-1,-1 0 1,1 0 0,0 0-1,0 0 1,0 0 0,0 0-1,0 0 1,0 1 0,0-1-1,0 0 1,0 0 0,0 0 0,0 0-1,0 0 1,0 0 0,0 0-1,0 0 1,0 0 0,0 0-1,0 0 1,0 0 0,0 0-1,0 0 1,0 0 0,0 0-1,0 0 1,0 0 0,0 0-1,0 0 1,0 0 0,0 0-1,0 0 1,0 0-2,-1-1-9,0-1 0,0 1 0,0-1 0,1 0 0,-1 1 0,0-1 0,1 0 0,-1 0 0,1 1 9,-3-16-105,1 0 1,1 1-1,0-1 0,2 0 1,-1 0-1,2 1 0,0-1 1,2 0-1,3-12 105,-4 21 0,0 1-1,0-1 1,1 1-1,0 0 0,0 1 1,1-1-1,-1 1 1,2-1-1,-1 1 0,1 1 1,0-1-1,0 1 1,0 0-1,1 0 1,1 0 0,-4 2 63,1 0 0,0 1 0,-1 0 0,1-1 1,0 2-1,0-1 0,1 0 0,-1 1 1,0 0-1,0 0 0,1 1 0,-1-1 1,0 1-1,1 0 0,-1 1 0,1-1 0,-1 1 1,0 0-1,0 1 0,0-1 0,1 1 1,-1 0-1,-1 0-63,2 1 101,-1 1 1,0-1-1,-1 1 1,1 0-1,-1 1 1,0-1-1,0 1 1,0-1-1,-1 1 1,1 0-1,-1 1 1,0-1-1,-1 1 1,1-1-1,-1 1-101,3 9 160,0 0-1,-1 1 1,0 0 0,-2-1-1,1 4-159,-2-5 31,0 0-1,-1 0 0,-1-1 1,0 1-1,0 0 0,-2 0 0,-2 8-30,0-11-1209,3-11-1167,3-5-1770,-1 3 1942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8:37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 1664,'-4'-1'12811,"-9"14"-9306,-2 9-1345,-1 15-439,-5 4-161,9 2-488,3 3-224,3 1-231,9 3-89,9 2-208,0-5-104,10-9-88,-2-2-8,10-12-192,-1-6-64,-2-13 1800,4-14-1352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8:38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1656,'1'0'844,"0"1"0,0-1 0,0 0-1,0 1 1,0-1 0,-1 1-1,1 0 1,0-1 0,0 1 0,0 0-1,0-1 1,-1 1 0,1 0-1,0 0 1,0 0 0,-1 0 0,1 0-1,-1 0-843,2 1 617,-1 1 0,0 0 0,0 0-1,0 0 1,-1-1 0,1 1 0,-1 1-617,1 5 541,0 0 1,-1 0-1,0 0 0,-1 3-541,-3 12 2535,-6 23-2535,5-26 793,1 1 0,-1 13-793,5-31 200,2-6-165,1-7-80,1-14-117,-2 11 54,0-1 1,1 1-1,0-1 0,1 1 1,1 0-1,0 0 1,2-2 107,-2 5-23,1 1-1,0-1 1,0 1 0,1 0 0,0 0 0,0 1 0,1 0-1,4-2 24,-8 6 32,1-1 0,0 1 0,0 1 0,0-1 0,0 1 0,0 0 0,0 0 0,1 1 0,-1-1 0,1 1 0,-1 0-1,1 1 1,-1-1 0,1 1 0,0 0 0,2 1-32,-4 0 60,-1 0 0,1 0 1,0 0-1,-1 0 0,1 1 0,-1-1 0,0 1 0,0 0 0,1 0 0,-1 0 1,0 0-1,-1 1 0,1-1 0,0 1 0,-1 0 0,1 0 0,-1 0 0,0 0 1,0 0-1,0 0 0,-1 1 0,2 1-60,2 7 193,0 1 1,-1 0-1,0 0 1,-1 0-1,1 8-193,0 6 240,-1 1-1,-1-1 1,-2 20-240,0-36 67,3-9-117,1-7-1031,4-8 543</inkml:trace>
  <inkml:trace contextRef="#ctx0" brushRef="#br0" timeOffset="1">474 153 1040,'8'-2'9138,"9"1"1384,0-2-8177,6 1-361,0 2-615,-1 1-529,4 2-600,-4 1-56,3-2-376,-1-2-440,-1 0-168,-3-1 2344,-7-2-1328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6:04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48 2072,'-4'10'14820,"4"-8"-11196,16 4-1511,7-2-233,13-3-279,5 0-433,12-5-568,-3-2-144,-9-5-224,-7 0-48,-4-1 80,-2 3-168,-8 1 392,1 4 801,-4-3-993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8:38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6 114 1480,'7'11'13123,"-4"9"-6313,-3 13-4714,-3 9-416,-1 12-423,-4-3-337,9-3-648,-1-12-104,0-13-88,8-8-424,-12-15-576,4-2 2416,8-15-1464</inkml:trace>
  <inkml:trace contextRef="#ctx0" brushRef="#br0" timeOffset="1">291 1 12051,'41'26'9794,"-2"13"-7682,-1 6-352,-10 16-327,-9 6-345,-11 4-672,-7-1-160,-14-1 8,-11 3-32,-16-3-232,-9 0 1241,-4 6-1033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8:41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35 1432,'-51'-34'10130,"50"48"-6577,-3 9-848,4 19-713,-6 13-191,6 14-361,0 8-352,0 1-496,7-3-176,1-12-208,4-11-24,7-19-272,-2-10-408,-3-18-568,-3-5 3129,2-9-1833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8:42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8706,'24'-10'11226,"11"-6"-9209,6 3 15,-5 2-392,3 3-255,2 0-577,-8-4-232,10 9-296,-6-3-104,-12 6 56,-1 6-200,-13 6-688,-9-6 1928,10 6-1240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8:42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1 9938,'-7'2'10538,"-1"21"-7873,-5 8-1625,-14 16-144,-2 11-63,-10 10-441,7 3-224,-1-3-120,-3-3 120,15-14-208,1-11-144,5-20 2032,5-13-1544</inkml:trace>
  <inkml:trace contextRef="#ctx0" brushRef="#br0" timeOffset="1">0 166 2689,'26'6'16075,"8"4"-13290,11 14-681,-2 8-32,-4 10-407,-4 5-361,-1 1-608,3 3-192,-5-5-256,-4-1-16,-7-9-143,-4-6-178,-1-10-495,-4-8 1441,4-10-841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8:42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49 2729,'1'0'2507,"2"-2"-939,-1 0 0,1 0 1,-1 0-1,1-1 0,-1 1 0,0 0 0,0-1 1,0 0-1569,2-9 2665,-4 11-2601,1 1 1,-1-1-1,0 1 0,0-1 1,0 1-1,0-1 0,0 1 1,0-1-1,0 0 0,0 1 1,0-1-1,0 1 0,-1-1 1,1 1-1,0 0 0,0-1 1,0 1-1,-1-1 0,1 1 1,0-1-1,0 1 0,-1-1 1,1 1-1,0 0 0,-1-1 1,1 1-1,0 0 0,-1-1 1,1 1-1,-1 0 0,1-1 1,-1 1-1,1 0 0,0 0 1,-1 0-1,1-1 0,-1 1 1,1 0-1,-1 0 0,1 0 1,-1 0-1,1 0 0,-1 0 1,0 0-65,-2 0 193,0 1-1,0-1 1,0 1 0,-1-1 0,1 1-1,0 0 1,0 0 0,0 1-193,-30 14 947,0 1 0,-8 8-947,4-4 222,19-10-126,-26 14 786,-34 26-882,74-48 81,0 0 0,0 0 0,0 1 0,1 0 0,-3 3-81,5-7 15,1 1 0,-1 0 0,0 0 0,1 0 0,-1 0 0,1 0 0,-1 0 0,1 1 0,0-1 0,0 0 0,-1 0 0,1 0 0,0 0 0,0 0 1,0 0-1,0 0 0,0 1 0,0-1 0,0 0 0,1 0 0,-1 0 0,0 0 0,1 0 0,-1 0 0,1 0 0,-1 0 0,1 0-15,1 3 28,1 0-1,0-1 1,0 1 0,0-1-1,1 0 1,-1 0 0,1 0 0,0 0-1,-1 0 1,1-1 0,0 0 0,1 0-1,0 0-27,11 5 115,0-1-1,15 2-114,16 3 234,2-3-1,34 2-233,-59-9 47,9 2-382,-32-3 327,0 0 0,0 0 0,0 0 0,0 1 1,0-1-1,0 0 0,0 1 0,0-1 0,0 1 0,-1-1 0,2 1 8,-2-1-6,0 1 0,0-1 1,0 0-1,0 0 0,0 1 0,0-1 0,0 0 0,0 0 0,0 0 0,0 1 0,0-1 0,0 0 0,0 0 0,0 1 0,0-1 1,-1 0-1,1 0 0,0 1 0,0-1 0,0 0 0,0 0 0,0 0 0,-1 1 0,1-1 0,0 0 0,0 0 0,0 0 6,0 0 0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8:43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2096,'-1'3'14852,"15"5"-10820,9 0-1959,2 1 15,2-1-207,3-1-769,-2 1-400,0-3-168,-5 1-128,-3-4-160,1-2 969,-8 0-1025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8:43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0 688 3793,'2'-3'13610,"3"1"-8630,13 2-4506,-8 0 813,22-1-130,0-2-1,0 0 1,27-8-1157,-29 2 118,0 0-1,-1-3 1,0 0 0,-1-2-1,0 0 1,-2-3 0,1 0-1,-1-1-117,-14 8 2,1-1-1,-1 0 0,-1 0 0,0-1 0,9-13-1,-16 19-6,0 0 0,0 1 0,-1-1 0,0-1 0,0 1 0,0 0 0,-1-1 0,0 0 0,0 1 0,-1-1 0,0 0 0,0 0 0,0 0 0,-1 0 0,0-1 6,0 5-1,-1 0-1,1 1 1,-1-1-1,0 0 0,0 0 1,0 0-1,0 0 0,0 0 1,-1 1-1,1-1 1,-1 1-1,1-1 0,-1 1 1,0-1-1,0 1 0,0 0 1,-1 0-1,1 0 1,0 0-1,-1 1 0,1-1 1,-1 1-1,0-1 0,1 1 1,-4-1 1,0 0 2,0 0 0,0 1 0,0 0 0,0 0 1,0 0-1,0 1 0,0 0 0,0 0 0,0 0 0,-1 1 1,1 0-1,-1 1-2,-5 1 31,1 0 0,0 2 0,0-1 1,0 1-1,1 1 0,-1 0 0,1 0 0,0 1 0,1 0 1,0 1-1,0 0 0,1 1 0,0-1 0,0 1 1,1 1-1,0 0 0,1 0 0,-5 10-31,8-13 63,0 1 0,0 0-1,1 0 1,1 0 0,-1 0-1,1 0 1,0 0 0,1 0 0,0 0-1,0 1 1,1-1 0,0 0-1,2 5-62,2 9 183,1 0 0,2-1-1,0 1 1,5 6-183,-6-12 87,1 0 1,1 0-1,1-1 0,0-1 1,7 8-88,-8-12 40,-1-1 0,1-1 0,1 0 0,0 0 0,0-1 0,0 0 0,1-1 0,5 3-40,-7-5 7,0 0-1,0-1 0,0 0 0,1 0 0,-1-1 1,1 0-1,-1-1 0,1 0 0,-1 0 1,1-1-1,0-1 0,-1 0 0,1 0 0,0 0 1,-1-1-1,0-1 0,1 0 0,2-1-6,31-16 94</inkml:trace>
  <inkml:trace contextRef="#ctx0" brushRef="#br0" timeOffset="1">696 43 10698,'3'-10'10363,"5"-6"-7235,16 6-1856,5 6 49,6 2-185,10 3-328,0 3-480,0-4 64,-6 5-504,-7-1-424,-5-1 1664,-2 1-1168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8:44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9 2064,'-10'-8'15420,"3"12"-11203,-6 10-1185,-7 18-1583,-13 8-169,1 16-544,-4 0-368,-2-2-288,11-2 8,1-16-16,8-3-152,6-19 528,-3-12 841,-6-15-905</inkml:trace>
  <inkml:trace contextRef="#ctx0" brushRef="#br0" timeOffset="1">1 65 9098,'36'7'11426,"2"13"-8033,5 8-1160,-2 8-409,-4 7-288,3 1-792,0-6-263,-1-4-249,-1-8 16,-8-3-320,-5-5-344,-9-4 904,-3-1 136,-3-6-352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9:26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321 209 360,'4'-1'282,"-1"0"0,1 0 1,-1 0-1,1 0 0,-1 0 0,1-1 0,-1 0 0,0 0 1,0 0-1,0 0 0,0 0 0,2-2-282,4-4 3886,1-2 0,5-8-3886,-6 9 1763,-6 4-1265,1 1 0,-1 0-1,1-1 1,-2 0 0,1 1-1,0-1 1,-1 0-1,0-1 1,0 1 0,1-4-498,-3 7 108,1 0 0,-1-1 1,0 1-1,0 0 1,0-1-1,0 1 0,-1-1 1,1 1-1,0 0 1,-1 0-1,0-1 1,1 1-1,-1 0 0,0 0 1,0 0-1,0-1 1,-1 1-1,1 0 1,0 1-1,-1-1 0,1 0 1,-1 0-1,0 1 1,0-1-1,1 1 1,-2-1-109,-3-2 137,1 1 0,-1 0 1,0 0-1,0 0 1,-1 1-1,1-1 0,0 2 1,-1-1-1,1 1 1,-1 0-1,0 0-137,-6 0 91,-1 0-1,1 1 1,-1 1-1,1 0 1,-3 1-91,6 0 24,-1 1-1,0 0 1,1 0-1,0 1 1,-1 0 0,2 1-1,-1 0 1,0 0-1,1 1 1,0 1 0,1-1-1,-1 2 1,-5 5-24,8-7 47,0 1-1,0 1 1,1-1 0,0 1 0,0 0-1,1 0 1,0 0 0,1 1 0,-1-1-1,1 1 1,1 0 0,0 0 0,0 0-1,1 0 1,0 0 0,1 7-47,0-7 41,1 1 0,1 0 0,0-1 0,0 1 0,1-1 0,0 0 1,0 0-1,1 0 0,0 0 0,1 0 0,5 7-41,6 6 195,0-1 0,1 0 0,15 12-195,-9-11 256,0-2 0,1-1 1,1-1-1,19 10-256,-40-25 30,-1-2 18,0 1 0,0 0 0,0 0 0,0 0 0,-1 0 0,1 1 0,1 1-48,-3-4 11,-1 1-1,0-1 0,0 1 0,1-1 1,-1 1-1,0-1 0,0 1 1,0-1-1,1 1 0,-1-1 1,0 1-1,0-1 0,0 1 0,0-1 1,0 1-1,0-1 0,0 1 1,0-1-1,0 1 0,-1-1 1,1 1-11,0 0 15,-1 0 1,1 0 0,-1 0 0,0 0 0,1 0 0,-1 0 0,0 0 0,0-1 0,0 1 0,0 0 0,1-1 0,-1 1 0,-1 0-16,-10 6 69,1-1-1,-1-1 0,-1 1 0,1-2 0,-1 0 0,0-1 0,-7 2-68,-12 0-235,0-1 0,-19-1 235,47-3-62,-6 1 151,0-1-1,0 0 1,-1 0 0,1-1 0,0-1-1,0 0 1,-1 0-89,4-1 105,1 0 0,-1 0 1,-2-2-106,8 4 0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9:26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0 277 1216,'18'-3'4916,"0"0"-1,-1 0 0,1-2 1,0-1-4916,-6 2 1033,0-1 1,0 0-1,8-6-1033,23-13 1254,-14 7-559,16-11-695,-28 16 71,-3 3-20,-1-1-1,-1 0 1,5-4-51,-14 11 2,-1 1 1,1-1 0,-1 0 0,0 0-1,1 0 1,-1 0 0,-1 0 0,1-1-1,0 1 1,-1 0 0,0-1 0,0 1-1,0-1 1,0 0 0,0 1 0,0-3-3,-1 4-8,-1 0 0,1 0 0,0 0 1,0 0-1,-1 0 0,1 0 1,-1 0-1,1 0 0,-1 0 0,0 0 1,0 1-1,0-1 0,0 0 1,0 0-1,0 1 0,0-1 0,-1 1 1,1-1-1,-1 1 0,1 0 0,-1-1 1,1 1-1,-1 0 0,0 0 1,1 0-1,-2 0 8,0 0-11,1 0 0,-1 0 0,0 0 0,0 0 0,0 0 0,0 1 0,1 0 0,-1-1-1,0 1 1,0 0 0,0 0 0,0 1 0,0-1 0,0 1 0,0-1 0,-2 2 11,2-1-1,-1 1-1,0 1 1,1-1-1,-1 0 0,1 1 1,0 0-1,0 0 1,-3 3 1,3-3 4,2-1 3,-1-1-1,1 1 1,0 0-1,0-1 1,-1 1-1,1 0 1,0 0-1,1 0 1,-2 1-7,-16 57 193,13-45-78,3-5-27,0 0-1,0-1 1,0 8-88,-2 29 209,1 1 0,4 31-209,0-59 45,1 0-1,0 0 1,1 0-1,1-1 1,1 1-1,1-1 1,1 0-1,4 8-44,-8-20 18,0 0-1,1-1 1,-1 1-1,1-1 1,0 0-1,1-1 0,-1 1 1,1-1-1,0 1 1,0-2-1,0 1 0,4 2-17,-4-4 2,-1 0-1,1 0 0,-1-1 0,1 1 0,0-1 1,-1 0-1,1 0 0,0 0 0,0-1 0,0 0 0,0 0 1,0 0-1,-1-1 0,1 1 0,2-2-1,2 0 0,0-1 0,0-1-1,0 0 1,5-3 0,-14 7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6:07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21 112 528,'-8'2'3127,"-1"3"6139,6-3 1717,22-1-10790,-1-1 0,1-1 0,0 0 0,0-2 0,-1 0 0,4-2-193,-19 5 26,47-8 1003,47-2-1029,52 6 1038,-4-1-496,-28 0-338,80-6 44,-130 2-14,25-8-234,-24 4 194,25-1-194,110 3 730,44 9-730,-176 2 118,81 6 72,-17 0-87,-12-9-34,-56 1-19,0 3-1,26 5-49,149 30 203,-151-21-94,-54-9-36,1-2 0,22-1-73,-58-3-127,8 0 449,-10 0-343,0-1 0,0 1 0,0 0 0,0 0 0,0 0 0,0 0 0,0 0 0,1 0 0,-1 0 0,0 0 0,0-1 0,0 1 0,0 0 0,0 0 0,0 0 1,0 0-1,0 0 0,0 0 0,0-1 0,0 1 0,0 0 0,0 0 0,0 0 0,0 0 0,0 0 0,0-1 0,0 1 0,0 0 0,0 0 0,0 0 0,0 0 0,0 0 0,0-1 0,0 1 0,0 0 0,0 0 0,0 0 1,0 0-1,0 0 0,-1 0 0,1 0 0,0-1 0,0 1 0,0 0 0,0 0 0,0 0 0,0 0 0,0 0 0,-1 0 0,1 0 0,0 0 0,0 0 0,0 0 0,0 0 0,0 0 21,-2-2-556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9:26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14187,'0'84'8842,"-1"30"-7522,-6 11-176,14 14-151,3-2-33,14-12-480,11-10-200,7-32-160,2-25 24,3-30-528,-7-18-432,-6-22 2192,-7-11-1384</inkml:trace>
  <inkml:trace contextRef="#ctx0" brushRef="#br0" timeOffset="1">0 411 11386,'0'1'10467,"10"0"-7139,3-1-1991,12 0-193,6 0-328,5 3-248,21 5-128,3 0 8,12 4 745,4-5-9099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9:27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16 12011,'-27'-5'9770,"26"6"-8250,13 2-152,13-1-576,16 5 73,12-2 111,7 1-328,16-5-392,-5-5-64,-5-3-32,-1 2-40,-19-6-400,-10 5-344,-20 6 128,-16-3-6058,-28 15 4858</inkml:trace>
  <inkml:trace contextRef="#ctx0" brushRef="#br0" timeOffset="1">311 152 2256,'-2'45'15324,"5"10"-11843,5 11-1433,0 17-136,0 3-215,3 9-753,-2-9-376,2-14-352,-1-11-8,0-24-56,0-9-320,-3-21 1504,1-11-1072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9:27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14547,'17'8'9202,"19"-1"-6969,3-4-1649,2 1-48,2 9-56,-5-8-8,-3 2-136,-6 2-512,-6-4-352,-16 10 1928,-7-4-1328</inkml:trace>
  <inkml:trace contextRef="#ctx0" brushRef="#br0" timeOffset="1">84 256 7922,'4'13'11818,"9"-2"-9369,3-6-121,8 2-535,4-3-417,5 0-768,3-2 136,-2 2 697,-1-5-417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9:29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43 472,'-6'-1'32,"-12"0"3482,16 1-2409,0-1-1,-1 1 0,1-1 1,0 1-1,0-1 0,0 0 1,0 0-1,0 0 1,0 0-1,-1-1-1104,3 2 77,0 0-1,0 0 1,0 0 0,0 0 0,-1 0 0,1 0-1,0 0 1,0 0 0,0 0 0,0-1-1,0 1 1,0 0 0,0 0 0,0 0 0,0 0-1,0 0 1,0 0 0,0 0 0,0 0 0,0-1-1,0 1 1,0 0 0,0 0 0,0 0-1,0 0 1,0 0 0,0 0 0,0 0 0,0-1-1,0 1 1,0 0 0,0 0 0,0 0 0,0 0-1,0 0 1,0 0 0,0 0 0,0 0-1,1-1 1,-1 1 0,0 0 0,0 0 0,0 0-1,0 0 1,0 0 0,0 0 0,0 0-1,0 0 1,0 0 0,1 0 0,-1 0 0,0 0-77,7-4 842,-6 4-419,7-3 418,1 0 0,0 1 0,0 0 1,9-1-842,4-1 774,-5 1-520,0 1 0,0 1 0,0 0 0,0 2 0,0-1 0,0 2 0,-1 0 0,1 2 1,3 0-255,-11-1 52,-1 0 1,0 0-1,0 0 1,-1 1 0,1 0-1,-1 1 1,0-1 0,0 1-1,0 1-52,-2-2 20,-1 0 1,0 1-1,0-1 0,-1 1 0,1 0 0,-1 0 1,0 0-1,0 0 0,-1 1 0,1-1 0,-1 1 1,-1 0-1,2 3-20,-2-3 6,0 0 0,-1-1-1,0 1 1,0 0 0,0 0 0,0 0 0,-1-1 0,0 1 0,0 0 0,-1-1-1,1 1 1,-1-1 0,-1 1 0,1-1 0,-1 0 0,0 0 0,0 0 0,0 0-1,-1 0 1,1-1 0,-4 4-6,-6 5 3,-1-1-1,0 0 0,-1-1 1,0-1-1,0 0 0,-7 2-2,-49 23 47,70-35 32,4 0-14,10-2 38,21-5 78,12-5 65,-15 3 6,1 1 0,0 2 0,27-2-252,-34 8 17,0 1 1,-1 1 0,1 1-1,7 3-17,-17-3 200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9:30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75 2593,'4'0'12529,"-2"2"-7582,-3 5-1545,-1-1-183,-1 10-2834,0-1 1,2 1 0,-1 0 0,2 8-386,0-18 56,1 1-1,0-1 1,0 0 0,0 0 0,1 0 0,0 0-1,0 0 1,1 0 0,-1 0 0,1-1 0,0 1 0,1-1-1,0 0 1,1 2-56,-3-5 6,0 1-1,0-1 0,1 0 1,-1 0-1,0 0 0,1 0 1,0 0-1,-1-1 0,1 1 1,0-1-1,0 0 0,0 0 1,-1 0-1,1 0 0,1 0 1,-1 0-1,0-1 0,0 0 1,0 1-1,0-1 0,0 0 1,0-1-1,0 1 0,0-1 1,0 1-1,1-1 0,1-1-5,1 0-21,0-1-1,-1 0 1,1 0 0,-1-1-1,1 1 1,-1-1 0,-1 0-1,1-1 1,0 1-1,-1-1 1,0 0 0,0 0-1,-1 0 1,1-1 0,-1 1-1,0-2 22,0 1-53,-1 1 0,0 0 0,0-1 0,0 0-1,-1 1 1,1-1 0,-1 0 0,-1 0 0,1 0 0,-1 0 0,0 1-1,-1-1 1,1 0 0,-1 0 0,0 0 0,-1 0 0,-1-3 53,0 2 4,0 0 0,0 0 0,-1 1 0,0 0 0,-1 0 0,1 0 1,-1 0-1,0 0 0,-1 1 0,1 0 0,-1 0 0,0 1 0,0-1 0,0 1 1,-1 1-1,0-1 0,1 1 0,-1 0 0,0 1 0,-1 0 0,1 0 0,0 0 1,-1 1-1,1 0 0,-1 0 0,1 1 0,-1 0 0,1 0 0,0 1 0,-1 0 1,1 1-1,-2 0-4,5-1-45,0 0 1,1 1-1,0-1 1,-1 1-1,1 0 1,0 0-1,0 0 1,0 1-1,-1 0 45,3-2-69,-1 0 0,1 1 1,0-1-1,0 0 0,0 1 0,0-1 0,0 0 0,0 1 0,0 0 0,1-1 0,-1 1 0,0-1 0,1 1 0,0 0 0,-1-1 0,1 1 0,0 0 0,0-1 1,-1 1-1,2 1 69,-1-1-67,1 0 1,-1 0 0,1 0 0,0 0 0,0-1-1,0 1 1,0 0 0,0-1 0,1 2 66,-2-2-9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9:30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 2024,'-5'15'13289,"-8"5"-7882,-1 0-3661,8-9-1153,0 1 0,1 0 1,0 1-1,1-1 0,0 1 0,1 0 0,0 0 0,1 0 0,0 5-593,2-12 121,0 0 0,1-1 0,-1 1-1,1 0 1,0-1 0,0 1-1,1-1 1,-1 1 0,2-1 0,0 3-121,-1-4 40,0 0 1,1 0 0,0-1-1,0 1 1,0-1 0,0 1-1,0-1 1,0 0 0,1 0-1,0-1 1,-1 1 0,1-1-1,0 0 1,2 1-41,2 0 19,0 0 1,0-1-1,0 0 1,1 0-1,-1-1 1,1 0-1,-1 0 1,1-1-1,-1 0 1,1-1-1,-1 0 1,1 0-1,-1-1 1,1 0-1,-1 0 1,0-1-1,0 0 0,0-1 1,-1 1-1,8-6-19,-11 7 1,-1-1-1,1 1 1,-1-1-1,0 0 1,1 0-1,-1-1 1,-1 1-1,1-1 0,0 1 1,-1-1-1,0 0 1,0 0-1,0 0 1,0 0-1,-1 0 1,0 0-1,1-1 0,-1 0 0,-1-1-3,1-1 0,-1 1 0,0 0 0,0-1 0,-1 1 0,0 0 0,0-1 0,-1 1 0,1 0 0,-1 0 0,-3-6 3,3 7-2,-1 1 0,1-1-1,-1 1 1,0-1 0,0 1 0,0 0 0,-1 0-1,0 0 1,0 1 0,0-1 0,0 1-1,0 0 1,0 0 0,-1 0 2,-7-3-6,1 1-1,-2 0 1,1 0 0,0 1-1,-1 1 7,-2-1-13,1 1 1,-1 0-1,0 1 0,0 1 0,0 0 0,-5 1 13,13 1-19,0-1 0,0 1 0,0 0 0,0 1 0,0-1 0,1 1 0,-1 1 0,1-1 0,-1 1 0,1 0 0,0 1 1,0-1-1,0 1 0,-2 3 19,6-5 3,0 0 0,0 1 0,0-1 0,0 1 0,0-1 0,1 1 0,-1 0 1,1 0-1,0-1 0,0 1 0,0 0 0,0 0 0,1 0 0,-1 0 0,1 1 0,-1-1 1,1 0-1,0 0 0,0 0 0,1 0 0,-1 0 0,0 0 0,1 0 0,0 0 0,0 0 1,0 0-1,0 0 0,0 0 0,1 0 0,0 1-3,16 22 285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9:31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1 936,'0'0'3042,"0"0"5184,0 0-3733,2 33 62,5 9-3526,-4-23-357,23 185 3489,-26-199-3853,-3-12-237,-4-15-82,5 9-1,0 0 1,1 0 0,0 0-1,1 0 1,1 0 0,0 0-1,0 0 1,3-6 11,-2 11-7,0 0 1,1 0 0,0 1-1,0 0 1,1-1 0,0 1-1,0 0 1,0 1 0,1-1-1,0 1 1,1 0 0,-1 0-1,1 0 1,4-2 6,-5 5 23,0-1 0,0 1 0,1-1 0,-1 1 1,1 1-1,0-1 0,-1 1 0,1 0 0,0 0 0,6 0-23,-9 1 20,1 1-1,-1 0 0,1 0 1,-1 0-1,0 0 0,1 0 1,-1 1-1,1 0 1,-1 0-1,0-1 0,0 2 1,1-1-1,-1 0 0,0 1 1,0-1-1,0 1 1,0 0-1,-1 0 0,1 0 1,1 2-20,0 0 105,0 1 0,0 0 0,0 0 1,-1 1-1,1-1 0,-1 1 1,1 4-106,4 10 438,3 13-438,-2-5 86,-3-13-25,-2 1 0,0-1 0,2 13-61,-5-24-240,-2-7-890,-6-26-6169,-4 2 4223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9:32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116 101 296,'5'-62'1832,"-5"61"-1231,0-1-1,0 0 0,0 0 0,0 0 0,-1 0 0,1 0 1,-1 1-1,1-1 0,-1 0 0,0 0 0,0 1 0,1-1 0,-1 1 1,0-1-1,-2-1-600,3 2 474,-1 0 0,0 0 0,0 0 0,0 1-1,0-1 1,0 0 0,-1 1 0,1-1 0,0 0 0,0 1 0,0 0 0,0-1 0,-1 1 0,1 0 0,-1-1-474,1 1 195,-1 0 0,1 1 0,-1-1-1,1 0 1,-1 0 0,1 1 0,0-1 0,-1 1 0,1-1 0,0 1 0,-1 0-1,1-1 1,0 1 0,0 0 0,0 0 0,0 0 0,-1 0 0,1 0 0,1 0 0,-1 0-1,0 0 1,-1 2-195,-2 3 448,0 0 0,0 1-1,-2 5-447,-2 8 344,0-1-1,1 1 0,2 0 0,0 0 0,0 1 0,2 0 0,1-1 0,0 16-343,2-20 109,0 1-1,2-1 0,0 0 0,0 0 1,2 0-1,0 0 0,1-1 0,0 1 0,1-1 1,1-1-1,5 9-108,-3-8 63,1 0 0,1-1 0,0 0 1,1-1-1,8 8-63,-13-15-63,0 0 1,1 0 0,-1-1 0,1 0-1,0 0 1,1-1 0,-1 0-1,1 0 1,0-1 0,-1 0 0,6 0 62,-10-2-173,0 0 1,0-1 0,0 1 0,0-1 0,0 0 0,0-1-1,0 1 1,0-1 0,0 1 0,0-1 0,0 0 0,3-2 172,-7 3-43,1-1-1,-1 1 1,1 0 0,-1-1 0,0 1-1,1-1 1,-1 1 0,1-1 0,-1 1-1,0-1 1,1 0 0,-1 1 0,0-1-1,0 1 1,0-1 0,1 0 0,-1 1-1,0-1 1,0 0 43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9:32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1736,'-1'15'13100,"2"0"-6691,2 4-3181,3 9-3040,0 2 1486,-3-7-1175,-1 0 0,-1 0 1,-2 24-500,1-43 18,0-1 0,0 1 0,0-1 1,0 1-1,1-1 0,-1 1 0,1-1 0,0 1 1,0-1-1,0 1 0,0-1 0,1 1-18,-2-4 1,0 1 0,0-1-1,1 0 1,-1 0 0,0 0-1,0 0 1,0 0 0,0 0-1,0 0 1,0 1 0,0-1-1,0 0 1,0 0 0,0 0-1,0 0 1,0 0 0,1 0-1,-1 0 1,0 0 0,0 0-1,0 0 1,0 1 0,0-1-1,0 0 1,0 0 0,1 0-1,-1 0 1,0 0 0,0 0-1,0 0 1,0 0 0,0 0-1,0 0 1,1 0 0,-1 0-1,0 0 1,0 0 0,0 0-1,0 0 1,0 0 0,0 0-1,1-1 1,-1 1 0,0 0-1,0 0 1,0 0 0,0 0-1,0 0 1,0 0 0,0 0-1,0 0 1,1 0 0,-1 0-1,0-1 1,0 1 0,0 0-1,0 0 1,0 0 0,0 0-1,0 0 1,0 0 0,0 0-1,0-1 1,0 1-1,0-1 0,1-1 1,-1 0-1,0 1 1,0-1-1,0 0 1,-1 0-1,1 1 1,0-1-1,-1 0 1,1 1-1,-1-1 1,0 0-1,-2-11-25,1 1-26,1 0-1,0 0 0,1-1 0,1 1 1,-1 0-1,2 0 0,0 0 1,0 0-1,2-4 52,-2 10-6,0 0 1,0 1 0,1-1-1,-1 0 1,1 1-1,1-1 1,-1 1 0,1 0-1,0 0 1,0 0-1,0 1 1,0-1 0,1 1-1,0 0 1,0 0-1,0 1 1,1 0 0,4-3 5,-7 4 34,0 1 1,0 0-1,0 0 1,0 0-1,0 0 1,0 1 0,0-1-1,0 1 1,0-1-1,0 1 1,0 0-1,0 0 1,0 1 0,0-1-1,0 1 1,0-1-1,0 1 1,0 0-1,0 0 1,0 0 0,-1 1-1,1-1 1,0 1-1,-1-1 1,1 1-1,0 1-34,2 2 130,0 1-1,0 0 0,-1 0 0,0 1 1,0-1-1,-1 1 0,1 0 0,-1 0 1,-1 0-1,2 7-129,3 13 426,-2-1 0,1 11-426,-4-15 360,-1 16-360,0-17-634,2 17 634,-1-33 373,1-6-285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9:32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1 192 14675,'12'-5'8954,"10"-3"-7346,1-4-207,4 4-41,-1 2-248,0 0-664,2 3-184,-11 1-32,7 2-128,-6 2-552,-6 2-232,4-1 1552,3-3-928</inkml:trace>
  <inkml:trace contextRef="#ctx0" brushRef="#br0" timeOffset="1">489 0 10298,'3'16'10402,"-3"7"-7425,0 12-1985,-2 7 137,-2 6-97,2 1-344,-1-5-528,3-8 0,0-8-72,0-8-352,3-11 1568,-2-10-7921,-1-15 5192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6:08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1088 1104,'-3'3'97,"-8"9"1799,1-1 3917,-1 0 0,0-1 0,-2 2-5813,13-14 1668,0 2-1618,0 0 0,0-1-1,0 1 1,0 0 0,0-1 0,0 1-1,0 0 1,0 0 0,0-1-1,0 1 1,1 0 0,-1-1 0,0 1-1,0 0 1,0 0 0,0-1-1,1 1 1,-1 0 0,0 0 0,0 0-1,0-1 1,1 1 0,-1 0-1,0 0 1,0 0 0,1 0 0,-1-1-1,0 1 1,0 0 0,1 0-50,33-18 691,27-10-691,-32 15 124,72-34 982,77-51-1106,89-71 1031,-243 153-996,65-36 588,71-31-623,19-9 465,-121 60-342,98-57 720,71-57-843,-126 65 374,-59 46-143,2 1 1,2 2-232,25-12 260,-69 43-246,0-1-1,0 1 0,0-1 1,0 0-1,0 1 0,1-2-13,-2 2 4,-1 1-1,0 0 1,0 0-1,1-1 1,-1 1-1,0-1 0,1 1 1,-1 0-1,0-1 1,0 1-1,0-1 1,1 1-1,-1 0 1,0-1-1,0 1 0,0-1 1,0 1-1,0-1 1,0 1-1,0-1 1,0 1-1,0 0 1,0-1-1,0 1 1,0-1-1,0 1 0,0-1 1,-1 1-1,1-1 1,0 1-1,0 0 1,0-1-1,-1 1 1,1-1-1,0 1 0,-1 0-3,1-1-10,-1 1 0,1 0 0,-1 0-1,0-1 1,0 1 0,1 0 0,-1 0-1,0 0 1,1 0 0,-1 0 0,0 0-1,1 0 1,-1 0 0,0 0 0,1 1-1,-1-1 1,0 0 0,1 0 0,-1 1 10,-14 4-636,10-2 471,1-1 1,-1 1-1,1 0 1,-2 2 164,-3 1 44,-8 6-352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9:33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14059,'27'18'8666,"-1"8"-7354,7 5-216,9 17 289,-8 0-9,2 15-624,-8-3-192,-11 1-136,-9 0-32,-13 2-96,-7 4-71,-17 4-89,-4 2-80,-2-1-152,-5-7-249,0-6-263,6-10 1441,-26-19-777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9:37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42 416,'30'-9'49,"0"-1"3406,-14 3 1071,0 2 0,0 0 0,5 0-4526,-11 4 1794,-10 1-1762,0 0 0,0 0 0,0 0 0,0 0 0,0 1 0,0-1 0,0 0 0,0 0 0,0 0 0,0 0 0,0 0 0,0 0 0,0 0 0,0 0 0,1 0 0,-1 0 0,0 0 0,0 0 0,0 0 0,0 0 0,0 0 0,0 0 0,0 0 0,0 0 0,0 0 0,0 0 0,0 0 0,0 1 0,0-1 0,0 0 0,0 0 0,0 0 0,0 0 0,0 0 0,0 0 0,0 0 0,0 0 0,0 0 0,0 0 0,0 0 0,0 0 1,0 0-1,0 0 0,0 0 0,0 1 0,0-1 0,0 0 0,0 0 0,-1 0 0,1 0 0,0 0 0,0 0 0,0 0 0,0 0 0,0 0 0,0 0 0,0 0 0,0 0 0,0 0-32,-15 11 2338,8-6-2547,-119 89 1283,28-18-1001,56-47-54,7-5 156,-30 27-175,61-47 52,0 0 1,0 0 0,0 1 0,1-1-1,-1 1 1,1 0 0,0 0 0,1 0-1,-1 0 1,-1 4-53,4-7 30,-1 0-1,1-1 1,0 1 0,0 0-1,-1-1 1,1 1-1,0 0 1,0-1 0,1 1-1,-1 0 1,0-1-1,1 1 1,-1 0 0,0-1-1,1 1 1,0 0-30,0 0 27,0 0-1,1-1 1,-1 1 0,0-1 0,1 1-1,-1-1 1,1 0 0,-1 1 0,1-1 0,0 0-1,0 0 1,-1 0 0,1 0 0,0-1-1,0 1 1,0 0 0,0-1-27,23 7 203,0-2 0,1-1-1,0-1 1,13-1-203,-4 1 275,1 1 0,6 3-275,-31-5 38,0 1-1,-1 0 1,1 1-1,-1 0 1,1 1-1,-1 0 1,-1 0 0,10 8-38,-15-10-39,0 0 1,0 0 0,-1 1 0,0-1-1,1 1 1,-1 0 0,0 0 0,-1 0 0,1 1-1,-1-1 1,0 0 0,0 1 0,0 0-1,0-1 1,0 4 38,2 17 171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9:37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1344,'12'-8'10859,"5"9"-4706,10 5-2904,10-5-1305,3 2 104,-6 5-479,5 0-345,-4 2-496,-6 6-216,4 0-264,-6-1 8,-6-5-248,-1-3-352,-7-7 480,-3-8 769,0 8-697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9:39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82 327 936,'-18'15'773,"-8"6"342,0-4 6907,25-16-7767,1 0-1,-1-1 0,0 1 1,0 0-1,0-1 1,1 1-1,-1 0 0,0 0 1,1-1-1,-1 1 1,1 0-1,-1 0 0,1 0 1,-1 0-1,1 0 0,0 0 1,0 0-1,-1 0 1,1 0-1,0 0 0,0 0 1,0 0-1,0 0 0,0 0 1,0 0-1,0 0 1,0 0-1,1 0 0,-1 0 1,0 0-1,0 0 1,1 0-1,-1 0 0,1 0 1,-1 0-1,1 0 0,0 0-254,1 2 219,-1 0 0,1-1 0,0 0 0,0 1 0,1-1 0,-1 0 0,0 0 0,1 0 0,-1 0 0,1-1 0,-1 1 0,4 0-219,0 1 180,1-1-1,0-1 1,0 1 0,0-1-1,0-1 1,0 1-1,1-1 1,-1 0 0,0-1-1,0 0 1,5-1-180,10-3 244,0-1 0,-1 0-1,5-4-243,-3 1 86,-1-1 0,0-1 0,0-1 0,-1 0-1,-1-2 1,0-1 0,1-2-86,-10 8 9,-2 0 0,1-1 0,-1 0 0,-1 0 0,1-1 0,-2 0 0,0-1 0,0 0 0,-1 0 0,0 0 0,-1 0 0,-1-1 0,3-10-9,-6 18 2,0-1 0,0 0 0,-1 0 0,0 0 0,0 1 0,0-1 0,0 0 0,-1 0 0,0 0 0,0 1 0,-1-1 1,0 0-1,0 1 0,0 0 0,-1-1 0,1 1 0,-1 0 0,0 0 0,-1 0 0,-1-1-2,2 2 2,-1 1 0,0-1 1,0 1-1,0 0 0,0 0 1,0 1-1,0-1 0,-1 1 0,0 0 1,1 0-1,-1 0 0,0 1 1,0 0-1,0 0 0,0 0 0,0 0 1,0 1-1,0 0 0,0 0 0,0 0 1,0 1-1,0-1 0,-4 3-2,-5 0 21,0 1-1,1 1 0,0 1 0,0-1 1,1 2-1,-1 0 0,1 1 1,-7 5-21,4-1 72,1 0 0,1 0 0,0 2 0,0-1 0,1 2 0,-3 5-72,9-11 92,1-1 0,0 1 0,0 0 0,1 1 0,0-1 0,1 1 1,0 0-1,1-1 0,0 1 0,0 0 0,0 6-92,2-8 88,0 1 0,1 0-1,0-1 1,0 1 0,0-1 0,1 1 0,1-1 0,-1 0 0,1 0 0,1 0-1,-1 0 1,2 0 0,2 4-88,1 0 69,1-1-1,-1-1 1,2 0-1,-1 0 1,2 0-1,-1-1 1,1-1-1,0 0 0,3 1-68,3 1 57,1-2 0,-1 1 0,2-2 0,-1-1 0,1 0 0,5 0-57,9 1 42,-1-3 0,1 0 0,0-2 0,0-2 0,0-1 0,0-1 1,22-5-43,-47 5-6,20-3 15,-26 5-74,0-1-1,0 1 1,0-1-1,0 0 0,0 0 1,0 0-1,0 0 1,0 0-1,-1 0 0,2-1 66,-3 2-6,0 0-1,0 0 1,0 0-1,0 0 1,0-1-1,0 1 1,0 0-1,0 0 1,0 0-1,0 0 1,0 0-1,0 0 0,0 0 1,0 0-1,0 0 1,0-1-1,0 1 1,0 0-1,0 0 1,0 0-1,0 0 1,0 0-1,0 0 1,0 0-1,0 0 1,0 0-1,0 0 0,0-1 1,0 1-1,0 0 1,0 0-1,0 0 1,-1 0-1,1 0 1,0 0-1,0 0 1,0 0-1,0 0 1,0 0-1,0 0 1,0 0-1,0 0 0,0 0 1,0 0-1,-1 0 1,1 0-1,0 0 1,0 0-1,0 0 1,0 0-1,0 0 1,0 0-1,0 0 1,0 0-1,0 0 1,-1 0 6,-5-1 416,-5 2-199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9:46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52 536,'-8'1'12047,"-7"0"-5603,6 0-4607,8 0 43,5 0 1711,19 4-3235,0-2 1,1 0 0,14-2-357,-23-2 119,-1 0 0,1-1 0,0-1 0,-1 0 0,0-1 0,14-6-119,-6 3 96,25-6 142,-26 8-47,-1-1 0,1-2-191,-16 5 98,-8 2-114,-11 0-300,11 1 205,-66 0-800,55 0 1186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9:47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91 0,'45'-60'2102,"-45"59"-1397,1 0 1,-1 0-1,1 1 0,-1-1 1,0 0-1,1 0 0,-1 0 1,0 0-1,1 1 1,-1-1-1,0 0 0,0 0 1,0 0-1,0 0 0,0 0 1,0 0-1,0 0 1,0 0-706,-6-10 3384,5 9-2454,1 1-83,-2 3 387,1 1 25,-11 16-1022,0 0 0,-1-2 0,-5 5-237,-8 10 298,19-23-139,0 0 0,1 0-1,1 0 1,-1 1 0,1 0 0,1 0-1,0 0 1,0 1 0,1-1-1,0 5-158,3-13 34,-1 0 1,1 0-1,0 1 0,0-1 0,1 0 0,-1 0 0,0 1 0,1-1 0,-1 0 0,1 0 0,0 0 0,-1 0 1,1 0-1,0 0 0,1 0 0,-1 0 0,0 0 0,0 0 0,1 0 0,-1-1 0,1 1 0,0-1 0,0 1-34,2 2 66,1-1 1,0 1-1,0-1 0,-1-1 0,2 1 0,-1-1 0,0 0 0,5 2-66,4-1 110,0 0 0,1-1 0,-1 0 0,1-1 0,-1-1 0,1 0 0,-1-1 0,6-1-110,27-6 534,40-11-534,-59 12 98,3 0 51,19-2-149,-56 11-4341,-11-1 1094,4-5 1728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9:47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 1144,'-6'-6'7498,"6"5"-481,2 8-3776,-2 7-472,1 17-537,-1 5-424,-3 9-727,3 3-201,2 2-352,-1 0-128,2-9-208,-2-2-32,2-16-176,-1-4-344,5-14-904,0-3-296,1-16 2880,6-4-1400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9:48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1472,'0'0'475,"0"0"-1,1 0 0,-1 0 0,1 0 0,-1 0 1,1 0-1,-1 0 0,0 0 0,1 1 1,-1-1-1,0 0 0,1 0 0,-1 0 0,1 1 1,-1-1-1,0 0 0,1 1 0,-1-1 0,0 0 1,0 0-1,1 1 0,-1-1 0,0 0 1,0 1-475,4 11 4582,-6 21-1906,2-26-1709,-7 49 1908,2-15-243,1 2-2632,4-37 104,0-1 1,0 0 0,1 1-1,-1-1 1,1 1 0,1-1-1,-1 0 1,1 0 0,0 0-1,0 0 1,0 0 0,3 3-105,-3-5 20,0 0 0,0 0 1,0 0-1,0-1 1,1 1-1,-1-1 1,1 0-1,0 0 0,-1 0 1,1 0-1,0 0 1,0-1-1,1 1 1,-1-1-1,0 0 0,0 0 1,1 0-1,-1 0 1,0 0-1,1-1-20,-1 0 3,1 1 0,-1-1 0,1 0 0,-1-1 1,1 1-1,-1-1 0,1 1 0,-1-1 0,0 0 0,1 0 0,-1 0 0,0-1 0,0 1 0,0-1 1,2-1-4,3-3-109,0-1 0,0 0 0,-1 0 0,4-6 109,-5 7-135,-1 1 12,-1 1 1,-1-1 0,1 0-1,-1 0 1,0-1-1,0 1 1,0-1-1,-1 1 1,1-1-1,-1 0 1,-1 0 0,1 0-1,-1 0 1,0 0-1,-1 0 1,1-2 122,0-7-254,-1 7 102,1 0 0,-1 0 1,0-1-1,-1-3 152,0 10-27,1 0 1,-1 0 0,1 0-1,-1 0 1,0 0 0,1 0-1,-1 0 1,0 0 0,0 0-1,-1 0 1,1 0 0,0 1-1,-1-1 1,1 0 0,-1 1-1,1-1 1,-1 1 0,0 0-1,0-1 27,-5-1-30,0 0 0,-1 1 0,1-1-1,-1 2 1,0-1 0,0 1 0,-7-1 30,14 2-1,-11-1 54,1 0 0,0 0 0,0 1 0,0 1-1,0 0 1,0 0 0,0 2 0,-4 0-53,11-2 41,0 0 1,1 1-1,-1 0 0,1-1 1,-1 1-1,1 0 0,0 1 1,0-1-1,0 0 0,0 1 1,-1 1-42,2-1 42,0-1 0,0 1 1,0 0-1,1-1 0,0 1 1,-1 0-1,1 0 0,0 0 1,0 0-1,1 0 0,-1 0 1,0 0-1,1 0 0,0 1 0,0 1-42,0-2 231,0-1 0,0 1 0,1-1 0,-1 0 0,0 1 0,1-1 0,0 1-231,7 8 828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39:48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2152,'-12'9'16552,"3"5"-12004,-2 19-4229,9-28 741,-1 6-802,0 1 0,0 0 1,1 0-1,1 0 1,0 0-1,1 1 1,0-1-1,1 0 1,0 0-1,2 7-258,-2-14 39,1 1-1,-1-1 1,1 1-1,0-1 1,0 0 0,1 0-1,0 0 1,0 0 0,0 0-1,0-1 1,1 1-1,-1-1 1,1 0 0,0 0-1,1 0 1,-1-1 0,1 0-1,-1 1 1,1-1-1,0-1 1,0 1 0,1-1-1,3 1-38,-4-1 14,1-1 0,-1 0-1,1 0 1,-1-1-1,1 0 1,-1 0 0,1 0-1,-1-1 1,1 0-1,-1 0 1,0 0 0,1 0-1,-1-1 1,0 0-1,0 0 1,0-1 0,0 1-1,0-1 1,0 0-14,0-1 4,1 0 0,-1 1 1,0-2-1,-1 1 0,1 0 0,-1-1 1,0 0-1,0 0 0,0 0 0,-1-1 1,0 1-1,0-1 0,0 0 1,0 0-1,-1 0 0,0-2-4,0 1 16,-1 0 0,-1 0-1,1 0 1,-1 0 0,0 0 0,-1 0 0,0 0-1,0 0 1,0 0 0,-1 0 0,0 0 0,0 1-1,-1-1 1,1 1 0,-2-1 0,1 1-1,-1 0 1,-2-3-16,3 4 20,-1 1-1,0 0 1,0-1-1,0 1 1,-1 1-1,1-1 0,-1 1 1,0-1-1,0 1 1,0 1-1,0-1 1,-1 1-1,1 0 1,-1 0-1,1 0 1,-1 1-1,0 0 0,1 0 1,-1 1-1,0-1 1,0 1-1,-5 1-19,3 0-20,0 0-1,0 1 1,0 0 0,0 1-1,0 0 1,0 0-1,1 0 1,0 1-1,-2 1 21,6-3-29,-1 0-1,1 0 0,0 1 0,0-1 0,0 1 0,0 0 0,0-1 0,0 1 0,1 1 0,0-1 0,-1 0 0,1 0 1,0 1-1,1-1 0,-1 1 0,1 0 0,-1 0 0,1-1 0,0 5 30,0-7 43,1 0 1,0 0-1,0-1 1,0 1-1,0 0 1,0 0-1,0 0 0,0 0 1,1 0-1,-1 0 1,0 0-1,0 0 0,1 0 1,-1 0-1,0-1 1,1 1-1,-1 0 0,1 0 1,-1 0-1,1 0-43,2 0 72,-1 1-1,1 0 1,0-1-1,0 1 0,0-1 1,0 0-1,3 1-71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40:38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1088,'0'2'1897,"-9"2"9441,9 10-9290,-3 7 1,3 24-113,-3 14-319,-1 25-545,4 11-224,2 2-288,6-3-120,14-21-176,-2-16-88,5-12-56,2-10-176,-2-18-648,7-9-200,3-23 424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6:09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64 736,'-2'0'-984,"-3"0"4175,5 0-2700,0 0 1,0 0-1,-1 0 0,1 0 1,0 0-1,0 0 1,0 0-1,-1 0 0,1-1 1,0 1-1,0 0 1,0 0-1,0 0 0,-1 0 1,1 0-1,0 0 1,0-1-1,0 1 0,0 0 1,0 0-1,-1 0 1,1-1-1,0 1 0,0 0 1,0 0-1,0 0 1,0-1-1,0 1 0,0 0 1,0 0-1,0 0 1,0-1-1,0 1 0,0 0 1,0 0-1,0-1 1,0 1-1,0 0 0,0 0-491,0-1 73,1 1 0,-1 0 0,1-1 0,-1 1 0,0 0 0,1-1 0,-1 1 0,1 0 0,-1 0-1,1 0 1,-1-1 0,0 1 0,1 0 0,-1 0 0,1 0 0,-1 0 0,1 0 0,0 0-73,1-1 181,13-2 137,8-3 148,-1 2 0,18-1-466,10-5 572,-4 0-108,9 5 871,51 3-1335,17-2 569,-55 1-248,1 2 0,1 4-321,136 15 595,-155-15-352,37-2-243,-31 0 65,189-4 177,-61 1-138,-10 10 23,-103-3 55,0-2-1,44-6-181,-30-4 149,4 4-149,-22 5 122,0 2 0,62 12-122,-57-6 61,1-4 0,5-3-61,-25-1 49,54 6 66,33 1 47,-108-10-86,12-2-76,-17 0 28,0 2-1,7 1-27,10 2 69,-1-2 1,43-6-70,36-5 161,-22 6 101,13 4-262,-77 1 66,-31 1-49,9 0 2,-14-1-17,-1 0 0,0 0-1,1 0 1,-1 0 0,0 0 0,1 0 0,-1 0 0,0 0 0,1 0 0,-1 0 0,0 0 0,0-1-1,1 1 1,-1 0 0,0 0 0,1 0 0,-1 0 0,0 0 0,0-1 0,1 1 0,-1 0 0,0 0 0,0 0-1,1-1 1,-1 1 0,0 0 0,0 0 0,0-1 0,1 1 0,-1 0 0,0 0-2,-4-8 891,1-1-882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40:39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18 2240,'-7'-1'11916,"10"3"-6504,12 6-2994,-3-3-1913,1-1 1,0-1-1,1 0 0,-1 0 1,11-1-506,69 2 578,-86-4-525,11 0 10,223 5-1425,-214-3 445,6 0-1962,6-2 2879,-31 0-1654,1-1 1,-1 0-1,1 0 1,-1-1-1,1 0 1,6-3 1653,-13 5-719,0-1 1,-1 0-1,1 0 1,-1 0-1,1 0 1,-1 0 0,0 0-1,1 0 1,0-1 718,-1 1-180,-1 0 0,1 0 0,-1 0-1,1 0 1,-1 0 0,1 0 0,-1 1 0,1-1 0,-1 0 0,0 0 0,1-1 0,-1 1 0,0 0 180,0 0 7,0 0 1,0 0-1,0 0 1,0 0-1,-1 0 1,1 0 0,0 0-1,-1 0 1,1 0-1,-1 0 1,1 0-1,-1 1 1,1-1-1,-1 0 1,1 0-1,-1 0 1,0 1-1,1-1 1,-1 0-1,0 1 1,0-1-1,0 1 1,1-1-1,-1 1 1,0-1 0,0 1-1,0-1 1,0 1-1,0 0 1,0 0-1,0-1 1,0 1-8,0 0 317,0 0 0,0 0 0,0-1 0,0 1 0,0 0 1,0 0-1,0 0 0,0 0 0,0 1 0,0-1 0,1 0 0,-1 0 1,0 0-1,0 1 0,0-1 0,0 1 0,0-1 0,0 0 0,1 1 1,-1 0-1,0-1 0,0 1 0,1-1 0,-1 1 0,0 0 0,1 0 1,-1-1-1,0 1 0,1 0 0,-1 0 0,1 0 0,0-1 0,-1 2-317,-1 3 956,0-1-1,0 1 0,1 0 0,0 0 0,0 0 0,0 0-955,-1 8 773,1 0-1,0 0 0,1 0 1,1 0-1,0 0 0,0 0 1,1 0-1,3 7-772,-3-13 138,0 0 0,0 0 0,1 0 0,0 0 0,1 0 1,0 0-1,0-1 0,0 0 0,1 0 0,-1 0 0,2 0 0,-1-1 0,0 0 0,1 0 0,3 1-138,-6-4 10,1 0-1,-1 0 0,1 0 1,0-1-1,0 0 1,-1 0-1,1 0 0,0 0 1,0-1-1,0 1 1,0-1-1,0 0 1,0 0-1,0-1 0,0 1 1,0-1-1,0 0 1,0 0-1,-1 0 0,1 0 1,0-1-1,-1 0 1,1 0-1,1-1-9,1 0-54,0-1 1,0 0-1,0 0 0,0-1 1,-1 1-1,0-1 0,0-1 1,-1 1-1,1-1 0,-1 1 0,0-1 1,0 0-1,0-2 54,-3 5-46,0 0 0,0 0 0,0 1 0,0-1 0,-1 0 0,1 0 0,-1 0 0,0 0 0,0 0 0,0 0 0,0 0-1,0 0 1,-1 0 0,1 0 0,-1 0 46,0-1-41,-1 0-1,1 0 0,-1 0 1,0 0-1,0 1 0,-1-1 1,1 1-1,-1-1 0,-2-2 42,-5-3-24,-1-1 0,0 2 0,0-1 0,0 2 1,-12-6 23,10 5 19,-1 1 1,0 0-1,-1 1 1,-10-3-20,21 8 7,-1-1 1,0 2 0,0-1-1,0 0 1,0 1 0,-1 0 0,-2 1-8,5-1-1,1 0 0,-1 1 0,0 0 1,0 0-1,1-1 0,-1 2 1,0-1-1,1 0 0,-1 0 0,1 1 1,0 0-1,-1-1 0,-1 3 1,3-3-72,-1 1 0,1 0 0,-1 0-1,1 0 1,0-1 0,0 2 0,0-1 0,0 0-1,0 0 1,0 0 0,0 0 0,1 1 72,-1-2-25,1 0 0,0 0 0,0 0 0,0 1 0,-1-1-1,1 0 1,1 0 0,-1 0 0,0 0 0,0 0 0,0 0 0,0 0 0,1 1 0,-1-1 0,1 0 0,-1 0 0,0 0 0,1 0 0,0 0 0,-1 0 0,1-1 0,0 1 0,-1 0 0,1 0 0,1 0 25,17 8-280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40:39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1528,'-17'13'12723,"13"11"-7618,1 11-2176,2 27-1065,1 17-215,2 13-665,8 1-304,3-13-336,8-11-104,7-25-136,-1-10 16,2-19-384,-4-7-320,-5-13-760,-5-7 935,-10-12 49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40:40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2385,'16'-6'15459,"11"2"-13067,9 1-487,5 0-545,3 2-440,12-2-608,0 1-24,-7-2-640,-25 2-384,1 1-1168,78 1-841,-9 1-4264,2 6 2040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40:40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157 313 0,'-5'-4'4735,"-1"1"1,1 0-1,-7-3-4735,7 4 1271,0-1 1,-1 1-1,1 0 1,-1 1-1,-3-2-1271,6 3 217,1 0 1,-1 1-1,0-1 1,1 0-1,-1 1 0,1-1 1,-1 1-1,1 0 0,-1 0 1,1 0-1,0 0 0,-1 0 1,1 0-1,0 1 1,0-1-1,0 1 0,0 0 1,0-1-1,0 1 0,1 0 1,-1 0-1,0 0 0,1 0 1,-1 2-218,-3 4 296,0 1 0,1 0-1,-1 1 1,2-1 0,-2 5-296,3-5 100,-1-1 0,1 1-1,1 0 1,-1 0 0,2 0 0,-1-1 0,1 3-101,0-6 15,1-1 0,-1 0 0,1-1 0,0 1-1,0 0 1,0 0 0,0 0 0,1 0-1,-1-1 1,1 1 0,0-1 0,0 1-1,0-1 1,1 0 0,-1 1 0,1-1-1,0 0-13,-1-2-2,-1 0-1,0 1 1,1-1 0,-1 0-1,0 0 1,1 0-1,0-1 1,-1 1-1,1 0 1,-1 0-1,1-1 1,0 1 0,-1-1-1,1 0 1,0 1-1,0-1 1,-1 0-1,1 0 1,0 0 0,0 0-1,0 0 1,-1-1-1,1 1 1,0 0-1,-1-1 1,1 1-1,0-1 1,-1 0 0,2 0 2,0-1-37,0 0 1,0-1-1,0 1 1,0-1 0,-1 1-1,1-1 1,-1 0-1,1 0 1,-1 0-1,0 0 1,0 0 0,-1-1-1,2-1 37,5-14-138,-1 1 0,0-1-1,0-7 139,-6 23 1,-1 0 5,1 0 0,0 0 1,0 0-1,0 0 1,0 0-1,1 0-6,-2 3 4,0-1-1,0 1 1,0 0-1,0 0 1,0 0-1,1 0 1,-1 0 0,0 0-1,0-1 1,0 1-1,0 0 1,0 0-1,1 0 1,-1 0-1,0 0 1,0 0 0,0 0-1,0 0 1,1 0-1,-1 0 1,0 0-1,0 0 1,0 0-1,1 0 1,-1 0-1,0 0 1,0 0 0,0 0-1,0 0 1,1 0-1,-1 0 1,0 0-1,0 0 1,0 0-1,0 0 1,1 1 0,-1-1-1,0 0 1,0 0-1,0 0 1,0 0-1,0 0 1,1 0-1,-1 1 1,0-1-1,0 0 1,0 0 0,0 0-1,0 0 1,0 1-1,0-1 1,0 0-1,0 0-3,1 1 12,7 10 134,0 1 0,0 1 0,-2 0 0,1 0-146,14 25 148,-18-33-123,14 21-26,-16-25-27,-1 0-1,1 0 1,0 0-1,0 0 1,0-1 0,0 1-1,0 0 1,0 0-1,0-1 1,1 1 0,-1 0-1,0-1 1,0 1 0,1-1-1,-1 0 1,0 1-1,0-1 1,1 0 0,-1 0-1,1 0 29,-2 0 51,1 0 0,-1 0-1,1 0 1,0 0 0,-1 0-1,1-1 1,-1 1 0,1 0-1,-1 0 1,1-1 0,-1 1-1,1 0 1,-1-1 0,1 1-1,-1 0 1,1-1 0,-1 1-51,12-18 405</inkml:trace>
  <inkml:trace contextRef="#ctx0" brushRef="#br0" timeOffset="1">339 0 3729,'14'3'15947,"0"23"-13018,0 8-201,-1 23-583,-1 13-457,2 12-832,2 0-215,3-7-305,-2-14-136,2-20-112,-2-8-32,-7-14-272,-1-4-208,-6-10-681,-3-1-279,-4-8 2288,2 3-1016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40:41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2593,'29'73'13605,"-6"0"-7733,13 76-3785,8 29 183,-50-209-1985,0 13-276,-2-4-4,-3-19-5,4-4-2,1-1 1,3 1 0,1 0-1,3-1 1,2-5 1,-2 40 4,0 0 0,1 0 0,0 0 1,1 0-1,0 0 0,1 1 0,4-11-4,-6 19 1,-1-1-1,1 0 1,0 0-1,-1 1 1,1-1 0,0 0-1,1 1 1,-1 0 0,0 0-1,1 0 1,-1 0-1,1 0 1,-1 0 0,1 0-1,0 1 1,0-1-1,0 1 1,0 0 0,0 0-1,0 0 1,0 0-1,0 1 1,1-1 0,-1 1-1,0 0 1,0 0-1,0 0 1,1 0 0,-1 1-1,5 0-234,0 2 0,0-1 1,0 1-1,0 0 1,0 1-1,-1-1 0,1 2 1,-1-1-1,0 1 0,0 0 1,0 1 233,25 20-847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40:41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45 872,'-5'-8'4600,"3"7"3899,1 9-653,1 3-8380,0 5 1266,1 1-1,1-1 0,1 1 1,1-1-1,0 0 1,1 0-1,0 0 1,8 13-732,-7-16 130,0-1 1,1 0 0,1 0 0,0-1 0,0 0 0,1-1 0,1 1 0,0-2 0,0 1-1,11 6-130,-16-12 14,0-1 0,0-1 0,0 1 0,0-1 0,0 0 0,0 0-1,1-1 1,-1 1 0,1-1 0,-1 0 0,1-1 0,0 1-14,-3-1-26,0 0 1,0 0-1,0-1 0,0 1 1,0-1-1,0 1 1,-1-1-1,1 0 1,0 0-1,0 0 1,-1 0-1,1-1 0,-1 1 1,1-1-1,-1 0 1,1 0-1,-1 0 1,0 0-1,0 0 1,0 0-1,0 0 1,0-1-1,0 0 26,2-4-129,-1 0 1,0 0-1,-1 0 1,1 0-1,-1-1 1,-1 1-1,1 0 1,-1-1-1,-1 0 1,1 1-1,-1-2 129,-1-21-316,-1-1-1,-2-3 317,3 22-7,-2-10-21,0 2-32,1-16 60,1 31 11,2 0-1,-1 0 1,0 0-1,1 0 1,0 0-1,0 1 1,0-1-1,1 0 1,1-3-11,-3 8 12,0-1 0,0 1 0,1 0 0,-1-1 0,0 1 0,0 0 0,0-1 0,1 1 0,-1 0 0,0-1 0,1 1 0,-1 0 0,0-1 0,1 1 0,-1 0 0,0 0 0,1-1 0,-1 1 0,0 0 0,1 0 0,-1 0-12,1 0 14,-1 0-1,0 0 1,1 0-1,-1 0 0,0 0 1,1 0-1,-1 0 0,0 1 1,0-1-1,1 0 1,-1 0-1,0 0 0,0 0 1,1 1-1,-1-1 0,0 0 1,0 0-1,0 1 1,1-1-1,-1 0 0,0 0 1,0 1-1,0-1-13,2 3 100,-1 0-1,0 0 1,0 0-1,0 0 1,0 0-1,0 3-99,7 45 771,10 54 223,-13-86-836,0 0 1,2 1-1,0-2 0,3 5-158,-8-18-40,0-1 0,0 0-1,1 0 1,2 3 40,-4-6 49,0 0 0,0 0 0,0 0 0,0 0 0,0 0 1,1 0-1,-1 0 0,0 0 0,1 0 0,-1-1 0,1 1 0,-1-1 0,1 1 0,-1-1 0,1 1 0,0-1-49,15 1 260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40:41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2641,'15'19'12255,"-3"0"-5710,9 23-776,-8-7-4403,4 17-1366,-13-37 1252,-3-12-1179,0 2-18,1 0-1,-1 0 1,1-1 0,0 1 0,0-1 0,0 1 0,1-1-1,-1 0 1,1 0 0,3 3-55,-6-7-2,0 0-1,0 1 1,0-1-1,0 0 1,1 0 0,-1 0-1,0 0 1,0 1-1,0-1 1,1 0-1,-1 0 1,0 0 0,0 0-1,0 0 1,1 0-1,-1 0 1,0 1 0,0-1-1,1 0 1,-1 0-1,0 0 1,0 0-1,0 0 1,1 0 0,-1 0-1,0 0 1,0 0-1,1 0 1,-1-1-1,0 1 1,0 0 0,1 0 2,3-8-136,1-19-206,-4 16 178,3-4 18,1 0 0,1 0 0,0 1-1,1 0 1,6-10 146,-1 2-99,6-14 99,-13 20-8,-2 9 28,-1 0 0,1-1 1,2-2-22,-5 9 17,1 0-1,0 0 0,0-1 0,-1 1 0,1 0 0,0 0 0,0 0 0,0 0 0,0 0 0,0 0 0,1 0 0,-1 0 0,0 1 0,0-1 0,1 0 0,-1 1 0,0-1 0,1 1 0,0-1-15,-1 1 21,-1 0 0,1 0-1,0 0 1,0 0 0,0 0 0,-1 0-1,1 1 1,0-1 0,0 0 0,-1 0-1,1 1 1,0-1 0,-1 0 0,1 1-1,0-1 1,-1 1 0,1-1 0,0 1-1,-1-1 1,1 1 0,-1-1 0,1 2-21,11 16 339,-10-16-284,9 22 360,-2-1-1,0 1 1,4 17-415,-8-22 135,7 22 553,3 30-688,-15-70-16,0 0 1,0 0-1,1 0 0,-1 0 0,0 0 0,0 0 1,1 0-1,-1 0 0,0 0 0,1 0 1,-1-1-1,1 1 0,-1 0 0,1 0 0,0 0 1,-1 0-1,1 0 16,0-1-58,0 0 0,0 0 0,-1 0 0,1 0 0,0 0 0,-1-1 0,1 1 0,0 0 0,0 0 0,-1-1 0,1 1 0,-1 0 0,1-1 0,0 1 0,-1 0 0,1-1 0,-1 1 0,1-1 0,-1 1 0,1-1 0,-1 1 0,1-1 1,-1 0 57,19-16-6366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40:42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9426,'8'19'10674,"5"16"-8665,4 32-817,2 18 40,1 24-7,0-1-225,10-18-632,6-16-152,7-32-176,1-14-320,-2-25-560,-12-11-161,-6-28 457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40:42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24 1920,'-12'-9'14099,"12"7"-10138,6 2-2096,12 0-537,6 3-40,8-3-560,5-3-7,5-1-529,4-2 1936,7 3-1512</inkml:trace>
  <inkml:trace contextRef="#ctx0" brushRef="#br0" timeOffset="1">623 9 1760,'0'24'13987,"8"10"-9730,0 3-1376,0-3-1153,-2 1-303,0-11-633,-1-5-272,0-9-504,-1-2-256,-1-10 440,-2-8-2833,1-4 1993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40:43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3041,'15'1'15963,"2"-2"-14003,7 1-551,-5 1-457,2-1-560,2 7 2297,-1 2-1945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2:06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1336,'0'-2'701,"0"0"-1,1 1 0,0-1 1,-1 0-1,1 1 1,0-1-1,0 1 0,0-1 1,0 1-1,0-1 0,0 1 1,0-1-1,1 1 0,-1 0 1,0 0-1,1 0 1,-1 0-1,2-1-700,0 1 665,1-1 0,0 1 0,0 0 1,0 0-1,-1 1 0,1-1 0,0 1 0,2 0-665,5-1 534,0 2 0,0-1 1,0 2-1,0 0 0,0 0 0,0 1 0,0 0 0,-1 0 1,1 2-1,4 2-534,-4-2 235,0 1 1,0 1 0,-1 0 0,0 0-1,0 1 1,-1 0 0,0 1-1,0 0 1,2 3-236,-9-9 40,0 0-1,0 0 0,0 0 1,-1 0-1,1 0 1,-1 0-1,1 0 1,-1 1-1,0-1 1,0 0-1,-1 1 1,1-1-1,-1 1 0,0-1 1,1 1-1,-2 2-39,1-2 19,-1 0 1,0 0-1,0 0 0,-1 0 0,1-1 0,-1 1 0,1-1 0,-1 1 0,0-1 0,-1 0 0,1 1 0,-1-1 0,1 0 0,-1-1 1,0 1-20,-3 3 16,-1 0 0,0-1 0,0 0 1,0-1-1,0 1 0,-1-1 1,0-1-1,0 1 0,-4 0-16,0-1-169,0 0-1,1-1 1,-1 0 0,0-1-1,0 0 1,-7-1 169,16 0-84,-20-2-1247,21 2 918,1 0 0,0 0 1,-1-1-1,1 1 0,0 0 0,0-1 0,0 0 1,0 1-1,-1-1 0,1 0 0,0 1 0,0-1 1,0 0-1,0 0 0,0-1 413,0 2-313,1-1 1,-1 0-1,1 0 1,0 0-1,-1 0 0,1 0 1,0 0-1,0 1 1,-1-1-1,1 0 0,0-1 313,0 2-6</inkml:trace>
  <inkml:trace contextRef="#ctx0" brushRef="#br0" timeOffset="1">601 166 1728,'1'-1'839,"0"1"-1,0-1 0,0 1 0,0-1 1,0 0-1,0 1 0,0-1 0,-1 0 0,1 0 1,0 0-1,0 1 0,-1-1 0,1 0 1,0 0-1,-1 0 0,1 0 0,-1-1 1,1 1-1,-1 0 0,1 0-838,-1-2 425,0 1-1,0 0 1,1-1-1,-1 1 1,-1 0 0,1 0-1,0-1 1,-1 1-1,1 0 1,-1 0 0,0-1-425,-3-7 304,-1 0 0,0 0 0,-1 0 0,0 1 0,0 0 0,-1 1 0,-5-6-304,-8-10-63,20 22 47,-1 1 1,0 0-1,0 0 0,1 0 0,-1 0 0,0 0 0,0 1 0,0-1 0,0 0 0,0 0 0,0 0 0,0 1 1,0-1-1,0 1 0,-1-1 0,1 1 0,0-1 0,0 1 0,0 0 0,-1-1 0,1 1 0,0 0 0,0 0 1,-1 0-1,1 0 0,0 0 0,-1 0 0,1 0 0,0 1 0,0-1 0,0 0 0,-1 1 0,1-1 0,0 1 0,0-1 1,0 1-1,0 0 0,0-1 0,0 1 0,0 0 0,0 0 0,-1 0 16,-1 3-28,-1-1 0,1 1 0,0 0 0,0 0 0,0 0 0,0 1 0,1-1 0,-1 1 0,1-1 0,0 1 28,1 2 7,-1 1 0,1-1-1,1 0 1,-1 0 0,1 0-1,1 0 1,-1 1 0,1-1-1,1 3-6,0 9 63,0 2 149,1 0 0,1-1 0,5 17-212,-1-4 373,-7-28-264,0 1 0,0-1-1,1 1 1,-1-1 0,1 1 0,1-1 0,-1 0-1,1 0 1,3 4-109,-6-8 17,1 0-1,-1-1 1,1 1-1,0 0 1,-1 0-1,1-1 0,0 1 1,0-1-1,0 1 1,-1-1-1,1 1 1,0-1-1,0 0 1,0 1-1,0-1 1,0 0-1,0 1 0,0-1 1,0 0-1,0 0 1,0 0-1,0 0 1,0 0-1,-1 0 1,1 0-1,0 0 1,0-1-1,0 1 0,0 0 1,0-1-1,0 1 1,0 0-17,1-1 7,-1 0 0,1-1 1,0 1-1,-1 0 0,1 0 0,-1-1 1,1 1-1,-1-1 0,0 1 0,1-1 1,-1 0-1,0 1 0,0-1 0,0 0-7,2-7 16,-1 1-1,1 0 0,-1-1 0,-1 1 1,0-1-1,0 1 0,0-5-15,-1 4 5,1 0 0,0 1-1,0-1 1,1 0-1,0 1 1,2-5-5,6-5 3,-8 15 1,0 0 0,0 1 0,-1-1-1,1-1 1,-1 1 0,0 0 0,0 0-1,0-1-3,-1-4 59,0 8-55,0 0 1,0 0 0,-1 0-1,1 0 1,0 0-1,0-1 1,0 1 0,0 0-1,0 0 1,0 0-1,0 0 1,-1 0 0,1 0-1,0 0 1,0 0 0,0 0-1,0 0 1,0 0-1,-1 0 1,1 0 0,0 0-1,0 0 1,0 0-1,0 0 1,0 0 0,-1 0-1,1 0 1,0 0-1,0 0 1,0 0 0,0 0-1,0 1-4,-1-1 23,0 1 0,0-1-1,0 1 1,0 0 0,0 0 0,0-1-1,1 1 1,-1 0 0,0 0 0,1 0-1,-1 0 1,1 0 0,-1 0-23,-1 7 103,0-1 1,1 0 0,-1 1-1,1-1 1,1 2-104,-1-1 61,0 0-17,1 0 0,0 0 0,0 0 0,0 0 0,1 0 0,0 0 0,1-1 0,0 1 0,2 6-44,-4-13-63,1 0-1,-1 0 1,1 0 0,-1 0 0,1 0-1,0 0 1,-1 0 0,1 0 0,0 0-1,0 0 1,0 0 0,-1-1 0,1 1-1,0 0 1,0-1 0,0 1 0,0-1-1,0 1 1,0-1 0,0 1 0,1-1-1,-1 0 1,0 1 0,0-1-1,0 0 1,0 0 0,0 0 0,0 0-1,1 0 1,-1 0 0,0 0 0,0 0-1,0-1 1,1 1 63,2-1-97,1-1 0,-1 1-1,0-1 1,0 0 0,0 0 0,0-1-1,0 1 1,0-1 97,13-13 382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6:38.0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15 0,'-10'0'1377,"5"0"499,0 1 0,1-2 1,-1 1-1,0 0 0,1-1 0,-1 0 0,-3-1-1876,2-4 4101,4 2-1818,18 9-2129,0 2 0,0-1 1,12 9-155,2 2 286,-2 2 0,5 5-286,-14-10 114,57 47 328,-70-55-376,0 0-1,0 1 1,-1 0 0,0 0-1,0 0 1,-1 0 0,2 5-66,-1-2 66,0-1 0,1 0 0,0-1 0,6 7-66,9 8 165,10 16-165,-24-30 20,0 1-1,-1 1 0,0-1 0,-1 1 0,4 10-19,3 11 33,-7-19-8,0 0 0,-1 1 0,0-1 0,-1 1-1,0 0 1,-1 0 0,0 4-25,1 82 116,0-54-46,-2 0 0,-3 15-70,-4 57 100,-2 129 79,8-229-155,0 1-1,-2 0 1,0 0 0,-1-1 0,-1 1 0,-2 3-24,-21 69 188,14-48-76,8-11-23,3-19-23,0 1 1,-2 6-67,-15 60 186,9-38-12,-10 31-174,-34 69 133,41-114-105,-1 0-1,-1-1 0,-16 21-27,23-36 7,-102 151 91,-3 42-59,109-198-38,4-5-1,-1-1-1,0 1 0,0-1 1,1 0-1,-1 1 0,0-1 0,0 0 1,0 0-1,0 0 0,-1 0 0,0 1 1,2-2-10,0 0-1,-1 1 0,1-1 0,0 0 1,0 0-1,-1 0 0,1 0 0,0 0 0,0 0 1,-1 0-1,1 0 0,0 0 0,0 0 1,-1 0-1,1 0 0,0 0 0,0-1 1,0 1-1,-1 0 0,1 0 0,0 0 1,0 0-1,0 0 0,-1 0 0,1-1 0,0 1 1,0 0 10,-6-11-927,5 9 637,0 0 0,1 0 0,-1 0 0,1 0 0,-1 0 0,1 0-1,0 0 1,0 0 0,0 0 0,0 0 0,0 0 0,1-1 290,6-9-1271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40:43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2417,'1'2'3296,"10"25"8610,-2 1-7443,-7-22-3998,0 1-1,-1-1 1,0 1 0,-1 0-1,1-1 1,-1 1 0,-1 4-465,0-1 584,0-1-189,0 1-1,0-1 1,1 1-1,0-1 1,1 1-1,0-1 1,0 1-395,9-36-458,-1-2-45,-1 8 83,-2 0 1,-1-1 0,1-7 419,-5 25-35,10-59-449,-9 54 452,0 1 0,1-1 1,0 0-1,0 1 0,1-1 0,1-2 32,-4 9 9,0-1-1,0 1 0,-1 0 1,1-1-1,0 1 1,0 0-1,1 0 1,-1 0-1,0-1 0,0 1 1,0 0-1,1 1 1,-1-1-1,1 0 1,-1 0-1,0 1 0,1-1 1,-1 0-1,1 1 1,0 0-1,-1-1 1,1 1-1,-1 0 0,1 0 1,0 0-1,-1 0 1,1 0-1,0 0-8,0 1 45,1 0 1,-1 0-1,0 0 0,0 0 0,0 0 1,0 1-1,0-1 0,0 1 1,0-1-1,-1 1 0,1 0 0,0 0 1,-1 0-1,1 0 0,-1 0 1,0 0-1,0 0 0,0 0 0,0 0-45,4 8 202,-1 1 1,-1-1-1,0 0 0,0 1 0,0 5-202,5 56 928,-5-40 63,4 17-991,-6-47 27,-1 1 12,1-1 0,-1 1 0,1 0 1,0-1-1,0 1 0,0-1 0,0 0 0,0 1 0,1 0-39,-1-5-2,0-6-79,-1 1-13,4-17-261,1 1 0,1 0 1,1 0-1,1 1 0,9-19 355,-14 36-22,-1 1 0,0-1-1,1 1 1,0 0 0,0 0 0,0 0 0,1 0 22,-4 3 3,1 0 0,0 0 0,-1 1 0,1-1 0,0 1 0,0-1 0,0 0 0,-1 1 0,1-1 0,0 1 0,0 0 0,0-1 1,0 1-1,0 0 0,0 0 0,0-1 0,0 1 0,0 0 0,0 0 0,0 0 0,0 0 0,0 0 0,0 0 0,0 1 0,0-1 0,0 0 0,0 0 0,0 1 0,0-1 0,0 1 1,-1-1-1,1 0 0,0 1 0,0 0 0,0-1 0,0 1 0,-1 0 0,1-1 0,0 1-3,5 6 99,-1 0 0,0 0-1,0 1 1,0-1 0,-1 1 0,0 0 0,-1 0-1,1 0 1,-1 3-99,0-1 120,1-1-1,0 0 1,0 0-1,1 0 1,0-1-1,1 1 1,2 2-120,-6-9 1,0 0 0,0 0-1,1 0 1,-1-1 0,1 1 0,-1 0 0,1-1 0,0 0 0,-1 1 0,1-1 0,0 0-1,0 0 1,0-1 0,0 1 0,0-1 0,1 1-1,7-1-151,0 0 0,0 0 0,11-3 151,-15 3 112,17-3-75</inkml:trace>
  <inkml:trace contextRef="#ctx0" brushRef="#br0" timeOffset="1">747 246 1720,'9'-16'16041,"3"1"-10989,7-11-2502,-15 18-2240,0 0 0,0-1 0,-1 0 0,0 0 0,-1 0 0,1 0 0,-2 0 0,1-9-310,-1 14 19,-1-1 1,0 0-1,0 1 1,-1-1-1,1 0 0,-1 0 1,0 1-1,0-1 0,-1 1 1,0-1-1,1 1 0,-1 0 1,-1-1-1,1 1 0,-1 0 1,1 0-1,-1 1 0,-1-2-19,2 4 14,1-1 0,-1 0 0,0 1 0,0-1 0,0 1 0,0 0-1,-1 0 1,1 0 0,0 0 0,-2-1-14,2 2 7,1 0 0,0-1 0,0 1 0,0 0 0,-1 0 0,1 0-1,0 0 1,0 0 0,0 0 0,-1 0 0,1 0 0,0 1 0,0-1 0,0 0 0,0 1 0,-1-1 0,1 1-1,0-1 1,0 1 0,0 0 0,0-1 0,0 1-7,-1 1 16,1 0 0,-1 0-1,1 0 1,-1 0 0,1 0 0,0 0-1,0 0 1,0 1 0,-1 1-16,-6 26 154,4-13-29,1-1-1,1 1 1,0-1-1,1 1 1,1 0-1,1 0 1,0-1-1,2 1 1,-1-1-1,4 8-124,-4-15 58,1-1 0,0 1 1,1-1-1,-1 0 0,2 0 0,-1 0 0,1 0 1,0-1-1,1 0 0,-1 0 0,2 0 0,-1-1 0,1 0 1,0 0-1,0-1 0,0 1 0,1-2 0,0 1 0,0-1 1,2 1-59,0-2 87,-1 0 1,1 0 0,0-1 0,0 0 0,0-1 0,0 0-1,0 0 1,3-1-88,1-1 157,0 0-1,0-1 0,0-1 1,-1 0-1,8-2-156,-5-1 48,1-1 0,6-4-48,-22 10 0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40:44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10890,'14'12'10283,"10"-7"-7635,10-1-1312,2-3-103,2 7-217,-2-1-208,1 1-848,-2-4 1296,-12 0-1032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40:44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6297,'10'0'13995,"7"-3"-9770,8-4-2416,6 5-105,6-1-688,4 3-328,4-1-280,1-2-71,-8-2 679,1 1-656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40:45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291 147 24,'2'-1'2,"0"0"-1,-1 0 1,1-1-1,0 1 1,-1-1-1,1 1 1,0-2-2,0 1 651,-1 0 1,1-1 0,-1 1-1,0 0 1,0-1 0,0 1 0,0-1-1,0 1 1,0-2-652,0-3 2297,0-1 0,0 0 0,-1 1 0,0-1 0,0-1-2297,0 7 238,0-1 0,-1 1 0,1-1 0,-1 1 0,1-1 0,-1 1 0,0-1 0,0 1 0,0 0 0,0-1 0,0 1 0,0 0 0,-1 0 0,1 0 0,-1 0 0,1 0 0,-1 0 0,0 0 0,0 1 0,0-1 0,-1 0-238,0 0 104,0 1 1,1 0 0,-1 0 0,0 0-1,0 0 1,1 0 0,-1 0-1,0 1 1,0 0 0,0-1-1,0 1 1,0 0 0,0 0-1,0 1 1,0-1 0,0 1 0,1-1-1,-1 1 1,-1 0-105,-5 3 99,1 0 1,0 0-1,-1 1 1,2-1 0,-1 2-1,0-1 1,1 1-1,0 1 1,1-1-1,-2 3-99,-13 14 186,2 1 0,-8 14-186,16-21 49,0 1-1,1 1 1,1 0 0,1 0 0,0 0-1,2 1 1,0 1 0,1-1-1,2 1 1,0-1 0,1 1 0,0 10-49,2-11 60,1 0 0,1-1 0,0 1 0,2-1 0,0 0 0,1 0 0,1 0 0,1-1 0,0 0 0,2 0 0,0-1 0,0 0 0,5 5-60,-3-8 27,0-1 0,1 0 0,0-1 0,1 0 0,0-1-1,1-1 1,0 0 0,1 0 0,0-2 0,0 0 0,1 0-1,0-2 1,0 0 0,1-1 0,-1 0 0,1-1 0,0-1-1,9 0-26,-8-2-4,0 1 0,1-2 0,-1-1 0,1 0 0,-1-1 0,0-1 0,0-1 0,0-1 0,0 0 0,-1-1-1,0-1 1,0 0 0,0-2 0,-1 0 0,-1-1 0,1 0 0,2-4 4,-7 5-5,-2-1 0,1 0 0,-1 0 0,-1-1 0,0 0 0,0 0 0,-1-1 0,-1 0 0,0-1 0,0 1 0,-1-1 0,2-9 5,-2 1-2,-1 0 1,0 0 0,-2 0-1,0 0 1,-2-1 0,0 1 0,-3-18 1,1 20 2,-2 0 1,0 0 0,-1 0 0,-1 1-1,0 0 1,-2 0 0,0 0 0,-1 1-1,-1 0 1,0 1 0,-1 0 0,-1 1 0,-12-13-3,8 11 3,-1 0 0,0 2 1,-1 0-1,-1 1 1,-1 0-1,0 2 0,-8-4-3,16 10 5,-1 0-1,1 2 1,-1-1 0,0 2-1,0-1 1,0 2-1,0 0 1,-1 0-1,1 1 1,-1 1-1,1 1 1,0-1-1,-11 3-4,9 1 8,0-1 0,0 2-1,1 0 1,0 1-1,-1 0 1,2 1 0,-9 6-8,13-8 24,0 1 1,1 0-1,0 1 1,0 0-1,1 0 1,0 1-1,0-1 1,1 2-1,0-1 0,0 1 1,-3 8-25,7-13 82,0 0 0,0-1-1,1 1 1,0 0 0,0 0 0,0 1 0,0-1-1,1 0 1,-1 1-82,2-1 48,-1 0 1,1-1-1,0 1 0,0 0 1,0 0-1,1-1 0,-1 1 1,1 0-49,-2-4 1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40:47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14 984,'0'-1'379,"-1"0"0,0 0 0,1 0 0,-1 1 0,0-1 0,0 0 0,0 0 0,0 0 0,1 1-1,-1-1 1,0 0 0,0 1 0,-1-1 0,1 1 0,0 0 0,0-1 0,0 1 0,0 0 0,0-1 0,0 1 0,-1 0 0,1 0 0,0 0-1,0 0 1,0 0 0,0 0 0,-1 0 0,1 1 0,0-1 0,0 0 0,0 1 0,0-1 0,0 0 0,0 1 0,-1 0-379,-19 11 4049,3 2-3310,6-3-316,1 0 0,0 0 1,1 1-1,0 0 0,1 0 1,1 1-1,0 1 0,0-1 1,2 1-1,-1 1 0,2-1 1,0 1-1,1 0 0,0 1-423,-2 14 346,1 0 0,2 0 0,1 1 0,2-1 0,0 1-1,5 22-345,-2-31 95,1 1 0,1-1 0,0 1 0,2-1 0,1-1 0,1 1 0,5 8-95,-5-13 25,1 0-1,1 0 1,1-1 0,0-1 0,0 0 0,2-1-1,0 0 1,14 11-25,-24-22-89,1 0 0,-1 0-1,1-1 1,-1 1 0,1-1-1,0 0 1,0 0-1,0 0 1,0-1 0,0 0-1,3 1 90,23-1-374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40:47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2873,'2'1'2889,"1"2"-476,1 0 1,0 1-1,-1-1 0,0 1 0,1 0-2413,-2-1 743,0 0 0,-1 0-1,1 0 1,-1 0 0,1 3-743,6 20 1131,-1 0 1,-2 0-1,0 0 0,-1 10-1131,4 108 1885,-7-107-1570,-1-28-218,1 0-1,0-1 0,1 1 0,2 7-96,-1-5 71,-4-13-52,-1-1-40,0 0 0,1 0 1,0 1-1,0-1 0,-1-3 21,0-8-98,1 1 0,0-1 1,1 0-1,1 0 0,0-4 98,1-12-142,0-12-96,1-1-1,7-29 239,-9 66 8,1 0-1,0 0 1,0 1 0,0-1-1,1 1 1,0-1 0,0 1-1,0 0 1,1 0 0,0 1-1,0-1 1,0 1 0,0-1-1,4-1-7,-5 4 29,-1 0-1,1 0 1,0 0-1,-1 1 0,1-1 1,0 1-1,0 0 1,0 0-1,0 0 1,0 0-1,0 1 0,1-1 1,-1 1-1,0 0 1,0-1-1,0 2 0,0-1 1,1 0-1,-1 1 1,0-1-1,0 1 0,0 0 1,0 0-1,0 0 1,0 0-1,0 1 0,0-1 1,0 1-29,2 2 55,0 0 1,0 0-1,-1 0 1,1 1-1,-1 0 1,-1 0-1,1 0 1,0 0-1,-1 0 1,0 1-1,0-1 0,-1 1 1,0 0-56,7 17 252,-2 1 1,3 16-253,-6-26 75,10 42 186,2-1 0,12 24-261,-26-72-200,-4-9-396,-8-13-475,0-6-378,0-2-3950,2-1 2598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40:47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11178,'36'-4'10520,"2"6"-5724,-26-1-4428,-1 1-1,1 1 1,0 0-1,-1 0 1,0 1-1,0 1 1,0-1-1,5 5-367,-13-7 23,0 0 0,0 0 0,0 1 0,0-1 0,0 1 0,-1 0 0,1 0 0,-1 0 0,1 0 0,-1 0 0,0 1 0,-1-1 0,1 1 0,0-1 0,-1 1 0,0 0 0,0-1 0,0 1 0,0 0 0,-1 0 0,1-1 0,-1 1 0,0 0 0,0 0 0,-1 0 0,1 0 0,-1 0 0,0 1-23,-1 1 5,0 0-1,0 0 0,0 0 0,-1 0 0,0 0 0,0-1 0,-1 1 0,1-1 0,-1 0 1,0 0-1,-1 0 0,1-1 0,-1 1 0,0-1 0,0 0 0,0 0 0,-1-1-4,-12 7 20,0-1 0,-1-1-1,0 0 1,-14 2-20,19-5 21,13-5-17,0 1 0,0-1 0,-1 1-1,1-1 1,0 1 0,0 0 0,0-1 0,0 1 0,0 0 0,0 0-4,1-1 1,0 0-1,0 0 1,-1 0 0,1 0 0,0 1-1,0-1 1,0 0 0,0 0-1,0 0 1,0 0 0,0 0 0,0 0-1,0 0 1,0 0 0,0 0-1,0 1 1,0-1 0,0 0 0,0 0-1,0 0 1,0 0 0,0 0-1,0 0 1,0 0 0,0 0 0,0 1-1,0-1 1,0 0 0,0 0 0,0 0-1,0 0 1,0 0 0,0 0-1,1 0 1,-1 0 0,0 0 0,0 0-1,0 0 1,0 1 0,0-1-1,0 0 1,0 0-1,10 2 41,49 0 162,26-4-203,14 0 92,100 14 818,-190-12-601,13 1 210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40:48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1864,'6'-62'11663,"-6"61"-11401,0 0 0,0 0 0,0 0 0,1 0 0,-1-1 0,0 1 0,1 0 0,-1 0 1,1 1-1,-1-1 0,1 0 0,-1 0 0,1 0 0,0 0 0,-1 0 0,1 1 0,0-1 0,0-1-262,0 2 137,0 0 1,0-1-1,0 1 0,0 0 0,0 0 0,0-1 0,0 1 1,0 0-1,0 0 0,0 0 0,0 0 0,1 1-137,1-1 325,2 0 24,1 1-1,0 0 1,0 1 0,-1-1-1,1 1 1,-1 0 0,1 0-1,-1 1 1,0 0-349,5 3 517,-1 0 0,0 0 1,0 1-1,5 5-517,9 12 1080,-1 0 1,14 22-1081,-34-44 38,66 97 1106,-53-77-955,-2-2-57,-1 0-1,-1 1 1,-1 0 0,0 1-1,-2 0 1,0 1-1,-2-1 1,0 1-1,-2 1-131,-1-1 71,-1 0 0,-2 0-1,0 1 1,-1-1-1,-1 0 1,-4 12-71,3-20 23,0 1 1,-2-1-1,0 0 1,0-1-1,-1 1 1,-1-1 0,-1-1-1,0 1 1,-1-1-1,0 0-23,4-7-46,1 0-1,-1 0 1,-1-1-1,1 0 1,-1 0-1,0 0 1,0-1-1,0 1 1,0-2-1,-1 1 1,0-1-1,0 0 1,0 0-1,0-1 1,-7 2 46,-1-1-631,3 1-4537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40:53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61 480,'1'-6'-2738,"0"0"6008,-1-2 7792,0 8-10633,0 0 0,0-1 0,0 1 0,0 0 0,0 0 0,0-1-1,-1 1 1,1 0 0,0 0 0,0 0 0,0-1 0,0 1 0,-1 0-1,1 0 1,0 0 0,0 0 0,0-1 0,0 1 0,-1 0 0,1 0 0,0 0-1,0 0 1,-1 0 0,1 0-429,-6-1 1902,5 1-1891,1 0 0,0 1 1,-1-1-1,1 0 0,-1 0 0,1-1 0,0 1 0,-1 0 0,1 0 0,-1 0 1,1 0-1,0 0 0,-1 0 0,1 0 0,-1-1 0,1 1 0,0 0 0,-1 0 1,1-1-1,0 1 0,-1 0 0,1 0 0,0-1 0,0 1 0,-1 0 1,1-1-1,0 1 0,0 0 0,-1-1 0,1 1 0,0-1 0,0 1 0,0 0 1,0-1-1,0 1 0,0-1 0,0 1 0,0 0 0,0-1 0,0 1 0,0-1 1,0 1-1,0 0 0,0-1-11,0 0 3,0 0 1,0 0 0,0 0-1,0 0 1,1 0-1,-1 0 1,0 0 0,1 0-1,-1 0 1,1 0-1,-1 1 1,1-1 0,-1 0-1,1 0 1,0 0-1,-1 1 1,1-1-1,0 0 1,0 1 0,0-2-4,1 1 20,1 0 1,-1 0 0,1 1 0,-1-1 0,1 0-1,-1 1 1,1 0 0,-1-1 0,1 1 0,-1 0-1,1 0 1,-1 0 0,1 1 0,-1-1 0,1 1 0,-1-1-1,1 1 1,-1 0 0,0 0 0,1 0-21,-2 0 18,0 0 0,0-1 0,0 1 0,0 0 0,0 0 0,0 0 0,0 0 0,-1 0 0,1 1 0,0-1 0,-1 0 0,1 0 0,-1 0 0,1 1 0,-1-1 0,1 0 0,-1 2-18,3 23 300,-3-19-215,1 4 54,0-1-5,0-1-1,-1 1 1,0-1 0,-1 0-1,0 1 1,-1 3-134,2-13 3,0 0-1,0 0 0,0 0 1,0 1-1,0-1 1,0 0-1,0 0 1,0 0-1,0 0 1,0 0-1,0 0 1,0 0-1,0 1 1,0-1-1,0 0 1,0 0-1,0 0 1,0 0-1,0 0 0,-1 0 1,1 0-1,0 0 1,0 1-1,0-1 1,0 0-1,0 0 1,0 0-1,0 0 1,0 0-1,0 0 1,0 0-1,-1 0 1,1 0-1,0 0 0,0 0 1,0 0-1,0 0 1,0 0-1,0 0 1,0 0-1,-1 0 1,1 0-1,0 0 1,0 0-1,0 0 1,0 0-1,0 0 1,0 0-1,0 0 1,-1 0-1,1 0 0,0 0-2,-5-7 41,-2-12-22,5 13-15,1-1 0,0 1 1,0-1-1,0 0 0,1 1 0,0-6-4,0 9 2,0 1-1,0 0 1,1-1 0,-1 1-1,0 0 1,1 0 0,0-1-1,0 1 1,0 0 0,-1 0-1,2 0 1,-1 0 0,0 0-1,0 0 1,1 0 0,-1 0-1,1 1 1,0-1 0,-1 0-1,1 1 1,0-1-2,-1 2 8,0-1 0,-1 1 0,1 0 0,0-1 0,0 1 1,-1 0-1,1 0 0,0-1 0,0 1 0,-1 0 0,1 0 0,0 0 0,0 0 0,0 0 0,-1 0 0,1 0 0,0 0 0,0 1 0,0-1 1,-1 0-1,1 0 0,0 1 0,0-1-8,1 1 28,-1 0 0,0 0-1,1 0 1,-1 1 0,1-1 0,-1 0 0,0 1 0,0-1 0,0 1 0,1 0-28,1 3 91,-1 0-1,1 0 1,-1 0 0,0 0 0,-1 0 0,2 5-91,-2-6 52,0 0 0,-1 0 0,1 0 0,-1 0 0,0 0 0,0 0 0,0 0 0,-1 0 0,0 2-52,1-6-5,0 1 0,0-1 0,0 0-1,-1 0 1,1 0 0,0 1 0,0-1 0,0 0 0,-1 0 0,1 0 0,0 0 0,0 0 0,-1 0 0,1 1 0,0-1-1,-1 0 1,1 0 0,0 0 0,0 0 0,-1 0 0,1 0 0,0 0 0,0 0 0,-1 0 0,1 0 0,0 0 0,-1 0-1,1-1 1,0 1 0,0 0 0,-1 0 0,1 0 0,0 0 0,0 0 0,0 0 0,-1-1 0,1 1 0,0 0 0,0 0 0,-1-1 4,-9-7-195,-1-1 995,0 0-485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40:56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96 0,'2'-18'4106,"-1"15"-2236,0 0 0,-1 0 0,0 0 0,0 0 0,0-1 0,0 1 0,0-1-1870,0 3 416,-1 0 1,1 0-1,0 0 1,-1 0 0,1 0-1,-1 0 1,1 0-1,-1 0 1,1 0-1,-1 1 1,0-1-417,0 0 13,0 0 0,0 0 0,0 0 0,0 0-1,0 0 1,0 1 0,-1-1 0,1 0 0,-2 0-13,-3-1 112,0 1 0,0-1 0,-1 1 0,1 1 0,0-1 0,-1 1 0,1 0 0,-1 0 0,1 1 0,-1-1 0,1 2 0,-4 0-112,6-1 54,-3 1 37,0 0 1,-1 0-1,1 1 1,0 0 0,1 0-1,-1 1 1,1 0 0,-1 0-1,1 0 1,-2 3-92,-4 2 124,-2 1-45,1 1 1,0 0 0,1 0-1,1 1 1,-1 1-1,2 0 1,0 0 0,1 1-1,0 0 1,1 1-1,0 0 1,2 0 0,-1 1-1,2 0 1,0 0-1,1 0 1,1 0 0,0 1-1,1 0 1,1-1-1,1 1 1,1 14-80,1-11 89,1-1 1,0 0 0,1-1-1,2 1 1,0-1-1,8 17-89,-9-24 38,0 0 0,1-1 1,1 0-1,0 0 0,0 0 0,1-1 0,0 0 0,0-1 0,1 0 0,0 0 0,8 5-38,-4-5 14,0-1-1,1 0 1,-1-1 0,1 0-1,1-1 1,-1-1-1,0 0 1,1-1 0,0-1-1,0 0 1,0-1 0,0 0-1,0-2 1,2 0-14,3 0 0,-1-2 0,0-1 0,1 0 0,9-4 0,-16 3 0,1 0 0,-1 0 0,0-1 0,0-1 0,0 0 0,7-7 0,-12 8 0,-1-1 1,0 0 0,0-1-1,-1 0 1,1 0 0,-2 0-1,1 0 1,-1-1-1,1-4 0,4-9 4,-1 0 0,-1-1 0,1-10-4,-4 12 10,0 0 0,-2 0 0,0-1 0,-2 1 0,0-10-10,-2 18 13,1 0-1,-2 0 1,0 0-1,0 0 1,-2 0-1,1 0 1,-1 1-1,-1 0 1,-4-8-13,0 4 27,0 1-1,-1 1 1,-1 0 0,0 1-1,-1 0 1,-8-7-27,0 3 42,1 1 1,-2 1-1,0 0 0,-6-1-42,18 11 18,-1 0 0,0 0 0,0 1 0,-1 0 0,1 1 0,-1 0-1,-7 0-17,9 2 11,1 0 0,0 1-1,0 0 1,0 0 0,0 1 0,0 0-1,0 1 1,0-1 0,0 2-1,-6 1-10,0 2 9,-1 0 0,-2 3-9,12-6-45,0-1 0,1 1 0,-1 1 0,1-1 0,0 1 0,0-1 0,-4 5 45,8-7-93,-1 0 1,0 0-1,0 0 1,1 0-1,-1 0 1,1 0-1,-1 0 1,1 0-1,-1 1 1,1-1-1,0 0 0,-1 0 1,1 0-1,0 1 1,0-1-1,0 0 1,0 0-1,0 0 1,0 1-1,0-1 1,0 0-1,1 0 1,-1 0-1,0 0 1,1 1-1,-1-1 0,1 0 93,0 1-578,1 0 0,-1 0 0,1 0-1,0 0 1,0 0 0,0 0 0,0 0-1,0-1 1,0 1 0,0-1 0,1 1 578,31 14-3692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6:53.0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254 29 0,'1'-6'2805,"0"-9"9454,-1 15-12035,0 0 0,0-1 1,0 1-1,0 0 0,0 0 1,0-1-1,0 1 0,0 0 1,0-1-1,0 1 0,0 0 1,0 0-1,0-1 0,0 1 1,-1 0-1,1-1 0,0 1 1,0 0-1,0 0 0,0-1 1,-1 1-1,1 0 1,0 0-1,0 0 0,-1-1 1,1 1-1,0 0 0,0 0 1,-1 0-1,1 0 0,0 0 1,0-1-1,-1 1 0,1 0 1,-1 0-225,0 0 72,0 1 0,0-1 0,-1 0 0,1 1 0,0-1 0,0 1 0,0-1 0,-1 1 1,1-1-1,-1 2-72,-4 1 157,5-2-141,-16 10 180,-50 54 329,59-56-448,0-1 0,1 2 0,-1-1 0,2 1 0,-1 0 0,1 0 0,-4 11-77,1 0 63,2 1 0,0 0 0,-2 14-63,-12 42 48,13-54-39,1 1-1,2 0 0,0 0 1,1 0-1,2 6-8,1 35 19,3-1 0,5 10-19,-3-38 9,3 0 0,1-1 0,1 1 0,10 18-9,71 182 69,-78-208-39,1-1 0,14 20-30,37 50 133,-48-74-89,39 62 130,36 51 121,-28-51-45,-9-11 602,54 57-852,-101-124 79,1 0 0,-1-1 0,2 0-1,-1 0 1,5 2-79,-13-9 7,0 0-1,0 0 1,0 0 0,0 0-1,0 0 1,0 1-1,0-1 1,0 0 0,0 0-1,0 0 1,0 0 0,1 0-1,-1 0 1,0 0 0,0 0-1,0 0 1,0 0 0,0 1-1,0-1 1,0 0 0,1 0-1,-1 0 1,0 0-1,0 0 1,0 0 0,0 0-1,0 0 1,0 0 0,1 0-1,-1 0 1,0 0 0,0 0-1,0 0 1,0 0 0,0 0-1,0 0 1,1 0 0,-1-1-1,0 1 1,0 0-1,0 0 1,0 0 0,0 0-1,0 0 1,0 0 0,0 0-1,1 0 1,-1 0 0,0 0-1,0-1 1,0 1 0,0 0-1,0 0 1,0 0 0,0 0-1,0 0 1,0 0 0,0 0-1,0-1 1,0 1-1,0 0 1,0 0 0,0 0-1,0 0 1,0 0 0,0 0-7,-2-10 1128,2 10-1087,-6-14 1536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40:56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176 103 776,'-12'-74'3296,"12"72"-2529,0 1 1,-1-1 0,1 1 0,-1-1 0,1 1 0,-1-1 0,1 1 0,-1-1 0,0 1 0,0-1 0,1 1 0,-1 0 0,0-1-1,0 1 1,-1 0 0,1 0 0,-1-1-768,1 2 211,1-1-1,-1 1 1,0 0 0,0-1-1,0 1 1,0 0 0,1 0-1,-1 0 1,0 0-1,0 0 1,0 0 0,0 0-1,0 0 1,0 0-1,1 0 1,-1 1 0,0-1-1,0 0 1,0 0-1,0 1 1,1-1 0,-1 1-211,-3 1 295,-1 1 0,2 0 0,-1 0 1,0 1-1,0-1 0,1 1 0,-2 2-295,-8 11 428,0 0 0,2 1 0,0 0 0,1 1 0,-6 15-428,11-21 80,0-1 0,2 1 1,-1 0-1,2 0 0,0 0 1,0 0-1,1 0 0,1 0 0,0 14-80,4-1 116,1 0-1,0 0 0,9 20-115,5 10 149,7 7-149,-18-44 10,1 0 0,1-1 0,1 0-1,0 0 1,1-1 0,4 2-10,-11-12-194,1 0 1,1-1-1,-1 0 1,1-1-1,0 1 1,0-1-1,1-1 0,-1 1 1,1-1-1,0 0 1,0-1-1,1 0 1,-1-1-1,1 1 1,7 0 193,-11-3-170,1 1 1,0-2-1,0 1 1,1-1 169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40:57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2409,'3'2'1771,"0"0"0,0 0 0,0 0 0,-1 0 0,1 1 0,0-1 1,-1 1-1,0-1 0,2 3-1771,-2-1 832,1 0-1,-1 0 1,0 0 0,0 0 0,0 1-1,0 2-831,1 8 91,0-1 1,-1 1-1,-1-1 0,0 4-91,1 5 1664,-1-8-1404,4 43 667,-3 0 1,-3 35-928,-1-81 74,1-10-41,0-7-36,-2-78-408,2 71 341,-2-17-336,0-25 406,3 46-25,0 0 0,1 0 0,0 0 0,0 0 0,1 0 0,0 0 0,1 0 0,-1 1 0,2-2 25,1 0-13,0 1 0,0 0 1,1 0-1,-1 0 0,7-5 13,-8 9 24,0 0 1,1 0-1,0 0 0,0 0 1,0 1-1,0 0 0,0 0 0,1 0 1,3-1-25,-6 3 32,0 0 1,-1 1 0,1-1 0,0 1-1,-1 0 1,1-1 0,0 1 0,0 0-1,-1 1 1,1-1 0,0 0-1,-1 1 1,1 0 0,0-1 0,1 2-33,0 0 54,0 0 0,0 0 0,-1 0 1,1 1-1,0-1 0,-1 1 0,1 0 1,-1 0-1,0 1-54,5 6 132,0 0 1,-1 0 0,-1 0-1,0 1 1,0 0 0,2 7-133,15 43 489,-3 1-1,4 31-488,-20-77 30,-2-11-37,0 1 1,-1-1-1,0 1 0,0-1 0,0 1 0,-1 0 0,0-1 0,0 4 7,0-9-19,0 1 0,0-1 0,0 0 0,0 0 0,0 0 0,0 0 0,0 1-1,0-1 1,0 0 0,0 0 0,0 0 0,0 1 0,0-1 0,0 0 0,-1 0 0,1 0 0,0 0 0,0 1 0,0-1 0,0 0 0,0 0 0,0 0 0,0 0 0,0 0 0,-1 1-1,1-1 1,0 0 0,0 0 0,0 0 0,0 0 0,0 0 0,-1 0 0,1 0 0,0 0 0,0 0 0,0 1 0,-1-1 0,1 0 0,0 0 0,0 0 0,0 0 0,0 0 0,-1 0-1,1 0 1,0 0 0,0 0 0,0 0 0,-1 0 0,1-1 0,0 1 0,0 0 0,0 0 0,0 0 0,-1 0 0,1 0 0,0 0 0,0 0 0,0 0 0,0 0 0,0-1 0,-1 1-1,1 0 1,0 0 0,0 0 0,0 0 0,0 0 0,0-1 0,0 1 19,-9-13-2286,4-8-2931,3-3 2079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40:57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2465,'0'-1'11696,"3"0"-5974,10-1-2213,17 1-2805,-24 2-482,1-1 1,0 1-1,-1 1 1,1-1-1,-1 1 1,1 0-1,-1 1 1,0-1-1,0 1 1,0 0-1,2 2-222,-6-3 9,0-1 0,0 1 0,0 0 0,0 0-1,0 0 1,0 0 0,0 0 0,-1 0 0,1 1-1,-1-1 1,1 1 0,-1-1 0,0 1 0,0-1-1,0 1 1,0-1 0,-1 1 0,1 0 0,-1 0-1,0-1 1,1 1 0,-1 0 0,-1 0 0,1-1-1,0 1 1,0 0 0,-1 0 0,0 0-9,-1 4 23,0 0 0,-1 0 0,0-1 1,0 1-1,-1-1 0,0 0 0,0 0-23,-12 15 255,-6 6-255,-2 2 392,23-28-334,0 1-1,0 0 0,0-1 1,0 1-1,0 0 0,0 0 1,0-1-1,0 1 0,1 0 1,-1 0-1,0 2-57,1-4 13,1 1 1,-1-1-1,0 0 1,0 1-1,0-1 0,0 0 1,0 1-1,0-1 1,1 0-1,-1 1 0,0-1 1,0 0-1,0 0 1,1 1-1,-1-1 0,0 0 1,0 0-1,1 1 1,-1-1-1,0 0 0,1 0 1,-1 0-1,0 0 1,1 1-1,-1-1 0,0 0 1,1 0-1,-1 0 1,0 0-1,1 0 0,-1 0 1,0 0-1,1 0 1,-1 0-15,17 1 117,-14-1-68,55-2 197,-27 1-186,1 1-1,-1 1 1,24 5-59,-26-1 836,14 1-399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40:58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 1920,'18'-1'13875,"12"11"-9954,8 20-2032,2 10 279,-4 6-143,-1 14-601,-7-1-376,-12 6-432,-12 3-112,-18 4-208,-10 2-64,-13 5-128,-3-5-64,0-14-40,3-11-96,1-20-480,-2-7 1560,11-22-879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40:59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44 824,'10'-15'2845,"5"-7"8767,-14 20-10812,2-3 1017,-4 5-94,-8 8 595,5-4-2110,-50 45 1250,2 3 0,-28 39-1458,35-34 84,-34 39-10,19-30-781,25-23-2501,27-35 2218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40:59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1312,'4'2'9346,"-9"6"-5153,-6 9-1552,-4 16-761,1 12-392,-1 3-79,2 1-153,9-1-360,5-10-136,17-1-240,8-8-111,15-12-161,6-7-80,9-10-24,-8-8-8,-6-4-336,-3-6 264,-2 9-128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40:59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66 271 864,'-53'49'3413,"52"-48"-2669,0 0 0,-1 0 0,1 0 0,0 0 0,1 1 0,-1-1 0,0 0 1,0 1-1,1-1 0,-1 1 0,0-1 0,1 1 0,-1-1 0,1 1 0,0 0-744,0-1 221,0 0 0,0-1-1,0 1 1,0 0 0,0 0 0,1 0 0,-1 0-1,0-1 1,0 1 0,1 0 0,-1 0 0,1 0-1,-1-1 1,1 1 0,-1 0 0,1-1 0,-1 1-1,1 0 1,0-1-221,1 2 206,1 0 0,-1-1 0,1 1 0,-1-1 0,1 1 0,0-1 0,-1 0 0,1 0 0,0-1 0,0 1 0,1 0-206,3-1 226,0 0-1,0 0 1,0-1-1,1 0 1,-1 0-1,0 0 1,0-1-1,0 0 1,-1 0-1,1-1 1,0 0-1,1-1-225,11-6 197,-1-1-1,0-1 1,10-8-197,-12 8 51,-1-1 0,0-1 0,-1 0 0,12-15-51,-21 22 12,1 0 1,-1-1-1,-1 0 0,1 0 0,-2 0 0,1 0 1,-1-1-1,0 1 0,0-1 0,-1 0 0,-1 0 0,1 0-12,-2 4 13,0 0-1,0 0 1,0 1-1,0-1 1,-1 0-1,0 0 0,0 0 1,0 0-1,-1 0 1,1 1-1,-1-1 0,0 1 1,-1-2-13,1 3 10,0 0 1,0 1-1,0-1 0,-1 0 1,1 0-1,-1 1 0,0 0 1,1-1-1,-1 1 1,0 0-1,0 0 0,0 1 1,-1-1-1,1 1 0,0-1 1,-1 1-1,1 0 1,-2 0-11,-1 0 11,0 0 0,0 1 0,0 0 1,0 0-1,1 0 0,-1 0 0,0 1 1,0 0-1,0 0 0,0 1 0,-4 1-11,5-1 20,1 0 0,0 0 0,0 0 0,0 0 0,0 1 0,0-1 0,0 1 0,1 0 0,0 0 0,-1 1 0,1-1-1,0 1 1,1-1 0,-1 1 0,-1 3-20,0 1 56,1 0 0,1-1 0,-1 1 0,1 0 0,1 0 0,0 0 0,0 0 0,0 1 0,1-1 0,0 0 0,1 0 0,-1 0 0,2 0 0,-1 0 0,2 2-56,-1-1 39,1 0 1,0 0 0,0-1 0,1 1-1,0-1 1,0 0 0,1 0 0,0 0-1,1-1 1,0 0 0,0 0 0,0 0 0,4 2-40,-2-3-18,0-1 1,0 1-1,0-2 1,1 1-1,0-1 1,0-1-1,0 1 1,0-1-1,0-1 1,4 1 17,3-1 143,-1 0-1,1-1 1,0-1 0,-1 0-1,1-1 1,1-1-143,34-6 436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41:00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188 104 1840,'0'-5'3736,"0"-1"-1,-1 0 0,0 0 1,-1-5-3736,0 7 802,1 0 0,-1-1 0,1 1 0,-1 0 0,-1 0 0,1-1-802,0 2 176,0 0-1,0 1 1,0-1-1,-1 1 0,1 0 1,0-1-1,-1 1 1,0 0-1,1 0 1,-1 0-1,0 1 1,0-1-1,0 1 1,0 0-1,0 0 1,-1 0-1,1 0 1,0 0-1,-1 0-175,2 1 51,-1 0-1,1 0 1,-1 0 0,1 0-1,-1 1 1,1-1-1,-1 0 1,1 1 0,-1 0-1,1 0 1,-1 0 0,1 0-1,0 0 1,0 0 0,-1 0-1,1 1 1,0-1 0,0 1-1,0 0 1,0-1-1,-1 3-50,-2 2 53,0 0 0,1 1-1,-1-1 1,1 1-1,0 0 1,0 4-53,-3 3 87,2 0 0,0 1 0,1 0 0,0 0 0,-1 8-87,4-17 34,1 0 0,-1 0 0,1 0 1,0-1-1,0 1 0,1 0 0,-1 0 1,1 0-1,1-1 0,-1 1 0,1 0 0,0-1 1,0 1-1,1-1 0,2 5-34,-3-8 5,-1 0-1,0 0 0,1 0 1,-1-1-1,1 1 1,0-1-1,-1 1 0,1-1 1,0 1-1,0-1 1,0 0-1,0 0 0,0 0 1,0 0-1,0 0 0,0-1 1,1 1-1,-1-1 1,0 1-1,0-1 0,1 0 1,-1 0-1,0 0 1,0 0-1,1 0 0,0 0-4,1-1-14,0-1 0,1 1 0,-1-1 0,-1 1 0,1-1 0,0 0 0,0-1 0,-1 1 0,1 0 0,-1-1 0,0 0 0,1 0 0,0-1 14,6-8-91,-1-1 0,1 0 0,-2-1 0,0 0 0,2-5 91,1-2-28,12-17 28,-23 38 3,0 0 0,0 0 0,0 0 1,0-1-1,0 1 0,0 0 0,0 0 0,0 0 0,0 0 0,0 0 0,0 0 0,0 0 0,0-1 0,0 1 0,0 0 0,0 0 0,0 0 0,0 0 0,0 0 0,1 0 0,-1 0 0,0 0 0,0 0 0,0-1 0,0 1 0,0 0 1,0 0-1,0 0 0,0 0 0,1 0 0,-1 0 0,0 0 0,0 0 0,0 0 0,0 0 0,0 0 0,0 0 0,1 0 0,-1 0 0,0 0 0,0 0 0,0 0 0,0 0 0,0 0 0,0 0 0,0 0 0,1 0 0,-1 0 0,0 0 1,0 0-1,0 0 0,0 1 0,0-1 0,0 0 0,0 0 0,0 0 0,1 0 0,-1 0 0,0 0 0,0 0 0,0 0 0,0 0 0,0 1 0,0-1-3,1 12 164,-3 20 79,1-22-196,-1 1-83,1 1 0,1-1 0,-1 0-1,3 11 37,-2-21-7,0 0-1,0 1 0,1-1 1,-1 1-1,1-1 1,-1 0-1,1 0 0,-1 1 1,1-1-1,0 0 0,0 0 1,0 0-1,0 0 0,0 0 1,0 0-1,0 0 0,0 0 1,0 0-1,0 0 0,0 0 1,0-1-1,1 1 0,-1 0 1,0-1-1,1 1 0,-1-1 1,0 0-1,1 1 0,-1-1 1,0 0-1,1 0 0,-1 0 1,1 0-1,-1 0 0,1 0 1,-1 0-1,0 0 0,1-1 1,0 1 7,19-7 440</inkml:trace>
  <inkml:trace contextRef="#ctx0" brushRef="#br0" timeOffset="1">483 34 880,'-5'-23'1529,"2"13"11945,-7 12-10617,3 12-392,-5 10-377,-7 8-328,14 5-703,-3-3-265,10 1-432,8-4-72,3-9-488,3-3-352,12-11-488,3-7 183,6-9 449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41:01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1 928,'0'2'3629,"5"13"5682,0 0-4568,-3-5-3515,0 0-1,0 0 1,-1 7-1228,1 105 3931,1 3-2194,-1-96-1502,1 0 0,2-1 0,2 8-235,-6-30 16,1 0-1,0 0 0,0 0 0,0 0 0,2 1-15,-4-6-3,0-1 0,0 0-1,0 0 1,1 0-1,-1 0 1,0 0-1,0 1 1,0-1-1,0 0 1,0 0-1,0 0 1,0 0-1,0 0 1,1 0-1,-1 0 1,0 0-1,0 0 1,0 0 0,0 1-1,0-1 1,1 0-1,-1 0 1,0 0-1,0 0 1,0 0-1,0 0 1,0 0-1,1 0 1,-1 0-1,0 0 1,0 0-1,0 0 1,0 0-1,0 0 1,1 0 0,-1-1-1,0 1 1,0 0-1,0 0 1,0 0-1,0 0 1,1 0-1,-1 0 1,0 0-1,0 0 1,0 0-1,0 0 1,0-1-1,0 1 1,0 0-1,0 0 1,1 0 0,-1 0-1,0 0 4,4-9-241,9-46-1000,-9 34 861,1 1-1,5-11 381,-8 25-17,0 0 0,1 0 1,0 1-1,0-1 0,1 1 0,-1 0 0,1-1 0,0 2 0,1-1 0,1-1 17,-5 4 26,1 1 0,-1 0 0,0 0 0,1 0 0,-1 0-1,1 0 1,0 0 0,-1 1 0,1-1 0,0 0 0,0 1 0,-1 0-1,1-1 1,0 1 0,0 0 0,-1 0 0,1 0 0,0 0 0,0 0-1,0 0 1,0 0-26,0 1 63,0 0-1,0-1 0,0 1 1,0 0-1,0 0 0,0 0 1,0 1-1,-1-1 0,1 0 1,0 1-1,-1-1 1,1 1-1,-1-1 0,1 1 1,-1 0-1,0 0 0,1 1-62,2 6 261,1 0 0,-1 0 0,-1 1 1,1 0-1,-2 0 0,2 7-261,1 17 908,0 11-908,-3-29 138,-2-15-302,0 4 261,1-1 1,0 0-1,-1 0 0,3 4-97,3 2-1502,-5-10 1156,-1 1 0,1-1 1,-1 1-1,1-1 1,-1 0-1,1 0 1,-1 1-1,1-1 0,0 0 1,-1 0-1,1 0 1,0 0-1,-1 0 0,1 0 1,-1 0-1,1 0 1,0 0 345,11-2-3084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41:01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0 274 2208,'9'11'15041,"-8"-11"-14798,0 1-1,0-1 1,0 1-1,0-1 1,0 0 0,1 1-1,-1-1 1,0 0 0,0 0-1,0 0 1,0 0 0,0 0-1,1 0 1,-1 0-1,1 0-242,4-1 279,1 0-1,-1-1 1,1 1-1,-1-1 1,1-1-1,-1 1 1,0-1-1,0 0 1,0 0-1,-1-1 1,1 0-1,4-4-278,6-6 242,-1 0-1,-1-1 1,7-9-242,-21 24 1,17-20 117,7-12-118,-19 25 17,-1 0 0,0 0 0,-1-1 0,1 0 0,-1 1 0,2-8-17,-5 13 5,1-1-1,-1 1 1,1 0 0,-1-1 0,0 1-1,0-1 1,0 1 0,0 0-1,0-1 1,0 1 0,-1-1 0,1 1-1,-1 0 1,0-1 0,0 1-1,1 0 1,-1 0 0,-1 0 0,1-1-1,0 1 1,-1 0 0,1 1-1,-1-1 1,1 0 0,-1 0 0,0 1-1,0-1 1,0 1 0,0-1-1,0 1 1,0 0 0,0 0 0,0 0-1,0 0 1,0 0 0,-1 0-1,1 1 1,0-1 0,-1 1 0,1-1-1,-1 1 1,1 0 0,0 0-1,-1 0 1,-2 1-5,2-1 9,0 1 0,0 0-1,-1 0 1,1 0 0,0 0 0,0 0 0,0 0-1,0 1 1,0 0 0,0 0 0,1-1 0,-1 1-1,1 1 1,-3 1-9,1-1 14,0 1 21,0 0 0,0 0 0,0 1 0,0-1 0,1 1 0,0 0 0,0 0-1,0 0 1,0 0 0,1 0 0,0 0 0,0 1 0,1-1 0,-1 1-1,1 0 1,0-1 0,1 1 0,-1 0 0,1 0 0,0-1 0,1 6-35,0-2 68,1 1 0,0-1 0,0 0 0,1 0 0,0 1 1,0-2-1,1 1 0,0 0 0,2 1-68,-2-4 18,0-1 1,0 1-1,0-1 0,1 0 0,0 0 1,0-1-1,0 1 0,0-1 0,1 0 1,0-1-1,0 1 0,0-1 0,3 1-18,0 0-116,0-1 0,0 0 0,1-1-1,-1 0 1,0 0 0,1-1 0,0 0-1,-1 0 1,1-1 0,-1-1 0,5 0 116,18-8-409</inkml:trace>
  <inkml:trace contextRef="#ctx0" brushRef="#br0" timeOffset="1">467 27 1456,'16'4'11459,"4"12"-6098,4 3-2416,0 8-489,3 3-271,-1 8-865,-2 3-456,-5 1-480,1 0-136,-13-8-232,3-6-160,-3-15-704,2-3-432,5-17-249,-2-12 753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6:57.4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 0,'0'-11'2901,"0"-4"10754,0 15-13157,0 0-47,0 0-58,0 0-64,14 29 319,2 12-648,-12-29 81,0 0 0,-1-1 0,0 1 0,-1 5-81,3 8 113,-1 6 33,0 1 0,-2-1 0,-1 9-146,-7 98 317,1-24-212,7 194 16,0-189-72,-3 190 111,-1 176 224,2-439-275,6 647 766,-13-392-779,1-121-59,0 633 27,8-148 67,-2-534-7,0-86-61,-2 1 1,-3 3-64,2-32 464,0-11 1588,-1-5-979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41:01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0 1632,'-12'4'13003,"-10"22"-8634,-10 3-2152,2 11-89,-5 1-400,1-2-775,9-6-417,12-12-616,11-6-184,17-18-329,2-8 313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41:02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14 265 1992,'-3'5'3431,"1"-2"-2346,0-1 0,1 0 0,0 0 0,0 1 0,-1-1 1,1 0-1,0 2-1085,1-4 89,0 0-1,0 0 1,0 0 0,0 1-1,0-1 1,0 0 0,0 0 0,0 0-1,0 0 1,0 0 0,0 1-1,0-1 1,1 0 0,-1 0 0,0 0-1,0 0 1,0 0 0,0 1-1,0-1 1,0 0 0,0 0 0,0 0-1,0 0 1,1 0 0,-1 0-1,0 0 1,0 0 0,0 1-1,0-1 1,0 0 0,0 0 0,1 0-1,-1 0 1,0 0 0,0 0-1,0 0 1,0 0-89,13-2 1864,-1-1-1273,-1-1-1,0-1 0,0 0 1,0-1-1,0 0 0,-1-1 1,0 0-1,0 0 0,-1-1 1,6-6-591,-4 3 142,0-1 1,-2-1 0,1 0 0,-1 0 0,-1 0 0,0-1 0,4-14-143,-9 23 41,-2 0 0,1 0-1,0 0 1,-1 0-1,0 0 1,-1-1-1,1 1 1,-1 0 0,0-3-41,0 6 14,0 0 1,0 0 0,-1 0 0,1 0 0,-1 0 0,1 0 0,-1 0 0,0 0 0,1 0-1,-1 1 1,0-1 0,0 0 0,-1 0 0,1 1 0,0-1 0,-1 1 0,1-1 0,0 1 0,-1 0-1,0-1 1,1 1 0,-1 0 0,0 0 0,0 0 0,0 0-15,-2-1 27,0 1-1,0 0 1,0 0 0,0 0-1,0 1 1,0-1 0,0 1-1,0 0 1,0 0 0,0 1-1,0-1 1,0 1 0,0 0-1,0 0 1,0 0 0,0 0-1,0 1 1,0-1 0,1 1-1,-1 0 1,-1 1-27,0 1 37,0-1 0,0 1 0,0 0 0,1 0 0,0 1 0,-1-1 0,1 1 0,1 0 0,-1 0 0,1 0 0,0 1 0,0-1-1,0 1 1,1 0-37,-1 3 47,1 0-1,0 1 1,1-1-1,0 1 1,0-1-1,1 1 0,0-1 1,1 1-1,0-1 1,0 1-1,1-1 1,0 0-1,1 0 0,0 0 1,1 1-47,-2-3-15,1-1-1,0 1 1,0-1 0,1 0 0,0 0 0,0 0 0,0-1 0,1 1-1,0-1 1,0 0 0,0 0 0,0-1 0,1 0 0,0 0 0,0 0-1,0 0 1,0-1 0,1 0 0,-1-1 0,5 2 15,0-2-604,-1 0-1,0-1 1,0-1 0,1 1-1,-1-1 1,0-1 0,1 0-1,4-2 605,37-10-2031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41:02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157 117 2008,'-10'2'5119,"0"0"-1,1 1 1,-3 1-5119,4-1 1203,1 0 1,0 1-1,0 0 0,-2 1-1203,4-2 206,0 1-1,1 0 1,-1 0-1,0 1 1,1-1-1,0 1 0,0 0 1,1 0-1,-1 0 1,1 0-1,0 1 1,-1 3-206,-1 2 228,1 0 1,1 0-1,-1 1 0,2 0 1,-1 0-1,2-1 1,0 1-1,0 10-228,1-18 27,0 0 1,1 0-1,0 0 0,0 0 0,0 0 0,0 0 1,0-1-1,1 1 0,-1 0 0,1-1 0,0 1 1,2 1-28,-2-2 5,0-1 1,1 1 0,-1-1 0,1 0-1,0 0 1,-1 0 0,1 0-1,0 0 1,0-1 0,0 1 0,0-1-1,1 0 1,-1 0 0,0 0 0,0 0-1,3 0-5,-1-1-66,1 1 0,-1-1-1,1 0 1,-1-1-1,1 1 1,-1-1 0,1 0-1,-1 0 1,0-1-1,0 1 1,0-1-1,0-1 1,0 1 0,0-1-1,0 1 1,-1-1-1,1-1 1,0 0 66,6-5-772,0-1 0,-1 0 0,0-1 0,-1 0 0,0-1 0,2-5 772,1 0-1352,-1-1 1,-1 0 0,0 0 0,-2-1 0,0-1-1,1-6 1352,-6 11 749,-4 11 2155,-2 8-1153,-2 7 231,1 2-1098,0 0 0,2 0 0,0 0 0,0 0 0,1 1 0,0-1 0,2 0 0,0 11-884,0-18 86,0-1 0,0 1 0,0 0 0,1 0-1,0 0 1,0-1 0,0 1 0,1-1 0,-1 0-1,1 0 1,1 0 0,-1 0 0,1 0 0,0-1-1,0 1 1,0-1 0,0 0 0,1 0 0,0-1 0,2 2-86,-4-3-1,-1-1 1,0 0-1,0 0 1,1 0-1,-1 0 1,1-1-1,-1 1 1,1-1-1,-1 1 1,1-1 0,-1 0-1,1 0 1,-1 0-1,1 0 1,-1 0-1,1-1 1,0 0-48,1 0-1,-1 0 1,0 0-1,0-1 1,1 1-1,-1-1 1,0 0-1,0 0 1,-1 0-1,3-2 49,4-5-355,-1 0 0,0 0-1,-1-1 1,0 0 0,6-11 355,2-6-1284,7-20 1284,-3 6 133,-22 49 76,0-1 0,0 1 0,1 0 0,0 0 0,1 1-1,0-1 1,0 0 0,1 0 0,0 1 0,0 1-209,2 9 254,0 0-1,1-1 1,1 0-1,1 2-253,-4-16 17,0 1-1,1-1 1,-1 1-1,1-1 1,1 0-1,-1 1-16,-1-4-8,-1 0-1,1 0 1,0 0-1,-1 0 1,1-1-1,0 1 0,0 0 1,0 0-1,0-1 1,0 1-1,0 0 1,0-1-1,0 1 1,0-1-1,0 1 1,0-1-1,0 1 0,0-1 1,0 0-1,0 0 1,0 1-1,1-1 1,-1 0-1,0 0 1,0 0-1,0 0 0,1-1 9,3 0-294,1-1-1,-1-1 0,0 1 1,-1-1-1,1 1 0,0-1 1,3-4 294,6-2-1518,33-22-128</inkml:trace>
  <inkml:trace contextRef="#ctx0" brushRef="#br0" timeOffset="1">812 0 1856,'-3'24'14187,"2"1"-9714,-2 3-2776,-2 5 71,1 1-536,0 2-439,4 10-617,1-3-96,5 9 24,0-4-80,6-14-296,2-3 256,5-21-128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41:03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24229,'11'0'768,"10"2"-288,12-2 609,14 5-673,-2-4-176,-4-1-816,1 0-449,-8-4-1175,3 4-1177,-6 2 2161</inkml:trace>
  <inkml:trace contextRef="#ctx0" brushRef="#br0" timeOffset="1">406 27 1256,'37'30'9546,"-29"-4"-3528,4 0-2394,-9 10-983,1-1-465,-6-5-935,1-2-545,1-17-944,5-3-416,2-16-641,-3-8-663,4-12 1280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41:03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1024,'32'7'12603,"0"-2"-6901,15 3-3490,-44-7-2085,-1-1 1,1 1 0,0 0 0,0 0 0,-1 0 0,1 0 0,-1 1 0,1-1-1,-1 1 1,2 1-128,-3-2 44,0 0-1,0 0 0,0 0 1,0 1-1,0-1 0,0 0 1,0 1-1,0-1 1,-1 1-1,1-1 0,-1 1 1,1-1-1,-1 1 0,1-1 1,-1 1-1,0 0 0,0-1 1,0 1-44,-1 14 155,0 0 0,-1 0 0,-1 0 1,0-1-1,-4 10-155,1-4 324,1-1 0,0 15-324,4-22 166,0 0 0,1-1 0,1 1-1,0 0 1,2 9-166,-2-18 30,0 0-1,0 0 1,0 1-1,0-1 1,1 0-1,-1-1 1,1 1-1,0 0 1,1 0-1,-1-1 1,0 1-1,1-1 1,0 0-1,0 0 1,0 0-1,0 0 1,0-1-1,2 2-29,-2-3-8,-1 0 0,1 1 0,0-1 0,-1-1 0,1 1 0,0 0 0,-1-1 0,1 1 0,0-1 0,0 0-1,0 0 1,-1 0 0,1 0 0,0-1 0,0 1 0,-1-1 0,1 0 0,0 0 0,-1 1 0,1-2 0,0 1 0,-1 0 0,1 0-1,-1-1 1,2-1 8,2-2-125,0 1 0,-1-1-1,1-1 1,-1 1 0,0-1 0,-1 0-1,1 0 1,-1 0 0,-1-1 125,2-2-238,0 1 1,-1-2-1,0 1 0,-1 0 1,0-1-1,-1 1 1,1-1-1,-1-8 238,-1 15-34,-1 0 1,0 0-1,0 0 0,0 0 0,0 0 0,-1 0 1,1 0-1,-1 0 0,0 0 0,0 0 1,0 0-1,0 0 0,0 1 0,-1-1 0,1 0 1,-1 1-1,0-1 0,0 1 0,1-1 1,-2 1-1,1 0 0,0 0 0,0 0 0,-1 0 1,1 1-1,-1-1 0,1 1 0,-1-1 1,0 1-1,-1-1 34,-3 0 5,0 0 0,0 0 0,0 1 1,0 0-1,0 0 0,-1 1 0,1 0 1,0 0-1,-4 1-5,5 0 64,0 0 0,0 0 1,0 0-1,0 1 0,0 0 0,1 0 0,-1 0 1,1 1-1,-1 0 0,1 0 0,-2 1-64,6-3 41,0 1 0,-1-1 0,1 0-1,0 0 1,-1 1 0,1-1 0,0 1 0,0-1-1,0 1 1,0-1 0,1 1 0,-1 0 0,0-1-1,1 1 1,-1 0 0,1 0 0,-1 0-41,1-1 25,0 0 0,0 0 0,0 1 0,0-1 0,1 0 0,-1 0 0,0 0 0,0 1 0,1-1-1,-1 0 1,1 0 0,-1 0 0,1 0 0,0 0 0,-1 0 0,1 0 0,0 0 0,0 0 0,-1 0 0,1 0 0,0 0 0,0-1 0,0 1 0,0 0 0,1 0-25,3 2 12,0 0 1,0-1-1,1 1 0,-1-1 1,1 0-1,-1-1 0,1 1 1,0-1-1,0 0 0,0-1 1,-1 1-1,1-1 0,5-1-12,11-1 43,-1-1 0,0-1 0,6-3-43,-7 2 16,0 1 0,0 1 0,2 1-16,-14 1 33,1 1 0,-1 0-1,1 1 1,-1 0 0,9 2-33,-15-3 13,0 1 0,1 0 0,-1-1 0,0 1-1,0 0 1,0 0 0,0 0 0,0 0 0,0 1 0,0-1 0,-1 0 0,1 1 0,0-1 0,-1 1 0,1 0-1,-1 0 1,1-1 0,-1 1 0,0 0 0,0 0 0,0 0 0,0 0 0,0 1 0,0 0-13,0 5 119,1-1 0,-2 1 0,1 0 0,-1-1 0,0 1 0,-1 0 0,0 4-119,-4 13 923,-4 14-923,9-38 31,-1 1 1,1-1-1,0 1 0,0-1 1,0 1-1,0-1 0,0 1 0,0-1 1,0 2-32,0-3 0,0 0 0,0 0 0,0 0 0,0 0 0,0 0 0,0 0 0,0 0 0,0 0 0,0 0 0,0 0 0,0 0 0,0 1 0,1-1 0,-1 0 0,0 0 0,0 0 0,0 0 0,0 0 0,0 0 1,0 0-1,0 0 0,0 0 0,0 0 0,0 0 0,0 0 0,0 0 0,0 0 0,0 0 0,0 0 0,1 0 0,-1 0 0,0 0 0,0 0 0,0 0 0,0 0 0,0 0 0,0 0 0,0 0 0,0 0 0,0 0 0,0 0 0,0 0 0,0 0 0,0 0 0,0 0 0,1 0 1,-1 0-1,0 0 0,0 0 0,0 0 0,0-1 0,0 1 0,0 0 0,5-8-188,6-14-523,2 1 0,10-15 711,-17 27-109,1 1 1,-1 1 0,2-1-1,-1 1 1,1 0 0,0 1 0,8-6 108,-14 11 1,-1 0 0,1 0 1,-1 0-1,1 0 0,-1 1 1,1-1-1,0 0 0,-1 1 1,1-1-1,0 1 0,0 0 1,-1 0-1,1 0 0,0 0 1,0 0-1,-1 0 0,1 0 1,0 0-1,0 1 0,-1-1 1,2 1-2,-2 0 27,1 0 1,-1 0-1,1 0 1,-1 0 0,1 0-1,-1 1 1,0-1-1,1 1 1,-1-1-1,0 1 1,0-1 0,0 1-1,0 0 1,-1-1-1,1 1 1,0 0 0,-1 0-1,1 0 1,-1 1-28,6 22 912,0 23-912,-3-23 896,1 0 0,3 4-896,-6-26 159,-1-2-35,0 0 0,0 1 0,1-1 0,-1 0 1,1 0-1,-1 0 0,1 0 0,-1 1 0,1-1 0,0 0 1,0 0-125,0 0 62,0-1-1,-1 0 1,1 1 0,0-1 0,0 0 0,0 1 0,0-1 0,0 0 0,0 0 0,0 0 0,0 0 0,0 0 0,0 0-1,1 0-61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41:16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1304,'0'-1'317,"0"0"-1,0 1 0,1-1 1,-1 1-1,0-1 0,0 1 1,0-1-1,0 1 0,0-1 1,1 1-1,-1-1 0,0 1 1,1-1-1,-1 1 0,0-1 1,1 1-1,-1-1 0,0 1 1,1 0-1,-1-1 0,1 1 1,-1 0-1,1-1 0,-1 1 1,1 0-1,-1 0 0,1-1 1,-1 1-1,1 0 0,-1 0 1,1 0-1,-1 0 0,1 0 1,0-1-1,-1 1 0,1 0-316,0 1 241,1-1 0,-1 0-1,0 0 1,0 1 0,0-1-1,1 1 1,-1-1-1,0 1 1,0-1 0,0 1-1,0 0 1,0-1 0,0 1-1,0 0 1,0 0-1,0 0 1,0 0 0,0 1-241,4 6 812,0 0 0,-1 1 1,-1 0-1,1 0 1,-1 0-1,1 7-812,6 29 1642,-3 1 0,2 26-1642,-4-20 1238,10 40-1238,-9-74 126,-3-15-77,-1-9-18,3-62-41,-1 19-39,5-23 49,-7 58-6,2 0-1,-1 0 1,2 0-1,0 0 1,0 1-1,1-1 1,2 0 6,-5 9-1,-1 1 1,1 0 0,1 0 0,-1 0 0,1 0-1,-1 1 1,1-1 0,0 1 0,0 0 0,0 0 0,1 0-1,-1 1 1,4-2 0,-4 2 7,0 1 0,-1 0 0,1 0 0,0 0 0,0 0 0,0 1 0,0 0 0,0-1 0,0 1 0,0 1 0,0-1 0,0 1 0,0-1 0,0 1 0,0 0 0,0 1 0,1-1-7,1 2 34,-1 0 0,1 0 1,-1 0-1,0 0 0,0 1 0,0 0 1,0 0-1,-1 0 0,1 1 0,-1-1 1,0 1-1,-1 0 0,1 0 1,-1 1-1,0-1 0,0 1 0,-1-1 1,1 1-35,4 15 165,-1 0 0,-1 1 1,-1-1-1,1 12-165,6 31 250,-7-48-212,4 27-125,-9-44-947,-1-5 401,5-16-608,2-11 413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41:17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83 246 1232,'5'0'1858,"-1"0"-1,1 0 1,0-1-1,-1 0 0,1 0 1,-1 0-1,5-2-1857,-6 1 627,1 1 0,0-1-1,-1-1 1,1 1-1,-1 0 1,0-1 0,0 1-1,1-2-626,0 0 222,-1 0 0,0 0-1,0 0 1,-1 0-1,1 0 1,-1-1 0,0 0-1,0 1 1,0-1 0,0 0-1,-1 0 1,0 0-1,0 0 1,0-4-222,-1 0 113,1 0 1,-1 0-1,-1 0 0,0 0 0,0 0 1,-1 0-1,0 0 0,-1-2-113,2 8 31,0-1 0,0 0-1,-1 1 1,0-1 0,1 1-1,-1 0 1,0-1 0,-1 1 0,1 0-1,-1 0 1,1 0 0,-1 1-1,0-1 1,0 1 0,0-1 0,0 1-1,0 0 1,-1 0 0,1 0-1,-2 0-30,3 2 22,0-1-1,0 1 1,-1-1-1,1 1 1,0 0-1,-1 0 1,1 0-1,0 0 1,-1 0-1,1 0 0,0 1 1,-1-1-1,1 1 1,0 0-1,0-1 1,0 1-1,-1 0 1,1 1-1,0-1 1,0 0-1,1 0 1,-1 1-1,0-1 0,0 1 1,1 0-1,-1-1 1,1 1-1,-1 1-21,-5 6 84,0 1 0,2-1 0,-1 1 0,1 0 0,-1 4-84,0 0 117,1 0 0,0 0 0,1 0 1,1 1-1,-2 11-117,4-20 63,1-1 0,-1 1-1,1 0 1,0-1 0,1 1 0,-1 0 0,1-1-1,0 1 1,0-1 0,1 1 0,0-1-1,0 1 1,0-1 0,1 0 0,-1 0 0,4 3-63,-4-5 20,0-1 0,0 0 0,0 0 0,0 0 0,0 0 0,1-1 0,-1 1 0,1 0 0,-1-1 0,1 0 0,-1 0 0,1 0 0,0 0 0,0 0 0,0 0 0,-1-1 0,1 1 0,0-1 0,0 0 0,0 0 0,0 0 0,0 0 0,0 0 0,0-1 0,0 1 0,0-1 0,-1 0 0,1 0 0,1 0-20,6-3 17,-1 0 0,0-1 0,0 0 0,0-1 0,0 0 0,-1 0-1,5-5-16,-2 1 22,-1 0-1,-1 0 1,4-6-22,-6 7 15,-7 9-13,1-1 0,-1 1 0,1-1-1,-1 1 1,0-1 0,1 1-1,-1-1 1,1 1 0,-1 0 0,1-1-1,0 1 1,-1 0 0,1-1-1,0 1-1,-1 0 3,0 0-1,1 0 1,-1 0-1,0 0 1,0 0-1,0 0 1,1 0-1,-1 0 0,0 0 1,0 0-1,0 0 1,0 0-1,1 1 1,-1-1-1,0 0 1,0 0-1,0 0 0,0 0 1,0 0-1,1 0 1,-1 1-1,0-1 1,0 0-1,0 0 1,0 0-1,0 0 0,0 1 1,0-1-1,0 0 1,0 0-3,4 20 179,-4-15-145,0 0 5,2 14 99,0 0-1,1 0 1,0 0-1,2 0 1,1 2-138,-6-20-36,1 0 0,-1-1 1,0 1-1,0-1 0,1 1 0,-1-1 1,0 1-1,0-1 0,1 1 0,-1-1 0,1 1 1,-1-1-1,0 0 0,1 1 0,0-1 36,-1 0-38,0 0 1,0 0-1,1 1 0,-1-1 0,0 0 0,0 0 0,0 0 0,1 0 1,-1 0-1,0 0 0,0-1 0,0 1 0,1 0 0,-1 0 0,0 0 1,0 0-1,0 0 0,1 0 0,-1 0 0,0 0 0,0 0 0,0-1 0,1 1 1,-1 0-1,0 0 0,0 0 0,0 0 38,10-17-2823,-7 11 1663,22-49-5237,-7 24 4777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41:17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0 224 504,'17'-6'1000,"-7"10"9387,-5 6-4794,4 12-2545,-1 4-759,-5 14-673,2 0-263,-6 3-585,1 1-208,1-16-512,2-7-368,0-14-849,3-18-567,-7-14-1064,1-6-545,3-12-1360,-5 2 2032</inkml:trace>
  <inkml:trace contextRef="#ctx0" brushRef="#br0" timeOffset="1">11 12 784,'8'-7'1328,"-8"3"12043,4 8-11994,-4 5-297,-3 5-712,3 2-1656,3-4 976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41:17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1248,'5'3'2135,"-1"0"0,1 0-1,-1 1 1,0-1-1,0 1 1,0 0 0,0 1-2135,0 0 1340,1 1 0,-1 0 0,-1 0 0,4 7-1340,0 5 841,0 1-1,-1 0 0,1 9-840,-5-20 597,8 36 402,14 47 453,-20-78-1276,1 0 1,0 0-1,1-1 0,1 1 0,4 6-176,-9-16 39,1 0 0,-1 0 0,1 0 1,0 0-1,-1 0 0,1 0 0,1-1 1,1 2-40,-4-3 12,0-1 0,0 1 0,1 0 0,-1-1 0,1 1 0,-1-1 0,0 0 0,1 1 0,-1-1 1,1 0-1,-1 0 0,1 0 0,-1 0 0,0 0 0,1 0 0,-1 0 0,1 0 0,-1-1 0,1 1 0,-1-1 1,0 1-1,1-1 0,-1 1 0,1-1-12,4-3 15,-1 0-1,0 0 1,0 0 0,0-1 0,0 1 0,-1-1-1,0 0 1,0-1 0,0 1-15,11-17 13,7-17-13,-12 21-36,33-63-633,-35 63-454,-1 1 0,0-2 0,2-11 1123,-8 28-338,-1 1 0,0-1 0,0 1-1,1-1 1,-1 1 0,0-1 0,0 1 0,0-1-1,0 1 1,-1-1 338,1 1-86,0 1 0,0 0 0,0-1 0,0 1 0,-1 0 0,1 0 1,0-1-1,0 1 0,-1 0 0,1-1 0,0 1 0,-1 0 0,1 0 0,0 0 0,0-1 0,-1 1 0,1 0 0,0 0 0,-1 0 0,1 0 0,0 0 0,-1 0 86</inkml:trace>
  <inkml:trace contextRef="#ctx0" brushRef="#br0" timeOffset="1">396 258 1000,'15'12'1627,"8"3"7440,-20-14-8001,0 0 1,-1 0-1,1-1 1,0 1-1,0 0 0,0-1 1,-1 0-1,2 1-1066,16-4 554,-13 0-38,1 0-1,-1-1 1,1 0-1,-1 0 1,0-1-1,-1 0 1,1 0-1,-1 0 1,4-5-516,2-2 244,-1-1 0,0 0 1,-1-1-1,0-2-244,-5 8 26,0 0 1,-1-1-1,0 1 0,0-1 0,1-6-26,-4 13 3,-1-1 0,1 0 0,0 0 0,-1 1 0,0-1 0,0 0 0,0 0 1,0 0-1,0 0 0,0 1 0,-1-1 0,1 0 0,-1 0 0,0 1 0,0-1 0,0 0 0,0 1 0,0-1 0,0 1 0,-2-2-3,2 3 1,0 0 0,0 0-1,0 0 1,0 0 0,-1 0-1,1 0 1,0 0 0,-1 0-1,1 0 1,0 1 0,-1-1 0,1 1-1,-1-1 1,1 1 0,-1-1-1,0 1 1,1 0 0,-1 0-1,1 0 1,-1 0 0,0 0-1,1 0 1,-1 0 0,1 0-1,-1 1 1,1-1-1,-3 1-1,1 0 0,-1 0 0,1 1 0,0-1-1,0 1 1,0-1 0,0 1 0,0 0 0,0 1 0,0-1 0,-2 2 1,0 2 46,0 0 0,1 1 0,0-1 0,0 1 0,0 0 0,0 0 0,1 1 0,1-1 0,-1 0 0,1 1 0,0 0 0,1-1 0,0 1 0,0 0 0,0 0 0,1 0 0,1 0 0,0 6-46,0-2 142,1-1 0,0 0 0,1 0 0,0-1 0,1 1 0,0-1 0,0 1 0,1-1 1,1 0-1,0-1 0,0 1 0,1-1 0,0-1-142,1 1-92,1-1 0,0 0 0,1 0 0,0-1 0,0-1 0,1 0 0,-1 0 0,1-1 0,1 0 1,-1-1-1,1 0 0,-1-1 0,1 0 0,0-1 0,0 0 0,0-1 0,9-1 92,-16 1-1051,0-2 1,-1 1-1,1-1 0,-1 1 1,1-1-1,3-2 1051,-1 1-1218,-1-1 1,0 0 0,4-3 1217,-10 6-10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41:18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267 143 1200,'2'-4'979,"-1"0"0,0 0-1,1 0 1,-2 0-1,1 0 1,0-1 0,-1 0-979,0 4 220,0 0 0,1 1 0,-1-1 0,0 0 1,0 0-1,-1 0 0,1 0 0,0 0 0,0 0 1,0 1-1,-1-1 0,1 0 0,0 0 0,-1 0 1,1 1-1,0-1 0,-1 0 0,1 0 0,-1 1 1,0-1-1,1 0 0,-1 1 0,0-1 0,1 1 1,-1-1-1,0 1 0,1-1 0,-1 1 0,0-1 0,0 1 1,0 0-1,1-1 0,-1 1 0,0 0 0,0 0 1,0-1-1,0 1 0,0 0 0,0 0-220,-6 1 308,0-1 0,1 1-1,-1 1 1,1-1 0,0 1 0,-1 0-1,1 0 1,0 1 0,0 0-1,0 0 1,-1 2-308,-8 4 411,0 1 0,1 1-1,-10 9-410,13-10 192,1 1 0,0 1 0,0-1 0,2 2 0,-1-1 1,1 1-1,1 0 0,1 1 0,0 0 0,0 0 0,1 0 0,1 0 0,-2 13-192,5-17 95,0-1 1,0 1-1,1-1 0,0 1 1,0 0-1,1-1 0,1 1 1,0-1-1,0 1 0,1 0-95,0-2 56,0-1 0,0 1 0,1-1 0,0 0 0,0 0 0,1-1 0,0 1 0,0-1 0,1 0 0,-1 0 0,1-1 0,6 5-56,-2-3 20,0-1 0,0 0 0,1-1-1,0 0 1,0 0 0,0-1 0,1-1-1,-1 0 1,1-1 0,0 0 0,0 0 0,-1-1-1,1-1 1,8 0-20,2-2 2,0 0 1,0-1-1,0-1 1,-1-2-1,1 0 0,-1-1 1,9-5-3,-11 4 4,-1-2 1,0 0-1,-1 0 1,0-2-1,-1 0 1,0-1-1,-1-1 1,7-7-5,-12 10 16,0-1 1,-1 1 0,-1-2 0,0 1 0,0-1 0,-1 0 0,-1-1 0,0 1-1,-1-1 1,-1 0 0,3-14-17,-5 20 16,-1-1-1,-1 1 1,1-1 0,-1 1-1,-1 0 1,0-1 0,0 1-1,0-1 1,-1 1 0,-1 0-1,1 0 1,-1 0 0,-1 0-1,1 1 1,-1-1-1,-1 1 1,1 0 0,-1 0-1,0 0 1,-1 1 0,-2-3-16,-4-2 4,0 1-1,0 0 1,-1 0 0,0 1 0,-1 1 0,0 0-1,0 1 1,-1 1 0,0 0 0,-13-3-4,17 6 1,-1 0-1,1 1 1,-1 1-1,1 0 1,-1 0-1,1 1 1,-1 1 0,0 0-1,1 0 1,-1 1-1,1 1 1,0 0-1,-2 1 0,6-1-122,0-1-1,0 1 0,1 1 0,0-1 0,0 1 1,0 0-1,0 1 0,0-1 0,1 1 0,0 0 1,0 1-1,0-1 0,0 1 0,1 0 0,0 0 1,1 0-1,-1 1 0,1-1 0,0 1 1,1 0-1,-1 3 123,2-6-169,0 0 0,0 0 0,1 1 0,-1-1 0,1 0 1,0 0-1,1 1 0,-1 0 169,2 6-404,1 1 1,3 7 403,-6-18-5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7:24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50 0,'-11'-1'16195,"5"-4"-9437,5 4-6637,1 0 1,-1-1 0,1 1 0,0 0-1,-1 0 1,1 0 0,0-1 0,0 1-1,0 0 1,0-1 0,0 1 0,0 0 0,0 0-1,1-2-121,-1 3 37,0-1 0,0 1-1,0-1 1,0 0 0,0 1-1,1-1 1,-1 1 0,0-1-1,0 0 1,1 1 0,-1-1-1,0 1 1,1-1-1,-1 1 1,1-1 0,-1 1-1,1 0 1,-1-1 0,1 1-1,-1-1 1,1 1 0,-1 0-1,1 0 1,-1-1 0,1 1-1,0 0 1,-1 0 0,1-1-1,-1 1 1,1 0 0,0 0-1,-1 0 1,1 0-37,2 0 49,0 0-1,0 0 1,0 1-1,-1-1 1,1 1 0,0 0-1,-1-1 1,1 1-1,2 1-48,3 2 84,-1 0-1,1 0 1,1 2-84,-8-5 24,1 1-1,-1-1 1,0 1-1,0-1 1,1 1-1,-1-1 1,0 1-1,0 0 1,0 0-1,-1-1 1,1 1 0,0 0-1,-1 0 1,1 0-1,-1 0 1,0 0-1,0 0 1,1 0-1,-1 0 1,0 0-1,-1 0 1,1 0 0,0 0-1,-1 0-23,1 0 24,0 2 6,0 0 0,-1-1-1,0 1 1,0 0 0,0-1-1,0 1 1,0-1-1,-1 1 1,0-1 0,1 0-1,-1 0 1,-1 1-1,1-1 1,0-1 0,-2 2-30,3-2 7,-1 0 1,0-1 0,0 1-1,0-1 1,0 0-1,-1 0 1,1 0 0,0 0-1,-1 0 1,1 0 0,0 0-1,-1-1 1,1 1 0,-1-1-1,1 0 1,-1 0 0,1 0-1,-1 0 1,1 0 0,-1 0-1,1-1 1,0 1 0,-3-1-8,2-1-6,-1 1 1,1-1-1,-1 0 1,1 0-1,0 0 1,0 0-1,0-1 1,0 1-1,0-1 1,1 0-1,-1 1 1,1-1-1,-2-4 6,2 5-6,1 0-1,-1 0 1,1-1-1,-1 1 1,1-1-1,0 1 1,0-1-1,0 1 1,1-1-1,-1 1 1,1-1-1,-1 0 1,1 0-1,0 1 1,0-1-1,0 0 1,0 1-1,1-1 1,-1-1 6,1 3-2,0-1 0,0 1 1,1-1-1,-1 1 0,0 0 0,1-1 0,-1 1 1,0 0-1,1 0 0,-1 0 0,1 0 0,0 1 1,-1-1-1,1 0 0,0 0 2,1 0-2,7-4-6,18-7 0,-26 11 10,0 1 0,0-1 0,0 1 0,0 0 0,0 0 0,1 0 0,-1 0 0,0 0 0,0 0 0,0 0 0,0 1 0,2-1-2,1 2 9,-1 0 1,1-1 0,-1 1 0,0 1 0,1-1 0,-1 0 0,0 1 0,0 0-1,2 2-9,-4-3 13,-1-1 0,0 1 0,1-1 0,-1 1 0,0 0 0,0-1 0,0 1 0,0 0 0,0 0 0,-1 0 0,1 0 0,0 0 0,-1 0 0,0 0 0,1 0 0,-1 0 0,0 0 0,0 0 0,0 0 0,0 0 0,0 0 0,-1 0 0,1 0 0,-1 1-13,0-1 15,0 1 1,0-1 0,0 0 0,0 1 0,-1-1-1,1 0 1,-1 0 0,1 0 0,-1 0 0,0 0-1,0-1 1,0 1 0,0 0 0,0-1 0,0 1-1,0-1 1,-1 0 0,1 0 0,0 0 0,-1 0-1,1 0 1,-1 0 0,0-1-16,1 1 5,-1 0-1,0-1 1,1 1 0,-1-1 0,0 0-1,0 0 1,1 0 0,-1 0 0,0-1-1,1 1 1,-1-1 0,0 1 0,1-1-1,-1 0 1,0 0 0,1 0-1,0 0 1,-1-1 0,1 1 0,0-1-1,-2-1-4,0-1-10,1 0 0,-1 0 0,1 0 0,0-1 0,0 0 0,0 0 0,0 0 0,0-4 10,2 7-4,0 0-1,0 0 1,0 0-1,1 0 1,-1 0-1,1 0 1,0 0 0,0-1-1,0 1 1,0 0-1,0 0 1,0 0-1,0 0 1,1 0-1,-1-1 1,1 1-1,-1 0 1,1 0 0,0 0-1,0 0 1,0 0-1,0 1 1,1-3 4,-1 3-1,1 0 0,-1 0 0,1 0 1,-1 0-1,1 0 0,-1 0 0,1 0 1,-1 1-1,1-1 0,0 1 0,-1-1 1,1 1-1,0-1 0,0 1 0,-1 0 1,1 0-1,0 0 0,0 0 0,-1 0 1,2 1 0,4-1 4,-1 2 0,1-1 0,-1 1 0,6 2-4,-7-2 13,1 0 0,-1 1 0,-1-1 0,1 1 1,0 0-1,-1 0 0,1 1 0,-1 0 0,0-1 0,0 1 0,0 0 0,-1 1 0,0-1 0,1 1 1,-1 0-1,-1 0 0,3 4-13,-5-8 11,1 0-1,-1 0 1,1 0 0,-1 0 0,0 0-1,1 0 1,-1-1 0,0 1 0,0 0-1,0 0 1,1 0 0,-1 0 0,0 0-1,0 0 1,-1 0 0,1 0 0,0 0-1,0 0 1,0 0 0,-1 0 0,1 0-1,-1 0-10,1 0 11,-1-1-1,1 1 0,-1-1 0,0 1 0,0-1 1,1 1-1,-1-1 0,0 0 0,0 1 1,1-1-1,-1 0 0,0 0 0,0 1 1,0-1-1,0 0 0,1 0 0,-1 0 0,0 0 1,0 0-1,0 0-10,-5-1 33,-1 0 1,1 0-1,-1 0 0,1-1 1,-5-2-34,7 2 0,0 1 0,0-1 1,0 0-1,0-1 0,1 1 0,-1-1 1,1 1-1,0-1 0,-1 0 0,1-1 1,0 0-1,2 3-3,-1-1 1,1 0 0,0 1-1,0-1 1,0 0 0,0 0 0,0 0-1,0 0 1,1 0 0,-1 0 0,1 0-1,-1 0 1,1 0 0,0-1-1,0 1 1,0 0 0,0 0 0,0 0-1,0 0 1,1 0 0,-1 0-1,1-1 1,-1 1 0,1 0 2,0 0-1,0 1 0,0 0 0,0-1 1,0 1-1,0-1 0,0 1 0,1 0 0,-1 0 1,0 0-1,1 0 0,-1 0 0,1 0 0,-1 0 1,1 0 0,24-10 1,-20 9 0,-3 1 1,-1 0 1,1 0 0,0 1-1,0-1 1,0 1 0,0 0-1,0 0 1,0 0 0,0 0 0,0 0-1,1 1-2,-3-1 11,1 0-1,-1 1 1,1-1-1,-1 1 1,1-1-1,-1 1 1,1 0-1,-1-1 0,0 1 1,1 0-1,-1 0 1,0 0-1,0 0 1,0 0-1,1 0 1,-1 0-1,0 1 1,-1-1-1,1 0 0,0 1 1,0 0-11,-1-1 22,1 0 0,-1 0 0,0 0 0,0 0 0,0 0 1,0 0-1,0 0 0,0 1 0,0-1 0,0 0 0,0 0 0,0 0 0,-1 0 0,1 0 0,-1 0 1,1 0-1,-1 0 0,1 0 0,-1 0 0,1 0 0,-1 0 0,0 0 0,1 0 0,-1-1 0,0 1 1,0 0-1,0 0-22,-3 3 89,-1 0 0,0-1-1,0 1 1,-2 0-89,6-3 16,-9 4 78,1 0 0,-1 0 0,0 0 0,-4 0-94,10-4 13,-1 1 0,1-1 0,0 0 0,-1-1-1,1 1 1,-1-1 0,1 0 0,-1 0 0,1 0 0,-1-1 0,-2 0-13,7 1-1,-1-1 0,1 1 0,-1-1 0,1 1 0,-1-1 0,1 1 0,-1-1 0,1 1 0,-1-1 0,1 1 0,0-1 0,-1 0 0,1 1 0,0-1 0,-1 0 0,1 1 0,0-1 0,0 0 0,0 1 0,0-1 0,0 0 0,0 1 1,0-1-1,0 0 0,0 0 1,0 0-19,-1-1 1,1 0 0,1 0 0,-1 1 0,0-1 0,0 0 0,1 1 0,-1-1 0,1 0 18,-1 2-48,1 0-1,-1-1 1,0 1 0,1 0 0,-1 0 0,1 0-1,-1 0 1,0 0 0,1 0 0,-1 1 0,1-1-1,-1 0 1,0 0 0,1 0 0,-1 0 0,0 0-1,1 0 1,-1 1 0,0-1 0,1 0 48,-1 0-3746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41:19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4 7986,'-10'-3'10930,"-6"11"-9722,6 8-191,-12 20 423,4 6-32,12 17-424,-9 3-175,15 8-281,4 1-160,3-7-208,9-5-16,2-13-144,0-7-264,4-16-769,4-5-599,10-14-2881,3-5 2633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41:19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1784,'14'24'11363,"-4"1"-5426,-7-14-4786,-1 0 0,0 0-1,0 0 1,-1 1-1151,0 12 668,-1 1 0,-2-1 0,-2 13-668,0-4 402,-1 0-1,-2-1 1,-2 0 0,-5 13-402,30-85-755,4-6 373,2 1 0,24-35 382,-39 70-33,1-1 1,0 1-1,1 0 1,0 1 0,6-5 32,-11 11 17,0 0-1,0 0 1,0 0 0,0 0 0,0 1 0,1 0 0,-1 0 0,1 0 0,0 1 0,-1-1 0,1 1 0,0 0 0,0 1 0,0-1 0,2 1-17,-5 0 28,0 0 0,-1 0 1,1 1-1,-1-1 0,1 0 1,0 1-1,-1-1 0,1 1 0,-1 0 1,1-1-1,-1 1 0,1 0 1,-1 0-1,1 0 0,-1 0 0,0 0 1,0 0-1,1 1 0,-1-1 1,0 0-1,0 1 0,0-1 0,-1 0 1,1 1-1,0-1 0,0 1 1,-1-1-1,1 1 0,-1 0 0,1 0-28,1 6 131,-1 1 0,0-1 0,0 1 0,-1-1 0,0 6-131,0-14 1,0 25 243,-2 0-1,0 0 0,-2 0 1,-1 1-244,-1 14 272,5-26-182,1-4-22,0-10-68,0 0 0,0 0 1,0 0-1,0 0 1,1 0-1,-1 0 1,0 1-1,0-1 1,0 0-1,0 0 1,0 0-1,0 0 1,0 0-1,0 0 1,0 0-1,0 0 1,0 0-1,0 0 0,1 0 1,-1 0-1,0 0 1,0 0-1,0 1 1,0-1-1,0 0 1,0 0-1,0 0 1,0 0-1,0 0 1,1 0-1,-1 0 1,0 0-1,0 0 1,0 0-1,0 0 0,0 0 1,0 0-1,0-1 1,0 1-1,1 0 1,-1 0-1,1 0-6,-1-1 0,1 0 1,0 1-1,-1-1 0,1 0 1,0 0-1,-1 1 0,1-1 1,-1 0-1,1 0 0,-1 0 1,0 0-1,1 0 0,-1 0 1,0 0 5,7-22-205,1 0 0,1 0 0,6-10 205,-10 24-21,0 0 1,0 1-1,1 0 0,0 0 0,1 0 1,0 1-1,0 0 0,1 0 0,7-5 21,-12 9 2,1 1 0,0 0 0,0 0 0,0 0 0,0 0 0,0 1 0,0-1 0,1 1 0,-1 0-1,4 0-1,-6 1 6,-1-1 0,1 1 0,0 0 0,-1 1 0,1-1 0,-1 0 0,1 0 0,-1 1 0,1-1 0,-1 0 0,1 1 0,-1 0 0,0-1 0,1 1 0,-1 0 0,0 0 0,1-1-1,-1 1 1,0 0 0,0 0 0,0 1 0,0-1 0,0 0 0,0 0 0,0 0 0,0 1 0,-1-1 0,1 0 0,0 1 0,-1-1 0,1 1 0,0 0-6,0 6 47,1-1-1,-1 1 1,0 0 0,0 0 0,-1 0 0,0 0 0,-1 0-1,0 6-46,-4 16 374,-6 18-374,9-42 31,2-4-20,-1 4 21,0-1-1,-1 1 1,1-1-1,-1 1 0,-1-1 1,1 0-1,0 0 1,-1 0-1,-3 3-31,0-5 71,8-7-58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41:20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11 7506,'3'0'1865,"1"1"0,-1-1 0,0 1 0,1 0 0,-1 0 0,2 1-1865,-3-1 449,0 0-1,0 0 1,0 0-1,0 0 1,0 1 0,0-1-1,0 1 1,0 0-449,0 1 134,0-1-1,0 1 1,0-1 0,-1 1-1,1 0 1,-1 0-1,0 0 1,0 0 0,0 0-1,0 0 1,0 0 0,-1 0-1,1 0 1,-1 2-134,0 4 327,0 0-1,0 0 1,-1 1 0,-1-1 0,1 0 0,-2 0 0,1 0-1,-4 7-326,-2 5 308,-2 0-1,0-1 1,-2 2-308,9-18 29,2-1-12,-1 0 0,0 0 1,0 0-1,0 0 0,-1 0 0,1-1 0,-1 1-17,3-3-2,0 0 0,0 1 0,0-1 0,-1 0-1,1 0 1,0 0 0,0 0 0,0 0 0,0 0 0,0 0 0,0 0 0,0 0 0,-1 0-1,1 0 1,0 0 0,0 0 0,0 0 0,0 0 0,0 0 0,0 0 0,-1 0 0,1 0-1,0 0 1,0 0 0,0 0 0,0-1 0,0 1 0,0 0 0,0 0 0,-1 0 0,1 0-1,0 0 1,0 0 0,0 0 0,0 0 0,0 0 0,0 0 0,0-1 0,0 1 0,0 0-1,0 0 1,0 0 0,0 0 0,0 0 0,0 0 0,0-1 0,0 1 0,0 0 0,0 0-1,0 0 1,0 0 0,0 0 0,0 0 0,0-1 0,0 1 0,0 0 0,0 0 0,0 0-1,0 0 3,0-10-117,0 10 100,1-10-56,0 0-1,1 1 0,0-1 1,0 1-1,1 0 1,1-1-1,0 1 0,0 1 1,0-1-1,1 1 1,1-2 73,6-6-98,0 0 0,1 0 1,0 2-1,15-13 98,-24 23-17,9-7-79,0 0 1,10-6 95,-20 15 12,0 0 1,0 0-1,0 0 0,1 0 1,-1 1-1,1-1 1,-1 1-1,1 0 0,-1 0 1,1 1-1,0-1 0,0 1 1,-1-1-1,4 1-12,-5 1 32,0-1 0,1 1 0,-1-1 0,0 1 0,0 0 0,0-1 0,0 1 0,0 0 0,0 1 0,0-1 0,0 0 0,0 0 0,-1 1 0,1-1 1,1 2-33,-1 0 53,0 0 1,0-1-1,0 1 1,-1 0 0,1 0-1,-1 1 1,0-1 0,1 0-1,-1 3-53,1 5 148,0 0 1,-1 0-1,0 0 0,-1 0 1,-1 11-149,-2 3 141,-2 1 0,0-1 0,-2 0 0,-2 4-141,2-9-421,-9 17 421,13-31-341,5-19-3879,-1 9 4319,-1 0 0,1 0-1,1 1 1,-1-1 0,1-1-99,14-19 532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41:20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2264,'23'12'15052,"7"10"-11804,2 5-1639,-3 16 287,-1 5-143,-6 11-665,-6 0-256,-10 9-360,-4-2-120,-12 1-184,-4 5-56,-16-8-120,0-3-112,-6-3-328,-1-6-304,5-12 64,-2 0 2112,16-3-1144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41:52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1864,'-82'58'13371,"71"-48"-10442,6-4-1321,10 3-7,9 2-161,15-1-400,4-4-256,14 2-344,2-11-128,6 0-160,-1 7-8,-1-2-288,-3 7-400,-16-5 2633,-2-3-1785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41:53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43 1976,'-16'6'14043,"13"0"-10746,4-2-1432,13-2-97,4 0-56,14-2-415,4-2-313,8-2-424,1-1-152,2-2-208,1-1-72,-10-2-16,1 0-208,-14 1-472,-10 1 1992,6 13-1288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41:53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230 180 1880,'3'-20'5792,"-1"0"-1,0-7-5791,-2 23 368,0 0 0,-1 0 1,0 0-1,0 0 0,0 0 0,0 1 1,-1-1-1,1 0 0,-1 1 0,0-1 1,0 1-1,0-1 0,-1 1 1,1 0-1,-1 0 0,0 0 0,0 0 1,0 1-1,0-1 0,0 1 0,-1 0 1,0-1-369,0 1 171,1 0 0,-1 0-1,0 1 1,0-1 0,1 1 0,-1 0 0,0 0 0,0 0 0,0 1 0,0-1 0,0 1 0,0 0 0,0 0 0,0 1 0,0-1 0,0 1 0,0 0 0,-4 1-171,3 0 87,-1 0 1,1 0-1,0 0 1,0 1-1,-1 0 0,2 0 1,-1 1-1,0-1 1,1 1-1,-1 0 0,1 0 1,-3 4-88,1 1 67,1-1 0,0 1 0,0 0 0,1 1 0,0-1 0,1 1 0,0-1 1,0 1-1,1 0 0,0 0 0,0 8-67,1 3 83,0 1 0,1-1 0,2 0 0,0 0 0,2 4-83,-1-7 63,1 1-1,1-1 0,1-1 0,0 1 1,1-1-1,1 0 0,3 3-62,-5-10 32,1 1-1,0-1 1,1-1-1,0 1 1,0-1-1,1-1 1,0 1 0,1-2-1,0 1 1,0-1-1,4 2-31,0-2 10,0-1 0,1 0-1,-1-1 1,1 0 0,0-1 0,0-1-1,0-1 1,1 0 0,-1 0-1,1-2 1,-1 0 0,1-1 0,-1 0-1,0-1 1,1-1 0,-1 0-1,0-1 1,-1-1 0,1-1 0,-1 0-1,3-1-9,-9 2 1,-1 0-1,1 0 1,-1 0-1,0-1 1,0 0-1,0 0 1,-1-1-1,0 0 1,4-6-1,-4 3 0,1-1 0,-2 1 1,1-1-1,-2 0 0,1-1 1,-2 1-1,2-5 0,-2 0 1,0 0 0,0-1 1,-2 0-1,0 1 0,-1-1 0,0 0 1,-4-14-2,3 19 0,-1 1 0,-1 0 1,0 0-1,-1 0 1,0 0-1,0 1 0,-1-1 1,0 1-1,-1 0 0,-1 1 1,1 0-1,-2-2 0,-2 1-4,0 1-1,-1-1 1,0 2-1,0-1 1,-1 1 0,0 1-1,-4-2 5,-9-3-20,1 2 0,-2 0-1,-9-1 21,13 5-19,0 0-1,0 2 1,0 0-1,-1 2 1,-12 0 19,27 2-44,-1 0 0,0 0 0,0 1 1,1 1-1,-1-1 0,1 1 1,-1 1-1,1 0 0,0 0 0,0 0 1,0 1-1,0 0 0,1 1 0,-1-1 1,-3 5 43,9-7 1,-1 0-1,1 0 1,0 1 0,0-1 0,0 0 0,1 1-1,-1-1 1,0 1 0,1 0 0,0 0 0,0 0 0,0-1-1,0 1 1,0 0 0,0 0 0,1 0 0,-1 0-1,1 0 1,0 1 0,0-1 0,0 0 0,1 0 0,-1 0-1,1 0 1,-1 0 0,1 0 0,0 0 0,0-1-1,0 1 1,1 0 0,-1 0-1,18 20 403,-12-15-351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41:53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16 864,'-1'-1'536,"-1"-1"0,1 1 0,-1 0-1,0-1 1,1 1 0,-1 0 0,0 0 0,0 0-1,0 0 1,1 0 0,-1 1 0,0-1 0,0 1-1,0-1 1,0 1 0,-1-1 0,1 1 0,0 0-1,0 0 1,0 0 0,0 0 0,0 1 0,0-1-1,0 1 1,0-1 0,0 1 0,0-1 0,0 1-1,-1 1-535,-3 0 556,1 1 0,-1 1 0,1-1 0,-1 1-1,1 0 1,0 0 0,1 1 0,-1-1 0,-1 3-556,-10 12 333,2 1 0,0 0 0,1 1 0,1 1 0,1 0 0,2 0-1,0 1 1,1 0 0,1 1 0,1 0 0,1 0 0,1 0 0,1 1 0,2-1 0,0 1 0,2 11-333,0-17 74,1 1 0,1 0 0,1-1-1,0 0 1,2 0 0,0 0 0,1-1-1,0 0 1,2 0 0,4 5-74,-8-13-10,1-1 1,1 0-1,0-1 0,0 0 1,1 0-1,-1 0 1,2-1-1,-1 0 0,1-1 1,0 1-1,0-2 0,1 0 1,0 0-1,0 0 1,0-1-1,0-1 0,1 0 1,-1 0-1,4 0 10,-2-2-113,0 0 0,0 0 0,7-1 113,1-2-238,15-3 238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41:54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 12867,'-2'-1'1672,"-1"1"6650,3 8-3828,8 24-3921,2 12 137,6 44-710,7 71 247,-22-152-244,0-5-2,0 1 1,-1-1-1,1 0 1,-1 1-1,1-1 1,-1 0-1,0 1 1,0-1 0,0 0-1,-1 1 1,1-1-1,-1 1-1,1-2-1,0-1 0,0 0 0,0 0 0,0 0 0,-1 0 0,1 0-1,0 0 1,0 0 0,0 0 0,0 0 0,-1 0 0,1 0 0,0 0 0,0 0 0,0 0 0,0 0-1,-1 0 1,1 0 0,0 0 0,0 0 0,0 0 0,0 0 0,-1 0 0,1 0 0,0 0 0,0 0-1,0-1 1,0 1 0,0 0 0,-1 0 1,1 0-28,-1-1 0,1 1 1,-1-1-1,1 1 0,0-1 0,-1 1 0,1-1 0,-1 1 0,1-1 1,0 0-1,0 1 0,-1-1 0,1 1 0,0-1 0,0 0 0,0 1 28,-3-11-45,0 0-1,1 0 0,1 1 1,0-1-1,0 0 0,1 0 0,1 0 1,-1 0-1,2 0 0,0 0 1,3-10 45,-2 10 14,0-1 1,2 1 0,-1-1 0,2 1 0,-1 0-1,1 1 1,1 0 0,0 0 0,1 0-1,-1 1 1,2 0 0,-1 0 0,1 1 0,1 0-1,-1 1 1,2 0 0,-1 0 0,0 1-1,1 1 1,0 0 0,1 0 0,-1 1 0,1 0-1,0 1 1,8-1-15,-12 3 73,0 0 0,0 0 1,1 1-1,-1 0 0,6 1-73,-11-1 39,1 1 0,-1 0-1,1-1 1,-1 1 0,0 1-1,1-1 1,-1 0 0,0 1 0,0 0-1,0-1 1,0 1 0,0 0-1,0 1 1,-1-1 0,1 1-39,2 3 76,0 0 1,-1 0-1,0 1 1,0 0-1,-1-1 1,0 1-1,0 0 1,1 4-77,2 11 216,-1 0 0,1 5-216,-5-18 50,6 24 124,-2 0 1,-2 0 0,0 16-175,1 21-183,-5-69-144,1-3 369,-1-6 255,3-8-210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41:54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14 6297,'17'-13'20787,"-17"14"-20673,-1 1 0,0-1 0,0 1 0,0-1 0,1 1 0,-1-1 0,1 1 0,-1 0-1,1-1 1,0 1 0,-1 0 0,1 0-114,0 1 28,-1 1-1,0 0 1,1-1-1,-1 0 0,-1 1 1,1-1-1,-1 2-27,-13 22 116,8-16-77,1-1-1,1 1 1,0 1-1,0-1 1,1 1-1,0 0 1,1 1-39,1-3 33,0 0 0,1 1-1,1-1 1,-1 1 0,2-1-33,-1-5 12,1 1-1,-1-1 1,1 0-1,1 0 1,-1 0-1,1 0 1,0-1-1,0 1 1,0 0-1,1-1 1,0 2-12,2 0 5,-1-1 0,1 0 0,0 0 0,0-1 1,1 1-1,-1-1 0,1 0 0,0 0 0,0-1 1,0 0-1,1 0 0,-1-1 0,1 1 0,0-1 1,-1-1-1,4 1-5,12 2 13,1-1 0,-1-1 0,1-1 1,10-2-14,23-1 25,78 0-1699,-117 2-1008,2-2 1026</inkml:trace>
  <inkml:trace contextRef="#ctx0" brushRef="#br0" timeOffset="1">310 115 1504,'6'-9'11795,"-2"9"-6898,0 2-2073,2 14-399,4 7-193,-5 18-743,-1 7-457,-3 5-584,-2 3-176,0-5-136,3-10-144,4-14-728,2-6-232,4-13-2161,2-3 1985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7:26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59 1184,'2'4'2886,"0"2"7481,-4-1-967,-3-4-8512,5-1-880,0 0-1,0 0 1,0 0-1,0 0 1,0 0-1,0 0 0,0 0 1,0 0-1,-1 0 1,1 0-1,0 0 1,0 0-1,0-1 1,0 1-1,0 0 1,0 0-1,0 0 0,0 0 1,0 0-1,0 0 1,0 0-1,0 0 1,0 0-1,0 0 1,0 0-1,0 0 1,0-1-1,0 1 0,0 0 1,0 0-1,0 0 1,0 0-1,0 0 1,0 0-1,0 0 1,0 0-1,0 0 1,0 0-1,0 0 0,0-1 1,0 1-1,0 0 1,0 0-1,0 0 1,0 0-1,0 0 1,0 0-1,0 0 1,0 0-1,0 0 0,1 0 1,-1 0-1,0 0 1,0 0-1,0 0 1,0 0-1,0 0 1,0 0-1,0-1 1,0 1-1,0 0 0,0 0 1,0 0-1,1 0 1,-1 0-1,0 0 1,0 0-1,0 0-7,7-5 1,8-5 17,1 1-1,0 1 0,0 0-17,-14 7 8,0 0-1,-1 1 0,1-1 0,0 0 0,0 1 1,-1 0-1,1-1 0,0 1 0,0 0 1,-1 0-1,1 0 0,0 0 0,0 1 0,1-1-7,-2 0 16,0 1 0,0-1 0,0 1-1,0-1 1,0 1 0,0-1 0,0 1-1,-1 0 1,1-1 0,0 1 0,0 0-1,0 0 1,-1-1 0,1 1 0,0 0-1,-1 0 1,1 1-16,0 0 54,0 0-1,0 0 1,-1 1-1,1-1 1,-1 0-1,1 1 0,-1-1 1,0 0-1,0 1 1,0-1-1,0 0 1,0 1-1,-1-1 1,1 0-1,-1 0 1,1 1-1,-2 0-53,1 0 50,0-1 0,0 0 0,-1 1-1,1-1 1,-1 0 0,0 0 0,0 0 0,0 0 0,0 0 0,0 0 0,0 0-1,0-1 1,0 1 0,-1-1 0,1 0 0,-1 0 0,1 0 0,-1 0 0,1 0-1,-1 0 1,0 0-50,-3 0 39,0 0 0,-1 0 0,1-1-1,0 0 1,-1 0 0,1 0 0,-1-1 0,-2 0-39,7 0-1,0 1 0,0 0 0,0-1 1,1 1-1,-1-1 0,0 1 0,0-1 1,1 0-1,-1 0 0,1 0 0,-1 0 1,1 0-1,-1 0 0,1 0 0,0 0 1,-1-1-1,1 1 0,0-1 0,0 1 1,0-1-1,0 1 0,0-1 0,0 1 1,0-1-1,1 0 0,-1 1 0,1-1 1,-1 0-1,1 0 0,0 0 0,-1 1 1,1-1 0,0-1-5,0 0 1,1 0-1,-1 0 1,0 1-1,1-1 1,0 0-1,0 1 1,0-1-1,0 0 1,0 1-1,0-1 1,1 1 0,-1-1-1,1 1 1,-1 0-1,1 0 1,0 0-1,0 0 1,0 0-1,1 0 5,2-2 0,0 1-1,0 0 0,0 0 1,1 0-1,0 1 0,-1 0 1,1 0-1,0 1 1,0-1-1,0 1 0,0 1 1,0-1-1,0 1 0,0 0 1,0 0-1,0 1 1,0-1-1,0 1 0,3 1 1,-8-1 6,1 0-1,0-1 0,-1 1 0,1 0 1,-1 0-1,1 0 0,-1 0 0,1 0 1,-1 0-1,0 1 0,0-1 1,1 0-1,-1 1 0,0-1 0,0 1 1,0-1-1,0 1 0,-1-1 0,1 1 1,0 0-1,-1 0 0,1-1 1,-1 1-1,1 0 0,-1 0 0,0-1 1,0 1-1,0 0 0,0 0 0,0 0 1,0-1-1,-1 2-5,1-1 19,0 0-1,-1 1 1,1-1 0,-1 0-1,0 0 1,0 1 0,0-1-1,0 0 1,0 0-1,0 0 1,0 0 0,-1 0-1,1 0 1,-1 0 0,0-1-1,1 1 1,-1 0 0,0-1-1,0 1 1,0-1-1,0 0 1,0 0 0,0 0-1,-1 0-18,-2 0 13,-1 0-1,0 0 1,0-1-1,0 0 1,1 0-1,-1 0 0,0-1 1,0 0-1,1 0 1,-1 0-1,0-1 1,1 0-1,0 0 0,-1 0 1,1-1-1,0 1 1,0-1-1,0-1 1,0 1-1,1-1 0,0 0 1,-3-2-13,6 5-2,1 0 0,-1 0 0,0 0 0,0 0 1,0 0-1,1 0 0,-1 0 0,0-1 0,1 1 0,-1 0 0,1 0 1,0-1-1,-1 1 0,1 0 0,0-1 0,0 1 0,0 0 0,0-1 1,0 1-1,0 0 0,0-1 0,0 1 0,0-1 0,1 0 2,0 1-2,0-1-1,0 1 1,0 0-1,0-1 1,1 1-1,-1 0 1,0 0-1,1-1 1,-1 1-1,1 1 1,-1-1-1,1 0 1,-1 0-1,1 0 1,0 1-1,-1-1 1,1 1-1,0-1 1,0 1 2,7-2 0,0 0 0,0 0 0,1 1-1,5 0 1,-12 1 4,0 0-1,1 1 1,-1-1-1,0 0 0,1 1 1,-1 0-1,0 0 0,0 0 1,1 0-1,-1 0 0,0 1 1,0-1-1,0 1 0,2 2-3,-5-4 2,1 0 0,-1 0 0,0 0 0,1 1 0,-1-1 0,0 0 0,1 1-1,-1-1 1,0 0 0,0 1 0,1-1 0,-1 0 0,0 1 0,0-1-1,0 1 1,1-1 0,-1 0 0,0 1 0,0-1 0,0 1 0,0-1 0,0 0-1,0 1 1,0-1 0,0 1 0,0-1 0,0 1 0,0-1 0,0 0 0,0 1-1,0-1 1,0 1 0,0-1 0,-1 1 0,1-1 0,0 0 0,0 1-1,-1-1 1,1 0 0,0 1 0,0-1 0,-1 0 0,1 1 0,0-1 0,-1 0-1,1 0 1,0 1 0,-1-1 0,1 0 0,0 0 0,-1 1 0,1-1 0,-1 0-2,-3 2 13,0 0 1,0 0 0,0-1 0,0 0-1,-3 1-13,-28 5 59,1-2 0,-13 0-59,2 0 12,8-1 115,41-2-680,-4-3 640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41:55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1448,'38'25'19838,"-30"-20"-19226,10 6 215,0 0 1,0 2-1,-1 0 0,-1 1 1,13 14-828,-15-12 494,-1 1 0,-1 1 0,-1 1 0,1 2-494,9 20 1063,5 19-1063,-14-30 230,-1 0 0,-2 1 0,-1 0 0,-1 7-230,-3-17 76,-2-1-1,-1 0 0,-1 1 0,0 0 1,-2-1-1,0 1 0,-2 2-75,-2 9-57,-2-1 0,-2 0 0,0 0-1,-2-1 1,-2-1 0,0 0 0,-2 0-1,-1-2 1,-1 0 0,-16 16 57,-81 90 372,105-122-312,-74 83 326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7:27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2 504,'-2'-1'4121,"-3"0"8524,4 2-3886,5 0-9167,4 3 604,-1 0-1,1 0 0,-1 1 0,0 0 0,0 0 0,0 0 0,2 3-195,-8-7 19,6 6 142,-1-1 0,1 1 0,-1 1 1,4 6-162,10 11 232,21 17 309,23 17-541,17 15 169,134 154 394,-6 17 20,-92-105-397,-21-28 149,86 75-335,-153-160 48,-2 1 0,8 12-48,-24-27 35,-1 1 0,0 1 0,-1 0 0,-1 0-1,0 1 1,3 10-35,7 14 113,-15-35-198,0 0 0,0 0 1,-1 1-1,0 0 0,0-1 0,0 1 1,-1 0-1,1 0 0,-2 0 0,1 2 85,-1-8-21,0 0-1,0 0 0,0 1 1,1-1-1,-1 0 0,0 0 1,0 0-1,0 0 0,0 1 1,0-1-1,0 0 0,0 0 1,0 0-1,-1 0 0,1 0 1,0 1-1,0-1 0,0 0 1,0 0-1,0 0 0,0 0 1,0 0-1,0 1 0,0-1 1,0 0-1,0 0 0,-1 0 1,1 0-1,0 0 0,0 0 1,0 0-1,0 0 0,0 1 1,0-1-1,-1 0 0,1 0 1,0 0-1,0 0 0,0 0 1,0 0-1,-1 0 22,-2 1-891,-12 2 55,9 0-1781,5 2-3425,3 3 2761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7:28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1474 7 1528,'-7'1'12470,"-1"0"-6120,-14 1-2621,21-2-3676,1 0 0,-1 0 0,0 0 0,0-1 0,0 1 0,1 0 0,-1 0 0,0-1-1,0 1 1,1-1 0,-1 1 0,0 0 0,1-1 0,-1 1 0,0-1 0,1 0 0,-1 1 0,1-1 0,-1 1 0,1-1 0,-1 0 0,1 0 0,-1 0-53,-4 28 316,3-18-303,2-5-8,-1 0 1,1-1 0,-1 1 0,0 0-1,0-1 1,-1 1 0,1-1 0,-1 0 0,1 1-1,-1-1 1,0 0 0,-1 0 0,1 0 0,0 0-1,-1 0 1,0 0-6,1-1 12,0-1-1,0 1 1,0 0-1,-1-1 1,1 1-1,-1-1 1,1 0 0,-1 0-12,2 0 2,0-1 0,0 0 1,1 0-1,-1 0 1,0 0-1,0 0 1,0 0-1,0 0 1,0 0-1,1-1 1,-1 1-1,0 0 0,0 0 1,0-1-1,1 1 1,-1 0-1,0-1 1,0 1-1,1-1 1,-1 1-1,0-1 1,1 1-1,-1-1 0,0 0 1,1 1-1,-1-1 1,1 0-3,-2-1-8,0-1 1,0 1-1,0-1 0,0 1 1,1-1-1,-1 0 1,0-2 7,2 4-3,-1 0 0,1 0 0,0 0 0,0 0 1,0 0-1,-1 0 0,1-1 0,0 1 1,1 0-1,-1 0 0,0 0 0,0 0 0,0 0 1,1 0-1,-1 0 0,0 0 0,1 0 1,-1 0-1,1 0 0,-1 0 0,1 0 0,-1 0 1,1 0-1,0 1 0,0-2 3,2-1 1,1 0 0,-1-1-1,1 1 1,0 0 0,0 1 0,0-1-1,2 0 0,-5 2 12,0 1 0,0-1-1,0 1 1,1-1 0,-1 1-1,0 0 1,0-1-1,0 1 1,1 0 0,-1 0-1,0 0 1,0 0 0,1 0-1,-1 0 1,0 0 0,0 0-1,1 1 1,-1-1 0,0 0-1,0 1 1,0-1 0,0 1-1,1-1 1,-1 1 0,0 0-1,0 0 1,0-1 0,0 1-1,0 0 1,0 0-12,-1 0 17,1 0-1,-1-1 1,1 1 0,-1 0-1,0 0 1,0 0 0,1-1 0,-1 1-1,0 0 1,0 0 0,0 0-1,0-1 1,0 1 0,0 0 0,0 0-1,0 0 1,0 0 0,0-1-1,0 1 1,0 0 0,-1 0-1,1-1 1,0 1 0,-1 0 0,1 0-1,0-1 1,-1 1 0,1 0-1,-1-1 1,1 1 0,-1 0-17,-1 2 14,-1-1-1,1 1 1,0-1 0,-1 0 0,1 1 0,-1-1 0,0 0-14,2-2-78,-1 1 0,1 0 0,0-1 1,-1 1-1,1-1 0,-1 1 0,1-1 0,-1 0 1,1 1-1,-1-1 0,1 0 0,-1 0 0,1 0 1,-1 0-1,1 0 0,-1-1 78,1 1-113,0 0 0,0 0 1,1-1-1,-1 1 0,0 0 0,1-1 0,-1 1 1,0 0-1,1-1 0,-1 1 0,1-1 0,-1 1 1,0-1-1,1 1 0,-1-1 0,1 0 0,0 1 1,-1-1-1,1 0 0,-1 1 0,1-1 0,0 0 1,0 1-1,-1-1 0,1 0 0,0 0 0,0 1 1,0-1-1,0 0 0,0 0 0,0 1 0,0-1 113,-1-1 8,1 2 292,-3 7 225,2-6-529,-7 19 303,-1 0 1,-1 0 0,-1-1 0,-1 0 0,-1-1 0,-5 5-300,-108 154 1313,-48 96-1313,-20 64 540,48-81-282,-46 94-60,13-20-119,157-292-83,9-15-21,-1 0-1,-7 6 26,12-16-23,-6 7-95,-4 4-396,-2 1 84,20-24 434,-6 6-42,-1 0 0,-1 0 0,-5 4 38,11-9 152,0-1-1,0 1 0,0-1 1,0 1-1,0-1 0,0 0 0,0 0 1,-1-1-1,1 1 0,0-1 0,0 1 1,-1-1-1,1 0 0,-1 0-151,-21-4 839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7:28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2224,'0'-1'670,"-1"0"0,1 0 0,1 0 0,-1 0 0,0 0 0,0 0 0,0 0 0,0 0 0,1 0 0,-1 0 0,0 0 0,1 0 0,-1 0 0,1 0 0,-1 0 0,1 0 0,0 0 0,0 0-670,-1 0 172,1 1 1,0 0-1,0-1 1,-1 1-1,1 0 1,0 0 0,0-1-1,0 1 1,0 0-1,0 0 1,-1 0-1,1 0 1,0 0-1,0 0 1,0 0 0,0 0-1,0 1 1,-1-1-1,1 0 1,0 0-1,0 1 1,0-1-173,3 2 294,0 0 1,0 0-1,0 0 0,0 0 1,0 1-1,-1-1 0,1 1 1,0 1-295,26 28 973,-21-22-670,42 49 510,51 58-111,75 79-61,-12 11-115,42 92 75,-142-203-442,222 369 643,-216-347-532,17 31 51,-79-132-231,-1 0 1,0 3-91,-6-12-68,-4-8 48,-2-5 200,-10-17 1042,-4-16-649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7:29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91 1320,'-3'1'1599,"0"-1"0,0 1 0,1 0 0,-1 0 0,0 0 0,1 0 0,-1 0 0,1 1 0,-1-1 0,-1 2-1599,4-3 66,0 1 0,0-1 0,-1 0 0,1 0 0,0 0 0,0 0 0,0 0 0,0 0 0,0 0 0,-1 1 0,1-1 0,0 0-1,0 0 1,0 0 0,0 0 0,0 1 0,0-1 0,0 0 0,0 0 0,0 0 0,0 0 0,0 1 0,0-1 0,-1 0 0,1 0 0,0 0 0,0 1-1,1-1 1,-1 0 0,0 0 0,0 0 0,0 1 0,0-1 0,0 0 0,0 0 0,0 0 0,0 0 0,0 1 0,0-1 0,0 0 0,0 0-1,1 0 1,-1 0 0,0 0 0,0 1 0,0-1 0,0 0 0,0 0-66,2 1 177,-1-1 0,0 1 0,0 0 0,0-1 0,0 1 0,1-1 0,-1 0 0,0 1 0,0-1 0,2 0-177,16 2 500,-1-1 0,1-1 0,0-1 1,5-2-501,-3 2 222,481-42 1643,81-6-1176,1 27 172,-457 23 200,99 16-1061,-163-10 237,-57-6-145,-7-1-101,-10 0-230,-63-8 622,25 4-217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7:30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1243 1376,'-27'10'14525,"27"-10"-14460,-1 0 1,1 0-1,0 0 1,0 0-1,0 0 1,0 0-1,0 0 1,0 0-1,0 0 1,0 0-1,-1 0 1,1 0-1,0 0 0,0 0 1,0 0-1,0 0 1,0 0-1,0 0 1,0 0-1,0 0 1,-1 0-1,1 0 1,0 0-1,0 0 1,0 0-1,0-1 1,0 1-1,0 0 1,0 0-1,0 0 1,0 0-1,0 0 1,0 0-1,0 0 1,0 0-1,-1 0 1,1 0-1,0-1 1,0 1-1,0 0 1,0 0-1,0 0 0,0 0 1,0 0-1,0 0 1,0 0-1,0 0 1,0-1-1,0 1 1,0 0-1,0 0 1,0 0-1,0 0 1,0 0-1,1 0 1,-1 0-1,0 0 1,0-1-1,0 1-65,4-7 1039,7-6 264,0 1 0,11-10-1303,-8 9 323,253-233 1236,-214 196-1476,170-159 198,12 12-54,20 13-74,-64 47-89,17-8-396,-196 136 47,-6 4-712,-14 14 98,-12 14 526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2:06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98 624,'1'-1'441,"-1"0"0,1 0 0,-1 0-1,1 0 1,0 0 0,-1 0 0,1 0 0,0 0 0,0 1-1,-1-1 1,1 0 0,0 0 0,0 1 0,0-1 0,0 0-1,0 1 1,0-1 0,0 1 0,0-1 0,0 1 0,0 0-1,1-1 1,-1 1 0,0 0 0,0 0 0,0 0 0,0 0-1,1 0 1,-1 0 0,0 0 0,0 0 0,0 0 0,1 1-441,0-1 645,0 1 0,0 0 1,0-1-1,0 1 0,0 0 1,0 0-1,0 1 0,2 0-645,-2-1 233,0 1-1,0 0 1,0 0-1,-1 0 1,1 0-1,0 0 1,-1 0-1,1 0-232,5 14 717,0 0 0,-1 0 0,0 0 0,-2 1 0,0 0-1,0 4-716,9 31 1122,-13-52-1116,0 0 1,0 0 0,0 0 0,0 1 0,0-1 0,0 0 0,0 0 0,1 0 0,-1 1 0,0-1 0,0 0 0,0 0 0,0 0-1,0 1 1,0-1 0,0 0 0,0 0 0,0 0 0,0 1 0,0-1 0,0 0 0,0 0 0,0 1 0,0-1 0,0 0 0,0 0-1,-1 0 1,1 1 0,0-1 0,0 0 0,0 0 0,0 0 0,0 0 0,0 1 0,-1-1 0,1 0 0,0 0 0,0 0 0,0 0-1,0 0 1,-1 0 0,1 1 0,0-1 0,0 0 0,0 0-7,-1-1 3,0 1 0,1 0 0,-1-1 0,1 1 0,-1-1 0,1 1 0,-1-1 0,1 1 0,-1-1 0,1 1 0,0-1 0,-1 0 0,1 1 0,0-1 0,0 0 0,-1 1 0,1-1 0,0 0 0,0 1-3,0-1-1,-2-4-6,0 1 1,0-1-1,0 1 1,-1 0-1,-1-2 7,-13-18-15,7 10 5,0 0 0,1 0 0,1 0 1,-1-4 9,4 9-4,1-1 0,1 0 0,0 0 0,-1-4 4,3 11 0,1 1 0,-1-1 0,1 0-1,0 0 1,0 1 0,0-1 0,0 0-1,0 0 1,1 1 0,-1-1 0,1 0-1,0 0 1,-1 1 0,1-1-1,0 1 1,1-1 0,-1 1 0,2-3 0,0 1 11,1 1 0,-1-1 0,1 1 0,0 0 0,0 0 0,0 0 0,0 0 0,1 1 1,-1 0-1,1 0 0,0 0 0,-1 0 0,1 1 0,0 0-11,2-1-575,0 1 1,1 0-1,-1 1 0,0-1 0,0 1 1,0 1-1,0-1 0,0 1 1,5 2 574,7 3-1735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7:30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7 808,'0'-6'5234,"-1"6"5321,0 8-2048,1-1-11745,2 172 4982,16 623-582,34-157-937,-14-202 42,-19-96-54,10 118-61,-13-339-116,2 20 4,-5 73 10,-3-39 183,-7-133-1654,-3-45 723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7:33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62 350 856,'-17'7'506,"7"-3"1251,1 0 1,-8 4-1758,9-2 5527,8-6-5400,0 0 1,0 0-1,0 0 0,0 0 1,0 0-1,0 0 0,0 1 1,0-1-1,0 0 0,0 0 0,0 0 1,0 0-1,0 0 0,0 0 1,0 0-1,0 1 0,0-1 1,0 0-1,0 0 0,0 0 1,0 0-1,0 0 0,0 0 0,0 1 1,0-1-1,0 0 0,0 0 1,0 0-1,0 0 0,0 0 1,0 0-1,1 0 0,-1 0 1,0 0-1,0 1 0,0-1-127,1 0 268,0 1 0,0-1-1,0 0 1,0 0 0,0 1 0,0-1 0,1 0-1,-1 0 1,0 0 0,0 0 0,0 0-1,0 0 1,0 0 0,0-1-268,180-29 3653,-74 16-2975,628-99 574,-686 104-1205,716-122 1451,-318 76-332,3 25-51,-372 29-659,72 9-456,-106-3 64,0 3 1,-1 0 0,0 3 0,6 4-66,-40-12 11,-3-1-17,-1 0 0,0 0 1,1 0-1,-1 1 0,0-1 1,0 1-1,4 3 7,-9-6-12,0 1 1,1-1-1,-1 0 0,0 0 1,0 1-1,1-1 0,-1 0 0,0 0 1,0 1-1,1-1 0,-1 0 1,0 1-1,0-1 0,0 0 0,1 1 1,-1-1-1,0 0 0,0 1 0,0-1 1,0 1-1,0-1 0,0 0 1,0 1-1,0-1 0,0 0 0,0 1 1,0-1-1,0 1 0,0-1 1,0 0-1,0 1 0,0-1 0,-1 0 1,1 1-1,0-1 0,0 0 1,0 1-1,0-1 0,-1 0 0,1 1 1,0-1-1,0 0 0,-1 0 0,1 1 1,0-1-1,-1 0 0,1 0 1,0 1-1,-1-1 12,-2 2-126,0 0-1,-1 0 1,1-1 0,-1 1-1,1-1 127,0 0-54,-14 6-153,-4 2 1299,-12 6-1092,-11 10 559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7:34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1423 1304,'-65'37'16158,"82"-49"-11151,19-15-4402,77-49 187,178-127-206,-185 125-510,431-310 47,-379 280-112,253-174 55,-321 218 221,-2-4-1,19-23-286,-101 85 26,-1 2 0,0 0-1,-1 0 0,0-1 0,0 1 1,0-1-1,0 0 0,2-5-25,-6 9 0,0 1 0,0-1 0,0 1 0,0 0 0,0-1 0,1 1 0,-1-1 1,0 1-1,0-1 0,0 1 0,0-1 0,-1 1 0,1-1 0,0 1 0,0-1 0,0 1 0,0 0 0,0-1 0,0 1 0,-1-1 0,1 1 0,0 0 0,0-1 0,-1 1 0,1-1 0,0 1 1,-1 0-1,1-1 0,0 1 0,-1 0 0,1 0 0,-1-1 0,1 1 0,0 0 0,-1 0 0,1-1 0,-1 1 0,1 0 0,0 0 0,-1 0 0,1 0 0,-1 0 0,1 0 0,-1 0 0,1 0 1,-1 0-1,1 0 0,-1 0 0,1 0 0,-1 0 0,-5 1-56,0 0 1,1 0 0,-1 0-1,0 1 1,1-1 0,-1 1-1,1 1 1,-1-1 0,-2 3 55,-3 2 496,0-1 0,1 2 1,0-1-1,-1 2-496,-10 15 972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7:34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658 61 288,'0'-8'715,"-1"-18"690,-3 10 6218,3 12-5245,-2-3 4449,3 7-6707,-1 0 0,1 1 0,-1-1 0,1 0 0,0 0 0,-1 1 0,1-1 1,0 0-1,-1 1 0,1-1 0,0 0 0,-1 1 0,1-1 0,0 0 0,-1 1 0,1-1 0,0 1 1,0-1-1,0 1 0,0-1 0,-1 1 0,1-1 0,0 1-120,-18 39 821,-13 44-821,21-57 174,-67 241 1374,54-182-1174,-47 155 166,9-32-374,-7 49-243,-45 154 495,67-268-2819,-55 114 2401,79-213-3769,22-45 3705,0 0 0,0 0-1,-1 0 1,1 0 0,0 1-1,0-1 1,0 0 0,0 0 0,0 0-1,0 1 1,0-1 0,0 0-1,0 0 1,0 0 0,0 0 0,0 1-1,0-1 1,0 0 0,0 0-1,0 0 1,0 1 0,0-1-1,0 0 1,0 0 0,0 0 0,0 1-1,0-1 1,0 0 0,0 0-1,0 0 1,0 0 0,0 1-1,1-1 1,-1 0 0,0 0 0,0 0-1,0 0 1,0 0 64,12 2-1466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7:35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60 800,'2'-34'2446,"-2"33"-1912,1 0 1,-1 0-1,1 0 0,-1 0 1,1 0-1,-1 0 0,1 0 1,-1 0-1,1 0 0,0 0 1,0 0-1,-1 0 0,1 0 1,0 0-1,0 1 0,0-1 1,0 0-1,0 1 0,0-1 1,0 1-535,2-2 904,0 1 0,0 0 1,0 0-1,0 0 1,3 0-905,-4 1 265,1 0 1,0 0 0,-1 0-1,1 0 1,0 0 0,-1 0-1,1 1 1,-1 0-1,1-1 1,-1 1 0,1 0-1,-1 0 1,1 0 0,-1 1-1,2 0-265,4 3 456,0 1 0,-1 0 0,4 4-456,-8-8 107,22 22 578,-1 2-1,-2 0 0,5 7-684,19 25 549,-8-14-228,100 118 1213,29 56-1534,29 55 706,-104-158-513,5 5-61,-42-39-44,-1 6-88,-37-64-402,-17-22 373,1 0 0,0 0 0,0-1 1,0 1-1,0 0 0,0 0 0,0-1 0,0 1 1,0 0-1,0-1 0,0 1 0,0-1 0,0 1 1,0-1-1,0 0 0,1 1 0,-1-1 29,0 0 33,0-1-1,0 1 0,0 0 1,0-1-1,-1 1 1,1-1-1,0 1 0,0-1 1,-1 1-1,1-1 1,0 1-1,-1-1 1,1 0-1,0 1 0,-1-2-32,3 0 74,20-20 86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7:35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2537,'-6'0'9285,"6"2"-4119,9 3-599,-4-2-4779,87 52 2635,-4 4-1,16 17-2422,162 139 473,-225-180-287,585 458 13,-28-60-89,-528-382-100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7:36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914 55 0,'14'-12'1057,"0"0"0,4-1-1057,-1 3 4746,0 2 5364,-28 23-4226,-18 26-5072,-163 257 1089,-18 104-701,20 14-261,175-383-871,-99 242 545,-35 148-613,125-344-225,-21 50-1235,41-119 1126,0 0-328,2-22 340,2 6 311,-5-38-149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7:37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43 344 1440,'-21'7'9590,"0"-2"-4677,41-9-57,11-6-3201,14-4-1063,136-34 491,253-51-440,176-7-643,-282 62 107,-3 16-29,-269 26 22,57 4-100,-78 3-9,-33-5-23,0 1 0,0-1 0,0 1 0,0-1 0,-1 1-1,1 0 1,0 0 0,0 0 0,-1 0 0,1 0 0,1 1 32,-3 1-387,-6-2-177,-13-1-1546,5 0-2340,3 0 1717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7:37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1256,'0'31'6690,"1"42"1229,0-2-5192,6 26-2727,28 121 1524,12-2-662,6 25-61,134 623 1061,-63-331-1384,-86-328 310,5 133-788,-23-43 440,1 13-215,17-3-278,-32-273-292,1 0 0,9 25 345,-15-53-127,1 0-1,-1 0 1,1 0-1,0-1 1,0 2 127,-2-5-9,1 0 0,-1 0 0,0 1 0,0-1 0,0 0 1,0 0-1,0 0 0,1 0 0,-1 0 0,0 1 0,0-1 0,0 0 1,0 0-1,1 0 0,-1 0 0,0 0 0,0 0 0,0 0 0,1 0 0,-1 0 1,0 0-1,0 0 0,0 0 0,1 0 0,-1 0 0,0 0 0,0 0 1,0 0-1,1 0 0,-1 0 0,0 0 0,0 0 0,0 0 0,1 0 0,-1 0 1,0-1-1,0 1 0,0 0 0,0 0 0,1 0 9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7:39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88 193 704,'-16'7'2669,"-14"9"-2669,26-13 1456,-1 0 1,1 0-1,0 0 1,0 1-1,0 0 1,0-1-1,1 1 1,-3 3-1457,6-7 114,0 1 1,-1-1 0,1 0 0,0 1 0,0-1 0,-1 0-1,1 1 1,0-1 0,0 1 0,0-1 0,-1 0 0,1 1-1,0-1 1,0 1 0,0-1 0,0 0 0,0 1 0,0-1-1,0 1 1,0-1 0,0 0 0,0 1 0,0-1 0,0 1-1,0-1 1,0 1 0,0-1 0,1 0 0,-1 1 0,0-1-1,0 0 1,0 1-115,1-1 124,0 1 0,0-1 0,0 0 0,0 1 1,0-1-1,0 0 0,0 0 0,0 0 0,-1 1 0,1-1 0,0 0 0,0 0 0,0 0 0,0-1 0,0 1 0,1 0-124,8-2 380,-1-1 0,1 1 0,8-5-380,-3 2 238,61-20 1487,36-4-1725,82-12 874,114-6-47,-234 37-663,334-43 604,6 19-65,136 28 347,1 22-69,-172-8-435,4 1-149,-245-5-302,94 5 38,-156 2-57,-157-27-3463,74 14 3120,-2 1 89,1-1-1,0 1 0,-1 0 1,1 1-1,-1 0 1,1 0-1,-1 1 1,1 0 178,-18 5 302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2:07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140 114 11739,'2'-1'1043,"0"-1"0,0 1 0,-1-1 0,1 1 0,-1-1 1,1 0-1,-1 1 0,1-2-1043,-1 1 556,0 1 0,0-1 1,0 0-1,-1 0 0,1 1 0,0-1 1,-1 0-1,0 0 0,1 0-556,-1-1 232,0 1 0,0-1 0,0 0 0,-1 1 1,1-1-1,0 1 0,-1-1 0,0 0 0,0 1 0,0-1 0,0 1 0,0 0 1,-1-2-233,0 1-38,0 0 1,0 0 0,0 0-1,0 0 1,0 0 0,-1 1 0,0-1-1,1 1 1,-1 0 0,0 0-1,0 0 1,0 0 0,0 0 0,0 1-1,-1-1 1,1 1 0,-1 0-1,1 0 1,-1 0 0,1 1 0,-3-1 37,3 1-8,1 0 1,0 0-1,-1 0 1,1 0-1,-1 1 1,1-1 0,0 1-1,0 0 1,-1 0-1,1 0 1,0 0 0,0 0-1,0 0 1,0 0-1,0 1 1,0-1 0,0 1-1,0-1 1,0 1 7,-1 2-9,1 0 0,-1 0 0,1 0 0,0 1 0,-1-1 0,2 0 0,-1 1 0,1-1 0,-1 3 9,-6 27-27,2 0 1,-1 12 26,7-44 1,-1 4 3,1-1 0,-1 1 1,1-1-1,0 3-4,1-5 1,-1-1 1,1 0-1,-1 0 1,1 0-1,-1 0 1,1-1-1,0 1 1,0 0-1,0 0 1,0 0-1,1-1 1,-1 1-1,1 1-1,1-1 4,0 1-1,0 0 1,0-1 0,1 1-1,-1-1 1,1 0 0,-1 0 0,1 0-1,0-1 1,3 2-4,-5-3 1,-1 1 0,1-1 0,-1 1 0,0-1 0,1 0 0,-1 0 0,1 1 0,-1-1 0,1 0 0,-1 0 0,1-1 0,-1 1 0,0 0 0,1 0 0,-1-1 0,1 1 0,-1-1 0,0 1 0,1-1 0,-1 0 0,0 1 0,0-1 0,1 0 0,-1 0 0,0 0 0,0 0 0,0 0 0,0 0 0,0 0 0,0 0 0,0 0 0,0-1-1,41-85-23,-17 35 9,17-25 14,-41 75 3,0-1 1,1 1-1,-1 0 0,1 0 0,-1 0 1,1 0-1,0 0 0,0 0 0,0 0 1,0 1-1,0-1 0,0 1 0,0-1 0,1 1-3,-3 1 3,1 0 0,-1 0 0,0 0-1,1 0 1,-1 0 0,0 0 0,1 0-1,-1 0 1,0 0 0,0 0 0,1 0-1,-1 0 1,0 0 0,1 0 0,-1 0-1,0 0 1,1 0 0,-1 0 0,0 1-1,0-1 1,1 0 0,-1 0 0,0 0-1,0 1 1,1-1 0,-1 0 0,0 0-1,0 1 1,0-1 0,1 0 0,-1 0-1,0 1 1,0-1 0,0 0 0,0 1-1,0-1 1,1 0-3,1 14 108,-2-13-97,0 45 281,0-29-169,0 0 0,3 14-123,-2-25 25,0 0 0,0-1 0,1 1 0,0 0 0,0-1 0,0 0 1,1 1-1,0-1 0,0 0 0,1 1-25,-3-4 43,1 0-1,-1-1 1,1 1-1,-1 0 1,1-1-1,-1 1 1,1-1-1,0 0 1,0 1-43,-1-2 80,0 0 1,-1 1-1,1-1 1,0 0 0,0 0-1,0 0 1,0 1-1,0-1 1,0 0-1,-1 0 1,1 0-1,0 0 1,0-1 0,0 1-1,0 0 1,0 0-1,0 0 1,-1-1-1,1 1 1,0 0 0,0-1-1,0 1 1,-1-1-1,1 1 1,0-1-1,0 1 1,0-2-81,15-13 723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7:40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220 245 592,'4'-1'622,"1"0"0,-1-1 0,0 1 0,1-1 0,-1 0 0,3-2-622,-5 3 644,0-1 1,0 1-1,0-1 1,-1 1-1,1-1 0,0 0 1,-1 1-1,1-1 1,-1 0-1,0 0 0,0 0 1,1 0-1,-1 0 1,0-1-645,3-11 1695,-1-1 1,0 1 0,-1-1 0,0-3-1696,2-18 1184,-3 30-1031,0 0 1,-1 1 0,1-1-1,-1 0 1,-1 1 0,1-1-1,-1 1 1,-1-3-154,2 6 35,-1 0 0,1 0 1,-1 0-1,0 0 0,0 0 1,0 0-1,0 0 0,0 0 1,0 1-1,-1-1 0,1 0 0,0 1 1,-1-1-1,1 1 0,-1 0 1,0-1-1,1 1 0,-1 0 1,0 0-1,0 0 0,0 0 0,0 0 1,0 1-1,-1-1-35,-2 0 24,-1 0-1,1 1 1,-1-1-1,0 1 1,0 1-1,1-1 1,-1 1 0,0 0-1,1 0 1,-1 0-1,1 1 1,0 0-1,-1 0 1,1 0 0,0 1-1,-1 1-23,-5 2 8,0 1 1,1 0-1,0 1 0,0 0 0,1 1 1,-6 7-9,12-12 7,0-1 0,0 0 0,1 1 0,0 0 0,0 0 0,0-1 0,0 1 0,0 0 0,1 1 0,0-1 0,-1 4-7,1-5 6,1 0 0,0-1 0,0 1 0,0 0 0,0-1 0,1 1 0,-1 0 0,1-1 0,-1 1-1,1 0 1,0-1 0,0 1 0,0-1 0,1 0 0,-1 1 0,0-1 0,1 0 0,-1 1 0,1-1 0,0 0-6,11 10 41,1-1 0,0 0 1,1-1-1,0 0 1,8 3-42,11 7 88,92 56 722,-126-76-799,6 3 123,-1 0 0,1 0 0,-1 1 0,0 0 0,2 1-134,-7-4 16,0-1 0,0 0 1,1 0-1,-1 0 0,0 1 1,0-1-1,0 0 1,0 0-1,0 1 0,1-1 1,-1 0-1,0 1 0,0-1 1,0 0-1,0 1 1,0-1-1,0 0 0,0 0 1,0 1-1,0-1 0,0 0 1,0 1-1,0-1 1,0 0-1,0 1 0,0-1 1,0 0-1,-1 0 1,1 1-1,0-1 0,0 0 1,0 1-1,0-1 0,0 0 1,-1 0-1,1 0 1,0 1-1,0-1 0,-1 0 1,1 0-1,0 0 0,0 1 1,-1-1-1,1 0 1,0 0-1,0 0 0,-1 0 1,1 0-1,0 0 1,-1 0-1,1 1 0,0-1 1,-1 0-1,1 0 0,0 0-16,-21 4 344,19-4-276,-23 3 223,0-1-1,-1-2 1,-4 0-291,-77-8 211,65 4-175,39 4-37,-18-2-319,1 0 1,-2-2 319,20 4-48,1-1 8,-1 1-1,1 0 1,0-1 0,-1 1-1,1-1 1,0 1 0,-1-1-1,1 1 1,-1-1 40,2 0 24,0 1 0,0 0 0,-1-1 0,1 1 0,0-1 0,0 1 0,0 0 0,0-1-1,0 1 1,0-1 0,0 1 0,-1 0 0,1-1 0,0 1 0,1-1 0,-1 1 0,0 0 0,0-1 0,0 1 0,0 0 0,0-1 0,0 1 0,0-1 0,0 1 0,1 0 0,-1-1 0,0 1 0,0 0 0,1-1 0,-1 1 0,0 0 0,0-1 0,1 1 0,-1 0 0,0 0-24,14-18 309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7:41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62 224,'2'-7'121,"7"-26"4434,-5 12 5968,-8 33-5128,-7 16-3986,-3 19-451,2 1 0,2 0-1,2 1 1,0 32-958,7-55 218,1 0 0,1 0 0,2 1 0,2 8-218,-1-18 77,0 1 0,1-1-1,1 0 1,0-1-1,2 1 1,6 10-77,-8-17 17,0-1 0,0 0 0,1-1-1,1 1 1,-1-1 0,1-1 0,1 1 0,-1-1 0,1-1-17,-3-2 5,1 0 1,-1 0-1,1 0 1,-1-1-1,1-1 1,0 1-1,0-1 0,0 0 1,1 0-1,-1-1 1,0 0-1,1 0 1,3-1-6,-5-1-24,-1 0 1,1 0 0,0 0 0,-1-1 0,1 0 0,-1 0 0,1 0 0,-1-1 0,0 1-1,0-1 1,0-1 0,-1 1 0,1-1 0,3-3 23,8-9-389,-1 0 0,-1-1-1,3-4 390,-14 17-218,30-41-352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7:41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3673,'0'18'15219,"16"-10"-13107,7 2-367,9-2 87,5-1-303,12-7-849,10 0-232,-4-8-200,3 4-48,-22 0-72,-6 0 56,-2 4-184,-4-1-376,4 5-360,-11-1 1376,3 7-688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8:01.8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47 880 720,'-35'-10'1152,"27"7"-1155,4 0 10145,7 6 50,0 3-10108,-3-6-31,3 6 206,0-1 1,1 0-1,-1 1 0,2 0-259,13 16 555,0-2 0,1 0-1,6 4-554,-17-17 92,1-1-1,0 1 1,0-2-1,1 1 0,0-1 1,0-1-1,0 0 1,0 0-1,1-1 1,-1 0-1,1-1 0,0 0 1,0-1-1,0 0 1,-1 0-1,1-1 0,0-1 1,0 0-1,0-1 1,7-1-92,-16 2 8,1 1 1,0-1-1,0 0 1,-1 0-1,1 0 1,0 0-1,-1-1 0,1 1 1,-1-1-1,0 1 1,1-1-1,-1 0 1,0 0-1,0 0 1,1-1-9,-2 1 8,1-1 0,-1 0 0,0 0 0,0 1 0,0-1 0,0 0 0,0 0 0,-1 0 0,1 0 0,-1 0 1,0 0-1,0 0 0,0 0 0,0-1-8,-2-22 34,0-1 1,-2 1 0,-6-21-35,-25-74 26,29 103-13,-2-5 11,8 22-24,0 1 0,0 0 0,0 0 1,0 0-1,0 0 0,0 0 0,0 0 1,0-1-1,0 1 0,0 0 0,0 0 1,0 0-1,0 0 0,0 0 0,0 0 1,0-1-1,0 1 0,0 0 0,0 0 1,0 0-1,0 0 0,0 0 0,0 0 1,0 0-1,1-1 0,-1 1 1,0 0-1,0 0 0,0 0 0,0 0 1,0 0-1,0 0 0,0 0 0,0 0 1,1 0-1,-1 0 0,0 0 0,0 0 1,0-1-1,0 1 0,0 0 0,0 0 1,0 0-1,1 0 0,-1 0 0,0 0 1,0 0-1,0 0 0,0 0 0,0 0 1,0 0-1,1 0 0,-1 0 1,0 1-1,0-1 0,0 0 0,0 0 1,0 0-1,0 0 0,8 4 17,-8-4-16,14 11 122,-1 0 0,0 1 0,-1 0 0,7 9-123,-3-3 291,1-1 1,2 1-292,-9-10 111,1 0 1,0-1-1,0 0 1,0 0-1,1-2 1,6 3-112,-10-5 35,0 0 1,0-1 0,0 0 0,0 0 0,0-1-1,1 0 1,-1 0 0,0-1 0,1-1 0,4 0-36,-10 1 7,0 0 0,-1-1 0,1 1 0,-1-1 0,1 0 1,0 0-1,-1 0 0,0 0 0,1-1 0,-1 1 1,0-1-1,0 1 0,1-1 0,-1 0 0,0 0 0,-1 0 1,1 0-8,0 0 5,0-1 1,0 0 0,-1 0 0,0 0 0,1 0 0,-1 0 0,0-1 0,0 1 0,-1 0-1,1 0 1,-1-1 0,1 0-6,-1-9 12,-1 1 0,0 0 0,-1 0 0,0 0 0,-1-1 0,-3-8-12,-10-28 38,-6-8-38,5 13 11,15 42-11,1-1 0,1 0 1,-1 1-1,0-1 0,1 0 0,-1 0 0,1 0 0,0-1 0,0 4 0,0-1 0,0 1 0,0 0 0,0-1 0,0 1 0,0 0 0,0-1 0,1 1 0,-1 0 0,0-1 0,0 1 0,0 0 0,0-1-1,1 1 1,-1 0 0,0-1 0,0 1 0,1 0 0,-1 0 0,0-1 0,1 1 0,-1 0 0,0 0 0,1 0 0,0-1-1,0 1 1,-1 0 0,1 0-1,0 0 1,0 0 0,0 0-1,0 0 1,0 0-1,0 0 1,0 1 0,0-1-1,0 0 1,-1 0 0,2 1 0,12 5 1,0 1 0,-1 1 1,0 0-1,6 5-1,18 11 15,-21-15 9,-1-1-1,1-1 1,0 0 0,1-1 0,0-1 0,0 0 0,0-1 0,0-1-1,1-1-23,-14-1 8,0-1 0,0 0 0,0 0 0,0 0 0,0-1 0,0 0 0,-1 1 0,1-1 0,0 0 0,0-1 0,-1 1 0,1-1-8,-2 1 6,0-1 0,0 1-1,0-1 1,0 1 0,0-1 0,-1 0-1,1 1 1,0-1 0,-1 0-1,0 0 1,1 0 0,-1 0-1,0-1 1,0 1 0,0 0-1,-1 0 1,1-1 0,0 1-1,-1-1-5,2-6 8,-1 1-1,-1 0 0,1 0 1,-2 0-1,1 0 0,-1 0 0,0-1 1,0 1-1,-2-4-7,-5-14 11,-1 0 0,-3-4-11,2 5 8,3 8-4,-1-1 1,2-1 0,0 0 0,-1-8-5,6 18-2,4 7-4,7 10-4,-8-6 9,37 40 3,-24-24 47,18 16-49,-17-20 58,0-1 1,1-1-1,0 0 0,1-1 0,3 1-58,-12-8 30,-1 0-1,1 0 1,0 0-1,0-2 1,1 1-1,-1-1 1,0 0-1,1-1 1,0 0 0,-1 0-1,1-1 1,5-1-30,-12 0 5,0 1 0,0-1 0,1 0 0,-1 1 0,0-2 0,0 1 0,-1 0 0,1 0 0,0-1 0,0 0 0,-1 0 0,1 1 0,-1-2 0,1 1 0,-1 0 0,1 0-5,-1-2 2,1 0 1,-1 1 0,0-1-1,0 0 1,0 0 0,0 0-1,-1 0 1,1-1 0,-1 1-1,0 0 1,0-4-3,0-4 2,0 0 1,-1 0-1,0 0 1,-1 0-1,0 0 1,-2-5-3,-5-23 16,-6-10-16,6 19 2,-4-16 1,3 11-1,-1-1 0,-2 1 1,-9-18-3,17 45-1,6 10 2,9 15 16,-6-8 6,5 5 83,-1-1 0,1 0 0,1 0 0,0-1 0,4 3-106,-10-11 31,0 1 0,0 0-1,0-1 1,1 0 0,0 0 0,-1-1 0,1 1-1,0-1 1,0-1 0,0 1 0,0-1 0,0 0-1,1 0 1,4-1-31,-9 0 2,0 0 1,-1 0-1,1 0 0,-1 0 0,1 0 1,0-1-1,-1 1 0,1 0 0,-1-1 0,1 0 1,-1 1-1,1-1 0,-1 0 0,0 0 1,1 0-1,-1 0 0,0 0 0,0 0 0,0 0 1,1 0-1,-1 0 0,0 0 0,0-2-2,1-1-39,0 1-1,0-1 0,-1 0 0,0-1 0,0 1 0,0 0 0,0-4 40,1 8-176,0 5-936,1 5-4375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8:03.3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24 248 64,'-9'-6'759,"4"2"52,1 2 2571,1-1 2281,0 1 3394,6 17-5163,20 100-1193,-15-76-1423,5 7-1278,-8-32 208,0 0 0,1 0 0,0 0 0,3 2-208,-6-11 39,0 0 0,1 0 0,-1 0 0,1-1 0,0 1 0,0-1 0,1 0 0,-1 0 0,1-1 0,0 1 0,4 1-39,-6-3 6,0-1 1,1 1-1,-1-1 1,0 0-1,1 0 1,-1-1-1,1 1 1,-1-1-1,1 1 1,-1-1-1,1 0 0,-1-1 1,1 1-1,-1 0 1,1-1-1,-1 0 1,1 0-1,-1 0 1,4-2-7,0-1-7,1 0 1,0 0 0,-1-1-1,0 0 1,0-1 0,0 1-1,-1-1 1,0-1-1,0 1 1,0-1 0,1-3 6,9-15-159,-1 0 0,9-21 159,-22 42-16,28-61-310,-3-1 0,1-14 326,-27 77-1,0 0 0,0 0 1,0 0-1,1 0 0,-1 0 1,1 0-1,-1 0 0,1 1 1,0-1-1,0 1 0,1-1 1,-1 1-1,0 0 0,1-1 1,-2 3 1,-1 0 0,1-1 0,0 1-1,0 0 1,0 0 0,0 0 0,-1 0-1,1 0 1,0 0 0,0 0 0,0 0 0,0 0-1,-1 0 1,1 0 0,0 0 0,0 1-1,0-1 1,-1 0 0,1 0 0,0 1-1,0-1 1,-1 1 0,1-1 0,0 1-1,-1-1 1,1 1 0,0-1 0,-1 1 0,1-1-1,-1 1 1,1 0 0,-1 0 0,1 0-1,2 4 32,0 0 1,0 0-1,0 1 1,-1-1 0,1 1-1,0 3-32,2 6 90,-3-11-60,16 42 790,7 8-820,-18-41 146,0-1 0,0 1 1,2-1-1,-1 0 0,2-1 0,4 4-146,-11-11 10,0-1 1,0-1-1,0 1 0,1 0 1,0-1-1,-1 0 0,1 1 0,0-1 1,0-1-1,0 1 0,0-1 1,0 1-1,1-1 0,-1-1 0,0 1 1,0 0-1,1-1 0,-1 0 1,1 0-1,-1 0 0,0-1 0,0 1 1,1-1-1,-1 0 0,0 0 1,0-1-1,0 1 0,0-1 0,0 0 1,0 0-1,0 0 0,-1-1 1,1 1-1,-1-1 0,3-2-10,6-6-75,0-1-1,-1 0 1,-1-1-1,0 0 0,8-14 76,8-19-750,3-10 750,1-3-358,-29 57 351,0 0 0,1-1-1,-1 1 1,1 0-1,-1 0 1,1 0-1,0 0 1,0 0-1,0 0 1,0 1 0,0-1-1,2 0 8,-4 2 1,1-1 0,-1 1 1,0 0-1,1 0 0,-1 0 0,1 0 0,-1 0 0,0 0 0,1 0 1,-1 0-1,1 0 0,-1 1 0,0-1 0,1 0 0,-1 0 0,1 0 1,-1 0-1,0 0 0,1 1 0,-1-1 0,0 0 0,1 0 0,-1 1 1,0-1-1,1 0 0,-1 1 0,0-1 0,0 0 0,1 1 0,-1-1 1,0 0-1,0 1 0,0-1 0,0 0 0,1 1 0,-1 0-1,10 20 102,-9-18-79,18 48 397,-9-24-83,1-1 0,0 0-1,4 2-336,-13-24 38,0-1 0,1 1-1,0 0 1,0-1-1,0 1 1,0-1 0,1 0-1,-1 0 1,1 0-1,0-1 1,-1 1 0,1-1-1,3 1-37,-3-1 11,-1-1 0,0 0 0,0-1 0,0 1-1,0 0 1,1-1 0,-1 0 0,0 0 0,0 0 0,1 0 0,-1 0-1,0-1 1,0 1 0,0-1 0,1 0 0,-1 0 0,0 0-1,0 0 1,1-2-11,3-1-1,0 0 0,0-1 1,-1 0-1,0 0 0,0-1 0,0 0 0,-1 0 0,0 0 0,1-2 1,7-12-131,0 0 0,4-11 131,13-29-334,-8 16-331,2 1 1,26-36 664,-49 77-12,1 0 1,-1 0-1,1 0 1,0 0-1,-1 1 1,1-1-1,2-1 12,-4 3 0,1 0 0,-1 0 0,0 0-1,0-1 1,0 1 0,1 0 0,-1 0-1,0 0 1,0 0 0,1 0 0,-1 0-1,0 0 1,0 0 0,1 0 0,-1 0-1,0 0 1,0 0 0,1 0 0,-1 0-1,0 0 1,0 0 0,0 1 0,1-1-1,-1 0 1,0 0 0,0 0 0,5 9 17,-3 3 72,-1-1 0,0 0 1,0 6-90,2 23 348,-1-26-185,1 0 0,0 0-1,1 0 1,0-1 0,1 0 0,1 1-1,0-2 1,0 1 0,8 8-163,-12-17 22,1-1 0,-1 0 0,1 0 0,0 0 0,1 0 0,-1-1 0,0 1 0,1-1 0,-1 0 0,1 0 0,0 0 0,1 0-22,-2-1 6,-1 0 0,1 0-1,0-1 1,0 1 0,0-1 0,-1 1 0,1-1 0,0 0 0,0 0 0,0-1 0,0 1 0,0 0 0,-1-1 0,1 0 0,0 0 0,0 1-1,-1-2 1,1 1-6,5-4-7,0-1 0,-1 1 0,0-1 0,0-1-1,-1 1 1,0-1 0,2-3 7,5-5-67,3-2-30,16-18-702,12-20 799,-43 54-2,-1 1 1,0-1-1,0 1 0,1 0 0,-1-1 1,0 1-1,1-1 0,-1 1 1,0 0-1,1-1 0,-1 1 1,0 0-1,1 0 0,-1-1 1,1 1-1,-1 0 0,0 0 1,1-1-1,-1 1 0,1 0 1,-1 0-1,1 0 0,-1 0 1,1 0-1,-1 0 0,1 0 1,-1 0-1,1 0 0,0 0 2,-1 0 0,1 1 0,0-1 0,-1 1 0,1-1 0,0 1 0,-1 0 0,1-1 0,-1 1 0,1 0 0,-1-1 0,1 1 0,-1 0 0,0 0 0,1-1 0,-1 1 0,0 0 0,3 6 19,-1 0 0,-1 0 0,2 7-19,-3-13 3,4 30 85,2 6 324,7 27-412,-10-54 57,0 0-1,0 0 0,2 0 0,-1 0 1,1-1-1,0 0 0,1 0 0,2 3-56,-6-9 10,1 0-1,-1 0 0,1-1 1,0 1-1,0-1 0,0 1 1,0-1-1,0 0 0,1 0 1,-1 0-1,0-1 0,1 1 1,0-1-1,-1 0 0,1 0 1,0 0-1,-1-1 0,3 1-9,-1-1 0,0 0-1,-1-1 0,1 1 0,0-1 0,-1 0 1,1 0-1,-1 0 0,1-1 0,-1 0 0,1 0 1,-1 0-1,0 0 0,0-1 0,0 1 0,0-2 1,10-7-47,-1-1-1,0 0 0,-1-2 0,0 1 0,-1-1 0,4-7 48,18-32-536,5-12 536,-8 13-273,-10 20 120,-8 14 6,7-14 147,-17 27-9,-1 8 46,-4 11 114,0 0-8,-2 23 280,0 3 553,0 23-976,5-52 82,0-1-1,0 1 1,1 0-1,1 0 0,0-1 1,0 1-1,1-1 1,1 2-82,-3-10 4,0 0 1,-1 0 0,1 0-1,0 0 1,0 0 0,0 0-1,0-1 1,1 1 0,-1-1-1,0 1 1,1 0 0,-1-1-1,1 0 1,0 1 0,-1-1 0,1 0-1,0 0 1,0 0 0,0 0-1,0 0 1,0-1 0,0 1-1,0-1 1,0 1 0,0-1-1,0 0 1,0 1 0,0-1-1,0 0 1,0 0 0,0 0-1,0-1 1,0 1 0,0-1-1,2 0-3,5-2-8,1 0 0,-1-1 1,0 0-1,0-1 0,0 0 1,4-3 6,10-9-142,0-2 0,-1 0 1,0-1-1,0-3 142,-18 20-32,-2 1 6,0 0 0,0 0 0,1-1 1,-1 1-1,-1-1 0,1 1 0,0-1 0,-1 0 0,1 0 1,-1 0-1,1 0 26,-3 7 4,0 0 1,1 0-1,0 0 1,0 0-1,0 0 1,0 0-1,1 0 1,-1 0-1,1-1 1,0 1-1,1 2-4,1 5 31,0 0-1,0-1 0,1 1 1,0-1-1,1 0 1,1 1-31,-4-8 19,0 1 0,1 0 0,0-1 0,0 1 0,0-1 1,0 0-1,0 0 0,1 0 0,-1-1 0,1 1 0,0-1 0,-1 1 0,1-1 0,0-1 1,0 1-1,1 0 0,-1-1 0,3 1-19,1-1 48,0 0-1,0-1 1,1 0-1,-1 0 1,0 0 0,0-1-1,8-2-47,10-3-398,21-9 398,-22 7-794,52-16-5401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8:04.5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193 75 952,'-1'-20'2555,"1"16"-1238,-1 0 1,1-1-1,-1 1 0,0 0 1,-1 0-1,1 0 0,-1 0 1,1 0-1,-3-2-1317,4 5 125,0 0 1,-1 1-1,1-1 0,0 0 0,-1 1 0,1-1 0,-1 1 1,1-1-1,-1 0 0,1 1 0,-1-1 0,0 1 0,1 0 0,-1-1 1,0 1-1,1-1 0,-1 1 0,0 0 0,1-1 0,-1 1 1,0 0-1,0 0 0,1 0 0,-1 0 0,0 0 0,0 0 0,0 0 1,1 0-1,-1 0 0,0 0 0,0 0 0,1 0 0,-1 0 1,0 1-1,0-1 0,1 0 0,-1 0 0,0 1 0,1-1 1,-1 1-1,0-1 0,1 0 0,-1 1 0,1 0 0,-1-1 0,1 1 1,-1-1-126,-3 5 399,0-1 1,0 1-1,0 0 1,1 0-1,-2 3-399,3-5 181,-25 41 1248,2 0 1,2 1 0,-14 39-1430,35-77 89,0 0 0,0 0 1,0 1-1,1-1 1,1 1-1,-1 2-89,1-8 15,0 0-1,0 0 1,0 0-1,0-1 1,0 1 0,0 0-1,1 0 1,-1 0-1,1 0 1,-1 0-1,1-1 1,0 1-1,0 0 1,0-1-1,0 1 1,0 0 0,0-1-1,0 1 1,0-1-1,1 0 1,-1 1-1,0-1 1,1 0-1,-1 0 1,1 0-1,0 1-14,2-1 6,-1 0 0,0 0 0,1-1 0,-1 1 0,1-1 0,-1 0-1,1 1 1,-1-1 0,1-1 0,-1 1 0,1-1 0,-1 1 0,4-2-6,4-1 1,0-1 0,0 0 0,6-4-1,168-89-75,-123 63 42,-47 24 23,-13 8 8,1 1 1,-1-1-1,0 1 0,0 0 1,1 0-1,1-1 2,-4 2 1,0 0-1,0 0 0,0 0 0,0 0 0,0 0 0,0 0 0,1 0 0,-1 0 0,0 0 0,0 0 0,0 0 0,0 0 0,0 0 0,0 0 1,0 0-1,0 0 0,0 1 0,0-1 0,0 0 0,0 0 0,0 0 0,0 0 0,1 0 0,-1 0 0,0 0 0,0 0 0,0 0 1,0 0-1,0 0 0,0 0 0,0 0 0,0 1 0,0-1 0,0 0 0,0 0 0,0 0 0,0 0 0,0 0 0,0 0 0,0 0 0,0 0 1,0 0-1,0 0 0,0 1 0,0-1 0,0 0 0,0 0 0,0 0 0,0 0 0,-1 0 0,1 0 0,0 0 0,0 0 0,0 0 1,0 0-1,0 0 0,0 0 0,0 0 0,0 0 0,0 0 0,0 1 0,0-1 0,0 0 0,0 0 0,-5 8 9,2-4-4,-2 8 14,1 0 0,0 0 0,1 0 0,0 0 0,1 0 0,0 9-19,0-13 21,-5 38 149,1-19 134,3 1 1,-1 7-305,4-29 61,0 0 0,1 0 1,-1 0-1,1 1 0,0-1 1,1 0-1,0 0 0,2 5-61,-3-8 14,0 0-1,1 0 1,-1-1-1,1 1 0,0 0 1,0-1-1,0 1 1,0-1-1,1 0 1,-1 1-1,0-1 0,1 0 1,0-1-1,-1 1 1,1 0-1,0-1 0,2 2-13,0-2 3,0 0-1,0 0 0,0 0 0,0 0 1,0-1-1,0 0 0,0 0 0,0 0 1,0-1-1,0 1 0,2-2-2,9-1-9,-1-2 0,14-5 9,38-18-209,-3-3-1,24-16 210,-77 40-37,-10 6 31,1-1 0,0 1 0,0 0 0,0 0 0,0-1 0,0 2-1,0-1 1,0 0 0,1 0 0,-1 1 0,0-1 0,0 1 0,0-1 0,1 1 0,-1 0 0,1 0 6,-3 0 0,0 0-1,0 0 1,1 0 0,-1 0 0,0 1 0,1-1 0,-1 0-1,0 0 1,0 0 0,0 0 0,1 0 0,-1 1 0,0-1-1,0 0 1,0 0 0,1 0 0,-1 0 0,0 1 0,0-1 0,0 0-1,0 0 1,0 1 0,1-1 0,-1 0 0,0 0 0,0 1-1,0-1 1,0 0 0,0 0 0,0 1 0,0-1 0,0 0 0,0 1-1,0-1 1,-1 7 5,0 1-1,0-1 0,-1 0 1,0 0-1,-1 0 0,1 0 1,-1-1-1,-4 7-4,0 4 25,3-9-27,-7 15 157,2 1 0,0-1 0,2 2 0,-5 22-155,11-39 59,1-1 0,-1 1 0,1-1 0,0 1 0,1-1 0,0 1 1,0-1-1,1 5-59,0-7 28,0 0 0,0 0 0,0 0 0,0 0 0,1-1 0,0 1 0,0 0 0,0-1 0,1 0 0,-1 0 0,1 0 0,3 2-28,-4-3 1,0-1 1,0 0-1,0 0 0,1 0 0,-1-1 0,1 1 0,-1-1 0,1 0 1,-1 0-1,1 0 0,0 0 0,0 0 0,-1-1 0,1 0 0,0 0 1,0 0-1,3-1-1,4 0-31,-1-1 0,0 0 0,0-1 0,0-1 1,8-3 30,10-6-265,-1-1 1,19-14 264,-11 7-318,-25 17 216,-10 4 99,1 0 0,-1 0 1,0 0-1,0 0 0,0 0 0,0 0 1,1 0-1,-1 0 0,0 0 0,0 0 1,0 1-1,0-1 0,0 0 1,1 0-1,-1 0 0,0 0 0,0 0 1,0 0-1,0 0 0,0 1 0,0-1 1,0 0-1,1 0 0,-1 0 0,0 0 1,0 1-1,0-1 0,0 0 1,0 0-1,0 0 0,0 0 0,0 1 3,0 1-15,0 1 1,0 0-1,-1 0 0,1 0 0,-1-1 0,0 3 15,0-2 0,-27 106 28,-6 26 379,31-125-336,1 0 0,1 0-1,0 0 1,0 1 0,1-1 0,0 0 0,1 4-71,-1-12 14,1 1 0,-1-1 0,1 0-1,-1 0 1,1 0 0,0 0 0,0 0 0,0 0 0,0 0 0,0 0 0,0 0-1,1 0 1,-1-1 0,1 2-14,0-2 3,-1 0-1,0 0 1,0-1-1,1 1 1,-1 0-1,0-1 1,1 1-1,-1-1 1,1 1-1,-1-1 1,1 1-1,-1-1 1,1 0-1,-1 0 1,1 0-1,-1 0 1,1 0-1,0 0 1,-1 0-1,1-1 1,-1 1-1,1-1-2,14-4-6,1 0 1,-1-2-1,0 0 0,7-5 6,15-7 1,-34 17-1,0 0-1,1 1 1,-1-1 0,1 1 0,-1 0 0,1 0 0,-1 0 0,1 1 0,-4 0-1,0 0 1,0 0-1,0 0 1,0 0 0,0 0-1,0 1 1,0-1 0,0 0-1,0 1 1,0-1-1,0 0 1,0 1 0,0-1-1,-1 1 1,1 0-1,0-1 1,0 1 0,0 0-1,-1-1 1,1 1 0,0 0-1,-1 0 1,1 0-1,-1 0 1,1 0 0,-1-1-1,1 1 1,-1 0 0,0 0-1,0 0 1,1 0-1,-1 0 1,0 0 0,0 0-1,0 0 1,0 1 0,1 11 8,-1-1 0,0 0 0,-2 9-8,1-8 128,0 0-1,2 12-127,1-11 411,-2-13-390,0-1 0,1 0 0,-1 0 1,0 1-1,0-1 0,0 0 0,0 1 0,0-1 0,0 0 1,1 1-1,-1-1 0,0 0 0,0 0 0,0 1 0,1-1 1,-1 0-1,0 0 0,0 1 0,1-1 0,-1 0 0,0 0 1,0 0-1,1 1 0,-1-1 0,0 0 0,1 0 1,-1 0-1,0 0 0,1 0 0,-1 0 0,0 0 0,1 0 1,-1 0-1,0 0 0,1 0-21,11-9 288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8:15.2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8 164 608,'-1'-1'2480,"-4"-5"11962,4 1-9758,1 5-4061,1 2-68,49 137 864,-48-135-1390,1 4 37,0 0 0,0 0 0,1-1 0,0 1 1,0-1-1,1 0 0,2 3-66,-6-9 3,0-1 1,-1 1 0,1 0-1,0 0 1,0 0-1,0-1 1,0 1 0,0-1-1,-1 1 1,1 0 0,0-1-1,0 1 1,1-1-1,-1 0 1,0 1 0,0-1-1,0 0 1,0 0 0,0 0-1,0 0 1,0 0-1,0 0 1,0 0 0,1 0-1,-1 0 1,0 0-1,0 0 1,0-1 0,0 1-1,0 0 1,0-1 0,0 1-1,0-1 1,0 0-1,0 1 1,0-1 0,0 0-1,-1 1 1,1-1 0,0 0-5,2-2 2,0 0 0,0-1 0,0 0-1,0 1 1,-1-1 0,1 0 0,-1 0-1,2-4 0,4-15 4,-1 0-1,3-20-3,-4 17 5,1 0-1,1 1-4,-6 20 2,-1 0-1,2 0 0,-1 0 1,0 1-1,1-1 0,1-1-1,-3 6 0,-1-1 0,0 1 0,1-1 0,-1 1 0,0 0 0,1-1 0,-1 1 0,0 0 0,1-1 0,-1 1 0,1 0 0,-1 0 0,0-1 0,1 1 0,-1 0 0,1 0 0,-1 0 0,1 0 0,-1 0 0,1-1 0,-1 1 0,1 0 0,-1 0 0,1 0-1,-1 0 1,1 0 0,-1 1 0,0-1 0,1 0 0,-1 0 0,1 0 0,-1 0 0,1 0 0,-1 1 0,1-1 0,-1 0 0,0 0 0,1 1 0,-1-1 0,1 1 0,1 1 1,0 0-1,0 0 1,-1 0 0,1 0-1,0 1 1,-1-1 0,1 1-1,-1 0 0,12 26 199,5 16-199,-7-16 551,14 25-551,-20-45 94,0 0 0,0 0 0,1-1 0,1 0 0,-1-1 0,1 1-1,8 6-93,-11-11 35,0 0 0,0 0 0,1-1 0,-1 1 0,1-1 0,4 2-35,-7-3 9,0-1 1,1 1-1,-1 0 1,0-1-1,1 1 0,-1-1 1,1 0-1,-1 0 1,1 0-1,-1 0 1,1-1-1,-1 1 0,0-1 1,2 0-10,-2 1 3,-1-1 0,0 0 1,0 1-1,0-1 0,0 0 1,0 0-1,0 0 0,0 0 0,0 0 1,0 0-1,-1 0 0,1 0 1,0 0-1,0 0 0,-1 0 0,1-1 1,-1 1-1,1 0 0,-1 0 1,0-1-1,0 1 0,1 0 0,-1-1 1,0 1-1,0 0 0,0-1 1,0 1-4,0-8 8,-1 1 1,0 0-1,0-1 1,-1 1-9,1-1 6,-1 0 2,-3-27 25,0-11-33,4 38 3,1-1 0,0 1-1,1 0 1,0 0 0,0-1-1,1 1 1,1-6-3,-2 14 0,-1 0 0,0 0 1,1 0-1,-1 0 0,1-1 0,-1 1 0,1 0 0,-1 0 0,1 0 0,0 0 0,-1 0 0,1 0 1,0 0-1,0 1 0,0-1 0,0 0 0,0 0 0,0 1 0,0-1 0,0 0 0,0 1 0,0-1 1,0 1-1,0 0 0,0-1 0,0 1 0,1 0 0,-1 0 0,1 0 0,-1 0 0,0 1 0,0-1 0,1 1 0,-1-1 0,0 1 0,0-1 0,0 1 0,0 0 1,0-1-1,0 1 0,0 0 0,0 0 0,0 0 0,0 0 0,0 0 0,-1 0 0,1 0 0,0 0 0,-1 0 0,1 0 0,-1 0 0,1 1 0,-1-1 0,8 18 32,-2 0 0,0 1 0,-1 3-32,0-3 120,0 1 1,2-1 0,3 6-121,-8-21 42,1 1-1,0-1 1,0 1 0,1-1 0,0 0-1,0 0 1,0-1 0,0 1 0,1-1-1,-1 0 1,1 0 0,0 0-1,1 0-41,-3-2 12,0-1 0,0 1 0,1-1 0,-1 0-1,0 1 1,0-1 0,1-1 0,-1 1 0,0-1-1,1 1 1,-1-1 0,0 0 0,1 0 0,-1 0 0,1-1-1,-1 1 1,0-1 0,3 0-12,-2-1 4,0 1 0,0-1 0,-1 0 0,1 0 0,0-1 0,-1 1 0,1-1 0,-1 1 0,0-1 0,0 0 0,0 0 0,0-1 0,-1 1-1,3-4-3,4-9-1,-1-1-1,0 0 0,-1 0 1,-1-1-1,-1 0 0,0-2 2,1-1-2,0 0-1,1 1 0,1 0 0,3-4 3,-9 20 0,1 1 0,-1-1 0,1 0 0,0 1 0,0-1 0,0 1 0,0 0 0,0 0 0,3-2 0,-5 4 0,0 1 0,1-1 0,-1 0 0,0 0 0,1 1 0,-1-1 0,0 1 0,1-1 0,-1 1 0,1 0 0,-1 0 0,0-1 0,1 1 0,-1 0 0,1 0 0,-1 0 0,1 1 0,-1-1 0,1 0 0,-1 0 0,0 1 0,1-1 0,-1 1 0,1-1 0,-1 1 0,0 0 0,0 0 0,1-1 0,-1 1 0,0 1 0,4 2 1,-1 1 0,-1-1-1,1 1 1,-1 0 0,0 0 0,0 1-1,0-1 1,1 4-1,2 3 6,4 10 7,3 5 76,2 0-1,0-1 1,8 8-89,-22-32 9,15 19 341,18 18-350,-28-33 48,-1-1 0,1 0 0,1 0 0,-1-1 0,0 1 1,1-1-1,0-1 0,7 4-48,-12-7 6,-1 1 0,1 0-1,0 0 1,0-1 0,0 1 0,0-1 0,0 0-1,0 1 1,0-1 0,0 0 0,0 0 0,0 0-1,0-1 1,0 1 0,0 0 0,0-1 0,0 1-1,-1-1 1,1 0 0,0 1 0,0-1-1,0 0 1,-1 0 0,1 0 0,0 0 0,-1-1-1,1 1 1,-1 0 0,2-2-6,4-6-2,1 0 0,-1-1 0,-1 0 0,0 0 0,2-5 2,7-18-119,0-3 119,-2 5-190,5-9 190,-16 36-12,0 0-1,1 1 0,-1-1 1,1 1-1,-1-1 0,1 1 1,1-1 12,-4 4-1,1-1 0,-1 1 0,1 0 0,-1-1 0,1 1 0,-1 0 0,1-1 0,-1 1 0,1 0 0,-1 0 0,1 0 0,0 0 0,-1-1 0,1 1 0,-1 0 1,1 0-1,0 0 0,-1 0 0,1 0 0,-1 0 0,1 0 1,0 1 0,0-1 0,-1 1 0,1-1 0,0 1 0,0-1 0,-1 1 0,1-1 1,-1 1-1,1 0 0,0-1 0,-1 1 0,1 0 0,-1 0 0,0-1 0,1 1 0,-1 0 0,1 0 1,-1 0-1,0 0 0,17 51 45,-13-35 21,1 0 0,1-1-1,5 10-65,-8-21 27,-1-1-1,1 1 0,0-1 1,0 1-1,1-1 1,-1 0-1,1 0 0,0-1 1,0 1-1,0-1 0,0 0 1,1 0-1,4 2-26,-7-4 10,0 0 0,1 0 0,-1 0 0,1 0 0,-1 0 0,1-1 0,-1 1 0,1-1 0,-1 0 0,1 0 0,0 0 0,-1 0 0,1 0 0,-1-1 0,2 1-10,0-2 6,0 1 1,-1 0 0,1-1 0,-1 0 0,1 0 0,-1 0 0,0 0-1,0 0 1,3-3-7,3-4-4,0-1-1,-1 0 0,0 0 1,0-1-1,4-9 5,42-78-304,4-8-261,-55 101 537,0 1 1,0-1-1,0 1 1,1-1-1,-1 1 1,1 0-1,0 1 1,1-1 27,-4 3-1,-1 1 0,0 0 1,1 0-1,-1 0 0,0 0 1,1 0-1,-1-1 0,1 1 1,-1 0-1,0 0 0,1 0 1,-1 0-1,1 0 0,-1 0 1,0 1-1,1-1 0,-1 0 1,1 0-1,-1 0 0,0 0 1,1 0-1,-1 0 0,0 1 1,1-1-1,-1 0 0,0 0 1,1 1-1,-1-1 0,0 0 1,0 0-1,1 1 0,-1-1 1,0 0-1,0 1 1,1-1-1,-1 0 0,0 1 1,0-1-1,0 1 0,0-1 1,0 0-1,1 1 0,-1-1 1,6 21 46,-5-17-23,4 13 64,10 31 564,-1-10-47,9 13-604,-16-36 113,1 0 1,1 0-1,0-1 1,1 0-1,1-1-113,-8-10 14,0 0 0,0 0 0,0 0 0,0 0 0,1-1 0,-1 1 0,1-1 0,0 0 0,-1 0 0,1 0 0,0-1 0,0 1 0,0-1 0,0 0 0,0 0 0,1 0 0,-1-1 0,0 0 0,0 1 0,1-2 0,-1 1 0,0 0 0,0-1 0,0 0 0,1 0 0,-1 0 0,0 0 0,0-1 0,0 1 0,-1-1 0,1 0 0,0 0 0,-1-1 0,1 1 0,-1-1 0,0 1 0,0-1 0,0 0 0,0-1 0,2-2-14,4-6-52,-1-2 1,2-4 51,-2 3-137,0 2 1,2-2 136,-8 12-16,0 1 0,-1 0 0,1 0 0,0 1 0,1-1 0,-1 0 0,0 0 0,0 1 0,1 0 0,-1-1 0,1 1 0,-1 0 0,1 0 16,-2 1-1,0-1-1,0 1 1,0 0-1,1 0 1,-1 0-1,0 0 1,0 0-1,0 0 1,0 0 0,0 0-1,0 0 1,0 0-1,0 1 1,0-1-1,0 0 1,0 1-1,0-1 1,0 1 0,0-1-1,0 1 1,0 0-1,0-1 1,0 1-1,0 0 1,-1 0-1,1-1 1,0 1 0,-1 0-1,1 0 1,0 0-1,-1 0 1,1 0-1,-1 0 1,1 0 1,1 4 22,-1 0 1,1 1-1,-1-1 1,0 2-23,6 20 549,-6-26-589,-1 1 0,1-1 0,-1 0 0,1 0 0,-1 1-1,1-1 1,0 0 0,0 0 0,0 0 0,0 0 0,0 0 0,0 0-1,0 0 1,1 1 40,0-1-5319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8:19.1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99 1111 0,'-46'-6'136,"44"6"-42,0 0-1,0-1 1,0 1 0,0-1 0,1 0-1,-1 1 1,0-1 0,0 0 0,1 0-1,-1 0 1,0 0 0,1-1 0,-1 1-1,1 0 1,-1-2-94,-4-2 441,-8-5 5377,10 5-1149,4 5-4583,0 0 1,0 0-1,0 0 0,0 0 0,0 0 0,0 0 1,0 0-1,0 0 0,0 0 0,0 0 1,0 0-1,0 0 0,0 0 0,0 0 1,0 0-1,0 0 0,0 0 0,0 0 1,0 0-1,0 0 0,0 0 0,0 0 0,0 0 1,0 0-1,0 0 0,0 0 0,0 0 1,0 0-1,0 0 0,0 0 0,0-1 1,0 1-1,0 0 0,0 0 0,0 0 1,0 0-1,0 0 0,0 0 0,0 0 0,0 0 1,0 0-1,0 0 0,0 0 0,0 0 1,0 0-1,0 0-86,1 0 1503,6 5 1043,-5-4-2352,1 1 0,-1 0 0,0 0 0,0 0 0,0 0 0,0 0 0,-1 1 0,2 0-194,8 13 387,27 31 300,-25-29-350,-9-12-246,-1-1 1,1 0-1,0 0 0,0 0 1,1-1-1,-1 1 0,1-1 1,0 0-1,0 0 1,3 0-92,-2 0 51,0-1 0,0 0 0,1-1 0,-1 0 1,1 0-1,-1 0 0,1-1 0,2 1-51,-6-2 13,0 1-1,0-1 1,0 0 0,-1 0-1,1 0 1,0 0-1,0-1 1,0 1-1,-1-1 1,1 1-1,0-1 1,-1 0 0,1 0-1,0 0 1,-1-1-1,1 1 1,-1-1-1,0 1 1,1-1-1,-1 0 1,2-2-13,0-1 10,-1 0-1,1-1 0,-1 1 1,-1-1-1,1 0 1,-1 0-1,0 0 1,0-1-1,0 1 1,-1 0-1,0-3-9,1-12 10,-1 0 0,-1-20-10,-14-222 53,15 258 138,3 7-66,4 10 45,-7-10-111,12 16 153,0 1 1,1-2 0,1 1 0,1-2 0,1 0 0,0-1 0,1-1 0,0-1 0,1 0-213,-11-8 36,0-1 0,1 0 0,-1-1 1,1 0-1,0 0 0,-1-1 0,3 0-36,-7-1 8,0 0 1,1-1-1,-1 0 0,1 0 0,-1 0 1,1 0-1,-1 0 0,1-1 1,-1 0-1,0 0 0,1 0 0,-1-1 1,0 0-1,0 1 0,3-3-8,-5 3 2,1-1 1,-1 0-1,0 0 0,0 0 0,1-1 0,-1 1 1,-1 0-1,1-1 0,0 1 0,-1-1 0,1 0 0,0-2-2,2-5 0,-1 0-1,0 0 1,0-2 0,1-2-2,-1 0-8,0-1 0,-1 1 0,0-1 0,-1 1 0,-1-1 0,0 1 0,-1-1-1,-1 1 1,0-1 0,-1 1 0,-1 0 10,-20-88-10,24 102 11,-1-1-1,1 0 1,0 0 0,0 0 0,0 0 0,0 0 0,0-1 0,0 1 0,0 0-1,0 0 1,0 0-1,1 0 1,-1 1 0,0 0-1,0-1 1,0 1 0,0 0-1,1-1 1,-1 1 0,0 0-1,0 0 1,1-1 0,-1 1-1,0 0 1,1 0 0,-1-1 0,0 1-1,1 0 1,-1 0 0,0 0-1,1-1 1,-1 1 0,0 0-1,1 0 1,-1 0-1,0 0 1,1 0 0,-1 0 0,0 0 0,0 0 0,0 0 0,1 0 1,-1 0-1,0 0 0,0 0 0,0 0 0,1 0 0,-1 0 0,0 0 0,0 0 0,0 0 0,1 1 0,-1-1 0,0 0 1,0 0-1,0 0 0,0 0 0,1 0 0,-1 0 0,0 1 0,0-1 0,0 0 0,0 0 0,0 0 0,0 0 0,0 1 1,1-1-1,-1 0-1,7 9 85,0 1 0,-1-1 0,2 5-85,-1-2 152,1 0 0,0-1-1,4 5-151,-4-8 82,1 0-1,-1-1 1,2 0-1,-1 0 0,1-1 1,-1-1-1,2 1 0,2 0-81,-5-3 31,0 0 0,1 0-1,-1 0 1,1-1 0,0 0-1,0-1 1,0 0 0,0-1-1,0 1 1,6-2-31,-10 0 4,0 0 0,0 0 1,-1 0-1,1 0 0,-1-1 0,1 0 0,-1 0 0,1 0 1,-1-1-1,0 1 0,0-1 0,0 0 0,0 0 0,-1 0 1,2-2-5,-1 0 2,0 0 1,0-1 0,0 1 0,-1-1 0,0 0-1,0 1 1,0-1 0,-1-1 0,0 1 0,0 0-1,0-4-2,4-28 0,-2-1 0,-2 1 0,-2-12 0,1 2 0,-1 45 0,1-16 0,-1 18 0,0 1 0,0-1 0,0 1 0,0-1 0,0 1 0,1-1 0,-1 1 0,0-1 0,0 1 0,0-1 0,0 1 0,0-1 0,1 1 0,-1 0 0,0-1 0,0 1 0,1-1 0,-1 1 0,0 0 0,1-1 0,-1 1 0,1 0 0,-1-1 0,0 1 0,1 0 0,-1 0 0,1-1 0,-1 1 0,1 0 1,0 1-1,0-1 0,0 0 0,0 1 0,0-1 0,0 0 0,0 1 1,0-1-1,0 1 0,-1 0 0,1-1 0,0 1 0,0-1 1,0 1-1,-1 0 0,1 0 0,0 0 0,12 17 14,-8-11-1,7 10 55,0-1 0,1 0 0,1-1 0,1-1 0,0 0 0,1-1 0,12 8-68,-25-18 12,1-1 1,0 0-1,-1 0 0,1 0 1,0-1-1,0 0 1,0 1-1,0-1 0,0 0 1,2-1-13,-5 0 1,1 0 1,-1 0-1,1 0 1,-1 0-1,1 0 1,0-1-1,-1 1 1,1-1-1,-1 1 1,1-1 0,-1 1-1,0-1 1,1 0-1,-1 0 1,0 0-1,1 0 1,-1 0-1,0 0 1,0 0-1,0 0 1,0 0-1,0-1 1,0 1-1,0 0 1,-1-1-1,1 1 1,0 0 0,0-2-2,5-12-4,-1 0 0,0 0 0,-1 0 0,-1-1 1,0 1-1,0-15 4,-3-37-13,0 42 11,0 0 1,1 0-1,3-10 2,-4 34 0,1 0 0,-1 1 0,0-1 0,0 0 0,0 0 0,1 1 0,-1-1 0,0 0 0,1 0 0,-1 1 0,0-1 0,1 0 0,-1 1 0,1-1 0,-1 1 0,1 0 0,-1 0-1,0 0 1,1 0 0,-1 0 0,0 0 0,1 0-1,-1 0 1,0 0 0,1 0 0,-1 1 0,0-1 0,1 0-1,-1 0 1,0 0 0,1 0 0,-1 1 0,0-1 0,0 0-1,1 0 1,-1 1 0,0-1 0,0 0 0,1 0-1,-1 1 1,0-1 0,0 0 0,0 1 0,1-1 0,-1 0-1,0 1 1,0-1 0,0 0 0,0 1 0,7 12 14,0 0 0,-2 0 0,5 14-14,-4-11 44,0 0-1,8 13-43,-12-24 9,1-1 1,0 1 0,0-1 0,1 0-1,-1 0 1,1 0 0,0 0 0,0-1-1,0 0 1,0 1 0,2 0-10,-4-3 3,0 0 1,0 0-1,0 0 0,0 0 1,0-1-1,0 1 0,1 0 1,-1-1-1,0 0 0,0 1 1,1-1-1,-1 0 1,0 0-1,2 0-3,-3-1 0,1 1 0,-1-1 0,0 1 1,1-1-1,-1 1 0,1-1 0,-1 0 0,0 1 0,1-1 1,-1 0-1,0 0 0,0 0 0,0 0 0,0 0 1,0 0-1,0-1 0,0 1 0,0 0 0,0 0 0,-1-1 1,1 1-1,3-8-29,0 0 0,-1 0 0,-1 0 0,1 0 0,-1-1 0,-1 1 0,0-3 29,2-23-265,-2-11 265,-1 28-57,0-22-49,0 10 24,1 0 0,2-7 82,1 26-7,-4 11 8,0 0 0,0 0-1,0 0 1,0 0 0,0-1-1,0 1 1,1 0 0,-1 0 0,0 0-1,0 0 1,0 0 0,0 0-1,0 0 1,0 0 0,1 0 0,-1 0-1,0 0 1,0 0 0,0 0-1,0 0 1,0 0 0,1 0 0,-1 0-1,0 0 1,0 0 0,0 0-1,0 0 1,0 0 0,1 0-1,-1 0 1,0 0 0,0 0 0,0 1-1,0-1 1,0 0 0,0 0-1,0 0 1,1 0-1,0 1 11,0 1 0,0-1-1,0 1 1,0-1 0,0 1 0,-1 0 0,1-1-1,0 1 1,-1 0-11,10 28 181,10 29 140,-17-51-269,1 1 0,0-1 0,1 0 1,0 0-1,3 3-52,-6-8 11,0-1 0,0 0-1,0 0 1,0 0 0,0-1 0,0 1 0,0 0 0,1-1 0,-1 1-1,1-1 1,-1 0 0,1 0 0,0 0 0,0 0-11,-1 0 2,0-1 0,0 0 1,0 0-1,-1 0 0,1 0 0,0 0 1,0 0-1,0 0 0,-1-1 0,1 1 1,0-1-1,0 1 0,-1-1 0,1 0 1,0 0-1,-1 1 0,1-1 0,-1 0 1,1 0-1,-1-1 0,1 1 0,0-1-2,3-3-8,0-2 1,1 1-1,-2 0 0,1-1 0,-1 0 1,0 0-1,0 0 0,2-8 8,2-9-70,-1 0-1,0-6 71,-1 6-56,1 0 1,1-1 55,-5 19-3,-1 0 0,1 1 1,0-1-1,1 1 1,0 0-1,0 0 0,0-1 3,5-5 7,-9 10-6,1 1 0,-1 0 1,0-1-1,1 1 1,-1-1-1,1 1 1,-1 0-1,1-1 0,-1 1 1,0 0-1,1-1 1,-1 1-1,1 0 1,-1 0-1,1 0 0,-1-1 1,1 1-1,0 0 1,-1 0-1,1 0 1,-1 0-1,1 0 0,-1 0 1,1 0-1,0 0-1,0 0 6,0 1 0,0-1-1,0 1 1,0-1 0,0 1-1,0-1 1,0 1 0,-1-1-1,1 1 1,0 0 0,0-1-1,0 1 1,0 0-6,0 1 19,1 0 0,-1 0 1,0 0-1,0-1 0,0 1 0,1 1 0,-2-1 0,1 0 1,0 0-1,0 0 0,-1 0 0,1 1 0,-1 0-19,0-2 44,0 1 1,0 0-1,1-1 0,-1 1 0,0-1 0,1 1 1,-1 0-1,1 1-44,6-14 987,-2-10-626,2-13-301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8:24.4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273 1 1608,'-3'0'1979,"0"0"0,0 1-1,0 0 1,0 0 0,0 0-1,0 0 1,-2 2-1979,5-3 144,-1 0 0,1 1 0,-1-1 0,1 0 0,-1 1 0,1-1 0,-1 1 0,1-1 0,-1 1 0,1-1 0,0 1 0,-1-1 0,1 1 0,0 0 0,-1-1 0,1 1 0,0-1 0,0 1 0,-1 0 0,1-1 0,0 1 0,0 0 0,0-1 0,0 1 0,0 0 0,0-1 0,0 1 0,0 0 0,0-1 0,1 1 0,-1-1 0,0 1 0,0 0 0,0-1 0,1 1 0,-1-1 0,0 1 0,1 0-144,0 1 198,1 0 0,-1 0 0,1 0 0,0 0 0,0-1 0,-1 1 0,1-1 1,0 1-1,0-1 0,0 1 0,1-1 0,-1 0-198,30 12 759,-18-8-425,198 72 2038,-122-46-2077,-82-28-270,-5-3-15,-1 1-1,0 0 1,0 0 0,1 0 0,-1 0-1,0 0 1,0 0 0,0 0 0,0 1-1,0-1 1,0 1 0,0 0-10,-1-1 4,-1-1 1,0 1 0,0-1-1,0 1 1,0-1-1,1 1 1,-1-1-1,0 1 1,0-1 0,0 1-1,0-1 1,0 1-1,0-1 1,-1 1-1,1-1 1,0 1 0,0 0-1,0-1 1,0 1-1,-1-1 1,1 1-1,0-1 1,0 0 0,-1 1-1,1-1 1,0 1-1,-1-1 1,1 1-1,0-1 1,-1 0 0,1 1-1,-1-1 1,1 0-1,-1 0 1,1 1-1,-1-1 1,1 0-5,-22 12 101,21-11-92,-28 10 75,-1-1 1,-1-1 0,0-2 0,-1 0-85,2-2 115,1 2 0,0 2 1,0 0-1,-14 8-115,41-16 21,0 0-1,0 0 1,1 0 0,-1 0 0,1 0-1,-1 0 1,1 0 0,-1 1 0,1-1 0,0 0-1,0 1 1,-1 0-21,2-1 9,-1 0 0,1-1 1,0 1-1,-1 0 0,1 0 0,0 0 0,0 0 0,0 0 0,0 0 1,0 0-1,0-1 0,0 1 0,0 0 0,0 0 0,0 0 0,1 0 1,-1 0-1,0 0 0,1-1 0,-1 1 0,0 0 0,1 0 0,-1 0 1,1-1-1,-1 1 0,1 0 0,0-1 0,0 2-9,3 3 17,2-1 0,-1 1 0,0-1 0,1 0 0,0 0 0,0 0 0,0-1 0,0 0-1,2 1-16,17 5 110,20 6-110,-30-10 30,-8-4-11,-1 1-1,1 0 1,-1 0 0,1 1-1,-1 0 1,0 0 0,4 3-19,-10-6 3,0 0 1,1 0-1,-1 1 1,0-1-1,0 0 0,1 0 1,-1 1-1,0-1 1,0 0-1,0 0 0,0 1 1,1-1-1,-1 0 1,0 1-1,0-1 1,0 0-1,0 1 0,0-1 1,0 0-1,0 0 1,0 1-1,0-1 0,0 0 1,0 1-1,0-1 1,0 0-1,0 1 1,0-1-1,0 0 0,0 1 1,0-1-4,-9 10 85,-19 8 17,25-17-95,-11 5 17,0 0 1,0-1-1,-9 2-24,-15 5 24,24-7-16,0 1-1,0 0 1,1 1-1,-5 3-7,14-7 1,0 0-1,0 0 0,1 0 1,0 0-1,-1 1 0,1-1 1,-2 3-1,4-4-1,0 0 1,0 1 0,-1-1 0,1 0 0,1 0-1,-1 1 1,0-1 0,0 1 0,1-1 0,0 1-1,-1-1 1,1 1 0,0-1 0,0 2 0,0-2-2,1 0 1,-1 0 0,1 0 0,-1 0 0,1 0-1,0 0 1,0 0 0,0-1 0,0 1-1,0 0 1,0 0 0,0-1 0,1 1 0,-1-1-1,1 1 1,-1-1 0,1 0 0,-1 1-1,1-1 1,0 0 0,0 0 0,-1 0 0,2 0 1,5 3-1,2 0 1,-1-1 0,0 0 0,5 0 0,-7-1-1,65 16 1,-10-3 19,15 8-19,-76-23 1,0 0 1,-1 0-1,1 0 0,0 1 0,-1-1 1,1 0-1,0 1 0,-1-1 0,1 1 1,-1-1-1,1 0 0,0 1 1,-1-1-1,1 1 0,-1-1 0,1 1 1,-1 0-2,0-1 2,0 0 0,0 0 0,0 1 0,0-1 0,0 0 0,0 1 0,0-1 0,0 0 0,0 0 0,0 1 0,0-1 0,0 0 0,0 0 0,0 1 0,-1-1 0,1 0 0,0 0 0,0 1 0,0-1 0,0 0 0,-1 0 0,1 1 0,0-1 0,0 0 0,0 0 0,-1 0 0,1 0 0,0 1-2,-3 1 20,-1-1 1,1 1-1,0 0 0,-1-1 0,-2 2-20,-94 26 132,8-2-85,72-20-37,1 1 0,0 0 0,-10 7-10,25-13 1,0 1 0,1-1 1,0 0-1,-1 1 0,1 0 0,0 0 1,0 0-1,-1 2-1,3-4 0,1 0 0,-1 0 1,0 0-1,1 0 0,-1 0 0,1 0 1,0 0-1,-1 1 0,1-1 0,0 0 1,0 0-1,-1 0 0,1 1 0,0-1 1,0 0-1,0 0 0,1 1 0,-1-1 1,0 0-1,0 0 0,1 0 0,-1 0 1,0 1-1,1-1 0,0 0 0,-1 0 1,1 0-1,-1 0 0,1 0 0,1 1 0,0 1-1,1 0 1,0-1-1,0 1 0,0 0 0,1-1 0,-1 0 0,1 0 0,-1 0 0,1 0 0,0-1 0,0 1 0,2 0 1,11 3-9,0-2 1,8 2 8,0-1-4,-14-2 4,-8-2 1,0 1 0,0-1-1,0 1 1,0-1 0,-1 1 0,1 0-1,0 0 1,0 0 0,0 1 0,-1-1-1,1 1 1,-1-1 0,3 3-1,-5-4 0,0 0 0,0 1 1,1-1-1,-1 0 0,0 1 1,0-1-1,0 0 0,0 1 0,0-1 1,0 0-1,0 1 0,0-1 1,0 1-1,0-1 0,0 0 1,0 1-1,0-1 0,0 0 1,0 1-1,0-1 0,0 0 0,0 1 1,-1-1-1,1 0 0,0 1 1,0-1-1,0 0 0,0 1 1,-1-1-1,1 0 0,0 1 0,0-1 1,-1 0-1,1 0 0,-13 10 14,11-8-10,-11 6 2,1-1 1,-1-1 0,0 0 0,-14 4-7,-5 2 13,7-1-7,7-5-1,0 2 0,1 0 0,0 1 1,0 1-1,-5 5-5,7-4 1,1 1 1,-9 10-2,19-18 0,1 0-1,-1 0 1,1 0 0,0 1-1,1-1 1,-1 1 0,1-1 0,0 1-1,0 0 1,0 0 0,0 4 0,1-7-1,1 1 0,0-1 0,0 0 0,0 0 0,0 1-1,0-1 1,1 0 0,-1 0 0,1 0 0,-1 0 0,1 1 0,0-1 0,0 0 0,0 0 0,0 0 0,0-1 0,0 1 0,0 0 0,1 0 0,-1-1 0,1 1 0,-1 0 0,1-1 0,0 0 0,0 1-1,-1-1 1,2 0 1,7 5-5,-1-1 0,2 0 0,-1 0 0,0-1 0,2-1 5,8 5 0,-19-8 1,0 0 0,0 1 0,0-1-1,0 0 1,-1 1 0,1-1 0,0 1-1,0-1 1,0 1 0,-1-1 0,1 1 0,0 0-1,0-1 1,-1 1 0,1 0 0,-1 0-1,1-1 1,-1 1 0,1 0 0,-1 0-1,1 0 1,-1 0 0,1 0-1,-2 0 2,1 0 0,0 0 0,0 0 0,-1 0 0,1 0 0,0 0 0,-1 0 0,1 0 0,-1 0 0,1 0 0,-1 0 0,0-1 0,1 1 0,-1 0 0,0 0 0,1-1 0,-1 1 0,0 0 0,0-1 0,0 1 0,0-1 0,0 1-2,-27 16 37,18-12-30,1 1-1,0-1 0,0 2 0,1-1 0,-1 1 1,2 0-1,-1 1 0,1 0 0,-3 3-6,2 2 22,0 0-1,1 0 0,-1 4-21,5-11 14,1-1 0,0 0 0,1 1 0,-1 0 0,1-1 0,0 1 0,0 0 0,1-1-1,0 6-12,0-10 1,0 0 1,0 0-1,0 0 1,1 0 0,-1 0-1,0 0 1,1 0 0,-1 0-1,0 0 1,1 0 0,-1 0-1,1 0 1,0 0 0,-1-1-1,1 1 1,0 0 0,-1 0-1,1-1 1,0 1 0,0 0-1,-1-1 1,1 1 0,0-1-1,0 1 1,0-1 0,0 0-1,0 1 1,0-1 0,0 0-1,0 0 1,0 1 0,0-1-1,0 0 1,1 0-3,4 0 8,0 0 1,0 0-1,0-1 1,0 0-1,3-1-8,-6 2 4,18-6 29,0 1 1,16-9-34,-11 5 40,13-3-40,-31 10-2,1 0 0,0 1 0,0 0 0,0 0 0,0 1 1,5 0 1,-5 1-171,0 0 1,1 0-1,-1 1 1,9 3 170,-6-2-357,-12-3 339,0 0 1,0 0-1,1 0 0,-1 0 0,0 0 0,0 0 0,0 0 0,1 0 1,-1 0-1,0 0 0,0 0 0,1 0 0,-1 0 0,0 0 0,0 0 1,0 0-1,1 0 0,-1 0 0,0 0 0,0 0 0,0-1 0,1 1 1,-1 0-1,0 0 0,0 0 0,0 0 0,0 0 0,1-1 1,-1 1-1,0 0 0,0 0 0,0 0 0,0-1 0,0 1 0,0 0 1,1 0-1,-1 0 0,0-1 0,0 1 0,0 0 0,0 0 0,0 0 1,0-1-1,0 1 0,0 0 0,0 0 0,0-1 0,0 1 1,0 0-1,0 0 0,0 0 0,0-1 0,-1 1 18,-9-18-4488,-9-5 2175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8:25.7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1 206 1936,'0'12'11916,"4"4"-7242,0 5-2613,2 15 2897,9 23-4958,-8-32 606,2-1-1,1-1 1,1 0-1,6 9-605,-15-30 40,0-1-1,0 1 1,1 0 0,0-1-1,0 0 1,0 1-1,0-1 1,0 0-1,1-1 1,-1 1 0,1-1-1,3 3-39,-5-5 6,0 1-1,0 0 0,0-1 1,0 1-1,0-1 1,0 1-1,0-1 1,0 0-1,0 0 0,0 0 1,0 0-1,0 0 1,0 0-1,0-1 1,0 1-1,0-1 0,0 1 1,0-1-1,0 0 1,0 0-1,0 1 1,-1-2-1,1 1 0,0 0 1,0 0-1,-1 0 1,1-2-6,5-3 2,-1 0-1,0-1 1,-1 0 0,0 0 0,0-1 0,0 1-1,2-7-1,5-13-62,6-19 62,2-6-82,-18 46 71,7-12-24,-1 0 0,4-3 35,-10 17-2,1 0-1,0-1 1,0 1 0,0 1-1,1-1 1,-1 0 0,1 1-1,0 0 1,0 0-1,0 0 1,1 0 2,-4 2 0,0 1 1,1-1-1,-1 1 0,0 0 1,0-1-1,1 1 0,-1 0 1,0 0-1,1 0 0,-1 0 1,0 0-1,1 0 0,-1 0 0,0 0 1,1 1-1,-1-1 0,0 0 1,0 1-1,1-1 0,-1 1 1,0-1-1,0 1 0,0 0 1,0 0-1,0-1 0,0 1 1,0 0-1,0 0 0,0 0 0,1 1 0,3 3 20,-1 1-1,1 0 1,-1 1-1,0-1 1,-1 1-20,0-3 22,24 43 621,3 0-643,-20-33 166,0 0 0,2-1 0,-1 0 0,2-1 0,2 2-166,-13-12 23,1 1 1,0-2 0,-1 1-1,1 0 1,0 0-1,0-1 1,0 0 0,0 1-1,2-1-23,-4-1 6,1 1 0,-1-1 0,1 0-1,-1 0 1,1 0 0,0 0 0,-1 0-1,1-1 1,-1 1 0,1 0 0,-1-1 0,1 1-1,-1-1 1,1 1 0,-1-1 0,1 0-1,-1 0 1,0 1 0,1-1 0,-1-1-6,3-1-3,-1-1 1,0 1 0,0-1-1,0 0 1,0 0-1,0-1 1,-1 1 0,0 0-1,1-4 3,5-6-42,14-33-526,11-37 568,-16 40-234,2 0 0,6-8 234,-24 50-3,1-1 1,-1 0 0,0 1 0,1-1 1,-1 1-1,1-1 0,0 1 0,0 0 1,0-1-1,0 1 0,0 0 0,0 0 1,0 1-1,1-1 0,-1 0 0,1 1 2,-2 0 2,0 1 0,0 0 1,-1 0-1,1 0 0,0 0 0,0 0 0,0 0 0,0 0 0,-1 0 0,1 0 0,0 0 0,0 1 1,0-1-1,-1 0 0,1 0 0,0 1 0,0-1 0,-1 0 0,1 1 0,0-1 0,0 1 0,-1-1 1,1 1-1,-1 0 0,1-1 0,0 1 0,-1-1 0,1 1 0,-1 0 0,1 0-2,2 4 42,-1-1-1,1 1 0,-1 0 0,2 3-41,-3-4 32,16 42 333,-7-17 197,5 8-562,-11-29 79,0 0-1,1 0 0,-1 0 0,1-1 0,1 0 1,4 5-79,-8-10 12,1 1 1,-1-1-1,1 0 1,0 1-1,0-1 1,0-1 0,0 1-1,1 0 1,-1-1-1,0 0 1,1 1 0,-1-1-1,1-1 1,-1 1-1,1 0 1,-1-1-1,3 0-12,-3 0-1,0 0-1,0 0 1,0-1-1,0 1 1,0-1 0,-1 0-1,1 0 1,0 0-1,0-1 1,-1 1-1,1 0 1,0-1-1,-1 0 1,0 1-1,1-1 1,-1 0-1,0-1 1,0 1-1,0 0 1,0 0-1,0-1 2,7-11-170,-1-1 0,0-1 0,-1 1 0,-1-1 0,1-5 170,3-5-266,-4 5 109,4-10 57,-10 29 99,1 0 0,0 0 0,0 1 1,0-1-1,0 1 0,0-1 0,0 0 0,0 1 0,0 0 1,1-1-1,-1 1 0,1 0 0,0-1 1,-2 2 4,1-1 0,0 1 0,-1 0-1,1 0 1,-1 0 0,1 0 0,-1-1 0,1 1 0,0 0-1,-1 0 1,1 0 0,-1 0 0,1 0 0,0 1 0,-1-1 0,1 0-1,-1 0 1,1 0 0,0 0 0,-1 1 0,1-1 0,-1 0-1,1 0 1,-1 1 0,1-1 0,-1 0 0,1 1 0,-1-1 0,1 1-1,-1-1 1,0 1 0,1-1 0,-1 1 0,0-1 0,1 1-1,-1-1 1,0 1 0,1 0-4,1 3 56,-1 0 0,1 0-1,0 0 1,0 3-56,-2-5 19,13 46 435,7 22 154,-16-58-484,1 0-1,0-1 1,0 0-1,6 8-123,-9-16 13,-1-1-1,1 0 0,0 1 0,0-1 0,0 0 1,1 0-1,-1 0 0,0 0 0,1 0 1,-1 0-1,1-1 0,-1 0 0,1 1 0,0-1 1,0 0-1,0 0 0,2 0-12,-2 0 0,1-1 0,-1 0 0,0 0 0,1 0 0,-1 0 0,1-1 0,-1 1 0,0-1 0,1 0 0,-1 0 0,0 0 0,0 0 0,0-1 0,0 1 0,3-2 0,2-3-23,0 0-1,-1 0 1,1-1-1,-1 0 0,-1 0 1,1 0-1,-1-1 1,0 0-1,4-9 24,8-15-157,-2-1 0,-1-2 157,-2 6-94,-6 12 55,5-8-7,-12 25 46,0 0 0,0-1 0,0 1 0,0 0 0,1-1-1,-1 1 1,0 0 0,0 0 0,1-1 0,-1 1 0,0 0 0,0 0 0,1-1 0,-1 1 0,0 0 0,1 0-1,-1 0 1,0 0 0,0 0 0,1-1 0,-1 1 0,1 0 0,-1 0 0,4 5 18,-2 11 37,-2 27 117,-1-25-86,1-1 0,1 0 0,1 0 0,0 0 0,4 13-86,-5-27 4,-1-1-1,1 0 1,0 0-1,0 0 0,0 0 1,0 0-1,1 0 0,-1 0 1,0 0-1,1 0 1,0 0-1,-1-1 0,1 1 1,2 1-4,-3-3-2,0 1 0,0-1 0,0 1 1,0-1-1,0 1 0,0-1 1,0 0-1,0 0 0,1 0 0,-1 1 1,0-1-1,0 0 0,0 0 1,0-1-1,1 1 0,-1 0 0,0 0 1,0 0-1,0-1 0,0 1 1,0-1-1,0 1 0,0-1 0,0 1 1,0-1-1,0 1 0,0-1 1,0 0-1,1 0 2,4-6-91,1 0 1,-1-1-1,0 0 1,-1 0-1,0 0 1,0-1-1,3-7 91,-1 4-137,14-31-294,-6 14 70,0 1 1,18-24 360,-30 49-12,0-1 1,0 0-1,0 1 1,0 0-1,4-3 12,-6 6 2,-1-1 0,1 0-1,0 1 1,-1-1-1,1 1 1,0 0-1,0-1 1,-1 1 0,1 0-1,0-1 1,0 1-1,0 0 1,0 0-1,0-1 1,-1 1 0,1 0-1,0 0 1,0 0-1,0 0 1,0 0-1,0 1 1,-1-1-1,1 0 1,0 0 0,0 0-1,0 1 1,0-1-1,-1 1 1,1-1-1,0 0 1,0 1 0,-1-1-1,1 1 1,0 0-2,1 2 58,1 1-1,-1 0 1,0 1 0,0-1 0,-1 0-1,1 0 1,-1 1 0,0-1 0,0 4-58,4 14 291,-1 2 535,8 20-826,-10-37 69,1-1 1,-1 1 0,1-1 0,0 0 0,1 0 0,-1-1 0,1 1 0,0-1 0,1 1-70,-4-5 4,0 0 0,0 0 0,0 0-1,0 0 1,0 0 0,0 0 0,1-1 0,-1 1 0,0 0 0,0-1 0,1 1 0,-1-1 0,0 1 0,0-1 0,1 0 0,-1 1 0,1-1 0,-1 0 0,0 0 0,1 0 0,-1 0 0,1 0 0,-1 0 0,0-1 0,1 1 0,-1 0 0,0-1 0,1 1 0,-1-1 0,0 1 0,0-1 0,1 0 0,-1 0-4,4-2-24,0-1-1,0 0 0,-1 0 0,1 0 0,-1-1 0,3-5 25,31-40-648,-1-5 648,18-24-505,-54 76 486,1 1 0,0 0 1,-1 0-1,1 1 1,0-1-1,0 0 0,1-1 19,-2 3 0,-1 0-1,0 0 1,0 0-1,0 0 0,0 0 1,1 0-1,-1 0 0,0 0 1,0 0-1,0 0 1,0 0-1,1 0 0,-1 0 1,0 0-1,0 0 0,0 0 1,0 0-1,1 0 1,-1 0-1,0 0 0,0 0 1,0 0-1,0 0 0,1 0 1,-1 0-1,0 0 0,0 0 1,0 0-1,0 1 1,0-1-1,1 0 0,-1 0 1,2 10 44,-1 6 64,-1 0 1,-1 0-1,-2 4-108,-1 33 388,4-51-356,0 1 0,0-1-1,1 0 1,-1 0-1,0 0 1,1 1-1,0-1 1,-1 0 0,1 0-1,0 0 1,0 0-1,0 0 1,0 0-32,0-1-65,0 0 0,0 0 0,-1 0 0,1 0 0,0-1 0,0 1 0,0 0 1,0-1-1,0 1 0,0-1 0,1 1 0,-1-1 0,0 1 0,0-1 0,0 0 0,0 0 0,0 1 1,1-1-1,-1 0 0,0 0 0,0 0 0,0 0 0,1 0 0,-1-1 0,1 1 65,21-8-847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2:09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58 728,'27'-34'1056,"-17"21"9324,-3 5-4429,-7 8-5769,1-1 0,0 1 0,0 0 0,0-1 0,-1 1 0,1 0 0,0 0 0,0 0 0,0 0 0,0 0 0,-1 0 0,1 0 0,0 0 0,1 0-182,0 0 200,0 0 28,0 0 0,1 0 0,-1 0-1,0 0 1,1 1 0,-1-1 0,0 1 0,1 0 0,-1-1-1,0 1 1,0 0 0,0 0 0,0 0-228,0 1 121,-1-1 1,0 0-1,0 0 0,0 1 1,0-1-1,0 0 1,0 1-1,0-1 0,0 1 1,0 0-1,-1-1 0,1 1 1,0-1-1,-1 1 0,0 0 1,1 0-1,-1-1 1,0 1-1,0 0-121,2 27 886,-2 1 1,-1 1-887,0-2 392,1-1-1,4 28-391,0-34 148,1 1-1,5 13-147,-7-29-29,0-9-44,-1-10-124,-1 10 165,0-6-56,0 4 55,0-1 0,0 0 0,-1 0 0,0 0 1,0 0-1,0 0 0,-1-2 33,-8-39-75,4 25 53,1 0 0,1-3 22,3 20 22,0 1-1,0 0 0,0-1 1,1 1-1,-1 0 1,1 0-1,0 0 1,0-1-1,0 1 1,0 0-1,1 0 1,-1 0-1,1 0 1,0 1-1,0-1 0,0 0 1,0 1-1,0-1 1,1 1-1,-1 0 1,1 0-1,-1 0 1,1 0-1,0 0 1,0 1-1,-1-1 1,1 1-1,1 0 1,-1-1-1,0 1 0,0 1 1,0-1-1,0 0 1,1 1-1,-1 0 1,0 0-1,1 0 1,-1 0-1,0 0 1,1 1-1,-1-1 1,1 1-22,1 1 68,0-1 1,0 1-1,0 0 0,-1 1 1,1-1-1,0 1 1,-1 0-1,0 0 1,1 0-1,-1 1 1,0 0-1,-1-1 1,1 2-1,-1-1 1,0 0-1,0 0 1,0 1-1,0 0 1,-1-1-1,1 4-68,5 12 208,-2 0 0,0 0 0,-2 0 0,2 16-208,3 10 152,-4-14-60,-3-20-70,0-1 1,1 1-1,1 0-22,-5-16-99,1 1 0,-1-1 0,1 1 1,0 0-1,0-1 0,1 1 0,-1-2 99,2-10-119,-2 4 38,0 3 16,1 1 0,-1-1-1,1 1 1,1-1-1,-1 1 1,1 0 0,1-1-1,1-2 66,-1 3-84,2-5-16,1 0 0,0 0-1,0 1 1,5-6 100,-9 15 10,0 0 0,-1 0-1,1-1 1,0 1 0,0 0 0,1 0 0,-1 1-1,0-1 1,1 0 0,-1 1 0,1-1 0,-1 1-1,1 0 1,0 0 0,-1 0 0,1 0 0,0 1 0,0-1-1,0 1 1,0-1 0,-1 1 0,4 0-10,-3 1 47,0-1 1,0 1 0,0 0 0,-1 0-1,1 0 1,0 0 0,-1 1 0,1-1-1,-1 1 1,1 0 0,-1-1-1,1 1 1,-1 0 0,0 0 0,0 1-1,0-1 1,0 1-48,5 7 174,0 0 1,-1 1-1,3 6-174,-7-13 39,15 36 227,-12-29-225,-1 0-1,1 0 0,1 0 0,0 1-40,6 2-122,-12-13 29,1-1 1,-1 1 0,1 0 0,0-1 0,0 1 0,-1-1 0,1 1 0,0-1 0,0 1 0,0-1-1,0 0 1,-1 1 0,1-1 0,0 0 0,0 0 0,0 1 0,0-1 0,1 0 92,-2 0-60,0 0 0,0 0 1,0 0-1,0 0 1,1 0-1,-1 0 0,0-1 1,0 1-1,0 0 0,0 0 1,0 0-1,1 0 1,-1 0-1,0 0 0,0 0 1,0 0-1,0 0 0,0 0 1,0-1-1,0 1 0,0 0 1,1 0-1,-1 0 1,0 0-1,0 0 0,0 0 1,0-1-1,0 1 0,0 0 1,0 0-1,0 0 1,0 0-1,0 0 0,0-1 1,0 1-1,0 0 0,0 0 1,0 0-1,0 0 0,0-1 1,0 1-1,0 0 60,-7-13-1397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8:34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221 72 264,'47'-32'682,"-46"31"-438,1 0 1,-1 0-1,0 0 1,0 0 0,1 0-1,-1 0 1,0-1-1,0 1 1,0 0 0,0-1-1,0 1 1,0 0-1,-1-1 1,1 1 0,0-1-245,3-6 6325,-4 7-5387,9-7 3613,-9 7-4477,0 1 0,0 0 0,0 0 0,1 0 0,-1 0 1,0 0-1,0-1 0,0 1 0,1 0 0,-1 0 0,0 0 0,0 0 0,0 0 1,1 0-1,-1 0 0,0 0 0,0 0 0,0 0 0,1 0 0,-1 0 1,0 0-1,0 0 0,0 0 0,1 0 0,-1 0 0,0 0 0,0 0 1,1 0-1,-1 0 0,0 0 0,0 0 0,0 0 0,1 1 0,-1-1 0,0 0 1,0 0-1,0 0 0,0 0 0,0 0 0,1 1 0,-1-1 0,0 0 1,0 0-1,0 0 0,0 0 0,0 1-74,-2 1 2467,-35 41-1101,-24 24-997,-4 4 278,0 6-647,51-59 68,4-6 9,0 0 0,2 1 0,-1-1 0,2 2 0,0-1-1,-2 6-76,9-18 10,0 0-1,-1 0 0,1 0 0,0 0 1,-1 0-1,1 1 0,0-1 0,0 0 1,0 0-1,0 0 0,0 1-9,0-2 3,1 1 1,-1-1-1,0 1 0,0-1 0,0 0 0,0 1 0,1-1 1,-1 0-1,0 1 0,0-1 0,1 0 0,-1 1 0,0-1 1,0 0-1,1 0 0,-1 1 0,0-1 0,1 0 0,-1 0 1,0 0-1,1 1 0,0-1-3,1 0 3,1 1-1,-1-1 1,1 0 0,-1 0-1,1 0 1,-1 0 0,1-1 0,0 1-1,-1-1 1,2 0-3,15-4-18,0-1 0,-1-1 1,13-6 17,55-31-22,-44 21 22,37-19 0,52-26 18,-127 67-16,-1-1 1,0 0 1,1 0 0,0 1 0,-1-1 0,1 1-1,0 0 1,0 0 0,0 1 0,0-1 0,1 1-4,-5 0 2,0 0 0,1 0 1,-1 0-1,0 0 0,1 0 1,-1 0-1,0 0 0,0 0 0,1 1 1,-1-1-1,0 0 0,1 0 1,-1 0-1,0 0 0,0 1 0,0-1 1,1 0-1,-1 0 0,0 1 1,0-1-1,0 0 0,1 0 1,-1 1-1,0-1 0,0 0 0,0 0 1,0 1-1,0-1 0,0 0 1,0 1-1,0-1 0,0 0 0,0 1 1,0-1-3,-3 13 103,-9 6 119,0 1 0,-14 14-222,9-11 319,-11 18-319,27-39 10,-12 20 198,0 0 0,2 1 1,-8 23-209,17-42 42,1 0 1,0 0-1,1 0 1,-1 0-1,0 0 1,1 0-1,0 1-42,0-4 3,0 0-1,0 0 1,0 0 0,0 0-1,1 0 1,-1 0-1,0 0 1,0-1-1,1 1 1,-1 0-1,1 0 1,-1 0-1,0-1 1,1 1-1,-1 0 1,1 0-1,0-1 1,-1 1-1,1-1 1,0 1-1,-1 0 1,1-1 0,0 1-1,0-1 1,-1 0-1,1 1 1,0-1-1,0 1 1,0-1-1,0 0-2,3 1 1,0-1-1,0 0 1,0 0 0,0 0-1,0-1 1,0 1 0,0-1-1,0 0 1,-1 0 0,4-1-1,5-2-1,24-6-12,-1-2 0,0-1 0,30-17 13,-52 23 0,19-9 2,-29 15-1,-1 0-1,0 0 1,1 1 0,-1-1-1,0 1 1,1 0-1,-1 0 1,1-1-1,-1 2 1,0-1 0,1 0-1,1 1 0,-4-1 1,1 0 0,-1 0 0,1 0-1,-1 1 1,1-1 0,-1 0 0,1 0 0,-1 1-1,1-1 1,-1 1 0,0-1 0,1 0 0,-1 1-1,1-1 1,-1 1 0,0-1 0,1 1-1,-1-1 1,0 1 0,0-1 0,0 1 0,1-1-1,-1 1 1,0-1 0,0 1-1,1 13 20,-4-2-4,0 0-1,0 0 1,-1-1 0,-1 0-1,0 0 1,0 0-1,-1 1-15,-11 23 35,15-32-31,-3 9 14,0 1 1,0 0 0,1 0 0,0 3-19,4-13 4,-1 0-1,0-1 1,1 1 0,0 0 0,0 0 0,0-1 0,0 1-1,0 0 1,0 0 0,1-1 0,-1 1 0,1 0 0,0-1-1,0 1 1,0-1 0,0 1 0,0-1 0,1 1 0,-1-1-1,1 0 1,-1 0 0,1 1 0,2 0-4,-2-1 1,0-1 1,0 1-1,0-1 1,1 0-1,-1 0 1,0 0-1,1 0 1,-1 0-1,1-1 0,-1 1 1,1-1-1,-1 0 1,1 1-1,-1-1 1,1 0-1,1-1-1,5 0 3,1 0 0,-1-1 0,8-2-3,-13 3 0,39-13-3,0-2 1,-1-1-1,-1-2 0,4-5 3,-44 23 1,1 0-1,-1 1 1,1-1-1,0 0 1,0 1-1,-1-1 1,1 1-1,0-1 1,0 1-1,-1 0 0,-1 0 1,0 0-1,1 0 0,-1 0 0,0 0 1,0 0-1,1 0 0,-1 0 1,0 1-1,0-1 0,1 0 1,-1 0-1,0 0 0,0 0 0,1 0 1,-1 1-1,0-1 0,0 0 1,1 0-1,-1 0 0,0 1 1,0-1-1,0 0 0,0 0 0,0 1 0,1 0 2,-1-1-1,0 1 0,1 0 1,-1 0-1,0 0 0,0 0 1,0 0-1,0 0 0,0 0 1,0 0-1,0 0 0,-1 0-1,-2 20 18,-2-1-1,0 0 0,-1-1 0,-1 1-17,-34 78 61,27-68-39,-5 14 13,-45 109 106,62-150-137,0 2 1,1-1 0,-1 1 1,1 0-1,0-1 0,0 4-5,1-7 1,-1 0-1,1 1 0,0-1 0,0 0 0,1 0 1,-1 0-1,0 0 0,0 0 0,0 0 1,1 0-1,-1 0 0,0 0 0,1 0 0,-1 0 1,1 0-1,0 0 0,-1-1 0,1 1 0,-1 0 1,1 0-1,0 0 0,0-1 0,0 1 1,-1 0-1,1-1 0,0 1 0,0-1 0,1 1 0,2 1-3,0-1 0,0 0 0,0 0 0,0 0 0,0 0-1,0-1 1,1 0 0,-1 0 0,0 0 0,0 0 0,0-1 0,1 1-1,-1-1 1,0 0 0,0-1 0,0 1 0,0-1 0,1 0 3,12-6-14,0-1 1,-1-1 0,9-6 13,-7 4-4,-16 11 4,0-1 0,1 1 0,-1 0-1,1 0 1,-1 0 0,3 0 0,-5 1 0,0-1 0,1 1 1,-1 0-1,0 0 0,1 0 1,-1 0-1,0 0 0,1 0 1,-1 0-1,0 0 0,1 0 1,-1 0-1,0 1 0,0-1 1,1 0-1,-1 0 0,0 0 1,1 0-1,-1 0 0,0 0 1,0 1-1,1-1 0,-1 0 1,0 0-1,0 0 0,1 1 1,-1-1-1,0 0 0,0 0 1,0 1-1,1-1 0,-1 0 1,0 1-1,0-1 0,0 0 0,0 0 1,0 1-1,0-1 0,0 0 1,1 1-1,-1-1 0,0 0 1,0 1-1,0-1 0,0 0 1,0 1-1,-1-1 0,1 0 1,0 1-1,0-1 0,0 0 1,0 0-1,0 1 0,0-1 0,-2 7 10,1-1 1,-1 1-1,-2 4-10,-2 5 9,-12 35 15,-10 36-9,23-69-12,-11 49 14,15-58-13,0 1 0,0-1-1,0 1 1,1-1 0,2 9-4,-2-17 0,0 0-1,0 1 1,0-1 0,0 0 0,0 0 0,0 0-1,1 0 1,-1 0 0,0 0 0,1 0 0,-1 0 0,1 0-1,-1 0 1,1 0 0,0 0 0,-1 0 0,1 0-1,0 0 1,0 0 0,0 0 0,-1-1 0,1 1 0,0 0-1,0-1 1,0 1 0,0-1 0,0 1 0,0-1 0,0 1-1,1-1 1,-1 0 0,0 0 0,0 1 0,0-1-1,0 0 1,0 0 0,0 0 0,1 0 0,-1 0 0,0 0-1,0-1 1,0 1 0,0 0 0,1-1 0,4-1-5,1 0 0,-1-1 1,1 0-1,-1 0 0,0 0 1,3-3 4,37-27-21,-32 23 18,0-1 0,1 2 0,1 0 1,2-1 2,-17 10 0,0-1 1,0 1 0,0 0 0,-1-1-1,1 1 1,0 0 0,0 0 0,0 0-1,0 0 1,0-1 0,0 1 0,0 0-1,0 1 0,0-1 1,-1 0-1,1 0 1,-1 0-1,0 0 0,1 1 1,-1-1-1,0 0 1,1 0-1,-1 0 1,0 1-1,0-1 0,1 0 1,-1 1-1,0-1 1,0 0-1,1 1 1,-1-1-1,0 0 0,0 1 1,0-1-1,1 0 1,-1 1-1,0 2 2,1 0 0,-1 0 1,0 0-1,0 1 0,0-1 0,0 0 1,0 0-1,-1 0-2,-4 29 96,-2-1-1,-1-1 1,-6 14-96,5-15 365,0 1 1,2-1-1,-2 26-365,8-50 59,1-1 1,0 1-1,0-1 0,1 1 0,-1-1 1,1 1-1,0-1 0,0 1 0,1 1-59,-2-4 18,1 0-1,0 0 0,0 0 0,0 0 1,1 0-1,-1-1 0,0 1 1,1 0-1,-1-1 0,1 1 0,0-1 1,-1 1-1,1-1 0,0 0 0,0 0 1,0 0-1,0 0 0,0 0 0,1 1-17,1-1 18,0 0-1,0 0 0,0-1 0,0 1 0,1-1 0,-1 0 0,0 0 0,4 0-17,35-8 71,-31 5-46,0 1 0,10-1-25,-17 3 9,0-1-1,0 1 1,1 0 0,-1 0-1,0 1 1,0-1 0,0 1 0,0 0-1,0 1 1,0-1 0,0 1 0,0 0-1,4 3-8,-7-4 6,1 1 0,0 0 0,0-1 0,-1 0 0,1 0 0,0 0 0,0 0 0,0 0 0,0 0 0,0-1-1,0 1 1,0-1 0,0 0 0,0 0 0,1 0 0,-1-1 0,0 1 0,2-1-6,13-5 679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8:36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91 2008,'14'24'11179,"-1"0"-6093,2 5-2760,-2 0 0,9 28-2326,-15-35 795,1-2 0,0 1 0,5 4-795,-10-19 105,1 0-1,-1 0 0,2 0 0,-1 0 1,1 0-1,0-1 0,0 0 1,0 0-1,1 0 0,0-1 1,4 3-105,-8-6 6,-1 0 0,0-1 0,1 1 0,-1 0 1,1-1-1,-1 1 0,1-1 0,0 0 1,-1 1-1,1-1 0,-1 0 0,1 0 0,0 0 1,-1 0-1,1 0 0,0 0 0,-1-1 0,1 1 1,-1 0-1,1-1 0,-1 1 0,1-1 0,-1 0 1,1 0-1,-1 1 0,1-1 0,-1 0 1,0 0-1,0 0 0,1 0 0,-1 0 0,0-1 1,0 1-1,0 0-6,3-5 0,0-1 0,0 1 0,0 0 0,-1-1 1,0 0-1,1-5 0,11-27-9,15-42-65,-23 65 48,1 1 1,1 0 0,9-14 25,-12 21-4,0-1-1,1 1 1,0 0 0,0 1-1,1 0 1,0 0 0,0 0-1,0 1 1,1 1 0,0-1-1,0 1 1,2 0 4,-8 4 4,0 0 0,0 0 0,1 0 0,-1 0 1,0 1-1,1 0 0,-1-1 0,0 1 0,1 0 0,-1 1 0,0-1 0,1 0 1,-1 1-1,0 0 0,0 0 0,1 0 0,-1 0 0,0 1 0,0-1 0,0 1 0,-1-1 1,1 1-1,0 0 0,2 3-4,5 4 109,0 2 1,0-1-1,-1 1 0,-1 1 1,3 4-110,0-1 170,7 10 239,1-1 0,1 0 0,4 1-409,-15-17 93,0 0-1,0 0 1,1-1-1,0 0 0,0-1 1,1 0-1,0-1 1,0 0-1,5 2-92,-12-6 13,0 0 0,0 0 0,0 0 0,0 0 0,0-1 0,0 1 0,0-1-1,1 0 1,-1-1 0,1 1-13,-2-1 4,0 0 0,0 0 0,0 0 0,0 0-1,0 0 1,0-1 0,-1 1 0,1-1 0,0 0-1,-1 0 1,1 0 0,-1 0 0,2-1-4,40-46-33,-2-1 1,5-13 32,16-19-88,-57 75 79,3-4-11,0 0 0,6-5 20,-12 14-3,0-1 1,0 1 0,0 0 0,0-1-1,1 1 1,-1 1 0,0-1 0,1 0 0,-1 1-1,1 0 1,2-1 2,-3 2 0,-1 0 0,1 0 0,-1 0 0,0 0 0,1 0 0,-1 0 0,1 1 0,-1-1 0,1 1 0,-1 0 0,0 0 0,0 0 0,1 0 0,-1 0 0,0 0 0,0 1 0,0-1 0,0 1 0,0-1 0,-1 1 0,1 0 0,0 0 0,-1 0 0,2 1 0,4 7 20,0 1 0,-1-1 0,0 1 0,1 6-20,-1-4 27,8 18 196,1-2 1,12 18-224,-21-39 54,-1 0 0,1-1 1,1 1-1,-1-1 0,1 0 1,0-1-1,1 0 0,-1 0 1,1 0-1,1-1 0,2 1-54,-7-4 6,0-1 1,0 1-1,0-1 0,1 0 0,-1 0 1,0 0-1,1 0 0,-1-1 0,1 0 1,-1 0-1,1 0 0,-1 0 0,0-1 1,1 0-1,-1 0 0,0 0 0,1 0 1,-1-1-1,0 1 0,0-1 0,0 0 1,0-1-1,3-1-6,6-6-13,0 0-1,-1-1 1,0-1 0,-1 0 0,8-10 13,0-3-98,2-5 98,-12 16-28,0 1-1,1 0 1,1 1-1,0-1 1,1 2-1,9-8 29,-19 18-2,-1 0 0,1 0 0,-1 0 0,1 0 0,-1 0 0,1 1 0,-1-1 0,1 0 0,0 1 0,-1 0 0,1-1 0,0 1 0,-1 0-1,1 0 1,0 0 0,-1 0 0,2 0 2,-1 1 0,0-1 1,0 1-1,-1 0 0,1-1 0,0 1 0,0 0 0,0 0 0,-1 1 0,1-1 1,-1 0-1,1 0 0,-1 1 0,1-1 0,-1 1 0,1 0 0,12 18 68,0 0-1,6 13-67,-9-13 99,2-1 0,0 0 0,5 5-99,-7-12 63,1 0-1,0-1 1,0-1 0,1 0-1,1 0-62,-5-4 24,0-1 0,0 0 0,1 0 1,0-1-1,0-1 0,0 1 0,0-2 0,2 1-24,-7-2 0,0-1 1,0 0-1,1 0 0,-1 0 1,0-1-1,0 1 1,1-1-1,-1 0 0,0-1 1,0 0-1,0 1 1,-1-2-1,1 1 1,2-2-1,10-6-58,-1-1 0,0 0 1,3-5 57,-9 8-45,20-16-213,-1-1 1,-2-2-1,16-19 258,-34 36-58,1-3-64,1 1 0,8-8 122,-18 19-4,0 0 1,0 1 0,-1-1 0,1 0-1,0 1 1,0-1 0,0 0 0,0 1-1,0-1 1,0 1 0,0 0-1,0-1 1,0 1 0,0 0 0,0 0-1,0-1 1,1 1 0,-1 0-1,0 0 1,0 0 0,0 0 0,0 0-1,0 1 1,1-1 3,0 1 0,0 0 1,-1 0-1,1 0 0,-1 0 1,1 1-1,-1-1 0,1 0 0,-1 1 1,1-1-1,-1 1 0,0-1 0,0 1 1,0 0-1,0 0 0,7 13 84,0 0 1,-2 1-1,1 1-84,-2-2 136,1-1 0,1 0-1,0 0 1,3 4-136,-5-11 59,1 0-1,0 0 0,0-1 1,0 1-1,1-1 1,0 0-1,0-1 0,0 0 1,1 0-1,-1-1 0,1 1 1,3 0-59,-6-3 7,0-1 0,0 1 0,0-1 0,0 0 0,0 0 0,0 0 0,1-1-1,-1 0 1,0 0 0,0 0 0,0-1 0,0 0 0,0 1 0,0-2 0,0 1 0,0-1 0,0 1 0,0-2 0,0 1 0,-1 0 0,1-1 0,-1 0-7,9-7-77,-1 0 1,-1-1-1,0-1 1,0 0 0,7-12 76,15-15-304,-28 33 253,43-45-439,-41 45 408,0 0-1,0 0 1,1 0 0,0 1 0,0 0-1,2 0 83,-9 4-7,0 1 0,0-1 0,1 0 0,-1 1 0,1-1 0,-1 1 0,1 0 0,-1-1 0,1 1 0,-1 0 0,1 0 0,-1 0 0,1 0 0,-1 0 0,1 0 0,-1 0 0,0 0 0,1 1 1,-1-1-1,1 1 0,-1-1 0,1 1 0,-1-1 0,0 1 0,1 0 0,-1 0 0,0 0 0,0 0 0,0 0 0,0 0 0,1 0 0,-1 0 0,-1 0 0,1 0 0,1 2 7,1 3 21,1 1 0,-1 0 0,-1 0 0,1 0 1,-1 0-1,0 6-21,2 0 77,0 3 170,1 0-1,1 0 1,7 14-247,-10-24 90,1 0 1,0 0-1,0 0 1,0 0-1,1-1 1,0 0-1,0 0 1,0 0-1,1-1 1,5 4-91,0 0 64,0-2 1,1 1-1,0-2 1,0 1 0,0-2-1,1 0 1,-1 0-1,1-1 1,0 0-1,0-2 1,1 1 0,11-1-65,-1-4 45,-11 0-55,1-1 1,-1 0-1,-1-1 1,1 0-1,-1-1 1,7-4 9,-12 6-49,-1 0 0,1-1-1,-1 0 1,0 0 0,0 0 0,-1-1 0,1 0 0,-1 0-1,-1 0 1,1 0 0,-1-1 0,0 0 0,0-1 49,0-2-266,0-1 0,-1 0 0,0 0-1,-1-1 1,0 1 0,-1 0 0,0-1 0,-1-5 266,0 17-18,0 0-1,0-1 0,0 1 1,0-1-1,0 1 0,0 0 1,0-1-1,0 1 1,0 0-1,0-1 0,0 1 1,0 0-1,0-1 0,0 1 1,0 0-1,1-1 1,-1 1-1,0 0 0,0-1 1,0 1-1,1 0 0,-1-1 1,0 1 18,6 4-157,5 16 177,-9-17-31,5 11 185,1-1 0,0 1 0,2-2-1,-1 1 1,7 5-174,-10-12 56,-1-1-1,1 0 0,0 0 1,1-1-1,-1 0 1,1 0-1,0 0 0,0-1 1,0 1-1,0-2 0,1 1 1,3 0-56,3-1-44,0 0 0,0-1 0,0 0 1,0-2-1,1 1 0,-1-1 0,0-1 1,0-1 43,33-7-700,32-13 700,-32 10-308,-34 10-382,0 0-1,0 1 1,-1 0-1,1 1 0,9 1 691,15 0-5861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8:37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1358 1248,'5'2'2544,"0"0"0,0 1 0,0-1 0,0 1 0,1 2-2544,22 18 6658,-9-7-5649,36 29 4586,60 36-5595,-92-66 333,1-2 0,0 0 0,1-2 0,0-1 0,1-1 0,21 4-333,-46-12 6,4 0 21,-1 0 1,1 0-1,0 0 1,0-1-1,0 1 0,0-1 1,0 0-1,0-1 0,-1 1 1,5-2-28,-8 2 2,0 0 0,-1 0 0,1 0 1,0-1-1,0 1 0,-1 0 0,1 0 0,0-1 1,-1 1-1,1-1 0,-1 1 0,1 0 1,0-1-1,-1 1 0,1-1 0,-1 1 1,1-1-1,-1 0 0,0 1 0,1-1 0,-1 1 1,1-1-1,-1 0 0,0 1 0,0-1 1,1 0-1,-1 0 0,0 1 0,0-1 1,0 0-1,0 1 0,0-1 0,0 0 0,0 0 1,0 1-1,0-1 0,0 0 0,0 0 1,0 0-3,-2-3-3,0-1 1,0 0 0,0 1 0,0-1-1,-1 1 1,0-1 2,-85-123-460,23 36 94,59 83 331,-119-190-715,122 193 730,-1 0 2,0-1 1,0 0 0,1-1 0,-1 1 0,2-1 0,-1 1 0,1-1-1,0 0 1,1-1 17,1 9 5,0-1-1,-1 0 0,1 1 0,0-1 1,0 0-1,0 0 0,0 1 1,0-1-1,0 0 0,0 1 1,1-1-1,-1 0 0,0 1 1,0-1-1,0 0 0,1 1 0,-1-1 1,0 0-1,1 1 0,-1-1 1,0 1-1,1-1 0,-1 1 1,1-1-1,-1 1 0,1-1 1,-1 1-1,1-1 0,0 1 0,-1 0 1,1-1-1,-1 1 0,1 0 1,0-1-1,-1 1 0,1 0 1,0 0-1,-1 0 0,1 0 1,0-1-1,-1 1 0,1 0-4,3 1 54,0-1 0,0 1 0,0-1-1,0 1 1,0 0 0,0 1 0,3 1-54,77 34 797,-44-23-446,2-2 0,15 2-351,-30-9 108,0-1-1,0-1 0,0-2 0,10 0-107,-33-1 14,1-1 0,-1 1 1,0-1-1,0 1 0,0-1 0,1-1 0,1 0-14,-4 1 5,-1 1 0,1-1-1,-1 0 1,1 0 0,-1 0 0,1 0-1,-1 0 1,0-1 0,0 1 0,0 0-1,1-1 1,-1 1 0,0-1 0,-1 1-1,1-1 1,0 1 0,0-1 0,-1 0-1,1 1 1,-1-1 0,1 0-5,0-5-5,0 1 1,-1 0-1,0-1 1,0 1-1,0 0 1,-1-1-1,0-4 5,-3-9-170,-6-16 170,4 19-101,0-1 0,-2 2-1,0-1 1,-1 1-1,-10-14 102,-15-18-564,-10-7 564,9 12-525,-7-15 525,33 45-51,6 9 37,0-1 0,0 0 0,0 1 0,1-1 1,-1 0-1,1-1 0,0 1 14,2 5 2,0 0-1,0-1 1,0 1 0,0 0-1,0 0 1,0 0-1,0 0 1,0 0 0,0 0-1,0 0 1,-1-1 0,1 1-1,0 0 1,0 0-1,0 0 1,0 0 0,0 0-1,0-1 1,0 1 0,0 0-1,0 0 1,0 0-1,0 0 1,0 0 0,0-1-1,0 1 1,0 0 0,1 0-1,-1 0 1,0 0-1,0 0 1,0 0 0,0-1-1,0 1 1,0 0 0,0 0-1,0 0 1,0 0-1,0 0 1,1 0 0,-1 0-1,0 0 1,0-1 0,0 1-1,0 0 1,0 0-1,0 0 1,1 0 0,-1 0-1,0 0 1,0 0 0,0 0-1,0 0 1,0 0-1,1 0 1,-1 0 0,0 0-1,0 0 1,0 0-1,0 0 1,0 0 0,1 0-1,-1 0 1,0 0-2,11 6 138,-9-5-105,88 56 865,-56-33-680,2-2 0,1-2 0,0-1 0,1-2-218,-27-13 22,-1-1 1,1 0 0,0 0 0,0-2 0,0 1-1,0-1 1,0-1 0,1 0-23,-8 0 4,0 0 0,0-1 0,0 0 0,0 0 1,0 0-1,0 0 0,0 0 0,-1-1 0,1 0 0,0 0 0,0 0-4,-2 1 1,0-1 0,0 0 0,0 0 0,-1 0 0,1 1 0,0-2 0,-1 1 0,1 0 0,-1 0 0,0 0 0,1-1 0,-1 1 0,0-1 0,-1 1 0,1-1 0,0 1 0,-1-1 0,1 1-1,-1-5 0,1 0 1,-1 1 0,-1-1-1,1 0 1,-1 0-1,0 1 1,-1-1-1,0 1 1,0-1 0,0 1-1,0 0 1,-2-2-1,-8-15-36,0 1 1,-10-13 35,-24-30-104,-8-12-4,45 63 95,1 0 0,1 0 0,0-1 0,-2-10 13,3 4 7,6 21-6,0-1 0,-1 1 0,1 0 0,0 0 1,0 0-1,0-1 0,0 1 0,0 0 0,0 0 1,0 0-1,0-1 0,0 1 0,0 0 1,0 0-1,0 0 0,0-1 0,0 1 0,0 0 1,1 0-1,-1 0 0,0-1 0,0 1 1,0 0-1,0 0 0,0 0 0,0 0 0,0-1 1,1 1-1,-1 0 0,0 0 0,0 0 1,0 0-1,0 0 0,1 0 0,-1 0 0,0-1 1,0 1-1,0 0 0,0 0 0,1 0 0,-1 0 1,0 0-1,0 0 0,0 0 0,1 0 1,-1 0-2,1 0 7,-1 0 0,1 1 0,-1-1 0,1 0 0,0 0 0,-1 1 0,1-1 0,-1 0 0,1 1 0,-1-1 0,1 0 0,-1 1 0,1-1 0,-1 1-7,23 27 318,-13-15-129,1 0-1,3 2-188,-8-9 32,0 0 0,1-1 0,0 1-1,0-1 1,0-1 0,1 1 0,0-1 0,-1-1 0,1 1-1,1-2 1,-1 1 0,0-1 0,1 0 0,-1 0 0,1-1-1,2 0-31,-9-1 3,1 0 0,-1 0 1,0-1-1,0 1 0,0 0 0,1-1 0,-1 1 0,0-1 0,0 0 0,0 0 0,0 0 0,0 0 0,2-1-3,-3 1 1,0 0 1,0-1 0,0 1-1,0 0 1,0 0 0,0-1-1,0 1 1,0-1 0,0 1-1,-1-1 1,1 1 0,0-1-1,-1 0 1,1 1 0,-1-1-1,0 1 1,0-1 0,0 0-1,0 0-1,0-5 2,0 0-1,0 1 1,-1-1-1,0 0 1,-1 1-1,0-1 1,0 0-2,-19-47-14,5 15-14,8 17 14,1 1 0,0-1 0,2-1 0,1 1 0,1-1 0,0-16 14,2 36 7,1 1-1,1-1 0,-1 0 1,0 0-1,1 1 0,-1-1 1,1 0-1,0 1 0,0-1 1,0 0-1,0 1 0,0-1 0,2-1-6,-1 2 10,-1 0-1,1 1 0,-1-1 1,1 1-1,0 0 0,0-1 1,0 1-1,0 0 0,0 0 0,0 0 1,0 0-1,0 1 0,0-1 1,0 0-1,1 1 0,-1 0 1,0-1-10,20-1 221,0 1 1,-1 1-1,17 3-221,-9-2 45,22-1-45,-47 0-12,0 0 1,0-1-1,0 0 0,0 0 1,0 0-1,0 0 0,0 0 1,0-1-1,0 0 1,0 1-1,-1-2 0,1 1 1,-1 0-1,0-1 0,2 0 12,-3 0 3,0 0-1,0 0 1,0 0-1,-1-1 1,1 1-1,-1-1-2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9:26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233 138 1232,'-4'-3'2500,"0"0"0,0 0 1,1 0-1,0 0 0,-4-5-2500,-1-2 3103,0-1 0,-5-10-3103,12 18 272,-1-1 0,0 0 0,1 1 0,0-1-1,0 0 1,0 1 0,1-1 0,-1 0 0,1 0 0,0 0 0,0 0-272,0 3 50,0 0 0,0 0-1,0-1 1,0 1 0,0 0 0,0 0 0,0 0 0,1 0 0,-1 0 0,0 0 0,1 0-1,-1 0 1,1 0 0,-1 0 0,1 1 0,-1-1 0,1 0 0,0 0 0,-1 0 0,1 0-1,0 1 1,0-1 0,0 0 0,-1 1 0,1-1 0,0 1 0,0-1 0,0 1 0,0-1-1,0 1 1,0 0 0,0-1 0,0 1 0,0 0 0,0 0 0,0 0 0,0 0 0,1 0-1,-1 0 1,0 0-50,0 0 10,-1 0 0,1 0 0,0 1-1,0-1 1,0 0 0,-1 1 0,1-1 0,0 0-1,-1 1 1,1-1 0,0 1 0,-1-1-1,1 1 1,0-1 0,-1 1 0,1 0 0,-1-1-1,1 1 1,-1 0 0,1-1 0,-1 1 0,0 0-1,1 0 1,-1-1 0,0 1 0,1 1-10,3 22 32,-3-20-13,-1-2-6,0 0 0,0 0 1,0 0-1,0 0 0,0 1 1,0-1-1,-1 0 0,1 0 1,0 0-1,-1 0 0,0 0 1,0 2-14,0-3 11,1-1 0,-1 1 0,1 0 1,-1-1-1,0 1 0,1-1 0,-1 1 0,1-1 1,-1 1-1,0-1 0,1 0 0,-1 1 0,0-1 1,0 0-1,1 1 0,-1-1 0,0 0 1,0 0-1,1 0 0,-1 0 0,0 0 0,0 1 1,0-1-1,1-1 0,-1 1 0,0 0 0,0 0 1,1 0-1,-1 0 0,0-1 0,0 1 0,1 0 1,-1 0-1,0-1 0,1 1 0,-1-1 1,0 1-12,-16-10 112,1 1 0,0-2 1,-8-7-113,7 4 35,16 14-35,1 0 0,-1 0 0,1 0 0,0-1 0,-1 1 1,1 0-1,0 0 0,-1-1 0,1 1 0,0 0 0,-1-1 1,1 1-1,0 0 0,0-1 0,-1 1 0,1-1 0,0 1 0,0 0 1,0-1-1,-1 1 0,1-1 0,0 1 0,0-1 0,0 1 0,1 0 0,-1 0-1,0-1 1,1 1 0,-1 0-1,0 0 1,1 0 0,-1 0-1,1-1 1,-1 1 0,0 0-1,1 0 1,-1 0 0,0 0-1,1 0 1,-1 0 0,1 0-1,-1 0 1,0 0 0,1 0 0,25 5-11,-14-2 39,0 1-1,0 0 1,-1 1-1,1 0 0,-1 0 1,-1 2-1,3 1-27,-5 0 109,-8-8-97,0 1 1,0-1-1,0 0 0,0 0 0,1 1 0,-1-1 0,0 0 0,0 0 1,0 1-1,0-1 0,0 0 0,-1 0 0,1 0 0,0 1 0,0-1 0,0 0 1,0 0-1,0 1 0,0-1 0,0 0 0,0 0 0,0 0 0,0 1 1,-1-1-1,1 0 0,0 0 0,0 0-12,-2 2 78,0-1 0,0 0 0,0 0 0,0 0-1,0-1 1,0 1 0,0 0 0,-1-1-78,2 1 10,-17 4 77,0-1 1,-1-1-1,1 0 0,-1-1 1,0-1-1,1-1 0,-1-1 1,-8-1-88,25 2-23,0 0 0,0-1 1,1 1-1,-1-1 0,0 1 0,0-1 1,1 0-1,-1 1 0,0-1 1,1 0-1,-1 0 0,1 0 0,-1-1 23,1 1-32,1 1-1,0 0 0,0-1 0,-1 1 0,1 0 0,0-1 0,0 1 0,0 0 0,0-1 0,-1 1 0,1 0 0,0-1 0,0 1 1,0-1-1,0 1 0,0 0 0,0-1 0,0 1 0,0-1 0,0 1 0,0 0 0,0-1 0,0 1 0,0 0 33,1-1-94,-1 0 0,1 0 0,-1 0 0,1 0 0,0 1 0,-1-1 0,1 0 0,0 0 0,-1 1 0,1-1 0,0 1 0,0-1 0,0 1 0,0-1 94,15-6-1238,4 6 470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9:27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13 864,'0'-10'1192,"4"7"8434,-4 4-5673,0 22-920,-4 8-729,-9 24-647,-7 11-265,0 11-384,9 4-207,6-1-385,13-2-136,12-18-208,-1-8 32,14-27-224,8-13-264,7-22-601,9-16-135,-5-16 608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9:27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10922,'45'1'10219,"-10"-10"-7051,13-3-2048,13 0-47,-1 1-169,15 3-520,0 4-88,-2 3-448,2 1-296,-14 1 1928,-9 1-1368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9:24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1609 221 40,'0'0'516,"0"0"-21,0 0 9,0 0 1272,0-1 7822,0-4-4990,0 2-4320,0-1-1,0 1 1,-1-1-1,1 1 1,-1-1-1,1 1 1,-1 0 0,0-1-1,-1 1 1,1 0-1,-2-3-287,0 1 118,0-1-1,-1 1 0,1 0 1,-1 0-1,-1-1-117,0 2 102,-1-1-1,1 1 0,-1 0 1,0 1-1,0-1 1,-1 1-1,1 0 0,-1 1 1,1-1-1,-1 1 0,-2 0-101,2 0 61,-22-6 115,0 2-1,-1 1 1,1 1-1,-14 1-175,-121 1 340,40 8-26,1 5-1,-6 6-313,53-4 255,1 3 0,1 4 0,-64 26-255,111-34 57,0 0 0,1 1 0,0 2 0,1 1-1,-5 5-56,12-7 35,1 0 0,0 2 1,2 0-1,-1 1 0,2 0 0,1 1 0,-1 2-35,-7 14 116,1 1-1,2 0 1,1 2 0,2 0 0,2 1 0,-4 20-116,9-26 67,2 1 0,1 1-1,2-1 1,1 0 0,2 1 0,1-1 0,5 32-67,6 4 69,4 0 1,2-1-1,3-1 1,3-1-1,3-2 1,3 0-1,7 6-69,-12-25 20,2-2-1,2 0 0,22 23-19,-30-42 4,0-1-1,2-1 1,1-1 0,1-1 0,0-1-1,15 7-3,9 1 3,1-1 0,1-3 0,1-2-1,1-3 1,2-1-3,12 0 4,2-2 0,0-3 0,60 1-4,-69-10 2,0-3 1,-1-3 0,1-2-1,0-3 1,-1-3 0,-1-2-1,39-14-2,-17 1 23,0-4 0,46-25-23,-94 39 9,0-2 0,-2-1 0,0-1 1,-1-2-1,-1-1 0,-1-1 0,12-15-9,-6 0 23,-2 0 0,-2-2 0,-2-1 0,-1-2 0,-3 0 0,-1-2 0,4-17-23,-16 33 21,-1-1 0,-1 0-1,-2-1 1,-1 1 0,-1-1-1,-2 0 1,-1-1 0,-2 1 0,-1 0-1,-6-27-20,-3-1 26,-3 0-1,-3 1 1,-2 1-1,-3 1 1,-9-13-26,5 13 41,-3 1 0,-2 2 0,-2 1 0,-33-39-41,41 63 67,0 1 0,-2 1 1,-24-18-68,29 27 58,-2 2 1,0 0-1,-1 1 1,0 2 0,-9-3-59,-4 1 25,-1 1 0,0 2 0,-1 2 0,-22-2-25,-1 4-491,-1 2-1,-34 2 492,69 4-843,0 1 1,0 1 0,-16 5 842,21-1 436,23-6-408,0 1-1,0 0 1,-1 0 0,1 0 0,0 0 0,0 0 0,0 0 0,0 0 0,-1 1-28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9:25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94 180 920,'0'6'4213,"-3"-8"5016,-1-1-5356,0 1-3751,-8-2 2108,7 2-1465,0 0 0,0 0 0,0-1 0,-2 0-765,6 2 106,-1 0 0,1 0 0,-1-1 0,1 1 0,0 0 0,0 0 0,-1-1 0,1 1 0,0-1-1,0 1 1,0-1 0,1 0 0,-1 1 0,0-1 0,0 0-106,0-3 60,0 1 1,0-1-1,1 1 0,0-1 0,0 0 1,0 1-1,0-1 0,0 1 1,1-1-1,0 1 0,0-1 0,0 1 1,1-1-1,-1 1 0,1 0 0,0 0 1,0 0-1,1 0 0,1-3-60,-1 3 9,0 1 0,0-1 0,0 0 0,0 1 1,1 0-1,0 0 0,-1 0 0,1 0 0,0 0 0,0 1 0,1-1 0,-1 1 0,0 1 0,1-1 0,-1 0 0,1 1 0,0 0 0,4-1-9,-7 2 7,-1 0-1,0 0 0,1 1 0,-1-1 1,1 0-1,-1 0 0,1 1 0,-1-1 0,1 1 1,-1-1-1,0 1 0,1 0 0,-1-1 1,0 1-1,0 0 0,1 0 0,-1 0 1,0 0-1,0 0 0,0 0 0,0 0 1,0 0-1,0 1 0,-1-1 0,1 0 0,0 1 1,0-1-1,-1 0 0,1 1 0,-1-1 1,0 1-1,1 0-6,0 3 21,0 0 1,0 1 0,0-1-1,-1 0 1,0 1-1,0-1 1,0 0-1,-1 2-21,1-3 15,-1 0 0,1 0 0,-1 0 0,0 1-1,-1-1 1,1 0 0,-1-1 0,0 1 0,0 0-1,0 0 1,0-1 0,-1 1-15,1-2 8,1-1 0,-1 1 0,0-1 0,0 1 0,0-1 0,0 0 0,0 0 0,0 0-1,0 0 1,0 0 0,0 0 0,-1 0 0,1-1 0,0 1 0,0-1 0,-1 0 0,1 0 0,0 0 0,-1 0 0,1 0 0,0 0-1,-1-1-7,-6 0 26,1 0-1,0-1 1,0-1-1,-6-2-25,10 4 6,0-1 0,0 0 0,1 0 0,-1 0 0,0-1 0,1 1 0,-1-1 0,1 0 1,-2-2-7,4 4-2,0 0 0,0 1 1,1-1-1,-1 0 1,1 0-1,-1 0 1,1 0-1,-1 0 1,1 0-1,-1 0 1,1 0-1,0 0 1,0 0-1,-1 0 1,1 0-1,0 0 1,0 0-1,0 0 1,0 0-1,0-1 0,0 1 1,1 0-1,-1 0 1,0 0-1,1 0 1,-1 0-1,0 0 1,1 0-1,-1 0 1,1 0-1,-1 1 1,1-1-1,0 0 1,-1 0-1,1 0 1,0 0-1,0 1 0,0-1 2,2-2-9,1 0 0,0 1 0,0-1-1,0 1 1,0 0 0,0 1 0,0-1 0,3 0 9,10-3 4,1 0 0,-1 2 0,1 0 0,0 1 0,0 1 0,0 0 1,0 2-1,0 0 0,2 1-4,-18-2 12,0 1 0,0-1 0,0 1 1,0 0-1,0-1 0,0 1 0,-1 0 1,1 0-1,0 0-12,-2-1 4,0 0 0,1 1 1,-1-1-1,0 0 0,0 0 0,0 0 1,1 1-1,-1-1 0,0 0 0,0 0 1,0 1-1,0-1 0,0 0 1,0 0-1,1 1 0,-1-1 0,0 0 1,0 0-1,0 1 0,0-1 0,0 0 1,0 1-1,0-1 0,0 0 1,0 1-5,0-1 8,-1 1 0,1-1 0,0 1 0,-1-1 0,1 1 0,0-1 0,-1 1 1,1-1-1,-1 1 0,1-1 0,-1 1 0,1-1 0,-1 0 0,1 1 0,-1-1 1,0 1-9,-17 8 53,0-1 1,0-1 0,-1 0-1,0-1 1,0-1 0,0-1 0,-6 0-54,22-4-44,-1 0 0,1 1 0,0-1 0,0 0 0,0-1 0,0 1 0,0 0 0,-1-1 0,1 0 0,0 0 0,0 0 0,0 0 44,1 0-52,1 1 0,0-1 0,0 0 0,0 1-1,0-1 1,0 0 0,1 1 0,-1-1 0,0 0-1,0 0 1,0 0 0,1 0 0,-1 0 0,0 0-1,1 0 1,-1 0 0,1 0 0,-1 0 0,1-1-1,0 1 1,0 0 0,-1 0 0,1 0 0,0 0-1,0-1 1,0 1 0,0 0 0,0 0-1,0 0 1,0-1 0,1 1 0,-1 0 52,0-1-239,1 1 0,-1-1-1,1 1 1,0-1 0,0 1 0,-1-1 0,1 1 0,0 0-1,0-1 1,0 1 0,0 0 0,1 0 239,21-19-1396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9:25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6 1824,'-5'0'12665,"2"-2"-8486,-9-1-1381,-5 2-2612,1 1 0,0 1-1,-2 0-185,11 0 116,0 0-1,0 1 1,1 0-1,-1 0 1,1 0-1,-1 1 0,1 0 1,0 0-1,0 0 1,-5 5-116,7-6 88,1 0 1,0 1 0,0 0 0,0-1 0,0 1-1,1 0 1,-1 1 0,1-1 0,0 0-1,0 1 1,0-1 0,0 1 0,1-1-1,-1 1 1,1 0 0,0 0 0,0 3-89,1-5 25,0 0 0,0 1 0,0-1 0,1 0-1,-1 0 1,1 0 0,0 0 0,-1-1 0,1 1 0,0 0 0,0 0 0,0 0 0,0-1 0,1 1 0,-1 0 0,0-1 0,1 1 0,-1-1 0,1 1 0,-1-1 0,1 0 0,0 0 0,0 0 0,0 0-25,7 5 35,0-1-1,1 0 1,0-1-1,0 0-34,18 6 131,11 1-131,-22-7 165,0 1 0,-1 0 0,0 2 0,0 0 1,-1 0-1,8 6-165,-20-11 93,0 0 0,0 1 0,0 0 0,0-1 0,0 1 0,1 2-93,-4-5 34,1 1 0,0 0 0,-1 0 0,1 0-1,-1 0 1,1 0 0,-1 0 0,1 0 0,-1 0 0,0 0-1,1 0 1,-1 0 0,0 0 0,0 0 0,0 0 0,0 0 0,0 0-1,0 0 1,0 1 0,0-1 0,-1 0 0,1 0 0,0 0-1,-1 0 1,1 0 0,0 0 0,-1 1-34,-1 0 57,0 0-1,0 0 1,0 1 0,0-1-1,0 0 1,-1 0-1,1-1 1,-1 1 0,1 0-1,-1-1 1,1 0 0,-3 1-57,-4 2 126,0-1 0,-1 0 1,-3 0-127,-8 1 112,1-1 0,0 0 1,-1-2-1,-18-1-112,25 0-63,0-2 0,0 0 0,0 0 1,0-1-1,1-1 0,-1 0 0,-7-4 63,18 6-49,-13-6-135,16 8 204,-1 0 0,1 0 0,0-1 0,0 1 0,-1 0 0,1 0 0,0-1 0,-1 1 0,1 0 0,0 0 0,0-1 0,0 1 0,-1 0 0,1-1 0,0 1 0,0 0 0,0-1 0,0 1 0,0 0 0,-1-1 1,1 1-1,0 0 0,0-1 0,0 1 0,0 0 0,0-1 0,0 1 0,0-1 0,0 1 0,0 0 0,0-1 0,1 1 0,-1 0 0,0-1 0,0 1 0,0 0 0,0-1 0,0 1-20,12-9 344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9:27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112 319 1848,'-54'12'14911,"18"-2"-11068,20-5-2345,10-3-351,7-3 810,234-92 576,-137 57-2319,-10 2-229,230-80 321,-254 94-586,2 4 0,0 2 0,67-4 280,-120 17-298,0 0 1,8 2 297,-18-1-45,-1 0-1,0 1 1,0-1-1,1 1 1,-1 0-1,0 0 1,0-1-1,0 1 1,1 1 45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2:10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2 249 976,'-1'8'4191,"1"-8"-3669,0 1 0,0-1-1,0 1 1,0-1 0,0 1 0,0-1-1,0 0 1,0 1 0,0-1 0,0 1 0,0-1-1,1 1 1,-1-1 0,0 0 0,0 1-1,1-1 1,-1 0 0,0 1 0,0-1 0,1 0-1,-1 1 1,0-1 0,1 0 0,-1 1-1,0-1 1,1 0 0,-1 0-522,11 3 1565,-7-3-1218,0 0 0,0 0 0,0-1 0,0 1 0,0-1 0,-1 0 0,1 0 0,0 0 0,0 0 0,-1-1 0,3-1-347,5-3 628,0 0 0,9-9-628,-18 15 13,9-10 131,1 0 1,-2-1 0,1 0-1,0-2-144,-4 5 51,-2 3-25,1-2 0,-1 1 0,-1-1 0,1 1 0,-1-1-1,0 0 1,-1-1 0,0 1 0,0-1 0,0 0 0,-1 1 0,0-1 0,0 0 0,-1-1-26,-1 6 8,0 0-1,1 0 1,-1 1 0,-1-1 0,1 0 0,0 0 0,-1 0-1,1 0 1,-2-2-8,2 3 8,-1 1 1,0-1-1,0 1 0,0 0 0,1-1 1,-1 1-1,-1 0 0,1-1 0,0 1 0,0 0 1,0 0-1,-1 0 0,1 0 0,0 0 1,-1 1-1,1-1 0,-1 0 0,1 0 0,-2 1-8,-2-2 15,0 1-1,0-1 1,0 1-1,0 1 1,0-1-1,-1 1 1,1 0-1,0 0 0,-2 0-14,4 1 12,0-1 0,0 1 1,0-1-1,0 1 0,0 0 0,1 0 0,-1 1 0,0-1 0,0 0 0,1 1 0,-1 0 0,1-1 0,-1 1 0,1 0 0,0 0 0,0 1 0,-1 0-12,-3 6 107,1 1-1,0-1 0,0 1 1,1 0-1,-1 5-106,2-4 124,1 1-1,0 0 0,1 0 0,0 1 0,1-1 0,0 0 1,1 0-1,2 8-123,-3-15 33,1 0 0,0-1 0,0 1 0,1 0 0,-1-1 0,1 1 0,0-1 0,0 0 0,0 1-1,1-1 1,0 0 0,0-1 0,0 1 0,0 0 0,0-1 0,1 1 0,-1-1 0,1 0 0,0-1 0,0 1 0,0 0 0,0-1 0,1 0 0,-1 0 0,0 0 0,1-1 0,0 0 0,3 1-33,0-1 30,-1 0 0,1-1 0,-1 0 1,1 0-1,0 0 0,-1-1 0,0-1 0,1 1 1,-1-1-1,0 0 0,0-1 0,0 0 0,0 0 1,0 0-1,0-1 0,-1 0 0,5-4-30,-2 1 179,-1 0 0,0-1-1,0 0 1,-1-1-179,29-37 359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9:28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21 233 1960,'-21'15'12354,"25"-16"-4713,21-9-5726,159-62 3666,16 4-5581,-109 42-1,0 3 1,1 4 0,30 1 0,-76 13-165,1 1 0,-1 3 1,22 2 164,-40 4-267,-28-5 285,1 0 0,-1 0 0,0 0 0,0 0 1,1 0-1,-1 0 0,0 0 0,1 0 0,-1 0 0,0 0 0,0 0 1,1 1-1,-1-1 0,0 0 0,0 0 0,1 0 0,-1 0 0,0 1 1,0-1-1,1 0 0,-1 0 0,0 1 0,0-1 0,0 0 0,0 0 1,1 1-1,-1-1 0,0 0 0,0 0 0,0 1 0,0-1 0,0 0 1,0 1-1,0-1 0,0 0 0,0 1 0,0-1 0,0 0-18,-1 2 33,0-1-1,0 0 1,0 0-1,0 0 1,0 0-1,-1 0 0,1 0 1,0 0-1,-1 0-32</inkml:trace>
  <inkml:trace contextRef="#ctx0" brushRef="#br0" timeOffset="1">80 629 3017,'-5'0'15963,"10"-4"-13034,7-3-849,16-2-183,9-5-225,28-8-912,16-6-288,11-1-312,3 2-72,-5 4-32,-7 10 48,-7 5-208,-9 8-296,-20 8-744,-10 5-64,-30 13 2544,-15 4-1272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9:28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19 143 952,'-19'0'2081,"19"0"12130,9-2-11171,17-5-1239,10 3 327,27-7-15,19-2-513,24-6-792,11-5-264,7 5-312,-3-4-88,-3 11-48,-13 4 32,-19 12-184,-21 5-240,-23 7 128,-4 0 1144,-12 8-767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9:29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1448,'0'0'10395,"3"5"-6003,4 7-1599,-3 15-368,-3 6-169,-1 13-784,0 4-415,1 0-553,3 1-160,2-9-192,2-2-40,-2-9 8,2-6-248,0-8-752,-2-6-409,2-10-103,1-1-1216,7-8 1935</inkml:trace>
  <inkml:trace contextRef="#ctx0" brushRef="#br0" timeOffset="1">393 71 2160,'-3'1'12122,"-13"14"-7985,-12 4-2326,-2 2-815,-62 49 3142,-10 0-4138,96-66 218,1 0-1,-1 1 1,-3 4-218,0-1 266,9-8-248,0 1 0,-1-1 0,1 0-1,0 1 1,-1-1 0,1 0 0,0 0 0,0 1 0,-1-1 0,1 1 0,0-1-1,0 0 1,0 1 0,0-1 0,-1 0 0,1 1 0,0-1 0,0 1-1,0-1 1,0 0 0,0 1 0,0-1 0,0 1 0,0-1 0,0 0 0,0 1-1,0 0-17,1 0 28,-1-1 0,1 1 0,-1 0 0,1 0 0,0 0 0,-1 0 0,1-1 0,0 1 0,-1 0 0,1-1 0,0 1 0,0 0-28,5 3 164,0-1-1,0 1 1,5 1-164,-5-2 158,26 11 532,0-2 0,24 6-690,13 5 236,-55-18-210,33 14 149,-43-17-122,0 0 1,0 0-1,0 1 0,0-1 0,0 1 1,-1 0-1,1 0 0,2 3-53,-6-6 39,0 1 0,1-1 1,-1 1-1,0-1 0,0 0 0,1 1 0,-1-1 0,0 1 0,0-1 0,0 1 1,1-1-1,-1 1 0,0-1 0,0 1 0,0-1 0,0 1 0,0-1 1,0 1-1,0-1 0,0 1-39,-5 9 407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09:4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45 117 0,'-1'-1'232,"1"-1"3235,-1 2 1526,0 3-273,-12 54-450,-11 65-1986,23-111-2093,-1 0 1,1 1 0,1-1-1,0 1 1,2 8-192,-2-16 19,0-1-1,1 0 0,0 0 1,-1 1-1,1-1 1,1 0-1,-1 0 1,0 0-1,1 0 1,-1 0-1,1-1 0,0 1 1,0 0-1,0-1 1,0 0-1,1 1 1,-1-1-1,1 0 1,-1 0-1,1 0 0,0 0 1,0 0-19,-1-2 4,0 1 0,0 0 0,1 0 0,-1-1 0,0 1-1,0-1 1,1 0 0,-1 0 0,0 0 0,1 0 0,-1 0 0,0 0 0,1-1 0,-1 1 0,0-1 0,0 1 0,1-1 0,-1 0 0,0 0-1,0 0 1,0 0 0,1-1-4,5-4 7,-1 1 0,0-1-1,0 0 1,6-7-7,-13 12 0,11-11-5,-1 0 0,3-6 5,1-2-12,-1 4-4,-1-1 1,-1 0 0,5-11 15,-11 19-3,46-102 4,-48 104 4,0 0 1,0 1 0,1 0 0,-1 0-1,2 0 1,0-1-6,-4 6 5,-1 0 0,1 1 0,-1-1 0,1 0 0,0 1 1,-1-1-1,1 1 0,-1 0 0,1-1 0,0 1 0,0-1 0,-1 1 0,1 0-5,-1 0 4,1 0 1,-1 0-1,0 0 0,0 0 1,1 0-1,-1 0 0,0 0 1,0 0-1,0 0 1,1 0-1,-1 0 0,0 0 1,0 0-1,0 0 0,1 0 1,-1 0-1,0 0 0,0 0 1,0 1-1,1-1 1,-1 0-1,0 0 0,0 0 1,0 0-1,0 0 0,0 1 1,1-1-1,-1 0-4,0 1 34,1 1 0,-1-1-1,1 0 1,-1 1 0,0-1-1,1 0 1,-1 1 0,0-1 0,0 0-1,0 1 1,0 0-34,-3 42 851,1-14 377,1 19-1228,2-40 139,-1 0-1,2 0 0,-1-1 0,1 1 0,0 0 0,1 0 0,2 4-138,-4-11 21,0 1 1,1 0-1,-1-1 1,1 1-1,0-1 1,-1 1-1,1-1 1,0 0-1,1 0 0,-1 0 1,0 0-1,0 0 1,1 0-1,-1-1 1,1 1-1,0-1 0,-1 0 1,1 0-1,3 1-21,-4-1 3,1-1-1,-1 0 0,1 1 1,-1-1-1,1 0 0,-1 0 0,1-1 1,0 1-1,-1-1 0,1 1 1,-1-1-1,0 0 0,1 0 0,-1 0 1,1 0-1,-1 0 0,0 0 1,0-1-1,0 1 0,0-1 1,0 1-1,0-1 0,0 0-2,6-7-30,-2 1-1,1-1 1,-1 0 0,0 0-1,-1-1 1,0 1 0,1-6 30,8-21-452,3-15 452,-16 50-7,9-38-336,0-1 343,4-22-146,-11 55 158,0 8 22,-1 11 81,-1 41 391,-2-28-117,2-1 1,1 0-1,0 0 0,2 0 1,2 5-390,-5-25 72,1 1 0,-1-1 0,1 0 0,0 1 0,0-1 0,2 1-72,-4-3 15,1-1-1,0 0 0,0 0 1,1 1-1,-1-1 0,0 0 1,0 0-1,0 0 1,1 0-1,-1 0 0,1-1 1,-1 1-1,0 0 1,1-1-1,0 1 0,-1-1 1,1 1-1,-1-1 1,1 1-1,0-1-14,2 0 4,0-1 0,-1 1 0,1-1 0,-1 0 0,1 1 0,-1-2-1,1 1 1,-1 0 0,0-1 0,0 1 0,1-1 0,-1 0 0,0 0 0,0 0 0,-1-1 0,3-1-4,7-7-52,-1-1 0,0 0 1,0-2 51,-10 13-5,34-44-284,-2-2 1,-2-1-1,-2-3 289,-29 51 1,0-1 0,1 1-1,-1 0 1,0-1 0,0 1 0,0 0-1,1-1 1,-1 1 0,0 0-1,1-1 1,-1 1 0,0 0 0,1-1-1,-1 1 1,0 0 0,1 0 0,-1 0-1,0-1 1,1 1-1,2 4 32,1 13 41,-4-16-65,2 24 413,-2 10-421,0-14 411,1 0 0,2 10-411,-2-25 87,1 1-1,-1-1 1,1 0 0,0 0-1,0 0 1,1 0 0,0 0-1,0 0 1,1 0 0,-1-1-87,-1-3 20,-1 0 1,0 0 0,1-1-1,0 1 1,-1 0 0,1-1 0,0 1-1,0-1 1,-1 0 0,1 0 0,0 0-1,0 0 1,0 0 0,1 0 0,-1 0-1,0-1 1,0 1 0,0-1 0,1 1-1,-1-1 1,0 0 0,0 0 0,1 0-1,-1 0 1,0 0 0,0-1-1,1 1 1,-1-1 0,1 0-21,2-1 74,0 0 1,-1-1-1,1 0 1,-1 0-1,1 0 0,-1 0 1,0-1-1,0 1 1,1-3-75,-1 2 133,26-25 158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0:58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1 128,'-4'9'-768,"-2"1"5222,6-9-3556,0 0 1,-1 0-1,1-1 1,-1 1-1,1-1 1,-1 1-1,0 0 1,1-1-1,-1 1 1,0-1-1,1 1 1,-1-1-1,0 0 1,1 1-1,-1-1 1,0 0 0,0 1-1,1-1 1,-1 0-1,0 0 1,0 0-1,0 1-898,12 0 192,-1 1 1,1-2-1,0 1 1,0-1-1,0-1 1,0 0-1,4-1-192,18-1 546,-18 2-235,0 0-1,0-2 1,-1 1-1,8-3-310,-15 3 115,0 1 0,0-1 0,1 2 0,-1-1 0,1 1 0,-1 0-1,8 2-114,12-1 293,-22-1-244,0 1 1,-1 0-1,1 0 1,0 0-1,-1 0 1,1 1-1,0 0-49,25 7 175,-27-9-163,54 9 591,45 1-603,-91-10 87,1-1-1,0 0 1,6-2-87,-6 1 74,0 0 0,0 1 1,7 1-75,4 1 82,17 1 72,10-5 10,32-2 52,-68 5-171,1-1-1,-1 2 1,0 0 0,12 2-45,-13 0 20,0-2-1,1 0 1,0-1-1,-1 0 1,6-1-20,-5 0 14,1 0 0,0 1 0,-1 0-1,6 2-13,-8-1 4,5 0 10,0-2 1,0 0-1,0-1 1,4-1-15,0-1 11,0 2 0,11 0-11,-15 2 11,-4 1-8,-1-1 1,1-1-1,0 0 1,-1 0-1,1-1 1,11-4-4,-8 1 10,0 2 0,0 0-1,1 0 1,-1 2 0,10 0-10,-1 1 33,1 2-1,10 2-32,-14-1 12,0-2 0,0 0 1,7-1-13,-8-2 9,3 0 6,0 2-1,13 0-14,4 3 1,1-3 0,12-2-1,-21 1 2,0 2 1,0 1 0,26 5-3,-13-2 13,0-2 1,0-2 0,17-3-14,-35-1 6,-18 2-5,0 1 1,9-1-2,68 9 12,-26-3 6,14-2-18,-32-2 8,38 4-8,22 6 7,3-1 27,27 14 6,-93-20-33,-1-2 0,15-1-7,-2 0 15,7 2-15,-3 2 2,71 8 19,-87-9-9,27-2-12,10 0 8,144 20-1,-100-14-8,-58-5 6,11-3 15,-39 0-14,23 2-6,-27-1 1,1-1-1,-1-1 0,23-5 0,-24 2 2,0 2 0,1 1 0,-1 1 1,9 2-3,41 4 35,79-4-35,-13-2 21,-109 2-23,-12 0 22,0-1 0,0-2 0,0 0-1,1-2 1,3-1-20,-11 1 37,-1 0 0,1 1 0,0 1 0,0 1 1,0 1-1,14 2-37,74 10 229,-98-13-20,-8 0-215,0 0 0,1 0 0,-1 0 0,0 0 0,0 0 0,0 0-1,0 0 1,0 0 0,0 0 0,0 0 0,0 0 0,0 0 0,1 0 0,-1 0 0,0 0 0,0 0 0,0 0 0,0 0-1,0 0 1,0 0 0,0 0 0,0 0 0,0 0 0,1 0 0,-1 0 0,0 0 0,0 0 0,0 0 0,0 0 0,0-1 0,0 1-1,0 0 1,0 0 0,0 0 0,0 0 0,0 0 0,0 0 0,0 0 0,1 0 0,-1 0 0,0 0 0,0-1 0,0 1-1,0 0 1,0 0 0,0 0 0,0 0 0,0 0 0,0 0 0,0 0 0,0 0 0,0 0 0,0-1 0,0 1 0,0 0 0,0 0-1,0 0 1,0 0 0,-1 0 0,1 0 0,0 0 0,0 0 6,-1-1-5094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0:09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7 624,'-2'-2'7033,"-5"-2"5080,7 3-12015,0 1 1,0 0 0,0 0 0,0 0 0,-1 0 0,1 0-1,0 0 1,0 0 0,0 1 0,0-1 0,-1 0 0,1 0 0,0 0-1,0 0 1,0 0 0,0 0 0,0 0 0,-1 0 0,1 0-1,0 0 1,0 0 0,0 1 0,0-1 0,0 0 0,0 0 0,-1 0-1,1 0 1,0 0 0,0 1 0,0-1 0,0 0 0,0 0 0,0 0-1,0 0 1,0 0 0,0 1 0,0-1 0,0 0 0,0 0-1,0 0 1,0 0 0,0 1 0,0-1 0,0 0 0,0 0 0,0 0-1,0 0 1,0 1 0,0-1 0,0 0-99,0 24 559,0 0 0,2 0 0,2 4-559,-1 5 447,46 288 1270,-32-250-3296,-44-139-4696,12 34 5028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0:10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79 1416,'-11'4'3519,"0"0"-1,1 0 1,-10 7-3519,11-6 1026,0 1 0,1 0 1,0 1-1,-2 1-1026,1 1 581,1 1-1,-1 0 1,2 0 0,-1 1-1,2 0 1,-1 0 0,-3 9-581,0 6 693,0 0 0,1 0 1,2 1-1,-4 25-693,4-12 391,3 1-1,1 0 0,2 2-390,2-13 125,0 0 0,2 0-1,1 0 1,1 0 0,2 0-1,1-1 1,8 18-125,-10-31 53,1-1 0,1 0 1,0 0-1,1-1 0,1 0 1,0 0-1,1-1 0,0 0 1,1-1-1,0 0 0,1-1 1,0-1-1,1 0 1,6 3-55,-1-3 23,0 0-1,1-1 1,0-1-1,0-1 0,1-1 1,0-1-1,0-1 0,0 0 1,1-2-1,-1 0 0,1-2 1,-1 0-1,5-2-21,-9 1 14,-1-2 0,0 0 0,0-1 0,0 0 0,0-1-1,-1-1 1,0 0 0,0-2 0,-1 1 0,1-2 0,-2 0 0,1 0-1,-1-1 1,-1-1 0,0 0 0,-1-1 0,6-8-14,-5 5 14,-1-1-1,-1-1 1,-1 0-1,-1 0 1,0-1-1,-1 0 1,0 0 0,1-12-14,-1-2 17,-1 1 0,-2-1 0,-1 0 0,-2-25-17,-1 34 12,-1 0-1,-1 0 1,-2 1-1,0-1 0,-1 0-11,0 5 15,-1 2 0,-1-1 0,0 1-1,-1-1 1,0 2 0,-10-13-15,-12-12 46,-1 1 0,-2 1 0,-2 2 0,-31-24-46,49 46 16,0 0 1,0 2-1,-1 0 0,-1 1 1,-17-7-17,28 14 23,-1 1 0,1 0 1,-1 0-1,0 1 0,0 0 0,0 1 1,0 0-1,0 0 0,0 1 0,0 0 0,0 1 1,0 0-1,0 0 0,0 1 0,-3 1-23,-1 2 62,1 0-1,0 0 0,1 1 0,-1 1 0,1 0 0,-2 2-61,-22 18 174,-4 5-174,29-23 10,-17 15 45,-5 6-55,23-21-58,1 0 0,1 1 0,-1 0-1,1 0 1,-1 4 58,7-12-84,0 0-1,0 0 1,0 0-1,0 0 1,1 0 0,-1 1-1,1-1 1,-1 0-1,1 0 1,0 0-1,0 0 1,0 1 0,0-1-1,0 0 1,0 0-1,1 2 85,8 14-451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0:38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28 0,'-4'-3'2408,"0"0"1,0 0-1,0 1 0,-1-1 1,1 1-1,0 0 0,-3 0-2408,-7-4 3882,13 4 587,6 3-3166,17 3-2008,-14-3 1189,91 16-60,-95-17-404,8 2 39,0-1-1,0 2 1,0-1 0,0 2 0,2 0-59,-11-3 10,-1 0-1,1 0 1,-1 1-1,1-1 1,-1 1 0,0-1-1,1 1 1,-1-1 0,0 1-1,0 0 1,0 0-1,0 0 1,0 1 0,-1-1-1,1 0 1,-1 1 0,1-1-1,-1 1 1,0-1-1,0 1 1,0-1 0,0 1-1,-1 0 1,1 0 0,-1-1-1,1 1-9,-1 4 14,0 1 0,-1-1 0,0 0 0,0 0 0,0 0 0,-1 0 0,0-1 0,-1 1 0,1 0 0,-1-1 0,0 1 0,-1-1 0,-1 1-14,-9 15 34,-2-1 1,-1-1-1,-1 0-34,2-1 19,-22 25 79,-21 33-98,58-75 2,-8 13 13,9-14-15,-1-1 0,1 0 0,0 1 0,0-1-1,-1 0 1,1 1 0,0-1 0,0 1 0,0-1 0,0 0-1,0 1 1,0-1 0,0 1 0,0-1 0,-1 0 0,1 1 0,1-1-1,-1 1 1,0-1 0,0 0 0,0 1 0,0-1 0,0 1-1,0-1 1,0 0 0,0 1 0,1-1 0,-1 1 0,0-1-1,0 0 1,1 1 0,-1-1 0,0 0 0,0 0 0,1 1 0,-1-1 0,5 1 18,0 0 1,0 0 0,1-1 0,-1 1 0,0-1 0,0 0 0,0-1-1,4 0-18,1 0 48,71-6 743,50-12-791,-118 17 71,1-1-1,-1-1 0,0 0 1,0 0-1,3-3-70,-16 7-79,0-1 0,0 1 0,0-1 0,-1 1 0,1-1 0,0 1-1,0-1 1,-1 1 0,1-1 0,0 1 0,-1 0 0,1-1 0,0 1 0,-1 0 0,1-1 0,-1 1-1,1 0 1,-1-1 0,1 1 79,-1-1 119,-1 0-51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0:39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335 126 208,'-11'-3'164,"-1"1"0,0 0-1,0 0 1,0 1 0,-2 0-164,8 1 239,0 0 0,0 1-1,0 0 1,0 0 0,0 0 0,1 1 0,-1 0 0,0 0-1,1 0 1,-1 1 0,0 0-239,-6 4 3068,0 2 0,0-1 0,-7 8-3068,6-4 1921,1 1-1,-10 13-1920,10-11 504,1 1 1,0 1-1,2 0 0,0 0 0,1 1 0,0 0-504,3-4 199,1 1 0,0-1-1,1 1 1,1-1 0,0 1-1,1 0 1,1 0 0,0 0-1,1-1 1,1 1 0,0 0-1,1 0 1,0-1 0,1 1-199,4 7 176,0-1 1,1 0-1,1 0 0,2-1 1,-1 0-1,2-1 1,1 0-1,10 11-176,-2-6 134,1 0 0,2-2 0,0 0 1,1-2-1,0 0 0,2-2 0,7 3-134,-14-10 49,0-1 0,1-1 0,0-1 0,0-1 0,1 0 0,-1-2 1,1-1-1,1-1 0,-1 0 0,13-2-49,-12-1 19,-1-2 1,0-1 0,0 0-1,0-2 1,-1-1 0,1 0 0,-1-2-1,11-5-19,-18 6 7,-1 0 0,0-1-1,-1 0 1,0-2 0,-1 1-1,1-1 1,-2-1-1,1 0 1,-2-1 0,0 0-1,0 0 1,-1-1 0,1-2-7,0-5 5,0 0 1,-1-1 0,-1-1 0,-1 0-1,0 0 1,-2 0 0,-1-4-6,1-2 6,-2-1 0,-2 0 0,0 0 0,-2 0 0,-2-13-6,-1 20 3,0 0 0,-1 1 0,-1-1 0,-1 1 0,-1 0 0,-1 1 0,-1 0 0,0 1 0,-2 0 0,0 0 0,-1 1 0,-1 1 0,-1 0 0,0 1 0,-2-1-3,1 3 3,0 1 1,0 0 0,-1 1 0,-1 1 0,0 1 0,0 0 0,-1 2 0,-1 0 0,1 1 0,-1 1 0,0 0 0,-1 2-1,1 0 1,-1 2 0,0 0 0,-2 1-4,10 1 4,1 1 0,0 0 0,1 1 0,-1 0 0,0 1 0,0 0 0,1 1 0,0 0 0,-1 1 0,2 0 0,-1 1 0,1 0 0,-8 6-4,-2 3 1,1 1 0,1 1 0,1 0 0,0 1 0,1 1 0,-7 12-1,20-27-49,1 1 0,-1-1 0,1 1 1,-1 0-1,1 0 0,1 0 1,-1 0-1,1 0 0,0 0 1,0 0-1,0 1 0,1-1 1,0 0-1,0 1 0,0-1 1,1 0-1,-1 0 0,1 1 1,1-1-1,-1 0 0,1 0 1,1 2 48,5 15-1502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1:05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50 784,'-66'-3'9601,"55"1"-4088,14-2-3523,0 0-228,2 2-848,15-6-383,0 2-1,1 0 1,0 2-1,21-2-530,-23 3 324,0 2 1,0 1-1,1 0-324,-10 1 122,-1 0 0,0 0-1,0 1 1,1 0 0,-1 1 0,0 0 0,2 2-122,-9-4 16,0 0 0,0 0 0,0 0 1,-1 0-1,1 0 0,0 0 0,-1 1 0,1-1 0,-1 1 1,1 0-1,-1-1 0,0 1 0,0 0 0,0-1 0,0 1 1,0 0-1,0 0 0,0 0 0,-1 0 0,1 0 0,-1 0 1,1 0-1,-1 0 0,0 0 0,0 2-16,1 4 32,-1 0 0,0-1 1,-1 1-1,0 0 0,0-1 0,0 1 0,-1-1 1,-3 7-33,2-4 18,-1 0 0,0-1 0,-1 0 0,0 0 1,-1 0-1,-3 4-18,0-3 19,0-1 1,-1 1 0,-1-2-1,1 1 1,-12 5-20,0 2 19,-12 6 20,22-14-19,-1 0 0,-3 5-20,12-10 8,-12 12 5,16-15-13,0 0 0,-1 0 0,1 0 0,0 0 1,0 1-1,0-1 0,0 0 0,0 0 1,0 0-1,0 0 0,0 1 0,-1-1 0,1 0 1,0 0-1,0 0 0,0 0 0,0 1 1,0-1-1,0 0 0,0 0 0,0 0 0,0 1 1,0-1-1,0 0 0,0 0 0,0 0 1,0 0-1,0 1 0,0-1 0,1 0 0,-1 0 0,0 0 2,1 1-1,-1-1 0,1 0 0,-1 0 0,1 0 0,0 0 0,-1 0 0,1 0 0,-1 0 0,1 0 1,-1 0-1,1 0 0,0 0 0,-1 0 0,1 0 0,-1 0-1,138-18 583,-115 16-464,-14 1-40,1 0 1,0 1-1,0 0 1,-1 1-1,1 0 1,0 0-1,2 1-79,-9-1 26,0 0-1,0 0 0,-1 0 1,1 0-1,0 1 0,0-1 1,-1 1-1,1-1 0,-1 1 0,1 0 1,-1 0-1,0 0 0,0 0 1,0 1-1,0-1 0,0 1 1,0-1-1,-1 1 0,1-1 1,-1 1-1,0 0 0,1 0 1,-1 2-26,1 3 49,-1 0 1,0-1-1,0 1 1,-1 0-1,0 0 1,-1-1-1,1 1 1,-1 0 0,-1 0-1,0-1 1,0 1-1,-2 4-49,0-2 70,0 0-1,0-1 0,-1 0 0,0 0 0,-1 0 1,0 0-1,0-1 0,-1 0 0,-2 2-69,3-5 31,0 0 0,0 0 0,0-1 0,-1 0 1,1 0-1,-1 0 0,0-1 0,-1 0 0,1-1 0,0 1 0,-1-1 0,1-1 0,-1 1 0,0-1 0,0-1 1,-2 1-32,9-1-19,1 0 1,0 0 0,0 0-1,0 0 1,0-1 0,0 1 0,-1 0-1,1 0 1,0 0 0,0 0 0,0 0-1,0 0 1,0 0 0,-1 0 0,1 0-1,0 0 1,0 0 0,0 1-1,0-1 1,0 0 0,-1 0 0,1 0-1,0 0 1,0 0 0,0 0 0,0 0-1,0 0 1,0 0 0,-1 0-1,1 1 1,0-1 0,0 0 0,0 0-1,0 0 1,0 0 0,0 0 0,0 0-1,0 1 1,0-1 0,0 0 0,0 0-1,0 0 1,-1 0 0,1 0-1,0 1 1,0-1 0,0 0 0,0 0-1,0 0 1,0 0 0,1 0 0,-1 1-1,0-1 1,0 0 0,0 0-1,0 0 1,0 0 0,0 0 0,0 1-1,0-1 1,0 0 0,0 0 0,0 0 18,1 3-2717,-1-5 2198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2:10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8346,'7'13'12418,"8"11"-8569,-12 17-1592,-5-1-689,7 25-592,-1 7-432,4 1-280,-8 3-104,12-9-103,-4-14 31,8-17-72,16-10-80,-16-24-257,-4-10 1162,9-22-737</inkml:trace>
  <inkml:trace contextRef="#ctx0" brushRef="#br0" timeOffset="1">1 167 10994,'4'4'10371,"0"-1"-7139,8 2-991,12 2-833,-2-7-120,18 1-880,1 4-168,-3-5-120,0 0 73,-7 3-65,-4-3 24,-4 3 752,0 2-112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1:06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278 184 0,'-6'-2'149,"1"0"1,-1 0-1,1 1 1,-4-1-150,7 1 67,-1 1 1,1 0-1,-1 0 1,1 0 0,0 0-1,-1 0 1,1 0-1,0 1 1,0-1 0,-1 1-1,1 0 1,0 0-1,-2 1-67,-1 0 599,1 1 0,0 0-1,0 1 1,0-1 0,0 1-1,0-1 1,1 2-599,-27 31 6813,22-24-6422,-8 12 1272,0 0 0,-9 24-1663,4-10 733,8-13 46,1-1 0,-9 27-779,17-37 212,0-1 0,1 1 0,0 0 0,1 0 0,0 0 0,1 14-212,4-1 330,0 1 1,2 0-1,8 26-330,-13-53 3,11 39 251,2-1 0,1 0 0,2-1-1,2 0 1,7 11-254,-14-31 101,0-1 0,1 0 0,1 0 0,1-1 0,0 0 0,1-2 0,1 0 0,1 0-101,-4-4 81,0 0 0,1-1 0,0-1 0,1-1 0,0 0 0,0-1 0,1 0 0,-1-1 0,1-1 0,10 1-81,5-1 59,2-2 1,-1-1-1,0-2 0,0-1 1,0-1-1,-1-2 0,1-1 1,18-7-60,-33 8 19,0-1 1,0-1 0,-1 0-1,0-1 1,-1-1 0,12-7-20,-16 7 19,0 0-1,0 0 1,-1-1 0,0 0 0,-1 0-1,0-1 1,-1-1 0,5-8-19,0-4 37,-1 0-1,-2 0 1,-1-1 0,0 0 0,-2-1-1,-1 1 1,2-20-37,-3 1 48,-2 0-1,-1-1 0,-3 0 1,-2-9-48,0 23 27,-2 0 1,-1 1 0,-1-1 0,-2 1 0,0 1 0,-3 0-1,0 0 1,-2 1 0,-1 1 0,-1 0 0,-1 1 0,-1 1-1,-2 1 1,0 0 0,-16-12-28,23 24 11,0 1-1,-1 0 1,0 1-1,-1 1 1,0 0-1,0 1 1,-1 0 0,0 2-1,-1 0 1,1 0-1,-1 2 1,0 0-1,-7 0-10,1 2 47,1 0 0,0 2-1,0 0 1,-1 1-1,1 2 1,0 0-1,0 1 1,-8 4-47,16-4 29,-1 1 0,1 1 1,1 0-1,-1 1 0,1 0 0,0 1 0,0 1 1,1 0-1,1 0 0,-1 1 0,1 1 0,-7 10-29,1 1 29,-4 9-29,8-12-54,9-13-58,1-1 0,0 1 0,0 0 0,0 0 0,1 1 0,0-1 0,0 0 0,0 1 0,1-1 0,0 3 112,0-5-89,1 1 0,0-1 1,0 0-1,1 1 0,-1-1 0,1 1 0,0-1 1,0 0-1,0 0 0,1 1 0,-1-1 1,1 0-1,0 0 0,0-1 0,1 1 0,0 1 89,5 5-93,1-2-1,0 1 0,4 2 94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1:13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43 176 720,'-7'6'855,"-4"3"2268,0-5 4010,11-4-6935,-1 0 0,1 0 1,0 0-1,-1 0 0,1 0 1,0 0-1,-1 0 0,1 0 1,0 0-1,-1 0 0,1 0 1,0 0-1,-1-1 1,1 1-1,0 0 0,0 0 1,-1 0-1,1-1 0,0 1 1,0 0-1,-1 0 0,1-1 1,0 1-1,0 0 1,0 0-1,-1-1 0,1 1 1,0 0-1,0-1-198,-3-12 1975,1-5-1575,2 0 1,0 1-1,1-6-400,0 18 115,-1 0-1,2 0 1,-1 0-1,0 0 1,1 0-1,0 0 1,0 0-1,0 1 1,1-1-1,0 1 1,0-1-1,0 1 1,0 0-1,4-3-114,-3 3 157,1 0 0,0 0 0,-1 0 0,1 1 0,1 0 0,-1 0-157,-4 2 32,0 1 0,0 0 0,0-1 0,1 1 0,-1 0 0,0 0 0,0 0 0,0 0 0,0 0 0,0 0 0,1 0 0,-1 0 0,0 0 0,0 1 0,0-1 0,0 0 0,0 1 0,0-1 0,0 1 0,0-1 0,0 1 0,0-1 0,0 1 0,0 0 0,0 0 0,0-1 0,-1 1 0,1 0 0,0 0 0,-1 0 0,1 0 0,0 0-32,2 4 116,1 0-1,-1 0 1,0 1-1,0-1 0,0 2-115,10 27 478,-6-14-65,2 0 0,4 6-413,-10-21 74,0 1-1,0-1 1,1 0 0,0 0 0,0 0 0,0-1 0,1 1-1,0-1 1,-1 0 0,2 0-74,-4-3 17,-1 0 0,1 0 0,0 0 0,-1 0-1,1-1 1,-1 1 0,1-1 0,0 1 0,0-1 0,-1 1 0,1-1 0,0 0 0,0 0-1,0 0 1,-1 0 0,1 0 0,0 0 0,0-1 0,-1 1 0,1 0 0,0-1-17,1 0 12,-1 0 1,0-1-1,1 1 1,-1-1-1,0 1 1,0-1-1,0 0 1,0 0-1,0 0 1,0 0-1,0 0 1,-1 0-1,1-1 1,-1 1-13,19-33 100,3-10-100,-15 29-135,1 4-759,-2 6 584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1:14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182 364 1904,'2'0'1608,"1"0"-1,-1 0 0,1-1 0,0 1 0,-1-1 1,1 0-1,-1 1 0,1-1 0,1-1-1607,-1 0 761,0 0 1,-1 0-1,1 0 0,0 0 0,0 0 1,1-2-762,3-4 293,-1 0 1,0 0 0,0-1 0,1-3-294,-5 7 527,7-9-406,-2 0-1,0 0 0,-1-1 0,-1 0 0,0 0 0,0-1 0,-2 1 1,1-8-121,-3 16 17,-1 0 1,0 0 0,0 0-1,0 0 1,-1 0 0,0 0-1,-1 0 1,1 0 0,-2-2-18,1 4 17,0 1-1,0-1 1,-1 1 0,1-1 0,-1 1 0,0 0-1,0 0 1,-1 0 0,1 1 0,-1-1 0,1 1 0,-1 0-1,-4-3-16,3 3 12,0 1 0,0-1-1,0 1 1,0 0-1,0 0 1,0 0-1,-1 1 1,1 0-1,-1 0 1,1 0 0,-1 0-1,1 1 1,-1 0-1,1 1 1,-1-1-1,1 1 1,-1 0-1,-4 1-11,3 1 30,0-1-1,0 1 0,0 0 0,0 1 1,1-1-1,0 1 0,-1 1 0,1-1 1,1 1-1,-1 0 0,1 0 0,0 1 1,0-1-1,0 2-29,-5 7 123,1 0 0,0 1 1,1 0-1,1 0-123,3-5 111,0-1 0,1 1 0,0 0 0,1 0 0,0 0 0,0 0 0,1 3-111,1-10 33,0 0 0,0-1 0,0 1 0,0 0 0,0-1 1,1 1-1,0-1 0,-1 1 0,1-1 0,0 1 1,0-1-1,0 1 0,0-1 0,1 0 0,0 2-33,0-3 20,-1 1-1,1 0 1,0-1 0,-1 1-1,1-1 1,0 0-1,0 1 1,0-1 0,1 0-1,-1 0 1,0-1-1,0 1 1,0 0 0,1-1-1,-1 1 1,0-1-1,1 0-19,9 1 58,-1-1-1,1-1 0,-1 0 1,0-1-1,1 0 1,-1 0-1,10-5-57,21-3 149,-42 10-148,12-3 63,0 1 0,0 1 0,-1 0 1,1 1-1,3 0-64,-12 0 29,1 1 0,-1-1 0,0 1 0,0 0 0,0 0 0,1 0 0,-1 0 0,0 0 0,0 1 0,0 0-29,-2-1 29,1 0 1,0 0-1,-1 1 0,1-1 0,-1 1 0,1 0 0,-1-1 0,0 1 0,0 0 0,1 0 0,-1 0 0,-1-1 0,1 1 1,0 0-1,0 0 0,-1 1-29,3 10 145,-1 1-1,-1-1 1,-1 0 0,0 1 0,0 3-145,-1 21 236,12 174 712,-10-203-956,-1 0 0,1 0 0,0 0 0,1-1 0,0 1 0,1 1 8,-2-7-854,-1-4-849,-1-1 2177,1 1-410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1:14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32 1704,'-10'34'15529,"0"6"-15529,7-22 1741,0 0-1,1 0 1,0 7-1741,2-15 247,1-1 0,-1 1 0,1 0-1,1-1 1,0 1 0,3 8-247,-3-12 237,1 0-1,-1 0 0,1-1 0,0 1 1,1-1-1,-1 1 0,1-1 0,0 0 1,1-1-1,4 5-236,-6-7 62,0 1 0,0-1 0,1 0 1,-1 0-1,0-1 0,1 1 0,0-1 0,-1 0 0,1 0 0,0 0 1,0 0-1,0 0 0,0-1 0,-1 0 0,1 0 0,1 0-62,5-1 119,0 0-1,0 0 0,0-1 0,0-1 1,5-1-119,-7 1 41,0 1 1,-1-2 0,0 1-1,1-1 1,-1 0 0,-1-1 0,1 1-1,0-1 1,-1-1 0,0 1-1,-1-1 1,1 0 0,2-5-42,-4 5 16,0 1 0,-1-1 0,0 0 1,0 0-1,0-1 0,-1 1 0,0-1 0,0 1 1,-1-1-1,0 1 0,0-1 0,-1 0 0,1 0 1,-1 1-1,-1-1 0,0-5-16,-1 3 15,0 0 0,0 0 0,-1 1 0,0-1 0,0 1 0,-1 0 0,0 0 0,-1 0 0,1 0 0,-2 1 0,1 0 0,-5-4-15,7 7 8,0 0 0,-1 1 0,0 0-1,0-1 1,0 2 0,0-1 0,0 0-1,-1 1 1,1 0 0,-1 0 0,0 0-1,1 0 1,-1 1 0,0 0 0,0 0 0,0 0-1,0 1 1,0-1 0,0 1 0,0 1-1,0-1 1,0 1 0,-1 0-8,-1 0 6,0 2 1,0-1-1,0 1 1,0 0-1,1 0 1,-1 1-1,1 0 1,0 0 0,-1 2-7,3-4-13,0 1 0,1 0 0,0 1 0,0-1 1,0 1-1,0-1 0,0 1 0,1 0 0,-1 0 0,1 0 1,0 0-1,1 0 0,-1 1 0,1-1 0,-1 2 14,2-5-16,0 0 0,0 0 1,0 0-1,0 0 1,0 0-1,0 0 1,0 0-1,0 0 1,1 0-1,-1 0 1,0 0-1,1 0 0,-1 0 1,1 0-1,-1 0 1,1 0-1,-1 0 1,1-1-1,0 1 1,-1 0-1,1 0 1,0-1-1,-1 1 1,1 0-1,0-1 0,0 1 1,0-1-1,0 1 1,0-1-1,-1 0 1,1 1-1,0-1 1,0 0-1,0 1 1,0-1-1,0 0 1,0 0-1,0 0 0,0 0 1,0 0-1,0 0 15,15-2 163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1:20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246 127 216,'0'0'113,"1"-2"1147,-1 0 0,0 1 0,0-1 0,0 0 0,-1 0 0,1 0-1,0 1 1,-1-1 0,1 0 0,-1 0 0,1 1 0,-1-1-1260,-8-5 5265,-8 2-5971,10 3 855,0 1-1,0 1 1,0-1 0,-1 1-149,5 0 59,0 0 0,1 1 0,-1-1-1,0 0 1,0 1 0,0 0 0,0 0 0,1 0 0,-1 0 0,0 0 0,1 1-1,-1-1 1,-1 2-59,-2 2 140,1 0-1,-1 1 0,1 0 1,1 0-1,-5 5-139,-19 36 399,24-39-347,-5 7 50,1 1-1,1 1 0,1 0 1,0 0-1,1 0 0,1 0 0,1 1 1,0 0-1,1 0 0,1 0 1,1 3-102,0-6 115,1 0 1,1-1-1,0 1 1,1-1-1,1 0 1,0 0 0,1 0-1,1 0 1,0-1-1,0 0 1,1 0-1,1-1 1,9 12-116,-9-14 54,1 0 0,1-1 0,0 0 0,0 0 0,0-1 0,1 0 0,1-1 0,-1 0 0,1-1 0,0 0 0,0-1 0,1 0 0,10 2-54,-14-5 6,0 0 1,0 0 0,0-1-1,0-1 1,0 1 0,1-2-1,-1 1 1,0-1 0,0 0-1,0-1 1,0 0 0,0-1-1,-1 0 1,1 0 0,-1 0-1,0-1 1,1-1 0,-2 1-1,1-2 1,4-2-7,-4 1 10,-1-1-1,1 0 1,-1 0 0,-1-1 0,0 1 0,0-1-1,0-1 1,-1 1 0,-1-1 0,0 0 0,0 0-1,2-10-9,-1-1 23,0-1-1,-2 0 1,0 0-1,-1-1 0,-2-17-22,-1 17 20,-1-1-1,-1 1 0,-1-1 1,-1 1-1,-1 0 0,-1 1 1,-7-16-20,7 22 22,0 0 1,-2 1-1,0 0 1,0 0 0,-2 1-1,0 0 1,0 1-1,-1 0 1,-1 1 0,-9-7-23,15 14 30,0 1 1,1 0-1,-2 0 1,1 0 0,0 1-1,-1 0 1,1 1-1,-1 0 1,0 0 0,0 0-1,0 1 1,0 0-1,0 1 1,0 0 0,0 0-1,0 1 1,-3 0-31,-17 4 99,1 1 0,0 2 1,0 0-1,-7 5-99,18-7 6,11-4-30,-6 2 56,1 0-1,-1 0 1,0 2-32,9-5-19,1 0-1,-1 0 1,1 0-1,-1 0 1,1 0-1,-1 0 1,1 0-1,-1 0 1,1 1-1,0-1 1,0 1-1,0-1 1,0 1-1,0-1 1,0 1-1,0 0 1,0-1 0,0 1-1,1 0 1,-1 0-1,1 0 20,0-1-60,0-1-1,0 1 0,0 0 1,0 0-1,0-1 1,1 1-1,-1 0 0,0 0 1,0-1-1,1 1 1,-1 0-1,1-1 0,-1 1 1,0 0-1,1-1 1,-1 1-1,1-1 0,0 1 1,-1-1-1,1 1 1,-1-1-1,1 1 0,0-1 1,0 1 60,20 8-1292,-12-6 823,21 9-254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1:20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25 872,'-3'-2'154,"-5"-5"1889,2-1 3358,6 8-5119,0-1 0,-1 1-1,1-1 1,0 1 0,-1-1 0,1 1 0,-1-1 0,1 1-1,0 0 1,-1-1 0,1 1 0,-1 0 0,1-1 0,-1 1 0,1 0-1,-1 0 1,0 0 0,1-1 0,-1 1 0,1 0 0,-1 0 0,1 0-1,-1 0 1,0 0-282,0 0 323,-1 0 0,1 0 0,-1 1 0,0-1 0,1 0 0,-1 1 0,1-1 0,-1 1 0,0 0-323,-3 1 403,1 1-1,0 0 1,-1 0-1,1 0 1,-2 3-403,0 0 295,1 0 0,-1 1 0,2-1 0,-1 1 0,1 0 0,-2 4-295,-5 13 904,-3 10-904,12-29 80,-9 23 171,2 1 1,1 1-1,1-1 1,1 1 0,1 0-1,2 1 1,2-1-1,0 1 1,3 6-252,1 2 268,2-1 0,2 1 0,5 13-268,-8-37 67,7 27 199,2 0-1,2-1 1,12 24-266,-13-37 116,1-1-1,1-1 0,2 0 1,4 4-116,-6-12 38,-10-9-17,0-1-1,1 0 0,0-1 0,0 0 0,1 0 1,0 0-1,0-1 0,6 3-20,-13-9-27,0 1 0,0 0-1,1-1 1,-1 1 0,0-1 0,1 0 0,-1 1-1,0-1 1,1 0 0,-1 0 0,0 0 0,1 0 0,-1 0-1,0 0 1,1 0 0,-1 0 0,0-1 0,1 1-1,-1 0 1,0-1 0,0 1 0,1-1 0,-1 0-1,0 1 1,0-1 0,0 0 0,0 0 0,0 1 0,0-1-1,0 0 1,0 0 0,0 0 0,0 0 0,0-1 27,8-11-260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1:21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50 632,'6'-4'697,"7"-5"10550,-12 9-10932,-1 0 0,1 0 0,-1 0 0,0-1-1,1 1 1,-1 0 0,1 0 0,-1 0 0,1 0 0,-1 0 0,0 0 0,1 1-1,-1-1 1,1 0 0,-1 0 0,0 0 0,1 0 0,-1 0-315,5 5 260,8 32 3686,29 49-1507,-39-79-2303,1 1 0,-1 0 0,0-1 0,-1 1 0,0 0 0,0 0-1,0 1 1,-1-1 0,0 3-136,-4 0 199,0-8-109,1-9-71,0-7-90,1 0-1,1 0 1,1 0-1,0 0 0,0 0 1,3-7 71,0 5-48,0 0 0,1 1 1,1 0-1,1 0 0,0 0 1,1 1-1,6-9 48,-9 14-1,-3 6 2,-1-1-1,0 1 1,1 0 0,0 1-1,-1-1 1,1 0-1,0 0 1,0 1 0,0-1-1,0 1 1,0 0-1,0-1 1,0 1 0,1 0-1,0 0 0,-1 0 12,-1 1-1,1 0 1,-1 0 0,1 0-1,0-1 1,-1 2 0,1-1-1,-1 0 1,1 0-1,-1 0 1,1 1 0,-1-1-1,1 1 1,-1-1 0,0 1-1,1 0 1,-1-1-1,0 1 1,1 0 0,-1 0-1,0 0 1,0 0 0,0 0-1,1 1-11,1 1 80,0 1 1,0 0-1,0 1 0,0-1 1,-1 0-1,0 1 0,0-1 0,0 1 1,0 0-1,-1 0 0,0 1-80,3 14 430,-1 0-1,0 6-429,0 3 352,-2-9-97,-1-18-159,0-5-8,1-2-104,-1-1 0,1 0 0,0 0 0,1 1 0,-1-1 0,1 0 0,2-3 16,15-29-41,-18 36 38,2-3-4,0 0 0,1 0 0,-1 0 0,1 1 0,0-1 0,1 1 0,-1 0 1,1 0-1,3-2 7,4-1-5,0 0 1,0 1 0,5-2 4,-13 6 6,0 1 1,0-1-1,1 1 1,-1 0-1,0 0 1,0 0-1,1 1 0,-1-1 1,0 1-1,2 0-6,-4 1 21,0-1-1,1 0 1,-1 1 0,0-1-1,0 1 1,0 0-1,0 0 1,0 0-1,0 0 1,0 0-1,0 0 1,0 0 0,0 1-1,-1-1 1,1 1-1,0-1 1,-1 1-1,1 0 1,-1 0 0,0-1-1,1 2-20,1 3 87,0 0 0,0 0-1,-1 1 1,0 0 0,0-1 0,0 1 0,-1 0-1,0 0 1,0 0 0,-1 4-87,0 0 68,0 0-1,-1 1 1,0-1-1,-1 1 1,0-1 0,-1 1-68,-1-4-79,2-7-1036,1-5-2408,1-3 2885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1:21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54 236 1624,'19'4'12955,"-6"10"-8906,-4 3-1352,-2 8-233,2 1-503,-9-1-889,3-4-344,1-6-424,-3-3-48,2-12-352,-7-6-352,4-7-568,-11-6-257,1-4 713</inkml:trace>
  <inkml:trace contextRef="#ctx0" brushRef="#br0" timeOffset="1">1 4 1752,'9'-3'13483,"0"8"-9674,1 5-1849,-4 4-135,1 6-665,-4-3 368,-1-1-6609,-3 2 4033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1:22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2665,'5'55'18247,"-4"-1"-12472,0-22-5228,0 0 0,2 0 1,2 2-548,-1-11 233,-3-22-166,-1-4-78,1-7-50,0-5 29,1 1 1,0 0 0,1 0-1,4-12 32,-4 18-3,0 1-1,1-1 1,-1 1-1,1 0 0,1 0 1,-1 0-1,1 0 1,0 1-1,1 0 0,0 0 1,0 0-1,0 1 0,0 0 1,1 0-1,0 1 1,0-1-1,6-1 4,-11 5 22,0 0 1,0 0-1,0 0 0,0 0 1,1 1-1,-1-1 0,0 1 0,0-1 1,1 1-1,-1 0 0,0 0 1,0 0-1,1 0 0,-1 0 1,0 1-1,1-1 0,-1 0 0,0 1 1,0 0-1,0 0 0,0 0 1,0 0-1,0 0 0,0 0 1,0 0-1,0 0 0,0 1 0,0-1 1,-1 1-1,1 0 0,-1-1 1,1 1-1,-1 0 0,0 0 1,0 0-1,1 2-22,3 4 143,-2 1 0,1 0 0,-1 0 0,0 0 0,-1 0 0,0 0 0,0 9-143,0 0 37,-2 0-1,0 0 1,-2 12-37,-3-2-826,5-28 823,0 0 1,0 0-1,0 0 0,0 0 0,0 0 0,0 1 0,0-1 0,0 0 1,0 0-1,0 0 0,0 0 0,0 0 0,0 0 0,0 0 0,0 0 1,0 0-1,0 0 0,0 0 0,0 1 0,0-1 0,0 0 0,0 0 1,0 0-1,0 0 0,0 0 0,0 0 0,0 0 0,0 0 0,0 0 1,0 0-1,-1 0 0,1 0 0,0 0 0,0 1 0,0-1 0,0 0 1,0 0-1,0 0 0,0 0 0,0 0 0,0 0 0,0 0 0,0 0 0,0 0 1,0 0-1,-1 0 0,1 0 0,0 0 0,0 0 0,0 0 0,0 0 1,0 0-1,0 0 0,0 0 0,0 0 0,0 0 0,0 0 0,0 0 1,-1 0-1,1 0 0,0 0 0,0 0 0,0 0 0,0 0 0,0-1 1,0 1-1,0 0 0,0 0 0,0 0 3,-3-7 516,0-12-247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1:23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242 134 464,'9'-3'319,"14"-7"-74,-22 9-121,0 0 0,0 0-1,0 0 1,0 0 0,0 0-1,0 0 1,0 0 0,0 0 0,0 0-1,-1 0 1,1 0 0,0-1-1,-1 1 1,1 0 0,-1-1 0,1 1-1,-1-1-123,1 0 814,-1-1 0,1 0 0,-1 0 0,0 0 0,0 0 0,0 0 0,0 1 0,-1-1-1,1 0 1,-1 0 0,0 0 0,1 1 0,-1-1 0,0 0 0,-1 0-814,0 0 426,0 0 1,0 0-1,0 0 0,0 0 1,-1 0-1,0 1 0,1-1 1,-1 1-1,0 0 0,0 0 1,-1-1-427,-2 0 169,0 0 0,0 0 0,-1 0 0,0 1 0,1 0 0,-1 0 1,0 1-1,0-1 0,0 2 0,0-1 0,0 1 0,-3 0-169,1 1 46,-1 1-1,1 0 1,-1 0-1,1 1 1,0 0 0,0 1-1,0 0 1,0 0-1,1 1 1,0 0-1,0 1 1,0-1-1,0 1 1,1 1-1,-4 5-45,8-9 16,1 0-1,0 0 1,0 0-1,0 0 1,0 1-1,1-1 1,0 1-1,-1-1 0,1 1 1,0-1-1,1 1 1,-1 0-1,1-1 1,0 1-1,-1 0 1,2 0-1,-1 2-15,2 9 212,0-1-1,2 1 1,4 13-212,-4-14 164,42 129 1235,-22-68-895,-7-26-238,1 6 419,8 39-685,-25-89 28,-1 0 1,1-1-1,-1 1 1,1 0 0,-1-1-1,-1 1 1,1 0-1,-1-1 1,0 1-1,-1 4-28,1-5 16,0-1-1,-1 0 1,0 1-1,0-1 1,0 0-1,0 0 1,0 0-1,0 0 1,-1 0-1,0-1 1,1 1-1,-1-1 0,-3 3-15,-1 0 20,-1-1-1,1 1 0,-1-2 1,-2 2-20,7-3-1,-1-1 0,1 0 1,0 0-1,-1 0 1,1-1-1,-1 1 1,1-1-1,-1 0 1,1 0-1,-1 0 1,1 0-1,0 0 1,2 0-4,0 0-1,1 0 1,-1-1 0,1 1-1,-1 0 1,0 0 0,1 0-1,-1 0 1,1-1-1,-1 1 1,1 0 0,-1-1-1,1 1 1,-1 0 0,1-1-1,-1 1 1,1 0-1,0-1 1,-1 1 0,1-1-1,0 1 1,-1-1 0,1 1-1,0-1 1,-1 1-1,1-1 1,0 1 0,0-1-1,0 0 1,0 1 0,-1-1-1,1 1 1,0-1-1,0 1 1,0-1 0,0 0-1,0 1 1,0-1 0,0 1-1,1-1 1,-1 0-1,0 1 1,0-1 0,0 1-1,1-1 5,0-3-32,1 0 0,0 1 0,0-1 0,1 1 0,1-4 32,-2 5-10,-1 0 6,1 0 0,0 0 0,0 1-1,-1-1 1,1 0 0,0 1-1,0-1 1,0 1 0,1-1-1,-1 1 1,0 0 0,0 0 0,1 0-1,0 0 5,1 0 1,0 0-1,0 1 0,0-1 1,0 1-1,1 0 0,-1 0 1,0 1-1,4 0 0,-3-1 16,1 1 1,0 1-1,-1-1 0,1 1 1,-1 0-1,0 0 0,1 1 1,-1-1-1,0 1 0,0 0 1,-1 1-1,1-1 0,-1 1 1,1 0-1,-1 0 0,0 0 1,-1 1-1,1-1 0,-1 1 1,0 0-1,0 0 0,0 0 1,-1 0-1,0 1 0,1 3-16,4 14 157,-1 0 0,-2 0-1,2 16-156,1 71 449,-4-57 123,8 45-572,-9-88 37,0 0 0,0-1 0,1 1-1,0-1 1,1 1-37,-3-8 5,0 0-1,0 0 0,0 0 0,0 0 0,0-1 1,0 1-1,0 0 0,0-1 0,1 1 1,-1-1-1,1 0 0,-1 1 0,1-1 1,0 0-1,-1 0 0,1 0 0,0 0 0,0 0 1,0 0-1,-1 0 0,1-1 0,0 1 1,0-1-1,0 1 0,0-1 0,0 0 1,1 0-1,-1 0-4,1 0 75,0-1 0,0 1 1,1-1-1,-1 0 0,0 0 0,0 0 1,0 0-1,0-1 0,0 1 0,0-1 1,0 0-1,-1 0 0,1 0 0,1-1-75,2-4 147,0 0 0,-1 0 0,1-2-147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2:11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15 283 3729,'0'1'924,"1"0"-1,-1 0 1,1 0 0,0 0 0,-1 0-1,1 0 1,0 0 0,0 0 0,0 0-1,0 0 1,0 0 0,0 0 0,0-1-1,0 1 1,0 0 0,0-1 0,0 1 0,1 0-924,0-1 433,0 1 0,0-1 0,0 1 0,0-1 0,0 0 0,0 0 0,0 0 0,0 0 0,0 0 0,0-1 0,1 1-433,2-2 216,-1 1-1,1-1 1,0 0 0,-1 0-1,1 0 1,-1 0 0,0-1-1,0 0 1,0 0 0,1-1-216,4-5 55,-1 0 1,0-1 0,-1 0 0,0 0 0,0 0 0,-1-1-1,-1 0 1,0 0 0,0-1 0,-1 0 0,0 1 0,-1-1 0,-1 0-1,0-1 1,0 1 0,-1 0 0,-1-6-56,0 14-21,-1-1 0,1 1 0,-1 0 0,0 0 0,0 0-1,0 0 1,-1 0 0,1 0 0,-1 0 0,-1 0 21,2 2-17,0 0-1,-1 0 0,1 1 1,0-1-1,-1 0 1,0 1-1,1 0 1,-1-1-1,0 1 1,0 0-1,0 0 1,0 0-1,0 0 1,0 0-1,0 0 1,0 1-1,0-1 0,-1 1 1,-1-1 17,1 1-13,-1-1 1,0 1-1,1 0 0,-1 0 1,0 1-1,1-1 0,-1 1 1,1 0-1,-1 0 0,1 0 1,-1 0-1,1 1 0,-2 0 13,0 1 13,0 0-1,1 0 1,-1 0-1,1 1 1,0 0-1,0 0 0,0 0 1,-2 3-13,0 1 91,1 0 1,0 1-1,0-1 1,0 2 0,1-1-1,1 0 1,-1 1-1,1-1 1,-1 9-92,3-8 116,-1 0 1,2 1 0,-1-1-1,1 1 1,1-1 0,0 1-1,1-1 1,1 8-117,-2-13 19,0-1 0,1 0 0,-1 0 0,1 0 0,-1-1 0,1 1 0,1 0 0,-1-1 0,0 1 0,1-1 0,-1 0 0,1 1 0,0-1 0,0-1 0,1 1 0,-1 0 0,0-1 0,1 1 0,0-1 0,-1 0 0,1-1 0,3 2-19,-4-2 12,1-1 1,-1 1 0,1-1 0,-1 1 0,1-1-1,-1 0 1,1 0 0,-1-1 0,1 1-1,-1-1 1,1 0 0,-1 0 0,0 0-1,1 0 1,-1-1 0,2 0-13,5-3 69,-1-1 0,0 0 0,-1 0 0,7-6-69,12-11 70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1:24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47 752,'-26'-13'1167,"25"12"-979,1 1-1,0 0 1,0 0 0,-1 0-1,1 0 1,0 0-1,0-1 1,0 1 0,-1 0-1,1 0 1,0 0 0,0-1-1,0 1 1,0 0-1,0 0 1,-1-1 0,1 1-1,0 0 1,0 0 0,0-1-1,0 1 1,0 0-1,0 0 1,0-1 0,0 1-1,0 0 1,0-1-1,0 1 1,0 0 0,0 0-1,0-1 1,0 1 0,0 0-1,0 0 1,0-1-1,1 1 1,-1 0-188,0 0 180,0-1-1,0 1 1,0 0 0,0 0-1,1 0 1,-1 0-1,0 0 1,0 0 0,0-1-1,0 1 1,1 0-1,-1 0 1,0 0 0,0 0-1,0 0 1,0 0-1,1 0 1,-1 0 0,0 0-1,0 0 1,0 0 0,1 0-1,-1 0 1,0 0-1,0 0 1,0 0 0,1 0-1,-1 0 1,0 0-1,0 0 1,0 0 0,0 0-1,1 0 1,-1 1-1,0-1 1,0 0 0,0 0-1,0 0 1,1 0 0,-1 0-1,0 0 1,0 1-1,0-1 1,0 0 0,0 0-180,2 3 606,0 1 1,0-1 0,0 0-1,0 1 1,-1-1 0,0 1-1,0 0 1,1 1-607,4 33 1452,-3-20-776,4 37 500,-5-28-746,2-1-1,3 7-429,-1-11 133,-3-15-68,-1 0 1,-1 0-1,1 0 0,-1 0 0,0 7-65,-6-45 97,3 14-173,1-1 0,1 0 0,0 1-1,1-1 1,2 0 0,-1 1 0,3-4 76,-2 11-39,0 0 0,0 1 0,1-1 0,0 1 0,1 0 0,1-1 39,-2 4-7,0 1-1,0 0 1,0 0 0,1 0-1,-1 0 1,1 1 0,0 0-1,0 0 1,6-3 7,-8 5 16,0 1-1,0-1 1,0 0 0,0 1 0,1 0 0,-1 0-1,1 0 1,-1 0 0,1 1 0,-1-1 0,1 1-1,-1 0 1,1 0 0,-1 0 0,1 0 0,-1 1-1,1-1 1,-1 1 0,1 0 0,-1 0-1,0 1 1,1-1 0,-1 0 0,0 1 0,0 0-1,0 0 1,0 0 0,0 0 0,0 0 0,-1 1-1,1-1 1,-1 1 0,0 0 0,0-1 0,0 1-1,0 0 1,0 0 0,0 2-16,5 8 193,-2-1 0,0 2-1,0-1 1,-1 0 0,-1 1-193,2 13 495,0-1 0,-2 5-495,-2-24 87,0-5-53,-1 1 0,0-1 0,0 0 0,0 1 0,0-1 0,0 1 0,0-1 0,0 1 0,-1-1-1,0 1-33,0-9 49,0-8-82,4-2-28,0 1-1,1 0 1,0 0-1,1 0 0,1 1 1,1-1-1,0 1 0,0 1 1,1 0-1,1 0 1,0 0-1,1 1 0,1 0 1,5-4 61,-12 12-2,0 0 1,1 0-1,0 1 0,-1 0 1,1 0-1,1 0 1,-1 0-1,1 0 2,-3 2 9,-1 1-1,0-1 1,1 0-1,-1 1 1,0 0-1,1-1 1,-1 1-1,1 0 1,-1 0-1,0 0 1,1 1 0,-1-1-1,1 1 1,-1-1-1,0 1 1,1 0-1,-1 0 1,0 0-1,0 0 1,0 0-1,1 1-8,2 1 61,-1 1 0,0 0 0,0 0-1,0 0 1,-1 1 0,0-1 0,1 1 0,-2 0-1,1 0 1,1 2-61,5 15 777,7 19-777,-15-37 57,8 20 331,-2 0 1,-1 1 0,2 21-389,-3-29 82,-4-16-81,-1 0 1,1 0 0,-1 0-1,1 1 1,-1-1-1,1 0 1,-1 1 0,0-1-1,0 0 1,0 1 0,1-1-1,-1 0 1,0 1 0,-1-1-1,1 0 1,0 1 0,0-1-1,-1 0 1,1 1 0,0-1-1,-1 0 1,0 0 0,0 1-2,1-2-36,0 1 0,-1-1 1,1 0-1,0 1 1,-1-1-1,1 0 1,0 0-1,-1 0 1,1 1-1,-1-1 1,1 0-1,0 0 1,-1 0-1,1 0 1,-1 0-1,1 0 1,-1 0-1,1 0 0,-1 0 1,1 0-1,0 0 1,-1 0-1,1 0 1,-1 0-1,1 0 1,-1 0-1,1-1 1,0 1-1,-1 0 1,1 0-1,-1 0 1,1-1-1,0 1 0,-1 0 1,1 0-1,0-1 1,-1 1 35,0-1-170,0-1-1,0 1 1,0 0 0,-1 0-1,2 0 1,-1-1 0,0 1-1,0-1 1,0 1 0,0-1 170,1-1-334,-1 1 1,1-1 0,0 1-1,-1-1 1,1 1 0,0 0-1,1-1 1,-1 1 0,0-1-1,1 0 334,1-10-2589,1-28 63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1:24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9 576,'-4'-9'984,"7"11"10323,1 7-6482,1 9-2145,-4 5-111,2 5-713,0 4-471,-3 3-609,4-1-192,-6-1-296,2-1-88,0-10-64,4-2-48,0-8-288,0-3-376,4-3-760,-1-7-313,4-8 953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1:25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1144,'16'14'6778,"-6"-8"975,2 2-4096,-1 0-1200,-6-2-137,-1 4-1080,0 2-503,-4-4-321,-1 3-288,-3-10-176,-3-5 1984,-1-14-1648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1:25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74 116 992,'1'-9'14952,"0"17"-9871,-4 19-3212,-7 7-388,7-27-1270,0 0 1,1 0-1,0 0 0,1 0 0,0 0 1,0 0-1,0 1 0,1-1 0,0 4-211,0-6 56,1 0 0,0-1-1,0 1 1,0-1-1,0 1 1,1-1 0,-1 0-1,1 1 1,0-1 0,1 0-1,-1 0 1,1-1-1,0 1 1,-1 0 0,2-1-1,-1 1 1,0-1 0,1 0-1,-1 0 1,1-1-1,0 1 1,0-1 0,0 0-1,2 1-55,12 5 238,-4-2 110,1 1 0,2 3-348,-13-8 90,-1 0 1,0 0 0,0 1 0,0-1 0,0 1 0,0 0-1,0 0 1,-1 0 0,0 0 0,1 0 0,0 2-91,-2-4 27,-1 1 1,1-1 0,-1 0 0,1 1-1,-1-1 1,1 1 0,-1-1-1,0 1 1,0-1 0,0 1 0,0-1-1,0 0 1,0 1 0,0-1-1,0 1 1,0-1 0,-1 1 0,1-1-1,-1 2-27,0-1 24,0 0 0,-1 0 0,1 0 0,0-1 0,-1 1 0,0 0 0,1 0 0,-1-1-1,0 1 1,1-1 0,-3 1-24,-3 2 2,0 0-1,0-1 1,0 0-1,0 0 1,-1-1-1,1 0 1,-1 0-2,2-1-194,-1 0 0,0 0 0,1 0 0,-1-1 0,0 0 0,0 0 1,1-1-1,-5 0 194,8 0-46,-1 0 1,1 0-1,0 0 1,-1-1 0,1 1-1,0-1 1,0 0-1,0 0 1,0 0 0,1 0-1,-1 0 1,1-1-1,-1 1 1,1-1-1,0 0 1,0 1 0,-2-3 45,-16-31-55</inkml:trace>
  <inkml:trace contextRef="#ctx0" brushRef="#br0" timeOffset="1">74 27 2240,'31'-8'15292,"-5"1"-12092,10 1-1111,-2 2-217,-3 2-495,-1 5-817,0-3-184,-6 0-40,-3 0-288,-6 1 1680,-6 7-6089,-6 8 3553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1:25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 11562,'17'-2'9290,"-6"4"-7513,-7-2-825,-10 9 168,-6 6 41,-12 5-841,-1 1-304,-9 5-48,-4 1 1984,5-2-1536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1:27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62 400,'0'-3'5068,"2"0"6798,1 5-4208,-1 3-10116,-1-4 2504,39 88 1881,-37-81-1780,-1 1 1,0 0-1,0 0 1,-1 0 0,0 0-1,0 6-147,0-1 140,3 68 603,-5-109-828,1-1 0,1 1-1,1-1 1,3-7 85,-2 23-34,-1-1-1,2 1 1,0 0-1,0 1 1,1-1-1,1 1 1,-1 0-1,2 0 1,0 0-1,4-5 35,-7 12 0,-1 0-1,1 1 0,0-1 0,0 1 0,0 0 0,1 0 0,-1 0 1,1 0-1,0 1 0,-1 0 0,2 0 1,-5 1 8,1 0 1,0 1-1,-1-1 0,1 1 1,0 0-1,-1-1 0,1 1 1,0 0-1,0 0 0,-1 0 1,1 0-1,0 1 0,0-1 1,-1 0-1,1 1 1,0-1-1,-1 1 0,1 0 1,-1-1-1,1 1 0,-1 0 1,1 0-1,-1 0 0,1 0 1,-1 0-1,0 0 0,0 0 1,1 1-1,-1-1 0,0 0 1,0 1-1,0-1 0,0 1 1,-1-1-1,1 1-8,2 4 95,-1 1 0,0-1 0,0 1-1,-1-1 1,1 2-95,2 11 229,2 8 80,-1-1-1,-1 1 1,-2 0-1,0 0 1,-2 15-309,-1-37 26,1 0 1,-1-1 0,1 1-1,0 0 1,1 0 0,-1 0 0,1 1-27,2-3 24,0-9-188,5-33-375,8-25 539,-12 52-40,0 0 1,0 1 0,1 0-1,0 0 1,1 0-1,0 1 1,3-3 39,-7 9 1,1 1 0,-1 0 0,1 0 0,0 0 1,0 1-1,0-1 0,0 1 0,0 0 0,1-1 0,-1 1 1,1 1-1,0-2-1,-2 3 15,-1-1 1,1 1 0,0-1 0,0 1-1,-1 0 1,1-1 0,0 1-1,-1 0 1,1 0 0,0 0-1,0 0 1,-1 0 0,1 1 0,0-1-1,0 1 1,-1-1 0,1 1-1,0-1 1,-1 1 0,1 0 0,-1 0-1,1 0 1,-1 0 0,0 0-1,1 0 1,-1 0 0,0 0 0,1 1-1,-1-1-15,5 7 179,0 1 0,0-1 0,-1 1 0,0 1 0,-1-1 0,0 0 0,0 1 0,-1 0 0,1 7-179,-1-4 97,-1 0 0,0 0 0,-1 0 0,0 0 0,-1 0 0,-1 0 0,-1 6-97,0-10-459,2-12-905,2-18-1223,2 3 382,6-16 2205,3 2-105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1:27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1 792,'2'1'755,"-1"0"1,1 0-1,0 0 0,-1 0 1,1 0-1,-1 1 0,0-1 1,1 1-1,-1-1 0,0 1 1,0-1-1,0 1 0,0 0 1,0-1-1,0 1 0,-1 0 1,1 0-1,0 1-755,2 6 1655,-1 1 0,0 0 1,0 2-1656,-1-3 1036,0-5-789,11 67 5604,-1 25-5851,-11-96 5,0 1-1,0-1 0,0 0 0,0 0 1,0 0-1,0 0 0,0 1 1,0-1-1,0 0 0,0 0 0,0 0 1,0 0-1,0 1 0,0-1 0,0 0 1,0 0-1,0 0 0,0 0 1,0 1-1,0-1 0,0 0 0,0 0 1,0 0-1,0 0 0,0 1 1,-1-1-1,1 0 0,0 0 0,0 0 1,0 0-1,0 0 0,0 1 0,0-1 1,-1 0-1,1 0 0,0 0 1,0 0-1,0 0 0,0 0 0,0 0 1,-1 0-1,1 0 0,0 0 1,0 0-1,0 0 0,-1 1 0,1-1 1,0 0-1,0 0 0,0 0 0,-1-1-3,1 1-17,-1 0 1,1 0-1,0-1 1,-1 1 0,1-1-1,-1 1 1,1 0 0,0-1-1,-1 1 1,1-1 0,0 1-1,0-1 1,-1 1 0,1-1-1,0 1 1,0-1 0,0 0-1,-1 1 1,1-1 15,-2-9-126,1 0 0,0 0-1,0 0 1,1 0 0,0-2 126,0 2-104,1 4 14,-1-1 0,1 1 0,0 0 0,1 0 0,-1 0 0,1 0 0,0 0 0,1 0 0,0 0 0,0 0 0,0 1 0,3-4 90,-1 1-50,0 1 0,1 0 0,0 0 0,0 0 0,1 1 0,0 0 0,0 0 0,0 1 0,1-1 50,-4 4 52,-1 0 1,1 0-1,-1 0 1,1 0-1,-1 1 0,1 0 1,0-1-1,0 1 1,0 1-1,0-1 0,0 0 1,0 1-1,0 0 1,0 0-1,0 0 1,0 1-1,0-1 0,-1 1 1,1 0-1,0 0 1,1 1-53,-2-1 85,-1 0 0,0 1 0,1 0 0,-1-1 0,0 1 0,0 0 0,0 0 0,0 0 0,0 0 0,0 0 0,-1 1 1,1-1-1,-1 1 0,0-1 0,1 1 0,-1-1 0,0 1 0,0 0-85,2 8 259,-1-1 1,0 0-1,0 1 0,-1 1-259,3 32 603,-3-22-304,1 0 1,1 0-1,3 9-299,-4-25 35,3 12 58,-5-17-100,0-1-1,1 1 1,-1 0 0,0 0-1,0-1 1,0 1-1,0 0 1,0 0-1,0-1 1,0 1 0,0 0-1,0 0 1,-1-1-1,1 1 1,0 0 0,0 0-1,-1-1 8,1-30 372,-1 1-12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1:28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26 832,'0'-1'541,"2"-1"1,-1 0-1,0 0 0,0 1 0,0-1 1,1 1-1,-1-1 0,1 1 0,-1 0 1,1-1-1,0 1 0,-1 0 0,1 0 0,0 0 1,0 0-1,0 0 0,0 1 0,0-1 1,0 1-1,0-1 0,0 1 0,0 0 1,0-1-1,0 1 0,0 0 0,1 1-541,2-1 518,0 0 1,0 1-1,0-1 0,0 1 0,0 1 0,-1-1 0,1 1 0,0-1 0,-1 1 1,4 2-519,-3-1 218,0 1 1,0-1-1,0 1 1,0 0-1,-1 0 1,0 0-1,0 1 1,0-1-1,0 1-218,-2-2 36,-1-1 0,1 1 0,-1 0 0,0-1 0,0 1 0,0 0 0,0 0 0,-1 0 1,1 0-1,-1 0 0,1-1 0,-1 1 0,0 0 0,0 0 0,0 0 0,-1 0 0,1 0 0,-1 0 0,0 1-36,-1 2 15,0 0 1,-1 0-1,1 0 1,-1-1-1,0 1 0,-1-1 1,1 0-1,-1 0 1,-4 4-16,-6 5 25,-1 0 0,-6 4-25,1-1 15,-20 14-14,61-36 62,19-6 546,0 3 1,0 1-1,17 0-609,-57 7-1,9-1-276,1 1-1,-1 0 1,0 0-1,3 1 278,-9 1-1044,-3 2 387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1:28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16 456,'-1'1'569,"-2"4"83,5-3 7718,-1-2-3638,0 0-639,4-1-3463,-5 1-316,45-2 2922,22-6-3236,47-4 1092,-94 11-1094,0 1 1,0 1-1,0 1 0,14 3 2,-14 0-700,-19-5 436,0 1-1,0-1 1,0 1 0,0-1-1,-1 1 1,1-1 0,0 1-1,0-1 1,0 1 0,-1 0-1,1-1 1,0 1 0,0 0-1,-1 0 1,1 0 264,1 1-3763,-3-3 2945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1:29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1072,'16'15'9798,"3"-5"-5057,-10-7-3689,1 0 1,0 0 0,1-1-1053,4 1 1466,-13-3-1387,0 1-1,1-1 1,-1 1 0,0 0-1,1 0 1,-1 0 0,0 0-1,0 0 1,0 0 0,0 1 0,0-1-1,0 1 1,0-1 0,0 1-1,-1 0 1,1-1 0,0 1-1,-1 0 1,0 0 0,1 0-1,-1 0 1,0 1 0,0-1-1,0 0 1,-1 0 0,1 1-1,0-1 1,-1 1 0,1-1-1,-1 0 1,0 3-79,0 0 9,0 0 1,0-1-1,-1 1 0,1 0 0,-1 0 0,0 0 1,-1-1-1,1 1 0,-1-1 0,0 1-9,1-2 3,-1 0-1,0-1 0,1 1 0,-1 0 1,0-1-1,0 0 0,0 1 0,-1-1 1,1 0-1,-1 0 0,1 0 0,-1 0 0,1-1 1,-1 1-1,0-1 0,-1 1-2,-1 0-2,0-1 1,0 1-1,-1-1 0,1 0 0,-1 0 0,1-1 0,-1 1 0,1-1 1,-1 0-1,1-1 0,-1 1 0,1-1 0,-2-1 2,6 0-74,4 0 55,7-1 34,31-4 73,-12 1 178,10 2-266,-32 3 91,1 1 0,-1-1 0,5 2-91,-10-1 33,0 0 1,0 0-1,-1 1 0,1-1 1,0 0-1,-1 1 1,1-1-1,-1 1 0,1 0 1,0-1-1,-1 1 0,1 0 1,-1 0-1,0 0 1,1 0-1,-1 0 0,0 0 1,1 2-34,-1-2 43,0 1-1,-1-1 1,1 1 0,-1-1-1,0 1 1,0 0 0,1-1 0,-1 1-1,0-1 1,0 1 0,-1 0 0,1-1-1,0 1 1,0-1 0,-1 1 0,1-1-1,-1 2-42,-1 3 105,0-1-1,-1 1 1,-3 5-105,2-5 13,-1 1 1,0-2-1,0 1 1,-1 0-1,0-1 1,0 0-1,0-1 1,0 1-1,-1-1 1,0 0-1,0-1 1,0 0-1,0 0 1,0 0-1,-1-1 1,1 0-1,-3 0-13,10-2-24,0 0-1,-1 0 0,1 0 0,0 0 1,0 0-1,0 0 0,0 0 1,0 0-1,0 0 0,0 0 0,0 1 1,0-1-1,0 0 0,0 0 0,-1 0 1,1 0-1,0 0 0,0 0 1,0 0-1,0 0 0,0 0 0,0 0 1,0 0-1,0 0 0,0 0 0,-1 0 1,1 0-1,0-1 0,0 1 0,0 0 1,0 0-1,0 0 0,0 0 1,0 0-1,0 0 0,0 0 0,0 0 1,0 0-1,0 0 0,-1 0 0,1 0 1,0 0-1,0 0 0,0 0 1,0-1-1,0 1 0,0 0 0,0 0 1,0 0-1,0 0 0,0 0 0,0 0 1,0 0-1,0 0 0,0 0 1,0 0-1,0-1 0,0 1 0,0 0 25,0-1-98,0 0-97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2:11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18 246 2144,'1'2'1709,"0"-1"-1,0 1 0,0-1 0,0 1 1,0 0-1,0-1 0,0 1 0,-1 0 1,1 0-1709,0 3 1207,0-1 0,-1 0-1,1 1 1,-1-1 0,0 2-1207,0 14 2510,6 22 1089,-6-42-3575,1 1 0,-1-1 0,0 1 0,0-1 0,0 1 0,0-1 0,0 0 0,1 1 0,-1-1 0,0 1 0,0-1 0,1 1 0,-1-1 0,0 0 0,1 1 0,-1-1 0,0 0 0,1 1 0,-1-1-24,2 0 38,-3-2 84,-4-4-117,1 0 0,0 0-1,0 0 1,0-1-1,1 0 1,-1 1-1,2-1 1,-1 0-1,1 0 1,-1-8-5,1-4-40,0 0 0,2-15 40,0 7-31,1 15 14,0-1 1,1 1-1,0 0 0,1-1 0,1 1 1,0 1-1,1-4 17,-3 9 16,0 1-1,1 0 1,-1 0 0,1 0 0,0 0 0,1 0-1,-1 1 1,1 0 0,0-1 0,0 1 0,0 0-1,0 1 1,3-3-16,8-1 272,-14 7-373,0-1 0,1 0 0,-1 0-1,0 1 1,0-1 0,0 1 0,0-1-1,1 1 1,-1-1 0,0 1 0,0 0 0,1 0-1,-1 0 1,0 0 0,1 0 0,-1 0-1,0 0 1,1 0 0,-1 0 0,0 0 0,0 1-1,1-1 1,0 1 101,2 0-280,26 7-927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1:30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1552,'8'-8'10709,"-7"6"-10428,1 0 0,-1 0 0,1 0 0,0 1 0,-1-1 0,1 1 0,0 0 0,0-1 0,0 1 0,0 0 1,0 0-1,0 0 0,1 0 0,-1 0 0,1 1-281,1-1 210,1 0 0,0 0 0,0 0 1,-1 1-1,1 0 0,0 0 0,0 0 0,0 1 0,-1 0 1,1 0-1,0 0 0,0 0 0,2 2-210,-5-2 81,1 0 0,-1 1-1,0-1 1,1 1 0,-1-1 0,0 1-1,0 0 1,0 0 0,0 0 0,0 0-1,0 0 1,0 1 0,-1-1 0,0 1-1,1-1 1,-1 1 0,0-1 0,0 1-1,0 0 1,0-1 0,-1 1 0,1 0-1,-1 0 1,1 0-81,-1 12 154,0-1 1,-1 1-1,-1-1 0,0 1 1,-1-1-1,-1 0 0,0 1-154,-3 16 78,-7 32 22,-2 48-100,13-80 99,1 1-1,2-1 1,2 0 0,3 21-99,-4-45 26,0 0 1,0 0 0,1 1 0,1-1 0,-1 0-1,1-1 1,2 4-27,-4-7 1,0-1 1,1 0-1,0 0 0,-1 0 0,1 0 0,0 0 0,0 0 1,0 0-1,0 0 0,0-1 0,1 1 0,-1-1 0,0 0 1,1 0-1,-1 0 0,1 0 0,-1 0 0,1 0 0,-1 0 1,1-1-1,0 0 0,0 1-1,6-1 0,1 0 0,-1-1 0,1 0 0,-1-1 0,0 0 0,1 0 0,29-5 21,-38 7-17,0 0 1,-1-1-1,1 1 0,0 0 0,0 0 1,0 0-1,-1 0 0,1 0 0,0 0 1,0 0-1,-1 1 0,1-1 0,0 0 0,-1 0 1,1 1-1,0-1 0,0 0 0,-1 1 1,1-1-1,-1 0 0,1 1 0,0-1 1,-1 1-1,1-1 0,-1 1 0,1 0 0,-1-1 1,1 1-1,-1-1 0,0 1 0,1 0 1,-1 0-1,1 0-4,-1 2 23,1 0-1,-1 0 1,0 0 0,0 0-1,0 0 1,0 0 0,0 2-23,-1 4 52,1 26 168,2-1 0,2 0 0,4 17-220,-4-25 207,-1-1 1,-1 1-1,-2 0 0,0 0 0,-2 7-207,0 7 994,2 24-994,1 12 668,-2-75-653,1 1 0,0-1-1,0 1 1,0-1 0,-1 1 0,1-1 0,-1 1-1,1-1 1,-1 1 0,0-1 0,0 1 0,1-1-1,-1 0 1,0 0 0,0 1 0,0-1-1,-1 1-14,-1 0-8,1-1-1,0 1 0,0-1 1,-1 0-1,1 1 0,-1-1 1,1 0-1,-1 0 0,1-1 1,-2 1 8,-2 0-205,-1 0 0,1 0 0,-1 0 0,1-1 0,-1-1 0,1 1 0,-1-1 0,-5-1 205,2-1 238,0 0-1,0-1 1,0 0 0,-3-3-238,-12-7 747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1:30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40 752,'0'-1'121,"0"0"0,-1 0-1,1-1 1,0 1 0,0 0 0,0-1 0,0 1-1,0-1 1,0 1 0,0 0 0,1-1-1,-1 1 1,0 0 0,1 0 0,-1-1 0,1 1-1,-1 0 1,1 0 0,0 0 0,-1-1-1,1 1 1,0 0-121,1 0 418,-1 0 0,1 0 0,-1 0 0,1 0 0,-1 0 0,1 0 0,0 1 0,-1-1 0,1 0 0,0 1 0,-1 0 0,1-1 0,0 1 0,0 0 0,0 0-418,3 0 1075,1 0-1,0 0 1,-1 1 0,1-1 0,-1 1 0,2 1-1075,15 6 324,-9-1 120,-1 0 0,0 1 0,0 0 0,-1 1 0,0 1 0,0 0 0,-1 0 0,0 1 0,-1 0 0,0 0 0,-1 2-444,8 12 298,-2 0 0,-1 1 0,0 1 0,-2 0 0,-1 1-298,1 7 204,-2 0-1,-1 1 1,-2 0-1,-1 1 1,-2-1-1,-1 1 0,-2 0 1,-4 25-204,-2-6 324,-4-1 1,-1 0-1,-3-1 1,-2 0-1,-10 17-324,11-30 145,-44 120 98,55-147-545,-2-1 0,1 0 0,-2 1 0,1-2 302,-2-3-502,6-9-944,3-6-2387,4-8 1370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4:47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44 408,'-47'12'812,"25"-10"2517,16-3-512,0 1 1,-1-1 0,1-1-1,0 1 1,-3-2-2818,-4-1 867,-3-3 1066,13 5-842,4 3 950,-4-2 396,3 1-2416,0 0 0,1 0 0,-1 0 0,0 0-1,0 0 1,0 0 0,0 0 0,0 0 0,0 0 0,0 0 0,0 0 0,0 0 0,1 0 0,-1 0 0,0 0 0,0 0 0,0 0-1,0 0 1,0 0 0,0 0 0,0 0 0,0 0 0,0 0 0,0 0 0,0 0 0,0 0 0,1 0 0,-1 0 0,0 0 0,0-1 0,0 1-1,0 0 1,0 0 0,0 0 0,0 0 0,0 0 0,0 0 0,0 0 0,0 0 0,0 0 0,0 0 0,0 0 0,0-1 0,0 1-1,0 0 1,0 0 0,0 0 0,0 0 0,0 0 0,0 0 0,0 0 0,0 0 0,0 0 0,0 0 0,0-1 0,0 1 0,0 0-1,0 0 1,0 0 0,0 0 0,0 0 0,0 0 0,-1 0 0,1 0 0,0 0 0,0 0 0,0 0 0,0 0-21,27-4 902,19 0-902,17-1 317,54-5 405,112 6-722,-35 2 135,-153 0-98,92 0 124,-123 3-69,-24 0-39,-26 0-80,-24 1-232,1 2 1,-21 6 258,-422 57-458,483-64 465,-1-1 0,0-2-1,0 0 1,0-1 0,-18-4-7,37 2 71,9 1-6,9-2 35,17 0 35,-1 1 0,1 2 0,21 1-135,-3 0 91,428-6 360,-433 4-426,-30 1-9,1 1 0,0 0 0,4 2-16,-9-1-99,-14 1-365,-6-1-33,2 2-257,6-3 712,0 1 0,0-1 0,0 1-1,0 0 1,1 0 0,-1 1 0,0-1 0,0 0 42,2 0-141,1 0-1,-1 0 1,0 0-1,0 0 1,0-1-1,1 1 1,-1 0-1,0 0 1,1 0-1,-1 0 1,1 0-1,0 1 1,-1-1-1,1 0 1,0 0-1,-1 0 1,1 0-1,0 0 1,0 0-1,0 1 1,0-1-1,0 0 1,0 0-1,0 1 142,5 26-1376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4:48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16 1424,'-10'3'9734,"10"-3"-9636,0 0 0,0 0-1,0 0 1,0 0-1,0 0 1,0 0-1,0 0 1,0 0-1,1 0 1,-1 0-1,0 0 1,0 0 0,0 0-1,0 0 1,0 0-1,0 0 1,0 0-1,0 0 1,0 0-1,0 0 1,0 0-1,0 0 1,0 0 0,0 0-1,0 0 1,0 0-1,0 0 1,0 0-1,0 0 1,0 0-1,0 0 1,0 0-1,0 0 1,0 1 0,0-1-1,0 0 1,0 0-1,0 0 1,0 0-1,0 0 1,0 0-1,0 0 1,0 0 0,0 0-1,0 0 1,0 0-1,0 0 1,0 0-1,0 0 1,0 0-1,0 0 1,0 0-1,0 0 1,0 0 0,0 0-1,0 0 1,0 0-1,0 0 1,0 0-1,0 0-97,19 2 4600,-14-2-4914,67 0 5096,53-8-4782,-40 2 624,-57 4-474,68-3 599,53 5-749,-145 0-45,26 3-27,-28-3-92,0 0 1,0 1-1,0-1 0,0 1 0,0 0 0,0 0 0,0 0 0,0 0 0,0 0 1,-1 0-1,1 0 0,0 1 164,-1-2-56,-1 0-1,0 0 1,0 0 0,0 1 0,0-1 0,0 0 0,0 0-1,0 0 1,1 0 0,-1 1 0,0-1 0,0 0 0,0 0-1,0 0 1,0 1 0,0-1 0,0 0 0,0 0 0,0 0-1,0 1 1,0-1 0,0 0 0,0 0 0,0 0 0,0 0-1,0 1 1,0-1 0,0 0 0,0 0 0,0 0 0,-1 1-1,1-1 1,0 0 0,0 0 0,0 0 0,0 0 0,0 0-1,0 1 1,0-1 0,-1 0 0,1 0 56,-8 5-1519,7-4 1227,-14 7-853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4:49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42 369 1280,'-28'20'8810,"17"1"-3929,9-2-1600,11-1-609,7-2-527,11-8-665,2-4-231,11-1-409,5-2-208,3-3-264,1-2-72,-4 0-200,-3 2-152,-16-2-648,-7 2-528,-7-9-65,-7-8-1143,-6-14 1728</inkml:trace>
  <inkml:trace contextRef="#ctx0" brushRef="#br0" timeOffset="1">183 2 1936,'-3'-2'13947,"3"16"-10474,2 6-1104,-1 20-97,3 10-367,1 14-841,1 8-136,-2 6-272,1 5-192,2-9-224,1-5-56,2-14-168,1-15-200,1-19-432,-3-10-408,1-15-624,-4-9-57,-2-17 1025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4:49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1344,'22'0'11243,"-1"8"-5098,-16 20-3224,-3 10-273,-4 20-783,-8 4-521,4 11-584,5 2-152,-4-5-280,6-3-88,0-18-208,-1-12-152,14-18-584,-8-11 440,23-13 8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4:49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16 284 824,'-5'5'884,"2"3"8333,3-7-8870,0-1 0,0 0 0,0 0 1,0 1-1,0-1 0,0 0 1,0 0-1,0 1 0,0-1 1,0 0-1,0 0 0,0 1 0,1-1 1,-1 0-1,0 0 0,0 0 1,0 1-1,0-1 0,1 0 1,-1 0-1,0 0 0,0 0 1,1 0-1,-1 1-347,11 1 2410,-6-3-2140,0 1 0,-1-1 0,1 0 0,0 0 1,-1 0-1,1-1 0,0 0 0,-1 0 0,0 0 0,1 0 0,2-3-270,4-3 133,0-1-1,0 0 1,8-8-133,-9 6 45,-1 0 0,0 0 1,0-1-1,-1 0 1,0 0-1,1-6-45,-6 12 18,0 0-1,0 0 1,-1 0-1,0-1 1,0 1-1,-1-1 1,0 1-1,0-1 1,0 0-1,-1 1 1,0-1-1,0 0 0,-1 0 1,1 1-1,-2-2-17,2 6 13,-1-1-1,0 1 0,0-1 0,0 1 0,-1 0 0,1 0 0,0-1 0,-1 1 0,1 0 0,-1 0 0,0 0 0,0 0 0,0 1 0,0-1 1,0 0-1,-1 0-12,-1 0 13,0 0 1,1 0 0,-1 1 0,0-1 0,0 1 0,0 0 0,0 0-1,0 1 1,0-1 0,-2 1-14,0-1 40,0 1 0,0 1 0,0-1 0,-1 1-1,1 0 1,0 0 0,0 1 0,1 0 0,-1 0 0,0 0-1,1 1 1,-1 0 0,1 0 0,-4 2-40,5-1 81,0 0-1,0 0 1,0 0 0,1 0 0,-1 1 0,1 0-1,0-1 1,0 1 0,1 0 0,-1 1-1,1-1 1,1 0 0,-1 1 0,1-1-1,-1 1 1,1 5-81,0 2 123,0 1-1,1-1 1,1 1-1,0-1 1,1 0-1,2 7-122,-3-11 24,2-1 0,-1 1 0,1-1 0,0 0 0,1 0 0,0 0 0,0 0 0,3 3-24,-3-6 14,0 0-1,0 0 0,1 0 0,-1-1 0,1 0 1,0 0-1,0 0 0,1 0 0,-1-1 0,1 0 1,-1 0-1,3 0-13,2 1-108,1-1 0,0-1 0,-1 0 0,1 0 0,0-1 0,0-1 1,0 1-1,0-2 0,0 0 0,0 0 0,9-3 108,32-5 652,3 4-432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4:50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220 295 1232,'-5'-2'2176,"1"-1"0,0 1 0,-1-1 0,0 1 0,1 1 0,-1-1 0,-3 0-2176,3 1 961,-1 0 0,0 0 0,0 1 0,0-1 0,0 1 0,-1 1-961,-1 0 533,-1 0 1,1 1 0,0 0-1,-1 0 1,1 1 0,0 0-1,0 0 1,-6 5-534,10-6 124,0 1 1,0 0-1,1 0 1,-1 0-1,1 0 1,0 0-1,0 1 0,0-1 1,0 1-1,0 0 1,1 0-1,-2 3-124,2-1 67,-1 0-1,1 0 1,0 0 0,0 0-1,1 1 1,0-1 0,0 0-1,1 1 1,-1 1-67,1-3 13,0 1 0,1 0 0,0-1 1,-1 1-1,2-1 0,-1 1 0,1-1 0,0 1 1,0-1-1,1 2-13,-1-3 6,0-1 0,0 0 0,1 1 0,-1-1 0,1 0 0,0 0 0,-1-1 0,1 1 0,0-1 0,1 1 0,-1-1 0,0 0 0,1 0 0,-1 0 0,1-1-6,-1 1 0,1-1 0,-1 0 0,0-1 0,1 1 0,-1-1 0,1 1 0,-1-1 0,1 0 0,-1 0 0,0 0 0,1-1 0,-1 0 0,1 1 0,-1-1 0,0 0 0,0 0 0,1-1 0,-1 1 0,0-1 0,0 1 0,0-1 0,-1 0 0,1 0 0,0 0 0,-1-1 0,1 1 0,-1-1 0,0 1 0,1-1 0,-1 0 0,0-1 0,6-9-87,0-1 0,-1 0 0,-1-1 1,-1 1-1,0-1 0,1-5 87,6-32-654,-1-10 654,-8 47-61,5-34-89,-2-1 0,-2 0 0,-3-34 150,-2 70 71,0 28 275,0 33 55,1 1 1,3 0 0,2-1 0,6 17-402,-3-19 112,-3-19-90,0-1 0,1 0 0,1-1 0,2 1 0,3 4-22,-10-25-83,0 1-1,1 0 0,0-1 0,0 0 1,0 1-1,1-1 0,-1 0 0,1-1 1,0 1 83,-1-2-299,1 0-1,-1 0 1,0 0 0,1 0 0,-1 0 0,1-1 0,0 0-1,-1 0 1,1 0 0,0 0 0,0 0 0,2-1 299,16 2-1982,-4-3 842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4:51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98 264 384,'0'0'375,"0"0"1,0 0-1,0-1 0,0 1 0,0 0 0,0 0 1,0-1-1,0 1 0,0 0 0,0 0 1,0 0-1,1 0 0,-1-1 0,0 1 0,0 0 1,0 0-1,0 0 0,1 0 0,-1-1 1,0 1-1,0 0 0,0 0 0,1 0 1,-1 0-1,0 0-375,1-1 1164,34-19 8421,-27 15-8939,11-7 1163,0-1 1,2-3-1810,-11 8 310,-1 0 1,0 0 0,0-1-1,-1 0 1,0-1 0,-1 0 0,1-1-311,-6 8 15,0 0 1,-1 0-1,1 0 1,-1 0 0,0 0-1,0 0 1,0 0 0,0 0-1,0 0 1,-1 0-1,1-1 1,-1 1 0,0 0-1,0-1 1,0 1 0,-1 0-1,1 0 1,-1 0 0,0-1-1,1 1 1,-1 0-1,-1 0 1,1 0 0,0 0-1,-1 0 1,0 0 0,1 1-1,-3-3-15,2 3 22,-1-1 0,1 1 0,-1-1 0,1 1 1,-1 0-1,0 0 0,0 0 0,0 1 0,0-1 0,0 1 0,0 0 0,-1 0 0,1 0 0,0 0 0,-1 0 0,1 1 0,-1-1 1,1 1-1,0 0 0,-1 0 0,1 0 0,-1 1 0,1-1 0,-1 1 0,1 0 0,0-1 0,-1 2 0,1-1 0,0 0 0,0 1 1,0-1-1,0 1 0,0 0 0,0 0 0,1 0 0,-1 1 0,1-1 0,-1 0 0,1 1 0,0 0 0,0 0 0,0-1 0,0 1 1,0 0-1,1 0 0,-1 1 0,0 1-22,-1 5 82,1 0 1,0 1 0,1-1 0,-1 0-1,2 0 1,0 1 0,0 4-83,3 19 497,5 22-497,2 4 407,3 0-1,2-1 1,2-1 0,12 22-407,-16-50 140,-6-17-50,-1 0 0,-1 1-1,0 0 1,-1 0 0,1 7-90,-5-19 12,0 0-1,0 1 1,0-1-1,0 1 0,0-1 1,0 1-1,-1-1 1,0 0-1,1 1 1,-1-1-1,0 0 0,0 1 1,0-1-1,0 0 1,0 0-1,-1 0 0,1 0 1,-1 0-1,1 0 1,-1 0-1,0-1 0,0 1 1,0-1-1,0 1 1,0-1-1,0 0 0,0 1 1,-2 0-12,-3 1-7,-1 0 0,1 0 1,-1-1-1,1 0 0,-1 0 0,0-1 1,0 1-1,-2-2 7,-3 1-220,1-1 0,0 0 1,0-1-1,-1-1 0,-6-1 220,14 2-251,0 0 0,1-1 0,-1 1-1,1-1 1,0 0 0,-1 0-1,1 0 1,0-1 0,0 1 0,0-1-1,1 0 1,-1 0 0,1-1-1,-1 1 1,-2-4 251,5 5-325,0-1-1,0 1 1,0-1 0,0 1-1,0-1 1,0 1 0,1-1-1,-1 0 1,1 1 0,0-1-1,-1 0 1,1 1 0,1-1-1,-1 0 1,0 1 0,1-1-1,-1 0 1,1 1 0,0-1-1,0 1 1,0-1 0,0 1-1,1-3 326,3-4-939,1 0 0,0-1 1,2 0 938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4:51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1 255 720,'19'-19'159,"11"-13"7168,-25 26-5506,0 0 1,0-1-1,-1 1 1,0-1-1,0 0 1,-1 0-1,3-8-1821,-3 5 848,-1-1 0,0 1 0,-1-1 0,0 1 0,-1-1 0,0-3-848,0 14 36,0-1-1,1 1 1,-1 0 0,0 0-1,0-1 1,0 1-1,0 0 1,0 0 0,0-1-1,0 1 1,0 0-1,0 0 1,0-1 0,0 1-1,0 0 1,-1 0-1,1 0 1,0-1-1,0 1 1,0 0 0,0 0-1,0-1 1,0 1-1,-1 0 1,1 0 0,0 0-1,0 0 1,0-1-1,0 1 1,-1 0 0,1 0-1,0 0 1,0 0-1,0 0 1,-1-1-1,1 1-34,-1 1 35,1-1 1,-1 0-1,1 1 1,-1-1-1,1 1 1,0-1 0,-1 0-1,1 1 1,-1-1-1,1 1 1,0-1-1,-1 1 1,1 0 0,0-1-1,0 1 1,-1-1-1,1 1-36,-6 14 234,-1-1-1,-2 3-233,-3 6 192,11-22-165,0 1 1,0 0-1,0 0 0,1 0 0,-1 0 1,1 0-1,-1 0 0,1 0 0,0 0 1,0 0-1,0 0 0,0 0 0,0 0 1,0 0-1,1 0 0,-1 0 0,0-1 1,1 1-1,0 0 0,-1 0 0,1 0 1,0 0-1,0-1 0,0 1 0,1 1-27,1 2 66,1 2-30,0-1 0,0 1 0,1-1-1,0 0 1,0-1 0,0 1 0,0-1 0,1 0 0,0 0 0,0-1 0,0 0 0,1 0 0,0 0-1,-1-1 1,1 0-36,0 0-172,0-1 0,-1-1 0,1 1 0,0-1 0,0 0 0,0 0 0,0-1 0,0 0 0,0 0 0,0-1 0,0 0 0,0 0 0,0-1 0,-1 0 0,1 0 0,3-2 172,6-3-1359,-1 0 0,1-1 0,-2-1-1,0-1 1,0 0 0,10-10 1359,10-12-1988</inkml:trace>
  <inkml:trace contextRef="#ctx0" brushRef="#br0" timeOffset="1">453 1 1104,'0'0'426,"0"0"0,-1 0 0,1 0 0,0 0 0,0 0 0,-1 0 0,1 0 0,0 0 0,0 0-1,-1 1 1,1-1 0,0 0 0,0 0 0,-1 0 0,1 0 0,0 1 0,0-1 0,0 0 0,-1 0 0,1 0 0,0 1 0,0-1 0,0 0-1,0 0 1,0 1 0,0-1 0,-1 0 0,1 0 0,0 1 0,0-1 0,0 0 0,0 1-426,0 12 5797,6 15-1239,-1-12-3036,0 0-1,2 0 1,4 8-1522,5 4 1120,0-1-1,16 18-1119,-30-42 52,1 0 5,-1 0-1,0 0 1,-1-1-1,1 2 0,0 0-56,-1-3 14,-1 0-1,0 0 0,1-1 1,-1 1-1,0 0 0,0 0 1,0-1-1,0 1 0,0 0 1,0 0-1,0-1 0,0 1 1,0 0-1,0 0 0,0 0 0,0-1 1,0 1-1,-1 0 0,1-1 1,0 1-1,-1 0 0,1 0 1,0-1-1,-1 1 0,1-1 1,-1 1-1,1 0 0,-1-1 1,0 1-14,-1 1 17,-1 0 1,0 0-1,-1 0 1,1-1-1,0 1 1,0-1-1,-1 0 1,1 0-1,-3 1-17,-36 4-12,28-4 20,-18 2-184,-1-1 0,0-1 0,0-2 0,0-2 0,-7-1 176,-14-5-432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2:11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110 130 1536,'56'20'10152,"-52"-19"-9004,-1 0 1,1 0-1,0 0 0,-1-1 1,3 1-1149,-5-1 288,-1 0 0,1 0 1,0 0-1,0 0 0,0 0 1,0 0-1,0-1 0,0 1 1,0 0-1,0-1 0,0 1 0,-1 0 1,2-1-289,-1-1 238,0 1 1,0 0-1,0-1 1,0 1-1,0 0 1,0-1-1,0 1 1,0-1-1,-1 0 0,1 1 1,-1-1-1,1 1 1,-1-1-1,0-1-238,4-9 397,-3 8-312,0 0 0,0 0-1,-1 0 1,1 0 0,-1 0 0,0-1-1,0 1 1,0 0 0,0 0-1,-1-1 1,0 1 0,0 0 0,0 0-1,-1-3-84,0 4 17,1 0-1,-1 0 0,0 0 1,1 0-1,-1 1 0,-1-1 1,1 0-1,0 1 0,-1 0 1,1-1-1,-1 1 0,1 0 1,-1 0-1,0 0 0,0 1 1,0-1-1,0 1 0,0 0 1,-3-1-17,2 1-3,0 0 1,0 0-1,0 0 0,0 0 1,0 1-1,0 0 1,0 0-1,-1 0 1,1 1-1,0-1 1,0 1-1,0 0 1,0 0-1,0 0 1,1 0-1,-1 1 0,0 0 1,0 0-1,1 0 1,0 0-1,-1 1 3,-3 3-4,1 0-1,0 1 1,0-1-1,1 2 0,0-1 1,0 0-1,1 1 1,0 0-1,0 0 0,1 0 1,-1 3 4,-1 3 106,1 1-1,1 0 1,0 0 0,1 0 0,1 0-1,0 4-105,1-11 104,0 0-1,1 0 1,0 0-1,1 0 1,-1-1-1,2 1 0,-1-1 1,1 1-1,3 5-103,-5-11 21,0 0 0,1 1 0,-1-1 0,1 0 0,0 1 0,-1-1 0,1 0 0,0 0 0,1 0 0,-1-1 0,0 1 0,0-1 0,1 1 0,-1-1 0,1 0 0,-1 1 0,1-1 0,0-1 0,-1 1-1,1 0 1,0-1 0,0 1 0,-1-1 0,1 0 0,0 0 0,0 0 0,0 0 0,-1 0 0,1-1 0,0 1-21,4-2-1,-1 1 1,-1-1-1,1-1 0,0 1 0,0-1 1,-1 0-1,0 0 0,1 0 1,-1-1-1,-1 0 0,1 0 0,4-4 1,-4 3-6,0-1 0,-1 1 0,0-1 0,0 1 0,0-1 0,-1 0-1,1-1 1,-2 1 0,1-1 0,0-2 6,2-21-17,-5 23 14,1-1-1,0 0 1,1 1-1,1-4 4,6-11 2,-9 22-1,1-1 0,-1 1 1,0-1-1,0 1 0,1-1 0,-1 1 1,0-1-1,1 1 0,-1 0 0,0-1 1,1 1-1,-1-1 0,1 1 1,-1 0-1,1-1 0,-1 1 0,1 0 1,-1 0-1,1-1-1,-1 1 3,0 0-1,1 0 1,-1 0 0,0 1 0,1-1-1,-1 0 1,0 0 0,0 0-1,1 0 1,-1 0 0,0 0 0,0 1-1,1-1 1,-1 0 0,0 0-1,0 0 1,1 1 0,-1-1 0,0 0-1,0 0 1,0 1 0,0-1-1,1 0 1,-1 0 0,0 1-3,2 3 48,-1 0 0,1 1 0,-1-1 0,1 4-48,0-1 66,-1-3-23,0 0 0,0 0 0,-1 0-1,1 0 1,-1 0 0,0 3-43,-4 27 265,9 3-58,-5-18-112,0-17-83,-1 0 1,1 1-1,0-1 1,0 0-1,0 1 1,0-1 0,1 0-1,-1 1 1,1-1-1,-1 0 1,1 0-1,0 0 1,0 1 0,0-1-1,0 0 1,1 1-13,0-1-30,0 1 1,0-1 0,1 1 0,-1-1 0,1 0-1,-1 0 1,1 0 0,0-1 0,0 1-1,0 0 1,0-1 0,0 0 0,0 0-1,1 0 1,-1 0 0,0 0 0,0-1 0,1 1-1,-1-1 1,0 0 0,1 0 0,-1 0-1,0-1 1,3 0 29,-2 0 42,0-1 0,-1 0 0,1 0 0,-1 0 0,1 0-1,-1 0 1,0-1 0,0 0 0,0 0 0,0 0 0,-1 0 0,1 0-1,-1 0 1,1-2-42,2-1 145,25-31 288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4:52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1200,'0'-1'345,"0"1"0,0 0 0,0-1 0,0 1 0,0-1 0,0 1 0,0 0 0,1-1 0,-1 1 0,0 0 0,0 0 0,0-1 0,1 1 0,-1 0 0,0-1 0,0 1 0,1 0 0,-1 0 0,0-1 0,0 1 0,1 0 0,-1 0 0,0 0 0,1-1 0,-1 1 0,0 0 0,1 0 0,-1 0 0,0 0 0,1 0 0,-1 0 0,1 0-345,0 0 366,0 0-1,0 0 1,0 0-1,0 1 1,-1-1-1,1 0 1,0 1-1,0-1 1,0 0-1,0 1 1,0-1-1,0 1 0,-1 0 1,1-1-1,0 1-365,2 2 501,0 1 0,0-1 0,0 0 0,-1 1 0,1-1 0,-1 1 0,0 0 0,0 0 0,1 3-501,11 41 2150,-13-44-1994,12 59 1097,-3-1-1,-3 1 0,-3 5-1252,-3-58 46,0-7-27,-1 1 1,0-1-1,1 1 1,-1-1-1,-1 0 0,1 1 1,-1-1-1,0 2-19,1-5 1,0 0-1,0 1 0,0-1 0,0 0 1,0 0-1,0 0 0,0 0 0,0 0 0,0 0 1,0 0-1,-1 0 0,1 1 0,0-1 1,0 0-1,0 0 0,0 0 0,0 0 0,0 0 1,0 0-1,-1 0 0,1 0 0,0 0 1,0 0-1,0 0 0,0 0 0,0 0 1,-1 0-1,1 0 0,0 0 0,0 0 0,0 0 1,0 0-1,0 0 0,0 0 0,-1 0 1,1 0-1,0 0 0,0 0 0,0 0 0,0 0 1,0-1-1,0 1 0,0 0 0,-1 0 1,1 0-1,0 0 0,0 0 0,0 0 1,0 0-1,0 0 0,0-1 0,0 1 0,0 0 1,0 0-1,0 0 0,0 0 0,0 0 0,-6-10-45,2 2-12,1-1-1,0 0 0,1 0 1,0 0-1,0-1 0,1 1 1,0 0-1,1-1 0,0 1 1,0 0-1,1-1 0,0 1 1,1 0-1,0 0 0,0 0 1,1 0-1,0 0 0,1 0 1,0 1-1,0-1 0,1 1 1,0 0-1,0 1 0,1-1 1,0 1-1,0 0 0,1 1 1,0-1-1,1 0 58,1 1-6,1-1 0,0 1-1,-1 1 1,2 0 0,-1 1 0,1-1-1,-1 2 1,1 0 0,0 0 0,0 1 6,-5 1 50,0 0 0,-1 0 0,1 1 0,0 0 0,-1 0 0,1 1 0,0 0 1,-1-1-1,1 2 0,-1-1 0,1 1 0,-1 0 0,0 0 0,0 0 1,1 1-1,-2 0 0,1 0 0,0 0 0,0 0 0,2 4-50,-1 0 141,0-1 0,-1 2-1,1-1 1,-2 1 0,1-1-1,-1 1 1,0 1 0,-1-1 0,0 0-1,0 1 1,0 5-141,2 9 312,-1 0 0,-2 0-1,1 19-311,-4-30 53,0-14-133,-2-20-223,5 2 18,0 0-1,1 0 1,1 0 0,1 1 0,0-1-1,2 1 1,1-2 285,-3 9-78,1 0 0,0 0-1,0 0 1,1 1 0,1 0 0,0 1-1,0-1 1,2 1 78,-7 6 13,1 0 1,0 1-1,1 0 1,-1 0-1,0 0 0,1 0 1,-1 1-1,1 0 0,0 0 1,1 0-14,-3 1 47,1 0 0,-1 0 1,1 1-1,-1 0 0,1-1 0,-1 1 1,1 1-1,-1-1 0,1 0 1,-1 1-1,1 0 0,-1 0 0,1 0 1,-1 0-1,0 0 0,0 1-47,4 1 126,-1 1-1,-1-1 0,1 1 0,0 1 0,-1-1 1,0 1-1,0 0 0,-1 0 0,1 1 0,-1-1 0,1 3-125,9 14 466,-2 0-1,5 12-465,0 1 306,3 1-508,-20-35 143,0-1 1,1 0 0,-1 1-1,0-1 1,1 1-1,-1-1 1,1 0 0,-1 1-1,1-1 1,-1 0 0,1 0-1,-1 1 1,1-1 0,-1 0-1,1 0 1,0 0 0,-1 0-1,1 1 1,-1-1 0,1 0-1,-1 0 1,1 0 0,0 0-1,-1-1 1,1 1 0,-1 0-1,1 0 59,9-6-5067,0-8 2408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4:52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11098,'28'0'10403,"-2"4"-7555,-5-1-799,4 3-521,-1 0-520,-7-2-624,1 0-152,-1-4-344,-9 0-448,5 0-920,-1-2-345,-6 5 1009</inkml:trace>
  <inkml:trace contextRef="#ctx0" brushRef="#br0" timeOffset="1">14 205 1160,'-11'21'8690,"11"-7"-1144,3-6-3857,13 0-937,9-6-279,6-2-833,-5-2-416,3-5-600,1 3-176,4-1-288,6 1-248,1-3 985,2-4-777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4:53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0 137 648,'3'-9'497,"6"-4"5965,-9 13-6151,1-1 0,-1 1-1,1-1 1,-1 1 0,1-1 0,-1 1 0,1-1 0,0 1 0,-1 0-1,1-1 1,0 1 0,0 0 0,-1 0 0,1-1 0,0 1 0,-1 0-1,1 0 1,0 0 0,0 0 0,-1 0 0,1 0 0,0 0 0,0 0 0,-1 1-1,1-1 1,0 0 0,0 0 0,-1 0 0,1 1 0,0-1 0,-1 0-1,1 1-310,2 1 387,1 0-1,-1 1 0,0-1 1,0 1-1,0 0 0,0-1 1,-1 1-1,1 1 0,-1-1 1,0 0-1,0 1 0,0-1 1,0 1-1,-1-1 0,1 1 1,0 1-387,0 3 330,-1 0 0,1 0 0,-1 0 0,-1-1 0,1 1 0,-1 0 0,-1 7-330,-3 14 1191,-4 15-1191,6-32 149,1-7-101,0 0 0,1 0 1,-1 0-1,1 0 0,0 0 1,1 0-1,-1 0 0,1 0 0,0 0 1,1 0-49,-1 4 61,-2-11-53,-5-12-69,4 7 18,0-1-1,1 1 1,0-1 0,0 1 0,0-1 0,1 1 0,0-1 0,1 1 0,0-1 0,0-2 43,3-9-121,1 1 0,0 0 0,6-12 121,-3 9-67,1 1 0,0 0 0,2 1 1,11-15 66,-17 26-9,0 1 0,1 0 0,0 1 1,0-1-1,1 1 0,0 1 0,0-1 1,0 1-1,1 0 0,-1 1 0,1-1 0,0 2 1,2-1 8,-8 3 21,1 0 0,0 0 0,0 0 0,0 0 0,0 1 0,0-1 0,1 1 0,-1 0 0,0 0 0,0 0 0,0 1 1,0-1-1,0 1 0,0-1 0,0 1 0,0 0 0,0 0 0,0 1 0,-1-1 0,1 0 0,0 1 0,-1 0 0,1-1 0,-1 1 0,1 0 1,-1 0-1,0 1 0,0-1 0,0 0 0,1 2-21,3 5 144,-1 0 0,0 1 0,-1-1 0,0 1 0,0 0 0,-1 0 0,1 8-144,3 14 844,1 27-844,-4 13 531,-2-34-430,2 0-101,-1-21-142,-3-17 157,0 0 1,0 0-1,0 0 1,0 0 0,0 0-1,0 1 1,0-1 0,0 0-1,0 0 1,0 0-1,0 0 1,0 0 0,0 0-1,1 0 1,-1 0-1,0 0 1,0 0 0,0 0-1,0 0 1,0 0-1,0 1 1,0-1 0,0 0-1,0 0 1,0 0-1,0 0 1,0 0 0,0 0-1,0 0 1,0 0-1,0 0 1,1 0 0,-1 0-1,0 0 1,0 0-1,0 0 1,0 0 0,0 0-1,0 0 1,0 0-1,0 0 1,0 0 0,0 0-1,0 0 1,1 0 0,-1 0-1,0 0 1,0 0-1,0 0 1,0 0 0,0 0-1,0 0 1,0 0-1,0 0 1,0 0 0,0-1-1,0 1 1,0 0-1,0 0 1,0 0 0,0 0-1,1 0-15,1-4 370,-2 4-256,4-7 446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4:53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2248,'4'6'15972,"0"-5"-10707,6 3-4097,1-3-120,5 1 1,9 0-321,-2-2-488,1 0-88,-4 0-904,-6-2-584,-2-1-1673,3 6-120,-3-2 1705</inkml:trace>
  <inkml:trace contextRef="#ctx0" brushRef="#br0" timeOffset="1">57 88 1376,'-3'11'10947,"6"-9"-4850,7 9-3697,2-7-351,4-7-401,5 3-512,7 3-743,0-3 119,3 11-328,-2-9 1032,-2 0-888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4:54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63 1400,'-17'-14'10667,"14"4"-5250,11 1-2977,4 4-559,8 2-297,11-4-624,4 1-216,19 2-160,3 2-55,2 2-153,1-2-72,-14 2-232,-6 5-48,-12 8-384,-12-1-64,-19-2 144,-11-8 31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4:54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18 327 1120,'-18'-9'7554,"28"11"528,12 4-4306,2-6-1655,11-10-113,9 1-887,8-4-441,1-2-392,-3 6-40,-7-1-368,-7 10-160,-16-1-488,-8 5-121,-15-3 2834,-7 7-1641</inkml:trace>
  <inkml:trace contextRef="#ctx0" brushRef="#br0" timeOffset="1">123 1 10394,'10'35'9730,"0"12"-8289,-1 9-201,-4 4 48,-3 1-40,-2-1-679,0-7-217,0-3-192,0-12 8,1-12-216,-1-9-368,0-16-977,-3-2-375,2-15 968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4:55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0 872,'13'3'1657,"0"10"11721,0 12-9009,-6 13-1992,0 9-457,-5 7-743,-2 2-169,-1 6-296,-2-2-32,-1-13-416,2-9-168,3-21 1296,0-10-87,6-10-617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4:55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7 0,'-56'9'0,"51"-9"0,1-9 0,2 9 0,0-7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4:56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1000,'1'-4'13718,"1"0"-6335,2 1-4223,-3 3-3147,-1 0-1,1 0 1,-1 0-1,0 0 0,1 0 1,-1 0-1,1 0 1,-1 0-1,1 0 1,-1 0-1,1 0 0,-1 1 1,0-1-1,1 0 1,-1 0-1,1 0 1,-1 1-1,0-1 0,1 0 1,-1 0-1,0 1 1,1-1-1,-1 0 0,0 1 1,1-1-1,-1 1 1,0-1-1,0 0 1,0 1-1,1-1 0,-1 1 1,0-1-13,3 10 265,-3-8-222,1 1-1,0 0 1,0 0-1,0 0 1,0-1-1,0 1 1,1 1-43,6 8 72,-5-7-50,0-1 1,-1 0-1,1 1 0,-1 0 1,0-1-1,0 1 1,0 0-1,-1 0 1,0 0-1,0 0 1,0 0-1,-1 1 1,1-1-23,-7 137 332,6-140-327,0-1 1,0 1 0,-1 0-1,1-1 1,0 0 0,-1 1-1,0-1 1,1 1 0,-2 0-6,2-2-1,0 0 1,0 1-1,0-1 1,0 0 0,0 0-1,0 0 1,0 0 0,0 0-1,0 0 1,0 0 0,0 0-1,0 0 1,0 0-1,0 0 1,0 0 0,-1 0-1,1 0 1,0 1 0,0-1-1,0 0 1,0 0 0,0 0-1,0 0 1,0 0-1,0 0 1,0 0 0,-1 0-1,1 0 1,0 0 0,0 0-1,0 0 1,0 0 0,0 0-1,0 0 1,0 0-1,0 0 1,0-1 0,0 1-1,-1 0 1,1 0 0,0 0-1,0 0 1,0 0 0,0 0-1,0 0 1,0 0 0,-3-10-113,3-1-41,0 0 0,0 0 0,1-1 0,1 1 0,0 0 0,1 0 0,0 0 0,3-8 154,-3 12-51,1 0 0,-1 0 1,1 0-1,0 1 0,1-1 1,0 1-1,0 0 0,0 1 1,1-1-1,-1 1 0,5-3 51,6-3 36,1-1-1,1 2 1,13-6-36,-27 14 48,1 0 18,-1-1 1,0 2-1,1-1 1,0 0-1,-1 1-66,-3 1 36,1-1 0,-1 1 1,0 0-1,0 0 0,0 0 0,0 0 0,1 0 1,-1 0-1,0 0 0,0 0 0,0 1 0,0-1 0,0 0 1,0 1-1,0-1 0,0 1 0,1-1 0,-1 1 1,-1-1-1,1 1 0,0 0 0,0-1 0,1 2-36,1 2 129,0 0-1,0 0 1,0 1-1,-1-1 1,1 1-1,-1 0 1,0 0-1,-1-1 1,1 1-1,-1 0 1,0 1-1,0-1 1,0 1-129,0 15 366,0 0 0,-1 16-366,-1-8 101,0-12-196,0 1 1,-3 8 94,-1 6 805,3-20-399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4:56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97 2569,'-10'-3'9074,"6"5"-4525,4-1-4209,0 0-1,0 0 1,0 0 0,0 0 0,0 0-1,0 0 1,0 0 0,0 0 0,0 0-1,1 0 1,-1 1-340,3 12 234,-1 3 543,1 0 0,1 0 0,0-1 0,2 1 0,0-1 0,0-1-1,6 10-776,-10-21 32,0-1 0,1 1 0,-1-1 0,1 1 0,0-1 0,0 0-1,3 3-31,-4-5 5,-1 0-1,1 0 0,-1 0 0,1-1 0,-1 1 0,1 0 0,-1-1 0,1 1 0,0-1 1,-1 1-1,1-1 0,0 0 0,-1 0 0,1 0 0,0 0 0,0 0 0,-1 0 0,1 0 1,0-1-1,-1 1 0,1 0 0,0-1-4,2-1 5,-1 1-1,0-1 1,0 0 0,0 0 0,0 0 0,0 0-1,0 0 1,0 0 0,-1-1 0,1 0-1,-1 1 1,0-1 0,0 0 0,0 0 0,0 0-1,0-1 1,0 1 0,-1 0 0,0-1-1,0 1-4,2-7 17,0 0-1,-1 1 0,0-1 0,-1 0 0,0-1 0,-1-7-16,0 6 21,-1 1 1,0 0-1,-1-1 1,0 1-1,-1 0 1,-1-1-22,1 4 23,1 0-1,-2 1 1,1 0-1,-1-1 1,0 1-1,-1 1 1,1-1-1,-1 1 1,-3-3-23,7 7-9,-1 1 0,1 0 0,0 0 0,-1 0 0,1 0 0,-1 0 0,1 0 0,-1 0 0,0 0 0,1 1 0,-1-1-1,0 1 1,1-1 0,-1 1 0,0 0 0,0-1 9,1 1-68,0 1 0,0-1 0,0 0 0,0 0 0,0 0 0,0 1-1,0-1 1,0 1 0,0-1 0,0 1 0,0-1 0,0 1 0,1-1-1,-1 1 1,0 0 0,0-1 0,1 1 0,-1 0 0,0 0 0,1-1 0,-1 1-1,1 0 1,-1 0 0,1 0 0,-1 0 0,1 0 0,0 0 0,-1 0 0,1 1 68,-2 3-813,1 0 1,0 1 0,0-1 0,1 1 0,-1-1-1,1 1 1,1 3 812,-1-4-1691,1 0 0,0 0-1,0 0 1,0 0 0,1 3 1691,10 17-7304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1:36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1904,'1'-1'979,"-1"0"0,1 0 0,0 0 0,-1 1 0,1-1 0,0 0 0,0 0 0,-1 1 0,1-1 0,0 0 0,0 1 0,0-1-1,0 1 1,0-1 0,0 1-979,0 0 283,0-1 1,-1 1-1,1 0 0,0 0 0,0 0 0,0 0 0,0 0 0,-1 0 1,1 0-1,0 0 0,0 0 0,0 0 0,0 1 0,0-1 0,0 1-283,1-1 156,-1 1-1,1 0 1,0 1-1,-1-1 1,1 0-1,-1 0 1,0 1-1,1-1 1,-1 1-1,0-1 1,0 1-1,0-1 0,0 1 1,0 0-1,0 0 1,0-1-1,0 2-155,4 15 495,0 1 0,0 0 0,-2 0 0,-1 0 0,0 0-495,2 102 759,-4-85-564,2 58 42,-3-92-372,-1-7 29,2 4 93,-10-39-1554,-2-27 1567,10 52-181,0-1-1,1 0 1,1 0-1,1 0 1,2-16 181,-3 29 4,1-1-1,0 1 1,0 0 0,0-1 0,1 1-1,-1 0 1,1 0 0,-1 0-1,1 0 1,0 0 0,0 0 0,1 1-1,-1-1 1,0 0 0,1 1 0,0 0-1,-1 0 1,1 0 0,0 0 0,3-1-4,15-10 186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2:12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1608,'4'2'14011,"4"12"-8017,-2 12-3218,0 16-735,-4 13-473,-2 10-576,0 9-336,0 2-280,7-1-120,1-13-111,7-6 15,-1-24-136,2-7-8,2-18 840,-5-12-40,-5-17-376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4:57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132 401 1128,'13'-6'2840,"-4"2"-12,-1 0-1,0 0 1,1-2-2828,-7 5 591,1-1 1,-1 1 0,0-1-1,0 0 1,0 0 0,0 0-1,-1 0 1,1 0 0,0-1-1,-1 1 1,0 0 0,1-3-592,-1 5 76,-1-1 0,0 1-1,0-1 1,0 1 0,1-1 0,-1 0 0,0 1 0,0-1 0,0 1-1,0-1 1,0 0 0,0 1 0,0-1 0,0 0 0,0 1 0,-1-1 0,1 1-1,0-1 1,0 0 0,0 1 0,-1-1 0,1 1 0,0-1 0,-1 1-1,1-1 1,0 1 0,-1-1 0,1 1 0,-1-1 0,1 1 0,-1 0-1,1-1 1,-1 1 0,1 0 0,-1-1 0,1 1 0,-1 0 0,1 0-1,-1-1 1,0 1-76,-3-2 330,-1 1-1,0 0 1,0 0-1,0 0 1,-1 1-330,-3-2 280,0 2-98,0-1 0,0 1-1,-9 1-181,-1 0 122,14-1-98,-1 1-1,1-1 1,-1 1-1,1 1 1,-1-1-1,1 1 1,0 0-1,-5 2-23,8-3 12,-1 1-1,1-1 0,-1 1 0,1-1 1,0 1-1,0 0 0,0 0 0,0 0 0,0 0 1,1 0-1,-1 0 0,0 0 0,1 1 0,0-1 1,-1 1-1,1-1 0,0 1 0,0-1 0,0 1-11,0 3 31,0-1 0,1 1 0,-1-1 0,1 1 0,0 0 0,1-1 0,-1 1 0,1 0 0,0-1 0,0 1 0,1-1 0,0 1 0,0-1-1,0 0 1,0 0 0,1 0 0,3 4-31,-4-5 16,1-1 0,-1 0 0,1 0 0,0 0-1,0 0 1,0 0 0,0-1 0,1 1 0,-1-1-1,1 0 1,-1 0 0,1 0 0,0 0 0,0-1 0,-1 0-1,1 0 1,0 0 0,0 0 0,0 0 0,1-1 0,-1 0-1,0 0 1,0 0 0,4 0-16,-5-1 5,1 0 1,-1 0-1,1 0 1,-1 0-1,0-1 0,1 1 1,-1-1-1,0 0 1,0 1-1,0-2 0,0 1 1,-1 0-1,1-1 1,0 1-1,-1-1 1,0 1-1,1-1 0,-1 0 1,-1 0-1,2-2-5,4-9-10,-1 0 0,0 0 0,-1 0-1,1-6 11,-3 9-15,31-119-87,-26 97 95,3-19 17,-1 0 0,-1-19-10,-9 42 22,0 27-17,0 0 0,0 0 0,0 1 0,-1-1 0,1 0 1,-1 1-1,1-1 0,-1 0 0,1 1 0,-1-1 0,-1 0-5,2 1 2,0 1 0,0 0 0,0 0-1,0 0 1,0 0 0,0 0 0,0 0-1,-1 0 1,1 0 0,0 0-1,0 0 1,0 0 0,0 0 0,0 0-1,-1 0 1,1 0 0,0 0 0,0 0-1,0 0 1,0 0 0,0 0 0,0 0-1,-1 0 1,1 0 0,0 0 0,0 0-1,0 0 1,0 0 0,0 1 0,0-1-1,0 0 1,-1 0 0,1 0 0,0 0-1,0 0 1,0 0 0,0 0-1,0 0 1,0 0 0,0 1 0,0-1-1,0 0 1,0 0 0,0 0 0,0 0-1,0 0 1,0 0 0,0 1 0,0-1-1,0 0 1,0 0 0,0 0 0,0 0-1,0 0 1,0 1 0,0-1 0,0 0-1,0 0 1,0 0-2,-7 31 415,2 0-1,1 1 1,1 13-415,0-9 318,0-6 40,2 0 1,1 0 0,2 18-359,1-20 234,2 0 1,0 0-1,5 9-234,-7-28-58,0 1 0,1-1 0,0 0 0,0 0 0,1 0 0,0 0-1,1-1 1,0 0 0,0 0 0,1-1 0,3 4 58,-6-8 8,0 0 1,0-1-1,0 1 1,0-1-1,0 1 1,0-1-1,1-1 1,-1 1-1,3 0-8,14 4 205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4:57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19 182 11995,'0'1'473,"0"-1"1,0 1 0,0-1 0,-1 1-1,1-1 1,0 1 0,0-1 0,0 0-1,0 1 1,0-1 0,1 1 0,-1-1-1,0 1 1,0-1 0,0 1 0,0-1 0,0 1-474,1-1 190,-1 1 1,1 0-1,-1-1 1,1 1 0,-1-1-1,1 1 1,-1-1 0,1 1-1,0-1 1,-1 1 0,1-1-1,0 1 1,-1-1 0,1 0-1,0 1-190,1-1 16,0 1 0,-1-1-1,1 1 1,0-1 0,0 0-1,0 1 1,0-1 0,-1 0 0,1 0-1,0 0 1,0-1-16,2 0 63,-1 0-1,0 0 1,1 0-1,-1-1 1,0 1 0,0-1-1,0 0 1,0 0-1,0 0 1,0 0-1,-1-1 1,1 1 0,-1-1-1,1 1 1,-1-1-1,0 0 1,0 0 0,0 0-1,-1 0 1,1 0-1,-1-1 1,1 1 0,-1 0-1,0-1 1,-1 1-1,1-1 1,0 1 0,-1-1-1,0 1 1,0-1-1,0-3-62,-1 0 34,-1 0 0,0 0-1,0 1 1,0-1-1,-1 0 1,1 1-1,-2 0 1,1-1 0,-1 1-1,0 0 1,-2-2-34,5 7 32,0 0-1,1 0 1,-1 0 0,0 1 0,0-1 0,0 0 0,0 0 0,0 1 0,0-1-1,0 1 1,0-1 0,0 1 0,0-1 0,0 1 0,0 0 0,0-1 0,0 1-1,-1 0 1,1 0 0,0 0 0,0 0 0,0 0 0,0 0 0,0 0 0,-1 0-1,1 0 1,0 1 0,0-1 0,0 0 0,0 1 0,0-1 0,0 1-1,0-1 1,0 1 0,0 0 0,0-1 0,0 1 0,0 0 0,0 0-32,-2 2 82,-1 1 1,1 0-1,0 0 1,1 0 0,-1 0-1,1 0 1,0 0-1,0 1 1,0-1 0,0 1-1,1-1 1,0 1-1,-1 3-82,0 5 144,0 0 0,1 1-1,1-1 1,0 6-144,0-12 41,1 0 0,-1 1 0,2-1 1,-1 0-1,1 0 0,0 0 0,0 0 0,1 1-41,-1-6-38,-1 1 0,0 0 0,1-1 0,0 0-1,-1 1 1,1-1 0,0 0 0,0 0 0,0 0 0,1 0 0,-1 0 0,0 0 0,1-1-1,-1 1 1,1-1 0,-1 1 0,1-1 0,0 0 0,0 0 0,-1-1 0,1 1 0,0 0 38,2-1-465,0 1 0,0-1 0,0 0 1,0 0-1,0-1 0,0 1 0,0-1 0,0 0 1,0-1-1,0 1 0,0-1 0,-1 0 1,4-2 464,7-4-5126,0-1 0,-1-1 0,6-5 5126,-13 9-2820,56-49-262,-56 50 3074,0 1 117,-1-1 0,1-1 0,-1 0-1,0 1 1,0-2 0,0 1 0,-1-1 0,0 0-109,5-9 347,4-10 6308,-12 22-5095,0-1 0,0 0-1,-1 1 1,0-1 0,0 0-1,0 0 1,0 0 0,-1-4-1560,0 9 83,0 0 1,0-1-1,0 1 0,0 0 1,0 0-1,0-1 1,0 1-1,0 0 1,0-1-1,0 1 0,0 0 1,-1 0-1,1 0 1,0-1-1,0 1 1,0 0-1,0 0 0,-1-1 1,1 1-1,0 0 1,0 0-1,0 0 1,-1 0-1,1-1 0,0 1 1,0 0-1,-1 0 1,1 0-1,0 0 1,0 0-84,-11-1 1239,-11 7-75,17-4-976,-1 1 0,1-1 1,-1 1-1,1 1 0,0-1 0,0 1 0,0 0 0,1 0 1,-1 1-1,1-1 0,0 1 0,-3 4-188,6-7 54,0 0 0,0-1 0,0 1 0,0 0 0,0 0 0,0 0 0,0 1 0,1-1 0,-1 0 0,1 0 0,-1 0 0,1 0 0,0 1 0,0-1 0,0 0 0,0 0 0,0 0 0,1 1 0,0 1-54,0 0 83,1 0 0,-1 0-1,1 0 1,0-1 0,0 1 0,1 0-1,-1-1 1,1 0 0,0 1 0,2 1-83,15 13 252,0-1 0,1-1 1,1-1-1,1-1 0,20 10-252,-30-19 81,-10-4-59,-1 0 1,0 0-1,0 0 0,1 0 0,-1 0 0,0 0 0,0 1 0,0-1 0,0 1 0,-1-1 0,2 1-22,-3-1 4,0-1 0,0 0 0,0 0-1,0 0 1,0 0 0,0 1-1,0-1 1,0 0 0,0 0 0,1 1-1,-1-1 1,0 0 0,0 0 0,0 0-1,0 1 1,0-1 0,-1 0 0,1 0-1,0 1 1,0-1 0,0 0-1,0 0 1,0 0 0,0 1 0,0-1-1,0 0 1,0 0 0,0 0 0,-1 0-1,1 1 1,0-1 0,0 0-1,0 0 1,0 0 0,-1 0 0,1 0-1,0 1 1,0-1 0,0 0 0,-1 0-1,1 0 1,0 0 0,0 0 0,0 0-1,-1 0 1,1 0 0,0 0-1,0 0-3,-16 4 39,14-3-38,-91 15-281,-5-4 280,58-8 151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2:58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343 228 560,'9'2'188,"-5"-1"-108,-1 0 1,1 0 0,0-1-1,0 1 1,3-1-81,-6 0 48,1 0 0,-1-1 0,1 1 0,-1 0 0,0-1 0,1 1 0,-1-1-1,0 1 1,1-1 0,-1 0 0,0 0 0,0 1 0,0-1 0,0 0 0,1 0 0,-1 0 0,0-1-48,2-2 778,0 1 1,0-1-1,-1 0 1,1 0 0,-1 0-1,0 0 1,-1 0-1,1 0 1,-1 0-1,1-1 1,-1 1 0,0-1-1,-1 1 1,1-1-1,-1 1 1,0-1-1,0 0-778,-1-1 388,0-1-1,0 1 1,0 0-1,-1 0 1,0 0-1,0 0 1,-1 1-1,0-1 1,0 0-1,0 1 0,0 0 1,-2-2-388,0 1 167,0 1 0,0-1-1,0 1 1,0 0 0,-1 0 0,0 1 0,0-1 0,0 2 0,-1-1 0,1 0-1,-1 1 1,0 1 0,0-1 0,0 1 0,0 0 0,0 0 0,-1 1-1,1 0 1,0 1 0,-4-1-167,1 1 62,0 1 0,0 0 0,1 1 0,-1 0 0,0 0 0,1 1 0,-1 0 0,1 1 0,0 0-1,0 0 1,1 1 0,-1 0 0,1 0 0,0 1 0,0 1-62,-4 4 80,0 1 0,1 0-1,0 1 1,-8 14-80,12-16 73,1 0 1,0 0-1,0 1 0,2 0 1,-1 0-1,1 0 0,1 0 1,0 1-1,1-1 0,0 1 1,0 13-74,2-15 90,0 0 0,1-1 0,0 1 0,1 0 1,0 0-1,4 10-90,1 2 241,2-1 0,8 16-241,-10-24 62,1 0 0,0-1 1,1 0-1,1 0 1,0-1-1,0 0 0,1-1 1,1 0-1,0-1 1,0 0-1,9 5-62,-13-10-2,-1-1 0,1 0 0,0 0 0,0-1 0,0 0 0,0 0 0,1-1 0,-1 0 0,1 0 0,-1-1 0,1 0 0,0-1 0,0 0 0,-1 0 0,1-1 0,0 0 0,-1 0 0,1-1 0,-1 0 0,0-1 0,8-3 2,-10 3-15,0 0 0,0 0 0,0 0-1,-1-1 1,1 0 0,-1 0 0,0-1 0,0 0 0,-1 1 0,0-2 0,1 1 0,-2 0 0,1-1 0,-1 0 0,1 1 0,-2-1 0,3-6 15,-3 7 98,-1-1 0,0 0 0,0 0 0,0-5-98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2:58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1696,'2'12'13227,"4"-1"-9506,7-7-1809,6-2-279,10 1-193,8 0-256,8-5-424,6-7-135,-8-3-281,-1 0-128,-3 3-72,-13 5-120,4 1-352,-12 0-320,-7 5-913,-3 4-487,-11 1-7738,-1 5 232</inkml:trace>
  <inkml:trace contextRef="#ctx0" brushRef="#br0" timeOffset="1">285 169 816,'-4'3'4829,"6"6"5533,0-3-5819,3 9-3623,1 6-160,1-1 0,-2 1 0,-1 0 0,-1 1-1,0 6-759,4 22 2090,8 32-2090,-7-50 259,-5-24-199,-1 0 1,0 0-1,0 1 0,0 3-60,-1 2 72,1-3-123,-2-10-122,-1-6-153,0 4 351,1 0 1,0 0 0,0 0 0,0 0 0,0 0 0,0 0 0,1 0 0,-1 0 0,0 0 0,0 0 0,1 0-26,9-23 100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2:59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1254 292 864,'0'-4'621,"0"-1"0,0 0 0,0 1-1,-1-1 1,1 1 0,-1-1 0,0 1 0,0 0 0,-1-1-1,1 1 1,-1 0 0,0 0 0,0 0 0,-1 0-1,1 0 1,-1 1 0,1-1 0,-1 0 0,0 1-1,-2-1-620,-1-2 606,0 0-1,-1 1 0,0 0 1,0 0-1,0 0 0,0 1 1,-1 0-1,0 1 0,0 0 0,-4-2-605,2 3 301,0 0-1,-1 1 0,1 0 0,-1 0 0,1 1 0,-1 0 0,1 1 0,0 0 1,-6 2-301,-9 3 401,1 0 1,-1 2 0,-9 5-402,-10 6 335,1 2 0,1 2 0,-40 28-335,16-4 426,-57 55-426,78-60 75,1 3 0,2 1 1,3 2-1,1 2 1,0 5-76,-2 11 165,2 1 0,3 2 0,-23 67-165,36-73 55,3 2 1,2 0-1,3 1 0,-1 35-55,6-9 68,4 0-1,4 0 1,4 4-68,2-29 51,4 1 0,2-1 1,3-1-1,5 6-51,7 12 32,3-2 0,39 75-32,-10-41 7,16 16-7,-39-75 6,2-2 0,3-2-1,12 10-5,-2-10 12,2-2 0,2-2 0,2-2 0,2-3 0,2-3 0,1-2-1,3-3 1,1-3 0,1-2 0,1-4 0,34 8-12,-16-12 28,1-3 1,1-4-1,82 4-28,-47-14 18,0-5-1,71-10-17,-83-2 67,0-5 0,-1-5 0,0-4 0,-3-5 0,0-5 0,-2-5 0,-2-4 0,8-9-67,-14 1 246,-1-3 0,57-48-246,-121 78 112,0-2-1,26-31-111,-19 19 100,31-34 1,16-22-20,-5-4 0,47-79-81,-91 120 36,-3-1 1,6-19-37,-28 51 19,-1-1-1,-1-1 1,-1 0 0,0-10-19,-1-3 31,-1-1 0,-3 1 1,-1-1-1,-2 0 0,-2 1 0,-2-1 1,-1 1-1,-3 0 0,-2-3-31,-7-16 77,-2 2 0,-24-50-77,5 28 130,-36-56-130,24 55 55,-5 2-1,-5 1-54,-130-145 82,110 141-29,-3 2 1,-14-5-54,36 38 50,-2 2-1,-1 3 1,-47-23-50,31 27 37,-1 3 1,-1 3-1,-87-21-37,57 26 9,-1 5-1,-97-7-8,193 29-1,-541-42-159,494 43-80,-42 5 240,78-2-99,0 1 0,1 2 0,-1 0 0,-24 10 99,46-14-42,1 1-1,-1-1 1,1 1 0,-1 0 0,1 0-1,0 1 1,0-1 0,0 1 0,-1 1 42,4-2-62,0-1 1,0 1 0,0 0 0,0-1-1,1 1 1,-1 0 0,1 0-1,0 0 1,0 0 0,0 0 0,0 1-1,0-1 1,1 0 0,-1 0 0,1 1-1,0-1 1,0 0 0,0 2 61,1 3-174,0 0-1,1 0 1,0 0 0,0 0 0,0-1 0,1 1 0,1-1-1,-1 0 1,1 0 0,2 3 174,28 39-435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3:00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40 140 1456,'0'0'12455,"-1"-2"-6517,-2-12-1851,2-32-3084,1 36-908,0-1 76,1-1 1,0 1-1,2-4-171,-3 14 17,0 0-1,0 1 1,1-1-1,-1 0 1,0 0-1,1 0 1,-1 0-1,1 0 1,-1 0-1,1 1 0,0-1 1,-1 0-1,1 0 1,0 1-1,0-1 1,-1 0-1,1 1 1,0-1-1,0 1 1,0-1-1,0 1 1,0-1-1,0 1 1,-1 0-1,1 0 1,0-1-1,0 1 1,0 0-1,0 0 1,0 0-1,0 0 1,0 0-1,0 0 1,0 0-1,0 0 1,0 0-1,0 1 1,0-1-1,0 0 1,0 1-17,1-1 12,0 1 1,-1-1-1,1 1 0,-1-1 1,1 1-1,0 0 1,-1 0-1,0 0 1,1 0-1,-1 0 1,1 0-1,-1 0 1,0 0-1,0 0 1,0 1-1,0-1 1,0 0-1,0 1 1,0-1-1,0 1 1,0-1-1,-1 1 1,1-1-1,0 3-12,-1-1 26,1 0 0,-1 0 1,0 0-1,0 1 0,-1-1 0,1 0 0,-1 0 1,1 0-1,-1 1 0,0-1 0,0 0 0,-1 0 1,1 0-27,-3 4 84,0-1-1,0-1 1,0 1 0,-1 0 0,-2 1-84,4-4 21,1-1-1,0 0 1,-1 0 0,0 0-1,1 0 1,-1-1 0,0 1-1,0-1 1,0 0-1,0 0 1,0 0 0,0 0-1,-1 0 1,1-1 0,-2 1-21,5-1-1,-1 0 1,1 0-1,0 0 1,-1 0 0,1 1-1,0-1 1,-1 0-1,1 0 1,0 0 0,-1-1-1,1 1 1,0 0-1,-1 0 1,1 0-1,0 0 1,-1 0 0,1 0-1,0 0 1,0 0-1,-1-1 1,1 1 0,0 0-1,-1 0 1,1 0-1,0-1 1,0 1 0,-1 0-1,1 0 1,0-1-1,0 1 1,0 0 0,0-1-1,-1 1 1,1 0-1,0 0 1,0-1 0,0 1-1,0 0 1,0-1-1,0 1 1,0-2-6,0 1 0,1 0 0,-1-1-1,1 1 1,0 0 0,-1-1-1,1 1 1,0 0 0,0 0 0,0-1-1,0 1 1,0 0 0,0 0 0,0 0 6,24-23 73,17-11-73,-40 33 42,1 0 0,-1 0 0,1 0 0,0 1-1,0-1 1,0 1-42,-3 1 8,0 0 0,0 0-1,0 0 1,0 0-1,0 0 1,0 0 0,0 0-1,0 0 1,0 0 0,0 0-1,0 0 1,0 0 0,0 0-1,0 0 1,0 0-1,0 0 1,0 0 0,0 0-1,0 0 1,0 0 0,0 0-1,0 0 1,0 0-1,0 0 1,0 0 0,1 0-1,-1 0 1,0 0 0,0 0-1,0 0 1,0 0-1,0 0 1,0 0 0,0 0-1,0 0 1,0 0 0,0 0-1,0 0 1,0 0-1,0 0 1,0 1 0,0-1-1,0 0 1,0 0-8,-6 3 280,-18 11 181,19-10-432,0-1-1,0 0 0,0 0 1,0 0-1,-1-1 0,0 0 0,1 0 1,-1 0-1,-2 0-28,7-2-4,1 0 0,-1 0 0,0 0 0,0 0 0,0 0 0,1 0 0,-1-1 0,0 1-1,0 0 1,1 0 0,-1 0 0,0-1 0,1 1 0,-1-1 0,0 1 0,1 0 0,-1-1 0,0 1 0,1-1 0,-1 1 0,1-1 0,-1 1 0,1-1 0,-1 0 0,1 1 0,-1-1 0,1 0 0,0 1 0,-1-1 0,1 0 0,0 0-1,0 1 1,0-1 0,-1 0 0,1 0 4,0-1-16,0 1 0,0-1 0,0 1 0,0-1 0,0 1 0,0-1 0,0 1 0,0-1 0,1 1 0,-1-1 0,1 1 0,-1-1 0,1 1 0,-1 0 0,1-1 0,0 1 0,0-1 16,12-12-4246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3:01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40 864,'1'-3'1540,"-1"0"0,1 0 0,0 0 0,-1 0 0,0 0 0,0 0 0,0 0 0,0-1-1540,0 4 326,0-1-1,0 0 1,-1 1-1,1-1 1,0 1-1,0-1 1,-1 1 0,1-1-1,0 1 1,-1-1-1,1 1 1,0-1-1,-1 1 1,1 0-1,-1-1 1,1 1-1,0 0 1,-1-1-1,1 1 1,-1 0 0,0-1-326,-12-1 938,9 2-573,0 1 0,-1-1 0,1 1 0,0 0 0,0 0 0,0 1 0,-1-1 0,1 1 0,0 0-365,-36 22 1209,14-8-478,25-16-708,-4 3 182,0-1-1,1 1 1,-1 0 0,-3 4-205,7-6 20,0-1 0,0 1-1,1 0 1,-1-1 0,0 0 0,0 1 0,0-1 0,0 1 0,0-1 0,1 0 0,-1 0 0,0 0-1,0 1 1,0-1 0,0 0 0,0 0 0,0 0 0,0 0 0,0 0 0,0-1 0,0 1 0,0 0-1,0 0 1,0-1 0,0 1-20,1 0 1,0 0 0,0-1 1,-1 1-1,1 0 0,0 0 0,0 0 0,0 0 0,-1 0 0,1 0 0,0-1 0,0 1 1,0 0-1,0 0 0,0 0 0,0-1 0,-1 1 0,1 0 0,0 0 0,0 0 1,0-1-1,0 1 0,0 0 0,0 0 0,0 0 0,0-1 0,0 1 0,0 0 0,0 0 1,0 0-1,0-1 0,0 1 0,0 0 0,0 0 0,0 0 0,0-1 0,0 1 0,1 0 1,-1 0-1,0 0 0,0-1 0,0 1 0,0 0 0,0 0 0,0 0 0,1 0 1,-1-1-1,0 1 0,0 0 0,0 0 0,0 0 0,1 0 0,-1 0 0,0 0 0,0 0 1,0-1-1,1 1 0,-1 0 0,0 0 0,0 0 0,1 0 0,-1 0-1,28-6 45,10 0-45,-28 4 6,-8 2 6,22-3 17,-24 3-14,1 0 1,0 1-1,0-1 0,0 0 1,0 0-1,0 0 0,-1 1 1,1-1-1,0 0 0,0 1 1,0-1-1,-1 1 0,1-1 0,0 1 1,-1-1-1,1 1 0,0 0-15,-2-2 83,0 1 0,0 0 0,0-1 1,0 1-1,1 0 0,-1-1 0,0 1 0,0 0 0,0 0 0,0 0 0,-1 0-83,1 0-2,0 0 0,-1 0 0,1 0 0,0 0 0,0-1 0,0 1 0,-1 0 0,1 0 0,0-1 0,0 1 0,0-1 0,0 1 0,0-1 0,0 1 0,0-1 0,0 0 0,0 0 0,0 1 0,0-1 0,0 0 0,1 0 0,-1 0 0,0 0 0,0 0 0,0 0 2,1 0 4,0 1 0,0 0 0,0 0 0,0-1 0,0 1 0,0 0-1,-1 0 1,1-1 0,0 1 0,0 0 0,0 0 0,0-1-1,0 1 1,0 0 0,0 0 0,0-1 0,0 1 0,0 0 0,0 0-1,0-1 1,0 1 0,0 0 0,0-1 0,0 1 0,1 0-1,-1 0 1,0 0 0,0-1 0,0 1 0,0 0 0,0 0-1,1-1 1,-1 1 0,0 0 0,0 0 0,0 0 0,1 0 0,-1-1-1,0 1 1,0 0 0,1 0 0,-1 0 0,0 0 0,0 0-1,1 0 1,-1 0 0,0 0 0,0-1 0,1 1 0,-1 0 0,0 0-1,0 0 1,1 0 0,-1 0 0,0 1 0,0-1 0,1 0-1,-1 0 1,0 0 0,0 0 0,1 0 0,-1 0 0,0 0-1,0 0 1,1 1 0,-1-1-4,3 1 44,1 0-1,-1 1 0,0-1 0,1 1 1,-1 0-1,0 0-43,5 4 93,0 0 0,0 0 0,2 4-93,-8-9 31,-1 1 1,1 0-1,-1-1 1,1 1-1,-1 0 1,0 0-1,0 0 1,0 0-1,0 0 1,0 0-1,0 0 1,0 0-1,-1 0 0,1 0 1,-1 0-1,1 0 1,-1 1-1,0-1-31,-1-2 8,1 0 0,-1 1-1,1-1 1,-1 0 0,0 0-1,1 0 1,-1 0 0,1 0-1,-1 0 1,0 0-1,1 0 1,-1 0 0,1 0-1,-1 0 1,0 0 0,1 0-1,-1 0 1,1 0-1,-1-1-7,1 1 9,-10-2-338,1 1 0,-1 0 0,1 0 0,-1 1 0,1 0 0,-9 1 329,-5 5-676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3:02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54 872,'-1'0'9259,"1"-1"-3409,-2-2-2276,0-1-2745,-1-4-453,1 7-267,1-1-1,-1 0 0,1 0 0,-1 1 1,0-1-1,0 1 0,0 0 0,0-1 1,0 1-1,0 0 0,0 0 0,-1 0-108,-7-4 243,-1 0 0,-9-3-243,17 8 35,1-1 1,0 1-1,0-1 0,0 1 1,0 0-1,0 0 0,-1 0 1,1 0-1,0 1 0,0-1 1,0 0-1,0 1 1,0 0-1,0-1 0,0 1 1,0 0-1,0 0 0,0 0 1,0 0-1,0 0 0,0 1 1,1-1-36,-4 3 101,1 0-1,1 0 1,-1 0 0,1 1 0,0-1 0,-3 5-101,5-6 38,-1 0 0,1-1 1,0 1-1,0 0 0,0 0 1,0-1-1,0 1 0,1 0 1,-1 0-1,1 0 0,0 0 1,0 2-39,0-3 19,0 0 0,1 0 0,-1 0 1,1 0-1,-1 0 0,1-1 0,-1 1 1,1 0-1,0 0 0,0-1 0,0 1 1,0 0-1,0-1 0,1 1 0,-1-1 1,0 1-1,1-1 0,-1 0 0,2 1-19,6 4 60,-1-1 0,1 0 0,1 0 1,-1-1-1,7 2-60,18 4 464,1-1-464,17 5 737,-38-11-446,-11-2-184,1 0 1,-1 0-1,1 0 1,-1 0-1,0 0 1,1 1-1,-1-1 1,0 1-1,0 0 1,2 1-108,-5-3 23,0 1 0,0-1 0,1 0 0,-1 1 0,0-1 1,0 0-1,1 0 0,-1 1 0,0-1 0,0 1 0,0-1 1,0 0-1,0 1 0,1-1 0,-1 0 0,0 1 1,0-1-1,0 1 0,0-1 0,0 0 0,0 1 0,0-1 1,0 1-1,0-1 0,-1 0 0,1 1 0,0-1 0,0 0 1,0 1-24,-1 0 42,0 0 0,1 0 0,-1 0 0,0 0 0,0 0 1,0 0-1,0 0 0,0 0 0,0 0 0,0-1-42,-3 3 80,0-1 0,0 1 0,0-1 0,-1 0 0,-1 0-80,-1 0-14,0 0 0,0 0 0,0-1 0,0 0 0,0-1 0,-1 1-1,1-2 1,0 1 0,0-1 0,-1 0 0,1 0 0,0-1 0,0 1 0,0-2-1,1 1 1,-1-1 0,-2-1 14,-3-5-966,12 9 940,0 0-1,0-1 0,-1 1 0,1 0 0,0 0 0,0-1 0,0 1 0,0 0 0,-1-1 0,1 1 0,0 0 0,0-1 0,0 1 0,0 0 0,0-1 0,0 1 0,0 0 0,0-1 0,0 1 0,0 0 0,0-1 0,0 1 0,0-1 0,0 1 0,0 0 0,0-1 0,0 1 0,0 0 0,1-1 27,-1 0-44,1 1 1,0-1-1,0 0 0,0 0 1,0 1-1,0-1 0,0 1 1,0-1-1,0 1 0,0-1 1,0 1 43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3:03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 1728,'2'-17'14523,"-3"16"-10870,0 4-1347,-5 28 119,1 8-1697,1 0 0,2 1 0,1 6-728,2-22 123,1 1-1,1-1 0,1 1 0,1-1 0,5 15-122,-7-31 15,0 0 1,1 0 0,0 0-1,0 0 1,0 0-1,1-1 1,0 0 0,1 0-1,0 0 1,0 0-16,-4-5-19,1 0 0,-1 0 0,0 0 0,0 0 0,1-1 0,0 1-1,-1-1 1,1 0 0,-1 1 0,1-1 0,0 0 0,0-1 0,0 1 0,0 0 0,0-1 0,-1 0 0,1 0 0,0 0 0,0 0 0,0 0 0,0 0 0,0-1 0,0 1 0,0-1 0,0 0 0,-1 0 0,1 0 0,0 0 0,-1-1-1,1 1 1,0-1 0,-1 1 19,3-3-328,0 0 0,0-1 0,-1 1 0,1-1 0,-1 1-1,0-1 1,-1-1 0,1 1 0,-1 0 0,0-1-1,0 0 1,1-4 328,-2 1-565,0 0 0,0 0-1,0-8 566,-2 17-1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3:03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58 10994,'-19'1'10050,"19"-1"-7681,0-1-545,15-1-463,3 1-73,12-2-656,7 1-176,-2-4-184,3 0-8,-1-4-264,-2 1-216,-3 0 1336,-9-1-975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2:12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1 315 3105,'89'16'14117,"-86"-16"-13667,0 1-1,0-1 0,0 0 0,0 0 0,0 0 0,0 0 1,0 0-1,0-1 0,0 1 0,0-1 0,0 0 1,0 0-1,-1 0 0,1 0 0,0 0 0,-1-1 0,1 1 1,2-3-450,-2 1 301,1-1 0,-1 0 0,0 0 1,0 0-1,0 0 0,0-1 0,-1 1 1,1-2-302,-1 2 143,18-33 336,-5 11-222,2-8-257,-13 25 13,-1 0 0,0 0 1,0 0-1,-1 0 0,0 0 1,0-1-14,-1 5 7,-1-1 1,1 1-1,-1-1 0,0 1 1,-1-1-1,1 1 0,-1-1 1,-1-3-8,1 7 2,0 0 1,0 0-1,0 0 1,0 1-1,0-1 1,0 0-1,0 1 1,0-1-1,-1 1 1,1-1-1,-1 1 1,1 0-1,-1-1 1,1 1-1,-1 0 1,0 0-1,0 0 1,0 0-1,1 1 1,-1-1-1,0 0 1,0 1-1,0-1 0,-1 1-2,-5-2 2,0 1 0,0 0 0,0 0 0,0 1 0,0 0 0,-3 1-2,10-1 2,-1 1-1,1-1 0,-1 1 0,1-1 0,-1 1 0,1 0 1,-1 0-1,1 0 0,0 0 0,-1 0 0,1 0 0,0 0 1,0 0-1,0 0 0,0 1 0,0-1 0,0 0 0,0 1 1,0-1-1,0 1 0,1-1 0,-1 1 0,1-1 0,-1 1 1,1 0-2,-2 5 25,0 1 0,1 0 1,0 0-1,1 5-25,0 1 71,0 0-1,2-1 1,2 11-71,0 6 131,-3-17-67,2 15 188,1-1 0,6 19-252,-6-30 81,3 9 89,0-1 0,2 0 0,3 5-170,82 147 656,-83-156-556,-1 0 1,0 1-1,1 10-100,-10-28 12,0 0 0,0 1-1,0-1 1,0 0 0,-1 1-1,0-1 1,1 0 0,-1 1-1,0-1 1,-1 0 0,1 2-12,-1-3 3,1-1 0,-1 1 0,1-1-1,-1 1 1,0-1 0,0 0 0,0 1 0,0-1 0,0 0 0,0 1 0,0-1 0,0 0 0,0 0 0,0 0 0,-1 0 0,1 0 0,0 0 0,-1 0-1,1-1 1,-1 1 0,1 0 0,-1-1 0,1 1 0,-2-1-3,-2 1-35,0 0 0,0 0 0,-1-1-1,1 1 1,0-1 0,-1-1 0,1 1 0,0-1 0,-1 0-1,1 0 1,0 0 0,0-1 0,-4-1 35,-3-2-138,1-1 0,0 1-1,0-2 1,0 0 0,-2-3 138,1 1-898,0-2-1,1 0 1,0 0 0,1-1 0,1 0 0,-3-6 898,-24-33-2278</inkml:trace>
  <inkml:trace contextRef="#ctx0" brushRef="#br0" timeOffset="1">436 11 2224,'4'-11'15283,"-8"31"-8562,-5 25-2527,-3 35-4194,10-61 202,1 0 1,1 1-1,1-1 1,1 1-1,2 12-202,-2-26 30,-1 0 0,1 0-1,0 0 1,0-1 0,0 1-1,1-1 1,0 0-1,0 1 1,0-1 0,4 4-30,-4-6 4,-1-1 0,0 0 0,1 0 0,-1 0 0,1 0 0,-1 0 1,1-1-1,0 1 0,0-1 0,0 0 0,0 1 0,0-1 0,0-1 0,0 1 0,0 0 1,1-1-1,-1 0 0,0 1 0,0-1 0,3-1-4,0 1-5,0-1 0,-1-1 0,1 1 0,-1-1 0,1 0 0,-1 0 0,0 0 0,0-1 0,0 0 0,0 0 1,0 0-1,0 0 0,-1-1 0,1-1 5,7-6-55,-1-1 1,0-1 0,-1 0-1,3-6 55,-4 7-50,-1-1-1,-1 0 0,0-1 0,-1 0 1,0 0-1,1-4 51,-6 12-8,0 1 1,0-1-1,0 0 1,0 1-1,-1-1 0,0 0 1,0 1-1,-1-4 8,1 5 7,-1 0-1,0 1 0,0-1 0,-1 1 0,1-1 1,-1 0-1,1 1 0,-1 0 0,0 0 1,0-1-1,-1 1 0,1 0 0,-1 0-6,-1-1 17,0 1-1,0 0 0,0 0 1,-1 0-1,1 1 1,-1 0-1,1-1 1,-1 2-1,0-1 0,0 0 1,1 1-1,-1 0 1,0 0-1,0 1 1,-1-1-1,1 1 0,0 0 1,-1 1-17,-4-1 171,1 1 0,-1 0 0,1 1 0,-1 0-1,1 1 1,-1 0 0,1 0 0,-8 5-171,16-7 79,0-1-1,0 1 1,0-1 0,0 1-1,0 0 1,0-1-1,0 1 1,0 0-1,1 0 1,-1 0-1,0 0-78,-3 12 518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3:04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27 672,'0'-11'1222,"1"3"2550,0 1 4873,-1 7-3574,-3 2-2528,1 3-2231,-1 0 0,1-1 0,-1 1 0,0-1 0,-1 1 0,-1 1-312,-13 15 408,3 0-130,0 0 0,1 1 0,1 1 0,1 0 0,-3 8-278,-2 16 442,2 1 0,-8 44-442,-9 98 292,23-97-229,6-43-515,0-42 1539,1-8-638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3:05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2080,'7'7'11297,"0"0"-6291,20 28-2160,-27-34-2618,13 20 995,-1 0 1,-1 0 0,0 1-1,5 21-1223,-8-21 421,2 0 0,0-1 0,1 0 0,1 0-1,3 2-420,-10-15 102,1-1-1,0 0 1,0 0-1,1-1 0,6 6-101,-11-11 10,0 0-1,0 1 0,0-1 1,0 0-1,0 0 0,0 0 0,0 0 1,0-1-1,0 1 0,0-1 0,1 1 1,-1-1-1,0 0 0,0 0 1,1 0-1,-1 0 0,0 0 0,0 0 1,1 0-1,-1-1 0,0 1 0,0-1 1,0 0-1,0 0 0,0 0 1,2-1-10,4-3-1,-1-1 0,0 0 0,0-1 0,0 0 0,-1 0 0,0-1 0,1 0 1,13-16-108,72-73 501,-66 70 3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3:05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241 486 1376,'2'-4'2829,"-1"-1"1,1 0-1,-1 0 0,0 0 0,0-4-2829,-1 5 732,0 1 0,0-1 0,0 1 0,-1-1 0,1 1 0,-1 0 0,-1-3-732,0 1 309,0 0 1,-1 0-1,1 0 0,-1 0 0,-1 0 1,1 1-1,0-1 0,-1 1 0,0 0 0,-2-2-309,1 2 190,-1-1 0,1 1 0,-1-1 0,0 2 0,0-1 0,0 1 0,-2-1-190,5 2 66,0 1 0,-1 0-1,1 0 1,0 0 0,-1 0 0,1 1 0,-1-1 0,1 1 0,-1 0 0,0 0 0,1 0 0,-1 1-1,1-1 1,-1 1 0,-2 1-66,1 0 41,1 0-1,-1 0 0,1 1 0,0-1 1,0 1-1,0 0 0,0 1 0,0-1 1,0 1-1,1 0 0,0 0 0,0 0 1,0 0-1,0 0 0,0 1-40,-4 8 67,1 1 0,0-1 0,1 1 0,-2 8-67,4-11 47,0 1-1,1-1 0,0 1 0,1-1 0,0 1 0,1-1 0,1 1 1,0 6-47,0-10 24,1 0 1,-1-1-1,1 0 1,1 1 0,-1-1-1,1 0 1,0 0 0,1 0-1,0 0 1,0-1 0,1 0-1,-1 1 1,2-1-25,-4-4 6,0 1 0,0-1 0,0 0 0,1 0 0,-1-1 0,1 1 0,0 0 0,-1-1 0,1 1 0,0-1 0,0 0 0,0 0 0,0 0 0,0-1 0,0 1 0,0-1 0,0 1 0,0-1 0,1 0-6,-1 0 3,1-1 1,-1 1-1,1-1 1,-1 0-1,1 0 0,-1 0 1,0-1-1,0 1 1,1-1-1,-1 0 1,0 1-1,-1-2 1,1 1-1,0 0 1,0 0-1,-1-1-3,6-5 2,-1 0 0,-1-1-1,0 1 1,0-1 0,0 0-1,2-9-1,5-10-34,5-23 34,-4 3-73,-2-1 0,-2 0 0,-2 0 0,0-42 73,-5 56-7,1-34 6,4-2 1,-8 71 0,1-6 4,0 1-1,0-1 0,-1 1 0,0-1 0,0 1 0,0-1 0,-1 0 1,0-1-4,-3-2 32,3 9-31,1 0 1,0 0-1,0 0 0,0 0 1,0 0-1,0-1 0,0 1 1,-1 0-1,1 0 0,0 0 1,0 0-1,0 0 0,0 0 0,0 1 1,-1-1-1,1 0 0,0 0 1,0 0-1,0 0 0,0 0 1,0 0-1,-1 0 0,1 0 1,0 0-1,0 0 0,0 0 1,0 0-1,0 0 0,0 1 1,0-1-1,0 0 0,-1 0 1,1 0-1,0 0 0,0 0 1,0 1-2,-1 0 14,1 0 0,-1 1 0,1-1 0,-1 1 0,1 0 0,-1-1 0,1 1 0,0-1 0,0 1 0,0 0 0,0-1 0,0 1-14,2 77 781,-1-33-260,1-1 0,2 1 0,3 2-521,2-11 436,3 2-436,2 13 248,-5-15-86,-3-10-22,2 0 1,2 4-141,-9-28-28,0 0 1,0 0-1,1 0 1,0 0-1,-1 0 0,1-1 1,0 1-1,1 0 0,-1-1 1,1 1 27,2 1-4,1 1 0,0-1 0,6 3 4,4 2 401,18 11-163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3:06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0 326 9306,'18'-17'9091,"-5"4"-4746,-3 5-3796,-1-1-1,-1 0 1,0-1 0,0 0-1,3-6-548,-2 3 273,-1-1-1,0 1 0,-1-1 1,-1 0-1,0-1 0,-1 0 1,0 0-1,-2 0 0,1 0 1,-1-11-273,-2 23 17,-1 0 0,0-1 0,-1 1 0,1 0 0,-1-1 0,1 1 0,-1 0 0,0 0 0,0 0 0,0-1 0,0 1 0,-2-2-17,2 4 10,0-1 0,0 1 1,0 0-1,0-1 1,0 1-1,-1 0 0,1-1 1,0 1-1,-1 0 1,1 0-1,-1 0 0,1 0 1,-1 1-1,0-1 0,1 0 1,-1 1-1,0-1 1,1 1-1,-1-1 0,0 1 1,0 0-1,0 0 0,-1 0-10,0 0 24,0 0-1,1 0 1,-1 1-1,0-1 1,0 1-1,0 0 1,0 0-1,0 0 1,1 0-1,-1 0 1,0 0-1,1 1 0,-1 0 1,1-1-1,-1 2-23,-1 0 47,1 0 0,0 1 0,0-1-1,0 1 1,0 0 0,1 0 0,-1 0-1,1 0 1,-1 3-47,0 2 78,0 0 1,0 1-1,1-1 0,0 1 0,1-1 0,0 1 0,0 0 1,1 0-1,0 2-78,1 0 47,1 0 0,0-1 0,0 1 0,1-1 1,0 1-1,1-1 0,2 3-47,-4-10-16,-1 0 0,1 0 0,0-1 1,1 1-1,-1-1 0,0 0 0,1 0 1,0 1-1,0-2 0,0 1 0,0 0 0,0-1 1,1 1-1,-1-1 0,1 0 0,-1 0 0,1 0 1,0-1-1,0 1 0,0-1 0,0 0 0,2 1 16,-1-2-164,-1 0 0,0 0-1,1-1 1,-1 1-1,0-1 1,0 0 0,1 0-1,-1 0 1,0 0-1,0-1 1,0 0 0,3-1 164,3-3-2324,1-1 0,-1 0 0,7-7 2324,6-4-2858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3:06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2000,'7'8'11169,"-1"1"-6129,6 22-1476,-9-22-2211,2 7-366,-1 0-1,-1 0 0,-1 1 1,0-1-1,-1 7-986,0-4 480,1 0 0,0 0 0,2 2-480,1-10 134,-5-11-134,0 0 0,0 1 0,0-1 0,0 0 0,0 0 0,1 0 0,-1 0 0,0 0 0,0 0 0,0 0 0,0 0 0,0 0 0,0 0 0,1 0 0,-1 0 0,0 0 0,0-1 0,0 1 0,0 0 0,0 0-1,0 0 1,0 0 0,1 0 0,-1 0 0,0 0 0,0 0 0,0 0 0,0 0 0,0 0 0,0 0 0,0-1 0,0 1 0,0 0 0,0 0 0,1 0 0,-1 0 0,0 0 0,0 0 0,0 0 0,0-1 0,0 1 0,0 0 0,5-19-170,34-139-1201,-19 98 1231,-20 60 146,0-1 1,0 1-1,0 0 1,0-1-1,0 1 1,1-1-1,-1 1 1,0 0-1,0-1 1,0 1-1,1 0 0,-1-1 1,0 1-1,0 0 1,1 0-1,-1-1 1,0 1-1,0 0 1,1 0-1,-1 0 0,0-1 1,1 1-1,-1 0 1,1 0-1,-1 0 1,0 0-1,1 0 1,-1-1-1,0 1 1,1 0-1,-1 0 0,1 0 1,-1 0-1,0 0 1,1 0-1,-1 0 1,0 0-1,1 1 1,-1-1-1,1 0 1,-1 0-1,0 0 0,1 0 1,-1 0-1,0 1 1,1-1-1,-1 0 1,1 1-7,0 0 48,1 0-1,0 1 1,-1-1 0,1 1 0,-1-1 0,1 1-1,-1 0 1,0 0 0,1 0-48,2 5 123,-1 0 0,0 0 1,0 0-1,-1 0 0,0 1 0,0-1 0,0 0 1,-1 1-1,0 0 0,-1-1 0,0 5-123,0 4 260,1 1 0,2 13-260,-2-26-50,-1 1-1,1-1 0,1 0 0,-1 1 0,1-1 1,-1 0-1,1 0 0,0 0 0,1 0 0,-1 0 1,1-1-1,1 2 51,-3-3-60,1 0 1,0-1-1,-1 0 0,1 1 1,0-1-1,0 0 1,0 0-1,0 0 1,0 0-1,0 0 0,0-1 1,0 1-1,0 0 1,1-1 59,2 1-635,0-1 1,1 0 0,-1 0-1,4-1 635,17-2-1067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3:07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11 8106,'-1'-1'930,"0"0"0,-1 0 0,1 0 0,-1 0 0,1 0 1,0 0-1,-1 1 0,1-1 0,-1 0 0,0 1 0,1-1 0,-1 1 0,0 0 1,1-1-1,-1 1-930,-2 0 568,1 0 1,0 0 0,0 0 0,-1 1-1,1-1 1,0 1 0,-3 1-569,-1 0 254,0 1 0,1 0-1,-1 1 1,1-1 0,-1 1 0,-3 3-254,9-6 37,-4 3 150,0 0 0,0 0 0,0 1-1,1 0 1,-3 3-187,6-7 24,0 0-1,0 0 1,0 1-1,1-1 1,-1 1-1,0-1 1,1 1-1,-1-1 1,1 1-1,0-1 0,-1 1 1,1-1-1,0 1 1,0-1-1,0 1 1,0-1-1,0 1 1,0 0-1,1-1 1,-1 1-1,0-1 1,1 1-1,-1-1 1,1 1-1,-1-1 1,1 0-24,2 5 27,0-1 0,1 0 0,0 0 0,0-1 0,0 1 0,0-1 0,0 0 0,5 3-27,7 5 93,1-1 0,1-1-93,-5-2 112,1 1-1,-1 0 1,5 5-112,-16-12 15,0 0 1,0 0-1,0 0 0,0 0 0,-1 0 1,1 1-1,0-1 0,-1 1 1,0-1-1,1 1 0,-1-1 1,0 1-1,0 0 0,-1-1 0,1 1 1,-1 0-1,1 0 0,-1 0 1,0-1-1,0 1 0,0 0 0,0 0 1,0 0-1,-1 0 0,0-1 1,1 1-1,-1 0 0,0 0 0,0-1 1,0 1-1,-1-1 0,1 1 1,-1-1-1,1 0 0,-1 1 0,0-1 1,0 0-1,0 0 0,0 0 1,0 0-1,-1 0-15,-1 1-6,-3 3-43,0-1 0,0 0-1,-7 3 50,13-7-49,-1 0 1,1 0-1,-1-1 0,1 1 0,-1 0 0,0-1 0,1 1 0,-1-1 1,0 0-1,1 0 0,-1 0 0,0 1 0,0-2 0,1 1 1,-1 0-1,0 0 0,1 0 0,-1-1 0,0 1 0,1-1 0,-1 1 1,0-1 48,2 1-31,-1-1 0,1 1 0,0 0 0,-1 0 1,1 0-1,0 0 0,0 0 0,-1-1 0,1 1 0,0 0 1,-1 0-1,1-1 0,0 1 0,0 0 0,0 0 1,-1-1-1,1 1 0,0 0 0,0-1 0,0 1 0,0 0 1,-1-1-1,1 1 0,0 0 0,0-1 0,0 1 1,0 0-1,0-1 0,0 1 0,0 0 31,0-1-30,1 1 0,-1-1 1,0 1-1,1-1 0,-1 1 0,1 0 0,-1-1 0,1 1 1,-1 0-1,1-1 0,-1 1 0,1 0 0,-1 0 0,1-1 1,-1 1-1,1 0 30,26-5-253,-25 4 238,19-2 5,1-2 0,-1 0-1,1-2 1,-2 0 0,1-1 0,12-8 10,-17 7 20,0 0 0,0-1 1,-1-1-1,0 0 0,-1-1 1,0-1-1,-1 0 0,-1-1-20,-6 6 21,0 0 1,-1 0-1,0 0 0,-1 0 0,1-1 1,1-7-22,-4 10 17,0 0 1,0 1-1,-1-1 1,0 0-1,0 0 1,0 0-1,-1 0 1,0 0-1,0-1 1,-1-4-18,0 9 20,0-1 1,1 1-1,-1-1 0,0 1 1,0-1-1,0 1 1,-1 0-1,1-1 0,0 1 1,-1 0-1,1 0 0,-2-1-20,2 2 23,0 0-1,0 1 1,0-1-1,0 0 1,0 1-1,0-1 1,0 1-1,0-1 0,0 1 1,0-1-1,0 1 1,0 0-1,0 0 1,0 0-1,0-1 1,0 1-1,0 0 0,-1 0 1,1 0-1,0 0 1,0 1-1,0-1 1,0 0-1,0 0 1,0 1-1,0-1 0,0 1 1,0-1-1,0 1 1,0-1-1,-1 1-22,-1 1 76,0 1-1,-1-1 0,1 1 1,0 0-1,0 0 0,1 0 1,-1 0-1,0 1 1,1-1-1,0 0 0,0 1 1,0 0-1,0 0 1,1-1-1,-1 1 0,1 0 1,0 0-1,0 0 0,1 1 1,-1-1-1,1 1-75,-1 3 89,1 0 0,1 0 1,-1 0-1,1 0 0,1 0 0,-1 0 0,1-1 0,1 1 0,0-1 0,0 1 0,1 1-89,2 2 89,0 1-1,1-1 1,1 0-1,6 7-88,-9-13 19,0 1 0,0-1 0,1-1 0,-1 1 0,1-1 1,0 0-1,0 0 0,1-1 0,4 3-19,-4-3-90,0-1 1,1 1-1,-1-1 0,1-1 1,0 1-1,-1-1 0,1-1 1,0 0-1,0 0 0,-1 0 1,1-1-1,0 0 0,0 0 90,-7 1-266,-1-1 0,1 1 0,0 0 0,-1 0 0,1-1-1,0 1 1,-1 0 0,1-1 0,0 1 0,-1 0 0,1-1-1,-1 1 1,1-1 0,0 0 266,0-6-1938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3:08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1 220 1520,'0'1'604,"0"0"-1,-1 0 1,1 0-1,1 0 1,-1 0-1,0 0 0,0 0 1,0 0-1,0 0 1,1 0-1,-1 0 1,1 0-1,-1 0 1,1 0-1,-1 0 1,1 0-1,0 1-603,0-1 387,1-1 1,-1 1-1,0 0 0,1-1 1,-1 1-1,1 0 1,0-1-1,-1 0 0,1 1 1,-1-1-1,1 0 1,1 0-388,19 1 1025,1 0 0,-1-2 1,1 0-1,-1-2 0,5-1-1025,112-28 2040,-132 30-1929,307-89 1857,17-6-755,-325 96-1189,8-3 40,0 1 1,0 0-1,0 1 0,0 1 0,9 0-64,-23 1 5,1 0 0,-1-1 0,1 1 0,-1 0 0,1 0 0,-1 0 0,1 1 0,-1-1 0,1 0 0,-1 0 0,1 0 0,0 0 0,-1 0 0,1 1 1,-1-1-1,0 0 0,1 0 0,-1 1 0,1-1 0,-1 0 0,1 1 0,-1-1 0,0 1 0,1-1 0,-1 1-5,0-1 4,0 1 1,0-1 0,0 1-1,0-1 1,0 1 0,0 0-1,0-1 1,0 1 0,0-1-1,-1 1 1,1-1 0,0 1-1,0-1 1,-1 1 0,1-1-1,0 1 1,-1-1 0,1 1-1,-1-1 1,1 0-5,-6 6 31,1-1-1,-1 1 1,-1-2 0,1 1-31,-68 42 63,33-22-66,-59 36-26,-54 35 15,104-62 55,-44 40-41,83-65 8,5-5 2,0 1 1,0 0-1,0 0 0,1 1 0,0-1 0,1 1 0,-1 0 0,1 1 0,0-1 1,-2 5-11,6-10 3,-1 0 1,1 1-1,-1-1 1,1 0-1,0 0 1,-1 1-1,1-1 1,0 0-1,0 1 1,0-1 0,0 0-1,0 1 1,0-1-1,0 0 1,0 1-1,1-1 1,-1 0-1,1 0 1,-1 1-1,1-1 1,-1 0-1,1 0 1,-1 0 0,1 0-1,0 0 1,0 0-1,0 1 1,-1-2-1,2 2-3,1 0 7,0 0 0,0-1-1,0 1 1,0-1 0,0 1-1,1-1 1,-1 0 0,0 0-1,1-1 1,-1 1 0,4 0-7,8 0 14,0-1 1,0 0-1,-1-1 1,1 0 0,10-3-15,24-6 50,1-4-50,-36 11 6,129-41 157,71-35-163,-194 71 25,-2 2 79,-1-2 1,9-4-105,-19 8 133,-9 3-40,-12 4 41,11-2-102,-16 6 33,0 0 0,0 1 0,1 1-1,0 1 1,-7 5-65,-15 12 41,-28 26-41,-14 20 42,-48 58-42,117-117 9,0 1-1,1 0 1,1 0-1,0 2 0,1-1 1,0 3-9,8-16 1,1-1 0,0 0 0,0 1 1,0-1-1,0 1 0,0-1 0,0 1 0,1 0 0,-1-1 0,1 1 1,0 0-1,0-1 0,0 1 0,0 0 0,1 0 0,-1-1 0,1 2-1,-1-4 0,1 1 0,-1 0 0,1 0 0,-1 0 0,1 0-1,0 0 1,-1 0 0,1-1 0,0 1 0,0 0-1,0-1 1,-1 1 0,1 0 0,0-1 0,0 1 0,0-1 0,2 1-3,0 0 1,-1 0 0,1 0 0,0-1 0,0 1-1,-1-1 1,4 0 2,12 0-8,0-1 0,0 0 0,0-1 0,-1-2 0,1 1 0,13-6 8,27-12-8,18-9 8,-57 22 0,79-36 3,23-9 12,-82 40 3,-37 13-15,-1 0-1,0-1 1,0 1 0,0 0-1,0 0 1,1-1 0,-1 1-1,0 0 1,0 0-1,0 0 1,1 1 0,-1-1-1,0 0-2,-1 0 2,1 0-1,-1 1 0,0-1 1,0 0-1,0 0 0,0 0 1,0 1-1,0-1 1,0 0-1,1 0 0,-1 1 1,0-1-1,0 0 0,0 0 1,0 0-1,0 1 1,0-1-1,0 0 0,0 0 1,0 1-1,0-1 0,0 0 1,-1 0-1,1 0 0,0 1 1,0-1-1,0 0 1,0 0-1,0 0 0,0 1 1,0-1-1,-1 0 0,1 0 1,0 0-1,0 0 0,0 1 1,0-1-1,-1 0-1,-3 5 25,-1 0 0,0 0 0,0-1 0,-1 2-25,-61 43 143,34-25-36,-28 25-107,14-4 116,3 1 0,1 3 0,-35 52-116,74-94 14,-8 10 94,-6 13-108,14-24 18,1 0 0,1 0 0,-1 1 1,1-1-1,0 1 0,-1 7-18,3-11 7,-1 0-1,1 0 0,0 0 1,0 0-1,0 0 0,0 0 1,0 0-1,1 1 0,0 1-6,0-3 1,-1-1 0,1 0 0,0 0 0,-1 1-1,1-1 1,0 0 0,0 0 0,0 0 0,0 0-1,0 0 1,0 0 0,0 0 0,0 0 0,1 0-1,-1 0 1,0-1 0,0 1 0,1-1-1,-1 1 1,1-1 0,-1 1 0,1-1-1,3 1-2,-1 0 1,1 0-1,0 0 0,0-1 1,0 0-1,0 0 0,0-1 1,2 0 1,9-1-16,-1-2 1,2 0 15,13-6-18,-1 0 1,21-12 17,57-31-5,-27 12 11,-76 39-4,23-10 7,-25 11-5,0 0-1,0 0 1,0 1-1,0-1 1,0 1-1,0-1 1,0 1 0,0 0-1,1 0-3,-2 0 2,-1 0-1,0 1 1,1-1-1,-1 0 1,0 0-1,1 1 1,-1-1-1,0 0 1,0 1-1,1-1 1,-1 0-1,0 1 1,0-1-1,0 0 1,0 1-1,1-1 1,-1 1-1,0-1 1,0 0-1,0 1 1,0-1-1,0 1 1,0-1-1,0 0 1,0 1-1,0-1 1,0 1-1,0-1 1,0 0-1,0 1 1,-1-1-1,1 0 1,0 1-1,0-1 1,0 1 0,0-1-1,-1 0-1,-7 20 43,-14 14 15,-1-2 0,-1 0 1,-15 13-59,-17 22 34,36-41-18,1 0 0,1 1-1,1 1 1,2 1 0,-2 7-16,14-31-3,1 1 1,1-1-1,-1 1 1,1 0-1,0-1 0,0 1 1,0 0-1,1 0 1,0 0-1,0 4 3,0-9-3,1 0 0,-1 1 0,0-1 0,1 0 0,-1 0 1,1 0-1,-1 0 0,1 0 0,0 1 0,-1-1 0,1 0 0,0 0 0,0 0 0,-1-1 0,1 1 0,0 0 0,0 0 1,0 0-1,1 0 3,0 0-4,0-1 1,0 1 0,0-1-1,0 1 1,0-1 0,0 1 0,0-1-1,0 0 1,0 0 0,0 0-1,0 0 1,0-1 0,0 1 0,0 0-1,2-1 4,21-6-19,1-1-1,11-7 20,-12 5 0,-1 2 1,20-5-1,-41 12 3,0 1 0,0-1 0,0 1 0,0 0 1,0-1-1,0 1 0,0 1 0,0-1 0,0 0 1,-1 1-1,2-1-3,-3 1 4,0-1 1,0 1-1,0 0 1,-1-1-1,1 1 1,0 0-1,0-1 1,0 1-1,-1 0 0,1 0 1,0 0-1,-1 0 1,1-1-1,-1 1 1,1 0-1,-1 0 1,1 0-1,-1 0 1,0 0-1,1 1 1,-1-1-1,0 0 1,0 0-1,0 0 1,0 0-1,0 0 1,0 1-5,0 7 45,-1-1 1,0 1 0,0 0-1,-1-1 1,0 1 0,0-1-1,-4 8-45,4-10 26,-48 120 410,5-16-104,36-85-217,2 0 0,1 0-1,-2 16-114,7-35 19,0-1 0,1 0 0,0 0 0,0 1 0,0-1 0,1 1-19,-1-5 3,0 0 0,0 1 0,1-1 0,-1 0 0,1 0 0,-1 0 0,1 1 0,0-1 0,-1 0 0,1 0 0,0 0 0,0 0 0,-1 0 0,1 0 0,0 0 0,0-1 0,0 1 0,0 0 0,1 0 0,-1-1 0,0 1 0,0-1 0,0 1 0,0-1 0,1 1 0,-1-1-3,3 1 5,1 0 0,-1 1 0,0-1 0,0 1 0,0 0 0,0 0 0,-1 0 0,1 0 0,0 1 0,-1-1 0,0 1 0,1 0 0,-1 0 0,0 1 0,-1-1 0,1 0 0,0 1 0,-1 1-5,-1-4-215,1 2 548,1-8-3937,2-3-2987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3:15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74 952,'-11'-11'815,"-6"-6"-71,0 2 7770,12 13-3057,-4-1-2622,5 1-1682,6 1 2371,-2 1-2919,0 0-153,0 0-82,0 0-45,3 2 201,13 6-312,-2 0 0,12 10-214,15 9 140,-15-13-40,0 0 0,0-1 0,1-2-1,17 4-99,-4-3 75,0-3 0,40 5-75,44-1 39,0-5 0,103-8-39,249-32 41,-325 19-31,370-18 139,-201 13 958,77-25-1107,-334 35 155,-25 4 228,36-8-383,-65 9 118,-12 0 11,-21 0 23,16 3-177,-15-4-506,-1-1 0,1-1 0,-21-9 531,19 7 105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3:15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1304,'-3'2'1670,"0"1"0,0-1 0,0 0-1,0 1 1,-1-2 0,1 1 0,-1 0 0,0-1-1670,-11 7 3546,14-8-3450,1 0 0,0 0-1,-1 0 1,1 1 0,0-1-1,-1 0 1,1 0 0,0 0 0,-1 1-1,1-1 1,0 0 0,-1 0-1,1 1 1,0-1 0,-1 0 0,1 0-1,0 1 1,0-1 0,0 0-1,-1 1 1,1-1 0,0 0 0,0 1-1,0-1 1,0 1 0,0-1-1,0 0 1,-1 1 0,1-1 0,0 1-1,0-1 1,0 0 0,0 1-1,0-1 1,1 0 0,-1 1 0,0-1-1,0 1 1,0-1 0,0 0-1,0 1 1,0-1 0,1 0 0,-1 1-1,0-1 1,0 0 0,0 1-1,1-1 1,-1 0 0,0 1 0,1-1-96,1 2 267,1 0 1,0 0-1,-1 0 1,1-1-1,3 2-267,-4-2 76,16 7 271,0-1 1,1 0 0,0-1-1,1-1 1,5 0-348,103 12 475,-61-10-385,-37-3-47,-1 1 0,-1 2 0,6 2-43,-23-5 26,-1 0 0,1 0-1,-1 1 1,0 0 0,0 1 0,0 0 0,-1 0 0,0 1-1,6 6-25,-12-10 17,0 0-1,-1 1 0,1-1 0,-1 1 0,0 0 0,0 0 0,0 0 0,0 0 0,-1 0 0,0 0 0,0 0 0,0 0 0,0 0 0,0 1 0,-1-1 0,0 0 0,0 1 0,0-1 0,-1 3-16,-1 6 55,0 0 0,-1 0 0,-1-1-1,0 1 1,-5 9-55,-6 12 163,-1-2-1,-2 0 0,-1-1 0,-15 18-162,1-7 184,-1-2-1,-36 32-183,61-63 3,0-1 0,-1 1 0,0-1 0,-1-1 0,-11 6-3,22-13-22,0 1 1,0-1-1,-1 0 0,1 0 0,0 0 1,0 0-1,-1 1 0,1-1 0,0 0 0,0 0 1,-1 0-1,1 0 0,0 0 0,-1 0 1,1 0-1,0 0 0,0 0 0,-1 0 1,1 0-1,0 0 0,-1 0 0,1 0 0,0 0 1,0 0-1,-1 0 0,1 0 0,0 0 1,-1-1-1,1 1 0,0 0 0,0 0 0,-1 0 1,1 0-1,0-1 0,0 1 0,-1 0 22,1-1-81,0 0 0,0 0 0,0 1 0,0-1 0,0 0 0,0 0 0,0 0 0,0 1 0,0-1 0,0 0 0,0 0-1,0 0 1,1 0 81,10-28-1109,9-2 755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3:17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325 195 304,'11'-14'1476,"-8"11"-302,0-1 0,-1 1 1,1-1-1,-1 1 0,0-1 1,1 0-1,-2 0 0,1-1-1174,1-4 1039,0 1-1,-1-1 0,0 0 1,-1 0-1,0 0 0,0 0 1,-1-3-1039,0 8 176,0 0 0,-1 0 0,1 1 0,-1-1 0,0 0 0,0 1 0,0-1 0,-1 1 0,0-1-176,1 2 74,0 0 0,0 0 0,0 1 0,-1-1 1,1 0-1,-1 1 0,1-1 0,-1 1 0,0-1 0,1 1 1,-1 0-1,0-1 0,0 1 0,0 0 0,-2 0-74,-4-2 39,-1 1 0,0 0 0,-1 0 0,1 1 0,0 0 0,0 0 0,-1 1 0,1 1 0,0 0 0,0 0 0,-9 2-39,2 1 6,0 1 0,0 0 0,0 1 0,0 0 0,1 2 1,-3 2-7,6-3-2,1 0 0,0 1 1,0 1-1,-6 6 2,13-11 12,0 0 0,0 1 0,0-1 0,1 1 0,-1 0-1,1 0 1,0 0 0,0 0 0,1 1 0,0-1 0,-1 5-12,2-8 11,1 0 1,-1 1 0,1-1 0,0 0 0,0 1 0,0-1-1,1 0 1,-1 1 0,0-1 0,1 0 0,-1 0 0,1 1-1,0-1 1,0 0 0,0 0 0,0 0 0,0 0-1,0 0 1,1 0 0,-1 0 0,1 0 0,-1-1 0,2 2-12,4 3 44,0-1 0,0 0 0,1 0 1,0 0-1,3 1-44,-6-4 23,136 66 1204,-82-41-530,-18-6-256,-37-19-389,0 0-1,-1 0 1,0 1-1,1 0 1,-1-1-1,0 1 0,0 1 1,-1-1-1,1 1-51,-2-3 27,0 0 0,-1 0 0,0 0 0,1 0 0,-1 0-1,1 1 1,-1-1 0,0 0 0,0 0 0,0 0 0,0 1 0,0-1-1,0 0 1,0 0 0,0 1 0,0-1 0,0 0 0,-1 0 0,1 0-1,-1 0 1,1 0 0,-1 1 0,1-1 0,-1 0 0,1 0-1,-1 0 1,0 0 0,0 0 0,1 0 0,-2 0-27,-1 2 77,0 0 0,0 0-1,0-1 1,-1 1 0,0-1 0,1 0 0,-1 0 0,-1 1-77,-12 3 4,1-1 0,-1-1 0,0 0 0,0-1 1,-1-1-1,1 0 0,-1-1 0,-1-2-4,18 2-56,1-1-1,-1 0 1,1 0 0,-1 0-1,0 0 1,1-1 0,-1 1 0,1 0-1,-1 0 1,1 0 0,0 0-1,-1 0 1,1-1 0,-1 1-1,1 0 1,-1 0 0,1-1-1,-1 1 57,1 0-28,0-1 0,0 1 0,0 0 0,0 0 0,0-1 0,0 1 0,0 0 0,-1 0 0,1-1 0,0 1-1,0 0 1,0 0 0,0-1 0,0 1 0,1 0 0,-1 0 0,0-1 0,0 1 0,0 0 0,0 0 0,0-1 0,0 1-1,0 0 1,0 0 0,0 0 28,13-15 665,2 0-175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2:13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1336,'10'-1'2983,"0"1"-1,0 1 0,0-1 1,-1 2-1,8 1-2982,-13-2 446,-1 0 0,0 0 0,0 0 1,0 1-1,0-1 0,0 1 0,0 0 0,0 0 0,0 0 0,-1 0 1,1 0-1,-1 1 0,1-1 0,-1 1 0,0-1 0,0 1 0,0 0 1,0 1-447,3 6 715,-1 0 0,0 0 0,0 0 1,-1 0-1,0 4-715,8 54 1149,-6-34-660,-5-29-447,1-1-1,0 1 1,0-1 0,0 0-1,0 1 1,1-1 0,0 0-1,0 0 1,0 0-1,0 0 1,1 0 0,0 0-1,0 0-41,-3-4 1,0 0 0,0 0 0,0 0 0,0 0 0,0 0 0,0 0 0,0 0 0,0 1 0,0-1 0,0 0 0,0 0-1,0 0 1,0 0 0,0 0 0,1 0 0,-1 0 0,0 0 0,0 0 0,0 1 0,0-1 0,0 0 0,0 0 0,0 0 0,0 0-1,0 0 1,1 0 0,-1 0 0,0 0 0,0 0 0,0 0 0,0 0 0,0 0 0,0 0 0,0 0 0,1 0 0,-1 0 0,0 0-1,0 0 1,0 0 0,0 0 0,0 0 0,0 0 0,0 0 0,0 0 0,1 0 0,-1 0 0,0 0 0,0 0 0,0-1 0,0 1-1,0 0 1,0 0 0,0 0 0,0 0 0,0 0 0,1 0-1,-2-8 19,-2 1-6,0-1-1,-1 1 1,0 0-1,-3-5-12,1 4 11,1-1-1,-4-8-10,2 1 12,1-1 1,1 0-13,3 10 1,1 1-1,0-1 1,0 0 0,0 0-1,1 0 1,0-4-1,1 3 5,-1 1 0,1-1 0,1 1 0,1-7-5,-2 10 0,1 0 0,0 1 0,0-1 0,0 0 0,0 1 0,0 0 0,1-1 0,-1 1 0,3-2 0,-1 1 3,0 0 0,0 0-1,1 1 1,-1 0 0,1 0 0,0 0-1,0 0 1,0 1 0,0 0 0,0 0 0,0 0-1,1 0 1,-1 1 0,6-1-3,19-1 150</inkml:trace>
  <inkml:trace contextRef="#ctx0" brushRef="#br0" timeOffset="1">414 16 3137,'8'8'16171,"-1"5"-13146,-3-3-497,5 16-391,-6 1-281,1 7-1064,0 1-264,2-7-336,2-5 9,9-14-153,2-8-144,10-17 856,-7-9 24,-5-8-416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3:18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26 992,'2'-3'1641,"-1"0"1,1 0-1,0 0 0,0 0 0,0 1 0,1-1 1,1-1-1642,-4 4 207,0 0 1,1-1 0,-1 1-1,0 0 1,0 0 0,1 0 0,-1 0-1,0 0 1,1-1 0,-1 1 0,0 0-1,1 0 1,-1 0 0,0 0-1,1 0 1,-1 0 0,0 0 0,0 0-1,1 0 1,-1 0 0,0 0-1,1 0 1,-1 0 0,0 0 0,1 1-1,-1-1 1,0 0 0,1 0 0,-1 0-1,0 0-207,1 1 88,0 0 0,-1 0 1,1 0-1,0 0 0,-1 0 0,1 0 0,-1 1 0,1-1 0,-1 0 0,0 0 0,1 0 0,-1 0 0,0 1 1,0-1-89,3 22 1438,-1 1 1,-1 20-1439,-1-4 691,4 46 6,4 0-1,4 0 0,4-1 0,3 0 0,8 11-696,-15-56-32,-11-34-627,-4-14-514,0-1 427,-7-16-345,-3-6 386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3:18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 1240,'31'-2'12198,"0"2"-6074,0 2-4345,0 2 1,-1 1-1,20 6-1779,-43-9 171,1 0 0,-1 1 1,1-1-1,-1 2 0,0-1 0,0 1 1,0 0-1,4 4-171,-8-6 20,-1-1 1,0 1-1,-1 0 0,1 0 0,0 0 1,0 0-1,-1 0 0,1 0 1,-1 1-1,0-1 0,0 0 1,0 1-1,0-1 0,0 1 1,0-1-1,-1 1 0,1 0 1,-1-1-1,0 1 0,1 0 1,-1-1-1,-1 1 0,1-1 1,0 1-1,-1 0 0,1-1 1,-1 1-1,0 0-20,-2 6 28,-1-1 1,0 0-1,0 0 1,0 0-1,-1 0 1,-1-1-1,1 0 1,-1 0-1,-5 4-28,0 0-28,0-2 0,-1 0 0,1 0 0,-2-1 0,-8 5 28,5-5-312,0-1 1,-1 0-1,0-1 0,-2 0 312,9-3-115,0-1-1,-1 0 1,1-1-1,-1 0 1,1-1-1,-1 0 1,-7-1 115,2-1 457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3:19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99 720,'0'0'387,"1"0"1,-1 1-1,1-1 0,0 0 0,-1 1 1,1-1-1,-1 0 0,1 0 0,0 1 1,-1-1-1,1 0 0,0 0 0,-1 0 0,1 0 1,0 0-1,0 0 0,-1 0 0,1 0-387,0 0 326,-1-1 0,0 1 0,1 0 0,-1 0 0,0-1 0,0 1 0,1 0 0,-1 0 0,0-1 0,0 1 0,1 0 0,-1-1-1,0 1 1,0 0 0,0-1 0,0 1 0,0 0 0,1-1 0,-1 1 0,0 0 0,0-1 0,0 1 0,0 0 0,0-1-326,-1-11 5399,-2-1-5773,1 9 495,-1-1 0,1 0 1,-1 1-1,1-1 0,-1 1 1,0 0-1,-1 0 0,1 0 1,-1 1-1,0-1 0,1 1 0,-2 0 1,0-2-122,2 4 8,0-1-1,0 1 1,0-1 0,0 1 0,0 0 0,0 0 0,0 0 0,0 0-1,0 1 1,0-1 0,-1 1 0,1 0 0,0 0 0,0 0 0,0 1-1,0-1 1,-1 0 0,1 1 0,0 0 0,0 0 0,0 0-1,-1 1-7,-1 0 27,1 1-1,0 0 1,0 0-1,0 0 1,0 1-1,0-1 0,0 1 1,1 0-1,0 0 1,0 0-1,0 1 1,0-1-1,1 0 0,0 1 1,0 0-1,-1 2-26,-3 10 261,1-1-1,1 1 0,1 0 1,0 5-261,1-14 140,1 0 0,1 0 0,0 0 0,0 0 0,0 0 0,1 0 0,1 1-140,-2-7 22,0 0-1,1 0 1,0 0 0,-1 0-1,1 0 1,0 0-1,0-1 1,0 1-1,0 0 1,0 0-1,0-1 1,0 1 0,1-1-1,-1 1 1,0-1-1,1 1 1,-1-1-1,1 0 1,0 0-1,0 0 1,-1 0 0,1 0-1,0 0 1,0 0-1,0-1 1,0 1-1,0-1 1,0 1-1,1-1-21,0 0 6,1 0 0,-1 0-1,0 0 1,0-1 0,0 0-1,-1 1 1,1-1 0,0 0-1,0-1 1,0 1 0,0 0-1,-1-1 1,1 1 0,1-2-6,6-5-2,1-1 1,6-6 1,-14 11 1,27-26-23,-21 19 18,1 0 0,1 2 0,8-8 4,-19 17 3,1-1 0,-1 1 0,1-1-1,-1 1 1,1-1 0,0 1 0,-1 0-1,1-1 1,-1 1 0,1 0 0,0 0-1,-1-1 1,1 1 0,0 0-1,-1 0 1,1 0 0,0 0 0,-1 0-1,1 0 1,0 0 0,0 0 0,-1 0-1,1 0 1,0 0 0,-1 0 0,1 1-1,0-1 1,-1 0 0,1 0 0,-1 1-1,1-1 1,0 1 0,-1-1-1,1 0 1,-1 1 0,1-1 0,-1 1-1,1-1 1,-1 1-3,2 2 67,0 1 1,0-1-1,0 1 0,-1-1 1,0 1-1,1 3-67,1 3 184,4 12 203,-1-4 423,6 15-810,-10-28 22,1-1-1,-1 1 0,1-1 0,-1 0 1,1 0-1,1 0 0,-1 0 0,0 0 1,2 0-22,-5-3-1,0-1 0,0 0 0,1 0 0,-1 0 0,0 0 1,0 0-1,0 0 0,0 0 0,0 0 0,0 0 0,0 0 1,1 0-1,-1 0 0,0 0 0,0 0 0,0 1 1,0-1-1,0 0 0,0 0 0,1 0 0,-1 0 0,0 0 1,0-1-1,0 1 0,0 0 0,0 0 0,0 0 0,1 0 1,-1 0-1,0 0 0,0 0 0,0 0 0,0 0 1,0 0-1,0 0 0,0 0 0,1 0 0,-1 0 0,0-1 1,0 1-1,0 0 0,0 0 0,0 0 0,0 0 0,0 0 1,0 0-1,0 0 0,0-1 0,0 1 0,0 0 0,0 0 1,0 0-1,0 0 0,0 0 0,0 0 0,0-1 1,0 1-1,0 0 0,0 0 0,0 0 0,0 0 0,0 0 1,0 0-1,0-1 0,0 1 0,0 0 0,0 0 0,0 0 2,-1-2 328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3:19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0 190 552,'6'0'-860,"8"-2"3899,-13 2-2191,1 0 1,0 0 0,0 0-1,0 1 1,-1-1 0,1 0-1,0 1 1,-1-1 0,1 1-1,0-1 1,-1 1 0,1 0-1,0 0 1,-1 0 0,1 0-1,-1 0 1,0 0 0,1 0-849,2 4 618,-1-1 1,0 1-1,0 0 1,0 0-1,0 0 1,-1 0-1,0 0 1,0 0 0,0 1-1,-1-1 1,1 4-619,9 26 1716,-7-27-1268,-4-10-35,-8-15-202,-12-22-187,8 17-13,1 0 1,-5-17-12,13 32-13,0 0 0,1-1 1,1 1-1,-1 0 0,1-1 0,0 1 1,1-1-1,0 1 0,0-1 0,0 0 1,2-1 12,-2 6-26,1-1 1,0 0 0,0 0 0,1 1 0,-1-1-1,1 1 1,-1-1 0,1 1 0,0-1 0,1 1-1,-1 0 1,1 0 0,-1 0 0,1 1 0,0-1-1,0 0 1,0 1 0,0 0 0,0 0-1,1 0 1,-1 0 0,3-1 25,-3 2-223,0 0 0,1 0-1,-1 1 1,0-1 0,0 1 0,0-1 0,0 1-1,0 0 1,1 0 0,-1 0 0,2 1 223,22 5-803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3:20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133 255 1080,'0'-1'556,"1"0"-1,0 0 1,0 0 0,0 0-1,-1 1 1,1-1 0,-1 0-1,1-1 1,-1 1-1,1 0 1,-1 0 0,1 0-1,-1 0 1,0 0-1,0 0 1,0 0 0,0-1-1,1 1 1,-1 0-1,-1 0 1,1 0 0,0 0-1,0-1 1,0 1 0,-1 0-556,1-1 371,-1-1 1,0 1 0,1 0 0,-1 0 0,0 0-1,0 0 1,0 0 0,-1 0 0,1 0 0,0 0 0,-1 1-1,1-1 1,-1 0-372,-2 0 250,1 0 0,-1-1 0,0 1 0,0 1 0,0-1 0,0 0 0,0 1 0,0 0-1,0 0 1,0 0 0,0 1 0,-1-1 0,1 1 0,-3 0-250,4 0 100,0 0 1,0 0-1,0 1 1,0-1-1,0 1 1,0-1-1,0 1 1,0 0-1,1 0 0,-1 0 1,0 1-1,1-1 1,-1 1-1,1-1 1,-1 1-1,1 0 0,0 0 1,0 0-1,0 0 1,0 0-1,-1 2-100,2-3 23,1 0 1,-1 0-1,1 0 0,0 0 0,-1 0 1,1 0-1,0 0 0,0 0 0,0 1 1,0-1-1,0 0 0,0 0 0,0 0 1,0 0-1,0 0 0,1 0 0,-1 0 1,0 0-1,1 0 0,-1 0 0,1 0 1,-1 0-1,1 0 0,0 1-23,2 2 67,0 1 1,1 0-1,0-1 1,1 1-68,-3-2 48,11 9 118,-1-1 1,2-1-1,0 0 0,0-1 0,2 1-166,33 22 544,-48-31-502,1 0 1,-1 0-1,1 0 0,-1 1 0,0-1 0,1 0 0,-1 1 0,0-1 1,0 1-1,0-1 0,0 1 0,0-1 0,0 1-42,-1-1 25,0 0-1,0 0 1,0 0 0,0 0-1,0 0 1,0 0 0,0 0-1,-1 0 1,1 0 0,0 0-1,0 0 1,-1 0 0,1 0-1,-1 0 1,1 0 0,-1 0-1,1 0 1,-1-1 0,1 1-1,-1 0 1,0 0 0,1-1-1,-2 2-24,-2 2 47,-1 0 0,1-1 0,-1 1-1,0-1 1,0 0 0,0 0 0,-1-1 0,1 1-1,0-1 1,-1-1 0,-4 2-47,6-2-36,0 0 1,0 0-1,0-1 0,0 1 1,0-1-1,-1 0 0,1 0 1,0-1-1,0 1 0,0-1 1,0 0-1,0 0 0,0 0 0,0-1 1,0 1-1,-3-3 36,6 3 32,0 0-1,0 0 0,0 0 1,0 0-1,0 0 0,0 0 1,0 0-1,0-1 1,1 1-1,-1 0 0,1-1 1,-1 1-1,1 0 1,-1-1-1,1 1 0,0 0 1,-1-1-1,1 1 1,0-1-1,0 1 0,0 0 1,0-1-1,1 1 1,-1-1-1,0 1 0,1-1-31,6-23 420</inkml:trace>
  <inkml:trace contextRef="#ctx0" brushRef="#br0" timeOffset="1">351 187 1608,'26'20'13179,"-23"1"-8234,-3 3-2528,-1 0-609,1 5-328,0-7-799,0-6-353,5-3-208,3-5-160,-4-8-608,3 0-257,-9-7 2722,1 6-1689</inkml:trace>
  <inkml:trace contextRef="#ctx0" brushRef="#br0" timeOffset="2">207 22 1368,'15'-13'11219,"-10"7"-5442,4 4-3129,3 3-1215,0 6-473,4 2-488,-1-1-488,8-1-432,10-1 2953,9 1-2057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3:20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68 1472,'0'-2'1010,"0"-1"1,0 1-1,0-1 0,0 1 0,0-1 0,-1 1 0,1-1 0,-1 1 0,0-1 0,0 1 0,0-1 0,0 1 1,0 0-1,0 0 0,0-1 0,-2-1-1010,1 2 424,0 0-1,-1 0 1,1 0 0,0 0 0,-1 1 0,1-1-1,-1 1 1,0-1 0,1 1 0,-1 0 0,0 0-1,0 0 1,0 0-424,-3 0 182,1 0 0,-1 0 0,0 1 0,0 0 0,1 0-1,-1 0 1,0 1 0,0-1 0,1 1 0,-1 1 0,0-1 0,1 1 0,-1 0-1,-2 2-181,3-2 88,1 0 0,0 1 0,0 0 0,0 0 0,0 0 0,1 0 0,-1 0 0,1 1 0,0 0 0,0-1 0,0 1 0,0 1 0,0 1-88,0-1 73,1 1-1,0 0 0,0-1 0,0 1 1,1 0-1,0 0 0,0 0 0,1 0 1,-1 5-73,3 11 120,0-1 0,2 0 1,0 1-1,1-1 1,4 9-121,-8-28 7,8 30 107,34 123 252,-34-113-243,-2-1-1,2 33-122,-8-67 7,0 8 28,-1 1 0,0 2-35,0-15-30,-1 0-1,1 0 1,0 0 0,-1 0-1,0 0 1,0 0 0,0 0-1,0 0 1,0 0 0,0 0-1,-1 0 1,0-1 0,0 1 30,1-2-79,1 0 0,-1 0 1,0 0-1,-1-1 1,1 1-1,0 0 0,0-1 1,0 1-1,0-1 0,0 1 1,0-1-1,-1 0 0,1 1 1,0-1-1,0 0 0,-1 0 1,1 0-1,0 0 0,0 0 1,-1 0-1,1 0 1,0-1-1,0 1 0,-1 0 1,1-1-1,0 1 0,0-1 1,0 1-1,0-1 0,0 1 1,0-1-1,0 0 0,0 0 79,-4-2-355,0 0-1,1 0 1,-1-1-1,1 0 0,0 0 1,-1-2 355,-9-15-671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3:20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25 696,'1'-1'954,"-1"0"1,1-1-1,0 1 1,0 0-1,0 0 0,0-1 1,0 1-1,0 0 0,0 0 1,0 0-1,0 0 0,1 0 1,-1 0-955,1 0 925,0 0 0,1 0 1,-1 0-1,0 0 0,1 0 1,-1 1-1,3-1-925,3 0 996,1 1 0,0-1 1,-1 2-1,5 0-996,-4-1 614,19 2-110,31 2-939,-18 4-2875,-11 3-2834,10 3-6307,-35-13 12757,0 0-1,0-1 0,0 1 1,3-1-306,-8 0 6812,0 0-1872,0 0-1844,1 4-734,6 35 2318,2 32-4680,-9-70 70,1 4 37,-1-1-1,1 1 0,0 0 1,0-1-1,0 1 0,0-1 1,1 0-1,0 1 0,0-1 1,0 0-1,1 0 0,-1 0 1,1-1-1,0 1 0,0 0-106,-2-3 6,0-1 0,-1 1 0,1-1 0,0 1 0,0-1 0,-1 1 0,1-1-1,0 0 1,0 1 0,0-1 0,-1 0 0,1 1 0,0-1 0,0 0-1,0 0 1,0 0 0,0 0 0,0 0 0,0 0 0,-1 0 0,1 0-6,1-1-1,0 1 1,-1-1-1,1 1 1,-1-1 0,1 0-1,-1 0 1,0 0-1,1 0 1,-1 0-1,0 0 1,1 0 0,3-4-59,0-1 1,-1 1-1,1-1 0,2-6 59,7-13-509,-1 0-1,8-26 510,8-14-178,-22 55 196,-7 10-16,0 0 1,0-1 0,0 1 0,0 0-1,0 0 1,0 0 0,0 0 0,0 0-1,1 0 1,-1 0 0,0 0 0,0 0-1,0 0 1,0 0 0,0 0 0,0 0-1,0 0 1,0-1 0,1 1 0,-1 0-1,0 0 1,0 0 0,0 0 0,0 0-1,0 0 1,0 0 0,1 0 0,-1 0-1,0 0 1,0 1 0,0-1 0,0 0-1,0 0 1,0 0 0,0 0 0,0 0-1,1 0 1,-1 0 0,0 0 0,0 0-1,0 0 1,0 0-3,1 2 38,0 0 1,-1 0-1,1 0 1,-1 0-1,0 0 0,1 0 1,-1 0-1,0 0 1,0 1-39,4 38 386,1-1 0,3 0 0,1 0 0,7 17-386,-5-22 166,8 27 452,-2 3-618,-12-46 126,-2 1 0,0-1-1,-2 1 1,0 0-1,-1 10-125,0-24 30,-1 0-1,0 1 0,0-1 1,-1 0-1,1-1 0,-1 1 0,0 0 1,-1 0-1,-1 2-29,2-5 15,0 0-1,0 0 1,-1 0-1,1 0 1,-1 0-1,1 0 1,-1-1-1,0 1 1,0-1-1,0 0 1,-1 0-1,1 0 1,0 0-1,-1-1 1,-2 1-15,1 0 15,0-1 0,-1 0-1,1 0 1,-1-1 0,1 0 0,-1 0 0,1 0 0,0 0 0,-1-1 0,1 0 0,-2-1-15,-5-1-1,1 0 0,-1-1 0,1 0 0,-8-5 1,12 6-11,0-1 1,0-1 0,0 1 0,0-1-1,1 0 1,-1-1 10,6 5-6,-1-1 0,0 1 0,1-1 0,-1 0 1,1 0-1,0 0 0,0 0 0,-1 0 0,1 0 0,0 0 0,1 0 0,-1 0 1,0 0-1,1-1 0,-1 1 0,1 0 0,0 0 0,-1-1 0,1 1 0,0 0 1,1-1-1,-1 1 0,0 0 0,1-2 6,1-1-60,0 0 0,0 0-1,1 1 1,0-1 0,0 1 0,0-1-1,0 1 1,1 0 0,-1 0 0,1 0-1,0 1 1,0-1 0,1 1 0,-1 0-1,1 0 1,3-1 60,5-3-488,0 1 0,1 1 0,-1 0 1,1 1-1,12-3 488,32-2-881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3:30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1408 292 0,'13'-10'269,"0"-1"1,-1 0-270,-12 10 82,1 1 1,-1-1 0,1 1 0,-1-1-1,0 0 1,1 1 0,-1-1-1,0 0 1,1 1 0,-1-1 0,0 0-1,0 1 1,0-1 0,0 0 0,1 0-1,-1 1 1,0-1 0,0 0-1,0 0 1,-1 1 0,1-1 0,0 0-1,0 0 1,0 1 0,0-1-1,-1 0 1,1 1 0,-1-2-83,0 0 1862,-1 0 0,1-1-1,-1 1 1,0 0 0,0 0 0,-1-1-1862,3 3 820,-3-3-420,0 1 1,-1-1 0,1 1-1,-1 0 1,1 0-1,-1 0 1,0 1-1,0-1 1,0 1 0,0 0-1,0 0 1,0 1-1,0-1 1,-2 0-401,-10 1 517,1 0 0,0 0 0,-6 2-517,0 1 379,0 1 1,0 1 0,1 0 0,-1 2-1,-2 2-379,-32 14 824,-10 8-824,-68 46 594,112-65-526,-162 106 429,121-73-192,-41 42-305,86-72 25,-12 10 4,0 2 1,2 1-1,1 1 0,2 1 0,1 2 0,1 0 0,1 2-29,-85 178 59,74-145-54,-12 28-9,4 2 0,5 1-1,-2 21 5,23-65-8,2 0-1,3 1 1,2 0-1,3 0 1,2 0-1,5 53 9,5-37-20,4-1 0,2 0 0,16 42 20,-15-68-8,1-1 0,14 24 8,46 79-3,-15-31 5,-11-19 10,5-3 0,23 27-12,-50-80 9,65 90 10,-70-102-15,0-1 0,2-1 0,13 9-4,13 6 46,2-2 0,2-3 0,1-2 0,39 17-46,-33-22 128,2-3 1,45 12-129,147 28 198,-149-43-108,1-6 1,27-2-91,-85-12 50,0-2 0,13-4-50,96-12 120,-153 15-116,128-17 145,-1-6-1,-1-5 0,36-17-148,-85 18 51,-1-3 0,-1-4-1,-2-3 1,-1-4 0,42-31-51,-66 34 53,-1-3 1,-2-2-1,-2-3 0,-2-1 1,33-44-54,-54 56 32,-1-1-1,-1-1 1,-3-1 0,-1-1 0,-1-1 0,10-36-32,-6 4 97,-4-1 0,-2 0 1,2-45-98,-8 21 276,-3-29-276,-4-99 290,-5 162-212,-3-1 0,-3 1 0,-2 0-1,-3 0 1,-3 1 0,-12-28-78,-14-32 208,-46-89-208,52 140 61,-3 0 1,-2 3-1,-26-30-61,33 55 40,-2 1 0,-2 2 0,-24-19-40,0 6 44,-3 3 0,-5 0-44,-152-103 50,111 81-59,-2 5 0,-3 6 0,-3 4 0,-21-2 9,85 38-14,-32-7 14,56 20-4,0 2 0,-1 0 0,-23 0 4,23 4-27,-1 2-1,1 1 0,0 1 1,-1 2-1,1 1 0,1 2 1,-16 5 27,-56 22-382,-52 15-3389,153-49 3708,0 0 0,0 0 0,0 1 0,0-1-1,0 0 1,1 1 0,-1-1 0,0 1 0,0-1 0,1 1 0,-1-1 0,0 1 0,0 0 0,1-1-1,-1 1 1,1 0 0,-1 0 0,1-1 0,-1 1 0,0 1 63,0 0-137,1 1 0,-1-1-1,0 1 1,1 0 0,0-1 0,0 2 137,-2 9 15,-4 13-139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3:31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1184,'-16'0'6826,"12"7"-289,-1 6-3568,5 16-665,4 14-303,-3 18-457,2 7-288,-2 9-376,6-1-191,2-11-289,0-6-104,-1-19-120,-2-7-160,-2-18-608,0-9-104,0-10-105,-2-17 313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3:31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1 132 2945,'8'-2'15947,"8"-2"-13466,5 2-409,6-2-488,6-1-247,12-6-561,10-3-160,9-4-240,-10-4-72,-7 2-104,-13 1 16,-11 12-192,-2 3-448,-8 4 608,-10 0 576,-3 2-592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2:13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11410,'4'17'10243,"3"-9"-7203,4 7-991,3 1-705,-3-8-264,10 1-672,2-3-104,3 0-224,4-2-424,8-3-952,-4 0-40,16-11 616</inkml:trace>
  <inkml:trace contextRef="#ctx0" brushRef="#br0" timeOffset="1">470 0 1896,'-7'16'14251,"-2"9"-10114,-3 11-1120,-6 17-761,-8-3-335,16 13-993,4 5-296,16-10-344,15 3-56,-3-25-112,4-14 48,-1-12-168,-2-12-128,2-11-32,0-8 1129,-7-7-769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3:32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1832,'2'1'1303,"-1"1"-1,1-1 1,0 1-1,0 0 0,-1 0 1,1-1-1,-1 1 1,0 0-1,1 0 1,-1 0-1,0 1 0,0-1-1302,0 3 870,0-1-1,0 1 0,0-1 0,-1 1 1,0-1-1,0 4-869,2 95 4202,9 200-979,-6-255-3041,4 68 15,-9-111-256,0 0 1,0-1-1,-1 1 0,0 3 59,0-7-32,1-1 1,0 1-1,0 0 0,-1 0 1,1 0-1,0 0 0,-1 0 1,1-1-1,-1 1 0,1 0 0,-2 0 32,2-1-11,0 1 0,0-1 0,-1 0-1,1 0 1,0 0 0,-1 0 0,1 1-1,0-1 1,-1 0 0,1 0 0,0 0-1,0 0 1,-1 0 0,1 0 0,0 0-1,-1 0 1,1 0 0,0 0 0,-1 0-1,1 0 1,0 0 0,-1 0-1,1 0 1,0-1 0,-1 1 0,1 0-1,0 0 1,-1 0 0,1 0 0,0-1 11,-1-5 618,3-15-229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3:32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1 1680,'-1'-1'11545,"-3"2"-8703,-5 3-1443,2 1-746,0 0 0,0 1 0,1 0 0,0 0 0,0 0 0,0 1 0,1 0 0,-2 2-653,-4 5 654,-14 20 193,1 1 1,2 0-1,2 2 1,-6 15-848,4-2 285,2 2 1,3 0-1,0 6-285,-12 61-491,26-110-384,3-9 850,0 0-1,-1 0 1,1 0 0,0 0-1,0 0 1,0 0 0,0 0-1,0 0 1,0 0 0,0 0-1,0 0 1,0 0 0,0 0-1,0 0 1,0 0 0,0 0-1,0 0 1,-1 0 0,1 0-1,0 0 1,0 0 0,0 0-1,0 0 1,0 0 0,0 0-1,0 0 1,0 0 0,0 0-1,0 0 1,0 0 0,0 0-1,0 0 1,0 0 0,0 0-1,0 0 1,0 0 0,-1 0-1,1-1 1,0 1 0,0 0-1,0 0 1,0 0 0,0 0-1,0 0 1,0 0 0,0 0-1,0 0 1,0 0 0,0 0-1,0 0 1,0 0 0,0 0-1,0 0 1,0-1 25,-2-13-2156,2 12 2096,-3-27-1621,-1-8 758</inkml:trace>
  <inkml:trace contextRef="#ctx0" brushRef="#br0" timeOffset="1">3 230 1432,'-2'17'10521,"1"1"-5451,4 35-2091,-1-26-1346,-2-18-1276,3 44 2649,3 1-3006,-4-40 335,1 1 1,0-1-1,1 0 1,0 0 0,1 0-1,2 2-335,-6-14 31,1 1 0,-1-1-1,0 0 1,1 0 0,0 1 0,-1-1 0,1 0-1,0 0 1,0-1 0,0 1 0,0 0 0,0-1-1,0 1 1,1-1 0,-1 0 0,1 1-1,-1-1 1,1 0 0,-1-1 0,1 1 0,-1 0-1,1-1 1,0 1 0,-1-1 0,1 0-1,0 0 1,-1 0 0,1 0 0,0-1 0,1 1-31,8-3 14,0-1 0,0 1 1,-1-2-1,1 0 0,-1 0 1,1-2-15,-8 5 10,122-67-209,-77 41 113,4 1 10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3:33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0 2104,'-9'0'3708,"-1"0"0,1 1-1,-1 0 1,-8 2-3708,6 0 1564,0 1 0,0 0 0,-4 3-1564,-13 7 677,0 2 0,-10 8-677,21-13 1137,9-5-900,0-1-1,0 1 0,1 1 1,0 0-1,0 0 0,-4 5-236,11-11 39,0 1 0,0-1 1,0 0-1,0 1 0,0-1 0,0 1 0,0-1 1,1 1-1,-1-1 0,1 1 0,-1 0 0,1-1 0,-1 1 1,1 0-1,0-1 0,0 1 0,0 0 0,0 0-39,0 0 26,1 0-1,0-1 0,-1 1 0,1 0 0,0 0 0,0 0 1,0 0-1,0-1 0,1 1 0,-1-1 0,0 1 1,1-1-1,-1 1 0,1-1 0,-1 0 0,2 1-25,11 9 76,2 0 0,0-2 0,0 0 0,5 2-76,73 28 371,-46-20 531,10 8-902,-55-25 46,-1-1 25,1 0-1,0 1 1,-1-1 0,0 1-1,1 0 1,-1 0-71,-1-2 19,-1 1 1,0-1-1,1 0 0,-1 1 0,0-1 1,1 1-1,-1-1 0,0 1 0,0-1 1,0 1-1,1-1 0,-1 1 0,0-1 1,0 1-1,0-1 0,0 1 0,0-1 1,0 1-1,0-1 0,0 1 0,0-1 0,0 1 1,0-1-1,0 1 0,0-1 0,0 1 1,-1-1-1,1 1 0,0-1 0,0 1 1,-1-1-1,1 1 0,0-1-19,-3 3 70,1 0 0,0 0-1,-1 0 1,0-1 0,0 1-1,1-1 1,-1 0 0,-1 0-1,-2 2-69,-33 14 271,32-15-219,-36 14-20,0-2 1,-17 2-33,40-13-486,13-5-190,7 0 627,0 1 1,0 0 0,-1 0 0,1 0-1,0-1 1,0 1 0,0 0-1,0 0 1,0 0 0,0-1 0,0 1-1,0 0 1,0 0 0,0 0-1,0-1 1,0 1 0,0 0 0,0 0-1,0 0 1,0-1 0,0 1-1,0 0 1,1 0 0,-1 0 0,0-1-1,0 1 1,0 0 0,0 0-1,0 0 1,0 0 0,1-1 48,0-1-272,1 0 0,0 0 0,0 0 0,0 0 0,0 0-1,0 1 1,0-1 0,0 1 0,1-1 0,-1 1 0,1 0 272,30-12-2428,-22 9 1501,32-10-411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3:33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1088,'6'-9'7752,"-6"9"-7568,0 0-1,0 0 0,0 0 1,0 0-1,0 0 0,0 0 1,1 0-1,-1 0 0,0 0 1,0 0-1,0 0 1,0 0-1,0 0 0,0 0 1,1 0-1,-1 0 0,0 0 1,0 0-1,0 0 0,0 0 1,0 0-1,0 0 0,0 0 1,1 0-1,-1 0 0,0 0 1,0 0-1,0 0 0,0 0 1,0 0-1,0 0 0,0 1 1,0-1-1,1 0 0,-1 0 1,0 0-1,0 0 0,0 0 1,0 0-184,3 9 5026,-1 3-4597,2 82 3706,0-23-2050,6 33-2085,1-46 335,2 0 0,3-1 0,23 54-335,-25-74-638,-23-59-2455,2-1 1,-5-20 3092,3 6-2172,-7-17 188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3:33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1048,'7'-3'3863,"-1"0"0,1 1 0,-1 0 0,5-1-3863,-5 2 736,0 1 0,0-1 1,0 1-1,1 1 0,-1-1 0,0 1 1,-1 0-1,7 1-736,29 9 2606,9 4-2606,-33-9 410,1 1 0,-1 1 0,0 0 0,0 2-410,-13-7 99,0-1-1,0 1 0,-1 0 1,1 0-1,-1 0 0,0 1 1,0-1-1,0 1 1,0 0-1,0-1 0,-1 1 1,0 1-1,0-1 0,0 0 1,0 0-1,-1 1-98,0-1 57,0 0 0,0 0 0,-1 0 0,0 0-1,1 0 1,-2 0 0,1 0 0,0 0 0,-1 0 0,0-1 0,0 1 0,0 0 0,0 0 0,0 0 0,-1-1-1,0 1 1,0-1 0,-1 3-57,-3 2 45,1-2-1,-1 1 0,-1 0 0,1-1 1,-1-1-1,0 1 0,0-1 1,-1 0-1,1 0 0,-1-1 1,0 0-1,0-1 0,-8 3-44,-5 1-204,0-2 1,-1 0-1,1-1 0,-1-1 0,-2-1 204,18-1-302,0-1-1,0 0 1,0-1-1,-3 0 303,7 1 16,0 0 0,0-1 0,0 1 1,0-1-1,0 0 0,0 0 0,0 0 0,0 0 1,0 0-1,0 0 0,1 0 0,-1-1 0,0 1-16,1-1 415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3:34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259 157 1840,'2'-19'11232,"-5"1"-5475,1 14-5160,1 0 0,-1 0-1,0 0 1,-1 0 0,1 0 0,0 1-1,-2-3-596,-6-4 310,0 0 0,0 1-1,-1 0 1,-6-4-310,12 8 105,-1 1-1,0 0 0,-1 1 1,1-1-1,-1 1 1,0 0-1,1 1 0,-1-1 1,0 2-1,-2-1-104,6 1 34,0 1-1,0 0 1,0-1 0,-1 2-1,1-1 1,0 0-1,0 0 1,1 1-1,-1 0 1,0 0-1,0-1 1,0 2 0,0-1-1,0 0 1,1 1-1,-1-1 1,1 1-1,-1 0 1,1-1-1,0 1 1,-1 0 0,1 1-1,0-1 1,0 0-1,0 2-33,-3 4 86,0 0-1,1 0 0,0 0 0,0 1 1,1 0-1,0-1 0,1 1 1,0 0-1,-1 7-85,1 0 179,1 0 0,0-1-1,1 1 1,1 0 0,2 6-179,-3-16 56,2 0 0,-1 0 1,1 1-1,0-1 0,0 0 0,1-1 1,0 2-57,-2-5 15,0 1 1,1-1-1,-1 0 1,1 0-1,-1 0 1,1 0-1,0 0 1,0 0 0,-1-1-1,1 1 1,1-1-1,-1 1 1,0-1-1,0 0 1,0 1-1,1-1 1,-1 0-1,2 0-15,-2-1 5,0 0-1,-1 0 0,1 0 0,-1 0 0,1 0 0,0 0 1,-1-1-1,1 1 0,-1-1 0,1 1 0,-1-1 0,1 0 1,-1 1-1,1-1 0,-1 0 0,1 0 0,0 0-4,21-20 23,5-9-22,-18 18-3,0 1 0,1 0-1,8-6 3,-18 16 1,0 0-1,0 1 1,0-1-1,0 1 0,0-1 1,0 1-1,0-1 1,0 1-1,1-1 0,-1 1 1,0 0-1,1-1 0,-2 1 1,0 0 0,1 0 0,-1 0 1,0 1-1,1-1 0,-1 0 0,0 0 0,0 0 0,1 0 0,-1 0 0,0 0 0,1 0 0,-1 1 0,0-1 0,1 0 0,-1 0 1,0 0-1,0 1 0,0-1 0,1 0 0,-1 0 0,0 1 0,0-1 0,0 0 0,1 1 0,-1-1-1,1 3 15,-1 0 0,1 0 1,-1 0-1,1 0 0,-1 0 0,0 0 0,0 3-15,0-4 8,-3 51 270,1-32-95,2 1 0,0 4-183,0-23-28,1 1-1,-1-1 0,1 0 0,0 0 0,-1 0 1,2 0-1,0 2 29,-2-4-31,0-1-1,0 1 1,0-1 0,0 1 0,1-1-1,-1 0 1,0 1 0,1-1 0,-1 1-1,0-1 1,1 0 0,-1 1 0,0-1-1,1 0 1,-1 1 0,0-1 0,1 0-1,-1 0 1,1 0 0,-1 1 0,1-1-1,-1 0 1,1 0 0,-1 0 0,1 0-1,-1 0 1,1 0 0,-1 0 0,1 0-1,-1 0 1,0 0 0,1 0 0,-1 0-1,1 0 1,-1 0 0,1 0 0,-1 0-1,1-1 1,-1 1 0,1 0 0,-1 0-1,1 0 1,-1-1 0,0 1 0,1 0-1,-1-1 1,0 1 0,1 0 0,-1-1-1,0 1 1,1-1 31,11-13 590,-1-8-353</inkml:trace>
  <inkml:trace contextRef="#ctx0" brushRef="#br0" timeOffset="1">473 181 1600,'4'4'2683,"0"0"1,0 0-1,0 0 0,-1 0 0,0 1 0,0-1-2683,3 5 1776,-1 1-1,0 0 1,0 0-1,0 4-1775,-1-1 996,-1 0 0,-1 1 0,0-1 0,0 12-996,-2-25 13,1 1 40,-1 1 0,0-1 1,0 0-1,0 0 0,0 0 0,0 0 1,0 0-1,0 0 0,0 0 1,-1 0-1,1 1 0,0-1 1,-1 0-1,1 0 0,-1 0 0,1 0 1,-1 0-1,1 0 0,-1 0-53,1-1 16,-1 0 0,1-1-1,0 1 1,-1 0 0,1 0-1,0 0 1,0 0 0,-1 0-1,1 0 1,0-1 0,-1 1-1,1 0 1,0 0 0,0 0-1,-1-1 1,1 1 0,0 0 0,0 0-1,0-1 1,-1 1 0,1 0-1,0-1 1,0 1 0,0 0-1,0-1 1,0 1 0,0 0-1,-1-1 1,1 1 0,0 0-1,0-1-15,0-1 60,-3-4-26,1 0 1,0 0 0,0 0-1,1 0 1,-1-1 0,1 0-35,-3-41-3,4 43 3,-1-8-19,1-1 0,0 1 0,1 0 0,0-1 0,3-10 19,-3 20-50,1-1 0,-1 0 0,1 1 0,0-1 0,0 1 0,0-1 0,1 1 0,-1 0 0,1 0 0,0 0 0,1 0 0,-1 1 0,0-1 0,1 1 0,0 0 0,0 0 0,2-1 50,-2 1 38,0 1 1,1 0-1,-1 0 1,1 0-1,0 1 1,-1-1-1,3 1-38,16-4 257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3:34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0 1448,'0'1'732,"0"0"-1,0 0 0,0 0 0,0-1 1,0 1-1,0 0 0,-1 0 1,1 0-1,0-1 0,0 1 0,-1 0 1,1 0-1,0-1 0,-1 1 1,1 0-1,0-1 0,-1 1 0,0 0-731,0 0 774,0 0 0,0-1 0,-1 1 0,1 0 0,0-1 0,-1 1 0,1-1 0,-1 0-1,1 1-773,-8 1 794,-9 6 460,0 0-1,0 1 1,1 1 0,-11 8-1254,28-18 5,-7 5 89,0 1 1,0 0-1,0 0 0,1 0-94,5-4 27,-1-1 0,1 1-1,-1 0 1,1-1 0,0 1 0,0 0 0,0 0 0,0 0-1,0 0 1,1 0 0,-1 0 0,0 0 0,1 0-1,0 0 1,-1 0 0,1 0 0,0 0 0,0 0 0,0 0-1,0 1-26,2 3 34,0 0-1,0 0 0,0 0 1,1 0-1,0 0 0,0-1 1,0 1-1,1-1 0,3 5-33,8 7 90,1 0 0,3 1-90,18 21 209,-34-36-184,-1-1 0,0 1 1,-1-1-1,1 1 0,0 0 1,-1 0-1,1 0 0,-1 0 1,0 0-1,0 1-25,-1-2 12,1-1 0,-1 0 1,0 1-1,0-1 0,0 1 0,0-1 1,0 0-1,-1 1 0,1-1 0,0 1 0,-1-1 1,1 0-1,-1 1 0,1-1 0,-1 0 1,0 0-1,1 1 0,-1-1 0,0 0 0,0 0 1,0 0-1,0 0 0,0 0 0,-1 1-12,-3 2-67,0 0 0,0-1-1,-1 0 1,0 1 0,1-2 0,-1 1-1,0-1 1,0 0 0,-1 0-1,1 0 1,0-1 0,-1 0-1,-5 0 68,12-1-52,-1 0 0,1 0-1,-1 0 1,0 0-1,1 1 1,-1-1-1,1 0 1,-1-1-1,0 1 1,1 0 0,-1 0-1,0 0 1,1 0-1,-1 0 1,1-1-1,-1 1 1,1 0-1,-1 0 1,1-1 0,-1 1-1,1 0 1,-1-1-1,1 1 1,-1-1-1,1 1 1,-1-1-1,1 1 1,0-1 0,-1 1-1,1-1 1,0 1-1,-1-1 1,1 0 52,0 0-73,0 0 0,0 0 0,0 0 0,1 0 0,-1 1 0,0-1 0,0 0 0,1 0 0,-1 0 0,1 0 0,-1 0 0,1 0 0,-1 1 0,1-1 0,-1 0 0,1 0 0,0 1 0,-1-1 0,1 0 0,0 1 0,0-1 73,6-3-136,0-1 0,1 1 0,0 0-1,0 1 1,0 0 0,0 0 0,0 0 0,3 1 136,13-5-47,33-13 334,-1-2-1,19-14-286,-62 30 107,-1-1-1,0-1 1,-1 0-1,1-1 1,-2 0-1,1 0 1,-1-1-1,3-5-106,-7 8 56,0-1 1,-1 0-1,0 0 0,0 0 0,0 0 1,-1-1-1,-1 0 0,1 0 1,-2 0-1,1 0 0,-1-1 0,1-8-56,-3 17 13,0-1 0,0 1 0,0-1-1,0 1 1,0-1 0,0 1 0,-1 0-1,1-1 1,0 1 0,-1-1 0,1 1 0,-1-1-1,0 1 1,1 0 0,-1-1 0,0 1-1,0 0 1,0 0 0,0 0 0,0 0 0,0 0-1,0 0 1,0 0 0,0 0 0,-1 0-1,1 0 1,0 0 0,0 1 0,-1-1 0,0 0-13,0 1 52,-1-1 0,1 0 0,-1 1 0,1 0 0,0-1 0,-1 1 0,1 0 1,-1 0-1,1 1 0,0-1 0,-1 0 0,1 1 0,0-1 0,-1 1 0,1 0 1,0 0-1,-1 0 0,1 0 0,-1 1-52,-5 3 221,1 0 0,0 1 0,1 0 0,-1 0 1,1 1-1,0 0-221,2-3 95,1 1 0,0-1 0,0 1 0,0 0 0,1-1 0,0 1 0,0 0 1,0 1-1,0-1 0,0 4-95,1-3 46,1 0-1,0 0 1,0-1 0,1 1 0,0 0-1,0 0 1,0-1 0,0 1 0,1-1-1,0 1 1,0-1 0,2 2-46,-1 0 31,1 0 1,0-1 0,0 1-1,1-1 1,0 0-1,0 0 1,0-1-1,6 5-31,-7-7 1,1 1-1,0-1 0,0-1 0,0 1 0,0-1 1,0 0-1,0 0 0,1 0 0,-1-1 1,1 0-1,-1 0 0,1 0 0,0-1 1,-1 0-1,1 0 0,0 0 0,-1-1 1,6 0-1,-1-2 55,1 1 1,0-2 0,-1 1-1,1-2 1,-1 1 0,0-1-1,-1-1 1,1 0 0,0-1-56,29-23 260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3:42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43 856,'-30'-34'1987,"30"34"-1827,-1 0 0,1-1 0,0 1 0,0 0 0,-1 0-1,1-1 1,0 1 0,0 0 0,0-1 0,-1 1 0,1 0 0,0-1-1,0 1 1,0 0 0,0-1 0,0 1 0,0 0 0,0-1 0,0 1 0,0 0-1,0-1 1,0 1 0,0 0 0,0-1 0,0 1-160,0 0 198,0 0 0,0 0 0,1 0 1,-1 0-1,0 0 0,0 0 0,0 0 0,0 0 1,1 0-1,-1 0 0,0 0 0,0 0 1,0 0-1,0 0 0,1 0 0,-1 1 0,0-1 1,0 0-1,0 0 0,0 0 0,0 0 0,1 0 1,-1 0-1,0 1 0,0-1 0,0 0 0,0 0 1,0 0-1,0 0 0,0 0 0,0 1 0,0-1 1,0 0-1,0 0-198,2 4 683,-1-1 0,0 1-1,0-1 1,0 1 0,0-1 0,-1 1 0,0 0 0,1 1-683,-2 32 1880,0-28-1539,-2 38 1005,2-1 0,3 1 0,1-1 0,8 36-1346,40 127 1476,-10-42-974,-34-139-486,1 7-438,-2-1 1,0 8 421,-12-69-2689,0 4 3378,-3-25-489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3:43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1280,'43'6'14096,"-12"-2"-9232,-1 2-3526,-6 0-392,-1 1-1,1 1 1,-2 1-1,10 5-945,-25-10 151,1-1 0,-1 2-1,0-1 1,-1 1 0,1 0-1,-1 0 1,0 1 0,0 0-1,-1 0 1,0 0 0,0 1 0,0-1-1,-1 1 1,0 1 0,1 0-151,-4-3 48,1 1 0,-1-1 0,0 0 0,0 0 0,0 0 0,-1 1 0,0-1 0,0 0 0,0 1 0,-1-1 0,1 0 0,-1 1 0,-1-1 0,1 0 0,-1 0 0,0 0 0,0 0 0,0 0 0,-1-1 1,1 1-1,-1-1 0,-2 3-48,-2 2 51,-1 0 0,0 0 0,0-1 0,-1 0 0,0 0 0,0-1 0,-1 0 0,0-1 0,-7 4-51,1-2-305,0-1 1,-1-1-1,0 0 0,0-1 1,-1 0-1,1-2 0,-2 0 305,16-3-285,0 1 0,0-1 0,0 0 0,1 0 0,-1 0-1,0-1 1,0 1 0,0-1 0,1 1 0,-1-1 0,0 0-1,-2-1 286,5 2-39,0-1-1,-1 1 0,1 0 0,0-1 1,0 1-1,-1 0 0,1-1 1,0 1-1,0 0 0,0-1 0,-1 1 1,1 0-1,0-1 0,0 1 1,0 0-1,0-1 0,0 1 0,0-1 1,0 1-1,0 0 0,0-1 1,0 1-1,0-1 40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3:43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1296,'5'1'2040,"0"1"0,-1 0-1,1 0 1,-1 0 0,0 0-1,0 1 1,2 1-2040,0 0 1637,-1 0-1,0 1 1,0 0-1,4 5-1636,3 6 1114,-1 1 1,0 1-1,0 3-1114,10 16 1477,-9-18-951,0 0-1,1-1 1,15 16-526,-23-32 237,-3-5-153,-3-8-30,-4-12-31,1 0 1,1-1 0,0-19-24,3 31-16,1 0 0,0 1 0,0-1 0,1 0 0,1 1-1,0 0 1,1-1 0,3-7 16,-5 15-61,0 0 0,1 0-1,0 0 1,-1 0 0,1 0 0,1 0 0,-1 1-1,2-2 62,-3 3-186,0 0-1,0 0 0,1 1 1,-1-1-1,0 1 0,1-1 1,-1 1-1,1 0 0,-1 0 1,1 0-1,0 1 0,-1-1 0,1 0 1,0 1-1,1 0 187,-2 0-154,-1 0 0,0 0-1,1 1 1,-1-1 0,1 1 0,-1-1 0,0 1-1,1 0 1,-1-1 0,0 1 0,0 0 0,1 0-1,-1 0 1,0 0 0,0 0 0,0 0 0,0 0-1,0 0 1,0 1 154,13 17-553</inkml:trace>
  <inkml:trace contextRef="#ctx0" brushRef="#br0" timeOffset="1">349 240 1024,'1'1'972,"0"1"1,1-1-1,-1 1 0,1-1 0,0 0 0,-1 0 1,1 1-1,0-1 0,0 0 0,-1 0 0,1-1 1,0 1-1,0 0 0,0-1 0,0 1 0,2-1-972,0 1 696,0-1 0,0 0-1,0 0 1,0-1 0,0 1-1,0-1 1,0 0 0,2-1-696,5-2 366,-1 0-1,1-1 1,-1 0-1,-1 0 1,9-7-366,-9 5 89,0 0-1,-1 0 1,0 0 0,0-1-1,-1-1 1,0 1 0,2-5-89,-5 6 8,0 1 0,0-1 0,-1 0 0,0 0 0,0-1 0,0 1 0,-1-1 0,0 1 1,-1-1-1,1-5-8,-2 11 6,0-1 0,0 1 1,0 0-1,0 0 0,0-1 0,0 1 1,0 0-1,-1-1 0,1 1 1,-1 0-1,0 0 0,0 0 1,0 0-1,0-1 0,0 1 1,0 0-1,0 1 0,-1-1 1,1 0-1,-1 0 0,1 1 1,-1-1-1,0 0 0,0 1 0,1 0 1,-1-1-1,0 1 0,0 0 1,0 0-1,-1 0 0,1 0 1,0 1-1,-1-1-6,-2 0 37,1 0 1,-1 1-1,1-1 1,-1 1-1,1 0 0,-1 0 1,1 1-1,-1-1 1,1 1-1,-1 0 0,1 0 1,0 1-1,-1-1 1,1 1-1,0 0 0,-3 2-37,1 0 131,1 0-1,-1 0 0,0 1 0,1 0 0,0 0 1,0 1-1,1-1 0,-1 1 0,1 0 0,0 0 0,1 0 1,0 1-131,1-4 79,0 1 0,0 0 0,1 0 0,0 1 0,0-1 1,0 0-1,0 0 0,1 0 0,0 1 0,-1-1 0,2 0 1,-1 1-1,0-1 0,1 0 0,0 0 0,0 0 0,0 1 1,0-1-1,1 0 0,0 0 0,0 0-79,3 4 61,1 1-1,0 0 0,0-1 1,1 0-1,0-1 1,1 0-1,0 0 0,0 0 1,0-1-1,1 0 1,0-1-1,1 1-60,1-1-136,0 0 0,0 0 1,0-1-1,0-1 0,1 0 0,-1 0 0,1-1 0,0-1 1,-1 0-1,7 0 136,20-3 516,-4-1-371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2:14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9066,'2'15'11266,"4"-7"-8185,10 4-905,1-2-559,-2 4-177,14-5-872,7 8-208,-1-9-8,-5-5-80,4 0-408,-5-15-120,3-7-224,-1-9 168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3:44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25 1456,'0'-1'622,"1"1"-1,-1-1 0,1 1 1,-1-1-1,1 0 0,-1 1 1,0-1-1,1 1 0,-1-1 0,0 0 1,0 1-1,1-1 0,-1 0 1,0 1-1,0-1 0,0 0 1,0 1-1,0-1 0,0 0 1,0 0-1,0 1 0,0-1 1,0 0-1,0 1 0,0-1 0,-1 0 1,1 0-622,-1 1 281,1-1 1,-1 1 0,0-1-1,0 0 1,1 1 0,-1 0-1,0-1 1,0 1-1,0-1 1,0 1 0,1 0-1,-1 0 1,0-1-1,0 1 1,0 0 0,0 0-1,0 0 1,0 0-282,-4 0 292,-1 0 0,1 1 0,-1-1 0,1 1 0,-1 0 0,-4 2-292,2 1 200,0-1 0,1 1 0,-1 1-1,1 0 1,0 0 0,0 0-1,0 1 1,1-1 0,0 2 0,0-1-1,0 1 1,1 0 0,-2 3-200,6-8 41,0 0 1,-1 0 0,1 0-1,0-1 1,1 1-1,-1 1 1,0-1 0,0 0-1,1 0 1,-1 0-1,1 0 1,0 0 0,0 1-1,0 1-41,0-1 36,1 0-1,-1 0 0,1 0 1,0-1-1,0 1 1,0 0-1,1 0 0,-1 0 1,0-1-1,3 3-35,7 9 114,0-1 1,1 0-1,0 0 1,1-2-1,1 1 0,0-1-114,6 4 393,-1 1-1,8 11-392,-26-26 39,0 0-1,0 1 0,0-1 1,0 0-1,0 1 1,0 0-1,0-1 1,0 1-1,0-1 0,-1 1 1,1 0-1,-1 0 1,1 1-39,-1-2 19,0 0 0,0 0 0,0 0 0,-1 0 0,1 0 0,0 0 0,0 0 0,-1 0 0,1-1 0,0 1 0,-1 0 0,1 0 0,-1 0 0,0 0 0,1-1 0,-1 1 0,1 0 0,-1-1 0,0 1 0,0 0 0,1-1 0,-1 1 0,0-1 0,0 1 0,0-1 0,0 1-19,-1 0-27,-1 1 0,0-1 0,0 0 0,0 0 0,0 0 0,0 0 0,0 0 0,0 0 0,-1-1 0,1 0 0,-2 0 27,3 0-182,1 0-1,0 0 1,0 0-1,-1 0 1,1-1-1,0 1 0,0 0 1,0-1-1,-1 1 1,1-1-1,0 0 1,0 1-1,0-1 0,0 0 1,0 0-1,0 1 1,0-1-1,1 0 1,-1 0-1,0 0 1,0 0-1,1 0 0,-1 0 1,0 0-1,1-1 1,-1 1-1,1 0 1,-1 0-1,1 0 0,0-1 183,1-8-945,3 2 346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3:44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1 206 1096,'25'-13'14118,"-2"-1"-6732,8-10-3925,-22 15-3341,0 0 1,0-1-1,-1 0 1,0 0-1,6-11-120,-12 17 24,0 0 0,0-1 0,-1 1 0,1 0 1,-1-1-1,0 1 0,0-1 0,0-4-24,-1 8 6,1-1 0,-1 0 0,0 0 0,0 0 0,0 1 0,0-1 1,-1 0-1,1 0 0,0 1 0,-1-1 0,1 0 0,-1 0 0,0 1 0,0-1 1,1 1-1,-1-1 0,0 1 0,0-1 0,-1 1 0,1-1 0,0 1 0,0 0 0,-1-1-6,1 2 9,0-1 0,0 1 0,0 0-1,0-1 1,0 1 0,0 0-1,0 0 1,0 0 0,1 0 0,-1-1-1,0 1 1,0 1 0,0-1-1,0 0 1,0 0 0,0 0 0,0 0-1,0 1 1,0-1 0,0 0-1,0 1 1,0-1 0,1 1 0,-2 0-9,-19 15 212,19-14-187,-8 7 173,0 1 0,0 0 0,0 1-1,2 0 1,-8 12-198,13-19 70,1 1 0,-1 0 0,1 0 0,0 1 0,0-1 0,1 0 0,-1 1 0,1-1 0,1 1 0,-1-1 0,1 1 0,0-1 0,0 1 0,0-1 0,1 1 0,1 3-70,-1-4 31,0 0 0,1 0 0,-1 0 0,1-1 0,1 1 0,-1 0 0,0-1 0,1 0 0,0 1 0,0-1 0,1 0 0,-1-1 0,1 1 0,0-1 0,3 3-31,-2-2-21,0-1 0,1 0 1,-1 0-1,1-1 1,-1 0-1,1 0 0,0 0 1,0 0-1,0-1 1,0 0-1,0-1 1,1 1-1,0-1 21,1 0-405,1 0 0,-1-1 0,1 1 0,-1-2 1,0 1-1,1-1 0,-1-1 0,0 0 0,0 0 0,0 0 0,-1-1 0,1 0 0,-1 0 0,0-1 0,0 0 1,0 0-1,-1-1 0,1-1 405,19-23-1288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3:45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1152,'32'51'18016,"-7"-12"-11816,-15-23-4678,-1 0 0,4 12-1522,-10-21 159,0 1 1,0-1-1,-1 1 0,0 0 0,-1 0 0,0-1 0,0 1 0,0 0 0,-1 0 0,0 0 0,-1 0 0,0 0 0,0 1-159,-2-3 262,0-11-164,-1-19-80,3 19 4,-1-12-20,0-1 1,2 0-1,0 0 0,1 0 1,0 0-1,4-13-2,-2 17-160,0 0 0,2 0 0,-1 0-1,2 0 1,0 1 0,0 0 0,1 1 0,6-9 160,-11 18-241,0 1 1,0-1-1,0 1 0,0-1 1,1 1-1,-1 0 0,0 0 1,1 0-1,0 1 0,-1-1 1,1 0-1,0 1 0,2-1 241,0 0-1538,1 1-1,-1 0 0,1 0 1,2 0 1538,10-2-2358</inkml:trace>
  <inkml:trace contextRef="#ctx0" brushRef="#br0" timeOffset="1">328 58 1472,'51'64'11727,"-43"-54"-8908,-1 0 0,0 0 0,-1 1-2819,0 0 1354,-1 1 0,-1 0 0,2 5-1354,5 16 1944,-9-29-1741,5 16 797,1-1 0,11 18-1000,-16-33 69,-1 1 1,1-1-1,0 0 1,0 0-1,0 0 0,1-1 1,-1 1-1,1-1 1,0 0-1,0 0 1,0 0-1,1 0 1,-1-1-1,1 0 1,0 1-70,-4-3 10,0 0 1,0 1-1,1-1 0,-1 1 1,1-1-1,-1 0 1,0 0-1,1 0 1,-1 0-1,1 0 1,-1 0-1,0 0 1,1-1-1,-1 1 1,0 0-1,1-1 1,-1 1-1,0-1 1,1 1-1,-1-1 1,0 0-1,0 1 0,0-1 1,1 0-1,-1 0 1,0 0-1,0 0 1,0-1-11,2-2 10,0-1 0,0 0 0,0 0 0,-1 0 0,0 0 0,1-3-10,0 2 12,2-10-51,0 0 0,0 0 0,1-17 39,-1 10-293,0 0 1,2 0 0,2-3 292,28-67-3222,-30 75 2164,6-7-592,2 8 811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3:45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21 205 920,'1'2'1282,"0"-1"-1,0 1 0,1-1 1,-1 1-1,1-1 0,-1 0 1,1 0-1,-1 1 1,1-1-1,0 0 0,1 0-1281,0 0 853,-1 0-1,1 0 1,-1 0-1,1-1 1,-1 1-1,1-1 1,-1 0-1,3 0-852,-2 0 268,0 0-1,0 0 1,0-1-1,-1 1 1,1-1-1,0 0 1,0 0-1,-1 0 1,1 0-1,-1 0 1,1-1-1,-1 1 1,1-1-1,-1 1 1,0-1-1,0 0 1,0 0-268,4-5 147,-1 1 0,0-1 0,-1 0 0,1-1 0,-2 1 0,1-1-1,-1 0 1,0 0 0,1-4-147,-2 6 4,-1-1-1,0 1 1,0-1-1,0 0 1,0 1-1,-1-1 1,0 0-1,-1 1 1,0-1-1,0 0 1,0 1-1,-1-3-3,1 7-1,1 0 0,-1 0 1,0-1-1,0 1 0,0 0 0,-1 0 0,1 0 0,0 0 0,-1 0 0,1 0 0,-1 1 0,0-1 0,0 0 0,1 1 1,-1-1-1,0 1 0,0 0 0,0 0 0,-1-1 0,1 1 0,0 1 0,0-1 0,0 0 0,-1 0 0,1 1 0,-1 0 1,1-1-1,0 1 0,-1 0 0,1 0 0,-1 0 0,1 0 1,-2 1 18,0 0 1,0 0-1,1 0 1,-1 0-1,1 0 0,-1 1 1,1 0-1,-1-1 1,1 1-1,0 1 1,-1-1-1,1 0 0,1 1 1,-1-1-1,0 1 1,1 0-1,-1 0 1,1 0-1,0 0 0,0 1 1,-1 0-19,-1 4 148,0 0-1,1-1 1,0 1 0,0 0-1,1 0 1,0 1 0,0-1 0,1 1-1,-1 2-147,2 0 165,0 1 0,1-1 0,0 0 1,0 0-1,1 0 0,0 0 0,1-1 0,1 1 0,0-1 0,0 1 0,2 1-165,-3-5 47,1-1 0,0 1 0,0-1 0,1 0 0,0 0 0,0 0 0,0-1 0,1 0 0,0 0 1,0 0-1,0-1 0,0 0 0,1 0 0,0 0 0,0-1 0,5 2-47,-2-2 5,0-1 1,0 1 0,0-2-1,0 0 1,0 0-1,0 0 1,1-1 0,-1-1-1,0 0 1,7-2-6,-14 3 43,0-1 0,0 0 1,0 0-1,0-1 0,3-1-43,-5 3 15,-1 0 0,1-1 0,-1 1 0,1 0-1,0-1 1,-1 1 0,1 0 0,-1-1 0,1 1-1,-1-1 1,0 1 0,1-1 0,-1 1 0,1-1-1,-1 1 1,0-1 0,0 0 0,1 1 0,-1-1-1,0 1 1,0-1 0,1 0 0,-1 1-1,0-1 1,0 0 0,0 1 0,0-1 0,0 0-15,-1 0 6,1 0 1,-1 0-1,0 0 0,1 0 1,-1 0-1,0 0 1,0 0-1,1 1 1,-1-1-1,0 0 1,0 0-1,-1 0-6,1 1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3:47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97 224,'40'39'688,"-20"-24"2052,-18-13-1510,0-1 1,0 0-1,0-1 0,0 1 0,1 0 0,-1-1 0,0 1 0,2-1-1230,-4 0 65,1 1 233,0-1 0,1 0 0,-1 0 0,0 0 1,0 0-1,0 0 0,1 0 0,-1 0 1,0 0-1,0 0 0,0 0 0,0-1 1,1 1-1,-1 0 0,0-1 0,0 1 1,0-1-1,0 0 0,0 1-298,0-1 150,0 0 0,-1 0 1,1 0-1,0 1 0,-1-1 0,1 0 0,-1 0 1,1 0-1,-1 0 0,0 0 0,1 0 0,-1 0 1,0 0-1,0 0 0,1 0 0,-1 0 0,0-1-150,0-2 135,-1 1-1,1-1 1,-1 0-1,1 1 1,-1-1-1,0 1 1,0 0-1,-1-1 1,1 1-1,-1 0 1,-1-2-135,-2-3 55,0 1-1,-1 0 1,0 1-1,0-1 1,0 1-1,-1 0 1,0 1 0,0 0-1,-1 0 1,1 0-1,-1 1 1,0 0-1,0 1 1,-1-1-1,-3 0-54,5 2 3,-1 1-1,1-1 0,-1 1 0,1 0 0,-1 1 0,1 0 1,-1 0-1,0 1 0,1 0 0,-1 0 0,1 0 0,0 1 1,-1 0-1,1 1 0,0 0 0,0 0 0,1 0 0,-2 2-2,0 0 64,1 0 0,0 1-1,0 1 1,1-1-1,0 1 1,0 0 0,0 0-1,1 1 1,0-1-1,0 1 1,1 0 0,0 1-1,1-1 1,-1 1 0,2 0-1,-3 8-63,4-10 100,0-1 0,0 1 0,1 0 0,0-1 0,0 1 1,0 0-1,1-1 0,0 1 0,1 0 0,1 5-100,-2-7 53,1 0 1,1-1-1,-1 1 0,1 0 1,-1-1-1,1 0 1,1 0-1,-1 1 0,0-2 1,1 1-1,0 0 1,0-1-1,0 0 0,3 2-53,-4-3 14,1 0 0,-1 0 0,0 0 0,1 0 0,0-1 0,-1 0 0,1 1 0,0-2 0,-1 1 0,1 0 0,0-1 0,0 1 0,0-1 0,0 0 0,0-1 0,-1 1 0,1 0 0,0-1 0,0 0 0,0 0 0,-1 0 0,1-1 0,1 0-14,6-4 18,0 0-1,0-1 1,-1 0 0,0-1 0,0 0 0,-1-1-1,6-6-17,-5 4 19,1 1-1,0 0 0,1 1 1,-1 1-1,5-3-18,-15 10 2,1 1 0,0-1 1,-1 0-1,1 0 0,0 1 0,-1-1 1,1 1-1,0-1 0,-1 1 0,1 0 1,0-1-1,0 1 0,0 0 0,-1 0 1,3 1-3,-3-1 15,1 1 1,-1-1 0,0 1 0,1 0 0,-1 0 0,0-1 0,0 1 0,0 0 0,0 0 0,0 0 0,0 0 0,0 1-1,0-1 1,0 0 0,0 0 0,0 0 0,-1 1 0,1-1 0,0 0-16,8 17 292,-4-6-112,1-1 1,1 1-1,0-2 0,1 2-180,2 0 127,1 1 0,0-2 0,0 1-1,1-2 1,10 8-127,-20-17-15,-1 0-1,0 0 1,1 0-1,-1 0 1,1-1-1,0 1 1,-1 0 0,1-1-1,0 1 1,-1-1-1,1 0 1,0 0-1,-1 1 1,1-1 0,0 0-1,0 0 16,0-1-54,-1 1 0,1-1 0,0 0 0,0 1 0,-1-1 0,1 0-1,0 0 1,-1 0 0,1 0 0,-1 0 0,1-1 0,-1 1 0,0 0 0,1-2 54,18-23 544,6-15-399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3:48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1728,'7'87'15768,"-7"1"-8642,-10 85-4496,0 13-1511,10-169-1084,1 0 0,0 3-35,-1-20-17,0 0 0,0 0 0,0 0 0,0 0 0,0 0 0,1 0 0,-1 0 0,0 0 0,0 0 0,0 0 0,0 0 0,0 0 0,0 0 0,0 0 0,0 0 0,0 0 0,0 0 0,0 0 0,0 0 0,0 0 0,0 0 0,0 0 0,0 0 0,0 0 0,0 0 0,0 0 0,0 0 0,0 0 0,0 0 0,0 0 0,0 0 0,1 0 0,-1 0 0,0 0 0,0 0 0,0 0 0,0 0 0,0 0 0,0 1 0,0-1 0,0 0 0,0 0 17,2-9-737,3-16-921,12-64-5443,-3 31-2688,-3 23 3603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3:48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49 496,'2'0'539,"-1"-1"0,1 1 0,-1 0-1,0 0 1,1 0 0,-1 0 0,1 0 0,-1 0 0,0 1-1,1-1 1,-1 0 0,0 1 0,1-1 0,-1 1 0,0-1 0,1 1-1,-1 0 1,0-1 0,0 1 0,0 0 0,0 0 0,0 0-1,0 0 1,0 0 0,0 0 0,0 0 0,0 0 0,0 0-1,-1 1 1,1 0-539,2 4 995,0-1-1,-1 1 0,0 0 1,0 0-1,-1 1 1,1 0-995,4 30 2458,-3-18-1244,1 0 0,0 0 1,6 13-1215,-10-32 3,0 0 0,0 0-1,0 0 1,0 0 0,0 0 0,0 0 0,0-1 0,0 1 0,0 0 0,0 0-1,0 0 1,1 0 0,-1 0 0,0 0 0,0 0 0,0 0 0,0 0 0,0 0-1,0 0 1,0 0 0,0 0 0,0 0 0,0 0 0,1 0 0,-1 0 0,0 0-1,0 0 1,0 0 0,0 0 0,0 0 0,0 0 0,0 0 0,0 0 0,1 0-1,-1 0 1,0 0 0,0 0 0,0 0 0,0 0 0,0 0 0,0 0 0,0 0 0,0 0-1,0 0 1,0 0 0,1 0 0,-1 0 0,0 0 0,0 0 0,0 0 0,0 0-3,2-18-193,0 6-139,0-1 0,0 1 0,1-1 0,1 1 0,1-1 332,0 0-327,1 0 1,0 1-1,1 0 0,1 0 1,0 1-1,9-11 327,-14 19 7,0 0 1,0 0-1,0 0 1,0 1-1,0-1 1,1 1-1,-1-1 1,1 1-1,0 0 1,0 1-1,0-1 1,0 1-1,0-1 1,0 1-1,0 0 1,0 1-1,0-1 1,1 1-1,-1 0 1,0 0-1,0 0 1,1 0-1,-1 1 1,3 1-8,-3-1 91,-1 0 0,0 0 0,0 0 0,0 1-1,0-1 1,0 1 0,0 0 0,-1 0 0,1 0 0,-1 0 0,1 0 0,-1 1 0,0-1 0,0 1 0,0-1 0,0 1 0,0 0 0,0 0 0,0 2-91,2 4 359,-1 0 1,0 0-1,-1 1 1,0-1-1,0 0 1,-1 3-360,0-5 207,0 0 0,0 0 0,1 0 1,0-1-1,0 1 0,0 0 1,3 3-208,-5-10 5,0 1 0,0-1 1,0 0-1,0 1 0,0-1 1,0 0-1,0 0 0,1 1 1,-1-1-1,0 0 1,0 1-1,0-1 0,0 0 1,1 0-1,-1 0 0,0 1 1,0-1-1,1 0 1,-1 0-1,0 0 0,0 1 1,1-1-1,-1 0 0,0 0 1,0 0-1,1 0 0,-1 0 1,0 0-1,1 0 1,-1 1-1,0-1 0,0 0 1,1 0-1,-1 0 0,0 0 1,1 0-6,-1-1 0,1 0 0,-1 1 0,0-1 0,1 1 1,-1-1-1,0 0 0,0 1 0,1-1 0,-1 0 1,0 1-1,0-1 0,0 0 0,0 1 0,0-1 0,0 0 1,0 0-1,2-15-188,1 0 0,0 0 1,1 0-1,2-6 188,-2 12-71,-1 1 0,1 0 0,0 1 0,1-1 0,0 1 0,0 0 0,1 0 0,1-1 71,-6 8-2,0 0 1,0 0 0,0 0 0,-1 0 0,1 0 0,0 0 0,0 0-1,0 1 1,1-1 0,-1 0 0,0 1 0,0-1 0,0 1 0,0-1-1,1 1 1,-1 0 0,0-1 0,0 1 0,1 0 0,-1 0-1,0 0 1,0 0 0,1 0 0,-1 0 0,0 0 0,0 0 0,1 1-1,-1-1 1,0 0 0,0 1 0,1 0 1,0 0 13,0 0 0,-1 0 0,1 1 0,-1-1 0,0 1 0,1-1 0,-1 1 0,0-1 0,0 1 0,0 0 0,0-1 0,0 1 0,0 0 0,0 0 1,-1 0-1,1 0 0,-1 0 0,1 0 0,-1 1-13,3 28 809,-1 8-809,-1-16 434,1 1 0,4 19-434,-5-42-8,-1 0 0,0 0-1,0 0 1,0 0-1,1 0 1,-1 0 0,0 0-1,1 0 1,-1 0-1,1 0 1,-1 0 0,1 0-1,-1-1 1,1 1-1,0 0 1,-1 0 0,1-1-1,0 1 1,0 0-1,-1-1 1,1 1 0,0-1-1,0 1 1,0-1-1,1 1 9,-1-1-69,0 0 0,0 0 0,0 0 0,0-1 0,1 1 0,-1 0 0,0-1 0,0 1 0,0 0 0,0-1 0,0 1 1,0-1-1,0 0 0,0 1 0,0-1 0,-1 0 0,1 0 0,0 1 0,0-1 0,0 0 0,-1 0 0,1 0 0,0 0 0,-1 0 69,18-26-6414,4-10 3208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3:49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82 169 3497,'10'49'17715,"-7"-41"-16279,-1 1 0,2-1 0,-1 0 0,3 5-1436,-4-10 99,0 0 0,0 1 0,0-1-1,0 0 1,1-1 0,-1 1 0,1 0-1,0-1 1,0 1 0,-1-1 0,2 0-1,-1 0 1,0 0 0,0 0 0,1-1-1,-1 1 1,1-1 0,-1 0 0,1 0-1,-1 0 1,1 0 0,0-1 0,-1 0-1,4 1-98,-3-1 13,0-1 0,-1 1 0,1-1 0,-1 1 0,1-1 0,-1 0 1,1 0-1,-1-1 0,0 1 0,1-1 0,-1 1 0,0-1 0,0 0 0,0 0 0,0-1 0,-1 1 0,1-1 0,-1 1 0,1-1 0,-1 0 0,0 0 0,0 0 0,0 0 0,1-1-13,0-4 9,1 1-1,-1-1 1,-1 0-1,1 0 1,-2 0 0,1 0-1,-1 0 1,0 0-1,0 0 1,-1-3-9,0 7 2,-1 1-1,1 0 1,-1 0-1,0 0 1,0 0-1,0 0 1,0 0 0,0 0-1,-1 0 1,1 0-1,-1 0 1,0 1-1,0-1 1,0 1 0,0-1-1,-1 1 1,1 0-1,0 0 1,-1 0-1,0 0 1,1 0 0,-1 0-1,0 1-1,-8-5-9,0 1 0,0 0 1,0 1-1,0 0 0,-7-1 9,8 3-10,0 0 0,0 0 1,0 1-1,0 0 0,0 1 0,0 0 1,-5 1 9,10 0-11,1-1 1,-1 1-1,1 0 1,-1 0 0,1 1-1,0 0 1,-1-1-1,1 1 1,0 0-1,0 1 1,0-1 0,1 1-1,-1 0 1,0 0-1,1 0 1,0 0 0,-1 2 10,3-3-36,-1-1 1,1 1-1,0 0 0,0 0 1,0 0-1,0 0 1,0 0-1,1 0 1,-1 0-1,1 0 1,-1 1-1,1-1 0,0 0 1,0 0-1,0 0 1,0 0-1,0 1 1,0-1-1,1 0 1,-1 0-1,1 0 0,-1 0 1,1 0-1,0 0 1,0 0-1,0 0 1,1 2 35,0-1-174,1 1 0,-1 0 0,1-1 0,0 0 0,1 1 0,-1-1 0,1 0 0,-1-1 1,1 1-1,0-1 0,0 1 0,0-1 0,1 0 174,3 1-639,1-1 0,-1 0 1,1 0-1,0-1 0,-1 0 0,1 0 0,0-1 1,0 0-1,-1-1 0,9-1 639,16-4-2259,4-2 2259</inkml:trace>
  <inkml:trace contextRef="#ctx0" brushRef="#br0" timeOffset="1">519 0 1936,'-2'0'1791,"0"1"0,0-1-1,0 0 1,0 0 0,0 1-1,0 0 1,0-1 0,0 1-1,0 0-1790,-15 11 4635,11-7-4139,0 1-1,1 0 1,0 0-1,0 2-495,1-2 160,0 0 0,1 1 0,0-1 0,0 1 0,1 0-1,-1-1 1,2 1 0,-1 0 0,1 1 0,0-1 0,0 0 0,1 0-1,0 0 1,0 1 0,1-1 0,0 0 0,0 0 0,1 0 0,-1 0 0,2 0-1,-1 0 1,1 0 0,0-1 0,0 1 0,1-1 0,0 0 0,0 0-1,0 0 1,1-1 0,0 0 0,4 4-160,6 3 221,0 0 0,1-2 0,2 1-221,0 0 426,-1 1 0,6 5-426,-21-15 41,0-1 17,0 1 0,-1-1 1,1 1-1,-1-1 0,1 1 0,-1 0 0,0 0-58,0-2 20,-1 1-1,0-1 0,0 1 0,0-1 1,1 1-1,-1-1 0,0 1 0,0-1 1,0 1-1,0-1 0,0 1 0,0-1 1,0 1-1,0-1 0,0 1 0,0-1 1,0 1-1,0-1 0,0 1 0,-1-1 1,1 0-1,0 1 0,0-1 0,-1 1 1,1-1-1,0 1 0,0-1 0,-1 0 1,1 1-1,0-1 0,-1 1 0,1-1 1,-1 0-1,1 1-19,-5 2 63,0 0 1,0 0-1,0-1 0,0 1 1,-1-1-1,1 0 0,-1 0 1,0-1-64,-17 7 13,11-3-181,-1-1 0,0-1 0,0 0 0,0 0 0,0-2 0,0 1 168,12-2-87,-1 0 0,1 0-1,-1 0 1,1 0 0,-1 0 0,1 0 0,-1-1 0,1 1 0,-1 0 0,1-1 0,-1 1-1,1-1 1,-1 0 0,1 1 0,0-1 0,-1 0 87,2 0-54,-1 1 0,0-1 0,0 0 0,1 0 0,-1 0 0,1 0 0,-1 0 0,1 0-1,-1 1 1,1-1 0,-1 0 0,1 0 0,0 0 0,-1-1 0,1 1 0,0 0 0,0 0 54,0-4-422,0 1 0,1-1 0,-1 1 0,1-1 0,0 1 0,0 0 0,1-1 0,-1 1 0,3-3 422,19-38-1527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3:49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10786,'11'36'10419,"-2"18"-7987,-2 8-408,1 5-599,4 2-441,6-11-568,5-6-112,9-13-120,-3-14-184,-1-16-440,-9-13-424,-10-18-1040,3-9-33,-17-14 1129</inkml:trace>
  <inkml:trace contextRef="#ctx0" brushRef="#br0" timeOffset="1">7 129 1712,'-7'10'14051,"7"0"-9202,7 6-2696,5-2-329,12 4-760,5-6-455,17-5 95,12 0 1256,11-13-1336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3:50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182 140 2160,'18'-14'11814,"-15"11"-10587,-1 1 0,0-1 0,1 0 0,-1-1 0,0 0-1227,-1 2 243,0 0 0,0 0 0,0 0 0,0 0 1,0 0-1,-1 0 0,1 0 0,-1 0 1,0-1-1,0 1 0,1 0 0,-1 0 0,-1 0 1,1 0-1,0-1 0,0 1 0,-1 0 0,0 0 1,1 0-1,-1 0 0,0 0-243,-1-2 95,-1 0 1,1 1-1,-1-1 1,1 1-1,-1 0 1,-1 0-1,1 0 0,0 0 1,0 1-1,-1-1 1,0 1-1,1 0 1,-1 0-1,-1 0-95,-3-1 104,1 0-1,-1 0 1,1 1-1,-1 0 1,0 0-1,0 1 0,-1 0-103,5 1 44,-1 0-1,1 0 0,0 0 0,-1 0 0,1 1 0,0-1 0,0 1 1,-1 0-1,1 1 0,0-1 0,0 1 0,0 0 0,0 0 0,0 0 0,-2 2-43,3-1 34,0-1-1,0 1 0,0 0 0,1 0 0,-1 1 0,1-1 1,0 1-1,0-1 0,0 1 0,0-1 0,1 1 0,-1 0 1,1 0-1,0 0 0,0 0 0,0 2-33,0 3 69,0 1-1,0-1 1,1 1 0,0-1 0,1 1-1,0-1 1,1 0 0,0 2-69,-1-7 15,0 1 0,0-1 1,1 0-1,-1 1 0,1-1 1,0 0-1,1 0 1,-1 0-1,1-1 0,-1 1 1,1 0-1,0-1 0,0 0 1,1 0-1,-1 0 1,1 0-1,2 2-15,-4-4 1,0 0 1,-1 0-1,1 0 0,0 0 0,0-1 1,0 1-1,0-1 0,0 1 1,0-1-1,0 1 0,0-1 1,0 0-1,1 0 0,-1 0 1,0 0-1,0 0 0,0-1 0,0 1 1,0-1-1,0 1 0,0-1 1,0 0-1,0 0 0,0 0 1,-1 0-1,1 0 0,0 0 1,0 0-1,-1-1 0,1 1 0,-1 0 1,1-1-1,-1 1 0,0-1 1,1-1-2,4-6 11,0 0 1,-1-1 0,0 0 0,-1 0-1,0 0 1,0-2-12,-2 8 4,1-5 5,1-1 0,0 1 0,1-1-9,-3 8 10,-1 0-1,0 0 1,1 0 0,0-1 0,-1 1 0,1 1 0,0-1 0,0 0 0,0 0 0,0 1 0,0-1 0,0 1 0,2-1-10,-3 2 12,-1-1-1,1 1 1,-1 0-1,1 0 1,-1-1-1,1 1 1,-1 0-1,1 0 1,-1 0-1,1 0 1,-1 0-1,1 0 1,-1 0 0,1 0-1,-1 0 1,1 0-1,-1 0 1,1 0-1,-1 1 1,1-1-1,-1 0 1,1 0-1,-1 0 1,1 1-1,-1-1 1,1 0 0,-1 1-1,0-1 1,1 0-1,-1 1 1,0-1-1,1 0 1,-1 1-1,0-1 1,1 1-1,-1-1 1,0 1 0,0-1-1,1 0 1,-1 1-1,0-1 1,0 1-12,1 3 83,0 0 1,0 0-1,-1 0 1,1 0-1,-1 2-83,1 5 142,0 1-72,2-1-1,-1 1 0,1-1 1,1 1-1,0-1 0,1 0 1,0-1-1,1 1 0,3 4-69,-8-13-42,0-1 1,0 0-1,0 0 0,0 0 0,0 0 0,0 0 0,0 0 0,1 0 0,-1 0 0,0-1 0,0 1 1,1 0-1,-1-1 0,0 1 0,1-1 42,-1 0-21,-1 0 0,1 0 0,0 0 0,0 0 0,-1 0 0,1 0 0,0 0 0,0 0 0,0-1 0,-1 1 0,1 0 0,0-1 0,-1 1 0,1 0 0,0-1 0,-1 1 0,1-1 0,0 1 0,-1-1 0,1 1 0,-1-1 0,1 1 0,-1-1 0,1 0 0,-1 1 0,0-1 0,1 0 21,10-23 409,9-18-97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2:14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2256,'5'8'3107,"-1"1"-1,1-1 1,-2 0-1,1 1 1,-1 0-1,0 2-3106,0 2 1676,-1-1 0,0 1 0,0 0 0,-2 2-1676,0 21 504,-2 0 1,-6 29-505,2-15 1513,2-13-945,2 25-568,2-46 84,1 0 0,1-1 0,0 1 0,1-1 0,1 4-84,3-2 53,-7-17-54,1 0 0,-1 0 0,0 1 0,0-1 0,0 0 1,0 0-1,0 0 0,0 1 0,0-1 0,1 0 0,-1 0 0,0 0 0,0 0 0,0 0 0,0 0 1,1 1-1,-1-1 0,0 0 0,0 0 0,0 0 0,1 0 0,-1 0 0,0 0 0,0 0 1,0 0-1,1 0 0,-1 0 0,0 0 0,0 0 0,0 0 0,1 0 0,-1 0 0,0 0 1,0 0-1,0 0 0,1 0 0,-1 0 0,0 0 0,0 0 0,0 0 0,1-1 0,-1 1 1,0 0-1,0 0 0,0 0 0,0 0 0,1 0 0,-1-1 0,0 1 0,0 0 0,0 0 1,0 0-1,0 0 0,0-1 0,0 1 0,1 0 0,-1 0 0,0 0 0,0-1 0,0 1 1,0 0-1,0 0 0,0 0 0,0-1 0,0 1 1,2-6-28,1 0 0,-2-1-1,1 1 1,0-4 28,5-17-31,10-36 7,-11 48 25,1 1 1,0 0-1,1 1-1,-7 11 3,1 0-1,-1 1 1,0-1 0,1 1-1,-1-1 1,1 1 0,-1 0-1,1-1 1,0 1 0,-1 0-1,1 0 1,0 0 0,0 1 0,1-2-3,4 0 44,0 1 1,-1 0 0,7-1-45,-4 1 77,-6 1-50,-1 0 1,0 0-1,1 0 0,-1 0 0,1 1 0,-1-1 0,1 1 0,-1-1 0,0 1 0,1 0 0,-1 0 1,0 0-1,0 0 0,0 0 0,1 1 0,-1-1 0,-1 1 0,1-1 0,0 1 0,0 0 1,-1 0-1,1 0 0,-1 0 0,1 0 0,-1 0-27,2 3 41,0 0 0,0 0 0,0 0 0,-1 1 0,0-1 0,0 1-1,-1 0 1,0-1 0,0 1 0,0 0-41,1 29 136,6-1-44,-6-16-87,-2-14-25,0-1 0,1 1 0,0 0 0,-1-1 0,1 1 0,0-1 1,1 3 19,2 2-647,-7-11-595,2 1 1075,1 1 0,-1-1 0,0 1 0,1-1-1,-1 0 1,1 1 0,-1-1 0,1 0 0,0 1 0,-1-2 167,2 1-82,0-1-1,-1 2 1,1-1-1,0 0 1,0 0-1,0 0 1,0 0-1,1-1 83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3:50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40 2489,'0'22'16387,"1"31"-12090,-1 4-2201,-3 20-607,1 4-177,2-14-528,5-1-248,4-23-312,3-12-16,3-23-208,-2-14-344,0-23-1288,-2-16-1041,-2-11-1768,1-5-408,-5-3 2473</inkml:trace>
  <inkml:trace contextRef="#ctx0" brushRef="#br0" timeOffset="1">176 0 8010,'17'20'12394,"-3"26"-8689,-2 11-1192,-7 19-929,-5 3-544,0 1-800,0-3-88,3-14 88,-1-4-72,1-22 929,-2-9-33,-13-18-624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3:51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81 132 768,'19'-5'944,"-1"0"-1,2-1-943,-18 5 400,0 0 1,-1 0-1,1 0 0,0 0 0,-1 0 0,1 0 0,-1 0 1,0 0-1,1-1 0,-1 1 0,0 0 0,0-1 0,0 1 1,0-1-1,0 1 0,0-1 0,0 0 0,0 1 0,-1-1-400,1-2 905,0 0 0,0 0 0,0 0 0,-1 0 0,0 0 0,0-3-905,0 7 78,0-3 233,0-1 1,0 1-1,-1 0 0,1 0 1,-1 0-1,0 0 0,0 1 1,0-1-1,0 0 1,0 0-1,-1 0 0,1 1 1,-1-1-1,-1-1-311,2 3 68,0 0 0,0 0 0,0 0 0,0 0 0,-1 0 0,1 0 1,-1 0-1,1 0 0,0 0 0,-1 1 0,0-1 0,1 0 0,-1 1 0,1 0 0,-1-1 0,0 1 0,1 0 1,-1 0-1,1 0 0,-1 0 0,0 0 0,1 0 0,-1 0 0,0 1 0,1-1 0,-1 0 0,-1 2-68,-2 0 120,-1 0 0,1 1-1,0 0 1,0 0-1,1 0 1,-1 1-1,1-1 1,-1 1 0,1 0-1,0 0 1,0 1-1,1-1 1,0 1 0,-1 0-1,2 0 1,-3 4-120,-1 4 225,0 0 1,1 0-1,1 0 0,0 1 1,1-1-1,0 8-225,1-8 162,0 1 0,1-1 0,1 1 0,1-1 0,-1 1-1,2-1 1,2 8-162,-3-15 31,0 0-1,1 0 1,0-1-1,0 1 0,1-1 1,0 1-1,0-1 1,0 0-1,0 0 0,1 0 1,0-1-1,0 1 1,0-1-1,0 0 1,1 0-1,-1 0 0,1-1 1,2 1-31,-1 0 11,1-1 0,-1 0-1,1-1 1,-1 0 0,1 0 0,0 0 0,0-1 0,-1 0 0,1 0 0,0 0 0,0-1 0,6-1-11,-3 0 5,0 0 0,-1-1 0,1-1 1,-1 0-1,1 0 0,-1 0 0,0-2 1,5-2-6,2-2-2,0-2 1,-1 1-1,0-2 1,-1 0 0,-1-1-1,0 0 1,-1-1-1,0 0 1,4-8 1,-15 20 0,5-5 9,-1-1-1,0 0 1,0 0-1,-1 0 1,0 0-1,-1-1 0,0 0 1,1-1-9,-3 17 109,1 0 0,-1 0 1,2 0-1,-1 0 0,3 5-109,-4-10 41,1 4 45,3 7 179,1 0-1,0 0 1,0-1 0,6 7-265,-10-16 27,0 0 0,0 0 0,0-1 0,0 1 1,1-1-1,-1 0 0,1 0 0,-1 0 0,1 0 0,0 0 0,0 0 0,0-1 1,0 1-1,0-1 0,0 0 0,0 0 0,1 0 0,-1 0 0,0-1 0,1 0 1,1 1-28,0-1 3,-1-1 0,0 1 1,1-1-1,-1 0 0,0 0 1,0 0-1,0 0 0,0-1 1,0 0-1,0 0 0,2-1-3,0 0-32,-1-1-1,1-1 0,-1 1 1,0-1-1,0 0 1,4-5 32,4-7-203,-1-2 0,-1 1 0,-1-1 0,1-3 203,-9 18-44,6-13-114,-3 7 95,-1 0 1,1 1-1,1 0 1,0 0-1,0 0 0,4-3 63,-9 11 1,-1 1-1,1-1 0,-1 1 1,0-1-1,1 1 1,-1-1-1,1 1 0,-1 0 1,1-1-1,-1 1 1,1 0-1,-1-1 0,1 1 1,0 0-1,-1 0 1,1-1-1,-1 1 0,1 0 1,0 0-1,-1 0 0,1 0 1,-1 0-1,1 0 1,0 0-1,-1 0 0,1 0 1,0 0-1,-1 0 1,1 1-1,-1-1 0,1 0 1,-1 0-1,1 1 1,0-1-1,-1 0 0,1 1 1,-1-1-1,1 0 0,-1 1 1,1-1-1,-1 1 1,0-1-1,1 1 0,-1-1 1,0 1-1,1-1 1,-1 1-1,0-1 0,1 1 1,-1-1-1,0 1 1,0 0-1,3 4 50,-1 1 1,-1-1 0,1 0 0,-1 1 0,1 2-51,6 48 562,-4-24-155,1 0 0,2 1-407,-5-26 49,0 0 0,1 0 0,0 0 0,0 0 0,1 0 0,0-1 0,2 4-49,-5-9-23,0 0-1,0 0 1,0 0-1,0 0 1,0 0-1,0 0 1,0 0-1,0 0 1,1-1-1,-1 1 1,0 0 0,1-1-1,-1 1 1,0-1-1,1 1 1,-1-1-1,1 0 1,-1 1-1,1-1 1,-1 0-1,1 0 1,-1 0-1,0 0 1,1 0 0,-1-1-1,1 1 1,-1 0-1,1-1 1,-1 1-1,0-1 1,1 1-1,-1-1 1,0 0-1,1 0 1,0 0 23,3-2-301,-1-1 0,1 0 1,-1 0-1,1 0 0,-1 0 0,0-1 0,0 1 1,0-3 300,12-19-2058,-1 0 1,0-4 2057,-12 24-212,22-43-842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3:51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1528,'6'19'13251,"-2"12"-7810,-2 18-2696,0 16-161,-2 12-927,4 4-457,9 3-696,3-11-168,9-11-112,2-19-96,2-27-312,4-8-224,-1-24-760,-4-9-328,-6-13-417,-13-4 3450,-17 0-1313</inkml:trace>
  <inkml:trace contextRef="#ctx0" brushRef="#br0" timeOffset="1">12 98 1320,'-11'-4'10939,"12"9"-4194,7 2-3024,9-1-1529,7 7-151,7-10-969,6-2-504,11-2-288,4-8 8,9 1 320,3 1 713,12-3-921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3:52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23 1440,'0'0'381,"0"0"-1,0 0 1,1 0-1,-1-1 1,0 1-1,0 0 1,0 0-1,1-1 1,-1 1-1,0 0 1,0 0-1,0 0 1,0-1-1,0 1 1,0 0-1,0 0 1,0-1-1,0 1 1,0 0-1,0-1 1,0 1-1,0 0 1,0-1-381,-4-2 3611,-15-2-1671,12 4-1301,-13-2-5,0 0 0,-1 2-1,0 0 1,1 1 0,-1 1-1,0 1-633,18-1 148,0-1 0,0 0 0,0 1 0,0 0-1,0 0 1,1 0 0,-1 0 0,0 0 0,1 0-1,-1 1 1,1-1 0,-1 1 0,1 0 0,0-1-1,-1 1 1,1 0 0,0 0 0,0 1 0,0-1-1,1 0 1,-1 1 0,1-1 0,-2 3-148,1 0 74,1 0 0,0 0 0,0 0 0,0 0 0,0 1 0,1-1 0,0 0 0,0 0 0,0 0 0,0 0 0,1 1 0,0-1 1,0 0-1,1 0 0,-1 0 0,1 0 0,0-1 0,1 1 0,-1 0 0,1-1 0,-1 0 0,1 1 0,1-1 0,-1 0 0,1-1 0,-1 1 0,1 0 1,3 1-76,5 4 244,0-1 0,1 0 0,1-1 0,10 5-243,60 20 973,-39-16-306,-42-15-624,1 0 56,0 1 0,0-1 0,0 1 0,0 0 0,-1 1 0,1-1-99,-3-1 19,-1-1 1,1 1-1,0-1 1,-1 1-1,1-1 0,-1 1 1,1-1-1,-1 1 0,1 0 1,-1-1-1,1 1 1,-1 0-1,0 0 0,1-1 1,-1 1-1,0 0 0,0 0 1,0 0-1,1-1 1,-1 1-1,0 0 0,0 0 1,0 0-1,0-1 0,0 1 1,0 0-1,-1 0 1,1 0-1,0-1 0,0 1 1,0 0-1,-1 0 0,1-1 1,-1 1-1,1 0 1,-1 0-20,-1 2 28,-1 0 0,0 1 1,0-1-1,-1-1 1,1 1-1,0 0 0,-1-1 1,0 0-1,0 1 1,1-2-1,-1 1 0,0 0 1,-1-1-1,0 1-28,-13 3-80,0 0 0,-11 0 80,25-4-110,0 0 1,1 0-1,-1-1 0,0 0 0,0 0 1,1 0-1,-1 0 0,0 0 0,0-1 1,0 1-1,1-1 0,-1 0 0,0-1 1,-1 0 109,4 2-66,0-1 1,0 1 0,0-1-1,0 0 1,0 0 0,0 1-1,1-1 1,-1 0 0,0 0-1,0 0 1,1 0 0,-1 0-1,1 0 1,-1 0 0,1 0-1,-1 0 1,1 0 0,0 0-1,-1 0 66,1-3-179,-1 1 0,1 0 0,0-1 0,0 1 0,1-3 179,-1 0-188,3-37-531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3:52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2264,'4'40'15396,"-5"20"-12524,-2 13-599,5 10-457,3-2-431,10-13-745,2-8-240,6-26-208,0-10-72,1-24-592,-2-8-496,-8-23-1129,-2-3-567,-12-7 1631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3:53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1720,'0'0'424,"0"0"-1,0 0 0,0 0 1,0 0-1,0 1 1,0-1-1,0 0 0,0 0 1,0 0-1,0 0 0,0 0 1,0 0-1,0 1 0,0-1 1,0 0-1,0 0 1,0 0-1,0 0 0,0 0 1,0 1-1,0-1 0,0 0 1,0 0-1,0 0 0,0 0 1,0 0-1,1 0 1,-1 1-1,0-1 0,0 0 1,0 0-1,0 0-423,6 6 3546,8 3-1873,-4-4-1125,-1 0-1,1-1 0,0 0 1,0-1-1,0 0 1,0-1-1,7 1-547,19 2-763,21-2 763,-37-2-484,-10 0 695,26 1-2280,63 3-13861,-57-4 11549,-28 0 4042,-1-1 1,1 2 0,0 0-1,11 3 339,-20-3 370,-1 0-1,1 0 1,-1 0 0,1 0 0,-1 1 0,4 1-370,-5-1 1142,0 0 0,0-1 0,0 1-1,0 0 1,-1 0 0,1 1-1,-1-1 1,0 0 0,0 1-1142,3 5 2434,-1 0 1,-1 0-1,0 0 0,1 3-2434,1 10 3129,-1 0-1,1 13-3128,-5-30 286,1 0 0,-1 0 0,-1 1-1,1-1 1,-1 0 0,0 1-286,1-5 12,0-1 0,0 1-1,0-1 1,0 0 0,0 1 0,0-1 0,0 1 0,0-1-1,0 0 1,-1 1 0,1-1 0,0 0 0,0 1 0,0-1-1,0 0 1,-1 1 0,1-1 0,0 0 0,0 1-1,-1-1 1,1 0 0,0 0 0,-1 1 0,1-1 0,0 0-1,-1 0 1,1 0 0,0 0 0,-1 1 0,1-1-1,0 0 1,-1 0 0,1 0 0,-1 0 0,1 0 0,0 0-1,-1 0 1,1 0 0,0 0 0,-1 0 0,1 0 0,-1 0-12,0 0 14,1-1 0,-1 1 0,1-1 1,-1 1-1,0 0 0,1-1 0,-1 1 1,1-1-1,-1 1 0,1-1 0,-1 0 1,1 1-1,0-1 0,-1 0 1,1 1-1,0-1 0,-1 0 0,1 1 1,0-1-1,0 0 0,-1 1-14,1-4 20,0 1-1,0 0 1,0 0-1,0 0 1,0-1-1,0 1 1,1 0-1,0 0 1,-1 0-1,1 0 0,0 0-19,4-17 48,0-17-42,-3 20-520,1 0 0,0 0 1,1 0 513,0 5-1426,0 0 0,6-10 1426,-8 18-38,0 1-1,0 0 1,0-1-1,0 1 1,1 0 0,-1 0-1,1 1 1,0-1-1,0 0 1,0 1 0,0-1 38,23-9 68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3:53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15 221 1176,'0'-1'651,"0"1"0,0 0 0,0-1 0,0 1 0,0 0 0,0-1 0,0 1 0,0-1 0,0 1 0,-1 0 0,1-1 1,0 1-1,0 0 0,0-1 0,-1 1 0,1 0 0,0 0 0,0-1 0,-1 1 0,1 0 0,0-1 0,0 1 0,-1 0 0,1 0 0,0 0 0,-1-1 0,1 1 0,0 0 0,-1 0 0,1 0 0,-1 0 0,1 0 0,0 0 0,-1 0 0,1 0 0,0 0 0,-1 0-651,-1 3 1295,1 5-1055,-1 1 0,2-1 0,-1 1 0,1-1 0,1 7-240,-1-1 186,0-8-87,1 0 1,-1 0 0,1 0-1,0 0 1,0 0 0,1 0-1,0 0 1,0-1 0,0 1-1,1 0 1,0-1 0,0 0-1,0 0 1,1 0 0,1 2-100,-4-6 8,0 0 1,0 0-1,0 0 1,0 0-1,0 0 1,0 0 0,1 0-1,-1 0 1,0 0-1,0-1 1,1 1-1,-1 0 1,1-1-1,-1 0 1,1 1 0,-1-1-1,1 0 1,-1 1-1,1-1 1,-1 0-1,1 0 1,-1 0 0,1 0-9,0-1-14,0 0 1,-1 1 0,1-1 0,0 0 0,0 0 0,-1 0-1,1 0 1,0 0 0,-1 0 0,1 0 0,-1-1 0,0 1 0,1-1-1,-1 1 1,0-1 0,0 1 0,1-2 13,4-10-191,0 0 0,0 0 0,-1 0 1,-1-1-1,-1 1 0,1-3 191,0-2-80,1 0 0,1 1 1,2-3 79,-8 19-2,0 0 0,1 0 0,-1 0 0,0 0 0,1 0 1,0 0-1,-1 1 0,1-1 0,-1 0 0,1 0 0,0 0 1,-1 1-1,1-1 0,0 0 2,0 1 2,-1 0-1,0 0 1,0 1-1,0-1 1,1 0-1,-1 0 1,0 0-1,0 0 1,0 0 0,1 0-1,-1 1 1,0-1-1,0 0 1,0 0-1,0 0 1,1 1-1,-1-1 1,0 0 0,0 0-1,0 0 1,0 1-1,0-1 1,0 0-1,0 0 1,0 0-1,0 1 1,0-1 0,0 0-1,0 0 1,0 1-1,0-1 1,0 0-1,0 0-1,1 30 287,-4-3 3,0-5 16,1-1 1,2 13-307,0-28-5,0-1 1,1 1-1,0-1 1,0 0-1,0 1 1,0-1-1,1 0 1,0 0 0,0 0-1,1 0 1,-1 0-1,3 2 5,-4-5-97,1-1-1,-1 1 0,1-1 1,-1 1-1,1-1 1,0 1-1,0-1 0,0 0 1,0 0-1,0 0 0,0 0 1,0 0-1,0-1 1,0 1-1,0-1 0,1 1 1,-1-1-1,0 0 0,0 0 1,1 0-1,-1 0 1,0 0-1,0 0 0,0 0 1,1-1-1,-1 0 0,0 1 1,0-1-1,0 0 1,2-1 97,23-15-801</inkml:trace>
  <inkml:trace contextRef="#ctx0" brushRef="#br0" timeOffset="1">440 190 1640,'-12'-2'14123,"8"2"-8225,-6 9-3722,1 8-400,2 11-631,-3 4-385,7 1-432,3 1-40,7-4-56,-5-2-48,10-9-176,4-3-112,4-16-304,10-6-272,-3-10-384,-1-7 23,-2-11 457,-4-4 280</inkml:trace>
  <inkml:trace contextRef="#ctx0" brushRef="#br0" timeOffset="2">640 0 2905,'0'40'15883,"-1"16"-13130,0 6-929,1 17-288,1-1-319,7-3-553,4-10-104,4-13-64,3-8-96,2-22-328,0-7-72,-1-26-624,-4-10-720,-6-19-1057,-9-5 1073,-13-10 528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3:54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1984,'12'10'14913,"2"-1"-8767,1-1-5083,0-2 0,0 1-1063,-6-4 1334,5 2-1333,0-1 0,1 0 0,-1 0 0,1-2 0,0 0 0,0-1 0,0 0 0,0-1 0,0-1 0,-1 0 0,13-3-1,-14 2-216,30-5-626,-39 6 750,1 1-1,-1 0 1,1 0-1,0 1 1,-1-1 0,1 1-1,3 1 93,-7-2-1,0 1 0,0-1-1,-1 1 1,1 0 0,0-1-1,0 1 1,-1-1 0,1 1-1,0 0 1,-1 0 0,1-1-1,-1 1 1,1 0 0,-1 0-1,1 0 1,-1 0-1,0 0 1,1 0 0,-1 0-1,0-1 1,0 1 0,1 1 1,1 24 281,-2-19-149,7 44 1033,-2-20-369,10 51 1376,-12-63-1738,-3-19-428,0 1 1,0 0-1,1-1 1,-1 1-1,0-1 1,0 1 0,0-1-1,1 1 1,-1-1-1,0 1 1,0-1-1,1 1 1,-1-1-1,0 1 1,1-1 0,-1 1-1,1-1 1,-1 0-1,1 1 1,-1-1-1,1 0 1,-1 1-1,1-1 1,-1 0 0,1 0-1,-1 1 1,1-1-1,-1 0 1,1 0-1,-1 0 1,1 0-1,-1 0 1,1 0-1,0 0 1,-1 0 0,1 0-7,2 0-18,-1-1 1,0 0 0,1 1 0,-1-1 0,0 0 0,0 0 0,1-1 17,3-1-49,-1-1-1,1 0 1,-1 0 0,0 0 0,0 0 0,-1-1-1,1 0 1,-1 0 0,1-2 49,5-9-170,0 0 1,3-9 169,10-16-92,-5 17 104,-17 23-7,0 0 0,0 0-1,0 0 1,0 0-1,0 0 1,0 1-1,1-1 1,-1 0 0,0 0-1,1 1 1,-1-1-1,0 1 1,1-1-1,-1 1 1,1 0 0,0-1-5,-1 1 1,-1 0 1,0 0 0,0 0 0,1 0 0,-1 1 0,0-1 0,0 0 0,0 0 0,1 0 0,-1 0 0,0 0 0,0 0 0,0 0-1,1 1 1,-1-1 0,0 0 0,0 0 0,0 0 0,0 0 0,1 1 0,-1-1 0,0 0 0,0 0 0,0 0 0,0 1 0,0-1-1,0 0 1,0 0 0,0 1 0,1-1 0,-1 0 0,0 0 0,0 1 0,0-1 0,0 0 0,0 0-2,-1 10 35,1-9-26,-5 19 156,0-1 0,-2 3-165,2-8 26,1 0-1,1 0 1,0 0-1,-1 14-25,6-18-443,-2-10 406,0 1-1,0-1 1,0 0 0,0 0 0,0 0-1,0 0 1,0 0 0,1 1 0,-1-1 0,0 0-1,0 0 1,0 0 0,0 0 0,1 0 0,-1 0-1,0 0 1,0 0 0,0 0 0,0 1 0,1-1-1,-1 0 1,0 0 0,0 0 0,0 0 0,0 0-1,1 0 1,-1 0 0,0 0 0,0 0 37,2-1-204,0 0 1,-1 0-1,1 1 1,-1-1-1,1 0 1,-1 0-1,1 0 0,-1-1 1,1 0 203,19-16-706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3:54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55 568,'5'4'1627,"0"0"0,0 0-1,0 1 1,-1-1 0,0 1 0,0 0 0,1 3-1627,0 0 1803,0 1 0,0 0 1,-1 0-1,1 5-1803,1 4 1410,-1 1 0,-1 0 0,-1 0 0,1 12-1410,-3-25 228,-1 0 91,1 0 0,-1 0 0,0 0 0,0 1 0,0-1 0,-2 3-319,2-10 62,-1 0-1,0 1 1,1-1 0,-1 0-1,0 0 1,1 1 0,-1-1-1,1 0 1,-1 0 0,1 0-1,-1 0 1,1 0 0,-1 0-62,-3-11 5,0 0 1,0-1 0,2 1-1,-1-1 1,1 0-1,1 0 1,0 0 0,1 1-1,1-1 1,0 0 0,0 0-1,1 0 1,1 0 0,0 1-1,1-1 1,0 1 0,2-2-6,-4 9-287,0 1 1,1 0-1,-1 0 0,1 0 1,0 0-1,0 0 1,0 1-1,1-1 1,-1 1-1,1 0 1,0 0-1,0 0 287,-1 2-268,0-1 0,0 0 0,0 1 0,0 0 1,0 0-1,0 0 0,1 0 0,-1 0 0,1 1 0,-1-1 0,0 1 1,1 0-1,-1 0 0,1 1 0,-1-1 0,0 0 0,1 1 268,19 6-564,4 3 140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3:55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1 369 2537,'18'-8'16588,"0"3"-12189,-9 3-3834,-1-1 0,0 0 0,2-1-565,5-4 189,-1 0 0,0-2 0,0 1 0,-1-2 0,0 0 0,6-7-189,21-24 43,6-12-43,-45 53 6,13-16 96,-1 0 0,4-8-102,-14 21 49,0-1 0,-1 0 0,1 0 0,-1-1 0,0 1 0,0 0 0,-1-1 1,1 1-1,-1-1 0,-1 0 0,1-1-49,-1 5 26,0 0 0,0 0 0,0 0 0,-1 0 1,1 0-1,-1 0 0,1 1 0,-1-1 0,0 0 1,0 0-1,0 0 0,0 1 0,0-1 0,0 0 0,0 1 1,0-1-1,-1 1 0,1 0 0,0-1 0,-1 1 1,1 0-1,-1 0 0,0 0 0,1 0 0,-1 0 0,0 0 1,0 0-1,0 0 0,1 1 0,-1-1 0,0 1 0,-2-1-26,-2 0 55,1 1-1,-1-1 1,1 1-1,-1 0 1,0 0-1,1 1 0,-1 0 1,1 0-1,-1 0 1,1 1-1,-1-1-54,-1 3 59,-1-1-1,1 1 1,0 0-1,0 1 1,0-1 0,1 1-1,-1 1 1,1-1-1,0 1 1,1 0 0,0 1-1,0-1 1,0 1-1,0 0 1,1 0 0,1 1-1,-1 1-58,-2 3 24,2 0 0,-1 1 1,2 0-1,0 0 0,0 0 0,2 1 0,-1-1 0,2 0 1,-1 1-1,2 3-24,0-9 9,0 0 1,1 0-1,-1 0 0,2-1 1,-1 1-1,1-1 1,0 1-1,1-1 0,-1 0 1,1 0-1,1 0 1,-1-1-1,1 0 0,1 0 1,-1 0-1,1 0 1,5 4-10,-6-7-63,0 1 1,1 0 0,-1-1-1,1 0 1,-1 0-1,1-1 1,0 0 0,0 0-1,0 0 1,0 0 0,1-1-1,-1 0 1,0-1-1,0 1 1,1-1 0,-1 0-1,0-1 1,1 0 0,-1 0-1,0 0 1,0-1-1,5-1 63,20-11 63</inkml:trace>
  <inkml:trace contextRef="#ctx0" brushRef="#br0" timeOffset="1">671 15 14699,'3'0'6816,"-1"-1"-3336,0 1-2420,-8 2-1883,3 0 824,-1 0 1,1 0-1,0 0 0,0 0 1,0 0-1,0 1 0,0-1-1,-16 16 554,1 0-1,1 1 1,-9 12-554,19-22 210,1 0 0,-1 1 0,2-1 0,-1 2 0,1-1 1,1 0-1,0 1 0,0 0-210,3-5 71,-1 0-1,1-1 1,0 1 0,1 0 0,-1 0 0,1 0-1,1 0 1,-1 0 0,1 0 0,0-1 0,0 1-1,0 0 1,1 0 0,0-1 0,0 1 0,2 1-71,0-1-5,0 0-1,0 0 1,1-1 0,0 0 0,0 1 0,0-2 0,6 5 5,-5-4-2,-4-3 6,-1-1-1,0 0 1,1 1-1,-1-1 0,0 1 1,0-1-1,1 2-3,-2-2 6,0-1 0,1 1 0,-1-1 0,0 1 0,0-1 0,0 1 0,0-1 0,1 1 0,-1-1 0,0 1 0,0-1 0,0 1 0,0-1 0,0 1 0,0-1 0,0 0 0,-1 1 0,1-1 0,0 1-1,0-1 1,0 1 0,0-1 0,-1 1 0,1-1 0,0 1 0,0-1 0,-1 0 0,1 1 0,0-1 0,-1 0 0,1 1 0,-1-1-6,-3 4-77,-1 0 0,-1-1 0,1 0 0,0 0 0,-1-1 0,1 1-1,-1-1 1,0-1 0,0 1 0,0-1 0,-1 0 77,-12 2-1817,0-2 1,-18-1 1816,-10 1 436,-9 3-94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2:14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2032,'3'1'1800,"0"1"0,0 0-1,0-1 1,-1 1-1,1 0 1,-1 1 0,1-1-1,-1 0 1,0 1-1,1 0-1799,0 1 1144,0 0-1,-1 0 0,0 1 1,0-1-1,0 0 0,1 4-1143,1 7 604,-1 0 0,0 1 0,-1-1 0,-1 2-604,1 4 1289,5 78-186,-8-87-1040,1-12-66,0 0 0,0 0 1,0 0-1,0 0 0,0 0 0,0 0 1,0 0-1,0 0 0,-1 1 0,1-1 1,0 0-1,0 0 0,0 0 0,0 0 1,0 0-1,0 0 0,0 0 0,0 0 1,0 0-1,0 0 0,0 0 0,-1 0 1,1 0-1,0 0 0,0 0 0,0 1 1,0-1-1,0 0 0,0 0 0,0 0 1,0 0-1,-1 0 0,1 0 0,0 0 1,0 0-1,0 0 0,0 0 0,0-1 1,0 1-1,0 0 0,0 0 0,-1 0 1,1 0-1,0 0 0,0 0 3,-1-1-37,0 0 1,0 0-1,1 0 1,-1 0-1,0 0 0,0 0 1,1 0-1,-1-1 0,0 1 1,1 0-1,-1-1 37,0-4-181,-1 0 1,1 0-1,1 0 1,-1 0-1,1 0 1,0 0-1,0 0 1,1-3 180,1-5-394,0 1 0,1-1 0,1-2 394,-3 14-24,2-11-176,1 0 0,1 1 0,0-1 0,1 1 0,1-1 200,-5 10 13,0 0 0,0 0 0,0 0 0,0 1 0,0-1 0,1 0 0,-1 1 0,1 0 0,0 0 0,-1 0 0,1 0 0,0 0 0,0 0 0,1 1 0,-1 0 0,0-1 0,0 1 0,1 0 0,-1 1 1,1-1-1,-1 1 0,3-1-13,-4 1 95,1 0 0,0 1 0,-1-1 1,1 0-1,0 1 0,-1 0 1,1 0-1,-1 0 0,1 0 0,-1 0 1,1 0-1,-1 0 0,0 1 1,0 0-1,1-1 0,-1 1 0,0 0 1,-1 0-1,3 2-95,0 1 172,0 1 0,0-1-1,-1 1 1,0 0 0,0 0 0,0 0-1,0 2-171,1 5 173,-1 1 1,-1-1-1,0 0 0,-1 0 0,0 1 0,-1-1 1,0 2-174,1 36 332,1-38-272,-2-13-62,0 0 0,0 0 0,0 0 0,1 0 0,-1 0 0,0 0 1,0 0-1,0 0 0,0 0 0,0 0 0,0 0 0,0 0 0,0 0 1,0 0-1,0 0 0,0 0 0,0-1 0,0 1 0,0 0 0,0 0 1,0 0-1,0 0 0,0 0 0,0 0 0,0 0 0,0 0 0,0 0 1,0 0-1,0 0 0,0 1 0,0-1 0,0 0 0,0 0 0,0 0 1,0 0-1,0 0 0,0 0 0,1 0 0,-1 0 0,0 0 0,0 0 1,0 0-1,0 0 0,0 0 0,0 0 0,0 0 0,0 0 0,0 0 1,0 0-1,0 0 0,0 0 0,0 0 0,0 0 0,0 0 0,0 0 1,0 0-1,0 0 2,1-6-124,1-9-160,-2 13 248,3-32-1266,1-1 0,4-5 1302,-4 23-491,1 0 1,0 0-1,1 1 1,1 0-1,3-5 491,-10 21-11,11-15-165,-11 14 193,1 1 0,-1 0 0,0 0 0,1-1 0,-1 1 0,0 0 0,1 0 0,-1-1 1,0 1-1,1 0 0,-1 0 0,1 0 0,-1 0 0,1-1 0,-1 1 0,0 0 0,1 0 0,-1 0 1,1 0-1,-1 0 0,1 0 0,-1 0 0,0 0 0,1 1 0,-1-1 0,1 0 0,-1 0 0,1 0 1,-1 0-1,0 0 0,1 1 0,-1-1 0,0 0 0,1 0 0,-1 1 0,1-1 0,-1 0 0,0 1 1,0-1-1,1 0 0,-1 1 0,0-1-17,3 4 207,-1-1-1,1 1 1,-1 0 0,0-1 0,-1 1-1,1 0 1,-1 0 0,1 0 0,-1 3-207,7 42 1268,-5-25-730,3 11 243,2-1 0,8 25-781,-14-54 28,4 11 42,-6-15-81,0-1 1,0 0-1,0 0 1,1 1-1,-1-1 1,0 0-1,0 0 1,0 0-1,0 1 1,0-1-1,1 0 0,-1 0 1,0 0-1,0 0 1,0 1-1,0-1 1,1 0-1,-1 0 1,0 0-1,0 0 0,1 0 1,-1 0-1,0 0 1,0 0-1,1 0 1,-1 0-1,0 0 1,0 0-1,0 0 0,1 0 1,-1 0-1,0 0 1,0 0-1,1 0 1,-1 0-1,0 0 1,0 0-1,1 0 0,-1 0 1,0 0-1,0 0 1,0 0-1,1-1 1,-1 1-1,0 0 1,0 0-1,0 0 0,1 0 1,-1-1-1,0 1 1,0 0-1,0 0 11,7-14-623,0-2-33,11-7-2492,-17 19 2851,1 1 0,0-1 1,-1 0-1,0 0 1,1 0 296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4:01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33 536,'-14'-31'646,"13"29"12109,-1 3-5437,-1 8-3814,1 9-6573,1-5 4907,0-3-1752,0 13 360,-4 14-446,0 13 574,1 41-574,3-59 102,3 354 1098,3-297-998,28 374 446,-28-415-616,5 43 26,-5-59-76,-2-1 0,-1 1-1,-1 0 1,-4 27 18,0-35-852,2-19 166,-1-8-531,-7-22-2704,-5-25 1598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4:02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20 1168,'-1'6'1838,"0"0"0,0 0-1,0 0 1,1 0 0,0 0-1,0 0 1,1 0 0,0 3-1838,4 13 4425,3 14-4425,-3-17 822,10 38 1524,2-1 0,15 32-2346,-22-67 250,0 1-1,1-1 0,1 0 1,1-1-1,1-1 1,1 0-1,12 12-249,-21-25 61,0 0 0,1-1 0,-1 0 0,1 0 0,0 0 0,0-1 0,1 0-61,-4-2 25,1 0 1,-1-1-1,0 0 1,1 1-1,-1-2 1,1 1-1,-1 0 1,1-1-1,-1 0 0,1 0 1,-1 0-1,1-1 1,3 0-26,2-2 28,0 0 0,0 0 0,0-1 0,-1 0 0,1-1 1,-1 0-1,8-6-28,11-10 102,18-17-102,-44 37 2,131-119 147,5-4-29,-110 101-76,-1-2-1,16-20-43,-35 36 6,-1-1 1,1 0-1,-2-1 1,0 0-1,0 0 0,-1 0 1,0 0-1,0-1 1,1-11-7,-3 14 89,-1-5-784,-4 16 89,-5 7-11,0 2 280,5-7 444,-1-1 1,1 1-1,0-1 1,-1 0 0,0 0-1,0 0 1,0 0-1,0 0 1,-1 0-108,-7 4 283,-1 0 1,-4 1-284,16-8 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4:05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111 135 1888,'-20'-6'12046,"-1"-1"-6984,17 5-4342,0 0-1,0 0 1,1 0 0,-1 0 0,0-1 0,1 1 0,-1-1 0,-2-2-720,5 3 105,0 1 1,0 0 0,0-1 0,0 1 0,0-1 0,1 1-1,-1-1 1,0 0 0,1 1 0,-1-1 0,1 0 0,-1 1-1,1-1 1,0 0 0,0 0 0,0 1 0,0-1-1,0 0 1,0 0 0,0 1 0,0-1 0,1 0 0,-1 1-1,1-1 1,0 0 0,-1 1 0,1-1 0,0 1-1,0-1 1,0 1 0,0-1 0,0 0-106,2-1 43,0-1 0,0 0 0,1 1 0,-1 0 0,1 0 0,-1 0 0,1 0 0,0 1 0,0-1 0,0 1 0,3-1-43,18-5 193,-24 8-173,1 0 0,0-1 1,0 1-1,0 0 0,-1 0 0,1 0 1,0 0-1,0 1 0,-1-1 0,1 0 0,0 1 1,0-1-1,-1 1 0,1 0-20,-1-1 8,-1 0 0,0 0 0,1 0 0,-1 1 0,0-1-1,0 0 1,1 0 0,-1 1 0,0-1 0,0 0 0,1 0 0,-1 1-1,0-1 1,0 0 0,0 1 0,1-1 0,-1 0 0,0 1 0,0-1-1,0 0 1,0 1 0,0-1 0,0 0 0,0 1 0,0-1 0,0 0 0,0 1-1,0-1 1,0 0 0,0 1-8,0 0 15,0 0 1,-1 0-1,1 0 0,-1 0 0,1 0 1,-1 0-1,1-1 0,-1 1 1,1 0-1,-1 0 0,0 0-15,-2 2 39,0-1 0,1 1-1,-1-1 1,-1 0 0,-2 2-39,0-1 23,-1 0-1,0-1 1,-1 0 0,1 0 0,0 0 0,-1-1 0,1 0 0,-1-1 0,1 1 0,-1-2 0,-4 1-23,11-1 0,0 1 0,0 0 0,0 0 0,0 0 0,0-1 0,0 1 0,0 0 0,0-1 0,0 1 0,0-1 0,0 1 0,1-1 0,-1 1-1,1 0 0,0 0 0,0 0 0,0-1 1,-1 1-1,1 0 0,0 0 0,0-1 1,0 1-1,0 0 0,-1 0 0,1-1 1,0 1-1,0 0 0,0 0 0,0-1 1,0 1-1,0 0 0,0-1 0,0 1 1,0 0-1,0-1 0,0 1 1,0-1-3,1 0-1,-1 0 1,1 0 0,-1 0-1,1 0 1,-1 1 0,1-1-1,0 0 1,0 0 0,-1 1-1,1-1 1,0 0 0,0 1-1,0-1 1,-1 1-1,1-1 1,0 1 0,0-1-1,1 1 4,12-6 24,0 1 0,1 1 0,0 0 0,0 1-1,1 0 1,-1 1 0,1 1-24,-13 2 135,-6 2-85,-5 1-8,3-3-63,0 1 0,1-1 0,-1 0-1,0 0 1,-1-1 21,4 0 53,0 1-1,-1-1 0,1 0 1,0 0-1,0-1 1,0 1-1,0 0 0,0-1 1,0 1-1,0-1 1,-2 0-53,4 1 10,0-1 1,0 1 0,0 0 0,-1 0 0,1 0 0,0 0 0,0-1 0,0 1 0,0 0 0,0 0 0,-1 0 0,1 0 0,0-1 0,0 1-1,0 0 1,0 0 0,0 0 0,0-1 0,0 1 0,0 0 0,0 0 0,0-1 0,0 1 0,0 0 0,0 0 0,0 0-11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4:06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92 1640,'-15'-1'13361,"4"-3"-7676,10 3-5485,1 1 1,-1-1 0,0 0-1,1 0 1,-1 0-1,1 1 1,-1-1 0,1 0-1,-1 0 1,1 0 0,0 0-1,-1 0 1,1 0 0,0 0-1,0 0 1,0 0-1,0 0 1,0 0 0,0 0-1,0 0 1,0 0 0,0 0-1,0 0 1,0 0-1,1 0-200,0-2 129,-1 1 0,1-1 0,0 1-1,0-1 1,1 1 0,-1 0 0,0-1-1,1 1 1,0 0 0,0-1-129,8-11 345,5-7 144,-15 21-482,0 0 0,0 0 0,0 0 0,0 0 0,0 0 0,0 0-1,0 0 1,0 0 0,0 0 0,0 0 0,0 0 0,0 0 0,0 0-1,0 0 1,0 0 0,0 0 0,0 1 0,0-1 0,0 0 0,0 0 0,0 0-1,0 0 1,0 0 0,0 0 0,0 0 0,0 0 0,0 0 0,0 0 0,0 0-1,0 0 1,0 0 0,0 0 0,0 0 0,0 0 0,0 0 0,1 0 0,-1 0-1,0 0 1,0 0 0,0 0 0,0 0 0,0 0 0,0 0 0,0 0 0,0 0-7,-2 8 162,-5 14 50,-1-3-57,-11 21 87,17-36-216,0-1 0,-1 1 0,1 0 0,-1-1 0,0 1 0,0-1 0,-1 0 0,1 1-26,2-4 2,1 0 0,0 0 0,-1 1 0,1-1 0,0 0 0,-1 0 0,1 1 0,-1-1 0,1 0 0,0 0 0,-1 0 0,1 0 0,-1 0 0,1 0 0,0 1 0,-1-1 0,1 0 0,-1 0 0,1 0 0,-1 0 0,1-1 0,0 1 0,-1 0 0,1 0 0,-1 0 0,1 0 0,0 0 0,-1 0 0,1-1 0,-1 1 0,1 0 0,0 0 0,-1-1 0,1 1 0,0 0 0,-1 0 0,1-1 0,0 1 0,0 0 0,-1-1 0,1 1 0,0-1 0,0 1 0,0 0 0,-1-1 0,1 1 0,0-1 0,0 1 0,0 0 0,0-1-2,-1-1 0,0 0 1,1 0-1,-1-1 0,1 1 0,0 0 1,0 0-1,-1 0 0,2-1 0,-1 1 0,0 0 3,1 0 0,-1 0-1,1 0 1,0 0 0,0 0-1,0 1 1,0-1 0,0 0 0,0 1-1,0-1 1,1 0 0,-1 1-1,1-1 1,-1 1 0,1 0 0,-1 0-1,1 0 1,0-1 0,0 1-1,-1 1 1,1-1 0,0 0-1,0 0 1,0 1 0,0-1 0,0 1-1,0 0 1,0-1 0,0 1-1,0 0 1,0 0 0,0 0 0,0 0-1,0 1 1,0-1 0,1 1-3,-2-1 13,0 1 0,1 0 1,-1-1-1,0 1 0,0 0 0,0 0 1,0 0-1,0 0 0,0 0 1,0 0-1,0 1-13,-1-2 10,1 0 0,-1 0 0,0 0-1,0 1 1,0-1 0,1 0 0,-1 0 0,0 1 0,0-1-1,0 0 1,0 0 0,0 1 0,1-1 0,-1 0 0,0 0-1,0 1 1,0-1 0,0 0 0,0 0 0,0 1 0,0-1-1,0 0 1,0 1 0,0-1 0,0 0 0,0 0 0,0 1-1,0-1 1,0 0 0,0 0 0,-1 1 0,1-1 0,0 0-1,0 1 1,0-1 0,0 0 0,0 0 0,-1 0-1,1 1 1,0-1 0,0 0 0,0 0 0,-1 0 0,1 1-1,0-1 1,0 0 0,-1 0 0,1 0 0,0 0 0,0 0-1,-1 0 1,1 0 0,0 1 0,0-1 0,-1 0 0,1 0-1,0 0-9,-27-2 1591,16 4-1073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4:03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2736 273 696,'2'-1'141,"0"0"-81,0-1-1,-1 1 1,1 0-1,0 0 1,0-1 0,-1 1-1,1-1 1,0 0-60,-2 1 104,0 0 0,1 0 1,-1 1-1,0-1 0,1 0 0,-1 0 1,0 0-1,0 0 0,0 1 0,0-1 1,0 0-1,0 0 0,0 0 0,0 0 1,0 0-1,-1 0 0,1 1 0,0-1 1,0 0-1,-1 0 0,1 0 0,-1 0-104,-3-8 2583,0 0 0,-1 1 0,0-1 0,0 1 0,-4-4-2583,3 4 965,-1 1 0,1 0 0,-1 1 0,-1 0 0,-3-3-965,0 2 313,0 1 0,-1-1 0,0 2 0,0 0 0,-1 0-1,1 1 1,-1 0 0,-10 0-313,-109-18 741,-2 5-1,-28 6-740,-272 2 511,329 11-327,-66 12-184,95-5 22,-194 36 18,172-24-17,-86 32-23,136-35 10,1 3 0,1 2 0,-27 18-10,67-37 1,-56 34 20,1 3 0,3 2 1,-28 28-22,59-47-1,1 1 0,2 1 1,0 1-1,2 1 0,1 1 1,1 0-1,1 2 0,2 1 1,1 0-1,-8 26 1,9-11-14,1 1-1,3 0 1,2 1 0,2 0 0,2 0-1,2 20 15,4 12-21,4-1-1,3 1 0,12 44 22,19 78 1,38 103-1,-45-202 7,5-2 1,4-2-1,46 80-7,-35-89 14,3-2-1,4-2 1,5-3 0,60 62-14,-86-109 9,1-1 0,1-2 1,2-3-1,2 0 1,0-3-1,19 7-9,22 7 30,1-3-1,3-5 1,11 1-30,-13-9 71,80 13-71,-107-28 55,0-4 0,0-1 0,14-4-55,-36-2 71,67-1 182,183-20 42,-146 4-60,16-9-235,-82 8 106,-1-3 0,18-10-106,-84 28 8,45-16 82,-2-2 0,0-3-1,-1-1 1,28-21-90,-46 24 56,-2-1-1,0-2 1,-1-1-1,-2-1 1,-1-2-1,-1 0 1,0-3-56,5-12 68,-1-1 0,-3-2 1,7-19-69,62-152 164,-69 155-128,10-28 77,18-72-113,-40 109 37,-2-1-1,-3 0 1,2-48-37,-10 36 30,-3 0 0,-2 1 0,-4-1 0,-10-43-30,-70-260 71,64 283-35,1 8 132,-3 1 0,-14-26-168,20 62 87,-1 0 0,-2 2 1,-2 0-1,-27-33-87,20 36 48,-1 1 1,-13-10-49,-75-62 43,53 50-48,-53-62 5,12-9-22,92 109 21,3 4 1,-1 1 1,0 0-1,-1 1 1,-1 1-1,0 0 1,-2 0-1,11 8-3,0 1-1,0 0 1,-1 0 0,1 1 0,-1 0 0,0 0 0,0 1 0,-1 0 0,1 0 0,0 1 0,-1 0 0,1 0 0,0 1 0,-1 0-1,1 0 1,-1 1 3,1 1-91,-1 0-1,1 0 1,0 1-1,0 0 1,1 1-1,-1-1 0,1 1 1,-1 1-1,1-1 1,-5 6 91,7-6-383,0 1 0,0-1-1,0 1 1,1 0 0,0 1 0,0-1 0,0 1 0,0-1 0,1 1 0,0 0 0,1 1 0,-1-1-1,0 5 384,-2 17-1529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4:04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1440,'12'13'10419,"-1"20"-6643,-3 26-1503,-3 18 303,-1 20-479,4 9-329,0 16-760,6-4-303,-1-5-345,-4-16-104,5-32 64,-4-14-88,2-28-584,0-13-320,-4-19 296,1-12-6290,1-17 4722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4:04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1 385 1376,'13'-20'10691,"22"14"-5130,2 2-2417,4-2-615,4 2-409,6-3-783,6 3-417,-4 4-448,-1 0-128,-18 0-168,-10-3 24,-7 1-152,-12-4-176,3 0-768,-5 0-248,-3-5 2432,-2-11-1312</inkml:trace>
  <inkml:trace contextRef="#ctx0" brushRef="#br0" timeOffset="1">405 0 1544,'20'11'12931,"-17"18"-7922,1 11-1928,3 20-697,-1 5-431,0 18-761,1 6-328,-4 4-432,-7-4-184,8-19-80,-5-12-80,2-29-232,3-8-392,-4-21 1496,-1-18-9473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4:07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0 201 1696,'3'-9'7309,"-3"6"-5584,1 0 0,0 0 1,0 0-1,0 1 0,0-1 1,0 0-1,2-1-1725,-3 4 85,0 0 0,0 0-1,0-1 1,0 1 0,0 0 0,0 0 0,1 0 0,-1 0 0,0 0-1,0 0 1,0 0 0,0-1 0,0 1 0,1 0 0,-1 0-1,0 0 1,0 0 0,0 0 0,1 0 0,-1 0 0,0 0 0,0 0-1,0 0 1,0 0 0,1 0 0,-1 0 0,0 0 0,0 0 0,0 0-1,0 0 1,1 0 0,-1 0 0,0 0 0,0 1 0,0-1 0,0 0-1,1 0 1,-1 0 0,0 0 0,0 0 0,0 0-85,6 8 1774,-4 0-808,-2-8-940,0 0 0,0 0-1,-1 0 1,1 0 0,0 0 0,0 0-1,0 0 1,0 0 0,-1 0 0,1 0-1,0 0 1,0 0 0,0 0 0,0 0-1,-1 0 1,1 0 0,0 0 0,0 0-1,0 0 1,0 0 0,-1 0-1,1 0 1,0-1 0,0 1 0,0 0-1,0 0 1,-1 0 0,1 0 0,0 0-1,0 0 1,0 0 0,0-1 0,0 1-1,0 0 1,0 0 0,0 0 0,-1 0-1,1-1 1,0 1 0,0 0 0,0 0-26,-1-2 3,0 1 1,0-1-1,0 0 1,0 0-1,0 0 1,1 1 0,-1-1-1,0 0 1,1 0-1,0 0 1,-1-1-4,-2-9-2,3 10 1,-1-2-1,0 0-1,0 0 0,0 1 1,1-1-1,-1 0 1,1 0-1,0 0 1,0-1 2,1 4-2,-1 0 0,0-1 0,1 1 0,-1 0 0,1-1 1,-1 1-1,1 0 0,0 0 0,-1 0 0,1-1 0,0 1 1,0 0-1,0 0 0,0 0 0,0 0 0,0 0 0,0 0 1,0 1-1,0-1 0,0 0 0,1 1 0,-1-1 0,0 0 1,0 1-1,1 0 0,-1-1 0,0 1 0,1 0 0,0-1 2,8 0-9,0 0 0,-1 0-1,1 1 1,5 0 9,-9 0 12,0 1 1,0 0 0,0 0 0,0 0-1,-1 1 1,1-1 0,0 2-1,2 0-12,-3 2 134,-8-3 221,2-1-301,0-1-1,-1 0 0,1 0 0,-1 0 0,1 0 0,-1 0 0,1 0 0,-1 0 0,0 0-53,-7-3 75,0 0-1,0-1 0,0 0 1,0 0-1,1-1 1,-7-5-75,-7-3 39,10 7-30,12 6-8,0 0-1,-1 0 1,1-1-1,0 1 1,-1 0-1,1 0 1,0 0-1,-1 0 1,1 0-1,-1 0 1,1-1 0,0 1-1,-1 0 1,1 0-1,0 0 1,-1 0-1,1 0 1,0 0-1,-1 1 1,1-1-1,-1 0 1,1 0-1,0 0 1,-1 0-1,1 0 1,0 0-1,-1 1 1,1-1 0,0 0-1,-1 0 0,1 5 31,3-8 490,21-10-409,41-22-94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4:07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5 1360,'3'-1'3423,"9"-3"7775,-10 6-6546,-6 5-2732,1-4-1560,0 0 0,-1 0 0,1 0 0,-1 0 0,0 0 1,0-1-1,0 0 0,0 0 0,0 0 0,-3 1-360,4-2 82,0 0 1,0 0-1,0-1 0,0 1 1,0-1-1,0 1 0,-1-1 0,1 0 1,0 0-1,0-1 0,0 1 1,0 0-1,-1-1 0,1 0 1,-3-1-83,6 2 5,0 0 0,-1 0 0,1 0 0,0 0 1,-1-1-1,1 1 0,0 0 0,-1 0 0,1 0 1,0 0-1,-1-1 0,1 1 0,0 0 0,0 0 1,-1-1-1,1 1 0,0 0 0,0 0 0,-1-1 0,1 1 1,0 0-1,0-1 0,0 1 0,0 0 0,0-1 1,-1 1-1,1 0 0,0-1 0,0 1 0,0 0 1,0-1-1,0 1 0,0 0 0,0-1 0,0 1 1,0 0-1,0-1 0,0 1 0,1 0 0,-1-1 1,0 1-1,0 0 0,0-1 0,0 1 0,0 0 1,1-1-1,-1 1 0,0 0 0,0-1 0,1 1 1,-1 0-1,0 0 0,0 0 0,1-1 0,-1 1 1,0 0-1,0 0 0,1 0 0,-1-1 0,0 1 1,1 0-1,-1 0 0,0 0 0,1 0 0,-1 0 1,1 0-1,-1 0 0,0 0 0,1 0-5,14-4 66,1 1 0,8-1-66,-16 3 26,-5 1 14,-1-1 0,1 1 1,0-1-1,0 1 0,-1 0 0,1 0 1,0 0-1,0 0 0,-1 1 1,1-1-1,0 1 0,0-1 0,-1 1 1,1 1-41,-2-2 5,-1-1 1,0 1 0,0 0-1,0 0 1,0 0 0,0 1-1,1-1 1,-1 0-1,0 0 1,0 0 0,0 0-1,0 0 1,0 0 0,0 0-1,1 0 1,-1 0-1,0 0 1,0 0 0,0 0-1,0 0 1,0 0 0,0 1-1,0-1 1,1 0-1,-1 0 1,0 0 0,0 0-1,0 0 1,0 0 0,0 0-1,0 1 1,0-1-1,0 0 1,0 0 0,0 0-1,0 0 1,0 0 0,0 1-1,0-1 1,0 0-1,0 0 1,0 0 0,0 0-1,0 0 1,0 1-6,-7 1 1119,-4 0-1587,3-2-4038,7 0 2452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4:08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55 134 1088,'6'-7'1794,"-1"0"-1,0-1 0,0 0 0,-1 0 1,0 0-1,-1-1 0,0 1 1,0-1-1,0 0 0,-1-3-1793,-1 10 123,-1 1 0,0-1 0,0 1 0,0 0 0,0-1 0,0 1 0,0-1-1,0 1 1,0-1 0,-1 1 0,1 0 0,-1-1 0,1 1 0,-1 0 0,1-1 0,-1 1-1,0 0 1,1 0 0,-1 0 0,0-1 0,0 1 0,0 0 0,0 0 0,0 0 0,0 0-1,0 1 1,0-1 0,-1 0 0,1 0 0,0 1 0,0-1 0,-1 0 0,1 1 0,0 0-1,-1-1 1,1 1 0,-2-1-123,1 1 102,-1 0 0,0 0 1,1 0-1,-1 0 0,0 1 0,1-1 0,-1 1 0,0-1 0,1 1 1,-1 0-1,1 0 0,-1 0 0,1 1 0,0-1 0,0 0 0,-1 1 0,1-1 1,0 1-1,0 0 0,0 1-102,-1-1 60,1 1-1,1 0 1,-1-1 0,0 1 0,1 0-1,-1 0 1,1 0 0,0 0 0,0 1-1,0-1 1,0 0 0,1 0 0,0 1 0,-1-1-1,1 0 1,0 1 0,0-1 0,1 0-1,-1 0 1,1 1 0,0-1 0,0 3-60,1-1 59,0 1 0,0-1 0,1 1 0,0-1 0,0 0 0,0 0 1,0 0-1,1 0 0,0-1 0,0 1 0,0-1 0,3 2-59,2 1 94,0-1 0,0 0 0,1-1 0,0 0 0,0 0 0,0-1-94,21 7 724,12 1-724,-23-6 210,-18-5-174,27 9 310,-28-10-319,0 1-1,1-1 0,-1 1 0,0 0 0,0-1 0,0 1 1,1 0-1,-1 0 0,0 0 0,0 0 0,0 0 0,-1 0 1,1 0-1,0 0 0,0 0 0,-1 0 0,1 0 0,0 1-26,-1-2 14,0 1 0,0-1 0,0 1-1,0-1 1,0 1 0,-1-1 0,1 1-1,0-1 1,0 0 0,0 1 0,0-1-1,-1 1 1,1-1 0,0 0 0,0 1-1,-1-1 1,1 0 0,0 1 0,-1-1-1,1 0 1,0 0 0,-1 1 0,1-1-1,-1 0-13,-10 7 205,2-4-142,1 0-1,0-1 1,-1 0 0,1 0-1,-1-1 1,0 0-1,1-1 1,-2 0-63,-7 0-7,1-1 0,0-1-1,0 0 1,0-1 7,13 2 28,-2 0-136,0 0 0,0-1 0,1 1 0,-4-2 108,8 3 6,-1-1-1,0 1 0,1 0 1,-1 0-1,1-1 0,-1 1 0,1 0 1,-1-1-1,1 1 0,-1 0 1,1-1-1,-1 1 0,1-1 1,-1 1-1,1-1 0,0 1 0,-1-1 1,1 1-1,0-1 0,-1 1 1,1-1-1,0 1 0,0-1 0,0 0 1,0 1-1,-1-1 0,1 1 1,0-1-1,0 0 0,0 1 1,0-1-1,0 0 0,0 1 0,0-1 1,1 1-1,-1-1 0,0 0 1,0 1-1,1-1-5,0-1 23,0 1 1,0-1-1,0 1 0,1 0 1,-1-1-1,1 1 0,-1 0 1,1-1-24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2:15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57 1064,'4'-5'3700,"15"-21"8581,-18 25-11621,0 0 0,0-1 0,0 1 0,-1-1 0,1 0 0,0 1 0,-1-1 0,1 0 0,-1 1 0,1-1 0,-1 0 0,0 1 0,0-3-660,0 4 48,0 0-1,0 0 1,0 0-1,0 0 1,0 0-1,0 0 1,0-1-1,0 1 1,0 0-1,0 0 1,0 0-1,0 0 1,0 0-1,0 0 1,0 0-1,0 0 1,0 0-1,-1 0 1,1 0-1,0 0 1,0 0-1,0 0 1,0 0-1,0 0 1,0 0-1,0 0 1,0-1-1,0 1 0,0 0 1,0 0-1,-1 0 1,1 0-1,0 0 1,0 0-1,0 0 1,0 0-1,0 1 1,0-1-1,0 0 1,0 0-1,0 0 1,0 0-1,-1 0 1,1 0-1,0 0 1,0 0-1,0 0 1,0 0-48,-5 3 775,2 0-306,-7 2 44,5-3-319,0 1 0,0 0-1,0 0 1,-2 3-194,5-5 23,1 1 0,-1-1 1,1 1-1,-1-1 0,1 1 0,0 0 0,0 0 0,0 0 0,0 0 1,0-1-1,1 1 0,-1 0 0,0 0 0,1 3-23,-2 10 123,0 0-1,2 0 1,0 0 0,1 0-1,0 0 1,1 0-1,1 0 1,0-1-1,1 1 1,1-1 0,0 1-1,1 0-122,25 56 532,-30-69-531,4 11 1,-5-13-2,0 0 0,0 1 0,0-1 0,0 0 0,0 1 0,0-1 0,0 0 0,0 0 0,0 1 0,0-1 0,0 0 0,0 1 0,0-1 0,0 0 0,0 0 0,0 1 0,0-1 0,-1 0 0,1 0 0,0 1 0,0-1 0,0 0 0,0 0 0,-1 0 0,1 1 0,0-1 0,0 0 0,-1 0 0,1 0 0,0 1 0,0-1 0,-1 0 0,1 0 0,0 0 0,0 0 0,-1 0 0,1 0 0,0 0 0,-1 0 0,1 0 0,0 0 0,0 0 0,-16 1 0,1 0 0,0-2 0,-14-1 0,-22-2 0,50 4-12,-2 1-73,-1-1-1,0 0 1,0 0 0,0-1-1,0 1 1,0-1 0,0 0-1,1 0 1,-1 0-1,0 0 1,1-1 0,-2-1 85,-16-14-5181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4:08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1704,'8'-4'12907,"-2"18"-9946,-6 16-561,-2 27-311,-2 5-369,1 5-584,7-3-175,9-12-441,-1-8-160,10-13-256,-2-14 64,2-17-240,5-5-256,-9-21 80,-2-2 1896,-10-10-1280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4:09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2160,'13'4'15948,"3"-4"-11515,11-1-2425,6-2-7,8-1-913,2-4-448,7-3-312,-4 2 40,-13-3-392,-5 2 872,-18 4-712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4:11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6 656,'-33'4'808,"25"-4"2153,8-3 1995,6-1 7597,-2 3-12256,0 1 0,1-1 0,-1 0 0,1 1 0,-1 0 0,1 0 0,-1 1 1,3-1-298,4 1 186,-2-1 28,1 1 0,-1 0 0,0 0 0,10 3-214,16 8 563,0 1 0,14 8-563,-10-3 345,32 8-345,-57-22 80,0 1-1,0 0 1,0 1-1,0 1 1,-1 0-1,0 1 0,-1 0 1,0 1-1,11 10-79,-19-15 29,-1 0-1,0 0 1,-1 0-1,1 0 1,0 1-1,-1-1 1,0 2-29,1 0 25,0-1 1,0 1-1,0-1 1,0 0-1,3 3-25,27 24 67,-20-20-40,-1 0 0,3 5-27,58 79 69,-32-40-54,-13-15 4,-2 2 0,-2 1 0,2 8-19,-23-46 1,26 54 25,20 38 36,33 47-62,-44-81 21,9 23-21,-38-65 6,0 1 0,-1 0 0,1 7-6,9 28 21,130 404 53,-122-360-30,13 104-44,-17-80 4,12 51 9,40 223 6,-70-375-16,5 35-1,4 0 0,1 0-2,123 355 0,-113-347 0,-3 1 0,-3 4 0,-6-24 0,8 45 0,20 132 1,-30-185 5,1-1-1,6 13-5,34 78 16,-17-48-12,-22-51-3,33 79 8,-34-86-7,2 0-1,1-1 1,4 5-2,-14-23-11,1 0 1,0 0 0,0 0 0,1-1-1,-1 0 1,1 0 0,0-1-1,0 0 1,1 0 0,-1 0-1,1 0 1,0-1 0,0 0-1,0-1 1,1 0 0,-1 0 0,0 0-1,1-1 1,-1 0 0,1-1-1,-1 1 1,4-2 10,-9 1 37,0 0 1,0 0-1,0 0 0,0 0 0,0-1 1,0 1-1,0-1 0,-1 0 0,1 1 1,0-1-1,1-1-37,-3 2-35,1-1 1,0 1-1,-1-1 1,1 1-1,0-1 0,-1 0 1,1 1-1,0-1 1,-1 0-1,1 0 1,-1 1-1,0-1 1,1 0-1,-1 0 1,0 0-1,1 0 1,-1 1-1,0-1 0,0 0 1,0 0-1,0 0 1,0 0-1,0 0 1,0 0-1,0 0 1,0 1-1,0-1 1,0-1 34,-2-3-103,0 0 1,0 0 0,0 1 0,0-1 0,-1 0 102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4:15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2244 17 880,'7'-1'1902,"-6"0"-1146,0 1 0,-1 0 1,1-1-1,0 1 0,0 0 0,0-1 1,0 1-1,-1-1 0,1 1 0,0-1 1,-1 1-1,1-1 0,0 0 0,-1 1 0,1-1 1,-1 0-1,1 0 0,0 0-756,-1 1 156,0 0-1,0 0 1,0-1-1,0 1 1,0 0-1,0 0 1,0 0-1,0 0 1,0 0-1,-1-1 1,1 1 0,0 0-1,0 0 1,0 0-1,0 0 1,0 0-1,0 0 1,0-1-1,0 1 1,0 0-1,0 0 1,-1 0-1,1 0 1,0 0-1,0 0 1,0 0-1,0 0 1,0 0-1,0 0 1,0-1 0,-1 1-1,1 0 1,0 0-1,0 0 1,0 0-1,0 0 1,0 0-156,-11-1 1341,-3 3-1037,0 0 0,1 1 0,-1 1 0,0 0 0,1 1-1,-7 3-303,-31 16 1045,-1 4-1045,-27 12 552,29-19-323,0-2 0,-1-3 0,-1-2 1,-22 3-230,-53 3 451,-38-1-451,-20-5 416,-162-9-416,209-12 151,0-5 0,-115-27-151,201 28 56,0-3 1,-6-3-57,37 9 10,-1-1 0,2 0 1,-1-2-1,1 0 0,1-1 0,-4-4-10,-2-8-356,25 24 363,0 0 0,0 0 0,0 0 1,0 0-1,0 0 0,0 0 0,0 1 0,0-1 0,0 0 0,0 0 0,0 0 0,0 0 0,0 0 0,0 0 1,0 0-1,0 0 0,0 0 0,0 1 0,0-1 0,0 0 0,0 0 0,0 0 0,0 0 0,-1 0 0,1 0 1,0 0-1,0 0 0,0 0 0,0 0 0,0 0 0,0 0 0,0 0 0,0 0 0,0 0 0,0 0 0,0 0 1,-1 0-1,1 1 0,0-1 0,0 0 0,0 0-7,-1 1 453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4:16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572 20 1808,'-5'-11'13265,"5"11"-13054,0-1 0,-1 1 0,1-1 0,0 1 1,0-1-1,0 1 0,-1-1 0,1 1 0,0-1 0,0 1 0,-1 0 0,1-1 0,0 1 0,-1-1 0,1 1 0,0 0 0,-1 0 0,1-1 0,-1 1-211,0 0 55,0 0 0,1 1-1,-1-1 1,0 0-1,0 1 1,0-1-1,1 1 1,-1-1-1,0 1 1,1-1 0,-1 1-1,0-1 1,1 1-1,-1 0 1,1-1-1,-1 1 1,1 0-55,-37 41 859,0 6-859,-24 28 412,-144 156 1327,174-196-1522,2 1 1,1 2-1,1 1 0,3 1 1,-12 28-218,30-56 106,0 1-1,1 1 1,0-1 0,2 1 0,-1 0 0,1 1-106,3-10 62,-1 0 0,1 0 0,0 0 0,0 0 1,1 0-1,0 0 0,0 0 0,0 0 0,0 0 0,1-1 1,0 1-1,1 0 0,-1-1 0,1 1 0,0-1 1,2 2-64,1 1 100,0-1 0,1 1 0,0-1 0,0-1-1,1 1 1,6 3-99,13 7 405,13 6-405,-24-14 83,48 25 229,33 20 91,-89-50-391,23 15 292,15 5-304,-36-19-33,-1-1-1,1-1 1,0 1 0,0-2 0,0 1 0,1-1 0,1-1 33,-6 1 1040,-5 4-459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4:17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1448 56 984,'-4'-5'1212,"-1"0"1,-1 0-1,1 1 0,-1-1 0,1 1 1,-1 1-1,-1-1 0,1 1 1,0 0-1,-1 1 0,-5-2-1212,3 1 696,-1 1-1,0 1 1,0 0-1,0 0 1,0 1 0,0 0-1,-8 1-695,-11 4 530,1 1 1,0 1-1,1 1 0,0 2 0,-9 4-530,-41 21 1722,-9 8-1722,33-16 373,-119 66 503,142-75-763,1 2 0,1 1-1,1 2 1,-13 14-113,-15 22 97,3 3-1,3 2 1,-2 9-97,4-6 36,-26 38 0,40-54-19,-2 1 7,-7 17-24,23-31 12,2 0-1,1 1 1,3 0-1,-1 7-11,0 12 3,2 0 1,-1 38-4,4 6-15,5 12 15,4 101-17,0-203 16,4 117-19,11 66 20,-6-129-12,3-1 0,2-1 0,22 57 12,38 77-19,6 16 7,-30-80 20,26 42-8,73 124 8,-123-256-7,1-2-1,1-1 0,3-1 1,1-2-1,13 10 0,183 180 6,-109-121-2,-87-81-1,1-2 0,32 17-3,-13-14 10,1-1 1,56 17-11,-9-10 17,24 1-17,-7-4 8,116 27 15,-171-44-15,44 8 11,18-6 32,1-5 1,11-5-52,-62-6 43,0-3 0,35-8-43,7-6 51,15-10-51,-48 6 60,57-23-60,76-39 60,-164 62-48,-49 21-12,57-23 10,-1-3-1,21-14-9,-27 9 16,-1-3 0,-2-2 1,-2-2-1,15-17-16,206-217 192,-227 225-159,-2-3 0,-3 0 0,-1-3 0,26-54-33,-30 39 19,-4 0 0,-2-2 0,-3-1 0,-3-1 1,-4-1-1,1-21-19,-9 28 29,-2 0 1,-3 0 0,-4 0-1,-2 0 1,-9-46-30,-8 11 67,-4 1 0,-25-61-67,8 44 258,-5 1-1,-5 2 1,-56-90-258,20 62 499,-14-7-499,59 94 53,-1 2 0,-3 2 0,-51-45-53,-120-75 97,123 101-74,-8-11 6,-89-65 24,152 120-22,-1 2-1,-1 3 1,-1 0-1,-7 1-30,-32-9 170,-1 4-1,-48-8-169,-172-26 359,81 19-275,179 32-83,-245-48-36,157 36-23,-29 4 58,113 15-71,0 2-1,-1 2 1,2 2-1,-1 3 1,0 1-1,1 2 1,-36 13 71,58-15-580,-21 9 580,37-14-41,0 1 0,1 0 0,-1 0 0,1 1 0,0-1 0,0 1 0,-4 5 41,8-8 143,-1 1 0,1-1 0,0 1 0,0 0 0,1 0 0,-1 0 1,0 1-144,1-1 95,0 0 1,0 0 0,1 0 0,-1 0 0,1 0-1,0 2-95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4:18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76 133 1088,'0'3'147,"1"7"3433,0-10-3008,-1 0 0,0 1-1,0-1 1,0 0 0,1 1 0,-1-1 0,0 0 0,1 1 0,-1-1 0,0 0 0,1 0 0,-1 1 0,0-1 0,1 0 0,-1 0 0,0 1 0,1-1 0,-1 0 0,0 0 0,1 0 0,0 0-572,-3-4 7696,-3-15-6447,2 2-918,1 1-1,0-1 1,1-5-331,1 19 36,0 0 1,1 1-1,-1-1 0,1 0 0,0 0 1,-1 1-1,1-1 0,0 0 0,1 1 1,-1-1-1,0 1 0,1-1 0,-1 1 1,1 0-1,0 0 0,0 0 0,2-2-36,-4 3 14,1 1 0,0-1 0,0 0 0,0 0 0,0 1 1,0-1-1,0 1 0,0-1 0,0 1 0,0-1 0,0 1 0,1 0 0,-1-1 0,0 1 0,0 0 0,0 0 0,0 0 0,0 0 0,1 0 0,-1 0 0,0 0 0,0 0 0,0 0 0,0 1 0,1-1 0,-1 0 0,0 1 0,0-1 0,0 1 0,0-1 0,0 1 0,0 0 0,0-1 0,0 1 1,-1 0-1,1 0 0,0 0 0,1 0-14,-1 1 19,0-1-1,0 1 1,0-1 0,0 1 0,0 0 0,0 0 0,0-1 0,-1 1 0,1 0 0,0 0 0,-1 0-1,0 0 1,1 0 0,-1-1 0,0 1 0,0 0 0,0 0 0,0 0-19,-1 1 17,1 0 1,-1 0 0,0-1-1,0 1 1,0 0 0,0-1-1,0 1 1,0-1 0,-1 1-1,1-1 1,-3 2-18,2-1 9,-1 0 1,1 0 0,-1 0-1,0 0 1,0-1-1,-1 1 1,1-1 0,0 0-1,-1 0 1,1 0-1,-1-1 1,0 1 0,1-1-1,-1 0 1,0 0 0,0 0-1,-3 0-9,5-1-1,-1 0-1,0-1 1,0 1 0,0 0-1,0-1 1,1 0 0,-1 0-1,0 0 1,0 0 0,1 0-1,-1-1 1,1 1 0,-1-1-1,1 1 1,0-1 0,0 0-1,0 0 1,0 0 0,0 0-1,0-1 1,0 1 0,0 0-1,1-1 1,0 1 0,-1-1-1,1 1 1,0-1 0,0 0-1,0 0 1,1 1 0,-1-1-1,1 0 1,-1-1 1,1 3-2,0 0-1,0-1 1,0 1 0,1 0-1,-1-1 1,0 1-1,1 0 1,-1-1 0,0 1-1,1 0 1,0 0 0,-1-1-1,1 1 1,0 0-1,0 0 1,-1 0 0,1 0-1,1-1 3,0 0-3,0 0 0,1 1 0,-1-1 0,1 0-1,-1 1 1,1 0 0,0-1 0,2 0 3,3 0 23,-1 0 0,1 0 0,0 1 0,0 0 0,0 0-1,3 1-22,-11 0 1,5 0 72,1 0 1,-1 1-1,1-1 0,2 2-73,-8-2 12,1 0 0,-1 0 0,1 0 0,-1 1 0,1-1 0,-1 0 0,1 0-1,-1 0 1,1 1 0,-1-1 0,1 0 0,-1 1 0,0-1 0,1 0 0,-1 1 0,1-1-1,-1 0 1,0 1 0,0-1 0,1 1 0,-1-1-12,0 1 11,0 0-1,0-1 1,0 1-1,0 0 1,0-1-1,-1 1 1,1-1 0,0 1-1,0 0 1,-1-1-1,1 1 1,0-1-1,-1 1 1,1-1 0,0 1-1,-1-1 1,1 1-1,-1-1 1,1 1 0,-1-1-1,1 0 1,-1 1-1,0-1-10,-11 10 109,-1 0 0,-9 4-109,17-11-40,1 0 0,-1-1 1,1 0-1,-1 0 0,0 0 0,0-1 1,0 1-1,0-1 0,0 0 0,-2 0 40,7-1-2,0 0 0,-1 0-1,1 0 1,0 0 0,-1 0 0,1 0-1,0 0 1,-1 0 0,1 0 0,0 0-1,-1 0 1,1-1 0,0 1 0,-1 0-1,1 0 1,0 0 0,0 0-1,-1 0 1,1-1 0,0 1 0,-1 0-1,1 0 1,0 0 0,0-1 0,0 1-1,-1 0 1,1 0 0,0-1-1,0 1 1,0-1 2,2-10 612,7-6-296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4:19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66 1424,'7'0'6037,"-4"0"-4458,0 0-1,0 0 0,0 0 0,0 0 0,0 1 0,0-1 0,1 1-1578,-4-1 172,1 1-1,-1-1 0,1 0 0,-1 0 1,1 1-1,-1-1 0,1 0 0,-1 1 0,1-1 1,-1 1-1,1-1 0,-1 1 0,0-1 0,1 1 1,-1-1-1,0 1 0,1-1 0,-1 1 1,0-1-1,0 1 0,0-1 0,1 1 0,-1-1 1,0 1-1,0 0 0,0-1 0,0 1 1,0-1-1,0 1 0,0 0 0,0-1 0,0 1 1,0-1-1,-1 1 0,1-1 0,0 1 0,0 0 1,-1 0-172,0 1 183,0 0 1,0 1 0,0-1 0,0 0-1,-1 0 1,1 0 0,-1 0 0,0 0-1,1 0 1,-1 0 0,0 0 0,0-1-1,0 1 1,0-1 0,-1 1 0,1-1-1,0 0 1,-3 1-184,1 0 97,0 0 1,-1-1-1,1 0 0,-1 0 0,0 0 0,1 0 1,-1-1-1,1 0 0,-1 0 0,0 0-97,1 0 24,1-1 0,0 1-1,0-1 1,0 0-1,1 0 1,-1 0 0,0 0-1,0 0 1,0 0 0,1-1-1,-1 0 1,1 1 0,-1-1-1,1 0 1,0 0 0,-1 0-1,1-1 1,0 1 0,-1-2-25,2 2 6,0 0-1,0-1 0,0 1 0,0 0 0,0 0 0,1 0 0,-1-1 0,1 1 0,-1 0 0,1-1 0,0 1 0,0-1 0,0 1 0,0 0 0,1-1 0,-1 1 1,0 0-1,1-1 0,0 1 0,-1 0 0,1 0 0,0-1 0,0 1 0,0 0 0,2-1-4,-1-1 19,1 1 0,0 0 0,0 0 0,0 0 0,1 0 0,-1 0-1,1 1 1,-1-1 0,1 1 0,0 0 0,0 0 0,0 1 0,0-1 0,0 1 0,0 0 0,0 0 0,1 0 0,-1 0 0,0 1-1,1 0 1,-1 0 0,0 0 0,1 0 0,-1 1 0,0 0 0,0-1 0,1 2 0,-1-1 0,0 0 0,0 1 0,0 0 0,0 0-19,-3-2 9,-1 1 0,1-1 0,-1 0 1,1 0-1,-1 1 0,1-1 0,-1 0 1,0 1-1,1-1 0,-1 1 1,1-1-1,-1 0 0,0 1 0,1-1 1,-1 1-1,0-1 0,0 1 1,0-1-1,1 1 0,-1-1 0,0 1 1,0-1-1,0 1 0,0-1 1,0 1-10,0-1 9,0 1 1,0-1 0,-1 1-1,1-1 1,0 1-1,-1-1 1,1 1 0,0-1-1,-1 1 1,1-1 0,0 0-1,-1 1 1,1-1 0,-1 0-1,1 1 1,-1-1 0,1 0-1,-1 1 1,0-1-10,-2 1 40,-1 1 1,0-1-1,0 0 1,0 0-1,-4 0-40,2 0 17,1-1 1,-1 1-1,0-2 1,1 1-1,-5-1-17,8 1 0,0-1 0,-1 0 0,1 1 0,0-1 1,0 0-1,-1 0 0,1 0 0,0 0 0,0-1 0,0 1 0,0-1 0,1 1 0,-1-1 0,-1-1 0,2 3-30,2 0 24,-1 0 1,0 0-1,0 0 0,0 0 0,0 0 0,0 0 0,0 0 1,0 0-1,0-1 0,0 1 0,0 0 0,0 0 0,0 0 1,1 0-1,-1 0 0,0 0 0,0 0 0,0 0 0,0 0 1,0 0-1,0 0 0,0 0 0,0 0 0,0 0 1,0-1-1,0 1 0,0 0 0,0 0 0,0 0 0,0 0 1,0 0-1,0 0 0,0 0 0,0 0 0,0 0 0,0 0 1,0 0-1,0-1 0,0 1 0,0 0 0,0 0 0,0 0 1,0 0-1,0 0 0,0 0 0,0 0 0,0 0 0,0 0 1,0 0-1,0 0 0,-1 0 0,1 0 0,0-1 6,11 4-2451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4:20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39 1960,'1'1'1187,"-1"0"-1,1 0 0,0 0 1,-1 0-1,1 0 0,0 0 1,0 0-1,0 0 0,0 0 1,0 0-1,0 0 0,1 0-1186,-2 0 230,1-1-1,0 0 0,-1 0 1,1 1-1,0-1 0,0 0 1,-1 0-1,1 0 0,0 0 0,0 0 1,-1 0-1,1 0 0,0 0-229,0 0 94,-1 0 0,0-1 0,0 1 0,0 0 0,0 0 0,0 0-1,0-1 1,0 1 0,0 0 0,0 0 0,0-1 0,0 1 0,0 0 0,0 0-1,0 0 1,0-1 0,0 1 0,-1 0 0,1 0 0,0 0 0,0-1-1,0 1 1,0 0 0,0 0 0,0 0 0,0-1 0,-1 1 0,1 0-1,0 0 1,0 0 0,0 0 0,-1 0 0,1-1 0,0 1-94,-8-8 974,8 7-833,-4-3 165,0 0 0,-1 0-1,1 0 1,-1 1 0,1 0 0,-1 0 0,-5-3-306,7 5 73,0 0-1,0 0 1,0 0-1,-1 0 1,1 0-1,0 1 1,0-1-1,0 1 1,-1 0-1,1 0 1,0 0-1,-1 1 1,1-1-1,-3 1-72,-3 2 82,0 0 0,0 0 0,1 1 0,-1 0-1,1 0 1,0 1 0,0 0 0,1 1 0,-1 0-1,1 0 1,0 0 0,0 2-82,6-7 12,0 0 1,0 0-1,0 0 1,0 0-1,0 0 1,1 0-1,-1 0 1,0 0-1,1 0 0,-1 1 1,1-1-1,-1 0 1,1 0-1,0 1 1,0-1-1,-1 0 1,1 1-1,0-1 0,0 0 1,0 0-1,0 1 1,1-1-1,-1 0 1,0 1-1,0-1 1,1 0-1,-1 0 1,1 1-1,-1-1 0,1 0 1,-1 0-1,1 0 1,0 0-1,0 0 1,0 0-1,-1 0 1,1 0-1,0 0 0,1 0-11,2 3 30,1-1 0,-1 0 0,1 0 1,0 0-1,0 0 0,0-1 1,0 0-1,3 1-31,26 7 143,-18-6 10,0 1-1,8 4-152,-14-4 61,-1-2 29,-1 1 0,1 0 0,-1 1 0,0 0 0,0 0 0,0 1 0,3 2-90,-11-7 15,0-1-1,1 1 1,-1-1 0,0 1 0,1-1-1,-1 1 1,0 0 0,0-1 0,0 1-1,1-1 1,-1 1 0,0 0 0,0-1-1,0 1 1,0-1 0,0 1-1,0 0 1,0-1 0,0 1 0,0-1-1,-1 1 1,1 0 0,0-1 0,0 1-1,0-1 1,-1 1 0,1-1 0,0 1-1,0-1 1,-1 1 0,1-1 0,-1 1-1,1 0-14,-17 14 347,16-13-336,-5 2 43,0 0-1,0 0 1,-1-1 0,1 0-1,-1 0 1,0 0-1,0-1 1,1 0 0,-2 0-1,-5 0-53,-8 1 35,1-2 0,0 0-1,-6-2-34,26 1 0,-3 1-39,0-1 0,0 0 1,1-1-1,-1 1 0,0 0 0,1-1 1,-1 1-1,0-1 0,1 0 0,-1 0 1,0 0-1,-1-1 39,4 1-25,-1 1 0,1 0 0,0 0 1,0 0-1,0-1 0,0 1 0,-1 0 0,1 0 0,0 0 1,0-1-1,0 1 0,0 0 0,0 0 0,0-1 1,0 1-1,0 0 0,0 0 0,0-1 0,0 1 0,0 0 1,0 0-1,0-1 0,0 1 0,0 0 0,0 0 0,0-1 1,0 1-1,0 0 0,0 0 0,0-1 0,0 1 1,1 0-1,-1 0 0,0-1 0,0 1 0,0 0 0,0 0 25,10-9-1032,19-12-1618,9-10 1148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4:20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1416,'10'-27'10547,"-10"14"-6050,4 7-1977,-4 20-375,0 14-329,0 18-320,0 11-272,4 13-343,0 3-97,13 0-240,-4-8-160,15-13-232,7-8 48,-3-23-176,4-13-328,-7-25-136,-5-15 1704,-8-29-1120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4:09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17 624,'-2'-12'14991,"2"12"-14777,0 0 0,0-1 0,0 1 0,0 0 0,0 0 0,0 0 0,-1-1 0,1 1-1,0 0 1,0 0 0,0-1 0,0 1 0,-1 0 0,1 0 0,0 0 0,0 0 0,0 0 0,-1-1 0,1 1 0,0 0 0,0 0 0,-1 0 0,1 0 0,0 0 0,0 0-1,-1 0-213,-1 0 56,1 1 0,-1-1-1,0 1 1,0 0 0,1 0-1,-1 0 1,0 0 0,1 0-1,-1 0 1,1 0 0,-1 1-1,1-1 1,0 0 0,-1 1-56,1-1 15,-7 6 80,0 1 0,0 0 0,1 0 0,0 1 0,0 0 1,1 0-1,0 1 0,-3 8-95,-24 75 568,25-70-337,0 0 0,1 0 0,1 1 0,2 0 0,0 0 0,2 0 0,0 1 0,2-1 0,0 0 0,2 1 0,2 5-231,0-3 241,2 0 1,1 0 0,1-1 0,1 1 0,6 9-242,-6-17 111,12 24 179,1 0 0,23 31-290,-40-61 407,-5-8-2160,-4-7-6243,3 1 5055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4:21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11682,'8'0'9779,"11"0"-7755,5 1-360,6 3-223,10 0-313,3-1-720,5-3-48,-1-2 184,-7-2-200,-5-2 616,-7-2-631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4:21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36 1128,'0'-1'767,"0"-1"0,0 0 0,-1 0 0,1 0 0,-1 1 0,1-1 0,-1 0 0,0 1-1,1-1 1,-1 1 0,0-1 0,0 0 0,0 1 0,0 0 0,0-1 0,-1 0-767,1 1 222,0 1 0,1-1 1,-1 0-1,0 1 0,0-1 1,1 1-1,-1-1 0,0 1 1,0-1-1,0 1 0,0 0 1,1-1-1,-1 1 0,0 0 0,0 0 1,0 0-1,0-1 0,0 1 1,0 0-1,0 0 0,0 0 1,0 1-1,0-1 0,0 0 1,0 0-1,0 0-222,-2 2 286,0-1 0,0 0 1,0 1-1,0 0 0,0-1 0,0 2-286,1-2 166,-10 7 143,1 2 0,-1-1 1,1 2-1,1-1 0,0 2 1,1-1-1,0 1 0,1 0 1,0 1-1,1 0 0,0 1 1,1-1-1,1 1 0,0 0 0,-3 14-309,5-13 107,0 1 0,1 0-1,1 0 1,0 0-1,1-1 1,1 1 0,0 0-1,2 0 1,-1-1-1,2 1 1,0-1-1,5 12-106,-1-7 50,1 0-1,1-1 1,0 0-1,2-1 0,0 0 1,1 0-1,0-2 0,3 2-49,-8-10 9,0 0 0,0-1 0,1 0 0,0-1 0,0 1 0,1-2 0,-1 1 0,1-2-1,0 1 1,1-1 0,-1-1 0,1 0 0,-1 0 0,1-1 0,0 0 0,8 0-9,-9-2-10,-1 0 0,0-1 0,0 0 0,0 0 0,1-1 0,-1 0 0,-1 0-1,1-1 1,1-1 10,-6 2-47,1 0-1,0-1 0,-1 1 0,1-1 1,-1 0-1,0-1 0,0 1 0,0-1 0,-1 1 1,1-1-1,-1 0 0,0-1 0,0 1 1,0 0-1,-1-1 0,3-4 48,-3 4 158,0 0-1,-1 0 1,0 0-1,1 0 1,-2-1 0,1-3-158,0-2 153,-2 0 1,0 0 0,0 0-154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4:22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1 150 1584,'0'0'474,"0"0"-1,0 0 0,0 0 0,0 0 0,0 1 0,0-1 1,0 0-1,0 0 0,0 0 0,0 1 0,0-1 0,0 0 1,0 0-1,0 0 0,0 1 0,0-1 0,0 0 0,1 0 1,-1 0-1,0 0 0,0 1 0,0-1 0,0 0 0,0 0 1,0 0-1,1 0 0,-1 0 0,0 1 0,0-1 0,0 0 1,0 0-474,9 2 4783,12-2-4481,-16-1 1004,30-1-363,1-2 0,-1-2 1,1-1-1,-2-1 1,33-13-944,-26 5 53,44-14 217,-69 25-474,0 1 1,1 1-1,0 0 1,4 1 203,-9 0-598,-12 2 577,0 1 0,0-1 0,0 0-1,0 0 1,0 0 0,0 0 0,0 0 0,1 0 0,-1 0 0,0 0 0,0 0 0,0 0-1,0 0 1,0 0 0,0 0 0,0 0 0,0 0 0,0 0 0,0 0 0,0 0 0,0-1-1,0 1 1,0 0 0,0 0 0,0 0 0,1 0 0,-1 0 0,0 0 0,0 0 0,0 0-1,0 0 1,0 0 0,0 0 0,0 0 0,0 0 0,0 0 0,0 0 0,0 0 0,0 0-1,0 0 1,0 0 0,0 0 0,0-1 0,0 1 0,0 0 0,0 0 0,0 0 0,0 0-1,0 0 1,0 0 0,0 0 0,0 0 0,0 0 0,0 0 0,0 0 0,0 0 0,0 0-1,0 0 1,0 0 0,0 0 21,-16-6-4561,-8-2-2771,10 2-129,-3-1 3827,10 4 3354,-1 0-1,1 1 0,-1 0 0,0 0 0,-3 0 281,10 2 3,0 0-1,0 0 0,1 0 0,-1 0 0,0 0 0,0 0 0,1 0 0,-1 0 0,0 1 0,0-1 0,0 0 0,1 1 0,-1-1 0,0 0 1,1 1-1,-1-1 0,0 1 0,1-1 0,-1 1 0,0-1-2,1 1 263,-1 0 0,1 0 0,-1 0 0,1-1 0,-1 1 0,1 0 0,0 0 0,0 0 0,-1 0 0,1 0 0,0 0 0,0 0 0,0-1 0,0 1 0,0 1-263,1 4 1977,0 0 0,0-1 0,1 1 0,0 0-1,1 2-1976,-1-2 1043,3 8 341,23 70 4098,12 44-1929,20 78-2040,-57-195-1596,1-1 0,0 1 0,0-1-1,1 0 1,0 1 83,9 8-221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4:24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0 728,'-12'4'1109,"-15"2"4426,5-2 5757,22-4-9948,1 0-306,63 11 730,14 4-1150,4 4-140,-1 3 0,-1 4 1,7 6-479,-32-8 201,-1 1 0,-2 4 1,50 34-202,29 34 117,-105-76-32,-2 2 1,18 21-86,130 153 149,-127-138-84,-2 2 0,26 49-65,59 130 94,-79-149-75,80 178 30,-91-175-2,24 93-47,25 156 54,-23-79-36,-49-208-17,110 430 21,-42-170-12,18-5 2,-7-83-10,96 163-2,-111-251 8,6-4 0,103 124-8,25-1 0,-102-129 0,148 177 240,-235-281 633,5 3-873,-15-15 128,0 3 346,-10-9 259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4:27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42 728,'22'5'2442,"21"1"-2442,-42-6 290,0 0 0,0 0 0,-1 0 0,1 0-1,0 0 1,0 0 0,0 0 0,0-1 0,0 1 0,0 0 0,0-1 0,0 1 0,-1 0-1,1-1-289,0 1 147,-1 0-1,0 0 0,0-1 0,0 1 0,1 0 0,-1 0 0,0-1 1,0 1-1,0 0 0,1-1 0,-1 1 0,0 0 0,0 0 0,0-1 1,0 1-1,0 0 0,0-1 0,0 1 0,0 0 0,0-1 0,0 1 0,0 0 1,0-1-1,0 1-146,0-1 227,0 0 0,0 1 1,0-1-1,-1 0 0,1 1 1,0-1-1,-1 1 1,1-1-1,0 0 0,-1 1 1,1-1-1,-1 1 0,1-1 1,-1 1-1,1-1 0,-1 1 1,1-1-1,-1 1 0,0 0 1,1-1-1,-1 1 0,1 0 1,-1-1-228,-2 1 253,1 0 0,0 0 0,-1 0 0,1 0 1,-1 0-1,1 1 0,-1-1 0,1 1 0,0 0 1,-1-1-1,1 1 0,0 0 0,0 0 0,0 1 1,0-1-1,-1 0 0,2 1 0,-1-1 0,0 1 0,-1 1-253,-3 2 281,1 0-1,0 1 0,1 0 0,-1 0 0,1 0 0,-1 3-280,2-5 106,1 1 1,0 0-1,0 0 0,1 0 1,-1 0-1,1 0 0,0 0 1,0 0-1,1 0 1,0 0-1,0 0 0,0 1 1,0-1-1,1 0 0,0 0 1,0 4-107,1-5 53,-1 0 1,1 0 0,-1 0 0,1-1-1,0 1 1,0 0 0,1-1 0,-1 1-1,1-1 1,0 0 0,0 0 0,0 0-1,0 0 1,0 0 0,1-1 0,-1 0-1,1 1 1,0-1 0,-1 0-1,3 0-53,1 0 32,-1 0 0,1 0-1,-1-1 1,1 0 0,-1 0-1,1-1 1,0 1 0,-1-2-1,1 1 1,0-1 0,-1 0-1,1 0 1,0 0 0,-1-1-1,3-1-31,-2 0 17,1 0 0,-1-1-1,0 1 1,0-1-1,-1 0 1,1-1-1,-1 0 1,0 0-1,0 0 1,-1-1-1,0 0 1,5-5-17,-8 8 9,0 0-1,0 0 1,0 0-1,-1-1 1,1 1-1,-1-1 1,0 1 0,0-1-1,0 1 1,0-1-1,-1 0 1,1 1-1,-1-1 1,0 0 0,0 1-1,0-1 1,-1 0-1,1 1 1,-1-1-1,0 0 1,0 1 0,0-1-1,0 1 1,-2-2-9,0-1 14,0 1 1,0 0-1,-1 0 1,0 0-1,0 1 1,0-1 0,0 1-1,-1 0 1,0 0-1,0 0 1,0 1-1,0 0 1,0 0-1,-2-1-14,-7-2 29,0 0 0,-12-3-29,20 8-113,0-1 1,0 1 0,-1 0 0,1 0 0,0 1-1,0 0 1,-6 0 112,11 0-25,1 0-1,-1 0 0,0 0 1,1 0-1,-1 0 1,1 1-1,-1-1 1,0 0-1,1 0 0,-1 0 1,1 1-1,-1-1 1,0 0-1,1 0 1,-1 1-1,1-1 0,-1 1 1,1-1-1,0 0 1,-1 1-1,1-1 1,-1 1-1,1-1 0,0 1 1,-1-1-1,1 1 1,0-1-1,-1 1 1,1-1-1,0 1 0,0 0 1,0-1-1,0 1 1,-1-1-1,1 1 1,0 0-1,0-1 0,0 1 1,0 0 25,1 1-72,-1 0-1,1 0 1,0 1 0,-1-1-1,1 0 1,0 0 0,0-1-1,1 1 1,-1 0 0,1 2 72,12 10-627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4:27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1424,'0'1'12659,"0"16"-8338,2 9-2745,6 18 545,-1 7-585,1 16-192,0 6-287,1 6-425,0-1-176,2-5-216,0-5-40,-2-15-184,0-9-120,-3-21-88,-4-14 992,0-17-736,-2-12 200,-2-22 216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4:28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0 299 2192,'27'-16'12352,"1"3"-6713,-15 9-5055,0 0 1,0 1-1,0 0 1,0 1 0,0 0-1,0 1 1,1 1-1,-1 0 1,9 1-585,-16 0 231,0 0 0,0 0 0,0 1-1,0-1 1,-1 1 0,1 0 0,-1 1 0,1-1-1,3 3-230,-7-3 61,0-1-1,0 1 0,0 0 0,0-1 0,0 1 0,0 0 0,-1 0 0,1 0 0,0 0 0,-1 0 0,0 1 1,1-1-1,-1 0 0,0 1 0,0-1 0,-1 1 0,1-1 0,0 1 0,-1-1 0,1 1 0,-1 0 1,0 1-62,0 1 53,-1-1 0,0 1 0,0 0 0,0 0 0,0 0-1,-1-1 1,0 1 0,0 0 0,0-1 0,-1 0-1,1 0 1,-1 1 0,0-2 0,-2 4-52,-6 4 61,1 0 0,-1-1 0,-1 0 0,-2 1-61,7-5-43,-1 0 1,0-1-1,0 0 0,0 0 1,-1-1-1,0 0 0,0-1 1,0 1-1,0-2 0,0 1 1,-4-1 42,11-2-158,0 1 1,0-1 0,0 0 0,1 0 0,-1 0 0,0 0-1,0-1 1,0 1 0,0 0 0,0-1 0,0 1 0,0-1-1,1 0 1,-1 0 0,0 0 157,1 0-104,0 0 1,-1 0-1,1 0 1,0 0-1,0 0 1,0-1-1,1 1 1,-1 0-1,0-1 1,0 1-1,1-1 0,-1 1 1,1 0-1,-1-1 1,1 1-1,0-1 1,-1 0-1,1 1 1,0-2 103,0-27-2030</inkml:trace>
  <inkml:trace contextRef="#ctx0" brushRef="#br0" timeOffset="1">426 1 1760,'13'40'15052,"-2"9"-11084,-10 8-2695,1 3 791,3 3-1008,-2-1 41,7-7-489,4-9-288,7-11-536,-1-12-160,1-19 1192,2-6-816,-6-11 136,-1-6 336</inkml:trace>
  <inkml:trace contextRef="#ctx0" brushRef="#br0" timeOffset="2">401 228 2064,'-7'0'15868,"10"0"-12499,6 4-2305,10-2 632,3 0-304,8-2 441,2 4-1089,4-6 152,-1-4 240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4:29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0 189 632,'112'46'1977,"-107"-22"11065,2 7-10497,-4-2 1912,-1-1-2369,1-2-887,0 1-65,-2-7-736,-1-3-472,-1-10-816,-2-7-273,-1-8 873,0-5-712,-5-14-536</inkml:trace>
  <inkml:trace contextRef="#ctx0" brushRef="#br0" timeOffset="1">77 1 1888,'8'9'15268,"-1"6"-11500,0 1-2431,-1 2 1263,0 5-1575,-5-6 615,2-3 32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4:29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1240,'-3'37'12617,"-4"-2"-7674,3-19-2848,2 0-1,-2 12-2094,3-13 875,2-6-554,-2-1 0,0 1 0,0 0-1,0-1 1,-1 1 0,0-1 0,-1 0 0,0 1-321,2-11 267,2-9-186,0-12-76,0 12-24,1 1 0,0-1 0,0 1 0,1 0 0,0 0 0,1 0 0,0 0-1,1 0 1,0 1 0,0 0 0,1 0 0,0 0 0,1 1 0,0 0 0,2-2 19,-7 8 26,1 0 1,0-1-1,0 1 1,0 1 0,0-1-1,0 0 1,0 1-1,0-1 1,1 1 0,-1 0-1,0 0 1,1 0-1,-1 0 1,3 1-27,-3 0 42,-1 0-1,0 0 1,1 0 0,-1 0 0,1 1-1,-1-1 1,0 1 0,0 0-1,1-1 1,-1 1 0,0 0-1,0 1 1,0-1 0,0 0-1,0 0 1,0 1 0,0-1 0,-1 1-1,1 0 1,-1 0 0,1-1-1,0 2-41,2 4 129,0 0 0,0 0 0,-1 0 0,0 0-1,-1 0 1,0 1 0,0-1 0,0 1 0,-1 0-1,0 5-128,1 16 397,-1 1-1,-2 2-396,1-28 20,-2 29 78,3-42-584,1-5 63,1 1 0,3-8 423,-2 8-239,1 0 1,1 1-1,0 0 1,4-4 238,-8 12-24,0 1 0,0-1 0,0 1 0,1 0 0,0 0 0,0 0 0,-1 0 0,2 1 0,-1-1 0,0 1 0,0 0 0,1 0 0,-1 0 0,1 0 0,0 0 0,3 0 25,-4 2 33,-1-1 1,1 1 0,0 0 0,0 1 0,0-1 0,0 0 0,-1 1 0,1 0 0,0-1 0,0 1 0,-1 0 0,1 1 0,-1-1 0,1 0 0,-1 1 0,1-1 0,-1 1 0,0 0 0,2 1-35,5 6 194,0 0-1,0 0 0,5 9-193,-14-18 2,11 14-587,0-1 0,1-1 0,0 0 0,1 0 585,-8-8-378,1 0 0,-1 0 1,1-1-1,-1 0 0,1 0 0,0 0 1,0-1-1,0 1 0,1-2 0,-1 1 1,0-1-1,2 0 378,22 1-1798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4:29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3 128 480,'42'-23'2542,"3"-4"-2542,-44 26 430,1 0 0,-1 0 0,1-1-1,-1 1 1,1 0 0,-1-1 0,0 1 0,0-1 0,0 1-1,0-1 1,0 1 0,0-1 0,0 0 0,0 0-430,-1 1 379,0 0 0,1 0 0,-1-1 0,0 1 0,0 0 0,0 0 0,0 0 0,-1-1 0,1 1 0,0 0 0,0 0 0,-1-1-379,0-3 935,1 4-608,0-1 0,-1 0 0,1 1 0,-1-1 0,1 1 0,-1-1 0,1 0 0,-1 1 0,0-1 0,0 1 0,0-1 0,0 1 0,0 0 0,0 0 0,0-1 0,0 1 0,0 0 0,-1 0 0,1 0 0,0 0 0,-1 0 0,1 0 1,-1 0-1,1 1 0,-2-1-327,1 0 140,0 1 1,0 0 0,0-1 0,0 1-1,1 0 1,-1 1 0,0-1 0,0 0-1,0 0 1,0 1 0,1-1 0,-1 1 0,0-1-1,0 1 1,1 0 0,-1 0 0,1 0-1,-1 0 1,0 0 0,1 0 0,0 0-1,-1 0 1,0 2-141,-2 1 122,0 1 1,0 0-1,1 0 0,0 0 0,0 1 0,0-1 1,1 1-1,-1 0 0,1 0 0,1 0 0,-1 0 0,1 0 1,0 0-1,0 0 0,1 0 0,0 0 0,0 1 1,0-1-1,1 0 0,0 0 0,1 3-122,-2-8 15,0 0 0,0 0 0,1 0 0,-1 0-1,1 0 1,-1 1 0,1-1 0,-1 0 0,1 0 0,-1 0 0,1 0-1,0 0 1,0-1 0,0 1 0,-1 0 0,1 0 0,0 0 0,0-1 0,0 1-1,0 0 1,0-1 0,0 1 0,0-1 0,1 1-15,0-1 10,0 0 1,0 0 0,0 0-1,0 0 1,0 0-1,0 0 1,0 0 0,0-1-1,0 1 1,0-1-1,-1 1 1,1-1 0,1 0-11,6-4 6,0 0 0,0 0 0,-1-1 0,0 0 1,2-2-7,9-8-9,-11 8 10,0 2 0,0-1 0,1 1-1,-1 0 1,1 1 0,3-2-1,-12 7 8,1 0 0,0-1 0,0 1 0,-1 0 0,1 0 1,0-1-1,0 1 0,0 0 0,-1 0 0,1 0 0,0 0 1,0 0-1,0 0 0,-1 0 0,1 0 0,0 1 0,0-1 1,-1 0-1,1 0 0,0 1 0,0-1 0,-1 0 0,1 1 1,0-1-9,0 1 15,0 1 1,0-1 0,0 0-1,0 0 1,0 0 0,0 1-1,0-1 1,-1 0 0,1 1-1,-1-1 1,1 1 0,-1-1-1,1 1-15,1 7 95,-1 0-1,0 0 1,0 1-1,-1 3-94,0-4 84,0 17 104,0-20-195,-1 1-1,2 0 1,-1 0-1,1-1 1,0 1 0,0 0-1,2 3 8,-3-10-50,0 0 1,0 0-1,0 0 0,0 0 1,0 0-1,0 0 0,0 1 1,0-1-1,0 0 0,0 0 0,0 0 1,0 0-1,0 0 0,0 0 1,0 0-1,0 0 0,1 1 1,-1-1-1,0 0 0,0 0 0,0 0 1,0 0-1,0 0 0,0 0 1,0 0-1,1 0 0,-1 0 1,0 0-1,0 0 0,0 0 0,0 0 1,0 0-1,0 0 0,0 0 1,1 0-1,-1 0 0,0 0 1,0 0-1,0 0 0,0 0 0,0 0 1,0 0-1,1 0 0,-1 0 1,0 0 49,5-6-784,3-11-362,0-8-888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4:10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281 351 856,'2'-3'1698,"-1"-1"1,1 0-1,0 0 0,-1-1 0,0 1 0,1-3-1698,-1 2 1274,-1 0 0,1 0 0,-1 0 1,0 0-1,-1-3-1274,0 2 470,0 0 0,0 0 1,-1 0-1,0 0 0,0 1 1,0-1-1,-1 1 0,0-1 1,0 1-1,-1-1-470,1 2 14,1 0-1,-1 0 1,0 1 0,-1-1-1,1 1 1,0-1-1,-1 1 1,0 1 0,0-1-1,0 0 1,0 1 0,0 0-1,-1 0 1,1 0 0,-1 0-1,1 1 1,-1 0 0,1 0-1,-1 0 1,0 0 0,1 1-1,-1 0 1,0 0 0,0 0-1,0 1 1,1-1-1,-3 1-13,3 1 7,0-1 0,0 1-1,1 0 1,-1 0 0,0 0-1,1 0 1,-1 1 0,1-1-1,0 1 1,0 0 0,0 0-1,-2 2-6,-5 8 20,0 0-1,-5 12-19,7-13 8,0 3 24,0-1 0,2 1-1,0 1 1,0-1 0,0 4-32,4-12 24,-3 8 89,1 1 1,1-1-1,0 1 1,1-1-1,0 1 1,1 0-1,1-1 1,1 1-1,1 7-113,-1-16 73,1-1-1,-1 1 0,1 0 0,1-1 0,-1 1 0,1-1 1,0 0-1,1 0 0,2 3-72,-4-6 27,0 0 0,0 0 0,1 0 0,-1 0 0,1-1 1,0 1-1,0-1 0,-1 0 0,2 1 0,-1-2 0,0 1 0,0 0 0,1 0 1,-1-1-1,1 0 0,-1 0 0,1 0 0,0 0-27,-1-1 4,-1 0 0,0 0 0,1 0 0,-1 0 0,0 0 0,1-1 0,-1 1 0,1-1 0,-1 0 0,0 0-1,0 1 1,0-1 0,1-1 0,-1 1 0,0 0 0,0 0 0,0-1 0,-1 1 0,1-1-4,5-5 0,-1 1-1,0-1 0,-1-1 1,3-3 0,-6 8-1,5-8-6,-1 1 0,0-2 0,0 1 0,-1 0 0,-1-1 0,3-10 7,0-8-42,-1 0 1,-1-8 41,0-20-47,-3-1 1,-3 0-1,-2-3 47,0-1-2,-1-31 492,7 141 180,19 179 1825,-14-172-2071,3 0 1,1 0-1,5 4-424,-13-45 59,1 0 0,0-1-1,1 0 1,6 11-59,-10-20-23,-1-1 1,1 1-1,0 0 0,0-1 0,0 0 0,0 1 1,1-1-1,-1 0 0,0 0 0,1 0 0,0-1 1,-1 1-1,1 0 0,0-1 0,0 0 0,0 0 1,0 0-1,0 0 0,0 0 0,0-1 0,0 1 0,0-1 1,1 0 22,-1 0-100,0 0 0,0-1 0,0 1 0,0-1 0,0 0-1,0 0 1,0 0 0,0 0 0,-1-1 0,1 1 0,0-1 0,-1 0 0,1 0 0,-1 0 0,0 0 0,2-1 100,-2 0-79,0 0 0,0 0 1,-1 0-1,1 0 0,-1 0 0,1-2 79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4:30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1952,'24'34'16356,"-4"5"-12299,-8 17-2689,-8 4 1177,-4 7-1497,-2 4-48,-1-2-288,2-4-200,-3-11-416,-3-9-288,0-19-152,6-7 880,-7-20-552,0-7 0,-11-12 120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4:32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181 257 856,'36'68'2237,"-35"-65"-1437,1 0 0,-1-1 1,1 1-1,-1-1 0,1 1 1,0-1-1,0 0 1,0 0-1,0 1 0,1-1 1,-1-1-1,0 1 0,3 1-800,-1 0 862,-3-2-625,1-1 1,-1 1-1,1 0 1,-1 0-1,1-1 1,0 1-1,-1 0 0,1-1 1,0 0-1,-1 1 1,1-1-1,0 0 1,-1 0-1,1 0 0,0 0 1,0 0-1,-1 0 1,1-1-1,0 1 1,-1-1-1,1 1 0,0-1 1,-1 1-1,1-1 1,-1 0-1,1 0 1,-1 0-1,1 0 0,-1 0 1,0 0-1,0 0 1,1 0-1,-1-1 0,1 0-237,1-2 230,1-1 0,-1 0 0,0 0-1,0-1 1,-1 1 0,1 0-1,-1-1 1,0 1 0,0-5-230,0-5 152,0 0 0,-1-1 1,0 1-1,-1 0 1,-1-1-1,-1 1 0,-2-9-152,1 9 39,-1 1-1,0 0 1,-1 0-1,-1 1 1,-3-6-39,7 14 7,-1 0 1,0 0 0,0 0 0,-1 1 0,1-1 0,-1 1 0,0 0 0,0 0 0,0 0 0,-1 1 0,1 0 0,-1-1 0,0 2 0,0-1 0,0 0 0,0 1 0,-4-1-8,2 1 1,0 0 0,0 1 1,0 0-1,0 0 0,0 1 0,0-1 0,0 2 0,0-1 1,0 1-1,0 0 0,0 0 0,0 1 0,-6 2-1,5-1-1,0 1 1,1 0-1,-1 0 0,1 0 0,0 1 0,0 0 1,0 0-1,1 1 0,0 0 0,0 0 0,0 1 1,-4 5 0,7-7 9,0-1 1,0 1-1,0 0 1,1 0-1,0 0 0,0 0 1,0 0-1,1 0 1,0 1-1,-1-1 1,2 0-1,-1 1 1,1-1-1,0 1 1,0-1-1,0 1 1,1-1-1,0 0 1,0 1-1,1 3-9,2 0 43,0 0 0,0-1 1,1 1-1,0-1 0,0 0 0,1 0 0,0-1 0,1 1 0,-1-1 1,1-1-1,1 1 0,0-1-43,18 13 175,0-1 0,2-2 0,0 0-175,-16-9 80,0 1-1,0 0 1,-1 0-1,0 1 1,0 1-1,-1 0 1,0 0-1,-1 1 1,0 0-1,-1 1 1,0 0-1,-1 0 1,4 10-80,-2 0 143,0 2 0,-2-1 0,-1 1 0,0 0 0,-2 0 0,-1 0 0,-1 4-143,-1-19 68,-1 0 1,-1 0-1,1 0 0,-1 0 0,-1 2-68,1-7 35,-1 1-1,0 0 1,1 0-1,-1-1 1,-1 1 0,1-1-1,-1 1 1,0-1-1,-1 2-34,-2 1 47,0 0-1,-1 0 1,1-1-1,-1 0 1,0 0-1,-1-1 1,1 0-1,-8 4-46,9-6-30,1-1 0,-1 0 1,-1 1-1,1-2 0,0 1 0,0-1 0,-1 0 0,1 0 0,-1-1 0,1 0 1,-1 0-1,-5-1 30,5 0-185,-1-1 0,1 1 0,-1-1 0,1-1 0,0 0 0,-1 0 0,1 0 0,1-1 0,-1 0 0,1 0 0,-6-5 185,3 0-227,0 0 1,1 0 0,-1-2 226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4:33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2200,'5'-4'5882,"-3"2"-4321,0 0 1,1 1-1,-1-1 1,1 0-1,-1 1 1,1 0 0,2-1-1562,-4 1 103,0 1 0,0 0 1,-1 0-1,1 0 1,0 0-1,0 0 1,-1 0-1,1 0 0,0 0 1,0 1-1,-1-1 1,1 0-1,0 0 0,0 1 1,-1-1-1,1 0 1,0 1-1,-1-1 1,1 1-1,0-1 0,-1 1 1,1-1-1,-1 1 1,1-1-1,-1 1 1,1 0-1,-1-1 0,0 1 1,1 0-1,-1-1 1,1 1-1,-1 0-103,6 13 567,-1-1 1,0 1-1,-1 0 1,0 1-1,0 8-567,1-1 811,6 20-811,-8-35 104,-1-1 1,1 1-1,0-1 1,1 0-1,-1 0 1,1 0-1,0-1 1,2 2-105,-5-5 14,0-1 1,0 0 0,0 1-1,1-1 1,-1 0-1,0 0 1,1 0 0,-1 0-1,1 0 1,-1 0-1,1 0 1,0-1 0,-1 1-1,1-1 1,0 1-1,-1-1 1,1 1 0,0-1-1,-1 0 1,1 0 0,0 0-1,0 0 1,-1 0-1,1 0 1,0 0 0,0-1-1,-1 1 1,1-1-1,0 1 1,-1-1 0,1 0-1,1 0-14,0-1 4,0-1 0,1 1-1,-1-1 1,-1 1 0,1-1 0,0 0-1,-1 0 1,1-1 0,-1 1 0,0 0-1,0-1 1,0 1 0,1-4-4,-1 0-12,0-1 1,0 0 0,0 0-1,-1 1 1,0-1 0,-1 0-1,0 0 1,0 0-1,0 0 1,-1 0 0,-1 0-1,1 0 1,-1 0-1,-2-5 12,2 9-1,0-1-1,0 0 1,0 0-1,-1 1 0,0-1 1,0 1-1,0 0 0,0 0 1,-1 0-1,-2-3 2,3 5 5,0 0 0,0 0 0,0 0 0,0 0 0,-1 0 0,1 0 0,-1 1 0,1 0 0,-1 0 0,1 0 0,-1 0 0,1 0 0,-1 1 0,0-1-1,-3 1-4,2 0 9,-1 1-1,1-1 0,-1 1 0,1 0 1,-1 0-1,1 1 0,0-1 0,0 1 1,-1 0-1,1 1 0,0-1 0,1 1 1,-1 0-1,0 0 0,1 1 0,0-1 0,-4 5-7,7-7-43,0 0 1,1 0 0,-1 0-1,0 0 1,1 0 0,-1 0 0,0 0-1,1 0 1,0 0 0,-1 0 0,1 0-1,0 0 1,-1 0 0,1 1 0,0-1-1,0 0 1,0 0 0,0 1 41,0-1-78,0 0 1,1 0 0,-1 0-1,0-1 1,1 1-1,-1 0 1,0 0 0,1 0-1,-1-1 1,1 1-1,0 0 1,-1-1 0,1 1-1,-1 0 1,1-1-1,0 1 1,0-1 0,-1 1-1,1-1 1,0 1-1,0-1 1,-1 1-1,1-1 1,0 0 0,0 0-1,0 1 78,22 2-888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4:33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29 1240,'0'-1'1532,"15"-9"5118,-15 10-6441,0 0 0,0 0 0,1-1 0,-1 1 0,0 0 0,0 0 0,1-1 0,-1 1 0,0 0 0,0 0 0,0-1 1,0 1-1,1 0 0,-1-1 0,0 1 0,0 0 0,0-1 0,0 1 0,0 0 0,0-1 0,0 1 0,0 0 0,0-1 0,0 1 0,0 0 0,0-1 0,0 1 0,0 0 0,0-1 1,0 1-1,-1 0 0,1-1 0,0 1 0,0 0 0,0-1 0,0 1 0,-1 0 0,1 0 0,0-1 0,0 1 0,-1 0 0,1 0 0,0-1 0,0 1 0,-1 0 0,1 0 0,0 0 0,-1 0 1,1-1-210,-2 1 309,1-1 1,-1 1-1,0-1 1,0 1-1,0-1 1,1 1-1,-1 0 1,0 0 0,0 0-1,0 0 1,1 0-1,-1 0 1,0 1-1,0-1 1,0 0-1,1 1 1,-3 0-310,-1 1 340,-1 1-1,1-1 1,-1 1-1,1 0 1,0 1-340,1-2 49,0 1 1,0 1-1,1-1 1,-1 0-1,1 1 1,0 0-1,0-1 1,0 1-1,1 0 1,-1 1 0,1-1-1,0 0 1,0 1-1,1-1 1,-1 1-1,1 0 1,0-1-1,0 1 1,1 0-1,-1 0 1,1 0-1,0-1 1,1 1-1,-1 0 1,1 0-1,0 0 1,0-1 0,0 1-1,0 0 1,1-1-1,0 1 1,0-1-1,0 0 1,1 0-1,-1 0 1,2 1-50,2 3 35,2 0 0,-1 0 1,1-1-1,0 0 0,0-1 0,1 1 1,0-1-1,0-1 0,1 0 1,-1 0-1,1-1 0,0 0 1,3 0-37,-11-4 9,0 1 0,1 0 0,-1-1 0,1 0 0,-1 1 0,1-1 0,-1 0-1,1 0 1,0 0 0,-1-1 0,1 1 0,-1-1 0,0 1 0,1-1 0,-1 0-1,1 0 1,-1 0 0,0 0 0,0 0 0,1-1 0,-1 1 0,0-1 0,0 1-1,0-1 1,-1 0 0,2-1-8,0-1 7,0 0 1,0 0-1,-1 0 0,0 0 0,0-1 1,0 1-1,-1-1 0,1 1 0,-1-1 1,0 1-1,0-1 0,-1 0 0,1-3-7,-1 3 5,0 1 0,0 0 1,0-1-1,-1 1 0,0 0 0,0 0 0,0-1 0,0 1 0,-1 0 0,1 0 0,-1 0 0,0 0 0,0 1 1,-3-4-6,2 2 9,-1 1 0,0-1 0,-1 1 1,1 1-1,-1-1 0,1 0 1,-1 1-1,0 0 0,0 0 0,-3 0-9,-2-2 3,0 2 0,0-1 0,-1 1 0,1 1 0,-1 0 0,0 0 0,0 1 0,0 1-1,1 0 1,-1 0 0,-6 2-3,14-2-75,1 0-1,-1 1 1,1-1-1,0 1 0,-1 0 1,1 0-1,0 0 1,-1 0-1,1 0 1,0 0-1,0 1 1,0-1-1,-1 2 76,3-3-57,0 0-1,-1 0 1,1 1-1,0-1 1,0 1-1,-1-1 1,1 0-1,0 1 1,0-1-1,0 1 1,0-1-1,0 0 1,-1 1-1,1-1 1,0 1 0,0-1-1,0 0 1,0 1-1,0-1 1,0 1-1,0-1 1,0 1-1,1-1 1,-1 0-1,0 1 1,0-1-1,0 1 58,1 0-120,0 0-1,0 0 0,-1 0 0,1 0 0,0 0 0,0 0 0,0 0 1,1 0-1,-1-1 0,0 1 0,0 0 0,0-1 0,2 1 121,31 11 483,13-1-401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4:34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140 389 840,'1'-3'1120,"0"1"-1,0 0 1,0 0-1,-1-1 1,1 1-1,-1-1 1,1 1-1,-1-1 1,0 1-1,0-1 1,0 1-1,0-1 1,0-1-1120,-1 3 555,1-1 1,-1 1-1,1-1 1,-1 1-1,0 0 1,1 0-1,-1-1 1,0 1 0,0 0-1,0-1-555,-1 1 171,1-1-1,-1 1 0,0 0 1,1-1-1,-1 1 1,0 0-1,0 0 1,0 0-171,-1 0 121,0-1 1,1 1-1,-1 0 1,0 1-1,0-1 1,0 0 0,0 1-1,0 0 1,0-1-1,0 1 1,0 0-1,0 1 1,0-1-1,0 1 1,0-1-1,0 1 1,0 0 0,1 0-1,-1 0 1,0 0-1,0 0 1,1 1-1,-1 0 1,1-1-1,-1 1 1,1 0-1,0 0 1,0 0-1,-1 0 1,2 0 0,-1 1-122,-2 2 77,0 0 1,0 1 0,1-1 0,0 1 0,0 0-1,0-1 1,1 1 0,0 1 0,0-1 0,0 0-1,1 0 1,0 1 0,0-1 0,1 2-78,0-2 65,0 1 1,1 0-1,0 0 1,0 0-1,1-1 0,0 1 1,0-1-1,0 1 1,1-1-1,0 0 1,0 0-1,2 1-65,-3-4 22,0 0 0,0 0 0,0 0 0,0 0 0,1-1 0,0 1 0,-1-1 0,1 1 0,0-1 0,0 0 0,0 0 0,0-1 0,1 1 0,-1 0 0,0-1 0,1 0 0,-1 0 0,1 0 0,-1 0 0,1-1 0,0 1 0,-1-1 0,3 0-22,-3 0 7,0-1 0,-1 1 0,1-1 0,0 1 0,0-1 0,-1 0 0,1 0 0,-1 0 0,1 0 0,-1-1 0,1 1 0,-1-1 0,0 1 0,2-3-7,0 1 1,-1-1 1,0 0 0,0 0-1,0 0 1,0 0 0,-1 0-1,1 0 1,-1-2-2,3-7-77,0-1 1,-1 0-1,0 0 0,-1 0 1,0-5 76,0-11-323,-1 0 0,-1 0 0,-2 1 1,-3-26 322,-3 7-216,-2 0 0,-9-26 216,-1 9 42,13 53 166,5 14 74,3 9 105,11 44 266,2-1 1,3-1 0,2 0-1,2-2 1,11 16-654,-24-50 91,1 0 0,1-1 0,1 0 0,0 0 0,4 2-91,-12-14-76,0 0-1,0 0 1,0-1-1,0 0 1,0 0 0,0 0-1,1 0 1,0-1-1,-1 0 1,1 0 0,0 0-1,0 0 1,0-1 0,1 0-1,-1 0 1,0 0-1,0-1 1,0 0 0,1 0-1,-1 0 1,0 0-1,0-1 1,1 0 0,-1 0-1,4-2 77,46-17-1152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4:34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204 266 976,'1'-1'992,"1"1"0,-1-1 0,1 0-1,-1 1 1,0-1 0,1 0 0,-1 0 0,0 0 0,0 0-1,0 0 1,1 0 0,-1-1 0,0 1 0,0 0-992,0-1 656,0-1 0,0 1 1,0 0-1,0-1 0,0 1 1,0-1-1,0 1 0,-1-2-656,1-4 728,0-1 0,0 0 0,-2 0-1,1-5-727,0 12 209,-2-23 2348,-4-22-2557,5 39 150,-1 0 1,0 0-1,0 1 1,-1-1-1,0 1 1,-1 0-1,1 0 0,-2-2-150,3 6 27,0 1-1,0-1 0,0 0 1,-1 1-1,1 0 1,0-1-1,-1 1 0,0 0 1,1 0-1,-1 1 0,0-1 1,0 0-1,0 1 0,0 0 1,0 0-1,0 0 0,-1 0 1,1 0-1,0 0 0,-1 1 1,1 0-1,0 0 1,-1 0-1,1 0 0,-1 0-26,0 1 12,1-1 0,-1 1 0,1-1 0,-1 1 0,1 0-1,-1 1 1,1-1 0,0 1 0,0-1 0,-1 1 0,1 0 0,0 0-1,0 0-11,-1 2 17,-1 1-1,1-1 0,0 1 1,0-1-1,0 1 0,1 0 1,-2 4-17,-2 5 52,0 0 0,1 1 0,1 0 1,0 0-1,-1 11-52,3-13 74,1-1 0,0 1 0,1-1 0,0 1 0,1 11-74,0-21 13,0 1 1,1-1 0,-1 0 0,1 1-1,0-1 1,0 0 0,0 0 0,0 1-1,0-1 1,1 0 0,-1 0 0,1 0-1,0-1 1,0 1 0,0 0 0,0-1 0,1 1-1,-1-1 1,1 0 0,-1 1 0,1-1-1,0-1 1,0 1 0,1 1-14,-1-2 1,-1-1 0,1 1 0,0 0 0,-1-1 0,1 1 0,0-1 0,0 0 1,0 0-1,-1 0 0,1 0 0,0 0 0,0-1 0,-1 1 0,1-1 0,1 0-1,6-3 5,1 0 1,-1-1-1,4-2-5,15-7 13,19-1-6,-43 14 33,1-1-1,0 1 0,0 1 1,-1-1-1,1 1 1,0 0-1,3 1-39,-8-1 28,1 0-1,-1 1 1,0-1 0,0 0-1,0 1 1,0-1-1,1 1 1,-1-1 0,0 1-1,0 0 1,0 0 0,0-1-1,-1 1 1,1 0 0,0 0-1,0 0 1,0 0 0,-1 0-1,1 0 1,0 0 0,-1 0-1,1 0 1,0 1-28,0 3 45,1 0 0,-1-1 0,0 1-1,0 0 1,-1 2-45,2 3-59,-2-10 33,0 0-1,0 1 0,0-1 0,0 1 1,1-1-1,-1 1 0,0-1 1,0 0-1,1 1 0,-1-1 0,0 0 1,1 1-1,-1-1 0,0 0 0,1 1 1,-1-1-1,1 0 0,-1 0 0,1 1 27,-1-1-35,0 0 0,0 0-1,0 0 1,0 0-1,0 0 1,1 0 0,-1 0-1,0 0 1,0 0-1,0 0 1,0 0 0,0 0-1,0 0 1,1 1 0,-1-1-1,0 0 1,0 0-1,0 0 1,0-1 0,0 1-1,1 0 1,-1 0-1,0 0 1,0 0 0,0 0-1,0 0 1,0 0-1,0 0 1,1 0 0,-1 0-1,0 0 1,0 0-1,0 0 1,0 0 0,0-1-1,0 1 1,0 0 0,1 0-1,-1 0 1,0 0-1,0 0 1,0 0 0,0 0-1,0-1 1,0 1-1,0 0 1,0 0 0,0 0-1,0 0 1,0 0-1,0-1 1,0 1 0,0 0-1,0 0 36,0-1-425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4:34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1776,'17'15'14507,"-2"11"-9609,1 20-2130,-5 6-375,-6 9-721,3 3-536,1-2-648,-1 1-192,3-11-208,-4-27-16,-1 0-48,2 6-64,-1-13-272,-7-16-496,-11-22-752,5-14-609,-9-13 1257</inkml:trace>
  <inkml:trace contextRef="#ctx0" brushRef="#br0" timeOffset="1">40 49 1416,'29'-17'12035,"-1"4"-6322,2 5-2728,-7 0-521,5 10-599,-8 2-385,0 12-592,-1 3-176,-14 6-224,-5 3-95,-8 6-185,-6 0-56,-12-2-64,-3-1-56,1-6-104,-4-5-288,15-9 1096,0-11 72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4:35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30 1232,'14'48'15034,"-5"1"-7698,2 49-3592,-6-42-1860,3 2-1884,1-14 322,-5-24-277,0 1 0,-1-1 1,0 16-46,-3-36-11,0 0 1,0 0-1,0 0 0,0 1 1,-1-1-1,1 0 1,0 0-1,0 0 1,0 0-1,0 0 0,0 0 1,0 0-1,0 0 1,0 1-1,0-1 1,0 0-1,0 0 1,-1 0-1,1 0 0,0 0 1,0 0-1,0 0 1,0 0-1,0 0 1,0 0-1,0 0 0,0 0 1,-1 0-1,1 0 1,0 0-1,0 0 1,0 0-1,0 0 0,0 0 1,0 0-1,-1 0 1,1 0-1,0 0 1,0 0-1,0 0 1,0 0-1,0 0 0,0 0 1,0 0-1,0 0 1,-1 0-1,1 0 1,0 0-1,0 0 0,0-1 1,0 1-1,0 0 1,0 0-1,0 0 1,0 0-1,0 0 1,0 0-1,0 0 0,-1 0 1,1-1-1,0 1 1,0 0-1,0 0 1,0 0 10,-2-5-437,0 0 1,0 0 0,0 0 0,0 0-1,1 0 1,-1-2 436,2 6-124,-10-44-5975,2-3 6099,-1-9-1991</inkml:trace>
  <inkml:trace contextRef="#ctx0" brushRef="#br0" timeOffset="1">17 59 240,'4'-16'361,"-3"12"903,0 1-1,0-1 1,1 1-1,-1-1 1,2-1-1264,-2 3 586,0 1 0,0-1 1,0 1-1,0 0 0,0 0 0,1-1 1,-1 1-1,0 0 0,1 0 0,-1 0 1,1 0-1,-1 1 0,1-1 1,-1 0-1,1 1 0,-1-1 0,1 1 1,0-1-1,-1 1 0,1 0 0,0-1 1,0 1-1,1 0-586,3 1 648,1-1 0,-1 1 0,1 0 1,-1 1-1,1 0 0,-1 0 0,0 0 0,0 0 0,0 1 0,0 0 0,5 4-648,-2-1 359,0 1-1,-1 0 0,1 0 1,-1 1-1,-1 0 0,6 7-358,-11-12 50,1 0 0,-1 0-1,0 1 1,0 0-1,0-1 1,-1 1-1,1 0 1,-1 0 0,0 0-1,0 0 1,0 0-1,-1 0 1,1 0 0,-1 0-1,0 0 1,0 0-1,0 0 1,-1 0 0,1 0-1,-1 0 1,0 0-1,0 0 1,-1 0 0,1 0-1,-1 0 1,0-1-1,-1 4-49,-2 1 31,-1 0-1,0 0 1,0 0-1,-1-1 1,1 0-1,-2 0 1,1-1 0,-1 0-1,-3 2-30,4-3-163,0-1 1,0-1-1,0 1 0,-1-1 1,1 0-1,-1-1 0,0 0 0,0 0 1,0-1-1,0 1 0,-5-1 163,11-1-147,-1 0 0,1 0 0,0 0-1,-1-1 1,1 1 0,0-1-1,0 1 1,0-1 0,-1 1 0,1-1-1,0 0 1,0 0 0,0 0 0,0-1-1,0 1 1,1 0 0,-1-1 0,0 1-1,0-2 148,1 2-85,0-1 0,0 0 0,0 0 0,0 0-1,1 0 1,-1 0 0,1-1 0,-1 1 0,1 0 85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4:35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1592,'4'0'1527,"-1"0"0,1 0 0,0 0 0,0 0 0,0 0 0,0 1 0,-1 0 0,1-1-1,1 2-1526,-3-1 451,0 0-1,0 0 0,0 0 1,0 1-1,0-1 0,0 1 1,0-1-1,-1 1 0,1-1 1,-1 1-1,1 0 0,-1 0 1,1 0-1,-1 0 0,0 0 0,0 1-450,7 14 1341,-1 1-1,-1 0 0,-1 0 1,0 1-1,0 10-1340,-4-24 189,-1-4-156,1 0-1,-1-1 1,0 1-1,0 0 1,0-1-1,0 1 1,0 0-1,0 0 1,0-1-1,0 1 1,0 0-1,0-1 1,0 1-1,0 0 1,0-1 0,0 1-1,-1 0-32,1-2 12,-1 1 0,0 0 1,1-1-1,-1 1 0,0-1 0,1 1 1,-1-1-1,1 1 0,-1-1 0,1 1 0,-1-1 1,1 0-1,-1 1 0,1-1 0,0 0 0,-1 1-12,-1-4 5,0 0-1,0 0 1,1 0-1,-1 0 1,1 0-1,0 0 1,0-1-1,0 1 1,1 0-1,0-1 0,-1 1 1,1 0-1,1-1 1,-1 1-1,1-3-4,1-8 19,1 0 0,1 0 0,4-10-19,-3 9 45,-1 1 42,2 1 0,-1-1 0,4-4-87,-8 18 43,-1 0-1,1 0 1,0 0 0,-1 1 0,1-1-1,0 0 1,0 0 0,0 0 0,-1 1 0,1-1-1,0 0 1,0 1 0,0-1 0,0 1-1,1-1-42,21-3 326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4:36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2577,'0'-1'5938,"0"-3"8467,0 3-9619,3 9-5551,-2-5 1601,33 99 66,-31-93-830,0-1 0,0 0 0,1-1 0,0 1 0,1 0 0,-1-1 0,2 0 0,-1-1-1,1 1 1,0-1 0,6 6-72,-9-10 11,0 0 1,1 1-1,-1-2 0,0 1 0,1 0 0,-1-1 1,1 1-1,0-1 0,-1 0 0,1 0 0,0-1 1,0 1-1,-1-1 0,1 0 0,0 0 0,0 0 1,0 0-1,-1-1 0,1 1 0,0-1 1,0 0-1,-1 0 0,1-1 0,0 1 0,2-2-11,-2 1-7,0 0-1,0-1 1,0 1-1,0-1 1,0 0-1,-1 0 1,0 0-1,1-1 1,-1 1-1,0-1 1,-1 0-1,1 0 1,-1 0-1,1 0 1,-1-1 7,1-1-28,-1 0 1,-1 1-1,1-1 1,-1 0 0,0 0-1,0 0 1,-1 0-1,0 0 1,0 0-1,0 0 1,-1-1 27,0-2-27,-1 0-1,0 1 1,0 0 0,-1-1 0,0 1-1,0 0 1,-1 1 0,0-1-1,-1 0 1,1 1 0,-1 0 0,-1 0-1,1 1 1,-1-1 0,0 1 0,-4-2 27,4 3-14,-1 1 1,1 0-1,-1 0 1,0 1-1,0 0 1,0 0-1,-2 0 14,5 2-34,0 0-1,0 0 1,0 0 0,0 1-1,0-1 1,0 1 0,0 0 0,0 0-1,0 1 1,0-1 0,0 1-1,0 0 1,0 0 0,-2 1 34,4-1-62,0 0 1,0 0-1,0 1 1,0-1-1,0 1 1,0-1-1,1 1 1,-1-1-1,1 1 1,-1 0-1,1 0 1,0 0-1,0 0 1,-1 0-1,1 1 62,-1 1-32,1 0-1,-1 0 1,1 0-1,0 0 0,0 0 1,1 0-1,-1 0 1,1 3 32,4 21-53,-4-27 50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1:37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12 153 1368,'-7'-10'14215,"4"-3"-9901,2-13-4439,1 18 2198,0 7-2013,0 0 1,1 0 0,-1 0-1,0 1 1,1-1-1,-1 0 1,0 0 0,1 0-1,0 0 1,-1 0-1,1 1 1,-1-1 0,1 0-1,0 1 1,-1-1-1,1 0 1,0 1 0,0-1-1,0 1 1,-1-1-1,1 1 1,0-1 0,0 1-1,1-1-60,-1 1 82,6-4-2,0 0 1,0 0-1,-1-1 1,0 1-1,4-4-80,8-6 81,-16 12-64,0 1-1,1 0 1,-1 0 0,1 0 0,-1 0 0,1 0 0,-1 0 0,1 1-1,0-1 1,-1 1 0,1 0 0,0 0 0,-1 0 0,1 0 0,0 0-1,-1 0 1,1 1 0,0 0 0,-1-1 0,1 1 0,-1 0 0,2 1-17,-3-1 12,0-1 1,0 1-1,0 0 1,0-1 0,0 1-1,0 0 1,0 0-1,0 0 1,-1 0 0,1-1-1,0 1 1,-1 0-1,1 0 1,-1 1 0,1-1-1,-1 0 1,1 0 0,-1 0-1,0 1-12,4 8 69,2 2-9,-1 0 0,0 1 0,-1-1 0,0 1 1,-1 0-1,0 0 0,-1 4-60,-2-11 13,0-1 0,0 0 0,0 1-1,-1-1 1,0 0 0,0 1 0,0-1 0,-2 2-13,2-2 11,-1 1-1,1-1 1,0 1 0,0 0 0,1 0 0,-1 1-11,5 21 36,-3-23-19,0 0 1,0 0-1,-1-1 1,0 1 0,0 0-1,0 0 1,-1 4-18,-1-4 29,1-4-31,3-13-65,14-37-303,4-6 370,-6 19-110,-2-1 110,-5 12 5,2 1 0,0 0-1,7-9-4,-14 30 18,-1 0-1,1 0 0,0 1 0,-1-1 1,1 1-1,1-1 0,-1 1 1,0 0-1,0 0 0,1 0 1,-1 0-1,1 0 0,0 1-17,-1 0 36,0 0-1,1 0 0,-1 1 1,0-1-1,1 0 0,-1 1 1,1 0-1,-1 0 1,1 0-1,-1 0 0,1 0 1,-1 0-1,0 1 0,1-1 1,-1 1-1,2 0-35,-1 0 72,0 0 1,0 0-1,0 1 0,0-1 1,0 1-1,-1 0 0,1-1 1,0 2-1,-1-1 0,1 0 1,-1 0-1,0 1 0,0-1 1,0 1-1,0 0 0,0-1 0,0 1 1,0 2-73,3 6 208,-1 0 0,0 1 0,0 0 1,0 4-209,3 12 208,5 13-102,-2 1 0,4 34-106,-14-76 1,0 0-1,0 0 1,0 0-1,0 0 1,0 0-1,0 0 1,0 0-1,0 0 1,0 0-1,0 0 1,0 0-1,0 0 1,-1 0-1,1 0 1,0 0-1,0 0 1,0 0-1,0 0 1,0 0-1,0 0 1,0 0-1,0 0 1,0 0-1,0 0 1,0 0-1,0 0 1,0 0-1,0 0 1,0 0-1,0 0 1,0 0-1,0 0 1,0 0-1,0 0 1,0 0-1,0 0 1,0 0-1,0 0 1,0 0-1,0 0 1,0 0-1,-1 0 1,1 0-1,0 0 1,0 0-1,0 0 1,0 0-1,0 0 1,0 0-1,0 0 1,0 0-1,0 0 1,0 0-1,0 0 0,-2-4 75,0-8-2518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4:10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65 2104,'8'2'7204,"13"2"2400,-20-3-9454,-1-1 0,0 0 1,1 0-1,-1 0 1,0 0-1,1 0 0,-1 0 1,1 0-1,-1 1 1,1-1-1,-1 0 0,0 0 1,1-1-1,-1 1 1,1 0-1,-1 0 0,0 0 1,1 0-1,-1 0 1,1 0-1,-1 0 0,0-1 1,1 1-1,-1 0 1,0 0-1,1-1 0,-1 1 1,0 0-1,1 0 1,-1-1-151,0-1 131,0 0 0,-1 0 0,1 0 0,0 0 0,-1 1 0,1-1 0,-1 0 0,0 0 0,0 0 0,0 1 0,0-1 0,0 0 0,0 1 0,0-1 0,0 1 0,-1-1 0,1 1 1,0 0-1,-1 0 0,-1-1-131,-3-3 46,0 1 1,-1 1-1,0-1 1,-4 0-47,5 1 16,0 1-1,1 0 1,-1 0-1,0 1 1,0-1 0,0 1-1,0 1 1,-2-1-16,6 1 0,-1 0 0,1 1 0,-1-1 0,1 0 0,-1 1 0,1-1 0,-1 1 0,1 0 0,0 0 0,-1 0 0,1 0 0,0 1 0,0-1 0,0 0 0,0 1 0,0 0 0,0-1 0,0 1 0,0 0 0,1 0 0,-1 0 0,-9 12-7,5-7-2,1 1 1,0-1-1,-3 7 9,6-10 0,1-1-1,0 1 1,-1-1-1,1 1 0,1 0 1,-1-1-1,1 1 1,-1 0-1,1 0 1,0 3 0,2 18 145,1 0 1,1-1 0,6 19-146,-6-25 145,-4-15-103,0 0 0,1 0 0,0-1 0,-1 1 0,1 0 0,1 1-42,-2-4 9,1 1-1,-1 0 1,1 0-1,-1 0 0,1-1 1,0 1-1,-1 0 1,1 0-1,0-1 1,0 1-1,0-1 0,-1 1 1,1-1-1,0 1 1,0-1-1,0 1 1,0-1-1,0 0 1,1 1-9,0-1 5,1 0 1,-1 1 0,0-1-1,1 0 1,-1 0 0,0 0 0,1-1-1,-1 1 1,0-1 0,1 1 0,-1-1-1,0 0 1,0 0 0,0 1 0,1-2-1,-1 1 1,0 0 0,0 0 0,0-1-6,6-5 5,0 1 0,-1-1-1,0 0 1,0-2-5,1 0 4,31-39 6,-22 25 12,11-9-22,-28 32 2,1-1 1,-1 0 0,1 1 0,-1-1 0,1 1 0,-1-1-1,1 1 1,0-1 0,-1 1 0,1-1 0,0 1 0,0-1 0,0 1-1,-1 0 1,1-1 0,0 1 0,0 0 0,0 0 0,-1 0-1,1 0 1,0 0 0,0 0 0,0 0-3,0 0 9,0 1 1,0-1-1,0 1 1,0-1-1,-1 1 1,1 0-1,0-1 1,-1 1-1,1 0 1,0 0-1,-1-1 1,1 1-1,-1 0 1,1 0-1,-1 0 1,0 0-1,1 0 0,-1 0 1,0 0-10,3 7 125,-1 0 0,0 0-1,-1 1 1,0-1 0,0 1 0,-1 1-125,1 1 130,0 0 1,0 0-1,2 1-130,-2-5 57,1 0 0,1 0-1,1 4-56,-4-10 1,1 1 0,0-1-1,-1 0 1,1 1 0,0-1 0,0 0 0,0 0-1,0 0 1,0 0 0,0 0 0,0 0-1,0 0 1,0 0 0,0 0 0,1 0-1,-1 0 1,0-1 0,1 1 0,-1-1 0,1 1-1,-2-1-13,1 0 1,-1 0-1,1 0 1,-1 0-1,1 1 1,0-1 0,-1-1-1,1 1 1,-1 0-1,1 0 1,-1 0-1,1 0 1,-1 0 0,1 0-1,-1-1 1,1 1-1,-1 0 1,1 0-1,-1-1 1,1 1-1,-1 0 1,1-1 0,-1 1-1,1-1 13,6-12-358,-5 9 284,-2 3 61,10-27-26,-2-18-52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4:36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1344,'36'-8'11155,"-12"9"-4714,-4 8-3000,1 6-873,0 5-455,-4 12-921,9 1-472,-2 0-440,5 1-104,-2-13-56,-5-2 8,-6-7-48,-8-7-200,-5-2 328,-5-5 833,0-4-785</inkml:trace>
  <inkml:trace contextRef="#ctx0" brushRef="#br0" timeOffset="1">222 0 1952,'-19'8'14996,"0"12"-10219,-2 11-1873,-7 17-887,3 11-417,1 7-792,4-8-392,12-14-160,5-9-48,7-21-536,6-7-168,4-16 1424,14-7-960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4:36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132 228 9578,'21'16'11082,"-5"13"-8209,-3 3-336,-3 4-833,-6-1-384,-3-14-760,0-7-96,-3-12-528,0-6-224,-6-16-384,-9-5 264</inkml:trace>
  <inkml:trace contextRef="#ctx0" brushRef="#br0" timeOffset="1">0 0 3049,'9'8'16347,"5"-4"-12994,2 2-1081,1 0-703,2 4-233,2-1-432,1-8 32,5 7-6825,0 2 4705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4:37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59 2216,'-2'-4'9582,"3"3"-4495,7 6-120,8 12-2616,-11-8-1713,-1 1 1,0 0-1,0 0 1,-1 1 0,0-1-1,0 1 1,-1 0-639,0 2 209,-1 0-1,0 0 1,0 0 0,-2 0-1,1 0 1,-2 0 0,1 0-1,-2 3-208,-2-2 77,5-14-79,0 0-1,-1 0 1,1 0 0,0 0 0,0 1 0,0-1 0,0 0-1,0 0 1,0 0 0,-1 0 0,1 1 0,0-1 0,0 0-1,0 0 1,0 0 0,0 0 0,-1 0 0,1 0 0,0 0-1,0 0 1,0 0 0,-1 0 0,1 0 0,0 0 0,0 0-1,0 0 1,-1 0 0,1 0 0,0 0 0,0 0 0,0 0-1,-1 0 1,1 0 0,0 0 0,0 0 0,0 0 0,-1 0-1,1 0 1,0 0 0,0 0 0,0 0 0,0-1-1,0 1 1,-1 0 0,1 0 0,0 0 0,0 0 0,0 0-1,0-1 1,0 1 0,0 0 0,-1 0 0,1 0 0,0 0-1,0-1 1,0 1 0,0 0 0,0 0 0,0 0 0,0-1-1,0 1 3,-3-5-108,1-1 0,-1 0 0,1 0 0,0 1-1,1-1 1,0 0 0,0-1 0,0 1-1,0 0 1,1 0 0,0 0 0,1-4 108,0-7-184,2 0 0,0 1-1,1-1 1,1-1 184,-3 12-21,0-1 0,1 0 0,0 1 0,0 0 0,1-1 0,0 1 0,0 1 0,0-1 0,1 0-1,-1 1 1,4-2 21,-6 5 19,0 0 1,1 0-1,-1 0 0,1 0 0,-1 1 0,1-1 0,0 1 0,0 0 0,-1 0 0,1 0 1,0 0-1,0 0 0,0 1 0,0-1 0,0 1 0,0 0 0,0 0 0,0 0 1,0 0-1,0 0 0,0 1 0,0-1 0,0 1 0,0 0 0,0 0 0,0 0 0,2 1-19,-1 1 73,0-1 0,0 1 0,-1 0 0,1 0 0,-1 0 0,0 1-1,0-1 1,0 1 0,0 0 0,-1 0 0,1 0 0,-1 0 0,0 0-1,0 0 1,0 2-73,4 12 245,0 0-1,-1 0 1,-1 2-245,-3-17 24,19 101 545,-18-95-538,0-8-49,-1-14-130,-2-13-180,0-9-207,1 0 1,2-9 534,-1 34-33,0 0 0,1 0 0,0 0 0,0 1 0,1-1 0,1 0 0,0 1 0,0 0 0,1 0 0,0 0 33,-4 7 16,1 0 0,-1 0 0,1 0 0,-1 0 0,1 0 0,0 1 0,0-1 0,0 1 1,0-1-1,0 1 0,0 0 0,0-1 0,0 1 0,0 1 0,0-1 0,1 0 0,-1 0 0,0 1 0,1-1 0,-1 1 0,1 0 0,-1 0 0,0 0 1,1 0-1,-1 0 0,1 0 0,-1 0 0,0 1 0,2 0-16,0 0 63,0 1-1,1 0 1,-1 0 0,0 0 0,0 0-1,0 0 1,-1 1 0,1 0-1,-1 0 1,1 0 0,-1 0 0,0 0-1,0 1 1,-1-1 0,2 3-63,8 16 267,-1 0 0,-1 1 1,6 21-268,-7-22 229,-9-22-229,10 22 428,-9-20-389,0-1-1,-1 0 1,1 0 0,0 0 0,0 0 0,1 0 0,-1-1 0,0 1-1,0 0 1,0 0 0,1-1 0,-1 1 0,0-1 0,1 1 0,-1-1-39,5 1 56,0 0 0,0 0 1,0-1-1,1 1-56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4:37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43 2465,'-1'-2'1942,"-1"0"1,1 0-1,0 0 1,0 0-1,-1 0 1,1 0 0,-1 0-1,0 1 1,0-2-1943,-1 1 909,0 0 1,0 0-1,0 0 1,0 0-1,0 0 1,-2 0-910,1 1 256,-1-1-1,0 1 1,0 0 0,0 0 0,0 0 0,0 0 0,0 1-1,0 0 1,-2 0-256,5 1 11,0-1-1,0 0 0,0 1 0,0 0 1,0-1-1,0 1 0,1 0 0,-1 0 1,0 0-1,0 0 0,1 0 0,-1 0 1,1 1-1,-1-1 0,1 0 0,0 1 1,-1-1-1,1 1 0,0 0 0,0-1 1,0 1-1,0 0 0,0 0 0,1-1 1,-1 1-1,0 1-10,-1 3 15,1 0 1,-1 0-1,1 1 1,0-1-1,1 1 1,0-1-1,0 5-15,0 2 89,1-1 0,0 1 0,1 0 0,1 0 0,0-1 0,1 0 0,0 1 0,1-1 1,4 8-90,-8-18 16,0 0 1,0-1-1,0 1 1,0-1-1,0 0 1,0 1 0,1-1-1,-1 0 1,0 0-1,1 0 1,-1 0-1,1 0 1,-1 0 0,1 0-1,-1 0 1,1 0-1,0-1 1,-1 1-1,1-1 1,1 1-17,-1-1 4,-1 0-1,1 0 1,0 0-1,-1-1 1,1 1-1,0-1 1,-1 1-1,1-1 1,-1 1-1,1-1 1,-1 0-1,1 0 1,-1 0 0,0 0-1,1 0 1,-1 0-1,0 0 1,0 0-1,1 0 1,-1 0-1,0-1 1,0 1-4,5-9-1,1-1 0,-1 1 0,-1-1-1,0 0 1,0-1 0,1-6 1,-1 3 2,1 1 1,0 0-1,8-12-2,-14 25 1,0 1 0,0 0 0,0-1 1,1 1-1,-1 0 0,0 0 0,0-1 0,0 1 0,1 0 0,-1 0 1,0-1-1,0 1 0,1 0 0,-1 0 0,0 0 0,0 0 0,1-1 1,-1 1-1,0 0 0,0 0 0,1 0 0,-1 0 0,0 0 0,1 0 1,-1 0-1,0 0 0,1 0 0,-1 0 0,0 0 0,1 0 1,-1 0-1,0 0-1,1 0 10,0 1-1,-1-1 1,1 1 0,-1-1 0,1 1 0,0-1 0,-1 1 0,1-1-1,-1 1 1,0-1 0,1 1 0,-1 0 0,1-1 0,-1 1-10,2 4 92,0-1 0,0 1 0,-1 0 0,1 3-92,8 46 575,-5-27-294,0 0-1,4 7-280,-8-30 18,1-1 1,-1 1-1,1 0 0,0-1 1,0 0-1,0 1 0,0-1 1,1 0-1,2 3-18,-5-6-11,1 1-1,0-1 1,-1 1-1,1-1 1,0 1 0,0-1-1,-1 1 1,1-1-1,0 0 1,0 1 0,0-1-1,0 0 1,-1 0-1,1 1 1,0-1 0,0 0-1,0 0 1,0 0-1,0 0 12,0-1-36,0 1 0,0 0 0,0-1 0,0 1 0,0-1 0,0 1 0,0-1 0,0 0 0,0 0-1,0 1 1,0-1 0,-1 0 0,1 0 0,0 0 0,0 0 0,-1 1 0,1-1 0,-1 0-1,1 0 37,1-4-553,1 0 0,-1 0 0,-1 0 0,1 0 0,0-2 553,5-29-1511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4:38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 2168,'13'25'15948,"-5"7"-11603,1 18-1889,1 12-503,-8 4-689,11 6-512,-6-10-472,2-8-16,6-16-160,0-15-128,1-23-720,1-12 24,-1-15 320</inkml:trace>
  <inkml:trace contextRef="#ctx0" brushRef="#br0" timeOffset="0.07">1 183 1240,'11'13'10274,"-4"-9"-3088,7-4-3793,7 0-1033,7 2-391,4-5-793,1 2-520,-1-6-32,-8 0-104,7 5 336,-5-6 537,12 0-1073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4:38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33 204 6297,'10'16'13675,"1"5"-10482,-2 1-200,2 13-921,-2 4-504,0-3-919,1-5-217,-2-8-216,-2-11-112,1-16-496,0-8 368,-5-21-9546,-6-14 6921</inkml:trace>
  <inkml:trace contextRef="#ctx0" brushRef="#br0" timeOffset="1">1 0 3913,'6'19'16219,"2"-6"-12242,2 0-1960,-2 2-433,-3 0-496,2-4-432,-1-3 649,2 0-33,5-10-736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4:38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24 1656,'0'58'16344,"0"-22"-8912,3 17-7432,-2-42 493,1 0 1,0 0-1,1 0 1,0 0-1,0 0 1,4 7-494,-5-15 62,-1 0 1,1 0 0,-1-1-1,1 1 1,0-1 0,0 1-1,0-1 1,0 1 0,0-1-1,0 0 1,1 0-63,-1-1 9,-1 0-1,1 0 1,-1 0 0,1-1-1,0 1 1,0-1 0,-1 1 0,1-1-1,0 0 1,0 1 0,0-1 0,-1 0-1,1 0 1,0 0 0,0 0-1,0-1 1,-1 1 0,1 0 0,0-1-9,2 0 1,0-1 0,0 0 0,0 1 0,-1-1 0,1-1 0,0 1 0,-1 0 1,0-1-1,0 0 0,0 0 0,0 0 0,2-2-1,1-3-55,1 0 1,-1-1-1,-1 0 0,2-4 55,-2 4-60,-1 0 0,-1 0 0,0 0 0,0 0 0,-1 0-1,0-1 1,0 1 0,-1-1 0,-1 1 0,1-1 0,-2-1 60,1 8 1,-1 0 0,1 0 1,-1 1-1,0-1 0,0 0 0,0 0 1,-1 1-1,1-1 0,0 1 0,-1-1 1,0 1-1,0 0 0,0 0 0,0-1 1,0 1-1,0 0 0,0 1 0,0-1 1,-1 0-1,1 1 0,-1-1 0,0 1 1,1 0-1,-2 0-1,-3-2 12,0 1 0,-1 0 0,0 0 0,1 1-1,-1 0 1,0 0 0,0 1 0,-2 0-12,2 0 20,0 1-1,-1 1 1,1 0 0,0 0 0,0 0-1,0 1 1,1 0 0,-1 1-1,-1 1-19,7-5 20,0 1-1,0 0 1,0 1-1,1-1 1,-1 0-1,0 0 1,0 2-20,1-3 12,1 1 0,-1 0 0,1 0 0,-1-1 0,1 1 0,-1 0 0,1 0 0,0 0 0,0 0 0,-1-1 0,1 1 1,0 0-1,0 0 0,0 0 0,0 0 0,0 0 0,0 0 0,0 1-12,0-2 1,0 0 0,0 1 0,0-1 0,1 1 0,-1-1 0,0 0 0,0 1 0,0-1 1,0 0-1,1 1 0,-1-1 0,0 0 0,1 1 0,-1-1 0,0 0 0,0 1 0,1-1 0,-1 0 0,0 0 0,1 1 1,-1-1-1,1 0 0,-1 0 0,0 0 0,1 0 0,-1 1-1,11 0-11,-9 0 10,3-1-22,1-1-1,-1 1 1,0-1-1,1 0 1,-1 0 0,0 0-1,0-1 1,0 0 0,0 0-1,2-1 24,22-8-178,-14 7 112,1 1 0,-1 0 0,1 1 1,0 1-1,0 0 0,-1 1 0,1 1 0,0 0 1,8 3 65,-18-3-2,-1 0 0,0 0 1,1 1-1,-1-1 0,0 1 1,0 1-1,3 0 2,-5-1 9,0 1 1,0-1 0,0 0-1,0 1 1,-1 0-1,1 0 1,-1 0-1,0 0 1,1 0-1,-1 0 1,0 2-10,3 4 87,-1 0 0,-1 1 1,0-1-1,0 1 0,0 0 0,0 6-87,1 16 810,-1 11-810,-3-42 18,1 6 101,-1-1 0,0 0 1,0 1-1,-1-1 0,0 2-119,-1-12 121,0-8-170,1-7-98,2 0-1,0 1 1,1-1-1,1 0 1,0 1 0,2-1-1,0 1 1,1 0-1,1 1 1,1 0-1,0-1 148,-5 13-22,0 0-1,0 0 0,0 0 0,1 1 0,0-1 1,0 1-1,0 0 0,0 0 0,0 1 0,1-1 1,0 1-1,4-3 23,-7 5 16,0 0 0,1 1 0,-1-1 0,1 0 0,-1 1 0,1-1 0,-1 1 0,1 0 0,0 0 0,-1 0 0,1 0 1,-1 0-1,1 1 0,-1-1 0,1 1 0,-1-1 0,1 1 0,-1 0 0,0 0 0,1 0 0,-1 1 0,0-1 0,0 0 0,0 1 0,0-1 0,0 1 0,0 0 0,0 0 0,0 1-16,5 3 166,-1 1 0,-1 0 0,0 1 0,0-1 0,4 9-166,4 10 720,0 7-720,-6-15 180,17 47 372,-16-39 135,2 0 0,12 23-687,-16-39 380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5:16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1 584,'-25'1'769,"-22"2"-365,13 3 8877,-5 7 1767,38-12-7965,15-1-2641,9 0-23,0 1-1,1 0 0,2 3-418,-7 0 394,0 0 0,0 2 0,12 5-394,-15-4 186,1-2 1,0 0 0,0-1 0,14 2-187,44-3 355,-49-3-219,0 2-1,-1 0 1,3 2-136,-5 1 115,3 0 87,-1 0 0,10-1-202,14 0 332,12 5-332,-19-3 268,38 1-268,54-8 521,87-14-521,-189 13 28,-1 2 0,1 1 0,-1 1-1,0 2 1,23 6-28,12 0 101,-1-2-1,43-3-100,-37-1 71,1 2 0,4 4-71,-26-3 31,0-3 0,0-2 1,23-4-32,-58 2 2,124-8 23,16 0 14,-1 7 65,147 2 197,-172-1-35,17-6-266,60-2 222,-193 9-201,-10-1-19,-1 0-1,1 1 0,-1-1 0,1 0 1,-1-1-1,1 1 0,-1 0 0,1-1 1,-1 1-1,1-1 0,0 0-1,-3 1-43,0-1-1,0 0 1,0 1 0,0-1-1,0 1 1,0-1 0,0 0-1,0 1 1,0-1 0,0 1-1,0-1 1,0 1 0,-1-1-1,1 0 1,0 1 0,0-1-1,-1 1 1,1-1-1,0 1 1,-1-1 0,1 1-1,0-1 1,-1 1 0,1-1-1,-1 1 1,0-1 43,-3-2-5634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6:39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25 888,'-2'-3'9876,"-1"-1"-4401,3 3-4716,-1 0 0,1-1 1,-1 1-1,1 0 0,-1-1 0,1 1 1,0-1-1,-1 1 0,1-1 0,0 1 1,0-1-760,1 2 61,-1 0 0,0-1 0,1 1 0,-1 0 0,1 0 0,-1 0 0,1 0 0,-1 0 0,0 0 0,1 0 0,-1 0 0,1 1 0,-1-1 0,1 0 0,-1 0 0,0 0 0,1 0 0,-1 0 0,1 1 0,-1-1 1,0 0-1,1 1-61,1 0 68,0 1 0,0 0 0,0 0 0,0 0 0,-1 0 1,1 1-1,-1-1 0,2 2-68,5 8 142,-1 1 0,0 1 1,0-1-1,-1 1 0,-1 0 1,3 13-143,10 43 797,12 24-797,-27-87 25,-1-2-1,0 1 0,0-1 1,-1 0-1,1 1 0,-1 0 0,0-1 1,-1 1-1,1 3-24,-1-8 2,0-1 1,0 1-1,-1-1 1,1 1-1,0-1 1,0 0-1,0 1 1,0-1-1,0 1 1,-1-1-1,1 0 1,0 1-1,0-1 1,-1 0-1,1 1 1,0-1-1,0 0 1,-1 1-1,1-1 1,0 0-1,-1 0 1,1 1-1,0-1 1,-1 0-1,1 0 1,-1 0-1,1 1 1,0-1-1,-1 0 1,1 0-1,-1 0 1,1 0-1,0 0 1,-1 0-1,1 0 1,-1 0 0,1 0-3,-1 0-2,0 0 1,0 0 0,0-1-1,0 1 1,0 0 0,0 0-1,0-1 1,0 1 0,0-1 0,1 1-1,-1-1 1,0 1 0,0-1-1,0 1 1,0-2 1,-1-1-28,-1 0 0,1-1 0,0 1 0,0-1 0,0 0 0,0 0 0,1 0 0,-1 0 0,1 0 0,0 0 0,0-4 28,-1-7-130,1-1 0,0-8 130,1 11-28,0 1 0,2 0 0,-1-1 1,1 1-1,1 0 0,0 0 0,1 0 0,0 0 0,1 1 0,4-7 28,-6 12 7,1-1-1,-1 1 1,2 1-1,-1-1 0,0 1 1,1-1-1,0 1 0,1 1 1,-1-1-1,1 1 1,0 0-1,0 0 0,0 0 1,0 1-1,0 0 0,1 0 1,0 1-1,0 0 1,0 0-7,-4 1 20,0 0 1,0 1-1,-1-1 1,1 1 0,0 0-1,0 0 1,0 0-1,0 0 1,0 0 0,0 1-1,-1-1 1,1 1-1,0 0 1,0 0-1,-1 0 1,1 0 0,0 0-1,-1 1 1,1-1-1,-1 1 1,0-1 0,1 1-1,-1 0 1,0 0-1,0 0 1,0 0 0,-1 1-1,1-1 1,0 0-1,-1 1 1,1-1 0,-1 1-1,0 0 1,1 1-21,3 14 158,0-1 1,-1 0-1,1 17-158,6 23 206,-2-9-80,-7-38-95,-1-3-70,2-14-172,0-4-82,-1 0 0,0-1 0,-1 1 1,-1 0-1,0-8 293,0 0-659,2-14 659,0 21-78,-1 1 1,2 0-1,-1-1 1,2 1-1,0-2 78,-3 10 10,1 0-1,-1-1 0,1 1 1,0 0-1,0 0 0,0 0 1,0 0-1,1 1 0,-1-1 0,1 1 1,0-1-1,-1 1 0,1 0 1,0 0-1,0 0 0,1 0 0,-1 1 1,0-1-1,1 1-9,-2 0 54,1 0 0,0 0 1,0 0-1,-1 1 0,1-1 0,0 1 0,0 0 1,-1 0-1,1 0 0,0 0 0,0 0 0,0 0 0,-1 1 1,1 0-1,0-1 0,0 1 0,-1 0 0,1 0 1,-1 0-1,1 1 0,-1-1 0,1 1 0,-1-1 1,0 1-1,0 0 0,0 0 0,0 0 0,0 0 1,0 0-1,0 1-54,2 3 150,1 2 0,-1-1 0,-1 0 0,1 1 0,-1 0 0,1 7-150,4 14 570,-1 10-570,3 9 319,-8-42-308,-1 0-33,1 0 0,-1-1 0,0 1 1,-1 0-1,1 2 22,-3-10-3482,2 1 2425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6:39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188 164 1816,'3'-1'1314,"-1"1"-1,0-1 1,0 1-1,1-1 1,-1 0-1,0 0 1,0 0-1,0 0 1,0 0-1,2-2-1313,-3 2 327,0 0 0,1-1 0,-1 1-1,0-1 1,0 1 0,0-1-1,0 1 1,0-1 0,-1 1 0,1-1-1,0 0 1,-1 0 0,1 1 0,-1-3-327,1 1 254,-1-1 0,1 0 0,-1 0 1,0 0-1,0 0 0,-1 0 1,1 0-1,-1 0 0,0 0 1,0 0-1,0 0 0,0 0 1,-1 1-1,0-1 0,1 0 1,-2 1-255,1-2 106,-1 1 0,0 0 0,-1 0 0,1 0 0,-1 0 0,1 1 0,-1-1 1,0 1-1,-1 0 0,1 0 0,0 1 0,-2-1-106,0 0 65,0 0 1,0 1-1,0 0 0,0 0 0,-1 1 1,1 0-1,-2-1-65,5 2 21,0 0 1,1 0-1,-1 0 1,0 0-1,0 0 1,1 1-1,-1-1 0,0 1 1,1 0-1,-1 0 1,1 0-1,-1 0 1,1 0-1,-1 0 0,1 1 1,0-1-1,-1 1 1,1 0-1,0-1-21,-5 6 104,0 1 0,0-1 0,1 1 1,0 1-1,0-1 0,-1 5-104,4-8 89,1 1 1,-1 0-1,1 0 0,0 0 1,1 0-1,-1 0 1,1 0-1,1 1 1,-1-1-1,1 0 1,0 1-90,1 2 158,0 0 1,0 0 0,1 0 0,0 0 0,0 0-1,3 5-158,-4-10 40,1-1-1,-1 0 1,1 1-1,0-1 0,0 0 1,0 0-1,0 0 1,0 0-1,1 0 1,-1-1-1,1 1 0,0-1 1,0 1-1,0-1 1,0 0-1,0 0 1,2 0-40,-3-1 7,0-1 0,0 1 0,0-1 0,0 0 0,0 0 0,0 0 0,1 0 0,-1 0 0,0 0 0,0 0 0,0-1 0,0 1 0,0-1 0,0 0 0,0 1 0,0-1 0,0 0 0,0 0 0,-1 0 0,2-1-7,1-1 2,1 0 0,-1-1 0,0 1 0,0-1 0,0 0 0,-1 0 0,2-1-2,1-6 8,0 0 1,0 0-1,-1 0 0,-1 0 0,0-1 1,3-12-9,9-26 70,-14 46-40,6-15 37,-8 18-52,1 1-1,-1-1 1,0 0 0,1 1-1,-1-1 1,0 1-1,1-1 1,-1 1 0,1-1-1,-1 1 1,1-1 0,0 1-1,-1-1 1,1 1 0,-1-1-1,1 1 1,0 0-1,-1-1 1,1 1 0,0 0-1,0 0-14,-1 0 18,1 0-1,-1 0 0,0 0 1,1 0-1,-1 1 0,1-1 0,-1 0 1,1 0-1,-1 0 0,0 1 1,1-1-1,-1 0 0,0 1 1,1-1-1,-1 0 0,0 1 0,1-1 1,-1 1-1,0-1 0,0 0 1,1 1-1,-1-1 0,0 1 1,0-1-1,0 1-17,5 15 230,-4-9-108,6 13 47,1 1 1,1-2 0,1 1 0,0-2 0,1 1-1,9 9-169,-17-24-71,0-1-1,0 1 1,0-1 0,0 0-1,1 0 1,0 0-1,2 1 72,-6-6-2294,0 1 2097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4:11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2296,'12'44'15844,"-2"20"-12539,-3 1-449,9 25-735,-1 0-497,11 1-896,14 0-248,-19-28-264,1-11-16,-10-27-200,-7-10-152,6-18-672,1-8-144,-12-17-7298,-11-5 5378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6:40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1448,'2'0'1430,"0"0"0,-1 0-1,1 0 1,0 1-1,-1-1 1,1 1 0,0-1-1,0 1-1429,12 8 5078,12 16-1563,-17-16-2175,33 35 1764,157 171 1798,-180-193-4765,-12-12-224,1-1 0,1 1 0,7 5 87,-16-14-70,1-1 1,-1 0-1,0 1 1,1-1-1,-1 0 1,0 1-1,1-1 1,-1 0-1,0 0 1,1 1 0,-1-1-1,0 0 1,1 0-1,-1 0 1,1 0-1,-1 1 1,0-1-1,1 0 1,-1 0-1,1 0 1,-1 0-1,1 0 1,-1 0-1,0 0 1,1 0-1,-1 0 1,1 0-1,-1 0 1,1 0-1,-1-1 1,1 1 69,-1-1-432,1 0 0,-1 1 1,1-1-1,-1 0 0,0 0 0,1 0 1,-1 0-1,0 0 0,0 0 0,0 0 1,0-1 431,1-3-1187,6-14-1267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6:40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5 1424,'-18'-4'11531,"1"14"-5882,-2 7-2544,-13 13-753,7 8-247,-5 8-761,-1-1-296,12-3-536,-1-3-168,11-10-200,0-5-56,5-7-128,0-9-128,4-2-384,0-1-296,0-6-240,0 1 1168,-2-2-192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6:41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32 1112,'-13'-3'9444,"1"0"-4825,-20 0-1674,23 3-1521,-9-2 1325,16 2-1163,3 1-69,21 2 745,59 4-990,0-4-1,51-4-1271,-60-4 173,223-18 86,-277 20-453,-18 3 164,0 0 1,0 0 0,0 0 0,0 0-1,0 0 1,0 0 0,0 0 0,0 0-1,0 0 1,0 0 0,0 0 0,0 0-1,0 0 1,0 0 0,0 0 0,0 0-1,0 0 1,0 0 0,0 0 0,0 0-1,0 0 1,0 0 0,0 0 0,0 0-1,0 0 1,0 0 0,1 0 0,-1 0-1,0 0 1,0 0 0,0 0 0,0 0-1,0 0 1,0 0 0,0-1 0,0 1-1,0 0 1,0 0 0,0 0 0,0 0 29,-5-1-574,-10 0-327,5 1 420,-17 0-3385,-1 1 1,-9 3 3865,-1 2-2410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6:42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 1312,'-3'-1'3081,"1"0"-1281,0 0 0,0 1 0,0-1-1,0 1 1,0-1 0,0 1 0,-1 0-1800,5 1 4051,2 3-2766,0-1-485,37 24 2650,22 17-1819,-33-22-1183,0 0 0,1-2 0,30 13-448,7-5 206,-46-20-154,1 2 0,-2 0 1,1 1-1,-1 1 0,5 5-52,-24-16 4,1 1 0,-1 0 0,1 0 0,-1 0 0,0 1 0,0-1 0,0 1 1,-1-1-1,1 1 0,0-1 0,-1 1 0,0 0 0,0 0 0,1 0 0,-2 0 0,1-1 0,0 1 0,-1 1 1,1-1-1,-1 0 0,0 0 0,0 1-4,0 1-1,-1 0 1,0 0-1,-1 0 1,1 0-1,-1-1 0,0 1 1,0 0-1,0-1 1,0 1-1,-1-1 1,0 0-1,0 0 0,0 0 1,-8 8-7,0 0-1,0-1 0,-1 0 0,-1-1 0,1-1 0,-3 1 8,-30 18 12,-8 1-12,27-15 10,-39 22 34,60-32-4,6-1 4,9-1 37,-7-2-69,40 1 261,0-1-1,15-3-272,87-14 434,-32 4-142,-48 8-143,44-6 49,-106 10-291,-7 0 72,-14 0 310,-15 1-93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6:43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49 270 280,'-36'64'927,"30"-55"-258,-1 5 5383,7-14-5644,0 0 0,0 1 0,0-1 0,0 1 1,0-1-1,0 1 0,1-1 0,-1 0 0,0 1 0,0-1 0,0 1 1,0-1-1,0 0 0,1 1 0,-1-1 0,0 0 0,0 1 1,1-1-409,0 1 606,-1 0-396,1 0 1,0-1 0,-1 1 0,1-1-1,0 1 1,0-1 0,0 1-1,0-1 1,0 1 0,-1-1-1,1 0 1,0 1 0,0-1-1,0 0 1,0 0 0,0 0 0,0 0-1,0 0 1,0 0 0,0 0-1,0 0 1,0 0 0,0-1-1,0 1 1,0 0-211,26-9 1370,-9 1-959,0-2-1,-1 0 1,0-1-1,-1 0 1,0-1-1,-1-1-410,-3 2 73,-1 1-1,-1-2 1,0 1 0,0-1-1,-2-1 1,1 0-1,6-13-72,-13 20 15,0 1-1,0-1 1,-1 0-1,1 0 1,-1 1-1,0-1 0,-1 0 1,0 0-1,0 0 1,0 0-1,0 0 0,-1 0 1,0 0-1,0 0 1,-1 1-1,0-1 0,0 0 1,0 1-1,0-1 1,-2-1-15,2 3 15,0 0 0,-1 1 0,1-1 0,-1 1 0,1-1 0,-1 1 0,0 0 1,0 0-1,-1 1 0,1-1 0,-1 0 0,1 1 0,-1 0 0,0 0 0,0 0 0,1 0 1,-1 1-1,-1 0 0,1-1 0,0 1 0,0 1 0,0-1 0,-1 1 0,1-1 0,0 1 0,0 1 1,-4-1-16,4 1 54,0 0 1,0 0 0,1 0-1,-1 0 1,0 1 0,0 0-1,1-1 1,-1 1 0,1 1-1,-1-1 1,1 0 0,-1 1-55,-3 3 97,0 0-1,0 1 1,0-1 0,0 1 0,1 0 0,0 1 0,-4 8-97,6-11 54,1 1 0,0 0 1,1-1-1,0 1 1,0 1-1,0-1 1,0 0-1,1 0 1,0 1-1,0-1 0,1 0 1,0 1-1,0 2-54,1 1 70,0-1 0,1 1 0,0 0 0,1-1-1,0 0 1,1 1 0,0-1 0,0-1 0,0 1-1,2 0 1,-1-1 0,1 0-70,2 2 45,0-1 1,1 0-1,0 0 0,0-1 1,1 0-1,0 0 0,1-1 1,-1-1-1,3 1-45,-12-6 1,23 11 46,0-1 0,4 1-47,-21-9 12,-1-1 1,1 0 0,-1-1 0,1 1 0,0-1-1,-1-1 1,1 1 0,0-1 0,0 0 0,6-1-13,-12 1-45,1-1 1,-1 1-1,1 0 1,-1-1 0,1 1-1,-1-1 1,1 1 0,-1-1-1,0 0 1,1 1-1,-1-1 1,0 0 0,0 0-1,1-1 45,-1 1 1,0-1 1,0 0-1,0 0 0,0 0 0,0 0 0,0 0 0,-1 0 1,1 0-1,-1-2-1,5-13 225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6:43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73 1120,'24'-56'3988,"-24"55"-3754,0 1 0,1-1 0,-1 1 0,0 0 1,0-1-1,0 1 0,0-1 0,1 1 0,-1-1 1,0 1-1,0-1 0,0 1 0,0-1 0,0 1 0,0-1 1,0 1-1,0-1 0,0 1 0,0-1 0,-1 1 1,1 0-1,0-1 0,0 1 0,0-1 0,-1 1 0,1-1 1,0 1-1,0 0 0,-1-1 0,1 1 0,0-1 1,-1 1-1,1 0 0,0-1 0,-1 1 0,1 0-234,-1 0 342,0-1-1,0 1 0,0 0 1,0 0-1,0 0 0,0 0 1,0 0-1,0 0 1,0 0-1,0 1 0,-1-1-341,1 0 303,-4 1 192,0 1 1,-1-1-1,1 1 1,1 0-1,-1 1 1,0-1-1,0 1 1,1 0-1,0 0 1,-1 0-496,-6 7 871,-1 0 0,-8 11-871,14-15 190,1 0-1,0 0 0,0 1 1,1 0-1,0 0 1,0 0-1,1 0 1,-1 2-190,2-3 90,1-1 1,-1 1 0,1 0 0,0 0-1,1 0 1,-1-1 0,1 1 0,0 0 0,1 0-1,-1 0 1,2 5-91,1-1 58,0 0 1,0 0-1,1 0 0,1-1 0,-1 1 1,2-1-1,-1 0 0,1 0 1,1-1-1,-1 1 0,1-2 0,1 1 1,4 4-59,-6-8 19,-1 0 1,0-1 0,1 1-1,-1-1 1,1 0-1,0 0 1,0-1 0,1 0-1,-1 0 1,3 1-20,-4-3 12,0 1 1,0-1 0,0 1-1,0-1 1,0-1 0,1 1-1,-2-1 1,1 0 0,0 0-1,0 0 1,0-1 0,0 0-1,-1 0 1,3-1-13,-4 1 174,0 0 0,1 0-1,-1 0 1,-1 0 0,1 0 0,2-3-174,11-18 473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6:44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1776,'-1'5'14307,"5"-1"-9410,9-2-2648,6 0-281,6 2-495,1-4-433,3 0-480,1-2-112,-2-2-152,3 0-200,-10 0 192,-2 1 969,-6 0-977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6:44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11 1064,'-1'-1'1715,"-1"0"0,1 0-1,0 0 1,-1 0 0,1 0-1,0 0 1,-1 0 0,-1 0-1715,2 0 445,0 1 0,1 0 0,-1 0 0,0 0 0,0-1 0,0 1 0,0 0 0,0 0 0,0 0 0,0 0 0,0 1 0,-1-1-445,0 1 257,-1 0-1,0 0 0,1 1 0,-1-1 1,1 1-1,-1 0 0,1-1 0,0 1 1,-1 0-1,1 1-256,-9 8 338,1 0 0,1 1 0,0 0 1,-6 11-339,1 1 288,1 1 1,-1 4-289,11-19 117,-1 1 1,1-1 0,1 0 0,-1 1 0,2 0 0,0-1 0,0 1-1,1 10-117,0-17 47,0 0 0,1-1 0,-1 1 0,1 0 0,0-1 0,0 1 0,0-1 0,0 1 0,1-1 0,-1 0 0,1 1 0,0-1 0,0 0 0,0 0 0,0 0 0,3 2-47,0-1 54,-1 0-1,1 0 0,0-1 0,1 1 1,-1-1-1,1 0 0,-1-1 0,1 1 0,2 0-53,50 15 376,-35-11-150,0 0 1,0 2-1,-1 0 0,-1 2 0,17 10-226,-35-19 47,1 1 0,-1-1 0,0 1 0,0 0 0,0 0 0,0 1 0,0-1 0,-1 0 0,1 1 0,-1 0 0,0 0 0,0 1-47,-1-3 26,0 0 1,-1 0 0,1 0 0,-1 0-1,1 0 1,-1 0 0,0 1-1,0-1 1,0 0 0,0 0-1,0 0 1,0 0 0,-1 1 0,1-1-1,-1 0 1,1 0 0,-1 0-1,0 0 1,0 0 0,0 0-1,0 0 1,0 0 0,-1-1 0,1 1-1,0 0-26,-4 2 30,1 1 0,-1-1 1,0 0-1,0 0 0,0-1 0,-1 1 0,1-1 0,-1 0 0,0-1 0,0 1 0,0-1 0,0 0 0,0-1 0,0 0 1,0 1-1,-4-1-30,-14 0 121,1 0 0,0-2 1,-19-3-122,41 4 0,-3 0-16,0 0 0,0-1 0,0 0 0,0 0 0,0 0 0,0 0 0,-2-2 16,5 3-4,0-1-1,0 1 0,0-1 0,1 1 0,-1-1 0,0 0 0,0 1 0,1-1 0,-1 0 1,1 0-1,-1 1 0,1-1 0,-1 0 0,1 0 0,-1 0 0,1 0 0,-1 0 0,1 0 0,0 0 1,0 1-1,0-1 0,-1 0 0,1 0 0,0 0 0,0 0 0,0 0 0,0 0 0,1 0 0,-1 0 1,0 0-1,0 0 0,0 0 0,1 0 0,-1 0 0,1 0 5,2-7-52,0 1-1,1 0 0,0 0 1,0 0-1,1 1 1,0-1-1,0 1 1,0 0-1,1 1 0,0-1 1,6-3 52,-3 2-163,0 1 1,0 0 0,1 1-1,-1 0 1,1 1-1,1 0 1,-1 1-1,8-3 163,-3 4 75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6:45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60 1584,'0'0'742,"-1"-1"-1,1 1 0,0 0 0,-1 0 1,1 0-1,-1 0 0,1 0 0,-1 0 1,1 1-1,-1-1 0,1 0 1,-1 0-1,1 0 0,0 0 0,-1 0 1,1 1-1,-1-1 0,1 0-741,-7 8 4426,-2 14-3494,7-17 578,0 1-1129,0 0-1,1 0 0,-1 0 0,1 0 1,1 1-1,-1-1 0,1 0 0,0 0 1,0 1-1,1-1 0,0 0 0,0 0 1,0 0-1,2 2-380,-2-4 92,1 0 0,0 0 0,-1 0 0,2 0 0,-1 0 0,0 0 1,1-1-1,0 1 0,0-1 0,0 0 0,0 0 0,0 0 0,1 0 0,-1 0 0,1-1 0,0 0 1,0 1-1,0-1 0,0-1 0,1 1-92,-2 0 16,1-1 1,-1 0-1,1 0 0,-1 0 1,1 0-1,0 0 1,-1-1-1,1 0 0,0 0 1,-1 0-1,1 0 0,0 0 1,-1-1-1,1 0 1,0 0-1,-1 0 0,1 0 1,-1 0-1,1-1 1,-1 1-1,0-1-16,3-2 2,-1 1 0,0-1 0,0 0 0,-1-1 0,1 1 0,-1-1 0,0 0 0,2-3-2,-4 4-3,0 0 1,0 0-1,0 0 1,-1 0-1,1 0 1,-1-1-1,0 1 0,0 0 1,-1-1-1,1 1 1,-1-1-1,0-1 3,0 0-9,-1 0-1,0 0 1,0 0-1,0 0 0,-1 0 1,0 0-1,0 0 1,0 1-1,-1-1 1,0 0-1,0 1 1,-3-4 9,1 2-2,0 1 0,0 0 0,0 0 0,-1 1 0,0-1 0,0 1 0,-1 1 0,1-1 0,-3 0 2,3 2-3,-1 0 0,0 0 0,1 1 0,-1 0 0,0 1 0,0-1-1,0 1 1,-2 0 3,5 1-1,0 0 0,-1-1 0,1 1 0,0 1 0,0-1 0,0 1 0,-1 0 0,1 0 0,0 0 0,0 0-1,0 1 1,1-1 0,-1 1 0,-1 0 1,4 0-47,-1-1 0,1 0-1,-1 1 1,1-1 0,-1 1 0,1 0 0,0 0-1,0-1 1,0 1 0,0 0 0,0 0-1,0 0 1,0 0 0,1 0 0,-1 0-1,0 0 1,1 0 0,0 0 0,0 0-1,0 1 1,0-1 0,0 0 47,0 1-209,0 0 0,1 1 0,-1-1 1,1 0-1,0 0 0,0 1 0,0-1 0,0 0 0,1 0 1,-1 0-1,1 0 0,0-1 0,0 2 209,14 12-735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6:45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1672,'-8'14'11287,"4"1"-6097,4 16-1792,1-14-2228,0-2-421,-1-1-1,2 1 1,0-1 0,3 12-749,-3-21 57,-1 0 0,1 1 0,1-1 0,-1 0 0,1-1 0,-1 1 0,1 0 0,1-1 0,-1 1 0,1-1 0,0 0 0,0 0 0,0-1 0,1 1-57,-4-3 6,0 0-1,0 0 1,1 0 0,-1 0 0,0 0 0,1-1 0,-1 1 0,1 0 0,-1-1 0,1 1 0,-1-1 0,1 0-1,-1 1 1,1-1 0,0 0 0,-1 0 0,1 0 0,-1 0 0,1 0 0,-1-1 0,1 1-6,0-1 2,0 0-1,0 0 1,0 0 0,0 0 0,0 0 0,0-1-1,0 1 1,0-1 0,-1 1 0,1-1 0,-1 0-1,1 1 1,-1-1 0,0 0-2,6-8-86,-1 0 0,0 0 1,-1-1-1,0 0 0,-1 0 0,1-4 86,5-19-492,1-16 492,-10 45 8,2-17-6,-3 18 239,0 7 394,-2 20 186,2 1 1,1-1-1,1 3-821,-1-16 121,0-1 0,1 0-1,0 1 1,1-1-1,0 0 1,0 0 0,1-1-1,1 1 1,1 2-121,-6-10-18,1 0 1,0 0-1,0 0 1,-1 1-1,1-1 1,0 0-1,0 0 1,0-1-1,0 1 1,0 0-1,1 0 1,-1 0-1,0-1 1,0 1-1,2 0 18,-2-1 23,0 0 1,0 0-1,0 0 1,0 0-1,0 0 0,1 0 1,-1 0-1,0 0 0,0 0 1,0-1-1,0 1 1,0-1-1,1 1 0,-1-1 1,0 1-1,0-1 0,0 0-23,8-3 233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4:11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2272,'2'-4'16244,"0"-2"-12555,13 10-1305,7 10-471,6-1-865,8 3-480,7-4-352,0-7 224,3 2-344,2 2-152,1-1-8642,8 3 5898</inkml:trace>
  <inkml:trace contextRef="#ctx0" brushRef="#br0" timeOffset="1">741 105 2417,'1'-1'1682,"0"-1"1,0 0 0,0 1-1,0-1 1,-1 0 0,1 0-1,-1 0 1,1 0 0,-1 0-1,0 1 1,0-2-1683,-2-7 4364,-6-1-3404,3 7-732,1-1 1,-1 1-1,0 1 1,0-1 0,0 1-1,0-1 1,0 2-1,-1-1-228,3 2 9,1 0-1,-1 0 1,0 0-1,1 0 1,-1 1-1,0-1 1,1 1-1,-1-1 1,0 1-1,0 0 1,0 0-1,1 1 1,-1-1-1,0 1 0,0-1 1,1 1-1,-1 0 1,0 0-1,1 0-8,-2 1 0,1-1 0,-1 1-1,1 1 1,0-1-1,0 0 1,0 1-1,0-1 1,0 1 0,1 0-1,-1 0 1,1 0-1,-1 1 1,1 1-1,-1 0-1,1 0 0,0 0 1,1 0-1,-1 0 0,1 0 1,0 0-1,0 0 0,0 2 2,0 5 31,1 0 0,0 0-1,0 0 1,1 0-1,0 0 1,3 6-31,-3-11 21,1 1-1,1-1 1,-1 0-1,1 0 1,0-1-1,1 1 1,-1-1-1,1 1 1,1-1-1,-1 0 1,3 2-21,-5-6 2,-1-1 0,1 1 0,-1 0 0,1-1 0,0 0 0,0 1 0,0-1 0,-1 0 0,1 0 0,0 0 0,0 0 0,0 0 1,1-1-1,-1 1 0,0-1 0,0 1 0,0-1 0,0 0 0,1 0 0,-1 0 0,0 0 0,0 0 0,0 0 0,1 0 0,-1-1 0,0 1 0,0-1 0,0 0 0,0 0 0,0 0 0,0 1 1,0-2-1,0 1 0,0 0 0,-1 0 0,1-1 0,0 0-2,5-4-8,0-1 1,0 1-1,-1-2 1,-1 1-1,1-1 1,1-2 7,9-18-30,2-7 30,-1-2-11,-9 20 8,0 0 1,1 1-1,7-10 3,-15 25 1,-1 0-1,1 0 0,0 0 0,0 0 0,0 0 0,0 0 1,0 0-1,0 0 0,0 0 0,0 1 0,0-1 1,0 0-1,0 1 0,0-1 0,1 1 0,-1-1 0,0 1 1,1 0-1,0 0 12,-1 0 1,0 0-1,1 0 0,-1 1 1,1-1-1,-1 0 1,0 1-1,1-1 1,-1 1-1,0 0 1,0-1-1,0 1 1,1 0-1,-1 0 1,0 0-1,0 0 1,0 0-1,0 0 0,0 0-12,4 5 123,1 1-1,-1 0 0,0 1 0,-1-1 0,3 6-122,3 8 750,4 12-750,-10-20 180,-1 0 0,0 0 0,-1 1 1,0-1-1,-1 3-180,5 29 478,-3-33-19,-3-12-480,1 1 0,-1-1 0,0 0 1,0 0-1,0 1 0,0-1 0,0 0 1,0 0-1,1 1 0,-1-1 0,0 0 0,0 0 1,0 0-1,1 1 0,-1-1 0,0 0 1,0 0-1,1 0 0,-1 0 0,0 1 0,0-1 1,1 0-1,-1 0 0,0 0 0,0 0 1,1 0-1,-1 0 0,0 0 0,1 0 0,-1 0 1,0 0-1,1 0 0,-1 0 21,10-9-5847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6:46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1776,'8'11'14419,"3"10"-9537,-2 17-2546,-7 1-568,0 12-551,1 0-393,5-1-296,7-1-112,3-13-184,-2-5-64,0-18-64,1-6-128,-5-9-592,3-7-208,-2-8 1912,-9-10-1104</inkml:trace>
  <inkml:trace contextRef="#ctx0" brushRef="#br0" timeOffset="1">8 140 1160,'-5'9'9202,"2"-9"-1680,3 3-3673,11 0-1105,5 1-351,12 0-889,3-4-464,5-3-592,-3 0-168,-3 2-40,0 2 41,-12 1 103,-3-1 544,12 3-648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6:46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72 664,'15'-47'3366,"-14"46"-2627,-1 0-1,0 0 1,0 0 0,0 0-1,0 0 1,1 0 0,-2 0-1,1 0 1,0 0-1,0 0 1,0 0 0,0 0-1,-1 0 1,1 0 0,-1-1-739,1 2 288,0-1 1,-1 1 0,1-1 0,-1 1-1,1-1 1,0 1 0,-1-1 0,1 1-1,-1 0 1,0-1 0,1 1 0,-1 0-1,1-1 1,-1 1 0,1 0 0,-1 0-1,0-1 1,1 1-289,-2 0 251,0 0 1,1 0-1,-1 0 0,1 0 1,-1 0-1,1 0 0,-1 0 0,0 0 1,1 1-1,-1-1 0,1 0 1,-1 1-1,1 0 0,-1 0-251,-3 2 273,0 0-1,1 1 1,0 0 0,-1 0-1,1 0 1,1 0-1,-1 1 1,1-1 0,0 1-1,-2 4-272,0 0 179,0 1-1,1-1 0,0 1 1,0 0-1,0 6-178,1 3 173,1-1 1,0 1-1,2 0 0,0 0 0,1 0 0,1 0 1,1-1-1,1 2-173,-2-9 54,0-1 0,1 0 0,0 0-1,1 0 1,0-1 0,1 1 0,3 5-54,-6-12 7,-1 0 0,1-1 0,0 1 0,0-1 0,0 0-1,1 1 1,-1-1 0,0 0 0,1 0 0,0-1 0,-1 1 0,1 0 0,0-1-1,0 0 1,0 1 0,0-1 0,0 0 0,0-1 0,0 1 0,0 0 0,0-1-1,0 0 1,0 0 0,1 0 0,-1 0 0,1 0-7,2-1 113,1-1 0,-1 0 0,1 0 0,-1 0 1,0 0-1,0-1 0,0 0 0,0 0 0,-1-1 0,1 0 0,1-2-113,15-15 506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6:46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4 1632,'-1'0'675,"1"0"0,0-1-1,-1 1 1,1 0-1,-1-1 1,1 1 0,-1 0-1,1 0 1,-1-1 0,0 1-1,1 0 1,-1 0-1,1 0 1,-1 0 0,1 0-1,-1 0 1,0 0 0,1 0-1,-1 0 1,1 0-1,-1 0-674,0 0 521,0 1-1,0-1 0,0 1 1,0-1-1,0 1 1,0-1-1,0 1 0,0 0 1,0-1-1,0 1 0,0 0-520,-3 4 625,0 0-1,0 0 0,0 0 0,-1 2-624,0 2 1036,3-7-891,-6 9 355,1-1 0,0 1 0,1 1 1,0-1-1,0 4-500,5-11 59,0-1 0,0 0 1,0 1-1,0-1 0,0 1 1,1-1-1,0 1 0,0-1 1,0 1-1,0 0 0,1-1 1,-1 1-1,1-1 0,0 1 1,0-1-1,0 0 0,0 1 1,1-1-1,-1 0 0,1 0 1,2 3-60,2 2 179,0 0 1,1 0 0,0-1 0,1 0 0,7 5-180,9 6 870,10 3-870,-14-9 541,-1 2 0,16 13-541,-33-26 36,-1 0-1,1 1 1,-1-1 0,1 0-1,-1 1 1,0-1 0,0 1 0,0 0-1,0-1 1,0 1 0,0 0 0,0 0-1,0 1-35,-1-2 20,0 0-1,0 1 0,0-1 1,0 0-1,0 0 0,-1 0 1,1 0-1,0 0 0,-1 0 1,1 0-1,-1 0 0,1 0 1,-1 0-1,0 0 1,1 0-1,-1 0 0,0 0 1,0 0-1,1 0 0,-1-1 1,0 1-1,0 0 0,0 0-19,-6 4-4,0-1 0,0 0-1,0 0 1,0 0-1,-1-1 1,1 0 0,-4 0 4,-9 5-138,9-4-25,1 0 0,-1-1-1,0 0 1,-3 0 163,8-3-299,1 1 0,0-1 0,-1 0-1,1 0 1,-1 0 0,1-1 0,0 0 0,-1 0 0,1 0 0,-2-1 299,-22-10-1066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6:47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11979,'31'0'9842,"6"4"-7274,0 6-447,-2 12-345,-3 4-216,-10 11-847,-2 3-193,-14 11-192,-5-3-48,-12-2-112,-7 0-88,-5-8-232,-1 3 696,4 5-8434,3-1 6034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6:48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244 497 784,'40'9'2585,"-39"-9"-1971,0 0 0,1 0 1,-1 0-1,0 0 0,0 0 1,1 0-1,-1 0 0,0 0 1,1 0-1,-1-1 0,0 1 1,0 0-1,0-1 0,1 1 1,-1-1-1,0 0 0,0 1-614,0-1 340,0 0 1,0 0-1,0 0 0,-1 1 0,1-1 0,0 0 0,-1 0 0,1 0 0,-1 0 0,1 0 0,-1-1 0,1 1 0,-1 0 0,0 0 0,1 0-340,-1-4 523,1 1 1,-1-1 0,0 1 0,0-1 0,0 0 0,-1 1 0,0-3-524,0-1 200,-1-1 1,0 0 0,-1 1 0,0-1-1,-1 1 1,1 0 0,-1 0 0,-1 0-1,0 1 1,0-1 0,0 1 0,-1 0-1,0 1 1,-6-6-201,8 8 12,-1 0-1,0 1 1,0 0-1,0-1 1,0 2-1,-1-1 1,1 1-1,-1-1 1,0 2 0,0-1-1,1 0 1,-1 1-1,0 0 1,0 1-1,0 0 1,0-1-1,0 2 1,0-1 0,0 1-1,0 0 1,0 0-1,-3 1-11,3 0 28,0 0-1,0 1 1,0-1-1,1 1 1,-1 0 0,1 1-1,0-1 1,0 1-1,0 0 1,0 1 0,1-1-1,-3 4-27,1-1 69,2-1 0,-1 1 0,1 0 0,0 1 0,0-1 0,1 1 0,0 0 0,1-1 0,-2 5-69,2-3 73,1 0 0,-1 0 0,1 0 0,1 0 1,0 0-1,0 0 0,1 1 0,0-1 0,0 0 0,1 0 0,0-1 1,1 1-1,0 0 0,0-1 0,1 1 0,0-1 0,0 0 1,3 2-74,-3-5 37,0 0 0,1 0 0,0-1-1,0 1 1,0-1 0,1 0 0,-1-1 0,1 1 0,0-1 0,0 0 0,0 0 0,1-1 0,-1 0 0,0 0 0,5 0-37,-5-1 11,1 1-1,-1-2 1,0 1-1,0-1 1,1 0 0,-1 0-1,0-1 1,1 0 0,-1 0-1,0 0 1,0-1-1,0 0 1,0 0 0,0-1-1,-1 1 1,1-1-1,0 0-10,2-4-2,-1 1 0,1-1-1,-1-1 1,0 1-1,0-1 1,-1 0 0,0-1-1,-1 1 1,0-1-1,0 0 1,2-8 2,4-10-182,-2-1 0,0 0 0,1-15 182,2-13-213,-3 0 0,-2-1-1,-3 0 1,-2-46 213,-2 92 8,-1-1 1,-1 1 0,0 0-1,-1-6-8,3 17 6,-1-1 0,1 1 0,0 0 0,0-1 0,0 1 0,0 0-1,0-1 1,0 1 0,-1 0 0,1-1 0,0 1 0,0 0 0,-1-1-1,1 1 1,0 0 0,0 0 0,-1-1 0,1 1 0,0 0 0,-1 0-1,1 0-5,0 0 7,-1 0 0,1 0 0,0 0-1,0 0 1,-1 0 0,1 0 0,0 0-1,0 1 1,0-1 0,-1 0 0,1 0-1,0 0 1,0 0 0,0 1 0,0-1-1,-1 0 1,1 0 0,0 1 0,0-1-1,0 0 1,0 0 0,0 1 0,0-1-1,0 0 1,0 0 0,0 1 0,0-1-1,-1 0 1,1 1-7,-1 12 154,-1 1 0,1 0 1,1 0-1,1 0 0,0 0 0,2 6-154,-2-6 102,5 38 294,2 0 0,2 0 0,3-1 0,2 0 1,2-2-1,22 45-396,-29-76 34,0 0 1,11 14-35,-20-31-16,0 1-1,0 0 1,1 0-1,-1-1 1,0 1 0,1-1-1,0 1 1,-1-1-1,1 0 1,0 0 0,-1 0-1,2 1 17,-1-2 40,0 1 0,0-1 0,-1 0 0,1 0 1,0 0-1,-1 0 0,1 0 0,0 0 0,0 0 0,-1-1 0,1 1 0,0-1 0,-1 1 0,1-1 0,1 0-40,22-11 291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6:49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30 168 1536,'4'31'13267,"8"-4"-7146,-1 5-2992,0 6-712,-2 3-289,5-8-880,-2-9-479,2-8-457,-4-9-184,-6-7-248,0-4-256,-8-12 400,-4-3 712,0-6-496</inkml:trace>
  <inkml:trace contextRef="#ctx0" brushRef="#br0" timeOffset="1">1 0 2064,'11'0'15628,"5"4"-11067,-2 4-2145,-2 0-463,-1 6-585,0 0-560,-2 4-640,3 0 1289,2-2-1233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6:49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 1880,'16'19'11228,"-3"-1"-5954,-6-6-3613,-1 0 1,-1 0 0,0 0 0,1 4-1662,-4-11 346,0 4 146,1-1 1,1 0-1,-1 0 1,1 0 0,1 0-1,2 2-492,-1-2 214,-1-2 37,-4-5 11,-3-3 149,0-3-317,-2-6-81,-2-6-28,0 0 1,2-1-1,0 1 0,1-1 0,0 0 0,1-8 15,1 7-208,1-1-1,1 1 0,3-14 209,-4 28-160,1 0 0,0 1 0,0-1 0,1 0 0,-1 0-1,1 1 1,0-1 0,0 1 0,1 0 0,-1-1-1,1 1 1,0 0 0,0 1 0,0-1 0,1 0 0,3-2 160,-6 5-154,0 0 1,1 0 0,-1 1-1,0-1 1,1 1 0,-1-1-1,1 1 1,-1-1 0,1 1 0,-1 0-1,1-1 1,-1 1 0,1 0-1,0 0 1,-1 0 0,1 0-1,-1 1 1,1-1 0,-1 0-1,1 1 1,-1-1 0,1 1-1,-1-1 1,0 1 153,17 13-1141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6:49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43 227 1256,'-1'0'386,"1"0"0,0 0 0,-1 0 0,1 0 0,0 1 0,0-1 0,-1 0-1,1 0 1,0 0 0,0 1 0,-1-1 0,1 0 0,0 1 0,0-1 0,0 0 0,-1 0-1,1 1 1,0-1 0,0 0 0,0 1 0,0-1 0,0 0 0,0 1 0,0-1 0,-1 0 0,1 1-1,0-1 1,0 0 0,0 1 0,1-1 0,-1 1 0,0-1-386,0 0 418,1 1 0,-1-1 0,1 0 0,0 1 0,-1-1 0,1 0 0,-1 0 0,1 0 0,0 0 0,-1 0 0,1 1 0,-1-1 0,1 0 0,0 0 0,-1-1 0,1 1-418,4 0 856,-1 0 0,0-1-1,0 0 1,0 0 0,0 0 0,3-1-856,1-3 152,0 0-1,1 0 1,-1-1 0,-1 0-1,1-1 1,-1 1-1,-1-1 1,1-1 0,-1 1-1,0-1 1,-1 0-1,0-1 1,0 1 0,-1-1-1,0 0 1,2-7-152,-5 13-1,0 0 0,0-1 0,-1 1 0,1-1 0,-1 1 0,0-1 0,0 1 0,0-1 0,0 1 0,-1-1 0,0 0 1,1 2 0,0 1 0,-1-1 0,0 1 0,1-1 0,-1 1 0,0-1 0,0 1 0,0-1 0,0 1 0,0 0 0,0 0 0,0 0 0,0-1 0,-1 1 0,1 0 0,0 0 0,-1 1 0,1-1 0,0 0 0,-1 0 0,1 1 0,-1-1 0,0 1 0,0-1 0,-2 0 11,0 1 0,0-1-1,0 1 1,0 0-1,-1 1 1,1-1 0,0 1-1,0-1 1,1 1 0,-1 0-1,0 1 1,0-1 0,0 1-1,1-1 1,-1 1-1,1 0 1,-1 1 0,1-1-1,-2 2-10,-3 2 71,1 1-1,-1 0 0,1 0 0,0 1 0,1 0 1,0 0-1,-1 3-70,2-4 75,1-1-1,1 2 1,0-1 0,0 0 0,0 1-1,1-1 1,0 1 0,0 0-75,1-3 31,1-1 0,0 0 1,-1 1-1,1-1 0,1 0 0,-1 0 1,1 1-1,-1-1 0,1 0 0,1 0 1,-1 0-1,0 0 0,1 0 0,0 0 1,2 3-32,-1-2 24,0-1 0,0 0 0,1 0 0,-1 0 0,1 0 0,0-1 0,0 1 0,0-1 0,1 0 1,-1 0-1,1 0 0,3 0-24,-1 0-80,0 0 0,0-1 0,0 0-1,0-1 1,0 0 0,0 0 0,1 0 0,4-1 80,7-1-34,-1-1 0,1-1 0,-1-1 0,0 0 0,0-1 0,15-7 34,15-9 326</inkml:trace>
  <inkml:trace contextRef="#ctx0" brushRef="#br0" timeOffset="1">451 0 2200,'0'11'15572,"-16"10"-11403,-1 10-1713,5 6-575,1 6-225,9-7-816,12 1-320,10-5-368,2-11-40,5-3-64,-1-16-216,0-7-480,6-7-288,-6-13 1208,2-6-928,2-24 768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6:50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8642,'-1'29'11554,"-4"23"-9057,-3 12-313,0 14-575,2 4-369,10-4-640,8-5-152,6-21-192,4-8-48,4-21-400,-5-14-296,-5-14-608,-6-10 472,-7-8 272</inkml:trace>
  <inkml:trace contextRef="#ctx0" brushRef="#br0" timeOffset="1">2 259 2441,'-1'4'15979,"5"-4"-12130,4 1-1209,-8-1-431,11 2-337,23 2-1064,37 1-320,-30-9-247,-3 0-41,0 1-192,-6 5 880,-8 0-712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6:50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1 548 9306,'11'-5'8821,"-1"-1"-3921,21-20-1233,-24 20-2927,7-7 40,-3 3-545,0 1 0,-1-2-1,0 1 1,-1-1 0,0-1-235,1-3 43,21-32 20,-28 41-60,0 0 0,-1 1 1,1-1-1,-1 0 0,0-1 1,-1 1-1,1-3-3,-1 7 0,-1 1 0,0-1 0,0 0 0,0 1 1,0-1-1,0 1 0,-1-1 0,1 0 0,0 1 0,-1-1 0,1 1 0,-1-1 0,1 1 1,-1-1-1,0 1 0,0 0 0,0-1 0,0 1 0,0 0 0,0 0 0,0-1 0,0 1 0,0 0 1,0 0-1,-1 0 0,1 0 0,0 0 0,-1 1 0,1-1 0,-1 0 0,1 1 0,-1-1 1,1 1-1,-1-1 0,1 1 0,-1 0 0,1 0 0,-2-1 0,-1 1 4,0 0 0,0-1 0,-1 1 0,1 1 0,0-1 0,0 1 0,0-1 0,0 1 0,0 0 0,0 0 0,0 1 0,1-1 0,-1 1 0,-1 1-4,0 0 24,1 1-1,0-1 1,0 1 0,1 0-1,-1 0 1,1 0 0,0 1-1,0-1 1,0 1 0,0 0-1,1 0 1,0 0 0,0 0-24,-1 5 43,0-1 0,1 1 0,0-1 0,0 1 1,1 0-1,1 6-43,0-11 9,0 0 1,0 0 0,1 0 0,-1-1-1,1 1 1,1 0 0,-1 0-1,1-1 1,-1 1 0,1-1 0,0 0-1,1 1 1,-1-1 0,1 0-1,0 0 1,0-1 0,0 1-1,3 2-9,0-1-28,1 0-1,-1 0 0,0-1 0,1 0 1,0 0-1,0-1 0,0 0 0,1 0 0,-1-1 1,1 0-1,-1 0 0,1 0 0,0-1 0,-1-1 1,1 1-1,0-1 0,0 0 0,6-2 29,0 0-564,0 0 0,0-2 0,-1 0 0,1 0-1,-1-1 1,0-1 0,0 0 0,-1-1 0,0 0-1,2-2 566,3-3-2952,1-1 1,9-12 2950,-15 14-2572,-1-1-1,0-1 1,0 0-1,-2-1 1,0 0-1,1-2 2573,-8 12-152,0 0-1,0 1 1,-1-1 0,1 0-1,-1 0 1,0 0-1,0 0 1,0 0 0,-1 0-1,1 0 1,-1-2 152,0 5 169,0-1 0,-1 0 0,1 0 0,0 1 0,-1-1 0,0 0 0,1 0 0,-1 1 0,0-1 0,0 1 0,0-2-169,-1 1 620,1 0 0,-1 1 1,1-1-1,-1 1 1,0-1-1,1 1 0,-1 0 1,0 0-1,0 0 1,0 0-1,-1-1-620,1 1 609,-1 0-1,1 1 0,-1-1 1,1 0-1,-1 1 1,0-1-1,1 1 0,-1 0 1,0 0-1,1 0 1,-1 0-1,0 1 1,0-1-609,-2 1 501,1 0 1,0 1-1,0-1 0,0 1 1,0 0-1,1 0 1,-1 0-1,0 1-501,-3 2 470,1 0-1,-1 1 1,1-1-1,1 1 1,-1 1-1,1-1 0,0 1 1,-2 4-470,4-4 211,0-1 1,0 1 0,1 0-1,-1 0 1,2 0 0,-1 0-1,1 1 1,0-1 0,0 0 0,1 0-1,0 1 1,0-1 0,2 7-212,-2-10 36,1 1-1,0 0 1,0-1 0,1 1 0,-1-1 0,1 1 0,0-1 0,0 0 0,0 1 0,1-1 0,-1 0 0,1-1 0,0 1 0,0 0 0,0-1 0,1 0 0,-1 0 0,1 0 0,0 0 0,0 0 0,3 1-36,-5-3-8,-1 0 0,1 0 0,0-1 0,0 1 0,0-1-1,0 1 1,-1-1 0,1 1 0,0-1 0,0 0 0,0 0 0,0 0-1,0 0 1,0-1 0,0 1 0,0 0 0,0-1 0,0 1 0,-1-1-1,1 0 1,0 1 0,0-1 0,-1 0 0,1 0 0,0 0 0,-1 0-1,1-1 1,-1 1 0,1 0 0,-1-1 0,0 1 0,0-1 0,0 1-1,1-1 1,-1 0 8,4-6-229,-1 0-1,0-1 1,-1 0-1,1 1 1,-2-1 0,3-9 229,-1-4-451,0 0 1,-1 0-1,-1-1 1,-2 1-1,0-8 451,-3-18-1415,-10-45 1415,10 73-161,-3-15-26,2-1-1,0-13 188,4 34 253,1 15-229,-1 1 0,0-1 0,0 0-1,0 0 1,0 0 0,0 0 0,0 0-1,0 0 1,0 0 0,0 0 0,0 0-1,1 0 1,-1 0 0,0 0 0,0 0-1,0 1 1,0-1 0,0 0 0,0 0 0,0 0-1,1 0 1,-1 0 0,0 0 0,0 0-1,0 0 1,0 0 0,0 0 0,0-1-1,1 1 1,-1 0 0,0 0 0,0 0-1,0 0 1,0 0 0,0 0 0,0 0-1,0 0 1,0 0 0,1 0 0,-1 0-1,0 0 1,0 0 0,0 0 0,0-1-1,0 1 1,0 0 0,0 0 0,0 0-1,0 0 1,0 0 0,0 0 0,0 0 0,0-1-1,0 1-23,3 5 263,-1 0-1,-1 0 0,1 0 1,-1 0-1,1 1 1,-1-1-1,-1 0 0,1 2-262,1 6 352,11 111 1707,1 13-810,-9-108-987,1 0 0,1-1 1,8 18-263,-11-36 35,0-1 1,0 1-1,1-1 1,0 0-1,2 1-35,-4-5-16,1-1 0,-1 0-1,1 0 1,0 0-1,0-1 1,0 1-1,1-1 1,-1 0-1,1 0 1,2 1 16,6 3 396,-12-6-379,-1 0-1,1 0 1,-1 0-1,0 0 1,1-1-1,-1 1 1,0 0 0,0 0-1,1 0 1,-1 0-1,0 0 1,0 0-17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4:12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81 800,'1'-1'508,"1"0"-1,-1 0 0,0 0 1,0 0-1,1 0 1,-1 0-1,0 0 1,0-1-1,0 1 0,-1 0 1,1-1-1,0 1 1,0-1-1,-1 1 0,1 0 1,-1-1-1,1 0 1,-1 1-1,0-1 1,1 1-1,-1-1 0,0 1 1,0-1-1,0 0 1,0 1-1,-1-1 0,1 1 1,0-1-1,-1 1 1,1-1-1,-1 0-507,0 0 507,1-1-1,-1 1 0,0 0 1,-1 0-1,1 0 1,0 0-1,0 0 1,-1 0-1,0 1 0,0-2-506,0 2 97,1-1-1,-1 1 1,1 0-1,-1 0 0,0 0 1,1 0-1,-1 0 1,0 0-1,0 1 0,0-1 1,0 1-1,0-1 1,0 1-97,-5-1 150,0 1 1,0 0 0,-1 1 0,1-1-1,0 1 1,0 1 0,0-1 0,0 1-1,0 1 1,0-1 0,1 1 0,-1 0-1,-5 4-150,4-2 45,-1 1 1,1-1-1,1 1 0,-1 1 0,1 0 0,0 0 0,0 0 0,1 1 1,0 0-1,0 0-45,4-5 6,1 0 1,-1 0-1,1 0 1,-1 0-1,1 0 1,0 0-1,0 0 1,1 0-1,-1 1 1,0-1-1,1 0 1,0 0-1,0 1 1,0-1 0,0 0-1,1 1 1,-1-1-1,1 0 1,0 0-1,0 0 1,0 1-1,0-1 1,0 0-1,1 0 1,-1-1-1,1 1 1,0 0-7,3 3 39,0 0 0,0 0-1,0-1 1,1 0 0,0 0 0,0 0 0,0-1 0,1 0 0,-1 0 0,1 0 0,3 0-39,135 56 1523,-143-58-1493,51 22 659,-46-20-534,0 0 0,-1 1 1,1-1-1,-1 1 1,1 0-1,0 2-155,-6-6 34,-1 0 0,1 0 0,0 0 1,0 0-1,0 0 0,-1 0 0,1 0 0,0 0 0,-1 0 1,1 0-1,-1 1 0,0-1 0,1 0 0,-1 0 1,0 1-1,0-1 0,1 0 0,-1 1 0,0-1 0,-1 0 1,1 0-1,0 1 0,0-1 0,0 0 0,-1 1 0,1-1 1,0 0-1,-1 0 0,0 0 0,1 0 0,-1 1 1,1-1-1,-1 0 0,0 0 0,-1 1-34,-2 3 102,-1-1 0,-1 1 0,1-1 0,-1 1 0,1-2 0,-2 2-102,3-3 30,-6 4-92,-1-1 1,0 0 0,-1-1 0,1 0-1,-1 0 1,0-2 0,0 1 0,0-2 0,0 1-1,0-2 1,-8 1 61,14-2-146,1 1 1,0-1-1,0 0 0,0 0 0,-1-1 0,1 1 1,0-1-1,1 0 0,-5-2 146,6 2-673,0 0 0,0 0 0,0-1-1,0 1 1,1 0 0,-1-1 0,1 0 0,-2-1 673,2 1-404,1 1 1,0-1 0,-1 0 0,1 1 0,0-1 0,0-1 403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6:51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81 404 2409,'8'-2'2931,"-1"0"1,1 0-1,-1 0 1,0-1-2932,1 0 2013,-1-1 0,0 0 1,4-3-2014,-3 1 730,0 0 0,0-1 1,-1 0-1,0-1 0,0 1 1,1-4-731,2-3 87,0-1 0,-2 0 1,0 0-1,0-1 0,-2 0 1,0 0-1,2-11-87,-6 19 55,0-1 0,0 1 1,-1 0-1,0-1 0,-1 1 0,0-7-55,-1 10 26,1 0 1,-1 0-1,0 0 0,0 0 0,-1 0 0,1 0 0,-1 1 0,0-1 1,-1 1-1,1-1 0,-4-3-26,2 3 16,0 0 1,0 0 0,-1 0-1,0 1 1,0 0-1,0 0 1,0 0-1,-1 1 1,0-1-1,0 1 1,0 0 0,0 1-1,0 0 1,0 0-1,-4-1-16,2 2 30,0-1 0,0 1 0,0 1 0,-1-1 0,1 2-1,0-1 1,0 1 0,0 0 0,0 1 0,0-1 0,0 2 0,-1 0-30,5-2 23,1 0 0,0 0 0,0 0 0,0 1 0,0-1 0,0 1 0,0 0 0,1 0-1,-1 0 1,0 0 0,1 0 0,0 1 0,-1-1 0,1 1 0,0 0 0,0-1 0,1 1 0,-1 0 0,0 0 0,1 0 0,0 0 0,0 1 0,0-1 0,0 0 0,0 0 0,1 1 0,-1-1 0,1 0 0,0 1 0,0 2-23,1 8 123,0-1 0,0 1 0,2 0 0,0 0 0,2 6-123,9 22 535,4 3-535,-9-19 152,61 136 1649,41 59-1801,-52-104 477,-46-92-334,-2 1 0,-1 0 0,1 5-143,-10-27 23,0 0 1,0 0-1,-1 0 1,1 0-1,-1 0 1,0 0-1,0 0 1,0 0-1,-1 2-23,1-5 9,0 0-1,0 1 0,-1-1 0,1 0 1,-1 1-1,1-1 0,-1 0 1,0 0-1,1 0 0,-1 1 1,0-1-1,0 0 0,0 0 1,0 0-1,0 0 0,0-1 0,0 1 1,0 0-1,0 0 0,0 0 1,-1-1-1,1 1 0,0-1 1,0 1-1,-1-1 0,1 1 0,0-1 1,-1 0-1,1 0-8,-6 1-1,0-1 1,1 0-1,-1 0 1,0 0-1,0-1 1,1 0-1,-1-1 0,-3 0 1,-7-3-224,1-1 0,-14-7 224,10 4-362,1-1 1,1-1 0,-5-4 361,16 10 1,-1-1 1,1 0-1,1 0 0,-1-1 0,1 1 1,0-1-1,1-1 0,-5-7-1,6 7 28,0 0 1,1-1-1,0 1 0,1-1 0,0-1-28,2 10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6:51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1912,'2'1'2827,"1"1"-1780,0-1-1,0 1 0,-1-1 1,1 1-1,-1 0 0,1 0 1,-1 0-1,0 0 0,0 0 1,0 1-1,0-1 0,0 1 1,-1-1-1,2 3-1046,9 24 2515,-1 0-1,-1 1 0,0 5-2514,-3-10 784,-5-17-626,1-1 1,1 0-1,-1 1 0,2-2 0,-1 1 0,1 1-158,11 17 660,-16-25-653,0 0 0,0 0 0,0 0 0,0 0 0,0 0 0,0 0 0,0 0 0,0 0 0,0 0 0,0 0 1,0 0-1,1 0 0,-1 0 0,0 0 0,0 1 0,0-1 0,0 0 0,0 0 0,0 0 0,0 0 0,0 0 0,0 0 1,0 0-1,0 0 0,0 0 0,0 0 0,0 0 0,0 1 0,0-1 0,0 0 0,0 0 0,0 0 0,0 0 1,0 0-1,0 0 0,0 0 0,0 0 0,0 0 0,0 0 0,-1 1 0,1-1 0,0 0 0,0 0 0,0 0 0,0 0 1,0 0-1,0 0 0,0 0 0,0 0 0,0 0 0,0 0 0,0 0 0,0 0 0,0 0 0,-1 0 0,1 0 0,0 0 1,0 0-1,0 0 0,0 0 0,0 0 0,0 0 0,0 0 0,0 0 0,0 0 0,0 0 0,-1 0 0,1 0 1,0 0-8,-6-2 180,4 0-148,0 1-1,0-1 1,1 0 0,-1 1-1,0-1 1,1 0 0,-1 0 0,1 0-1,0 0 1,0-1 0,0 1-1,0 0 1,0 0 0,0-1-1,0 0-31,-2-9 49,0 1-1,0-11-48,-1-3 7,2-1 0,0 0 0,3-23-7,-1 40-51,1 0 0,0 0 0,1 0 0,0 0 0,0 0 0,1 1 0,0-1 0,1 1 0,0 0 0,0 0 0,0 0-1,1 0 1,1 1 51,-5 5-119,1-1-1,1 1 0,-1 0 0,0 0 1,0 1-1,1-1 0,-1 0 0,1 1 1,-1-1-1,1 1 0,0 0 0,-1 0 0,1 0 1,0 0-1,0 0 120,0 1-661,1-1-1,-1 1 1,0 0 0,0 0-1,1 0 1,-1 1 0,0-1 0,3 1 661,23 9-2640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6:52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223 163 1960,'7'-27'11436,"-6"0"-5585,-2 22-5333,0-1 1,0 1-1,0-1 1,-1 1-1,0 0 1,0-1-1,0 1 1,-2-3-519,2 4 51,-1 0 1,1 0-1,-1 0 0,0 1 1,0-1-1,0 1 0,-1 0 1,1 0-1,-1 0 0,0 0 1,0 0-1,0 1 0,0 0 1,0 0-1,-1 0 1,1 0-1,0 0 0,-1 1 1,0 0-1,1 0 0,-5 0-51,4 1 66,1 0-1,-1 0 1,0 0-1,1 1 0,-1 0 1,1 0-1,-1 0 1,1 0-1,-1 1 1,1-1-1,0 1 0,-1 1 1,1-1-1,0 0 1,1 1-1,-1 0 1,0 0-1,1 0 0,0 0 1,-1 0-1,1 1 1,0 0-1,1-1 1,-1 1-1,1 1-65,-3 2 99,2 0-1,-1 1 1,1 0 0,0 0 0,1 0-1,-1 0 1,2 0 0,-1 0 0,1 0-1,0 0 1,1 1 0,0-1 0,1 5-99,-1-10 33,0 0 0,1 0 1,-1-1-1,1 1 0,0 0 1,0-1-1,0 1 0,0-1 1,0 1-1,0-1 1,1 1-1,-1-1 0,1 0 1,-1 0-1,1 0 0,0 0 1,0 0-1,0 0 0,0 0 1,0-1-1,1 1 1,-1-1-1,0 1 0,1-1-33,2 1 26,-1-1-1,1 0 1,0 1 0,0-2-1,0 1 1,-1-1-1,1 1 1,0-1 0,0 0-1,0-1 1,0 0-1,0 1 1,0-2-26,3 0 6,0 0 0,0-1 0,-1 0 0,1-1 0,0 0-6,1-1 7,0 1 0,1 0 0,4-1-7,-13 4 18,0 1 1,1 0 0,-1 0-1,0-1 1,0 1 0,1 0-1,-1 0 1,0 0-1,0 0 1,0 1 0,1-1-1,-1 0 1,0 0 0,0 1-1,0-1 1,0 1-1,1-1 1,-1 1 0,0-1-1,0 1 1,0 0 0,0 0-1,0-1 1,0 1-1,-1 0 1,1 0 0,0 0-1,0 0 1,-1 0 0,1 0-1,0 0 1,-1 0-1,1 0 1,0 2-19,1 3 192,0 1 0,0-1 1,0 1-1,-1 0 0,1 4-192,-2-6 38,3 62 98,-3-67-170,0 1 0,0-1 0,0 1 0,0-1-1,0 1 1,0-1 0,0 0 0,0 1 0,0-1 0,0 1 0,0-1-1,0 1 1,1-1 0,-1 0 0,0 1 0,0-1 0,1 1 0,-1-1-1,0 0 1,0 1 0,1-1 0,-1 0 0,0 1 0,1-1 0,-1 0-1,0 0 1,1 1 0,-1-1 0,1 0 0,-1 0 0,1 0-1,-1 0 1,0 1 0,1-1 0,-1 0 0,1 0 0,-1 0 0,1 0-1,-1 0 1,1 0 34,1-1 17,-1 1 0,1-1 0,0 0 0,-1 0 0,1 0 0,-1 0 0,1 0 0,-1 0 0,1-1-17,18-15 66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6:52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1128,'-1'1'836,"1"0"1,-1 0-1,1 0 0,-1 0 1,1 0-1,0 0 0,0 0 0,-1 0 1,1 0-1,0 0 0,0 0 0,0 1 1,0-1-1,0 1-836,4 16 5163,1 1-2902,22 198 5167,28 108-5138,-44-272-2144,18 78-104,-26-122-493,-3-9 429,0 0 0,0 0 0,0 0 0,0 0 0,0 0 0,0 0 0,0 0 0,0 0 0,0 0 0,0 0 0,0 0 0,0 0 0,0 0 0,0 0 0,0 0 0,0 0 0,0 0 0,0 0 0,0 0 0,0 0 0,0 0 0,0 0 0,0 0 0,0 0 0,0 0 0,0 0 0,0 0 0,0 0 0,0 0 0,0 0 0,0 0 22,-2-14-1176,-5-19-2152,-5-12 3328,-1-2-242,-2-17 72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6:52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34 880,'19'-8'7401,"-1"1"0,4 0-7401,-10 4 1635,0 0 1,-1 1 0,1 0 0,1 1-1636,-5 1 321,-1 0 1,1 0-1,-1 0 1,0 1-1,1 0 1,-1 1-1,0 0 1,0 0-1,0 0 1,0 1-1,0 0 1,0 0-1,-1 1 1,1 0-1,2 2-321,-6-3 72,1-1 0,-1 1 1,0 0-1,0 0 0,0 0 0,-1 0 0,1 1 0,-1-1 0,1 1 0,-1 0 1,0 0-1,-1-1 0,1 1 0,-1 0 0,1 1 0,-1-1 0,-1 0 1,1 0-1,0 0 0,-1 0 0,0 1 0,0-1 0,0 0 0,-1 0 1,1 1-1,-1-1 0,0 0 0,0 0 0,-1 0 0,1 0 0,-1 0 0,0 0 1,0 0-73,-4 5 38,0-1 1,-1 0-1,0 0 1,0-1-1,-1 0 1,0 0-1,0-1 1,0 0-1,-1 0 1,-7 3-39,4-3 62,-1 0-1,0-1 1,0 0 0,-7 1-62,16-5-152,-1 0 0,0 0 0,1 0 0,-1-1 0,1 0 0,-1 0 0,0 0 0,1 0-1,-1-1 1,0 0 0,1 0 0,-1 0 0,1 0 0,-5-3 152,8 4-115,0-1 0,-1 1 0,1-1 1,0 0-1,0 0 0,0 0 0,0 0 0,0 1 0,0-1 0,0 0 0,0-1 115,-2-10-687,3 10 593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6:53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9 864,'14'-6'52,"-12"6"768,1-1 0,-1 1 1,0-1-1,1 1 0,-1 0 0,1 0 0,0 0-820,-1 0 651,0 0 0,0 1 1,0-1-1,0 1 1,0 0-1,0 0 0,0 0 1,0 0-1,0 0 0,0 0 1,-1 0-1,1 0 0,0 1 1,-1-1-1,1 1 0,0-1-651,3 6 763,1 0-1,-1 0 1,0 0 0,0 1-1,-1 0 1,0 0-1,-1 0 1,1 0-763,5 17 1427,-1 1 1,-1 2-1428,-1 2 873,-1 0 1,-1 0 0,-1 30-874,-3 4 1345,-5 25-1345,-11 21 374,26-147-1112,-6 24 602,-1 0 0,2 1 1,0 0-1,0 0 1,1 1-1,2-2 136,-4 7-26,0-1 0,0 1 1,1 0-1,0 0 0,1 1 0,-1 0 0,1 0 1,0 0-1,0 0 0,0 1 0,1 0 26,-4 3 17,0-1-1,0 1 1,0 0 0,0 0-1,1 0 1,-1 0 0,0 1-1,1-1 1,-1 1-1,0 0 1,1 0 0,-1 0-1,0 0 1,0 0 0,1 1-1,-1 0-16,2 0 69,-1 1-1,1 0 1,0 0-1,-1 0 1,0 0-1,1 1 1,-1 0 0,0 0-1,0 0 1,0 1-69,5 4 167,-1 1 0,0 0 0,-1 1 0,0 0 0,-1 0 0,1 1 0,-2-1 1,2 4-168,-1 0 74,-1-1-1,-1 1 1,1 0 0,-2 0 0,0 1 0,-1-1 0,0 9-74,-2-20-168,1-2 113,-1 0-1,0 0 1,0 0 0,0 0-1,0 0 1,0 0-1,0-1 1,0 1 0,0 0-1,-1 0 1,1 0 0,0 0-1,0 0 1,-1 0-1,1 0 1,-1 0 0,1 0-1,-1-1 1,1 1 0,-1 0-1,1 0 1,-1 0-1,0-1 1,0 1 0,0 0 55,-4 3-618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7:03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18 0,'34'6'124,"-34"-6"-102,1 0-1,-1 0 1,1 0 0,-1 0-1,0 0 1,1 0-1,-1 0 1,1 0 0,-1 0-1,1 0 1,-1 0 0,0-1-1,1 1 1,-1 0 0,1 0-1,-1 0 1,0-1 0,1 1-1,-1 0 1,0-1-1,0 1 1,1 0 0,-1-1-1,0 1 1,1 0 0,-1-1-1,0 1 1,0 0 0,0-1-1,0 1 1,1-1-1,-1 1 1,0-1 0,0 1-1,0 0 1,0-1 0,0 1-1,0-1 1,0 1 0,0-1-1,0 1 1,0 0-1,0-1-21,0-2 310,2-5 10027,-4 10-1092,-2 7-3955,-1 5-6817,-13 25 2536,0 0 0,-11 12-1009,-109 186 1566,132-227-1591,-17 29 172,21-36-284,0 0-1,0-1 0,-1 1 0,1-1 1,-1 1-1,1-1 0,-1 0 1,0 0-1,1 0 0,-1 0 0,-1 0 138,-7 0-2518,10-2 2100,0 0 0,1 0 0,-1-1 1,1 1-1,-1 0 0,0 0 0,1-1 0,-1 1 1,1 0-1,-1-1 0,0 1 0,1 0 1,-1-1-1,1 1 0,-1-1 0,1 1 418,-7-11-4246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7:04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11 1576,'-6'-8'12324,"4"5"-5873,4 5-3748,-1-1-836,2 1-428,23 16-325,121 104 1041,-116-97-1812,-1 1 1,-1 2-1,1 4-343,-13-12 71,0 1-1,-1 0 1,-1 1-1,-1 1 1,0 3-71,-4-2-88,-11-24 47,1 0 0,0 0-1,0 0 1,0-1 0,0 1 0,0 0 0,0 0 0,0 0-1,0 0 1,0 0 0,-1 0 0,1-1 0,0 1 0,0 0-1,0 0 1,0 0 0,0 0 0,-1 0 0,1 0 0,0 0-1,0 0 1,0 0 0,0 0 0,-1 0 0,1 0 0,0 0-1,0 0 1,0 0 0,0 0 0,-1 0 0,1 0 0,0 0-1,0 0 1,0 0 0,0 0 0,-1 0 0,1 0 0,0 0-1,0 0 1,0 0 0,0 0 0,0 0 0,-1 0 0,1 0-1,0 1 1,0-1 0,0 0 0,0 0 0,0 0 0,0 0-1,-1 0 1,1 0 0,0 1 0,0-1 41,0-2 249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7:04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1 274 2000,'7'8'12142,"1"-1"-6212,11 3-2618,8-1-5038,-19-7 3440,-3-2-1531,-1 1 0,1-1 0,-1-1 0,1 1 0,-1 0 0,1-1 0,-1 0 0,1 0 0,-1-1 1,0 1-1,0-1 0,1 0 0,-1 0 0,3-2-183,5-3 166,0 0 0,0-1 0,-1 0 0,0 0-1,0-2 1,-1 0-166,-3 4 47,-1-1 0,0 0 0,0 0 0,0-1 0,-1 0 0,0 0 0,-1 0 0,0 0 0,2-6-47,-4 5 22,1 1 0,-1-1 0,-1 0 0,1 0 1,-2 0-1,1 1 0,-1-1 0,0 0 1,-1 0-1,0 0 0,-1 0 0,0-2-22,1 9 7,1 0 0,-1-1 0,0 1-1,0 0 1,0 0 0,0 1 0,-1-1 0,1 0-1,0 0 1,-1 0 0,1 1 0,-1-1 0,1 1-1,-1-1 1,0 1 0,-1-1-7,1 1 11,-1 0 1,0 0-1,0 0 0,0 0 0,0 1 1,0-1-1,1 1 0,-1-1 0,0 1 1,-1 0-1,1 0 0,-2 1-11,-4 0 57,0 0 0,0 1 0,0 0-1,0 1 1,1 0 0,-1 0 0,1 1-1,-1 0 1,1 1 0,-4 2-57,7-3 72,1-1 1,-1 1-1,0-1 0,1 1 0,0 1 1,0-1-1,1 1 0,-1-1 0,1 1 1,0 0-1,0 0 0,0 0 1,1 1-1,0-1 0,0 1 0,0-1 1,0 4-73,1-2 67,0 1 1,1 0-1,0-1 0,0 1 1,1-1-1,0 1 1,0-1-1,1 1 1,0-1-1,0 0 1,1 0-1,0 0 0,0 0 1,1 0-1,-1 0 1,2-1-1,-1 0 1,1 0-1,-1 0 1,6 4-68,1 1 60,1-1 1,0 0-1,0-1 1,0-1 0,1 0-1,1-1 1,-1 0 0,1-1-1,0 0 1,2-1-61,-3-1 9,-1-2 0,0 1 0,1-2-1,-1 1 1,1-2 0,-1 0 0,1 0 0,-1-1 0,1-1 0,-1 0 0,1-1 0,-1 0 0,9-4-9,3-1 391,-1 1-186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7:08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259 136 1440,'5'-21'10073,"-5"0"-5213,0 18-4558,-1-1 0,0 1-1,1 0 1,-1 0 0,0 0-1,0 0 1,-1 0 0,1 0-1,-1 0 1,1 0 0,-1 0-1,0 1 1,0-1 0,0 1-1,-1-1 1,1 1 0,0 0-1,-2-1-301,-3-2 255,-1 0 0,1 1 0,-1 0 0,0 0-1,0 0 1,-1 1 0,1 1 0,0-1 0,-1 2 0,0-1-1,0 1 1,1 0 0,-3 1-255,8 0 66,1 0 0,-1 0 0,1 1 0,0 0-1,0-1 1,-1 1 0,1 0 0,0 0 0,0 0 0,0 0 0,0 0 0,0 1-1,0-1 1,0 1 0,0-1 0,0 1 0,1 0 0,-1-1 0,1 1-1,-1 0 1,1 0 0,0 0 0,-1 0 0,1 0 0,0 1 0,1-1 0,-1 0-1,0 2-64,0 1 73,0-1 0,0 0 0,0 1 1,1-1-1,0 0 0,0 1 1,0-1-1,1 0 0,-1 0 1,1 1-1,0-1 0,0 0 1,0 0-1,1 0 0,1 3-74,3 3 139,1 1-1,0-1 0,0 0 0,1 0 0,4 3-138,48 44 709,-47-45-546,12 9 137,-14-12-127,0 1-1,0 0 0,-1 0 0,-1 1 1,0 1-1,3 3-172,-10-12 55,0 0 0,-1 0 1,1 1-1,-1-1 0,0 0 0,1 2-55,-2-4 17,0 0 0,0 0 0,1 0 0,-1 0 1,0 1-1,0-1 0,-1 0 0,1 0 0,0 0 0,0 0 0,0 0 0,-1 0 0,1-1 0,0 1 0,-1 0 0,1 0 0,-1 0 0,1 0 0,-1 0 0,0 0 0,1-1 0,-1 1 0,0 0 0,1 0 0,-2 0-17,-1 1 33,0 0 0,0-1-1,-1 1 1,1 0-1,-1-1 1,1 0 0,-1 0-1,0 0 1,0 0-1,1 0 1,-1-1-1,0 0 1,0 0 0,-2 0-33,-10-1 62,0 0 1,-11-3-63,27 4 0,-13-2-139,-1-1-1,0 0 1,1-1-1,0-1 1,0 0 0,0-1-1,0 0 1,1-1 0,0 0-1,-4-5 140,13 10 44,0 0 0,1 0 0,-1-1 0,1 1 0,0-1 0,0 0 0,-1 0-44,1-2 46,0 0-1,-1 0 0,2 0 1,-2-2-46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4:13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4 2769,'20'-3'16443,"-2"20"-12994,-4 14-593,-7 17-791,-3 2-457,0 15-840,1-3-303,10 1-249,1-3-88,14-8-72,-3-7 64,2-17-104,3-2-88,-13-26-401,9-6 1178,-12-14-657</inkml:trace>
  <inkml:trace contextRef="#ctx0" brushRef="#br0" timeOffset="1">8 248 12099,'-8'12'9914,"9"-8"-7258,11 4-759,6-5-329,3-3-344,12-3-728,2 2-224,7 1-96,6 11 161,-9-5-169,-6-8-312,-5 7 1016,4-4-9442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7:07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121 130 1080,'0'0'715,"0"-1"0,-1 1 0,1-1 0,0 1 0,-1-1 0,1 1-1,0 0 1,-1-1 0,1 1 0,-1 0 0,1-1 0,-1 1 0,1 0 0,0-1-1,-1 1 1,1 0 0,-1 0 0,0 0-715,-13-6 6316,11 5-6018,-9-3 1155,2 0-628,0 0 1,1 0-1,-1-1 1,-3-2-826,11 5 74,0 1 1,-1-1-1,1 0 1,0 0-1,0 0 1,0 0-1,0 0 1,0 0-1,1 0 1,-1-1-1,1 1 1,0-1-1,-1 1 1,1-1-1,0 1 1,0-1-1,1 0 1,-1 0-1,0 1-74,1 0 38,0-1 0,-1 1 0,1 0-1,0 0 1,0 0 0,0-1 0,1 1-1,-1 0 1,0 0 0,1 0 0,0-1-1,-1 1 1,1 0-38,0 1 17,-1 0 0,1 0 0,0 1-1,0-1 1,-1 0 0,1 0 0,0 0 0,0 1 0,0-1-1,0 0 1,0 1 0,0-1 0,0 1 0,0-1 0,0 1 0,0 0-1,0-1 1,0 1 0,0 0 0,0 0 0,1-1 0,-1 1-1,0 0 1,0 0-17,3 0 35,-1 1-1,1-1 1,-1 1 0,1-1-1,-1 1 1,0 0-1,1 0 1,-1 0-1,0 1 1,1-1-1,-1 1 1,0 0 0,0 0-1,-1 0 1,1 0-1,0 0 1,-1 1-1,1-1 1,0 2-35,0-1 29,0 0 0,-1 1 1,1 0-1,-1 0 0,0-1 0,0 1 0,0 1 1,0-1-1,-1 0 0,0 0 0,0 1 0,0-1 1,0 0-1,0 3-29,-1-1 43,0 0 0,-1-1 0,1 1 0,-1-1 0,-1 6-43,1-9 14,0 0 0,1 0 0,-1 0 0,0 0 0,0 0 1,0 0-1,0 0 0,-1 0 0,1 0 0,0-1 0,-1 1 0,1-1 0,-1 1 0,0-1 1,0 2-15,1-3 1,0 0 0,0 1 0,0-1 0,0 0 1,0 1-1,1-1 0,-1 0 0,0 0 1,0 0-1,0 1 0,0-1 0,0 0 0,0-1 1,0 1-1,0 0 0,0 0 0,0 0 1,0 0-1,0-1 0,1 1 0,-1 0 0,0-1 1,0 1-1,0-1 0,0 1 0,1-1 1,-1 1-1,0-1 0,0 0-1,-3-3-31,0 0 1,1 0-1,0 0 0,-3-4 31,4 7-11,-1-5-28,-1 1 0,1-1 0,0 1 0,1-1 0,-1 0 0,1 0 0,-1-4 39,2 8-10,1-1 1,-1 1-1,1 0 1,0 0-1,0-1 0,-1 1 1,1 0-1,1-1 1,-1 1-1,0 0 0,1 0 1,-1-1-1,1 1 1,-1 0-1,1 0 1,0 0-1,0 0 0,0 0 1,0 0-1,1 0 1,-1 0-1,0 0 0,2-1 10,-1 2-2,-1 0-1,1 0 1,0-1 0,0 2-1,0-1 1,0 0-1,0 0 1,0 1-1,0-1 1,0 1-1,0-1 1,0 1-1,2 0 3,1-1 2,-2 1 6,0 0 1,0-1-1,0 1 0,0 0 1,-1 1-1,1-1 1,0 0-1,0 1 0,0 0 1,0 0-1,0 0 1,2 1-9,-3-1 12,-1-1 1,1 1 0,-1 0-1,1 1 1,-1-1-1,1 0 1,-1 0 0,0 1-1,0-1 1,1 1 0,-1-1-1,0 1 1,0-1-1,0 1 1,-1 0 0,1-1-1,0 1 1,-1 0 0,1 0-1,-1 0-12,1 4 40,0 1-1,0-1 0,-1 1 1,0-1-1,0 1 0,0-1 1,-1 0-1,0 1 0,0-1 1,-1 0-1,0 1 0,-1 3-39,2-9 4,0 1 0,0-1-1,0 0 1,0 1 0,0-1 0,0 0-1,0 1 1,0-1 0,0 0-1,-1 0 1,1 0 0,0 0-1,-1 0 1,1 0 0,-1 0 0,1-1-1,-1 1 1,1-1 0,-1 1-1,1-1 1,-1 1 0,0-1 0,1 0-1,-1 0 1,0 1 0,1-1-1,-1-1 1,0 1 0,1 0-1,-1 0-3,-2-1-7,1 1-1,0-1 1,0 0-1,-1 0 1,1 0-1,0-1 1,0 1-1,0-1 0,1 1 1,-1-1-1,0 0 1,1 0-1,-1-1 1,-1 0 7,2-1-26,-1 1 1,1-1-1,0 0 0,-1 1 1,2-1-1,-1 0 1,0 0-1,1 0 1,0-1-1,0 1 1,0 0-1,1 0 1,-1-1-1,1 1 1,0-1 25,0 3-11,0 0 1,0 0 0,0 0-1,0 0 1,1 0 0,-1 0-1,1 0 1,-1 1 0,1-1 0,0 0-1,0 0 1,0 1 0,0-1-1,0 0 1,0 1 0,0-1-1,0 1 1,1-1 0,-1 1-1,1 0 1,-1-1 0,1 1-1,-1 0 1,1 0 0,0 0 0,-1 0-1,1 1 1,0-1 0,0 0-1,0 1 1,-1-1 0,1 1-1,0 0 1,1-1 10,1 1 17,0 0-1,0 0 1,0 1 0,1-1-1,-1 1 1,0 0-1,0 0 1,0 0 0,0 1-1,0-1 1,0 1-1,-1 0 1,1 0 0,0 0-1,-1 1 1,0-1 0,3 3-17,-2-2 54,0 1 0,0 0 0,-1 0-1,0 0 1,1 0 0,-1 0 0,-1 1 0,1-1 0,-1 1 0,0 0 0,0-1 0,0 1 0,1 4-54,-4-3 264,-2-6-86,-10-9-19,4 3-145,8 5-42,-1 0-1,0 0 1,1 0 0,-1 0-1,0 1 1,0-1 0,0 1-1,0-1 1,0 1 0,0-1-1,0 1 1,-2 0 28,3 0-26,0 1 0,-1-1 0,1 1 0,0-1 0,-1 1 0,1 0 0,0-1 1,0 1-1,0 0 0,0 0 0,0 0 0,0 0 0,0 0 0,0 0 0,0 0 0,0 0 0,0 0 0,0 1 26,-7 13 698,8-13-638,0 0-1,-1 0 1,1-1 0,0 1 0,1 0 0,-1 0 0,0 2-60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7:08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75 700 712,'-32'13'724,"18"-7"2263,-5 2 6740,11-4-4838,7-2-2723,3-3 1466,0-1-3472,0 2 0,-1-1 0,1 0 0,0 0 0,0 0 0,0 1 0,-1-1 0,1 1 0,1-1-160,1 1 58,0-1 0,0-1 0,-1 1 0,1 0 0,0-1 1,-1 0-1,1 0 0,0 0-58,102-70 709,-39 24-366,147-110 48,82-55-269,-11 38 28,-233 143-12,-44 27-103,-1 0 29,-7 5-67,0 0 0,0 0 0,0 0 0,0 0 1,0 0-1,0 0 0,0 0 0,0 0 0,-1 0 0,1 0 0,0 0 0,0 0 0,0 0 0,0 0 0,0 0 1,0 0-1,0 0 0,0 0 0,0 0 0,0-1 0,0 1 0,0 0 0,0 0 0,0 0 0,0 0 0,0 0 1,0 0-1,0 0 0,0 0 0,0 0 0,0 0 0,0 0 0,0 0 0,0 0 0,0 0 0,0 0 0,0 0 1,0 0-1,0 0 0,0 0 0,0-1 0,0 1 0,0 0 0,0 0 0,0 0 0,0 0 0,0 0 0,0 0 1,0 0-1,1 0 0,-1 0 0,0 0 0,0 0 0,0 0 0,0 0 0,0 0 0,0 0 0,0 0 0,0 0 1,0 0-1,0 0 0,0 0 0,0 0 0,0 0 0,0 0 0,0 0 3,-3 0-204,0 0-1,0 0 1,0 1 0,0-1-1,1 1 1,-1 0 0,0 0-1,0 0 1,0 0-1,0 0 205,-30 17 32,23-12 536,-19 10 76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7:09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1656,'14'-1'15890,"-7"-1"-12689,4-1-2515,10-1 487,11-1 46,1 3-1,0 1 0,0 1 1,4 2-1219,-16 0 116,1 1 1,0 0-1,-1 2 0,0 1 1,0 0-1,11 7-116,-27-11 35,1 1 0,-2-1 0,1 1 0,0 0 0,0 1-1,-1-1 1,2 3-35,-4-4 25,0 0 0,0 0-1,0 1 1,-1-1 0,1 1-1,-1-1 1,1 1 0,-1 0-1,0 0 1,0-1 0,0 1-1,0 0 1,0 0-1,-1 1-24,1 4 41,-1-1-1,-1 0 0,1 0 0,-1 0 0,0 0 0,-1 0 0,1 0 0,-1 0 0,-1 0 1,0-1-1,-2 6-40,-4 5 74,-1 0 0,0-1 1,-10 12-75,-13 12 79,15-17-93,0 0 1,1 1 13,10-12 94,-7 8-539,2 2-1,-5 11 446,11-14 287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7:09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9 210 1920,'-9'-1'17099,"10"0"-16729,-1 1-1,1-1 0,-1 1 0,1-1 0,0 1 1,-1-1-1,1 1 0,0 0 0,0-1 0,-1 1 1,1 0-1,0 0 0,0 0 0,0-1 0,-1 1 1,1 0-370,46-15 1101,94-29 39,32-1-832,2 7-1,1 8 0,3 7-307,-131 19-1454,23 1 1454,-73 4-977,-7 6 395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7:09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1728,'6'2'5237,"16"7"4415,1 0-4462,-1-1-4215,0-1 0,1 0 0,18 1-975,-15-4 185,-3-1 8,-1 0 0,0 2-1,10 4-192,-27-8 58,1 1-1,-1 1 1,0-1-1,0 0 0,1 1 1,-2 0-1,1 1 1,0-1-1,-1 1 0,1-1 1,-1 2-1,0-1 1,-1 0-1,1 1 0,2 4-57,-4-5 39,0-1 1,0 1-1,-1 0 0,0-1 0,0 1 0,0 0 0,0 0 0,0 0 0,-1 0 0,0 0 1,0 0-1,0 0 0,0 0 0,-1 0-39,0 3 36,0-1 1,-1 0 0,0 0-1,0 0 1,-1 0-1,1-1 1,-1 1-1,-3 3-36,-4 5 22,-1 0 0,0-1 0,-2 0 0,1 0 0,-1-2 1,-2 1-23,-57 42 30,44-33-222,22-17-182,0-1 0,0 1 0,-5 1 374,-9 6 741,18-7-425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7:10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1424,'-4'0'4136,"-14"2"4466,17-2-8378,1 0-1,-1 0 1,1 0 0,-1 0 0,1 0-1,-1 0 1,1 0 0,-1 1 0,1-1-1,0 0 1,-1 0 0,1 1 0,-1-1 0,1 0-1,0 0 1,-1 1 0,1-1 0,-1 0-1,1 1 1,0-1 0,0 1 0,-1-1-1,1 0 1,0 1 0,0-1 0,-1 1 0,1-1-1,0 1 1,0-1-224,0 1 104,0 0 0,0-1 0,1 1 0,-1-1 0,0 1 0,0-1 0,1 1-1,-1-1 1,0 1 0,1-1 0,-1 1 0,0-1 0,1 1 0,-1-1 0,1 0 0,-1 1 0,1-1 0,-1 0 0,1 1-1,-1-1 1,1 0 0,-1 1 0,1-1 0,-1 0 0,1 0 0,-1 0 0,1 0 0,0 0-104,3 2 348,52 19 2831,48 10-3179,64 10 828,-85-22-467,228 54 516,-286-67-772,0 1 0,-1 1 1,0 1-1,0 2 0,-1 0 0,16 10-105,-33-17 45,-1 1 1,1-1-1,-1 1 0,0 0 1,0 0-1,0 0-45,-4-2 42,-2-4-470,-5-4-2991,0-3 2596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7:11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2160,'0'2'1505,"0"-1"-1,0 1 1,0 0-1,1 0 1,-1 0-1,1 0 1,-1 0-1,1-1 1,0 1-1,0 1-1504,1-1 622,0 1 1,0 0-1,0-1 0,0 1 1,0-1-1,0 1-622,5 2 432,-1 0-1,1 0 0,0 0 1,3 1-432,15 7 1199,2-1 0,-1-1 1,12 2-1200,-6-2 540,-1 1 0,5 4-540,-25-10 125,-1 0 0,0 0 0,0 1 0,-1 0 0,0 0 0,0 1 0,-1 1-1,0-1 1,0 1 0,4 7-125,-9-12 41,-1 0 0,1 1 0,-1-1 0,0 1-1,0 0 1,0 0 0,-1 0 0,0 0 0,0 0 0,0 0-1,0 0 1,-1 0 0,0 0 0,0 1 0,0-1 0,-1 0-1,0 0 1,0 0 0,0 0 0,0 0 0,-1 0 0,0 0-1,0-1 1,0 1 0,-1 0-41,-1 2 38,-1 1 0,0-1 0,-1-1 0,1 1 0,-2-1 0,-2 3-38,-13 10 87,-8 3-87,11-8-2,-23 18-295,-18 8 297,38-27-471,1-1 1,-2-1 0,0-1-1,0-1 471,9-5-200,13-4 198,1 0 0,0 0-1,0 0 1,0 0-1,0 0 1,0 0 0,0 0-1,0 0 1,0 0 0,0 0-1,0 0 1,-1 0 0,1 0-1,0 0 1,0 0 0,0 0-1,0 0 1,0 0 0,0 0-1,0 0 1,0 0 0,0-1-1,0 1 1,-1 0 0,1 0-1,0 0 1,0 0-1,0 0 1,0 0 0,0 0-1,0 0 1,0 0 0,0 0-1,0 0 1,0 0 0,0 0-1,0-1 1,0 1 0,0 0-1,0 0 1,0 0 0,0 0-1,0 0 1,0 0 0,0 0-1,0 0 1,0 0 0,0-1-1,0 1 1,0 0 2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7:12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1192,'-5'1'10039,"4"2"-3749,3 7-1487,-1-5-4905,0-3 221,-1 1 24,1 0 0,0 0 1,0 0-1,1 0 0,-1 0 1,0-1-1,1 1 0,0 0 0,1 1-143,31 38 1387,3-2-1,28 25-1386,-23-30 622,1-1 0,17 8-622,94 54 714,37 27-11,-82-42 150,43 45-853,-140-116 45,0 0 26,0 1 1,-1 0-1,0 1 1,-1 0-1,0 1 0,2 4-71,-12-17-9,1 0-1,-1 0 0,0 1 0,0-1 0,0 0 1,1 1-1,-1-1 0,0 0 0,0 1 0,0-1 1,0 0-1,0 1 0,0-1 0,0 0 0,1 1 1,-1-1-1,0 0 0,0 1 0,-1-1 0,1 0 1,0 1-1,0-1 0,0 0 0,0 1 0,0-1 1,0 0-1,0 1 0,0-1 0,-1 0 0,1 1 1,0-1-1,0 0 0,0 1 0,-1-1 0,1 0 1,0 0-1,0 0 0,-1 1 0,1-1 0,0 0 1,-1 0-1,1 0 0,0 1 0,-1-1 0,1 0 0,0 0 1,-1 0-1,1 0 0,0 0 0,-1 0 0,1 0 1,0 0-1,-1 0 0,1 0 0,0 0 0,-1 0 1,1 0 9,-24-2 129,6-3-84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7:13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1320,'17'3'11214,"0"3"-6438,16 12-2590,-20-10-1094,8 3-96,13 8 1771,8 7-2767,-32-19 308,-1 0-1,0 1 1,0 0-1,0 0 1,-1 1-1,2 3-307,-8-9 93,1 0 0,-1 0 0,0 1-1,-1-1 1,1 1 0,-1-1 0,1 1 0,-1-1-1,0 1 1,-1 0 0,1 0 0,0-1 0,-1 1-1,0 0 1,0 3-93,-1-2 76,0 1 0,0-1 0,0 0 0,-1 1 0,1-1 0,-1 0 1,-1 0-1,1 0 0,-1 0 0,0-1 0,0 2-76,-5 3 68,1 1 0,-1-1 0,-1-1 0,1 1 0,-9 4-68,-16 12 154,-3-1-154,12-7 13,20-15 67,-41 26-685,41-26 654,0 0 0,0 0 0,1 0 0,-2-1-1,1 0 1,0 1 0,0-2 0,0 1 0,-1 0 0,-1-1-49,-6-2 334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7:22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0 285 384,'1'-1'226,"0"1"-1,-1 0 0,1 0 1,0-1-1,0 1 1,-1-1-1,1 1 1,0-1-1,0 1 1,-1-1-1,1 1 1,-1-1-1,1 0 1,-1 1-1,1-1 1,-1 0-1,1 1 1,-1-1-1,1 0 1,-1 0-1,0 0-225,4-3 8168,2-2-3266,4 3-4128,4 0-272,12-6 204,-1-1-1,-1-1 0,16-10-705,25-20 577,-22 14-100,0 2 0,34-14-477,-44 25 348,1 1 0,1 2 0,0 1 1,0 2-1,1 2 0,21-1-348,60 3 1111,8 6-1111,48-1 472,-105-3-131,0 4 0,0 3-341,-11 1 155,63 7 429,77 19-584,-12 15 596,-3 7 1,1 10-597,-148-50 29,-1 1 0,0 1 0,-1 2 0,6 6-29,102 73 160,43 27-18,-176-119-138,114 75 35,-99-63-31,0 1 0,-2 1 0,0 1-1,0 3-7,121 147 135,-78-93-28,21 24 50,-62-76-49,1-1-1,24 17-107,-5-7 95,94 78 114,-88-67-106,2-2-1,26 14-102,-16-15 77,71 45 86,-99-70-125,0-1-1,1-2 0,0-1 0,12 2-37,17 6 93,13 4 144,60 12-237,-116-32-5,-9-4-68,-1 1 0,1 1 1,-1 0-1,0 1 1,0 0-1,0 0 1,3 2 72,-10-2-1340,-8-7-617,3 1 1441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4:13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2232,'34'80'14049,"-31"-73"-12719,1 0-1,0-1 1,1 1 0,-1-1-1,5 5-1329,5 6 1447,-3 2-425,-1 1 1,-1-1-1,-1 1 1,1 4-1023,-5-13 212,2 5 21,0 1 0,-1-1 0,-1 1 0,0 7-233,-3-22 16,-1 0 0,0 0-1,0 0 1,0 0 0,0 0 0,-1 0-1,1 0 1,-1 1-16,1-2 3,0-1 0,0 0-1,0 1 1,0-1 0,-1 0 0,1 1-1,0-1 1,0 0 0,-1 1 0,1-1-1,0 0 1,0 1 0,-1-1 0,1 0-1,0 0 1,-1 1 0,1-1 0,0 0-1,-1 0 1,1 0 0,-1 1 0,1-1-1,0 0 1,-1 0 0,1 0 0,-1 0-1,1 0 1,0 0 0,-1 0 0,1 0-1,-1 0 1,1 0 0,0 0 0,-1 0-1,1 0 1,-1 0 0,1 0 0,0 0-1,-1-1 1,1 1 0,-1 0 0,1 0-1,0 0 1,-1-1 0,1 1-3,-4-3 4,-1 0 0,1 0 1,0 0-1,1-1 0,-1 1 1,0-1-1,1 0 0,0 0 1,0 0-1,0 0 0,1-1 1,-1 0-5,-8-15-15,2 0 0,-1-4 15,-4-12-62,-5-19 62,16 43-9,0 0 1,1-1-1,0 1 0,1-1 0,0 1 1,1-9 8,1 16-1,-1 0 1,1 1-1,0-1 0,0 0 1,0 1-1,0 0 1,1-1-1,0 1 1,1-2 0,-1 3-11,-1 1 0,1-1 0,0 1 1,0 0-1,0-1 0,0 1 0,0 0 0,0 0 1,1 1-1,-1-1 0,1 0 0,-1 1 1,1 0-1,0-1 0,2 0 11,2 1-125,-1 0 1,1 0-1,-1 0 0,1 1 1,0 0-1,0 0 125,27-2 516,-4-6-287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7:23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1 728,'6'7'4533,"0"-1"0,0 2 0,1 1-4533,23 43 6579,-9-14-4263,0-7 183,13 14-2499,-13-17 763,16 26-763,-34-48 48,0-1-1,0 1 0,-1 0 1,0-1-1,0 1 0,0 0 0,-1 0 1,1 1-1,-2-1 0,1 0 1,0 4-48,-2-5 57,1 0 0,-1 0 0,0 0 0,0-1 0,0 1 0,0 0 0,-1 0-1,0-1 1,0 1 0,0-1 0,-1 0 0,0 1 0,1-1 0,-1 0 0,-1 0-57,-9 11 144,-2-1 0,1 0-1,-2-1 1,0-1 0,-3 1-144,-89 53 318,61-39-204,32-18-84,-14 9 64,0 0 1,-13 12-95,23-9-444,18-19 329,3-5 762,7-12-294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7:23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1680,'3'-1'1913,"-1"0"0,1 0 0,0 1 0,-1-1 0,1 1 0,2 0-1913,17 1 3392,23 10-1492,-42-10-1353,32 10 400,0 1 0,0 2 0,-2 2 0,0 1 0,-1 1 0,-1 2-1,8 7-946,-28-19 259,-1 1 0,1 0-1,2 5-258,-10-10 66,0-1-1,0 1 1,0-1 0,-1 1-1,0 0 1,1 0-1,-1 0 1,-1 0 0,1 1-1,-1-1 1,1 0-1,-1 1-65,-1-1 41,1 0 0,-1 1-1,1-1 1,-1 0-1,0 1 1,-1-1-1,1 0 1,-1 0 0,0 1-1,0-1 1,0 0-1,-1 0 1,1 0-1,-1 0 1,0 0-1,0-1 1,0 1 0,-1 0-1,1-1 1,-1 0-1,0 1 1,0-1-1,0 0 1,-1 0-41,-5 3 26,1 0 0,-1-1 0,-1 0 0,1 0 0,-10 3-26,-14 3-186,-6 0 186,10-3-188,11-2-33,9-3-145,1 0 0,-1-1-1,0 0 1,-5 0 366,14-2 23,0 0 0,0 0-1,0 0 1,-1 0-1,1 0 1,0 0 0,0 0-1,0 0 1,0 0 0,0 0-1,-1 0 1,1 0 0,0 0-1,0 0 1,0 0 0,0 0-1,0 0 1,-1 0-1,1 0 1,0 0 0,0 0-1,0 0 1,0-1 0,0 1-1,0 0 1,-1 0 0,1 0-1,0 0 1,0 0-1,0 0 1,0 0 0,0 0-1,0-1 1,0 1 0,0 0-1,0 0 1,0 0 0,0 0-1,-1 0 1,1 0 0,0-1-1,0 1-22,4-10 447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7:24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20 1784,'-28'-20'17231,"32"29"-11446,2 4-4799,2-3-727,0-1 0,0 0 1,1 0-1,6 4-259,-5-4 153,0 0 1,-1 0-1,-1 1 1,8 9-154,-8-6 75,0 1 1,0 0-1,-1 0 1,-1 0 0,0 1-1,-2 0 1,4 14-76,-7-24 22,0-1 0,0 1 0,-1 0 0,1 0 0,-1 0-1,-1 0 1,1-1 0,-1 1 0,1 0 0,-1 0 0,-1-1 0,1 1 0,-1 0 0,1-1 0,-1 1 0,-1-1 0,1 0-1,-1 0 1,1 0 0,-1 0 0,0 0 0,-1 0 0,0 0-22,-7 5 70,0-1 1,-1 0-1,1-1 1,-9 3-71,-54 24 150,35-17-102,-4 3-13,14-6-321,-29 10 286,50-22-555,6-3-341,8-8 263,-3 6 1305,8-13-217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7:25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0 981 1392,'4'-1'998,"-1"1"0,0-1 0,0 1-1,0-1 1,0 0 0,0 0-1,0 0 1,0-1 0,0 1 0,-1-1-1,2 0-997,10-6 1609,37-16 370,-2-2 1,0-2-1,3-5-1979,261-191 1569,-193 131-1573,38-44 4,102-111-176,-222 210 178,-6 8 17,2 1-19,-24 20 44,0 2-1,1-1 0,0 2 0,0-1 1,6-1-44,-14 7 66,0 0 0,0 0 1,0 1-1,1-1 1,-1 1-1,0 0 0,0 0 1,0 0-1,0 0 0,0 0 1,0 0-1,1 1 1,-1 0-1,0 0 0,0 0 1,0 0-1,0 0 1,0 0-67,-3-1-1,0 1 0,0-1 0,0 0 0,0 0 0,0 0 0,0 0 0,0 0 0,0 0 0,0 0 0,0 1 0,0-1 0,0 0 0,0 0 0,-1 0 0,1 0 0,0 0 0,0 0 0,0 0 0,0 1 0,0-1 0,0 0 0,0 0 0,0 0 0,0 0 0,0 0 0,0 0 0,0 0 0,-1 0 0,1 0 1,0 0-1,0 0 0,0 0 0,0 0 0,0 1 0,0-1 0,0 0 0,0 0 0,-1 0 0,1 0 0,0 0 0,0 0 0,0 0 0,0 0 0,0 0 0,0 0 0,-1 0 1,-10 5-127,4-2 102,-47 20 2686,26-5-1519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7:25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 1144,'-12'-5'2014,"8"4"5011,5 5-4487,5 3-676,-3-4-1349,0-1-1,1 0 0,-1 0 1,1 0-1,-1 0 1,1 0-1,-1-1 0,1 0 1,1 1-513,36 6 1352,-23-6-957,0-1 1,0-1-1,4-1-395,29 0 424,-48 1-392,1 0 1,0 0 0,0 1-1,-1 0 1,1-1-1,0 1 1,-1 1-1,1-1 1,-1 0 0,1 1-1,-1 0 1,0-1-1,0 2 1,0-1 0,0 0-1,1 1-32,-2-1 40,0 1 1,0 0-1,0-1 0,-1 1 0,1 0 0,-1 0 0,1 0 0,-1 0 1,0 0-1,0 0 0,0 1 0,-1-1 0,1 0 0,-1 0 1,0 1-1,0-1 0,0 0 0,0 2-40,-1 5 96,-1 1 1,0-1-1,0 0 1,-1 0-1,0-1 1,0 1-1,-1 0 1,-1-1-1,-3 5-96,0 0 1,-1 0 0,-1 0 0,0-1-1,-1-1 1,-7 7-1,7-10-861,1 0-1,-5 2 862,-1 0-1417,6-4 648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7:26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4 960,'0'0'101,"0"0"0,0 0 0,0 0-1,0 0 1,0-1 0,0 1 0,0 0-1,0 0 1,0 0 0,0 0 0,0 0-1,0 0 1,0 0 0,0-1 0,0 1 0,0 0-1,0 0 1,0 0 0,0 0 0,0 0-1,-1 0 1,1 0 0,0-1 0,0 1 0,0 0-1,0 0 1,0 0 0,0 0 0,0 0-1,0 0 1,0 0 0,0 0 0,-1 0 0,1 0-1,0 0 1,0 0 0,0 0 0,0 0-1,0 0 1,0 0 0,0-1 0,-1 1-1,1 0 1,0 0 0,0 0 0,0 0-101,0 1 642,-1-1-1,1 0 1,0 0 0,-1 1 0,1-1 0,0 0-1,0 1 1,-1-1 0,1 0 0,0 1 0,0-1-1,0 0 1,-1 1 0,1-1 0,0 0 0,0 1 0,0-1-1,0 0 1,0 1 0,0-1-642,-3 14 698,1-1-1,1 1 1,0-1 0,1 2-698,0-4 342,0 4 9,1 1 0,0-1 0,1 1 0,1-1 1,1 0-1,0 0 0,1-1 0,4 9-351,6 10 685,2-1-1,20 30-684,-16-32 267,1 0 1,1-2 0,10 8-268,81 74 530,-15-28 341,64 39-871,-116-88 124,-17-11 38,0 1 0,-1 2 0,7 9-162,-35-33 6,0 0-1,1 1 1,-1-1 0,0 1 0,0-1 0,0 1-1,-1 0 1,1-1 0,0 2-6,0-2-10,-1-1 0,0 1 0,0-1 0,0 0-1,0 1 1,0-1 0,0 0 0,0 1 0,0-1 0,0 0-1,-1 1 1,1-1 0,0 1 0,0-1 0,0 0 0,0 1 0,0-1-1,-1 0 1,1 1 0,0-1 0,0 0 0,0 0 0,-1 1 0,1-1-1,0 0 1,-1 0 0,1 1 0,0-1 0,-1 0 0,1 0-1,0 0 1,-1 1 0,1-1 0,0 0 0,-1 0 0,1 0 0,0 0-1,-1 0 1,1 0 0,0 0 0,-1 0 0,1 0 0,-1 0 10,-1 0-63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7:27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2248,'5'12'11730,"3"-1"-6521,-2-3-4530,1-1-1,1-1 0,0 2-678,7 5 1862,27 23-498,-17-14-48,19 20-1316,-37-34 110,-1-1 1,0 1-1,0 1 1,0-1 0,-1 1-1,-1 0 1,1 0-1,-1 2-110,-2-8 44,-1 1 0,0 0-1,0 0 1,-1 0 0,1 0 0,-1 0-1,0 0 1,0 0 0,0 0-1,0 0 1,-1 0 0,0 0 0,0 4-44,-1-4 40,0 1 0,0 0 1,0 0-1,-1-1 1,0 0-1,0 1 0,0-1 1,0 0-1,0 0 1,-4 2-41,-7 6 32,-1 0 0,0-1 0,-1-1 1,0 0-1,-1-1 0,0-1 0,0-1 1,-1 0-1,0-1 0,0-1 0,-15 2-32,30-7-38,-1 1-127,-1 0 0,1 0 0,0-1 0,-1 1 0,1-1 0,-1-1-1,1 1 1,-2-1 165,5 1-36,1 0 1,0 0-1,0 0 0,0 0 0,-1 0 0,1 0 0,0 0 0,0 0 0,0 0 0,-1 0 0,1-1 1,0 1-1,0 0 0,0 0 0,0 0 0,-1 0 0,1-1 0,0 1 0,0 0 0,0 0 0,0 0 1,0 0-1,0-1 0,0 1 0,0 0 0,-1 0 0,1 0 0,0-1 0,0 1 0,0 0 0,0 0 1,0-1-1,0 1 0,0 0 0,0 0 0,0 0 0,0-1 36,6-9-859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7:27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0 800,'-19'30'2069,"18"-29"-1593,1-1 1,0 1 0,-1 0-1,1-1 1,-1 1 0,1-1 0,-1 0-1,1 1 1,-1-1 0,1 1-1,-1-1 1,1 0 0,-1 1 0,0-1-1,1 0 1,-1 0 0,1 1 0,-1-1-1,0 0 1,1 0 0,-1 0-1,0 0 1,1 0 0,-1 0 0,0 0-1,0 0-476,-1 0 3821,1 0-2069,1 0-394,0 0-186,3 3-55,21 21-133,28 22-88,1-3 0,44 27-896,-69-54 87,0-1 0,1-2-1,0-1 1,1-1 0,0-1-1,1-2 1,0-1 0,0-2-1,3-1-86,63 4 120,0-4 0,27-5-120,-82 0 40,-12 2 63,10 2-103,-14-1 146,0-1 0,5-1-146,-9-6 162,-13 1-72,-9 4-92,0 1 1,0 0 0,0 0 0,0 0 0,1-1 0,-1 1-1,0 0 1,0 0 0,0 0 0,0-1 0,0 1 0,0 0-1,0 0 1,0-1 0,0 1 0,0 0 0,0 0 0,0 0-1,0-1 1,0 1 0,0 0 0,0 0 0,0 0 0,0-1-1,0 1 1,-1 0 0,1 0 0,0 0 0,0-1 0,0 1-1,0 0 1,0 0 0,0 0 0,-1-1 0,1 1 0,0 0 1,-5 0-1111,1 0 1326,2 0-553,1 0 0,-1 0 0,0 0 0,0 0 0,1 1 1,-1-1-1,0 1 0,0-1 0,1 1 0,-1 0 0,0 0 1,1-1-1,-2 2 338,-28 20-1791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7:28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11546,'8'8'8060,"-2"-2"-4488,1-1-2704,-1 1 1,0 0-1,0 2-868,5 3 286,1 1 0,0-2 0,0 1 0,1-2 0,1 0 1,5 3-287,-5-4 42,0 1 1,-1 0-1,-1 1 1,1 0 0,-2 1-1,9 10-42,-19-20 8,1 1-1,-1-1 0,0 1 0,0 0 0,0-1 1,0 1-1,0 0 0,-1 0 0,1 0 1,0 0-1,-1 0 0,1 0 0,-1 0 1,0 0-1,0 0 0,1 0 0,-2 0 0,1 0 1,0 0-1,0 0 0,0 0-7,-2 1 25,1 0 0,0 0 1,-1 0-1,0 0 0,0 0 0,0 0 0,0 0 0,0-1 0,0 1 0,-1-1 1,1 0-1,-3 2-25,-31 23 306,-38 23-306,65-44-6,-21 13-274,-14 5 280,33-18-127,0-1 0,-1-1 0,1 0 0,-1 0 0,-10 1 127,1-4 961,3-7-446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7:29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1 514 848,'0'0'6904,"1"0"-2644,7 2-1153,14 1-1848,24-1 1488,-1-1-1,35-5-2746,89-15 742,-37-2-490,-1-6 1,-2-6-1,62-26-252,-118 31 49,40-24-49,65-42 29,18-8-9,-163 87 60,-1 2 0,2 1 0,0 1 0,1 2 0,22-2-80,-37 7 211,-4 1 499,1 1 0,14 0-710,-25 3 385,-8 2-239,-9 4-243,10-6 72,-16 9 237,-1-2 0,0 0 0,-14 4-212,-9-1 662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4:14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7 273 2913,'18'2'11642,"-1"-2"-5794,-15 0-5555,0-1 0,0 1 0,0-1 1,0 1-1,0-1 0,0 0 0,0 0 1,0 0-1,-1 0 0,1 0 0,0 0 1,0 0-1,-1-1 0,1 1 0,0-2-293,9-11 426,-1 0 0,0-1 0,-1-1 0,-1 1 0,-1-1 0,3-8-426,-5 10 113,-1 1 1,0-1 0,2-13-114,-6 24 15,1-1 0,-1 1 0,0 0 0,0 0 0,0 0 1,0 0-1,0-1 0,-1 1 0,0 0 0,1 0 0,-1 0 0,0 0 0,0 0 1,-1 0-1,0-1-15,1 2 8,1 1 1,-1-1 0,0 1 0,1-1 0,-1 1 0,0-1 0,0 1-1,0 0 1,0-1 0,-1 1 0,1 0 0,0 0 0,0 0-1,-1 0 1,1 0 0,-1 0 0,1 0 0,-1 1 0,1-1-1,-1 0 1,-1 0-9,-1 1 10,-1 0 0,1 0-1,0 0 1,0 1-1,-1-1 1,1 1 0,0 0-1,-2 1-9,2-1 3,0 0 1,1-1 1,-1 1-1,1 0 1,0 1-1,-1-1 1,1 0-1,0 1 1,0 0-1,-1 0 1,1 0-1,1 0 1,-1 0 0,0 1-1,0-1 1,1 1-1,-1 0-4,0 2 21,0-1 1,0 1-1,1 0 0,-1 0 0,1 1 0,0-1 1,1 0-1,-1 1 0,1-1 0,0 1 1,1-1-1,-1 1 0,1-1 0,0 1 1,1 4-22,0 5 90,2-1 0,0 1 0,0-1 0,1 0 1,5 10-91,-5-15 39,0 0 1,1 0-1,0 0 1,1 0 0,0-1-1,0 0 1,1 0-1,0-1 1,1 0-1,-1 0 1,1-1 0,0 0-1,1 0 1,0 0-1,0-1 1,9 3-40,-12-6-15,1 0 0,0-1 0,-1 0 0,1 0 0,0-1 0,-1 1 0,1-2 1,0 1-1,-1-1 0,1 0 0,0 0 0,-1 0 0,2-2 15,15-4-1158,0-1 0,20-11 1158,-5 1-6416,19-12 6416,-18 2-1975</inkml:trace>
  <inkml:trace contextRef="#ctx0" brushRef="#br0" timeOffset="1">571 64 600,'-1'-2'550,"1"1"0,-1-1-1,0 0 1,1 1 0,-1-1 0,0 1 0,0-1-1,0 1 1,0-1 0,0 1 0,-1 0 0,1-1-1,0 1 1,-1 0 0,1 0 0,-1 0-1,1 0 1,-1 0 0,1 0 0,-1 1 0,0-1-1,1 0 1,-1 1 0,0-1 0,1 1-1,-1 0 1,0-1-550,-26-1 6185,3 4-4473,17-1-1439,1 1 1,0 1-1,0-1 0,0 1 1,0 0-1,0 1 1,1-1-1,-1 2 0,1-1 1,0 0-1,1 1 0,-1 0 1,1 1-1,0-1 1,0 1-1,0 0 0,1 1-273,-1-1 33,1 1 0,0 0 0,0 0 0,1 1 0,0-1 0,0 1 1,1 0-1,0 0 0,0-1 0,1 1 0,0 0 0,0 0 0,1 1 0,0-1 0,0 0 0,1 0-33,0-2 17,0 0 0,1 0 0,0 0 0,0-1 0,0 1 0,1-1 0,2 6-17,-3-9 8,-1 0 0,0 0 0,1 1 1,0-1-1,-1 0 0,1 0 0,0 0 0,0-1 0,0 1 0,1 0 0,-1-1 0,0 0 1,1 1-1,-1-1 0,0 0 0,1 0 0,-1 0 0,2 0-8,-2-1 1,-1 0 0,1 0 0,0 0 1,0 0-1,-1-1 0,1 1 0,0 0 0,0-1 0,-1 1 0,1-1 0,0 0 1,-1 1-1,1-1 0,-1 0 0,1 0 0,-1 0 0,0 0 0,1 0 0,-1 0 0,0-1 1,1 1-2,2-4-5,1-1 0,-1 1 0,0-1 0,2-3 5,5-12-37,-1-1 0,0 0 0,-1-2 37,17-39-56,-26 62 58,4-6-7,-1 0-1,1 0 1,0 1 0,5-6 5,-8 11 4,-1 0 1,1 0 0,0 0 0,0 0-1,0 0 1,0 0 0,0 0 0,0 1-1,0-1 1,0 0 0,0 0 0,0 1-1,0-1 1,0 1 0,1-1 0,-1 1-1,0 0 1,0-1 0,1 1 0,-1 0-1,0 0 1,1 0 0,-1 0 0,0 0-1,0 0 1,1 0 0,-1 0 0,0 1-1,1-1 1,-1 0 0,0 1-1,1 0-4,0 0 42,0 0 0,-1 1-1,1-1 1,-1 0-1,1 1 1,-1 0-1,0-1 1,0 1-1,1 0 1,-1-1-1,0 1 1,0 1-42,10 26 593,-8-20-406,0 3 78,0-1-1,-1 1 0,0 0 0,-1 6-264,0-6 99,0-1 0,1 1 0,1 0 0,0-1-1,0 2-98,-2-11-6,0 0-1,0 0 0,0-1 0,0 1 0,0 0 0,1 0 0,-1 0 7,4 1-416,-3-7 211,-5-14 15,2 11-16,-2-15-1881,-7-6 1136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7:29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1496,'8'2'10067,"4"0"-6649,4 1-2620,28 7 4352,31 2-5150,-31-6 1088,31 10-1088,-71-15 75,0 0 0,1 1 0,-1-1 0,0 1 0,0 0 1,0 0-1,-1 1 0,1-1 0,0 1 0,0 0-75,-2-1 47,-1 0-1,1 0 1,0 0-1,-1 0 1,1 0 0,-1 0-1,0 1 1,0-1-1,0 0 1,0 1-1,0-1 1,0 1 0,-1-1-1,1 1 1,-1 0-1,1-1 1,-1 1-1,0 1-46,-1 2 104,1 1 0,-2 0 0,1-1-1,0 1 1,-1-1 0,0 0-1,-1 1 1,0-1 0,0 0 0,0 0-1,-1 0-103,-4 6 186,0 0 1,-1-1-1,0 0 0,-8 7-186,-54 46 104,64-56-693,7-8 566,-1 0 0,1 0 0,0 0 0,0 0 0,0 1-1,0-1 1,0 0 0,0 0 0,0 0 0,0 0 0,0 0 0,0 1-1,-1-1 1,1 0 0,0 0 0,0 0 0,0 0 0,0 1-1,0-1 1,0 0 0,0 0 0,0 0 0,0 0 0,0 1-1,1-1 1,-1 0 0,0 0 0,0 0 0,0 0 0,0 0-1,0 1 1,0-1 0,0 0 0,0 0 0,0 0 0,0 0 0,1 0 22,7 0-496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7:30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28 328,'-6'-4'244,"4"3"-71,0 0 1,1 0-1,-1 0 0,0-1 0,1 1 1,-1-1-1,0 1 0,1-1 0,0 0 1,-1 1-1,1-1 0,0-1-173,-1 0 9655,5 6-1280,0 4-3662,0-1-6047,2 4 1579,-1 0 1,-1 1-1,0 0 0,0-1 1,-1 1-1,0 0 1,-1 1-246,-1-2 174,0-1 1,0 1 0,-1 0 0,0-1 0,-1 4-175,-2 12 312,2-4-145,2 0-1,0 0 1,1-1-1,1 1 1,1 0-1,1-1 1,1 0-1,1 0 1,6 16-167,1-5 120,2 0 1,1-1-1,1-1 0,1 0 1,16 17-121,-4-6 73,51 63 133,-63-83-142,1 0 0,0-2 0,20 15-64,-14-15 42,0-1 1,1-2 0,0 0-1,2-2 1,3 0-43,-13-5 24,1-2-1,0-1 1,0 0-1,0-1 1,1-1-1,0-1 1,-1-1-1,8-1-23,9-2 36,-1-2 1,1-2-1,-1-1 0,0-1 0,30-13-35,-3-2 60,-2-4 0,42-24-61,-62 27 160,-2-1 0,1-4-160,-11 8 154,0 2 1,2 0-1,29-13-154,-50 26 113,-10 4-158,-6 4-531,-12 7-901,0 0 1,-12 10 1476,26-16-204,-2 1-155,-4 3-1659,11-7 1842,0 1-1,-1-1 1,1 0 0,0 0 0,0 0 0,-1 1-1,1-1 1,0 0 0,0 1 0,0-1-1,0 0 1,0 0 0,0 1 0,-1-1 0,1 0-1,0 1 1,0-1 0,0 0 0,0 1-1,0-1 1,0 0 0,0 0 0,0 1 0,0-1-1,0 1 177,6 7-2492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7:31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 1040,'-9'-2'3731,"9"2"-3518,0 0 1,0 0 0,0 0 0,0 0 0,0 0-1,0 0 1,-1 0 0,1 0 0,0 0 0,0 0-1,0 0 1,0 0 0,0 0 0,0 0 0,0 0 0,0 0-1,-1 0 1,1-1 0,0 1 0,0 0 0,0 0-1,0 0 1,0 0 0,0 0 0,0 0 0,0 0-1,0 0 1,0-1 0,0 1 0,0 0 0,0 0-1,0 0 1,0 0 0,0 0 0,0 0 0,0-1-1,0 1 1,0 0 0,0 0 0,0 0 0,0 0-1,0 0 1,0 0 0,0 0 0,0-1 0,0 1 0,0 0-1,0 0 1,0 0 0,0 0 0,0 0 0,0 0-1,0 0 1,0 0 0,0-1 0,1 1 0,-1 0-1,0 0 1,0 0 0,0 0 0,0 0 0,0 0-1,0 0 1,0 0 0,1 0-214,-1-1 654,1 1-217,2 1 3952,16 5-3449,0 0 0,-1 1-940,-2 0 177,0-2 1,0 0-1,8 1-177,12 1 263,-5 0-50,16 5-213,-45-12 10,1 1-1,-1 0 0,1 0 0,-1 0 1,1 1-1,-1-1 0,0 1 0,0-1 1,0 1-1,1 0-9,-2-1 15,0 0 1,0 1 0,0-1 0,-1 0-1,1 0 1,0 0 0,-1 1 0,1-1-1,-1 0 1,1 1 0,-1-1 0,0 0-1,1 1 1,-1-1 0,0 0 0,0 1-1,0-1 1,0 1 0,0-1-1,-1 0 1,1 1-16,-2 4 96,0 1-1,0-1 1,-1 0-1,0 0 1,0 0-1,0 0 1,-1 0-1,-1 1-95,-4 7 147,-18 32 274,1 1 1,2 4-422,20-41 51,-1 0-136,1 0-1,-1 0 1,-1-1-1,0 2 86,2-8 710,6-4-416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7:32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0 944,'0'0'307,"-1"1"0,1-1 0,-1 0 0,1 0 0,-1 1 0,1-1 0,-1 1 0,1-1 0,0 0 0,-1 1 0,1-1 0,0 1 0,-1-1 0,1 1 0,0-1 0,-1 1-1,1-1 1,0 1 0,0-1 0,0 1 0,-1 0 0,1-1 0,0 1 0,0-1 0,0 1 0,0 0 0,0-1 0,0 1 0,0-1 0,0 1 0,0-1 0,1 1 0,-1 0 0,0-1-307,2 3 1005,-1 0 0,1-1 0,0 1 1,0-1-1,0 0 0,2 3-1005,0-1 36,9 8 1070,0-1 0,1 0 0,0-1 1,7 4-1107,-2-2 440,19 11 289,0-2-1,2-1 1,0-2 0,32 9-729,173 45 1178,-186-56-986,190 44 416,-162-43-163,81 4-445,-55-15 297,101-9-297,114-22 261,278-53 648,-365 44-666,-220 31-229,259-43 219,-266 44-203,0-2 0,-1 0 1,1-1-1,-1 0 0,0 0 0,0-2 1,5-3-31,-16 8 1,1 1 0,-1-1 0,0 0 1,0 1-1,0-1 0,0 0 0,2-3-1,-3 4-12,-1 0 1,1 0-1,-1 0 1,1 0-1,0 0 0,-1 0 1,0-1-1,1 1 0,-1 0 1,0 0-1,0-1 0,1 1 1,-1 0-1,0-1 0,0 1 1,0 0-1,-1 0 0,1-1 12,-1-4-72,0 4 43,1 0-1,-1 0 1,1 0 0,-1 0-1,1 0 1,0 0-1,0 0 1,0 0-1,0 0 1,0 0 0,1-1-1,-1 1 1,1 0-1,-1 0 1,1 0 29,-1-1-775,0 2-4794,0 1 4541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7:33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1488,'1'-1'1361,"1"0"1,0 0-1,-1 1 0,1-1 0,0 0 0,0 1 0,0-1 0,-1 1 1,1-1-1,1 1-1361,0 0 799,-1 0 1,1 0-1,-1 0 1,1 0 0,-1 1-1,1-1 1,0 1-800,6 2 400,-1 1 1,0-1-1,-1 1 1,4 2-401,16 9 1775,7-2-1114,5 3 78,1 3-739,-28-13 50,0 1-1,-1 0 1,0 0 0,-1 1 0,6 6-50,-14-12 56,1 0 1,0 1-1,-1 0 0,0-1 1,1 1-1,-1 0 0,-1 0 1,1 1-1,0-1 1,-1 0-1,1 0 0,-1 1 1,0-1-1,0 1 1,0-1-1,-1 1 0,1-1 1,-1 1-1,0 0 0,0-1 1,0 1-1,0-1 1,-1 1-1,1 0 0,-1-1 1,0 1-1,0-1 0,0 0 1,-2 3-57,-8 15 316,0-1 0,-1-1 0,-2 0 0,0 0 1,-3 2-317,-3 3 90,-30 36 7,18-21-182,-10 15 85,35-44-36,1 0 279,-2 0 0,0 0-1,0-1 1,-6 6-243,-2-2 479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7:40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23 680,'1'-2'-328,"1"-4"1220,3-2 4874,-5 8-5540,0-1-1,1 1 1,-1 0-1,1 0 1,-1 0-1,0 0 1,1-1-1,-1 1 1,1 0-1,-1 0 1,0 0-1,1 0 1,-1 0-1,1 0 1,-1 0-1,1 0 1,-1 0-1,0 0 1,1 0-1,-1 0 1,1 1-1,-1-1 1,0 0-1,1 0 1,-1 0-1,1 0 1,-1 1-1,0-1 1,1 0-1,-1 0 1,0 1-1,1-1 1,-1 0-1,0 1 1,0-1-1,1 0 1,-1 1-1,0-1-225,4 4 484,-1 0-1,0 0 1,0 0-1,-1 1 1,1-1 0,-1 1-1,0 0 1,1 3-484,0 0 367,24 56 1343,61 142 1321,-49-123-1527,24 33-1504,-45-85 237,2-1 0,1-2 0,7 7-237,-20-25 54,2 0 0,-1 0 0,1-1 0,1-1 0,0 1 0,0-2 0,0 0 0,1 0 0,0-1 0,1 0-54,-6-4 22,0 1-1,0-2 1,0 1-1,0-1 1,0 0-1,1 0 1,-1-1-1,3 0-21,-5 0 8,-1-1 1,1 0-1,0 1 0,0-2 0,0 1 1,-1 0-1,1-1 0,-1 0 0,1 0 0,-1 0 1,0-1-1,3-1-8,0-3 10,0 0 0,-1 0 1,0 0-1,0-1 0,0 0 1,-1 0-1,0-1 0,-1 0 0,0 0 1,1-4-11,2-5 15,-2 0 0,0-1 0,-1 1 0,1-13-15,5-80 29,-8 79-33,2-43-341,-3 1 0,-5-42 345,4 116 0,-1-16-257,-2-1 0,1 1 0,-3-5 257,4 17-61,0 0 0,-1 1-1,1-1 1,-1 0 0,1 1-1,-1-1 1,-1 1 0,1 0-1,0-1 1,-1 1 0,1 0-1,-1 0 1,0 1 0,0-1-1,-2 0 62,4 2 72,0 0 0,0 1 0,0-1 0,0 1-1,0-1 1,0 1 0,0-1 0,0 1-1,0 0 1,0 0 0,0 0 0,0-1 0,0 1-1,-1 0 1,1 0 0,0 0 0,0 1-72,-3 0 167,0 0 0,0 0 0,0 1 0,-4 2-167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7:41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62 2216,'-1'1'3147,"-2"3"-66,0 1 1,0-1-1,0 1 0,-1 4-3081,4-9 140,-1 1 1,1-1-1,0 1 1,0-1 0,-1 1-1,1-1 1,0 1-1,0 0 1,0-1-1,-1 1 1,1-1-1,0 1 1,0 0-1,0-1 1,0 1-1,0 0 1,1-1-1,-1 1 1,0-1 0,0 1-1,0 0 1,0-1-1,1 1 1,-1-1-1,0 1 1,0-1-1,1 1 1,-1-1-1,1 1 1,-1-1-1,0 1 1,1-1-1,-1 1 1,1-1 0,-1 0-1,1 1 1,-1-1-1,1 0 1,-1 1-1,1-1 1,-1 0-1,1 0 1,0 1-1,-1-1 1,1 0-141,10 1 514,0 0 1,0 0 0,1-1 0,-1-1-1,0 0 1,0-1 0,5-1-515,2 1 404,172-32 1491,-131 20-1562,0-3 0,10-6-333,-60 20-16,0 0 1,0 0 0,0 0-1,1 1 1,-1 1-1,1 0 1,4 0 15,-4 1 647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7:41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74 1648,'0'0'284,"0"0"0,0 0 0,0 0 0,0 0 0,0 1 0,0-1 0,0 0 0,-1 0 0,1 0 0,0 0 0,0 0 0,0 0 0,0 0 0,0 0 0,0 0 0,0 1 0,0-1 0,0 0 0,0 0 0,0 0 0,0 0 0,0 0 0,0 0 0,0 0 0,0 1 0,0-1 0,0 0 0,0 0 0,0 0 0,0 0 0,0 0 0,0 0 0,0 1 0,0-1 0,0 0 0,0 0 0,0 0 0,0 0-284,7 22 5105,9 11-2418,-4-9-1304,13 26 2773,18 28-4156,-29-56 481,1 0 0,2-1 0,-1 0 0,11 7-481,-19-20 123,0 0-1,1-1 0,0-1 1,0 1-1,1-2 1,0 1-1,0-1 0,0 0 1,0-1-1,1-1 0,-1 1 1,1-2-1,3 1-122,-12-3 24,0 1 1,1-1-1,-1 0 0,0 0 0,1 0 0,-1 0 0,0-1 1,1 1-1,-1-1 0,0 1 0,1-1 0,-1 0 0,0 0 1,0 0-1,0 0 0,0 0 0,0 0 0,0 0 0,0-1 1,0 1-1,0-1 0,-1 0 0,1 1 0,-1-1 0,1 0 1,-1 0-1,0 0 0,1 0 0,-1 0 0,0-2-24,3-6 29,0 0-1,-1-1 0,0 1 1,-1-1-1,0 0 0,-1 0-28,1 0 19,5-35-62,-3 0 1,-1 1 0,-2-1-1,-5-34 43,3 69-175,0 0-1,-1 0 0,0 1 0,-1-1 1,-4-10 175,7 20-87,-1-1 0,1 1 1,-1 0-1,1-1 0,-1 1 1,0 0-1,0 0 1,0-1-1,0 1 0,0 0 1,0 0 86,1 1-13,0 0 1,0-1 0,-1 1-1,1 0 1,0 0-1,0 0 1,0 0 0,0 0-1,-1 0 1,1 0-1,0 0 1,0 0 0,0 0-1,-1 0 1,1 0-1,0 0 1,0 0 0,0 0-1,0 0 1,-1 0-1,1 1 1,0-1 0,0 0-1,0 0 1,0 0-1,-1 0 1,1 0 0,0 0-1,0 0 13,-6 9 563,-3 9-255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7:42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221 110 640,'15'-15'496,"-12"11"886,1 0 0,-1-1 1,1 1-1,-1-1 0,0-1-1382,-2 5 395,0-1-1,-1 0 1,1 1-1,0-1 1,-1 0-1,1 0 1,-1 0 0,1 1-1,-1-1 1,0 0-1,0 0 1,0 0-1,0 0 1,0 1-1,0-1 1,0 0 0,-1 0-1,1 0 1,-1 0-1,1 1 1,-1-1-1,0 0 1,1 1 0,-1-1-1,0 0 1,0 1-1,0-1 1,-1 0-395,0 1 174,0-1 1,0 1 0,0-1-1,0 1 1,0 0 0,0 0-1,0 0 1,-1 0 0,1 0-1,0 0 1,-1 0 0,1 1-1,0-1 1,-1 1 0,1 0-1,-1 0 1,1 0 0,-3 0-175,-2 1 260,-1-1-1,1 2 1,-1-1 0,1 1 0,-5 1-260,3 1 146,-1 1-1,1-1 0,0 2 1,0-1-1,1 1 1,-1 0-1,1 1 0,0 0 1,1 0-1,0 1 0,0 0 1,1 0-1,0 1 0,0-1 1,1 1-1,-1 1-145,2-1 71,0 0 1,0 0-1,0 0 0,1 1 0,1-1 1,-1 1-1,2-1 0,-1 1 0,1 0 0,1 0 1,0-1-1,0 1 0,1 0 0,0 0 1,1-1-1,0 1 0,0 1-71,3 1 55,0 0-1,1 0 1,0-1 0,1 1 0,0-1-1,1-1 1,0 0 0,0 0-1,1 0 1,1-1 0,1 1-55,2 0 32,-1 0 0,2 0 0,-1-2 0,1 0 0,1 0 0,0-1 0,0-1 0,14 4-32,-21-8 14,1 0 0,-1 0 0,0-1 0,1 0 0,0 0 0,-1-1 0,1 0 0,-1-1 0,7-1-14,-10 1-85,-1 0 0,1 0-1,-1-1 1,1 0 0,-1 1 0,0-1-1,0-1 1,0 1 0,0-1 0,0 1-1,-1-1 1,1 0 0,-1-1-1,0 1 1,1-1 0,-2 1 0,1-1-1,1-3 86,0 1-351,-1-1-1,-1 0 0,1 0 1,-1-1-1,-1 1 1,1 0-1,-1-8 352,0 13-45,4-30-528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7:42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54 888,'-7'-4'1384,"6"4"10091,4 2-7450,-3-2-1273,0 0-583,16 0-385,6 0-303,44 2-521,-35-4-192,-4-4-288,0-4-112,-3 0-168,-2 2 0,-6-1-224,0 2-176,-10 6-656,-3 1 544,11 17 40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4:14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2096,'2'3'3863,"11"28"7741,-10-23-10149,-1-1 1,0 1 0,-1 0 0,1-1-1,-1 7-1455,1 44 3232,-2-27-917,4 28-2315,2-24 937,7 22-937,-3-30 171,-8-22-153,-4-5-29,-5-8-56,5 3 7,-1 0 0,1 1 0,0-1-1,0 0 1,0 0 0,1-1 0,0 1 0,0 0 0,0 0-1,1-1 61,-1-4-143,1 1 1,0-1-1,1 1 0,0-1 0,1-2 143,2-28-371,-3 30 330,-1 1 0,2-1 0,-1 1 0,1 0 0,0 0 1,4-6 40,-6 13 4,1 0 1,0 0 0,0 0 0,1 1-1,-1-1 1,0 0 0,0 1 0,1-1-1,-1 1 1,1-1 0,0 1 0,-1 0-1,1 0 1,0 0 0,-1 0 0,1 0-1,0 0 1,0 0 0,0 1 0,0-1-1,0 1 1,0-1 0,0 1-1,0 0 1,0 0 0,0-1 0,0 2-1,0-1 1,0 0 0,2 1-5,0-1 67,0 1 1,0 1-1,0-1 0,0 0 0,0 1 1,0 0-1,-1 0 0,1 0 0,0 0 1,-1 1-1,0 0 0,0-1 1,0 1-1,2 2-67,0 2 135,0 0-1,-1 0 1,0 0-1,0 0 1,-1 1 0,0 0-1,0-1 1,0 1 0,-1 1-135,4 20 688,3 25-688,-6-33 134,5 24 11,-7-40-159,0-5-28,-3-23-143,-1-15-764,3-31 949,0 55-117,1 0 1,1 0 0,1 0-1,0 0 1,0 0 0,4-7 116,-1 7-45,-5 9 42,1 0 1,-1 1-1,1-1 0,0 1 1,0 0-1,1 0 1,0 0-1,-1 0 0,1 0 1,0 0-1,1 0 1,2-1 2,-6 4 8,1 0 0,0 1 0,0-1 0,0 1 0,0-1 0,0 1 0,0 0 0,0-1 0,0 1 0,0 0 0,0-1 0,0 1 0,0 0 0,0 0 0,0 0 0,1 0 0,-1 0 0,0 0 0,0 0 0,0 1 0,0-1 0,0 0-8,1 1 35,0 0 0,0 0 0,-1 0 0,1 0 0,0 0 1,-1 1-1,1-1 0,-1 0 0,0 1 0,1-1 0,0 2-35,3 4 155,-1 1 1,0-1-1,0 0 0,-1 1 1,1 3-156,2 5 69,-2 1 1,1-1-1,-2 1 1,-1 0-1,0 0 1,-1 0-1,0 0 1,-2 0-1,0 3-69,-3-1 0,4-19-2,0 1 0,0-1-1,0 0 1,0 1 0,-1-1 0,1 0 0,0 1-1,0-1 1,0 0 0,0 1 0,-1-1-1,1 0 1,0 0 0,0 1 0,-1-1 0,1 0-1,0 0 1,0 0 0,-1 1 0,1-1-1,0 0 1,-1 0 0,1 0 2,-6-3-240,0-11-564,4 5-780,1 0 0,0 0 0,0-8 1584,1-12-1819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7:43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6 161 616,'-2'-35'1277,"-1"18"8647,3 16-9576,0 1 0,0-1 0,0 0 0,-1 0-1,1 0 1,0 0 0,0 1 0,0-1 0,0 0 0,0 0 0,1 0-1,-1 0 1,0 1 0,0-1 0,1 0 0,-1 0 0,0 0 0,1 1-1,-1-1 1,0 0 0,1 1 0,-1-1 0,1 0 0,-1 1 0,1-1-1,0 0 1,-1 1 0,1-1 0,0 1 0,-1-1 0,2 1-348,-2 0 116,1-1 0,0 1 1,0 0-1,0 0 1,0 0-1,0 0 0,0 0 1,0 0-1,0 1 0,0-1 1,0 0-1,0 0 1,0 1-1,0-1 0,0 1 1,0-1-1,0 1 0,-1-1 1,1 1-1,0-1 1,0 1-1,-1 0 0,1-1 1,0 1-1,-1 0 0,1 0 1,-1 0-117,9 11 291,-1 0 0,-1 1 0,0 0 0,-1 1 0,-1-1 1,0 1-1,0 3-291,4 8 198,163 407 885,-124-316-989,36 71 163,-69-157-133,2 0 0,2-1 0,0-2 0,22 25-124,-39-51 6,5 7 41,0 0 0,1-1 0,5 4-47,-11-9 12,0 0 1,0-1 0,1 0 0,-1 0 0,0 1-1,1-1 1,-1-1 0,1 1 0,-1 0 0,1-1 0,0 1-1,-1-1 1,1 0 0,-1 1 0,4-2-13,-5 1 8,1 0 0,-1 0 0,1 0 0,0-1 0,-1 1 0,1-1 0,-1 0 0,1 1 0,-1-1 0,0 0 0,1 0 0,-1 1 0,0-1 0,1 0 0,-1-1 0,0 1-8,2-2 13,0-1 1,-1 1-1,1-1 0,-1 0 1,1-2-14,3-9 13,0-1 0,-1 1 0,-1-1 1,0 0-1,-1 0 0,0-10-13,-2 23 1,28-229-18,-4 20-111,-4 64-32,37-242-1033,-56 379 1099,-1 9 80,0 1 0,-1-1 0,1 0-1,-1 1 1,0-1 0,0 0 0,1 0 0,-1 1 0,0-1-1,-1 0 1,1 0 0,0 1 0,0-1 0,-1 0 14,1 2 0,0 0 0,0-1-1,0 1 1,0 0 0,0 0 0,0 0 0,0 0 0,-1 0-1,1-1 1,0 1 0,0 0 0,0 0 0,0 0 0,0 0 0,0 0-1,-1 0 1,1 0 0,0 0 0,0-1 0,0 1 0,0 0 0,-1 0-1,1 0 1,0 0 0,0 0 0,0 0 0,0 0 0,-1 0 0,1 0-1,0 0 1,0 0 0,0 0 0,0 0 0,-1 0 0,1 0 0,0 0-1,0 1 1,-7 4 59,-5 13-148,6-7-948,2 1 1,-1 1-1,2-1 1,-1 5 1036,-2 4-3747,-6 14 451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7:45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48 664,'-11'-16'442,"1"0"647,2 0 4400,20 45 4706,0-3-5059,50 96-3024,-30-68-1209,1-1 0,3-1 1,23 23-904,-26-33 602,13 22-602,-35-47 126,-1 1 1,0 1-1,-1 0 0,-1 0 0,1 7-126,-7-18 56,0 1-1,0-1 1,-1 1-1,0 0 0,0-1 1,-1 1-1,-1 8-55,1-17 6,0 1-1,0-1 0,0 1 1,0 0-1,0-1 1,0 1-1,-1-1 0,1 1 1,0-1-1,0 1 1,0-1-1,-1 1 0,1-1 1,0 1-1,0-1 0,-1 1-5,1-1-5,0 0-1,-1 0 0,1 0 0,0 0 0,0 0 0,0 0 0,-1 0 0,1 0 0,0 0 0,0 0 0,0 0 0,-1 0 0,1 0 0,0 0 0,0 0 0,0 0 0,-1 0 0,1 0 0,0 0 0,0 0 0,0 0 0,0-1 0,-1 1 0,1 0 1,0 0-1,0 0 0,0 0 0,0 0 0,-1 0 6,-11-16-696,10 12 522,-18-28-1241,13 19 1602,-1 1 1,-4-5-188,-5-4 416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7:46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317 110 312,'3'-23'-433,"-2"17"1803,-1 1 1,0-1-1,0 0 1,0 1 0,-2-5-1371,2 7 739,-1 0 0,0 1 0,0-1 1,0 1-1,0-1 0,0 1 0,0-1 1,-1 1-1,1-1 0,-1 1 0,0 0 1,0-1-740,0 2 306,1-1 1,-1 1 0,0-1-1,0 1 1,0 0 0,0 0-1,0 0 1,0 0 0,0 0-1,-2 0-306,0 0 240,-1 0 0,0 1 0,0 0 0,0-1 0,0 2 0,0-1 0,1 0 0,-1 1 0,0 0 0,0 0 0,0 1 0,1-1 1,-2 1-241,-8 4 376,0 1 1,0 0 0,-9 6-377,9-4 213,1 0 0,0 1-1,0 1 1,1 0 0,0 1 0,1 0 0,0 1-213,5-5 124,1-1 0,0 1 1,0 0-1,1 0 0,0 1 0,0-1 0,1 1 0,0 0 0,1 0 0,0 0 0,0 0 0,1 0 0,0 4-124,1-8 59,0 1 0,1 0 0,-1-1 0,1 1 0,1-1 0,-1 1 0,1-1 0,0 1 0,0-1 0,1 0-1,-1 0 1,1 0 0,3 4-59,6 7 175,1-1 0,1 0-1,5 4-174,22 24 249,-32-32-202,-1 0 0,0 1-1,-1 0 1,0 0 0,-1 0 0,2 7-47,-6-12 18,0-1 0,0 1 0,0 0 0,-1 0 0,0 0 0,0 0 1,0 0-1,-1 0 0,-1-1 0,1 1 0,-1 0 0,0 0 0,-2 5-18,0 0 16,-1-1 0,0 0-1,-1 0 1,-1 0 0,0-1 0,0 0-1,-1 0 1,0-1 0,0 1 0,-1-2 0,0 1-1,-10 7-15,-2-3-30,19-13 18,0 1 0,0-1 0,0 1 0,0-1 0,-1 1 0,1-1 0,0 0-1,0 0 1,0 1 0,0-1 0,0 0 0,0 0 0,-1 0 0,1 0 0,0-1 0,0 1-1,0 0 1,-1 0 12,2-1-15,0 1 1,-1 0-1,1 0 0,0-1 0,-1 1 0,1 0 0,0-1 0,0 1 0,-1 0 1,1-1-1,0 1 0,0 0 0,0-1 0,0 1 0,-1-1 0,1 1 0,0 0 1,0-1-1,0 1 0,0-1 0,0 1 0,0-1 0,0 1 0,0 0 1,0-1-1,0 1 0,0-1 0,0 1 0,1 0 0,-1-1 0,0 1 0,0-1 1,0 1 14,6-13-220,-3 10 204,0-1 1,0 1-1,-1 0 1,2 0-1,-1 0 1,0 1 0,1-1-1,-1 1 1,1 0-1,0 0 1,-1 0 0,1 0-1,0 0 1,0 1-1,0 0 1,1 0 0,-1 0-1,2 0 16,-2 1 19,-1-1 0,1 1-1,0 0 1,0 1 0,0-1 0,-1 1-1,1-1 1,0 1 0,0 0 0,-1 0-1,1 1 1,-1-1 0,1 1-1,-1 0 1,0 0 0,0 0 0,1 0-1,-1 0 1,-1 1 0,3 1-19,-1 2 85,1-1 1,-1 1-1,0 0 0,-1 0 1,1 0-1,-1 0 1,0 1-1,-1 0 1,0-1-1,1 5-85,2 10 335,-1 1 0,-1 16-335,-1-18 116,1 0-1,0-1 1,3 5-116,-6-22-45,1 0 0,-1 0 0,1 0-1,0 0 1,0 0 0,0 0 0,0-1 0,0 1 0,0 0 0,1 0-1,-1-1 1,2 2 45,-2-2-89,0-1 1,0 1-1,0-1 0,0 1 0,0-1 0,0 1 0,1-1 0,-1 0 0,0 1 0,0-1 1,0 0-1,1 0 0,-1 0 0,0 0 0,0 0 0,1 0 0,-1 0 0,0-1 1,0 1-1,0 0 0,0-1 0,1 1 0,-1-1 89,23-10-653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7:46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24 1976,'-1'-1'1319,"1"-1"0,0 1 0,-1-1 0,1 1 0,-1 0 1,0-1-1,1 1 0,-1 0 0,0-1 0,0 1 0,0 0 0,0-1-1319,0 1 224,0 1 1,0-1 0,0 1-1,0-1 1,0 1 0,0-1-1,0 1 1,0-1 0,0 1-1,0 0 1,0 0 0,0-1-1,0 1 1,0 0 0,0 0-1,0 0 1,0 0-1,0 0 1,0 0 0,0 1-1,0-1 1,0 0 0,0 0-1,0 1 1,0-1 0,0 1-1,0-1-224,-6 3 203,1 0-1,0 0 1,0 1-1,0-1 0,1 1 1,-1 1-1,1-1 0,0 1 1,0 0-1,0 0 0,1 0 1,0 1-1,0-1 1,0 1-1,1 0 0,0 1 1,0-1-1,0 0 0,1 1 1,0-1-1,0 1 0,0 0 1,1 3-203,1-9 1,0 1 0,0-1 0,0 0 0,0 0 1,0 0-1,1 0 0,-1 0 0,0 0 0,1 0 1,-1 0-1,1 0 0,-1 0 0,1 0 0,0 0 0,-1 0 1,1 0-1,0 0 0,-1-1 0,1 1 0,0 0 0,0 0 1,0-1-1,0 1 0,0 0-1,5 2-7,1 1 1,-1-1-1,6 2 7,1 1 17,18 11 93,-2 2 1,0 1-1,8 7-110,-33-23 59,1 0 0,-1 0 1,1 0-1,-1 1 0,0-1 1,-1 1-1,3 3-59,-6-7 20,1 1 1,0-1-1,0 0 1,-1 1 0,1-1-1,-1 1 1,1-1-1,-1 1 1,0-1-1,1 1 1,-1-1-1,0 1 1,0 0-1,0-1 1,0 1 0,0-1-1,-1 1 1,1-1-1,0 1 1,-1-1-1,1 1 1,-1-1-1,0 1 1,1-1 0,-1 1-1,0-1 1,0 0-1,0 0 1,0 1-21,-4 3 38,1-1-1,-1 0 1,1-1 0,-1 1 0,0-1 0,-1 0-1,1 0 1,-3 1-38,-14 5 87,-13 3-87,27-9 11,-102 33-674,102-33 1231,18-2-310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7:47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28 433 1528,'10'8'13371,"-5"10"-7234,-5 5-3920,-1 5-129,-7 4-679,0 0-409,-2-4-576,2-6-200,4-8-384,0-10-552,4-8 2032,3-8-1256</inkml:trace>
  <inkml:trace contextRef="#ctx0" brushRef="#br0" timeOffset="1">300 0 2152,'1'31'15532,"4"10"-11507,-1 15-2065,-4 11-280,-2 6-423,8 3-321,4-8-560,3-10-168,12-14-104,-6-12 32,5-17-144,-4-10-184,-2-16-248,-2-6 1784,-2-10-1120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7:47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52 2264,'-11'-10'15668,"14"7"-11939,8-2-1097,20 3-495,7 1-241,2 1-744,6 1-352,-5-7-415,5-1-81,-2-1-128,-3 1 8,-11 6-216,-7 0-208,-14-1 888,-3 4-24,-1 4-288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7:48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2585,'13'-5'11047,"0"2"-5626,-10 3-4814,0 0-1,0 0 0,0 0 0,0 0 0,0 0 1,2 1-607,0 0 148,-1 1 1,1-1 0,-1 1 0,1 0-1,-1 0 1,0 1 0,0-1-1,0 1 1,0 0-149,8 5 682,-5-3-286,0 0 0,-1 1 1,1 0-1,2 3-396,-7-7 42,0 1 1,0 0-1,0 0 1,0 0-1,0 1 1,-1-1-1,0 0 1,1 1-1,-1-1 1,0 0-1,-1 1 1,1-1-1,-1 1-42,1 8 42,0-1 0,-1 1 0,-1 0 0,-1 9-42,-11 49 55,3-19-54,2-5-20,1-10 0,2 1 0,1 0 0,2 11 19,2-43-3,0 1-1,0-1 1,1 0-1,0 0 1,0 0-1,0 0 1,1 0-1,0 3 4,-1-7-5,0 1-1,0-1 0,0 1 1,0-1-1,0 1 0,0-1 1,0 0-1,0 0 0,1 1 1,-1-1-1,0 0 0,1 0 1,-1 0-1,1-1 1,-1 1-1,1 0 0,0 0 1,-1-1-1,1 1 0,-1-1 1,1 1-1,0-1 0,0 0 1,-1 0-1,3 0 6,0 0-13,0 0 0,0 0 0,0-1 0,0 0 0,0 0 0,0 0 0,0 0-1,0 0 1,-1-1 0,1 0 0,3-2 13,4-3-41,0 0 0,-1-1 0,1-1 41,-6 5-2,-5 3 3,1 1 0,-1-1 0,1 0 1,0 1-1,-1 0 0,1-1 0,0 1 1,-1-1-1,1 1 0,0 0 0,0-1 1,-1 1-1,1 0 0,0 0 0,0 0 1,0 0-1,-1 0 0,1 0 0,1 0-1,-2 0 4,1 0-1,-1 0 0,1 1 0,-1-1 0,1 0 1,-1 1-1,1-1 0,-1 0 0,1 1 0,-1-1 1,0 1-1,1-1 0,-1 0 0,0 1 0,1-1 1,-1 1-1,0-1 0,1 1 0,-1 0 0,0-1 1,0 1-4,1 4 48,1 0 0,-1 0 0,-1 0 0,1 0 0,-1 4-48,0-9 1,3 99 1010,5 88 634,-4-151-1368,2 10 328,-3 0-1,-2 39-604,-1-81 22,0 1 0,0-1-1,-1 0 1,0 0 0,0 0 0,0 0-1,0 0 1,-1-1 0,1 1 0,-2 1-22,2-3 7,-1 0 1,0 0-1,1 0 1,-1 0-1,0 0 1,0-1-1,0 1 1,0 0-1,-1-1 1,1 0-1,0 1 0,-1-1 1,1 0-1,-1 0 1,1 0-1,-3 0-7,-28 5 548,-2 0 142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7:50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81 760,'-11'0'2813,"8"0"2937,3 0 6148,40 1-8535,0 1-3363,-11 1 629,-1-2 0,18-3-629,13-4 570,0-3 1,5-3-571,10-2 164,74-13 119,-118 18-376,-22 6-134,-3 0-986,-10 1-111,-14 2-1379,18 0 2468,-31 1-3256,-10 3 1366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7:50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1 208,'-47'7'2327,"29"-4"2509,0-1 4702,13 0-6197,7-2-449,14 3-781,-9 0-1794,0 0 0,-1 1 0,1 0 1,-1 0-1,0 0 0,3 3-317,34 33 914,-25-23-617,31 25 103,0-2-1,3-3 0,13 6-399,-52-35 17,5 4 18,0 0-1,12 11-34,-26-19 4,0 0-1,0 0 1,0 0 0,0 0-1,-1 1 1,0-1-1,0 1 1,0 0 0,0 0-1,-1 0 1,0 0-1,1 4-3,-2-5 1,0-1-1,-1 0 0,0 0 1,0 1-1,0-1 1,0 0-1,0 0 0,-1 1 1,1-1-1,-1 0 1,0 0-1,0 0 0,0 0 1,0 0-1,-1 0 0,1 0 1,-1 0-1,0 0 1,1 0-1,-1-1 0,-1 1 0,-6 7-15,0-1-1,0-1 0,-1 0 1,-9 6 15,17-12-4,-26 16-37,0-1 0,-2-1 0,0-1 41,-40 21-15,69-35 16,-5 2 13,0 1 0,0 0 0,-3 3-14,9-7 2,0 0 0,0 0 0,0 0 0,0 0 0,0 0 0,-1 0 0,1 0 0,0 1-1,0-1 1,0 0 0,0 0 0,0 0 0,0 0 0,0 0 0,0 1 0,0-1 0,0 0 0,0 0 0,0 0 0,0 0 0,0 1 0,0-1 0,0 0 0,0 0 0,0 0-1,0 0 1,0 1 0,0-1 0,0 0 0,0 0 0,0 0 0,0 0 0,0 1 0,0-1 0,0 0 0,0 0 0,0 0 0,1 0 0,-1 0 0,0 0 0,0 1 0,0-1-1,0 0 1,0 0 0,0 0 0,1 0 0,-1 0 0,0 0 0,0 0 0,0 0 0,0 0 0,0 0 0,1 0 0,-1 0 0,0 0 0,0 0 0,0 0 0,0 0 0,1 0-1,-1 0 1,0 0 0,0 0 0,0 0-2,15 2 110,24-2 129,0-2 0,0-1-1,10-5-238,112-24 532,-145 29-400,-1 1 0,2 0-132,0 0 47,-16 2-50,17-1-77,-18 1 84,1 0 0,-1 0-1,0 0 1,1 0 0,-1 0 0,1 0 0,-1 0 0,1 0 0,-1 0-1,0 0 1,1 0 0,-1 0 0,1 0 0,-1 1 0,0-1 0,1 0-1,-1 0 1,1 0 0,-1 1 0,0-1 0,1 0 0,-1 0-1,0 1 1,0-1 0,1 0 0,-1 1 0,0-1 0,1 0 0,-1 1-1,0-1 1,0 1 0,0-1 0,1 0-4,-4 5 504,-6-3-169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7:51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20 338 1616,'-2'0'1651,"1"0"0,-1 1 0,0-1 0,0 1 0,0-1 0,1 1 0,-1 0 0,0 0 0,0 0-1651,1-1 94,1 0-1,0 1 0,0-1 1,0 0-1,0 0 0,0 0 1,0 0-1,0 0 0,0 0 0,0 0 1,0 1-1,0-1 0,0 0 1,0 0-1,0 0 0,0 0 0,0 0 1,0 0-1,0 1 0,0-1 1,0 0-1,0 0 0,0 0 1,0 0-1,0 0 0,0 0 0,0 1 1,0-1-1,0 0 0,0 0 1,0 0-1,0 0 0,0 0 0,0 0 1,0 0-1,0 1 0,0-1 1,1 0-1,-1 0 0,0 0 1,0 0-1,0 0-93,12 6 1617,1-3-1244,-1-1 0,0 0 0,1-1 0,-1 0-1,1-1 1,0 0 0,-1-1 0,1 0-1,-1-1 1,0-1 0,0 0 0,1 0-1,-2-1 1,5-3-373,-4 2 24,0 0 1,0-1-1,-1-1 0,0 0 0,0 0 0,0-1 0,-1 0 1,0-1-1,-1-1 0,0 1 0,0-1 0,-1-1 1,4-6-25,-8 11-16,-1 0 0,0 1 1,-1-1-1,1 0 1,-1 0-1,0-1 0,-1 1 1,0 0-1,0-1 1,0 1-1,0-1 1,-1 1-1,0-1 0,-1 1 1,1 0-1,-1-1 1,-1 1-1,1 0 1,-1-1-1,0 1 0,0 0 1,-3-5 15,2 6-11,-1-1 0,1 1 1,-1-1-1,0 1 0,0 1 1,0-1-1,-1 0 0,0 1 1,0 0-1,0 0 0,0 0 1,-5-1 10,7 3 2,0 1 0,0-1 1,0 1-1,0 0 0,0 0 1,0 0-1,-1 1 0,1-1 1,0 1-1,0 0 1,-1 0-1,1 0 0,0 0 1,0 0-1,-1 1 0,1-1 1,0 1-1,0 0 0,0 0 1,0 0-1,0 1 0,0-1 1,0 1-1,0-1 0,-2 3-2,0 0 25,1 0 0,0 1 0,-1-1 0,1 1-1,1 0 1,-1 0 0,1 1 0,0-1-1,0 1 1,0-1 0,1 1 0,0 0-1,0 0 1,-1 6-25,1 2 100,0 0-1,0 0 0,1 0 1,1 0-1,0 0 0,1 1-99,0-4 84,1 0-1,0 0 1,0 0-1,1 0 1,0 0 0,1-1-1,1 0 1,-1 1-1,2-2 1,2 6-84,-3-8 33,0-1 0,0 1 1,1-1-1,0 0 1,0-1-1,0 1 0,0-1 1,1 0-1,0-1 1,0 0-1,1 0 0,-1 0 1,1-1-1,3 1-33,5 0 48,0-1 0,0 0 0,0-1 1,0-1-1,10-1-48,-2 1 207,7 1-139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4:14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7 200 2809,'29'17'16563,"-9"4"-12946,-9-2-328,-1 20-897,-7-1-543,1 9-1033,0-2-304,6-18-232,1-9-104,-8-22 16,-10-17 80,-4-15-5401,-10-5 3921</inkml:trace>
  <inkml:trace contextRef="#ctx0" brushRef="#br0" timeOffset="1">0 0 2160,'20'6'15892,"-12"-5"-11339,5 2-2209,-13-3-407,6 1-449,-1-1 152,-5 0-7,0-1-985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7:51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 1992,'-19'3'11640,"0"5"-5792,13-5-4849,-1 0 1,1 1-1,0 0 0,-2 3-999,-5 4 342,1 1 1,0 0-1,-6 10-342,9-10 237,0 0-1,1 0 1,0 0 0,1 1 0,0 0-1,1 0 1,1 1 0,0 0-237,3-8 73,0 1 0,1-1 0,0 1 0,0-1 0,1 1 0,0 0 0,0-1 0,0 1 0,1-1 0,0 1 0,0-1-1,1 1 1,-1-1 0,2 1 0,-1-1 0,1 0 0,-1 0 0,4 4-73,-1-3 45,0 0-1,1 0 1,0-1 0,0 0-1,0 0 1,1 0-1,-1-1 1,2 0-1,-1 0 1,0-1 0,1 0-1,0 0 1,0-1-1,5 2-44,-6-2 29,1-1 0,-1 0-1,1-1 1,-1 0-1,1 0 1,-1 0-1,1-1 1,0 0 0,-1-1-1,1 0 1,0 0-1,-1 0 1,0-1 0,1 0-1,-1-1 1,4-1-29,9-7 940,2 3-475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7:52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2 104 1080,'-1'-2'9010,"4"4"504,6-3-7313,4 0-49,10 1-648,-1-6-407,8 1-633,0 0-120,4-7-344,-6 1-360,3-7-96,4-2 1680,12-4-1040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7:52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5 1824,'0'0'534,"0"-1"0,0 1-1,-1 0 1,1-1 0,0 1 0,0 0-1,-1 0 1,1 0 0,0-1-1,0 1 1,-1 0 0,1 0-1,0 0 1,0-1 0,-1 1-1,1 0 1,0 0 0,-1 0-1,1 0 1,0 0 0,-1 0 0,1 0-1,0 0 1,-1 0 0,1 0-1,0 0 1,-1 0 0,1 0-1,0 0 1,-1 0-534,-11 7 4477,-10 15-3443,21-21-523,-10 10 20,1 2 0,1-1-1,0 1 1,0 1 0,2-1 0,-3 6-531,8-14 58,0-1 1,1 1 0,0 0-1,0 0 1,0 0 0,0 0 0,1 0-1,-1 0 1,2 5-59,-1-6 28,1 0 0,-1 0 0,1 0 0,1-1 0,-1 1 1,0 0-1,1-1 0,0 1 0,0-1 0,0 0 0,0 0 0,0 1 0,1-1 0,-1 0-28,11 9 86,0-1 0,0 0-1,1-1 1,11 7-86,-8-7 197,-2 1 0,1 1 0,11 12-197,-20-16 96,1 0 0,-1 0 0,-1 1 0,1 0 1,-2 0-1,1 1 0,-1-1 0,1 4-96,-5-11 24,0 1 0,0 0 0,0 0 0,-1 0 0,1 0 0,-1 0 0,1 0 1,-1 0-1,0 0 0,0 0 0,-1 0 0,1 0 0,0 0 0,-1 0 0,0 0 0,0 0 0,0 0 0,0 0 0,0 0 0,0-1 0,-1 1 0,1-1 0,-1 1 0,0-1 0,0 1 1,0-1-1,0 0 0,0 0 0,-1 0 0,1 0 0,-3 1-24,-1 2 35,-1-2 0,1 1 0,-1-1 1,0 0-1,0-1 0,0 0 0,-1 0 0,1 0 0,-5 0-35,8-1 2,0-1-1,-1 0 1,1 1-1,0-1 1,-1-1-1,1 1 1,0-1-1,-1 1 1,1-1-1,0 0 0,0-1 1,0 1-1,0-1 1,0 0-1,0 0 1,0 0-1,0 0-1,3 0-14,-1 1 1,0 0-1,1-1 0,-1 1 0,1-1 1,0 0-1,-1 0 0,1 1 0,0-1 1,0 0-1,0 0 0,0 0 0,1 0 0,-1 0 1,0 0-1,1 0 0,-1 0 0,1 0 1,0-1-1,0 1 0,0 0 0,0 0 14,0-1-32,1 0-1,-1 0 1,1 1-1,0-1 1,0 0-1,0 1 1,1-1-1,-1 0 1,0 1-1,1 0 1,0-1-1,-1 1 1,1 0-1,0 0 1,0 0-1,1-1 33,80-73-1903,-63 57-2424,-5-3 2280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7:53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48 183 1328,'22'-1'11347,"-13"1"-4362,4 5-4016,-1 6-729,-5 3-423,-4 8-729,-5-1-408,4 3-376,-1-4-56,-1-7-176,4-4-240,-7-13-176,-5-4 1504,-5-16-992</inkml:trace>
  <inkml:trace contextRef="#ctx0" brushRef="#br0" timeOffset="1">1 7 2240,'13'-4'15276,"0"2"-12628,-1 2-567,-1 2 791,-9 2 321,-2 12-1913</inkml:trace>
  <inkml:trace contextRef="#ctx0" brushRef="#br0" timeOffset="2">231 53 2008,'11'16'13714,"-1"1"-8008,-7-10-4901,0 1 0,0-1-1,-1 1 1,0 0 0,0-1-1,0 5-804,11 106 3093,-13-103-3008,-3-4-46,2-15-62,1 4 11,1-14-148,1 0 0,1 1 0,0 0 0,0-1 0,2 1 0,0 0 0,0 1 0,1-1 0,0 1 0,1 0 0,1 1 0,0 0 0,0 0 160,-5 7-5,0 1 0,1 0 1,-1 0-1,1 1 0,-1-1 1,1 1-1,2-2 5,-5 4 20,0-1 0,0 1 0,0-1 1,-1 1-1,1 0 0,0-1 0,0 1 0,0 0 0,0 0 1,0 0-1,0 0 0,0 0 0,0 0 0,0 0 1,0 0-1,0 0 0,0 0 0,0 1 0,0-1 1,0 0-1,0 1 0,0-1 0,0 0 0,0 1 0,0-1 1,0 1-1,-1 0 0,1-1 0,0 1 0,0 0 1,-1-1-1,1 1 0,-1 0 0,1 0 0,0 0-20,2 4 125,-1 0 0,0 0 0,0 0 0,0 0 0,-1 0 0,0 0 0,0 0 0,0 0-1,0 3-124,0 14 558,0 14-558,-1-23 71,-1 8 45,1-8-92,0 0 0,0 0 1,2 0-1,0 4-24,-2-16 36,0-1-1,0 1 1,0-1-1,1 1 1,-1 0-1,0-1 1,0 1-1,1-1 1,-1 0-1,0 1 1,0-1 0,1 1-1,-1-1 1,1 1-1,-1-1 1,0 0-1,1 1-35,-1-1 27,0 0 0,1 0-1,-1 0 1,0 0 0,0 0-1,1 0 1,-1 0 0,0 0-1,1 0 1,-1 0 0,0 0-1,0 0 1,1 0 0,-1 0-1,0 0 1,1 0 0,-1 0-1,0 0 1,0 0 0,1 0-1,-1-1 1,0 1 0,0 0-1,0 0 1,1 0 0,-1 0-1,0-1 1,0 1 0,1 0-1,-1 0 1,0 0 0,0-1-27,10-15 520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7:53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9186,'-11'5'10386,"-5"7"-8962,-2 7-47,3 10-41,2 5 64,7 9-639,5 1-161,5 0-208,7-2-16,5-2-96,6-2-80,-1-5-104,6-4 48,-7-13-48,3-4-64,-5-12 1496,2-8-1184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7:53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33 1968,'-1'9'5474,"0"-1"0,0 1 0,1 7-5474,5 26 5853,2-13-2420,7 21-3433,-13-48 223,-1-2-221,3 12 442,1 0-1,1-1 1,1 3-444,-5-11 54,1-1 0,-1 1 0,0-1 0,1 0 0,0 0 0,-1 0 0,1 0 0,0 0 0,0 0 0,0 0 0,0 0-1,1-1 1,-1 1 0,0-1 0,1 0 0,-1 1 0,1-1-54,-2-1 13,0 0 1,0 0-1,0 1 0,0-1 0,0 0 1,0 0-1,0 0 0,0 0 0,0 0 1,0-1-1,0 1 0,0 0 0,0 0 1,0-1-1,0 1 0,-1 0 0,1-1 1,0 1-1,0-1 0,0 1 0,0-1 1,-1 0-1,1 1 0,0-1 0,-1 0 1,1 1-1,0-1 0,-1 0 0,1 0 1,-1 0-1,1 1 0,-1-1 0,1 0 1,-1 0-1,0 0-13,2-4 15,0 0 0,-1 0 0,1 0 1,-1-1-1,0 1 0,-1-1-15,7-57-85,6-55-537,-12 105 586,-1 10 139,0 1 0,0-1-1,1 1 1,-1-1 0,1 0-1,-1 1 1,1-1 0,0 1-103,4-3 400</inkml:trace>
  <inkml:trace contextRef="#ctx0" brushRef="#br0" timeOffset="1">419 0 30214,'19'20'313,"-6"7"-33,10 23 328,-12 1-224,-11 2-72,-8 9-96,-2 0-56,-10-1-120,-8-3-40,-5-14 240,-5-8-240,3-21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7:54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17 856,'7'-12'1272,"0"8"8611,-6 14-5683,-6 8-1023,-9 22-1024,-6 6-385,-2 7-496,-1 6-216,7-5-431,0-2-161,5-5-264,1-5-96,-2-10-424,0-2-208,0-12-425,1-4 217,1-14 456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7:55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2112,'13'1'14820,"11"18"-11132,6 10-1383,2 12-217,1 11-135,3 4-705,4-4-216,2-6-424,-2-10-160,-4-15-223,-20-10-33,-8-6-112,1 1-104,11-1-425,-2-1 1218,-5-4-721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7:55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0 377 2032,'1'1'833,"0"-1"-1,0 1 0,0 0 1,-1-1-1,1 1 0,0-1 1,0 1-1,0-1 0,0 0 1,0 1-1,0-1 0,0 0 1,0 0-1,0 0 0,0 1 1,0-1-833,1 0 703,0 0 1,0-1-1,1 1 1,-1 0-1,0-1 1,0 1-1,2-1-703,5-3 503,-1 0 0,1-1 0,4-2-503,1-2 1526,-5 5-1240,-1-1 0,1-1 0,-1 0 0,-1 0 0,1 0 0,-1-1 0,0 0 0,0-1 0,2-3-286,-6 6 20,1-1-1,-1 1 1,1-1 0,-2 0-1,1 0 1,-1 0-1,0-1 1,0 1 0,0 0-1,-1-1 1,0 1-1,0-1 1,-1 1 0,0-5-20,0 9 6,0 0 0,0-1 0,-1 1 0,1 0 0,-1 0 0,1-1 1,-1 1-1,0 0 0,0 0 0,0 0 0,0 0 0,-1-1-6,1 2 6,0 0-1,0 0 1,0 0-1,0 0 1,0 0-1,0 1 1,0-1-1,0 0 1,0 1-1,0-1 1,-1 1-1,1-1 1,0 1-1,0 0 1,-1-1-1,1 1 1,0 0-1,0 0 1,-1 0-1,1 0 1,0 0-1,-1 0 1,0 0-6,-3 1 49,0 1 0,0-1 0,1 1 0,-1-1 1,0 1-1,1 1 0,-1-1 0,1 1 1,0-1-1,0 1 0,0 0 0,0 1 0,1-1 1,-1 1-1,1 0 0,-2 3-49,-1 0 186,0 1-1,1 1 0,0-1 1,1 1-1,0 0 1,0 0-1,1 0 1,-1 4-186,2-4 141,0 0 1,1-1 0,0 1 0,1 0-1,-1 0 1,2 0 0,-1 0-1,1 0 1,1 0 0,-1 0 0,2 0-1,-1 0 1,2 2-142,1-1 98,-1 0 0,1-1-1,1 1 1,0-1 0,0-1 0,1 1 0,0-1-1,0 0 1,1-1 0,0 0 0,1 1-98,4 2 107,1-1-1,0 0 1,0-1 0,6 2-107,-10-5-83,0-1-1,0 0 1,0-1 0,0-1-1,0 1 1,1-2 0,3 1 83,-5-1-6402</inkml:trace>
  <inkml:trace contextRef="#ctx0" brushRef="#br0" timeOffset="1">1045 7 1816,'-27'-6'13947,"26"8"-9650,-2 2-1912,9 1-441,-6-5-135,0 0-561,16 4-304,18 2-464,35-2-160,-27-8-64,-6-2-104,-10 2-504,-3 4-176,-13 2 416,-4 7-160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7:56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1616,'-8'7'12723,"19"-3"-8322,6-2-1944,0-2-89,13 0-175,0-1-873,-2-2-368,0 3-488,-4 0-32,-7 3-128,-3 1-88,-8 0 1057,1 0-969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4:15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2785,'6'34'12946,"2"0"-6665,-1-8-3175,-2 0-1,2 20-3105,-5-19 492,-2 1 0,0-1 0,-2 1 0,-1-1 0,-2 4-492,0-9 28,5-22-37,-1 0 1,1 1-1,0-1 1,0 1 0,0-1-1,0 0 1,-1 1-1,1-1 1,0 0 0,0 1-1,-1-1 1,1 0-1,0 1 1,0-1 0,-1 0-1,1 0 1,0 1-1,-1-1 1,1 0 0,-1 0 8,-4-2-197,-2-11-120,6 12 300,-2-8-161,-1 1 0,1-1 0,1 0 0,0-1 0,0 1 0,1 0 0,0 0 0,0-1 0,1 1 0,1-8 178,1 3-202,0-1-1,1 1 1,0 0-1,1 0 1,1 1 0,4-9 202,-6 16-32,0-1-1,0 1 1,0 0 0,1 0 0,0 1 0,1-1 0,-1 1-1,1 0 1,2-1 32,-5 4 49,0 0 1,0 1-1,0-1 0,0 1 0,0-1 0,1 1 1,-1 0-1,1 0 0,-1 0 0,1 1 0,-1-1 1,1 1-1,-1-1 0,1 1 0,0 0 0,-1 0 0,1 0 1,0 0-1,-1 0 0,1 0 0,-1 1 0,1 0 1,0-1-1,-1 1 0,3 1-49,-1 0 172,1 1-1,-1-1 1,0 1 0,0 0 0,0 0-1,-1 0 1,1 1 0,-1-1-1,1 1 1,-1 0 0,-1 0 0,1 0-1,0 0 1,-1 2-172,5 8 334,0 0 0,-1 1 0,2 12-334,6 28 376,-10-35-233,1-1 0,1 0-1,2 3-142,-6-15 47,7 11 91,-8-18-120,-1 1 1,1 0-1,-1-1 0,1 1 0,0 0 1,0-1-1,-1 1 0,1 0 1,0-1-1,0 0 0,0 1 0,-1-1 1,1 1-1,0-1 0,0 0 1,0 1-1,0-1 0,0 0 0,0 0-18,0 0 4,0 0-1,-1 0 1,1 0-1,0 0 1,-1 0-1,1 0 1,0 0-1,-1 0 1,1 0-1,0 0 1,-1 0-1,1-1 1,-1 1-1,1 0 1,0 0-1,-1-1 1,1 1 0,-1-1-1,1 1-3,0-1 0,-1 0 0,0 0 0,1 0 0,-1 0 0,0 0 0,1 0 0,-1 0 0,0 0 0,0 0 0,0 0 0,0 0 0,0 0 0,0-1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7:56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1616,'-9'0'6463,"-7"-1"860,12 2-3434,6 0 341,57 8 840,58 2-5070,63-6 1186,4 1-610,-26 8-744,-189-16-541,-13 0 927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7:57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1904,'17'22'14431,"-1"0"-8927,-7-7-4158,1-2 0,0 1-1,9 7-1345,-7-11 435,0 0 0,0-1 0,1 0 0,0-1 0,0 0 0,6 1-435,23 10 893,21 5-893,-17-7 295,-37-13-264,0-1 0,1 2 0,-2-1 0,1 1 0,0 1 0,-1 0 0,3 3-31,-8-7 4,-1 0 0,0 0-1,0 1 1,1 0 0,-1-1 0,-1 1-1,1 0 1,0 0 0,-1 0 0,0 0-1,1 0 1,-1 0 0,0 0 0,-1 0-1,1 1 1,0-1 0,-1 0 0,0 1-1,0-1 1,0 0 0,0 1 0,-1-1-1,1 0 1,-1 2-4,-2 5 1,0 0-1,-1 0 1,0-1 0,-1 0-1,0 0 1,0 0 0,-1 0-1,0-1 1,-6 6-1,-12 12-21,-1-1 0,-6 4 21,-8 4-3,15-13 37,-14 15-34,37-34 4,0 0 0,0 0 1,1 0-1,-1 0 0,0 1 1,0-1-1,1 0 1,-1 0-1,1 0 0,-1 1 1,1-1-1,-1 0 0,1 1 1,0 0-5,0-1 8,0-1 1,0 1 0,0 0 0,0 0-1,0 0 1,0 0 0,1-1-1,-1 1 1,0 0 0,1 0-1,-1 0 1,0-1 0,1 1 0,-1 0-1,1-1 1,-1 1 0,1 0-1,0-1 1,-1 1 0,1-1 0,0 1-1,-1-1 1,1 1 0,0-1-1,0 1-8,4 2 65,0-1-1,1 0 1,-1 0-1,1 0 0,0 0 1,0-1-1,-1 0 0,1 0 1,2-1-65,17 2 431,16-2-431,-30 0 60,65-3 228,-24 1-106,0 2 1,0 2-1,15 5-182,-63-7-5,0 1 78,-7-1 253,-1 0-113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7:57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1 222 1424,'32'5'12618,"0"2"-8163,-15-3-2974,0 0 0,9-1-1481,-18-2 187,-1-1 1,0 1-1,1-2 0,-1 1 0,0-1 0,0 0 1,1-1-1,-1 0 0,0 0 0,0 0 0,-1-1 1,1 0-1,0 0 0,-1-1 0,0 0 0,0 0 1,0 0-1,0-1 0,0 0-187,2-3 46,0 0 0,0 0 0,0-1 1,-1 1-1,0-2 0,-1 1 0,3-7-46,-8 13 9,1 0 1,-1 0-1,1-1 0,-1 1 1,0 0-1,-1-1 1,1 1-1,-1 0 0,1-1 1,-1 1-1,0-1 1,0 1-1,0-1 0,-1 1 1,1-1-1,-1 1 0,0 0 1,0-1-1,0 1 1,-1 0-1,1 0 0,-1 0 1,1 0-1,-1 0 0,0 0 1,-1-1-10,0 0 14,0 2 0,1-1 0,-1 0 0,0 0 1,0 1-1,0-1 0,-1 1 0,1 0 0,-1 0 0,1 1 1,-1-1-1,0 0 0,1 1 0,-1 0 0,-1 0-14,2 1 28,0-1-1,0 1 1,1 0 0,-1 0-1,0 0 1,0 0 0,0 1-1,0-1 1,0 1-1,0 0 1,0 0 0,1 0-1,-1 0 1,0 0-1,1 1 1,-1-1 0,1 1-1,-1-1 1,1 1-1,0 0 1,-1 1-28,-1 1 106,-1 2 0,1-1 0,0 0 0,1 1 0,-1 0 0,1 0 0,0 0 0,1 0 0,-1 0 0,1 1 0,0-1-1,1 1 1,0-1 0,0 1 0,0-1 0,1 1 0,0 0 0,0 0 0,1 0-106,0 6 127,0 0-1,2 0 0,-1 0 0,2-1 1,0 1-1,0-1 0,1 0 1,0 0-1,4 5-126,-5-11 46,-1 0 0,1 0 1,0 0-1,1 0 0,0-1 0,-1 1 0,2-1 1,-1 0-1,0-1 0,1 1 0,0-1 0,0 0 1,1-1-1,2 2-46,1-1 32,0-1 1,1 0-1,-1 0 1,0-1-1,7 0-32,11 0 871,15-1-871,-13-1 274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7:58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0 2000,'-15'3'14374,"1"4"-9759,-12 12-4827,16-11 1796,-8 7-1031,0 0 0,1 1 0,0 1 0,2 0 0,0 1 0,-2 5-553,11-14 118,0 0 1,1 1-1,0 0 1,0-1-1,1 2 1,1-1-1,0 0 1,0 1-1,1 0 1,0 0-1,1-1 1,0 1-1,1 0 1,0 6-119,1-6 96,1 1 1,0-1 0,1 1-1,0-1 1,1 0-1,0 0 1,0 0 0,1-1-1,1 1 1,0-1-1,0-1 1,5 6-97,-5-7 53,1 0-1,0-1 1,1 0-1,-1 0 1,2-1-1,-1 0 1,0 0 0,1-1-1,0 0 1,1 0-1,-1-1 1,1 0-1,-1-1 1,4 0-53,-8-1 89,-1-1 1,1 0-1,-1-1 0,1 1 1,0-1-1,-1 0 0,1 0 1,0 0-1,-1-1 0,1 1 1,-1-1-1,1 0 1,-1-1-1,1 1 0,-1-1 1,0 0-1,1 0 0,-1 0 1,0-1-1,-1 1 0,2-2-89,27-19 546</inkml:trace>
  <inkml:trace contextRef="#ctx0" brushRef="#br0" timeOffset="1">42 352 7834,'10'0'11986,"9"0"-9001,6 1-969,7 0-367,3-2-401,-1-2-632,0-2-144,-8-3-224,-1 4 1185,13 4-1121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7:58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5 2417,'5'-4'14672,"-6"5"-6919,0 0-6257,-11 18-1044,1 0 1,-1 4-453,3-7 126,3-5-48,0 1 0,1 0 0,0 1 1,1-1-1,-1 6-78,4-14 7,1 0-1,-1 0 0,1 0 1,-1 0-1,1 0 1,1 0-1,-1 0 1,0 0-1,1 0 1,0 0-1,0 0 1,0 0-1,1 0 1,-1-1-1,1 1 1,0 0-1,1 2-6,5 4 52,1 0 0,0 0 0,1 0 0,0-1 0,0-1 1,10 6-53,-10-7 113,1 1 0,-2 0 1,1 1-1,-1 0 1,0 0-1,-1 1 1,0 0-1,0 1-113,-4-3 104,0 0-1,0 0 0,-1 0 0,0 0 1,0 1-1,-1 0 0,0-1 1,-1 1-1,0 0 0,0 2-103,-1-5 65,0 1 0,0-1 0,-1 1-1,0-1 1,0 1 0,0-1 0,-1 1 0,0-1 0,0 0-1,-1 0 1,1 0 0,-2 0 0,1 0 0,-1 0-65,2-4 17,0 1 1,0-1 0,0 0 0,0 0 0,-1 1-1,1-2 1,-1 1 0,1 0 0,-1-1 0,0 1-1,1-1 1,-1 0 0,0 1 0,0-1 0,0-1-1,0 1 1,0 0 0,0-1 0,0 0 0,0 1-1,-1-1 1,1-1 0,0 1 0,0 0 0,0-1-1,0 1 1,0-1 0,0 0 0,0 0 0,0 0-18,-2-1-43,0 0-1,0-1 1,0 1 0,0-1 0,1 0 0,-1 0 0,1 0 0,0-1 0,0 0-1,0 1 1,0-2 0,1 1 0,-1 0 0,1-1 0,0 1 0,-1-4 43,3 5-55,0 1 0,1 0 0,-1 0 0,1 0 0,0-1 0,0 1 0,-1 0 0,2-1 0,-1 1 0,0 0-1,0 0 1,1-1 0,-1 1 0,1 0 0,0 0 0,-1 0 0,1 0 0,0 0 0,0 0 0,0 0 0,1 0 0,-1 0 0,0 0 0,1 0 0,0 1 0,0-1 55,5-5-94,0 0 0,0 0 0,1 1 0,0 1 0,4-3 94,-8 6-24,2-2 143,1 0 1,-1 0-1,1 1 1,3-1-120,10 2 250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7:59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17 856,'5'-4'2432,"-7"2"3934,-4 4 403,2 3-6283,3-1-108,0 0 0,0 0 0,0-1-1,1 1 1,0 0 0,-1 0 0,1 0 0,1 2-378,-1 3 556,-1 10 542,2-1 0,0 0 0,4 15-1098,-4-27 209,0 0 0,1 1 0,0-1 0,0 0 0,0 0 0,1-1 0,0 1 1,0 0-1,0-1 0,1 0 0,0 0 0,3 3-209,-6-6 43,0-1 0,1 1 0,-1-1 0,1 0 0,-1 0 0,1 0-1,0 0 1,0 0 0,-1 0 0,1 0 0,0-1 0,0 1 0,0-1 0,0 1 0,0-1 0,0 1 0,0-1 0,0 0 0,0 0 0,0 0-1,0 0 1,0-1 0,0 1 0,0-1 0,-1 1 0,1-1 0,0 1 0,0-1 0,0 0-43,1-1 15,-1 1 0,1-1 0,-1 0 0,1 0 0,-1 0-1,0-1 1,0 1 0,0 0 0,0-1 0,0 0 0,0 1 0,-1-1 0,1 0 0,-1 0 0,0 0 0,0 1 0,0-1 0,0-1-15,1-5 13,-1 0 1,0 0-1,0 0 0,-1 0 1,0 0-1,-1-1-13,-2-15 52,-3-14-52,5 36 5,0 0 1,1-1 0,-1 1 0,-1 0-1,1 0 1,0 1 0,-1-1 0,1 0-1,-1 0 1,0 1 0,0-1 0,0 1-1,0-1 1,0 1 0,0 0-1,-1 0 1,1 0 0,-1 0 0,0 0-1,0 1 1,0-1-6,-1 0 9,0 1 0,-1-1 0,1 1 1,-1 0-1,1 0 0,-1 1 0,0-1 0,1 1 0,-1 0 0,0 0 0,1 0 0,-1 1 0,-3 0-9,3 1-13,-1-1 0,1 1 0,0 0 0,0 0 0,0 1 0,0 0 0,0 0 0,0 0 0,1 0 0,-1 1 0,1-1-1,-4 5 14,6-5-16,-1 0 0,0 0-1,1 0 1,0 0 0,0 1-1,0-1 1,0 0 0,1 1-1,-1 0 1,1-1 0,0 1 0,0 0-1,0 0 1,0 0 0,1-1-1,0 1 1,0 0 0,0 1 16,0 0-3,1-1 0,0 0 0,0-1 0,1 1 0,0 1 3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7:59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1568,'0'0'502,"-1"0"-1,1 0 0,0 0 1,-1 0-1,1 0 1,0 0-1,-1 0 0,1 0 1,0 0-1,-1 0 0,1 1 1,0-1-1,-1 0 0,1 0 1,0 0-1,-1 0 1,1 1-1,0-1 0,0 0 1,-1 0-1,1 0 0,0 1 1,0-1-1,-1 0 0,1 1 1,0-1-1,0 0 1,0 0-1,0 1 0,-1-1 1,1 1-502,0 12 4219,0-7-3682,0 4 167,0 31 3320,3 15-4024,-2-44 247,1 0-1,0 0 1,1 0-1,0 0 1,1-1-1,5 12-246,-8-20 45,1 1 1,0-1-1,1 1 0,-1-1 0,1 0 1,-1 0-1,1 0 0,0 0-45,-2-2 4,-1-1-1,1 1 1,0-1 0,-1 1-1,1-1 1,-1 0 0,1 1-1,0-1 1,0 0 0,-1 1-1,1-1 1,0 0-1,-1 0 1,1 0 0,0 1-1,0-1 1,-1 0 0,1 0-1,0 0 1,0 0 0,-1 0-1,1-1 1,0 1 0,0 0-1,-1 0 1,1 0-1,0-1 1,0 1 0,-1 0-1,1-1 1,0 1 0,-1 0-1,1-1 1,-1 1 0,1-1-1,0 1 1,-1-1 0,1 0-1,-1 1 1,0-1-1,1 1 1,-1-1 0,1 0-4,2-5-91,0 1 1,0-1-1,0 1 1,-1-1-1,0 0 1,1-3 90,7-40-856,-4 19 292,1-2 76,-4 15 264,1 1-1,4-13 225,-7 40 493,0 23 1552,3 28-2045,-2-46 218,1-1 0,1 0 0,0 0 0,0 0 0,3 2-218,-6-13 32,1-1-1,0 1 1,0-1 0,0 1 0,0-1 0,1 0-1,-1 0 1,1 0 0,0 0 0,1 1-32,-3-3 36,0 0 1,0-1-1,0 1 1,1 0-1,-1-1 1,0 1-1,0-1 1,0 1-1,1-1 1,-1 1-1,0-1 1,1 0-1,-1 0 1,0 0-1,1 0 1,-1 0-1,0 0 1,1 0-1,-1 0 1,0 0-1,0 0 1,1-1-1,-1 1 1,0-1-1,0 1 1,1-1-1,-1 1 1,0-1-1,0 0 1,0 1-1,0-1 1,1-1-37,1-1 78,0-1 0,1 1 1,-2-1-1,1 0 1,1-2-79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8:00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0 11891,'0'48'10082,"3"13"-7586,0 2-479,6-1-729,-2-9-272,10-10-600,2-11-104,-7-17-296,8-10-160,-11-22-416,0-7 736,6-15-264</inkml:trace>
  <inkml:trace contextRef="#ctx0" brushRef="#br0" timeOffset="1">0 76 2361,'13'4'16059,"1"3"-11818,2-2-1721,-2 3-463,8-2-457,-1-3-984,4-2-248,-1-1-8,-1-1 201,2-2-4986,7-2 3448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8:00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11026,'-9'15'9258,"-3"11"-7897,0 10-241,-2 12 528,2 8 17,8 5-777,4-1-208,8-9-208,8-9-96,3-14-176,3-9 40,3-14 24,2-6 64,-1-18 961,-7-5-905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8:00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0 169 2272,'18'18'12240,"-7"2"-6101,-7-9-4452,-1 0-1,0 1 1,0 1-1687,-2-8 179,15 85 3607,-10-53-2873,-5-33-832,-1 0 1,1 0 0,0 1-1,0-1 1,0 0 0,0 0 0,1 0 0,0 0-1,0 0 1,0 0 0,0 0-82,-1-3 11,-1 0 0,1-1 0,-1 1 0,1 0 0,-1-1 0,1 1 0,0 0 0,-1-1 0,1 1 0,0-1 0,0 1 0,-1-1 0,1 0 0,0 1-1,0-1 1,0 0 0,-1 1 0,1-1 0,0 0 0,0 0 0,0 0-11,0 0 9,0 0 0,-1 0 0,1 0-1,0-1 1,0 1 0,-1 0 0,1 0-1,0-1 1,-1 1 0,1-1 0,0 1-1,-1-1 1,1 1 0,0-1 0,-1 1-1,1-1 1,-1 0 0,1 0-9,2-3 20,0 0 1,-1-1-1,0 0 1,0 1-1,0-1 1,1-3-21,-1-3-13,0 0 0,0 0 1,-1 0-1,0 0 0,-1-1 0,0 1 1,-1-2 12,0-11-117,0 13-104,0-1-1,-1 1 1,-3-11 221,2 9-73,3 11 100,0 1-1,0-1 1,-1 1-1,1-1 1,0 0-1,0 1 1,1-1-1,-1 1 1,0-1-1,0 1 1,1-1-27,5-12 67</inkml:trace>
  <inkml:trace contextRef="#ctx0" brushRef="#br0" timeOffset="1">280 1 8978,'25'12'11786,"2"-1"-7761,9 13-2096,-2 3-57,-3 17-368,-7 10-463,-11 13-529,-9 1-112,-9 5-176,-6-2-48,-10-18-168,-5-4-8,-4-15-368,-1-6-296,2-16 1080,8-11 8,11-25-120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1:37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175 124 7954,'22'-6'8704,"-1"-2"-4446,-20 7-4108,1 0-1,-1 0 0,1 0 1,-1 0-1,0 0 0,0 0 1,1-1-1,-1 1 0,0 0 1,0-1-1,0 1 0,-1 0 0,1-1 1,0 1-1,0-1 0,-1 0 1,1 1-1,-1-1 0,1 1 1,-1-1-1,0 0 0,0 1 1,0-1-1,1 0 0,-2 0-149,1-9 348,0 6-245,0 0 0,0 0 0,-1 0 0,0-3-103,1 7 6,0-1 1,-1 1 0,1 0 0,-1-1 0,0 1-1,1-1 1,-1 1 0,0 0 0,0 0 0,0-1-1,0 1 1,0 0 0,0 0 0,0 0 0,0 0-1,0 0 1,-1 0-7,-3-2-3,0 2 0,0-1 0,-1 0 0,1 1 0,0 0 0,-1 0 0,1 1 0,0 0 0,-2 0 3,0-1-19,0 1 0,-1 0 0,1 1 0,0 0 0,0 0 0,0 1 0,0 0 0,1 0 1,-1 0-1,0 1 0,1 0 0,-1 0 0,1 1 19,1-1-6,0 1 0,0 0 0,0 0 0,1 0 0,-1 0 0,1 1 0,0-1 0,1 1 0,-1 0 0,1 1 0,0-1 0,0 0 0,1 1 0,-1 0 0,0 2 6,1 3 64,-1 1 0,1-1 0,1 0 0,0 1 0,0-1 0,1 1 0,1-1 0,0 1 0,0-1 1,1 1-1,2 5-64,-3-15 14,-1 0 0,1 0 0,-1-1 0,1 1 0,0 0 1,0-1-1,0 1 0,0-1 0,0 1 0,0-1 1,0 1-1,0-1 0,1 1-14,-1-2 2,0 1 0,0-1 1,0 1-1,0-1 0,0 0 0,1 0 0,-1 1 1,0-1-1,0 0 0,0 0 0,0 0 0,0 0 1,0 0-1,0-1 0,0 1 0,1 0 0,-1 0 1,0-1-1,0 1 0,0-1 0,0 1-2,4-2-7,1-1-1,-1 0 0,0 0 1,0 0-1,0 0 0,-1-1 1,1 0 7,5-3-12,-1-1 4,1 1 0,-2-1 0,1-1 0,-1 1 0,4-7 8,2-2-3,0 0 1,2 1 2,-13 14 6,-1-1 1,1 1-1,0 0 1,0 0 0,2-1-7,5 1 165,-10 2-148,1 0 0,-1 0 0,0 0 0,0 0 0,1 0 0,-1 1 0,0-1-1,0 0 1,1 0 0,-1 0 0,0 0 0,0 1 0,1-1 0,-1 0 0,0 0 0,0 0 0,0 1 0,0-1 0,1 0 0,-1 0 0,0 1 0,0-1-1,0 0 1,0 1 0,0-1 0,0 0 0,0 0 0,0 1 0,0-1-17,13 44 1183,-6 20-322,-7-61-829,0-1-1,0 1 1,0 0-1,-1 0 0,1 0 1,-1 0-1,0-1 1,1 1-1,-1 0 0,-1 1-31,-2 8-16,4-12 3,0 0-1,0 1 1,0-1 0,0 1-1,0-1 1,0 0 0,0 1-1,0-1 1,0 1 0,0-1-1,0 1 1,0-1 0,0 0 0,1 1-1,-1-1 1,0 0 0,0 1-1,0-1 1,1 0 0,-1 1-1,0-1 1,1 0 0,-1 1 0,0-1-1,0 0 1,1 0 0,-1 1-1,1-1 1,-1 0 0,0 0-1,1 0 1,-1 0 0,0 1-1,1-1 1,-1 0 0,1 0 0,-1 0-1,0 0 1,1 0 13,15 0-1282,-13-1 660,0 0 0,0 0 0,-1 0 0,1-1-1,-1 1 1,1-1 0,0 0 622,24-16-2425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4:15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145 302 1952,'22'11'17349,"2"-3"-11114,-21-8-5911,1 1-1,-1-1 1,0 0 0,1 0 0,-1 0 0,0 0-1,1 0 1,-1-1 0,0 1 0,1-1-1,-1 0 1,0 0 0,2-1-324,1-1 193,1-1 0,-1 0 0,0-1 0,-1 1 0,1-1 0,-1 0 0,5-5-193,-6 4 22,-1 1-1,1-1 1,-1 0 0,0 0-1,0-1 1,-1 1 0,0 0-1,0-1 1,-1 1 0,1-1-1,-1 0 1,-1-2-22,1 0-11,-1 0 1,0 1-1,-1-1 0,0 1 1,0 0-1,0-1 0,-2 1 1,1 0-1,-2-5 11,-1 4-51,1 1-1,-1 0 1,0 0-1,-1 0 1,0 1-1,0 0 1,-1 0 0,0 0-1,-2-1 52,6 6-25,0-1-1,-1 0 0,0 1 0,0-1 1,0 1-1,0 0 0,0 1 0,0-1 1,0 1-1,0-1 0,-1 1 1,1 0-1,-1 1 0,1-1 0,0 1 1,-1 0-1,-4 0 26,6 1 1,0 0 1,-1 0-1,1-1 0,0 2 1,-1-1-1,1 0 1,0 1-1,0 0 0,0-1 1,0 1-1,0 0 1,1 1-1,-1-1 0,0 0 1,1 1-1,0-1 1,0 1-1,-1 0 0,2 0 1,-1 0-1,0 0 1,0 1-2,0 1 17,0 0 1,0 0 0,1 0 0,-1 0 0,1 1 0,1-1 0,-1 0-1,1 1 1,0-1 0,0 0 0,0 3-18,3 9 104,0 1-1,4 13-103,-2-11 61,5 28 96,11 43 675,25 69-832,16 5 486,-42-108-346,-3-11-43,-2 1 0,-2 0 1,-2 5-98,-10-46 1,2 6 0,-1 0 0,-1 1 0,0-1 0,-1 7-1,0-16 0,-1 1 0,1-1 0,-1 1 0,1-1 0,-1 0 0,0 1 0,-1-1 0,1 0 0,0 0 0,-1 0 0,0 0 0,0 0 0,0 0 0,0 0 0,0 0 0,0-1 0,-1 1 0,-1 0 0,-2 1 0,0 0 0,0 0 0,0-1 1,-1 0-1,0 0 0,1 0 0,-1-1 0,0 0 0,0-1 0,0 1 0,0-1 1,-1-1-1,-3 1 0,2-1-2,-1 0 0,1-1 0,0 0 0,0-1-1,0 1 1,0-2 0,0 1 0,0-1 0,1-1 0,-6-2 2,3 0-76,1 0 0,0 0-1,0-1 1,1-1 0,0 0-1,0 0 1,1-1 0,0 0 0,-5-6 76,12 13-52,0 0 0,0 0 0,0-1 0,0 1 0,0 0 0,0 0 0,0-1 0,1 1 0,-1 0 0,1-1 0,0 1 0,0 0 0,0-1 0,0 1 0,0 0 0,0-1 0,0 1 0,1-1 0,-1 1 0,1 0 0,0 0 0,0-1 0,0 1 0,0 0 0,0 0 0,0 0 0,1-1 52,4-4-198,0-1 0,1 1 1,0 0-1,0 1 0,0 0 0,2-1 198,0 1-82,33-28-1140,11 3-3348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8:01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1 656,'8'1'1392,"-16"22"13220,-4 5-10412,-9 22-2375,-6 10-97,-3 16-63,0 9-385,9-4-560,8-6-200,7-17-192,5-11-64,1-15-448,0-12-184,1-18 1520,1-2-1080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8:01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1360,'7'5'12683,"10"13"-4785,7 16-5466,4 7-199,0 13-521,0 3-312,0-7-639,0 0-193,0-12-240,-2-2-80,-4-3-72,-5-5-120,-5-9-208,-4-3-8,-3-11 648,-5 1-432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8:01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27 235 14547,'5'0'1610,"1"0"0,0 0-1,-1 0 1,1-1 0,-1 0 0,2 0-1610,-2-1 527,0 1 0,0-1 1,-1 0-1,1 0 0,0-1 1,0 0-528,1-1 139,0 0 0,-1 0 0,1-1 0,-1 0 0,-1 0 0,1-1 0,0 1 1,-1-1-1,0 0 0,-1 0-139,1-1 37,0 1-1,-1-1 1,0 0 0,0-1 0,-1 1-1,1 0 1,-2-1 0,1-4-37,-1 9 10,-1 0 0,0 0 0,0 0 0,0-1 1,0 1-1,0 0 0,-1 0 0,0 0 0,1 0 0,-1 0 1,0 0-1,-1 0 0,1 0 0,0 1 0,-1-1 0,1 0 0,-1 1 1,0-1-1,0 1 0,0-1 0,0 1 0,-3-2-10,1 1 17,0 0-1,0 1 0,-1-1 1,1 1-1,-1 0 1,0 0-1,1 0 0,-1 1 1,0-1-1,0 1 0,0 1 1,0-1-1,0 1-16,1-1 44,0 1 0,0 0 0,0 1-1,0-1 1,0 1 0,0 0 0,0-1-1,0 2 1,0-1 0,0 0 0,0 1 0,1 0-1,-1 0 1,1 0 0,-1 0 0,-1 2-44,3-1 55,0-1 0,0 1 1,0 0-1,0-1 0,0 1 0,1 0 1,-1 0-1,1 0 0,0 1 1,0-1-1,0 0 0,0 0 0,0 1 1,1-1-1,0 0 0,-1 1 1,1-1-1,1 3-55,-1 6 158,1 0 1,1 0 0,0-1-1,2 9-158,0-8 34,-1-1 0,2 0 0,-1 0 0,1 0-1,1-1 1,0 0 0,1 0 0,0 0-1,0-1 1,1 0 0,0 0 0,1-1-1,-1 0 1,2 0 0,-1-1 0,1-1 0,0 1-1,0-2 1,1 1 0,0-1 0,0-1-1,0 0 1,1-1 0,-1 0 0,1 0-1,-1-2 1,1 1 0,2-1-34,-7-1-50,0 0 0,0-1 0,0 0 0,0 0 0,0 0 1,0-1-1,0 0 0,-1 0 0,1-1 0,-1 0 0,1 0 0,-1 0 0,0-1 0,0 0 50,25-16-3494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8:36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72 319 1680,'-1'42'11102,"1"-32"-9753,1-1-1,0 0 0,1 0 1,0 0-1,2 5-1348,-2-44 2505,-6-11-1782,-3-1-1,-9-31-722,-5-30 278,6-11-2,11 99-49,1 12-45,0 8 25,1 1-204,0 1 1,0-1-1,1 1 0,-1-1 1,1 6-4,1 17-3937,4-14 2081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8:37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7 255 1672,'-3'4'7227,"0"1"266,3-5-7430,0 0 0,0 0-1,0 1 1,0-1 0,0 0 0,0 0 0,0 0 0,0 0 0,0 0 0,0 0-1,0 0 1,0 0 0,0 0 0,0 0 0,0 0 0,1 0 0,-1 1 0,0-1 0,0 0-1,0 0 1,0 0 0,0 0 0,0 0 0,0 0 0,0 0 0,0 0 0,1 0 0,-1 0-1,0 0 1,0 0 0,0 0 0,0 0 0,0 0 0,0 0 0,0 0 0,0 0-1,1 0 1,-1 0 0,0 0 0,0 0 0,0 0 0,0 0 0,0 0 0,0-1 0,0 1-1,0 0 1,0 0 0,0 0 0,0 0 0,1 0 0,-1 0-63,1-1 247,0 0 1,0 0-1,-1 1 1,1-1 0,0 0-1,0-1 1,0 1-1,-1 0 1,1 0-1,0 0 1,-1 0-1,1 0 1,-1-1-1,0 1 1,1 0-1,-1 0 1,0-1-1,0 0-247,2-5 58,0 0 0,1 0-1,-1 1 1,1-1 0,1 1-1,-1-1 1,1 1 0,0 0-1,0 0 1,1 1-1,1-2-57,5-6 85,5-8-12,1 1 1,1 1-1,1 1 0,0 1 0,1 0 0,7-3-73,-23 17 29,0 1 0,-1 0 0,1 0 0,0 0 0,0 0 0,0 1 1,0-1-1,0 1 0,0 0 0,0 0 0,1 0 0,-1 1 0,0 0 0,1 0 0,-1 0 0,0 0 0,0 1 0,1-1 0,-1 1 0,0 0 0,0 0 0,0 1 1,0-1-1,0 1 0,0 0 0,0 0 0,0 0 0,-1 1 0,1-1 0,-1 1 0,0 0 0,0 0 0,0 0 0,2 3-29,10 12 471,-2 1-1,11 19-470,-10-16 301,0 0 0,8 7-301,31 34 91,-53-62-99,1 0 0,0 0 0,0 0-1,-1-1 1,1 1 0,0 0 0,-1 0 0,1 0 0,-1 0 0,1 0 0,-1 0 0,1 1-1,-1-1 1,0 0 0,0 0 0,0 0 0,1 0 0,-1 0 0,0 0 0,0 0 0,0 1-1,-1-1 1,1 0 0,0 0 8,-1 1-46,-1-1 0,1 0 0,0 1 1,-1-1-1,1 0 0,-1 0 0,-1 1 46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8:38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1752,'-2'1'11141,"2"2"-6535,7 5-2696,-3-2-828,-1 0-542,1 1-1,-1-1 1,-1 1-1,1-1 1,-1 1-1,0 0 1,0 3-540,4 14 741,14 37 888,15 29-1629,4 10 433,-28-71-337,10 34 94,-39-86-347,14 16 127,0-1 0,0 0 0,1 0 0,0 0 0,0 0 0,1-1 0,0 1 0,0-1 0,1 0 0,0 1 0,1-1 0,0-1 30,0 5-4,1-1 1,0 0 0,0 0-1,0 1 1,1-1 0,-1 0 0,1 1-1,1 0 1,-1-1 0,1 1-1,0 0 1,0 0 0,0 0 0,1 1-1,0-1 1,0 1 0,0 0-1,3-2 4,0 0 10,1 0-1,0 1 1,0 1-1,0-1 1,1 1-1,-1 0 1,1 1-1,0 0 1,0 1-1,1 0 1,-1 0-1,2 1-9,-6 0 36,-1 1 1,1-1-1,0 1 0,0 1 1,-1-1-1,1 1 0,0 0 1,-1 0-1,1 0 0,-1 0 0,1 1 1,-1 0-1,1 0 0,-1 0 1,0 0-1,0 1 0,0 0 1,0 0-1,-1 0 0,1 0 1,-1 0-1,0 1 0,0 0 1,0-1-1,1 3-36,-1-1 44,-1 0 0,1 0-1,-1 0 1,0 0 0,0 1 0,0-1 0,-1 1-1,0 0 1,0-1 0,0 1 0,-1 0 0,0-1-1,0 1 1,0 0 0,-1 0 0,0-1 0,0 1-1,0-1 1,-1 1 0,0-1 0,0 1 0,0-1-1,0 0 1,-2 2-44,-2 2 31,0 0 1,0-1-1,0 1 0,-1-1 0,-1-1 0,1 1 1,-1-1-1,-1-1 0,1 1 0,-1-1 0,0-1 1,-8 4-32,11-5-340,-1-1 0,-1 0 1,1 0-1,0 0 1,-1-1-1,1 0 1,-1-1-1,-1 0 340,8-1-310,-6 0-1009,7 0 1276,0 0-1,0 0 1,0 0 0,0 0-1,0 0 1,0 0 0,-1 0-1,1 0 1,0 0 0,0 0-1,0 0 1,0 0 0,0-1-1,0 1 1,0 0 0,0 0-1,0 0 1,0 0 0,0 0-1,0 0 1,0 0 0,-1 0-1,1 0 1,0-1 0,0 1-1,0 0 1,0 0 0,0 0-1,0 0 1,0 0 0,0 0-1,0 0 1,0-1 0,0 1-1,0 0 1,0 0 0,0 0-1,0 0 1,0 0 0,1 0-1,-1 0 1,0 0 0,0-1-1,0 1 1,0 0 0,0 0-1,0 0 1,0 0 0,0 0-1,0 0 1,0 0 0,0 0-1,0 0 1,1 0 43,6-9-1201</inkml:trace>
  <inkml:trace contextRef="#ctx0" brushRef="#br0" timeOffset="1">485 256 1288,'36'-13'9858,"-19"15"-4272,-3 4-1994,2 7-1183,-12 10-321,4 6-759,10 4-457,-14-2-544,7-6-88,-3-8-224,-11-7-424,8-8-928,-3-2-569,-13-12-487,-1-5 1327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8:39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2008,'0'-1'14003,"0"-1"-11474,0 1-705,13 0 41,7-1-281,31 2-248,-30 2-824,-6 0-223,-7 1 47,-3-3-304,3-1-400,1-1 1024,10-3-752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8:39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2208,'-17'129'17324,"86"136"-12923,-94-329-2208,28 32-1089,2 21-560,24-1 16,0 0-424,142 132 0,-169-116-72,-8-8-56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8:39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214 137 1416,'1'-10'6809,"1"-13"1841,-2 20-8193,-1 0-1,1 1 0,0-1 1,-1 0-1,0 0 0,1 0 1,-1 1-1,0-1 1,-1 1-1,1-1 0,-1-1-456,-2-2 283,0 1 0,-1-1 0,1 1 0,-1 0 0,0 1 0,0-1 0,0 1 0,0 0 0,-1 0 0,0 1 0,-3-2-283,4 3 14,1 0-1,-1 0 1,0 0-1,0 1 1,0 0-1,0 0 1,0 0-1,0 0 1,0 1-1,0 0 1,0 0-1,0 0 1,0 1-1,0 0 1,-5 1-14,7-1-4,0 0 1,1 0 0,-1 1-1,0-1 1,0 1 0,1 0-1,-1 0 1,1 0 0,-3 2 3,-18 22-53,23-25 52,-1 0 4,0 1 0,0 0 1,0 0-1,0 0 0,1 0 0,-1 0 1,0 1-1,1-1 0,0 0 1,-1 0-1,1 0 0,0 0 0,0 0 1,0 1-1,1-1 0,-1 0 1,0 0-1,1 2-3,2 6 140,0 0 1,1-1-1,1 4-140,-5-12 13,42 91 1298,-39-86-1238,-1 1 0,1-1 1,1 0-1,-1-1 0,1 1 0,0 0 0,0-1 0,0 0 1,1 0-74,-2-3 18,-1 0 1,1 0-1,0 0 0,-1 0 1,1 0-1,0-1 1,0 1-1,0-1 1,1 0-1,-1 0 1,0 0-1,0 0 1,1-1-1,-1 1 1,0-1-1,1 0 1,-1 0-1,1 0-18,-1 0 8,0-1-1,1 0 1,-1 0 0,1 0 0,-1 0 0,0 0-1,0 0 1,1-1 0,-1 0 0,0 0-1,0 0 1,-1 0 0,1 0 0,0 0-1,-1-1 1,1 1 0,0-2-8,4-5 9,1-1 1,-2 0-1,1 0 0,0-3-9,-3 5 3,0 0 0,-1 1-1,0-1 1,0-1 0,-1 1-1,1-6-2,-2 8 4,0 1 0,-1 0 0,0-1 0,0 1 0,0-1 0,-1 1 0,1-1-1,-1 1 1,-1 0 0,1 0 0,-1-1-4,2 5 2,0 1 0,-1-1 1,1 0-1,0 1 0,0-1 0,-1 0 0,1 1 1,0-1-1,-1 1 0,1-1 0,-1 1 0,1-1 1,-1 1-1,1-1 0,-1 1 0,1-1 0,-1 1 0,1 0 1,-1-1-1,0 1 0,0 0-2,1 0 4,0 0 0,0 0 0,0 0-1,0 0 1,0 0 0,-1 0 0,1 0 0,0 0 0,0 0 0,0 0-1,0 0 1,0 0 0,0 1 0,0-1 0,-1 0 0,1 0 0,0 0-1,0 0 1,0 0 0,0 0 0,0 1 0,0-1 0,0 0 0,0 0-1,0 0 1,0 0 0,0 0 0,0 1 0,0-1 0,0 0 0,0 0-1,0 0 1,0 0-4,1 13 356,2-1-279,1-1-1,0 1 0,0-1 1,3 3-77,1 3 68,5 11 245,7 12-313,-14-29 155,1-1 0,0 0-1,0-1 1,5 5-155,4 0 244,-15-13-435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8:40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2240,'26'23'14989,"-2"1"-9975,-18-17-4353,1 1-1,-1 0 1,0 1-1,0-1 0,1 7-660,11 23 2330,-1 4-2330,-1-2 416,-10-23-312,-6-17-101,0 0-1,0 0 1,0 0-1,0 1 1,0-1-1,0 0 1,0 0-1,0 0 0,0 1 1,0-1-1,0 0 1,0 0-1,0 0 1,0 1-1,0-1 0,0 0 1,0 0-1,0 0 1,-1 1-1,1-1 1,0 0-1,0 0 1,0 0-1,0 0 0,0 1 1,-1-1-3,1 0 1,0 0 0,0 0 0,0 0 0,0 0 0,0 0 0,0 0 0,0 0 0,-1 0 0,1 0 0,0 0 0,0 0 0,0 0 0,0 0 0,0 0 0,0 0 0,0 0 0,-1 0 0,1 0-1,0 0 1,0 0 0,0 0 0,0-1 0,0 1 0,0 0 0,0 0 0,0 0 0,0 0 0,-1 0 0,1 0 0,0 0 0,0 0 0,0 0 0,0-1 0,0 1 0,0 0 0,0 0-1,-5-18 8,2 5-33,-1 0-21,-8-29-248,0-3 294,9 32-40,1-1 1,1 1-1,0 0 1,0-1-1,2-8 40,-1 18-1,1-1-1,-1 0 0,1 1 1,0-1-1,1 1 0,-1-1 0,1 1 1,0 0-1,0-1 0,0 1 1,1-1 1,-1 3 13,-1 0 0,1 0 0,0 0 0,1 0 1,-1 0-1,0 0 0,0 0 0,1 1 0,-1-1 1,1 1-1,0 0 0,-1 0 0,1 0 0,0 0 0,0 0 1,-1 0-1,1 1 0,1-1-13,20 1 1059,8 3-526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4:16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8762,'11'1'2326,"0"1"0,0 1 0,-1-1 0,1 2 0,2 1-2326,2 1 1339,-1 1 1,0 1 0,5 3-1340,7 7 923,-2 1 0,-1 0 0,12 13-923,-20-16 325,0-1 0,-1 2 0,-1 0-1,-1 1 1,0 0 0,-1 1 0,4 11-325,-10-19 90,0 1 1,-1-1 0,0 1 0,-1 0-1,-1 0 1,0 1 0,0-1 0,-1 0-1,-1 1 1,0-1 0,-1 0-1,0 1 1,-3 10-91,-1-3 50,-1-1 1,0-1-1,-2 1 0,-9 15-50,-4 3-11,-19 25 11,37-57-41,-7 9 158,0 0 0,-3 2-117,10-13 128,-1 1 1,1-1-1,-1 0 1,1 0-1,-1 0 1,0-1-1,-1 1 1,1-1-1,-4 2-128,-10-1 483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8:40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1680,'-2'23'14507,"6"-1"-8647,10 24-3237,-8-30-1095,-3-4-1157,1-1 1,1 0-1,0 0 1,1 0 0,6 9-372,-10-17 22,0-1 1,0 1-1,0-1 1,1 1 0,-1-1-1,1 0 1,-1 0-1,1 0 1,0-1 0,0 1-1,0 0-22,-1-1 5,1-1 0,-1 1 0,0-1 0,1 1-1,-1-1 1,0 0 0,1 1 0,-1-1 0,0-1-1,1 1 1,-1 0 0,0 0 0,1-1 0,-1 1-1,0-1 1,0 0 0,0 0-5,2-1-52,0 0-1,0 0 1,-1 0-1,1-1 0,-1 1 1,1-1-1,-1 0 1,0 0-1,0-1 1,-1 1-1,1 0 1,-1-1-1,1 0 1,-1 1-1,0-1 1,-1 0-1,1-1 53,5-12-488,-2 1 0,0-1-1,1-10 489,-5 21-77,5-28-88,-6 34 166,0 0 0,0 0 0,0 0 0,0 0 0,0 0 0,0 0 1,0 0-1,0 0 0,0 0 0,0 0 0,0 0 0,0 0 1,0 0-1,0 0 0,0-1 0,0 1 0,0 0 0,0 0 1,0 0-1,0 0 0,0 0 0,0 0 0,0 0 0,0 0 0,0 0 1,0 0-1,0 0 0,0 0 0,0 0 0,0 0 0,0 0 1,1 0-1,-1 0 0,0 0 0,0 0 0,0-1 0,0 1 1,0 0-1,0 0 0,0 0 0,0 0 0,0 0 0,0 0 0,0 0 1,0 0-1,0 0 0,0 0 0,0 0 0,1 0 0,-1 0 1,0 0-1,0 0 0,0 0 0,0 0 0,0 0 0,0 1-1,3 3 74,2 8 84,25 80 1541,14 21-1699,-29-79 162,27 66 236,-35-79-274,0 0 0,-2 1 0,3 19-124,-7-36 21,-1-1 0,0 1 0,0 0 0,0 0 0,0 0 0,-1-1 0,0 4-21,1-6 12,-1 0 0,0 1 0,0-1 0,0 0 1,0 0-1,0 0 0,0 0 0,0-1 1,0 1-1,-1 0 0,1 0 0,-1-1 0,1 1 1,-1-1-1,0 1 0,0-1 0,0 0 1,0 1-13,-6 1 39,0 1 0,1-1-1,-1-1 1,0 1 0,-1-1 0,1-1 0,0 0 0,-8 1-39,4-2 37,1 0-1,-1 0 0,1-1 0,0-1 1,-1 0-1,-4-1-36,10 1 12,-1 0 1,0-1-1,0 0 0,1 0 1,0-1-1,0 1 0,-5-4-12,9 5-1,0 1 1,0-1-1,0 0 0,0 1 0,1-1 0,-1 0 1,1 0-1,-1 0 0,1 0 0,0 0 0,-1-1 1,1 1-1,0 0 0,1-1 0,-1 1 1,0 0-1,1-1 0,-1 1 0,1-1 0,0 1 1,-1-1-1,1 1 0,1-2 1,-1 0 7,1 1 0,0 0 0,1-1 0,-1 1 0,0 0 0,1-1 0,0 1 0,0 0 1,0 0-1,0 1 0,0-1 0,1 0 0,-1 1 0,1-1-7,5-4 16,1 0 0,0 0 1,0 1-1,1-1-16,39-18-649,6-2-4634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6:06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6 776,'0'-4'12300,"0"2"-5344,-3 5-4295,1-1-2485,1-1-1,0 1 1,0 0 0,-1 0 0,2 0-1,-1 0 1,0 0 0,0 2-176,-5 13 326,3-10-236,-6 15 262,-1-1 0,0 1 0,-7 7-352,-47 69 919,17-30 217,-33 69-1136,66-106 47,10-21-206,0 0 0,-1 0 0,-1 0 1,0 0-1,0-1 0,-1 0 1,-1 1 158,3-6-1636,2-11-751,0-10 900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6:06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26 688,'-3'-19'2977,"3"19"-2657,0-1 1,0 1-1,0 0 1,0 0-1,0 0 0,0-1 1,0 1-1,0 0 1,0 0-1,0-1 1,0 1-1,0 0 1,0 0-1,0 0 0,0-1 1,0 1-1,1 0 1,-1 0-1,0 0 1,0-1-1,0 1 1,0 0-1,0 0 0,0 0 1,1 0-1,-1-1 1,0 1-1,0 0 1,0 0-1,1 0-320,6 2 4575,-2 1-3729,-1 1-1,0 0 0,0 0 1,0 0-1,0 0 1,-1 1-1,3 2-845,5 8 933,9 8-236,0-2 0,1 0 0,2-1 0,0-1 0,0-1 0,18 8-697,6 2 451,6 3 30,-1 2-1,13 13-480,-46-29 59,-17-14-74,0 0-1,1-1 1,0 1-1,-1-1 1,1 0-1,0 0 1,0 0-1,0 0 1,0 0-1,1-1 1,-1 0-1,0 1 1,3-1 15,-4 0-1585,-7-5-2295,5 3 3418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6:08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61 155 656,'-4'0'11837,"0"0"-5340,4 0-6289,0 1 0,-1-1 1,1 0-1,0 0 0,-1 0 1,1 0-1,0 0 0,-1 0 1,1 0-1,0 1 1,0-1-1,-1 0 0,1 0 1,0 0-1,0 1 0,-1-1 1,1 0-1,0 0 0,0 1 1,-1-1-1,1 0 0,0 0 1,0 1-1,0-1 1,0 0-1,0 1 0,0-1 1,-1 0-1,1 1-208,4 0 1158,1-1-975,-1 0-119,-1 0 1,1 1-1,-1-1 0,0 1 1,1 0-1,-1 0 0,0 0 1,0 0-1,1 0 0,-1 1-64,13 8 116,-11-7-82,-1 0 0,1 0-1,0-1 1,0 1 0,0-1 0,0 0-1,0-1 1,0 1 0,1-1-1,-1 0 1,5 0-34,-4 0 28,1-1-1,-1-1 0,1 1 1,-1-1-1,0-1 1,1 1-1,-1-1 1,0 0-1,0 0 0,0-1 1,0 1-1,2-3-27,-3 2 11,-1 0-1,0 0 0,0 0 1,0 0-1,-1-1 0,1 0 1,-1 0-1,0 0 1,0 0-1,0 0 0,-1-1 1,1 1-1,-1-1 0,0 0 1,0 1-1,0-2-10,-2 3-8,1 0 0,-1 0 1,1 0-1,-1 0 0,0 0 0,0 0 1,-1 0-1,1 0 0,0 0 0,-1 0 1,0 0-1,0 1 0,0-1 0,0 0 1,0 0-1,0 1 0,-1-1 0,1 0 1,-1 1-1,0 0 0,0-1 0,-1 0 8,-1-2-9,-1 1 0,0-1-1,0 1 1,0 0 0,0 1-1,-1-1 1,1 1 0,-1 0-1,-5-2 10,2 2 6,0 1-1,0 0 1,-1 0-1,1 0 1,0 2-1,-1-1 1,1 1-1,0 0 1,-1 1-1,1 0 1,-8 2-6,11-2 12,-1 1 0,0 0 1,0 0-1,1 1 0,0-1 0,-1 1 0,1 1 1,0-1-1,0 1 0,1 0 0,-1 1 0,1-1 1,0 1-1,0 0 0,0 0 0,1 1-12,2-3 29,0 1 0,0 0-1,0 0 1,1 0 0,-1 0-1,1 0 1,0 0 0,0 0-1,0 1 1,1-1 0,0 0-1,0 0 1,0 1 0,0-1-1,0 0 1,1 0 0,0 1-1,0-1 1,0 0 0,1 1-29,1 5 76,1 0 1,1-1 0,0 1 0,0-1 0,0 0-1,1-1 1,5 6-77,-3-5 81,1 0-1,0 0 1,1-1-1,0 0 0,0-1 1,1 0-1,10 5-80,7 1 234,1 0-1,19 4-233,-40-14 31,0-1 0,0 0 0,1-1 0,-1 1 0,1-2 0,-1 1 0,1-1 1,-1 0-1,2-1-31,3-1 0,1-1 1,-1 0-1,1-1 1,-1 0-1,3-2 0,-9 3-114,-4 1-40,0 1 1,-1 0-1,1 0 0,0 0 0,-1 0 1,1 0-1,0 1 0,0-1 0,0 1 1,0 0-1,1 0 154,1 4-5017,3 6 2373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6:11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129 122 304,'4'-1'173,"5"-2"271,5-10 90,15-18 1404,-27 28-575,0 1 0,0-1 1,0 0-1,0 1 0,0-1 1,0 0-1,-1 0 1,1-1-1364,-1 2 493,-1-1 0,1 1 0,-1-1 0,1 1 0,-1-1 0,0 1 0,0-1 0,0 1 0,0-1 0,-1 1 0,1-1 0,-1 0-493,1 2 101,0 0 1,-1 0-1,1 0 0,0 1 0,-1-1 0,1 0 1,-1 0-1,1 1 0,-1-1 0,0 0 0,1 1 0,-1-1 1,0 1-1,1-1 0,-1 1 0,0-1 0,0 1 0,1-1 1,-1 1-1,0 0 0,0-1 0,0 1 0,0 0 0,0 0 1,1 0-1,-1-1 0,0 1 0,0 0 0,0 0 0,0 0 1,0 1-102,-4-1 223,0 0 0,0 0 1,0 1-1,0 0 0,0 0-223,-1 1 79,0 0-1,0 0 1,0 0 0,1 1-1,-1 0 1,1 0 0,0 1-1,0-1 1,0 1-1,0 0 1,1 0 0,-1 1-1,1 0 1,-2 3-79,-4 6 153,1 0-1,0 1 1,1 0-1,-5 14-152,8-19 55,1 1 0,1 0 0,0 0 0,1 0 1,0 0-1,0 1 0,1-1 0,1 0 0,0 1 0,0-1 0,1 1 0,1-1 0,-1 0 0,2 0 0,0 0 0,0 0 0,1 0 0,1 0 0,-1-1 0,2 0 0,-1 0 1,1 0-1,1-1 0,0 0 0,0 0 0,1-1 0,0 0 0,4 3-55,-7-7-71,0-1 0,-1 0 0,1 0 0,0-1 0,1 0-1,-1 1 1,0-2 0,1 1 0,-1-1 0,1 1 0,0-2 0,-1 1 0,1-1 0,0 1 0,-1-1 0,1-1 0,0 1-1,-1-1 1,1 0 0,2-2 71,-6 3-144,0-1 1,0 1-1,0-1 0,-1 0 0,1 0 0,0 0 0,-1 0 0,1 0 0,-1 0 144,11-15-808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6:11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27 936,'-8'-9'1761,"0"2"10129,0 2-7961,12 5-1000,4 1-785,4 2-432,10 3-527,-2-2-185,8-1-328,2-4-144,7-3-240,-5 0-88,-4-2-80,-2 4-96,-10-1-312,-1 0-208,-8 3 1632,1 0-1040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6:12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273 183 624,'1'-5'1064,"1"0"0,-1 0 0,0-1 0,-1 1 0,1-1 0,-1 1 0,0-1 0,0 1 0,-1-1 0,1 1 0,-1 0 0,-1-1 0,1 1 0,-1 0 0,0-1-1064,0 0 613,-1 0-1,0 0 1,-1 0-1,0 1 1,1-1-1,-2 1 1,1 0-1,-1 0 1,1 0-1,-1 0 1,-5-2-613,5 3 161,0 1 0,0 0 1,-1 0-1,0 0 0,0 0 0,0 1 1,0 0-1,0 0 0,0 1 1,0-1-1,0 1 0,-3 1-161,4-1 102,0 1-1,-1 1 0,1-1 1,0 1-1,0 0 0,0 0 1,-1 0-1,1 1 1,1 0-1,-1 0 0,0 0 1,0 1-1,1-1 0,-1 1 1,-2 3-102,4-4 36,0 0 0,1 1 1,-1-1-1,1 1 0,0-1 1,-1 1-1,1 0 1,1 0-1,-1 0 0,0 0 1,1 0-1,0 1 0,-1-1 1,1 0-1,0 0 0,1 1 1,-1-1-1,1 1 0,-1-1 1,1 1-1,0-1 0,0 1 1,1-1-1,-1 1 0,1 2-36,3 7 121,0 1-1,1 0 1,1-1-1,0 0 1,5 8-121,-8-16 25,22 42 238,-2-5-60,-2 1-1,1 8-202,-17-38 23,-1 1 0,0-1 0,-1 1 0,0 0 0,-1-1 0,-1 1 0,0 0 0,0 0 0,-2 8-23,0-16 1,0 1-1,0-1 1,-1 0 0,1 0-1,-1 0 1,-1-1 0,1 1-1,-1 0 1,0-1 0,0 1 0,-1-1-1,0 0 1,1 0 0,-2-1-1,1 1 1,0-1 0,-1 0-1,0 0 1,0 0 0,0-1-1,-1 0 1,1 0 0,-1 0 0,1 0-1,-3 0 0,-30 7-206,35-9 156,-1 0 1,0-1-1,0 0 0,1 0 0,-1 0 1,0 0-1,0 0 0,-3-1 50,7 1-8,0 0 1,-1 0-1,1 0 0,-1 0 0,1 0 0,0 0 1,-1-1-1,1 1 0,0 0 0,-1 0 1,1 0-1,0 0 0,0 0 0,-1-1 0,1 1 1,0 0-1,-1 0 0,1 0 0,0-1 1,0 1-1,-1 0 0,1 0 0,0-1 0,0 1 1,0 0-1,-1-1 0,1 1 0,0 0 1,0 0-1,0-1 0,0 1 0,0 0 0,0-1 1,0 1-1,0 0 0,-1-1 0,1 1 1,0 0-1,0-1 0,1 1 0,-1-1 0,0 1 1,0 0-1,0-1 0,0 1 0,0 0 1,0-1-1,0 1 0,0 0 0,1 0 0,-1-1 1,0 1-1,0 0 0,0-1 0,1 1 1,-1 0-1,0 0 0,0 0 0,1-1 0,-1 1 1,1 0 7,1-2-32,0 0 0,1 0 1,-1 0-1,1 0 1,-1 0-1,3 0 32,5-3-22,0 1 0,1 0 0,-1 1 0,1 0 0,0 0 0,0 1-1,0 0 23,-7 2 10,-1 0-1,1 0 0,0 0 0,0 0 0,-1 1 0,1-1 0,0 1 0,-1 0 0,1 0 0,0 0 0,-1 0 0,1 1 1,-1 0-1,0-1 0,0 1 0,1 0 0,-1 1 0,-1-1 0,1 0 0,0 1 0,0 0 0,0 1-9,1 1 42,-1 1 0,1-1 1,-1 1-1,-1 0 0,1 0 0,-1 1 0,0-1 0,0 0 0,-1 1 0,0-1 0,0 1 0,0-1 0,-1 1-42,1 18 200,-2 0-1,-3 21-199,1-17 81,-5 54 137,1-15 296,2 60-514,5-119 20,1 1 0,0-1 0,0 0-1,1 1-19,-1-7-42,0 0 0,0-1 0,0 1 0,0 0 0,0-1 0,0 1 0,1-1 0,-1 1 0,1-1 0,-1 0 0,1 0-1,0 0 1,0 0 0,0 0 0,1 1 42,-2-3 6,-1 1-1,1-1 1,0 0-1,-1 1 1,1-1 0,-1 0-1,1 0 1,0 1-1,-1-1 1,1 0-1,0 0 1,-1 0-1,1 0 1,0 0-1,-1 0 1,1 0 0,0 0-1,-1 0 1,1 0-1,0 0 1,-1-1-1,1 1 1,-1 0-1,1 0 1,0 0 0,-1-1-1,1 1 1,-1-1-1,1 1 1,-1 0-1,1-1-5,11-11 236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6:13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116 129 456,'5'-6'1525,"-2"-4"5137,-2 6-4971,1 0-1,-1 0 0,1 0 0,-1 1 0,2-2-1690,15-28 3168,-18 32-3082,1 1 0,-1-1 1,0 1-1,0-1 1,0 1-1,1-1 1,-1 1-1,0-1 0,0 1 1,0-1-1,0 1 1,0-1-1,0 1 0,0-1 1,0 1-1,0-1 1,0 1-1,0-1 0,0 1 1,0-1-1,0 0 1,-1 1-1,1-1 1,0 1-1,0 0 0,0-1 1,-1 1-1,1-1 1,0 1-1,-1-1 0,1 1 1,0 0-1,-1-1 1,1 1-1,-1 0 0,1-1 1,-1 1-1,1 0 1,-1-1-1,1 1 1,0 0-1,-1 0-86,-1-1 235,0 1 1,0-1-1,-1 1 1,1 0-1,0 0 0,0 0 1,-2 0-236,-2 1 151,0 0 0,0 0 0,-1 1 0,1 0 0,0 0 0,0 0 0,1 1 0,-1 0 0,0 0 0,1 0 0,0 1 0,0-1 0,0 1 0,0 1 0,-1 0-151,3-1 20,-1 0 1,1 0 0,0 0 0,0 0-1,0 0 1,0 1 0,1-1 0,0 1-1,0 0 1,0 0 0,1 0 0,-1 0-1,1 0 1,0 0 0,1 0 0,-1 0 0,1 0-1,0 0 1,0 1-21,2 1 27,-1 1-1,1 0 1,0 0-1,0-1 1,1 1-1,0-1 1,0 0-1,1 0 1,0 0-1,0 0 1,1-1-1,0 0 1,4 5-27,-4-6 19,0 0 1,0 0 0,1-1 0,-1 0 0,1 0-1,0 0 1,0-1 0,0 1 0,1-1 0,-1-1-1,1 1 1,0-1 0,0-1 0,-1 1 0,6 0-20,-2-2 10,0 1 0,-1-2 0,1 1 0,0-1 0,-1 0 0,1-1 0,0 0 0,-1-1 0,0 0 0,0-1 1,1 0-11,-4 2 5,-1-1 1,0 0 0,0-1 0,0 1-1,0-1 1,0 0 0,0 0 0,-1 0-1,0-1 1,0 1 0,0-1 0,-1 0-1,0-1 1,0 1 0,0 0 0,0-1-1,-1 1 1,1-2-6,-1 0 12,0 0-1,-1 0 1,1 0 0,-2 0-1,1 0 1,-1 0 0,1-1-1,-2 1 1,1 0 0,-1 0-1,0 0 1,-1 0 0,0 0-1,0 0 1,0 0 0,-1 1-1,0-1 1,0 1-1,-1 0 1,0 0 0,0 0-1,0 0 1,-1 1 0,0-1-1,0 1 1,-2-2-12,-1 1 15,1 1 0,-1 0 0,0 0 0,-1 0 0,1 1 0,-1 1 0,0-1 0,1 1 0,-8-1-15,11 3-22,-1 0 0,1 1 0,-1-1 1,1 1-1,0 0 0,-1 1 0,1-1 0,-1 1 1,1 0-1,0 0 0,0 1 0,-1-1 0,1 1 0,0 0 1,0 1-1,1-1 0,-3 3 22,6-5-100,-1 1 0,1 0 0,0 0 1,0 0-1,0 0 0,0 0 0,0 0 0,0 0 0,0 1 1,0-1-1,0 0 0,1 1 0,-1-1 0,1 0 0,-1 1 1,1-1-1,-1 0 0,1 1 0,0-1 0,-1 1 0,1-1 0,0 1 1,0-1-1,0 1 0,0-1 0,0 1 0,1-1 0,-1 1 1,0-1-1,1 0 0,-1 1 0,1-1 0,-1 1 0,1-1 1,0 0-1,0 1 100,13 14-658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6:13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0 1648,'-4'15'14427,"7"-10"-7577,-3 3-4722,0 8 1,-8 7-601,-7 3-472,3 6-696,-9 2-120,-6-5-119,5-3-105,2-4-377,5-10-375,6-11-232,4-1 1880,5-1-824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6:14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1448,'31'-32'11068,"-23"27"-4869,-2 7-3290,0 8-1141,-4-8-828,5 13 75,0-1 0,-1 1 0,-1 0 1,0 1-1,1 12-1015,2 11 869,0 30-869,-6-40 292,-2 19-292,-1-17 138,3 7-138,-3-20-443,1-18 396,0 0 0,0 1-1,0-1 1,-1 0 0,1 0-1,0 1 1,0-1 0,0 0-1,0 0 1,0 1 0,0-1-1,0 0 1,-1 0 0,1 0-1,0 1 1,0-1 0,0 0-1,0 0 1,-1 0 0,1 0-1,0 0 1,0 1 0,0-1-1,-1 0 1,1 0 0,0 0-1,0 0 1,-1 0 0,1 0-1,0 0 1,0 0 0,-1 0-1,1 0 1,0 0 0,0 0-1,-1 0 1,1 0 0,0 0-1,0 0 1,-1 0 0,1 0-1,0 0 1,0 0 0,0 0-1,-1 0 1,1-1 0,0 1 0,0 0-1,-1 0 1,1 0 0,0 0-1,0-1 1,0 1 0,0 0-1,-1 0 1,1 0 47,-1-2-223,-1 0 1,1 1-1,0-1 1,-1 0-1,1 1 1,0-1-1,0 0 0,0 0 1,1 0 222,-3-4-282,-7-12-106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6:44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40 576,'2'-5'132,"3"-15"208,-5 19-332,0 1 0,0 0 0,0 0 0,0-1 0,0 1 0,0 0 0,0 0 0,0-1 0,0 1 0,0 0 0,0-1 0,0 1 0,0 0 1,0 0-1,0-1 0,0 1 0,0 0 0,-1 0 0,1-1 0,0 1 0,0 0 0,0 0 0,0 0 0,-1-1 0,1 1 0,0 0 0,0 0 0,0 0 0,-1-1 1,1 1-1,0 0 0,0 0 0,-1 0 0,1 0 0,0 0 0,0 0 0,-1 0 0,1-1 0,0 1 0,0 0 0,-1 0 0,1 0 0,0 0 0,0 0 0,-1 0 0,1 0 1,0 0-1,0 0 0,-1 1 0,1-1 0,0 0 0,-1 0 0,1 0 0,0 0-8,-2 1 15,-14 5 225,16-6-244,-1 0-1,1 1 1,0-1 0,-1 0-1,1 1 1,0-1 0,0 0 0,-1 1-1,1-1 1,0 0 0,0 1 0,0-1-1,0 1 1,-1-1 0,1 0-1,0 1 1,0-1 0,0 1 0,0-1-1,0 0 1,0 1 0,0-1 0,0 1-1,0-1 1,0 0 0,0 1 0,0-1-1,1 1 1,-1-1 0,0 0-1,0 1 1,0-1 0,0 1 0,1-1-1,-1 0 5,0 0-30,0 0-1,0 0 0,0 0 0,0 0 1,0 0-1,0 0 0,0 0 0,0 0 0,0 0 1,0 0-1,0 0 0,0 0 0,0 0 1,0 0-1,0 0 0,0 0 0,0 0 1,0 0-1,-1 0 0,1 0 0,0 0 1,0 0-1,0 0 0,0 0 0,0 0 1,0 0-1,0 0 0,0 0 0,0 0 1,0 0-1,0 0 0,0 0 0,0 0 0,0 0 1,0 0-1,0 0 0,0 0 0,0 0 1,0 0-1,0 0 0,0 0 0,0 0 1,0 0-1,-1 0 0,1 0 0,0 0 1,0 0-1,0 0 0,0 0 0,0 0 1,0 0 0,0 0-1,0 0 0,0 0 31,-5-5 6165,5 5-5875,-1 0 0,1 0 1,0-1-1,0 1 0,-1 0 0,1 0 0,0 0 0,0 0 0,0-1 0,-1 1 1,1 0-1,0 0 0,0-1 0,0 1 0,0 0 0,0 0 0,0-1 0,0 1 1,-1 0-1,1 0 0,0-1 0,0 1 0,0 0 0,0 0 0,0-1 0,0 1 1,0 0-1,0 0 0,0-1 0,0 1 0,0 0 0,1 0 0,-1-1 0,0 1 1,0 0-1,0 0 0,0-1 0,0 1 0,0 0 0,1 0 0,-1-1 0,0 1 1,0 0-1,0 0 0,0 0 0,1-1 0,-1 1 0,0 0 0,0 0 1,1 0-1,-1 0 0,0 0 0,1-1-290,19-2 962,0 0 1,1 1-1,9 0-962,-28 2 56,1 1-1,-1-1 1,1 0-1,-1 1 1,1 0 0,-1-1-1,1 1 1,-1 0-1,0 0 1,0 0-1,1 1 1,-1-1-1,0 1 1,0-1-1,0 1 1,1 1-56,2 2 100,-1 0 1,1 1-1,-1-1 1,2 5-101,-6-10 3,5 7 57,0 0 1,-1 0 0,0 1 0,-1-1-1,0 1 1,0 0 0,0 0-1,-1 0 1,-1 0 0,1 1-1,-1-1 1,0 4-61,-1-7 16,0 0 1,0 0-1,0-1 0,-1 1 1,0 0-1,0 0 0,0-1 1,-1 3-17,-3 14 28,-5 26 37,-2-1 0,-4 6-65,9-32 20,1 1-1,1-1 1,1 1-1,1 1 1,0-1-20,-2 22 21,3-23-17,0-1 0,1 1 0,1 0-4,-2 6 6,1 0-7,2-24 0,-1-1 0,1 0 0,0 1 0,0-1 0,-1 0 0,1 0 0,0 0 0,0 0 0,0 0 0,0 0 0,0 0 0,0 0 0,1 0 0,-1 0-1,0 0 1,0-1 0,1 1 0,-1 0 0,0-1 0,1 0 0,-1 1 1,16 9-18,-14-8 16,0 0 0,0 1 1,1-1-1,-1 0 0,0-1 0,1 1 0,-1-1 0,1 1 0,-1-1 0,1 0 0,0-1 0,0 1 0,0 0 2,-3-1 1,0 0-1,1 0 1,-1 0-1,0 0 1,1 0 0,-1 0-1,0 1 1,1-1-1,-1 1 1,0-1 0,1 1-1,-1-1 1,0 1-1,0 0 1,0 0 0,0-1-1,1 1 1,-1 0-1,-2 0 0,1-1-1,0 0 1,0 0 0,0 0-1,0 0 1,0 0-1,0 0 1,-1 0 0,1 0-1,0 0 1,0 0-1,0 0 1,0 0 0,0 0-1,0 0 1,-1 0 0,1 0-1,0 0 1,0 0-1,0 0 1,0 0 0,0 0-1,0 0 1,0 0-1,-1 0 1,1 0 0,0 0-1,0 0 1,0 0-1,0 1 1,0-1 0,0 0-1,0 0 1,0 0 0,0 0-1,0 0 1,0 0-1,0 0 1,0 1 0,-1-1-1,1 0 1,0 0-1,0 0 1,0 0 0,0 0-1,0 0 1,0 1-1,0-1 1,0 0 0,0 0-1,0 0 1,0 0 0,1 0-1,-1 0 1,0 0-1,0 1 1,0 25-10,0 9-18,2 14 28,15 168-2,-9-150 148,16 64-146,-22-120 50,0 0 0,-1 0 0,0 0 0,0 3-50,-1-11 33,0 0 0,-1 0 1,1-1-1,0 1 1,-1 0-1,0-1 1,1 1-1,-1-1 0,0 1 1,0-1-1,0 1 1,-1-1-1,1 1 0,-1-1 1,1 0-1,-1 0 1,0 0-1,0 0 1,0 0-1,0 0-33,-13 8 147,-1 0 0,0-1 0,-1-1 0,0 0 1,0-1-1,-1-1 0,-8 1-147,-8 1-44,1-1 0,-1-2-1,-15-1 45,25-2-526,9 0 417,0-1 1,-2-1 108,13 0-872,0 0 1,-1-1-1,1 0 1,0 0-1,-1 0 1,1 0-1,0 0 1,0-1-1,-1 0 872,-12-10-3769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6:14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2056,'4'-4'15004,"4"-1"-10184,14-1-4908,-15 4 1880,10-4-1215,1 1 0,-1 1 0,1 1 0,0 1 1,15-1-578,-31 3 22,0 0 0,0 0 1,0 0-1,0 1 0,0-1 1,0 0-1,0 1 1,-1-1-1,1 1 0,0 0 1,0-1-1,0 1 0,-1 0 1,1 0-1,0 0 0,-1 0 1,1 1-1,-1-1 1,1 0-1,-1 1 0,0-1 1,1 1-1,-1-1 0,0 1 1,0 0-1,0-1 0,0 1 1,-1 0-1,1 0 0,0 1-22,1 4 57,0 0-1,-1-1 0,0 1 0,-1 0 0,1 0 0,-1 0 0,0 1 0,-1 2-56,-3 18 221,-4 15-221,2-15 61,0 2-10,-4 23 13,2 0 0,2 0 0,2 11-64,4-58 1,0 0 0,1 0-1,0 0 1,0-1 0,0 1 0,1 0 0,-1-1 0,3 5-1,-3-9-4,-1 0 1,0 0-1,1 0 1,0 0-1,-1 0 1,1 0-1,0 0 1,0 0-1,-1 0 1,1 0-1,0 0 1,0-1-1,0 1 1,0 0-1,0-1 1,0 1-1,0 0 1,0-1-1,0 1 1,1-1-1,-1 0 1,0 1-1,0-1 1,0 0-1,0 0 1,1 0-1,-1 0 1,0 0-1,0 0 1,1 0-1,-1 0 1,0 0-1,0 0 1,0-1-1,0 1 1,1 0-1,-1-1 1,0 1-1,0-1 1,0 0-1,0 1 1,0-1-1,0 0 4,5-3-47,-1 0 0,-1 0 0,1 0 0,0-1 0,-1 0 0,3-4 47,-3 5-23,-1-1 0,1 1-1,0 0 1,0 0 0,0 0 0,1 1 0,-1 0 0,4-2 23,-8 4 1,1 1 0,-1 0 1,0 0-1,0 0 0,1-1 0,-1 1 0,0 0 0,0 0 0,1 0 0,-1 0 0,0 0 0,0 0 1,1 0-1,-1-1 0,0 1 0,1 0 0,-1 0 0,0 0 0,1 0 0,-1 0 0,0 0 0,0 0 1,1 0-1,-1 1 0,0-1 0,1 0 0,-1 0 0,0 0 0,0 0 0,1 0 0,-1 0 1,0 1-1,0-1 0,1 0 0,-1 0 0,0 0 0,0 0 0,0 1 0,1-1 0,-1 0 0,0 0 1,0 1-1,0-1 0,0 0 0,1 0 0,-1 1 0,0-1 0,0 0 0,0 1 0,0-1 0,0 0 1,0 1-2,-1 4 110,0 22-21,1 0-1,1-1 1,4 20-89,4 39 952,-4 0 0,-3 10-952,-2-80 131,-1 0-1,0 0 0,-2 0 1,1 0-1,-2 0 1,-4 11-131,5-18 39,0-1 0,0 0 0,-1 0 0,0 0 0,0-1 0,-1 0 0,0 1 0,0-1 0,0-1 0,-1 1-1,0-1 1,0 0 0,0-1 0,0 1-39,-2 0-104,1-1-1,-1 0 0,0 0 0,0-1 0,0 0 0,0 0 1,-1-1-1,1 0 0,-1 0 0,-3-1 105,-15-3-7772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8:53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24 280,'-10'0'-283,"-7"0"14541,22 0-8084,10 1-7847,53 4 1942,-28-3-166,-1-2-1,0-1 0,1-3 1,23-5-103,-9 3 70,-1 2 0,1 2 1,47 5-71,-74-1 45,3 0 95,-1-1 0,9-1-140,-12-2 135,1 1 0,0 1 0,0 2 0,0 1 0,7 2-135,-2 0 111,-1-2 0,0-1 1,1-2-1,19-2-111,-27 0 26,0-2-1,21-5-25,-19 4 35,24-3-35,-40 8 15,0-1-1,0 2 0,0-1 0,-1 1 0,1 0 0,0 1 1,0 1-15,14 2 69,0-1 0,0-1 1,1-1-1,-1-2 0,1 0 1,-1-1-1,8-2-69,0 0 74,1 3 1,-1 0-1,17 4-74,-8-1 140,32-2-140,114 1 297,-30 1 13,-107-2-157,0 2 1,3 3-154,7 0 211,6-2-211,137 10 221,-26-2-55,121-1 50,-205-14-156,-55 1-24,1 2 0,18 2-36,28 3 113,78-6-113,-48-1 74,-5 5 86,4 7-160,-112-10 1,73 4 64,8-4-65,-24 0 32,1 2 1,21 5-33,21 3 146,86-3-146,-145-7 12,208 11 41,-189-7-47,25-4 11,-15-1-6,62 3 5,24 1 1,51 10-9,-127-13-1,-46 0 2,1 0-1,16 5-8,242 18 2,-221-20 6,47 10 12,-14-1 6,-60-9-18,112 6 8,-82-5 57,0 3 0,45 11-73,-78-10 88,0-2 0,9-2-88,-52-4 10,-1 0 0,1 0 0,0 0-1,0 0 1,0 0 0,-1 0 0,1 0 0,0 0 0,0-1 0,0 1 0,-1 0 0,1 0 0,0-1 0,0 1 0,-1 0 0,1-1 0,0 1 0,-1-1 0,1 1 0,0-1 0,-1 1 0,1-1-1,-1 1 1,1-1-10,-1 1 25,0 0 0,0-1-1,0 1 1,0 0-1,0 0 1,1 0-1,-1 0 1,0 0 0,0 0-1,0 0 1,0 0-1,0 0 1,0 0-1,0 0 1,0-1 0,0 1-1,0 0 1,0 0-1,0 0 1,0 0-1,0 0 1,0 0 0,0 0-1,0 0 1,0-1-1,0 1 1,0 0-1,0 0 1,0 0 0,0 0-1,0 0 1,0 0-1,0 0 1,0 0-1,0 0 1,0 0 0,0-1-1,-1 1 1,1 0-1,0 0 1,0 0-1,0 0 1,0 0 0,0 0-25,-5-1 991,0 1-310,-12-7 342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8:59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1904,'-2'7'10114,"3"-1"-5777,-1-3-4060,1-1 0,0 0 1,0 0-1,0 0 0,0 0 1,1 0-1,0 1-277,3 3 1115,21 37 887,-2 1 0,-3 1 1,7 22-2003,-4-12 749,2 0 0,4 2-749,-9-23 445,1-2-1,24 29-444,-34-47 83,0-1-1,1-1 1,0 0 0,1 0-1,0-2 1,1 0-1,10 6-82,-21-14 11,-1-1-1,1 1 1,-1-1-1,1 0 1,0 0-1,-1 0 1,1 0-1,0-1 0,0 1 1,2-1-11,-3 0 3,0 0 0,-1-1 0,1 1 0,-1-1 0,1 0 0,-1 1 0,1-1 0,-1 0 0,1-1 0,-1 1 0,0 0 0,1-1 0,-1 1-1,0-1 1,0 0 0,0 0-3,2-2 4,0-1 0,0 0-1,0 0 1,-1 0 0,0 0-1,0-1 1,0 1-1,-1-1 1,0 0 0,1-1-4,1-8-27,0-1 0,-1 1 0,0-10 27,0-19-596,-2-1 0,-1 0 0,-3 0 0,-2 1 0,-6-22 596,11 64-27,-2-12-689,-1-1 1,0 1 0,-1-1 0,-1 1-1,-3-8 716,-9-13-1135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9:00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40 1952,'-24'15'14259,"21"-2"-10618,2-6-1480,9-3-385,9-2-112,7-2-367,8-2-361,4-6-408,0-1-152,0-5-200,-5 2 104,-5-1-136,0 2-488,-2 2 1616,2 6-5544,-10 13 3407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9:00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1 400 2064,'0'3'1790,"1"0"0,-1 0 0,1 0 0,0 0 0,0-1 0,1 1-1,-1 0 1,1 0-1790,-1-2 254,-1 0-1,2 1 1,-1-1-1,0 0 1,0 0-1,0 0 1,0 0-1,1 0 1,-1 0-1,0 0 1,1 0-1,-1-1 0,1 1 1,-1 0-1,1-1 1,-1 1-1,1-1-253,3 1 221,0 0-1,0-1 1,0 0-1,0 0 1,0 0-1,0 0 1,0-1-1,0 0 1,0 0-1,0 0 1,0 0-1,0-1 1,0 0-1,-1 0 1,1 0-1,-1-1 1,1 0-221,7-5 231,0-1 1,0 0-1,-1-1 1,0 0 0,2-5-232,1 0 83,0-1 0,-2-1 0,0 0 0,-1 0 0,0-1 0,0-3-83,-7 12 15,0 0 0,-1 0 0,0-1 0,0 1 0,-1-1 0,0 1 0,0-1-1,-1 0 1,-1 1 0,0-1 0,0 0 0,-1 0 0,0 1 0,0-2-15,-1 5 16,0 1 1,0-1 0,0 1-1,-1 0 1,1 0 0,-1 0 0,0 0-1,-1 1 1,1-1 0,-1 1-1,0 0 1,0 0 0,0 0-1,-1 0 1,1 1 0,-1 0 0,0 0-1,-1-1-16,2 2 38,0 0-1,-1 0 1,1 0-1,0 1 0,-1-1 1,1 1-1,-1 0 1,1 1-1,-1-1 1,0 1-1,1 0 0,-1 0 1,0 0-1,1 0 1,-1 1-1,1 0 1,-1 0-1,1 0 1,-1 1-1,1-1 0,0 1 1,-1 0-38,3 0 53,-1 0-1,1 0 1,-1-1 0,1 1-1,0 1 1,0-1 0,0 0 0,0 0-1,1 1 1,-2 1-53,-12 27 449,12-21-365,0-1-1,0 0 1,1 1 0,0-1-1,1 1 1,0 0-1,1 0 1,0-1 0,0 1-1,1 0 1,1 0-1,-1-1 1,1 1 0,4 8-84,-1-4 55,0-1 1,1 0-1,0 0 1,1-1 0,1 1-1,0-2 1,1 1-1,0-1 1,9 8-56,-12-13 18,1 0-1,-1 0 0,1-1 1,1-1-1,-1 1 1,1-1-1,0 0 1,-1-1-1,2 0 0,-1 0 1,0 0-1,0-1 1,1-1-1,0 1 1,3-1-18,4-1 129,0 0 0,-1 0 0,1-2 0,0 0 1,-1-1-1,0 0 0,1-2 0,-1 0-129,36-14 291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9:01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0 1504,'-15'7'8097,"1"-2"-2209,0 1 0,-6 4-5888,15-7 292,0 0 0,0 1 0,1-1 0,0 1 1,-1 0-1,1 0 0,0 0 0,-1 3-292,-3 5 159,1-1-1,1 1 0,0 0 1,1 0-1,0 1 0,1 0 0,0 0 1,1 0-1,0 0 0,1 0 1,1 0-1,0 1 0,1-1 0,0 1 1,1-1-1,1 0 0,0 1 1,1-1-1,0 0 0,1 0 0,0-1 1,1 1-1,0-1 0,1 0 1,1 0-1,1 1-158,-3-6 11,1 0 0,1 0 0,-1 0 0,1-1 0,0 0 0,0-1 0,1 1 0,0-1 0,0-1 0,0 1 0,0-2 0,1 1 0,0-1 0,7 2-11,-7-2-31,1-1 0,-1-1 1,1 1-1,-1-2 1,1 1-1,-1-1 0,1-1 1,-1 1-1,1-2 1,-1 1-1,0-1 0,1-1 1,-1 0-1,2-1 31,-6 2-734,0-1 0,0 1 0,-1-1 0,1 0 0,1-2 734,-3 3-357,0-1 0,-1 0 0,1 0 1,-1 0-1,2-3 357</inkml:trace>
  <inkml:trace contextRef="#ctx0" brushRef="#br0" timeOffset="1">53 277 1512,'-20'-1'12915,"10"3"-7050,10-4-3832,6-1-105,2-4-359,9 1-313,11-5-696,5-2-192,7-3-40,3-3 72,3 6 624,6 1 441,-5-17-921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9:01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62 13035,'-4'-5'8834,"10"6"-7410,4 1-128,16 6-63,6 2 247,15-6-792,4-3-200,2-5-168,4-7-64,-11-3-96,-2 1-8,-12 2-152,-14 1-136,-10 2-664,-8 1-328,-17 3 64,-6 7 463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9:01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1432,'5'25'11835,"-3"3"-6570,12 16-2384,0 6-513,1 24-432,9-1-375,2 11-689,-1 3-208,-2-9-328,-2-1-112,-6-20-32,-4-13-64,-4-22-104,-4-7-456,-2-18-288,-2-7 1768,-5-18-1032</inkml:trace>
  <inkml:trace contextRef="#ctx0" brushRef="#br0" timeOffset="1">93 417 2817,'21'2'16115,"3"-9"-13066,11 0-1241,-2 2-416,7 4-247,4 1-465,5-3-368,3 2 0,-10-1-136,-2-2-344,-17 4-360,-10 0 2016,-13 14-1360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9:02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8706,'-6'21'11194,"10"-5"-8785,10-2-225,17-1-567,5-5 47,16-7-712,6-1-264,6-5-376,0-2-104,-18 1-64,-7 2 104,-16-2 33,-6 0-241,6-1 912,-3-2-776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9:06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41 136,'13'-7'409,"40"-20"3539,-44 22 5056,-9 5-8850,0 0 0,0 0-1,0 0 1,0 0 0,0 0 0,0 0 0,0 0 0,0 0-1,0 0 1,0 0 0,0 0 0,0 0 0,-1 0 0,1 0-1,0 0 1,0 0 0,0 0 0,0 0 0,0 0-1,0 0 1,0 0 0,0 0 0,0 0 0,0 0 0,0 0-1,0 0 1,0 0 0,0 0 0,0 0 0,0 0-1,0-1 1,0 1 0,0 0 0,0 0 0,0 0 0,0 0-1,0 0 1,0 0 0,0 0 0,0 0 0,0 0-1,0 0 1,0 0 0,0 0 0,0 0 0,0 0 0,0-1-1,0 1 1,0 0 0,0 0 0,0 0 0,0 0-1,0 0 1,0 0-154,-1 0 147,0 1-1,1-1 0,-1 0 1,0 1-1,0-1 0,1 1 1,-1-1-1,0 1 0,0 0 1,1-1-1,-1 1 0,1 0 1,-1-1-1,0 2-146,-5 4 324,-25 22-2,-1-2-1,-2-2 1,0 0 0,-11 3-322,31-18 76,-18 10 280,0 1-1,2 2 1,-15 15-356,42-34 54,0-1-1,0 1 1,1 0 0,-1 0 0,1 1 0,-2 2-54,4-5 19,-1 0 1,1 0-1,-1 0 0,1 1 0,0-1 1,-1 0-1,1 0 0,0 0 0,0 1 1,0-1-1,0 0 0,0 0 0,0 0 1,0 1-1,0-1 0,0 0 0,1 0 1,-1 0-1,0 0 0,1 0 0,-1 1 1,1-1-1,-1 0 0,2 0-19,0 3 58,1-1 0,0 0 0,0 0-1,0 0 1,0-1 0,0 1 0,1-1 0,-1 0 0,1 0-1,-1 0-57,8 4 199,0-2-1,10 4-198,4-2 161,0 0 1,0-2-1,1-1 1,-1-1-1,18-1-161,21 2 179,-53-2-169,0 1 1,10 3-11,-15-4-100,0-1-599,-8-4-232,-4-4 318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6:46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13 984,'-1'-3'3820,"-1"-6"11183,5 19-9297,2 5-6692,3 10 1666,-2 2 1,4 24-681,9 107 832,-19-152-812,1-1 0,-1 0 0,1 0 0,0 0 0,0 1 0,1-1 0,0 0 0,-1-1 0,2 1 0,1 3-20,-6-11 502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9:07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1 800,'-4'16'1432,"13"-8"12924,7 0-10612,9 0-1487,3 1-9,6 2-415,0-1-449,5-2-608,3 7-208,-2-2-312,-8-5-64,-5 0-32,-11-8-144,-12 1-600,4 1-248,-6-5-8,-2 3 304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9:07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2304,'4'19'15516,"8"13"-12235,-9 18-1513,2 13 80,-5 14-263,3 1-457,2 2-640,-3-3-96,5-7-152,-4-9-56,1-13-24,1-14-88,-5-16-224,0-10-256,-9-16 672,-3-8 992,-11-7-824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8:57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45 176,'-1'-4'2295,"-1"1"-1,1-1 1,1 0-1,-1 0 1,1 1-1,-1-1 1,1 0-1,0 0 1,0 0-2295,0 2 951,0 2-884,1 0 0,-1-1 0,0 1 0,0 0 0,0 0 0,0 0 0,0 0 0,0-1-1,-1 1 1,1 0 0,0 0 0,0 0 0,0 0 0,0 0 0,0-1 0,0 1 0,0 0 0,0 0 0,0 0 0,0 0 0,0 0 0,0 0 0,0 0 0,-1-1-1,1 1 1,0 0 0,0 0 0,0 0 0,0 0 0,0 0 0,0 0 0,-1 0 0,1 0 0,0 0 0,0 0 0,0 0 0,0 0 0,0 0 0,-1 0 0,1 0 0,0 0-1,0 0 1,0 0 0,0 0 0,-1 0 0,1 0 0,0 0 0,0 0 0,0 0-67,-1 0 30,0 1 1,0-1-1,0 0 1,1 1-1,-1 0 0,0-1 1,0 1-1,1-1 1,-1 1-1,0 0 0,1-1 1,-1 2-31,-20 25 209,2 0 0,1 2 0,0 3-209,-15 35 309,-15 18 106,22-41-203,-29 48 245,-26 48-66,77-131-572,2-6-40,1 0-1,0 0 0,-1 0 0,0-1 0,-1 3 222,3-5-46,0 0-1,-1 0 1,1 1-1,0-1 1,0 0-1,0 0 1,-1 0-1,1 0 1,0 0-1,0 0 1,-1 0-1,1 1 1,0-1-1,0 0 1,0 0-1,-1 0 1,1 0-1,0 0 1,0 0-1,-1 0 1,1 0-1,0 0 0,0 0 1,0-1-1,-1 1 1,1 0-1,0 0 1,0 0-1,-1 0 1,1 0-1,0 0 1,0 0-1,0-1 1,-1 1-1,1 0 1,0 0-1,0 0 1,0 0-1,0-1 1,0 1-1,-1 0 1,1 0-1,0 0 1,0-1-1,0 1 47,-5-10-1102,0-10 198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8:57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1128,'1'-1'451,"-1"1"-1,1-1 1,-1 1-1,1-1 1,-1 1-1,1-1 1,-1 1-1,1 0 1,-1-1-1,1 1 1,0 0-1,-1-1 1,1 1-1,-1 0 1,1 0-1,0-1 1,-1 1-1,1 0 1,0 0-1,0 0 1,-1 0-1,1 0 1,0 0-1,-1 0 1,1 0-1,0 0 1,-1 1-1,1-1 1,0 0-451,2 1 704,0 1-1,-1-1 1,1 1 0,-1 0 0,1 0-1,0 0-703,0 1 190,11 9 1191,-1 0 0,-1 1-1,0 0 1,8 13-1381,7 8 1339,89 106 1591,-59-66-2015,28 33-301,-81-101-598,14 16 78,-17-20-100,-1-3-382,-4-7-2330,1-7 2064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8:58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19 380 776,'-1'0'163,"-10"1"3860,5 2 5462,6 0-4496,6 1-4137,-4-3-186,4 1-354,-1 0-1,1-1 1,0 1 0,0-1-1,0 0 1,0-1 0,0 1 0,0-1-1,0-1 1,0 1 0,0-1-1,0 0 1,0 0 0,0 0 0,2-2-312,11-3 205,0-2 0,0 0 1,16-10-206,-17 8 56,-1 0 0,-1-1 0,1-1 1,-2-1-1,0 0 0,0-1 0,5-8-56,-13 14 15,-1 0 0,0 0-1,-1-1 1,0 0 0,0 0-1,-1 0 1,1-4-15,-3 7 12,0-1 0,-1 0 1,1 0-1,-1 0 0,-1 0 0,1 0 1,-1-1-1,-1 1 0,1 0 0,-2-6-12,1 9 14,1-1 0,-1 1-1,0 0 1,-1 0-1,1 0 1,-1 0-1,0 0 1,0 0 0,0 1-1,0-1 1,-1 0-1,1 1 1,-1 0-1,0 0 1,0 0 0,0 0-1,-1 0 1,1 0-1,-1 1 1,1 0-1,-1-1 1,0 2-1,-1-2-13,-1 1 44,0-1-1,0 1 0,-1 1 1,1-1-1,-1 1 0,1 0 0,-1 1 1,0-1-1,1 1 0,-1 1 0,0-1 1,1 1-1,-1 0 0,1 0 0,-1 1 1,1 0-1,0 0 0,0 1 0,0 0 1,0 0-1,0 0 0,0 1 0,1-1 1,0 1-1,0 1 0,0-1 1,0 1-1,0 0 0,1 0 0,0 0 1,0 0-1,1 1 0,-1 0 0,1 0 1,0 0-1,1 0 0,0 0 0,0 0 1,0 1-1,0-1 0,0 6-43,2-4 52,0 0 0,0 0 0,0 0 0,1 0-1,0 0 1,0-1 0,1 1 0,0 0 0,1 0 0,-1-1 0,2 1-1,-1-1 1,1 0 0,0 0 0,0-1 0,1 1 0,0-1 0,0 0-1,0 0 1,1 0 0,0-1 0,0 0 0,1 0 0,-1 0-1,6 2-51,0-1 48,0 0-1,1-1 0,-1 0 0,1-1 0,0-1 0,1 0 0,-1 0 0,1-1 0,-1-1 0,13 0-47,-21-2-1,0 1 0,0-1-1,-1 0 1,1 0 0,0 0 0,0-1 0,-1 0-1,1 0 1,-1 0 0,0 0 0,1-1-1,-1 1 1,0-1 0,-1 0 0,2-2 1,0 3 636,-3 6-236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9:08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4 2056,'3'-4'13731,"-10"6"-8381,1 0-5671,-18 7 2017,-1 2-1,-20 11-1695,-47 32 512,54-31-188,7-5-108,9-5 179,0 0 0,1 1 0,-17 15-395,36-27 43,0 0-1,0 0 1,-1 0-1,1 1 1,1-1-1,-1 1 1,0-1-1,0 1 1,1-1-1,0 1 1,-1 0-1,1 0 1,0 0-1,1 0 1,-1 0-1,0 0 1,1 0-1,0 0 1,-1 0-1,1 0 1,0 0-1,1 0 1,-1 0-1,0 0 1,1 0-1,0 0 1,0 0-1,0 0 1,0 0-1,0 0 1,1 0-1,-1-1 1,1 1-1,-1-1 1,1 1-1,0-1 1,0 1-1,1 0-42,6 5 118,0-1 0,0 0 0,1 0-1,0-1 1,0 0 0,1 0 0,-1-1 0,1-1-1,0 0 1,1 0 0,-1-1 0,3 0-118,28 5 329,0-2 1,30 0-330,-53-5 40,-4 1 2,1-1 1,-1-1-1,1 0 1,-1-1-1,0-1 1,2-1-43,-16 3-21,0 0 0,1 0 1,-1 0-1,0-1 1,0 1-1,0-1 0,0 1 1,0-1-1,0 1 1,0-1-1,-1 1 0,1-1 1,0 0-1,1 0 21,-2 0-3,0 1-1,0 0 1,0 0-1,0 0 1,0 0-1,0 0 1,0-1-1,0 1 1,0 0-1,0 0 1,0 0-1,0 0 1,0 0-1,0-1 1,0 1-1,0 0 1,0 0-1,0 0 1,0 0-1,0 0 1,-1-1-1,1 1 1,0 0-1,0 0 1,0 0-1,0 0 1,0 0-1,0 0 1,0 0 0,0 0-1,-1-1 1,1 1-1,0 0 1,0 0-1,0 0 1,0 0-1,0 0 4,-13-3 352,-21-1-194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9:08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1312,'-7'15'10947,"16"-2"-4178,6-1-3392,10 2-1009,6-2-215,6-3-649,4-4-440,9 3-552,-5-2-176,-2-2-111,-10 1-25,-16-2-304,2 3-233,-18-2-127,-6-4 1225,-14 8-641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9:09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1232,'-6'3'1204,"1"0"0,-1 1 0,1-1 0,-1 1-1,1 0 1,0 0 0,0 1 0,-1 2-1204,1-2 736,1 0-1,0 1 1,0 0 0,1 0 0,-1 0 0,2 0 0,-2 4-736,1-1 466,0 1 0,1-1 0,0 1 0,1-1 1,0 1-1,0-1 0,1 1 0,0 0 0,1-1 1,0 1-1,3 7-466,1 2 524,0 0 0,2 0 0,1-1 0,0 0 0,1-1 0,7 11-524,11 12 918,1 0 0,7 4-918,-25-33 137,0 1 0,0-2 0,1 1 0,1-1 0,0-1 0,0 0 0,1-1 0,2 2-137,-9-8 39,0 1 1,0-1-1,0 0 1,0 0-1,0 0 0,0-1 1,1 0-1,-1 0 0,3-1-39,-4 0 14,0 0-1,0 0 0,-1-1 1,1 0-1,0 0 0,0 0 1,-1-1-1,1 0 1,-1 0-1,1 0 0,-1 0 1,0-1-1,1 0-13,3-3 7,0 0 1,-1-1-1,0 0 1,0-1-1,-1 1 1,1-1-1,-2-1 1,1 1-1,-1-1 1,-1 0-1,1 0 1,-1 0-1,0-3-7,1-4-10,0-1 0,-1-1 0,0 1 0,-2 0 0,0-1 0,-1 0 0,-1-2 10,0 7-20,-1 0 1,-1 0 0,0 1 0,-1-1 0,0 0 0,-1 1-1,-1 0 1,0 0 0,0 0 0,-1 1 0,-1-1 0,0 1-1,0 1 1,-1 0 0,0 0 0,-1 0 0,0 1 0,-1 0-1,0 1 1,0 0 0,0 0 0,-1 1 0,-1 1 0,1 0-1,-1 0 1,0 2 0,-12-5 19,19 8-2,0 0-1,0 0 1,-1 0-1,1 0 1,0 1-1,0 0 1,-1 0 0,1 1-1,0-1 1,0 1-1,-1 0 1,1 1-1,0-1 1,0 1-1,0 0 1,1 0 0,-1 0-1,0 1 1,1 0-1,-1 0 1,1 0-1,0 0 1,0 1-1,1 0 1,-1-1 0,0 1-1,1 1 1,0-1-1,0 0 1,-1 3 2,0 1 71,0 1 0,0-1 1,0 1-1,1 0 0,0 1-71,2-5 21,0 0 0,0 0 0,1 0 0,-1 0 0,1 0 0,0 0 0,0 0 0,1 0 0,0 4-21,10 22-5458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9:34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513 217 72,'57'-58'1228,"-56"57"-748,1-1-1,-1 1 0,0-1 0,1 0 1,-1 1-1,0-1 0,0 0 0,0 0 1,-1 0-1,1 0 0,0 0 0,-1 0 1,1 0-1,-1 0 0,0 0 0,0 0 1,0 0-1,0-1 0,0 1 0,0 0-479,-1-1 394,0-1 0,0 1 1,0 0-1,0 0 0,-1 0 0,1 1 0,-1-1 0,0 0 0,1 1 0,-1-1 0,-1 1 1,0-2-395,-5-4 410,-1 1 0,0-1 1,-1 2-1,1-1 1,-1 1-1,-8-3-410,8 4 144,0 0-1,-1 1 1,1 1-1,-1-1 1,0 2-1,0-1 1,0 2-1,0-1 1,-1 2-1,1-1 1,0 2-1,0-1 1,-1 2-1,1-1 1,0 1-1,0 1 1,0 0-1,-9 4-143,4 0 52,0 1 1,0 1-1,1 0 0,0 1 0,0 0 0,1 1 0,1 1 0,0 0 0,0 1 0,1 0 0,1 1 0,0 0 0,1 1 1,1 0-1,0 1 0,1 0 0,1 0 0,0 1 0,-1 8-52,-1 7 38,1 1 1,2 0-1,2 0 0,-1 25-38,3 33 150,4 9-150,4-7 79,4-1-1,5 0 1,3-1 0,17 45-79,23 48 14,56 114-14,-47-126 17,-7 3-1,31 156-16,-64-201 45,-5 2 0,-7 0-1,-5 1 1,-5 44-45,-11-41 82,-5 0 0,-6-1-1,-6-1 1,-11 17-82,2-37 52,9-36-24,-1 11 0,-20 29-12,33-90-13,3-11-17,0-1 0,-1 0 0,-1 0 1,0-1-1,-2 0 0,-10 11 14,4-4-49,-6 4-222,-1-1 0,-26 20 271,35-32-165,10-6-60,12-6-103,3-2 293,-2 1 35,0 1 0,0 0 0,0 0 0,-1 1 0,1-1 0,0 2 0,-1-1 0,1 1 0,0 0 0,-4-1 4,1 0 0,-1 0 0,1 1 1,-1 0-1,0-1 0,0 1 1,0 0-1,0 1 0,-1-1 1,1 0-1,-1 1 0,0-1 0,1 2-4,-1-1 6,10 16 22,-2 0 0,0 1 0,-1 1 0,-2 0 0,0 0 0,1 8-28,6 40 189,2 30-189,-3 24 393,-3 32-393,-5 128 422,-3-91-119,8 135 823,17 20-1126,-12-222 122,6 0-1,6-2 0,4-1 0,21 41-121,-35-117 13,23 42-13,-30-70-92,0-1 0,2 0 0,0-1 0,1 0 0,13 13 92,-21-25-57,-1-1 0,1 1 0,0-1 0,0-1 0,0 1 0,1-1 0,2 2 57,-3-4-39,0 1 0,0-1 0,1 1 0,-1-2 0,1 1 0,-1 0 1,2-1 38,-6 0-1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9:35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1 768,'8'0'2522,"0"3"5551,-1 5-1736,-2-2-6971,-4-5 17,7 13 1327,0-1 0,-1 2 0,0-1 0,-1 1 0,4 14-710,5 26 1403,-2 1-1403,-8-34 201,22 127 704,-8-39-407,14 60 194,-32-169-685,0 2 43,0 1 1,-1 0-1,1-1 0,-1 1 0,1-1 0,-1 1 0,0 0 0,0-1 0,-1 1 0,1 0 0,-1-1 1,0 3-51,1-7 106,1 0 1,-1 0-1,1 0 1,0 1-1,-1-1 1,1 0 0,0 0-1,0 0 1,0 0-1,-1 1 1,1-1-1,0 0 1,0 1 0,1-1-107,19-8 178,-12 6-79,14-6 90,1 2-1,0 1 0,0 1 0,0 1 1,7 0-189,170-4 896,-188 10-870,-13-2-29,0 0 1,0 0 0,0 1 0,0-1-1,0 0 1,0 0 0,0 0 0,0 0-1,0 0 1,0 1 0,-1-1-1,1 0 1,0 0 0,0 0 0,0 0-1,0 0 1,0 0 0,0 1 0,0-1-1,0 0 1,0 0 0,0 0 0,-1 0-1,1 0 1,0 0 0,0 0 0,0 0-1,0 1 1,0-1 0,0 0-1,-1 0 1,1 0 0,0 0 0,0 0-1,0 0 1,0 0 0,0 0 0,-1 0-1,1 0 3,-3 1 141,0 0 1,-1 0-1,1 0 0,-1 0 0,-2 0-141,-15-1 329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6:46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1360,'-3'1'2495,"2"-2"-1929,0 1 0,0 0 0,0 0-1,0 0 1,0 1 0,0-1 0,0 0 0,0 0 0,0 0 0,0 1-1,0-1 1,0 0 0,0 1 0,0-1 0,0 1 0,0 0-1,0-1 1,0 1 0,1-1 0,-1 1 0,0 0 0,0 0-1,1-1 1,-1 1 0,0 1-566,-1 1 1187,-2 3 1497,9 4-971,-2-7-1453,0 0 0,-1 0 1,1-1-1,0 1 0,0-1 0,0 0 0,1 0 0,-1 0 1,0 0-1,1-1 0,-1 1 0,3-1-260,6 3 420,1-1 0,13 1-420,-13-2 188,64 8 822,7-3-1010,-9-2 336,26 8-336,-90-11 35,23 4-230,0 1 0,11 6 195,-27-5-123,-9 0-3731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9:35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2729,'4'0'5214,"17"1"5464,-19 0-10503,0-1 0,0 1 0,1 0-1,-1 0 1,0-1 0,-1 1-1,1 1 1,0-1 0,1 1-175,2 3 206,0-1 1,0 1 0,0 1 0,-1-1 0,0 1 0,0-1-1,-1 1 1,1 0 0,-1 1 0,-1-1 0,1 2-207,7 19 856,-2 0 0,0 5-856,-7-27 64,36 123 781,5-2 0,24 41-845,-50-115-2077,-19-71-1466,-1-6 2576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9:35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 1384,'11'-3'11775,"7"4"-7090,-2 0-2390,19-1 1846,27-4-4141,-35 1 523,-1 1-1,1 2 0,18 2-522,-41-2 35,1 1 1,-1-1-1,0 1 1,0 1-1,0-1 1,0 0-1,0 1 1,0 0-1,0 0 1,-1 0-1,3 2-35,-4-2 11,0-1 0,-1 1 1,1 0-1,0-1 0,-1 1 0,0 0 0,1 0 1,-1 0-1,0 1 0,0-1 0,0 0 0,0 0 1,-1 0-1,1 1 0,0-1 0,-1 0 0,0 1 1,0-1-1,1 1 0,-1-1 0,-1 0-11,1 6 24,-2-1 0,1 0 1,-1 0-1,0 0 0,0 0 0,-1 0 0,0-1 0,0 1 0,0-1 0,-1 0 0,0 0 0,-1 0 0,-4 5-24,-5 5 46,-1-1 1,0-1-1,-1 0 0,-4 2-46,-21 15 60,-50 38-631,83-64 431,0 0-1,-1-1 1,1 0-1,-1-1 1,0 1 0,0-2-1,-2 1 141,-1 2 193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9:37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303 126 336,'13'-26'3346,"-8"16"3909,-4 9-6608,0 0 0,0-1 0,0 1 0,-1-1 0,1 1 0,-1-1 0,1 1 1,-1-1-1,0 1 0,1-2-647,-1-1 560,0 0 0,1 0-1,-1-1 1,-1 1 0,1 0 0,-1-1 0,0 0-560,1 3 88,-1 0 0,1 1-1,-1-1 1,0 0 0,0 1-1,0-1 1,1 0 0,-1 1-1,0-1 1,-1 1 0,1 0-1,0-1 1,0 1 0,-1 0-1,1 0 1,-1 0 0,1-1 0,-1 2-1,1-1 1,-1 0-88,-4-1 68,1 0 1,-1 1-1,1 0 0,-1 0 0,1 0 1,-1 1-1,0 0 0,1 0 1,-1 0-1,-3 1-68,-6 1 56,1 1 0,-1 0 0,-8 4-56,11-3 14,1 1 0,-1 1 1,1-1-1,0 2 0,0-1 1,0 2-1,1-1 0,0 1 1,0 1-15,4-3 26,0 0 0,1 1 0,-1-1 0,1 1 0,1 0 0,-1 0 0,1 0 0,0 1 0,1 0 0,0 0 0,0-1 0,1 2 0,0-1 0,0 1-26,1-6 23,1 0-1,0 1 1,0-1-1,0 0 1,0 1-1,0-1 1,1 0 0,-1 0-1,1 1 1,0-1-1,0 0 1,0 0-1,1 0 1,-1 0-1,1 0 1,0 0-23,1 1 23,-1 0 0,2-1 1,-1 1-1,0-1 0,1 0 0,-1 0 1,1-1-1,0 1 0,0-1 1,3 2-24,6 2 45,0-1 1,1-1-1,-1 0 1,1-1-1,0 0 1,0-1-1,1-1-45,70 2 283,-52-2 15,1 1 0,5 2-298,-35-4 45,-1 1 0,1 0 0,0 0-1,-1 0 1,1 1 0,-1-1 0,1 1-1,-1 0 1,1 0-45,-3-1 17,-1-1 1,1 1-1,0-1 0,-1 1 0,1-1 0,0 1 0,-1-1 1,1 1-1,-1 0 0,1-1 0,-1 1 0,0 0 1,1-1-1,-1 1 0,0 0 0,1 0 0,-1-1 0,0 1 1,0 0-1,1 0 0,-1 0 0,0-1 0,0 1 1,0 0-1,0 0 0,0 0 0,0 0 0,0-1 0,-1 1 1,1 0-1,0 0 0,0-1 0,-1 1 0,1 0 0,0 0 1,-1-1-1,1 1 0,-1 0 0,1-1 0,-1 1 1,1 0-1,-1-1 0,0 1-17,-2 3 49,-1-1 0,0 0 0,0 0 1,0 0-1,0-1 0,0 1 0,-1-1 0,1 0 1,-2 0-50,-10 4 76,0-1 0,0-1-76,-12 2-222,-1-1 1,0-1-1,-3-2 222,8 0-1006,18-3-2251,9-1 389,10-4-1799,9-2 323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9:37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1408,'-7'15'10860,"2"2"-5634,1 2-3290,1 1 0,-1 19-1936,4-36 511,-1 6-210,0 0 0,1 0 0,1 0 1,0 0-1,0 0 0,0-1 1,1 1-1,1 0 0,-1-1-301,-1-4 41,1-1 0,-1 0 0,1 0 0,-1 0 0,1 0 0,0 0 0,0-1 0,0 1 0,0-1 0,1 1 0,-1-1 0,1 0 0,-1 1 0,1-1 0,0-1-1,0 1 1,0 0 0,0-1 0,0 1 0,0-1 0,0 0 0,1 0 0,-1 0 0,0-1 0,1 1-41,0-1 11,0 1 1,0-1-1,0 0 1,0 0-1,0-1 0,0 1 1,0-1-1,0 0 0,0 0 1,0 0-1,0 0 0,0-1 1,-1 0-1,1 1 0,-1-1 1,1-1-1,-1 1 0,1 0 1,-1-1-1,0 0 0,0 0-11,1-2 8,0 1 0,-1-1 0,1 0-1,-1 0 1,0-1 0,-1 1 0,1-1-1,-1 0 1,0 1 0,0-1-1,-1 0 1,0 0 0,1-4-8,-1 4 6,-1 0 1,0 0-1,0 0 1,0-1-1,-1 1 1,0 0-1,0 0 1,0 0-1,-1 0 0,0 1 1,0-1-1,0 0 1,-3-2-7,3 4 9,0 1 1,0-1-1,-1 1 1,0 0-1,1 0 1,-1 0-1,0 0 1,0 1-1,-1-1 1,1 1-1,-1 0 1,1 0-1,-1 0 0,0 0 1,1 1-1,-1-1 1,0 1-1,0 0 1,0 0-1,-4 0-9,4 1 3,-1-1 0,1 1 0,0 0-1,0 1 1,0-1 0,0 1 0,0-1 0,0 1-1,0 0 1,0 1 0,0-1 0,0 1-1,0 0 1,1 0 0,-1 0 0,1 0 0,-2 1-3,0 1-64,1 1 1,-1-1 0,1 1 0,0 0 0,0 0 0,0 1 0,1-1-1,-1 1 1,1 0 0,-1 4 63,1-4-257,1 0 0,0 1 1,0-1-1,0 3 257,2-7-121,-1-1 0,1 1 0,0 0-1,0-1 1,0 1 0,0 0 0,0-1 0,0 1 0,0 0 0,1-1 0,-1 1 0,1 0 0,-1-1 0,1 1 0,-1-1 0,1 1 0,0-1 0,0 1-1,0-1 1,0 1 121,1-1-111,0 1 0,0-1 0,0 1-1,1-1 1,-1 0 0,0 0 0,2 1 111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9:37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1576,'13'5'12795,"-5"11"-8602,1 18-2113,3 9-119,-12 13-425,7 7-280,-3-3-615,4-2-177,4-3-256,-6-11-80,5-14-16,-6-4-72,6-16-168,0-2-288,-3-8-681,4-8-415,-7-8 2888,12 2-1392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9:38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1280,'2'2'2323,"1"0"0,-1 0 0,0 0-1,0 0 1,0 1 0,1 0-2323,10 18 5185,-8-8-4333,0 0-1,1 7-851,-2-5 1729,4 7-377,0 0 0,5 7-1352,-9-21 204,0 0 1,1 0 0,0 0 0,0 0 0,1-1-1,0 0 1,3 2-205,-8-8 24,0 0 0,0 0 0,1 0 0,-1 0 0,0 0 0,1 0 0,-1 0 0,0-1 0,1 1 0,-1 0 0,1-1 0,-1 1-1,2-1-23,-2 0 10,0 0-1,0 0 1,0 0-1,0 0 1,-1 0-1,1 0 1,0-1-1,0 1 1,0 0-1,-1 0 1,1-1-1,0 1 1,0-1-1,-1 1 1,1-1-1,0 1 1,-1-1-1,2 0-9,0-2 12,1 0 0,-1-1 0,0 1-1,0-1 1,0 1 0,0-1 0,-1 0 0,1 0-1,-1 0-11,28-86-118,8-23-2283,-35 106 2029,-1 5 177,-1 0-1,1 0 1,0 0-1,0 1 1,0-1 0,0 0-1,0 0 1,0 1-1,0-1 1,0 0-1,1 1 1,-1-1 0,1 0 195,-2 2 27,1 0 0,-1 0 0,0 0 0,0-1 0,0 1 0,0 0 1,0 0-1,0 0 0,1 0 0,-1 0 0,0 0 0,0 0 0,0 0 1,0 0-1,0-1 0,1 1 0,-1 0 0,0 0 0,0 0 0,0 0 1,0 0-1,1 0 0,-1 0 0,0 0 0,0 0 0,0 0 0,1 0 1,-1 0-1,0 1 0,0-1 0,0 0 0,0 0 0,0 0 0,1 0 1,-1 0-1,0 0 0,0 0-27,1 11 561</inkml:trace>
  <inkml:trace contextRef="#ctx0" brushRef="#br0" timeOffset="1">365 203 880,'21'9'5002,"-12"-5"-2578,0 0 0,-1-1 0,1 0 1,1 0-1,3 0-2424,-10-3 232,-1 0 0,1 0 0,0 0 0,0 0 0,0 0 0,0 0 0,0-1 1,-1 1-1,1-1 0,0 0 0,0 0 0,-1 0 0,1 0 0,-1-1 0,1 1 0,-1-1 1,1 1-1,-1-1 0,0 0 0,1 0-232,1-3 87,1 1-1,-1-1 1,0 0 0,0 0 0,-1 0 0,0-1 0,1 1-1,-2-1 1,1 0 0,-1 1 0,0-2-87,-1 4 13,0 0 1,0 1-1,-1-1 0,0 0 1,1 0-1,-1 1 0,0-1 1,0 0-1,0 0 1,-1 1-1,1-1 0,-1 0 1,0 1-1,1-1 1,-1 0-1,0 1 0,-1-1 1,1 1-1,0-1 0,-1 1 1,1 0-1,-1-1 1,0 1-1,0 0 0,0 0 1,-1 0-14,-1-2 22,-1 1 1,0-1-1,0 2 0,0-1 1,0 0-1,-1 1 0,1 0 1,-1 0-1,0 1-22,-4-2 22,1 2 1,-1-1-1,0 1 1,-8 0-23,16 1 9,1 0 0,-1 0 0,1 0 0,-1 0 0,0 0 0,1 1 0,-1-1 0,0 0 1,1 1-1,-1-1 0,1 1 0,-1 0 0,1-1 0,-1 1 0,1 0 0,-1 0 0,1 0 1,0 0-1,-1 0 0,1 0 0,0 0 0,-1 1-9,1 1 25,0-1 0,1 0 0,-1 1 0,0-1 0,1 0 0,-1 1-1,1-1 1,-1 1 0,1-1 0,0 1 0,0-1 0,1 1 0,-1-1 0,1 2-25,0 6 62,2-1 1,-1 0-1,1-1 1,1 1-1,-1-1 0,1 1 1,1-1-1,0 0 0,3 4-62,-4-6-44,0-1-1,0 0 1,0 0-1,0 0 1,1-1-1,0 0 1,0 1-1,0-2 1,1 1-1,-1-1 1,1 1-1,0-1 1,0-1-1,0 1 1,0-1-1,0 0 1,0-1-1,1 0 0,-1 0 1,0 0-1,1 0 1,-1-1-1,1 0 1,-1-1-1,1 1 1,1-2 44,9-1-1368,-1-1-1,0-1 1,14-7 1368,12-5-1355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9:38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115 306 744,'-6'-7'209,"-4"-1"4436,9 8-4089,0-1 0,0 1-1,-1 0 1,1-1 0,0 1 0,0 0-1,0 0 1,-1 0 0,1 0 0,0 0-1,0 0 1,-1 0 0,1 1 0,0-1-1,0 0 1,0 1 0,-1-1-556,-3 2 464,1 0 1,0 0-1,0 1 1,1-1-1,-1 1 1,1-1-1,-1 1 1,1 1-1,0-1 1,0 0-1,0 1 1,0-1-1,1 1 1,-1 0-1,1 0 1,-1 1-465,0 2 325,0 1 1,0 0 0,0 0-1,1 0 1,0 0-1,0 0 1,1 0 0,0 5-326,1-2 236,0 1 0,0-1 1,2 1-1,-1-1 1,1 1-1,3 7-236,-3-14 49,0 0 0,0 0 0,0 0 0,1 0 0,0 0 0,0-1 0,1 2-49,-2-3 14,0-1 0,0 0 0,0 0 0,1 0 0,-1 0 0,1 0 0,-1 0 0,1 0 0,0-1 0,0 1 0,-1-1 0,4 1-14,-4-2 2,-1 1 1,1-1-1,0 0 0,0 1 0,-1-1 0,1 0 0,0 0 0,0 0 0,0 0 0,-1-1 0,1 1 0,0 0 0,0-1 0,-1 1 0,1-1 0,0 0 0,-1 1 0,1-1 0,0 0 0,-1 0 1,1 0-1,-1 0 0,0 0 0,1 0 0,-1-1 0,0 1 0,0 0 0,1-1 0,-1-1-2,4-3-58,-1-1 0,-1 0-1,1 0 1,-1-1 0,-1 1 0,2-3 58,3-18-643,-1 1 0,-1-1 0,-1 0 0,-1 0 0,-1 0 0,-3-26 643,-3-9-795,-4-1 0,-7-28 795,14 86-12,-2-10 97,0 1 1,-5-10-86,8 25 15,0 0-1,0 0 1,0 0 0,0 0-1,0 0 1,0 0 0,0 0 0,0 0-1,0 1 1,0-1 0,0 0-1,0 0 1,0 0 0,0 0-1,-1 0 1,1 0 0,0 0 0,0 0-1,0 0 1,0 0 0,0 0-1,0 0 1,0 0 0,0 0 0,-1 0-1,1 0 1,0 0 0,0 0-1,0 0 1,0 0 0,0 0-1,0 0 1,0 0 0,0 0 0,-1 0-1,1 0 1,0 0 0,0 0-1,0 0 1,0 0 0,0 0 0,0 0-1,0 0 1,0 0 0,0 0-1,-1 0 1,1 0 0,0-1-1,0 1 1,0 0 0,0 0 0,0 0-1,0 0 1,0 0 0,0 0-1,0 0 1,0 0 0,0-1-15,-2 14 610,2 19 93,1 1-1,1-1 1,2 0 0,2 0 0,1-1-1,1 1 1,1-1 0,8 13-703,8 15 532,2-1 0,3-1 1,31 44-533,-55-91 178,1-1 0,0 0 0,0 0 0,1 0 1,4 4-179,9 2 904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9:39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2320,'-15'1'15524,"12"-1"-11963,6 5-2081,2 10 136,-5 2-15,7 16-425,5 3-368,0-4-440,5 6-128,-8-17-56,-3-9-136,-1-4-488,-2-11-296,3-7 632,-6-12-3721,3-16 3025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9:39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6 920,'12'-6'1296,"3"6"10203,1 0-10587,8 0-416,-3 3-12938,6 4 11889</inkml:trace>
  <inkml:trace contextRef="#ctx0" brushRef="#br0" timeOffset="1">280 77 2184,'14'26'14977,"-2"0"-8548,-4 0-4581,-1 0 0,1 5-1848,-9-29-119,-3-5-476,4 3 540,-1-1 1,1 1-1,0-1 0,-1 1 1,1-1-1,0 1 0,-1-1 1,1 1-1,0-1 0,0 1 1,0-1-1,0 0 0,-1 1 1,1-1-1,0 1 0,0-1 1,0 0-1,0 1 0,0-1 1,0 0 54,2-3-30,-1-1-1,1 1 1,-1 0 0,1-1 0,0 1-1,1 0 1,-1 0 0,1 0 0,0 1 30,25-29-5,-25 28-12,3-2 64,0 0 0,0 1-1,1 0 1,0 0 0,-1 1-1,1 0 1,1 0 0,-1 0-1,1 1 1,-1 0 0,1 1 0,0 0-1,0 0 1,0 0 0,4 1-47,-8 0 118,0 1 1,0 0-1,0 0 1,0 0 0,0 1-1,0-1 1,0 1 0,0 0-1,0 0 1,-1 0 0,1 0-1,0 1 1,-1 0 0,1 0-1,-1 0 1,0 0-1,1 0 1,-1 0 0,2 3-119,-1-1 113,-1 0 0,0 0 0,0 0 0,-1 0 0,1 0 0,-1 1 0,0-1 0,0 1 0,0 0 0,-1-1 0,1 1 1,-1 0-1,0 0 0,-1 0 0,1 3-113,0 21 305,-2-19-282,2 0 0,-1 0 0,2 6-23,4 12 715,-6-21 167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9:40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1616,'8'2'11891,"10"10"-9235,7 11-279,-5 17-33,0 6-327,-2 17-481,1 6-215,-3 14-441,8 0-232,-2-5-312,0-11-128,-2-17-48,-8-10-40,-2-18-320,-2-7-464,-4-15-696,-4-12-193,-5-17 857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6:47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2345,'0'1'655,"0"-1"0,0 1 0,0-1 1,0 1-1,-1-1 0,1 1 1,0-1-1,0 1 0,0-1 1,0 1-1,0-1 0,0 1 1,0-1-1,0 1 0,1-1 1,-1 1-1,0-1 0,0 1 0,0-1 1,0 1-1,1-1 0,-1 1 1,1 0-656,0-1 348,0 0 0,0 1 0,0-1 1,0 0-1,0 1 0,0-1 0,0 0 0,0 0 1,0 0-1,0 0 0,0 0 0,1 0-348,28 1 4169,18 2-4169,-22 1 445,0 1-1,0 1 1,9 3-445,-25-6 74,-1 1 1,0 0-1,1 0 1,-2 1-1,7 4-74,-11-7 15,-1 1 0,1 0-1,-1-1 1,0 1-1,0 0 1,0 1-1,-1-1 1,1 0-1,-1 1 1,1-1-1,-1 1 1,0 0-1,-1 0 1,2 3-15,-2-3 9,0 0 0,-1 0-1,1 0 1,-1 0 0,0 0 0,0 1 0,0-1-1,-1 0 1,1 0 0,-1 0 0,0 0 0,0 0-1,-1 0 1,1 0 0,-1 0 0,0 1-9,-1 0 10,0 0 0,0-1 0,0 1 0,0-1 0,-1 0-1,1 0 1,-1 0 0,0-1 0,-1 1 0,1-1 0,0 0 0,-5 2-10,-14 6 106,-16 5-106,-10 4 90,3-2 267,46-18-351,0 0-1,0 0 0,0 0 0,0 0 0,0 0 0,0 0 0,0 0 0,0 0 1,0 0-1,0 0 0,0 0 0,0 0 0,-1 0 0,1 0 0,0 0 1,0 0-1,0 0 0,0 1 0,0-1 0,0 0 0,0 0 0,0 0 0,0 0 1,0 0-1,0 0 0,0 0 0,0 0 0,0 0 0,0 0 0,0 0 0,0 0 1,0 0-1,-1 0 0,1 1 0,0-1 0,0 0 0,0 0 0,0 0 1,0 0-1,0 0 0,0 0 0,0 0 0,0 0 0,0 0 0,0 0 0,0 0 1,1 0-1,-1 1 0,0-1 0,0 0 0,0 0 0,0 0 0,0 0 0,0 0 1,0 0-1,0 0 0,0 0-5,5 1 150,10-2 21,1-1-1,14-3-170,16-2 118,-16 4-45,-3-1 86,9 2-159,-27 2 79,-1 0 1,1 1 0,-1-1-1,1 2 1,-1-1-1,4 3-79,-2 0 771,-7 4-401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9:40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55 2200,'18'-5'5564,"-1"1"-1,1 0 0,1 2-5563,-6 0 1278,1 1 0,-1 1 0,1 1 0,8 1-1278,-14-1 135,0 0-1,0 1 1,0 0-1,0 1 1,-1-1 0,1 2-1,6 3-134,-9-4 190,0 0 0,0 1 0,0-1 0,-1 1 0,0 0 0,1 1 0,-1-1 0,-1 1 0,1 0 0,-1-1 0,2 3-190,-4-4 20,1 0 0,-1 0 0,1 0 0,-1 0 1,0 0-1,0 1 0,-1-1 0,1 0 0,0 0 0,-1 1 0,0-1 1,0 0-1,0 0 0,0 1 0,-1-1 0,1 0 0,-1 0 0,0 1 1,0-1-1,0 0 0,0 0 0,0 0 0,-1 0 0,1 0 0,-1 0 1,0-1-1,0 1 0,-1 1-20,-4 4 30,-1 0-1,0-1 1,-1 0 0,1 0-1,-1-1 1,0 0 0,-10 4-30,-3 2-272,1-2-1,-1 0 1,-1-2 0,0 0-1,-16 2 273,35-9-368,0-1-1,0 1 1,0-1-1,0 0 0,-2 0 369,6 0-96,-1 0 1,1 0-1,-1 0 0,1 0 0,-1 0 0,1 0 0,0 0 0,-1 0 0,1 0 0,-1 0 0,1 0 0,-1-1 0,1 1 0,0 0 0,-1 0 0,1-1 0,0 1 0,-1 0 0,1 0 0,0-1 0,-1 1 0,1 0 0,0-1 0,-1 1 0,1 0 0,0-1 0,0 1 0,0-1 0,-1 1 0,1-1 1,0 1-1,0 0 0,0-1 0,0 1 0,0-1 0,0 1 0,0-1 0,0 1 0,0-1 0,0 1 0,0 0 0,0-1 0,0 1 0,0-1 0,0 0 96,6-14-1607</inkml:trace>
  <inkml:trace contextRef="#ctx0" brushRef="#br0" timeOffset="1">298 85 680,'1'0'291,"-1"0"1,1 1-1,-1-1 0,1 0 1,-1 0-1,1 0 0,-1 0 0,0 1 1,1-1-1,-1 0 0,1 0 0,-1 1 1,0-1-1,1 0 0,-1 1 1,1-1-1,-1 0 0,0 1 0,0-1 1,1 0-1,-1 1 0,0-1 1,0 1-1,1-1 0,-1 1 0,0-1 1,0 0-1,0 1 0,0-1 0,0 1 1,0-1-1,0 1 0,0 0-291,1 18 6564,-1-17-6463,-5 33 3977,3-27-3432,1 0-1,0-1 0,1 1 0,-1 0 0,1 0 0,1 0 0,0 5-645,0-11 54,-1 0 1,1 0-1,-1 0 0,1-1 1,0 1-1,0 0 0,0 0 1,0-1-1,0 1 1,0-1-1,1 1 0,-1-1 1,0 1-1,1-1 0,-1 0 1,1 1-1,0-1 1,-1 0-1,1 0 0,0 0 1,-1-1-1,1 1 1,0 0-1,0-1 0,0 1 1,0-1-1,0 1 0,0-1 1,1 0-55,2 0 14,-1 0 0,0 0 0,1 0 0,-1-1 0,0 0-1,0 0 1,1 0 0,-1 0 0,0 0 0,0-1 0,0 0 0,3-2-14,2-1 3,-1-1 0,0-1 0,0 1 0,-1-1 0,0 0 0,0-1 0,0 0 0,-1 0 0,5-9-3,-8 12-1,-1 0 0,1 0-1,-1 0 1,0 0 0,-1-1 0,1 1 0,-1 0-1,0-5 2,0 6-2,-1 0-1,0 1 1,-1-1 0,1 0-1,0 0 1,-1 1-1,0-1 1,0 1-1,0-1 1,0 1-1,-1-1 1,1 1-1,-2-2 3,0 0-2,-1 1-1,1 0 1,-1 0-1,0 0 1,0 0-1,0 1 1,0 0-1,-1-1 1,1 2-1,-1-1 1,0 0-1,0 1 1,0 0-1,0 0 1,0 1-1,-4-2 3,-1 1-4,0 0 0,0 1-1,0 0 1,0 0 0,0 1-1,0 0 1,0 1 0,-5 1 4,8-1-2,1 1 1,-1-1-1,1 2 0,0-1 1,-1 1-1,1 0 0,1 0 1,-1 1-1,0-1 0,-4 5 2,7-5-58,0-1 0,0 1 0,0 0 0,0 0 0,1 1 0,-1-1-1,1 0 1,0 1 0,0-1 0,0 1 0,1 0 0,-1 0 0,1-1-1,0 1 1,0 0 0,0 0 0,1 0 0,-1 2 58,1-4-51,0 0 0,0 0 0,0-1 0,0 1 0,1 0 0,-1 0 0,0 0 1,1 0-1,-1-1 0,1 1 0,0 0 51,0-1-41,0 1 0,0-1 0,0 0 0,0 0-1,1 0 1,-1 0 0,0 0 0,1 0 0,-1 0 0,1 0 41,-1 0-15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9:40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2064,'21'15'14780,"-17"14"-10547,-4 14-2737,8 27 88,-8 3-144,7 7-415,6-5-305,0-22-336,2-8-136,3-17-88,0-11-128,-2-15-400,0-5-88,2-18 1840,2-9-1216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9:41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1 389 2457,'3'33'12590,"1"0"-7409,1-2-2688,2-1-1,2 6-2492,-7-31 265,0 1-1,0 0 0,0-1 1,1 1-1,0-1 0,0 0 0,0 0 1,1 0-1,1 1-264,-4-4 24,1-1 1,-1 0-1,0 1 1,1-1-1,0 0 1,-1 0-1,1 0 1,-1 0-1,1 0 1,0 0-1,0-1 0,0 1 1,-1 0-1,1-1 1,0 0-1,0 1 1,0-1-1,0 0 1,0 0-1,0 0 1,0 0-1,0 0 0,-1-1 1,1 1-1,0 0 1,0-1-1,0 0 1,0 1-1,-1-1 1,1 0-1,1-1-24,0 0-10,1 0 0,-1-1 0,0 0 0,-1 0 0,1 0-1,0 0 1,-1 0 0,0 0 0,1-1 0,-1 1 0,-1-1 0,1 1 0,0-1 0,-1 0 0,0 0-1,0 1 1,0-4 10,3-8-234,-2-1 0,0 0-1,0-12 235,-2-27-748,4 84 983,1-1 1,2-1-1,0 1 0,5 8-235,47 107 1239,-1-2-353,-53-127-808,-1 0 0,0 0 0,-1 0 0,0 0 0,-1 1-78,-2-11 15,0 0 1,0 0-1,0 0 0,0 0 1,0-1-1,-1 1 0,0 0 1,0 0-1,0 0 0,0-1 0,0 1 1,-1-1-1,0 1 0,0-1 1,0 1-1,0-1 0,0 0 1,0 0-1,-1 0 0,-2 2-15,-2 0 18,0 0 0,0 0 0,0-1-1,-1 0 1,0-1 0,1 1 0,-1-2-1,0 1 1,-1-1 0,1 0 0,-8 1-18,4-2-16,0 0 0,0 0 1,0-1-1,0-1 1,0 0-1,0-1 0,0 0 1,-1-1 15,9 2-84,-1 0 0,0-1 0,1 0 1,-1 0-1,1 0 0,0-1 0,0 0 0,0 1 1,0-1-1,0-1 0,0 1 0,1 0 0,-1-1 1,1 0-1,-2-3 84,1 1-199,1 0 1,0-1-1,0 1 1,1 0-1,0-1 1,0 0-1,0 1 1,1-1-1,0 0 1,0-6 198,0 2 156,1-1 0,1 1 0,0-8-156,3-2 228,4-14-228</inkml:trace>
  <inkml:trace contextRef="#ctx0" brushRef="#br0" timeOffset="1">379 0 2433,'26'10'15595,"-15"3"-12002,-3 8-2401,1 27 328,-2 11-55,-2 20-265,-1 7-312,7-8-376,2-6-120,8-27-224,1-8-56,-4-21-48,9-8-72,-8-13-512,0-14-240,-7-11 1944,-6-5-1168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9:41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1472,'3'1'11810,"-1"0"-8670,4 1-1002,6-1-1191,-1-1 0,1 1 0,-1-2 0,1 0 0,10-2-947,12-4 1369,10-4-1369,21-5 451,-48 13-436,-1 1 0,0 1 0,14 0-15,-21 1-156,0 1 1,0 0 0,0 0 0,-1 1 0,1 0-1,0 0 1,5 3 155,-12-4-30,0 1 0,1-1 0,-1 1 0,0-1 0,0 1 1,0 0-1,0 0 0,0 0 0,-1 0 0,1 0 0,-1 0 0,1 0 0,-1 1 0,0-1 0,0 1 0,0-1 0,1 3 30,1 6 534,0 0 0,-1 0-1,1 7-533,-2-15 188,1 24 1347,0 1-1,-2 7-1534,0-33-199,-1-5 79,-1-7 3,-2-11-39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9:42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8106,'30'-3'11934,"-26"2"-11155,1 1 1,-1 1-1,1-1 0,-1 1 1,1 0-780,-2-1 166,0 1 0,0 0 0,0 1 1,0-1-1,0 0 0,0 1 0,0 0 0,0 0 1,-1 0-1,1 0 0,-1 0 0,1 0 1,-1 1-1,0-1 0,0 1 0,1 1-166,3 6 239,0 0 0,-1 0 0,-1 0 1,1 0-1,-2 1 0,1 0 0,1 9-239,2 20 585,0 22-585,-3-27 145,-3-27-128,2 20 46,-3-26-61,0-1 0,0 1 0,0 0 0,-1 0 0,1 0 0,0 0 0,-1-1 0,0 1 0,1 0 0,-1-1 0,0 1 0,0 1-2,0-3-3,1 1 0,-1-1 0,0 1 0,1-1 0,-1 1 0,0-1 0,1 1 1,-1-1-1,0 0 0,0 1 0,1-1 0,-1 0 0,0 0 3,1 0-22,-1 0 0,1 0-1,0 1 1,0-1 0,0 0 0,-1 0-1,1 0 1,0 0 0,0 0-1,-1 0 1,1 0 0,0-1 0,0 1-1,-1 0 1,1 0 0,0 0 0,0 0-1,0 0 1,-1 0 0,1 0-1,0 0 1,0 0 0,0-1 0,-1 1-1,1 0 1,0 0 0,0 0 0,0 0-1,0-1 1,-1 1 0,1 0-1,0 0 1,0 0 0,0-1 0,0 1-1,0 0 1,0 0 0,0-1 0,0 1-1,0 0 1,0 0 0,0-1 0,0 1-1,0 0 1,0 0 0,0 0-1,0-1 1,0 1 0,0 0 0,0-1 22,3-13-174,0-1 0,1 1 0,0 0 1,1 0-1,1 0 0,1 1 0,1-3 174,-4 7-25,1 0 0,0 1 0,0 0-1,0 0 1,1 0 0,1 1 0,-1 0-1,1 0 1,0 0 0,0 1 0,1 0 0,0 1-1,7-4 26,-12 7 21,1 0 0,-1 1 0,1-1-1,-1 1 1,1 0 0,0 0 0,0 0 0,-1 1-1,3-1-20,-5 1 16,1 0-1,-1 0 0,1 0 0,-1 0 0,0 1 0,1-1 0,-1 0 1,0 1-1,1-1 0,-1 1 0,0 0 0,1-1 0,-1 1 0,0 0 1,0 0-1,0 0 0,0-1 0,0 1 0,0 0 0,0 1 1,0-1-1,0 0 0,0 0 0,-1 0 0,1 0 0,0 1 0,0 0-15,1 5 148,1-1 1,-1 1-1,-1 0 0,1 0 0,-1 0 0,0 2-148,2 47 782,-2-14-197,0-35-445,-1 0 0,0 0 0,0 0 0,-1 0 0,0-1 0,-2 7-140,3-12 19,0-1 0,0 1 0,0 0 0,-1 0 0,1 0 0,0 0 0,-1 0 0,1-1 0,-1 1 0,1 0 0,-1 0 0,0-1-1,1 1 1,-1 0 0,0-1 0,1 1 0,-1 0-19,0-1 5,1 0 0,-1 0-1,1 0 1,-1 1-1,1-1 1,-1 0 0,1 0-1,-1 0 1,0 0 0,1 0-1,-1 0 1,1 0-1,-1 0 1,0 0 0,1 0-1,-1 0 1,1-1-1,-1 1 1,1 0 0,-1 0-1,1 0 1,-1-1 0,1 1-1,-1-1-4,0 1-4,0-1-1,1 0 1,-1 0 0,1 1-1,-1-1 1,1 0-1,-1 0 1,1 0-1,-1 0 1,1 0 0,0 0-1,0 0 1,-1 0-1,1 0 1,0 0 0,0 0-1,0 0 1,0 1-1,0-1 1,0 0-1,0 0 1,0 0 0,1 0 4,-1-2-35,1-11-236,1 0-1,1 0 1,0 1 0,1-1-1,1 1 1,0 0 0,3-4 271,-1-1-313,-7 18 311,4-11-323,1 0 0,4-7 325,-7 15-39,0 0 0,0 1 0,-1-1-1,2 1 1,-1-1 0,0 1 0,0 0 0,1 0 0,-1 0-1,1 0 1,0 0 0,0 1 39,-3 0-3,0 1 0,1 0-1,-1 0 1,1 0 0,-1 0 0,1-1-1,-1 1 1,0 0 0,1 0-1,-1 0 1,1 0 0,-1 0 0,1 0-1,-1 0 1,1 0 0,-1 1 0,0-1-1,1 0 1,-1 0 0,1 0-1,-1 0 1,1 1 0,-1-1 0,0 0-1,1 0 1,-1 1 0,0-1 0,1 0-1,-1 0 4,7 11-4,0 6 189,-1 1-1,3 14-184,-2-8 242,-4-10 25,1-1 1,1 0-1,1-1 0,0 1 0,0-1 0,7 9-267,-11-18 66,1 0 0,-1 0 1,1 0-1,0 0 0,0 0 0,1 0 0,-1-1 0,0 1 0,1-1 0,0 0 0,0 0-66,-1-1 17,0 0 1,1 0-1,-1 0 0,0-1 0,0 1 1,1-1-1,-1 0 0,0 0 0,0 0 1,1 0-1,-1 0 0,0-1 0,0 0 1,1 1-1,1-2-17,1-1 0,1 0 0,-1 0 1,0 0-1,0-1 0,0 0 1,0-1-1,-1 1 0,1-1 1,-1 0-1,0 0 0,-1-1 0,1 1 1,-1-1-1,3-5 0,0-2-62,1-1-1,-1 0 1,-1-1-1,-1 1 1,0-1-1,0-5 63,-2 9-78,-1-1-1,0 0 0,-1 0 1,0 0-1,-1-1 79,0 8-20,0 0-1,-1 0 1,0 0-1,0 0 1,0 0-1,0 0 1,-1 0-1,0 0 1,0 0-1,0 1 1,0-1-1,-4-3 21,5 6 1,0 0 0,-1 1 0,1-1 0,-1 0 0,0 1 0,0 0 0,1-1 0,-1 1 0,0-1-1,1 2 3,0 0 0,0-1 0,1 1 0,-1 0 0,0 0 0,0-1-1,1 1 1,-1 0 0,0 0 0,0 0 0,0 0 0,1 0 0,-1 0-1,0 0 1,0 0 0,0 0 0,1 1 0,-1-1 0,0 0 0,0 0-1,1 1 1,-1-1 0,0 1 0,1-1 0,-1 0 0,0 1 0,1-1-1,-1 1 1,0 0-3,-2 2 45,0 1 0,-1 0 0,1 0 0,1 1 0,-1-1 0,1 0 0,0 1 0,0 0 0,0-1 0,0 1 0,1 0-1,0 0 1,0 0 0,0 0 0,1 0 0,-1 0 0,1 0 0,1 1 0,-1-1-45,1 7 159,0 0 0,1-1 0,0 1 0,1-1 0,1 1 0,-1-1 0,6 9-159,-6-13 67,1 0-1,0-1 0,0 1 0,1-1 0,0 0 1,0 0-1,1 0 0,-1-1 0,1 1 0,0-1 1,1-1-1,-1 1 0,1-1 0,0-1 0,0 1 1,6 1-67,-4-2 33,-1 0 1,1-1 0,0 0-1,0 0 1,0-1 0,0-1 0,0 1-1,-1-2 1,1 1 0,0-1-1,0 0 1,0-1 0,0 0-1,5-2-33,12-6 23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9:52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41 490 944,'-9'-1'142,"-11"-5"6205,19 6-5805,1 0-1,-1-1 0,0 1 0,0-1 0,0 1 1,0-1-1,1 0 0,-1 1 0,0-1 0,0 0 1,1 1-1,-1-1 0,0 0-541,1 0 171,0 1 1,0-1-1,0 1 0,0 0 0,0-1 0,-1 1 1,1-1-1,0 1 0,0-1 0,0 1 0,0-1 1,0 1-1,1-1 0,-1 1 0,0-1 0,0 1 1,0 0-1,0-1 0,0 1 0,1-1 0,-1 1 1,0-1-1,0 1 0,1 0 0,-1-1 0,0 1 1,1 0-1,-1-1-171,4-2 361,0 0-1,-1 1 1,1-1 0,0 1 0,1 0-1,-1 0 1,0 0 0,1 1 0,-1-1-1,0 1 1,4 0-361,-2-1 266,30-6 701,0 1 1,18 0-968,16-2 530,340-72 423,-2-18-848,-214 50-26,29 0 64,95-3-143,-269 49 56,-30 2-218,-19 1 132,0 0-1,0 0 0,0 0 0,0 0 1,0 0-1,0 0 0,0 0 0,0 0 1,0 0-1,0 0 0,0 0 0,0 0 1,0 0-1,0 0 0,0 0 0,0 0 1,0 0-1,0 0 0,0 0 0,0 0 1,0 0-1,0 0 0,-1 0 0,1 0 1,0 0-1,0 0 0,0 0 0,0 0 0,0 0 1,0 0-1,0 0 0,0 0 0,0 0 1,0 0-1,0 0 0,0-1 0,0 1 1,0 0-1,0 0 0,0 0 0,0 0 1,0 0-1,0 0 0,0 0 0,0 0 1,0 0-1,0 0 0,0 0 0,0 0 1,0 0-1,0 0 0,0 0 0,1 0 0,-1 0 1,0 0-1,0 0 0,0 0 0,0 0 1,0 0 30,-8-4-1269,-12-4-785,8 3 916,1 1-21,0 0 0,0-1 0,0 0 0,0-1 1159,-28-23-1646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9:53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1048,'1'-3'628,"1"1"0,0-1 1,-1 1-1,1 0 0,0 0 0,0 0 0,0 0 0,0 0 0,1 0 1,-1 1-1,0-1 0,3-1-628,0 1 892,1 0 0,-1 0 0,0 0 0,1 1 0,-1 0 0,4-1-892,5 1 1090,0 0 0,0 1 1,0 0-1,0 1 0,2 1-1090,17 4 562,-1 2-1,0 1 0,0 1 0,-1 2 0,-1 1 0,0 1 0,0 2 0,14 11-561,-31-19 184,1 2-1,-2 0 0,1 0 0,-1 1 0,9 12-183,-16-17 96,0 0-1,-1 1 1,1-1-1,-1 1 1,-1 0 0,1 0-1,-1 0 1,0 1-1,-1-1 1,0 1-1,0-1 1,-1 1-1,1 2-95,-2 0 121,0 0 1,-1 1-1,0-1 0,0 0 0,-1 0 1,-1 0-1,-1 4-121,-6 16 561,-12 22-561,-29 48 377,14-31-238,27-49-174,-1-1 0,-1 0-1,0-1 1,-2-1 0,-11 13 35,23-28-98,0 0 0,0 1 0,0-1 0,-1 0 0,1 0 0,-1 0 0,1-1-1,-1 1 1,0-1 0,1 1 0,-1-1 0,0 0 0,0 0 0,0 0 0,0 0 0,0 0 0,-2-1 98,4 0-197,1 0-1,-1 0 1,0 0 0,0 0-1,0 0 1,1 0 0,-1-1-1,0 1 1,0 0 0,1-1 0,-1 1-1,0 0 1,1-1 0,-1 1-1,0-1 1,1 1 0,-1-1-1,1 1 1,-1-1 0,0 0 197,-9-14-2153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9:53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59 960,'1'-8'10387,"0"7"-3097,1 5-3758,0 7-4439,0 16 1853,-1 24-946,0-13 246,-1-27-156,1-1 0,1 0 0,-1 1-1,2-1 1,-1 0 0,1 0 0,4 6-90,-5-11 27,1 0 1,0 0 0,0 0-1,0 0 1,1 0-1,-1-1 1,1 0-1,0 0 1,1 0-1,-1 0 1,1 0-1,0-1 1,0 1-28,-2-3 9,0 1 0,-1-1 0,1 0 0,0 0 0,-1 0 0,1 0 0,0 0 0,0 0 0,0-1-1,0 0 1,0 1 0,0-1 0,2 0-9,-2-1 10,1 0 0,-1 1 0,1-2 0,0 1 1,-1 0-1,0-1 0,1 1 0,-1-1 0,0 0 0,0 0 0,3-2-10,-2 0 10,1 1 1,0-1-1,-1 0 1,1 0-1,-1 0 0,0-1 1,-1 0-1,1 1 1,-1-1-1,0-1 1,0 1-1,1-4-10,-1 0 5,0 0 0,-1-1 0,-1 1 0,0-1 0,0 1 0,0-1 0,-1 1-1,-1-1 1,0 1 0,0-1 0,-1 1 0,0-1 0,-2-6-5,0 4-14,-1 0 0,0 0 1,-1 0-1,0 1 0,-7-10 14,11 18-9,-1 0-1,1 0 1,-1 0 0,1 0 0,-1 0 0,0 1-1,0-1 1,0 1 0,0 0 0,0 0-1,-1 0 1,1 1 0,-1-1 0,1 1 0,-1 0-1,0 0 1,1 0 0,-1 0 0,0 0-1,0 1 1,0 0 0,-1 0 9,1 0 72,1 0-1,-1 1 0,1 0 1,-1 0-1,1 0 1,-1 0-1,1 0 1,-1 1-1,1-1 1,0 1-1,0 0 1,0 0-1,0 0 1,0 0-1,0 1 1,1-1-1,-1 1 1,1 0-1,0 0 1,-1-1-1,1 1 1,0 1-1,1-1 1,-1 0-1,0 2-71,-4 14 874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9:54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1840,'11'6'13611,"5"1"-10306,-4 0-1729,2 5-247,-5 6-417,0-1-280,2 1-552,1-2-232,-4-10-288,3-3-6322,-2-14 4490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9:54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2168,'43'-16'13940,"-28"11"-12911,0 1 0,1 0 0,0 1 0,0 1 0,4 0-1029,-17 2 180,1 0 1,0 0 0,0 0-1,-1 1 1,1-1 0,0 1-1,-1 0 1,1 0 0,-1 0 0,1 0-1,-1 1-180,0-1 64,0 1-1,-1 0 0,1 0 0,-1 0 1,1 0-1,-1 0 0,0 1 0,0-1 0,0 1 1,-1-1-1,1 1 0,0 0 0,-1 0-63,1-1 15,-1 0-1,0 0 0,0 0 1,0 0-1,0 0 0,-1 0 1,1 0-1,0 0 0,-1 0 1,0 0-1,1 1 0,-1-1 1,0 0-1,0 0 0,0 0 0,0 1 1,-1-1-1,1 0 0,0 0 1,-1 0-1,0 0 0,1 0 1,-1 0-1,0 0 0,0 0 1,-1 1-15,-5 9 44,-1 0 0,0 0 0,-1-1 0,0 0 0,-1 0 0,0-1 0,-1 0 0,0-1 0,-1 0 0,1-1 0,-2 0 0,1-1 0,-8 3-44,12-7 16,-9 5 7,17-8-23,-1 0 0,0 1 0,1-1 1,-1 0-1,0 1 0,1-1 0,-1 1 0,1-1 0,-1 1 0,1-1 0,-1 1 0,1-1 1,-1 1-1,1 0 0,0-1 0,-1 1 0,1 0 0,0 0-1,0-1-1,0 1 1,0-1 0,0 0-1,1 1 1,-1-1 0,0 1 0,0-1-1,1 1 1,-1-1 0,0 0-1,1 1 1,-1-1 0,0 0-1,1 1 1,-1-1 0,0 0-1,1 0 1,-1 1 0,1-1-1,-1 0 1,0 0 0,1 0 0,-1 1-1,1-1 1,-1 0 1,17 6-24,-14-5 18,20 5 3,0-1 0,9 0 3,30 7 122,-48-9-67,5 1 158,0 1 0,0 1 1,0 1-1,4 2-213,-21-8 49,0 0 1,1 0-1,-1 0 0,0 1 0,0-1 0,-1 1 1,1-1-1,0 1 0,0-1 0,-1 1 0,1 0 0,-1 0 1,1 1-50,-1-2 36,-1 1 1,1-1 0,-1 1 0,0 0-1,1-1 1,-1 1 0,0-1 0,0 1 0,0 0-1,0-1 1,-1 1 0,1-1 0,0 1-1,-1 0 1,1-1 0,-1 1 0,1-1-1,-1 1 1,0-1 0,1 1 0,-1-1 0,0 1-37,-4 4 91,0 0-1,-1 0 1,1 0 0,-1 0 0,0-1 0,0 0 0,-1 0 0,-6 4-91,-9 6 165,-47 38 183,65-51-558,0 0 0,-1 0 0,1-1-1,-1 0 1,1 1 0,-1-2 0,0 1 0,1-1 0,-1 1 0,0-1 0,1-1 0,-1 1 0,-1-1 210,6 1-31,0 0 1,0 0-1,0 0 1,0 0 0,0 0-1,0 0 1,0 0 0,0 0-1,0 0 1,0 0-1,0 0 1,0 0 0,0 0-1,0 0 1,0 0 0,0 0-1,0 0 1,0 0-1,0 0 1,0 0 0,0 0-1,0 0 1,0 0 0,0 0-1,0 0 1,0 0 0,0 0-1,0 0 1,0-1-1,0 1 1,0 0 0,0 0-1,0 0 1,0 0 0,0 0-1,0 0 1,0 0-1,0 0 1,0 0 0,0 0-1,0 0 1,0 0 0,0 0-1,0 0 1,0 0-1,0 0 1,0 0 0,0 0-1,-1 0 1,1 0 30,1 0-268,5-7-810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6:48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95 107 520,'3'-6'449,"-1"3"1234,-1 1-1,1 0 0,-1-1 1,0 1-1,0-1 1,0 0-1,0 1 0,0-1 1,0-2-1683,-1-13 2365,-1 10-1878,0 0-1,0 1 1,-2-5-487,2 11 61,0-1 0,0 1 0,1 0-1,-1 0 1,0-1 0,-1 1 0,1 0 0,0 0-1,0 0 1,0 0 0,-1 0 0,1 1 0,0-1-1,-1 0 1,1 1 0,-1-1 0,1 1 0,0-1-1,-1 1 1,1-1 0,-1 1 0,0 0-1,1 0 1,-1 0-61,0 0 33,0 1 0,-1-1-1,1 0 1,0 1 0,0 0-1,0 0 1,0 0 0,0 0-1,0 0 1,0 0 0,0 0-1,1 0 1,-1 1 0,0-1-1,1 1 1,-1-1-33,0 2 12,-1 0-1,1-1 1,0 1-1,0 0 1,0 0-1,0 0 1,1 1-1,-1-1 1,0 3-12,-9 33 28,9-30-21,1-3 5,-1 0 1,1 0 0,1-1-1,-1 1 1,1 0 0,0 0-1,0 0 1,1 0 0,-1-1-1,1 1 1,1 0 0,-1 0-1,1-1 1,0 1 0,0-1-1,1 0 1,-1 1 0,1-1-1,0 0 1,2 1-13,0-1 33,0 1 0,1-1 0,0 0 1,0 0-1,0-1 0,1 0 0,0 0 0,-1 0 0,7 1-33,-10-3 10,0-1 1,0 0-1,0 0 0,0 0 0,0 0 1,0-1-1,1 1 0,-1-1 0,0 0 1,0 0-1,1 0 0,-1 0 0,0-1 1,0 1-1,0-1 0,1 0 0,-1 0 1,0 0-1,0 0 0,0-1 0,0 1 1,-1-1-1,1 0 0,2-1-10,-1 0 9,-1-1 0,0 1-1,0-1 1,0 0 0,0 0 0,0 0-1,-1 0 1,1 0 0,-1 0 0,0-1-1,0 1 1,0-5-9,1-4 47,-1 0-1,0 0 0,0-14-46,-2 19 38,-1 1 1,1-1-1,-1 0 0,-1 1 0,0-4-38,-1-3 79,2 9-51,1 2-3,-1 0 1,1 0-1,-1 0 1,0 0-1,0 0 1,0 0-1,0 0 0,0 1 1,-1-1-1,1 0 1,-1 1-26,0 0 15,1 0 1,0 1 0,-1-1-1,0 1 1,1 0-1,-1 0 1,0-1 0,0 1-1,0 0 1,0 0-1,0 1 1,0-1 0,0 0-1,0 1-15,-27-5 60,26 4-52,-1 1-6,0 0 0,0 0 0,0 0 0,0 0 0,-1 1 0,1-1 0,0 1 0,-3 2-2,5-3-24,0 1 0,0 0 0,0 0 0,0 0 1,0 0-1,1 0 0,-1 0 0,0 0 0,1 1 0,-1-1 0,1 1 0,-1-1 0,1 1 0,0-1 1,0 1-1,0 0 0,-1 0 24,2 0-91,0-1 1,-1 1-1,1 0 1,0-1 0,0 1-1,0 0 1,0-1-1,0 1 1,0 0-1,0-1 1,1 1-1,-1 0 1,1-1 0,-1 1-1,1-1 1,0 1-1,-1-1 1,1 1-1,0-1 1,0 1 90,0-1-61,9 17-597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9:55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55 943 744,'-29'53'2441,"28"-50"-1015,-1 0 1,1 0 0,-1-1 0,0 1-1,0-1 1,0 1 0,-1-1 0,1 0-1,-3 2-1426,2-1 1568,3-6 3143,9-8-3135,34-30-692,248-228 499,-105 106-1267,43-19-116,56-53 53,-254 209-45,-12 11 10,-1-1 0,0-1 1,-1-2-19,-13 15 4,-3 3-4,0 0-1,0 1 1,-1-1 0,1 0-1,0 0 1,0 0 0,-1 0 0,1 0-1,0-1 1,-1 1 0,1 0-1,-1 0 1,0 0 0,1 0-1,-1-1 1,0 1 0,0-1 0,0 2-8,0 0-1,0-1 1,0 1 0,0 0 0,0 0 0,0 0 0,0-1 0,0 1 0,0 0-1,0 0 1,0 0 0,0-1 0,0 1 0,0 0 0,-1 0 0,1 0 0,0 0 0,0-1-1,0 1 1,0 0 0,0 0 0,-1 0 0,1 0 0,0 0 0,0 0 0,0 0-1,0 0 1,-1-1 0,1 1 0,0 0 0,0 0 0,0 0 0,-1 0 0,1 0 0,0 0-1,0 0 1,0 0 0,-1 0 0,1 0 0,0 0 8,-10 2-388,7-1 254,-3 0-678,-1 1-1,0 1 1,1-1 0,-1 1 0,1 0 0,-5 4 812,-16 15-2014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9:56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7 118 1712,'-6'0'10237,"7"-5"-4648,2 0-5131,-1 1-146,0 1-1,0 0 1,1-1-1,-1 1 1,1 0 0,0 0-1,0 0 1,0 1 0,0-1-1,1 1 1,-1 0 0,0 0-1,1 0 1,0 0-312,12-5 241,-1 1-1,16-4-240,-18 5 196,18-4-124,0 0 1,0 2-1,0 1 1,16 0-73,-36 5 13,0 0 0,1 1 0,-1 1 0,0 0 0,0 0 0,-1 1 0,1 0 0,0 1 1,-1 0-1,1 1 0,-1 0 0,0 1 0,0 0 0,8 6-13,-16-10 35,-1 0-1,1 0 1,-1 1-1,0-1 1,1 0-1,-1 0 1,0 1-1,0-1 1,0 1-1,0-1 1,0 1-1,0 0 1,0-1-1,-1 1 1,1 1-35,0 1 105,-1-1 1,1 1 0,-1-1-1,0 1 1,0-1 0,-1 1-1,1-1 1,-1 3-106,-4 13 301,1-1-1,-2 0 1,-1 0-1,-1 3-300,-36 69 538,38-79-490,-98 191 407,100-194-454,-15 25-175,19-33 159,0 0 1,0 0 0,0 1-1,0-1 1,0 0-1,0 0 1,0 0 0,0 0-1,0 0 1,0 0 0,0 0-1,0 0 1,0 1-1,0-1 1,0 0 0,0 0-1,0 0 1,0 0 0,-1 0-1,1 0 1,0 0-1,0 0 1,0 0 0,0 0-1,0 0 1,0 0 0,0 0-1,0 0 1,-1 0-1,1 1 1,0-1 0,0 0-1,0 0 1,0 0 0,0 0-1,0 0 1,0 0-1,0 0 1,-1 0 0,1-1-1,0 1 1,0 0 0,0 0-1,0 0 1,0 0-1,0 0 1,0 0 0,0 0-1,-1 0 1,1 0 0,0 0-1,0 0 1,0 0-1,0 0 1,0 0 0,0 0-1,0-1 1,0 1 0,0 0-1,0 0 1,0 0-1,0 0 1,0 0 0,0 0-1,-1 0 1,1 0 0,0-1 14,-1-7-3489,1 7 3338,0-19-2048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9:56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42 1496,'0'-1'603,"-1"1"0,1-1-1,0 1 1,-1-1 0,1 0-1,0 1 1,-1-1 0,1 1-1,-1 0 1,1-1 0,-1 1-1,1-1 1,-1 1 0,0 0 0,1-1-1,-1 1 1,1 0 0,-2-1-603,2 1 257,-1 0 1,1 0 0,-1 0 0,0 0-1,1 0 1,-1 1 0,0-1 0,1 0 0,-1 0-1,1 0 1,-1 0 0,0 1 0,1-1-1,-1 0 1,1 1 0,-1-1-258,-2 3 333,-1 0 0,1 0 0,0 0 0,1 0 0,-3 3-333,0 1 1038,-1-1-689,-6 8 403,0 0 1,0 2-1,1-1 1,-7 16-753,16-26 105,0 0 0,0 0 1,0 0-1,0 1 0,1-1 1,0 0-1,0 1 1,1 3-106,0-5 49,0-1 1,0 1-1,0 0 1,1 0 0,0-1-1,0 1 1,0 0-1,0-1 1,1 1 0,-1-1-1,1 0 1,0 1-1,0 0-49,0-1 18,0 0 0,0 0 0,1-1-1,-1 1 1,1-1 0,-1 1-1,1-1 1,0 0 0,0 0 0,0 0-1,0 0 1,0-1 0,0 1-1,0-1 1,0 0 0,1 0 0,-1 0-1,1 0 1,-1-1 0,1 1-1,-1-1 1,1 0 0,-1 0-1,3 0-17,-2-1 9,1 0 0,-1 0 0,1 0 0,-1 0 0,0-1 0,0 1 0,0-1-1,0 0 1,0-1 0,0 1 0,0-1 0,-1 0 0,1 0 0,-1 0-1,0 0 1,0 0 0,0-1 0,0 1 0,0-2-9,5-6 34,-1-1 0,-1-1 0,0 1 0,0-1 0,-1 0 0,-1-1 0,1-1-34,-4 10 13,0 0 0,0-1 0,0 1 0,-1 0 0,0-1 0,0 1 0,0 0 1,0-1-1,-1 1 0,0 0 0,0-1 0,0 1 0,-1 0 0,0 0 0,0 0 1,0 0-1,-1 1 0,1-1 0,-1 1 0,0-1-13,0 1 2,0 0-1,-1 1 1,1-1 0,0 1 0,-1 0-1,0 0 1,0 0 0,0 0-1,0 1 1,0 0 0,-1 0-1,-3-2-1,5 4-51,-1-1-1,0 0 0,0 1 1,0 0-1,1 0 1,-1 0-1,0 0 0,0 0 1,0 1-1,0 0 0,1 0 1,-1 0-1,0 0 0,1 1 1,-1-1-1,1 1 1,-1 0 51,1 0-40,-1 0 1,1 0 0,0 0 0,0 0 0,0 1 0,1-1 0,-2 1 39,1 2-42,-1 0 0,1 0 0,0 0 0,0 0 42,-1 2-40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9:57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2136,'12'1'14900,"1"0"-11524,5 2-1983,-4 1-145,-7 3-392,1 2-472,-5 2-496,-2-5-120,0 0 104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9:57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1696,'35'-5'11054,"0"-2"-5986,-19 2-4063,0 2 1,0 0 0,1 1-1,-1 1 1,1 0 0,13 2-1006,-29-1 50,1 1 1,0-1-1,0 0 1,-1 1-1,1-1 1,0 1-1,0-1 0,-1 1 1,1 0-1,-1 0 1,1 0-1,-1 0 1,1 0-1,-1 0 1,1 0-1,-1 0 1,0 1-1,0-1 1,1 2-51,-1-1 9,0 0 1,0 0 0,0 0 0,0 1 0,-1-1-1,1 0 1,-1 1 0,1-1 0,-1 0 0,0 1 0,0-1-1,0 1 1,0-1 0,-1 2-10,0 3 10,-1-1-1,0 1 1,0-1 0,0 1-1,-1-1 1,0 0 0,0 0-1,0 0 1,-1 0 0,0-1-1,0 1 1,-1-1 0,-2 2-10,-11 11 89,-1-1 0,-22 15-89,14-11 101,26-21-97,1 1-1,-1-1 0,0 1 0,1-1 0,-1 1 0,1-1 0,-1 1 0,1-1 1,-1 1-1,1 0 0,0-1 0,-1 1 0,1 0 0,0-1 0,-1 1 0,1 0 0,0 0-3,0-1 4,0 0 0,0 1 0,0-1 0,0 0 0,0 0 0,0 1-1,0-1 1,1 0 0,-1 1 0,0-1 0,0 0 0,0 0 0,0 1-1,1-1 1,-1 0 0,0 0 0,0 0 0,1 1 0,-1-1 0,0 0-1,0 0 1,1 0 0,-1 0 0,0 0 0,0 1 0,1-1-1,-1 0-3,3 1 38,1 0-1,-1-1 1,1 1-1,-1-1 0,1 0 1,0 0-38,45 1 313,-16-1-204,-1 1 1,0 1-1,0 2 1,2 1-110,-30-4 158,-1 0 1,1 0-1,0 0 1,-1 1-1,1-1 1,-1 1-1,0 0 0,1 0 1,-1 0-1,0 0 1,0 1-1,1 0-158,10 16 731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9:57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25 1832,'-24'-11'14361,"1"1"-9099,18 7-3550,28 14 62,49 21-590,71 33 713,36 6-1897,241 60 516,-125-42 120,-248-74-300,-2 3 0,0 1-336,-39-17 29,-1 1 0,1 0 0,-1 0 0,0 1 0,0-1 0,0 1 0,0 0 0,-1 0 0,0 1 0,2 2-29,-5-7-20,-1 1 0,1 0 1,-1-1-1,1 1 0,-1 0 0,0 0 1,1 0-1,-1-1 0,0 1 0,0 0 1,1 0-1,-1 0 0,0 0 0,0 0 20,0-1-22,0 1 0,0-1 0,0 0 0,0 1 0,-1-1 0,1 0 0,0 0 0,0 1 0,0-1 0,0 0 0,-1 1 0,1-1 0,0 0 0,0 0 0,0 0 0,-1 1 0,1-1 0,0 0 0,0 0 0,-1 0 0,1 0 0,0 1 0,-1-1 0,1 0 0,0 0 22,-2 0-117,1 1 1,-1-1-1,0 0 1,1 0-1,-1 0 1,1 0-1,-1 0 1,1 0 0,-1 0-1,0-1 1,1 1-1,-1-1 117,-50-17-365,20 5 609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9:58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1752,'32'9'8874,"13"4"-2787,0 1-3593,-30-8-2032,0 1-1,0 0 1,0 1 0,9 7-462,5 7 1162,-1 2 0,8 9-1162,-8-8 570,-14-13-178,-1 1 0,-1 0 0,1 1 1,0 2-393,-10-11 111,0-1 0,-1 0 0,1 1 1,-1-1-1,0 1 0,0 0 1,0 0-1,-1 0 0,0-1 0,0 2 1,0-1-1,0 0 0,-1 0 1,0 0-1,0 0 0,0 0 1,-1 1-112,0 0 73,-1 0 0,0 0 0,0 0 1,0 0-1,-1-1 0,0 1 1,0-1-1,0 0 0,-1 0 1,0 0-1,0 0-73,-11 12 140,-1-1 0,-7 5-140,19-18 7,-35 31 146,-2 0-153,27-24-22,0 0-1,0-1 1,-1-1 0,-1 0-1,-3 0 23,13-5-73,-1-1 0,1 0 0,0-1 0,-1 0 0,1 0 0,-4 0 73,7 0 37,0-1 1,0-1 0,-1 1-1,1 0 1,0-1-1,0 1 1,0-1 0,0 0-1,0 0 1,0 0 0,1-1-1,-1 1 1,0-1-1,-1-1-37,0 0 64,0 0 0,0-1 0,1 0-1,0 0 1,-1 0-64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9:58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62 1544,'0'0'503,"-1"-1"0,0 1 0,1 0-1,-1 0 1,0 0 0,0 0 0,1-1 0,-1 1-1,0 0 1,0 0 0,1 0 0,-1 0 0,0 1-1,0-1 1,1 0 0,-1 0 0,0 0 0,1 1-1,-1-1 1,0 0 0,1 1 0,-1-1-1,0 0 1,1 1 0,-1-1 0,0 1-503,0 1 643,1 0 1,-1 0 0,1 0-1,-1 0 1,1 0 0,-1 0-1,1 0 1,0 0 0,0 1-644,0 2-186,0-1 400,-1-1 0,1 1 0,1 0-1,-1 0 1,1-1 0,-1 1 0,1 0-1,0-1 1,1 1 0,-1-1 0,0 1-1,1-1 1,0 1 0,0-1 0,0 0-1,0 0 1,0 0 0,1 0 0,-1-1 0,1 1-1,1 1-213,1-1 27,-1 1 0,1-1 0,0 0-1,0 0 1,1 0 0,-1-1 0,0 0 0,1 0-1,0 0 1,-1 0 0,1-1 0,0 0 0,0 0-1,-1-1 1,1 0 0,0 0 0,0 0-1,4-1-26,-5 0 13,1 0 0,-1 0-1,0 0 1,1-1-1,-1 0 1,0 0 0,0 0-1,0-1 1,-1 0-1,1 0 1,0 0 0,-1 0-1,0-1 1,0 0-1,0 1 1,0-1 0,-1-1-1,1 1 1,2-5-13,-5 6 16,1 0 1,-1 0-1,1 0 1,-1 0 0,0 0-1,0 0 1,0-1-1,0 1 1,-1 0-1,0-1 1,1 1-1,-1 0 1,0-1-1,-1 1 1,1 0 0,0-1-1,-1 1 1,0 0-1,0 0 1,0-1-1,0 1 1,0 0-1,-1 0 1,1 0 0,-1 0-1,0 1 1,0-1-1,-2-2-16,0 1 13,0 0 0,0 0 0,0 1 0,0 0 0,-1-1 0,1 1 0,-1 1 0,0-1 0,0 1 0,0 0 0,0 0 0,0 0 0,-1 1 0,1 0 0,-1 0 0,-4-1-13,3 2 3,1 0 0,-1 0 0,1 0 0,0 1 0,-1 0 0,1 0 0,0 0 0,0 1 0,0 0 0,0 0 0,0 1 0,0 0 0,1 0 0,-1 0 0,-4 4-3,8-6-62,1 1 0,-1-1 1,1 1-1,-1 0 0,1 0 1,0 0-1,0 0 0,-1 0 0,1 0 1,1 0-1,-1 0 0,0 0 0,0 0 1,1 0-1,-1 1 0,1-1 1,0 0-1,0 0 0,0 1 0,0-1 1,0 0-1,0 2 62,1 1-626,0 1 0,1-1 0,-1 0 0,1 0 0,0-1 0,0 1 0,1 0 0,-1-1 0,1 1 0,1 0 626,3 3-1261,0 0 0,8 7 1261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19:59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1 331 1384,'8'-5'12019,"-3"9"-4225,3 3-6066,-3-2-112,-2 6-239,-6-3-353,6 1-760,-3 4 16,1-7 192,-1-2 1200,6-3-1104</inkml:trace>
  <inkml:trace contextRef="#ctx0" brushRef="#br0" timeOffset="1">323 0 2296,'1'21'15276,"2"5"-12284,-3 11-583,-7 12-985,-5 0 105,-5 7-785,2-1-336,6-3-168,4-2 0,2-12-376,4-8-336,6-17 2056,1-7-8457,8-6 5616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20:25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81 120,'-20'-3'605,"-8"-1"3937,26 4-2881,-1 0 0,1 1 0,-1-1 0,1 0 1,-1 1-1,-1 0-1661,0 1 1231,2-1-629,0 0-1,-1 0 1,1-1-1,-1 1 1,1 0 0,-1-1-1,1 1 1,-1-1-1,0 0 1,0 0-602,2 0 50,1 0 0,0-1 0,0 1 0,0 0 0,0 0 0,0 0 1,0 0-1,0-1 0,0 1 0,0 0 0,0 0 0,0 0 0,0-1 0,0 1 0,0 0 1,0 0-1,0 0 0,0-1 0,0 1 0,0 0 0,0 0 0,0 0 0,0 0 0,0-1 1,0 1-1,0 0 0,0 0 0,0 0 0,0 0 0,1-1 0,-1 1 0,0 0 0,0 0 1,0 0-1,0 0 0,0 0 0,1-1 0,-1 1 0,0 0 0,0 0 0,0 0 0,0 0 1,1 0-1,-1 0 0,0 0 0,0 0 0,0 0-50,19-7 365,-1 2 1,1 0-1,4 1-365,-10 2 181,0 1 0,0 0 0,0 1 0,5 1-181,19-1 251,23-5 483,27-7-734,-32 4 560,50-1-560,-4 11 238,-62 0-169,-1-1 0,1-2 0,0-2-69,104-11 110,-112 13-84,0 1-1,0 2 1,20 3-26,23 6 136,11-3-136,-49-6 23,0-2 0,0-2 0,15-2-23,97-11 16,-109 14-2,-1 1 0,33 5-14,80 10 137,-113-14-86,-1-1 1,1-2-1,0-1-51,13-3 41,16-3 209,1 3 0,43 3-250,-61 3 299,28-4-299,-70 5 103,-9 1 130,-12 2 130,-3-2 322,0-2-347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6:48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24 1616,'-2'-2'1636,"1"0"-1,-1 0 1,0 0 0,-1 0-1,1 0 1,0 1-1,0-1 1,-1 1-1,1-1 1,-2 1-1636,2 0 479,0 0-1,-1 0 1,1 1 0,0-1-1,-1 1 1,1-1-1,-1 1 1,1 0 0,-1 0-1,-1 0-478,1 1 114,0-1-1,0 1 0,1 0 0,-1 0 1,0 0-1,1 0 0,-1 0 1,0 1-1,1-1 0,0 1 0,-1 0 1,1 0-1,0-1 0,0 2 1,0-1-1,0 0 0,0 0 0,0 0 1,1 1-1,-1 0-113,-1 2 108,1 0 0,0 0 0,0 0 0,1 0 0,0 0 0,-1 0 0,2 0 0,-1 1 0,0 1-108,1 14 523,1 16-523,-1-33 27,4 39 273,1 0 0,6 21-300,25 84 329,-28-120-259,10 37 24,10 42 160,-24-85-378,0 1 1,-1-1-1,-1 20 124,-2-37-129,0 1 0,0-1 0,-1 0 0,0 1 0,0-1 0,0 3 129,0-7 29,0 1 1,1-1 0,-1 1-1,0-1 1,0 1-1,0-1 1,0 1 0,0-1-1,0 0 1,0 0-1,0 0 1,0 1 0,-1-1-1,1 0 1,-1 0-1,1-1 1,0 1 0,-1 0-1,1 0 1,-1-1-1,0 1 1,1-1 0,-2 1-30,-22 1 505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20:28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17 0,'-11'0'929,"-1"1"-1252,-1-1 0,-6-1 323,4-2 3282,0-2 4277,14 4-1012,1 1-6426,0-1 0,0 1 0,0 0 0,0 0 1,0 0-1,-1 0 0,1 0 0,0 0 0,0 0 0,0-1 0,0 1 0,0 0 1,0 0-1,0 0 0,0 0 0,1 0 0,-1 0 0,0-1 0,0 1 1,0 0-1,0 0 0,0 0 0,0 0 0,0 0 0,0 0 0,0 0 0,0-1 1,0 1-1,0 0 0,0 0 0,0 0 0,1 0 0,-1 0 0,0 0 0,0 0 1,0 0-1,0 0 0,0 0 0,0 0 0,0 0 0,1 0 0,-1 0 1,0 0-122,9 0 544,0 0 0,0 1 0,0 1 0,5 1-544,-2 0 423,1-1 0,10 1-423,104 1 2268,-88-3-1933,-4 0-130,-9-1-17,1 1 0,0 1 0,21 5-188,-17 1 119,-21-5-51,0 0-1,1-1 0,-1 0 0,1 0 1,0-1-1,9-1-67,19-4 240,2-3-240,-12 3 181,0 0 1,22 1-182,58 4 252,54 0-119,-86-2 44,0 2 0,42 9-177,-59-4 111,0-3 1,19-3-112,120-10 134,-141 7-54,49-8 55,5 0-41,37 6-4,-68 4-41,43 0-10,-108 1-30,0-1 0,0-1 1,3-1-10,28-2 5,132 7 26,-55 1-15,-68-4-17,-7 0 4,1 2-1,15 4-2,279 25 63,-268-25-58,87 4 4,3-7-9,-104-1 17,0 4 1,18 4-18,-4 1-3,3-5 3,17-6 9,-56-1-3,30 3-6,-23 2 2,1 1 5,0-2 1,0-2-1,8-2-7,60-6 8,107 9-8,-192 1 11,14 3-11,-18-1 7,0-1-1,5-2-6,200-9 0,-208 7 0,11-1-1,0 2 0,0 1 0,0 2 1,131 6 0,-36-3 4,4-1 6,57-9-10,72 2 5,-180 6-7,65 1-4,190 9 22,-39-6-24,-27-2 29,-106-4-17,-36-2-21,-127 0 22,1 0 23,-1 0-1,1 0 1,0 0-1,-1 0 0,1 1 1,-1 0-1,1 0 1,-1 0-1,1 0 0,-1 0 1,2 1-28,-5-2 4,0 0 0,0 0 1,0 0-1,0 1 1,0-1-1,0 0 1,0 0-1,-1 0 0,1 0 1,0 0-1,0 0 1,0 0-1,0 0 0,0 0 1,0 0-1,0 0 1,0 0-1,0 0 0,0 0 1,0 0-1,0 0 1,0 0-1,0 0 0,0 0 1,0 0-1,0 0 1,0 0-1,1 0 0,-1 0 1,0 0-1,0 0 1,0 0-1,0 0 1,0 0-1,0 0 0,0 1-4,-10-3 31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20:29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0,'1'-2'140,"0"0"1,0 0-1,0 0 1,0 1-1,0-1 1,0 0-1,1 0-140,5-9 2716,-6 10 3065,0 2-2800,0 4 2035,11 118-1809,16 135-667,-5-44-1514,4 26-495,-21-211-491,8 24-40,-10-45-117,-1-7-936,3-9-2551,-4 5 2890,10-13-1559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20:30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 1312,'-1'0'1599,"-6"1"3736,7-1-4956,-1 0 0,1 0 0,0 0 0,0 0 0,-1 0 0,1 0 1,0 0-1,0 1 0,-1-1 0,1 0 0,0 0 0,0 0 0,-1 1 0,1-1 0,0 0 0,0 0 0,0 0 0,0 1 0,-1-1 0,1 0 0,0 0 0,0 1 0,0-1 1,0 0-1,0 1 0,0-1 0,0 0 0,0 0 0,0 1 0,0-1 0,0 0 0,0 1 0,0-1-379,2 2 4359,7 2-4594,-5-3 660,12 5-168,0-1-1,0-1 1,13 1-257,-15-3 131,1-1 0,0-1 1,0 0-1,-1-1 0,1-1-131,28-1 280,34 2 263,-5 1 301,10-4-844,9 0 296,118 0 80,-171 5-307,-8 1-2,0-2-1,0-2 0,14-2-66,-17 1 61,1 2 1,16 0-62,-15 1 48,-1-1 1,7-2-49,-4-1 34,-13 0-3,1 2 1,-1 0-1,1 1 1,10 1-32,-7 2 24,23 2 68,0-3 0,37-2-92,-30-3 68,0 3-1,0 2 1,25 4-68,-25 0 82,0-3 1,39-3-83,-12-1 81,26 6-81,14-1 83,-106-2-57,0 0-1,10 2-25,-12-1 5,-1 0 0,1-1 0,0-1 0,4 0-5,-4 0 3,0 0 0,9 2-3,-11-1 2,0-1 0,-1 1-1,1-2 1,1 1-2,-3-3 1,-1-1 2,-3 3 3,-1 1-1,1-1 0,0 1 1,-1 0-1,1 0 0,-1 0 1,2 0-6,0 0 0,1 0 8,1 1 0,-1-1 0,0 1 0,3 1-8,-7-1 0,0-1 0,1 1 0,-1 0 0,0 0 0,0 0 0,1 1 0,-1-1 0,0 0 0,0 0 0,0 1 0,0-1 0,-1 0 0,1 1 0,0-1 0,0 1 0,-1-1 0,1 1 0,-1-1 0,0 1 0,1 0 0,6 17 0,12 19 0,-18-35 0,0 0 0,0 1 0,0 0 0,0-1 0,0 1 0,-1 0 0,0-1 0,1 1 0,-1 0 0,-1 0 0,1-1 0,-1 1 0,1 0 0,-1 1 0,0-1 0,0 0 0,1 0 0,-1 0 0,1 0 0,0 1 0,0-1 0,1 1 0,3 32 2,-2 0 1,-2 0-1,-2 23-2,1-46 1,1 11-7,3 17 6,-1-1-4,4 28-3,-2-33 8,1-4-3,-3-27 1,-1 1 0,0-1-1,0 1 1,-1 0 0,0 0 0,0-1 0,0 1 0,-1 2 1,-1 3-23,1 1 1,0-1-1,1 0 0,0 1 1,2 7 22,2 11-563,5 14 563,1-2-1157,-9-38 837,-1 1-1,0 0 1,1 0-1,-2 2 321,1 0 110,0-7-4872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20:51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162 111 0,'-20'-2'104,"9"1"32,0-1-1,0 1 1,0-2 0,-3-1-136,10 4 197,0-1 0,0 0 1,1 1-1,-1 0 0,0 0 0,-1 0-197,0 0 192,4 0 429,0 0-1,0 1 1,0-1 0,0 0 0,-1 0 0,1 1 0,0-1 0,0 0-1,0 1 1,0-1-621,0 1 194,1-1-1,-1 0 1,1 0-1,-1 0 0,1 1 1,-1-1-1,1 0 1,-1 0-1,1 0 1,-1 0-1,1 0 1,-1 0-1,1 0 0,-1 0 1,1 0-1,-1 0 1,1 0-1,-1 0 1,1-1-1,-1 1 1,1 0-1,-1 0 0,1-1 1,-1 1-1,1 0 1,0 0-1,-1-1 1,1 1-1,-1 0 1,1-1-1,0 1 0,-1-1-193,-15-11 1751,10 8-590,7 6 260,5-1-994,-1-1 0,0 0 0,0 0 0,0 0 0,0-1 0,3 0-427,1 0 275,2-1-219,12 0 593,12-1-649,-32 3 106,1 0-1,-1-1 1,0 1 0,0-1-1,0 0 1,0 0-1,1-1-105,-1 1 55,-1 0 0,0 0 0,0 1 0,1-1 0,-1 1 0,1-1 0,-1 1 0,0 0 0,3 0-55,3 1 146,1-1-1,0 0 1,0 0 0,-1-1-1,8-1-145,-11 2 39,0-1-1,1 1 1,-1 0-1,1 1 1,-1-1-1,2 1-38,-1 0 44,0-1-1,0 1 1,0-1 0,6-1-44,3-1 81,1 0-1,0 1 1,-1 0 0,1 2 0,0 0 0,13 3-81,11 3 139,1-1 0,-1-2 0,1-1 0,5-3-139,-28 1 55,-15 0-37,0-1 0,0 1 1,-1-1-1,1 0 1,0-1-1,0 1 0,0 0 1,0-1-1,1 0-18,10-2 75,0 0 0,0 0 0,1 1 0,12 1-75,29-5 206,-46 5-167,1 1 0,-1 0 0,0 0 1,1 1-1,5 1-39,-5 0 32,1-1 1,0 0 0,0-1-1,5-1-32,-1-1 31,0 0-1,1-1 0,9-4-30,21-8 135,33-4-135,-55 14 39,0 1 0,1 2 1,0 1-1,3 0-39,-18 2 10,7-1 19,0 0 0,0 0 0,12-4-29,-6 2 27,0 0-1,1 1 1,-1 2-1,0 0 1,0 2-1,0 0 1,3 3-27,9 2 41,-19-4-22,-1-1 0,1 0-1,0-1 1,0-1 0,10 0-19,-5-3 11,-11 1-1,-1 0 0,1 1 0,-1 0 0,1 0 0,-1 1 1,4 2-11,8 0 48,0 0 0,7 0-48,-5-2 41,-1 2 0,4 1-41,-17-2 17,0-1 0,0 0-1,5-1-16,-4 0 21,0 1-1,10 2-20,-1-1 33,0 0 0,0-1 0,0-1 1,19-3-34,7 0 38,-35 4-30,0 0 0,0 0-1,0 1 1,-1 0 0,2 1-8,-2 0 10,0-1 1,1 0-1,-1-1 0,1 0 0,4 0-10,22-4 84,-1-2 0,11-3-84,-44 7 11,1 1-1,0 0 0,0 0 0,-1 0 0,1 0 0,0 1 1,-1-1-1,1 1 0,3 1-10,20 3 36,6-1 2,-21-1-16,0-2 0,7 1-22,52-1 60,-54 0-38,-1 0-1,2 1-21,-5-1 18,0 0 0,0 0 0,8-1-18,82-12 41,-95 11-35,1 1 0,0 0 0,6 1-6,-5-1 8,-1 0-1,1 0 0,1-1-7,8 0 21,0 1-1,13 1-20,1 0 13,-27-2-10,0 1 0,0-1 0,-1 0 0,1 0 0,0-1 0,2-1-3,-2 1 2,0 1 0,0-1 0,0 1 0,0 0 0,6 0-2,6 1 10,-1 1 0,0 1-10,2 0 17,0 0-1,2-2-16,56-1 52,-18-1-17,-19 0-18,17-3-17,-7 0 18,29 2-18,26-2 46,-71 3-21,1 1 0,5 3-25,35-1 32,-46-3-19,0-1 0,12-4-13,-8 1 20,17 0-20,10 0 15,-34 2-2,0 2 1,15 0-14,8 5 11,-15-1 16,5-1-27,63 0 28,-28 0-9,-58 0-11,-1 0 1,7 2-9,-10-1 4,1 0-1,-1-1 1,0-1 0,4 0-4,30-4 7,3-1-2,15 2-5,47 6 21,-86-2 3,0 2-1,10 2-23,-10-1 55,22 0-55,6-6 85,-35 1-24,1 1-1,-1 0 0,5 2-60,13 1 229,34-1-229,-61-2 2,-3 0 2,0 1-1,0 0 1,0 0 0,-1 0-1,5 2-3,-4 0 6,1-1-1,0-1 1,5 1-6,-10-2 1,1 1-1,-1-1 1,0-1 0,0 1 0,0 0-1,1 0 1,-1-1 0,0 1-1,0-1 1,0 0 0,0 1-1,0-1 1,2-1-1,3-2-58,-6 4-32,-1 0 0,1 0 0,-1 0-1,1 0 1,0 0 0,-1 0 0,1-1 0,-1 1 0,1 0 0,-1 0 0,1-1 0,-1 1 0,0 0 0,1-1 0,-1 1 0,1-1-1,-1 1 1,0 0 0,1-1 0,-1 1 0,0-1 0,1 1 0,-1-1 0,0 1 0,0-1 0,0 1 0,1-1 0,-1 0 90,8 5-583,43 27 2159,-41-24-1133,10 7 1387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21:12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127 483 528,'-15'21'1917,"-5"13"8533,9-15-5827,11-19-4528,0 1 0,0-1 0,0 1 0,-1-1 0,1 1 0,0-1 0,0 0 0,-1 1 0,1-1 0,0 1 0,-1-1-1,1 0 1,0 1 0,-1-1 0,1 0 0,0 1 0,-1-1 0,1 0 0,-1 0 0,1 1 0,-1-1 0,1 0 0,-1 0 0,1 0-1,0 0 1,-1 0 0,1 0 0,-1 0 0,1 0 0,-1 1 0,1-2 0,-1 1 0,1 0 0,-1 0 0,1 0 0,-1 0-1,1 0 1,-1 0 0,1 0 0,-1-1 0,1 1 0,-1 0 0,1 0 0,0-1 0,-1 1 0,1 0 0,0-1 0,-1 1 0,1 0-1,0-1 1,-1 1-95,-2-4 293,1 1-1,-1-1 1,1 0-1,0 0 1,0 0-1,0-1-292,-8-23 573,1 0 0,1-1 0,1 0 0,1-7-573,3 14 250,2 0 1,1-17-251,0 26 49,0-5-8,2 0-1,0 1 1,1-1-1,1 1 1,0 0-1,2 0 0,0 0 1,0 1-1,2-1 1,0 2-1,1-1 0,0 1 1,6-5-41,-12 15 32,1 1 0,-1 0 0,1 0 0,0 1 0,0-1 0,0 1-1,0 0 1,1 0 0,0 0 0,-1 1 0,1-1 0,0 1-32,0 1 44,0-1 0,-1 1 0,1 0 0,0 1 0,0-1 0,-1 1 0,1 0 0,0 0 0,0 1 0,0-1 0,-1 1 0,6 1-44,2 3 110,1-1 1,-1 2 0,1-1-1,-2 2 1,1 0 0,-1 0 0,6 5-111,-11-4 239,-6-3-792,-3-6-2214,2 0 2189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21:12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92 928,'-1'0'207,"-14"2"3485,9 1 2425,2 2 4572,8-12-6975,7 0-3704,-6 5 304,85-46 334,-78 42-511,1 0 1,0 0-1,0 1 1,0 1-1,14-3-137,-18 6 92,0-1-1,0 2 1,0-1-1,0 1 1,0 1-1,0 0 1,-1 0-1,1 0 1,2 2-92,-8-2 30,-1 0-1,0 0 1,1 0-1,-1 0 1,0 0-1,1 1 1,-1-1 0,0 1-1,0-1 1,0 1-1,0 0 1,-1 0 0,1 0-1,0 0 1,-1 0-1,1 0 1,-1 1-1,0-1 1,0 0 0,0 1-1,0-1 1,0 1-1,0-1 1,-1 3-30,3 7 83,-2 0 0,0 0 0,0 0 1,-1 10-84,0-11 39,0 18-148,-1 0 1,-2 0-1,-5 25 109,3-38-755,2-9 634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21:13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98 904,'1'-17'853,"0"-11"646,-6 3 7170,1 7-2630,4 17-5945,0 1 1,0 0-1,0-1 1,0 1-1,0 0 1,0 0-1,0-1 1,0 1 0,0 0-1,0 0 1,0-1-1,0 1 1,0 0-1,0-1 1,0 1-1,0 0 1,0 0-1,0-1 1,0 1 0,1 0-1,-1 0 1,0-1-1,0 1 1,0 0-1,0 0 1,1-1-1,-1 1 1,0 0 0,0 0-1,0 0 1,1-1-1,-1 1 1,0 0-1,0 0 1,1 0-1,-1 0 1,0 0 0,0 0-1,1-1 1,-1 1-1,0 0 1,1 0-1,-1 0 1,0 0-1,0 0 1,1 0-1,-1 0 1,0 0 0,1 0-1,-1 0 1,0 0-1,0 1 1,1-1-1,-1 0 1,0 0-1,0 0 1,1 0-95,1 1 134,-1 0 1,1 1-1,-1-1 1,1 0-1,-1 0 1,1 1-1,-1-1 1,0 1-1,0-1 1,1 1-1,-1 0 1,-1-1-1,1 1 1,0 0-1,0 0 1,0 0-1,-1 0 1,1 0-135,1 8 235,0 0 0,0 0 0,-1 2-235,1-2 201,6 63 532,-2 23-733,-9-25 113,2-70-116,1 0-1,-1-1 1,0 1 0,1 0 0,-1-1-1,0 1 1,1 0 0,-1-1 0,0 1-1,0-1 1,0 1 0,0-1 0,1 0-1,-1 1 1,0-1 0,0 0-1,0 0 1,0 1 3,0-1-2,-7 0-50,8-1 47,-1 1 0,0-1 0,1 0 0,-1 1 0,1-1 0,-1 1 0,1-1 0,-1 0 0,1 0 0,-1 1 0,1-1 0,0 0 0,-1 0 0,1 0 5,-3-7-7,1-1-1,0 0 0,0 1 1,1-1-1,0 0 0,0 0 1,1 0-1,1 0 0,-1 0 1,1 0-1,2-7 8,-1 7 0,1 0-1,0 0 1,0 1-1,0-1 1,1 1-1,0 0 1,5-6 0,2-2 99,1 0 0,10-10-99,-15 18 128,-1 1-1,2 0 1,-1 0 0,1 1 0,3-2-128,-9 6 46,1 1 0,-1-1 1,0 1-1,0 0 0,1 0 1,-1 0-1,1 1 0,-1-1 1,1 1-1,-1-1 0,1 1 1,-1 0-1,1 0 0,-1 0 1,1 0-1,-1 0 0,1 0 1,-1 1-1,1-1 0,-1 1 1,1 0-1,-1 0 0,2 1-46,1 0 44,-1 1 0,0 0-1,0 0 1,0 1 0,0-1 0,-1 1-1,0 0 1,1 0 0,-1 0 0,0 0-1,-1 0 1,1 1 0,-1 0-44,7 14 140,-1 1 0,4 12-140,-7-15 61,46 110 148,-49-122-208,-2-4-44,1 0 0,-1 0 0,1 0 0,-1-1-1,1 1 1,-1 0 0,1 0 0,-1 0-1,1 0 1,0-1 0,0 1 43,-1-1-61,0 0 0,0 1 0,1-1 0,-1 0-1,0 0 1,1 0 0,-1 0 0,0 0 0,0 0 0,1 0 0,-1 0-1,0 0 1,0 0 0,1-1 0,-1 1 0,0 0 0,0 0 0,0 0 0,1 0-1,-1 0 1,0 0 0,0 0 0,1-1 0,-1 1 0,0 0 0,0 0 0,0 0-1,0-1 1,1 1 0,-1 0 0,0 0 0,0 0 0,0-1 0,0 1 61,1-2-743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21:14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0 279 1616,'40'44'11798,"-26"-33"-6299,-5-10-3528,-4-1-1186,0 1-507,0-1 1,-1 0 0,1 0 0,0 0 0,-1-1-1,1 0 1,0 0 0,-1 0 0,1 0 0,-1-1-1,1 1 1,-1-1 0,0 0 0,0-1 0,0 1-1,0-1 1,0 1 0,0-1 0,1-2-279,-1-1 76,1 0 1,-1 0 0,0 0 0,-1 0-1,0-1 1,0 0 0,0 1 0,-1-1-1,2-6-76,-3 7 16,0 0 0,0 0-1,0 0 1,-1 0-1,1 0 1,-2 0-1,1 0 1,-1 0 0,0 0-1,0 0 1,0 0-1,-1 0-15,-1-1 12,1 0-1,-2 0 0,1 0 1,-1 0-1,0 1 0,-4-5-11,5 8 6,0-1-1,0 1 0,0 0 1,0 0-1,-1 0 0,0 0 1,0 1-1,1 0 0,-1-1 1,-1 1-1,1 1 0,0-1-5,2 1 4,1 1-1,-1-1 0,0 1 0,1 0 1,-1-1-1,0 1 0,1 0 1,-1 0-1,0 0 0,0 0 0,1 0 1,-1 1-1,0-1 0,1 0 0,-1 1 1,1 0-1,-1-1 0,-1 1-3,1 1 3,0-1 0,0 1 0,1-1 0,-1 1 0,0-1 0,0 1 0,1 0-1,-1 0 1,1 0 0,0 0 0,-1 0 0,1 0-3,-2 5 10,0 0 0,0 1 0,1-1 0,0 0 0,1 1 0,-1-1 0,1 6-10,0 1 61,1-1-1,0 0 1,1 0-1,0 1 1,1-1-1,1 2-60,-1-8 42,0-1 0,0 1 1,0-1-1,1 1 0,-1-1 0,2 0 0,-1 0 0,1 0 0,0 0 0,0-1 0,0 1 1,3 1-43,-3-4 11,-1 0 0,0-1 0,1 0 0,0 0 0,-1 0 0,1 0 0,0 0 0,0-1 0,0 1 0,0-1 0,0 0 0,0 0 0,1-1 0,-1 1 0,0-1 0,0 0 0,1 0 0,-1-1 0,0 1 0,0-1 0,1 0-11,1 0-157,0-1-1,0 0 1,0 0 0,0-1-1,0 0 1,-1 0 0,1 0-1,-1 0 1,1-1 0,-1 0-1,-1 0 1,1-1 0,2-2 157,9-12-2643,0-1 0,-2 0 0,6-13 2643,-12 20-2714,-1-1 1,0-1-1,-2 1 1,1-1-1,-2 0 0,0-3 2714,0 4-936,-3 11 953,1-1-1,-2 1 1,1 0-1,0 0 1,-1 0-1,1-1 1,-1 1-1,0 0-16,1 8 1852,0 0 1,-1 0-1,1 0 0,-1 0 0,0 2-1852,1 20 4482,2-11-2981,0 0 0,1 0 0,1 0 0,1 0 0,2 5-1501,-3-11 441,0 0 0,1 0 1,0 0-1,0-1 1,1 0-1,0 0 0,1 0 1,3 2-442,-8-9 64,0 1 0,0-1 1,1 0-1,-1 0 0,1 0 0,-1 0 1,1-1-1,-1 1 0,1-1 1,0 0-1,0 0 0,0 0 1,0-1-1,0 1 0,0-1-64,-2 0 3,1 0 0,-1 0 0,1-1 0,-1 1 0,1 0 0,-1-1 0,1 0 0,-1 1 0,0-1 0,1 0 0,-1 0 0,0-1-1,0 1 1,0 0 0,0-1 0,0 1 0,0-1 0,0 0 0,0 1 0,0-1 0,-1 0 0,1 0 0,0-2-3,2-4-170,-1 1 1,0-1-1,0 1 1,-1-1-1,0 0 1,-1 0-1,1 0 1,-2 0-1,1 0 170,4-26-975,-6 33 970,1 1 0,0 0 0,0-1 0,1 1 0,-1-1 1,0 1-1,0 0 0,0-1 0,0 1 0,0 0 0,0-1 0,0 1 0,0 0 0,1-1 0,-1 1 0,0 0 0,0-1 0,1 1 0,-1 0 0,0 0 0,0-1 0,1 1 0,-1 0 0,0 0 0,1-1 0,-1 1 0,0 0 0,0 0 0,1 0 0,-1 0 0,1 0 0,-1-1 0,0 1 0,1 0 0,-1 0 0,0 0 0,1 0 0,-1 0 0,0 0 0,1 0 0,-1 0 0,1 0 0,-1 0 0,0 0 0,1 1 0,-1-1 0,0 0 0,1 0 0,-1 0 0,0 0 0,1 1 0,-1-1 0,0 0 0,1 0 0,-1 0 0,0 1 0,0-1 0,1 1 5,3 2 80,0 1 0,0 0-1,0 0 1,1 1-80,-1 1 132,4 2 190,1 1 1,0-2 0,0 1-1,1-1 1,-1-1 0,2 1-1,-1-2 1,0 1 0,1-2-1,0 1 1,0-2-1,1 1 1,7 0-323,-16-3 39,1-1-1,-1 0 0,0 0 1,1 0-1,-1 0 1,0-1-1,0 1 1,1-1-1,-1 0 1,0 0-1,0 0 1,0 0-1,0 0 1,0-1-1,0 0 1,0 1-1,-1-1 1,1 0-1,0 0 1,-1-1-1,0 1 1,1 0-1,-1-1 1,0 1-1,0-1 0,0 0 1,0-1-39,1-2 6,0 0 1,0 0 0,-1-1-1,0 1 1,0-1-1,0 1 1,-1-1-1,0 0 1,0 0-1,-1 0 1,0 1 0,0-7-7,-3-1-38,1-1 1,-2 0 0,0 1 0,-1 0 0,0 0-1,-1 0 1,0 1 0,-1 0 0,-1 0 0,-6-8 37,13 20-44,0 0 1,0 0-1,0-1 1,0 1-1,0 0 1,0 0-1,0 0 1,0 0-1,0 1 1,-1-1-1,1 0 1,0 0-1,-1 1 1,1-1 0,0 1-1,-1-1 1,0 1 43,1 0-45,0 0 1,0 0-1,0 0 1,0 0-1,0 0 0,0 0 1,1 1-1,-1-1 1,0 0-1,0 1 1,0-1-1,1 1 1,-1-1-1,0 1 1,0-1-1,1 1 1,-1 0-1,0-1 1,1 1-1,-1 0 1,1-1-1,-1 1 0,1 0 1,-1 0-1,1 0 1,0-1-1,-1 1 1,1 0 44,-9 29-535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21:15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72 101 56,'-13'-13'250,"4"5"110,0 0 0,-1 1 0,-2-2-360,10 8 808,1-1 1,-1 1-1,1 0 1,-1-1-1,1 1 1,0-1-1,0 1 1,0-1 0,0 0-1,0 1 1,0-1-1,0 0 1,0 0-1,0-1-808,1 2 209,0 1 1,0-1-1,0 0 0,0 0 0,0 0 1,0 1-1,0-1 0,0 0 0,0 0 1,0 0-1,0 1 0,0-1 0,1 0 1,-1 0-1,0 1 0,1-1 0,-1 0 1,0 0-1,1 1 0,-1-1 0,1 0 0,-1 1 1,1-1-1,-1 1 0,1-1 0,0 1 1,-1-1-1,1 1 0,0-1 0,-1 1 1,1-1-1,0 1 0,0 0 0,-1 0 1,1-1-1,0 1 0,0 0-209,7-2 436,1 0-1,0 0 1,-1 1 0,1 1-1,0-1 1,0 1-1,0 1 1,8 1-436,11 2 541,1 2 1,0 1-542,-16-3 91,-1 0 0,0 0 0,0 1 1,0 0-1,-1 1 0,1 1 0,-1 0 1,5 4-92,-11-7 18,-1 0 0,1 0 0,-1 0 0,0 1 0,0-1 0,-1 1 0,1 0 0,-1 0 0,0 0 0,0 1 0,-1-1 0,1 1 0,-1-1 0,0 1 0,-1 0 0,0 0 0,0 0 0,0 0 0,0 1-18,-1-1 13,-1 0-1,1 1 1,-1-1 0,0 0 0,-1 0 0,0 0-1,0 0 1,0 0 0,0 0 0,-1 0 0,0-1-1,0 1 1,-1-1 0,0 0 0,0 0-1,0 0 1,0 0 0,-1-1 0,1 0 0,-3 1-13,-7 6 28,-1 0 0,0-2 0,-1 1 0,0-2 0,-1 0 0,-7 1-28,-36 11 160,73-19 270,0 0 0,9 0-430,90-10 731,-45 4 523,52 2-1254,-104 2 975,-15 1-958,1 0 0,-1 0 0,0 0 1,0 0-1,0 0 0,0 0 1,1 0-1,-1 0 0,0 0 0,0-1 1,0 1-1,0 0 0,1 0 1,-1 0-1,0 0 0,0 0 0,0 0 1,0 0-1,0-1 0,1 1 1,-1 0-1,0 0 0,0 0 0,0 0 1,0-1-1,0 1 0,0 0 1,0 0-18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21:16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33 6401,'-11'12'10761,"5"1"-6040,5-8-4217,0 0 0,0 1 0,1-1-1,-1 3-503,1 4 593,-1 7-54,0 0 1,2 0 0,0 0 0,1 0 0,1 2-540,-1-15 53,0 0 1,0 0-1,1 0 0,0-1 1,0 1-1,0-1 1,0 1-1,1-1 1,0 0-1,0-1 0,0 1 1,1-1-1,0 1 1,0-1-1,0-1 0,0 1 1,0-1-1,2 1-53,-3-1 32,1-1 0,0 1 0,0-1 0,0 0 0,0-1 0,0 1 0,0-1 0,0 0 0,1 0 0,-1 0 0,0-1 0,1 0 0,-1 0-1,0 0 1,1-1 0,-1 0 0,0 0 0,0 0 0,1-1 0,-1 1 0,3-3-32,-5 3 6,0-1 0,0 0-1,0 0 1,-1 0 0,1 0-1,-1-1 1,1 1 0,-1-1 0,0 0-1,0 1 1,0-1 0,0 0-1,0 0 1,0-2-6,0 0 2,0 0 0,-1 0 0,1 0 0,-1-1 0,0 1 1,-1 0-1,1-1 0,-1 1 0,0-1-2,-1-5 5,0 0-1,-1 0 1,0 0 0,-1 0 0,0 0 0,0 0 0,-2 1 0,-3-9-5,2 9 12,0-1 0,0 2 0,-1-1 0,0 1 1,-1 0-1,0 1 0,-1-1-12,4 4 4,0 1 0,-1 0 0,1 0 1,0 0-1,-1 1 0,0 0 0,0 0 0,0 0 0,0 1 0,0 0 0,-1 0 0,-5-1-4,11 3-4,-1 0 0,1 0 0,0 0 0,0 0 0,-1 0 0,1 0-1,0 0 1,0 0 0,-1 0 0,1 0 0,0 1 0,0-1 0,-1 0 0,1 1 0,0-1-1,0 1 1,0 0 0,0-1 0,0 1 0,0 0 0,0 0 0,0-1 0,0 1 0,0 0 0,0 0-1,0 0 1,1 0 0,-1 0 0,0 0 0,1 1 0,-1-1 0,1 0 0,-1 0 0,1 0-1,0 0 1,-1 2 4,0 1-96,1 0 0,0 1-1,-1-1 1,1 1 0,1-1-1,-1 1 1,1-1 0,0 1-1,0 1 97,1-1-392,0 1-1,0-1 1,0 1-1,1-1 0,0 0 1,0 0-1,0 0 1,1 0-1,0-1 0,0 1 1,0-1-1,0 0 1,4 3 392,22 11-1203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6:49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0 304 2272,'23'-18'16348,"17"8"-12563,-3-2-1217,-5 1-471,11 7-793,-2-5-488,4 9-336,6 0-32,-4 1-304,9 5 873,4-2-761</inkml:trace>
  <inkml:trace contextRef="#ctx0" brushRef="#br0" timeOffset="1">1228 20 1480,'2'-8'11803,"-6"-4"-6730,2 16-2913,-4 6-271,-1 19-353,3 12-384,-3 11-520,11 9-55,7-5-217,9-1-96,5-14-192,8-8-48,-3-14 0,-2-15-128,6-11-408,-6-11 280,0-9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21:16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9066,'6'17'11066,"0"2"-8073,0 6-1985,2 6 32,0 12 129,3 9-225,5 10-504,0-4-96,-1-7-120,-5-9 96,-4-15-88,-6-7-240,0-4 1368,0-8-1111</inkml:trace>
  <inkml:trace contextRef="#ctx0" brushRef="#br0" timeOffset="1">284 208 8858,'0'22'8366,"0"-1"-3785,8 41-2036,-2-23-1322,-5-31-1053,0-1 0,0 0 0,0 1 0,1-1 0,1 0 0,-1 0 0,1 0 0,0-1 0,1 1 0,-1-1 0,1 1 0,1-1 0,-1 0 0,1-1 0,4 5-170,-4-6 56,0 1-1,1-1 1,0 0-1,0-1 1,0 1-1,0-1 1,1 0-1,-1-1 1,2 1-56,-3-2 16,-1 0 0,0 0 0,0 0 0,1-1 0,-1 0 1,0 1-1,1-1 0,-1-1 0,0 1 0,1-1 0,-1 0 0,0 0 1,0 0-1,1 0 0,1-2-16,-1 0 1,0 0 1,0 0-1,0 0 0,0-1 1,-1 1-1,0-1 0,0-1 1,0 1-1,0 0 0,0-1 1,-1 0-1,0 0 0,0 0 1,-1 0-1,1 0 1,-1-1-1,0 1 0,0-1 1,-1 1-1,0-1 0,1-4-1,-1 0 16,0-1 0,0 1 0,-1 0 0,-1-1 0,0 1-1,0 0 1,-1 0 0,0 0 0,-1 0 0,0 0 0,-4-8-16,4 11 21,0 0 1,-1 0-1,0 1 0,-1-1 1,1 1-1,-1 0 1,-1 1-1,1-1 1,-5-3-22,6 6 14,-1-1 0,0 1 1,0 0-1,0 0 0,-1 1 0,1-1 0,0 1 1,-1 0-1,0 1 0,1-1 0,-1 1 1,-5 0-15,9 1-3,0-1 1,-1 1 0,1 0-1,0 0 1,0 1 0,0-1 0,0 0-1,0 1 1,0-1 0,0 1-1,0 0 1,0 0 0,0-1-1,1 1 1,-1 1 0,0-1 0,0 0-1,1 0 1,-2 2 2,1-1-34,1-1-1,0 1 1,-1 0-1,1 1 1,0-1-1,0 0 1,0 0-1,0 0 1,1 1-1,-1-1 1,1 0-1,-1 1 1,1-1 0,0 1-1,0-1 1,0 0-1,0 1 35,1 7-578,0-1 1,0 1-1,1-1 0,1 1 1,0-1-1,0 0 0,1 0 0,0 0 1,0-1-1,2 2 578,18 24-2045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21:18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263 116 368,'0'-1'171,"0"0"0,0 0 0,-1 0 0,1 0 0,0 0 0,0 0-1,0 0 1,0 0 0,0 0 0,1 0 0,-1 0 0,0 0 0,0 0 0,1 0 0,-1 1 0,1-2-171,-1 1 825,1 0 0,-1-1 1,0 1-1,1 0 0,-1 0 1,0-1-1,0 1 1,0 0-1,0-1 0,0 1 1,0 0-1,0-1 0,0 1 1,0-1-826,-2-2 512,0-1 0,-1 0 0,1 1 1,-1-1-1,0 1 0,0 0 0,0 0 1,0 0-1,-1 0 0,0 1 0,0-1 0,0 1 1,0 0-1,0 0 0,-2 0-512,2 0 94,-1 1 0,1 0 0,-1 0-1,0 0 1,1 1 0,-1 0 0,0 0 0,0 0 0,0 0-1,0 1 1,0 0 0,0 0 0,1 0 0,-1 1 0,0-1 0,0 1-1,0 1 1,0-1 0,1 0 0,-1 1 0,0 0 0,1 0-1,0 1 1,-4 1-94,1 2 55,-1-1 0,1 2 0,1-1 0,-1 1-1,1 0 1,0 0 0,0 1 0,1 0 0,0 0 0,1 0-1,-1 0 1,2 1 0,-1 0 0,1-1 0,0 1-1,1 1 1,0-1 0,0 9-55,1 9 108,2 0 0,0 0 0,2-1 0,1 1 0,1-1 0,7 20-108,15 37 741,17 33-741,-15-43 289,4 27 260,20 102-549,-40-143 61,-3 0 0,1 49-61,-10-89 20,-1 0 0,-2 0 0,1 0 1,-2-1-1,-1 1 0,0 0 0,-1-1 0,-1 0 1,-1 0-1,0-1 0,-1 0 0,-7 10-20,11-21 7,0 0 0,-1 0 0,0-1 0,0 1 0,0-1 1,0 0-1,-5 2-7,7-4-30,-1-1 1,1 0 0,-1 0 0,0 0 0,0 0 0,0-1 0,0 1 0,0-1-1,0 0 1,0 0 0,-1 0 0,1-1 0,-1 0 29,5 0-5,0 0 0,0 0 1,0 0-1,0 0 0,0 0 0,0 0 0,0 0 1,0 0-1,0 0 0,0 0 0,0 0 0,0 0 1,0 0-1,1 0 0,-1 0 0,0 0 0,0 0 1,0 0-1,0 0 0,0 0 0,0 0 0,0 0 0,0 0 1,0 0-1,0 0 0,0 0 0,0 0 0,0 0 1,0 0-1,0 0 0,0-1 0,0 1 0,0 0 1,0 0-1,0 0 0,0 0 0,0 0 0,0 0 1,0 0-1,0 0 0,0 0 0,0 0 0,0 0 1,0 0-1,0 0 0,0 0 0,0 0 0,0 0 1,0 0-1,0 0 0,0 0 0,0-1 0,0 1 1,0 0-1,0 0 0,0 0 0,0 0 0,0 0 1,-1 0-1,1 0 0,0 0 0,0 0 0,0 0 1,0 0-1,0 0 0,0 0 0,0 0 0,0 0 1,0 0-1,0 0 5,6-5-114,10-6 35,-9 7 63,0 0 0,0 1 1,1 0-1,-1 0 1,5-1 15,-10 4 6,1-1 0,-1 1 0,0 0 1,0 0-1,1 0 0,-1 0 0,0 0 1,0 0-1,1 0 0,-1 1 0,0-1 1,0 1-1,0 0 0,0-1 0,0 1 1,0 0-1,0 0 0,0 1 0,0-1 1,0 0-1,1 2-6,1 1 28,0 0 0,0 0 0,-1 0 0,0 0 0,0 1 0,0-1 0,-1 1 0,1 0 0,-1 0 0,0 1-28,4 11 114,-2 0 0,2 9-114,-4-16 36,7 37 344,2 47-380,-3 51 242,-3-45 0,6 13-242,-4-61 80,3-1-1,1 0 1,17 41-80,-27-88-42,0 0 1,1-1-1,0 1 1,-1-1-1,2 1 1,-1-1-1,0 1 1,1-1-1,-1 0 1,1 0-1,1 0 42,-2-1-96,1 0-1,0 0 0,0 0 1,0-1-1,1 1 0,-1-1 1,0 0-1,0 0 0,1 0 1,-1-1-1,1 1 1,2-1 96,-3 1 112,1-1 0,-1 0 0,0 0 0,1 0 0,-1-1 0,1 1 0,-1-1-112,4-1 112,-1-1 1,0 1-1,4-3-112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21:23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30 376,'21'-1'14792,"1"1"-7524,4-2-5208,40-7-4970,-41 5 5029,-6-1-1909,0 2 0,1 0 0,-1 2 0,1 0 0,12 1-210,-30 0 53,0 0 1,1 1 0,-1-1 0,0 1-1,0-1 1,0 1 0,1 0 0,-1 0-1,0 0 1,0 0 0,0 0 0,0 0-54,-1 0 44,0 0 0,0 0 1,0 0-1,0 0 0,0 0 1,-1 1-1,1-1 1,0 0-1,-1 0 0,1 0 1,-1 1-1,0-1 0,1 0 1,-1 0-1,0 1 0,1-1 1,-1 0-1,0 1 1,0-1-1,0 1-44,-4 104 1476,1-63-1200,2-1 0,1 1-1,7 36-275,3-24 48,-4-32-738,-2 0-1,-1 0 1,0 15 690,-2-36-247,2-2 53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21:24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73 1576,'-1'30'10416,"2"2"-4997,0-15-3472,1 0 0,3 11-1947,-2-17 109,0 0-1,0 0 1,1-1 0,0 0-1,1 1 1,0-1 0,1-1 0,0 1-1,7 7-108,-11-14 37,1 1-1,0-1 0,0 0 0,1-1 0,-1 1 0,1 0 0,-1-1 0,1 0 1,0 0-1,0 0 0,0 0 0,0-1 0,0 0 0,0 1 0,0-2 0,0 1 1,1 0-1,-1-1 0,0 0 0,1 0 0,-1 0 0,0 0 0,0-1 0,4 0-36,-2-1 20,0 1 0,-1-1 0,1-1 0,0 1 0,-1-1-1,0 0 1,0 0 0,0-1 0,0 1 0,0-1 0,0 0-1,-1-1 1,0 1 0,0-1 0,0 0 0,-1 0 0,1 0-20,1-3 10,-1 0 0,1 0 1,-2 0-1,1 0 0,-1-1 0,0 1 1,-1-1-1,0 0 0,0 0 1,-1 0-1,-1 0 0,1 0 0,-1 0 1,-1-1-11,-1-6 32,0 1 1,-2-1 0,-4-11-33,6 22 42,1 0 0,-2 0 0,1 0 0,-1 0 0,1 0 0,-1 1 0,-1-1 0,1 1 0,0 0 0,-1 0 0,0 0 1,-3-2-43,3 4 74,1 0 0,0 0 0,-1 1 0,1 0 0,-1-1 0,0 1 0,1 0 0,-1 1 0,0-1 0,1 1 0,-1 0 1,0-1-1,0 2 0,0-1 0,1 0 0,-1 1 0,0 0 0,1-1 0,-1 2 0,0-1 0,1 0 0,-1 1-74,-2 0 74,0 1 0,1 0 0,-1 0 0,1 0 0,0 1-1,0 0 1,0 0 0,1 0 0,-1 0 0,1 1 0,0 0 0,0 0-1,0 1-73,1-1-35,0 0 0,0 0 0,1 0-1,-2 5 36,4-10 14,0 1-1,-1 0 0,1 0 0,0 0 1,0 0-1,-1 0 0,1 0 0,0-1 1,0 1-1,0 0 0,0 0 0,0 0 1,0 0-1,0 0 0,1 0 0,-1 0 1,0 0-1,0-1 0,1 1 0,-1 0 1,0 0-1,1 0 0,-1 0 0,1-1 0,-1 1 1,1 0-1,0-1 0,-1 1 0,1 0 1,-1-1-1,1 1 0,0-1 0,0 1-13,6 4 422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21:45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22 136,'-35'-20'3978,"29"19"3318,3 4-3282,0 14-1049,3-16-2838,-4 40 724,-1 14 296,2 16-1147,-4 49 888,0-22-269,2 132 719,-1 26-478,4-121-671,1-37 31,-4 5-220,5-90 20,0-11-15,0 0 0,0 1 0,0-1 0,-1 0 0,1 0-1,0 1 1,-1-1 0,1 0 0,-1 0 0,0 0 0,0 0 0,0 2-5,-1-2 1,2-2-1,0 0 1,0 0 0,0 0-1,0 0 1,0 1 0,0-1-1,0 0 1,0 0 0,0 0-1,0 0 1,0 0 0,-1 0-1,1 0 1,0 0 0,0 1-1,0-1 1,0 0 0,0 0-1,0 0 1,0 0 0,0 0-1,-1 0 1,1 0 0,0 0-1,0 0 1,0 0 0,0 0-1,0 0 1,0 0 0,0 0-1,-1 0 1,1 0 0,0 0-1,0 0 1,0 0 0,0 0 0,0 0-1,0 0 1,-1 0 0,1 0-1,0 0 1,0 0 0,0 0-1,0 0 1,0 0 0,0 0-1,0 0 1,0 0 0,-1 0-1,1-1 1,0 1 0,0 0-1,0 0 1,0 0 0,0 0-1,0 0 1,0 0 0,0 0-1,0 0 1,0-1-1,-1 1 44,1-10 1782,1 9-1805,0 0 0,0 0 0,0 0 0,0 0 0,1 0 0,-1 0 0,0 0 0,1 0 0,-1 0 0,0 0 0,2 0-21,6-4 47,0 0-20,0 0 3,0 1-1,0 0 1,0 0-1,0 0 1,1 1-1,1 0-29,100-19 343,26 1-343,-19 3 64,65-7 148,1 8 1,45 7-213,367 17 878,269 0-458,-519-15-341,230 4 0,37 50 16,-599-45-93,133 19 16,-34-3 12,-109-16-33,10 1-27,0 0 1,1-1-1,-1-1 0,1 0 0,-1-1 1,2-1 29,-13 1-48,-1 1 0,1-1 1,-1 0-1,1 0 1,-1 0-1,0 0 1,0 0-1,2-1 48,-3 1-34,-1 1-1,1-1 1,0 1-1,-1-1 1,1 1-1,-1-1 1,1 1-1,-1-1 1,1 0 0,-1 1-1,0-1 1,1 0-1,-1 1 1,0-1-1,0 0 1,1 0-1,-1 1 1,0-1 0,0 0-1,0 0 1,0 1-1,0-1 1,0 0-1,0 0 1,0 1 0,0-1-1,0 0 1,0 0-1,-1 1 1,1-1-1,0 0 35,-10-16-1447,-2-4 620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21:46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70 294 1336,'-15'-3'5212,"8"2"-3562,1-1-1,-1 1 1,1-2 0,-1 1-1,1 0 1,0-1 0,-1-1-1650,7 4 63,0 0 1,0 0-1,0 0 1,0 0-1,0 0 0,-1 0 1,1 0-1,0-1 1,0 1-1,0 0 1,0 0-1,0 0 0,0 0 1,-1 0-1,1 0 1,0-1-1,0 1 1,0 0-1,0 0 0,0 0 1,0 0-1,0 0 1,0-1-1,0 1 1,0 0-1,0 0 0,0 0 1,0 0-1,0-1 1,0 1-1,0 0 1,0 0-1,0 0 0,0 0 1,0 0-1,0-1 1,0 1-1,0 0 1,0 0-1,0 0 0,0 0 1,0 0-1,1-1-63,4-3 1156,-3 3-1010,9-6 214,-1 0 0,1 1 0,1 0 0,-1 0 1,1 2-1,0-1 0,2 1-360,23-6 387,28-2-387,-22 5 224,234-41 503,194-5-727,-331 43 102,634-41 518,1 26-51,-686 24-525,268 4 92,87 8-59,-199-5-52,116 9-13,139 6 56,-448-19-66,-12-1 11,1 2 0,-1 2 0,13 4-13,-38-7 15,-6 0 0,-8-2-1,-3 0 6,-3-3 62,5 3-87,0-1 1,-1 1-1,1 0 1,0 0-1,0-1 1,0 1-1,0 0 1,-1 0-1,1 0 1,0-1 0,0 1-1,-1 0 1,1 0-1,0 0 1,0 0-1,-1 0 1,1-1-1,0 1 1,0 0-1,-1 0 1,1 0-1,0 0 1,-1 0-1,1 0 1,0 0 0,0 0-1,-1 0 1,1 0-1,0 0 1,-1 0-1,1 0 1,0 0-1,0 0 1,-1 1-1,1-1 1,0 0-1,0 0 1,-1 0 0,1 0-1,0 0 1,0 1 4,-2 1-3,0 1 0,1-1 1,0 1-1,-1-1 0,1 1 1,0 0-1,0 0 1,1 0-1,-1-1 0,0 1 1,1 0 2,-1 2 3,0 0 0,0 0-1,0-1 1,-1 1 0,0 0 0,0-1 0,0 1 0,0-1 0,-3 3-3,-4 5 0,3-4-3,0 0 1,1 0 0,0 1 0,0 0 0,-2 6 2,-1 9-17,0 0-1,1 1 1,2 0-1,0 0 1,0 18 17,0 41-53,4 3 53,0-82-1,5 298-55,15 33 56,-15-284 8,-2 0-1,-3 0 1,-2 0 0,-1 0 0,-6 11-8,6-35 0,0 0 0,2 0 1,1 2-1,5 3 19,-4-33-29,0 0 1,0 0 0,0 0 0,0 0 0,0 0 0,1 1 0,-1-1 0,0 0 0,0 0 0,0 0 0,0 0 0,0 0-1,0 0 1,0 1 0,0-1 0,-1 0 0,1 0 0,0 0 0,0 0 0,0 0 0,0 0 0,0 0 0,0 1 0,0-1-1,0 0 1,0 0 0,0 0 0,0 0 0,0 0 0,0 0 0,0 0 0,-1 0 0,1 0 0,0 0 0,0 0 0,0 1-1,0-1 1,0 0 0,0 0 0,0 0 0,0 0 0,-1 0 0,1 0 0,0 0 0,0 0 0,0 0 0,0 0 0,0 0 9,-6-4-1462,2 1 1167,-35-21 2818,-14-11-1568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21:47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57 928,'-43'9'2201,"40"-8"-1498,1-1 0,0 0 1,-1 0-1,1 0 1,-1 0-1,1 0 1,-1 0-1,1-1 0,0 1 1,-1-1-1,1 0 1,0 1-1,-2-2-703,2 1 1126,0 0 1,0 0-1,-1 1 0,1-1 0,0 1 1,0-1-1,0 1 0,-2 0-1126,28-1 817,1-1 0,17-5-817,-25 5 125,34-7-37,3-4-88,-22 5-10,1 2 0,20-2 10,-51 8-33,1 0 0,0 0-1,-1-1 1,1 2 0,0-1-1,-1 0 1,1 0 0,0 1-1,-1 0 1,2 0 33,-3-1-6,-1 0 0,0 0-1,0 0 1,0 0 0,0 0 0,0 1 0,0-1-1,0 0 1,0 0 0,0 0 0,1 0 0,-1 0 0,0 0-1,0 1 1,0-1 0,0 0 0,0 0 0,0 0 0,0 0-1,0 0 1,0 1 0,0-1 0,0 0 0,0 0 0,0 0-1,0 0 1,0 0 0,0 1 0,-1-1 0,1 0 0,0 0-1,0 0 1,0 0 0,0 0 0,0 0 0,0 1 0,0-1-1,0 0 1,0 0 0,0 0 0,-1 0 0,1 0-1,0 0 1,0 0 0,0 0 0,0 0 0,0 0 0,0 1-1,-1-1 1,1 0 0,0 0 0,0 0 0,0 0 0,0 0-1,0 0 1,-1 0 0,1 0 0,0 0 6,-11 4 79,-17 0-76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22:36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89 712,'-8'1'1054,"-9"1"7952,6 0-946,9-2-5773,3 1-2116,7-6 1501,64-12-794,-19 9 55,-39 6-590,0 0 0,6-3-343,-7 3 115,1 0 0,-1 1 1,1 0-1,0 1 0,10 2-115,-6-2 75,25 2 37,1-2 1,0-3-1,11-2-112,88-8 268,-131 12-239,39 1 190,0 1-1,37 7-218,-42-3 99,1-2-1,-1-1 1,25-5-99,-14-1 106,1 2 0,4 3-106,-42 0 80,-1 1 1,0 0-1,0 2 0,0 0 1,0 2-1,12 4-80,-12-3 55,1-1 0,0-1 0,0-1 0,1-1 0,17 0-55,27-1 162,11-3-162,-61 1 21,125-10 60,-73 4-65,-18 1 38,3-4-54,36-3 47,-72 10-42,170-11 179,-155 11-118,-1-2 1,8-2-67,24-3 65,126-4 149,-53 4-108,-116 9-90,0 0-1,-1 2 1,1 0-1,9 2-15,-1 0 40,16 1-40,178-3 51,-175-2-30,20 1 7,17-1 49,36-5-77,-102 3 5,-1 1-1,1 1 1,0 1-1,0 0 1,8 3-5,4 0 13,1 0 0,0-2 0,-1-2 0,29-2-13,-26 1 23,0 1 0,0 2 1,0 1-1,21 5-23,-49-7 4,44 5 59,0-2-1,0-1 1,0-3 0,13-3-63,-22 1 15,-19 1-4,0 0 0,-1-1 0,2-2-11,0 1 16,0 0 1,0 1 0,11 1-17,66 4 61,10-1 21,-100-2-74,136 0 195,-98 0-55,17-2-148,15-1 180,-49 6-1,-30-4-183,1 1 0,0-1 0,0 1 0,0-1 0,0 1 0,0-1 0,0 1 0,0-1 0,0 1 0,1-1 0,-1 1 0,0-1 0,0 1 0,0-1-1,0 1 1,1-1 0,-1 1 0,0-1 0,0 1 0,1-1 0,-1 1 0,0 0 0,1-1 0,-1 1 4,11-11 29,-8 9 7,1-4-200,-4 5-4653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22:41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82 0,'-5'-5'2293,"-7"-4"14548,8 7-16357,3 2-454,1 0 1,0 0-1,0 0 1,0 0-1,0 0 1,-1-1-1,1 1 1,0 0-1,0 0 1,0 0-1,0 0 1,0 0-1,-1 0 1,1 0-1,0-1 1,0 1-1,0 0 1,0 0-1,0 0 1,0 0-1,0 0 1,0-1-1,0 1 1,-1 0-1,1 0 1,0 0-1,0 0 1,0-1-1,0 1 1,0 0-1,0 0 1,0 0-1,0 0 1,0-1-1,0 1 1,0 0 0,0 0-1,1 0-30,4-6 403,11-1-256,-16 7-111,11-4 88,0 0-1,0 0 1,6 0-124,-11 3 39,0 0 36,1 0 0,0 1 0,0-1 1,0 1-1,0 1 0,0-1 0,0 1-75,18 1 232,28-5 222,-40 1-315,1 1 0,-1 1 0,1 0 0,12 2-139,-5 1 178,0 0 1,1-1-1,0-1 1,-1-2-1,2 0-178,2-1 132,1 2 0,-1 0-1,0 2 1,18 3-132,-21-3 115,1-1 0,19-2-115,-18 0 86,-1 2-1,11 1-85,-1 3 249,6 3-249,-17-3 105,1-1 0,-1 0 1,14-1-106,23-5 211,35-5-211,-29 1 210,8 3-210,-40 4 48,-6-1-2,0 0 1,0-2-1,0 0 0,5-3-46,-7 0 47,-1 1 0,1 1 0,-1 1 0,15 1-47,3 3 231,13 4-231,-23-2 106,0-1-1,1-2 0,0-1-105,205-16 291,-211 17-239,0 0 0,0 2 1,18 5-53,-5-2 83,6-1-83,55-1 150,17-6-150,-14 0 129,10 6-129,-81-2 18,6 1 20,-1-1-1,1-2 0,0-2-37,40-6 53,117-12 74,-170 18-112,1 1 0,0 1 0,0 1 0,-1 1 0,16 4-15,11 1 39,0-3 1,0-2-1,0-3 0,10-3-39,-11 2 65,1 3 0,33 4-65,-24 0 32,75 7 29,62 2-33,96-14 20,-178 6-15,-58-2-15,8-2-18,10-7 22,59-11-22,-53 5 38,36 2-38,-94 8 0,65-2 41,14-6-41,-8 1 36,19 3-36,23-1 126,30 1 83,-55 3-60,-67 2 10,11 3-159,-2 0 88,-49-3-78,0-1-1,0 1 1,0-1 0,0-1-1,0 1 1,0-1 0,-1 0 0,3-1-10,-1 0 14,0 1 0,-1 0 0,1 0 1,4 0-15,-11 2 28,0 0 1,0 0-1,1 0 1,-1 0-1,0 0 1,0 0-1,0 0 1,0 0-1,1 0 1,-1 0-1,0 0 1,0 0 0,0 0-1,0 0 1,1 0-1,-1 0 1,0 0-1,0 0 1,0 0-1,0 1 1,1-1-1,-1 0 1,0 0-1,0 0 1,0 0-1,0 0 1,0 0-1,0 1 1,1-1-1,-1 0 1,0 0-1,0 0 1,0 0-1,0 0 1,0 1-1,0-1 1,0 0 0,0 0-1,0 0 1,0 0-1,0 1 1,0-1-1,0 0 1,0 0-29,-1 1 1012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23:00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59 162 640,'-37'-9'664,"35"9"-564,0 0 0,1-1 1,-1 1-1,1 0 0,-1 0 0,1 0 0,-1 0 0,1 1 0,-2-1-100,-1 2 4628,4-2-3889,0 0 3315,0 0-1406,0 0-935,0-6 3509,5 2-4854,0 0 1,0 0 0,0 0 0,1 1-1,-1 0 1,1 0 0,-1 0 0,1 1-1,6-2-368,-3 1 132,1 1-1,0 0 1,0 0-1,-1 1 1,1 1-1,1-1-131,84-5 843,-24 2-435,-36 1-2,0 2 0,27 3-406,-29 1 155,-1-2-1,1 0 0,-1-3 1,1 0-1,17-5-154,-50 7 3,101-20 503,1 4 0,29 3-506,-66 7 124,-27 2-9,2 1-115,179-10 233,-188 11-170,20 3-63,-27 0 22,0-2 0,1 0 1,8-2-23,-12 0 37,0 1 1,0 1 0,11 2-38,65 6 168,-63-4-123,77 5 275,82-6-320,-146-2 34,-20 0 0,1-1 0,16-3-34,-13 0 16,1 2-1,-1 0 1,29 4-16,9 4 61,16 5-61,-16-2 37,1-4-1,6-3-36,-36-2 23,-1-2 0,10-3-23,3 1 33,0 4 1,29 3-34,52-1 37,-53-3-21,72-4 17,-54 3-2,-48 2-13,1-2-18,-44 2 3,52-5 16,0 2-1,51 6-18,-76-1 20,1-1-1,26-4-19,-39 2 10,1 2 1,0 0-1,10 2-10,33 2 21,144 1-2,-28 6-5,2 1 4,-88-10 3,56 0-2,-62 2 5,-52-2-27,1-2 0,3-1 3,-16 0 7,-1 1-1,1 2 0,0 0 0,6 4-6,0-2 11,34 3-11,147-1 38,-160-1-4,-33-4-14,-1 0 1,0-1-1,1 0 1,6-3-21,-1 0 73,17-1-73,-42 3 3,0 0 0,0 1-1,0-1 1,0 0 0,0 0 0,0 0-1,1 0 1,-1 0 0,0 0 0,0 0-1,0 0 1,0 0 0,0 0 0,0 0-1,0 0 1,0 0 0,0 0 0,0 0-1,1 0 1,-1 0 0,0 0 0,0 0 0,0 0-1,0 0 1,0 0 0,0 0 0,0 0-1,0 0 1,0 0 0,0 0 0,1 0-1,-1-1 1,0 1 0,0 0 0,0 0-1,0 0 1,0 0 0,0 0 0,0 0-1,0 0 1,0 0 0,0 0 0,0 0-1,0 0 1,0 0 0,0-1 0,0 1 0,0 0-1,0 0 1,0 0 0,0 0 0,0 0-1,0 0 1,0 0 0,0 0 0,0 0-1,0 0 1,0-1 0,0 1-3,-11-3 180,-14-1-4501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6:50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5 237 1912,'-3'2'14644,"2"4"-10099,2-2-2513,-1-4-272,0 0-455,7 3-417,27 9-488,42 1-88,-35-7-104,-2 0-144,-8-10-704,-1 3-64,-3-11-7882,-10-13 5593</inkml:trace>
  <inkml:trace contextRef="#ctx0" brushRef="#br0" timeOffset="1">417 0 1656,'4'4'2442,"0"0"0,-1-1 0,0 1 0,1 0 0,-1 0-1,1 3-2441,-1-1 1279,0 0-1,0 1 1,0 0-1,0 1-1278,2 10 1076,-1 0-1,-1-1 1,0 6-1076,3 53 3180,-2 14-3180,1 18 743,-3-78-591,-2-10-6,2 0 1,3 14-147,5-2 66,-3-12-63,-6-17-144,0-4 17,-1-9-91,-2-20-185,-4-25-502,3-1 902,3 51-13,0 1 1,1-1-1,0 0 0,0 1 1,0 0-1,0-1 0,1 1 1,0 0-1,0 0 0,0-1 1,0 2-1,0-1 0,1 0 0,2-2 13,-1 1 52,0 1-1,0-1 0,0 1 0,1 0 1,0 1-1,0-1 0,0 1 0,0 0 1,0 0-1,5-2-51,-9 5 36,0 0 1,-1 0-1,1 0 0,0 0 0,0 0 1,0 0-1,0 0 0,-1 0 1,1 0-1,0 0 0,0 0 1,0 1-1,0-1 0,-1 0 1,1 1-1,0-1 0,0 0 1,-1 1-1,1-1 0,0 1 0,0-1 1,-1 1-1,1 0 0,-1-1 1,1 1-1,-1-1 0,1 2-36,14 19 569,-15-19-523,14 23 693,-2 1 0,5 16-739,-13-31 138,0-1 1,1-1 0,0 1 0,6 8-139,-8-14-32,-1 0 0,1 0 1,1 0-1,-1-1 0,0 0 1,1 0-1,0 0 0,0 0 0,-1 0 1,2-1-1,-1 1 0,0-1 32,-3-2-5,-1 0 0,1 1 0,0-1 0,-1 0 0,1 0-1,-1 0 1,1 0 0,0 1 0,-1-1 0,1 0 0,0 0 0,-1 0 0,1-1-1,-1 1 1,1 0 0,0 0 0,-1 0 0,1 0 0,0-1 0,-1 1-1,1 0 1,-1 0 0,1-1 0,-1 1 0,1 0 0,-1-1 0,1 1 0,-1-1-1,1 0 6,1 0 103,11-8 17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23:09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0 1072,'2'6'8905,"5"8"-4411,-3 11-1367,0 1 0,-1 2-3127,-1 91 2024,-2-97-1584,-3 59 436,-4 0 0,-6 18-876,4-31 291,-133 885 1275,73-572-1492,53-302-323,-17 66-2718,31-139 2094,0 0 0,0-1 0,-1 1 0,0 1 873,-9 11-2192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23:09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1344,'-2'4'2877,"0"1"1,1 0-1,0 0 0,-2 6-2877,2 0 2940,1 1 1,0 10-2941,0 5 1484,-2 39 3007,8 50-4491,-4-90 406,2 0 1,1-1 0,1 1-1,1-1 1,1 0-1,2 1-406,3 3 816,17 29-816,-24-49 90,0 0 0,0 0 0,0-1 0,1 1-1,1-1 1,-1-1 0,4 3-90,-8-8 39,1 1 0,-1-1 1,1 0-1,0-1 0,-1 1 1,1-1-1,0 1 0,3 0-39,6 2 115,12 1-36,-14-5-77,0 0 0,0 0 1,0-1-1,0 0 0,-1-1 1,1 0-1,0-1 0,-1 0 1,0-1-1,0 0 0,7-4-2,-1 0-19,-1-1 0,0-1 0,-1-1-1,0 0 1,0-1 0,-1 0 0,-1-1-1,0 0 1,-1-1 0,0 0 0,-1-1 0,-1-1 19,12-20 224,-1-1 1,11-35-225,1-10 285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23:10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59 1056,'-68'-43'3276,"54"33"2650,10 5-1102,5 5-4648,-1 0-1,0 0 1,0 0-1,1-1 1,-1 1-1,0 0 1,1 0-1,-1 0 1,0 0-1,0 0 1,1 0-1,-1 1 1,0-1-1,1 0 1,-1 0-1,0 0 1,0 0-1,1 0 1,-1 0-1,0 0 1,0 0-1,1 1 1,-1-1-1,0 0 1,0 0-177,2 2 325,0-1-1,-1 1 0,1 0 0,-1 0 0,1 0 0,-1-1 0,0 1 0,0 0 0,1 2-323,3 5 631,13 25 373,-1 1 1,-2 0-1,4 17-1004,20 45 575,-34-81-469,-6-13-45,-5-7-12,3 1-60,1 0-1,-1 0 0,1-1 0,0 1 0,1-1 0,-1 1 1,0-1-1,1 0 0,0 1 0,0-1 0,0-2 12,-1-5-86,0 0-1,1 0 1,0-7 86,1 7-38,0 0 1,1 0-1,1 0 1,0 0-1,0 1 0,1-1 1,0 1-1,1 0 1,0 0-1,1-1 38,-2 5 0,0 1 0,0 0 1,0 0-1,1 0 0,-1 1 0,1-1 0,1 1 1,-1 0-1,0 0 0,1 1 0,0-1 0,0 1 1,0 0-1,0 0 0,0 0 0,1 1 0,-1 0 1,1 0-1,3 0 0,0 0 62,0 1-1,0 0 1,0 1 0,1 0-1,-1 1 1,0 0 0,0 0 0,0 1-1,0 0 1,0 1 0,-1-1-1,1 2 1,-1-1 0,1 1-1,-1 1 1,2 1-62,0 0 108,-1 0 0,0 1 0,0 1 0,-1-1 0,0 1 0,0 1 0,-1-1 0,0 1 0,0 0 0,-1 1 0,0 0 0,4 9-108,12 36 349,-16-41-437,-6-12 157,0-1 1,1 1-1,-1-1 0,1 0 0,-1 1 1,1-1-1,-1 1 0,1-1 1,0 0-1,0 0 0,0 0 0,0 1-69,0-2 292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23:10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0 303 1528,'57'34'10539,"-55"-33"-10163,0 0 1,0 0 0,-1 0-1,1 0 1,0 0 0,0-1-1,0 1 1,0-1 0,0 0-1,0 1 1,0-1 0,0 0-1,0 0 1,0 0 0,0 0-1,0-1 1,0 1 0,0 0-1,0-1 1,0 0-377,5-1 780,5-1-265,-1 0-1,0-2 1,0 1-1,0-1 1,0-1-1,-1 0 1,0-1-1,0 0 1,-1 0-1,1-1 1,-2 0-1,1 0 0,-1-2-514,1 0 72,0-1 0,-1 0-1,-1-1 1,0 1-1,0-1 1,-1-1-1,-1 1 1,0-1-1,-1 0 1,0 0-1,0-6-71,-3 15 20,-1 0-1,1 0 0,-1 0 1,0 0-1,0 0 0,0-1 1,-1 1-1,1 0 1,-1 0-1,0 0 0,0 0 1,-1 1-1,1-1 0,-1 0 1,1 0-1,-1 1 0,-1-1 1,1 1-20,0 0 17,0 1-1,-1-1 1,1 1 0,-1 0 0,1 0 0,-1 0-1,0 0 1,0 0 0,0 1 0,0 0 0,0-1 0,0 1-1,0 0 1,0 0 0,0 1 0,-1-1 0,1 0-1,0 1 1,-1 0 0,1 0 0,-3 0-17,2 1 11,1-1 1,0 0-1,0 1 1,0 0-1,0-1 1,0 1-1,1 0 1,-1 1-1,0-1 1,0 0-1,1 1 1,-1-1-1,1 1 1,-1 0-1,1 0 1,0 0-1,-1 0 1,1 1-1,0-1 1,1 0-1,-1 1 1,0 0-1,0 1-11,0 0 17,0 1 1,1-1-1,-1 0 0,1 1 1,0-1-1,0 1 0,1-1 1,-1 1-1,1 0 0,0-1 1,0 1-1,1-1 0,-1 1 1,1 0-1,1 2-17,1 1 9,0 1 0,0-1 1,1-1-1,0 1 0,0 0 0,1-1 0,0 0 1,1 0-1,-1-1 0,1 1 0,0-1 1,1 0-1,0 0-9,6 3-2,-1 0 1,1 0 0,1-1 0,0-1-1,0 0 1,14 4 1,-9-5-162,0-1 0,0-1 0,0 0 0,0-2 1,0 0-1,1-1 0,-1-1 0,1 0 0,-1-2 0,0 0 0,0-2 0,0 0 1,0-1-1,0 0 0,-1-2 0,3-1 162,-16 5-80,1 0-1,-1 0 1,0 0 0,0-1 0,0 1-1,0-1 1,-1 0 0,0-1-1,1 1 1,-1-1 0,-1 0-1,1 0 1,-1 0 0,0 0 0,1-4 80,-2 6 5,-1-1 1,0 1 0,0-1-1,0 1 1,-1-1 0,1 0 0,-1 1-1,0-1 1,0 0 0,0 1-1,0-1 1,-1 0 0,0 1 0,1-1-1,-1 1 1,-1-1 0,1 1-1,0-1 1,-1 1 0,0 0 0,1 0-1,-1 0 1,-1 0 0,1 0-1,-3-3-5,3 3 58,-1 0-1,0 0 0,-1 0 0,1 1 0,0-1 0,-1 1 0,0 0 1,1 0-1,-1 0 0,0 0 0,0 1 0,0-1 0,0 1 1,0 0-1,0 1 0,0-1 0,-4 0-57,2 1 110,1 1 0,0-1 0,0 1 0,0 0 0,0 0 0,0 0 0,1 1 0,-1-1 0,0 1 0,1 0 0,-1 1 0,1-1 0,-1 1 0,-2 3-110,2-3 96,1 0 1,0 1-1,0 0 1,0 0-1,-1 1-96,4-3 30,0-1 0,0 1 0,0 0-1,0-1 1,1 1 0,-1 0 0,0 0-1,1-1 1,-1 1 0,1 0 0,0 0 0,-1 0-1,1 0 1,0 0 0,0 0 0,0 1-30,1 1 30,0 1 1,0-1 0,0 1-1,1-1 1,-1 0 0,1 1 0,0-1-1,0 0 1,1 0 0,-1 0-1,1-1 1,0 1 0,0-1 0,0 1-1,0-1 1,1 0 0,-1 0-1,1 0 1,0-1 0,0 1 0,0-1-1,0 0 1,0 0 0,0-1-1,1 1 1,-1-1 0,0 0 0,1 0-1,-1 0 1,4 0-31,-6-1-1,0 0 0,0-1 0,0 1 0,1 0 0,-1-1 0,0 1 0,0-1 0,0 0-1,0 1 1,0-1 0,0 0 0,0 0 0,-1 0 0,1-1 0,0 1 0,0 0 0,-1-1 0,1 0 1,2-3-23,0 0 0,0 0 0,-1 0 0,0-1 0,1-2 23,-2 5-17,0-1 1,-1 1-1,2-1 0,-1 1 1,0-1-1,1 1 1,-1 0-1,1 0 0,0 0 1,0 1-1,0-1 1,3-2 16,-5 5-1,-1 0 0,1 0 0,-1-1 1,1 1-1,-1 0 0,0 0 0,1 0 1,-1 0-1,1-1 0,0 1 1,-1 0-1,1 0 0,-1 0 0,1 0 1,-1 0-1,1 0 0,-1 0 0,1 1 1,-1-1-1,1 0 0,-1 0 0,1 0 1,-1 0-1,1 1 0,-1-1 0,0 0 1,1 0-1,-1 1 0,1-1 1,-1 0-1,0 1 0,1-1 0,-1 1 1,0-1-1,1 0 0,-1 1 0,0-1 1,1 1-1,-1-1 0,0 1 0,0-1 1,0 1-1,1-1 0,-1 1 0,0-1 1,0 1-1,0-1 0,0 1 1,1 4 11,-1-1 0,1 1 0,-1 0-1,0 0 1,0 0-11,0-2 10,0 4-21,0-2 20,0-1 0,0 1 0,0 0 0,1-1 0,0 2-9,-1-5-64,0 0 1,0-1-1,0 1 1,1 0-1,-1 0 1,0-1-1,1 1 0,-1 0 1,0-1-1,1 1 1,-1 0-1,1-1 0,-1 1 1,1 0-1,-1-1 1,1 1-1,0-1 0,-1 1 1,1-1-1,0 1 1,-1-1-1,1 0 1,0 1-1,-1-1 0,1 0 1,0 0-1,0 1 1,0-1-1,-1 0 0,1 0 1,0 0-1,0 0 64,2 0-378,0-1 1,0 1-1,-1-1 0,1 0 0,0 1 1,0-1-1,-1-1 0,1 1 1,-1 0-1,1-1 0,-1 1 0,1-1 378,18-14-1289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23:11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0 118 608,'5'3'1559,"-1"1"0,0 0 0,0 0 1,0 0-1,0 1 0,0-1 0,-1 1 0,1 1-1559,3 7 3747,0 1 0,1 5-3747,-2-5 1949,1 1 0,3 3-1949,-1-7 1087,-9-11-1067,0 0 0,0 0 1,0 0-1,0 1 1,0-1-1,1 0 0,-1 0 1,0 0-1,0 0 1,0 0-1,0 0 0,0 0 1,0 0-1,0 0 1,0 0-1,0 0 0,1 0 1,-1 0-1,0-1 0,0 1 1,0 0-1,0 0 1,0 0-1,0 0 0,0 0 1,0 0-1,0 0 1,0 0-1,0 0 0,1 0 1,-1 0-1,0 0 0,0 0 1,0 0-1,0 0 1,0-1-1,0 1 0,0 0 1,0 0-1,0 0 1,0 0-1,0 0 0,0 0 1,0 0-1,0 0 1,0 0-1,0 0 0,0-1 1,0 1-1,0 0 0,0 0 1,0 0-1,0 0 1,0 0-1,0 0 0,0 0 1,0 0-1,0-1-20,-1-2 213,1-1 0,-1 1 0,1 0 0,-1-1 0,-1-3-213,-2-4 120,0 0 0,2 0 1,-1-1-1,1 1 0,1-1 0,0 1 0,1-1 0,1-8-120,-1 12 16,1 1 1,1-1-1,-1 0 1,1 0-1,1 1 0,-1-1 1,1 1-1,1 0 0,-1 0 1,1 0-1,1 0 0,-1 1 1,2-2-17,-5 7-13,1-1 0,-1 0 1,1 1-1,0-1 0,0 1 1,0 0-1,0-1 0,0 1 1,0 0-1,0 0 0,0 0 0,0 0 1,0 1-1,0-1 0,1 1 1,-1-1-1,0 1 0,1 0 1,-1 0-1,0 0 0,0 0 0,1 0 1,0 0 12,19 4-443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23:11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1040,'17'-3'1673,"-5"11"9833,-1 15-7969,-6 21-561,-2 10-455,2 14-841,3 3-383,0-3-537,3-3-208,1-7-304,0-14-64,-1-18-88,-3-5-336,2-16-600,0-5 128,11-14 232</inkml:trace>
  <inkml:trace contextRef="#ctx0" brushRef="#br0" timeOffset="1">334 272 1808,'8'7'14091,"-3"16"-9370,-2 5-1896,-2 4-673,1 4-327,-2-4-1009,2-3-336,2-6-224,-1-7-104,2-7-568,-1-9-368,-4-8-616,-2-6 431,-4-16 561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23:12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21 792,'-1'-15'1312,"3"11"11867,5 2-9394,0 2-1760,-7 0-193,0 0-1144,0 0 496,5 2-832</inkml:trace>
  <inkml:trace contextRef="#ctx0" brushRef="#br0" timeOffset="1">249 101 1480,'11'34'13744,"-2"-1"-7270,0 16-1315,-3 1-5159,-3-31 1350,0 14-579,-2-18-467,1 1 0,1 1-304,-2-5 75,-1-4-10,2-14-67,1-26-89,-3 16 51,2-1-1,1 1 1,0-1 0,1 1 0,3-10 40,2 6-5,1 0 1,1 1 0,1 0-1,12-14 5,-24 32 6,0 0 1,1 1-1,-1-1 0,1 1 0,-1-1 0,1 1 0,-1-1 0,1 1 0,-1-1 1,1 1-1,-1-1 0,1 1 0,0 0 0,-1-1 0,1 1 0,0 0 1,-1-1-1,1 1 0,0 0 0,0 0 0,-1 0 0,1 0 0,0 0 0,-1 0 1,1 0-1,0 0 0,0 0-6,1 0 17,-1 1 1,0 0-1,0-1 1,0 1-1,1 0 0,-1 0 1,0 0-1,0-1 1,0 1-1,0 0 1,-1 0-1,1 1 0,0-1 1,0 0-18,2 5 71,0-1 0,0 1-1,0 0 1,-1 0 0,0 0 0,0 0-71,0 5 86,-1-1 1,0 1-1,0 0 0,-1-1 0,0 2-86,-1 6 72,1-16-112,0 0-1,1 0 1,-1 1 0,1-1-1,-1 0 1,1 0 0,0 1-1,-1-1 1,1 0 0,0 0-1,0 0 1,1 0 0,-1 0 0,0-1-1,1 1 1,-1 0 0,1 0-1,-1-1 1,2 1 40,0 0-70,0 1 0,0-1 1,0-1-1,0 1 0,1 0 0,-1-1 0,1 1 1,-1-1-1,1 0 0,0-1 0,2 2 70,11-1 100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23:12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1 289 1312,'17'7'11106,"1"-4"-6476,-10-2-3817,1-1-1,-1 0 1,1 0 0,2-1-813,-4-1 512,-1 1-1,1-1 1,-1 0 0,1-1 0,-1 0-1,0 0 1,0 0 0,0-1-1,-1 1 1,4-4-512,5-2 559,-2 1-265,-1 0 1,0 0 0,0-1-1,-1 0 1,1-3-295,-6 7 38,-1 0 1,1-1-1,-1 0 1,-1 0-1,1 0 1,-1-1-1,0 1 1,0-1-1,-1 1 1,0-1-1,0 0-38,-1 1 13,0 0 0,0 0 0,0 0 0,-1 0 0,0 0 0,0-1 0,-1 1 0,0 0 0,0 0 0,0 0 0,-1 0 0,1 0-13,-1 3 12,1 0 0,0 0-1,-1 1 1,0-1 0,1 0 0,-1 0 0,0 1-1,0-1 1,-1 1 0,1 0 0,0 0-1,-1-1 1,1 2 0,-1-1 0,0 0 0,0 0-1,0 1 1,0 0 0,0-1 0,0 1-1,0 0 1,0 1 0,-1-1-12,3 0 13,-1 1 1,0 0-1,0 0 1,1 0-1,-1 0 0,0 0 1,0 0-1,0 0 0,1 1 1,-1-1-1,0 1 1,0-1-1,1 1 0,-1 0 1,0-1-1,1 1 0,-1 0 1,1 0-14,-2 1 37,0 1 1,1-1 0,0 0-1,-1 1 1,1-1 0,0 1-1,0 0 1,0 0-1,0 2-37,-2 3 103,0 1-1,1 0 0,0 0 0,0 0 0,1 0 0,0 5-102,0-3 71,1 0 0,0 0 0,1 1-1,1-1 1,-1 0 0,2 0 0,0 0 0,0 1-1,3 5-70,-3-11 12,0 0-1,0-1 0,1 0 1,-1 1-1,1-1 0,1 0 1,-1-1-1,1 1 0,0-1 1,0 1-1,0-1 0,0 0 1,1-1-1,0 1 0,-1-1 1,1 0-1,1 0 0,-1 0 0,2 0-11,2 0-58,1 1-1,0-2 1,0 0-1,1 0 1,-1 0-1,0-1 1,0-1-1,1 0 0,-1 0 1,0-1-1,1-1 1,-1 0-1,0 0 1,0 0-1,0-2 0,-1 1 1,1-1-1,-1 0 1,1-1-1,-2 0 1,1-1-1,0 0 1,4-4 58,-5 3-233,1 0 1,-1-1-1,-1 0 1,1 0 0,-1-1-1,0 1 1,2-7 232,-7 12-56,0 0-1,-1-1 1,1 1-1,-1-1 1,0 1 0,0-1-1,-1 1 1,1-1-1,0 1 1,-1-1 0,0-1 56,0 2-2,-1 0 0,1 1 1,-1-1-1,1 0 0,-1 1 1,0-1-1,0 1 0,0-1 1,0 1-1,-1-1 0,1 1 0,-1 0 1,1 0-1,-1 0 0,0-1 1,-1 0 1,0 0 28,0 1 1,0-1-1,-1 0 1,1 1-1,-1 0 1,1-1-1,-1 2 1,0-1-1,0 0 1,-1 0-29,3 2 48,1-1 0,-1 1 0,1 0 0,-1-1 0,1 1 0,-1 0 0,1 0 0,-1 0 0,1 1 0,-1-1 0,1 0 0,-1 1 0,1-1 0,-1 0 0,1 1 0,0 0 0,-1-1 0,1 1 0,0 0 0,-1 0 0,1-1 0,0 1 0,0 0 0,0 0 0,0 0 0,0 1 0,0-1 0,0 0 0,0 0 0,0 1-48,-3 4 107,1 1 0,-1-1 0,1 1 0,1 0 0,0 0 0,-1 0 0,2 0 0,-1 0 0,1 0 0,1 0 0,-1 1 0,1-1 0,0 0 0,1 0 0,-1 1 0,2-1-1,-1 0 1,1 0 0,0 0 0,0 0 0,1 0 0,0-1 0,0 1 0,0-1 0,1 0 0,2 3-107,-5-8 5,0 1 0,1 0 0,-1-1 0,0 1 0,1-1 0,0 1 0,-1-1 0,1 0 0,0 0 0,0 0 0,-1 0 1,1 0-1,1 1-5,-2-2-9,0 0 0,1 0 0,-1 0 0,0 0 0,0 0 0,0 0 0,0 0 0,0 0 0,0 0 1,1 0-1,-1-1 0,0 1 0,0-1 0,0 1 0,0 0 0,0-1 0,0 0 0,0 1 0,0-1 1,0 0-1,-1 1 0,1-1 0,0 0 0,0 0 9,3-4-143,0 0 0,-1 0 0,1 0 0,-1-1 0,-1 1 0,1-1 1,-1 0-1,0 1 0,0-2 143,11-26-844,-10 29 665,0 5 74,1 11 56,-1 21 130,-3-33-82,0 23 31,0-13 59,0 1 0,1-1 0,0 0 0,1 1-1,0-1 1,0 0 0,2 4-89,-3-13-140,-1 0 0,0 0 0,1 0 0,-1-1 0,1 1 1,-1 0-1,1 0 0,-1 0 0,1-1 0,-1 1 0,1 0 0,0 0 0,0-1 0,-1 1 1,1-1-1,0 1 0,0-1 0,0 1 0,-1-1 0,1 1 0,0-1 0,0 0 0,0 1 0,0-1 1,0 0-1,0 0 0,0 0 0,0 0 0,0 0 0,0 0 0,0 0 0,-1 0 0,1 0 1,0 0-1,0 0 0,0-1 0,0 1 0,0 0 0,0-1 0,0 1 0,0-1 0,-1 1 0,1-1 1,0 1-1,0-1 0,-1 1 0,1-1 0,0 0 0,0 0 140,17-18-2490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23:13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1736,'17'28'15781,"-3"2"-9953,-3-9-783,12 19-5045,-12-19 1173,-10-19-938,-3-2-54,-5-12-43,2 4-142,1 0 0,0-1 0,0 1 0,1-1 0,0 0 0,1 0 0,-1 0 0,2 0 0,0-1 0,0 1 0,0 0 0,1-1 0,1-2 4,-1 7-3,1 0 1,-1 1-1,1-1 0,1 0 0,-1 1 0,0-1 0,1 1 0,0-1 0,0 1 1,0 0-1,1 0 0,-1 0 0,1 0 0,0 1 0,0-1 0,1 1 0,-1-1 1,1 1-1,-1 0 0,1 0 0,0 1 0,0-1 0,0 1 0,1 0 0,-1 0 1,0 0-1,1 1 3,-3 0-12,-1 1 0,1-1 1,0 1-1,-1-1 1,1 1-1,0 0 0,0 0 1,-1 0-1,1 0 0,0 0 1,-1 0-1,1 1 1,0-1-1,-1 0 0,1 1 1,0-1-1,-1 1 0,1 0 12,2 1 26,0 1 0,-1 0 0,1 0 0,-1 0-1,0 0 1,2 3-26,12 11 81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23:13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1 576,'-11'4'1040,"11"13"11715,0 14-8834,-2 18-1633,-2 7-119,-2 14-561,6 0-504,10-9-687,2-7-169,9-20-32,3-10-248,5-23-705,1-10-215,-5-15 2753,-1-11-1673</inkml:trace>
  <inkml:trace contextRef="#ctx0" brushRef="#br0" timeOffset="1">2 214 1872,'-2'-2'13979,"2"2"-9970,2 2-2040,-2-2-57,0 0-376,28 5-495,46 6-729,-27-11-120,-3 0-168,-3 0-192,-4 2-1009,-5 4-407,-5-1-3121,-5 2 2601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1:38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58 219 1728,'1'5'13835,"7"26"-8818,4 9-2352,-2 11-697,-4 0-359,4-7-929,-4-11-192,8-12-480,-4-18-232,-2-18-3449,-1-14 2561</inkml:trace>
  <inkml:trace contextRef="#ctx0" brushRef="#br0" timeOffset="1">1 14 1496,'1'-6'8082,"11"4"-8202,0-4-576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6:50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0 266 2889,'36'18'14189,"-34"-17"-13514,1 0 0,0 0-1,0 0 1,0-1 0,-1 1-1,1-1 1,0 0 0,0 0-1,0 0 1,0 0 0,0 0-1,2-1-674,-2 0 322,0 0 0,1 0 0,-1 0 0,0-1 0,0 1 0,0-1 0,0 0 0,0 0 0,1-1-322,3-3 155,0 0 1,-1-1-1,0 0 1,-1 0-1,1-1 1,3-6-156,-3 3 40,0 0 0,0 0 0,-1-1 0,0 1 0,-1-1 1,-1 0-1,0 0 0,0-1-40,-2 9 3,-1-1 0,1 1 0,-1 0 0,0-1 0,0 1 0,0 0 0,-1 0-1,1-1 1,-1 1 0,0 0 0,-1 0 0,1 0 0,0 0 0,-1 0 0,0 0 0,0 0 0,0 0 0,-1 1 0,1-1 0,-1 1 0,0 0 0,0 0 0,0 0 0,0 0 0,-1 0-3,2 1-5,0 1 0,0 0 0,0 0 0,1 0 0,-1 0 0,0 0 0,0 0 0,-1 0 0,1 1 0,0-1 0,0 1 0,0 0 0,0-1 0,0 1 0,-1 0 0,1 0 0,0 0 0,0 1 0,0-1 0,0 0 0,-1 1 0,1-1 0,0 1 0,0 0 0,0 0 0,0 0 0,0 0 0,0 0 5,-1 1-4,0 1 0,0-1 0,1 1 0,-1-1 0,1 1 0,0 0 0,-1 0 0,1 0 0,0 0 0,1 0 1,-1 1-1,1-1 0,-1 1 0,1-1 0,0 1 0,0 1 4,-1 7 41,1-1 0,0 1-1,1-1 1,1 1 0,0-1 0,0 1 0,1-1 0,0 1-1,1-1 1,0 0 0,1 0 0,0-1 0,2 2-41,-3-6 25,0 0 0,1-1 0,-1 1 0,1-1 1,1 1-1,-1-1 0,1-1 0,0 1 0,0 0 0,0-1 1,1 0-1,-1-1 0,1 1 0,0-1 0,0 0 0,0 0 1,1-1-1,-1 0 0,2 0-25,1 0 98,0 0 0,1 0-1,-1-1 1,1-1 0,-1 1 0,1-2 0,-1 1-1,1-1 1,-1-1 0,0 0 0,1 0 0,-1-1-1,1 0-97,1-2 469,0 0 0,5-4-469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23:14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0 172 1440,'56'-24'10995,"-45"43"-6458,5 6-1209,-7 7-903,-5-2-433,-1 10-984,-3-2-311,-3-4-457,-2 1-72,6-11-152,4-4-256,-3-12-713,0-8-479,-10-12 240,4-10 512</inkml:trace>
  <inkml:trace contextRef="#ctx0" brushRef="#br0" timeOffset="1">26 27 1368,'15'-13'10194,"-11"5"-5000,10 8-2626,-6-3-727,-3 2-401,7 2 1801,-1-4-2265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23:14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1976,'16'28'14251,"-3"0"-8458,-10-18-5221,1-1 0,-2 1-1,1 0 1,-2 0 0,1 0 0,-1 0 0,-1 0 0,0 2-572,-8 93 1583,8-104-1615,2-14-132,1 0 1,0 0-1,1 0 0,0 0 0,1 0 1,4-6 163,-6 13-29,1-1 1,-1 1 0,1 0 0,0 0-1,1 1 1,0-1 0,0 1 0,0 0-1,0 0 1,1 1 0,-1-1 0,1 1-1,2 0 29,-6 2 11,1 1 1,-1 0-1,1 0 0,0 0 0,0 0 0,-1 1 0,1-1 0,0 1 0,0-1 0,0 1 0,0 0 0,0 0 0,0 0 1,-1 1-1,1-1 0,0 1 0,0-1 0,0 1 0,-1 0 0,1 0 0,0 0 0,-1 1 0,1-1 0,0 1-11,0 0 69,0 1 0,0-1 0,-1 1 0,1 0 0,-1 0 0,0 0 0,1 0-1,-1 0 1,-1 0 0,1 0 0,0 1 0,-1-1 0,0 1 0,1-1-1,-1 1 1,-1 0 0,1-1 0,0 3-69,1 22 1439,-2 24-1439,0-32 264,0-19-259,0-1 0,0 1 0,0-1 0,-1 1 0,1 0 0,0-1 0,0 1 0,0-1 0,1 1 0,-1 0 0,0-1-1,0 1 1,0 0 0,0-1 0,0 1 0,1-1 0,-1 1 0,0-1 0,1 1 0,-1-1 0,0 1 0,1-1-5,0 0-6,-1-1-1,1 0 1,0 1 0,-1-1 0,1 0-1,0 0 1,-1 0 0,1 1 0,-1-1-1,1 0 1,-1 0 0,1 0 0,-1 0-1,0 0 7,20-51-539,-13 31 191,1 0-1,3-2 349,-5 10-109,0 1 0,1 0 0,1 0 0,0 1 0,8-9 109,-15 19-1,1 0 1,-1-1 0,0 1-1,1 0 1,-1 0 0,0 0-1,1 0 1,-1 0-1,1 1 1,0-1 0,-1 0-1,1 1 1,-1-1 0,1 1-1,0-1 1,0 1 0,-1 0-1,2 0 1,-2 0 15,0 0 0,1 1 0,-1-1 0,0 0 0,0 1 0,0-1 0,0 1 0,0-1 0,0 1 0,0 0 0,0-1 0,0 1 0,0 0 1,0 0-1,0-1 0,0 1 0,-1 0 0,1 0 0,0 0 0,-1 0 0,1 0 0,0 0 0,-1 1 0,0-1 0,1 0 0,-1 1-15,3 7 205,-1-1 0,0 1 0,-1 0 0,0 5-205,2 12 385,1 8 431,-1 3-816,0-5 55,1 7-55,-3-35-235,-1-4 192,0 1 1,0-1-1,0 1 0,0-1 0,0 1 1,0-1-1,0 1 0,0-1 0,0 1 0,0-1 1,1 0-1,-1 1 0,0-1 0,0 1 1,0-1-1,1 1 0,-1-1 0,0 0 1,1 1-1,-1-1 0,0 0 0,1 1 0,-1-1 1,1 0 42,11 2-430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23:15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0 227 1352,'1'1'787,"0"0"0,0 0 1,-1 0-1,1-1 0,0 1 0,0 0 0,0-1 0,0 1 0,0-1 0,0 1 0,0-1 0,0 1 0,0-1 0,1 0 1,-1 1-1,0-1-787,2 0 757,0 0 0,0 0 0,-1 0 1,1 0-1,0 0 0,0-1 1,0 1-758,5-2 1034,0-1 0,-1 1 0,1-1 1,5-4-1035,-6 3 284,0 0 0,-1-1 1,1 1-1,-1-2 1,0 1-1,-1-1 1,1 1-1,-1-1 0,0-1 1,-1 1-1,3-4-284,-2 1 37,-1 0 0,1 0 0,-2 0 0,1-1 0,-1 1 0,0-1 0,-1 0 0,1-9-37,-3 15 19,1 0-1,-1 1 1,0-1-1,-1 0 1,1 0-1,-1 0 1,0-3-19,1 6 6,-1 0 0,1-1 0,-1 1 1,1 0-1,-1 0 0,1 0 0,-1 0 1,0 0-1,0 0 0,1 0 0,-1 0 1,0 0-1,0 0 0,0 0 1,0 0-1,0 0 0,0 1 0,0-1 1,0 1-1,-1-1 0,1 0 0,0 1 1,0 0-1,0-1 0,-1 1 0,1 0-6,-3-1 8,0 1-1,0 0 0,0 0 0,0 1 0,0-1 0,1 1 0,-1 0 0,0 0 0,0 0 0,0 0 0,1 1 0,-1-1 0,1 1 0,-1 0 0,1 0 0,0 0 0,-1 1 0,1-1 0,-1 3-7,-2 0 83,0 1-1,0 0 1,1 1-1,0-1 1,1 1-1,-1 0 1,1 0-1,0 0 1,0 3-83,1-3 139,1 1 1,0-1-1,0 1 1,1-1 0,0 1-1,0 0 1,0 0 0,1 0-1,1-1 1,-1 1-1,1 0 1,0 0 0,1 1-140,0-4 55,-1 0 1,1 1 0,0-1 0,0 0 0,1 0-1,0 0 1,-1 0 0,2-1 0,-1 1 0,0-1-1,1 0 1,0 0 0,0 0 0,0 0 0,0-1-1,1 1 1,-1-1 0,5 2-56,0-1 24,0-1 1,-1 0-1,1 0 0,0-1 1,1 0-1,-1-1 0,0 0 1,5 0-25,9 0-120,0-2 0,19-3 120,-36 4-64,0-1 0,0 0 0,-1-1 0,1 1 0,0-1 64,-5 1-164,0 1 0,1-1 1,-1 1-1,0-1 0,0 0 1,0 1-1,0-1 0,0 0 0,0 0 1,0 0-1,0 0 0,0 0 1,0 0-1,0 0 0,-1 0 0,1 0 1,0 0-1,-1 0 0,1 0 1,-1-1-1,1 1 0,-1 0 0,1 0 1,-1-1 163,0-1-278,0-1 1,0 1-1,-1-1 1,1 1 0,-1 0-1,0-1 278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23:25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34 101 208,'-3'2'361,"-14"7"1119,16-9-1272,1 1 0,0-1-1,-1 0 1,1 0-1,0 0 1,-1 0 0,1 0-1,-1 0 1,1 0-1,0 0 1,-1 0 0,1 0-1,0 0 1,-1 0 0,1 0-1,-1 0 1,1 0-1,0 0 1,-1 0 0,1 0-1,0 0 1,-1 0-1,1-1 1,0 1 0,-1 0-1,1 0 1,0 0-1,-1-1 1,1 1 0,0 0-1,0 0 1,-1-1 0,1 1-1,0 0 1,0-1-1,-1 1 1,1 0 0,0-1-1,0 1-207,0 0 135,0-1-1,0 1 0,0 0 1,0-1-1,0 1 0,0 0 1,0 0-1,0-1 0,0 1 1,0 0-1,0 0 0,0-1 1,0 1-1,0 0 0,0 0 1,1-1-1,-1 1 0,0 0 1,0 0-1,0 0 0,0-1 1,1 1-1,-1 0 0,0 0 1,0 0-1,0-1 0,1 1 1,-1 0-1,0 0 0,0 0 1,1 0-1,-1 0 1,0 0-1,0 0 0,1-1 1,-1 1-135,12-1 2089,33 9 1091,-29-4-2586,0-1-1,0-1 1,0 0 0,1-1-1,-1-1 1,0 0 0,2-2-594,24-3 663,-23 3-426,-1 0 1,1-2-1,0 0 0,-1-1 1,3-1-238,-10 2 93,0 0 0,1 1 0,-1 0 0,1 1 0,0 0 1,0 1-1,4 0-93,88-5 653,-87 6-586,-1-2-1,0 0 1,-1-1-1,1-1 1,0 0-1,10-6-66,-10 5 54,1 1 1,0 0 0,1 1-1,-1 1 1,16 0-55,-5 0 60,78-1 238,-32 1-78,162-6 395,-207 8-392,15 4-223,-35-4 29,-4 1-13,-1-1 0,1-1 0,-1 1 0,1-1 0,0 0 0,0 0-16,13-2 30,18 2 75,1 2-1,21 3-104,-3 1 62,-2-4-12,2-3-50,-1 1 47,4 2-47,21 1 32,-27-1 26,4 2-58,99 9 70,-128-10-59,6 0 15,0 2 0,2 2-26,12 1 23,0-1 0,0-3 1,6-2-24,78-2 74,-90 0-40,11 2-1,-30 1-30,6 0 24,0 0-1,25-3-26,-33-1 11,-1 1 0,1-1 0,0-1-11,13-2 24,1 1 0,0 2 0,19 2-24,21-1 15,7-5 17,79 4 79,-41-3-89,-55 1 4,8 3-26,0-1 18,-32 1 14,17 2-32,20 2 70,66-8-70,-77 4 37,41 6-37,-24-1 12,-79-4-9,32 1 10,13-2-13,-32 1 12,0 0 1,0 1-1,9 2-12,-5 0 18,18-1-18,16-2 14,111-2 18,-154 2-29,0 0 0,1 1 0,-1 1 0,4 1-3,-1 0 6,1-1 0,4 0-6,89 6 15,-74-6 2,1 2-1,-1 1 1,0 2 0,33 11-17,-59-16 1,0 0 1,1 0 0,-1-1-1,0-1 1,1 1-1,3-2-1,-1 1 3,0 0 0,1 1 0,3 1-3,19 3 7,-1-2 0,1-1 0,9-3-7,52 4 7,-67 0-5,-14-1 8,1-1 0,-1-1 0,8 0-10,6-1 15,-1 1 1,2 1-16,16 0 11,-14 0 8,17 4-19,-25-2 9,0-1 1,0-2 0,11 0-10,-22-1 0,9-2 0,1 2 0,-1 1 0,1 0 0,15 3 0,-7 1 9,1-2 0,20-2-9,-11 0 14,11 2-14,-1 5 7,-30-4 0,0 0-1,1-2 0,-1 0 0,4-1-6,12-2 8,24 3-8,-57-1 0,114-3 8,-103 2-5,0 0 1,-1-1 0,11-2-4,22-3 10,-14 3 5,-19 2-10,0 1 0,3 0-5,38-2 2,-37 1-2,0 1 1,0 1 0,1 1-1,3 1 0,-10-1 3,1-1-1,-1 0 1,1 0-1,6-2-2,-3 0 2,0 1 0,9 2-2,-11-1 0,-1-1 0,9-1 0,-13 1 0,0 0 0,0 1 0,-1 0 0,1 0 0,0 1 0,-1 0 0,6 1 0,-1 2 1,1-1 0,0 0 0,-1-1 0,1-1 0,0 0 1,0 0-1,5-2-1,4 1 0,1 0-1,-1 2 1,1 1 0,27 1 9,-9-2-9,-18-2 12,18 3-12,-19 0 7,-3-1 6,14 4-13,-26-5-1,-1 0 1,1-1-1,-1 1 1,1-2-1,-1 1 1,1-1-1,3-1 1,27-1-3,-6 2 2,-22 0 1,1 0 0,0 1 0,0 1 0,0 0 0,1 0 0,-3 0 0,1 0 0,-1 0 0,0-1 0,2-1 0,29 2 0,-39-1 0,0 0 0,-1 0 0,1 0 0,-1 0 0,1 0 0,-1 0 0,1 0 0,-1 0 0,1 0 0,-1 0 0,1 0 0,-1-1 0,1 1 0,-1 0 0,1 0 0,-1 0 0,1-1 0,-1 1 0,1 0 0,-1-1 0,0 1 0,1 0 0,-1-1 0,1 1 0,-1 0 0,0-1 0,2 0 0,-1 1 0,0 0 0,0 0 0,0 0 0,0 0 0,0 0 0,1 0 0,-1 0 0,0 0 0,1 0 0,4 1 0,84 0 6,-62-3-4,-20 2-1,0-1 1,0 1 0,0 0-1,1 1 1,4 0-2,-9 0 0,1 0 0,0 0 0,0-1 0,0 1 0,0-1 0,0 0 0,0-1 0,0 0 0,-1 1 0,1-1 0,0-1 0,0 1 0,-1-1 0,1 0 0,1-1 0,-5 3-1,1-1 0,-1 1 1,0-1-1,1 1 0,-1-1 1,0 1-1,1 0 0,-1 0 1,2 0 0,-2 0 0,0 0 1,1-1-1,-1 1 0,0 0 1,1 0-1,-1-1 0,0 1 1,1-1-1,-1 1 1,0-1-1,0 1 0,1-2 0,-1 2 1,1-1-1,-1 0 0,0 0 0,1 1 0,-1-1 0,1 0 0,-1 1 0,1 0 0,-1-1 0,1 1 0,-1 0 0,1 0 1,-1 0-1,2 0 0,2-1 0,22-3 0,-20 2 0,-1 1 0,1 0 0,6 0 0,33 5 0,-37-3 0,1 0-1,0 0 1,0-1 0,0-1 0,0 1-1,9-3 1,-14 2-2,-2 0 2,-1 0 1,1 1-1,-1-1 0,1 1 0,-1-1 1,1 1-1,-1 0 0,1 0 1,-1 0-1,1 1 0,-1-1 0,1 0 1,-1 1-1,3 0 0,-5-1 0,0 0 0,0 1 0,0-1 0,0 0 0,0 0 0,0 0 0,0 0 0,0 0 0,0 0 0,0 0 0,0 0 0,0 0 0,0 0 0,0 0 0,0 0 0,0 0 0,0 0 0,0 0 0,0 0 0,0 0 0,0 0 0,0 0 0,1 0 0,-1 0 0,0 0 0,0 0 0,0 0 0,0 0 0,0 0 0,0 0 0,0 0 0,0 0 0,0 0 0,0 0 0,0 0 0,0 0 0,0 0 0,0 0 0,0 0 0,0 0 1,0 0-1,0 0 0,0 0 0,0 0 0,1 0 0,-1 0 0,0 0 0,0 0 0,0 0 0,0 0 0,0 0 0,0-1 0,0 1 0,0 0 0,0 0 0,0 0 0,0 0 0,0 0 0,0 0 0,0 0 0,0 0 0,0 0 0,0 0 0,0 0 0,2-3-4,6 1 354,-10 1-549,-3-2-3982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24:19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 1168,'-1'-1'518,"-2"0"2803,3 2 1701,0 3 3713,79 317-2403,33 189-3915,-80-400-2321,-30-102-457,-1-5-421,-1-5-179,-6-8-574,-7-12-770,-9-12 1036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24:20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58 976,'5'-5'1087,"0"0"0,1 0 0,-1 1 0,1 0-1,0 0 1,0 0 0,0 0 0,1 1 0,-1 0 0,1 1-1,0-1 1,0 1 0,0 1 0,2-1-1087,7-1 1165,0 1-1,0 1 1,0 0 0,1 1-1,13 2-1164,-18-1 422,-1 1 0,0 0 0,1 1 0,-1 0-1,9 4-421,-15-5 126,-1 0 0,0 0-1,1 1 1,-1 0-1,0-1 1,0 1 0,0 1-1,-1-1 1,1 0-1,-1 1 1,0 0 0,0 0-1,0 0 1,2 4-126,-2-2 82,0 1-1,0-1 1,-1 1 0,0 0-1,0-1 1,-1 1 0,1 0-1,-2 0 1,1 0 0,-1 0 0,0 0-1,0 0 1,-1 0 0,0 0-1,0 0 1,-1 0 0,0 0-1,0 0 1,-1-1 0,0 1-1,0-1-81,-1 3 24,-1 0 0,-1-1 0,0 0 0,0 0-1,0-1 1,-1 0 0,0 0 0,0 0 0,-1-1-1,0 0 1,0-1 0,0 0 0,-1 0 0,0 0-1,0-1-23,-40 14-775,-3 0 775,11-5-1440,23-7-227,17-6 1284,0 0-1,0 0 1,0 1 0,0-1 0,0 0 0,0 0 0,0 0 0,0 0 0,-1 0-1,1-1 1,0 1 0,0 0 0,0 0 383,1-1-100,0 1 1,0 0-1,-1 0 0,1 0 1,0 0-1,0-1 0,0 1 0,0 0 1,-1 0-1,1 0 0,0-1 1,0 1-1,0 0 0,0 0 0,0 0 1,0-1-1,0 1 0,0 0 1,0 0-1,0 0 0,0-1 0,0 1 1,0 0-1,0 0 0,0-1 1,0 1 99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24:20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91 1504,'14'-22'12234,"-13"20"-11385,0-1 0,0 0-1,1 0 1,-2 0-1,1 0 1,0-3-849,-1 4 174,1 1 0,-1-1 0,0 1 0,0-1 0,-1 1 1,1-1-1,0 0 0,0 1 0,-1-1 0,1 1 0,-1-1 0,1 1 0,-1 0 0,0-1 0,0 1 1,1 0-1,-1-1 0,0 1 0,0 0 0,0 0 0,0 0 0,-1-1 0,1 1 0,0 1 1,0-1-1,-1 0 0,1 0 0,0 0 0,-1 1 0,0-1-174,-1-1 95,1 1 0,-1 1 0,1-1 1,-1 0-1,1 0 0,-1 1 0,0 0 0,1-1 0,-1 1 0,0 0 0,1 0 0,-1 1 0,0-1 1,1 0-1,-1 1 0,-2 0-95,2 1 52,-1 0 1,1-1 0,-1 1-1,1 0 1,0 0 0,0 1 0,0-1-1,0 1 1,0 0 0,1-1-1,-1 2-52,-2 3 36,0 0 0,0 0 0,0 1-1,1 0 1,1 0 0,-1 0 0,1 0 0,0 1-1,-1 8-35,2-6 37,1 1-1,0-1 0,0 1 0,2-1 0,-1 1 1,2 3-37,-2-10 15,1 1 0,0-1 0,0 0 0,1 0 0,-1 0 0,1 0 0,0-1 0,1 1 0,-1 0 0,1-1 0,0 1 0,0-1 0,0 0 0,4 4-15,-5-7 2,0 1-1,0-1 1,0 1-1,0-1 1,0 1-1,0-1 1,1 0-1,-1 0 0,0 0 1,1-1-1,-1 1 1,0 0-1,1-1 1,-1 0-1,1 1 1,-1-1-1,1 0 0,-1 0 1,1-1-1,-1 1 1,1 0-1,-1-1 1,1 1-1,-1-1 1,0 0-1,1 0 0,-1 0 1,0 0-1,0 0 1,1-1-2,2-1-6,0-1 1,-1 0-1,1 0 1,-1 0-1,0 0 1,0-1-1,0 1 1,0-1-1,-1 0 1,0-1-1,0 1 1,0-1 5,3-9-10,-1 1 1,-1-1 0,0-1-1,1-12 10,4-18 23,-4 36-6,-5 10-16,0 0 0,0 0 0,0 0 0,0 0 0,1 0 0,-1 0 0,0 0 0,0 0 0,0 0 0,0 0 0,1 0 0,-1 1 0,0-1 0,0 0 0,0 0 0,0 0 0,0 0-1,0 0 1,1 0 0,-1 0 0,0 0 0,0 0 0,0 1 0,0-1 0,0 0 0,0 0 0,0 0 0,0 0 0,0 0 0,1 1 0,-1-1 0,0 0 0,0 0 0,0 0 0,0 0 0,0 0-1,6 23 66,-4-16-61,1 6 13,0-1 0,2 1 0,0-1 0,0 0 0,5 6-18,-6-11 13,0-1 1,0 0 0,1 0-1,0 0 1,0-1 0,1 1-1,-1-1 1,1-1 0,0 1-1,4 1-13,-5-2 212,1-1-1,0 0 0,0 0 0,0-1 0,0 0 0,1 0 0,-1 0 0,0 0-211,0-2 146,0 0 0,-1 0 1,1 0-1,0-1-146,-5 1 4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24:20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116 187 1584,'-2'-1'1513,"1"0"-1,-1 0 1,1 0 0,-1 0-1,1 0 1,-1 0-1,0 0 1,0 1-1,1-1 1,-2 1-1513,-7 1 4769,-1 6-3444,4 0-902,1 1 1,0 0 0,0 0 0,1 0 0,0 1 0,0 0 0,1 0 0,0 0 0,0 1-1,1-1 1,1 1 0,0 0 0,0 0-424,1-7 26,1-1 0,0 1 0,0 0 0,0-1 0,1 1 1,-1 0-1,0-1 0,1 1 0,0 0 0,0-1 0,-1 1 0,2-1 0,-1 1 0,0-1 0,0 0 0,1 0 1,-1 1-1,1-1 0,0 0 0,0 0 0,-1 0 0,3 1-26,4 3 32,0-1 0,1 1 1,0-1-1,0-1 0,6 3-32,-8-5 26,0 1 0,0 1 1,-1-1-1,1 1 0,-1 1 0,1-1 0,-1 1 0,3 3-26,-8-7 11,0 0-1,-1 0 1,1 0-1,0 0 1,-1 0-1,1 0 1,0 0-1,-1 0 1,1 1-1,-1-1 1,0 0-1,1 0 1,-1 0-1,0 1 1,0-1-1,0 0 1,0 0-1,0 1 1,0-1-1,0 0 1,0 0-1,0 0 1,-1 1-11,0 0 17,0 0 0,0 0 1,0 0-1,0 0 1,0-1-1,0 1 0,-1 0 1,1-1-1,-1 1 1,1-1-1,-1 0 0,-2 2-17,-3 2-30,-1-1 0,0 0 0,0 0 0,-1 0 0,-8 1 30,12-3-48,-35 8-636,38-9 701,0-1 0,0 1 0,0-1 1,0 0-1,0 0 0,0 0 0,0 0 0,0 0 0,0-1 0,0 1 0,0-1 0,0 1 0,0-1 0,0 0 0,0 1 1,-1-2-18,2 1 15,0 0 1,1 0 0,-1 0-1,0 0 1,1 0-1,-1 0 1,0 0 0,1 0-1,0-1 1,-1 1 0,1 0-1,0 0 1,-1 0 0,1-1-1,0 1-15</inkml:trace>
  <inkml:trace contextRef="#ctx0" brushRef="#br0" timeOffset="1">321 1 2945,'13'26'15835,"-4"19"-13418,3 17-361,0 9-520,2 5-223,6-7-785,2-10-192,5-18-184,0-11 88,-2-13-328,0-7-360,-8-15 2136,-6-11-1528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24:21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 2761,'-8'-5'16331,"12"9"-12770,8 4-1145,16 1-735,9 3-265,7-3-696,12 1-336,-4-4-48,2 0 24,2-2 177,-7-3 623,10 3-832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24:21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47 100 1424,'-22'-92'10763,"19"88"-5842,0 0-2089,-6 11-647,5 6-281,0 23-664,3 12-367,5 14-305,1 5-48,4-7-160,3-4-104,9-14-112,-1-9 40,4-14-248,-2-10-336,-1-19 272,3-15-112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6:50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145 171 1152,'24'-77'13114,"-23"73"-12521,0 0 0,0 0 0,0-1 0,0 1 0,-1 0 0,1 0-1,-1 0 1,0-1 0,0 1 0,-1 0 0,1 0 0,-1 0 0,0 0-593,0 1 119,0 1-1,0 0 1,0 0 0,0 0-1,0 0 1,-1 1-1,1-1 1,-1 0-1,1 0 1,-1 1-1,0-1 1,0 1-1,1 0 1,-1-1 0,0 1-1,0 0 1,0 0-1,-1 0 1,1 0-1,0 1 1,-1-1-119,0 0 39,1 0 1,-1 1-1,0 0 1,0-1-1,0 1 0,1 0 1,-1 0-1,0 1 1,0-1-1,0 0 1,1 1-1,-1 0 0,0 0 1,1 0-1,-1 0 1,0 0-1,1 0 1,-1 1-1,1-1 0,0 1 1,0-1-1,-1 1 1,1 0-1,0 0 0,-1 2-39,-3 4 69,1 0 0,0 1 0,0-1 0,1 1 0,0 0 0,0 4-69,-5 14 355,-3 18-355,8-26 100,1-1 1,0 1 0,2 0 0,0 0 0,1 6-101,1-14 62,0 0 1,0 1 0,1-1-1,1 0 1,0 0 0,1 0-1,0 0 1,0-1 0,5 7-63,-4-7 60,1 0 1,1-1 0,0 0-1,0 0 1,1 0-1,0-1 1,1-1 0,0 1-61,-5-5 17,0 0 1,0 0-1,0 0 1,0-1-1,0 0 1,1 0 0,-1 0-1,1 0 1,0-1-1,-1 1 1,1-1-1,0 0 1,0-1 0,-1 1-1,1-1 1,0 0-1,0 0 1,0-1-1,0 0 1,3 0-18,1-2-71,-1-1 0,1 0 0,-1 0 0,0 0 0,-1-1 0,1-1 0,-1 1 0,2-3 71,26-23-244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24:22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69 2224,'-1'50'14150,"-1"-5"-8682,2-28-3988,1 0 0,2 15-1480,-2-25 219,0 0 0,1-1 0,0 1 0,0 0 0,0-1 0,1 1-1,0-1 1,0 0 0,1 0 0,0 0 0,0 0 0,0-1 0,0 1 0,3 1-219,-3-4 34,-1 0 0,0-1 0,1 1-1,0-1 1,0 1 0,-1-1-1,1 0 1,0-1 0,1 1 0,-1-1-1,0 0 1,0 0 0,1 0 0,-1 0-1,1-1 1,-1 0 0,0 0 0,1 0-1,-1 0 1,1-1 0,-1 1 0,0-1-1,1 0 1,-1-1 0,0 1 0,1-1-34,0-1-4,0 1 1,0-1 0,0 0-1,-1 0 1,1 0 0,-1 0-1,0-1 1,0 0 0,0 0-1,0 0 1,-1-1 0,1 1-1,-1-1 1,-1 1 0,1-1-1,0 0 1,-1 0 0,0-1-1,0 1 1,0-5 3,0-3-3,-1 1 0,0 0 0,-1 0 0,-1-1 0,0 1-1,-1 0 1,0 0 0,0 0 0,-5-10 3,5 15 10,-1-1 1,0 1-1,-1 1 0,1-1 0,-1 0 0,-1 1 1,1 0-1,-1 0 0,0 0 0,0 0 0,-1 1 1,0 0-1,0 0 0,0 1 0,-1-1 0,1 2 1,-1-1-1,0 0 0,0 1 0,0 1 0,0-1 1,-1 1-1,1 0 0,-1 1 0,1 0 0,-9-1-9,12 2 7,0 0 1,0 0 0,-1 1-1,1-1 1,0 1 0,0 0 0,-1 0-1,1 0 1,0 1 0,0 0 0,-1 0-9,4-1 18,-1 0 0,1 0 0,-1 0 1,1 0-1,-1 0 0,1 0 1,-1 1-1,1-1 0,0 0 1,0 1-1,0-1 0,-1 1 1,2-1-1,-1 1 0,0 0 0,0-1 1,0 1-1,1 0 0,-1 0 1,1 0-1,-1-1 0,1 1 1,0 0-1,0 0 0,0 0 1,0 1-19,1 1 198,0 0 1,0 0 0,1 0-1,-1 0 1,1 0 0,0 0 0,0 0-1,0-1 1,1 1 0,-1-1-1,3 3-198,15 14 598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24:22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2753,'0'0'13305,"0"2"-7743,2 12-4125,6 23 1908,-2 4-3345,9 39 1344,-12-68-1210,1 0 0,0 0 0,0 0 0,2-1-1,1 4-133,-5-11 26,1 1-1,0-1 1,0 0 0,0 0-1,1 0 1,-1-1-1,1 1 1,0-1-1,4 3-25,-6-4 1,1-1 0,-1 0 0,1 1-1,-1-1 1,1 0 0,-1-1 0,1 1 0,0 0 0,-1-1-1,1 1 1,0-1 0,0 0 0,-1 0 0,1 0 0,0 0-1,-1-1 1,1 1 0,0-1 0,1 0-1,2-1-55,-1 0-1,0-1 1,0 1 0,0-1 0,-1-1 0,1 1-1,-1-1 1,1 1 0,-1-1 0,0 0 0,-1-1-1,1 1 1,-1-1 0,0 1 0,0-1 0,0 0 0,0 0 55,2-8-151,1 1 0,-2-1 0,1 0 0,-2 0 1,0 0-1,1-8 151,-1-16-87,3-9 90,-6 46 0,0-1 0,0 1 0,0-1 0,0 1 0,0-1 0,0 1 0,0-1 0,0 1 0,1 0 0,-1-1 0,0 1 0,0-1 0,1 1 0,-1 0 1,0-1-1,0 1 0,1 0 0,-1-1-3,0 1 3,1 0 0,-1 0 0,0 0 0,0 0 0,0 0 0,0 0 0,1 0 0,-1 0 0,0 1 0,0-1 0,0 0 0,0 0 0,1 0 1,-1 0-1,0 0 0,0 0 0,0 0 0,0 0 0,0 1 0,1-1 0,-1 0 0,0 0 0,0 0 0,0 0 0,0 1 0,0-1 0,0 0 0,0 0-3,7 17 141,17 58 1510,29 63-1651,-32-92 286,12 26 445,-4 1 1,11 43-732,-37-107 87,-1 1 1,0-1 0,-1 1 0,0-1 0,0 10-88,-1-16 20,0 0 0,-1-1 0,1 1-1,0 0 1,-1-1 0,0 1 0,1 0-1,-1-1 1,0 1 0,-1-1 0,1 1 0,0-1-1,-1 0 1,1 1 0,-1-1 0,0 0-1,1 0 1,-1 0 0,0 0 0,0-1 0,-1 1-1,-1 1-19,-2 0 12,-1 0 0,1 0 0,-1-1 0,1 0 0,-1 0 0,0-1 0,0 0 0,0 0 0,0 0 0,0-1 0,0 0 0,0-1 0,0 1 0,0-1 0,0-1 0,0 1 0,0-1 0,-1-1-12,-11-4-202,0 0 0,0-2 0,0 0 1,1-1-1,-8-7 202,12 8-397,2 0 1,-1-1-1,1 0 1,-3-5 396,12 12-220,0 0 0,0-1 0,0 0 0,0 1 0,1-1 0,-1 0 0,1 0 0,0 0 0,0 0 0,0-1 0,1 1 1,0-1-1,0 1 0,0-1 0,0 1 0,0-4 220,2 4-162,-1 0 0,1 0 0,0 0 0,0 0 0,1-2 162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24:23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63 249 2064,'17'-13'11528,"-1"-3"-5369,13-17-867,-14 12-4128,-1 0 0,5-11-1164,-16 26 79,0 1 1,-1-1-1,1 0 0,-1 0 0,0 0 0,-1 0 0,0 0 1,0 0-1,0 0 0,0-5-79,-1 9 20,-1 1 0,1-1 0,0 0 1,0 0-1,-1 0 0,1 0 0,-1 0 0,0 1 1,0-1-1,1 0 0,-1 0 0,0 1 0,0-1 1,-1 1-1,0-2-20,1 2 23,-1-1 0,0 1 1,0 0-1,1 0 1,-1 0-1,0 0 0,0 0 1,0 0-1,-1 0 0,1 1 1,0-1-1,0 1 0,0-1 1,0 1-1,0 0 1,-2 0-25,-2 0 46,1 0-1,-1 0 1,0 0-1,1 1 1,-1 0-1,1 1 1,-1-1-1,1 1 1,0 0-1,-1 0 1,1 0-1,0 1 1,0 0-1,1 0 0,-1 0 1,1 1-1,-1 0 1,1-1-1,0 1 1,0 1-1,1-1 1,-1 1-1,1-1 1,0 1-1,0 0 1,1 1-45,-2 1 21,1 1 1,0-1-1,0 1 1,1 0-1,0 0 1,0 0-1,1 0 1,0 0-1,1 0 1,0 0-1,0 1 1,1-1-1,-1 0 1,2 0-1,-1 0 1,1 0-1,3 8-21,-2-9 3,0 0 0,1 0-1,0 0 1,0-1 0,0 1-1,1-1 1,0 0 0,0 0-1,0-1 1,1 1 0,0-1 0,0-1-1,0 1 1,1-1 0,-1 0-1,2 0-2,1 0-72,-1 0 0,1-1 0,0 0 0,1-1 0,-1 0-1,0 0 1,1-1 0,-1 0 0,1-1 0,-1 0 0,1-1-1,-1 0 1,2 0 72,29-7-2104,-1-2-1,0-1 1,-1-2-1,37-18 2105,-24 7-1532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24:23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41 680,'-4'-4'-13,"-8"-10"3057,10 11-1431,-1 0 0,1 1 0,-1-1 0,0 1 0,0-1 1,-1 1-1614,3 1 478,0 1 0,0-1 0,-1 1 0,1-1 0,0 1 1,0 0-1,0-1 0,0 1 0,0 0 0,0 0 0,0 0 1,0 0-1,-1 0 0,1 0 0,0 0 0,-1 0-478,1 1 155,0-1 0,-1 1 0,1 0 0,0-1 1,-1 1-1,1 0 0,0 0 0,0 0 0,0 0 0,0 0 0,0 0 0,0 0 0,0 0 0,0 0 0,-1 2-155,-3 5 634,1 1 0,-1-1-1,1 1 1,1 0 0,0 0-1,-1 6-633,-1 8 866,0-1 0,2 7-866,2-19 221,0 1 0,1-1 0,0 1 0,2 9-221,-1-15 46,0 0 1,0 0-1,0 0 0,1-1 0,-1 1 0,1-1 0,0 1 0,1-1 1,-1 0-1,1 1 0,1 0-46,-3-4 3,0 0 1,0 0-1,0 0 1,0 0-1,0 0 1,0 0-1,0-1 1,0 1-1,1 0 1,-1-1-1,0 1 1,1-1-1,-1 1 0,0-1 1,1 0-1,-1 0 1,0 1-1,1-1 1,-1 0-1,1 0 1,-1 0-1,0 0 1,1-1-1,-1 1 1,0 0-1,1-1 1,-1 1-1,0 0 1,1-1-1,-1 0 1,0 1-1,0-1 1,1 0-4,2-1-11,-1-1 1,1 1 0,-1-1 0,1 0-1,-1 0 1,0 0 0,0-1 0,0 1-1,1-2 11,1-5-32,0 0 0,0 0-1,-1 0 1,-1 0 0,0 0-1,0-1 1,-1 0 0,0 0-1,0 1 1,-2-1-1,1-4 33,0 30 164,2 0 0,0 2-164,2 11 127,-4-20-63,1 1 0,0-1-1,0 0 1,0 0 0,3 3-64,-5-9-122,1 0 1,0 0-1,0 0 1,1 0-1,-1-1 1,0 1-1,0 0 0,1-1 1,-1 1-1,1-1 1,0 1-1,-1-1 1,1 0-1,0 0 1,0 0-1,0 0 1,0 0-1,0 0 1,0 0-1,0-1 1,0 1-1,0-1 1,0 1-1,1-1 122,0 0-1158,1 0-1,-1 0 0,0-1 1,1 1-1,-1-1 0,3 0 1159,21-9-4251</inkml:trace>
  <inkml:trace contextRef="#ctx0" brushRef="#br0" timeOffset="1">491 98 3025,'12'24'15000,"0"12"-10075,-6-14-3136,3 11 129,-5-19-1080,0 0 0,0 0-1,3 2-837,-5-10 132,1-1 34,-1 0-1,0 0 0,0 0 1,1 5-166,-9-14 94,2-4-85,0 0 0,0 1 0,1-1 0,0 0 0,1-1 0,0 1 0,0 0 0,1-1 0,0 1 0,0-5-9,0 5-69,1 0 0,1 1 0,0-1 0,0 0 0,0 0 0,1 1 0,1-5 69,0 5-856,0-1-1,0 1 1,1-1-1,1-1 857,10-15-1642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24:24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0 1192,'-10'9'10238,"-12"8"576,-9 12-6151,23-21-4210,0 0 1,1 1-1,0 0 1,-6 9-454,11-14 50,0-1 0,0 1 0,1 0 0,-1-1 1,1 1-1,0 0 0,0 0 0,1 0 0,-1 0 0,1 0 0,0 0 1,0 0-1,0 2-50,1 0 36,0 0 0,0 0 1,0-1-1,1 1 0,0 0 0,1-1 1,-1 1-1,3 3-36,2 2 73,1 0-1,0 0 1,1-1 0,0 0-1,0-1 1,1 1 0,8 5-73,1-2 170,16 15 241,-32-26-336,0 1 1,0 0-1,0 1 1,0-1 0,-1 0-1,0 1 1,1 0-1,0 3-75,-2-6 22,-1 0 0,0 1 0,1-1 0,-1 0-1,0 0 1,0 1 0,1-1 0,-1 0 0,0 1-1,-1-1 1,1 0 0,0 1 0,0-1 0,0 0-1,-1 1 1,1-1 0,-1 0 0,1 0 0,-1 0 0,1 1-1,-1-1 1,0 0 0,0 0 0,1 0 0,-1 0-1,0 0 1,0 0 0,0 0 0,0-1 0,-1 2-22,-3 2 39,-1-1 0,0 1 1,0-1-1,0 0 0,-3 1-39,-4 1 38,0 0 0,0-1-1,0 0 1,0-2-1,-1 1 1,1-1 0,-1-1-1,0-1 1,0 0 0,1 0-1,-1-1 1,1-1 0,-12-3-38,-47-15 69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24:26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30 520,'1'-7'1151,"1"-8"5398,1 8 329,-2 14-1694,-6 88-2370,0 3-1977,5-42-243,2 1 1,6 29-595,-5-66 92,1 0 1,0 0 0,2 0 0,0-1 0,1 0 0,1 0-1,1 0 1,8 12-93,-12-25-5,-1 1 0,1-1-1,0 0 1,0 0 0,1-1-1,0 1 1,0-1 0,6 3 5,-11-7-88,1 0 0,-1 0 0,0-1 0,1 1 0,-1-1 0,1 1 0,-1-1 0,1 1 0,0-1 0,-1 0 0,1 0 0,-1 0 0,1 0 0,-1 0 1,1 0-1,0 0 0,-1 0 0,1-1 0,-1 1 0,1-1 0,-1 1 0,1-1 0,-1 0 0,0 1 0,1-1 0,-1 0 0,0 0 0,1 0 0,-1 0 1,0 0-1,0 0 88,2-3-221,-1 0 1,0 0-1,0 1 1,0-1-1,-1-1 1,1-1 220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24:26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30 10034,'-5'5'10378,"5"-2"-8305,-1-2-369,1-1-264,1 0-119,28 0-513,50 0-272,-29-4-264,1-1 16,1 1-104,-2-2-296,-3 1 944,-6 0-696,-17-5 16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24:27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1 856,'18'1'1057,"-16"-1"-82,1 1 0,-1-1 0,0 1 0,1-1-1,-1 1 1,0 0 0,0 0 0,0 0-1,0 0 1,0 1 0,0-1 0,0 0 0,0 1-1,0 0 1,0-1 0,0 2-975,9 14 3595,-1 4-2661,-1 1 1,0 0-1,-2 0 1,-1 0-1,-1 1 1,0 3-935,3 42 1430,0 29-1430,0 8 675,-6-86-611,0-8-18,-1-1 0,-1 1-1,1 0 1,-1 0 0,-2 7-46,0-14 22,1-7-22,-2-8-22,3-5-19,1-1 0,0 1 0,1 0-1,0-1 1,2 1 0,0 0 0,0 1 0,2-1-1,0 1 1,4-7 41,-8 17 3,1 1 0,-1 1 0,1-1-1,0 0 1,0 1 0,0-1 0,1 1 0,-1 0 0,1 0-1,0 0 1,0 0 0,0 1-3,-2 1 17,-1 0 0,1 0 0,0 0 0,0 0 1,0 1-1,0-1 0,0 1 0,0-1 0,0 1 0,-1 0 0,1 0 0,0 0 0,0 0 0,0 0 0,0 0 1,0 0-1,0 1 0,0-1 0,0 1 0,0 0 0,0-1 0,0 1 0,-1 0 0,1 0 0,0 0 1,-1 0-1,1 0 0,0 0 0,-1 1 0,1-1-17,7 10 207,0-1 0,-1 1 0,0 1 0,2 3-207,17 25 343,-18-29-210,-2-2-129,-1-1 0,6 5-4,-9-10-83,0-1 1,-1 0-1,1 0 0,0 0 1,1 0-1,-1 0 0,0-1 1,0 1-1,4 0 83,2 0 129</inkml:trace>
  <inkml:trace contextRef="#ctx0" brushRef="#br0" timeOffset="1">501 481 1720,'37'-5'11602,"2"-3"-11602,-33 7 752,-1-1 0,1 0 1,-1 0-1,1 0 1,-1-1-1,0 0 0,0 0 1,0 0-1,2-2-752,4-3 1110,-4 3-688,-1 0 0,0 0 0,0 0 0,0-1 0,0 0 0,-1 0 0,0-1-1,0 0 1,-1 1 0,0-1 0,1-3-422,-4 7 68,1 0 0,-1 0 0,0-1 0,0 1-1,0 0 1,0 0 0,-1-1 0,0 1 0,1-1-1,-1 1 1,0 0 0,-1-3-68,1 4 24,0 0 0,-1 0 0,1 0 1,-1 0-1,0 1 0,1-1 0,-1 0 0,0 0 0,0 1 0,0-1 0,0 1 0,0-1 0,-1 1 1,1-1-1,0 1 0,-1 0 0,1 0 0,-1-1 0,1 1 0,-1 0 0,0 0 0,1 1 0,-1-1 0,0 0-24,-2-1 38,0 1-1,0 0 0,0 0 0,0 0 0,0 1 0,0-1 0,0 1 0,0 0 0,0 0 0,0 1 1,0-1-1,0 1 0,0 0 0,0 0 0,0 0 0,0 0 0,1 1 0,-1-1 0,0 1 0,1 0 0,-1 0 1,1 1-1,0-1 0,-3 3-37,2-1 52,0-1 0,1 2 1,-1-1-1,1 0 0,0 1 0,0-1 1,0 1-1,1 0 0,0 0 0,0 0 1,0 0-1,0 0 0,1 1 0,0-1 1,0 1-1,0-1 0,1 0 1,0 4-53,0 0 49,1-1 0,0 0 0,0 0 0,1 0 1,0 0-1,1 0 0,0 0 0,0-1 1,0 1-1,1-1 0,0 0 0,1 0 1,0 0-1,0-1 0,3 4-49,-4-5 6,1-1 0,-1-1 0,0 1 0,1 0-1,0-1 1,0 0 0,0 0 0,0-1 0,0 1 0,0-1 0,1 0 0,-1-1 0,1 1 0,0-1-1,-1 0 1,1 0 0,0-1 0,-1 0 0,1 0 0,0 0 0,0-1 0,4 0-6,-1-2-218,1 0 0,-1 0 0,1-1 0,-1 0 1,0-1-1,-1 0 0,1 0 0,-1-1 0,0 0 1,0 0-1,1-3 218,8-8-2058,-1 0 0,0-1 0,-1-1 0,1-4 2058,8-16-2512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24:27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3073,'-1'23'12043,"-2"-2"-7419,2-7-2878,0 0 0,1 12-1746,0-15 572,1-1 0,1 0 0,0 1 0,1-1 0,0 0 0,0 0 1,2 3-573,-2-7 159,-1-1 1,1 0-1,0 0 1,1 0 0,-1 0-1,1-1 1,0 1-1,0-1 1,1 0 0,-1 0-1,1 0 1,0-1 0,3 3-160,-5-5 15,0 1 1,0-1 0,0 0 0,0 0-1,0 0 1,0 0 0,0-1 0,0 1-1,0-1 1,0 0 0,0 0 0,0 0 0,0 0-1,0-1 1,1 1 0,-1-1 0,0 0-1,0 1 1,0-1 0,-1-1 0,1 1-1,0 0 1,0-1 0,-1 0 0,1 1-1,0-1 1,-1 0 0,1-1-16,0 0-5,0 0 0,0 0 0,-1 0 0,1 0 0,-1 0 0,0-1 0,0 1 0,0-1 0,0 1 0,-1-1 0,1 0 0,-1 0 0,0 0 0,0 1 0,-1-1 0,1 0 1,-1 0-1,0 0 0,0 0 0,0 0 0,0 0 0,-1-1 5,0 0-19,0-1 0,-1 1 1,0 0-1,0-1 0,0 1 1,-1 0-1,1 0 0,-1 1 1,-1-1-1,1 1 0,0-1 1,-1 1 18,-2-2-21,-1 0 0,1 1 0,-1 0 1,0 0-1,0 0 0,0 1 0,-6-2 21,-2-1-5,0 2-1,0 0 0,0 0 0,-1 2 0,0 0 0,0 1 0,0 0 1,-2 1 5,3 1 9,11 2-15,5 1 9,9 3 3,-1-4-219,1 0 1,-1 0-1,1-1 1,-1 0 0,1 0-1,9-1 213,11-2-2014,18-4 2014,-11 0-5947,-6-2 2779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24:28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1584,'20'10'4222,"21"9"1608,-1-1 1541,-35-16-6752,0 1 0,0 0 0,-1 1 0,1-1 0,-1 1 0,1 0 0,-1 0 0,0 0 0,-1 0 0,1 1 0,-1-1 1,0 1-1,2 5-619,5 9 793,-2 0 0,0 0 0,0 3-793,-6-16 119,2 6 129,-1 0-1,0 1 1,2 11-248,-6-17 98,-3-7-48,-7-9 22,6 3-65,1-1 1,-1 0-1,1 0 1,0 0-1,1-1 1,0 0-1,0 1 0,-1-7-7,-1-2-23,2-1-1,0 0 0,0-15 24,3 27-19,0-1 1,0 0 0,0 1-1,1-1 1,0 1-1,0-1 1,1 1 0,-1 0-1,1-1 1,0 1-1,1 0 1,-1 0 0,1 0-1,0 1 1,0-1-1,0 1 1,1-1 0,0 1-1,0 0 1,0 0-1,0 1 1,0-1 0,1 1-1,0 0 1,0 0-1,0 1 1,0-1 0,0 1-1,0 0 1,0 1-1,1-1 1,-1 1 0,1 0-1,-1 0 1,4 1 18,3-1-956,-1 1 0,1 0 0,6 2 956,12 2-1339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6:51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1520,'2'16'12105,"-1"-3"-7085,-1-9-4580,0 0 1,-1 0-1,1 0 0,-1 0 0,0 0 1,0 0-1,-1 0 0,1-1 0,-1 1-439,-6 17 977,0 0 0,1 0 1,2 0-1,0 1 1,1 0-1,0 8-978,3-23 93,1-1 1,0 0-1,0 0 0,0 1 0,1-1 1,0 0-1,1 3-93,-1-7 20,-1 0-1,1 1 1,0-1 0,0 0 0,0 0-1,0-1 1,0 1 0,1 0-1,-1 0 1,1 0 0,-1-1 0,1 1-1,-1-1 1,1 1 0,0-1-1,0 0 1,0 0 0,0 0 0,0 0-1,0 0 1,1 1-20,0-1 9,0 0 1,-1-1-1,1 1 1,-1-1-1,1 1 1,0-1 0,0 0-1,-1 0 1,1 0-1,0 0 1,-1 0-1,1-1 1,0 1-1,2-2-9,-3 2 2,0-1 1,0 0-1,0-1 1,-1 1-1,1 0 1,0 0-1,0-1 1,-1 1-1,1-1 1,0 0-1,-1 1 0,0-1 1,1 0-1,-1 0 1,0 0-1,0 0 1,0-1-3,4-7 5,-1-1-1,-1 1 1,1-1 0,-2 0 0,0 0 0,0 0 0,-1 0-1,0-10-4,2-20-1,-2 36-1,0-1 0,0 1-1,-1-1 1,1 0 0,-1 1 0,-1-1 0,1 0 2,-1 2-2,0 0-1,0 1 1,-1-1 0,1 1 0,-1-1 0,0 1 0,0 0 0,0-1 0,0 1-1,0 0 1,-2-1 2,0 0-1,0 1-1,0 0 1,0 0-1,-1 0 0,1 1 1,-1-1-1,1 1 1,-1 0-1,0 0 1,0 1-1,-3-1 2,0 0-52,0 0 0,0 1 0,-1 0 0,1 0 0,-8 1 52,16 0-3,-2 0-76,-1 0 1,1 0-1,0 1 0,0-1 0,0 0 0,0 1 0,0 0 0,0-1 0,0 1 1,0 0-1,0 0 0,-1 1 79,3-2-53,-1 1 0,1-1-1,-1 0 1,1 1 0,-1-1 0,1 1 0,-1-1-1,1 1 1,-1 0 0,1-1 0,0 1 0,-1-1 0,1 1-1,0 0 1,0-1 0,-1 1 0,1 0 0,0-1 0,0 1-1,0 0 1,0-1 0,0 1 0,0 0 0,0 0-1,0-1 1,0 1 0,0 0 0,1-1 0,-1 1 0,0 0-1,0-1 1,1 1 0,-1-1 0,0 1 0,1 0 0,-1-1-1,0 1 54,8 7 898,0 2-506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24:28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0 461 8706,'2'1'889,"-1"0"-1,1 0 1,0 0 0,0 0 0,-1 0-1,1-1 1,0 1 0,0-1 0,0 1 0,0-1-1,0 1 1,0-1 0,0 0 0,0 0-1,0 0-888,1 0 377,-1-1 0,0 1-1,1-1 1,-1 0 0,1 0-1,-1 1 1,0-2-1,0 1 1,1 0 0,-1 0-1,0-1-376,4-2 175,-1-1-1,0 0 0,1 0 1,-2-1-1,1 0 0,-1 1 1,3-6-175,2-2 171,-2 0 0,1 0 0,-1-3-171,-5 12 18,-1 0 0,1 0 0,-1 0 1,0 0-1,0 0 0,0 0 1,-1-1-1,0 1 0,0 0 0,0 0 1,0-1-1,0 1 0,-2-4-18,2 6 9,-1 1 0,1-1 0,-1 0 0,0 0 0,0 1-1,0-1 1,0 0 0,0 1 0,-1-1 0,1 1 0,0 0-1,-1-1 1,1 1 0,-1 0 0,1 0 0,-1 0 0,0 0-1,1 0 1,-1 0 0,0 0 0,0 1 0,0-1 0,1 1-1,-1-1 1,0 1 0,0 0 0,0-1-9,-2 1 21,1 0 0,0 0 0,0 0 0,0 0 0,-1 0 0,1 1-1,0 0 1,0-1 0,0 1 0,0 0 0,0 0 0,0 1 0,0-1 0,0 1 0,0-1 0,0 1-21,0 1 42,0-1 1,1 1-1,-1 0 1,0 0-1,1 0 1,0 0-1,-1 0 1,1 0-1,1 1 0,-1-1 1,0 1-1,1-1 1,0 1-1,-1 0 1,2 0-1,-1-1 1,0 1-1,1 0 1,-1 0-1,1 0 1,0 0-1,1 0 1,-1-1-1,1 1 0,0 1-42,0 2 52,1 0-1,0 1 0,1-1 0,0 0 1,0-1-1,0 1 0,1 0 0,0-1 0,0 0 1,1 0-1,-1 0 0,4 3-51,-2-3 31,0-1 0,0 1 1,1-1-1,0-1 0,0 1 0,0-1 0,0 0 0,3 0-31,-4-1 19,0-1 0,1-1 0,-1 1 0,1-1-1,-1 0 1,1-1 0,0 1 0,-1-1 0,1-1 0,2 1-19,-5-1-225,-1 1 0,1 0 0,-1-1 0,0 0 1,1 0-1,-1 0 0,0 0 0,0 0 0,0-1 1,0 1-1,0-1 0,0 0 0,0 0 0,0 0 1,-1 0-1,1-1 0,-1 1 0,1-1 0,-1 1 1,0-1-1,0 0 0,0 0 0,0-2 225,5-7-1151,-2 0-1,4-11 1152</inkml:trace>
  <inkml:trace contextRef="#ctx0" brushRef="#br0" timeOffset="1">413 0 912,'-15'26'7554,"14"33"4416,1 13-8289,9 12-1632,-1 0-297,5-6-832,8-8-384,-1-20-376,4-5 24,2-21-192,-8-10-216,-3-17-608,-6-12 352,-7-14 160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24:28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1 201 1608,'4'6'13395,"3"-2"-7725,10 0-2655,-7-3-1091,0 1-1301,0-1 0,1-1 1,-1 1-1,0-2 0,4 0-623,52-8 272,-29 3-195,-32 5-73,29-4-206,0 1 0,1 2 0,18 2 202,-48 0-22,0 0 0,-1 1-1,1 0 1,-1 0-1,1 0 1,-1 0-1,1 1 1,-1 0-1,0 0 1,0 0 0,0 0-1,0 1 1,0 0-1,0-1 1,-1 1-1,2 2 23,0 1 24,1 1-1,-1 0 0,0 0 0,-1 1 0,0-1 1,0 1-1,0 0 0,-1 1-23,51 119 2076,-51-120-1936,-5-12-445,-7-16-524,1-3 183,-11-29-73,-6 1 450</inkml:trace>
  <inkml:trace contextRef="#ctx0" brushRef="#br0" timeOffset="1">345 1 608,'14'23'632,"3"4"-416,4-7-720,7-3 400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24:29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19 752,'0'-1'-231,"3"-4"2169,1-3 5698,-4 4-603,-8 4-2946,3 3-3644,1-1 1,0 0-1,-1 1 0,1-1 0,0 1 0,1 1 1,-1-1-1,1 0 0,-1 1 0,1 0 0,0-1 1,0 1-1,1 0 0,-1 1 0,1-1 0,0 0 1,0 1-1,-1 2-443,0 3 191,-1 0 1,1 1-1,1 0 1,0 0-1,1 0 1,0 0-1,0 9-191,2-12 45,-1 1 0,1-1 0,0 1 0,1-1 0,0 0 0,0 1 0,1-1 0,0 0 0,0-1 0,1 1 1,0 0-1,0-1 0,1 0 0,0 0 0,0 0 0,1-1 0,2 2-45,-3-3 15,0 0 1,1 0-1,0-1 1,0 0-1,0 0 1,1-1-1,-1 0 1,1 0-1,0 0 1,0-1-1,0 0 1,0 0-1,0-1 1,0 1-1,4-1-15,-6-1 36,0 0-1,1 0 0,-1-1 1,0 0-1,0 0 0,0 0 1,0 0-1,0-1 1,0 0-1,0 0 0,0 0 1,-1 0-1,1-1 1,-1 0-1,0 0 0,0 0 1,0 0-1,0-1 0,0 0 1,-1 0-1,1 0 1,-1 0-36,19-32 217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24:29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183 370 1560,'0'0'635,"1"0"-1,-1 0 1,0 0 0,1 0-1,-1 0 1,0 0-1,0 0 1,1 0-1,-1 0 1,0 0 0,1 0-1,-1 0 1,0-1-1,0 1 1,1 0-1,-1 0 1,0 0-1,0 0 1,0-1 0,1 1-1,-1 0 1,0 0-1,0 0 1,0-1-1,1 1 1,-1 0 0,0 0-1,0-1-634,0-8 5614,-1 8-5421,1-1 1,-1 1 0,1 0-1,-1-1 1,0 1-1,0-1 1,1 1-1,-1 0 1,0 0 0,0-1-1,-1 1-193,-2-3 74,-1 1-1,1 1 1,-1-1-1,0 1 1,1-1-1,-1 2 1,0-1-1,0 0 1,0 1-1,-1 0 1,1 0 0,0 0-1,0 1 1,-1 0-1,1 0 1,0 0-74,0 1 0,0-1 1,1 1-1,-1 0 1,1 1-1,0-1 1,-1 1-1,1 0 1,0 0-1,0 0 1,0 0-1,0 1 1,0 0-1,1 0 1,-1 0-1,1 0 1,0 0-1,0 1 1,-1 0-1,1 0 25,1 1 0,0-1 0,-1 1 0,1-1 0,1 1 0,-1 0 0,1 0 0,0 0 1,0-1-1,0 1 0,1 0 0,0 0 0,0 0 0,0 0 0,0 0 0,2 4-25,-2-4 44,1 0-1,0-1 1,0 1-1,1-1 0,-1 1 1,1-1-1,0 0 1,0 1-1,1-1 1,-1 0-1,1 0 1,0-1-1,0 1 1,0-1-1,0 1 1,1-1-1,1 1-43,-2-2 13,0 0 0,0-1 1,0 0-1,0 0 0,0 0 0,0 0 1,0-1-1,1 1 0,-1-1 0,0 1 0,1-1 1,-1 0-1,0-1 0,0 1 0,1 0 1,-1-1-1,0 0 0,0 0 0,0 0 1,0 0-1,3-1-13,-2 0-3,-1 0 1,1 0-1,0 0 1,0-1 0,-1 1-1,1-1 1,-1 0-1,0 0 1,0 0-1,0 0 1,0 0-1,-1-1 1,1 1 0,-1-1-1,0 0 1,1-1 2,-1-1-7,-1 0 1,1 0-1,-1-6 7,0 9 1,-1-1 0,1 1 0,-1-1 0,1 1 0,0-1 0,0 1-1,0 0 1,1-1 0,-1 1 0,1 0 0,0 0 0,0 0 0,0 0-1,-2 3 5,1-1 0,-1 1 0,0 0 0,1-1 0,-1 1 0,1 0 1,-1-1-1,0 1 0,1 0 0,-1 0 0,1-1 0,-1 1 0,1 0 1,-1 0-1,1 0 0,-1 0 0,1 0 0,-1-1 0,1 1 0,-1 0 0,1 0 1,-1 0-1,1 0 0,-1 1 0,1-1 0,-1 0 0,1 0 0,-1 0 1,1 0-1,-1 0 0,1 1 0,-1-1 0,1 0 0,-1 0 0,1 1 0,-1-1 1,0 0-1,1 1 0,-1-1 0,1 0 0,-1 1 0,0-1 0,1 1 1,-1-1-1,0 1 0,1-1-5,0 3 65,1 0 0,-1-1 0,0 1 0,0 0 0,0 0 0,0 0-1,0 2-64,0-2 64,1 9 99,0 0 0,1 0 0,0-1 0,1 1 0,0-1 0,1 0 0,0 0-1,2 3-162,-2-7 49,10 14 112,-14-20-160,0 0 0,-1 0 0,1-1 1,0 1-1,0 0 0,0-1 0,0 1 0,0 0 1,0-1-1,0 1 0,0-1 0,0 0 0,0 1 1,0-1-1,0 0 0,0 1 0,0-1 0,0 0 0,1 0-1,-1 0-49,0-1-1,0 1 1,0 0-1,-1-1 1,1 1-1,0-1 1,0 1-1,0-1 1,-1 0-1,1 1 0,0-1 1,-1 0-1,1 1 1,-1-1-1,1 0 1,0 0-1,-1 1 1,0-1-1,1 0 1,-1 0-1,1 0 0,-1 0 1,0 0-1,0 0 1,0 0-1,1 0 50,7-31-3953,5-10 1810</inkml:trace>
  <inkml:trace contextRef="#ctx0" brushRef="#br0" timeOffset="1">408 0 2697,'8'45'17115,"3"3"-12170,-3 28-2632,-3 12-329,-5 2-752,1 0-399,2-19-545,1-7-88,1-21-160,3-14-112,-1-18-288,1-11-248,-3-12 1216,1-11 88,-1-21-264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24:30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182 143 1280,'-5'-28'3603,"-1"-9"625,-2 2 1333,7 31-4818,0-1-1,-1 1 0,1 0 1,-1 0-1,0 0 0,0 0-742,1 3 148,1 0 1,-1 0-1,0 0 0,0 0 0,1 0 0,-1 1 0,0-1 0,0 0 1,0 0-1,0 1 0,0-1 0,0 1 0,0-1 0,0 1 1,0-1-1,0 1 0,0 0 0,0-1 0,0 1 0,0 0 0,0 0 1,0 0-1,-1 0 0,1 0 0,0 0 0,-1 0-148,-2 1 177,0 0 0,1 0 0,-1 1 0,0-1 0,1 1 0,-1 0 0,1 0 0,0 0 0,-1 0 0,1 1 0,0 0 0,0-1 0,1 1 0,-1 0 0,1 0 0,-1 0 0,1 1-177,-6 7 253,1 0 0,1 1 0,0 0 0,-3 9-253,2-2 203,1-1-1,1 1 1,1 1-1,0-1 1,1 1 0,1 11-203,1-19 75,1 0 0,1 0 0,0-1 0,0 1 0,1 0 0,0 0 0,1-1 1,1 1-1,0-1 0,0 0 0,5 6-75,-7-12 10,1-1 0,-1 0 1,1 0-1,0-1 0,1 1 0,-1-1 1,1 1-1,-1-1 0,1 0 1,0 0-1,0-1 0,1 1 0,-1-1 1,0 0-1,3 1-10,-2-1-4,1-1 0,-1 0 0,1 0 0,-1 0 0,1 0 0,0-1 0,-1 0 0,1 0 0,-1-1 0,1 0 0,0 0 1,-1 0-1,3-1 4,5-3-125,0 0 1,0 0 0,0-2-1,-1 1 1,0-2 0,10-7 124,0-2-1018,-1-1 1,19-21 1017,-24 20-1246,-1 0 1,13-22 1245,10-12-1395,-38 52 1392,0 1 1,1-1-1,-1 1 0,0-1 1,1 1-1,-1 0 0,0-1 1,1 1-1,-1-1 0,1 1 1,-1 0-1,0 0 0,1-1 1,-1 1-1,1 0 0,-1 0 1,1-1-1,-1 1 1,1 0-1,-1 0 0,1 0 1,-1 0-1,1 0 0,0 0 3,-1 0 15,1 0-1,-1 1 0,1-1 0,-1 0 1,0 1-1,1-1 0,-1 0 1,1 1-1,-1-1 0,0 1 0,1-1 1,-1 0-1,0 1 0,0-1 0,1 1 1,-1-1-1,0 1 0,0-1 1,0 1-1,0 0-14,2 6 346,-1 0 1,0 0-1,0 6-346,0-3 359,1 6 191,-1-2 71,1 0-1,0 0 1,1 0 0,1 0 0,0-1-1,2 3-620,-5-14 32,0 0-1,0-1 0,0 1 0,0 0 1,0-1-1,0 1 0,1-1 1,-1 0-1,1 1 0,-1-1 0,1 0 1,-1 0-1,1 0 0,0 0 0,0 0 1,-1-1-1,1 1 0,0 0 1,0-1-1,0 1 0,0-1 0,0 0 1,0 1-1,0-1 0,-1 0 0,1 0 1,0 0-1,0-1 0,0 1 0,0 0 1,0-1-1,0 1 0,0-1 1,0 0-1,-1 1 0,1-1 0,0 0 1,-1 0-1,1 0 0,0-1 0,-1 1 1,1 0-1,-1 0 0,0-1 0,1 1 1,-1-1-1,0 0-31,2-1-45,-1-1 1,0 1-1,0 0 0,0-1 1,0 0-1,0 1 1,-1-1-1,0 0 0,0 0 1,0 0-1,0 0 0,-1 0 1,1 0-1,-1 0 0,0-4 45,-1 2-147,0 0 0,0 0 0,0 0 0,-1 1-1,0-1 1,0 0 0,-1 1 0,0 0-1,0-1 1,-3-4 147,-4-3-208,-2 0-1,1 1 1,-1 0-1,-1 0 0,-7-4 209,-10-10 2,29 26 5,0 0 1,1-1 0,-1 1-1,0-1 1,1 0 0,-1 1-1,1-1 1,-1 1 0,0-1-1,1 0 1,0 1-1,-1-1 1,1 0 0,-1 0-1,1 1 1,0-1 0,0 0-1,-1 0 1,1 0 0,0 1-1,0-1 1,0 0 0,0 0-1,0 0 1,0 1 0,0-1-1,0 0 1,0 0-1,0 0 1,1 1 0,-1-1-1,0 0 1,0 0 0,1 0-1,-1 1 1,1-1 0,-1 0-1,1 1 1,-1-1 0,1 0-1,-1 1 1,1-1 0,-1 1-1,1-1 1,0 1 0,-1-1-1,1 0-7,5-2 68,-1 0 0,1 0 0,0 0 0,0 0 0,5-1-68,-5 2 49,5-2 40,0 0 1,1 1-1,-1 1 1,1 0-1,-1 0 1,1 1-1,0 1 1,-1 0-1,3 0-89,-6 1 70,-1 0 1,1 0-1,-1 0 1,1 1-1,-1 0 1,0 1-1,0-1 0,0 2 1,-1-1-1,1 0 1,-1 1-1,1 1 0,-1-1 1,4 5-71,-2-1 99,-1 0 0,-1 1 0,0 0 1,0 0-1,0 0 0,-1 1 0,-1 0 0,0 0 0,0 0 1,1 8-100,0 2 110,0 0 0,-2 0 0,-1 1 0,0-1 0,-2 6-110,0-23 10,0 16 33,0-19-43,0 1 1,0-1-1,0 0 1,0 1-1,0-1 1,0 1-1,0-1 1,0 0-1,0 1 1,0-1-1,0 0 1,0 1 0,-1-1-1,1 0 1,0 1-1,0-1 1,0 0-1,0 1 1,-1-1-1,1 0 1,0 0-1,0 1 1,0-1-1,-1 0 1,1 0 0,0 1-1,-1-1 1,1 0-1,0 0 1,-1 0-1,1 0 1,0 1-1,0-1 1,-1 0-1,1 0 1,-1 0-1,1 0 1,-1 0-1,1 0-5,-1-1 1,0 1-1,1 0 0,-1-1 1,1 1-1,-1-1 0,0 1 1,1-1-1,-1 0 0,1 1 1,0-1-1,-1 1 1,1-1-1,-1 0 0,1 1 1,0-1-1,-1 0 0,1 0 1,0 1-1,0-1 0,0 0 1,0 0 4,-2-18-191,2 14 132,1-1 1,0 1-1,0 0 1,1 0-1,-1-1 1,1 1-1,0 0 1,0 0-1,3-3 59,5-8-129,0 1 0,3-3 129,-8 11-17,0 0 7,1 1 0,0 0 0,-1 0 0,2 0 0,-1 1 0,1 0 0,-1 0 0,2 1 0,5-4 10,-10 7 12,0-1 0,0 1 0,0 0 0,0 0 1,0 0-1,0 0 0,1 1 0,-1-1 0,0 1 0,0 0 0,1 0 0,-1 0 1,0 0-1,0 0 0,1 1 0,-1 0 0,0-1 0,0 1 0,0 0 1,0 1-1,0-1 0,0 0 0,0 1 0,0 0 0,-1-1 0,1 2-12,1 0 65,0 1 0,-1-1-1,0 1 1,0 0 0,0 0-1,0 1 1,0-1 0,-1 0-1,0 1 1,0 0 0,0-1 0,-1 1-1,1 1-64,2 11 308,-1 1 1,-1-1-1,0 4-308,1 16 475,-2-49-542,-1 1 0,2-1 0,-1 0 0,2 1 0,1-8 67,-1 10-31,-2 3 12,1 0 0,0 0-1,0 0 1,1 0-1,-1 0 1,1 1 0,1-1-1,2-3 20,-5 8 0,0-1 0,0 0 0,1 1 0,-1-1-1,1 1 1,-1 0 0,1-1 0,0 1 0,-1 0 0,1 0 0,0 0 0,0 0-1,0 0 1,0 0 0,-1 1 0,1-1 0,0 1 0,0-1 0,1 1-1,-1 0 1,0 0 0,0-1 0,0 2 0,0-1 0,1 0 0,-2 0 4,1 1 0,-1-1 0,0 1 1,0 0-1,0-1 0,1 1 0,-1 0 1,0 0-1,0-1 0,0 1 0,0 0 0,0 0 1,0 0-1,-1 0 0,1 0 0,0 1 0,0-1 1,-1 0-1,1 1-4,8 26 83,-8-24-64,5 21 113,-2 1 0,0 1-132,-1-3 120,1 1-1,3 4-119,-7-28-9,0 1 0,1-1 0,-1 0 0,1 1 0,-1-1 0,1 0 0,0 1 0,0-1 0,0 1 9,-1-2 2,0 0 0,0 0 1,1 1-1,-1-1 0,0 0 1,0 0-1,0 0 1,1 0-1,-1 0 0,0 0 1,0 1-1,0-1 0,1 0 1,-1 0-1,0 0 0,0 0 1,1 0-1,-1 0 0,0 0 1,0 0-1,1 0 0,-1 0 1,0 0-1,0 0 1,0 0-1,1 0 0,-1 0 1,0 0-1,0-1 0,1 1 1,-1 0-3,2-2 39,0 1 0,0-1 1,-1 0-1,1 0 0,-1 0 1,1 0-1,-1 0 0,1-2-39,4-5 81,14-19-45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24:31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2545,'11'35'15971,"0"13"-12946,1 7-153,-4 11-687,2-1-473,2 13-936,3 3-336,1-5-280,0-3-48,1-22-24,-1-18-96,-8-19-672,-4-10-328,-11-23-672,-7-8-561,-9-21 1537</inkml:trace>
  <inkml:trace contextRef="#ctx0" brushRef="#br0" timeOffset="1">1 23 2168,'35'-13'12541,"2"7"-6353,-23 4-5570,-1 2 0,1 0 0,-1 1 0,1 0 0,-1 1 0,0 0 0,0 1 0,0 1 0,0 0 0,0 0 0,-1 1 0,2 2-618,-11-6 93,0 1 1,-1 0-1,1-1 1,-1 1-1,1 0 1,-1 0-1,0 0 1,0 1-1,0-1 0,0 0 1,0 1-1,0 0 1,-1-1-1,1 1 1,0 1-94,-1-2 46,-1 0 0,1 0 0,-1 1 0,1-1 0,-1 0 0,0 0 0,0 0 0,0 0 0,0 1 0,0-1 0,-1 0 0,1 0 0,-1 0 0,1 0 0,-1 0 0,0 0 0,0 0 0,1 0 0,-1 0 0,-1 0 0,1 0 0,0 0-46,-5 6 69,0 0 1,-1 0 0,0-1-1,0 0 1,0 0 0,-1 0 0,-4 1-70,4-1-64,0-2 1,-1 1 0,0-1 0,0-1 0,0 0 0,-1 0-1,0 0 1,-7 0 63,16-3-72,0-1 1,0 0-1,0 0 0,0 0 0,0 0 0,0 0 1,0 0-1,0 0 0,0 0 0,0 0 0,0 0 1,0-1-1,0 1 0,0 0 72,1-1-77,-1 1 0,1 0-1,-1 0 1,1-1 0,0 1 0,-1 0-1,1-1 1,0 1 0,-1-1 0,1 1 0,0 0-1,-1-1 1,1 1 0,0-1 0,0 1 0,0-1-1,-1 1 1,1-1 0,0 1 0,0-1 77,0-1-189,0-1 1,0 1-1,0-1 1,1 1-1,-1-1 1,1 1-1,-1-1 1,1 1-1,0 0 1,1-3 188,11-23-485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24:31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1 286 976,'0'1'508,"1"-1"0,0 0 0,0 0-1,-1 0 1,1 0 0,0 1 0,0-1 0,-1 0-1,1 0 1,0 1 0,0-1 0,-1 1 0,1-1 0,-1 1-1,1-1 1,0 1 0,-1-1 0,1 1 0,-1-1-1,1 1 1,-1 0 0,0-1 0,1 1 0,-1 0-1,1 0-507,-1 2 1088,1-1 0,0 1-1,-1 0 1,0 0 0,1 0-1,-1 1-1087,0 4 259,2 38 7032,-3 36-7291,1-64 741,0 0 0,1-1 0,2 13-741,-3-26 54,1-1-1,0 0 1,0 1-1,0-1 0,0 0 1,0 0-1,1 1 1,-1-1-1,1 0 1,0-1-1,0 1 0,0 0-53,-1-2 3,0 0-1,0 0 0,1 0 0,-1 0 1,0 0-1,0-1 0,0 1 1,1 0-1,-1-1 0,0 1 0,0-1 1,1 1-1,-1-1 0,1 0 1,-1 0-1,0 1 0,1-1 0,-1 0 1,1 0-1,-1-1 0,0 1 1,1 0-1,-1 0 0,0-1 0,1 1 1,-1 0-1,0-1 0,1 1 1,-1-1-1,1 0-2,2-2-48,1 1 0,-1-1 1,1-1-1,-1 1 0,0 0 0,0-1 0,-1 0 1,1 0-1,1-3 48,8-11-715,7-15 715,-10 17-242,-3 4 83,-1 2 48,0 0 1,0 1-1,1 0 0,0 0 1,6-4 110,-13 12 1,1 1 0,-1-1 1,1 1-1,-1-1 0,1 1 0,-1-1 1,1 1-1,0-1 0,-1 1 0,1 0 1,0-1-1,-1 1 0,1 0 0,0 0 1,0 0-1,-1-1 0,1 1 0,0 0 1,-1 0-1,1 0 0,0 0-1,0 1 11,-1-1-1,1 0 1,0 0-1,-1 1 1,1-1 0,-1 0-1,1 1 1,-1-1-1,1 1 1,-1-1 0,1 1-1,-1-1 1,1 1-1,-1-1 1,0 1-1,1-1 1,-1 1 0,1 0-11,1 5 128,0-1 1,0 1 0,-1 0 0,0 0 0,0 1-129,1 4 250,0-5-104,2 11 310,1 1 1,4 8-457,-8-22 40,1 0 1,0 0-1,0 0 0,0 0 0,1 0 0,-1 0 0,1-1 0,0 0 0,0 1 0,0-1 0,0 0 0,4 2-40,-6-4-6,0-1 0,0 1 0,-1-1-1,1 1 1,0-1 0,0 1 0,0-1 0,0 0 0,0 0-1,0 1 1,0-1 0,0 0 0,0 0 0,0 0 0,0 0-1,0 0 1,0 0 0,0-1 0,0 1 0,1 0 6,-1-1-30,1 0 0,-1 0 1,1 1-1,-1-1 0,0 0 1,0 0-1,1 0 0,-1-1 1,0 1-1,0 0 0,0 0 1,0-1 29,3-5-69,0 0 0,0 0 0,-1 0 0,0 0 0,-1-1 69,-1 7 11,11-38-176</inkml:trace>
  <inkml:trace contextRef="#ctx0" brushRef="#br0" timeOffset="1">484 0 760,'26'35'1585,"-15"5"14722,-5 12-12194,-4 24-1785,2 6-263,1-1-833,-1-4-432,7-18-504,5-14 8,-7-19-344,4-7-216,-7-19-760,-4-2-424,5-15 1128,-10-11-168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24:32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1728,'7'-7'14395,"4"-1"-9337,12 3-2450,5 6-231,7-1-865,-3 2-424,-3-2-720,3-6 16,-14 0-40,6 2-400,0-3 1217,3 7-969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24:32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1 272 1952,'18'2'11615,"0"-4"-5564,-13 0-5232,0 1 0,-1-1 0,0 0 0,0 0 0,1-1 0,2-1-819,3-4 551,0-1-1,-1 1 0,0-2 1,6-7-551,-5 6 355,-1-1 0,-1 0 0,0-1-1,4-7-354,-8 12 45,-1 1-1,0-1 1,0 0 0,-1 1-1,0-1 1,0 0-1,-1 0 1,0-1-1,-1 0-44,0 7 11,0-1 0,0 0 0,0 1 0,0-1 0,-1 0 0,1 1 0,-1-1 0,0 1 0,0-1 0,0 1 0,0-1 0,0 1 0,-1 0 0,1-1 0,-2-1-11,1 3 7,1-1 0,0 1 0,-1 0 0,1 0 0,-1 0 0,1 0 0,-1 0 0,0 0 0,1 0 0,-1 1 0,0-1 0,0 1 0,1-1 0,-1 1 0,0-1 0,0 1 0,0 0 0,0 0 0,1 0 0,-1 0 0,0 0 0,0 1 0,0-1-8,-2 1 16,0 0 0,1 0-1,-1 1 1,1-1 0,-1 1-1,1 0 1,-1 0 0,1 0-1,0 1 1,0-1 0,0 1-1,1-1 1,-1 1 0,0 0-1,0 1-14,-5 7 116,1 0 1,0 0-1,-4 11-116,-1 0 197,2 2 1,-4 13-198,10-25 32,1 1-1,0 0 1,1 0-1,0 1 1,0 9-32,2-19-5,0 0 1,0 0-1,1 0 0,-1 0 0,1 0 1,0 0-1,0 0 0,0 0 0,1 0 1,-1 0-1,3 2 5,-3-4-14,0 0 1,1 0-1,-1 0 1,1-1 0,-1 1-1,1 0 1,0-1-1,0 0 1,-1 1-1,1-1 1,0 0-1,0 0 1,0 0 0,1 0-1,-1 0 1,0 0-1,0-1 1,0 1-1,1-1 1,-1 0-1,2 1 14,1-1-113,1-1 0,-1 1 0,1-1 0,-1 0 0,0 0-1,1 0 1,-1-1 0,0 0 0,0 0 0,0 0 0,2-2 113,12-6-983,0-2 1,4-4 982,0 0-913,17-11-706,77-48-2726,-114 74 4286,-1 0 0,0-1-1,1 1 1,-1 0 0,0 0-1,1 1 1,-1-1 0,2 0 59,-3 1 17,0 0 0,0 0 0,-1 0 1,1 1-1,0-1 0,0 0 1,0 0-1,-1 1 0,1-1 0,0 0 1,0 1-1,-1-1 0,1 1 1,0-1-1,-1 1 0,1-1 0,-1 1 1,1-1-1,-1 1 0,1-1 1,-1 1-1,1 0 0,-1-1 0,1 1 1,-1 0-1,0 0 0,1-1 1,-1 1-1,0 0 0,0 0-17,2 5 376,0 1 0,0-1-1,-1 1 1,0 3-376,2 10 978,2 4 554,0-1 0,1-1 0,2 1 0,4 8-1532,-11-28 97,0-1 1,0 0-1,0 0 1,0 0 0,0 0-1,1 0 1,-1-1-1,1 1 1,-1 0 0,1 0-1,0-1-97,-2-1 3,0 0 0,0 1 0,0-1-1,0 0 1,0 0 0,0 0 0,1 0-1,-1 0 1,0 0 0,0 0 0,0 0-1,0 0 1,0 0 0,0 0 0,0 0-1,0 0 1,1 0 0,-1 0 0,0 0-1,0 0 1,0 0 0,0 0 0,0 0-1,0 0 1,1 0 0,-1 0 0,0 0-1,0 0 1,0 0 0,0 0 0,0 0-1,0 0 1,0 0 0,0 0 0,1 0-1,-1 0 1,0-1 0,0 1 0,0 0-1,0 0 1,0 0 0,0 0 0,0 0-1,0 0 1,0 0 0,0 0 0,0 0-1,0-1-2,1-7 41,-6-9-24,-3-7-2,1-1 0,1 0 0,-2-16-15,2-11 25,0-15-25,6 55 5,1 0-1,0-8-4,1 7 3,-2 11 1,0 1 0,0-1 0,0 1-1,1 0 1,-1-1 0,0 1 0,1-1-1,-1 1 1,1-1 0,0 1 0,-1 0-1,1-1 1,0 1 0,0 0 0,0 0-1,0 0 1,1-1-4,-1 1-9,1 0 0,0 0 0,-1 0 0,1 1 0,-1-1 0,1 1 0,0-1 0,0 1 0,-1-1 0,1 1 0,0 0-1,0 0 1,-1 0 0,1 0 0,2 0 9,39 6-995,-28-3 846,1-1 0,5-1 149,21 0-1983,1 1 1190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24:33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97 1032,'0'-2'1019,"1"0"-1,0-1 1,-1 1-1,1 0 0,0 0 1,0-1-1,0 1 1,1 0-1,0-2-1018,0 2 1168,-1 0 0,1 0-1,-1-1 1,0 1 0,0-1-1,0 1 1,0-1-1168,-1 1 163,1 1 0,-1 0-1,0 0 1,0 0 0,0 0-1,0 0 1,-1 0 0,1 0-1,0-1 1,0 1 0,-1 0-1,1 0 1,-1 0 0,1 0 0,-1 0-1,1 0 1,-1 0 0,1 0-1,-1 1 1,0-2-163,-1 0 205,-1 0 0,1 0 0,0 0 0,-1 0 0,0 0 0,1 1 0,-1-1 0,0 1 0,0 0 0,1 0 0,-4-1-205,-4-1 456,0 1 0,-8-1-456,12 2 62,1 0 0,0 1 0,0 0 0,-1 0 0,1 0 0,0 0 0,0 1 0,-1 0 0,1 0 0,0 0 0,0 1 0,0 0 0,0 0 0,1 0 0,-1 1 0,0-1 0,1 1 0,0 0 0,-1 0 0,1 1 0,1-1 0,-1 1 0,0 0 0,1 0 0,0 0 0,0 1 0,0-1 0,0 1 0,1-1 0,0 1 0,-2 5-62,1-1 80,0 0-1,1 1 1,0-1 0,1 1-1,0-1 1,0 1 0,1 0-1,1-1 1,-1 1-1,1-1 1,1 1 0,0-1-1,2 8-79,-1-9 48,0 0 1,0-1-1,1 1 0,0-1 0,0 1 0,0-1 0,1 0 0,1-1 0,-1 1 0,1-1 0,0 0 0,0 0 0,0-1 0,1 0 0,6 4-48,9 2 406,22 9-406,-25-12 224,0 1 0,0 1 0,-1 1-224,-14-9 72,-1 0-1,0 0 1,0 1-1,-1-1 1,1 1-1,-1 0 1,3 2-72,-5-4 14,1-1 1,-1 1-1,0-1 1,1 1 0,-1 0-1,0-1 1,0 1-1,1-1 1,-1 1 0,0 0-1,0-1 1,0 1-1,0-1 1,0 1 0,0 0-1,0-1 1,0 1-1,0 0 1,0-1 0,0 1-1,0 0 1,0-1-1,-1 1 1,1-1 0,0 1-1,0-1 1,-1 1-1,1 0 1,0-1 0,-1 1-1,1-1 1,-1 1-1,1-1 1,-1 0 0,1 1-1,-1-1 1,1 1-1,-1-1 1,1 0 0,-1 1-1,1-1 1,-1 0-1,1 0 1,-1 1 0,0-1-1,1 0-14,-7 2 63,1 1 0,-1-1 0,0-1 0,0 1 0,0-1-1,1 0 1,-3-1-63,-50 0 136,35-1-125,8 1-25,-19 0-1130,-24-4 1144,44 0-448,14 4 457,1-1 0,0 1 1,0 0-1,-1 0 0,1 0 0,0 0 0,-1-1 1,1 1-1,0 0 0,0 0 0,0-1 0,-1 1 0,1 0 1,0 0-1,0-1 0,0 1 0,-1 0 0,1-1 1,0 1-1,0 0 0,0-1 0,0 1 0,0 0 0,0-1 1,0 1-1,0 0 0,0-1 0,0 1 0,0 0 0,0-1 1,0 1-1,0 0 0,0-1 0,0 1 0,0 0 1,0-1-1,0 1 0,1 0 0,-1 0 0,0-1 0,0 1-9,16-18 248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6:51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1544,'5'14'12196,"-1"-1"-6609,0 28-2821,-3-25-1233,1 21-6,-1-20-877,0 1 0,1 0 0,4 13-650,-5-27 56,0 1 0,1 0 0,0-1-1,0 1 1,0-1 0,0 0 0,1 1-1,-1-1 1,1-1 0,0 1-1,0 0 1,1-1 0,-1 1 0,1-1-1,3 2-55,-6-4 4,0 0 1,1 0-1,-1 0 0,1 0 0,-1 0 0,1-1 0,-1 1 1,1-1-1,0 1 0,-1-1 0,1 0 0,-1 0 1,1 1-1,0-1 0,-1 0 0,1 0 0,0-1 0,-1 1 1,1 0-1,0 0 0,-1-1 0,1 1 0,0-1 0,-1 0 1,1 1-1,-1-1 0,0 0 0,1 0 0,-1 0 0,1 0 1,-1 0-1,1-1-4,4-4-68,-1 0 0,0 0 0,-1 0 1,1-1-1,-1 0 0,1-2 68,5-12-457,-1-1-1,0 0 1,4-20 457,-4 13-134,-7 20 91,1-3 165,-1 12 28,-1 7 64,1 19 632,1 3 876,3 16-1722,-4-37 112,0 0 0,0-1 1,1 1-1,-1 0 0,2-1 1,-1 1-1,4 4-112,-5-10 11,-1 0-1,1 0 1,-1-1-1,1 1 1,0 0-1,0-1 1,-1 0-1,1 1 1,0-1-1,0 0 1,0 0-1,1 0-10,-3-1 6,1 1 0,0-1 0,-1 0-1,1 0 1,-1 1 0,1-1 0,0 0-1,-1 0 1,1 0 0,0 0 0,-1 0 0,1 0-1,0 0 1,-1 0 0,1 0 0,0 0-1,-1 0 1,1-1 0,0 1 0,-1 0 0,1 0-1,0-1 1,-1 1 0,1 0 0,-1-1 0,1 1-1,-1-1 1,1 1 0,-1-1 0,1 1-1,-1-1 1,1 1 0,-1-1 0,1 1 0,-1-1-1,0 1 1,0-1 0,1 0 0,-1 1-1,0-1-5,2-14 689,-3 4-317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24:33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 1600,'0'0'440,"1"-1"0,-1 1 0,0 0-1,1 0 1,-1 0 0,0 0 0,1 0-1,-1 0 1,0 0 0,0 0 0,1 0-1,-1 0 1,0 0 0,1 0 0,-1 0-1,0 0 1,1 0 0,-1 0 0,0 0-1,1 0 1,-1 1 0,0-1 0,0 0-1,1 0 1,-1 0 0,0 0-1,0 1-438,1-1 268,-1 0 1,0 1-1,0-1 1,0 1-1,0-1 1,0 0-1,0 1 1,0-1 0,-1 1-1,1-1 1,0 0-1,0 1 1,0-1-1,0 0 1,0 1 0,0-1-1,-1 0 1,1 1-1,0-1-269,-17 20 3628,0-4-1832,3-2-585,-1 1 0,2 0 0,-8 11-1211,18-22 75,0 0-1,1 0 1,-1 1-1,1-1 1,0 1-1,0-1 1,0 1-1,1 0 1,0-1-1,0 1 0,0 0 1,0 0-1,1 0 1,0 0-1,0 0 1,0 0-1,1 1-74,0-1 27,1 0 1,-1 0-1,1-1 0,0 1 0,1-1 1,-1 0-1,1 0 0,0 0 0,0 0 1,0 0-1,0 0 0,1-1 0,-1 0 0,1 1-27,11 7 88,0 1 0,16 7-88,-30-18 2,12 7 31,0-1 1,1 0-1,0-1 0,0 0 1,1-1-1,0-1 0,0 0 1,0-1-1,2-1-33,-6-1-171,1 0-1,0-1 1,0-1-1,0 0 1,0 0-1,0-1 1,0-1 0,-1 0-1,1 0 1,-1-1-1,10-5 172,18-14-645</inkml:trace>
  <inkml:trace contextRef="#ctx0" brushRef="#br0" timeOffset="1">559 83 1360,'10'6'11243,"-1"5"-5402,2 12-3064,-3 5-161,-4 8-575,0 4-377,1-7-808,0-1-256,1-12-280,2-6-352,-3-14-728,-2-12 160,-3-12 144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24:34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 1200,'-3'-4'9898,"14"4"-2704,5 7-3281,4-2-1385,5 5-375,-1-5-929,0-1-448,1-1-208,-1 5-48,-4-2 729,-1-3-8531,-15 10 5586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24:34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1 257 9666,'2'2'1565,"1"-1"0,0 1 0,-1-1 0,1 0-1,0 0 1,0 0 0,2 0-1565,-3-1 314,1 0 0,-1 0 0,0 0 0,0 0 0,0 0 0,1-1 0,-1 1-1,0-1 1,0 1 0,0-1 0,1 0-314,3-2 216,0-1 0,1 1 1,-2-1-1,1 0 0,0 0 0,-1-1 0,0 0 0,0 0 1,0 0-1,-1 0 0,1-1 0,-1 0 0,0 0 1,-1 0-1,1-1-216,2-5 15,-1-1 1,0 0-1,-1 0 1,0 0-1,-1 0 1,0-1 0,-1-1-16,-1 8 16,0 1 0,-1 0 0,0 0 0,0-1 0,-1 1 0,0-4-16,1 8 12,-1 1-1,1-1 0,0 1 0,-1-1 1,1 1-1,-1 0 0,0-1 0,1 1 1,-1 0-1,0 0 0,0-1 0,0 1 1,0 0-1,0 0 0,0 0 0,0 0 0,0 0 1,0 0-1,0 0 0,-1 1 0,1-1 1,0 0-1,0 1 0,-1-1 0,1 1 1,-1-1-1,1 1 0,0 0 0,-2-1-11,-2 1 80,1-1-1,-1 1 0,0 0 0,0 0 1,-4 1-80,6 0 40,1 0 0,-1-1 0,1 1 0,0 0 0,-1 0 0,1 1 0,0-1 0,-1 0 1,1 1-1,0 0 0,-1 1-40,0-2 33,1 1-1,-1 0 1,1 1 0,0-1 0,0 0-1,0 1 1,0-1 0,1 1 0,-1-1-1,1 1 1,-1 0 0,1 0 0,0-1-1,0 1 1,0 0 0,0 1-33,-1 12 117,0-1 0,1 1 0,1-1 0,0 1 0,1-1 0,1 0 0,1 8-117,-1-16 28,-1 1 0,1-1 0,1 0 0,-1 0 0,1 0 0,1 0 0,-1 0-1,1 0 1,0-1 0,0 0 0,1 0 0,0 0 0,0 0 0,1-1-1,5 5-26,-6-6-56,1 0 0,0-1 1,0 1-1,0-1 1,0-1-1,1 1 1,-1-1-1,1 0 1,-1-1-1,5 1 55,-7-1-23,1-1 0,-1 0 0,0 0 1,0 0-1,0-1 0,0 1 0,0-1 0,0 0 0,0 0 0,0-1 0,-1 1 0,1-1 0,0 0 1,-1 0-1,1 0 0,-1 0 0,1-1 0,0 0 23,22-22 117</inkml:trace>
  <inkml:trace contextRef="#ctx0" brushRef="#br0" timeOffset="1">425 74 1200,'2'1'1508,"0"1"-1,0-1 0,0 1 1,0 0-1,0 0 0,0-1 1,-1 1-1,1 0 0,-1 1 1,1-1-1,0 2-1507,0 0 1149,0 1 0,0 0 0,-1 0-1,1 0 1,-1 4-1149,1 7 1203,0 0-1,-2 0 1,0 5-1203,0-19 174,-2 50 2884,-5 21-3058,8-87-297,0 7 136,-1 0 0,1 1 0,2-6 161,4-11-170,1 1-1,1 0 1,1 0 0,1 1 0,1 0-1,7-9 171,-15 25 6,0-1 0,0 1-1,0 0 1,1 1 0,-1-1-1,1 1 1,0 0 0,1 0-6,-5 3 19,0 0 0,0 1 0,1-1 0,-1 1 0,0-1 0,1 1 1,-1-1-1,0 1 0,1 0 0,-1-1 0,1 1 0,-1 0 0,0 0 0,1 0 1,-1 0-1,1 1 0,-1-1-19,1 0 41,-1 1 1,1 0-1,-1-1 0,0 1 1,1 0-1,-1 0 0,0 0 1,1 0-1,-1 0 0,0 0 1,0 0-1,0 1 1,0-1-1,0 0 0,0 1 1,-1-1-1,1 0 0,0 2-41,2 4 159,0 1-1,-1-1 0,0 0 1,0 1-1,-1 0 0,1 2-158,2 49 677,-4-41-437,-1 0 0,-1 2-240,1-7 77,0 0 0,1 1 0,0-1 1,1 8-78,-1-21-1,0 1 1,0 0 0,0 0-1,1-1 1,-1 1 0,0 0 0,0-1-1,0 1 1,1 0 0,-1-1 0,0 1-1,0-1 1,1 1 0,-1 0-1,1-1 1,-1 1 0,1-1 0,-1 1-1,1-1 1,-1 1 0,1-1 0,-1 1-1,1-1 1,-1 0 0,1 1 0,0-1-1,-1 0 1,1 1 0,0-1-1,-1 0 1,1 0 0,0 0 0,-1 0-1,1 1 1,2-2-100,-1 1-1,0 0 0,1-1 0,-1 0 0,0 1 0,0-1 1,0 0-1,1 0 0,-1 0 0,1-1 101,29-19-477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24:34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4 9098,'0'0'426,"0"0"1,0 0-1,0-1 0,0 1 1,0 0-1,-1 0 0,1 0 0,0-1 1,0 1-1,0 0 0,0 0 1,-1 0-1,1-1 0,0 1 1,0 0-1,0 0 0,0 0 1,-1 0-1,1 0 0,0 0 1,0 0-1,-1-1 0,1 1 1,0 0-1,0 0 0,-1 0 1,1 0-427,-9 1 3510,-11 7-2021,12-4-1222,1 1 0,-1 0-1,1 0 1,0 1 0,1 0 0,-1 0 0,1 1-1,0-1 1,1 2 0,0-1 0,0 0-1,-2 6-265,4-8 19,1-1 0,0 1 1,1-1-1,-1 1 1,1 0-1,0-1 1,0 1-1,0 0 1,1 0-1,-1 0 1,1 0-1,1 0 1,-1 0-1,1 0 1,-1-1-1,1 1 1,1 0-1,-1 0 1,1-1-1,0 1 0,0-1 1,0 1-1,0-1 1,1 0-21,2 4 53,1-1 1,0-1-1,0 1 0,0-1 1,1 0-1,0 0 0,0-1 1,0 0-1,1 0 0,-1-1 0,1 0 1,0 0-1,1-1 0,-1 0 1,8 1-54,-5-1 34,-1-1 1,1-1-1,0 0 1,0 0-1,0-1 1,0 0-1,0-1 1,-1 0-1,1-1 1,0-1-1,-1 1 1,8-4-35,-9 3 3,0-1 1,0 0 0,0-1 0,-1 0 0,3-1-4,-8 3-1,1 0-1,-1 0 1,0 0 0,0 0 0,0 0-1,0-1 1,0 1 0,-1-1-1,0 0 1,1 1 0,-1-1 0,1-4 1,0 0-2,-1-1 1,1 1 0,-2-1 0,1 1-1,-1-1 1,0 1 0,-1-1 0,0 0-1,0 0 1,-1 1 0,0-1 0,-1 1-1,0-1 1,0 1 0,-2-4 1,2 9 5,1-1 0,-1 1 1,0 0-1,0 0 0,0 0 0,-1 0 1,1 0-1,-1 1 0,0-1 0,1 1 0,-1-1 1,0 1-1,-1 0 0,1 0 0,0 1 1,0-1-1,-1 1 0,-3-2-5,4 2 22,0 0-1,-1 1 0,1-1 1,0 0-1,-1 1 1,1 0-1,0 0 1,-1 0-1,1 0 0,-1 1 1,1-1-1,0 1 1,-1 0-1,1 0 1,0 0-1,0 0 0,0 1 1,0-1-1,0 1 1,-1 0-22,2 0 31,0 0 0,0-1 0,1 1 0,-1 0 0,0 0 0,1 0 0,0 0 0,-1 0 0,1 1 0,0-1 0,0 0 0,0 1 0,0-1 0,1 0 0,-1 1 0,1-1 0,-1 1 0,1-1 0,0 1 0,0-1 0,0 1 0,0-1 0,1 1 0,0 2-31,0 3 74,1 0 0,0-1 1,1 1-1,0 0 0,0-1 1,0 1-1,3 1-74,8 14 161,2-1-1,1 0 1,8 8-161,-18-22-2,-4-4 2,0 0 0,1 0 0,0 0 0,-1-1 0,1 1 0,0-1 0,1 0 0,-1 0 0,1-1 0,-1 1 0,1-1 0,0 0 0,0 0 0,-1-1 0,1 1 0,1-1 0,2 0 0,0 0 0,0-1 0,-1 0 0,1-1 0,0 0 0,0 0 0,0-1 0,0 0 0,-1 0 0,1 0 0,-1-1 0,1 0 0,-1-1 0,0 0 0,-1 0 0,4-3 0,31-25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4-26T02:30:13.20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224 3361 3968,'0'3'1920,"-4"0"1920,4-3-2048,0 0-896,0 0 0,0 0-128,0 0 0,0 0-512,0 0 128,-3 0-128,3-6 0,-4 3-256,-5-3 128,6 1-256,3-2 128,0 1 0,12 4 128,-8-2 128,-4 4-1,7 4 1,-2 1 128,-5 7 128,4-3 128,-4 0-768,0 0 0,-4 3 384,4-6 0,-5-3-128,1-3 0,1 3-256,-10-3 0,10 6 128,-1-3 128,0-6-256,-1 0 128,5 0 0,0-3 128,5 0-128,-1 0 0,0 0 0,8 3 0,-5-3 0,2 3 0,-5 3 256,3 0 128,2 3-128,-6 0 0,1 0-128,-4-3 128,0 6 0,0-3 0,-4 3-128,-3 0 128,-2-3-256,2-3 128,-2 0-128,2-3 128,-5 0-256,4-6 0,3 3 256,2-3 0,3 0-384,3 3 128,2 1-128,-1-5 128,3 7-2304,-7 3 129,9 0-4353,-5 3 128,3-6 5120,-2-3 128</inkml:trace>
  <inkml:trace contextRef="#ctx0" brushRef="#br0" timeOffset="2798">807 3394 5632,'11'-3'2816,"1"-3"1536,-8 6-2944,1 3-896,6-3 0,5 0-256,8 3 128,-8 3-512,8-6 0,-1 0-512,2 0 0,7 0-5376,-16-3 128,7 0 4736,1 9 0</inkml:trace>
  <inkml:trace contextRef="#ctx0" brushRef="#br0" timeOffset="2444">1089 3167 4224,'0'-3'2048,"8"-6"1920,-8 6-2304,0 0-896,0-3 128,0-3-128,0 0 0,-8-3-512,4 3 128,-3 0 0,-2 3-1,2 12-255,-18-6 128,9 0-128,9 6 0,-13 1 0,8 7 0,3 10 256,5 9 128,4 8-256,0 2 0,4-2 128,5 10 0,3-3-384,-1-4 128,-2 4-128,-9-3 0,3-3 0,1 3 128,-4-6-384,-4-9 128,1-10-2304,-1-7 1,-5-16-2305,-10-7 128,10 2 2048,-2-7 0</inkml:trace>
  <inkml:trace contextRef="#ctx0" brushRef="#br0" timeOffset="3235">1201 3304 5248,'11'-3'2560,"21"1"1024,-27 4-2816,2 1-896,-3 0 128,5-3-2176,2 3 128,-3-3-1792,0 6 0</inkml:trace>
  <inkml:trace contextRef="#ctx0" brushRef="#br0" timeOffset="3032">1221 3457 4992,'16'9'2432,"3"-3"2560,-19-1-2688,0 5-1280,4 5-1,1 0-639,-1 6 0,-1-4-384,-3 4 0,0-6 0,0 3 0,0-9-1407,0-3-1,0-3-3072,-3-12 0,6-3 1664,-3-8 0</inkml:trace>
  <inkml:trace contextRef="#ctx0" brushRef="#br0" timeOffset="3423">1428 3480 4864,'8'18'2432,"-4"9"1920,0-17-2432,-4 1-896,7 1 128,-7 9-768,0-9-1,5 6-127,-5-6 0,0-12-128,0 0 128,0-9-256,-5 0 128,5-12-128,0 0 0,0-5-128,0 4 0,0 4 128,5-2 128,2 2-128,2 0 0,-5-3-128,15 6 128,-15 0-512,12 3 1,-4 3-769,1 6 0,3 0-2048,-9 3 0,1 3-128,4 0 0</inkml:trace>
  <inkml:trace contextRef="#ctx0" brushRef="#br0" timeOffset="3776">1763 3427 5632,'0'-12'2816,"0"12"1408,-9 0-2944,5-3-1024,-3 0 128,2 3-128,-6-3 0,-1 3-256,-1 3 128,6-3 0,-5 0 0,8 6 0,4 0 0,-9 0 0,9 6 0,9 6 128,-5-3-1,8 3-127,-5-1 128,13 7 0,1-9 128,-1 3 128,-9-6 0,10 3 0,-14 0 128,1-9-128,0 0 0,-4 3-512,-8 0 128,-4-3-128,0-3 0,1-3-512,-18 3 0,9-6-1792,5-6 129,2 0-897,-3-3 0,5 3-1408,7 0 0</inkml:trace>
  <inkml:trace contextRef="#ctx0" brushRef="#br0" timeOffset="4410">1898 3403 7424,'-8'-9'3712,"24"9"1408,-4 0-3713,-4 0-767,11 0 128,-3 0-768,9 0 128,-5 0-256,3 0 0,5-6-2048,1 6 129,-2 0-5249,5 3 128</inkml:trace>
  <inkml:trace contextRef="#ctx0" brushRef="#br0" timeOffset="4183">1986 3268 5120,'4'3'2560,"-1"30"1664,-3-18-2432,-3 6-896,3 9 128,0 3-768,0-3 0,3 6-128,1 0 127,5-3-255,-2-4 0,2-5-255,7 0-1,-9-12-2560,5-9 0,1-3-2304,3-6 0</inkml:trace>
  <inkml:trace contextRef="#ctx0" brushRef="#br0" timeOffset="4972">2932 3403 5376,'-7'-12'2688,"-18"-15"1408,22 24-2688,-10 0-512,6 0 0,-1 0-384,0 3 127,-4 6-383,0 6 128,4 3-128,-3 3 128,2 8 0,5-4 0,4 11-256,0-7 128,8 7-256,0-5 0,8-8-128,4-2 128,4-3 0,0-9 0,3 0-2048,2 0 1,-1-12-2689,-1-9 0,-2 3 2176,-2-3 128</inkml:trace>
  <inkml:trace contextRef="#ctx0" brushRef="#br0" timeOffset="5343">3124 3451 4608,'0'-9'2304,"-4"11"1024,4-4-2304,0 7 256,0 2 0,-4 1-640,0-1 128,4 8 0,0 3-1,0-3-511,0 3 128,4 5-384,4-2 128,4 3 0,-4-12 128,4-6-384,4 0 0,0-6 0,-4-6 128,0-6-256,-4 3 128,0-9-128,-4 3 0,-8-9 128,-1 6 128,-2-2 0,-5 10 0,4-1 0,-8-7 0,4 12-511,4-3-1,0 5-1536,0-1 128,4 2-2816,4 3 128,8-3 3584,0 9 128</inkml:trace>
  <inkml:trace contextRef="#ctx0" brushRef="#br0" timeOffset="5762">3280 3429 5120,'0'-8'2560,"4"29"1664,-4-21-2688,0 5-896,0 2 128,0-1-256,3 6 128,-3 6-256,4-3-1,1 3-127,-1-1 0,-1 1 0,1-3 0,8-2-384,-8 1 0,5-11 0,2-3 0,1-3-128,0-11 128,4-1-256,-8-3 129,0-4 127,0 4 128,0 7 0,-4-1 128,0 2 383,0 2 1,-4 5-128,0 3 0,0 6 0,0-1 0,0 5 0,0 2 128,0 3-384,0-1 128,3 1-256,6-3 128,-5 3-256,-4-6 0,3 3-1408,6-6 0,-2-9-895,2 6-1,-2-3-2176,2-3 0,7 0 3200,-9-18 128</inkml:trace>
  <inkml:trace contextRef="#ctx0" brushRef="#br0" timeOffset="6187">3562 3477 4864,'0'13'2432,"16"10"1920,-12-16-2304,1 1-768,-2 10 0,-3-6-513,4 3 1,0 0-384,0 0 0,0-3-256,-4-12 0,4 6-128,-4-6 128,-4-6-384,0-3 0,0 0 384,0-9 128,0 0-640,1-3 128,3 6 128,0-5 0,3-1 0,5 3 0,4 3-384,0 3 128,-4 2-767,4-1 127,0 2-1152,-4 3 128,-1 3-3072,2 15 0</inkml:trace>
  <inkml:trace contextRef="#ctx0" brushRef="#br0" timeOffset="6545">3817 3444 4864,'-4'-5'2432,"1"-16"1920,3 21-2432,-5 0-640,-3-3 0,5 3-513,-6-3 129,2 3-512,-6 3 128,1 0-128,5 6 128,-2 0-256,2-1 0,3 2 0,4 8 0,4-3-256,3 5 128,2-4 0,3-1 128,-1-4-128,1 4 128,-4-6-384,0 4 0,5-2 256,-10-5 0,-3-3-256,-3 3 128,-10-3-1152,1-3 0,1 9-640,-5-9 1,4 0-385,-8 0 0,8 0-2304,4-3 128,8 0 3200,0-6 128</inkml:trace>
  <inkml:trace contextRef="#ctx0" brushRef="#br0" timeOffset="6954">3949 3528 6144,'7'0'3072,"18"-5"1792,-18 2-3072,2 0-1536,7-4 127,-5-1-255,-2-2 0,-2 2-256,2-4 128,-9 0 256,-5 3 128,-6 2-256,-2-1 128,-3 5 256,0 3 0,-3 3-128,6 3 128,2 6-128,3-4 0,0 7 0,8 3 128,0 0-256,8 0 128,4 0-256,8-3 0,8-6-128,3 0 0,6 9-128,-6-9 0,1 0-2688,0-9 1,0 0-5249,-4 0 128</inkml:trace>
  <inkml:trace contextRef="#ctx0" brushRef="#br0" timeOffset="7924">4975 3347 5632,'0'-10'2816,"16"10"1536,-13 10-2816,5-8-896,0 4 0,0 0-768,4 3 0,0-3-2816,0 0 128,0 9-1920,0 0 128</inkml:trace>
  <inkml:trace contextRef="#ctx0" brushRef="#br0" timeOffset="7728">5014 3517 6400,'4'3'3200,"1"8"1664,-5-11-3200,0 12-1153,0 0 1,0 4-256,0 1 0,0 4-512,0-6 128,0-3-1023,0-3 127,0-9-5248,0-3 128,3-6 4864,1-6 0</inkml:trace>
  <inkml:trace contextRef="#ctx0" brushRef="#br0" timeOffset="13755">5230 3447 4096,'-9'0'2048,"25"-11"1408,-16 11-2048,0 3-640,0-3 0,0 0 768,4 5 0,-4 5-1152,0-2 127,5 7-127,-5 0 0,0 3-128,-5 3 0,5-3-384,-4-3 128,4-3 0,0 0 128,0 0-256,-4-6 128,4 0 128,0-6 0,0-3-256,0 3 0,4-6 0,0 0 0,1-12 0,2 3 0,2-6 0,2 1 0,1-1 128,0-1 128,0-1 0,0 5 0,0 8 0,0 5 0,0 2 768,0 9 0,0 3-512,-4 6 0,-1 0-128,2 6 0,-6-3-128,1-3 0,1 3-256,-1-7 128,-4 1 0,0-12 0,3 6-640,-3-6 0,0 0-2048,4-3 129,-4-3-2817,5 1 0,-5-2 3712,0-11 0</inkml:trace>
  <inkml:trace contextRef="#ctx0" brushRef="#br0" timeOffset="14912">6250 3421 4992,'0'-6'2432,"0"0"1408,0 6-2432,0 0-256,0 0 128,8 12 0,0 9-1,4-1-383,-12 10 0,9 3-384,-9 9 128,0 15-768,0 0 128,0-1 0,3-11 0,5-2-256,-8-8 128,8-8-1024,-8-9 0,8-6-1279,-4-4-1,-4-8-2560,0-5 0,0-13 3584,0-6 0</inkml:trace>
  <inkml:trace contextRef="#ctx0" brushRef="#br0" timeOffset="15181">6306 3394 5888,'12'3'2944,"4"-3"1664,-4 3-2944,-5 0-768,6 9-1,6-6 1,-3 9 0,-3 3-640,3-3 128,-4 3-128,-12 0 0,7 2-128,-14-5 128,7 3-256,-12 3 0,-4-3 0,3-9 128,-3-3-1280,-3 0 128,6 0-1919,-2-6 127,3-3-2304,12-3 0,0-3 4096,8 3 0</inkml:trace>
  <inkml:trace contextRef="#ctx0" brushRef="#br0" timeOffset="15476">6577 3451 5120,'20'18'2560,"-12"11"1920,0-17-2688,-8 9-512,4-3 127,-4 9-1151,0 0 128,7-6-256,2-3 128,-9-3-256,0-6 0,0-9-128,0-6 128,0-6 0,0-3 128,0-6-384,0-5 0,0 1 256,0-1 128,4 1-128,4 7 0,3-2 0,5 8 128,-3-1-1407,-1 2 127,-1 2-1792,1 3 0,1 0-1536,3 3 0</inkml:trace>
  <inkml:trace contextRef="#ctx0" brushRef="#br0" timeOffset="15826">6872 3424 6144,'-12'3'3072,"4"-1"1792,3 11-3200,2-1-897,-1 6 1,0 2-640,8-2 128,0 0 128,8 0 0,0-6-256,4-3 0,-1-3-256,1 0 128,0-9 0,4-6 128,-4 0-128,0-6 128,-4-5-512,-3-5 128,-6 4 256,-6 1 0,-6-1 128,-3 6 0,-4 0-256,0 6 128,-4 6-128,4 3 128,-4-3-384,4 3 0,5 0-1023,3 6-1,8-6-2304,0 6 0,12-6 256,4 6 0</inkml:trace>
  <inkml:trace contextRef="#ctx0" brushRef="#br0" timeOffset="16426">7166 3251 6272,'0'5'3072,"9"28"1536,-5-21-3200,-1 12-512,1 9 127,-4 3-383,9-3 128,-9 9-640,0-6 0,0-6-256,0-1 128,0 1 128,0-9 0,0-6-384,0-3 128,-9-9-256,5-3 128,1 0-256,3-6 128,0-6 0,0-6 128,0-5 129,3 4 127,10 5 0,-2-1 127,1 0 1,4 5 128,4 4 256,0 1 128,0 5-768,4 3 0,-4 2 1024,-4 5 128,-4-2-640,-8 7 128,-8-3 0,0 6 0,-4 6-256,-5-3 0,2-6-128,-5-3 0,0-3-384,0-3 128,0-6-1408,0-3 128,4-3-2175,1 0 127,6 0-2560,5-6 128</inkml:trace>
  <inkml:trace contextRef="#ctx0" brushRef="#br0" timeOffset="16927">7645 3535 6016,'0'-12'2944,"3"-1"1536,-3 10-3072,-3 1-896,-1-8 0,0 5-384,-4-8 0,0 5 0,-4-4 0,0-1 127,-4 11 1,0 4 128,0 1 128,0 12-384,0-2 0,4 7 0,0 5 128,4-2-128,5-2 0,-2-3-128,10-3 128,2-3-128,1-6 0,0-6 0,4-3 0,4-3 0,0-6 0,0-11 0,0 5 0,0 0-128,-4 0 128,0 6 128,-1-1 0,2 11 640,-5 7 128,0 5-512,-5 5 0,1-4-256,5 7 0,-6-3-256,6 0 128,-2 0-512,2-9 128,-2 0-2048,-3-6 129,1 0-2945,-1-3 0,3-14 2560,2-2 128</inkml:trace>
  <inkml:trace contextRef="#ctx0" brushRef="#br0" timeOffset="17412">7768 3278 7680,'8'11'3840,"0"34"1663,-8-24-3839,0 3-896,0 3 128,4 9-768,-4-6 128,0 5-256,0-7 128,0-8-128,0-8 0,0 0-384,0-9 0,-4-6-640,0 0 128,4-2 384,0-8 0,0 4 128,4 0 1,4-8 383,0 4 127,4-2-127,0 4 128,4 4 640,-1 5 0,6-1-128,-5 0 0,-1 6-128,-3 2 0,1 5-128,-10-2 128,-6 10 128,-1-3 0,-5 0-512,-3 3 128,1-3-384,-5 3 128,0 0-128,0-9 0,0-3-768,4 0 0,0-6-1920,4-3 1,4-6-897,4 3 128,8 0-384,0-3 128</inkml:trace>
  <inkml:trace contextRef="#ctx0" brushRef="#br0" timeOffset="17834">8023 3495 6400,'12'15'3200,"8"-5"2304,-16-2-3329,0 4-767,0 1 0,0 5-1280,0 2 0,-4-8-256,8 0 0,-8-3-2048,4-3 1,0-6-3457,-1-9 0,6-9 3456,-9-6 0</inkml:trace>
  <inkml:trace contextRef="#ctx0" brushRef="#br0" timeOffset="18037">8055 3286 7552,'8'-8'3712,"0"19"1024,-4-4-3841,4 1-895,-4 2 128,3 1-1663,2-2-1,-2 4-3456,6-2 128,3-2 2816,-4 0 128</inkml:trace>
  <inkml:trace contextRef="#ctx0" brushRef="#br0" timeOffset="18224">8290 3289 7552,'0'10'3712,"0"19"1408,0-8-3713,4 3-639,-8 6 128,0 6-640,4 2 128,0 2-384,0-2 0,0-2 0,4-9 0,4-9-2176,0-3 1,4-9-4097,-4-6 128,4-12 4480,-1-3 128</inkml:trace>
  <inkml:trace contextRef="#ctx0" brushRef="#br0" timeOffset="18420">8406 3510 6912,'0'15'3456,"4"27"2048,-4-33-3457,0 12-1151,3-9 128,1 6-1152,1-9 128,-1 3-384,-1-6 128,-3-6-2304,4-3 129,1-6-4481,-1-6 0,3-3 6784,-7 0 128</inkml:trace>
  <inkml:trace contextRef="#ctx0" brushRef="#br0" timeOffset="18625">8413 3316 7296,'9'-2'3584,"-2"4"1024,-3 4-3585,1 0-1023,-1 0 128,3 3-639,2-3-1,-2 0-3328,2 3 0,10-3-128,-3-6 128</inkml:trace>
  <inkml:trace contextRef="#ctx0" brushRef="#br0" timeOffset="19011">8490 3429 5760,'-29'18'2816,"37"-18"1664,0-3-2816,5 6-512,2-6-1,1 6-511,4-8 0,0 5-256,7-3 0,2 3-256,-1-3 0,8-4 0,-4 7 0,-1 10-256,-3-10 0,0 0 128,-8 5 128,-4 2 0,-4 11 128,-4-7 0,-5 7 0,1 1 256,-4 7 128,0-2-768,5-5 128,-1-2 0,-1-5 128,6-3-256,-5 0 0,3-9-128,2-6 0,-2 0-512,2-3 0,-2-6 0,5-6 128,1-2 512,-2 1 128,-3 1 256,0 13 128,0 1 0,0 2 128,-4 10-128,0 7 0,0 6-128,0 6 0,0 3 128,0 12 128,16 36 128,-4-6 128,0-7-768,-8-2 128,-4-12 384,0-4 0,-12-11-896,0-3 0,-4-12 512,-4-5 128,-4-5-256,0-5 0,-4-6 0,0-3 128,5-9-256,-1 3 128,8-6 128,3 0 128,5 0-640,8 1 0,8-1-768,4 0 128,8-3-2560,8 0 129,12-3-3457,-4 0 0</inkml:trace>
  <inkml:trace contextRef="#ctx0" brushRef="#br0" timeOffset="18808">8668 3316 7040,'-3'12'3456,"-6"48"1792,5-45-3585,4 6-1023,-7 12 0,7 0-640,0 5 128,0-5-128,7 0 0,-7-9-640,9-6 128,-2-3-2175,9-9 127,-3-6-3584,-2-9 0</inkml:trace>
  <inkml:trace contextRef="#ctx0" brushRef="#br0" timeOffset="21335">10972 3361 4864,'-12'-6'2432,"32"15"1536,-20-9-2560,8 6-256,0 3 128,-4-3-640,4 12 127,3 0-127,-2 0 128,3 9-128,-5-6 0,-7 5-384,9-4 0,-9-2-256,7-8 128,-3 3 256,-4 3 0,0-15-384,-4-3 0,-3-15-256,7-2 128,0-1 128,0-4 0,0-2-128,7-6 128,-3 4-256,5 2 128,2 0 128,10 6 0,-5 3-256,7 6 128,-7 0-1536,0 6 129,0 3-2305,0 3 128,4 0-512,0-3 0</inkml:trace>
  <inkml:trace contextRef="#ctx0" brushRef="#br0" timeOffset="21741">11494 3480 5888,'12'-29'2944,"-12"14"1536,0 12-2944,0-6-1024,-4-3 128,-1 0-384,-2 3-1,-1 3-127,-4 0 128,0 3-128,0 9 128,-3-3-256,-1 3 0,0 9 0,3 3 0,-3-3 0,4 6 0,1 3 256,6-1 0,5 1 0,5-6 0,2-3-128,2-3 128,-2 3-256,6-15 128,-2-3-256,5-6 128,0 1-128,0-10 128,0-4-128,0 4 128,-4 0-128,-1 3 0,2 7 512,-5 2 0,0 6 128,0 6 128,0 2-384,0 2 0,-4 5-384,0 3 128,-1-6 0,6 6 128,-5-7-1280,-1-2 0,1-3-2047,-4-6-1,9-3-2688,3-2 128</inkml:trace>
  <inkml:trace contextRef="#ctx0" brushRef="#br0" timeOffset="22182">11697 3391 6912,'12'6'3456,"0"18"1664,-8-16-3457,0 7-639,0 3 128,-1-3-640,-3 3 0,0 0-384,0 0 128,0-9-256,0 0 128,0 3-256,0-6 0,0-6-256,0 0 128,0-12-128,5 0 0,-1 0 128,0-2 0,4-1 256,0 0 0,0 0 128,0 0 0,0 0 0,0 6 128,-1 3 0,5 6 128,4 6-256,-3 3 0,-2 6-256,1 5 128,-3 10-1408,2-2 128,-3-14-511,0 4-1,4-3-640,0-3 0,0-6-2048,0 3 128</inkml:trace>
  <inkml:trace contextRef="#ctx0" brushRef="#br0" timeOffset="22595">12127 3421 5248,'-8'-27'2560,"5"27"1792,-2-3-2688,1 0-384,-3 3 0,-2-6-385,-2 12 129,2-6-640,-3 9 128,1 9-128,2-4 128,2 19-256,-2-11 0,6 11-256,3-7 0,3 2 128,6-5 0,-2-8-256,6-3 128,-1-6-128,-1-6 128,5-12-896,0-9 128,-4-6-256,4-5 0,0-1 640,-4-7 1,-4 5 383,0-4 0,-4 6 128,0 0 0,-4 7 511,0 1 129,-4 10-128,0 10 0,0 5-128,0 12 0,0 3-384,0 8 128,0 4 256,0 6 0,4 3-384,0 3 0,0 0-256,4-7 0,4 1-256,0-12 0,0 6-1408,0-6 0,4-9-1023,-1-6-1,2-6-2944,3-6 128</inkml:trace>
  <inkml:trace contextRef="#ctx0" brushRef="#br0" timeOffset="23088">12334 3480 7936,'-4'27'3968,"-3"4"1407,7-26-3839,0 7-768,0 0 0,0-3-512,3 9 0,1-9-128,5-3 128,-2-6-384,2 0 0,-2-12-128,2 3 128,-2-6-512,5 3 0,-4-9-128,0 4 128,-8 4 512,-4-2 0,0 0 0,-4 4 128,-4-4 0,0 12 128,1-1 256,-2-1 128,5-1-512,0 6 128,5 0-128,-1 0 128,-1-7-128,5 7 0,0 0 0,5 0 128,2 7-128,1-7 0,4 6 0,0-6 128,4 0 128,4-6 0,0 9 128,0 2 128,-1 5-512,2 5 128,-5 6-256,-5-4 128,-2 1 128,-2 3 0,-3 0-128,1 0 0,-1-3-128,-4-3 128,0-6 0,0-9 0,3-3-384,1-3 128,1-6 0,2-3 0,2-6 0,2 3 0,-2-2 256,2 2 0,1 3 256,0 5 128,1-5 0,-2 7 0,-3 5-256,0 6 0,0 5 0,-4 5 0,0-1 128,0-1 0,-4 4-128,0 0 128,0-3-384,0-6 0,0-6 0,0 0 128,0 0-768,0 0 128,4-6-256,4-6 0,0 0 640,0-6 0,0 0 128,4 3 0,-4 1 384,0 5 0,0-1 768,4 5 128,-4 5-512,-4 9 0,0 2-256,-1 7 0,6 4-128,-9-4 128,4 2-512,-1-2 128,2-5-128,3 2 128,-8-7-1792,0-2 0,0-6-2303,0 0-1,3-3-1280,6-3 128</inkml:trace>
  <inkml:trace contextRef="#ctx0" brushRef="#br0" timeOffset="20305">10494 3152 6016,'-28'0'2944,"1"18"1408,14-6-3072,5 11-256,-3 5-1,2 5-511,5 11 128,8 13-384,-4-3 0,9-3-128,2 0 0,5-7-256,5 4 128,-2-12-512,1-6 0,0-10-3455,0-7-1,8-11-768,-8-2 128</inkml:trace>
  <inkml:trace contextRef="#ctx0" brushRef="#br0" timeOffset="24245">13290 3433 6656,'11'3'3328,"2"12"1536,-5 0-3201,0-1-767,-5 8 0,6-1-256,-2 5 0,6-2-384,3 0 0,0-9-256,-9-3 0,5-3 0,-4-9 128,0-6-128,0-9 128,0-6-384,0-6 128,0 6-256,0 1 128,0-1-896,0-1 0,0 4-895,4 0-1,4 7-2176,-4-1 0,4 0 2048,0 9 0</inkml:trace>
  <inkml:trace contextRef="#ctx0" brushRef="#br0" timeOffset="24566">13827 3495 5120,'0'-18'2560,"-7"3"1664,7 13-2688,0-1-512,-4-7 128,-1 2-768,2-2 127,-1 8-255,-5-4 128,2 3-384,-5 0 128,-1 3 0,2 3 128,-1 8-128,0 2 0,0 5 256,4 2 128,0-5-256,0 7 0,4-1-128,4-4 0,4-8-384,1 3 128,2 3 384,1-9 0,4-6-384,0-6 0,4-6 128,-5 4 128,2-10-128,-1 3 128,0 2-128,-1 5 0,-2-4 0,-2 5 0,2 1 512,-5 12 0,3-2-256,-2 1 0,-1 8-256,-1-2 128,1 7-128,1 0 0,-1 1-128,-1-8 0,1-2-1792,0 0 128,-4-9-2047,5-3-1,2-3-896,2-12 0</inkml:trace>
  <inkml:trace contextRef="#ctx0" brushRef="#br0" timeOffset="25030">13979 3454 6784,'4'8'3328,"-4"28"2176,0-24-3457,4-2-895,-4 1 0,0 1-640,0 0 128,0-3-640,0-2 0,0-2 256,0 5 128,-4-8-256,0-2 128,0 3-256,0-8 128,0-5-256,0-2 128,4-6-256,0 3 128,0 1 128,4-11 128,4 5-512,0 5 0,0-9-1536,0 9 0,4 0-511,-4 3-1,0 3-896,0 3 128,4 3 384,0 12 0</inkml:trace>
  <inkml:trace contextRef="#ctx0" brushRef="#br0" timeOffset="25550">14186 3200 6528,'0'-6'3200,"12"17"1408,-8-8-3328,0 4-896,0-2 127,4 5-1022,0-2-1,0 5-4224,4-1 128,0-4 1536,0 2 128</inkml:trace>
  <inkml:trace contextRef="#ctx0" brushRef="#br0" timeOffset="25369">14238 3484 6016,'-8'29'2944,"16"-14"2048,-8-3-2944,0 6-769,0 0 1,0-3-896,0-3 0,0-6-512,0 0 128,0-6-1792,0-3 129,0-9-2305,0-2 128</inkml:trace>
  <inkml:trace contextRef="#ctx0" brushRef="#br0" timeOffset="25781">14577 3490 7168,'0'-6'3584,"0"6"1664,0-4-3585,-4-1-1151,0-1 0,-1-1-384,-2-4 128,-5 4-256,0 2 128,0 8-256,-4 2 0,4 8 128,0-1 0,0 6 128,4 9 0,0-4 128,5 8 0,-2-5-256,5-8 0,0-3 128,5-3 0,2-12 0,2-3 0,2 0-384,1-9 0,0 0 128,4-9 128,-4 1 128,0-5 128,0 7-384,-4 0 0,0 13 896,0 2 0,-8 3-256,3 8 128,2 5-512,-1 2 0,0 5 0,-1 8 0,1-11-256,1 1 128,-1-3-512,-4-3 0,3-3-2176,-3-9 128,9-6-2431,2-3 127,5-9 1536,0-9 128</inkml:trace>
  <inkml:trace contextRef="#ctx0" brushRef="#br0" timeOffset="26197">14744 3190 6656,'-8'4'3328,"24"20"1792,-12-12-3329,-4 9-383,0 6 128,4 2-768,-4 11 128,0-5-512,0 1 128,0-3-512,0-7 128,0-1-256,0-7 0,0-3-128,0-12 128,-4 8-384,0-14 128,0 0-128,4-2 0,0-5 384,0 7 128,0-5-128,4-7 128,0 3 0,4-3 0,4 6 128,-1-6 128,2 6 0,3 6 0,-4-3 384,-1 9 0,1 3-256,1 3 0,-6 0 0,-2 6 0,-5-6 0,0 9 0,-9 3-384,2-6 0,-5 0 0,-1-4 0,-3-4-128,5-2 128,-5-2-1152,4-3 0,0-3-1024,0-2 128,4 1-383,4-2 127,0-2-896,4-7 0,0 8 0,8 1 128</inkml:trace>
  <inkml:trace contextRef="#ctx0" brushRef="#br0" timeOffset="26698">14903 3188 6400,'4'-3'3200,"4"18"2176,-4-7-3073,0 7-767,1 7 0,-5 4-640,0 4 0,0-3-768,3 18 128,1-9-256,0 2 0,1-1-640,2-1 128,-3-13-2176,0-2 129,4 1-3713,0-11 0,4 4 4480,0-18 128</inkml:trace>
  <inkml:trace contextRef="#ctx0" brushRef="#br0" timeOffset="26936">15055 3564 7680,'16'-3'3840,"7"-9"896,-14 9-3841,3-5-383,-1-5 128,1-5-512,1 3 0,-2-5 128,1-1 128,-3 3-128,-6 0 128,-3 3 128,-3 6 128,-6 0-256,2 6 0,-6 6-256,1 3 128,1 9 0,-1 0 0,3 3 0,2 6 0,3-4-128,-1 2 0,5-4-128,5 2 0,2-5-512,2 1 0,2-11-1664,5 5 128,0-5-1407,0-8-1,16 3-2176,4-17 128</inkml:trace>
  <inkml:trace contextRef="#ctx0" brushRef="#br0" timeOffset="27250">15406 3391 6784,'-13'-3'3328,"1"-15"1792,5 18-3457,-2 9-127,2-3 128,-2 0-640,5 6 128,1 3-256,-1 3 128,-1-3-640,5 3 0,5-3 0,2 6 0,2-9-128,-2 6 128,2-7-256,-2 1 128,-3-3-256,-4 6 128,-4-6-128,-3-3 128,-2-3-1152,-7 0 0,-7 0-2048,3 0 128,4-3-2303,4 3-1,0-3 1152,28-9 0</inkml:trace>
  <inkml:trace contextRef="#ctx0" brushRef="#br0" timeOffset="27629">15748 3549 8576,'0'-3'4224,"-4"21"767,4-11-4351,-3 8-1024,-10-10 0,6 1-2559,-5 0 127,-4-6-3072,3 0 0</inkml:trace>
  <inkml:trace contextRef="#ctx0" brushRef="#br0" timeOffset="44090">16644 3292 4096,'4'-6'2048,"4"4"1664,-4 2-2048,-4-3-256,4-4 0,1-1-512,-2-2 128,1-1-385,0-4 1,1 0 0,-5 0 128,-5 0-384,-3 0 0,-4 3-256,0 6 128,-4 3 0,-4 6 128,-3 6-384,-1 9 128,3 6 0,2 9 128,-1-1-256,4 7 128,4 6 0,4 6 0,8 0 0,4-3 0,8-7-128,8-2 0,3-6 0,9-3 0,0-7-256,4-5 128,0-5-1664,-4-7 128,0-6-1535,-4-6-1,-4-3-2560,-5-15 0</inkml:trace>
  <inkml:trace contextRef="#ctx0" brushRef="#br0" timeOffset="44501">16628 3442 6656,'0'9'3328,"25"-27"1536,-18 18-3328,5 3-1153,4-3 129,4 6-512,4-6 0,0 0-128,8-3 128,-5 3-1535,-2-3 127,-2 3-2432,-3 0 128,-4 0 384,-4 0 128</inkml:trace>
  <inkml:trace contextRef="#ctx0" brushRef="#br0" timeOffset="44704">16808 3454 5632,'-9'3'2816,"-2"27"1664,11-19-2816,-5 11-768,5-2 127,-3 1-767,3 6 128,-4 0-128,4-3 128,0 0-640,0-6 0,0-3-1791,4-3 127,-1-6-3968,2-6 0,-1 0 5120,0 0 128</inkml:trace>
  <inkml:trace contextRef="#ctx0" brushRef="#br0" timeOffset="45594">17170 3495 5888,'-4'-3'2944,"16"-32"1280,-12 35-3072,0-10-384,-4-1 0,0 4-384,4-1 127,-7-4 129,2 3 0,-3 0-256,-4 3 0,0 6 0,1 6 128,-5 3-640,3 3 0,-3 3 384,4 9 128,5 5-256,-1 1 0,3-5-256,5-5 128,0 1 0,9-3 128,-2-3-128,6-9 0,-1-3 0,4-3 0,-1-3-256,1-9 0,-4 0 128,4-8 0,-4-2 128,4 4 0,-4-3 128,-4 6 0,0 4 0,0-1 128,-4 6 0,0 12 128,0-1-128,-4 2 128,0 1-128,4 7 0,-4 6-384,4-6 0,0 6 128,0-9 0,4 6-896,0-9 128,0-3-1664,4 3 129,0-6-2177,0-6 0,4-6 1408,0 3 0</inkml:trace>
  <inkml:trace contextRef="#ctx0" brushRef="#br0" timeOffset="45672">17402 3418 5888,'-5'0'2944,"5"29"1920,0-22-2816,-4 5-641,0 6 129,4 3-640,0-3 0,0 2-640,0 4 128,4 0-384,5-12 0,2 0 0,5-3 0,-4-3-128,8-6 128,0-6-896,-4-6 0,4-6-128,-1-5 0,-10-2 896,3 2 0,-4-2 256,0 11 128,-4-1 640,3 12 128,-7 3-512,0 9 128,0 0-512,0 5 128,0 11-128,0-2 128,9 2-384,-5-2 128,3-5-384,2-3 0,-2-3-2944,5-6 129,-3-6-3585,2-9 128</inkml:trace>
  <inkml:trace contextRef="#ctx0" brushRef="#br0" timeOffset="45861">17804 3355 7424,'-8'0'3712,"-8"12"1663,11-6-3583,-2 0-1152,-1 0 128,4 6-384,-4 0 128,8 3-512,0 0 128,0 3 128,0-9 0,8 5-128,-4 1 128,4 0 0,4-2 128,4-5-256,-8 1 128,4 0-256,-5 0 128,6 0-128,-13 0 0,0-9 0,0 6 0,0 6-128,-13-9 128,6 3-1152,-2 6 0,-2-12-1536,3 0 129,0-6-1793,3 0 128,10-3 1024,3-3 128</inkml:trace>
  <inkml:trace contextRef="#ctx0" brushRef="#br0" timeOffset="46206">18027 3388 6400,'12'0'3200,"-32"-9"1536,12 9-3200,4 3-641,-4 0 1,-4 3-512,-4 0 0,4 3-256,4 0 128,0 3-256,4-3 128,4 6 128,0-4 0,4 2 0,4-4 128,0-1 0,4 5 128,-4-5-384,0 2 128,4 2 128,0-4 0,-4-2-256,0 0 0,4 0 128,-12 4 128,-9-8-384,6 7 0,-5 3-128,-4-3 0,4 3-640,-4-6 0,4 0-2176,0-12 129,8 6-4097,0-6 128,0-6 6016,8-3 0</inkml:trace>
  <inkml:trace contextRef="#ctx0" brushRef="#br0" timeOffset="46745">18166 3284 6784,'0'0'3328,"8"0"1536,-4 2-3584,0 4-1280,4 3 128,0-6-1024,0 9 0,0 0-4096,4-3 0,4 3 2688,-5 0 128</inkml:trace>
  <inkml:trace contextRef="#ctx0" brushRef="#br0" timeOffset="46573">18202 3480 6016,'-4'22'2944,"16"-17"1920,-12-5-2944,4 16-897,0-4 1,0 2-1024,0-2 0,0-2-384,-4 7 128,0-17-2687,0 0-1,0 0-2560,4-6 0</inkml:trace>
  <inkml:trace contextRef="#ctx0" brushRef="#br0" timeOffset="46934">18524 3451 6656,'5'-4'3328,"-5"-14"1664,0 18-3201,0-8-1151,0 2 128,0-6-640,-5 6 0,2-3 0,-5-3 0,-4 6-256,0 0 128,0 6 0,-4 0 128,-4 12-128,4 0 0,4-3 128,0 15 128,5-3-128,-2 6 128,5-6 128,1-1 0,3-2-512,0-3 128,3-3-128,1 0 128,5-3 128,2-3 128,1-6-256,0-6 0,0-3-128,0 3 128,4-6 128,-4-2 0,-4 2-256,0-1 0,0 10 256,-5-9 0,2 7 512,-5 5 0,8 5-384,-5 2 128,2-2-384,3 5 0,-1-4-128,2 6 128,-6 2-128,1-8 128,1 10-1024,2-5 0,2-5-1664,-5-6 1,3 0-2049,2-6 0,2-9 2176,1-9 0</inkml:trace>
  <inkml:trace contextRef="#ctx0" brushRef="#br0" timeOffset="47427">18712 3397 8576,'12'15'4224,"-20"30"1919,8-36-4479,0 2-1280,0 10 128,0-2-512,0-8 128,0 7-128,0-11 128,0-2-128,0-5 128,0 0-512,0-9 0,4 9-128,0-11 0,0-4 256,4-3 0,0 5 128,0-4 128,0 2 128,0-3 128,3 3 256,2 3 0,-1 6-256,-1 0 128,-2 3 0,-2 12 128,-2 6-512,-1 0 128,-1 6-128,1-4 0,-4 4-1024,0 1 0,0-11-1664,4-4 1,1-2-1537,-5-5 128,7-3 768,2 3 0</inkml:trace>
  <inkml:trace contextRef="#ctx0" brushRef="#br0" timeOffset="47811">18995 3364 7552,'0'-21'3712,"0"15"1663,0 6-3839,0-5-384,-4 10 0,-4-5-640,0 6 0,0 0-256,0 9 0,4 3 128,0-3 0,0 6-128,4-3 128,0-7 128,4 4 128,4-2-384,0 2 128,4-3-256,0-1 0,0 1 128,0 1 128,0-8-256,-4 1 0,-8 3-128,-4-3 0,-5 1-128,-2 1 128,-1-5-1536,0-6 0,-4 6-1408,4-6 0,0 3-2815,8-8-1,4 8 2944,4-7 0</inkml:trace>
  <inkml:trace contextRef="#ctx0" brushRef="#br0" timeOffset="48278">19514 3609 9600,'3'9'4736,"1"6"1151,-4-6-4863,0-3-1152,-4 3 0,1 0-2560,-6-3 129,-2-6-5249,-5 0 0</inkml:trace>
  <inkml:trace contextRef="#ctx0" brushRef="#br0" timeOffset="49491">20137 3546 5120,'-12'15'2560,"12"-18"1280,0 3-2560,0 0-128,0 0 0,9 3-384,-2 0-1,9-3-639,-4 0 128,4-6-256,8-6 128,0-3-256,0-3 128,0 0 0,0-5 128,-4-2-128,-9 2 0,-2 2 640,-6 6 128,-6 0-384,-6 9 0,-2 0-128,-9 3 0,-1 3-128,6 6 0,-1 3-128,0 0 0,4 9 0,4 3 128,4 2-128,4 2 128,8-2 0,4 2 0,24 1-384,0-2 128,0-5-1664,-4-8 0,-5-2-1535,-2-12 127,-2 0-1792,-7-3 0</inkml:trace>
  <inkml:trace contextRef="#ctx0" brushRef="#br0" timeOffset="49905">20536 3388 6016,'-4'0'2944,"11"6"2176,-2 0-3200,3 6-513,0 0 129,0 11-1152,-1-1 128,2-1-128,3-1 0,-1 1-640,1-6 128,1 0-128,-2-5 0,1 5-1664,0-10 1,-4-2-1665,0-6 0,0-2-768,0-10 128</inkml:trace>
  <inkml:trace contextRef="#ctx0" brushRef="#br0" timeOffset="50089">20691 3391 5760,'-11'9'2816,"-2"-6"2048,10 0-2944,-6 9-641,-3 3 1,1 3-896,-5 0 0,0 3-384,0-1 0,3 1-512,2-3 128,3-6-1791,4-2-1,4-2-4480,12-16 0</inkml:trace>
  <inkml:trace contextRef="#ctx0" brushRef="#br0" timeOffset="50531">20810 3442 6528,'29'-3'3200,"-6"-9"1792,-11 12-3456,1 6-769,3-6 1,3 6-128,1-3 128,0 6-384,0 0 0,-1 3 0,-6 0 0,-1-4-128,-5 5 0,-7-5-128,-3 14 0,-5-8-128,-8 1 0,0 0-512,0-8 0,-4 1-768,4-5 0,0 0-639,4-3-1,5 3-2560,2-6 0,10-3 1920,2 3 128</inkml:trace>
  <inkml:trace contextRef="#ctx0" brushRef="#br0" timeOffset="50314">20814 3412 7296,'5'17'3584,"-5"26"1792,0-31-3841,0 9-895,0 9 128,7-1-512,-3 16 0,5 0-128,-2 0 128,2-7-384,-2-1 0,2-11-1024,-2-1 128,-3-7-1919,1-10 127,-5-2-3072,0-9 0</inkml:trace>
  <inkml:trace contextRef="#ctx0" brushRef="#br0" timeOffset="51209">21110 3588 5760,'-4'15'2816,"11"-32"1792,-3 17-2944,5 8-640,-2-8 127,2 3-511,2-9 0,1-3-640,0-6 0,4-6 0,0 3 0,-4-3-256,-4 4 128,-4-1 384,-4 6 0,-4-4 256,-4 1 0,0 10-256,-4 2 0,-4 9 0,0 0 128,0 5-128,5 5 128,-2 8-384,5-1 0,4 1 0,8 6 128,4-3-128,0-6 128,4-3-256,4-6 0,4-3-1792,0-3 128,0-3-2943,4-9-1,12-3 768,-8-6 128</inkml:trace>
  <inkml:trace contextRef="#ctx0" brushRef="#br0" timeOffset="51794">21511 3454 7424,'5'-7'3712,"-17"-19"1408,8 26-3713,-4-3-767,0 3 128,-4 9-768,-4 0 128,-4 2 128,0 8 128,4 2-512,4-1 128,5 4 128,2 3 0,5 1-256,8-11 0,5 1 128,2-3 0,5-3-1280,0-6 0,0-3-1279,3 0-1,2-6-3328,-2-3 0</inkml:trace>
  <inkml:trace contextRef="#ctx0" brushRef="#br0" timeOffset="52271">21611 3429 7040,'-16'-8'3456,"20"23"1792,1-15-3585,2 0-767,2-3 0,2-1-896,1 4 128,4-2-128,0-1 128,4 3-1152,0-3 0,-1 0-2943,2 3-1,3 3-640,-5-6 0</inkml:trace>
  <inkml:trace contextRef="#ctx0" brushRef="#br0" timeOffset="52064">21699 3322 6144,'-4'10'3072,"0"1"2176,4 4-3073,-4 6-1279,0 9 0,4 0-640,0-3 0,0 2-128,4 7 0,0-6-256,0-5 128,4-8-1280,0-2 128,-1-12-3455,2 0 127,3-9 768,-4-9 0</inkml:trace>
  <inkml:trace contextRef="#ctx0" brushRef="#br0" timeOffset="52498">22105 3498 6912,'-7'9'3456,"7"-26"1792,7 14-3457,-7-4-895,0 4 0,-7-2-1152,2-1 128,-2 0 128,-2 0 0,2-4 128,-6 2 0,-3 1-256,0 5 128,-3 2 128,-1 6 0,4 3-128,0 9 128,4 2 128,0 2 0,4-1-256,4-1 128,0 1-128,4 1 0,8-14 0,0 1 128,4 0-128,0-3 128,4-9-256,0-6 0,0 0-128,0-6 128,0-9 128,0 1 128,-4 5-128,-1 6 0,2-1 128,-6 8 0,5 13 1024,-12 4 128,9 1-1152,-5 7 0,-4-2-128,7 3 128,-7-6-256,9 3 128,-6-6-768,5-3 128,-8 0-1920,8-3 1,-4-9-2689,5 3 0,-2-18 2432,-7 0 128</inkml:trace>
  <inkml:trace contextRef="#ctx0" brushRef="#br0" timeOffset="53207">22185 3400 5760,'-12'3'2816,"21"-9"1920,-9 6-2944,3 0-768,13 3 127,-4-3-767,0 0 128,4 0-384,-4 0 128,8 3-256,3 0 128,2 3 0,-5-3 0,3-3-384,-3 6 0,1-3 384,-10 2 0,5 2 384,-12 1 0,4 5 256,0 2 128,-4 0-640,-4 0 128,0 6-256,0-4 0,0 4-256,0-3 0,0-9-1152,0-9 0,0-2-2943,0-8 127,0-2-1408,0-9 0</inkml:trace>
  <inkml:trace contextRef="#ctx0" brushRef="#br0" timeOffset="53011">22269 3355 8704,'-8'30'4352,"8"42"1279,0-57-4223,0 5-1280,8 5 128,-4 1-128,-4-5 128,7 6-896,2-9 128,-9-6-1664,7-9 1,-2 0-4097,3-3 0,-8-9 4864,12-6 128</inkml:trace>
  <inkml:trace contextRef="#ctx0" brushRef="#br0" timeOffset="53540">22432 3188 7424,'0'2'3712,"12"5"1536,-12-1-3713,8-1-895,-4 5 128,-4-1-896,8-3 0,-8-1-1920,16 5 1,-12-2-3969,4 2 128,3-2 4352,5-1 128</inkml:trace>
  <inkml:trace contextRef="#ctx0" brushRef="#br0" timeOffset="53749">22647 3412 5760,'0'6'2816,"0"-12"2176,0 6-2944,0 6-513,0 3 129,0 0-1152,-8 9 128,4 5-128,-3 2 0,-2-2-384,5-2 128,-4 0-128,8 0 128,0-3-256,8-12 0,-4 6-128,5-9 0,2 0 0,5-6 0,-4 0-768,8-9 0,-4-6 0,-4-5 128,4-2 512,-12 7 0,3 0 256,-7-2 0,-7 5 0,-5 2 128,-4 5 0,-4 5 0,8-1 256,-8-1 128,4 2-256,5 0 128,2 0-256,-3-1 128,12 11-384,0-10 128,0 3 0,0 0 128,12 0-256,-3 0 128,2 6 0,5-3 128,4 2-128,0-5 0,0 10 384,0-7 0,0 3-256,4 3 0,-9 6 128,1-7 0,-4 4-128,-3 1 128,-2 7-256,-3-2 128,0 0-128,1-6 128,-5 0-128,0-3 0,0-9-256,0 0 0,0-6-512,3-3 0,1-2-256,0-4 128,4-3 640,0-4 0,0 1 256,5 3 0,-2 1 512,1 4 0,0 5 128,0 1 128,0 11-128,4 2 0,-4 3 256,-4 5 128,4 8-768,-5-1 128,-2-1 0,-1 8 0,-4 1-384,0-8 0,0-3-1664,-4-3 0,4-9-3327,-5 0 127,5-15-640,5 3 128</inkml:trace>
  <inkml:trace contextRef="#ctx0" brushRef="#br0" timeOffset="54567">23396 3642 9600,'0'15'4736,"-8"-4"255,4-11-4991,-4 0-1280,0 0 128,-4 4-4351,-4 2 127,-4 2 2432,-3 2 128</inkml:trace>
  <inkml:trace contextRef="#ctx0" brushRef="#br0" timeOffset="55313">23938 3347 5888,'-4'-4'2944,"12"25"1792,-12-12-2944,8 3-257,0 9 1,4 6-512,0 2 128,0 4-640,4-3 0,0 0-512,-1-3 128,2-6 0,-1-3 128,-1-9-128,5 3 0,-11-12-128,2-6 0,2 0-256,2-15 128,1 0-256,1-12 128,6-2-512,-6 2 128,6 3-1024,1 2 128,-4 2-895,4 5 127,-8 3-3584,4 3 0</inkml:trace>
  <inkml:trace contextRef="#ctx0" brushRef="#br0" timeOffset="55677">24472 3480 7296,'0'-18'3584,"0"7"1024,0 7-3585,0 1-1023,0-5 128,0-1 256,0 0 0,-8 6-384,0-3 128,4 6 384,-12 3 0,4 0-384,0 3 0,4 2-128,-8 5 0,4 2 128,5 3 0,-2 2 128,5-5 128,12 6-384,4-6 0,0 0 0,4-5 128,-8-10-256,8 0 128,-4-7-256,0-4 0,0-2 256,0-4 128,4-4-384,-9 3 128,6-4 256,-6 11 128,2-4-128,-6 15 0,6-7 128,-9 7 0,0 0 256,0 13 0,4 2-384,-1-3 0,6 3-256,2 3 128,-6-3 0,2 6 128,1-10-1152,0 7 0,5-9-1280,-10 3 129,5-6-5249,8-3 128</inkml:trace>
  <inkml:trace contextRef="#ctx0" brushRef="#br0" timeOffset="56492">24703 3436 5888,'-12'11'2944,"16"-22"1664,4 22-2944,-5-7-384,6 7-1,-2 2-511,2 2 128,3 5-384,-12 5 0,8-11-256,-8 4 128,3-3-128,1-3 0,1-3-256,-5-3 0,0 0 128,-5 0 128,5-9-128,-7 0 0,7-9-384,0 6 128,0-3 256,0-8 0,0 1-256,3-1 0,6-4 0,-2-1 128,13-4-256,-4-1 128,0 6-640,0-3 0,0 3-384,0 9 128,0-3-511,-8 15-1,4 0-3072,8 0 128,-4 6 1920,-4 0 0</inkml:trace>
  <inkml:trace contextRef="#ctx0" brushRef="#br0" timeOffset="57060">25002 3310 4736,'0'-21'2304,"20"10"2176,-13 11-2560,5 0-1152,-8 6 0,5-1-640,-2 2 128,2-2-512,2 4 0,-3-3-2688,5 6 0,-2-8-1408,1 4 0</inkml:trace>
  <inkml:trace contextRef="#ctx0" brushRef="#br0" timeOffset="56901">25086 3457 8064,'0'5'3968,"0"31"1535,0-24-4223,0 1-896,0 2 0,0-4-384,3 4 128,1-3-512,-4-2 128,0-10-2176,0 0 129,4-7-1793,-4 1 128,0-14 896,0 2 128</inkml:trace>
  <inkml:trace contextRef="#ctx0" brushRef="#br0" timeOffset="57282">25400 3475 7040,'-4'-15'3456,"4"6"1024,0 2-3584,-3 2-512,3-5 127,-5 2-511,-3 2 128,0 0 128,-3 3 0,-5 3-256,0 9 0,0 3 640,3 0 128,2 6-768,3 2 0,0 1 128,3 1 0,2-4-128,3-7 0,3 1 0,6-6 128,3 0-128,-1-6 128,2-9-384,-1 3 128,-1-9 128,5 0 0,-4-3 0,1 3 0,-2 4 0,1 2 0,-3 0 512,-2 3 0,-3 3 0,0 8 0,-4 2-256,0 1 128,0 7-256,4 3 0,0-5-128,0 2 0,0-7-896,0-1 128,0 4-2304,0 4 129,-4-15-4097,12-3 128</inkml:trace>
  <inkml:trace contextRef="#ctx0" brushRef="#br0" timeOffset="57762">25591 3427 7040,'0'12'3456,"9"3"2559,-6-9-3711,-3 3-1280,0 6 0,0 3-640,0 0 128,0 0-512,0-1 128,0 1-128,0-5 128,0 1-128,0-5 0,0-9-256,0 0 0,0-9-256,4-3 0,0-12-128,1 6 0,2 0 640,2 0 0,2-2 128,-3 2 0,0 8 384,4 2 0,0 5 128,0 6 128,0 5 0,0 5 0,-4 2-256,4-3 0,-5 3-384,2-4 128,-5 4-512,-1-3 128,-3 0-1792,0 3 128,0-9-1536,0-6 1,0 6-3585,5-9 0</inkml:trace>
  <inkml:trace contextRef="#ctx0" brushRef="#br0" timeOffset="58233">25990 3418 4480,'0'-3'2176,"4"3"1664,-4 0-2304,0 0 0,0 6 128,0-6-512,0 0-1,0 0-255,0 0 128,0 0-384,0-3 0,0-3-512,0 0 128,-4 0 0,-1 3 128,-2 0-512,-2 3 128,2 3 256,-5 0 128,4 3-256,0 3 0,0 5 0,0 8 128,4 2-256,4-4 0,0-2 128,4 4 128,4-4-512,4-4 128,0 7-256,4-9 128,0-6-2048,3-3 128,-3 0-1407,4-6 127,1 0-1792,-1-3 0</inkml:trace>
  <inkml:trace contextRef="#ctx0" brushRef="#br0" timeOffset="58640">26137 3538 5504,'0'5'2688,"32"-17"1920,-24 16-2816,0-8-640,4 1 127,-1 0-511,5-2 128,0-8-384,0 4 128,0-9-768,0 4 128,-3-8 0,-6 5 0,-3-1 256,-4 3 0,-4 3-128,-3 3 128,-6 6 0,-3 0 0,0 9 0,0 3 128,0 3 128,5 3 0,3 0 256,4 5 128,4-2-512,0 4 0,4-4-384,8 0 128,0-3 0,4-1 0,8-5-2304,-5 0 128,-3-9-2432,0-3 129,13 3-1921,-13-11 128</inkml:trace>
  <inkml:trace contextRef="#ctx0" brushRef="#br0" timeOffset="61162">26735 3128 5504,'-9'-9'2688,"14"18"1408,-1-6-2816,3 3-256,2 3 128,2 3-385,9 6 129,4 3 0,4 2 128,8 10-640,0-5 0,3 5 0,-3 11 128,-11-8-384,-6 3 128,-11 3-256,4-4 128,-12-2-256,-4-3 128,-8 0-1536,-4-9 128,0-3-1791,0-6-1,0-4-2688,9-4 0</inkml:trace>
  <inkml:trace contextRef="#ctx0" brushRef="#br0" timeOffset="61524">27484 3591 8576,'0'9'4224,"3"-9"127,-3 0-4351,0-3-767,4 0-1,-4 3-2432,0-3 128,9 0-1536,-14-3 128</inkml:trace>
  <inkml:trace contextRef="#ctx0" brushRef="#br0" timeOffset="-140995.82">9 213 5248,'0'0'2560,"0"4"1280,0-4-2560,0 0-384,0 0 0,0 0-256,0 0 0,0 0-384,0 0 127,0 0-255,0 0 128,0 2-256,0-2 0,4 6 0,0 0 128,-4-6 0,4 0 0,8 3 0,-12-3 0,0 0-128,0 0 128,-12 3 128,8-3 0,0 0-384,0-3 0,4 0 256,-8 3 128,8-6-384,0 6 0,0-6 256,0 4 0,8-2-128,0 4 128,8 0 0,-8 0 128,-4 0 256,0 4 0,4 4-256,-4-2 128,-4 0-256,0 3 128,0 3-128,-4-3 128,4 0-256,-8 0 0,8-3 0,-8-6 128,0 0-384,-4 0 128,8-6 128,0-6 0,0 3-128,4 3 128,8-6 0,8 3 0,-8 3 0,0 0 128,4 0 0,4 0 0,0 3 128,0 6 128,-8 3-128,-4 6 0,0-6-128,-8 6 0,-4 0-256,4 0 128,-4 0 0,-4-6 128,0-6-256,4 0 128,0 0 0,4-6 0,-4 0 0,4 3 128,0-3-256,4 0 0,0 0 128,4 0 0,0 3-128,4 0 0,-4 3 256,0-3 0,-4 3-128,0 0 128,0 0-128,0 0 0,0 0-128,-4 3 0,0 0-640,4-3 0,-8-3-1536,0 3 1,0 0-3201,8 0 0,0 0 2944,-12 6 128</inkml:trace>
  <inkml:trace contextRef="#ctx0" brushRef="#br0" timeOffset="-132298.82">783 291 5376,'16'-12'2688,"9"0"1536,-18 15-2560,-3-6-896,12 0 0,0 3-640,4-3 0,-4 3-128,3 0 128,6 0-640,-9 0 0,4 0-3712,8 0 128,-12 3 896,7 3 128</inkml:trace>
  <inkml:trace contextRef="#ctx0" brushRef="#br0" timeOffset="-132657.82">1034 97 3968,'4'0'1920,"0"-4"1792,-4 4-2048,5-3-512,-2-2 0,1-7-384,5 3 128,-6 0-256,-3-4-1,0 5-383,-3-4 128,-6 3-256,2 3 128,-6 0-256,1 6 128,5 0 128,-18 6 128,14 0-384,-1 9 0,-1 6 128,10 9 128,-5 6-128,0 0 0,8 2-256,8 4 128,0 0 0,0-1 0,0-1 0,4-4 0,-1-7 0,5-2 0,-7 0-128,-9-9 0,3-3-2431,-3-6-1,-3-4-896,-6-7 128,-14-4 128,7 3 0</inkml:trace>
  <inkml:trace contextRef="#ctx0" brushRef="#br0" timeOffset="-131876.82">1134 180 5632,'4'-14'2816,"-4"17"1280,0-3-2816,4-3-896,0 6 0,0-1-768,0 4 128,0 3-3840,-1 0 0,10 0 1280,3 0 128</inkml:trace>
  <inkml:trace contextRef="#ctx0" brushRef="#br0" timeOffset="-132063.82">1166 258 5888,'0'3'2944,"0"12"2176,0-6-2944,4 0-1537,0 6 129,-4 3-768,3 2 0,6 5 0,-5-7 0,-1-7-128,2 1 0,-1-2-1791,0-8-1,-1-4-2560,-3-5 128,-3-1 2176,3-8 0</inkml:trace>
  <inkml:trace contextRef="#ctx0" brushRef="#br0" timeOffset="-131688.82">1357 273 4992,'4'15'2432,"12"11"2048,-12-16-2560,-4 2-768,4 12 0,-4-4-769,0-5 129,4 0-384,-4-2 0,4-2 128,-4-7 128,0-4-384,-4-4 128,4-5 0,0-6 0,0-5-128,0-1 0,0-6-384,4 3 128,0 3 128,4-3 0,0 3-1535,8 9-1,-4 3-1792,-1 0 128,5 4-256,9 1 0</inkml:trace>
  <inkml:trace contextRef="#ctx0" brushRef="#br0" timeOffset="-131329.82">1671 207 6400,'-19'-6'3200,"6"9"1536,10 0-3072,-1 0-1153,0 4 1,0 1-128,4 4 128,0 0-512,0 3 0,0 0 256,4 3 128,4-3-128,0 0 128,3 2 0,5 1 0,-3-5-128,-6-1 128,5-4 0,-3-2 128,-5 3-384,-4-3 0,-4 1 0,-1-2 128,-2-2-384,-6 4 0,6-2-1280,-9 1 128,7-6-1663,2 0-1,3 0-2688,4-3 128,8-5 4480,0-7 128</inkml:trace>
  <inkml:trace contextRef="#ctx0" brushRef="#br0" timeOffset="-130813.82">1767 261 6656,'-23'-3'3328,"23"-6"2048,0 9-3457,7-3-767,9-3 0,13 3-1152,-6 3 128,5 0-128,3 0 0,1 0-256,4 0 128,5-3-3839,-9 9 127,-1 0-1792,5 3 0</inkml:trace>
  <inkml:trace contextRef="#ctx0" brushRef="#br0" timeOffset="-131016.82">1891 141 6016,'-4'12'2944,"-5"9"2048,6-6-2944,-1 9-1409,0 12 1,4 3-384,0 2 0,4-5-384,3-6 128,6 0-256,-1-3 128,4-6-2175,-9-6-1,6-9-3968,-1-6 0</inkml:trace>
  <inkml:trace contextRef="#ctx0" brushRef="#br0" timeOffset="-130251.82">2735 280 3968,'0'-6'1920,"7"-6"2176,-7 9-2048,0-3-512,0 0 128,-3 0-1024,-1-3-1,-1 0-127,1 0 0,-8 3-128,8 6 0,-12 3-256,0 6 128,5 6-256,-1 6 128,8 5-128,4 2 0,0-1 0,8 2 0,0-11-256,3-3 128,10 0 128,-6-3 128,1-3-1920,5-3 1,2-3-2561,-7-3 0,8 0 1280,4-5 0</inkml:trace>
  <inkml:trace contextRef="#ctx0" brushRef="#br0" timeOffset="-129672.82">2930 223 6144,'-8'9'3072,"-8"24"1920,8-18-3072,8 2-1281,0 5 1,0-4-512,0 5 128,0-2 0,16-3 128,-4-3-512,0-3 128,8-6 0,-13-6 128,13-6-128,-4 0 0,0 0-640,-4-9 0,-4-6 640,-8-2 0,0 1-128,-4 2 128,-3-1 256,-2 3 0,-7 6-256,0 3 128,-4 3-256,1 12 0,6-3-768,2 3 1,3 3-1665,4-3 0,0-1-1792,8 2 0,3 1 3584,6 2 0</inkml:trace>
  <inkml:trace contextRef="#ctx0" brushRef="#br0" timeOffset="-129610.82">3117 253 6784,'0'21'3328,"-8"5"1536,8-19-3329,0 8-1151,0-4 0,4 11 128,0-1 0,3-4-384,-2-2 0,6-3-128,-2 3 128,-2-9-128,2 0 128,-2-6-384,6-6 0,3-9-640,-9 3 128,2-9 640,-2 6 1,2-3 127,-6 1 127,1 2 129,0 9 128,8-1 384,-12 7 128,0 0-384,0 7 128,0 4-128,0 7 128,0-3-512,4 0 0,-4 6-128,5-9 0,-5 0-128,7 3 0,-3-3-1280,1 0 0,-2-9-1791,-3-3-1,0 0-2688,0 0 128</inkml:trace>
  <inkml:trace contextRef="#ctx0" brushRef="#br0" timeOffset="-129219.82">3368 289 6272,'4'6'3072,"12"21"2304,-12-21-3201,0 9-767,0 2 128,0-1-1152,0-4 128,-4 8-256,0-8 128,0 7-384,0-11 0,0 4 128,0-6 128,-4-6-384,0-3 128,0-6 0,0-3 0,0-3-256,0-5 0,4-5 0,0 4 0,4 1 128,0-1 0,4 2-384,0 5 128,4-4-1664,8 6 1,-8-3-1921,4 6 0,4 6 384,-1 6 0</inkml:trace>
  <inkml:trace contextRef="#ctx0" brushRef="#br0" timeOffset="-128889.82">3715 262 5760,'-16'-9'2816,"16"3"2176,-4 6-2944,-5 0-513,2 0 1,-2 0-896,2 0 0,-5 0-256,0 0 0,0 6-256,8 0 0,-8 3 0,8 3 0,0 3-128,4 3 128,4-3 128,0 5 0,8-2 0,-8-3 0,4 3-128,0-6 128,0-3-128,0 3 128,-4-5-128,0-5 0,-4 4-256,-4 6 128,-12-6-3840,0-6 129,0 3-2689,4-6 0,8 0 4992,4-6 0</inkml:trace>
  <inkml:trace contextRef="#ctx0" brushRef="#br0" timeOffset="-128529.82">3790 381 6912,'16'-26'3456,"0"4"768,-11 17-3584,2-4-256,-3-3 0,0 0 127,-4 3 1,0-3-128,-4 6 0,-4 0 256,0 6 128,0 6-128,0 0 0,-8 9-384,8 3 0,1 3 256,2-1 0,1 5 0,8-5 0,1-2-384,2-9 128,6 6-384,-2-9 0,10 0-128,-10 6 0,5-6-3456,-4-3 1,4-3-3841,0-9 128</inkml:trace>
  <inkml:trace contextRef="#ctx0" brushRef="#br0" timeOffset="-127732.82">4570 163 6272,'0'-3'3072,"12"-18"1920,-4 24-3072,0 0-2048,0-3 0,0 7-2176,0 1 128,-1-1-3456,14 4 0</inkml:trace>
  <inkml:trace contextRef="#ctx0" brushRef="#br0" timeOffset="-127951.82">4654 241 6912,'0'-6'3456,"-4"45"1792,8-24-3585,-4 3-1023,0 5 128,4 5-768,-1-5 128,6-2-128,-5-3 0,-1-6-1280,1 0 1,-4-6-2177,0-6 0,0-3-1152,0-3 128</inkml:trace>
  <inkml:trace contextRef="#ctx0" brushRef="#br0" timeOffset="-127576.82">4873 292 6272,'4'18'3072,"3"23"2432,-2-26-3329,-5 0-1151,0 0 0,0 0-512,0 0 0,-5-6-512,5 0 0,0-3-256,0-6 128,-3-6-768,-1-3 0,4-6 128,4-6 1,-1 0 511,2-6 0,3 4 256,0 5 0,3 0 384,2 3-1,3 6 641,-4 3 0,-1 6-128,1 9 0,1 6-128,-2 6 128,-3 2-640,0 7 0,0-6-256,0-2 0,0-8-1920,-8 1 0,8-3-2943,-8-12-1,0 0 384,4-6 128</inkml:trace>
  <inkml:trace contextRef="#ctx0" brushRef="#br0" timeOffset="-126857.82">5923 307 4992,'5'-3'2432,"-10"-15"2176,5 14-2560,0-1-1024,0-7 128,-3 3-513,-1 0 129,-5-3-256,2 3 128,-9 0-512,4 6 0,-8 3 0,4 3 0,4 6-256,-8 9 128,12 6 0,-4 0 128,12 3-256,0-3 128,0 3 0,12-6 128,4-4-128,-4-5 0,0-3 0,4-3 0,-4-9 0,4-3 0,-5-9-896,2-5 128,-5-8 128,0-5 128,0 3 385,-4-2 127,0-4 0,-4 4 127,0 4-127,0 5 128,0 1 384,-4 7 0,4 12 128,-4 6 0,4 9-128,-5 9 0,5 3 0,0 7 128,5 4-640,-1 4 0,3-6 128,2-3 0,-2-1-512,2-4 128,-2-5-2176,2-5 1,2-2-2689,1-8 0,4-8 2432,0-6 0</inkml:trace>
  <inkml:trace contextRef="#ctx0" brushRef="#br0" timeOffset="-126139.82">6095 47 5632,'4'-4'2816,"8"29"640,-9-20-2944,2 8-640,-1-1 0,3 2-5120,2-2 128,3 6 4352,4-8 0</inkml:trace>
  <inkml:trace contextRef="#ctx0" brushRef="#br0" timeOffset="-126326.82">6135 286 7424,'4'18'3712,"-8"26"1791,4-29-3711,0-2-1152,0 2 0,0-4-512,4-2 0,-4 0-256,4-3 128,-1 0-1920,-3-6 1,5-3-1537,-5-2 0,0-5-1024,0-2 128</inkml:trace>
  <inkml:trace contextRef="#ctx0" brushRef="#br0" timeOffset="-125982.82">6458 211 6016,'0'-3'2944,"-16"-3"2048,11 6-3200,-2 0-1025,-2 0 1,-2-2-256,-1 2 128,-1 0-384,2 2 0,3 1-256,0 3 0,3 3 256,5 6 0,0 0-128,0 3 128,9 3 0,3 0 128,-1-3-128,2 2 128,-1-2 0,-1-6 0,-2 1 0,-2-5 128,-2-1 256,-5-2 0,-5 1-896,1 1 128,-8-2-512,1 1 128,-1 0-512,-1-3 128,2 0-2048,-1-3 1,3-3-1409,6-2 0,3-5 512,8 1 128</inkml:trace>
  <inkml:trace contextRef="#ctx0" brushRef="#br0" timeOffset="-125560.82">6665 214 7168,'4'-9'3584,"-8"9"1664,-1 0-3585,1 3-767,-3 0 128,-5 0-384,-4 3 0,0 6-512,3 6 128,2 0-256,3 3 128,4 0 0,0-1 0,8 1 0,0 1 0,4-7-256,3-4 0,2-2-1280,3-3 0,3-9-2431,1 3-1,1-5-1664,-1-5 0</inkml:trace>
  <inkml:trace contextRef="#ctx0" brushRef="#br0" timeOffset="-124951.82">6749 262 6656,'0'3'3328,"7"14"2304,-7-7-3457,4 5-767,1 0 0,-5 0-896,0-1 128,3 5-256,-3-5 0,0-5-384,0 0 128,0-3 0,0-3 0,0-3-256,0 0 128,0 0 0,0-5 128,0-5-256,0-2 128,0-2-768,4-8 128,0 4-384,0 1 128,8-4-256,0 0 128,4 3-383,0 6-1,-5 3-1024,2 3 128,-1 3-2560,0 9 128</inkml:trace>
  <inkml:trace contextRef="#ctx0" brushRef="#br0" timeOffset="-124935.82">6959 363 5632,'0'7'2816,"24"-17"1920,-16 8-2816,0-5-1024,0 1 127,0-2-511,0-1 128,4-4-896,-4 2 128,-4-1 512,-4 0 128,-4 3-128,0 0 128,-4 0-256,-4 6 0,0 0 384,0 3 0,0 6-384,-4 6 0,8 5 0,0 5 128,4 2-256,4-4 128,9 5-256,2-7 128,1-3-128,4-10 0,0 8-1152,0-5 0,0-8-2432,0-8 129,0-2-3329,0-2 0</inkml:trace>
  <inkml:trace contextRef="#ctx0" brushRef="#br0" timeOffset="-124433.82">7143 265 6528,'-9'0'3200,"18"0"2432,-5 6-3329,3 0-1407,2-3 0,3-3-768,-1 0 128,9 0-512,-4 0 0,0 0-2048,0 6 129,0-6-2817,0 6 128,4-3 2432,-1 2 0</inkml:trace>
  <inkml:trace contextRef="#ctx0" brushRef="#br0" timeOffset="-124636.82">7206 134 7552,'-4'5'3712,"-3"37"2303,7-30-3967,-9 15-1152,9-3 128,0 6-1152,0 0 0,9-1 128,-2 1 0,2-9-640,-2-6 0,2-3-1792,-2-3 1,2-5-2305,-2-4 128,5 0 1920,-8-10 0</inkml:trace>
  <inkml:trace contextRef="#ctx0" brushRef="#br0" timeOffset="-124210.82">7402 441 6912,'16'3'3456,"0"-8"1536,-9 5-3329,2-13-1407,2 1 128,1-3-384,0-6 0,4-2-128,-4-2 0,-4 8 256,-4-4 0,-8 0 256,-4 9 0,-4-3 128,0 6 128,-8 9 128,4 3 0,0 6-256,0 6 128,4 3-256,5 2 0,7 5 128,7 1 128,2 1-512,7-6 0,0-9 0,3 1 0,1-5-512,0-1 0,4-5-3072,-4 1 128,4-6-5247,0 1 127</inkml:trace>
  <inkml:trace contextRef="#ctx0" brushRef="#br0" timeOffset="-123585.82">8361 217 5376,'-4'-9'2688,"4"3"1792,0 6-2688,0 0-384,4 6 127,-1 0-767,2 6 128,-1 6-128,0 6 128,-4 0-512,0-1 0,3-1-512,-3-4 128,0-7 0,0-1 128,0-5-768,0-8 0,0-2-256,0-5 0,4-8 256,1 3 0,-1-2 512,3-1 0,2 3 384,3 3 0,-1 0-384,5 0 128,-4 6 640,4 0 128,0 12 128,0 6 0,-8 6-384,0 3 128,0 0-256,-4-1 0,4-2-384,-4 0 128,0-6-256,-4 1 0,0-5 128,0-8 0,0 0-640,4-3 0,0-5 0,0-4 0,3-1 128,2-7 0,-2 5 384,2 0 128,-2-1 128,6 1 128,-6 4-128,5 2 128,1 3 512,-1 3 0,-5 6-128,2 3 128,-2 6-384,1 3 0,-3 3-384,-2 0 0,1 0 128,0-1 0,1-4-896,-5-2 128,0-2-2560,3 0 129,-3-3-3457,4 0 0,5 0 5376,-2-2 128</inkml:trace>
  <inkml:trace contextRef="#ctx0" brushRef="#br0" timeOffset="-122944.82">8923 360 7168,'3'-17'3584,"1"-4"1024,-4 14-3457,0 2-767,0-5 0,-4 2-256,1 2 0,-5 2-128,0 2 128,0 2 0,0 6 0,0 3 128,-4 6 0,3 0 0,2 3 0,3 5 0,0-5 128,0-6-256,4 0 0,0-3-256,4-2 0,0-2 128,4-2 128,0-6-384,0 0 128,4-6 384,0 0 0,-4-3-512,0 0 128,0 4 128,-1-2 0,2 4 512,-2 4 128,-2 4 0,2 8 128,-3 1-512,1 1 128,-1 1-512,3-2 0,-3-2 0,1 0 0,-2-3-1792,1 0 0,0-3-1919,4-3-1</inkml:trace>
  <inkml:trace contextRef="#ctx0" brushRef="#br0" timeOffset="-122288.82">9098 220 6144,'-20'-20'3072,"28"13"2304,-4 4-3073,7 3-639,2 0 0,3 3-1152,0 4 128,3-2-640,1-2 0,1 0-256,2 0 128,-3-3-2816,-4 3 129,0-3-4225,0 0 128,0 3 6272,4 3 128</inkml:trace>
  <inkml:trace contextRef="#ctx0" brushRef="#br0" timeOffset="-122491.82">9158 149 6528,'-9'5'3200,"6"16"2048,3-9-3329,-4 9-895,0 9 128,4 6-768,0-3 128,4 3-640,3-3 0,2-10-256,-2-5 128,6-6-1920,-1-6 1,-1-2-2689,5-4 0,0-4 2432,-4-5 0</inkml:trace>
  <inkml:trace contextRef="#ctx0" brushRef="#br0" timeOffset="-122069.82">9420 104 7040,'-3'15'3456,"10"5"2432,-7-5-3585,5 9-767,-5 3 0,0 3-896,0 3 0,0-4-640,0-1 128,0-8 0,0-2 0,0-5-512,-5-8 128,5-5-640,0-5 0,0-5 384,0-1 0,5-7 256,-1 6 128,8-3 128,-5 2 128,6 5 256,-2 1 128,1 5 512,4 4 0,-4 8 128,0 5 0,0 6-640,0-1 0,0 2-512,0-1 0,0-6-1024,-5-4 128,2-2-2176,-5-3 0,-4-6-4095,0 0 127,12-3 5248,0-2 0</inkml:trace>
  <inkml:trace contextRef="#ctx0" brushRef="#br0" timeOffset="-61035.82">11350 138 4864,'-5'3'2432,"10"-23"1792,2 29-2560,2-6-768,-6-3 0,5 5-640,4 1 128,-4 1-768,0-2 128,0-2-1408,-4 4 0,4-2-4096,0 4 0</inkml:trace>
  <inkml:trace contextRef="#ctx0" brushRef="#br0" timeOffset="-61051.82">11377 237 5760,'0'-6'2816,"8"24"2176,-8-9-3072,0 3-1024,0 3-1,0 3-383,0 3 128,0 5-768,0-4 0,4-4 256,-4-3 0,0-1-896,4-5 128,-4-3-2303,0-2-1,-4-8-2560,4-5 0</inkml:trace>
  <inkml:trace contextRef="#ctx0" brushRef="#br0" timeOffset="-60901.82">11568 219 4352,'-8'12'2176,"8"-12"2048,8 9-2304,-3 6-640,-5 6 128,0 0-896,0 3 127,0-3-511,0-1 128,0-2-256,0-6 128,3 1-128,-3-5 0,4-5-128,-4-3 128,0-6-256,0-3 128,0-5 128,12-4 0,-4-7-127,0 8 127,0-1-128,4 0 128,0 0 128,0 6-1,0 3 513,0 9 0,-4 3-128,0 6 128,0 6-384,4 0 128,-5 0-256,-2 3 128,-1-3-384,0 3 0,-1-9 0,1-1 0,1-2-2560,-5-6 1,0-3-4353,4-2 128</inkml:trace>
  <inkml:trace contextRef="#ctx0" brushRef="#br0" timeOffset="-60088.82">12038 252 4736,'0'18'2304,"4"-24"2048,-4 6-2432,0 0-896,0-3 128,4 0-640,-4 0 127,0 0-255,0-3 128,-4 3-384,0-3 128,1 0 128,-6 3 0,2 0-512,-6 0 0,1 3 256,-4 3 128,5 3-384,-9 6 0,-1 3 128,6 0 128,-1 3-128,4 3 128,4-1-384,4 5 128,12 1 256,0-4 0,0-2-128,4-7 128,4-2-256,0-4 128,0-7-128,0-7 128,0-8-256,0-6 128,0-5-256,-4-7 0,-1-7 512,1 2 0,1-1-256,-10 1 128,1 1 0,-4 8 0,0 11 512,0 3 0,-4 5-256,1 10 128,-2 18-128,1 0 0,0 9 0,4 4 0,0 2-256,0 2 128,4 1 0,0-3 0,8 0-384,0-10 0,0-2-1536,0-6 128,0-5-2175,0-8-1,4-8-512,0 3 0</inkml:trace>
  <inkml:trace contextRef="#ctx0" brushRef="#br0" timeOffset="-59825.82">12217 258 6016,'-3'-3'2944,"-1"15"1920,4-3-3072,0 0-769,0 5 1,0 1-512,0 3 128,0 0-384,0-3 0,4 0-128,-1-3 0,6-3-128,-2 0 0,2-6-128,3-3 128,4-5-384,-5-8 0,1-2-128,-4-5 0,0-1 256,0 3 128,-3 3 256,-2 3 128,-3-1-128,0 8 0,-3 5 512,-2 3 0,5 6-128,-4 2 128,4 8-384,0-1 128,0 3-384,4-3 0,8-1-768,0-1 128,0-8-2176,0-5 1,12-3-3329,0-6 0,0 1 5376,0-5 0</inkml:trace>
  <inkml:trace contextRef="#ctx0" brushRef="#br0" timeOffset="-59445.82">12613 231 5632,'-9'-12'2816,"-7"3"2176,12 12-2944,-4 1-1025,-3-2 1,-2 7-640,1 6 128,1 3-256,-1 6 128,4 0-512,3-1 128,2 7-128,6-5 128,6-7 0,-2-4 128,6 1-384,3-6 128,0-3-1536,0-6 1,0-6-3585,0-3 128,0-6 2688,-1-3 128</inkml:trace>
  <inkml:trace contextRef="#ctx0" brushRef="#br0" timeOffset="-58972.82">12644 234 5504,'-12'-3'2688,"9"3"1792,3 0-2944,3 3-384,5 3 127,0 0-895,4-3 0,0 0-256,4 0 128,4-3-384,-1 0 0,2 0-896,3 0 1,-1 0-897,-3-3 128,4 3-256,-4 0 128,-4 3 128,0 0 0,-4 0 512,0 0 0,-4-3 1408,0 0 0,0 6 1536,-4-3 128,0 3 512,-1-4 0,2 5-640,-1 2 128,0 0-512,-4 6 0,3 3-385,-3 3 1,0-1-768,0-2 128,0 3-384,0-2 0,0-8-896,9 1 1,-5-6-3713,-4-6 0,3-6 1664,6-6 0</inkml:trace>
  <inkml:trace contextRef="#ctx0" brushRef="#br0" timeOffset="-59204.82">12763 111 5120,'-4'-6'2560,"8"19"2304,-4-5-2688,0 10-896,-4 4 127,1 1-767,-1 7 0,-5 3-512,6 0 128,3 0-384,0-1 0,3-7-128,2-2 0,3-2-1919,-1-12-1,2-3-3072,-2-2 0,2-8 3584,-2-2 0</inkml:trace>
  <inkml:trace contextRef="#ctx0" brushRef="#br0" timeOffset="-58575.82">12923 156 6272,'0'-12'3072,"8"19"1792,-8-7-3200,3 5-1664,2 1 128,-1-2-1536,0 4 128,4-5-3968,0 0 0,8 3 3840,-4 0 128</inkml:trace>
  <inkml:trace contextRef="#ctx0" brushRef="#br0" timeOffset="-58390.82">13154 240 4736,'0'0'2304,"0"24"1920,0-15-2432,0 3-384,0 6 0,0 0-641,0 0 129,0 5-384,4-5 128,0-3-512,0 0 0,3 0-128,2-2 0,3-5-128,-4 2 128,11-8-256,-6-8 128,3-3-1152,-4-3 129,-1-3-257,-2-3 128,-2 0 256,-7-2 0,-4-1 768,-3 3 0,-5 3 640,-4 3 128,0-1 256,0 8 128,0-1-256,0 6 128,3 0-256,2 3 0,-1 0-256,4 0 0,0-1-128,4 2 127,0-1-127,4-3 0,0 0-128,8 0 128,0 0-128,4-3 128,4-1-256,0 2 128,3-1-128,6 3 128,-2 0 0,-3 0 128,0 3 128,4 3 128,-11 3 128,-2 6 0,5 3-256,-8 5 0,4-1-128,-4-2 0,-8 1-128,8-6 0,-4 0 128,4-6 0,-8-3-128,0-6 0,0-2-256,0-5 128,4-2-640,4-6 128,0-2 256,0-4 128,3-1 256,2 1 0,3 4 128,-9 4 0,5 5 0,1 1 128,3 5 768,-5 4 128,1 8-640,-3 2 128,-2 3-384,2 9 128,-2-7-512,-3 1 128,4 3-128,-8-6 128,4-6-1920,0 0 128,0 0-3583,4-9-1,-4-6 1792,4-3 128</inkml:trace>
  <inkml:trace contextRef="#ctx0" brushRef="#br0" timeOffset="-62041.82">11011 60 2944,'0'-5'1408,"0"-1"1792,0 6-1408,0-7-384,0 5 128,0-4-384,-4 0 128,-3 6-640,-6 6 0,-3 6-256,0-3 127,-3 9-383,-1 2 128,4 8 0,4 4 128,4 4-128,3 6 128,5 0-384,5-3 128,10-1-128,-3-11 0,8-6-128,8 0 128,1-6-384,-10-6 0,9-3-512,-8-6 129,0-3-2561,-9 0 0,-2-2-1408,3-2 128</inkml:trace>
  <inkml:trace contextRef="#ctx0" brushRef="#br0" timeOffset="-57523.82">14042 438 8192,'-4'5'4096,"1"-5"127,-1 3-4095,-1 3-1151,-2 0 127,-2 0-5632,-2-6 128,2 6 5632,2 0 0</inkml:trace>
  <inkml:trace contextRef="#ctx0" brushRef="#br0" timeOffset="-56774.82">14712 295 3328,'-4'0'1664,"8"-15"1664,0 9-1792,-4 0-128,0-3 128,0-3-512,0-3 128,-4 3-384,0 0-1,-8 9-511,-4 3 0,-4 3-128,1 3 128,-1 6-128,4-3 0,0 9-128,4-3 0,4 9 0,3-3 0,5 6 128,5-1 0,3-8-256,4 4 0,8-4 0,3-7 128,5 1-1279,-4-3 127,0-9-2688,0-6 128,0-3 0,0-6 128</inkml:trace>
  <inkml:trace contextRef="#ctx0" brushRef="#br0" timeOffset="-56475.82">14907 232 5120,'-8'3'2560,"8"9"1664,0-6-2688,-3 6-256,-1 3 0,-1 5-641,5 5 129,0 1-512,0-4 128,0-4-256,5-1 128,2-5-384,1-3 0,4-9-512,0-5 128,1-8-383,-2-2-1,-3-3 640,0 0 0,-4 3 256,-4-2 128,-4 2 0,-4 2 128,-4 5-128,-4 2 128,4 0-128,1 0 128,-2 0 0,1 3-1,5 0-510,3 0 127,-1 6 0,5-3 128,9 0 128,3 0 0,-1 0-256,5 3 128,0 6 0,0-3 128,0 0-128,0 3 128,0 3-128,0 0 127,-5 2 129,2 8 128,-5-4-256,-4 0 128,0-3-256,-1-4 0,-3 1 0,0 0 0,0-6 0,0-6 0,0-3-512,5-2 0,-1-8 129,7-2-1,-2-3 384,3 1 0,-1 1 128,1-1 0,1 4 0,-2 8 0,1 2 511,0 3 1,-4 3-128,0 5 0,-4 7-256,0-3 0,0 4-256,0-1 128,0 0-384,0 3 0,0-3-1280,0-7 129,0 1-2433,8-3 0,4-6-128,-1-6 0</inkml:trace>
  <inkml:trace contextRef="#ctx0" brushRef="#br0" timeOffset="-55566.82">15246 310 5632,'-24'-3'2816,"24"0"1152,0 3-2688,0 0-768,12-4 128,8 1-512,0 1 128,0-1 0,3 3 128,2 0-256,3 0 0,-1 5 255,1 2 1,-4 2-128,0 3 128,-8 3 128,-1 5 0,-2-4-256,-5-1 128,-4 2 128,0 4 0,-1-9-256,-3-3 128,0 3-128,0-3 128,0-9-256,0 0 0,0 0-256,0-9 0,5-3 0,-1-9 128,3-2-256,2-2 0,2-1-1280,1-1 128,-3 3-767,2 2-1,1 8-1280,-4-1 0,8 6 128,-4 6 128</inkml:trace>
  <inkml:trace contextRef="#ctx0" brushRef="#br0" timeOffset="-55776.82">15409 149 6912,'0'-7'3456,"-8"40"1664,8-21-3585,0 6-895,-4 9 0,0 6-384,1 2 0,3 2-128,0-4 128,3-7-512,5 2 128,-3-8-1024,2-2 0,2-9-2175,2 3-1,-3-15-1536,-4 0 0</inkml:trace>
  <inkml:trace contextRef="#ctx0" brushRef="#br0" timeOffset="-55144.82">15827 325 3840,'-7'-15'1920,"11"-6"1920,-4 18-2048,-4-3-384,0 0 0,-1-3-512,2 6 128,-10 3-513,6 0 129,-5 3-128,0 3 0,4 3-256,-4 3 128,4 3-256,0 3 128,0 0-128,4 2 128,0-5-256,4-2 0,0-2 0,4-2 128,0 0-256,4-3 128,4-6-128,0-2 0,4-8 0,-4-2 0,3 1 128,-2-4 0,-1-1-128,-5 4 128,2 1 128,-5 4 0,-1 5-128,-3 2 0,0 5 256,0 5 0,0 5-256,0 0 128,0 0-256,5-1 0,3 1-1792,-1-3 129,2-2-1921,-2-8 0,5-2-512,1-2 128</inkml:trace>
  <inkml:trace contextRef="#ctx0" brushRef="#br0" timeOffset="-54724.82">16075 256 6144,'-4'-12'3072,"-1"6"2048,5 6-3200,-3 3-1153,-10-3 1,2 6-256,-1 0 0,0 6-384,0 3 128,0 2-128,0 5 0,4-1-128,5 2 128,-2-5-128,10-3 128,-2-3-128,5-3 0,4-2 128,4-11 0,-4-2-768,0-6 128,0-9-512,0-2 128,-1-7 385,2-3 127,-5 3 384,3-6 0,-2 0-128,-5 10 128,-4-2 256,0 8 127,0 7 129,0 8 0,-4 10 256,-1 8 128,1 7-640,1 4 0,-1 6 128,0 3 128,4 3-512,0-1 0,0 1 0,0-6 0,4-2-768,0-5 128,3-8-1920,2-9 129,3-6-3073,-1-3 0,5-3 3968,0-6 128</inkml:trace>
  <inkml:trace contextRef="#ctx0" brushRef="#br0" timeOffset="-54077.82">16254 149 5888,'0'-12'2944,"16"17"1408,-16-5-2944,8 7-1280,0 1 128,0 2-384,0-5 128,4 1-3456,0 1 128,-1 1-640,5 7 128</inkml:trace>
  <inkml:trace contextRef="#ctx0" brushRef="#br0" timeOffset="-54268.82">16278 295 6400,'0'2'3200,"0"31"1664,0-23-3072,0 5-1025,0 0 129,0-1-640,0 1 128,4-3-1152,-4-3 128,0-5-3199,0-4 127,0-10-1024,4-2 128</inkml:trace>
  <inkml:trace contextRef="#ctx0" brushRef="#br0" timeOffset="-53880.82">16560 241 7552,'-7'-15'3712,"-9"3"1152,12 9-3841,-4 3-255,0 3 128,-4 3-768,0 3 128,0 6-256,4 6 0,0 0 128,4 0 0,4 2-256,4 2 0,4-7 0,4-7 0,4 1-1152,4-2 1,0-5-1409,-1 1 128,6-6-2944,-2-3 128</inkml:trace>
  <inkml:trace contextRef="#ctx0" brushRef="#br0" timeOffset="-53389.82">16685 229 7296,'-9'-6'3584,"21"12"896,-8-3-3584,4-3-896,4 0 0,0 0 0,0 0 128,3 0-128,6 3 0,-10 0 0,5 0 0,-3 0 0,-1 3 127,-1 3 257,-6 0 128,11 3 128,-12 0 128,7 6-384,-6 0 0,-2 5-384,1-1 128,0-4-128,-4-1 0,0-1-512,8-1 0,-4-7-3071,-4-8-1,4-6-2176,1-6 128</inkml:trace>
  <inkml:trace contextRef="#ctx0" brushRef="#br0" timeOffset="-53625.82">16788 104 7552,'-5'-3'3712,"-6"36"1791,11-18-3967,-5 3-896,-2 5 128,3 7-768,-1 6 0,-2 0 0,7-3 0,0 2-256,0-11 128,0-6-2176,0-3 1,0-6-3329,7-3 0,-2-9 3968,-1-2 128</inkml:trace>
  <inkml:trace contextRef="#ctx0" brushRef="#br0" timeOffset="-53077.82">16931 104 7168,'4'-13'3584,"0"8"768,-4 5-3456,4 3-1152,0 6 128,0-3-4096,0 2 0,4 1 640,0 1 128</inkml:trace>
  <inkml:trace contextRef="#ctx0" brushRef="#br0" timeOffset="-52915.82">17031 226 5376,'-9'3'2688,"22"0"2048,-13 0-2688,0 6-896,0 6 127,-4 3-511,-5 2 0,9 2-512,0-1 128,9-1-128,-9-4 128,7-1-384,2-4 0,-2 7 0,2-12 128,-2 0-256,2-6 0,-2-6-1024,6 0 128,-6-8-383,-3-1-1,4 0 128,-8-3 128,-8-7 256,4 7 128,-12-2 768,9 5 128,-9 0 512,0 3 128,0 6 384,0 0 0,0 3-384,3 0 0,6 6-385,-1 3 129,8 0-512,0-6 128,8 3 128,4-3 0,4-3-384,4 0 128,3 0 0,6 0 0,-6 0 0,5 9 0,-4 3 512,-4 0 128,-4 6-256,-4 0 128,0 3-128,-4 0 0,0 2-512,-4-2 0,-4-6 128,0 1 0,0-5-128,0 1 128,0-9 0,0 0 128,4-6-768,0-3 0,4-3 384,0 1 0,0-4 256,-4-3 0,12 6 128,-4 0 0,-1 3 128,5 2 0,-4 7 512,1 3 128,-2 7-128,-3 2 128,0 3-640,0 3 128,0 0-384,-3-3 0,-2-4-256,1 1 128,-4-3-2560,0-3 0,0-6-2303,0-2 127,8-8 1152,-4 7 0</inkml:trace>
  <inkml:trace contextRef="#ctx0" brushRef="#br0" timeOffset="-51950.82">17784 429 8576,'0'3'4224,"4"6"1791,-4-3-4223,0 3-1536,-4 0 0,-1 0-1280,-2 0 0,-1 0-5759,-4-9 127,0 0 3968,-4-3 0</inkml:trace>
  <inkml:trace contextRef="#ctx0" brushRef="#br0" timeOffset="-34328.82">20539 136 5248,'9'-10'2560,"-5"14"2304,-1-1-2688,2 12-513,-5-1 129,0 8-1408,0 7 128,0 7-512,0 0 0,0 0-128,4 3 128,0-4-512,3-14 0,2-6-2047,-2-3 127,5-9-3456,-3-6 0,2-2 5248,1-5 128</inkml:trace>
  <inkml:trace contextRef="#ctx0" brushRef="#br0" timeOffset="-34104.82">20492 240 6400,'-4'-6'3200,"12"15"1408,-4-6-3200,4-3-1152,4 3 0,0 0-256,0-3 128,4 0-256,-1 3 128,1-3-1024,5 3 128,-1 0-128,-4 0 0,0 0 768,0 0 128,-1 3 256,1-1 0,-4 2 1280,0 2 0,-4 0-128,0 3 127,0-1-639,-5 4 128,2 1-640,-1-4 0,0-4-512,-4 2 0,3-5-1920,-3 1 1,0-6-1793,0 0 0,0-3 512,0-3 128</inkml:trace>
  <inkml:trace contextRef="#ctx0" brushRef="#br0" timeOffset="-33782.82">20719 138 7552,'0'-2'3712,"8"-1"1408,-8 3-3841,8 0-1151,0 3 128,0-1-1024,0 1 0,4 7-2559,0-2-1,4-1-1536,4 4 0</inkml:trace>
  <inkml:trace contextRef="#ctx0" brushRef="#br0" timeOffset="-33605.82">21049 288 5248,'4'-7'2560,"1"-4"2432,-5 11-2816,0 0-896,0-3 127,0-3-511,-5 0 0,1 0-640,1 3 128,-5 3 0,-4 3 128,0 3-512,-4 6 0,4 6 0,0 3 128,4-3-256,4 2 128,4-2 0,0-3 0,8 0-1152,0-2 128,4 1-1024,4-5 129,4-3-1665,3-6 128,2-3-384,2 3 0</inkml:trace>
  <inkml:trace contextRef="#ctx0" brushRef="#br0" timeOffset="-33315.82">21333 246 6016,'0'-15'2944,"-4"12"2560,-1 3-3201,1-3-639,-3 0 0,-2 3-896,2 0 0,-5 3-512,4 0 0,0 3-128,-5 0 128,6 6-384,3 0 128,4 3 0,0 5 128,4-1 384,3 2 0,6-6-512,-1 3 128,-1-10 0,-2 4 128,-2 1-256,-2-8 128,-1 4-128,-4-9 0,-4 6-896,-8-6 0,-4 6-2048,0-6 128,-4 9-2431,11-3 127,-2 6 2048,7-3 0</inkml:trace>
  <inkml:trace contextRef="#ctx0" brushRef="#br0" timeOffset="-37463.82">18671 273 4736,'4'-12'2304,"4"3"1920,-4 6-2432,0-6-640,0 0 0,0-3-384,0 3 127,-4 0-383,-4-3 128,0 0-384,-4 9 0,-4 0-128,0 1 0,-3 4-128,-10 7 128,5 3 0,1 6 0,-1 9 0,4 0 128,4 0-128,4 0 128,4-1-384,0-5 128,4-6 0,8 0 128,0 0-128,8-2 0,0-8-128,0-2 0,3-6 0,1-6 0,0-5 128,-4-8 0,4 4 0,-4-3 128,-4-2-128,0 11 128,-4 0 0,-4 6 0,-4 3 384,0 9 0,4 6-384,-4 0 0,0 6-128,4 0 0,-4-3-128,4 3 0,4-7-1664,0-1 0,4-5-1151,-4-2-1,4-3-1792,4-3 128,4-2 3456,-1-5 128</inkml:trace>
  <inkml:trace contextRef="#ctx0" brushRef="#br0" timeOffset="-36949.82">18998 225 5632,'12'-21'2816,"-1"3"2176,-11 16-2816,0 2-897,-3-4 129,-5 4-768,0 4 128,-4 1-640,0 5 128,4 1 128,0 1 0,1-3-512,2 3 128,5 0-128,0 3 128,5 0 0,2-3 0,5 0 128,4-3 0,0 2 0,4 4 128,-4-5-128,0-2 128,-5 2-256,-2-2 128,-2 2 0,-7-5 128,0 1-512,-7 1 128,-2-2-1280,2-2 128,-5-3-1152,4 0 129,3-3-1153,-2-2 0,7-2-256,4 1 128</inkml:trace>
  <inkml:trace contextRef="#ctx0" brushRef="#br0" timeOffset="-36636.82">19235 195 6400,'12'-3'3200,"-4"3"1920,-8 7-3201,0 1-895,0 7 0,0 3-640,0 9 128,0 3-256,0-6 0,0 2-128,7-8 0,5-3-384,4-5 128,-3-8-128,6-4 128,-3-8-640,-3-1 0,-2-8 512,5-2 128,-12 4 0,4-1 128,0 3 0,-8 0 128,8 3-128,-8 6 128,4 3 384,4 9 128,-8 6-256,0 8 0,0 8 0,0 7 0,0 4 0,4 1 128,0 1-256,-4 7 0,4 0 0,4 0 0,-8-9-256,0-16 128,4 2-128,-8-11 128,-8-5-256,4 1 0,-4-8-512,-4-8 128,0 0-1280,0-9 128,0 0-1407,4-3 127,-3-3-2944,10 4 128</inkml:trace>
  <inkml:trace contextRef="#ctx0" brushRef="#br0" timeOffset="-36033.82">19574 231 5248,'-9'-3'2560,"9"3"1152,0 0-2560,0 0-896,0 0 128,0 0-512,0 0 128,0 0 0,0 0 128,0 0 512,0 0 128,0 0-384,0 0 0,9 0 0,-9 0 0,7-3-129,-7 3 129,0 0-128,0 0 0,0 0-128,0 0 128,0 0 256,9 0 0,-9 3-128,4 6 0,3 0 256,-7 6 0,0 3-640,0 6 0,0-3 256,0 2 0,0-5-384,0-3 0,0-5 128,0-5 0,0-2-256,0-3 0,0-6-512,0-3 128,9-2 256,-9-7 128,11-4 384,-3 4 0,-4 1-128,5 1 0,7 2 128,-5 2 0,-3 6 512,4 9 0,4 6-128,-12 6 0,4 6-256,0 3 128,-8 2-256,12-4 128,-12-4-384,8-4 128,-4-2-128,0-6 0,-4-6-512,3-6 0,6-2 0,-2-7 0,-2 0 512,3 0 0,4-1 256,4-1 0,-5 4 0,-2 8 0,3 2 384,-5-4 0,6 11 0,3 2 0,-9 3-256,2 2 128,-6 4-512,1-2 128,-4-1-128,4-4 0,-4 2-2048,0-10 128,0 0-2175,0 0 127,0-4-640,5 1 128</inkml:trace>
  <inkml:trace contextRef="#ctx0" brushRef="#br0" timeOffset="-34766.82">20057 219 6400,'-8'-2'3200,"8"-2"1920,0 4-3329,5 4-1151,2-2 0,5 1-512,1 3 0,2 0 0,5-3 128,8 0-384,0-3 0,0 0 0,-4 0 128,-1 3 128,-2 3 128,-6 6-256,-6 3 0,-2 0 384,-2 3 128,-1 2-128,-4-2 0,3 0-384,1-3 0,1-3-128,2 1 128,1-5 0,4-5 0,0-3-256,1-6 0,-2 1-128,1-8 128,-4-2 256,-4 0 0,-4 0 0,0-8 128,-8 5-256,-3 0 128,-2 0 128,1 3 128,0 6-768,1 0 0,-2 3-1024,6 3 129,-2 3-1793,6 3 128,3 3-1408,3 0 128</inkml:trace>
  <inkml:trace contextRef="#ctx0" brushRef="#br0" timeOffset="-35019.82">20117 115 5760,'0'-7'2816,"0"2"1920,8 10-2816,-8 5-641,0 2 1,0 2-640,-4 11 128,4 5-384,0 2 128,0 1-640,0 0 128,4-3-128,0 0 128,4-10-1792,4 1 1,-4-9-1793,0-6 128</inkml:trace>
  <inkml:trace contextRef="#ctx0" brushRef="#br0" timeOffset="-32923.82">21740 431 9600,'0'7'4736,"-4"1"1023,1-2-4863,-1 0-1536,-5 6 0,2-9-2304,-2 6 1,2-3-3969,-5 3 128</inkml:trace>
  <inkml:trace contextRef="#ctx0" brushRef="#br0" timeOffset="-31687.82">22517 456 4224,'3'0'2048,"13"-6"1536,-11 3-2176,3-3-384,-1-3 0,5-6-512,1-3 128,-1-3-128,-5-2 0,1-2-256,0 2 128,-4 2-128,-4 0-1,-4 3-127,-4 3 0,0-3-128,-4 12 128,-4-2-128,-4 8 0,1 2 128,-1 1 0,4 3-128,0 3 0,4 0 0,0 3 128,4 0-256,4 3 128,0-1 0,4-1 0,4-1 0,4-4 128,0 5-256,4 4 128,3-4 0,1-1 0,0 2 128,-3 1 0,-1 3 128,-1 4 128,1 1-128,-3 7 0,-2-3 0,-3 6 128,5-6 0,-6 6 0,1-7-128,0 1 128,1-6-256,-5-3 128,0-3 0,-5-3 0,-3-3-256,1-3 128,-5-3-256,-8 0 128,-5-3-768,2-3 128,-2-6-1536,6 3 129,3 0-1025,4 0 128,4-6-2048,4-2 128</inkml:trace>
  <inkml:trace contextRef="#ctx0" brushRef="#br0" timeOffset="-31055.82">22800 244 7168,'7'0'3584,"2"12"1664,-5-3-3585,-4 3-1023,0 6 128,0 0-384,0-1 0,0 8-256,0-7 128,0-3-256,0-4 0,3 1 128,-3-3 0,0-3 0,0-6 128,0 0-256,0 0 128,0-6-128,0-3 0,0 0-128,0 0 0,0-3 0,4-3 128,1-3 0,2-2 0,1 5-512,0-3 128,0 3-640,0 3 128,5 3-1151,-6 3-1,5 0-1536,-4 6 128,0 3 128,4 6 128</inkml:trace>
  <inkml:trace contextRef="#ctx0" brushRef="#br0" timeOffset="-30644.82">23221 360 4224,'-3'-12'2048,"6"-3"1920,2 10-2048,-5-1-896,0-3 128,0 0-256,-5 0 128,-2-4-513,-2 8 1,2-1-128,-5 3 128,0 3-256,-4 6 128,4 6-128,0 6 0,1 3-128,-2 5 0,5-4-128,4-2 0,4-2 0,4-3 0,1-2-128,2-5 0,2-5 0,2-3 0,1-9-128,0-3 128,4 0 128,-4 1 128,0-4 0,0 2 128,-4 5 0,0 1 0,0 4 128,-5 9 128,6 4-256,-9-2 0,4 1-384,-4 0 128,3-3-256,2 10 128,-1-8-2176,0 4 1,-1-6-2305,-3-6 128,4-3 1152,5-3 0</inkml:trace>
  <inkml:trace contextRef="#ctx0" brushRef="#br0" timeOffset="-29700.82">23333 333 5248,'8'-5'2560,"8"-13"1792,-8 15-2688,0 0-256,4-1 127,4 1-1023,0 3 128,0 3 0,0 4 128,4-1-384,-4 3 0,0-1-128,0 5 0,0-5 0,-9 4 128,2 1-256,-5 2 0,-8 0 0,-1 5 0,-2-2-256,-6-3 0,-3-3-640,0-3 0,5-3-896,-1-6 128,0 0-1023,-1 0 127,6-9-2560,3-6 128,8 3 3968,0-6 128</inkml:trace>
  <inkml:trace contextRef="#ctx0" brushRef="#br0" timeOffset="-29715.82">23389 253 6656,'0'3'3328,"4"36"1792,-4-27-3201,0 6-639,0 5 0,0 10-768,0 3 0,0 3-384,0 0 128,4 2-256,-4-8 0,4 7 0,-4-14 0,0-2-1920,0-3 128,0-9-639,0-3-1,0-6-2176,0-6 0,0-6 3072,0-3 128</inkml:trace>
  <inkml:trace contextRef="#ctx0" brushRef="#br0" timeOffset="-29669.82">23668 35 6144,'15'-3'3072,"1"32"2176,-11-19-3073,-5 5-1151,0 5 128,0 5-768,0 4 128,0 11-128,-5-5 0,5 4-128,0 0 0,0-4-256,0-5 128,-3-9-384,3-3 128,0-3 128,-4-3 128,4-6-768,0-6 128,0-3 128,0-5 0,7-5 128,-2-2 128,3 0 128,0 3 0,3 1 256,-2-2 0,-2 4 128,6 3 0,-1 4 384,4 2 0,-5 2-256,1 8 128,1 5-384,-6-1 0,2 4-256,-2 0 128,-3 1-384,1-5 0,-2-2-1792,1-3 0,-4 0-1279,0-9-1,4-3-2560,4-3 128</inkml:trace>
  <inkml:trace contextRef="#ctx0" brushRef="#br0" timeOffset="-29240.82">24038 300 5120,'20'-18'2560,"1"7"2432,-10 8-2560,-2-3-1152,-2 3-1,-3 0 129,-4 0 0,0 0-896,-4 0 0,-3 3-256,-6 3 0,-3 6-128,4 0 128,5 0-256,-2 3 128,5-1-128,4 2 128,0 2 128,4 2 128,5-2 0,-2 1 128,5-1-256,4-4 128,-3 1-256,-2 0 128,1 1-128,-3-5 128,-2-2 0,-7-6 128,0 0-384,-7 0 0,-2 0-1024,-7 0 128,0 0-896,-4 0 0,4 0-1152,4 6 129,1 0-3329,7-9 128,8-3 4736,0 0 0</inkml:trace>
  <inkml:trace contextRef="#ctx0" brushRef="#br0" timeOffset="-25739.82">24683 20 4736,'-8'-6'2304,"8"3"2048,0 3-2304,8 3-1280,4 3 0,4-1-128,4 8 0,3 2-257,-3 3 129,1 5-384,-1 2 128,-1-2-128,-6 7 128,-6 0 128,-3 6 128,-4 0-512,-4 0 128,-3 5-128,-2-8 0,-3-3-256,1-9 128,-5 0-1280,7-3 129,-2-6-1153,-1-6 128,3-3-3200,2 0 0</inkml:trace>
  <inkml:trace contextRef="#ctx0" brushRef="#br0" timeOffset="117655.18">25149 396 6272,'-8'0'3072,"4"-5"1152,4 5-3200,0 0-896,0 0 0,0 0-256,0 0 0,0 0-2048,8 0 128,4 0-3072,-4-3 128</inkml:trace>
  <inkml:trace contextRef="#ctx0" brushRef="#br0" timeOffset="67592">288 4965 5760,'0'0'2816,"0"0"1536,0 0-3072,0 0-384,0 0 0,0-3-257,0 3 1,0-2-256,0 2 0,0-3-512,9 3 0,-9 0 640,3 3 0,1 2-384,-4 2 128,0-2-256,0 1 128,0 1-128,-4-2 128,-8-2-256,12 0 0,-4-6 256,-8 3 0,12 0-256,-12 0 128,12-3-128,0 1 128,0-1 0,12 0 128,4 3-128,-16 0 128,12 3 0,-4 0 128,0-1-256,0-2 128,0 6 0,-8-6 128,0 0-256,-8 0 0,0 4 128,0-1 0,4-1-128,-3-2 0,-2 3 0,5-3 0,1 0 0,-6-3 128,9 1-128,0-1 0,9-4-128,-6 2 128,1-1 0,-4-1 0,0 7 0,0-3 0,9 3 256,-6 6 0,-3 1 0,0 1 0,-3 2-128,-2-2 0,1 1 0,4 0 128,-4-5-256,1-1 128,-2-3-128,1-3 0,-3-7-128,2-2 128,5-3-128,0 1 128,12 2-128,-12-1 128,9 2 128,-6 2 128,1 6-256,5 3 0,-6 6 256,5 0 0,-8 3-256,0 0 0,0-1 0,0 2 0,0-4 0,-4-1 128,-3-2-128,-2-3 128,5 0-128,1 0 0,-6-3 0,9 3 0,-12-5-256,12-1 0,-4 2-1408,4 1 0,0 0-1279,0 3 127,4-2-3968,8 2 128</inkml:trace>
  <inkml:trace contextRef="#ctx0" brushRef="#br0" timeOffset="69215">916 5010 6656,'7'-15'3328,"14"21"1792,-10-2-3329,-2-1-895,7-3 128,11 0-896,-6 2 128,2-2-512,1 0 128,0 6-768,8-2 128,-8 1-3327,8 4-1,-9-9-384,2 0 128</inkml:trace>
  <inkml:trace contextRef="#ctx0" brushRef="#br0" timeOffset="68981">1194 4881 3968,'5'4'1920,"6"-28"1536,-7 21-1920,5-6-384,-9-3 128,3 0-128,-6 0 0,-6-2-512,2-1-1,-1 0-127,0-1 0,-8 1 0,3 3 128,-2 4-512,7-2 128,-12 10-256,8 7 128,0 4-128,0 11 128,4 4 128,8 7 0,0 12 0,0 0 128,0 5-384,8 4 0,0 3 128,0-6 0,0 3-256,0-16 128,-4-2 0,4-6 0,-8-6-1152,0-5 128,-8-8-2175,4-8 127,-4-6-3200,0-8 128</inkml:trace>
  <inkml:trace contextRef="#ctx0" brushRef="#br0" timeOffset="69715">1354 4881 6272,'4'-2'3072,"12"-7"1664,-12 9-3200,-4 0-1152,4 0 127,-4 0-894,4 3-1,4-3-3584,-1 6 128,6-6-128,-5 0 128</inkml:trace>
  <inkml:trace contextRef="#ctx0" brushRef="#br0" timeOffset="69684">1390 5046 7552,'8'12'3712,"-8"21"1535,0-18-3967,0 6-768,0-3 0,0-6-640,0-3 128,0 3-768,0-12 0,0 12-2431,-4-16-1,0-4-2176,4 8 128</inkml:trace>
  <inkml:trace contextRef="#ctx0" brushRef="#br0" timeOffset="69828">1585 5079 6400,'8'33'3200,"-8"6"1792,4-24-3328,0 3-1025,0-6 1,4-4 0,-4 5 0,-4-13-512,0 5 0,-4-16-128,-4 4 128,0-7-256,4-10 128,0 3 0,4 3 0,0-3 0,4-6 128,0 6-256,4 4 128,8-4-640,-8 6 128,3 0-1535,2 2 127,-1 8-2560,4-2 0,0 2 2048,-5 5 128</inkml:trace>
  <inkml:trace contextRef="#ctx0" brushRef="#br0" timeOffset="70168">1900 4945 7040,'-21'-13'3456,"-2"8"1664,15 7-3457,0 8-895,8-4 128,-8 9-640,0-3 0,8 6-128,8-3 0,0 0 128,12 3 128,-12-7 0,3-2 0,5 6 0,-3-3 128,3 6-128,-13-3 0,1-3-128,-4-3 0,-4 0-384,1-6 0,-13-3-256,3 6 128,-3 0-1536,5-6 128,-13 0-1535,12-3-1,0-6-3072,12 3 128</inkml:trace>
  <inkml:trace contextRef="#ctx0" brushRef="#br0" timeOffset="70717">2004 4993 8064,'-9'-10'3968,"18"4"1663,-9 6-4095,0-2-896,11 2 0,-3 0-640,0 2 0,8 4-256,0 1 128,4-4-896,0-1 0,0-2-4479,4 0 127,-1-2 1792,-2-8 128</inkml:trace>
  <inkml:trace contextRef="#ctx0" brushRef="#br0" timeOffset="70523">2071 4825 6784,'0'15'3328,"0"39"2176,0-36-3457,0 6-1663,0 5 128,0 7-384,0 6 0,4-6-256,4 0 128,0-6-384,4-4 128,-4 2-2175,4-13-1</inkml:trace>
  <inkml:trace contextRef="#ctx0" brushRef="#br0" timeOffset="71272">3041 5001 5888,'4'-21'2944,"-8"-12"1792,0 28-2816,0-5-1152,-4 2 127,4-2-511,-8 5 0,0 2 0,-4 3 128,0 3-256,-3 9 128,3 6-256,3 0 0,1 2-128,8 8 128,4-2-128,4 4 128,8-6-256,4 3 128,8-3 128,-3-7 128,6-1-1280,5-1 128,-4-9-1407,-1-10 127,2 2-2560,3-4 0,0-15 2560,-5 6 128</inkml:trace>
  <inkml:trace contextRef="#ctx0" brushRef="#br0" timeOffset="71569">3304 4954 5120,'-8'0'2560,"4"15"1920,4-9-2560,-4 2-512,0 4 127,0 13-383,4 1 0,0 1-768,0 0 128,4-6-384,4-3 128,0 3-384,4-6 128,0-9 0,0-6 128,0-6-640,0-3 0,0-9 512,4-3 0,-12 0-128,0-3 128,-4 0 0,-4 4 128,0-2-128,-8 4 128,3 3-256,-2 7 128,-1 5-256,4 6 128,0 2-1152,4 2 0,-4-1-639,4 2-1,4-1-1024,0-2 128,0-5-640,12 0 0</inkml:trace>
  <inkml:trace contextRef="#ctx0" brushRef="#br0" timeOffset="71989">3511 4965 6144,'0'-5'3072,"8"2"1664,-8 8-3200,0 5-640,0 1-1,0 4-127,-4 0 0,0 3-640,4 7 128,-4 1 0,4 1 0,4-3-256,4 0 0,0-10 128,4 1 0,4-5-256,-4-10 0,4-6-128,0-3 0,-4-6-512,4-3 0,-8 0 640,0-3 0,0-3 0,-5 10 128,2-1 128,-1 5 128,-4 5 384,0 5 128,-4 8-512,4 1 128,-5 4 0,5 1 128,0 4-384,0 0 128,0-3-256,5 0 0,-1 0 0,0 0 0,-1-6-1280,1-3 0,-4-6-2303,9-3-1,-2 3-2048,-2-7 128</inkml:trace>
  <inkml:trace contextRef="#ctx0" brushRef="#br0" timeOffset="72421">3814 5067 7552,'12'22'3712,"-4"13"1919,-4-26-3711,0 3-1408,-1 3 128,2 0-256,-1-4 128,-4 2-384,0-4 0,0-3 0,0-1 0,-4-2-128,-1-8 128,2-4-256,-1-6 0,0-7-128,0-1 0,4-1 0,0 3 0,4-3 128,0 3 128,0 6-256,4 3 0,0 4-768,0-2 128,3 5-639,2-2-1,-1 1-1152,-1 6 128,1 0-2048,4 3 128</inkml:trace>
  <inkml:trace contextRef="#ctx0" brushRef="#br0" timeOffset="72782">4184 5010 7040,'-4'-20'3456,"-15"13"1792,15 7-3713,-5 4-895,-2 2 0,6-1-512,2 2 128,-5 1 0,3 4 0,5 4 0,0-5 0,5 1 256,3 3 0,0-3-256,0 3 0,4 0-128,-1 3 128,1-4 0,-3 2 128,-2-4-256,-3-3 128,0-6-256,-4 3 0,-4 3-128,-3-6 128,-2-3-1152,2-3 0,-13-4-1920,8 5 1,-1-1-3457,2 3 0,6-6 6016,2 6 0</inkml:trace>
  <inkml:trace contextRef="#ctx0" brushRef="#br0" timeOffset="73319">4344 5130 6016,'11'-9'2944,"18"-23"1920,-22 25-3072,2-2-1024,-2 0 127,5 1-767,-8-2 0,5 2 384,-6-2 128,-3-2-512,0 6 128,-7 1 0,-2 5 128,-7 5 0,-3 1 128,-1 3-128,8 4 128,4-2 128,0 7 0,8 15 256,8-6 0,0-6-896,4-3 0,4-3-128,0-3 128,0-1-1664,0-7 128,-1-4-3711,6-4-1,2-1-128,5-1 128</inkml:trace>
  <inkml:trace contextRef="#ctx0" brushRef="#br0" timeOffset="74002">5238 4864 6144,'-16'6'3072,"32"-12"1536,-16 6-3200,4 0-1280,1 6 128,2-6-896,2 6 128,-2 3-3200,5-3 0,4-6 256,-4 6 0</inkml:trace>
  <inkml:trace contextRef="#ctx0" brushRef="#br0" timeOffset="73826">5302 5056 8704,'4'26'4352,"-4"10"1279,0-21-4479,0 3-1152,4 0 128,-4-6-256,0 0 0,4 3-1920,-4-15 129,0 0-5633,4-7 128,-4-10 7040,0 11 128</inkml:trace>
  <inkml:trace contextRef="#ctx0" brushRef="#br0" timeOffset="74180">5489 5016 5760,'8'9'2816,"-8"30"2304,0-24-2816,0 9-1025,0-6 129,0 0-896,0-4 0,0-1-512,0-1 128,0 0-256,0-9 128,0-3-256,-4 0 128,4-7-256,0-4 0,4-4 0,4-3 0,0-3 512,0 0 128,4 0-384,0 6 0,4 3 768,0 3 0,0 4-128,0 5 128,-4 3 256,-1 8 0,-2 1-512,-2 3 0,-3 3-384,-4 0 0,0 0-256,0-3 128,-4-3-2560,4-1 128,0-1-3839,0-5-1,0 2 4224,9-4 0</inkml:trace>
  <inkml:trace contextRef="#ctx0" brushRef="#br0" timeOffset="74967">6572 4804 7296,'0'0'3584,"0"51"1920,0-33-3585,0 9-1151,0 9 128,0 3-512,0-1 0,0-2-512,8 0 128,-8-3 0,8-3 0,-5-7-1920,6-4 128,-2-8-1151,2 2 127,-5-5-2688,3-4 0</inkml:trace>
  <inkml:trace contextRef="#ctx0" brushRef="#br0" timeOffset="75373">6715 4881 6784,'4'-5'3328,"4"8"1664,-4-1-3457,4 5-1279,0-1 0,0 0-640,0 0 1,0 2-3585,0-1 128,8-4-384,-4 2 128</inkml:trace>
  <inkml:trace contextRef="#ctx0" brushRef="#br0" timeOffset="75180">6782 5023 7168,'9'8'3584,"-9"50"1792,0-44-3585,0 1-1279,0 0 0,7 0-512,-7 0 128,5-3-1024,-5-6 0,8-6-2303,-8-6-1,0 0-2176,8-6 128</inkml:trace>
  <inkml:trace contextRef="#ctx0" brushRef="#br0" timeOffset="75579">6966 5028 7168,'0'21'3584,"8"12"1792,-4-18-3585,0-3-1151,-4 0 128,0 3-640,0 0 128,0 0-256,0-10 0,-4 5 0,4-10 0,0-3-512,0 0 0,-4-6-128,4-9 128,0 0 128,4 0 128,0-5 256,0 1 0,4 1 128,8 3 128,-4 0 640,0 6 128,0 4-896,4 8 128,-5 5 384,2 8 128,-1 2-512,-5 3 0,2-3-128,-5 2 0,-1 10-256,2-3 128,-5-6-640,0-3 0,0-6-1536,0 3 1,0-6-2305,0-4 128,0-2 896,0 0 0</inkml:trace>
  <inkml:trace contextRef="#ctx0" brushRef="#br0" timeOffset="75982">7233 5157 6272,'12'0'3072,"16"3"2048,-20 0-3200,4-9-1153,0-6 1,0 6-256,-1-6 128,5-3-512,-3 0 0,-1-9 0,-5 3 0,-3 7 384,-8 1 0,-3 1-384,-5 4 128,-1 1 0,-3 7 128,5 10-128,-1-2 0,0 10-128,0 0 0,4 6 256,4 3 0,0-3-384,4 0 128,4-4-128,4 2 0,0-11-128,4 4 128,0-8-1408,4-1 0,3-1-2559,2-5 127,3-5-2432,-5-1 128</inkml:trace>
  <inkml:trace contextRef="#ctx0" brushRef="#br0" timeOffset="79473">7651 5085 4224,'0'0'2048,"0"-6"1536,5 6-2048,-5-3-640,0-2 0,-5-2-384,1 1 128,1-3-128,-6 1 128,2-2-512,-6-1 128,6 7 0,-2-2 127,2 1-383,-5 5 128,4 3-256,0 5 128,0 1 0,0 7 128,0 1-128,0 4 128,0 6-128,4-3 128,4-3-128,4-9 128,0-4 0,4 7 0,4-8-128,4-1 0,-4-9-128,0-7 0,-1 2 256,2-4 128,-1-3-384,-5 3 128,-3 6 128,1 6 0,-1-6 128,-4 6 128,0 6-128,0 6 128,0 0-256,3 2 128,1-1-256,1-1 0,-1-4-128,3 5 0,2-8-768,-2 5 0,2-8-2047,-2-2-1,2 0-2688,-2-5 128</inkml:trace>
  <inkml:trace contextRef="#ctx0" brushRef="#br0" timeOffset="79975">7775 5067 4736,'8'4'2304,"8"10"1920,-9 4-2560,2-3-512,-2 0 0,2 3-512,-5 0-1,-1-3-383,2 0 128,-1-6-384,0 0 128,-4-4 0,0-5 128,0-5-384,-4-4 128,0 0 0,-1-6 0,2-3 0,-1-3 128,4 0-256,4 0 128,-1 0 0,6 6 0,2 4-128,1-2 128,13 4 0,-5 0 0,-1 4-1535,-3-2 127,0 2-3840,-4-2 128,0 7 3072,4 15 128</inkml:trace>
  <inkml:trace contextRef="#ctx0" brushRef="#br0" timeOffset="80562">8671 5109 4864,'0'-9'2432,"4"6"1152,-4 0-2432,-4-6-512,0 0 128,1 0-128,-2 0 128,1-3-512,-12 4 128,0-2 0,0 5 128,0 2-512,-4 6 127,1-1 1,3 7 0,0 9 0,3 1 128,6 4-256,-1 1 128,8 0 0,8-3 128,4-3-256,-1-3 0,2-7-128,-1 2 128,4-7 0,0-3 0,-5-3 128,1-7 0,1-4-128,-6-1 0,5-3 0,-4 0 128,0 6-256,-4 0 0,5 12 512,-6-3 128,1 6-256,5 9 128,-2 0-128,1 2 0,0 2-256,0 5 0,0-7 0,0-1 0,0 2-896,4-3 0,-4-9-2815,0-10-1,4-4-1408,-4-1 0</inkml:trace>
  <inkml:trace contextRef="#ctx0" brushRef="#br0" timeOffset="81042">8859 4807 6272,'3'3'3072,"6"21"1920,-9-6-3200,4 6-769,-4 3 129,3 2-512,-3 8 128,9-1-768,-5 2 0,-1 1-128,1-6 0,1-9-1664,-1-6 129,-1-6-3969,1-3 0,5-1 3328,-6-1 0</inkml:trace>
  <inkml:trace contextRef="#ctx0" brushRef="#br0" timeOffset="81258">8986 5186 5760,'16'4'2816,"16"-16"1792,-20 9-2816,4-1-1408,4-4 0,-1-7-256,-3 0 0,4-3-128,-4 0 0,-7 0 256,-6 3 127,-3 0-255,-3 0 128,-6 4 0,-7-2 128,-4 4 0,4 6 0,0 6-128,0 6 0,5 1-256,3 4 128,4 10 512,0 3 0,8 12-128,3 0 128,6 2-384,3 4 128,0 3-256,3 3 0,-3-7 0,0-1 0,-3-10-128,-6-7 0,-7-4 128,-4-4 128,1-3-896,-6-10 0,-2-2-1152,-10-8 128,5-2-1407,1-4 127,3-4-2944,0 0 128,4 2 5504,8 1 0</inkml:trace>
  <inkml:trace contextRef="#ctx0" brushRef="#br0" timeOffset="81845">9292 5153 5248,'-7'4'2560,"19"-8"2048,-8 8-2688,3-4-1024,2 0 128,-2 0-769,6-4 129,-1-7-256,-1-1 0,1-6-128,1 3 0,-6-3 0,2 3 128,-9 3-128,-4 1 128,-5 1 256,-3 2 128,-4 1 0,0 7 0,1 7-384,-1 4 128,4 1-384,3 6 0,6 9 256,3-9 0,3 3-384,6 0 128,-2-3 128,6-3 128,-1-3-256,4 3 0,0-7-2304,0-5 129,0 4-3585,-1-10 0,1-4 4608,5-1 128</inkml:trace>
  <inkml:trace contextRef="#ctx0" brushRef="#br0" timeOffset="82226">9504 4846 6400,'0'0'3200,"8"21"1920,-4-12-3201,0 9-895,-4 2 128,0 5-896,0 1 128,0 4-384,0 3 0,0 3 128,0 0 0,0-9-128,4-3 0,-4-6-256,0-6 128,0-3-1152,0-13 0,0 2 257,4-7-1,-1-6 0,-3 0 128,5 3 896,-1-6 0,3 3 256,2 0 0,-2 3 128,6 3 128,10 6 1152,-2 3-1,-5 6-1023,-5 3 128,1 0-128,-4 6 0,-3-3-384,-2 3 128,-3-3-256,-3 2 0,-10 2 0,1-7 0,-4 3-128,5-6 128,-1 2-256,-1-1 128,1-4-1664,1 0 128,2-3-1791,2-3 127,3-3-2560,-1 2 0</inkml:trace>
  <inkml:trace contextRef="#ctx0" brushRef="#br0" timeOffset="82704">9763 5041 6016,'16'8'2944,"-4"7"2176,-8-6-2944,3 0-1409,-2 3 1,-1 3 0,0 0 0,-1 0-384,1-1 0,-4-1-384,0-1 0,-4-4 0,4-1 0,-3-1 0,-1-4 128,-5-2-128,6-5 0,-1 2 0,4-6 0,0-6-256,0-1 128,4-1 0,4-4 128,0 3-384,-1-6 0,5 3-1152,1 3 129,-6 0-2305,2 7 0,3-4-512,-1 8 0</inkml:trace>
  <inkml:trace contextRef="#ctx0" brushRef="#br0" timeOffset="83060">10150 5097 6016,'-5'-6'2944,"10"-27"1792,-5 27-3072,-5 0-896,1 1 127,0-5-767,-4 2 0,0 1 128,1 7 128,-5 0-256,-1 7 128,1 4-256,5 4 0,-2-3 128,2 9 128,3-3-128,0 0 128,4 3-256,4-9 128,0-3-128,3 0 0,5-7 0,1 2 128,-1-8-256,-1-1 128,5-4 0,-4 0 128,4 0 128,-3 0 0,-2 3 128,1 3 0,-4 3-128,0-6 0,-4 6 256,0 3 0,0 3-256,4 6 0,0 0 0,0 3 128,0 6-512,0-9 128,0 0-512,4-3 128,-4-4-4352,4-8 1,0-2-1665,-5-8 128</inkml:trace>
  <inkml:trace contextRef="#ctx0" brushRef="#br0" timeOffset="84619">11632 5016 5120,'8'-3'2560,"8"36"2176,-8-21-2688,-4 6-896,4 9 127,0-6-511,-5 0 0,2 0-512,-1-3 0,0-3-256,4-3 128,-8-4 256,0-1 0,0-7-512,-8 0 128,4-4 0,-5-1 0,6-4 0,-5 0 0,4-4 0,0-2 0,4-3-128,0-5 0,4-1 0,4-3 128,4 6 128,4 4 128,0-1-512,-1 5 128,1 4-1152,0 3 128,0 4-1023,0 2 127,4 5-1536,1 2 128,-2-2 768,1 8 0</inkml:trace>
  <inkml:trace contextRef="#ctx0" brushRef="#br0" timeOffset="85043">12162 5100 4480,'0'-11'2176,"4"-7"1536,-4 14-2304,0 1-256,-4-3 128,0 0-896,0-3 0,-4-3 0,0 4 128,0 1-384,0 4 128,-4 3-128,0 7-1,0 4-127,4 1 128,0 3 128,0 6 0,4 3-128,0-3 128,4 3-256,0-9 0,4-7 0,5 2 0,-6-1 0,5-6 128,0-3-256,4-9 128,0 0 128,0-3 0,0 2-256,0-1 128,4-1 384,-8 3 0,-4 3-128,4 3 0,0 6 128,0 3 128,-4 0-384,4 6 128,-8 6-256,7-6 128,-7 3-384,5-6 0,-1 2-2560,-4-11 129,4 0-2305,4-3 128,-8-2 2688,8 8 128</inkml:trace>
  <inkml:trace contextRef="#ctx0" brushRef="#br0" timeOffset="85491">12306 5067 5376,'7'6'2688,"13"15"3072,-20-9-2689,4 0-2047,-4 3 0,0 0-768,0 0 0,0-7-256,0 2 128,0-5-256,0-5 128,0-2-128,0-4 0,8-6 0,-8-1 0,8 2 128,0-4 0,4-3-128,-8 0 128,12 6 0,0 0 0,0 3 0,0 3 0,4 3 384,-12 6 0,4 1 128,0 7 0,-4 1-128,0 9 0,0-3-384,-8 6 128,3-6-128,-3 3 128,0-9-768,0-1 0,0-1-1664,0-13 1,0 0-1665,0-6 128,0-6-128,9 0 128</inkml:trace>
  <inkml:trace contextRef="#ctx0" brushRef="#br0" timeOffset="86125">12788 4987 5504,'-9'-4'2688,"-7"-2"1792,9 12-2816,-6 1-768,2 1 0,-10 2-257,10-2 129,-9 4-256,12 1 0,-8-8-256,4 5 128,0-5-256,4 5 128,8-8 0,-8 4 128,8-3 256,0 9 0,8-3-256,-3 3 0,10-3 256,1 0 0,4 0-256,4 6 0,8-3-512,-9 0 128,2 0-640,-5-1 0,-4-1-3328,0-2 129,-9-1-3585,2-17 0</inkml:trace>
  <inkml:trace contextRef="#ctx0" brushRef="#br0" timeOffset="86063">12620 4810 7296,'12'9'3584,"0"45"1664,-12-36-3713,0 5-767,0 8 0,0-1-512,0 0 0,0 8-256,0-5 0,0 0-128,0-9 0,0-6-1792,0 0 129,0-6-2305,0-3 0,0-9 384,0 6 0</inkml:trace>
  <inkml:trace contextRef="#ctx0" brushRef="#br0" timeOffset="83998">11167 4744 6400,'-8'-8'3200,"-11"28"1280,10-7-3200,2 7-640,-2 1-1,2 12 257,3 3 128,-1 2-640,5 10 128,5 3-512,2-6 128,2-3-128,14 0 128,-7-6-256,4-7 0,4-7-1920,8-5 1,0-11-5633,4-9 128</inkml:trace>
  <inkml:trace contextRef="#ctx0" brushRef="#br0" timeOffset="86491">13180 5193 8832,'4'15'4352,"-12"-6"639,4-7-4351,0 5-1280,-4 1 128,0-2-3839,-4 1 127,0-5-256,4 1 128</inkml:trace>
  <inkml:trace contextRef="#ctx0" brushRef="#br0" timeOffset="87217">13760 4792 6016,'0'15'2944,"8"15"2176,-8-15-3200,0 6-1281,0 6 1,0 5 0,0 5 0,-5-1-512,5 0 128,0 8-384,0-8 128,5-4-128,-5-1 0,4-11-2431,0-5-1,4-2-3072,0-13 128,0-6 4352,-4-1 128</inkml:trace>
  <inkml:trace contextRef="#ctx0" brushRef="#br0" timeOffset="87454">13963 4855 5376,'4'0'2688,"16"0"1536,-16 3-2560,4 3-1536,0-3 0,0 3-512,-4 0 128,0 0-6016,0 0 0,0 3 5888,-4-3 0</inkml:trace>
  <inkml:trace contextRef="#ctx0" brushRef="#br0" timeOffset="87248">13975 5008 6016,'8'0'2944,"0"26"2176,-4-11-3200,0 7-1409,-4 7 1,4-5-512,-4 0 128,4-1-128,0-4 0,0-5-1407,-4-1 127,0-13-5504,0-9 0,0 0 6400,0-6 128</inkml:trace>
  <inkml:trace contextRef="#ctx0" brushRef="#br0" timeOffset="87626">14182 5043 4864,'8'15'2432,"-8"18"2304,0-18-2432,0 6-1408,0 3 0,0-4-768,0-7 127,0-4-127,0 2 0,0-7-256,-4-1 0,4-3 1,0-10-1,0 2 0,0-4 0,4-9 0,0 0 128,4 3 0,4-3 128,0 0 0,0 6 0,4 0 383,4 7 1,-4 1 256,0 7 0,-4 4-256,0 7 128,-4 1-384,0 12 128,-4-3-384,0 0 0,-1-3-256,1 6 0,-4-9-2048,0-3 129,5 0-5505,-1-16 0</inkml:trace>
  <inkml:trace contextRef="#ctx0" brushRef="#br0" timeOffset="88046">14489 5157 7168,'12'6'3584,"20"-12"1024,-24 2-3584,4-1-769,4-7 129,4-3-256,0 0 0,-1-2-128,-6-8 128,-1 4 384,-5 1 128,-7 2-256,-3 0 0,-13 8-256,7 5 128,-2 5-128,-5 5 128,0 5-256,-4 4 128,8 5-256,0 2 128,4 2 0,8 4 128,0-6-256,4 0 0,0-1 128,4-4 128,3-1-1920,5-6 0,9-1-2559,-2-1 127,6-4 384,-6-10 0</inkml:trace>
  <inkml:trace contextRef="#ctx0" brushRef="#br0" timeOffset="88397">14892 5071 5504,'0'-10'2688,"0"-8"2304,0 16-2816,0-5-1025,-5 1 1,1-2-384,-8 1 128,8-1-768,-8 1 128,1 7-256,-1 0 128,-1 7 0,-3 4 128,9 7-128,-5 6 0,4 3 0,4-3 0,4 3-256,4-3 128,4-13 0,0-4 128,3-7-256,2-3 0,3-1 128,-4-4 0,4-7-128,-5 0 128,1 0-128,-3 3 128,2 3 128,-2 1 0,-2-2-128,-7 7 0,9 12 256,-6 3 0,1-3-256,0 3 128,-4 3 0,0 0 0,0-3-256,8 3 0,-4-6-2432,0-3 129,-4-6-2561,0-4 0,4-4 1920,8 1 128</inkml:trace>
  <inkml:trace contextRef="#ctx0" brushRef="#br0" timeOffset="88849">15067 5076 5376,'7'18'2688,"9"0"2176,-12-9-2560,-4 6-513,0 0 1,5 0-640,-5 3 128,0 2-768,0-2 0,0-6-512,0 1 128,0-5 0,0-8 0,0-8-256,0-5 0,0-4 0,0-4 128,4-6-256,-1 0 0,6 3 128,-2 3 0,6 0 0,-6 6 0,13 3-256,-4 1 0,4 1-1280,8 7 128,-4 1-2303,-4-5-1,-4 1-896,4 1 0</inkml:trace>
  <inkml:trace contextRef="#ctx0" brushRef="#br0" timeOffset="90157">15796 4813 5760,'9'4'2816,"-2"4"1024,-2 1-2816,2 0-1152,2-3 128,-2 3-4480,2-3 128,-2 3 2176,-3-1 0</inkml:trace>
  <inkml:trace contextRef="#ctx0" brushRef="#br0" timeOffset="89941">15824 5016 6272,'0'9'3072,"4"15"2048,1-15-3328,-5 6-1281,4 6 1,-1 3-256,-3-3 0,4-3-384,1-6 0,-5 0-1023,4-3 127,-4-3-3200,0-6 0,0-6 768,0-3 128</inkml:trace>
  <inkml:trace contextRef="#ctx0" brushRef="#br0" timeOffset="90329">16012 5016 5632,'16'9'2816,"4"42"1920,-17-36-2688,-6 0-1408,3-3 127,0 6-767,0-9 128,-4-3-256,4-6 128,0 2-128,0-4 128,4-4-639,-1-6-1,-6 9 0,6-15 0,2-3 512,-1 1 128,3 1 0,2 5 128,-2 1 384,5 4 128,1 3 384,-2 6-1,1 6-127,0 3 0,0 4-512,0 1 0,0 5-384,-4 1 0,0-5-512,4 3 128,-8-6-2687,0-3 127,-4 3-3456,4-6 128</inkml:trace>
  <inkml:trace contextRef="#ctx0" brushRef="#br0" timeOffset="90742">16450 5031 6016,'8'-6'2944,"8"-21"1664,-16 19-2944,4 1-1280,-4-4 128,-4 4-256,4-1 127,-8 2-127,0 0 0,-3 6-256,-5 6 128,-5 0-128,10 9 0,-9 3 512,4 2 0,4 8-384,3-2 0,5 1 0,4 0 0,13-9-128,-6-3 128,-2 0 128,11-3 0,-5-12-256,-2-7 0,10-7-384,-6-4 0,3-3-512,3-12 0,-7-3 512,4-3 129,-4 1 255,4-2 127,-12 5-254,4 2 127,-8 9 255,0 9 129,0 3-128,-8 9 128,4 6 128,4 9 0,-9 9 0,9 3 128,-7 12 0,7-3 0,0 5-256,0 1 0,0 3-384,7-9 0,2 0-640,-5-6 128,4-7-2432,3-7 1,5-1-4481,-3-12 128</inkml:trace>
  <inkml:trace contextRef="#ctx0" brushRef="#br0" timeOffset="91291">16670 5199 7168,'11'2'3584,"13"-13"896,-20 7-3584,4-1-768,4-10 0,4-3-128,-4 0 127,-4-3-254,0 1 127,-4-2 383,-4 4 129,-4 3-256,-4 6 0,-8 0 256,4 6 128,0 10-512,4 1 128,-4 7-128,4 3 128,8 10-256,0-5 128,0 1 0,0 0 0,8-3-128,-4-6 0,12 0-384,-4-4 128,0-7-2688,12-8 1,-4-1-3713,0-11 0</inkml:trace>
  <inkml:trace contextRef="#ctx0" brushRef="#br0" timeOffset="91855">16940 5056 6784,'28'-10'3328,"-8"2"1664,-4 8-3585,-4-4-639,0 8 128,4 1-256,-5-2 0,5 9-384,-12-3 128,5 9 0,-9-6 128,0-3-512,-4 6 128,-5 3 0,-3-4 128,-3-1-512,-1-1 128,0-4-640,-5 2 0,2-5-1792,3-2 1,4 1-1025,4-8 0,8-1 0,4 2 0</inkml:trace>
  <inkml:trace contextRef="#ctx0" brushRef="#br0" timeOffset="91639">16956 5046 6912,'-8'6'3456,"16"36"2048,-8-30-3457,0 9-1023,0 5 0,0 5-512,0-4 0,4 9-512,-4-1 128,4 7-128,-4 0 0,4-6-128,-4-13 0,4-1-1920,-4-8 0,0-7-1023,0-7-1,-4-12-2176,0-6 0</inkml:trace>
  <inkml:trace contextRef="#ctx0" brushRef="#br0" timeOffset="92154">17071 5199 5248,'9'5'2560,"18"-8"2048,-15 1-2560,-4 2-1280,8-6 0,0-6-512,0 0 127,0-6-255,0 3 128,-4-6-384,-4 0 0,0 0 640,-8 6 0,0 3-128,-8 7 128,0-2-256,0 1 0,-4 6 128,4 0 128,0 3-384,4 4 0,0 4 0,-4 7 0,5 4-128,-2-5 0,5-2 0,0 3 128,0 3-384,5-6 128,-2-4-1024,1 4 128,0-5-2047,8-4-1,0-6-2944,0-9 128</inkml:trace>
  <inkml:trace contextRef="#ctx0" brushRef="#br0" timeOffset="92493">17355 5038 4992,'3'11'2432,"1"1"2560,-4 0-2432,0 6-1025,0-3 129,0 3-512,0 0 0,0 3-896,-4-9 0,4-3-256,0 0 0,0-3-128,0-9 0,0 0-640,0-9 128,4 0-128,5-4 0,-2-4 512,2-1 0,2 3 256,1 0 0,8 9 256,-4 3 128,0 3 896,-4 9 128,4-3-640,0 12 0,-5 3-512,2 3 128,-1-3-512,-5 3 0,2-6-640,-2 0 0,-3-4-2944,1 2 1,-1-5-3073,-1-8 128</inkml:trace>
  <inkml:trace contextRef="#ctx0" brushRef="#br0" timeOffset="92930">17808 5089 6656,'5'-13'3328,"6"-14"1536,-7 24-3328,-4-2-897,0-5 1,0 2-512,-4-2 0,-3 2 256,-5 4 0,-1 4-384,2 7 128,-5-2 0,4 10 128,0-2-256,0 7 0,4 4 256,4 0 128,0 3-256,4-6 0,4-3-128,4-3 128,-4-6 0,4-7 0,4-2-256,0-11 128,0 2-512,0-6 0,0-6-128,-1-6 128,2-2 512,-1-8 128,-5 1-256,2 0 128,-5 3 0,-4 7 128,0 2 128,0 6 0,0 6 128,0 9 128,0 6-128,0 9 128,0 6 256,0 6 0,0 9-512,0 3 0,0-6 128,3 6 0,1-1-384,1-5 0,-1-3-768,-1-9 0,6-3-1792,-2-3 0,9-6-3199,-3-6-1,-6 0 3200,-3 0 0</inkml:trace>
  <inkml:trace contextRef="#ctx0" brushRef="#br0" timeOffset="93472">17984 5171 7040,'4'0'3456,"32"7"1664,-29-10-3713,2-3-511,3-3 0,3-3-768,1-3 128,0-3-128,-4 0 0,1-3-256,-6 3 0,-3 3 512,-4 3 0,-4 4-128,0-2 128,-3 5-256,-2 5 128,2 8 0,-2 4 0,2 1 0,-2 2 0,2 5 0,2 4 128,5-3-256,0 3 0,5 0-128,-1-7 0,3 1-256,2-5 128,-2-8-2048,2 2 0,3-7-2559,-1-3-1,5-9 384,0 2 128</inkml:trace>
  <inkml:trace contextRef="#ctx0" brushRef="#br0" timeOffset="93824">18267 5056 5888,'3'-4'2944,"-6"25"2176,3-9-2816,0 0-769,0 3 129,0 6-896,0-3 128,0 2-512,0-5 0,0-2-256,3-4 0,-3-3-256,0-6 0,0 0 0,5-6 0,-1-6-768,0 0 0,4-9 384,0 0 0,4-3 384,-1 3 128,1-3 128,1 9 0,-1 6 256,-1 3 128,1 4 384,-4 7 128,0 10-384,0 0 0,-3 12-256,-2-6 128,1-3-512,0-3 0,-4 3-384,0-3 128,0-4-3072,0-4 128,0-7-3455,4-7 127,0 5 4736,4-4 128</inkml:trace>
  <inkml:trace contextRef="#ctx0" brushRef="#br0" timeOffset="94245">18657 5001 8192,'4'0'4096,"-12"-3"1279,8 6-4223,-3 1-512,-6 4 0,2 2-384,-6-5 0,-3 5 128,4 4 0,1 5-128,6 7 128,-2-8-256,3 3 0,8 3 256,12-3 0,-4-3 0,3-3 128,9 0-640,0-10 0,4-5 0,0-5 128,0-7-256,0-4 0,-1-1-256,-2-4 128,-6 3 128,-3-6 0,-3 0 384,-13 3 0,3 6-128,-11 6 128,0 3 256,-4 3 128,-4 9-256,5-3 128,-1 9 384,-1 0 0,6 3-384,2-3 128,1 9-512,4-3 128,4 3-128,8-3 128,4-6-256,4 6 128,0-12-1024,4-4 0,4 1-2688,0-6 128</inkml:trace>
  <inkml:trace contextRef="#ctx0" brushRef="#br0" timeOffset="94804">19564 5109 9984,'4'6'4992,"8"24"383,-3-24-4991,-9 0-768,0 0 128,-9-3-4351,2-3-1,2 0-768,-2 3 0</inkml:trace>
  <inkml:trace contextRef="#ctx0" brushRef="#br0" timeOffset="100467">20226 4993 3968,'0'-3'1920,"16"6"1408,-9 2-1920,2-5-128,-2 3 128,2 1-896,-9-4 128,0 0-128,4-4 0,-8-2-256,0-2 0,-4-2 0,0-2-1,-4 4 1,0-2 0,-4 8-256,0-1 128,-4 6 128,4 6 0,-8 2 128,8 11 0,4 1-384,5 8 128,-2 7-128,5-8 128,8-6 0,5 0 0,-2-3-256,5-9 128,1-6 128,6-6 128,-3-6-512,-4-6 128,4-6 0,3-6 128,2-6-256,-5-9 128,0-3 0,-1 4 128,-3 2 128,-3 3 0,-5 6-128,-1 0 128,-3 6-128,-3 0 0,-1 6 128,-1 7 0,1-5 256,4 11 0,-3 7 0,3 7 0,0 15 0,-4 9 128,4 6-384,0-9 0,4 5-128,-1 1 0,6-3 0,-2 3 0,6-12-128,-6-6 128,9 0-2048,-4-10 0,1-1-1663,3-7 127,-5 3-1280,-3 0 0</inkml:trace>
  <inkml:trace contextRef="#ctx0" brushRef="#br0" timeOffset="101135">20488 5148 6016,'9'-6'2944,"11"0"1536,-13 6-2944,5-6-1024,-3-3 0,11-9-256,-4 4-1,-9-8-127,5 4 0,-4 0 128,-3 0 0,-2 0 256,-6 3 0,3 4-128,-9 4 0,-3 7-256,1 10 0,-5 1 0,3 4 128,1 7-256,5 1 0,3 5 128,8-2 128,-1 1-256,6-3 128,-2-3-256,6-6 0,-6-3-768,13 0 128,-8-6-2815,13-6 127,-6 0-2048,1-6 0</inkml:trace>
  <inkml:trace contextRef="#ctx0" brushRef="#br0" timeOffset="101706">20748 4990 6912,'-8'-10'3456,"8"7"1536,0 3-3457,8 3-639,0 0 0,12 4-640,-1-2 128,10 1-384,-1-6 128,-1 0-384,-2 0 128,2-3-3071,1 3 127,0-3-3328,-8 1 128</inkml:trace>
  <inkml:trace contextRef="#ctx0" brushRef="#br0" timeOffset="101503">20852 4807 7168,'0'21'3584,"-9"36"1024,9-36-3457,-7 5-639,7 7 128,-5 10-128,5-2 128,5 4-640,-5-6 0,7-9-128,6-3 128,-6-9-1920,5-4 129,-4-2-2817,8-12 128,-4-8 1664,-3-1 0</inkml:trace>
  <inkml:trace contextRef="#ctx0" brushRef="#br0" timeOffset="102121">21107 5193 6656,'15'0'3328,"1"-12"768,-8 6-3456,0-3-512,4-4 0,-4-4-128,4-7 128,-4 1 0,0-5 128,-8 8 256,0-1-1,0 2-255,-8 8 128,-4 1 128,0 10 128,1 10-256,-5 1 128,-5 8-256,13 2 128,1-1-256,2 10 128,5-9-256,5 3 128,2-3 0,6 0 0,-2-6-384,5 0 0,0-4-1536,0 2 0,0-13-2175,0-3-1,-4-4-256,-1-1 128</inkml:trace>
  <inkml:trace contextRef="#ctx0" brushRef="#br0" timeOffset="102277">21353 5100 6144,'4'15'3072,"24"27"2048,-24-33-2945,0 3-1023,1 0 128,-2-3-640,1 3 128,-4 3-256,4-9 0,-4-6-128,-4 12 128,4-7-128,-4-5 0,1 0-384,-6-5 128,5-7-256,4 2 128,-3-8 0,3-2 0,7 2-128,2-3 0,-2 3 0,5 0 0,0 0 0,4 6 0,-4-6-1024,0 9 128,-4 3-1664,0 3 1,0 1-1793,-5-1 128,6-1 1536,-2 11 0</inkml:trace>
  <inkml:trace contextRef="#ctx0" brushRef="#br0" timeOffset="102851">21628 5038 7552,'4'8'3712,"-4"13"1791,5-9-3839,-5 3-896,0 3 128,0 3-640,0-3 0,0 0-384,3-3 128,-3 0 0,0-10 128,0-5-384,0 0 0,0-5-1152,0-4 0,0-3 768,4-3 1,4-3 383,0-6 128,0 3 128,0 3 0,0 0 256,0 6 128,0 3 255,0 4 129,0 5 256,0 8 128,0 2-640,-5 5 0,2 3 0,-5-4 128,4 4-256,-4 0 128,0-4-640,0-1 0,0-4 128,0 0 128,0-3-128,0-6 0,0-6-512,4 0 0,4-9-256,0 0 128,-1-6 256,2 0 0,3 4 512,-1-1 0,1 5 0,1 4 0,-6 6 256,5 6 128,-4 6-128,-3 4 128,-2 7-256,1-5 0,-4 3-256,4 3 0,-4-9-256,0 2 0,0-7-2176,0-1 0,0 6-2175,0-12-1,5-6 768,-2 0 128</inkml:trace>
  <inkml:trace contextRef="#ctx0" brushRef="#br0" timeOffset="103424">21951 4891 6016,'12'0'2944,"-4"0"768,-5 6-3072,6-3-1024,-2-3 128,2 6-4224,-2 0 0,2 0 2688,-2 0 0</inkml:trace>
  <inkml:trace contextRef="#ctx0" brushRef="#br0" timeOffset="103233">22010 5079 6144,'5'12'3072,"6"9"2176,-6-9-3073,-5 0-639,4-3 128,-4 9-1664,0-3 128,0-3-256,0-3 128,0-4-3200,0 2 129,0-14-3201,0 2 128</inkml:trace>
  <inkml:trace contextRef="#ctx0" brushRef="#br0" timeOffset="103580">22170 5020 5248,'12'11'2560,"4"16"2304,-8-14-2560,-8 7-896,0-5-1,0 3-383,0 3 0,0 0-1024,0-9 128,0 0-128,0-6 128,-8-3-896,8-6 128,0-9-256,0-6 0,0 3 385,8-6 127,-8 3 384,4 3 0,4-11 128,0 13 0,4-2 127,-1 3 129,2 6 512,-1 1 0,0 10-128,-1 8 128,2-8-384,-6 10 128,2 12-384,-6 0 0,1 0-128,-4 0 0,0-9-384,0-3 128,0 3-3712,0-9 129,0-13-3329,9-7 0</inkml:trace>
  <inkml:trace contextRef="#ctx0" brushRef="#br0" timeOffset="103996">22600 5115 7296,'0'6'3584,"13"-33"1280,-6 22-3713,-7-2-895,0-4 128,-7 1-384,2-2 0,1 4 384,0 1 0,-3 4-256,-9 6 0,11 4-128,-15 1 128,1 4 128,3 9 0,3 6-128,-3-3 128,5-4 0,3 5 0,4-7-256,4-6 0,0 2 256,0-7 0,8-4-128,4-1 128,-4-7-512,8-7 0,0-4 128,-5 5 128,5-4 0,-7 0 128,2 3-128,1 0 128,-3 9 384,-2 0 128,1 12-384,-3 0 128,2 6-256,-7-3 128,4-1-384,1 4 128,-2-5-256,5 1 128,-8-1-3072,0-10 1,5-3-2305,-2-4 128,5-4 2944,-3-4 0</inkml:trace>
  <inkml:trace contextRef="#ctx0" brushRef="#br0" timeOffset="104436">22743 5103 5504,'13'6'2688,"-17"9"2560,4-9-2688,0 3-769,0 3 129,0 0-1152,0 0 0,0-1-512,0-1 0,0-5-256,0 2 128,0-1-384,0-9 128,0-4-384,4 2 128,-1-10-256,6 0 0,-2-1 512,2-1 0,2-1 256,-2 6 0,3-3-256,-5 6 128,6 12 896,-6 1 0,2 7-384,-6 1 128,1 6-512,0 3 0,1-3-128,-5 6 0,3-9-896,-3-1 128,4-4-2944,-4-10 1,4-3-2945,4-7 128</inkml:trace>
  <inkml:trace contextRef="#ctx0" brushRef="#br0" timeOffset="104999">22923 5001 7040,'-4'0'3456,"16"-6"2559,-4 9-3711,0 0-1024,4 1 128,4-1-1280,0 2 128,7 5-256,2-5 128,2-2-896,1-3 0,1 0-4095,-2 0-1,5 7-384,-9 4 0</inkml:trace>
  <inkml:trace contextRef="#ctx0" brushRef="#br0" timeOffset="104810">23019 4906 6912,'0'8'3456,"4"35"2560,-4-28-3585,-4 11-1663,4 4 0,0 6-640,4 3 128,-4-3-384,4-9 128,-1 3-256,10-7 0,-6-8-2816,2-9 129,-2-6-3969,2-6 0</inkml:trace>
  <inkml:trace contextRef="#ctx0" brushRef="#br0" timeOffset="105252">23675 5219 9600,'-8'15'4736,"0"-27"1151,0 16-4863,-4-1-1152,-4 0 0,0 2-1536,-3 2 128,-2-2-4863,6 1-1,-1-2 3968,0-4 128</inkml:trace>
  <inkml:trace contextRef="#ctx0" brushRef="#br0" timeOffset="105753">24038 5142 5760,'-12'3'2816,"21"-9"1920,-9 6-2944,7 0-768,5 0 127,4 6-1023,0-9 0,16 3-128,-4-6 0,4 0 0,-4-9 128,-1 0-256,-2-3 128,-6 0 0,-6 0 128,-6 0-256,-7 3 128,-4 3 0,-4 4 0,-3-2 1024,-5 4 0,-4 6-768,0 6 128,-1 4-128,5 7 0,0 4-128,5 0 0,3 6-128,4-3 128,4 0-128,4-6 128,8 3-256,4-6 128,4 3-768,-1-6 128,6-1-2304,-2-4 129,1-7-3457,-3-7 128,-2-7 5504,-3 5 0</inkml:trace>
  <inkml:trace contextRef="#ctx0" brushRef="#br0" timeOffset="106131">24449 5041 6272,'3'-3'3072,"2"36"2432,-1-15-3329,-4-7-895,0 10 0,0 3-1280,0 0 128,0-9-256,4-3 128,-4 0-1408,0-3 0,0-4-1791,0-5-1,0-3-1920,7-5 128</inkml:trace>
  <inkml:trace contextRef="#ctx0" brushRef="#br0" timeOffset="106345">24420 4843 6144,'5'-6'3072,"6"9"896,-2 3-2944,-2 0-1152,2 3 128,2 6-7040,1 3 128</inkml:trace>
  <inkml:trace contextRef="#ctx0" brushRef="#br0" timeOffset="106520">24620 5181 5632,'20'15'2816,"8"-27"1536,-16 12-2688,-4-9-1536,15-6 0,-7-3-256,0 0 0,0-3 256,-4 0 128,-4-3 512,-3 4 0,-5 2-385,-9 3 129,-3 0-256,-3 2 0,-1 5-128,0 4 128,-4 4-384,12 10 128,0 2 384,-4 6 128,8 11-128,4 4 0,4 9-256,-4 0 0,12 8 384,-4-2 0,0-6-256,7 9 0,-3-12 128,-8-3 128,1-6-384,-1-6 128,-4-4-128,-9-5 0,-2-5-128,-1-5 0,-4-5-256,0-9 128,-8 3-1792,4-6 0,0-3-1407,4 1-1,4-1-2688,12 3 0</inkml:trace>
  <inkml:trace contextRef="#ctx0" brushRef="#br0" timeOffset="107189">24895 5127 6144,'0'0'3072,"19"0"1408,-14 6-3200,6-6-1024,-2-6 128,-2 0-384,13-3 128,-4-3-128,-4 1 0,4-7 0,-3-4 128,-6 11 128,-3-4 127,-4 2 1,-4 1 0,-3 4-128,-2 1 0,-3 1 128,-3 4 128,6 4-256,-3 4 0,8 6-256,1 6 0,-1 0 256,4 9 0,0 4-256,7-8 0,-3 1 0,12-7 0,-4-4-1024,8-1 0,0-9-2303,-4 0 127,0-3-2304,0-6 0</inkml:trace>
  <inkml:trace contextRef="#ctx0" brushRef="#br0" timeOffset="107570">25189 5008 7424,'5'8'3712,"-1"43"1919,-4-36-3583,3 0-1152,-3 6 0,0-3-768,0-3 0,0-3-128,0 0 0,0-3-128,0 3 128,0-12-128,0 0 0,0-10-1152,0 5 128,4-7 512,1-4 128,-1 2 256,-1-10 1,10 3 382,-6 3 129,9 3 0,-4 6 128,8 0 640,-4 7 0,-4 2-256,8 8 128,-8-1-256,-4 13 0,0-11-512,0 9 0,-4 0-128,0 0 128,0-4-1408,-4-1 0,4-8-2687,-4-5 127,0-2-2304,4-10 0</inkml:trace>
  <inkml:trace contextRef="#ctx0" brushRef="#br0" timeOffset="107951">25492 5041 7808,'9'23'3840,"2"4"2047,-6-12-3967,2 0-1024,-3 3 128,4-4-640,0 2 0,0 5-128,4-7 0,-4-1-256,0-4 128,0-6-128,0 0 128,0-9 0,0-1 0,0-1-384,0-7 128,0-6-896,0-3 128,0-3-768,0 3 0,-1 3-2047,-2-2-1,3 5-1280,-5 5 0</inkml:trace>
  <inkml:trace contextRef="#ctx0" brushRef="#br0" timeOffset="108335">25947 5112 6784,'7'-21'3328,"6"15"1408,-13 3-3584,0 0-896,0-9-1,0 6 1,-4-3 128,-1 0-128,-2 0 0,-6 6 128,-3-3 128,-3 4-256,-1 7 128,0 8-384,0 2 128,4 8 128,4-2 128,5-3-256,-2 3 128,5-3-128,4-4 0,4-1 0,5-1 128,2-7-256,1 5 0,4-13-128,0-1 128,4-4 0,-4-4 0,0-1 0,0-7 0,0 2-128,-5 3 128,1 3 0,-3 3 128,-2 3 512,-3 9 128,1 6-384,-1 3 128,-1 6-512,1 0 128,5 2-128,-2 2 128,2-7-128,-2-1 0,2-2-2304,-2-12 0,2 0-1535,2-8-1,1-4-1664,-4-9 0</inkml:trace>
  <inkml:trace contextRef="#ctx0" brushRef="#br0" timeOffset="108814">26193 4825 6656,'0'3'3328,"4"24"2176,-4-15-3329,0 6-1023,0 3 128,0 12-384,0 5 0,0-7-640,5 4 0,-1 4-384,3-9 128,-7-3-256,9-6 0,-6-6-2816,6-6 129,-2-7-4353,2-10 0,2 5 6784,-2-9 128</inkml:trace>
  <inkml:trace contextRef="#ctx0" brushRef="#br0" timeOffset="109055">26361 4977 6912,'-4'10'3456,"4"11"2304,0-9-3585,0 6-1023,0 0 128,0 5-896,8 1 0,-8-6-256,4 0 0,11 0-128,-2-6 0,-1-6 128,4-3 0,-9-3-512,6-9 0,6 0-384,-10 0 0,11-3 256,-13-6 0,5 0 256,-4 4 128,0 1 128,-4 1 128,0 9 384,-4 3 128,0 0 0,5 15 128,-5-2-128,0 4 128,0 4-256,7-3 128,5 3-256,0-3 0,4-6-128,4 3 128,-8-7-384,16 2 128,-8-13-256,-1-1 128,1-4-128,5-5 0,-14 2 128,1-4 128,4-3-128,-7 0 128,-6 3-256,-3 3 0,0-6 128,-3 3 128,-6 0-256,9 3 0,-7 9 128,-6 3 0,5 0 0,8 12 0,-11 3 128,11 0 128,-9 9-256,9-6 128,0 0-256,0 0 128,9-1-128,-9-4 128,11 2-1408,-3-3 0,5-9-2304,-2 0 129,5-6-3713,4-4 0</inkml:trace>
  <inkml:trace contextRef="#ctx0" brushRef="#br0" timeOffset="109697">26974 5001 8576,'-19'-6'4224,"-1"16"1919,20 1-4479,0-2-896,0 4 0,4-2 0,3 4 0,2 3 0,3-6 0,-5 9-256,1-6 128,4 0-256,0 0 128,1-4-384,-6 4 128,1-5-256,-4 2 0,-4-1-256,-4-8 128,-4-3-1920,-8 0 128,0 0-1664,0 0 129,5-5-3585,2 5 128,-3 0 5760,5-9 128</inkml:trace>
  <inkml:trace contextRef="#ctx0" brushRef="#br0" timeOffset="110155">27416 5199 9984,'0'23'4992,"12"-26"1791,-12 3-5119,0 7-1408,-5-1 128,2-1-1280,-5 2 0,-4-2-3200,0-2 129,0-3-3073,-12 0 0</inkml:trace>
  <inkml:trace contextRef="#ctx0" brushRef="#br0" timeOffset="118612">27912 4932 4864,'-4'-3'2432,"8"3"1792,-4 0-2432,0 0-640,-4 3 128,0 4-640,0 5 127,0-3 1,0 14 128,0-8-640,0 7 128,4 4-128,4 1 0,4-3-256,4-9 128,0 6-128,3-9 128,1 3 0,0-9 0,0-1-512,0-5 0,0-8 0,0-4 0,4-9-512,-8 3 128,1-9 768,-10 0 0,-6 0 0,-2 1 0,-3 8 0,-4-4 128,-8 11 0,1 2 0,-1 3 256,0 6 128,4 0-512,0 0 0,0 0 128,4-7 0,4 7-256,0 0 128,8 0 0,0 0 128,8 0-128,4 0 0,4 0-128,3 0 0,2 0 256,6-3 0,14 1-256,-10-1 128,1 3-128,0 0 128,-4 3-128,-1 2 128,2 8 128,-10 2 128,1 12-128,-8-4 128,-3 8 0,-5-8 0,-4 4-256,3-6 0,-3-3 128,0-9 128,-3 0 0,3-6 0,-4-12-384,4 3 128,0-3-128,0-9 128,0 0 0,7 0 0,-3-6-128,8 3 0,1 3 128,-2 1 128,1 1-768,0 4 128,0 7-896,-4-1 129,0 6-2689,-4 0 128,4 3-384,0-3 0</inkml:trace>
  <inkml:trace contextRef="#ctx0" brushRef="#br0" timeOffset="119817">28474 4936 6272,'-20'3'3072,"20"-6"1920,0 3-3200,0 0-513,7 0 129,6 0-1024,-1 3 128,4 0-512,0 0 128,4-1-256,-1 2 128,5-1-1664,8 0 1,-12 0-2433,-1-3 0,6-3 0,-5-7 128</inkml:trace>
  <inkml:trace contextRef="#ctx0" brushRef="#br0" timeOffset="119802">28561 4852 7552,'-4'18'3712,"-4"21"1408,8-24-3713,0 3-1023,0 5 0,0 5-256,0-1 128,5-4-384,2-2 0,5 0-384,-4-6 128,0-6-2815,8 0-1,-4-3-2432,4-15 0</inkml:trace>
  <inkml:trace contextRef="#ctx0" brushRef="#br0" timeOffset="119849">28757 4759 5888,'0'0'2944,"11"25"2432,-11-14-3073,4 7-1023,-4 9 128,0 0-640,0 3 128,-4 5-512,4 2 128,0-1-512,0-7 0,0-2-128,4-6 128,-4-3 0,0-6 128,0-3-512,0-9 128,0-6-256,5 0 0,-2-6 128,1-3 128,0-6 256,8 3 128,-3 6-128,2 1 128,1-1 0,0 2 0,4 7 256,-4 6 128,0 7 128,0 2 0,-1 6-640,2 0 128,-5 8-128,3-5 128,-2 0-768,-9-9 0,4-3-2944,-1-3 1,-3-6-3329,9-6 0</inkml:trace>
  <inkml:trace contextRef="#ctx0" brushRef="#br0" timeOffset="120274">29055 4995 7168,'0'13'3584,"-4"37"1792,4-35-3585,0-3-1151,0 3 0,0 0-128,4 0 0,0 0-640,4-3 128,0-6 0,4 0 0,0-9 0,0-3 0,0-1-384,0-1 128,-4-4-384,-4-3 128,0 0 128,-4 1 0,-8-4 256,0 3 0,-4 5 256,-4 2 128,0-2-256,0 5 0,0 2 0,0-1 128,8 1-256,0 3 0,0-3-1535,5 3-1,3-2-4608,3-1 0,5-4 5504,4 2 128</inkml:trace>
  <inkml:trace contextRef="#ctx0" brushRef="#br0" timeOffset="120722">29262 5020 5248,'-3'3'2560,"18"5"2048,-15-8-2688,0 0-640,8 12-1,0 3-383,0 6 128,-4-3-384,0 0 0,-4-3-256,4 0 0,0-7-384,0-1 128,-4 2-128,0-3 0,0-12-128,0-6 0,0 0 0,4-3 128,0-3-384,4-3 128,0 1 128,4-5 0,0 7 256,0 3 0,4 3 384,-4 6 128,0 6-384,0 3 128,-5 9 0,2 1 128,-2 5-512,-2-1 0,-1 16-1664,0-15 0,-4-6-2175,0-3-1,3-3-1920,6-9 0</inkml:trace>
  <inkml:trace contextRef="#ctx0" brushRef="#br0" timeOffset="121145">29601 4965 6400,'-7'7'3200,"14"16"2048,-7-13-3073,0 1-1151,0 11 128,0-4-512,0 2 128,4-2-640,0-3 128,0 0-256,4-6 0,0-3-128,0-3 128,0-3-128,4-3 0,0-3-640,0-3 0,-1 0 0,-2-6 0,-5 0 256,-4 1 128,0-5 256,-4 1 128,-5 4 0,2 2 128,-5-1 128,-1 5 128,2 4 256,3 1 128,0 6-256,0-3 128,0 4-256,0 2 0,4-1-256,0 5 0,0-8-256,4 8 128,0-10-128,4 8 128,4-8-256,0-3 128,4 1-128,0 2 0,0 0 0,0-3 0,-1-4 128,5 4 0,0 1 256,9-1 0,-2-1-128,1 4 128,-3 4 0,-2 1 128,-3 8 256,0 2 128,-4 3-128,0 2 0,0-2-256,-4 3 128,-5 0-256,6-4 128,-5-7-128,-4-2 0,0-1-128,0-7 0,-4 0 0,0-3 0,4-9-256,-5 2 128,5-1-128,0-7 128,5 0-512,3 1 128,0-1 0,0-4 128,4 4-768,0 0 0,-1 0-511,5 3 127,-3 4-1024,-1 2 128,-1 6-2432,1 3 0</inkml:trace>
  <inkml:trace contextRef="#ctx0" brushRef="#br0" timeOffset="121901">30135 4987 7424,'3'6'3712,"-3"9"2175,0-7-3583,0 4-1280,0 6 0,0-3-768,0 9 128,0-9-512,0 0 128,0 0 0,0-3 0,0-3-128,0-9 0,0-3-640,0-6 0,0-3 384,0-6 0,5 3 128,-1-3 0,0 0 384,4 6 0,0 4-128,4 1 0,0 4 768,-1 9 0,2-6-384,-6 12 128,2 0 128,-2 9 0,-2-3-512,-1-3 0,-1 6 0,-3-3 0,0-3 0,0-3 0,0-6-256,0-4 0,0-2-384,0-5 128,0-10-128,4-6 128,0 3-128,4 0 128,5 3 384,-10 3 0,13 3 128,-3-3 128,-2 9 0,1 3 0,0-2 0,-4 4 0,4 11 0,-4-2 0,-5 1-256,-3 0 128,0 3-512,9 0 0,-9 0-1408,0-3 0,0 0-767,0-3 127,7 3-2944,6-12 0,-5 0 4096,12 0 128</inkml:trace>
  <inkml:trace contextRef="#ctx0" brushRef="#br0" timeOffset="122466">30541 5133 5248,'9'-12'2560,"-2"12"2048,-3-6-2688,-4 3-1280,0-6 0,0 3-640,0 0 128,0-6 128,-4-3 128,0 9-1,1 6 1,-10-2-128,1 4 0,0 11 384,1-2 0,2 4-128,-2-3 128,2 0-256,2 3 128,2-3-128,5 3 0,5-3-256,2-6 128,2-3-256,2 3 0,-2-6 0,10-6 0,-11 0-128,4-6 0,4-3 128,-4 0 0,-4 0-128,4 0 0,-4 6 384,0 1 0,-8 1-256,0 4 0,-8 13 512,8 4 128,0 4-384,0-6 128,8 3-384,-4 0 128,-4 0-128,0 3 128,7-6-896,-7-3 128,0-9-1408,0 0 128,0 0-1407,13 0-1,-5-13-2688,-4 5 0</inkml:trace>
  <inkml:trace contextRef="#ctx0" brushRef="#br0" timeOffset="122960">30744 4834 8192,'8'15'4096,"-8"39"1791,0-36-3967,0 8-896,0 7 128,5 3-640,-2 6 128,1 0-256,5-6 0,-9-6-512,7-6 128,-7-10-896,0 4 0,0-14-1408,0 2 0,0-4 385,-7-4-1,7-1-3968,0 0 0,0-12 4992,0 3 0</inkml:trace>
  <inkml:trace contextRef="#ctx0" brushRef="#br0" timeOffset="123616">31266 4759 6272,'7'18'3072,"1"0"2048,0-6-3073,-4 13-1023,8 1 0,-8 4-384,8 6 128,-8 0-512,0 2 128,-4 2-384,8-2 0,-4-11-128,0 0 128,-4-9-256,0-3 128,0-7-128,0-4 128,0-8-512,-4-1 0,0-8 0,4-1 128,0-7 640,4 0 0,4 3-128,0 0 0,4 3 0,8 10 128,0-2-128,12 7 128,-5 0 384,-2 7 128,-6 1 128,1 14 0,0-8-256,-4 4 128,-8 0-384,-4 0 128,-4-6-256,-8 6 128,-7-6-256,2-3 0,-11 0-256,-3-4 128,2-5-768,2 0 128,3 0-1280,0 0 0,8-3-1023,4 1-1,4 2-2048,8-3 128</inkml:trace>
  <inkml:trace contextRef="#ctx0" brushRef="#br0" timeOffset="124158">31791 5106 6272,'0'-6'3072,"0"-15"1408,0 15-3072,-4-6-768,0 0-1,-4 6 1,-3 1 0,-2 1-256,-3 4 128,9 9-256,-9 0 0,0 10-256,4-5 128,-1 4 0,6 0 128,3 0-256,4 0 128,0 3-256,4-6 0,3-4 256,-2 2 128,10-4-384,-3-13 0,4 1-128,-3 1 0,-1-11-256,-1 2 128,1-7 256,1 3 128,-6-3 0,2 9 0,-9 3 256,3 3 0,-3 3-256,0 0 128,0 9 0,0 3 128,0 0-256,0 2 0,8 1-384,-4 0 128,0-5-2687,4-2 127,0-1-3584,4-4 128</inkml:trace>
  <inkml:trace contextRef="#ctx0" brushRef="#br0" timeOffset="124608">32014 4962 7168,'-8'-8'3584,"-27"5"1408,31 9-3457,-1 2-639,1 2 0,1 2-512,-1 2 128,4 1-128,0 0 128,4 3-128,3 0 128,5 0-128,8-3 0,-8 0 128,1 0 0,-2 0-256,1-3 128,-4 0-128,-8-3 0,-8-1-384,4 2 128,-8-7-384,0-1 128,1 1-1408,-2-3 0,-3-3-1536,4 1 129,5-1-3969,3 0 0,4-4 6912,4-1 128</inkml:trace>
  <inkml:trace contextRef="#ctx0" brushRef="#br0" timeOffset="125176">32198 4837 6400,'3'9'3200,"18"3"256,-21-6-3072,4 3-1792,3 3 128,2 0-4096,2-3 128</inkml:trace>
  <inkml:trace contextRef="#ctx0" brushRef="#br0" timeOffset="124959">32214 5025 7424,'-4'13'3712,"11"7"2047,-2-5-3711,-5 1-2048,0-2 128,0 1-128,0 0 0,0 0-384,0 0 0,0-3-1280,0-6 129,0-1-1025,0-1 128,0-4-2560,4-4 0</inkml:trace>
  <inkml:trace contextRef="#ctx0" brushRef="#br0" timeOffset="125346">32504 4983 7680,'0'-8'3840,"-12"8"1407,8 0-3711,-3 0-768,-9 0 0,7 2-384,-2 4 128,-1 1-128,3 4 0,2 4-256,-2 0 128,9-3 0,9 3 128,-2 9-128,2-6 0,3-3 0,4 0 0,-12-3-256,0 3 128,8-6 256,-8 0 0,-1 0-128,-3-3 0,-3 0-256,-6-3 128,-2-1-128,-5-2 128,0 0-768,0 0 0,0-2-1280,8-1 0,-4-3-1791,4 0 127,4 3-2816,8 0 128</inkml:trace>
  <inkml:trace contextRef="#ctx0" brushRef="#br0" timeOffset="126012">32792 4719 7808,'12'35'3840,"36"4"1919,-36-24-3967,4 6-896,0 9 0,7 3-128,-3 0 128,-8 3-640,1 2 0,-2 7-128,-11-3 0,0 6-256,-11-15 128,-2 0-896,-3-7 0,-3-2-1536,-6-3 0,14-12-3327,-5 6-1,7-9 3328,2-9 0</inkml:trace>
  <inkml:trace contextRef="#ctx0" brushRef="#br0" timeOffset="126313">33091 5259 9856,'3'0'4864,"-6"14"127,3-14-5119,-8-3-1536,3-2 1,2 5-4865,3-6 128,-4-1 4736,0-1 128</inkml:trace>
  <inkml:trace contextRef="#ctx0" brushRef="#br0" timeOffset="-20665.82">161 1720 2432,'-5'21'1152,"10"-39"2176,-5 18-1280,0 0-384,0 0 128,0 0-384,0 0 128,0-6-512,0 6-1,0-9-383,0 3 0,-5-3-512,5 3 0,0 0 0,0 0 0,0 3-128,0 12 128,0-9-128,5 4 128,-1 7 128,0 1 0,-4-3-128,0 3 128,0 3-256,0-6 0,-4 0 256,0 0 0,-4-3-384,-8-1 0,4-2 0,0-6 0,4 1 256,0 2 128,0-6-384,0-1 0,16-1 128,0 2 0,4 0 128,-4 0 0,0 6-128,0 0 128,-1 0 128,6 0 0,-5 3-128,-4 6 128,-4-3-128,-4 2 0,-1 2-128,-11-7 128,5 2-256,-5-5 128,8 0 0,-4 4 0,0-8-128,4 4 0,4 0 0,0-3 128,4-2 128,4-1 0,8 2-128,4-4 0,-4 8 0,0-3 128,0 3 128,0 3 128,4 5-128,-8-8 0,-5 4-256,-3 5 128,0-4-128,-3 5 128,3-10-256,-8 5 128,0-5-128,-8-5 0,4-1-640,4-3 128,0 0-1024,4 0 0,0 6-1279,0-3-1,4 3-3200,0 3 0</inkml:trace>
  <inkml:trace contextRef="#ctx0" brushRef="#br0" timeOffset="-19126.82">914 1795 7040,'12'-10'3456,"8"-1"1536,-13 4-3713,2 5-895,11 2 128,-1 2-640,-3-2 128,8 0-1024,8 0 129,-8 4-3585,16-4 128,-12 9 1024,8-4 128</inkml:trace>
  <inkml:trace contextRef="#ctx0" brushRef="#br0" timeOffset="-19493.82">1197 1568 4224,'0'-9'2048,"4"3"2304,-4 3-2176,0-4-768,0 2 128,0-5-896,-4 2 127,-8-1 1,0 0 128,-4 0-512,4 6 0,-4-3-128,-4 6 0,8 3 0,0 5 128,5 5-256,-2 14 128,2 6-256,7 5 0,0 16 256,0 0 0,0-1-256,3 2 128,5-1-128,-3-4 0,2-5 0,5-6 0,-12-6-768,8-6 128,-8-4-1024,0-4 128,-8-5-1663,8-10 127,-12-8-2304,5-2 128</inkml:trace>
  <inkml:trace contextRef="#ctx0" brushRef="#br0" timeOffset="-18753.82">1336 1660 5760,'12'-3'2816,"-4"-6"1664,-4 6-2944,-4 3-1408,12 3 128,-4 6-2688,-4-6 0,8 3-2560,-4 0 0</inkml:trace>
  <inkml:trace contextRef="#ctx0" brushRef="#br0" timeOffset="-18951.82">1384 1810 5888,'0'12'2944,"0"6"2176,0-12-3072,4 9-1281,-4 0 1,4 0-768,0 3 128,-1-3-256,2-1 0,-1 1-1535,0-6 127,-4-9-2176,0 0 128,0-9 128,3 0 128</inkml:trace>
  <inkml:trace contextRef="#ctx0" brushRef="#br0" timeOffset="-18601.82">1599 1798 4736,'4'20'2304,"8"10"2304,-8-15-2560,0 0-512,-4 3-1,4 0-511,0-3 128,0 0-1024,-1-3 128,-3-3 128,0-3 128,0-6-512,-3-3 128,-1-3-128,0-6 128,0 4-256,4-5 128,0-5 128,0 1 0,4-4-384,0-4 0,3 5-1152,2 2 128,3 3-1407,4-3 127,-8 0-1792,4 12 128,-1 6 2560,10 6 0</inkml:trace>
  <inkml:trace contextRef="#ctx0" brushRef="#br0" timeOffset="-18247.82">2018 1800 6912,'-12'-8'3456,"3"-25"1536,5 36-3457,1-6-511,-1-3 0,-5 0-384,-7-3 128,5 12-512,-1 0 128,3 3-384,6 6 128,-1 0-256,0 3 128,4 3 0,4-7 0,0 1 0,4 4 0,8 7 384,0-5 128,4-6-256,-13 3 0,2-3 0,-2 0 128,-7 0-384,-3-3 128,-1-3-384,-5-3 128,2-3-1280,-13 0 128,4-3-1408,0-3 129,8 0-2817,-8 0 128,12 1 3200,4-2 0</inkml:trace>
  <inkml:trace contextRef="#ctx0" brushRef="#br0" timeOffset="-17654.82">2089 1738 7168,'-12'-6'3584,"37"-9"2303,-22 15-3583,1-3-1536,12 3 128,0-3-768,4 6 0,-4-6-384,7 9 128,6-3-4095,-10 0-1,13 3-1792,-3 3 128</inkml:trace>
  <inkml:trace contextRef="#ctx0" brushRef="#br0" timeOffset="-17870.82">2165 1576 6528,'3'3'3200,"2"24"2176,-5-9-3457,0 6-767,0 13 0,0 1-1024,0 4 128,4 0-128,3 2 128,2 1-512,3-9 0,4-6-1536,-5-9 1,5-6-2817,-3-9 0,-1-9 1280,3-3 0</inkml:trace>
  <inkml:trace contextRef="#ctx0" brushRef="#br0" timeOffset="-17122.82">3112 1815 4736,'0'-11'2304,"0"2"2432,0 3-2560,0-1-1024,0 2 128,-4-5-513,0-1 1,-8 2 0,4 0 0,0 0-384,-11 6 128,6 3-384,-3 8 0,4 8-128,-8 8 0,13 2 0,-2 4 0,9 3 0,4-2 0,8-5-384,4-2 128,0-3-1408,4-3 0,8-6-1151,-8-3 127,4-3-2816,0-6 0</inkml:trace>
  <inkml:trace contextRef="#ctx0" brushRef="#br0" timeOffset="-16822.82">3287 1822 6656,'-3'6'3328,"3"2"2048,0-11-3457,0 3-1023,0 10 128,-4 8-384,-1-3 128,1 0-640,4-1 128,0 5-256,4-5 0,1-2-128,2-3 0,6 0 0,-2-6 128,1-6-384,4-3 0,-4-3-128,0-2 128,-4-2 256,0-5 128,-8 1 0,0 1 128,-12 1 0,4-2 0,-3 1-256,-2 4 128,1 7-896,8 2 0,-8 0-1023,5 3-1,3 8-1792,4 5 128,4-5 640,3 4 0</inkml:trace>
  <inkml:trace contextRef="#ctx0" brushRef="#br0" timeOffset="-16420.82">3503 1830 5504,'7'3'2688,"-10"-8"2432,3 5-2944,0 8-1280,3 7-1,-3 7-127,0-1 0,4 2-640,-4 2 128,9-5-256,-2-2 0,2-3 0,-2-6 0,9-7-384,-16-4 0,16-10-384,-4-6 0,-4 0 384,0 4 129,8-2 127,-12-5 128,0 7 383,-4-1 1,8 5 512,-4 2 128,-4 8-640,0 0 128,4 5-128,-4 5 128,0 4-384,0 1 128,4 7-128,0-4 128,0 2-640,4-5 128,0-3-2048,-4 0 129,3-7-3329,-2-5 128,3-2 2816,-8-4 0</inkml:trace>
  <inkml:trace contextRef="#ctx0" brushRef="#br0" timeOffset="-16056.82">3781 1851 6016,'0'-11'2944,"16"44"2816,-8-22-3201,-8 4-1151,0 3 0,8 3-1024,-8-3 128,8 0 0,-3-3 0,-2-3-512,-3-3 0,0-9 128,0-4 0,0-4-128,0-4 0,0 0 0,-3-3 0,3-6-256,0 0 128,0-2 0,3-2 0,1 2-256,4-1 128,0 12-768,0 2 0,0 2-1280,4 1 1,0 2-3713,0 5 128,0 2 4736,-4-2 0</inkml:trace>
  <inkml:trace contextRef="#ctx0" brushRef="#br0" timeOffset="-15724.82">4152 1830 6272,'0'-12'3072,"-5"9"2432,5 1-3201,0 2-895,-3-6 128,-9-3-768,4 0 128,-4 2-512,-4 5 128,0-1-512,1 8 128,-1 2-256,3-1 128,1 9 128,5 3 128,3 2-256,-1 8 0,10-2 128,2 1 0,6 0 0,-2 0 0,5-4-128,0-1 0,-4-4 384,0-3 0,-4-4-384,-4-1 0,4-5-128,-16 5 0,4-5-1920,-8 1 128,0-6-1791,-7-8 127,6-2-2688,1 2 0</inkml:trace>
  <inkml:trace contextRef="#ctx0" brushRef="#br0" timeOffset="-15365.82">4184 2037 5888,'11'-3'2944,"25"-18"2048,-27 18-3072,3-6-1408,3-9-1,1-3-383,0 1 128,-4-2-256,-4 1 128,-4 6-128,-4 0 128,-4 4 640,-4-1 0,-4 9 0,-4 6 0,0 2-384,5 10 128,-2 0 128,6 9 0,2 3-384,5 0 128,0 0-384,9-3 128,3 0 256,3-1 0,6-5-1024,-2-8 128,1-5-2432,0-2 0,0-6-5503,4-5-1</inkml:trace>
  <inkml:trace contextRef="#ctx0" brushRef="#br0" timeOffset="-14415.82">5064 1762 6272,'0'-21'3072,"8"24"2048,-4-6-3328,0 3-1409,4 0 129,0 0-1535,0 3-1,4 6-4480,0-6 0,8 6 3584,-4 0 0</inkml:trace>
  <inkml:trace contextRef="#ctx0" brushRef="#br0" timeOffset="-14602.82">5159 1899 7424,'-23'3'3712,"31"-3"1663,-13 7-3711,2-2-512,-1 5 128,0 4-1024,-1 4 128,5 0-512,5 3 128,-1-3-256,0 0 128,-4-6-1408,0-1 128,0-1-1919,3-4 127,-3-6-2432,9-3 128</inkml:trace>
  <inkml:trace contextRef="#ctx0" brushRef="#br0" timeOffset="-13852.82">5351 1869 7552,'4'0'3712,"3"63"1919,-2-48-3839,-5 3-1024,0 0 0,0-6-640,0-1 128,4-1-256,-4-2 0,0-4 0,-4-1 0,4-3-640,-5-3 0,5-6 128,0 0 0,0-3 128,5 0 0,-1 0 256,3-6 128,2 4 0,2-2 0,1 4 640,1 3 0,-1 6 256,-1 3 128,1 7-384,1 1 128,-2 7-256,-3 3 0,-4 3-512,0 0 128,4 0-128,-8-3 128,0-3-1280,0-4 128,0-4-2816,0-7 1,0-7-2817,8-4 128</inkml:trace>
  <inkml:trace contextRef="#ctx0" brushRef="#br0" timeOffset="-13370.82">6433 1914 3328,'13'0'1664,"-1"6"2304,-12-6-1536,4 0-1024,-1-6 128,-3 1-512,0-5 127,-3 2-511,-1-2 128,-5-5-128,2 10 0,-5-2-512,-4 1 128,-4 1-128,0 5 128,-4 5-256,0 8 128,4-5 0,4 10 0,4-6 0,5 9 0,2 1-128,13-5 128,0 4-256,4-6 128,4-4 0,0-4 0,0-4-128,0-6 0,4-4 0,-4-7 0,-4 2 128,-1-6 0,2 3 0,-6 3 0,2-3 128,-6 9 0,1 1 0,-4 5 128,5 0 128,2 5 0,-3 5 0,5 8 0,-2-7-512,2 10 128,-2-6-128,-3 2 128,4-1-2304,-4-1 128,5-3-2303,-2-7 127,1-7 128,0-4 0</inkml:trace>
  <inkml:trace contextRef="#ctx0" brushRef="#br0" timeOffset="-12953.82">6645 1675 7040,'-5'-3'3456,"18"27"2304,-10-12-3713,1 6-639,-4 6 0,0 8-1152,5 4 128,-5 9-384,4 1 0,-1-5 0,1-5 0,5-6-2176,-2-7 128,2-8-2175,-2-2 127,2-8-384,-2-5 0</inkml:trace>
  <inkml:trace contextRef="#ctx0" brushRef="#br0" timeOffset="-12726.82">6947 2100 5888,'4'-3'2944,"20"-4"2176,-16 7-3072,0-5-1281,5-5 129,2-4-512,-3-8 0,4-1-256,-4-4 0,-4 0 0,0 3 128,-4 0 128,-4 6 0,-4 0-256,-4 3 128,-4 10-128,-4 1 128,4 8-128,-4 1 128,4 5-128,1 8 0,2 0 256,5 11 128,4 4-128,4 2 128,0 5 128,4 1 0,5 2-256,-2-7 0,1 8-256,0-9 0,-4 5 128,-4-11 0,0-2-384,-4-3 128,-4-6-128,-4-3 128,-4-6-256,-4-6 128,0 0-1792,-8-9 128,5-3-640,-6-6 0,5 1-639,1-8-1,11 1-2048,3-2 0</inkml:trace>
  <inkml:trace contextRef="#ctx0" brushRef="#br0" timeOffset="-12166.82">7166 1947 7808,'-3'0'3840,"-6"9"1791,9-3-3967,0 0-1152,0 3 128,-4 9-256,4-3 0,4-1-384,1 1 0,2-2 0,2-1 128,-2-4-128,9-5 0,0-3-128,0-5 0,-3-8-128,-2-5 0,1-2 128,-4-1 128,-16-6 0,-4 3 0,1 12 0,-5 3 128,0-3-512,3 7 128,-6 1-1536,6 4 129,6 4-1153,-2-2 0,6 1-2432,6 7 128</inkml:trace>
  <inkml:trace contextRef="#ctx0" brushRef="#br0" timeOffset="-11793.82">7429 1887 6016,'-4'4'2944,"13"10"2176,-6-2-3072,1 3-769,-4 3 1,4 0-640,1 3 0,-2-4-384,1-1 128,-4-4 0,0-3 0,0 0 0,0-4 0,0-1-128,-4-4 0,1-9-256,-2-4 0,-3-4 128,5-4 0,3 0-256,0-3 0,3 3 128,5 0 0,0 1-256,5 2 128,-6 5-1152,5-4 128,0 11-1280,-4-1 129,0 7-3585,4 0 128,0 10 4096,-4 5 0</inkml:trace>
  <inkml:trace contextRef="#ctx0" brushRef="#br0" timeOffset="-11262.82">7629 1734 6784,'-4'0'3328,"20"-29"2304,-12 29-3585,4 3-1151,0 3 0,-1 0-640,2-6 0,-2 6-2048,5 0 128,1 3-3455,-1-3-1,3 3 1920,6 0 128</inkml:trace>
  <inkml:trace contextRef="#ctx0" brushRef="#br0" timeOffset="-11446.82">7680 1884 6784,'0'3'3328,"0"36"2304,4-30-3585,-4 3-1407,0 3 0,0 0-640,0 0 128,5-3-1536,-1-3 128,-4-3-3199,0-6 127,3-6 512,1-1 128</inkml:trace>
  <inkml:trace contextRef="#ctx0" brushRef="#br0" timeOffset="-10729.82">7932 1836 6400,'-45'-3'3200,"29"-5"2304,16 8-3329,0 0-1151,0 0 0,5 5-384,3-2 128,8-3-768,3 7 0,6-7-128,-2-4 0,6 1-1920,-6 6 128,1-3-2175,-4 0 127,0 0-256,0-3 128</inkml:trace>
  <inkml:trace contextRef="#ctx0" brushRef="#br0" timeOffset="-10930.82">7928 1741 7552,'11'-3'3712,"5"12"1919,-20 0-3839,1 0-768,-6 6 0,2 12-640,3-1 128,-1 7-512,5-3 128,0 0 0,9 0 0,3 0-384,-1-6 0,1-6-1664,1-3 0,3-6-1535,-5-9-1,5-9-1920,0 0 128</inkml:trace>
  <inkml:trace contextRef="#ctx0" brushRef="#br0" timeOffset="-10495.82">8167 1678 7296,'4'-8'3584,"8"46"2175,-8-26-3711,-1 6-1024,-3 9 0,0 3-384,0 0 0,0 3-384,0 0 0,0-4-128,0-5 0,4-6-256,-4 0 0,5-6 0,-1-6 128,-4-6-512,3-6 0,1-3-128,5-3 0,-2-6 384,5 7 128,1-2 256,2-5 0,-7 3 128,4 6 128,0 3 256,0 1 0,4 5 128,-9 5 128,6 5-384,-5 4 128,-4 5-640,0-1 128,-4-1-512,0 1 0,0-3-1792,0-3 0,0-6-1919,0-6 127,0-6-1792,0 3 0</inkml:trace>
  <inkml:trace contextRef="#ctx0" brushRef="#br0" timeOffset="-10110.82">8438 1846 6528,'0'-3'3200,"15"21"2944,-10-13-3201,-5 5-1535,0 5 128,0-1-640,0 1 0,0 0-896,0-3 0,0 0-128,0-3 128,0-9-512,0 0 0,0-6-512,0-3 0,3-2 256,1-2 0,5-2 512,2 3 128,1-3-128,0 4 0,4-2 512,0 4 0,-4 3 512,4 4 128,0 4 128,-4-2 0,-5 13-384,2-1 128,-5 2-256,-1 4 0,1 3-384,-4 0 0,0-3-256,0-6 128,5-3-128,-5-3 0,0-6-896,0-6 0,4-3-128,-1-3 0,6-6 256,-2 0 0,2-2 640,-2 2 0,6 5 256,-6 4 128,5-6 512,1 9 128,-6 4 256,-3-1 128,1 14-768,-2-2 128,1 6-128,0 3 0,0 0-384,-4-3 0,4 3-1920,-4-3 0,4-3-2175,4-3 127,0-3-1664,4 3 128</inkml:trace>
  <inkml:trace contextRef="#ctx0" brushRef="#br0" timeOffset="-9523.82">8947 1830 9088,'-4'-8'4480,"-8"16"1919,12-8-4607,-4 6-1152,0 4 128,1 2-256,3-1 0,0 1-256,0-2 0,0 8 128,3-3 0,1-1 0,5-2 128,-2 6-128,2-6 128,-2-3-512,2 3 128,-6-3 0,-3-3 128,0 0-512,-3-4 0,-6 2-896,2-4 128,-6-4-1536,1 2 128,1-4-2047,2 6-1,2-6-1024,7 6 128</inkml:trace>
  <inkml:trace contextRef="#ctx0" brushRef="#br0" timeOffset="15410.18">10319 1681 3584,'0'-24'1792,"8"27"1536,-8-3-1792,3-3-384,-3 3 0,5-5 256,-1-2 128,-4 4-896,-4-2 127,-1 2-383,-2 8 128,-5 1 0,-1 6 0,-2 1-128,-5 7 0,4 4-128,1 9 0,-1 0-128,7 2 0,13 8-128,1-2 128,2-2-384,9-6 128,0 0 0,4-6 0,0-6-1536,-1-6 0,2-7-1919,-1-1-1,0-10-1024,-1-6 0</inkml:trace>
  <inkml:trace contextRef="#ctx0" brushRef="#br0" timeOffset="16082.18">10626 1902 5248,'-25'-8'2560,"14"5"2432,11 3-2688,0 0-1024,0 0-1,0 0-767,0 0 128,8 0-384,-1 0 0,5 0-256,1 0 128,14-4-512,1 1 0,0 3-1792,0 0 1,-4 0-1921,3 3 128,2 1 896,-10-1 0</inkml:trace>
  <inkml:trace contextRef="#ctx0" brushRef="#br0" timeOffset="15875.18">10657 1747 5504,'0'-9'2688,"0"-3"2304,0 20-2944,0 2-1152,-8 2-1,5 3-127,-1 3 0,-1 6-512,5 6 0,0 3-256,0 0 128,0-4-256,9 1 0,-6-3-768,5-3 128,4-6-1535,-3-6-1,10-4-2432,-3-4 128,4-8 2944,-8-1 128</inkml:trace>
  <inkml:trace contextRef="#ctx0" brushRef="#br0" timeOffset="16508.18">10949 1753 4864,'0'-24'2432,"-5"15"1792,5 9-2304,0 0-1280,5 3 128,-5 3-768,7 3 0,-7-3-1152,8 3 128,0 0-2048,-4-4 128,8 5-384,-4 5 128</inkml:trace>
  <inkml:trace contextRef="#ctx0" brushRef="#br0" timeOffset="16327.18">10949 1846 6016,'0'8'2944,"7"32"2176,-7-32-3072,0 4-1281,0 6 1,0 3-640,0 3 0,8-3-256,-4-3 0,-4-3-1663,4-3-1,0-6-2688,-4-6 0,8-6 1920,-4 0 128</inkml:trace>
  <inkml:trace contextRef="#ctx0" brushRef="#br0" timeOffset="16696.18">11104 1911 5504,'4'9'2688,"-1"27"1920,-3-24-2944,0 0-768,0 9 128,0-3-641,0 0 129,0-3-512,0-6 0,0 0-128,0-4 128,0-8-512,0-5 129,0-7-1,9-6 128,-2-1 256,6-1 128,-2-4-128,1 0 0,0 7 512,4 2 127,0 3 129,-4 5 128,0 7 0,0 9 0,4 1-640,-8 4 128,0 4-256,0 7 0,0-2-256,-4 1 128,0-3-128,0-6 128,0-1-256,-4-1 128,0-4-640,0-6 128,4-6-384,4-6 128,-5-6 640,6 0 128,-2 0-128,2 0 128,-2 0 128,2 3 128,-2 10 512,2-2 0,2 4 512,-2 6 128,-2 6-896,-2 6 128,2 3-384,-3 3 128,5 3-384,-2-6 0,-3 0-640,4-4 0,-4-1-2943,5-4-1,-6-6-2432,5 0 128</inkml:trace>
  <inkml:trace contextRef="#ctx0" brushRef="#br0" timeOffset="17259.18">11542 2043 6656,'8'-9'3328,"8"-1"1536,-8 10-3201,0-2-1151,3-7 128,2-3-640,-1-3 0,-1-3-128,1 0 128,-3 0 0,-2 0 128,-3-2-128,-4-1 128,-4 6 256,-3 3 0,-9 12 128,0 0 0,0 12-128,0 3 0,4 3 128,4 2 0,0 4-128,8 0 128,0-3-512,3 0 0,6 0-256,3-6 128,4-3-128,4 0 128,0-3-2688,3-4 129,2-1-5249,2-11 128</inkml:trace>
  <inkml:trace contextRef="#ctx0" brushRef="#br0" timeOffset="18020.18">12494 1861 4736,'-4'-7'2304,"0"1"1920,4 1-2432,-4-2-640,0-1 0,0-5-256,-8 5-1,0 1-127,0 2 128,-4 5-640,0 9 0,0 2-256,0 7 128,0 10-128,4 2 128,5-1-128,3 4 0,4-3-128,7-7 0,6 5-640,3-8 128,7-2-895,5-3-1,0-9-1024,0 1 128,0-14-1024,-1 1 128,-2-6 1792,-5-2 128</inkml:trace>
  <inkml:trace contextRef="#ctx0" brushRef="#br0" timeOffset="18275.18">12665 1881 4864,'0'-5'2432,"4"-5"2176,-4 10-2560,0 10-896,-4 1 128,4 11-257,0-2 129,0 4-896,0 3 128,0-1-384,0-4 0,9-1-128,2-9 128,1-6-256,4-6 128,-8-6-1280,4-1 129,0-10-129,-4-4 128,0 0 896,-4 6 0,-4-3 512,-4-2 0,-12-2 512,4 4 128,-4 10 0,4 1 128,-8-4-512,9 4-1,2 4-255,2-2 0,2 5-128,5 2 0,0-2 0,12 3 0,-3-6-128,10 3 128,-7 0 128,8 6 128,0-9-384,0 13 0,0-5 128,-4 1 0,-4 9 128,4-3 128,-8 3 0,4 3 0,-12 3 0,0-3 0,0 2-512,0-4 128,0-4 128,0-7 0,0 5 128,0-10 128,4-6-640,-1 0 128,2-3-128,3-3 128,-5-3 0,6-3 0,7 3 256,-9 0 128,5 4 0,8-2 0,-8 4 640,4 6 128,-4 6-512,0 6 128,-4 4-256,0 4 128,0 1-256,-4-3 0,0-3-128,0-3 0,-4-3-128,0-6 0,8-3 0,-8 0 128,4-4-128,0-1 0,8-4 0,-8 0 0,12 0 0,-9 3 0,2 3 256,3 1 0,-4 1 0,4 4 0,-5 9 384,6 0 0,-13 3-256,7 3 0,-7 0-384,0 0 128,0 0-384,0 0 0,0-4-2176,0-1 1,0-4-3329,0-6 0,9 0 4224,-6-6 128</inkml:trace>
  <inkml:trace contextRef="#ctx0" brushRef="#br0" timeOffset="19347.18">13195 1929 6016,'0'-15'2944,"25"0"1792,-14 12-2944,-3 3-385,4 3 1,0 3-896,0 3 128,-1 1-128,-2 1 128,-2 1-512,2 0 0,-2 3-128,-2 0 128,-5 0-128,0 0 128,-5 0-256,-2 0 128,-5 3-640,4-6 0,-4-4-768,0-5 128,4 0-1663,0-3 127,0-3-1664,4-2 128,4-1 3200,0-6 128</inkml:trace>
  <inkml:trace contextRef="#ctx0" brushRef="#br0" timeOffset="19143.18">13231 1911 6528,'0'6'3200,"0"24"2048,0-18-3329,0 9-767,0 5 128,0 7-896,0-2 128,0 7-640,-4 4 128,12 3-128,-8-9 128,4 0-896,0-12 128,0-6-2047,-4-3 127,0-7-1408,0-8 0,0-3 1920,0-5 0</inkml:trace>
  <inkml:trace contextRef="#ctx0" brushRef="#br0" timeOffset="19656.18">13446 1681 7552,'4'4'3712,"5"22"1919,-9-8-3839,0 6-1280,0 5 0,0 7-512,7 7 0,-3-5-128,4 1 128,0-6-1280,0-3 128,0-7-1919,0-4 127,0-5-2560,-1-4 128</inkml:trace>
  <inkml:trace contextRef="#ctx0" brushRef="#br0" timeOffset="19852.18">13562 2093 6144,'16'7'3072,"8"-20"1664,-12 11-2944,-1-1-1408,5-4-1,4-4-127,1-4 0,-2 0-256,-3-3 0,0-3 0,-4 0 0,0-3 0,-8 6 0,-8 3 128,-4 0 128,0 4 384,-4 1 128,0 5-384,0 2 128,0 8-128,1 4 0,-2 3-384,5 3 0,4 6 0,4 0 128,4 0-128,4 0 0,0 0-128,4-3 128,4-3-1792,0-3 0,0-4-2047,4-1-1,-4-11-640,7-4 0</inkml:trace>
  <inkml:trace contextRef="#ctx0" brushRef="#br0" timeOffset="20202.18">13873 1899 5888,'-9'-8'2944,"18"19"2560,-6-4-2945,5 1-1023,0 4 0,0 3-1152,0 0 0,5 3-384,-2 0 0,1-3-128,8-1 0,-8-1-1920,0-4 1,-4-3-2305,-1-6 0,2-3 640,-5-7 0</inkml:trace>
  <inkml:trace contextRef="#ctx0" brushRef="#br0" timeOffset="20408.18">14019 1887 6912,'-11'0'3456,"-5"18"1664,12-9-3457,-4 3-639,-4 4 0,0-2-1024,-7 7 128,6-3-384,1-3 128,5-3-1536,-2 0 129,2-3-1153,2-3 0,5-3-2432,0-3 128</inkml:trace>
  <inkml:trace contextRef="#ctx0" brushRef="#br0" timeOffset="20807.18">14051 1792 7296,'0'-3'3584,"9"3"1408,-9 0-3713,4 0-1279,3 6 128,9-3-896,-4 6 129,1-6-3841,-2 5 128,1-1 896,4-2 0</inkml:trace>
  <inkml:trace contextRef="#ctx0" brushRef="#br0" timeOffset="20645.18">14099 1914 7296,'29'-3'3584,"-29"78"1920,0-51-3713,3 0-1663,-3-6 128,4-3-1920,0-3 129,1-6-1921,-2-9 128,1-9-896,0 3 0</inkml:trace>
  <inkml:trace contextRef="#ctx0" brushRef="#br0" timeOffset="21352.18">14235 1894 7296,'-4'2'3584,"8"1"1536,-4-3-3713,7 3-1279,6 0 0,3 1-128,3-2 128,1-2-128,1 0 0,2 0-768,1 0 1,0 0-641,0 0 128,0-2 384,-4 2 128,0 2 640,-4-2 0,0 0 256,-4 3 0,-4 0 896,-1-3 128,-7 0-384,5 7 0,-1 1-128,-4 2 127,0 1 1,0 1 0,0 3-384,0-3 0,0 2-256,4-1 0,-1-1-256,2 0 128,-1-1-128,3-1 0,2-2-1024,-2-5 0,6-3 1,3-3 127,0-2-128,0-5 0,0-1 896,0-1 128,-5 0 256,1 0 128,-4 3 512,0 0 128,-4 3 0,0 0 128,0 3-513,-4 3 129,0 6 256,0 6 0,4 6-384,-4 6 0,0 0-256,0 5 0,4 7-128,0 4 0,4-5 128,-4 4 128,0-6-384,0-3 128,0-9 256,-4-9 0,-4 9-512,-8-9 128,0-4 0,-12-8 0,0 0-512,0-3 0,1-9-1536,-2 4 0,6-14-2431,3 8-1,3 5 512,10-7 0</inkml:trace>
  <inkml:trace contextRef="#ctx0" brushRef="#br0" timeOffset="21337.18">14310 1792 5632,'0'-25'2816,"0"25"1920,0 0-2688,0 10-641,0 5 129,0 6-896,0 2 128,-4 10-512,1 3 0,3 1-384,0-2 128,3 1-128,6-10 0,-5-4-1920,3-4 1,5-7-2945,1-1 0,3-17 2176,-5-1 128</inkml:trace>
  <inkml:trace contextRef="#ctx0" brushRef="#br0" timeOffset="22024.18">15187 2024 9088,'8'4'4480,"-12"14"639,0-12-4607,-4 3-2432,-3 0 1,-5-4-5633,0 2 0</inkml:trace>
  <inkml:trace contextRef="#ctx0" brushRef="#br0" timeOffset="22948.18">15734 1843 4352,'4'8'2176,"12"-5"1536,-16-3-2304,4 4-128,8 1 0,-4 5-384,-4 4 128,0 10-257,-4 3 129,0 0-384,0 0 0,0-6-512,0-3 128,0-3-256,0-7 128,0-8 0,-4-5 128,0-10-896,0-9 128,0 0 512,4-6 0,0 6 0,4-6 128,4 9 0,-4-2 128,12-5-128,0 16 0,0-2 0,0 8 128,0 3-256,0 0 0,0-4 0,-5 14 0,1-4-2175,1 0-1,-6-1-2432,9-2 128,-7 4 3200,-6-4 128</inkml:trace>
  <inkml:trace contextRef="#ctx0" brushRef="#br0" timeOffset="26733.18">16093 1953 4480,'-8'0'2176,"3"3"2304,5-3-2304,0 0-1536,5 3 128,3 0-512,-1 0 128,5-3-256,1-6 0,3 0-128,0-3 0,0 0 0,0-9 0,0 3 0,-9-3 0,-3 0 128,-4 0 128,0 3 255,-8 0 1,-4 7-128,-4 5 0,0 3-256,0 6 128,0 9 0,5 3 0,-1-1-256,3 1 128,5 3 128,1 1 128,3-2-256,7 1 128,5-3-128,4-3 128,0 0-896,4-6 0,0-3-1280,4-3 129,-4-6-2689,-4-3 0</inkml:trace>
  <inkml:trace contextRef="#ctx0" brushRef="#br0" timeOffset="27274.18">16503 1878 4992,'-4'-5'2432,"12"-5"1536,-8 10-2432,4-2-1024,-4-5 0,0 1 256,-4-6 128,0 12-640,-4-6 128,-4 6 127,-4 3 1,0 4-256,0 7 0,0 1-128,4 10 128,1-2-256,6 2 128,5 1-256,5-2 0,2-3 0,9-3 0,0-6-384,4-3 128,4 0-2175,0-6-1,0-3-3328,4-7 128</inkml:trace>
  <inkml:trace contextRef="#ctx0" brushRef="#br0" timeOffset="27564.18">16722 1876 4864,'-4'-7'2432,"4"-11"2304,0 15-2432,0 3-1280,0 6 127,-4 3-511,0 4 128,0 2-384,0-1 0,0 1-384,4 3 128,0 0 128,0-3 128,4 0-384,4-3 0,0-4-128,0-1 0,4-7-128,0-9 0,4-3-256,0-3 0,-4 0 256,0 0 128,-1 3 256,-2 3 0,-2 0 128,-2 3 128,-5 4 0,0 7 0,0 5 128,0 4 128,0 1-384,0 3 0,4 0-256,0-1 0,-1-1-256,2-4 128,-1-3-1664,3 0 0,6-7-2431,-6-4 127,5-1 0,1-7 0</inkml:trace>
  <inkml:trace contextRef="#ctx0" brushRef="#br0" timeOffset="27959.18">17029 1896 4864,'8'0'2432,"4"18"1792,-5-8-2304,-2-2-256,-1 4-1,-4-3-767,4 6 0,-1 0-512,-3-3 128,0-3-384,0 0 128,0-3 256,0-6 128,0 3-768,-3-3 128,3-6 128,-4 0 0,0-3-128,-1 0 0,5-6-128,0-3 128,5-3 0,3 3 0,0-3-384,0 3 0,0-2-256,3-1 0,2 9-256,-6-1 0,2 8-1151,3 2-1,-1 3-1792,1 3 128,1 2 1024,3 2 0</inkml:trace>
  <inkml:trace contextRef="#ctx0" brushRef="#br0" timeOffset="28339.18">17363 1878 6272,'0'-5'3072,"0"-22"1664,0 21-3072,0-1-1024,0 4-1,-4-2-383,1-2 0,-6 4-128,2 1 128,-1-1 0,-4 3 0,3 5 0,2 8 128,-2-1-384,6 2 0,3 1-128,0 0 128,3 0 0,6 0 128,-2 0 128,2-2 128,7-2-256,-9 1 128,2 0 128,-2-3 0,-3 0 128,1 0 0,-5 0-512,0 0 0,-5-3-128,1-3 128,-3 0-640,-5 0 0,-1-3-1408,2 0 1,3-3-1153,0 0 0,3 0-1792,5-3 128</inkml:trace>
  <inkml:trace contextRef="#ctx0" brushRef="#br0" timeOffset="28727.18">17534 1836 6656,'9'15'3328,"3"-5"1920,-12-2-3201,8 7-1023,-8 0 0,0 3-896,0 0 0,0 0-384,0 0 128,0-3-1408,0-3 129,8-4-769,-8-1 128,0-7-2944,0 0 128,4-7 3840,-4 2 0</inkml:trace>
  <inkml:trace contextRef="#ctx0" brushRef="#br0" timeOffset="28939.18">17539 1627 6656,'0'-8'3328,"8"26"1792,-5-21-3329,2 8-1407,-1 1 0,0 3-384,-1 0 0,2 0-1407,-1-3 127,3 9-3456,2-6 128,-2 3 1792,2 3 128</inkml:trace>
  <inkml:trace contextRef="#ctx0" brushRef="#br0" timeOffset="29224.18">17734 1846 5376,'0'2'2688,"4"-2"1152,-4 0-2560,0 0-256,0 0 0,0 0-256,0 6 127,0 1 129,0-2 0,0 5-256,-4 5 0,-4 5-768,8 4 128,-8 3-128,8-3 128,0 0-256,0-3 128,8 0 128,0-9 0,-4-4-128,12-8 128,-4-2-512,8-7 128,-4-3-384,-4-6 128,8 0-512,-13-3 0,5 3 640,-12 0 1,-7 4 255,2-4 0,-11 3 128,5 0 0,-1 5 383,-4 2 1,-4 5 0,8-4 0,-4 7-384,12-5 0,-4 5 0,8 0 128,0 0-128,0 0 0,8 2 0,4 4 128,0-2-128,3-4 128,6 0 0,6-4 0,-7 4 128,8-6 128,-8 12-128,0 1 128,1-2 128,-14 8 0,5 2-256,-4 2 128,-8 1-384,0 0 0,4-6-128,-4 0 128,0-3 0,0-3 128,0-6-384,0 0 0,0-3-256,0-3 0,8-3 0,-8-3 128,8-3-128,4-3 128,4 4 512,4 1 128,8-4 512,-8 1 0,3 11 128,2 5 128,-9 5-640,-5 8 128,1 1-128,-3 5 0,-2 1-384,-3-2 0,0 0-256,0-3 128,-4-9-1280,0 3 128,0-9-1792,0 0 1,0 0-2561,4-4 0,0 4 4224,-4 0 0</inkml:trace>
  <inkml:trace contextRef="#ctx0" brushRef="#br0" timeOffset="30329.18">18534 2049 9088,'4'5'4480,"7"2"1663,-11-7-4479,0 0-1152,0 6 0,0 2-1024,-4-1 128,-3-2-3200,-6 5 1,-3-5-3585,0-10 128</inkml:trace>
  <inkml:trace contextRef="#ctx0" brushRef="#br0" timeOffset="70241.18">19239 1795 3968,'-4'-6'1920,"4"6"1664,0 0-1920,0 0-512,8 6 128,0-1-512,-1 8 0,2 2 0,-2 8-1,2-1-511,-2 1 128,2 1-256,-5 3 0,-1 0-256,-3-3 128,0-3 0,0-6 128,0-3-128,0-6 0,0-6-128,-3-6 128,3-9-128,0-6 128,-4-6-128,4 0 128,0-5 0,4 4 128,-1-2-128,6 0 0,-2 7 128,2 5 0,2 0-256,1 8 128,1-1 128,-2 5 128,-3 6-256,5 6 0,-2-6-384,1 0 0,0 6-1407,0-6-1,-4 0-1408,0 5 128,0-5-512,-4 0 128</inkml:trace>
  <inkml:trace contextRef="#ctx0" brushRef="#br0" timeOffset="70756.18">19530 1980 3712,'0'0'1792,"0"-3"1920,0 3-2048,0 0-384,4 0 128,4-3-640,0-3 0,0-3-512,4-3 0,4-3-256,-5 3 0,2-6 128,-6-3 128,2 1 0,-6 2-1,-3-3 257,0 9 128,-3 2-384,-6 5 128,-2 5-128,2 5 128,-2 2-256,-1 8 0,3 6 0,6-3 0,-1 2-128,4 1 0,4 1 0,4-2 0,8-2-128,-5-3 128,9-6-256,8-6 128,1-6-2431,3 0-1,-9-3-4352,1 0 128</inkml:trace>
  <inkml:trace contextRef="#ctx0" brushRef="#br0" timeOffset="71305.18">19968 1909 3456,'0'2'1664,"12"-4"2048,-8-2-1920,0 1-512,0 0 0,0-2-384,-4-5 128,4 2-512,-4-5 0,0 1-1,-4-3 129,0 7-512,-4-2 128,-4 2 0,1 8 128,-5 5-640,0 2 0,-4 4 256,4 10 128,0 1 0,4 1 0,3 2-256,5 1 0,4-2 128,4-3 0,5-6 0,3-3 0,-1-3-128,5-9 128,0-3-128,0-9 128,0-6-1024,0-3 129,0-12 767,0-2 128,-4-1 0,0-7 0,-4 13 0,-4 1 128,0 2 0,-4 9 128,0 6 127,0 0 129,-4 9 128,0 9 0,0 12-128,0 3 128,0 9-512,0 0 128,4-1-128,0 4 128,4-3-256,0-2 128,4-5-384,0-2 128,4-3-1408,0-6 128,4-4-2431,-5-8 127,5-5-1024,-3-1 128</inkml:trace>
  <inkml:trace contextRef="#ctx0" brushRef="#br0" timeOffset="71878.18">20187 1810 6400,'0'-15'3200,"4"27"1664,-4-12-3200,0 3-641,0 2 129,0 8-512,-4 2 128,1-4-384,-2 4 0,1 3-256,0 4 0,4 1 0,0-2 0,4-3-128,5 0 0,2-3-128,1-6 0,4-6-256,4-6 128,0-6-1152,-4-6 128,3-3 768,-3 0 128,0-3 384,-3-2 0,-6 8 128,-2 5 128,-1 2 128,-4 1 0,0 7 384,-4 4 0,-1 4-512,1 5 0,4 2-256,0 0 128,4 3 0,1-4 0,2-2-256,2 0 0,2-3-1792,1 0 129,1-1-2817,-2-1 128,10-7 1024,-6 0 128</inkml:trace>
  <inkml:trace contextRef="#ctx0" brushRef="#br0" timeOffset="72302.18">20601 1836 6016,'-7'-3'2944,"-2"-2"2432,9 2-3073,0 3-1151,-3 0 0,-1 0-896,-8 5 0,8 1-256,-8 6 128,4-2-128,-4 5 128,3 3-128,6 0 0,3-1-128,0 1 128,3 3 0,6-3 128,3-3-256,-1-3 128,5 0-1280,0-6 0,4-6-2303,1-6 127,-1-3-1408,-1-6 0</inkml:trace>
  <inkml:trace contextRef="#ctx0" brushRef="#br0" timeOffset="72804.18">20745 1813 6144,'-12'9'3072,"16"-6"1920,-4-3-3200,0 0-1153,8 5 1,-4-2-640,4 10 0,4-11 0,8-2 0,-1 0 0,1 0 0,1 0 0,-1 3 0,-4-3 0,0 0 0,0-3-128,-5 3 0,1 6 128,0-2 128,0-8-128,0 11 128,0-2 0,-4 2 0,0 1 256,0 5 128,-4 2 128,0 0 0,-4 3-384,4 2 0,-4 1-384,0 0 128,0-3-128,0-1 0,4-4-2176,0-1 1,-4-12-3073,0-7 128,0-4 2944,0-1 128</inkml:trace>
  <inkml:trace contextRef="#ctx0" brushRef="#br0" timeOffset="72574.18">20821 1705 6144,'12'0'3072,"-28"-6"1792,16 12-2944,-5 9-769,-2 3 129,-1 11-896,0 2 128,0 4-384,0 8 128,4-5-256,4-2 128,4-3-256,-1-10 0,10 2-1536,-1-10 1,-1-7-3713,1-5 128,4-3 2560,-3-8 0</inkml:trace>
  <inkml:trace contextRef="#ctx0" brushRef="#br0" timeOffset="73202.18">21008 1717 6528,'0'-3'3200,"8"12"1536,-4-6-3328,-4-3-1280,8 0 0,0 6-512,0 0 0,-1 0-4608,2-3 128,-2 3 2176,2 3 0</inkml:trace>
  <inkml:trace contextRef="#ctx0" brushRef="#br0" timeOffset="77372.18">21239 1854 5120,'-4'-11'2560,"0"16"896,4-2-2432,-4-3-384,0 10 0,0-2-128,0 4 128,0 6-512,-4 3 128,4 1-128,0 1 128,4 1-384,0-3 128,4-3 128,4-3 0,0-4 0,4-4 0,0-7-256,4-4 0,0-4-128,-4-4 128,-5-3 128,-2-1 128,-5-1-128,-5-1 0,-2 3 0,-1 1 0,-4 1 128,0 4 0,4 0 0,0 3 128,0 3-256,0 0 128,4 3-128,0 0 0,4 0 0,4 0 128,4-3-256,0 1 128,4 2 0,4 0 0,4-3-128,7-7 128,2 7 0,-1 6 128,-5 0-128,-3 4 0,-4 1 0,0 2 0,-4 7 0,-4 1 0,0 0 0,-4 0 0,-4 0 128,0-3 128,-4-6-384,4 0 0,0-6 0,-3 2 128,-2-1 0,5-4 0,0-6 0,5-3 0,2-3 0,1-3 0,4-3-128,0 0 128,0 0 128,3 0 0,1 0 128,0 6 127,-3-3 1,3 9 0,-4 6 256,-5 3 128,2 7-640,-2 4 0,-3 5-128,-4-1 0,5-1 0,-1-2 0,-1 0-1152,-3 0 0,4-6-2303,0-3 127,4-3-1664,0-3 128</inkml:trace>
  <inkml:trace contextRef="#ctx0" brushRef="#br0" timeOffset="78135.18">21825 1825 7040,'0'-10'3456,"-12"5"1408,8 5-3713,0 0-767,-4 3 0,0 2-256,0 2 128,0-2-128,0 8 0,4-5 128,0 4 0,4 1-128,4-2 128,3 1-128,2 6 128,3-3 0,-1 0 128,2 0-128,-1-3 0,-1 0-256,-2-3 128,-6 0-128,-3 0 0,0-3 0,-3-1 128,-6 2-1920,-2-4 0,2 0-3071,2 3-1,-2-3 1280,6-3 128</inkml:trace>
  <inkml:trace contextRef="#ctx0" brushRef="#br0" timeOffset="78494.18">22268 2022 7552,'4'2'3712,"-8"8"1152,4-5-3841,-4 5-1151,-4-2 128,-3 2-1535,-2 2 127,-3 6-5504,-3-3 0</inkml:trace>
  <inkml:trace contextRef="#ctx0" brushRef="#br0" timeOffset="80361.18">22983 1624 3840,'0'-2'1920,"0"2"1920,8 5-1792,-8 2-768,0 4 128,8 7-640,-8 6 0,0 6-256,0 6-1,0 3-255,0-1 0,0 1-256,0-3 0,0-6 0,-4-3 128,0-3-256,4-4 128,-4-4-128,0-4 128,0-3-256,-4-6 128,8-6-256,-8-6 129,8-6 127,0 0 128,0-6 0,8 0 0,0 1-128,0 2 128,4 3 128,8 0 0,0-1-128,0 7 0,3 3 255,-2 4 129,-1 2-128,-1 5 128,-3 5 0,0 5 128,-3-1 0,-6 5 0,-3-1-256,-4-1 128,-4 1-128,-3 0 0,-6-3-256,-6-1 0,-10-1 0,6-4 0,-2-3-128,2-1 128,-2-1-1408,6-4 128,3-4-1663,8-1 127,4-4-2048,4 0 0,4 3 3712,0-3 128</inkml:trace>
  <inkml:trace contextRef="#ctx0" brushRef="#br0" timeOffset="80971.18">23426 1974 4224,'0'0'2048,"11"-6"2304,-11 6-2304,4-3-512,0-3 128,0 0-897,0-3 1,0-3-768,-4 4 0,0-5 128,-4-2 0,0 0-256,-4 3 0,-4 6 128,0-6 128,0 12-256,-4 3 128,1 4 128,3 8 0,-1 0-256,1 5 128,5 1 0,3-3 128,-1 0-256,5 0 128,0-3-128,9-3 128,-2-3 128,2-3 0,-2-3-128,5-3 0,1-7 0,-6 2 128,2-8-256,-2 2 0,2-1 128,-2 0 128,2 0-128,-2 3 128,-3 3-256,0 0 128,0 3 512,0 6 0,0 6-640,0 3 128,0 3-128,0 0 0,0-3-1152,4 0 1,0-3-3073,4-3 128,-1-6 640,5 0 128</inkml:trace>
  <inkml:trace contextRef="#ctx0" brushRef="#br0" timeOffset="81468.18">23700 1869 5632,'-12'-6'2816,"8"-3"1664,0 9-2816,-4 0-768,1 4 127,-6 4-639,-3 4 0,4-3 128,1-2 0,2-2-512,2 5 0,2 1 128,5 1 0,9 0 0,3 0 128,3 3 128,1-3 0,0-3-384,-4 0 128,0 0 256,-4 0 0,-4 0-256,-4 0 128,0 3-256,-8 0 0,0-1 0,-7-4 0,-1-4-1920,0-3 0,3-3-2175,6-4-1,-2-1-384,18-2 128</inkml:trace>
  <inkml:trace contextRef="#ctx0" brushRef="#br0" timeOffset="82011.18">23831 1767 6016,'5'-11'2944,"11"2"896,-16 9-2944,4 0-1024,3 3 128,2 6-2304,2-3 0,1 6-2048,0 0 0</inkml:trace>
  <inkml:trace contextRef="#ctx0" brushRef="#br0" timeOffset="81792.18">23863 1884 5248,'9'3'2560,"2"1"2176,-6 4-2688,-5 7-1024,0 3 127,0 0-1023,0 3 0,0 0 0,0 0 0,0-3-1407,0-6-1,3-6-3456,-3-6 0,0-6 2176,0 0 128</inkml:trace>
  <inkml:trace contextRef="#ctx0" brushRef="#br0" timeOffset="82176.18">24246 1911 5632,'0'-17'2816,"-16"1"1920,8 11-2688,-3 5-1152,-5 0 127,-5 0-639,5 3 0,-4 2 0,4 1 128,0 6-256,1 6 0,-1 3 0,8 3 0,4 0-256,4-4 128,7-2 0,9 1 0,0-1-256,9-7 0,14-4-1920,-3-4 1,-4-3-2945,-8-3 128,-5-1 1920,-3-4 0</inkml:trace>
  <inkml:trace contextRef="#ctx0" brushRef="#br0" timeOffset="96154.18">25055 1924 3840,'0'-4'1920,"12"8"1792,-12-4-1792,0 0-512,0 0 0,0-4-640,0-2 128,0 6-640,0-5 127,0-2-255,0-4 128,-9 1 0,2-2 0,-5-3-128,-4 4 128,-4 1-256,4 10 128,0 7 0,-4 1 0,0 5-128,-4 4 128,13 7-128,2 6 0,5 0 0,4-3 0,8-6 0,4 3 128,-3-9-128,10-3 0,-7-6 128,8-12 128,0-1-256,0-10 0,0-4-640,-4-6 0,0-12 384,3 3 0,-3-9 384,-7 4 0,-2-5-128,1 5 0,-3 5 128,-5 9 0,0 9 256,-5 12 128,5 6-256,-8 9 0,8 13 0,-7 4 0,7 7-256,0 5 128,0 2-256,4-1 128,-1-4 0,5-7 128,0-2-512,5-2 0,-2-9-1920,1-3 129,0-7-1537,0-5 0,0-5 256,-4-1 128</inkml:trace>
  <inkml:trace contextRef="#ctx0" brushRef="#br0" timeOffset="96741.18">25425 1909 5120,'8'-7'2560,"4"7"2176,-12 0-2688,4-6-1536,0 1 128,-4-5-256,0 5 127,-4-8-383,0 4 128,-4-2-128,0-2 128,-8 5-128,0 8 128,4 0-256,-4 8 0,-4 5-128,0 5 128,1 2 384,3 8 0,3-2-640,6-5 0,3 3 512,-1-9 0,10 6-512,3-9 128,4 3 256,-5-9 128,6-6-256,-1-6 0,-1-9 0,1 3 0,1-9 0,-2 6 0,1-3 0,0-2 128,1 7 0,-6-2 0,1 10 384,0-2 0,0 7-128,0 0 0,-4 7-256,0 8 128,0 3-384,-4-4 0,4 4 0,4-3 0,0-3-1536,0 3 0,-4-9-1791,4 0-1,-1-12-1536,2-6 128</inkml:trace>
  <inkml:trace contextRef="#ctx0" brushRef="#br0" timeOffset="97410.18">25588 1815 5376,'-52'-5'2688,"65"-10"1664,-13 9-2560,0 6-512,7 0-1,5 0-1023,4 0 0,0 6-256,0-6 0,4 0-384,0 0 0,4 0-3199,0 0-1,8 0-1024,0 5 0</inkml:trace>
  <inkml:trace contextRef="#ctx0" brushRef="#br0" timeOffset="97232.18">25664 1690 7296,'-4'0'3584,"-8"72"1280,9-52-3713,-2 13-895,1 0 0,4 3 128,0 0 128,0-6-896,4-6 128,1-3-640,-2-6 129,5-6-2561,0-9 0,-4-3-1280,0-9 128</inkml:trace>
  <inkml:trace contextRef="#ctx0" brushRef="#br0" timeOffset="97634.18">26018 1884 4864,'-3'0'2432,"-5"-11"1280,8 4-2304,-4 4-256,0-6 128,-4 3-768,0-2 128,0-2-129,-4 8 129,0 4-256,-3 4 0,-6 6-256,1 6 0,4 7-256,5-2 128,2 1 128,6-3 0,3 0-256,7-3 128,5-3 0,-3-6 0,2-7 0,1-4 128,4-10-256,0 0 128,0-6 0,4 3 0,-4 0 128,0 0 0,-5 4 0,2 1 128,-5 5 512,0 5 0,0 0-256,-4 5 0,0 7 0,-1 6 0,1 0-512,5 3 128,-2-6-128,2 0 128,-2-4-1664,2-1 0,-2-7-4479,2-9-1,7-3 2304,-16 0 0</inkml:trace>
  <inkml:trace contextRef="#ctx0" brushRef="#br0" timeOffset="98459.18">26684 1810 5760,'0'-12'2816,"-8"-12"1536,4 21-2944,-4 3-640,0 3 128,-4-6-257,-4 6 1,0 0-512,-4 5 128,4 2-384,4 5 128,5 5 128,3 1 0,8-3 0,3 4 128,9-2 0,0-2 128,4-3-384,-4 0 128,0-3 0,0 3 0,-4-3 256,-4 0 128,-4 0-512,-4 0 0,-4-7 128,-8 5 0,0-5-256,-4-2 0,-4 1-1024,1-4 128,3 0-2047,0-4 127,7-7-2944,5-1 0</inkml:trace>
  <inkml:trace contextRef="#ctx0" brushRef="#br0" timeOffset="99051.18">26787 1840 5504,'-7'-25'2688,"14"46"1664,-2-21-2944,2-6-768,6 12 0,-1-12-256,4 4 0,7-1-384,6 3 0,6 0 256,-3 3-1,-4-1-255,0 11 0,-1-2 256,-6 4 128,-5 0-256,-1 3 128,-3 0-128,-3 0 128,-6 0 128,1-6 128,-4 0-256,0-3 0,-4 3-128,4-3 128,-3-3 0,-2-6 128,5-3-256,0-4 0,0-1-256,5-7 128,-2-6-256,5 3 0,0-2 128,4-2 0,0 1-1152,4 3 128,-4 3-1535,0 3 127,-4 4-2304,4-2 0,-4 7 3840,4 1 0</inkml:trace>
  <inkml:trace contextRef="#ctx0" brushRef="#br0" timeOffset="98833.18">26879 1652 7040,'4'18'3456,"-11"26"1536,7-29-3713,-5 12-895,1 2 128,4 8-512,0 2 0,0-4 0,4-2 128,1-3-128,2-3 128,2-7-768,6 2 128,-3-7-2559,4-1 127,-4-4-2432,-4-7 128</inkml:trace>
  <inkml:trace contextRef="#ctx0" brushRef="#br0" timeOffset="100115.18">27349 1818 4736,'0'10'2304,"-4"-13"2560,8 14-2432,-4 1-1280,-7 1 127,7 4-511,-4 1 0,4 3-384,0 0 128,0-3-512,4-3 0,-4-3 128,12 0 0,-5-6-384,2-6 0,2-3-768,-3-6 128,8-6 257,-12-3-1,8 0 768,-4 0 0,0 0-128,0 3 0,-4 6 256,0 0-1,0 3 129,-4 6 0,0 6 128,0 3 0,-4 4-256,0 1 0,0 5-384,4-1 128,0-1-128,4-2 128,0-3-2175,0 0 127,16-6-2944,-4 0 0,4-6 2816,0-4 128</inkml:trace>
  <inkml:trace contextRef="#ctx0" brushRef="#br0" timeOffset="105868.18">27708 1846 3456,'0'-18'1664,"0"18"2048,0 0-1792,0-6-1024,0-1 0,-4 2 128,0 2 128,-4-4-512,0 7 0,-4 0-384,-4 10-1,0-5 1,5 8 0,-5 5-256,7-1 128,-2 4-128,11 0 0,0 0 128,7 3 128,6-3-384,-2-6 0,5 0-128,5-3 128,-2-6-1023,9-6-1,4-3-2432,-8-3 0,0-9 0,-1 3 0</inkml:trace>
  <inkml:trace contextRef="#ctx0" brushRef="#br0" timeOffset="106433.18">27859 1840 4864,'-20'3'2432,"13"-10"1536,7 7-2560,0 4-128,0-4 0,0 0-896,7 0 128,-3 0-512,12-4 128,0-2-128,4 6 0,4-2 128,-4-1-1,20-4-254,-12 7 127,-8 4-256,-1-4 128,1 0 384,-11 3 127,7 0 1,-9 5 0,-3-4-128,1 4 0,-5 5 0,-5 4 128,5 1-256,0 3 0,5 0 0,-2 0 0,5-3-128,0 3 128,5-6-128,-2-4 0,5-7 0,-4-8 0,0 2-1024,4-10 128,-4-6 128,0 3 1,0 0 639,-1-5 0,-2 4 128,-2-5 0,-2 12 256,-1 4 0,-4 1 383,0 4 129,0 0-128,0 9 128,-4 4-384,-1-2 0,5 4-256,0 0 0,0-3-128,0 3 128,0 0-256,5-3 0,-1 0-1152,0-4 0,3-4-2559,2 2 127,-2-6-1024,2-10 128</inkml:trace>
  <inkml:trace contextRef="#ctx0" brushRef="#br0" timeOffset="106215.18">27931 1660 6272,'0'3'3072,"8"9"1920,-8-6-3328,0 3-897,-8 6 129,8 9-384,-4 0 0,0 5-512,0 4 128,4 3-128,0-6 0,4 0-256,4-3 128,0-3-1152,0-6 1,0-6-2177,4-6 128,-4-6-1152,-1-3 128</inkml:trace>
  <inkml:trace contextRef="#ctx0" brushRef="#br0" timeOffset="107006.18">28409 1884 4992,'4'-3'2432,"12"13"2176,-12-5-2560,0 4-768,0 3-1,0 0-767,0 6 128,0-3-128,0 3 0,-4 0-384,0-6 128,3 0 0,-3-6 128,0-6-384,0-4 128,-3-1-256,-1-4 128,4-6 0,0 0 0,0-3-128,0 3 128,0-3-128,4 0 0,4 3-256,0 3 128,0-3-896,3 4 0,2 4-767,-1 4-1,-1 1-1664,-2-4 0,-2 6 896,2 3 128</inkml:trace>
  <inkml:trace contextRef="#ctx0" brushRef="#br0" timeOffset="107338.18">28601 1974 4608,'0'9'2304,"19"-12"2048,-11 3-2432,4 0-896,0 0 128,4-6-1024,0-3 0,-1 0-128,6 0 0,-1-6 128,-4 3 0,-5-9-256,-2 0 0,-6 4 512,-6-1 127,-1 3-127,-5 9 128,-2 6 0,-5 6 128,0-6-384,4 12 128,-4-1-384,4 11 128,8 4 0,0-5 0,4 1-128,8-5 0,4-2-1024,0-3 128,4-3-2047,4 2 127,3-11-3072,2-5 128</inkml:trace>
  <inkml:trace contextRef="#ctx0" brushRef="#br0" timeOffset="107672.18">28983 1782 5376,'-8'-11'2688,"0"17"1920,4-1-2688,-4 2-768,0 4 127,0-1-383,0 8 128,4-3-640,0 3 0,8-3 128,0 3 0,4-1-128,4 1 0,0 0-128,0-3 128,0 3-256,-4-9 0,-4 3 128,0-3 0,-4 0-256,-8-4 0,-4 2-128,-4-7 0,-4 3-1024,-4-3 0,4 3-1408,4-3 129,4 0-3969,4-3 128,4-3 4992,4-3 128</inkml:trace>
  <inkml:trace contextRef="#ctx0" brushRef="#br0" timeOffset="108269.18">29594 1956 4992,'8'-6'2432,"4"-6"1408,-4 6-2560,-8-2-512,8-2 128,-8 1-256,0 0 128,-8-9-640,0 6 128,4-3 0,-12 10 127,4-1 1,-4 2 128,4 4-640,-8 10 128,0 2 512,1 3 0,10-1-384,-6 8 128,10-2-384,-2 1 128,7-3-256,7-9 128,-7 3 128,9-3 128,2-3-128,1-4 128,4-4-256,-3-1 128,-6-6 0,5 0 128,4 0-256,-12 0 128,5 0 128,-2 3 0,2 3 128,2 6 128,-3 3 0,-8 3 0,4 3-384,4 0 128,-8 3-128,8 0 0,-8-3-256,4-4 0,4-1-2816,-8-7 1,8 0-2817,-4-7 0,4 2 5120,0-7 0</inkml:trace>
  <inkml:trace contextRef="#ctx0" brushRef="#br0" timeOffset="108714.18">29793 1869 5632,'0'4'2816,"21"17"2048,-21-13-2688,0 4-769,0 3 129,0 6-640,0 0 0,0-3-768,0-1 128,0-1-384,0-4 0,0-3 128,0-6 0,0-6-128,0-6 128,4-3-256,3 0 128,2-6-128,-6 0 128,5 0 128,8 4 128,-4 1-128,-3 1 128,2 4-128,1-2 128,4 7 128,-8 3 128,4 6 0,-4 1 128,0 1-384,-4 7 0,-1 0-128,2 3 0,-1-3-256,0 0 0,-1-6-3328,6-3 1,-2 0-3329,6-6 128</inkml:trace>
  <inkml:trace contextRef="#ctx0" brushRef="#br0" timeOffset="109131.18">30228 1891 7424,'0'-10'3712,"-4"-5"1280,4 15-3585,-5-5-511,-2-2 128,-2 4-768,-2 0 128,-1 6-512,0 4 128,0 1 0,0 4 128,0 4-128,4 1 128,5 4-128,-2-3 128,5 0-128,5-6 128,-2 0-256,5-3 128,0-6 0,4-3 0,0-3-128,0-6 128,0-3-256,0-6 128,0-2-128,0-5 0,-1-5 128,2-3 128,-1-3-128,-5 3 0,-7 1 128,4 8 0,-4 0 128,0 12 0,-4 6 128,4 9 0,-7 9 256,-5 3 128,4 9 128,8 6 0,-8 3-512,11 9 0,2-7-256,3 1 0,-1-3 0,2-3 128,-2 0-256,9-3 128,-4-3-1920,-3-6 0,2-4-4095,1-14-1,4-6 2560,0-9 128</inkml:trace>
  <inkml:trace contextRef="#ctx0" brushRef="#br0" timeOffset="110569.18">31092 1944 4608,'-4'-9'2304,"8"6"1408,-4 3-2432,4-3-384,-4-2 0,0-5-384,0 1 128,0-2-512,-4-2 128,-4-2-128,1 0 128,-6 4-128,5-1 128,-8 9-256,-4-4 128,0 11 0,1 2 127,-5 12-127,3-1 128,2 7-256,7 0 0,4 0 0,8 0 128,8-3 0,4-6 0,0-4-128,4-4 0,0-7 0,0 0 128,0-7-256,-5 2 0,10-7 256,-6 0 0,1 0-256,-8 0 128,8 1 0,-8 1 128,0 7 0,-4 6 128,0 3 128,0 6 0,-4 3-512,0 0 128,4-3-128,0 0 128,0-3-512,0 0 128,-4-9-1663,12-3 127,-4-6-2560,0-3 0,4 0 2304,-1 0 0</inkml:trace>
  <inkml:trace contextRef="#ctx0" brushRef="#br0" timeOffset="111040.18">31271 1637 5888,'4'0'2944,"8"-3"1920,-8 8-2944,-4 8-769,0 7 1,-4 10-640,1 6 128,-2 3-512,-3 2 0,5 2-256,-1-5 128,4-2-128,0-6 0,0-6-1408,4-3 1,-1-7-2945,5-4 128,0-7 896,0-3 0</inkml:trace>
  <inkml:trace contextRef="#ctx0" brushRef="#br0" timeOffset="111489.18">31463 2043 6016,'8'-9'2944,"19"-15"1536,-18 20-2944,2-7-896,1-1 0,1-9-385,-6 6 129,5-8-128,-4 8 128,-8-3-384,-4 8 128,-7-2 256,2 4 0,-7-2-512,0 7 0,0 3 256,0 6 0,5 3 0,3 12 0,0 4-128,8 13 0,4 4 384,0 6 0,4 2 0,3-2 128,5-2-128,4-8 128,-8 4-384,1-3 0,-6-7 128,-7-5 0,-4-3-256,-3-5 0,-9-11-128,-9 2 128,-2-8-640,-1-2 128,0-6-1792,0-8 1,4-5-1921,8 1 128,8-3 256,4-2 0</inkml:trace>
  <inkml:trace contextRef="#ctx0" brushRef="#br0" timeOffset="111799.18">31769 1896 5760,'-3'0'2816,"-6"0"1920,5 0-3072,1 6-768,-5 1 127,0 4-767,0-2 128,0 12 0,0-3 0,0-3-128,4 6 0,4-9-128,0 9 128,7-15-256,2 5 0,3-4 0,-4-7 128,11-7-128,-3 2 0,-3-7-256,-1-9 0,-1 6 128,-2-3 0,-6 3 0,-3-3 128,-3 3-128,-6 4 128,-2 1-384,-5-2 0,0 6-1663,0 6 127,0 0-896,4 6 0,4-6-1024,3 7 0</inkml:trace>
  <inkml:trace contextRef="#ctx0" brushRef="#br0" timeOffset="112197.18">31933 1902 6016,'8'7'2944,"0"19"1920,-4-14-3200,0 3-1152,-1 3-1,2 3-127,3 0 128,-5-4 0,-3 1 0,5-3-128,3-2 0,-8-13-384,0-10 0,0-1-128,0-4 0,0-6 256,0-3 0,3-3-256,-3 3 128,9 3-128,-2 3 128,2 6-1408,2-3 129,-2 6 127,10 4 128,-6 1-896,-2-2 0,1 6-1152,-3 6 128,6-2 896,-3 4 128</inkml:trace>
  <inkml:trace contextRef="#ctx0" brushRef="#br0" timeOffset="112721.18">32215 1702 7168,'5'-6'3584,"15"15"640,-16-3-3456,-1 6-1152,6-6 128,-2 9-3200,6-3 128,-6-3-768,9-7 0</inkml:trace>
  <inkml:trace contextRef="#ctx0" brushRef="#br0" timeOffset="112518.18">32235 1909 5760,'5'11'2816,"-5"11"1920,0-17-2816,0 7-1792,-5 0 128,5 3-256,0-3 128,0-4-1920,5-1 0,-5-7-4224,4-3 128,-1-3 5888,1-3 0</inkml:trace>
  <inkml:trace contextRef="#ctx0" brushRef="#br0" timeOffset="113233.18">32347 1848 6016,'-7'-18'2944,"14"10"2048,1 4-3072,0 4-641,4 0 1,0-3-1664,0 6 0,11-3 128,2 4 128,-9-1-2559,7 2 127,-3-2-3456,0-3 128</inkml:trace>
  <inkml:trace contextRef="#ctx0" brushRef="#br0" timeOffset="113032.18">32422 1711 7040,'0'12'3456,"-16"30"1536,13-22-3713,-1 2-767,4 7 0,-4 4-128,0 0 0,4 3-384,4-6 128,0-6-128,3-3 0,9-6-896,-3-6 0,3-7-1791,-4-4-1,8-4-3072,-4-3 128</inkml:trace>
  <inkml:trace contextRef="#ctx0" brushRef="#br0" timeOffset="113458.18">32638 1685 6016,'-4'8'2944,"12"40"1920,-5-30-3072,-3-3-513,0 3 1,-3 3-384,3 9 128,-4 3-640,0-4 0,0-2-384,0 0 128,0-6-128,0-6 128,-4 0-128,8-6 0,0-9-128,8-3 128,-4-7-256,4-1 128,0-1 128,-1-3 0,9 3-128,-3 0 128,3 0-128,0 0 128,-4 1 256,-5 4 0,9 4 0,-3 6 128,-6 4 0,-3 4 0,4 4-256,0 0 128,-8 3-384,0-3 0,-8 3-640,8-3 128,-3-3-2048,3-9 1,0 0-1921,0-6 0,3-4 1408,5-1 128</inkml:trace>
  <inkml:trace contextRef="#ctx0" brushRef="#br0" timeOffset="113851.18">32913 1866 6784,'8'0'3328,"-4"15"2432,0-5-3329,-4-2-1663,0 4 0,-4 3-384,0 1 0,0-2-512,0 1 128,0-6 0,0 0 128,0-6-256,4-3 0,-8-3-768,8-6 128,8 0 256,-4 0 0,0-3 256,4 0 128,0 0 128,0 3 128,4-3-128,-5 3 128,9 4 0,-3-2 128,-1 4 640,-1 3 0,-6 3-256,2 7 0,2-2-384,-5 7 128,-4 0-256,0 0 128,0-3-256,0 0 0,0-3 128,0-3 0,0-6-384,0-3 128,3-3-512,1-3 0,1 0 128,-1 0 128,3-3 128,1 0 0,0-3 256,8 0 0,4 3-128,-8 4 128,0 1 384,-4 1 0,4 6 128,-4 6 128,0 6 0,-4 6 0,-4 3-384,0 3 128,0 0-384,0-3 0,0-4-1408,0-1 128,0-16-3071,4-3 127,8-6-1536,-5 3 128</inkml:trace>
  <inkml:trace contextRef="#ctx0" brushRef="#br0" timeOffset="114448.18">33415 1825 8576,'-12'8'4224,"-20"2"1407,28-10-4351,-8 8-1024,5 2 128,-6 2-128,1-4 0,8 2-128,1 4 128,3-2 128,3 0 0,10 6-128,-6-3 0,5 0 0,-4 0 128,0-3-256,0 3 128,0-3 128,0-4 0,-8 2-512,-8-5 128,-4 2-128,4-7 0,-4 0-1792,-4 3 0,0-3-1408,8 0 129,4-3-3457,4-4 0</inkml:trace>
  <inkml:trace contextRef="#ctx0" brushRef="#br0" timeOffset="114847.18">33503 1597 7040,'4'4'3456,"19"7"1792,-18-1-3713,2 2-511,6 8 0,-2 1 0,17 6 128,-8 3-896,4 5 128,-4 8 0,-4 5 128,-16-1-512,0 7 128,-8-3-256,-8-9 128,4-1-256,-4-8 0,0-6-2176,4-9 0,5-3-767,-2-6 127,-7 0-2560,16-3 0</inkml:trace>
  <inkml:trace contextRef="#ctx0" brushRef="#br0" timeOffset="120078.18">33944 2043 6016,'-4'-4'2944,"4"4"1408,0 0-3072,0 0-1152,0 0 128,0 0-512,0 0 0,0 0-2176,0 0 0,0-2-2304,0-1 128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31:57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227 183 176,'-2'-19'13522,"1"17"-12989,1 1-1,0 0 1,-1-1-1,0 1 1,1 0-1,-1 0 1,0-1 0,0 1-1,0 0 1,0 0-533,-1-1 112,0 1 0,0-1 1,0 1-1,-1 0 1,1 0-1,0 0 0,-1 0 1,1 0-1,0 0 1,-1 1-1,1-1 1,-1 1-1,1 0 0,-1 0 1,-1 0-113,-1-1 78,0 1 1,-1 0 0,1 0-1,0 0 1,-1 0-1,1 1 1,0 0-1,0 1 1,0-1 0,0 1-1,0 0 1,0 0-1,0 0 1,-3 2-79,0 3 71,-1 0 1,2 1-1,-1 0 0,1 0 0,0 0 1,1 1-1,0 0 0,0 0 1,1 0-1,0 1 0,1 0 0,0 0 1,1 0-1,0 0 0,0 1 1,1-1-1,0 1 0,1 0 0,0 8-71,1-7 41,0 0 0,0 0 1,1 0-1,1 0 0,0 0 0,1 0 0,0 0 0,1-1 0,0 0 0,1 1 0,0-1 0,1-1 0,0 1 0,0-1 0,1 0 0,1-1 0,3 5-41,-1-5 63,0 0 0,0-1 0,0 1 0,1-2-1,1 0 1,-1 0 0,1-1 0,0 0 0,7 1-63,-11-4 19,0-1 0,-1 0 1,1 0-1,0-1 1,0 0-1,0 0 1,0-1-1,0 0 1,1-1-1,-1 1 0,0-2 1,-1 1-1,1-1 1,0 0-1,0-1 1,2-1-20,4-3 12,-1 0 0,0-1 0,-1-1 0,0 0 0,0-1 1,-1 0-1,0 0 0,0-2 0,-2 1 0,1-1 0,-1 0 1,-1-1-1,0 0 0,-1-1-12,2-3 19,-1-1-1,-1 0 1,0 0 0,-2-1 0,0 0-1,-1 0 1,0 0 0,-2 0-1,0-1 1,-2-13-19,0 23 18,-1-1 0,-1 1 0,0-1 1,0 1-1,-1-1 0,0 1 0,-1 0 0,0 1 0,-1-1 0,0 1 1,0-1-1,-1 2 0,-7-9-18,5 8 25,0 0-1,0 0 1,-1 1 0,0 1-1,-1 0 1,0 0 0,0 0-1,0 1 1,-1 1 0,0 0-1,0 1 1,-4-2-25,2 3 25,-1 0 0,0 0-1,0 1 1,1 1 0,-1 0 0,0 1 0,0 1-1,-6 1-24,-9 2 10,1 1 0,0 2 0,-13 4-10,39-10-14,1-1 1,-1 1-1,1-1 0,-1 1 1,1 0-1,-1 0 0,1 0 0,0-1 1,-1 2 13,1-2-57,1 1 1,0-1-1,-1 1 1,1-1-1,0 1 1,-1-1-1,1 1 1,0-1-1,-1 1 1,1-1-1,0 1 1,0-1-1,0 1 1,0 0-1,-1-1 1,1 1-1,0-1 1,0 1 56,1 2-203,-1-1 0,1 0 0,0 0 0,0 0 0,-1 0 0,1 0 0,1 0 0,-1 0-1,0 0 1,0 0 0,1 0 0,0 1 203,19 20-714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31:59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48 336,'0'-11'-605,"-4"-10"7396,4 20-6492,0 0 0,0 1 0,0-1 0,-1 0 0,1 1 1,0-1-1,0 0 0,-1 1 0,1-1 0,-1 0 0,1 1 1,0-1-1,-1 0 0,1 1 0,-1-1 0,1 1 0,-1-1 1,0 1-1,1 0 0,-1-1 0,0 1 0,1-1 1,-1 1-1,0 0 0,1 0 0,-1-1 0,0 1 0,1 0 1,-1 0-1,0 0 0,0 0 0,1 0 0,-1 0 0,0 0 1,0 0-1,1 0 0,-1 0 0,0 0 0,0 0 0,1 1 1,-1-1-1,0 0-299,-3 2 262,0 0 0,0 1 0,1-1 0,-1 1 0,1 0 1,-1 0-1,1 0 0,0 0 0,0 0 0,0 1 0,0 1-262,-3 4 240,-1 1 0,2 0-1,0 0 1,0 1-240,-2 6 174,1 0 1,0 0-1,2 1 0,0 0 1,1 0-1,0 0 0,2 1 1,0-1-1,2 16-174,0-18 65,1 0 0,1 0 0,0 0 1,1 0-1,1 0 0,1-1 0,0 0 0,0 0 0,2 0 1,0-1-1,2 3-65,4 2 111,0-1 0,10 10-111,-17-21-73,0 0 0,0 0 1,1-1-1,0 0 0,0-1 1,0 0-1,4 1 73,-10-5-88,0 0-1,0 0 1,0 0 0,0-1-1,0 1 1,0-1 0,0 1-1,2-1 89,-2 0-59,-1 0 0,1-1 0,0 1 0,0-1 0,0 1 0,-1-1 0,1 1 0,0-1 59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31:59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2224,'14'6'14039,"-1"3"-7673,-1 0-3940,2 3-1707,-1 1-1,1 2-718,7 7 760,-1 1 0,-1 1 0,-2 1 0,14 23-760,-26-37 70,1 0 1,-2 0 0,1 0-1,-1 1 1,-1 0-1,0 0 1,-1 0-1,0 0 1,-1 0-1,0 0 1,-1 0 0,-1 0-1,0 6-70,-1-8 10,1-1-1,-2 0 1,1 1-1,-1-1 1,-1 0 0,0 0-1,0-1 1,-1 1-1,0-1 1,0 1-10,-7 7-354,-1-1 1,0 0-1,-1-1 0,-6 4 354,14-13-408,0 1-1,1 0 1,0 0 0,-1 1 408,4-4 266,4-2 153,14-4-35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32:00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1 528 1992,'0'2'1858,"0"0"0,0-1-1,0 1 1,0-1 0,0 1-1,0-1 1,1 1-1,-1-1 1,1 1 0,0 1-1858,5 2 4147,5-2-3556,-1-1-330,0-1 0,0 0 0,0 0 0,0-1-1,0 0 1,0-1 0,0 0 0,0-1 0,0 0 0,0 0 0,-1-1 0,1-1 0,-1 1 0,0-1 0,2-2-261,-10 5 12,0 1-1,1-1 1,-1 0 0,0 0 0,0-1-1,0 1 1,0 0 0,0 0-1,0 0 1,0-1 0,0 1 0,0-1-1,-1 1 1,1 0 0,0-1-1,-1 1 1,1-1 0,-1 0-12,1-1 17,-1 0 1,0 0-1,0 0 1,0-1-1,0 1 1,0 0-1,-1 0 0,1 0 1,-1-1-18,-3-8 41,0-1 0,-1 1 0,0 0 0,-3-3-41,8 14 1,-49-87 40,21 38-38,-10-26-3,34 67 0,1 1-1,0-1 0,0 1 0,1-1 0,0 0 0,1 0 1,0 0-1,0-6 1,1 12-1,0-1 0,0 1 0,1 0 0,-1-1 0,1 1 0,0 0 0,0 0 0,0 0 0,0 0 0,1 0 0,-1 0 0,1 0 0,0 0 0,-1 1 0,1-1 0,1 1 0,-1-1 0,0 1 0,1 0 0,-1-1 1,1 1-1,-1 1 0,1-1 0,0 0 0,1 0 1,16-7 0,1 2 0,0 0 0,0 1 0,11-2 0,-22 6 3,0 1 0,0 0 0,0 0 0,1 1 0,-1 0 0,0 1 1,0 0-1,0 1 0,0 0 0,0 0 0,-1 1 0,1 1 0,0-1 0,-1 1 0,3 3-3,-6-4 7,1 1-1,-1 1 0,0-1 1,0 1-1,-1 0 0,1 0 1,-1 1-1,-1 0 0,1 0 1,-1 0-1,0 0 0,0 1 1,0-1-1,-1 1 0,0 0 1,-1 0-1,1 0 0,-1 0 1,-1 1-1,1 5-6,0 11 23,-1-1 1,-2 1-1,0-1 0,-2 1 1,0-1-1,-2 0 0,-1 0 1,0-1-1,-2 0 0,-5 11-23,2-9 82,7-17-21,1 0 0,0 0 0,0 0 1,1 0-1,0 0 0,0 0 0,0 2-61,2-8 8,0 0 0,0 0 0,0 0-1,0 0 1,0 0 0,1 1 0,-1-1 0,0 0 0,1 0 0,-1 0 0,0 0 0,1 0-1,-1 0 1,1 0 0,0-1 0,-1 1 0,1 0 0,0 0 0,-1 0 0,1 0 0,0-1-1,0 1 1,0 0 0,0-1 0,0 1 0,0-1-8,4 3 24,0-1 0,0 0 0,0 0 0,5 1-24,-9-2 4,15 3 76,0-1 0,0-1-1,0 0 1,2 0-80,66-1 370,-79-1-355,1-1-146,-5-1-776,-9-6-2267,0 1 366,-1-8 548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32:00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7 1888,'-10'-5'11512,"0"4"-5553,8 1-5407,-1 0 0,1 1 0,0-1 0,0 1 0,-1 0 0,1-1 0,0 1 0,-1 1-552,-1 0 184,0 0-1,0 1 1,1-1 0,-1 1-1,1 0 1,0 0-1,0 0 1,-3 3-184,2 0 154,1 0 0,0 0-1,-1 1 1,2-1 0,-1 1 0,1-1-1,0 1 1,0 0 0,1 0 0,0 0-1,0 6-153,0 5 171,1 0-1,1 0 0,1 0 1,0 2-171,1-4 16,1 0 1,0 0-1,1-1 1,0 0-1,2 0 1,-1 0-1,2-1 1,0 0-1,1 0 1,0-1-1,1 0 1,0-1 0,1 0-1,1 0 1,6 4-17,-14-13-12,-1-1 1,1 1 0,0-1-1,0 0 1,0 0 0,0 0-1,1-1 1,-1 0 0,0 1-1,1-1 1,-1-1 0,1 1-1,-1-1 1,1 0 0,-1 0-1,4 0 12,21-5 267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6:52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77 133 2393,'16'16'11756,"-5"3"-5799,-9-11-4696,1 0 0,-2 0 0,1 1-1,0 3-1260,3 21 1995,4 36 599,-9-69-2590,0 0 0,0 0-1,0 1 1,0-1 0,0 0 0,0 0-1,0 0 1,0 0 0,0 0-1,0 0 1,0 0 0,1 0-1,-1 0 1,0 1 0,0-1 0,0 0-1,0 0 1,0 0 0,0 0-1,0 0 1,0 0 0,0 0-1,0 0 1,-1 0 0,1 1 0,0-1-1,0 0 1,0 0 0,0 0-1,0 0 1,0 0 0,0 0-1,0 0 1,0 0 0,0 0 0,0 0-1,0 0 1,0 1 0,0-1-1,0 0 1,0 0 0,-1 0-1,1 0 1,0 0 0,0 0 0,0 0-1,0 0 1,0 0 0,0 0-1,0 0 1,0 0 0,0 0-1,-1 0 1,1 0 0,0 0-1,0 0 1,0 0 0,0 0 0,0 0-1,0 0 1,0 0 0,0 0-1,-1 0 1,1 0 0,0 0-1,0 0-3,-4-5 62,-15-35 16,-15-29-114,-21-29-45,53 94 77,0 0 0,0 0 0,1 0 0,-1 0 0,1 0 0,-1-3 4,2 6-2,0-1 0,0 1 0,0-1 0,0 1 0,0-1 0,0 1 0,0-1 0,1 1 0,-1 0 0,0-1 0,1 1 1,-1-1-1,1 1 0,0 0 0,-1 0 0,1-1 0,0 1 0,0 0 0,0 0 0,0 0 0,1-1 2,5-4-49,0 0 1,1 0-1,0 1 0,8-4 49,-2 1-589,-12 7 434,1 0 0,-1 0 1,0 0-1,1 1 1,-1-1-1,0 1 1,1 0-1,-1-1 1,1 1-1,-1 0 0,1 0 1,-1 1-1,0-1 1,1 1 154,8 0-393,58-2-4172,-23 0 3047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32:01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2168,'8'0'3628,"-1"1"0,1-1-1,0 2 1,5 0-3628,-5 1 1921,0-1 1,-1 1 0,1 0 0,2 2-1922,-2 0 697,0 0 1,0 0 0,0 1 0,-1 0 0,0 1-1,0-1 1,-1 1 0,1 1-698,0 2 84,0-1 1,-1 1 0,0 0-1,0 0 1,-1 1-1,-1-1 1,0 1 0,0 0-1,-1 1 1,0-1-1,-1 0 1,0 1-1,-1 0 1,-1 0-85,1 6 113,-2-1 0,0 0 1,-1 0-1,-1 0 0,0 0 0,-6 15-113,7-25-136,-1 0-1,0 0 1,0-1-1,-1 1 1,0-1-1,0 0 1,0 0 0,-1 0-1,1 0 1,-1-1-1,-1 0 1,1 0-1,-1 0 1,0-1 0,0 0-1,0 0 1,-4 1 136,9-4-22,0-1-327,0 1 0,0 0 0,-1-1 0,1 1 0,0-1 0,0 1 0,0-1 0,-1 0 0,1 0 0,0 0 0,0 1 1,-1-1-1,1 0 0,0 0 0,0-1 0,-1 1 0,1 0 0,-1 0 349,-10-8-2425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32:01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4 1152,'0'0'340,"0"0"0,1 0 0,-1 0 0,0 0 0,0 0 0,0 0 0,0 0 0,0-1 0,0 1 0,0 0 0,0 0 0,0 0 0,0 0 0,0 0 0,0 0 0,0 0 0,0 0 0,0 0 0,0 0 0,0-1 1,0 1-1,0 0 0,-1 0 0,1 0 0,0 0 0,0 0 0,0 0 0,0 0 0,0 0 0,0 0 0,0 0 0,0 0 0,0 0 0,0 0 0,0 0 0,0 0 0,0-1 0,0 1 0,0 0 0,-1 0 0,1 0 0,0 0 0,0 0 0,0 0 0,0 0 0,0 0 0,0 0 0,0 0 0,0 0-340,-5 4 5493,-4 10-4566,-59 93 711,61-94-1496,1 1 0,0 0 0,1 0 0,1 0 0,0 1 0,1-1 0,-1 6-142,3-14 35,-2 14 79,0 1 0,1 0 0,1 0-1,1 0 1,1 1 0,1-1 0,1 0 0,0-1-1,2 3-113,-1-11 44,-1-1-1,2 1 1,0-1-1,0 0 1,1-1 0,0 1-1,5 5-43,-5-8 18,0-1 0,1 0 0,-1 0 0,2-1 0,-1 0 0,1 0 0,-1-1 0,2 0 0,-1 0 0,3 1-18,-3-3 6,1 1 0,0-2 0,0 1 0,0-1 0,0 0 0,0-1 0,1 0 1,-1 0-1,2-1-6,-5 0-1,0 0 1,-1-1 0,1 0-1,-1 0 1,1 0-1,-1 0 1,1-1 0,-1 0-1,0 0 1,0 0 0,0-1-1,0 0 1,0 0-1,-1 0 1,5-4 0,-5 2-13,1 1-1,-2-1 1,1-1-1,0 1 1,-1 0 0,0-1-1,0 0 1,-1 0-1,0 1 1,0-2-1,0 1 1,0-2 13,1-11-87,0 1 0,-1-1-1,-1-12 88,-2-4-146,-2 0-1,-1 0 0,-2-7 147,4 34-18,-2-16-40,0-5-16,-1 1 1,-8-24 73,10 42-1,-1 1 1,0 0 0,0 0-1,-1 0 1,0 1 0,0 0-1,-1 0 1,0 0 0,-1 0 0,-3-2 0,1 2 7,0 1 0,0 0 0,0 0 0,-1 1 0,0 1 0,-1 0 0,1 0 0,-9-2-7,13 5 27,0 1 0,0-1-1,-1 1 1,1 0 0,-1 1-1,1-1 1,-7 2-27,9-1 40,0 0-1,0 1 0,1 0 0,-1 0 1,0 0-1,1 1 0,-1-1 1,0 1-1,1 0 0,0-1 1,-1 2-1,1-1 0,-1 1-39,-2 3 110,1 0 0,0-1 1,0 2-1,0-1 0,1 0 0,0 1 0,0 0 0,1 0 0,0 0 0,0 1 0,1-1 0,-1 3-110,0 0 132,1 1-1,0 0 0,1 0 0,0 0 1,0 0-1,1 0 0,1 1 1,1 4-132,-1-11 35,0 0 1,0 0 0,0 0 0,1-1 0,0 1 0,0 0 0,0-1 0,1 0 0,0 1 0,-1-1 0,1 0-1,1 0 1,0 1-36,1-1 19,1 1-1,-1-1 1,1 0 0,-1 0-1,1 0 1,0-1-1,1 0 1,-1 0-1,2 0-18,4 1 13,0-1 0,1 0 0,-1-1-1,0-1 1,1 0 0,-1 0 0,1-1-1,0-1 1,-1 0 0,6-1-13,-8 0 5,0-1-1,0 0 1,2-2-5,19-5-713,8 4-3014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32:02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5 616,'0'-1'3071,"0"-3"7417,-7 5-5003,-3 4-5113,-1-1-1,1 2 0,1-1 0,-1 1 1,1 1-1,0 0 0,-3 3-371,7-5 143,1 0-1,-1 0 1,1 1-1,0-1 0,0 1 1,1 0-1,0 0 1,0 0-1,0 1 0,-1 2-142,1 3 242,0 0 0,1-1 0,0 1 0,1 0 0,0 4-242,1 4 190,0-1 0,2 1-1,0-1 1,2 0 0,0 0 0,1 0-1,1 2-189,2 3 105,2 0 0,0-1-1,2 0 1,0-1-1,5 5-104,-6-11 69,0 0 0,1-1 0,12 10-69,-19-19 5,1-1 1,0 0 0,0-1-1,0 1 1,0-1-1,1-1 1,-1 1 0,1-1-1,0 0 1,0 0-1,1-1-5,-5-1 65,-1-1-1,1 1 0,0-1 1,-1 1-1,1-1 0,0 0 1,0 0-1,-1-1 0,1 1 0,0 0 1,-1-1-1,1 0 0,-1 1 1,1-1-1,-1 0 0,1 0 0,-1-1 1,1 1-1,1-2-64,-2 0 71,0 1 1,0-1-1,0 0 1,-1 0-1,1 0 1,-1 0-1,2-3-71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32:03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2913,'11'14'16267,"17"0"-12834,5 6-1553,3 10-191,0 5-113,-7 4-440,-1 8-280,-8 3-288,-6 2-119,-12 9-177,-3-5-64,-10 0-72,-1-4-104,-4-10-360,-1-3-256,0-14-513,-4-3 1777,7-20-664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32:43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7 672,'-55'35'740,"53"-34"-460,0 1 0,-1-1-1,1 0 1,-1 0 0,1 0-1,-1 0 1,0 0-280,-7-3 5786,7 1-3165,3 1-2419,0 0 1,0 0-1,0 0 0,0 0 1,0 0-1,0 0 0,0 0 0,0 0 1,0 0-1,0 0 0,0 0 1,0 0-1,0 0 0,0 0 0,0 0 1,0 0-1,0-1 0,0 1 0,0 0 1,0 0-1,0 0 0,0 0 1,0 0-1,0 0 0,0 0 0,0 0 1,0 0-1,0 0 0,0 0 0,0 0 1,0 0-1,0 0 0,0 0 1,0 0-1,0 0 0,0 0 0,0 0 1,0 0-1,0 0 0,0 0 1,0 0-1,0 0 0,-1 0 0,1 0 1,0 0-1,0 0 0,0-1 0,0 1 1,0 0-1,0 0 0,0 0 1,0 0-1,0 0 0,0 0 0,0 0 1,0 0-203,7-1 1955,7-1-2700,6 0 1131,1-1 0,19-6-386,-29 6 173,7 0 89,1 1-1,-1 0 1,6 1-262,-17 1 66,8 0 194,0 1 1,14 3-261,-12-2 138,0-1 0,1 0-138,25-2 352,29-7-352,22 0 338,-38 4-154,-24 2-1,0 1-1,30 2-182,-25 2 199,1-3-1,1-1-198,18 0 151,209 1 283,-225-1-375,-14 0 23,1 2-1,0 0 1,3 2-82,26 4 179,1-2-1,35-3-178,-24 0 135,11 5-135,-52-6 27,0-1 0,0-1-1,-1-1 1,10-4-27,17 0 29,-7 3-8,-1 3-1,1 1-20,-4 1 20,0-2-1,25-5-19,11-2 22,0 3 0,29 4-22,-8 7 34,-48-2-12,10-3-22,17 2 34,-52-1-21,-1-2 0,0-1 0,1-1-1,3-2-12,-23 1 19,-7 0 286,-4-1 553,-7 1-1511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32:57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28 8,'-40'13'616,"38"-12"-340,-1 0 0,0-1 0,0 1 0,0-1 0,0 0 0,-1 0-276,-11-2 7334,2 0 5410,13 2-12664,0-1-1,0 1 1,0 0 0,0 0-1,0-1 1,0 1 0,0 0-1,0 0 1,0-1 0,0 1-1,0 0 1,0 0 0,1 0-1,-1-1 1,0 1 0,0 0-1,0 0 1,0-1 0,0 1-1,1 0 1,-1 0-1,0 0 1,0 0 0,0-1-1,0 1 1,1 0 0,-1 0-1,0 0 1,0 0 0,1 0-1,-1-1 1,0 1 0,0 0-80,10-1 174,1-1 0,-1 2 1,0-1-1,0 2 0,5 0-174,-6-1 69,2 1 176,0 0 0,9 3-245,6 0 347,29-1 238,-1-2 0,22-4-585,129-2 723,-196 4-664,0 0 1,-1 0-1,1-1 1,-1 0-1,1-1-59,20-4 124,27 1 66,1 2-1,0 2 0,17 4-189,34 2 161,48 1 173,-106-7-182,-29 0-61,0 2 1,21 1-92,27 8 98,43 3 12,-75-10-85,-2 1 2,0-2 0,8-2-27,-1 0 22,1 1 0,28 4-22,-20-2 43,32-3-43,-19 0 53,211 10 133,-226-9-149,0-2 1,27-5-38,17-2 33,25 0 22,-86 3-37,7 1 28,28-3 74,-64 8 62,1-1-791,-6-5 556,1 5-4513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33:47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20 944,'-13'2'139,"-24"5"4089,13 2 5778,18-5-7262,4-2-91,1-6-242,2 4-2367,-1-1 0,1 1 0,-1 0 1,0 0-1,1 0 0,-1-1 0,1 1 0,-1 0 1,1 0-1,-1 0 0,1 0 0,-1 0 0,1 0 0,-1 0 1,1 0-1,-1 0 0,1 0 0,0 0-44,0 0 90,49-2 820,25-2-161,-7-4-214,-28 3-202,1 1 0,-1 2-333,16 3 290,9 0 85,-1-3 0,11-4-375,-51 3 94,0 1 0,1 1 0,-1 1 0,0 1 0,0 1 0,12 4-94,11 2 191,0-1-1,21-1-190,132-1 384,-94-3-255,8 4 64,-56-2-65,1-2 0,10-3-128,81-15 119,-124 13-84,0 1 1,0 1 0,13 2-36,77 10 74,-103-9-65,41 4 24,194 19 32,-101-17-29,200 16 50,-167-14 151,139-10-237,45-19 278,-298 15-235,40 1 1513,-107 3-1249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33:47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21 369 80,'0'1'152,"-12"35"242,3-15 5960,17-39 1609,-2 3-3319,7-13-2220,18-43-2944,-30 68 537,46-104 399,-39 90-389,2 0 0,0 1 0,1 0 0,1 0 0,1 0-27,6-6 27,-8 9 2,0 1 0,1 0 0,13-11-29,-16 19-1307,-11 4 813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33:48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24 152 672,'-3'2'1193,"-9"5"-1698,8-6 4867,-1 0 5154,5-1-7323,3-4 298,12-4-1943,-9 5-465,-1 1-1,1-1 1,-1-1-1,4-2-82,20-18 153,-12 10-1,0-1 0,17-8-152,-17 12 37,-1 2 1,2 1 0,-1 0 0,11-3-38,-22 9 8,0 0-1,0 0 1,0 1-1,0 0 1,0 0-1,0 0 1,0 1-1,0 0 1,0 0-1,0 1 1,0 0-1,0 0 1,0 0 0,0 0-1,0 1 1,1 1-8,-4-2 34,0 1 0,0 0 0,0 0 0,0 1 0,0-1 0,0 1 0,-1-1 0,1 1 0,-1 0 0,1 0 0,-1 0 0,0 0 0,0 2-34,4 7 299,-1-1-1,-1 1 1,2 5-299,2 7 503,1 0 269,-1-1 1,5 26-773,-13-46 32,1 0 1,-1 0 0,0 0-1,0 1 1,0-1-1,0 1-32,0-3-8,-1 0 1,1 0-1,0 0 0,0 1 0,-1-1 0,1 0 0,0 0 0,-1 0 0,1 0 0,-1 0 0,0 0 0,1 0 1,-1 0-1,0 0 0,1 0 0,-1-1 0,0 1 0,0 0 8,0 0-146,1-1 152,0 0 0,0 0 1,0 0-1,0 0 0,0 0 1,0 0-1,0 0 0,0 0 1,0 0-1,0 0 0,0 0 1,0-1-1,0 1 0,-1 0 1,1 0-1,0 0 0,0 0 1,0 0-1,0 0 0,0 0 1,0 0-1,0 0 0,0 0 1,0 0-1,0 0 1,0 0-1,0 0 0,0 0 1,0 0-1,0 0 0,0 0 1,0 0-1,0 0 0,0 0 1,0 0-1,0 0 0,0 0 1,0 0-1,0 0 0,-1 0 1,1 0-1,0 0 0,0 0 1,0 0-1,0 0 0,0 0 1,0 0-1,0 0 1,0 0-1,0 0 0,0 0 1,0 0-1,0 0 0,0 0 1,0 0-1,0 0 0,0 0 1,0 0-1,0 0-6,0-1 137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33:48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0 536,'0'0'364,"0"0"-1,1 0 1,-1 0 0,0 0-1,0 0 1,0 0 0,1 0-1,-1 0 1,0 0 0,0 0-1,0 0 1,1 0 0,-1 0-1,0 0 1,0 0 0,0 1-1,1-1 1,-1 0 0,0 0-1,0 0 1,0 0 0,1 0-1,-1 0 1,0 0 0,0 1-1,0-1 1,0 0 0,0 0-1,1 0-363,1 8 4421,-3 13-2366,0-17-909,-5 52 2016,-5 53-859,10-80-1864,-3 31 1015,-4 14-1454,7-69 46,1-8-201,0-8-167,1 3 259,1 1 0,0-1 0,0 1 0,0 0 0,1-1 0,2-2 63,0-1-57,-1 1 26,0 0 1,1 1-1,0 0 0,1 0 1,0 1-1,0 0 0,1-1 31,-5 7 9,-1 1 0,1-1 0,0 0 0,-1 1 0,1 0 0,0-1 0,0 1 0,0 0 0,0 0 0,0 0 0,0 0 0,0 0 0,1 1 0,-1-1 0,0 1 0,0-1 0,1 1 0,-1 0 0,0 0 0,0 0 0,1 0 0,-1 0 0,0 0 0,0 1 0,1-1 0,-1 1 0,0 0 0,0-1 0,0 1 0,0 0 0,0 0 0,0 0 0,0 1 0,0-1 0,0 0 0,0 1 0,-1-1 0,1 1-1,-1 0 1,1-1 0,0 2-9,5 9 240,0 1 0,0-1-1,-1 1 1,-1 1-1,0-1 1,2 11-240,1 1 265,-7-22-286,0-1 0,0 1-1,0-1 1,0 0-1,1 1 1,-1-1-1,1 0 1,0 0-1,0 0 1,0 0-1,0 0 22,-2-2-89,1 0 0,-1 1 0,1-1-1,0 0 1,-1 0 0,1 0 0,-1 0-1,1 0 1,0 0 0,-1 0 0,1 0-1,-1 0 1,1 0 0,0 0 0,-1-1-1,1 1 1,-1 0 0,1 0 0,-1-1-1,1 1 90,0 0-115,9-6-361,14 1 193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6:52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32 1952,'-4'-1'14238,"-1"-2"-9345,-2-1-3566,3 4-1051,1-1 1,-1 1-1,0 0 0,1 0 1,-1 0-1,0 0 0,1 0 0,-1 1 1,0 0-1,1 0 0,-1 0 1,-1 1-277,1-1 26,1 1 1,-1-1 0,1 1-1,0 0 1,0 0-1,0 0 1,0 1 0,0-1-1,0 1 1,0 0-1,1 0 1,-1 0 0,1 0-1,0 0 1,0 0 0,0 1-1,1-1 1,-1 0-1,1 1 1,-1 0 0,1-1-1,0 1 1,1 0 0,-1 0-1,1-1 1,0 1-1,-1 0 1,2 0 0,-1 0-1,0 0-26,3 7 185,0 0-1,0 0 0,1 0 1,1-1-1,-1 1 0,2-1 1,-1 0-1,2-1 0,-1 1 1,1-1-1,0-1 0,1 1 1,0-1-1,3 2-184,-10-10 16,3 4 91,0-1 0,-1 1 0,1-1 0,-1 1 0,0 0 0,2 3-107,-5-6 24,1 0 1,-1 0-1,1 0 0,-1 0 1,0 0-1,1 0 0,-1 0 1,0 1-1,0-1 1,1 0-1,-1 0 0,0 0 1,0 0-1,0 1 0,-1-1 1,1 0-1,0 0 1,0 0-1,-1 0 0,1 0 1,-1 0-1,1 0 0,-1 1 1,1-1-1,-1 0 1,1-1-1,-1 1 0,0 0 1,0 0-1,1 0 1,-2 0-25,-2 3 57,-1 0 0,1-1 0,-1 0 0,0 0 0,0 0 0,0-1 0,0 0 0,0 0 0,-2 1-57,-2-1-17,0 1-1,0-1 1,0-1 0,-1 0-1,-2 0 18,10 0-38,1-1 0,-1 0 0,1 0 0,-1 0-1,1 0 1,-1 0 0,1 0 0,-1-1 0,1 1 0,0 0-1,-1-1 1,1 1 0,-1-1 0,1 0 0,0 1 0,-1-1-1,1 0 1,0 0 0,0 0 0,0 0 0,-1 0 38,-1-8-330</inkml:trace>
  <inkml:trace contextRef="#ctx0" brushRef="#br0" timeOffset="1">261 272 808,'22'-6'4040,"0"-1"-1,-1-1 1,1-1-1,-2 0 0,2-3-4039,-14 7 1241,0 0 1,-1-1-1,0 1 0,0-2 0,0 1 0,1-3-1241,-3 3 20,-1 1 0,0-1 0,0 0 1,-1 0-1,0 0 0,0 0 1,0-1-1,-1 1 0,0-1-20,0 0 19,-1 0 0,0 0 0,-1 0 0,0 0 0,0 0 0,0 0 0,-2-6-19,2 12 0,0-1-6,0 0 0,0 0 0,0 0 0,0 0 0,0 0 0,-1 0 0,1 0 0,-1 0 0,0 0 0,1 1 0,-1-1 0,0 0 0,0 0-1,0 0 1,0 1 0,0-1 0,-1 1 0,1-1 0,0 1 0,-1-1 0,1 1 0,-2-1 6,1 0-10,-1 1 0,1 0 0,0-1 0,-1 1-1,1 0 1,0 0 0,-1 0 0,1 0 0,-1 1 0,0-1 0,1 1-1,-1 0 1,0-1 0,1 1 0,-1 0 0,1 1 0,-1-1 0,0 0-1,1 1 1,-1 0 0,1-1 0,-1 1 0,1 0 0,-1 0 0,1 0-1,-1 1 1,1-1 0,0 1 10,-1 0 3,1 1-1,-1 0 0,1 0 1,0 0-1,0 0 1,0 0-1,0 1 1,1-1-1,-1 0 1,1 1-1,0-1 1,0 1-1,0 0 1,0 0-3,-2 13 114,1 0 0,0 10-114,2 2 394,1 8-394,0-6 221,0-16-93,0 0 0,1-1 0,1 1 0,0-1 0,1 0 0,1 0 0,0 0 0,7 12-128,-9-18 57,1-1 1,0 0-1,0 0 1,1 0-1,0-1 1,0 0-1,1 0 1,4 5-58,-5-8 22,-1 1 0,1-1 0,0 0 0,0-1-1,0 1 1,0-1 0,0 0 0,1 0 0,-1-1 0,1 1 0,-1-1 0,1 0 0,2-1-22,-1 1 52,-1-1-1,0 0 0,1 0 1,-1-1-1,0 0 0,1 0 1,-1-1-1,0 1 0,0-1 1,0-1-1,0 1 0,0-1 1,-1 0-1,1 0 0,-1-1 1,0 0-52,19-15 641,-6 1-334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33:49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1 276 1136,'2'1'1001,"1"0"-1,-1 0 1,1 0 0,-1 0-1,1 0 1,0-1-1,-1 1 1,1-1-1,0 0 1,-1 1-1,1-1 1,0-1 0,-1 1-1,1 0 1,0-1-1001,1 1 420,-1-1 1,1 0-1,-1-1 1,0 1 0,0 0-1,1-1 1,-1 0-1,0 0 1,0 0 0,0 0-1,0-1-420,8-8 274,0-1-1,-1-1 0,0 0 1,-1 0-1,0 0 0,-1-1 1,2-8-274,-6 15 33,-1-1 1,0 1 0,-1-1-1,0 0 1,0 1-1,0-7-33,-1 11 16,-1 0 0,0 0 0,0 0 0,0 0 0,0 0 0,-1-1 0,1 1 0,-1 0 0,0 0 0,1 0 0,-2 0 0,1 0 0,0 1 0,0-1 0,-1 0 0,0 0 0,1 1 0,-2-2-16,-1 1 24,0-1-1,1 1 0,-1 0 1,0 0-1,-1 0 1,1 1-1,-1-1 0,1 1 1,-1 0-1,1 0 1,-1 1-1,0 0 0,-1-1-23,4 2 24,-1-1 0,1 1-1,-1-1 1,1 1 0,-1 0-1,1 0 1,-1 0 0,0 1 0,1-1-1,-1 1 1,1-1 0,-1 1-1,1 0 1,0 0 0,-1 0-1,1 0 1,0 0 0,0 0 0,-1 1-1,1-1 1,0 1 0,0-1-1,1 1 1,-1 0 0,0 0-1,0 1-23,-2 3 101,0 1-1,1-1 0,0 1 0,0-1 0,1 1 1,0 0-1,0 0 0,1 0 0,0 0 0,0 0 1,0 1-1,1-1 0,0 0 0,1 0 0,0 0 1,0 2-101,-1-5 19,1 0 0,0 0 0,0 0 1,0 0-1,1 0 0,0 0 0,-1-1 1,1 1-1,0-1 0,1 1 0,-1-1 0,1 0 1,-1 1-1,1-1 0,0-1 0,0 1 1,0 0-1,1-1 0,-1 1 0,1-1 1,-1 0-1,1 0 0,0-1 0,-1 1 1,1-1-1,0 0 0,0 1 0,4-1-19,15 1-54,-1-1 0,1-1-1,0-1 1,15-3 54,-6 1-197,-21 2 127,18-1-718,19-5 788,-40 6-129,0-1 0,0 0 0,-1-1-1,1 1 1,-1-2 0,1 1 0,-1-1-1,2-2 130,-6 4-40,0 0 0,0-1 0,0 1-1,-1-1 1,1 0 0,-1 0-1,0 0 1,0 0 0,0-1 0,0 1-1,-1 0 1,1-1 0,-1 1 0,0-1-1,0 0 1,1-1 40,-2 2 1,1 0 0,-1 0 0,0 0 1,0 0-1,0 0 0,0 0 0,0 0 0,-1 1 0,1-1 1,-1 0-1,0 0 0,0 0 0,0 0 0,0 1 0,0-1 1,-1 0-1,1 1 0,-1-1 0,0 1 0,1 0 0,-1-1-1,-1 1 29,0-1-1,1 1 0,-1-1 1,0 1-1,0 0 0,-1 0 1,1 0-1,-1 0-28,3 1 26,0 1 0,0 0 0,0 0-1,0-1 1,1 1 0,-1 0 0,0 0 0,0 0 0,0 0 0,0 0-1,0 0 1,0 0 0,0 0 0,0 0 0,0 0 0,1 0-1,-1 1 1,0-1 0,0 0 0,0 1 0,0-1 0,0 1-1,1-1 1,-1 1 0,0-1 0,0 1 0,1-1 0,-1 1-1,1 0 1,-1-1 0,0 1 0,1 0 0,-1 0 0,1 0 0,-1-1-1,1 1 1,0 0-26,-5 9 222,1 0-1,1 0 1,0 0-1,0 0 1,1 1-1,0-1 1,1 1-1,0 0 1,1-1-1,0 1 1,1-1-1,1 8-221,-1-13 46,0-1 0,0 1 1,1-1-1,-1 0 0,1 1 0,0-1 0,1 0 0,-1 0 0,1 0 1,-1-1-1,2 2-46,-3-3 8,1-1 0,0 1 0,0 0 0,0-1 0,-1 1 0,1-1 0,1 1 0,-1-1 1,0 0-1,0 0 0,0 0 0,1 0 0,-1 0 0,0-1 0,1 1 0,-1-1 0,1 1 0,-1-1 0,1 0 0,-1 0 1,0 0-1,1 0-8,-1-1 2,0 0 0,0 1 0,0-1 0,0 0 0,0 0 0,0 0 0,0 0 0,-1 0 0,1 0 0,0-1 0,-1 1 0,1 0 1,-1-1-1,0 0 0,2-1-2,2-4 4,1-1 0,3-8-4,-7 13 2,3-5 3,-1 1 8,-1 0 1,1 1 0,-1-1 0,0-1-1,0-1-13,-3 9 9,0 0-1,0 0 0,0 0 1,0 0-1,-1 1 0,1-1 1,0 0-1,0 0 1,0 0-1,0 0 0,0 0 1,0 0-1,-1 0 0,1 0 1,0 0-1,0 0 0,0 0 1,0 0-1,-1 0 1,1 0-1,0 0 0,0 0 1,0 0-1,0 0 0,0 0 1,-1 0-1,1 0 0,0 0 1,0 0-1,0 0 1,0 0-1,-1 0 0,1 0 1,0 0-1,0 0 0,0 0 1,0 0-1,0 0 0,0-1 1,-1 1-1,1 0 1,0 0-1,0 0 0,0 0 1,0 0-1,0 0 0,0-1 1,0 1-1,0 0 0,0 0 1,0 0-1,0 0 1,0 0-1,-1-1 0,1 1 1,0 0-1,0 0 0,0 0 1,0 0-9,-1 8 15,1 0 1,-1 0 0,1 0-1,1 0 1,-1 0-1,1 0 1,1 2-16,-2-9-33,1 1 0,-1-1 0,0 1 0,1-1 0,-1 0 0,0 1 1,1-1-1,0 0 0,-1 1 0,1-1 0,0 0 0,0 0 0,0 0 0,-1 0 0,1 0 0,1 1 33,-1-2-101,0 1-1,-1-1 1,1 1-1,0-1 1,0 0-1,0 0 1,-1 1-1,1-1 1,0 0-1,0 0 1,0 0-1,0 0 1,0 0-1,-1 0 1,1 0-1,0 0 1,0 0-1,0-1 1,0 1 101,4-2-754,0 0 0,-1 0 1,1-1-1,-1 0 0,0 1 0,0-2 1,1 0 753,-2 2-356,10-9-619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33:49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1072,'4'5'1563,"-1"1"1,1-1-1,-1 1 0,0-1 0,-1 1 1,1 0-1,-1 0 0,0 1 0,-1-1 1,1 4-1564,1 11 2762,-1 0 1,0 12-2763,-2-29 53,2 64 2163,10 162 999,2-118-2326,13 37-889,-25-137-475,-5-25-319,-24-99-11201,-8-12 11995,15 59-2304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33:50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1 960,'8'0'2263,"0"1"0,0 0 0,0 0 0,-1 1 0,1 0 0,0 1 0,7 3-2263,10 6 6005,15 9-6005,-30-15 234,3 1 282,-1 0 1,0 1 0,0 1-1,-1 0 1,0 0 0,0 1-1,3 5-516,-12-12 104,0 0-1,0 0 0,0-1 0,-1 1 0,1 0 1,-1 0-1,1 1 0,-1-1 0,0 2-103,0-4 28,-1 1-1,0-1 0,0 0 0,0 0 0,0 0 1,0 1-1,0-1 0,0 0 0,-1 0 1,1 1-1,0-1 0,-1 0 0,1 0 0,-1 0 1,1 0-1,-1 0 0,1 1 0,-1-1 0,0 0 1,1 0-1,-1 0 0,0-1 0,0 1 1,0 0-1,0 0 0,0 0 0,0-1 0,0 1-27,-12 6 93,1-1 0,-1-1 1,0 0-1,0-1 0,-6 1-93,-7 2 24,-21 7-1319,-3-1 1295,37-10 713,10 0-434</inkml:trace>
  <inkml:trace contextRef="#ctx0" brushRef="#br0" timeOffset="1">529 260 6193,'-11'7'13427,"-1"2"-10442,-1 2-2209,-4 2 64,-6 1-768,6 0-456,4-2-2825,14-6 2169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33:52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19 944,'-21'-12'439,"15"8"1480,2 2 4253,5 2-5836,-1 0 0,1 1 0,0-1 0,-1 1 0,1-1 0,0 1 0,-1-1 0,1 1 0,-1-1 0,1 1 1,-1-1-1,0 1 0,1-1 0,-1 1 0,1 0 0,-1-1 0,0 1 0,0 0 0,1-1 0,-1 1 0,0 0 0,0 0-336,4 20 2422,-3-11-1396,12 88 2722,-6-40-1124,10 41-2624,-10-67 275,0-1 358,5 13-633,-12-43 96,-4-4-41,-5-11-50,-11-20-47,12 21 13,1 0 0,-3-8 29,9 18-11,0 0-1,0 0 1,0 0 0,1 0-1,-1 0 1,1 0-1,0 0 1,0 0 0,0 0-1,0 0 1,0 0-1,1 0 1,-1 0 0,1 0-1,0 0 1,0 0-1,0 0 1,0 0 0,1 0-1,0 0 12,1-3-19,1 0 0,0 0 0,0 0 1,1 1-1,0-1 0,0 1 0,0 0 0,0 1 0,1-1 0,0 1 0,0 0 0,0 1 0,3-2 19,2 0-1,0 0 0,0 1 0,0 0-1,1 0 1,0 1 0,0 1-1,6 0 2,-14 1 13,0 1 0,0 0-1,0 0 1,0 0 0,0 1-1,1-1 1,-1 1 0,0 0-1,0 0 1,0 1-1,3 1-12,-5-2 24,0 0-1,0 0 0,0 1 0,0-1 0,0 1 0,0 0 0,0 0 0,0 0 0,0 0 0,-1 0 0,1 0 0,-1 0 0,1 0 1,-1 0-1,0 1 0,0-1 0,0 1 0,0-1 0,0 2-23,-1 1 81,1 0 0,-1 0 0,0 0 0,0 1 0,0-1 0,-1 0 0,1 0 0,-1 0 0,-1 0 0,1 0 0,-1 0 0,-1 4-81,-2 3 196,-1 1-1,-1-1 1,0 0 0,-3 3-196,7-10 20,-1 0 1,0 0-1,0-1 0,0 1 1,-1-1-1,0 0 0,1 0 0,-1 0 1,-1-1-1,1 0 0,0 0 1,-1 0-1,-5 1-20,11-3-62,-1-1 0,0 0 0,1 0 0,-1 1 0,0-1 1,1 0-1,-1 0 0,1 0 0,-1 0 0,0 0 0,1 0 0,-1 0 0,0 0 0,1 0 0,-1 0 0,0 0 0,1-1 1,-1 1-1,1 0 0,-1 0 0,0 0 0,0-1 62,1 1-95,0-1 0,0 1 0,0-1 0,-1 1 1,1-1-1,0 1 0,0-1 0,0 1 0,0-1 0,0 1 0,0-1 1,0 1-1,0-1 0,0 1 0,0-1 0,0 1 0,0 0 1,0-1-1,1 1 0,-1-1 0,0 1 0,0-1 95,2-3-182,1-1 0,-1 1 0,1 0 0,-1 0-1,3-2 183,12-13 136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33:52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1280,'20'13'9834,"-8"1"-3528,0-2-3082,-6 9-895,6 3-321,-9 1-991,-6 6-425,-1-11-440,5-2-104,0-12-288,10-2-328,-6-11-921,-10-13-415,3-8-7890,-11-9 200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33:53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1 896,'1'0'85,"15"0"2056,-2 4 5538,2 0-6851,10-2-7156,2 0-190,-11 4 7974,-13-4-1481,0 0 0,0 1 0,0-1 0,0 1 0,-1 0-1,0 0 1,1 0 0,-1 1 0,0-1 1,-1 1-1,1 0 0,0 0 0,0 3 25,10 23 996,-3 3 3581,-6-17-170,0-3-12,-1 0 0,0 10-4395,-1 4 6423,0 20-6423,-1-32 976,-1-14-955,0-1 0,-1 0 1,1 1-1,0-1 0,0 0 1,0 0-1,1 1 0,-1-1 1,0 0-1,0 1 0,0-1 0,0 0 1,0 0-1,0 1 0,0-1 1,0 0-1,0 0 0,1 1 1,-1-1-1,0 0 0,0 0 1,0 1-1,1-1 0,-1 0 0,0 0 1,0 0-1,1 1 0,-1-1 1,0 0-1,0 0 0,1 0 1,-1 0-1,0 0 0,0 0 0,1 0 1,-1 1-1,0-1-21,1-1 3,-1 1 0,1-1 0,-1 1 0,1 0-1,-1-1 1,1 1 0,-1-1 0,0 1 0,1-1 0,-1 0 0,0 1 0,1-1-1,-1 1 1,0-1 0,0 0 0,1 1 0,-1-1 0,0 1 0,0-1 0,0 0-3,1-4-5,9-25-35,-7 21 19,0 0 1,0 1-1,4-8 21,-1 6-19,0 0 0,0 0 0,1 1 1,3-3 18,-8 9-2,1 1 1,-1-1 0,1 0 0,0 1 0,0 0-1,0-1 1,0 1 0,0 1 0,0-1-1,1 0 1,-1 1 0,0-1 0,1 1 0,0 0-1,1 0 2,-4 1 7,0 0 0,0 0 0,1 0 0,-1 0 0,0 0 0,0 1-1,0-1 1,0 0 0,0 1 0,0-1 0,0 0 0,0 1 0,0 0-1,0-1 1,0 1 0,0-1 0,0 1 0,-1 0 0,1 0 0,0 0-1,0-1 1,-1 1 0,1 0 0,0 0 0,-1 0 0,1 0 0,-1 0 0,1 0-1,-1 0 1,0 0 0,1 0 0,-1 0 0,0 2-7,2 4 118,-1 1-1,0-1 1,0 1-1,-1 5-117,0-5 110,1 56 488,-1-63-666,0 0-1,0-1 1,0 1 0,0-1 0,1 1 0,-1 0 0,0-1 0,0 1 0,1-1 0,-1 1 0,0-1-1,1 1 1,-1-1 0,1 1 0,-1-1 0,0 1 0,1-1 0,-1 0 0,1 1 0,-1-1 0,1 0-1,0 1 1,-1-1 0,1 0 0,-1 0 0,1 1 0,-1-1 0,1 0 0,0 0 0,-1 0 0,1 0-1,0 0 1,-1 0 0,1 0 0,-1 0 0,1 0 0,0 0 0,-1 0 0,1 0 0,-1-1 0,1 1-1,0 0 1,-1 0 0,1-1 0,-1 1 0,1 0 68,6-5-1120,0 1 0,-1-1-1,1 0 1,-1 0 0,3-4 1120,18-21-1731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33:53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75 728,'7'2'239,"3"1"5536,-1-4 2317,-9 1-7889,0 0 1,1 0-1,-1 0 0,0-1 1,0 1-1,0 0 1,0 0-1,0 0 1,1 0-1,-1-1 1,0 1-1,0 0 0,0 0 1,0 0-1,0 0 1,0-1-1,0 1 1,0 0-1,0 0 0,0 0 1,0-1-1,0 1 1,0 0-1,0 0 1,0 0-1,0-1 1,0 1-1,0 0 0,0 0 1,0-1-1,0 1 1,0 0-1,0 0 1,0 0-1,0-1-203,-9-15 2781,6 11-2583,1 2-162,0 1 0,1 0 0,-1-1 0,0 1 0,0 0 0,-3-1-36,-4-5 88,0 0 0,-9-4-88,16 11 8,1 1-1,0-1 0,0 0 0,-1 1 0,1-1 0,-1 1 0,1-1 1,0 1-1,-1 0 0,1-1 0,-1 1 0,1 0 0,-1 0 0,1 0 0,-1 0 1,1 0-1,-1 1 0,1-1 0,0 0 0,-1 1 0,1-1 0,-1 1 1,1-1-1,0 1 0,-1 0 0,1-1 0,0 1 0,0 0 0,-1 0-7,-2 2 13,-2 1 8,1 0-1,-1 1 0,1 0 0,0 0 0,0 0 0,0 0 0,1 1 0,0 0 0,0 0 0,0 0 0,1 0 0,0 1 0,0-1 0,-1 5-20,2-4 71,0 0-1,0 0 1,0 0 0,1 0-1,0 0 1,1 1-1,0-1 1,0 0-1,0 0 1,1 0-1,0 0 1,0 1-1,1-1 1,2 5-71,-3-10 43,0 1 0,0 0 0,0-1 1,1 1-1,0-1 0,-1 0 0,1 1 0,0-1 1,0 0-1,0 0 0,0 0 0,2 1-43,-3-3 10,0 1 1,0 0-1,1-1 0,-1 1 0,0 0 0,1-1 0,-1 0 1,0 1-1,1-1 0,-1 0 0,1 0 0,-1 0 1,0 0-1,1 0 0,-1 0 0,1 0 0,-1 0 1,0 0-1,1-1 0,-1 1 0,0-1 0,1 1 0,-1-1 1,0 1-1,1-1 0,-1 0 0,0 0-10,5-3 2,0-1-1,-1 0 1,0 0 0,0 0-1,0-1 1,-1 1-1,0-1 1,4-6-2,11-16 2,-17 27-2,-1-1 1,0 1-1,1-1 1,-1 1-1,1 0 1,-1-1 0,1 1-1,-1 0 1,1 0-1,0 0 1,0 0-1,0 0 1,-1 1-1,1-1 1,0 0-1,0 1 1,0 0-1,1-1 0,-3 2 3,1-1-1,-1 0 1,1 0 0,-1 1-1,0-1 1,1 1-1,-1-1 1,1 0-1,-1 1 1,0-1-1,1 1 1,-1-1 0,0 1-1,0-1 1,1 1-1,-1-1 1,0 1-1,0-1 1,0 1 0,0-1-1,0 1 1,1 0-1,-1-1 1,0 1-1,0 0-2,1 21 59,-1-12-72,1-7-72,-1 1 0,1-1 0,0 1 1,0-1-1,0 0 0,1 1 1,0 0 84,-2-3-85,1-1 0,-1 1 0,0 0 0,1-1 0,-1 1 0,1-1 0,-1 1 0,1-1 1,-1 1-1,1-1 0,-1 1 0,1-1 0,-1 1 0,1-1 0,0 0 0,-1 1 0,1-1 0,0 0 1,-1 1-1,1-1 0,0 0 0,-1 0 0,1 0 0,0 0 0,0 0 0,-1 0 0,1 0 0,0 0 1,0 0-1,-1 0 0,1 0 0,0 0 0,-1 0 0,1-1 0,0 1 0,-1 0 0,1-1 0,0 1 1,-1 0-1,1-1 85,17-12-1083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33:54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1376,'6'15'12359,"-2"0"-6339,-2-9-5061,0 0 1,-1 0-1,0 0 0,-1 0 0,1 0 1,-1 4-960,-5 42 2011,5-51-1994,0-1 0,0 0 0,0 1 0,0-1 1,0 0-1,0 0 0,-1 1 0,1-1 0,0 0 0,0 1 0,0-1 0,0 0 1,0 0-1,0 1 0,-1-1 0,1 0 0,0 0 0,0 1 0,0-1 0,-1 0 1,1 0-1,0 0 0,0 1 0,-1-1 0,1 0 0,0 0 0,-1 0-17,1 0 2,0 0 0,0 0-1,0 0 1,0 0 0,-1 0 0,1 0-1,0-1 1,0 1 0,0 0-1,0 0 1,0 0 0,-1 0-1,1-1 1,0 1 0,0 0-1,0 0 1,0 0 0,0 0 0,0-1-1,0 1 1,0 0 0,0 0-1,0 0 1,0-1 0,0 1-1,0 0 1,0 0 0,0 0-1,0-1 1,0 1 0,0 0-1,0 0 1,0 0 0,0-1 0,0 1-1,0 0 1,0 0 0,0 0-2,3-8-38,-1 1-1,1 0 1,0 0 0,1 0 0,0 1 0,0-1 0,0 1 0,1 0 0,0 0 38,0 0-31,0-1-85,0 0 1,0 1-1,1 0 0,-1 0 0,2 0 0,-1 1 0,0 0 0,5-3 116,-10 8-101,-1-1 0,1 1-1,0-1 1,-1 1 0,1 0-1,0-1 1,0 1 0,-1 0-1,1 0 1,0-1-1,0 1 1,0 0 0,-1 0-1,1 0 1,0 0 0,0 0-1,0 0 1,-1 0 0,1 0-1,0 0 1,0 0 0,-1 0-1,1 1 1,0-1 0,0 0-1,-1 1 1,1-1-1,0 0 1,0 1 0,0 0 101,-1-1-1155,0 0-56,0 0 73,8 0 635,0-1-1,-1 0 0,7-2 504,-7 2 447,-7 1-345,1 0 0,-1 0 0,1 0 0,-1 0 0,0 0 0,1 0 0,-1 0 0,0 0-1,1 1 1,-1-1 0,0 0 0,1 0 0,-1 0 0,0 1 0,1-1 0,-1 0 0,0 0 0,1 1 0,-1-1 0,0 0 0,0 1 0,0-1 0,1 0 0,-1 1-1,0-1 1,0 0 0,0 1 0,0-1 0,0 0 0,1 1 0,-1-1 0,0 1 0,0-1 0,0 0 0,0 1 0,0-1 0,0 1 0,0-1 0,0 0-1,-1 1 1,1-1-102,1 3 122,-1-1-27,0 0 0,1 0 1,-1 0-1,1 0 0,0-1 0,-1 1 1,1 0-1,0 0 0,0-1 0,0 1-95,9 10 315,-8-9-231,1 0 0,-1 0 1,0 0-1,1 1 0,-2-1 1,1 1-1,0-1 0,-1 1 1,1 0-1,-1 1-84,-1-4 7,0-1 1,1 1-1,-1-1 1,0 1-1,0-1 1,0 1-1,0-1 1,0 1-1,1-1 0,-1 1 1,0-1-1,1 0 1,-1 1-1,0-1 1,1 1-1,-1-1 1,0 0-1,1 1 1,-1-1-1,1 0 1,-1 1-1,0-1 0,1 0 1,-1 0-1,1 1 1,-1-1-1,1 0 1,-1 0-1,1 0 1,-1 0-1,1 0 1,-1 0-1,1 0 1,-1 0-1,1 0 1,-1 0-1,1 0 0,-1 0 1,1 0-1,-1 0 1,1 0-1,-1 0 1,1-1-1,-1 1 1,1 0-1,-1 0 1,1-1-1,-1 1 1,1 0-1,-1-1 0,0 1-7,4-2-40,-1-1-1,1 0 0,-1 0 0,0 0 1,1-2 40,-3 5-7,63-81-1166,-64 81 1173,0 0 1,0-1-1,0 1 0,1 0 1,-1 0-1,0-1 0,0 1 0,1 0 1,-1 0-1,0-1 0,1 1 1,-1 0-1,0 0 0,1 0 1,-1 0-1,0-1 0,1 1 1,-1 0-1,0 0 0,1 0 1,-1 0-1,0 0 0,1 0 1,-1 0-1,1 0 0,-1 0 1,0 0-1,1 0 0,-1 0 1,0 0-1,1 0 0,-1 0 0,0 1 1,1-1-1,-1 0 0,0 0 1,1 0-1,-1 1 0,0-1 1,0 0-1,1 0 0,-1 0 1,0 1-1,0-1 0,1 0 0,6 15 82,-4-4 56,0 0 0,-1 1 0,0-1 0,-1 1 1,0-1-139,2 16 280,3 27 256,-3 1 0,-1 0 0,-4-1 0,-2 13-536,0-25 345,2-19-68,0-1-1,-1 1 1,-2-1 0,0 0 0,-6 14-277,10-33 21,0-1 0,0 1 0,-1-1 0,1 0-1,-1 1 1,1-1 0,-1 0 0,0 0 0,0 0 0,0 0 0,0 0 0,0-1 0,0 1 0,0 0 0,-1-1 0,1 0 0,-1 1 0,1-1 0,-1 0 0,1-1 0,-1 1 0,0 0 0,1-1 0,-1 1 0,-1-1-21,-1 0 7,1 0 0,0 0 0,-1 0 1,1-1-1,-1 0 0,1 0 0,0 0 0,0 0 1,0-1-1,0 0 0,0 0 0,0 0 0,0 0 1,0 0-1,-2-4-7,2 3 1,1 0 0,0 0 0,0-1 0,0 1 0,0-1 0,0 0 0,1 1 1,0-1-1,0-1 0,0 1 0,0 0 0,1 0 0,-1-1-1,0-2-95,1 0 1,0 0-1,0 1 0,1-1 0,-1 0 1,2 0-1,-1 0 0,2-6 95,-1 7 41,0-1 0,0 1-1,1-1 1,0 1 0,0 0 0,1 0-1,0 0 1,0 0 0,0 0 0,1 1-1,0-1 1,0 1 0,0 0 0,1 0-1,0 0 1,0 1 0,0 0 0,0 0-1,1 0-40,1 0 203,0 1 0,0 1 0,4-2-203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33:54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1016,'4'-12'2089,"-2"6"10489,8 5-9841,6 13-1889,6 13-216,-14 15-248,0 7-144,1 9 112,-4-2 65,8-5 63,-1-3 16,8-14-400,0-11-176,2-10 80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33:55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2609,'14'6'12452,"0"-3"-7339,5-1-3705,9 0-3406,-4-1 2740,46 2-880,-41-2 122,0 1 1,0 1 0,7 2 15,-22-1 10,0 1 1,-1 0 0,0 1 0,0 1 0,0 0 0,-1 1 0,3 1-11,-13-7 79,-1-1 1,1 0 0,0 0-1,0 1 1,-1-1 0,1 1-1,-1 0 1,1-1 0,-1 1-1,0 0 1,0 0-1,1 0 1,-1 0 0,-1 0-1,1 0 1,0 0 0,0 0-1,-1 0 1,1 1 0,-1-1-1,0 0 1,0 0 0,0 0-1,0 1 1,0-1 0,0 0-1,0 0 1,-1 1 0,1-1-1,-1 0 1,0 0-1,1 0 1,-1 0 0,0 0-1,0 0 1,0 0 0,-1 0-1,1 0 1,0-1 0,-2 2-80,2-2 37,1 0 0,-1 0 1,0-1-1,0 1 1,0 0-1,0-1 0,0 1 1,1 0-1,-1-1 0,0 1 1,0-1-1,0 0 1,0 1-1,-1-1 0,1 0 1,0 0-1,0 1 1,0-1-38,0 0 26,1 0 0,-1-1 0,1 1 1,-1 0-1,1 0 0,-1 0 1,0-1-1,1 1 0,-1 0 1,1-1-1,-1 1 0,1 0 0,0-1 1,-1 1-1,1-1 0,-1 1 1,1 0-1,0-1 0,-1 1 1,1-1-1,0 0 0,-1 1 1,1-1-27,-1-1 80,0 0 0,1 0 1,-1-1-1,1 1 0,-1 0 1,1-1-1,0 1 0,0 0 1,0-1-1,0 1 0,0 0 1,1-1-1,-1 1 1,1 0-1,0-2-80,5-10 14,1 0 0,1 1 1,0 0-1,1 1 0,0-1 0,3-1-14,10-13-1287,-16 19 326,16-20-950,-20 25 1139,0 1 0,0 0 1,0 1-1,1-1 0,-1 0 0,0 1 0,1-1 1,-1 1-1,1 0 0,2-1 772,6 0-2949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7:51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18 760,'-47'-3'2801,"46"2"5901,1-1-4668,1 2-3910,-1 0 0,1-1 0,-1 1 0,0 0 0,1-1 0,-1 1 0,1 0 0,-1-1 0,1 1 0,-1 0 0,1 0 0,-1 0 0,1 0 0,-1 0 0,1-1 0,0 1-124,68-6 1801,-61 5-1658,0 1 0,0 0 0,0 0 0,0 1 0,0 0 0,0 1 0,0 0 0,0 0 0,-1 0 0,1 1 0,4 3-143,-7-4 41,-1 1-1,1 0 0,-1 1 1,1-1-1,-1 1 0,0-1 1,0 1-1,-1 1 0,1-1 1,-1 0-1,0 1 0,0 0 1,0-1-1,-1 1 0,0 0 1,1 3-41,1 3 58,-1 1 0,-1 0 0,0-1 1,0 1-1,-1 0 0,-1 0 0,0 0 0,-1 3-58,-3 23 361,-8 34-361,5-33 134,6-33-109,-31 157 626,31-158-624,-1-1 1,2 1-1,-1-1 0,1 1 0,-1-1 1,1 1-1,1 3-27,-1-8-2,0 1 0,0-1 0,0 0 0,0 1 0,0-1 0,0 0 0,0 0 0,0 1 0,0-1 0,0 0 0,0 1-1,0-1 1,1 0 0,-1 0 0,0 1 0,0-1 0,0 0 0,0 0 0,1 1 0,-1-1 0,0 0 0,0 0 0,1 0 0,-1 1 0,0-1 0,0 0 0,1 0 0,-1 0 0,0 0 0,0 0 0,1 0 0,-1 1 0,0-1 0,1 0 0,-1 0 2,1 0-8,0-1 1,0 1-1,0 0 1,0 0-1,0 0 1,0-1-1,0 1 1,0-1-1,0 1 0,0-1 1,0 1 7,21-17-72,-19 14 72,0 0 0,1 1 0,-1-1-1,1 1 1,-1 0 0,1 0 0,3-2 0,-5 4 2,-1-1 0,1 1 1,-1-1-1,1 1 1,-1 0-1,1 0 1,-1 0-1,1-1 0,0 1 1,-1 1-1,1-1 1,-1 0-1,1 0 0,-1 1 1,1-1-1,-1 1 1,1-1-1,-1 1 0,1-1 1,-1 1-1,0 0 1,1 0-1,-1 0 0,0 0-2,1 0 4,-1 1 0,1-1 1,-1 1-1,0 0 0,0-1 0,0 1 0,0 0 0,0 0 0,0 0 0,0-1 0,0 3-4,5 24 37,-3-16-17,8 48 52,-6-24 52,8 18-124,18 41 180,-16-52 349,9 39-529,-11-8 639,-11-68-529,-1 0 1,-1 1-1,1-1 0,-1 1 0,0 2-110,0-7 55,-1 1 1,1 0-1,-1 0 0,0-1 0,0 1 1,0 0-1,0-1 0,0 1 1,-1-1-1,1 1 0,-1-1 0,0 0 1,-1 2-56,-1 1 95,-1-1 0,0 0 0,0 0 1,0-1-1,0 1 0,0-1 0,-1 0 0,1 0 1,-1-1-1,0 0 0,0 0 0,0 0 0,0-1 1,0 0-1,-3 0-95,0 0 13,1 0 0,-1-1 0,0 0 0,1-1 0,-1 1 0,0-2 0,1 1-1,0-1 1,-1-1 0,-5-2-13,7 2 66,0 0 0,0-1 0,0 0 0,0 0 0,0-1-66,-11-10-1051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33:55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1 203 1528,'1'1'966,"0"0"-1,0 0 0,0 0 1,0 0-1,1 0 0,-1 0 1,0 0-1,1 0 0,-1-1 1,0 1-1,1 0 0,-1-1 1,1 1-1,0-1-965,9-1 4500,3-6-3329,2-1-1107,-2-1 0,1-1-1,-1-1 1,1-1-64,-8 6 18,0-1 0,0 0 0,-1 0 1,0 0-1,0-1 0,-1 0 0,0 0 0,1-4-18,-4 8 74,0 0 1,-1 1-1,0-1 0,0 0 1,0 0-1,-1 0 0,1 0 1,-1 0-1,0 0 0,0-4-74,0 7 32,0-1 0,-1 0-1,1 1 1,0-1 0,-1 0-1,1 1 1,-1-1 0,0 0-1,0 1 1,1-1 0,-1 1-1,0-1 1,0 1 0,0-1-1,0 1 1,-1 0 0,1 0-1,0-1 1,-1 1 0,1 0-1,0 0 1,-1 0 0,1 1 0,-1-1-1,0 0 1,0 0-32,-1 0 60,-1 0 1,0 1-1,0-1 0,0 1 1,0-1-1,0 1 1,0 0-1,0 1 0,0-1 1,0 1-1,0-1 1,0 1-1,0 1 0,1-1 1,-1 0-1,0 1 1,1 0-1,-1 0 0,1 0 1,0 0-1,-2 2-60,0-1 122,0 1-1,1 0 1,0 0-1,0 0 1,0 1 0,0 0-1,1 0 1,0 0-1,0 0 1,0 0-1,0 0 1,1 1-1,0-1 1,-1 4-122,2-2 60,-1 0 0,1 1 0,1-1 0,-1 1 0,1-1 0,1 0 1,-1 1-1,1-1 0,1 0 0,-1 1 0,1-1 0,0 0 0,1 0 0,0 0 0,0-1 1,0 1-1,1-1 0,0 1-60,0-2 0,-1 0-1,1 0 1,0-1 0,0 0 0,1 0 0,-1 0-1,1 0 1,0 0 0,0-1 0,0 0 0,0 0-1,1-1 1,-1 1 0,1-1 0,0 0 0,-1-1-1,1 1 1,0-1 0,0 0 0,0-1 0,0 1-1,2-1 1,0-1-4,-1 1 0,0-1 0,1-1 0,-1 1 0,0-2 0,0 1 0,0 0 0,0-1-1,0-1 1,-1 1 0,1-1 0,1-1 4,7-7-100,0 0-1,-1-1 1,0 0 0,0-3 100,10-4-202,-20 17 189,0 0 0,0 0 0,-1 0-1,1-1 1,-1 1 0,0-1 0,0 0 0,1-1 13,-3 2 101,0 0 1,0 0-1,0-1 0,-1 1 1,1 0-1,-1-1 1,1 0-102,1-14 305,18-46-108,-19 60-161,0 0 0,0 1 0,0-1 0,-1 0 0,0-3-36,0 6 12,0 1-1,0 0 0,0 0 0,0-1 0,0 1 0,0 0 0,0-1 0,0 1 1,0 0-1,0 0 0,0-1 0,0 1 0,-1 0 0,1 0 0,0-1 0,0 1 0,0 0 1,0 0-1,-1-1 0,1 1 0,0 0 0,0 0 0,-1-1-11,1 1 22,-1 0 0,1 0 0,0 0-1,-1 1 1,1-1 0,-1 0 0,1 0 0,0 0 0,-1 0 0,1 0-1,-1 0 1,1 1 0,0-1 0,-1 0 0,1 0 0,0 0 0,-1 1-1,1-1 1,0 0 0,-1 1 0,1-1-22,-9 9 76,2 0 0,-1 0 0,1 1 0,0 0 0,1 0 0,0 1 0,1 0 0,0 0 0,-3 10-76,4-10 7,1 0 0,0 1 0,0-1-1,2 0 1,-1 4-7,2-11 4,0 0 0,0 0 0,0 0 0,0 0 0,1 0 0,0 0 0,-1 0 0,2 0 0,-1-1 0,0 1 0,1 0 0,0 0 0,-1-1 0,1 1 0,1-1 0,0 2-5,0-2-81,0 1-1,1-1 1,-1 0 0,1 0-1,0 0 1,0 0-1,0-1 1,0 0-1,0 1 1,0-2-1,0 1 1,1 0-1,-1-1 1,1 0-1,1 1 83,-1-2-314,-1 1 1,0-1-1,0 0 0,0 0 1,0 0-1,1-1 0,-1 0 1,0 1-1,0-1 0,0-1 1,0 1-1,0-1 0,-1 1 1,1-1-1,0 0 0,2-2 314,28-23-2285,-12 9 4976,-21 16-2167,10-7 932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33:56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11 2024,'0'-1'813,"0"0"0,1 1 0,-1-1-1,0 1 1,1-1 0,-1 0-1,1 1 1,-1-1 0,1 1-1,-1-1 1,1 1 0,-1-1 0,1 1-1,-1 0 1,1-1 0,0 1-1,-1 0 1,1-1 0,0 1-813,-1 0 174,1 0 0,-1 0 1,1 0-1,-1 0 1,1 0-1,-1 0 0,1 0 1,-1 0-1,1 0 0,-1 0 1,1 1-1,-1-1 0,1 0 1,-1 0-1,1 0 1,-1 1-1,0-1 0,1 0 1,-1 1-1,1-1-174,0 1 32,0 0-1,0 0 1,-1 0-1,1 0 1,0 0-1,0 0 1,-1 1-1,1-1 1,0 0 0,-1 0-1,0 0 1,1 1-1,-1-1 1,0 0-1,1 1 1,-1-1-1,0 0 1,0 1 0,0 0-32,-3 12 574,0 0 0,-1 0 1,-1 0-1,0-1 0,-1 0 1,-5 9-575,6-10 350,-4 5 973,-10 13-1323,-6 14 1131,25-44-1123,-1 1 20,1-1 0,0 1 0,0 0 0,-1-1 0,1 1 0,0-1 0,-1 1 0,1-1-1,0 0 1,-1 1 0,1-1 0,-1 1 0,1-1 0,-1 0 0,1 1 0,-1-1 0,1 0 0,-1 1-28,1-1 200,0 0 19,0 0-4,0 0-13,0 0-4,0 1-16,14 20 395,-5-6-76,2 0 0,0 0-1,11 10-500,-22-24 13,1-1-1,-1 1 1,1-1-1,-1 0 1,1 1-1,-1-1 1,0 1-1,1-1 1,-1 1-1,0-1 1,1 1-1,-1-1 0,0 1 1,1 0-1,-1-1 1,0 1-1,0-1 1,0 1-1,0 0 1,1-1-1,-1 1 1,0 0-1,0-1 1,0 1-1,0-1 0,0 1 1,-1 0-1,1-1 1,0 1-1,0 0 1,0-1-1,-1 1 1,1-1-1,0 1 1,0-1-1,-1 1 1,1 0-13,-4 2-13,1 0 1,0-1-1,-1 1 1,1-1-1,-1 0 1,-2 1 12,1 0-1,-5 3-31,4-2-3,0 0 0,-1 0 0,1-1 0,-1 0 0,1-1 0,-1 1 0,0-1 0,0-1 0,0 1-1,0-1 1,-2 0 35,3-1-133,-25 0-567,29 0 623,0 0 1,0-1 0,0 1 0,1-1-1,-1 1 1,0-1 0,1 1-1,-1-1 1,0 0 0,1 0 0,-1 0-1,1 0 1,-1 0 0,0-1 76,2 2-193,0 0 0,-1-1 1,1 1-1,0 0 0,0 0 1,-1-1-1,1 1 1,0-1-1,0 1 0,0 0 1,-1-1-1,1 1 0,0 0 1,0-1-1,0 1 0,0-1 1,0 1-1,0 0 0,0-1 1,0 1 192,2-14-1850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34:14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62 0,'-36'-35'343,"35"33"-273,0 1 0,-1-1 0,1 1 0,0-1-1,0 1 1,0-1 0,0 0 0,0 1 0,0-1 0,0-1-70,-2-4 2000,1 6 4256,1 4-3067,1 0 2383,33 376-948,-12-106-3729,-7-152-728,6 99-50,-19-201-94,-1 0-1,-1 8-22,0-21 7,0 1 0,0-1 1,0 0-1,-1 0 0,0 0 0,0-1 0,-1 1 1,0 0-1,0 0-7,3-6 1,-1 1 0,1-1 0,0 1-1,-1-1 1,1 1 0,0-1 0,-1 1 0,1-1 0,-1 1 0,1-1 0,-1 1 0,1-1 0,-1 0 0,0 1 0,1-1 0,-1 0-1,1 0 1,-1 0 0,0 1 0,1-1 0,-1 0 0,1 0 0,-1 0 0,0 0 0,1 0 0,-1 0-1,0 0-8,1 0-7,0 0 8,0 0 49,0 0 67,0 0 81,0 0 42,0 0 26,9 2 236,38 9 55,-36-7-405,-1-1 0,1-1-1,0 0 1,8 0-144,21 4 367,-27-4-197,1 0 1,10 0-171,40-4 319,-52 2-255,-1-1 0,1 0 0,-1 0 1,1-1-1,-1-1 0,0 0 0,0-1 0,1 0-64,-5 2 41,0-1 0,0 2 0,0-1 0,1 1 0,-1 0 0,1 1-41,46-1 185,-31 2-120,226-4 393,-15-2 31,-221 4-456,98-8 246,-61 5-53,15 3-226,-30 0 61,3 2 74,26 4-135,9 0 81,-24-1 28,8 3-109,-11-1 95,24-1-95,34 2 85,-42-2-19,1-2-66,-30-2 54,23 5-54,-24-2 35,23-1-35,-44-3 7,21 0 45,29 4-52,-30-2 18,0-1 0,0-2 0,2-1-18,3 0 27,0 1 0,1 3-27,1 0 25,130 9 60,-112-10-22,57-7-63,-52 3 129,46 3-129,-39 1 90,16-4-90,8-6 144,88-19-144,-156 23 40,1 2 1,-1 1-1,1 1 0,1 1-40,31 3 132,6 3-132,-59-6 14,16 1 48,-19-1-60,-1 0-1,0 0 1,0 1 0,0-1-1,1 0 1,-1 0 0,0 0-1,0 0 1,0 0 0,1 0-1,-1 0 1,0 0 0,0 0-1,1 0 1,-1-1 0,0 1-1,0 0 1,0 0 0,1 0-1,-1 0 1,0 0-1,0 0 1,0 0 0,1 0-1,-1-1 1,0 1 0,0 0-1,0 0 1,0 0 0,0 0-1,1-1 1,-1 1 0,0 0-1,0 0 1,0 0 0,0-1-1,0 1 1,0 0 0,0 0-1,0 0 1,0-1 0,0 1-1,0 0 1,0 0-1,0-1 1,0 1 0,0 0-1,0 0 1,0 0 0,0-1-1,0 1 1,0 0 0,0 0-1,0 0 1,0-1 0,0 1-1,0 0 1,0 0 0,-1 0-1,1-1 1,0 1 0,0 0-1,0 0 1,0 0-2,-3-4-291,0 1 1,-1 0 0,1 0-1,-1 0 1,1 0 0,-1 1-1,-3-2 291,-6-4-2179,-19-16-6416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34:16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85 152,'-9'1'16738,"9"-1"-16612,0 0 0,0 0-1,0 0 1,0 0-1,0 0 1,0 0 0,0 0-1,0 0 1,0 0 0,0 0-1,1 0 1,-1 0 0,0 0-1,0 0 1,0 0 0,0 0-1,0 0 1,0 0 0,0 0-1,0 0 1,0 0-1,0 0 1,0 0 0,0 0-1,0 0 1,0 0 0,0 0-1,0 0 1,0 0 0,0 0-1,0 0 1,0 0 0,0 1-1,0-1 1,0 0 0,0 0-1,0 0 1,0 0-1,0 0 1,0 0 0,0 0-1,0 0 1,0 0 0,0 0-1,0 0 1,0 0 0,0 0-1,0 0 1,0 0 0,0 0-1,0 0 1,0 0 0,0 0-1,0 0-125,19 5-389,-6-3 1387,61 15-275,-54-14-477,0 0 0,1-1 0,-1-1-1,14-1-245,81-10 506,-41 2-103,-19 5 266,20 4-669,11-1 313,37-5 404,22-7-717,-83 3 136,-21 3 4,-1 1 0,21 2-140,-22 3 61,103 0 418,58-11-479,-46-10 153,-47 6 66,39 2-219,179 16 252,-246-1-177,-9 0-37,444 1 127,-446-4-141,-1 3-1,13 4-23,133 24 32,-163-19-21,-35-7 1,0-1 1,1 0-1,-1-1 1,10 0-13,-20-2-1,11 0 18,1 0 0,-1 2-1,2 0-16,0 1 6,-7-1-4,0 0 1,1 0-1,-1 1 0,0 1 1,-1 0-1,2 1-2,-10-5 2,0 1 0,-1 0 0,1 0 0,0 0 0,-1 0 0,1 0 0,-1 0 1,1 0-1,-1 0 0,1 1 0,-1-1 0,0 0 0,1 1 0,-1 0 0,0-1 0,0 1 0,0-1 0,-1 1 0,2 1-2,-2-3 2,-1 0 0,1 0 0,0 0 0,0 0 1,0 0-1,0 0 0,-1 0 0,1 0 0,0 0 0,0 0 0,0 0 1,-1 0-1,1 0 0,0 0 0,0 0 0,0 0 0,0 0 0,-1 0 0,1 0 1,0 1-1,0-1 0,0 0 0,0 0 0,0 0 0,-1 0 0,1 0 1,0 0-1,0 0 0,0 1 0,0-1 0,0 0 0,0 0 0,0 0 0,0 0 1,-1 0-1,1 1 0,0-1 0,0 0-2,-5 6-2,-25 54 2,28-54-3,-1-1 0,1 1 1,1 0-1,-1 0 1,1 0-1,0 1 1,0-1-1,1 0 0,0 4 3,0-2 0,0 9-8,1 0 1,1 0 0,3 12 7,-1-7-17,0 18 17,-2 3 2,12 175-242,-5-137-81,13 55 321,-17-113-29,38 189-89,-37-157 110,-4-37 11,0 1 0,1-1-1,3 7-2,-5-21 7,0 1-1,0 0 1,0 0-1,0 0 0,-1 3-6,0-7-1,0-1-1,0 0 0,0 0 1,0 0-1,0 0 0,0 0 1,0 0-1,0 0 0,0 0 1,0 0-1,0 0 1,0 0-1,0 0 0,0 0 1,0 0-1,0 1 0,0-1 1,0 0-1,0 0 0,0 0 1,0 0-1,0 0 0,0 0 1,0 0-1,0 0 0,0 0 1,0 0-1,0 0 0,0 0 1,0 0-1,0 0 0,0 0 1,0 0-1,0 0 0,0 1 1,-1-1-1,1 0 0,0 0 1,0 0-1,0 0 0,0 0 1,0 0-1,0 0 0,0 0 1,0 0-1,0 0 0,0 0 1,0 0-1,0 0 1,0 0-1,0 0 0,-1 0 1,1 0-1,0 0 0,0 0 1,0 0-1,0 0 0,0 0 1,0-1-1,0 1 0,0 0 1,0 0-1,0 0 0,0 0 1,0 0-1,0 0 0,0 0 1,0 0-1,0 0 0,0 0 2,-7-7-979,-4-11-2923,-2-5 1938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35:20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2 696,'0'0'786,"0"0"990,0-1 8867,0 0-5041,4 3-3702,-3-1-1777,1 0-1,-1 1 0,0-1 0,0 1 1,1 0-1,-1-1 0,0 1 0,0 0 1,-1 0-1,1-1 0,0 2-122,9 19 449,-1-6-234,-1-3-49,-1 0 1,-1 0-1,0 1 1,-1 0-1,0 0 1,-1 2-167,40 216 1028,-15-68-611,27 177 213,-49-285-555,4 34 22,-11-73-75,1 0 0,-2 1 0,0-1 0,-2 3-22,2-10 17,-1 0 0,2 0-1,-1 2-16,1-12 1,0 0-1,0 0 0,0 1 0,0-1 0,0 0 1,0 0-1,0 0 0,0 0 0,0 0 0,0 0 1,0 0-1,0 0 0,0 0 0,0 0 1,0 0-1,0 0 0,-1 0 0,1 0 0,0 0 1,0 0-1,0 0 0,0 1 0,0-1 0,0 0 1,0 0-1,0 0 0,0 0 0,0 0 1,0 0-1,0 0 0,-1 0 0,1 0 0,0 0 1,0 0-1,0 0 0,0 0 0,0 0 0,0-1 1,0 1-1,0 0 0,0 0 0,0 0 0,0 0 1,0 0-1,0 0 0,-1 0 0,1 0 1,0 0-1,0 0 0,0 0 0,0 0 0,0 0 1,0 0-1,0 0 0,0 0 0,0 0 0,0 0 1,0-1-1,0 1 0,0 0 0,0 0 7,-1 0 0,1 0 0,0-1-1,0 1 1,0 0 0,-1 0 0,1-1 0,0 1 0,0 0-1,0-1 1,0 1 0,0 0 0,-1 0 0,1-1-1,0 1 1,0 0 0,0-1 0,0 1 0,0 0 0,0-1-1,0 1-6,0-1 28,1-1 142,-1 0 1,0 0 0,1 0-1,-1 0 1,1 0-1,0 0 1,-1 0 0,1 0-1,1-1-170,0 1 70,-1 0 0,1 0-1,0 1 1,0-1-1,0 1 1,1-1 0,-1 1-1,0 0 1,0 0 0,2-1-70,-3 2 9,6-3 42,-1 0 0,1 0 0,0 1 0,0 0-1,0 0 1,0 1 0,0 0 0,1 0-51,82-8 885,38-9-885,22-6 620,12 6-620,-112 13 87,731-50 680,-629 51-666,367-6 202,27-16 20,-249 6-270,74 17-53,-213 4 0,146 9 0,-289-8 0,-9-2 0,0 1 0,0-1 0,0 0 0,4-1 0,-44-5-1587,7 4-3851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35:22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58 200 504,'-18'14'915,"13"-10"1988,0 0 1,0 0-1,0 1 0,1-1 0,-4 5-2903,3-7 2719,5-2-2691,0 0 0,0 0 0,-1 0 0,1 0 0,0 0 0,0 0 0,0 0 0,0 0-1,0 0 1,0 0 0,0 0 0,0 0 0,0 0 0,0 0 0,0 0 0,0 0 0,0 0 0,0 0 0,-1 0-1,1 0 1,0 0 0,0 0 0,0 0 0,0 0 0,0 0 0,0 0 0,0 0 0,0 0 0,0 0 0,0 0 0,0 0-1,0 0 1,0 0 0,0 0 0,0 0 0,-1 0 0,1 0 0,0 0 0,0 0 0,0 0 0,0 0 0,0-1-1,0 1 1,0 0 0,0 0 0,0 0 0,0 0 0,0 0 0,0 0 0,0 0 0,0 0 0,0 0 0,0 0 0,0 0-1,0 0 1,0 0 0,0-1 0,0 1 0,0 0 0,0 0 0,0 0 0,0 0 0,0 0 0,0 0 0,0 0-1,0 0 1,0 0-28,1-3 1945,-1 3-1908,0 0 1,0-1 0,0 1 0,0 0 0,0 0-1,0 0 1,0 0 0,0-1 0,0 1 0,1 0 0,-1 0-1,0 0 1,0 0 0,0-1 0,0 1 0,0 0-1,0 0 1,0 0 0,0 0 0,0 0 0,1 0-1,-1-1 1,0 1 0,0 0 0,0 0 0,0 0 0,0 0-1,1 0 1,-1 0 0,0 0 0,0 0 0,0 0-1,0 0 1,1 0 0,-1 0 0,0 0 0,0 0-38,16-6 590,0 0 0,9-1-590,-17 5 108,38-11 925,-32 8-833,0 0 0,0 2 0,1-1 0,0 2 0,-1 0 0,1 1 0,9 0-200,26 5 348,-23-1-165,1-2-1,-1 0 1,6-2-183,40-6 352,1 4 1,36 3-353,-61 1 201,0-3-1,1-3 0,10-3-200,75-6 233,-100 13-169,75-5 325,90-17-389,-133 14 166,66-2-166,68 8 127,66-4 43,-108-9-86,89-4 19,166-7 207,-280 22-238,-91 4-46,127 0 81,98-4 48,-164 0-140,40-3 16,-100 6-26,1 2 1,-1 2-1,11 3-5,-10-1 4,2 0 7,37 2 10,54 12-21,-135-17 1,-1-1 0,1 1-1,-1 0 1,0-1 0,1 1 0,-1 0 0,0 0 0,0 0 0,0 1 0,0-1-1,0 1 1,0-1 0,1 2-1,-2-2 3,0 1 0,0-1 0,0 0 0,0 1-1,-1-1 1,1 0 0,0 1 0,-1-1 0,1 1-1,-1-1 1,0 1 0,0 0 0,1-1 0,-1 1 0,0-1-1,0 1 1,0-1 0,-1 1 0,1 0 0,0-1-1,-1 1-1,-4 24 47,2-18-44,1 1 1,0 0-1,1 0 1,0 0 0,0 0-1,1 0 1,0 0-1,1 0 1,0 2-5,0-4-7,0-1 1,-1 0-1,0 1 1,0-1-1,-1 1 1,0 3 6,-1-1-17,2-1-1,-1 1 1,1 2 17,2 8-35,1 0 0,1-1 0,5 15 35,-3-11-32,-1-1 0,2 21 32,-4 7-47,-2-17-48,4 15 95,15 74-217,18 53 217,-27-131 1,-2 1 1,-2 0-1,-3 1 0,0 6-1,-4-36 6,0 0 0,-2 1 0,1-1 0,-2 0-1,0 0 1,-4 11-6,6-21 3,0 1 1,0-1-1,0 0 1,1 1-1,0-1 1,0 1-4,-2 20 19,2-26-19,0 1 0,0-1 0,0 1 1,0 0-1,-1-1 0,1 1 0,0 0 0,-1-1 0,1 1 0,0-1 0,-1 1 1,1-1-1,-1 1 0,1-1 0,-1 1 0,1-1 0,-1 0 0,1 1 0,-1-1 0,1 0 1,-1 1-1,1-1 0,-1 0 0,0 1 0,1-1 0,-1 0 0,0 0 0,1 0 1,-1 0-1,-23 1 5,14-2-3,-57 4 49,0 3 1,-24 8-52,-81 6-1146,161-19 662,-1-1 0,1 0 1,0-1-1,-1 0 484,10 1-615,1-1 0,0 1-1,0-1 1,0 1 0,-1-1 0,1 1 0,0-1 0,0 1 0,-1-2 615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35:22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12 1104,'-41'0'1513,"42"-2"7048,7-2-6368,0 0-241,-3 3-383,1 1-81,0 1-504,4 2-568,-1 0-40,3 1-128,3 0-56,-2 0-112,3 0-32,-3 0 144,-2-2-176,-2 2-5177,2-3 3825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35:50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39 928,'-61'-17'2318,"41"14"2420,13 4 288,8 0-4743,0 0 1,-1-1-1,1 1 0,0 0 1,0-1-1,-1 1 0,1-1 1,0 1-1,0-1 1,0 0-1,0 1 0,0-1 1,0 0-1,-1 1 0,1-1 1,0 0-1,0 0 1,1 0-284,39 9 1253,0-1 1,1-3-1,21 0-1253,128-3 1055,-42-4 854,123-20-1909,-126 5 1481,54 3-1481,-187 14 81,10-1 227,0 1 0,-1 1 1,1 1-1,8 2-308,-25-3 78,-2 0-39,0 0 0,1 0 0,-1-1 0,1 1 0,-1-1 0,1 0-1,-1 0 1,3-1-39,-7 1 14,0 0 0,0 0 0,0 0 0,0 0-1,0 0 1,0 0 0,1 0 0,-1 0 0,0 0-1,0 0 1,0 0 0,0 0 0,0 0 0,0 0-1,0 0 1,0 0 0,1 0 0,-1 0 0,0 0-1,0 0 1,0-1 0,0 1 0,0 0 0,0 0-1,0 0 1,0 0 0,0 0 0,0 0 0,0 0-1,0 0 1,0-1 0,1 1 0,-1 0 0,0 0-1,0 0 1,0 0 0,0 0 0,0 0 0,0 0-1,0-1 1,0 1 0,0 0 0,0 0 0,0 0-1,0 0 1,-1 0 0,1 0 0,0 0 0,0 0-1,0-1 1,0 1 0,0 0 0,0 0 0,0 0-1,0 0 1,0 0 0,0 0 0,0 0 0,0 0-1,0 0 1,-1 0 0,1-1 0,0 1 0,0 0-1,0 0 1,0 0 0,0 0 0,0 0 0,0 0-14,-2 0 426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35:56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28 64,'-8'-13'1761,"6"11"356,1 0 0,-1 1 0,1-1 0,-1 0 0,0 1-1,0-1 1,0 1 0,-1-1-2117,3 5 1226,1-1-1195,-1 1 1,1-1-1,-1 0 0,1 0 0,0 0 0,-1 0 0,1 0 1,0 0-1,0 0 0,1 0 0,-1 0 0,1 0-31,5 8 69,1-1-1,1-1 1,-1 0 0,1 0-1,6 3-68,28 26 431,-29-23-266,1-1 1,1-1-1,0 0 0,1-1 1,2 0-166,59 30 561,-76-40-542,1-1 0,-1 1 1,1-1-1,-1 1 0,1-1 0,0 0 0,-1 0 0,1 0 0,0 0 1,-1-1-1,1 1 0,0-1-19,34-9 89,-23 6-38,109-33 170,-34 10 46,0 3-1,34-2-266,-49 17 354,0 3-1,0 4 1,59 6-354,18 9 784,53 15-784,-95-8 341,0 5 1,26 14-342,-99-27 51,-1 2 1,-1 1 0,-1 2 0,0 2 0,-1 0 0,-1 2 0,0 2-1,-1 1-51,-27-21 8,0 0-4,0 0-1,0-1 1,1 1-1,-1-1 1,1 1 0,0-1-1,0 0 1,0-1-1,2 2-3,0-21-24,-5 15 23,1 0 1,0 1-1,0-1 0,0 1 0,0-1 0,1 0 1,6-7 0,0 1-1,1 0 1,0 1-1,1 0 1,-1 1 0,2 0-1,5-3 1,8 0-8,0 1 0,0 1 0,1 1 0,25-3 8,7 2 3,43 1-3,-71 6 8,0 2 1,0 1-1,0 1 0,21 6-8,1 3 100,-1 2 0,0 3-1,-1 2 1,28 15-100,-7 1 180,51 24 112,-68-36-178,0 1 16,1-2 1,21 3-131,-56-20 17,-1 0-1,0-2 1,1 0-1,0-1 0,-1-1 1,1-1-1,0-1 1,0-1-1,2-1-16,39-10 71,-1-3-1,27-12-70,-31 9 216,1 3-1,52-8-215,-53 16 135,65-11 180,-92 13-206,-1-1 0,0-1-1,3-3-108,-28 10 19,-1 0-1,1 0 0,0-1 0,-1 1 0,1-1 1,-1 0-1,1 0 0,-1 0 0,0 0 1,1 0-19,-2 1-4,-1 0 0,1 0 1,0-1-1,0 1 0,-1 0 1,1 0-1,-1-1 0,1 1 1,-1 0-1,1-1 1,-1 1-1,0 0 0,0-1 1,0 1-1,1-1 0,-1 1 1,-1 0-1,1-1 1,0 1-1,0-1 0,0 1 1,-1 0-1,1-1 4,-2-2-207,1 1 1,-1-1-1,0 1 1,0 0-1,0 0 1,0 0-1,-1 0 207,-22-25-773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36:09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9 0,'-5'-5'71,"4"5"1108,1 0 0,-1-1 0,0 1 0,1-1 0,-1 1 0,0 0 0,1 0 0,-1-1 1,0 1-1,1 0 0,-1 0 0,0 0 0,0 0 0,1 0 0,-1 0 0,0 0-1179,0 0 54,1 1 0,0-1 0,-1 1 0,1-1 0,0 1 0,0-1 0,0 1 0,-1-1 0,1 1 0,0-1 0,0 1 0,0-1 0,0 1 0,0-1 0,0 1 0,0-1 0,0 1 0,0-1 0,0 1-54,0-1 64,1 9 83,0-1 1,1 0 0,0 1-1,1-1 1,-1 0 0,1 0 0,1-1-1,2 5-147,1 1 200,0-1 0,1 0 0,0 0 0,1-1 0,2 2-200,3 4 179,90 101 739,-67-76-712,-29-36-107,-8-5-94,1-1-1,-1 0 0,0 0 0,0 0 0,1 0 0,-1 0 0,0 0 0,0 0 1,0 0-1,1 0 0,-1 0 0,0 0 0,0 0 0,1 0 0,-1 0 0,0 0 1,0-1-1,0 1 0,1 0 0,-1 0 0,0 0 0,0 0 0,0 0 0,1 0 1,-1-1-5,1 0 17,0-1 0,0 1 0,0-1 0,0 0 0,-1 1 0,1-1 0,-1 0 0,1 1 0,-1-2-17,7-14 4,31-50 58,-37 65-58,0 0-1,1-1 1,-1 2 0,1-1 0,-1 0-1,1 0 1,-1 0 0,1 1 0,0-1-1,0 1 1,0-1 0,0 1 0,0 0-1,0 0 1,1 0-4,4-2 39,1 0 1,0 1-1,8-1-39,-7 0 36,13-1 39,0-1 96,14-4-171,10-6 119,0 2 0,1 2 0,0 2 0,19 0-119,-38 7 63,9-2 166,0 1 1,0 3-1,29 3-229,2 7 808,18 7-808,-45-8 171,-5-2 93,0 2 1,0 2-1,-1 1 1,0 2 0,29 16-265,-57-27 52,-1 1 0,0 0 1,-1 0-1,1 1 0,0 0 1,-1 0-1,0 0 0,-1 0 1,1 1-1,-1 0 0,0 0 1,3 5-53,14 31 270,-21-36-169,0-16 71,3-17-150,6-27-22,-9 53 0,1-1-1,-1 0 1,0 1-1,1-1 1,-1 0-1,1 1 1,0-1-1,0 1 1,-1-1-1,1 1 1,0 0-1,0-1 1,0 1 0,0 0-1,1 0 1,-1-1-1,0 1 1,1 0-1,-1 0 1,0 0-1,2 0 1,4-4-4,6-4-2,-8 5 2,0 0 1,0 0-1,1 1 1,5-3 3,15-5-6,0 2 1,1 1 0,0 1 0,1 1-1,-1 2 1,29-2 5,14 4 57,-1 2 0,15 5-57,79 14 216,-38-2 134,-2-2 67,46 3 75,-147-16-405,0-2 1,-1 0-1,1-2 0,8-2-87,-19 3-292,0-2 0,0 0 0,-1 0 0,1-1 0,-1 0 0,1-1 0,-1 0 0,-1-1 0,4-2 292,5-8-5701,-2-3 2740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7:52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46 272,'-11'-19'1142,"5"7"2987,4 6 201,0-2 2779,3 15 620,0 9-7112,-1 0 0,-1 2-617,0 0 394,0 0-1,2 7-393,2-5 216,0 1 0,2-1 0,2 6-216,-1-4 69,-4-9-18,0 0 0,0 0 1,-1 4-52,2 14-37,-3-31-11,0 1 1,0-1 0,0 1-1,0-1 1,1 1-1,-1-1 1,0 1-1,1-1 1,-1 1-1,0-1 1,1 1 0,-1-1-1,1 1 1,-1-1-1,0 0 1,1 1-1,-1-1 1,1 1 47,0-1-24,-1 0 1,0 0-1,0 0 1,0 0-1,1 1 1,-1-1-1,0 0 0,0 0 1,1 0-1,-1 0 1,0 0-1,0 0 1,1 0-1,-1 0 1,0 0-1,0 0 1,1 0-1,-1 0 0,0 0 1,0 0-1,1 0 1,-1 0-1,0 0 1,0 0-1,1-1 1,-1 1-1,0 0 1,0 0-1,1 0 0,-1 0 1,0 0-1,0-1 1,0 1-1,1 0 1,-1 0-1,0 0 1,0-1-1,0 1 1,0 0 23,3-8 446,-3 7-433,0 1-1,0 0 1,0 0 0,0 0-1,1 0 1,-1 0-1,0-1 1,0 1-1,0 0 1,1 0-1,-1 0 1,0 0 0,0 0-1,1 0 1,-1 0-1,0 0 1,0 0-1,0 0 1,1 0-1,-1 0 1,0 0 0,0 0-1,1 0 1,-1 0-13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36:22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11 0,'-17'-2'66,"10"1"142,0 0 0,1 0 0,-1-1 0,-6-2-208,14 5 8894,0 2-3540,-1 1-2483,1 5-2976,1 9 373,1 0 283,1 0 1,0 0-1,2 0 1,6 14-552,-6-20 369,0-1-1,5 6-368,-8-13 83,1 0 0,-1 0 0,1 0 0,-1-1 0,1 1-1,0-1 1,5 2-83,12 10 262,-2-3 821,14 7-1083,-27-16 132,0 0-1,1 0 1,0-1-1,-1 0 1,1 0 0,0-1-1,3 1-131,-6-2 23,-1-1 0,1 0 0,-1 1 0,1-1 0,-1 0-1,1 0 1,-1-1 0,0 1 0,0-1 0,2-1-23,9-3 54,32-9 12,1 2 0,0 2 0,6 1-66,-51 10 2,297-52 237,-190 38 133,84 1-372,-94 12 442,22 6-442,-77-2 233,0 3 0,-1 2 0,0 1 1,1 3-234,77 26 2172,112 52-2172,-62-24 851,-76-32-386,-85-29-412,-8-4-41,-1 0-1,1 0 1,0 0 0,-1-1 0,1 1 0,0-1-1,0 1 1,0-1 0,-1 0-12,2-19 57,-2 12-69,-1 5 9,1 0 0,-1 1 0,1-1-1,-1 0 1,1 0 0,0 0-1,-1 0 1,1 0 0,0 1 0,0-1-1,0 0 1,1 1 0,-1-1-1,0 1 1,1-1 3,5-5-5,0 0-1,1 1 1,-1 0 0,2 1-1,-1 0 1,0 0 0,1 1-1,3-2 6,80-30-32,-79 32 30,-1 1 0,1 0 0,0 1 0,1 0 2,5 0 0,-15 1 0,210-29 6,-143 24-4,-1 2 0,5 4-2,1 4 59,39 8-59,74 18 178,-15-2-14,-133-22-137,134 16 53,-123-18-39,-1-2-1,21-3-40,-52 0 19,1-1-1,0-2 0,-1 0 1,0-1-1,0 0 0,-1-2 1,1-1-1,-1 0 1,11-8-19,-27 15-105,-1 0 1,0 0-1,1 0 1,-1-1-1,0 1 0,0-1 1,0 0-1,0 1 1,0-1-1,-1 0 1,1 0-1,0 0 1,-1 0-1,1-1 1,-1 1-1,0 0 1,0 0-1,0-1 1,0 0 104,1-2-371,0-1 1,0 1-1,0 0 0,1 0 1,0 0-1,0 1 0,0-1 1,0 1-1,1-1 1,0 1-1,0 0 0,1 0 371,8-7-1327,1 1-1,0 0 1,6-2 1327,7-2-1455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36:51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58 656,'0'-1'729,"-1"0"-1,1 0 1,0 0-1,0 0 1,1 0 0,-1 0-1,0 0 1,0 0-1,0 0 1,0 1-1,1-1 1,-1 0-1,1 0 1,-1 0 0,0 0-1,1 1 1,-1-1-1,1 0 1,0 0-1,-1 1 1,1-1-1,0 0 1,-1 1-729,1-1 371,0 1 0,-1 0 0,1 0 0,0 0 0,-1-1 0,1 1 0,0 0 0,-1 0 0,1 0 1,0 0-1,0 0 0,-1 0 0,1 0 0,0 1 0,0-1-371,17 8-673,-13-5 825,0 0-1,0 1 1,-1-1 0,1 1-1,-1 1 1,1-1 0,-1 0-1,-1 1 1,1 0 0,-1 0-1,0 0 1,0 1 0,0-1-1,0 2-151,11 37 793,-2 2 0,-1-1-1,-2 6-792,1 3 299,-10-47-234,-2-7-15,-7-13-17,4-1-64,0 0 1,1-1 0,0 1-1,1-1 1,0-14 30,1 7-72,1 1-1,1-1 1,1 1-1,1-1 73,0 11-26,0 1 0,0-1 0,1 1-1,0 0 1,1 0 0,5-9 26,-8 15-3,2 0 1,-1 0-1,0 0 1,1 1-1,0-1 0,0 1 1,0-1-1,0 1 1,0 0-1,1 1 0,-1-1 1,1 0-1,0 1 1,-1 0-1,1 0 1,0 0-1,4-1 3,-7 3 5,1-1-1,-1 1 1,1 0-1,-1 0 1,0 0-1,1 0 1,-1 0 0,1 0-1,-1 1 1,0-1-1,1 0 1,-1 1 0,0-1-1,1 1 1,-1-1-1,0 1 1,0-1-1,0 1 1,1 0 0,-1 0-1,0 0 1,0 0-5,3 2 32,-1 1 0,0-1 0,0 1 0,0 0 0,1 2-32,3 6 129,-1 0 0,0 0-1,-1 1 1,-1-1-1,0 1 1,0 0 0,-1 0-1,0 3-128,2 28 1113,0 37-1113,-4-58 150,-1-15-94,-3-7-14,2-1-41,1-1-1,-1 1 1,1-1 0,-1 1-1,1-1 1,-1 0 0,1 1-1,-1-1 1,1 0 0,0 1 0,-1-1-1,1 0 1,0 0 0,-1 1-1,1-1 1,0 0-1,-2-8-65,0 0 1,0-1-1,1 1 0,1 0 1,0-1-1,0 1 0,0 0 1,1 0-1,1-5 65,1 0-129,1-1 1,0 0-1,1 1 0,0 0 0,4-6 129,-7 16-6,0 1-1,0 0 1,0 0-1,1 0 0,-1 0 1,1 0-1,0 1 1,0-1-1,0 1 0,0-1 1,0 1-1,0 0 1,0 0-1,1 1 1,-1-1-1,1 1 0,0 0 1,1-1 6,-2 1 11,0 1-1,0-1 1,0 1 0,0-1 0,0 1 0,0 0 0,0 0-1,0 1 1,0-1 0,0 1 0,0-1 0,0 1 0,0 0 0,0 0-1,0 0 1,0 0 0,0 1 0,-1-1 0,1 1 0,-1 0-1,1 0 1,-1 0 0,0 0-11,3 3 69,0 1 0,-1 0-1,0 0 1,0 0 0,0 0 0,-1 1-1,0 0 1,1 4-69,5 15 511,2 19-511,-8-33 77,5 19 102,2 13 330,13 32-509,-22-74-70,-1 0 1,1 0 0,0 0 0,0 0-1,0 0 1,0 0 0,0 0-1,1-1 1,-1 1 69,0-1-28,0-1 0,-1 0 0,1 1 0,-1-1 0,1 0 0,0 1 0,-1-1 0,1 0 0,-1 0 0,1 0 0,0 0 0,-1 0 0,1 0 0,0 0 0,-1 0 0,1 0 0,0 0 0,-1 0 0,1 0 0,0 0 0,-1-1 0,1 1 0,-1 0 0,1 0-1,0-1 1,-1 1 28,7-3 123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36:51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184 148 1504,'0'-24'12522,"-3"0"-7002,1 18-4978,0 0-1,0 0 1,-1 0-1,1 1 1,-1-1-1,0 1 1,-1-1-1,1 1 1,-1 0-1,-3-2-541,4 3 198,-1 1 0,1-1 0,-1 1-1,0 0 1,-1 0 0,1 0 0,0 0 0,-1 1-1,1 0 1,-4-1-198,6 2 38,0 0-1,0 1 1,0-1 0,-1 1-1,1 0 1,0 0-1,0 0 1,0 0 0,0 0-1,0 0 1,-1 0-1,1 1 1,0-1-1,0 1 1,0-1 0,0 1-1,0 0 1,0 0-1,0 0 1,1 0 0,-1 0-1,0 0 1,0 1-1,1-1 1,-1 0 0,0 2-38,-3 3 66,0 0 0,1 1 0,0-1 0,0 1 0,0 0 0,1 0 0,0 0 0,1 0 0,-1 1 1,2-1-1,-1 1 0,1-1 0,0 1 0,0 0 0,1-1 0,0 2-66,0 4 102,1 1 0,1 0 0,0-1 0,1 1 0,0-1 0,1 0 0,0 0 0,5 8-102,-8-17 18,1-1 1,0 1-1,0-1 0,0 0 0,0 0 0,1 0 0,-1 1-18,-1-4 2,0 1 1,0 0-1,0 0 0,0-1 0,0 1 1,0 0-1,0-1 0,0 1 1,0-1-1,0 1 0,0-1 0,1 1 1,-1-1-1,0 0 0,0 0 1,0 0-1,1 0 0,-1 0 0,0 0 1,0 0-1,0 0 0,1 0 0,-1 0 1,1-1-3,1 0-3,-1 0 0,1 0 0,-1 0 0,1-1 0,-1 1 0,0-1 0,0 1 0,1-1 0,-1 0 0,0 0 0,-1 0 1,1 0-1,0 0 0,0 0 0,-1 0 0,1-2 3,4-6-28,-1 0 1,-1-1-1,2-5 28,7-14-33,-8 20 30,0 0-1,1 1 1,0 0-1,0 0 1,5-4 3,-11 13 0,0 0 1,1 0-1,-1-1 1,0 1-1,0 0 1,1 0-1,-1-1 1,0 1 0,1 0-1,-1 0 1,0 0-1,1 0 1,-1-1-1,1 1 1,-1 0-1,0 0 1,1 0-1,-1 0 1,1 0-1,-1 0 1,0 0 0,1 0-1,-1 0 1,0 0-1,1 0 1,-1 1-1,1-1 1,-1 0-1,0 0 1,1 0-1,-1 0 1,0 0-1,1 1 1,-1-1 0,0 0-1,1 0 1,-1 1-1,0-1 1,0 0-1,1 1 1,-1-1-1,0 0 1,0 0-1,0 1 0,9 15 33,-8-15-31,3 12 36,0 0 0,-1 0 0,0 1 0,0 6-38,-1-8 22,0 0 0,0 0 0,1-1 0,1 1 0,3 8-22,-6-19-5,0 1 1,0 0-1,0 0 0,0-1 1,0 1-1,0 0 1,0-1-1,1 1 1,-1-1-1,1 0 0,-1 1 1,1-1-1,-1 0 1,1 0-1,-1 0 0,1 0 1,0 0 4,-1-1 8,1 0-1,-1 0 1,0 0 0,0 0 0,0 0 0,0 0-1,1 0 1,-1 0 0,0 0 0,0-1-1,0 1 1,0 0 0,0-1 0,0 1 0,1-1-1,-1 1 1,0-1 0,0 0 0,-1 1-1,1-1 1,0 0 0,0 0 0,0 0-1,0 0 1,-1 1 0,1-1 0,0-1-8,13-19 114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36:51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1416,'8'30'12643,"-3"10"-5890,2 15-4504,-3 3-17,4 4-783,3 0-433,7-9-608,5-1-176,1-12-136,2-8-112,0-16-488,-8-9-288,-2-11-769,-8-4-311,-14-6-6690,-12 0 4833</inkml:trace>
  <inkml:trace contextRef="#ctx0" brushRef="#br0" timeOffset="1">8 210 1864,'-7'-10'14059,"11"12"-10010,5-1-1080,13 8-769,5-1-375,10-2-1049,6-1-328,6-1-152,3 0-64,0-1-552,-7-3-264,-6 1-2889,-6 0 2297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36:52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2296,'0'4'10586,"1"-1"-5775,6 5-2212,-3-2-1112,2 4-587,-2 0-1,1 0 0,-1 1 0,0-1 1,-1 1-1,1 6-899,2 17 1759,1 17-1759,8 221 1521,-16-226-1453,-1-39-127,-1-10-37,-1-8-74,2-2 18,1 0 0,0 1 0,1-1 0,0 0 0,1 0 0,0 0 0,2-6 152,-2 13-23,0 0 0,1 0 0,-1 1 0,1-1 0,1 0 0,-1 1 0,1-1 0,0 1 0,0 0 0,0 0 0,3-3 23,-4 6 17,1 0 1,-1-1-1,1 1 0,-1 0 0,1 0 0,-1 1 0,1-1 0,0 0 0,0 1 1,0 0-1,0 0 0,0 0 0,0 0 0,1 0 0,-1 0 0,0 1 1,0 0-1,0-1 0,1 1 0,-1 0 0,0 1 0,2-1-17,-2 1 59,0 0-1,0 0 0,-1 0 0,1 0 0,0 0 1,0 1-1,-1-1 0,1 1 0,-1 0 1,1 0-1,-1 0 0,0 0 0,1 0 1,-1 0-1,0 1 0,-1-1 0,2 2-58,5 8 257,0 1 0,-1 0-1,1 2-256,2 6 163,3 3 4,5 9-735,2 0 568,-15-28-701,-2-4 302,-1 2 205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36:52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0 242 2657,'100'-49'19385,"-95"47"-18936,0 0-1,0-1 1,0 0-1,-1 0 1,1-1-1,-1 1 1,0-1-1,0 0 1,-1 0-1,1 0 1,-1-1-1,0 1 1,2-4-449,12-15 653,-13 18-556,1-1 0,-1 0-1,-1 1 1,1-1 0,-1 0-1,0-1 1,0-2-97,-2 7 10,-1 0 0,1 0 0,-1 0 0,0 0 0,0 0 0,0 0 0,0 0-1,0 0 1,-1 0 0,1 0 0,-1 1 0,1-1 0,-1 0 0,0 0 0,1 0 0,-1 0 0,0 1 0,0-1 0,0 0 0,-1 1-1,1-1 1,0 1 0,0-1 0,-1 1 0,1-1 0,-1 1 0,0 0 0,0 0-10,-1-2 6,-1 1 1,1 0-1,-1 1 1,1-1-1,-1 1 0,0 0 1,0 0-1,0 0 1,0 0-1,0 0 0,1 1 1,-1 0-1,0 0 1,0 0-1,0 0 0,0 1 1,0 0-1,0-1 1,0 1-1,0 1 0,0-1 1,-2 2-7,1-2 11,1 1 0,-1 0 0,1 1 0,0-1 0,0 1 0,0 0 0,0 0 0,0 0 0,0 0 1,1 1-1,0 0 0,0 0 0,0-1 0,0 2 0,0-1 0,1 0 0,0 0 0,-1 3-11,1-2 33,1 0-1,1 0 1,-1 0-1,1 1 1,0-1-1,0 0 1,0 0-1,0 0 1,1 1-1,0-1 1,0 0-1,1 0 1,0 1-33,3 8 67,1 0 0,0-1 1,1 0-1,1 1-67,-1-4 31,0 1 1,0-1-1,1 0 0,0-1 1,2 2-32,-6-8-14,0 1 1,-1-1-1,1 0 0,1 0 1,-1-1-1,0 1 1,1-1-1,-1 0 1,1 0-1,0 0 1,-1 0-1,1-1 0,0 0 1,1 0 13,-4-1-64,0 0 1,1 0-1,-1 0 1,0 0-1,0 0 1,1-1 0,-1 1-1,0-1 1,0 1-1,0-1 1,0 0-1,0 0 1,0 0-1,0 0 1,0 0-1,0 0 1,0-1-1,0 0 64,3-3-696,0 0-1,0 0 0,-1-1 1,0 1-1,0-2 697,17-21-4571,9 1 1484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36:53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24 624,'1'3'10464,"3"5"-4244,8 20 68,18 53-483,12 38-4050,-36-105-1722,-4-13-75,-1-7-70,-1-14-218,0-9-255,1 0 0,1 1 0,2-3 585,-3 22-71,1 1 1,0-1-1,0 1 0,1 0 1,0 0-1,1 0 1,0 0-1,0 1 1,1-1-1,0 1 1,0 0-1,3-3 71,-5 7 15,0 1-1,-1-1 1,1 0-1,1 1 1,-1 0-1,0 0 1,0 0-1,1 0 1,-1 0-1,1 1 0,0 0 1,-1 0-1,1 0 1,0 0-1,1 0-14,-3 1 55,1 0 0,-1 0 0,1 0 0,-1 0 0,1 1 0,-1-1 0,1 1 0,-1-1 0,0 1-1,1 0 1,-1 0 0,0 0 0,1 0 0,-1 1 0,0-1 0,0 0 0,0 1 0,0 0 0,0-1 0,-1 1 0,1 0 0,0 0-1,-1 0 1,1 0-55,4 8 228,0 0 0,-1 0 0,0 1 0,0-1-1,-1 1 1,0 1-228,6 25 758,0 5-758,-10-42 0,4 16 119,-1 0 1,-1 0-1,-1 0 0,0 4-119,-1-17-6,-2-4-18,0-10-54,-2-13-271,2-1 0,1-14 349,1 30-76,1-1-1,-1 1 0,2 0 1,-1 0-1,1 0 0,1 0 1,0 0-1,2-5 77,-3 11-6,-1 1 0,1-1 0,0 1 0,0-1 0,0 1-1,0 0 1,1 0 0,-1 0 0,1 0 0,-1 0 0,1 0 0,-1 1-1,1-1 1,0 1 0,0 0 0,0 0 0,2-1 6,-3 1 15,0 1-1,0-1 1,0 1 0,0 0 0,0 0 0,0-1-1,0 1 1,0 0 0,0 1 0,0-1-1,0 0 1,0 1 0,0-1 0,-1 1 0,1-1-1,0 1 1,0 0 0,0 0 0,0 0-1,-1 0 1,1 0 0,0 0 0,-1 0 0,1 1-1,-1-1 1,0 1 0,1 0-15,2 5 119,0 0-1,0 0 1,-1 0-1,0 0 1,-1 1-1,2 6-118,2 4 140,1 6 152,1 17-292,-3-17-160,5 14 160,-9-37-94,-1 1 0,1 0 0,-1-1 0,1 1 0,-1-1 0,1 0 0,0 1 0,0-1 0,0 0 0,0 1 0,0-1 0,0 0 0,0 0 1,0 0-1,1 0 0,-1 0 0,0 0 0,2 1 94,0-1-355,1 0 0,0 0 1,0 0-1,0-1 0,-1 1 0,1-1 1,2 0 354,18 2-495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36:53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160 263 2136,'1'-5'2898,"0"0"1,0 1-1,-1-1 0,1-3-2898,-4-17 5963,2 20-5457,-1 0-1,1 1 1,-1-1 0,0 1-1,0 0 1,-1 0 0,1-1-1,-1 1 1,-1-1-506,1 2 48,1 0 1,-1 0-1,0 0 0,0 1 0,0-1 1,0 1-1,-1 0 0,1 0 0,-1 0 1,1 0-1,-1 0 0,0 1 0,0 0 1,1 0-1,-1 0 0,0 0 1,0 1-1,0-1 0,0 1 0,0 0 1,0 0-1,0 0 0,0 1 0,-2 0-48,3 0 46,1-1 0,0 1 0,0 0 0,0 0-1,0 0 1,0 0 0,0 0 0,0 0 0,0 0-1,0 1 1,0-1 0,1 1 0,-1-1 0,1 1-1,-1 0 1,1 0 0,0 0 0,-1 0 0,1 0-1,0 0 1,0 0 0,0 0 0,0 2-46,-1 3 160,0 1 0,1-1 0,0 1 0,0-1 0,1 1 0,0 4-160,0 5 373,1-1 0,0 1 0,2 1-373,-2-12 110,0 1-1,1-1 0,0 0 1,0 0-1,1 1 0,-1-2 1,1 1-1,0 0 0,2 1-109,-4-5 10,0-1 0,0 0-1,0 0 1,0 1 0,1-1 0,-1 0-1,0 0 1,0-1 0,1 1-1,-1 0 1,0 0 0,1-1-1,-1 1 1,1 0 0,-1-1 0,1 0-1,-1 1 1,1-1 0,0 0-1,-1 0 1,1 0 0,-1 0-1,1 0 1,-1 0 0,1 0 0,0 0-1,-1-1 1,1 1 0,-1-1-1,1 1 1,-1-1 0,1 1-1,0-2-8,2 0-3,-1 0 0,1 0 0,-1-1 0,0 1 0,0-1 0,0 0 0,0 0 0,0 0 0,0 0 0,-1-1 1,0 1-1,2-4 2,0-1 0,-1 0 0,-1 0 0,1 0 0,-1-1 0,0-7 0,0 7 12,0-1 1,0 1-1,0 0 0,5-8-12,-7 17 3,0 0-1,0 0 1,0 0 0,0-1 0,0 1-1,0 0 1,0 0 0,0 0-1,0-1 1,0 1 0,1 0 0,-1 0-1,0 0 1,0 0 0,0-1-1,0 1 1,1 0 0,-1 0 0,0 0-1,0 0 1,0 0 0,0 0-1,1 0 1,-1-1 0,0 1 0,0 0-1,0 0 1,1 0 0,-1 0-1,0 0 1,0 0 0,1 0 0,-1 0-1,0 0 1,0 0 0,0 0-1,1 0 1,-1 0 0,0 0 0,0 1-1,0-1 1,1 0 0,-1 0-1,0 0 1,0 0 0,0 0 0,0 0-1,1 0 1,-1 1 0,0-1 0,0 0-1,0 0 1,0 0 0,0 0-1,1 1 1,-1-1-3,8 14 260,1 5 81,-2 1-1,0 1 1,1 9-341,-1-4 381,10 24-381,-16-46-18,1-1 1,0 1-1,0-1 1,0 1-1,0-1 1,0 1-1,1-1 0,0 0 1,1 1 17,-3-3-28,0-1 1,-1 1-1,1-1 1,0 1 0,0-1-1,0 1 1,0-1-1,0 1 1,0-1-1,-1 0 1,1 1-1,0-1 1,0 0-1,0 0 1,0 0 0,0 0-1,0 0 1,0 0-1,0 0 1,0 0-1,0 0 1,0-1-1,0 1 1,0 0 0,0-1-1,0 1 1,0 0-1,-1-1 1,1 1-1,0-1 1,0 0-1,0 1 1,-1-1 0,1 1-1,0-1 1,-1 0-1,1 0 1,0 1-1,-1-1 1,1 0 27,1-1 31,-1-1-1,1 1 1,0-1 0,-1 1-1,0-1 1,0 0 0,1 1-1,-1-2-30,1-5 35,-1 1 0,1-1 1,-1 0-36</inkml:trace>
  <inkml:trace contextRef="#ctx0" brushRef="#br0" timeOffset="1">390 1 7306,'10'20'12714,"2"25"-9553,-4 5-384,-3 17-745,2 6-544,2-8-920,8-2-240,2-21-199,-4-11-89,-2-22-417,-4-9-343,-2-17-472,-7-8 496,1-6 360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36:53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0 169 1736,'13'-4'13827,"5"4"-8906,3 0-2104,4 0-529,-2 1-567,11 5-1121,-11-6-152,1 0-416,0 0-472,-5-8-1184,7-2-1025,-2-2 1553</inkml:trace>
  <inkml:trace contextRef="#ctx0" brushRef="#br0" timeOffset="1">301 136 624,'0'0'1256,"4"10"12611,10 12-9698,33 35-904,-36-22-576,1 2-369,-2 5-912,4 1-367,-3-11-585,-1-8-152,-2-11-344,-4-8-192,-4-10-601,-2-10-471,-6-15-408,0-7 2608,-3-5-880</inkml:trace>
  <inkml:trace contextRef="#ctx0" brushRef="#br0" timeOffset="2">291 0 1520,'3'5'13283,"4"-3"-7634,5 3-3032,2 2-289,0 2-879,2 3-753,-3-5 1080,4 2-9889,7-13 6352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36:54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154 158 1616,'16'-19'14669,"-4"-1"-9236,-11 17-5077,0 0-1,0 0 1,0-1 0,0 1-1,-1 0 1,1-1 0,-1 1-1,0 0 1,0 0 0,0-1-1,-1 1 1,1 0 0,-1-2-356,0-1 223,-1 1 0,1 0 0,-1 0 1,0 1-1,-1-1 0,1 0 0,-1 1 1,0-1-1,0 1 0,-1-1-223,3 4 12,0-1 1,-1 0-1,1 1 0,-1 0 0,1-1 1,-1 1-1,0 0 0,0 0 0,1 0 1,-1 0-1,0 0 0,0 0 0,0 1 1,0-1-1,0 1 0,0-1 1,0 1-1,-1 0 0,1-1 0,0 1 1,0 0-1,0 1 0,0-1 0,0 0 1,0 1-1,0-1-12,-4 2 7,2 0 0,-1 0 0,0 1 0,0-1 0,1 1-1,-1 0 1,1 1 0,0-1 0,0 1 0,0-1 0,1 1 0,-3 4-7,-1 0 4,2 0 1,-1 1-1,1-1 1,0 1-1,1 1 0,-1 2-4,2-1 9,0 0-1,0 0 0,1 0 1,1 0-1,0 0 1,0 0-1,2 1 0,-1-1 1,1 0-1,1 0 1,0 0-1,0 0 0,3 6-8,-3-10 5,1 1-1,0-1 0,0 1 1,1-1-1,0 0 0,1-1 1,-1 1-1,1-1 0,1 1-4,-2-3-3,0 0 0,0-1 0,0 1-1,1-1 1,-1 0 0,1 0-1,0 0 1,0-1 0,0 1-1,0-1 1,0-1 0,1 1 0,2 0 3,-2-1-18,-1-1 0,1 1 0,0-1 1,-1 0-1,1-1 0,-1 1 1,1-1-1,0 0 0,-1-1 1,1 1-1,2-2 18,9-4-192,0-1-1,13-8 193,-22 11-71,11-6-244,-2 0 1,0-1-1,12-10 315,-21 15-116,0-1 0,-1 0 0,1 0-1,-2 0 1,1-1 0,-1 0-1,0 0 1,-1-2 116,-3 9 4,-1-1-1,0 0 1,0 0 0,0 0-1,0 1 1,0-1 0,-1 0-1,1 0 1,-1 0 0,0 0-1,0 0 1,0 0 0,0 0-1,-1 0 1,1 0 0,-1 0-1,0 0 1,1 0 0,-1 0-1,-1 1 1,1-1 0,0 0-1,-1 1 1,1-1 0,-1 0-4,0 1 52,0 0-1,-1 0 1,1-1 0,0 1 0,-1 1 0,1-1-1,-1 0 1,0 1 0,1-1 0,-1 1-1,0 0 1,0 0 0,0 0 0,0 0 0,0 0-1,0 1 1,0-1 0,-1 1 0,1 0 0,0 0-1,0 0 1,0 0 0,-1 1-52,0-1 71,0 1 0,1 0-1,-1 0 1,1 0 0,-1 0 0,1 0 0,-1 1 0,1-1 0,0 1-1,0 0 1,-1 1-71,2-1 45,-1 0-1,1 0 0,0 0 0,1 0 1,-1 1-1,0-1 0,1 1 0,-1-1 1,1 1-1,0 0 0,0-1 0,0 1 1,0 0-1,0 1-44,-1 3 50,1 0 1,0 0-1,1 0 1,0 1-1,0-1 1,0 0-1,1 0 1,0 0-1,1 0 1,-1 0-1,1-1 1,1 1-1,2 5-50,-4-9 5,0 0-1,1 0 0,-1 0 0,1 0 1,0-1-1,0 1 0,0-1 0,0 1 1,1-1-1,-1 0 0,0 0 0,1 0 1,0 0-1,-1 0 0,1-1 0,0 1 1,0-1-1,0 1 0,0-1 0,0 0 1,0-1-1,1 1 0,-1 0 0,0-1 1,0 0-1,1 1 0,-1-1 0,0-1 1,0 1-1,0 0 0,1-1-4,-1 0-1,0 1 1,0-1-1,0 0 0,0-1 0,0 1 1,-1 0-1,1-1 0,0 0 0,-1 1 1,1-1-1,-1 0 0,1 0 0,-1-1 1,2-1 0,0-1-3,0-1 0,0 0 0,-1 0 1,1 0-1,-1 0 0,0-1 3,-1 5-4,1 9 371,2 14-178,1 3 8,1 0-1,4 6-196,-10-27 3,0 1 0,1 0 1,0-1-1,0 0 0,0 1 1,0-1-1,1 1-3,-3-3-61,1-1-1,-1 1 1,1-1-1,-1 1 1,1-1-1,-1 1 1,1-1-1,-1 0 0,1 1 1,0-1-1,-1 0 1,1 1-1,0-1 1,-1 0-1,1 0 1,0 1-1,-1-1 1,1 0-1,0 0 1,0 0-1,-1 0 1,1 0-1,0 0 0,0 0 1,-1 0-1,1 0 1,0 0-1,-1-1 1,1 1-1,0 0 1,-1 0-1,1-1 1,0 1-1,-1 0 1,1-1-1,-1 1 1,1-1-1,0 1 0,-1-1 1,1 1-1,-1-1 62,13-15-1001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7:53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18 2032,'-8'3'7326,"-11"1"3652,18-4-9177,1 0-292,0 0-511,4 1-274,10 5-539,0 0-1,1-2 1,0 1 0,0-2 0,0 0-1,1-1 1,-1-1 0,2 0-185,17-2 168,0-1 0,0-2 1,0-1-1,4-3-168,49-7 207,42-5-604,-124 20 304,17-1-428,-22 1 491,1 0 0,-1 0 0,1 0 1,-1 0-1,1 0 0,-1 0 1,1 0-1,-1 0 0,1 1 0,-1-1 1,1 0-1,-1 0 0,1 1 1,-1-1-1,1 0 0,-1 1 0,1-1 1,-1 1-1,0-1 0,1 0 1,-1 1-1,0-1 0,1 1 1,-1-1-1,0 1 0,0-1 0,1 1 1,-1-1-1,0 1 0,0-1 1,0 1 28,-2 13-459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36:55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2433,'11'12'16619,"1"9"-12226,-2 16-2321,1 7-79,-2 20-705,6 0-432,0-1-504,-5-6-64,0-20-168,-6-10-160,1-17-328,2-10-320,-1-14 1576,7-12-856</inkml:trace>
  <inkml:trace contextRef="#ctx0" brushRef="#br0" timeOffset="1">185 0 3849,'12'33'15827,"-8"13"-12858,-4 8-641,3 14-535,1 3-425,1 0-624,7-8-272,-4-17-216,1-8-40,5-18-184,-5-6-152,-1-14-616,-1-6 248,6-14 168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36:55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0 992,'2'55'11202,"0"-35"-3528,3 16-7674,-2-25 864,-1 0-1,1-1 0,1 1 0,0-1 0,1 1 0,0-1 1,0-1-1,7 9-863,-10-15 109,0 0 1,0-1 0,0 1 0,1-1 0,-1 0-1,1 1 1,0-1 0,0-1 0,0 1 0,0 0-1,0 0-109,-1-2 15,-1 1 0,0-1 0,1 0-1,-1 1 1,1-1 0,-1 0 0,0 0-1,1 0 1,-1 0 0,1 0 0,-1 0-1,1 0 1,-1 0 0,0-1-1,1 1 1,-1 0 0,1-1 0,-1 1-1,0-1 1,0 0 0,1 1 0,-1-1-1,0 0 1,0 0 0,0 0 0,0 0-1,0 0 1,1 0-15,1-3-55,1-1 0,-1 1 1,0-1-1,-1 0 0,1 1 0,-1-1 0,2-6 55,11-39-651,-8 24 264,-2 9 142,-2 8 104,0-1 0,0 1 0,0 0 0,1 0-1,1 0 1,2-4 141,-6 12-11,0-1 1,0 1-1,0 0 0,0 0 0,0 0 1,0 0-1,0 0 0,0 0 1,0 0-1,0 0 0,0 0 0,1 0 11,-1 1 4,0 0-1,-1 0 1,1 0 0,0 0-1,-1 0 1,1 0-1,0 0 1,-1 0 0,1 0-1,0 1 1,-1-1-1,1 0 1,0 0-1,-1 0 1,1 1 0,-1-1-1,1 0 1,-1 1-1,1-1 1,0 1 0,-1-1-1,1 1 1,-1-1-1,0 1 1,1-1-1,-1 1 1,1-1 0,-1 1-1,0-1 1,1 1-4,5 9 178,-1 0 0,0 0 0,0 0 0,-1 1 0,0-1 0,0 5-178,4 11 383,20 51 662,32 93 555,-43-112-834,10 57-766,-25-106 40,0 1 0,-1-1 0,0 1 0,0 0 0,-1-1 0,-1 1-1,0 0 1,0-1 0,0 1 0,-2-1 0,-2 9-40,4-15 9,-1 1 0,1-1 0,-1 0 0,0 0 0,0 0 0,-1 0 0,1 0 1,0 0-1,-1-1 0,0 1 0,0-1 0,0 0 0,-1 1-9,-1 0 7,0 0 0,-1 0 1,1-1-1,-1 0 0,0 0 1,0 0-1,1-1 0,-2 1-7,-3-1 2,-1 0-1,0 0 1,1-1-1,-1 0 1,0-1-1,1 0 0,-1-1 1,1 0-1,-3-1-1,4 0-17,1 0 1,0 0-1,0-1 0,1 0 0,-1 0 0,1-1 0,0 0 0,0 0 0,0-1 0,1 0 0,0 0 0,0-1 1,-3-3 16,6 6-16,0-1 0,0 0 0,0 0 0,1 0 0,-1 0 0,1 0 0,0 0 0,1 0 0,-1-1 0,1 1 0,0-1 0,1 1 0,-1-1 0,1 1 0,0-1 0,1 0 0,-1 1 0,1-1 0,0 1 1,0-1-1,1-2 16,2 0-44,0-1 1,0 0-1,0 1 1,1 0 0,0 0-1,1 0 1,-1 1-1,2-1 44,14-14 611,21-17-611,-32 30 199,38-35 183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36:56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1080,'10'13'6177,"5"5"1560,-6-2-6139,3 13 866,0 0-1,3 18-2463,15 64 2407,0 2-809,9-3-498,-39-109-1093,0-1-1,0 0 0,1 1 0,-1-1 1,0 0-1,0 1 0,0-1 1,0 0-1,0 1 0,0-1 0,0 0 1,0 1-1,0-1 0,0 0 0,0 1 1,0-1-1,-1 1 0,1-1 1,0 0-1,0 0 0,0 1 0,0-1 1,-1 0-1,1 1 0,0-1 0,0 0 1,0 1-1,-1-1 0,1 0 1,0 0-1,0 0 0,-1 1 0,1-1 1,0 0-1,-1 0 0,1 0 0,0 0 1,-1 1-1,1-1 0,0 0 1,-1 0-1,1 0 0,0 0 0,-1 0 1,1 0-1,0 0 0,-1 0 0,1 0 1,0 0-1,-1 0 0,1 0-6,-2 0 5,1 0-1,0-1 0,0 1 0,-1 0 0,1 0 1,0-1-1,0 1 0,-1 0 0,1-1 0,0 1 1,0-1-1,0 0 0,-1 0-4,1 0-5,0 0-1,1-1 0,-1 1 1,0 0-1,0-1 1,0 1-1,1-1 1,-1 1-1,1-1 1,-1 0-1,1 1 0,0-1 1,0 1-1,0-1 1,-1 0-1,2 1 1,-1-1 5,-1-4-21,1-7-7,0 0 0,0 1-1,1-1 1,1 0 0,0 1-1,1 0 1,2-6 28,-3 10-3,1 0-1,0 0 1,1 1-1,0 0 1,0-1-1,0 1 1,1 1 0,0-1-1,0 1 1,0 0-1,6-5 4,-6 8 34,-1-1 0,1 1-1,-1 0 1,1 1 0,0-1-1,0 1 1,0 0 0,0 1-1,0-1 1,0 1 0,1 0-1,-1 0 1,0 0 0,5 1-34,-5 0 76,-1 0 0,0 0 1,0 1-1,0 0 1,0 0-1,-1 0 0,1 0 1,0 0-1,0 1 1,-1 0-1,1 0 1,-1 0-1,1 0 0,-1 0 1,0 1-1,0-1 1,0 1-1,0 0 0,2 3-76,5 8 229,-1 0 0,-1 0 0,0 1 0,-1 0-1,-1 1 1,0 0 0,2 11-229,-4-15 56,0 4 81,2 0 0,4 9-137,-6-19-244,-1-6-119,1-11-169,-3 9 545,0 0 5,0-1 1,0 1-1,0 0 0,0 0 0,0 0 1,1 0-1,0 0-18,16-18 69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36:57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1 240 1304,'22'-6'11504,"-3"-2"-6147,-14 5-4866,0 0 1,-1 0 0,1-1-1,-1 1 1,0-1-1,1 0 1,-2 0 0,1 0-1,0-1 1,0-1-492,2-4 250,0 0 0,-1 0 0,0-1 1,-1 1-1,0-1 0,-1 0 0,0 0 0,-1 0 1,0 0-1,0-8-250,-1 16 41,-1 1 1,0 0-1,0-1 1,0 1 0,0 0-1,-1 0 1,1-1-1,0 1 1,-1 0-1,0 0 1,1 0 0,-1 0-1,0-1 1,0 1-1,0 0 1,0 1-1,-1-1 1,1 0 0,0 0-1,-1 0 1,0 1-1,0-2-41,-1 2 42,1 0-1,0 0 1,0 0-1,0 0 1,-1 0 0,1 0-1,0 1 1,-1-1-1,1 1 1,0-1-1,-1 1 1,1 0 0,-1 0-1,1 0 1,-1 1-1,1-1 1,0 0-1,-1 1 1,1 0 0,-1 0-42,0 0 47,0 0 0,0 1 1,1-1-1,-1 1 1,0 0-1,1-1 1,-1 1-1,1 1 1,0-1-1,0 0 1,0 0-1,0 1 1,0-1-1,0 1 1,1 0-1,-1 0 1,0 1-48,-1 3 78,0 1 0,0-1 0,1 0 0,0 1 1,0 0-1,0 3-78,2 0 54,-1 1 1,1-1 0,1 1-1,0-1 1,1 0-1,0 1 1,1-1 0,0 0-1,0 0 1,2-1-1,-1 1 1,1-1 0,1 0-1,-1 0 1,2 0-1,-1-1 1,5 4-55,-5-7-58,-1-1 1,1 0-1,0 0 0,1 0 1,-1-1-1,1 0 0,0 0 1,0-1-1,0 1 0,1-2 0,-1 1 1,1-1-1,-1 0 0,1-1 1,0 0-1,0 0 0,0 0 1,-1-1-1,1 0 0,6-2 58,-1 1-447,-1-1 1,0-1-1,0 0 0,0 0 0,0-1 0,0-1 0,-1 0 0,1-1 1,-2 0-1,1 0 0,0-1 0,6-7 447,-5 5-687,-1-2-1,0 1 1,-1-1 0,0-1-1,2-3 688,-10 12-74,0-1-1,0 1 1,0-1-1,0 0 1,-1 0-1,1 0 1,-1 0 0,0 0-1,0-4 75,0 6 68,-1-1-1,0 0 1,0 0-1,-1 1 1,1-1-1,-1 0 1,1 1-1,-1-1 1,0 0-1,0 1 1,0-1-1,0 1 1,0-1-1,-1 1 1,-1-3-68,0 1 363,1 0-1,-2 0 1,1 0 0,0 1 0,-1-1-1,0 1 1,0-1 0,0 1 0,0 0-1,0 1 1,-1-1 0,1 1 0,-1 0-1,0 0 1,1 0 0,-4 0-363,7 2 35,1 0-1,-1 0 1,0 0 0,1 0-1,-1 0 1,0 0 0,1 0 0,-1 0-1,0 0 1,1 0 0,-1 0-1,0 0 1,1 1 0,-1-1-1,0 0 1,1 0 0,-1 1 0,1-1-1,-1 1 1,1-1 0,-1 0-1,1 1 1,-1-1 0,1 1 0,-1-1-1,1 1 1,-1-1 0,1 1-1,0 0 1,-1-1 0,1 1 0,0-1-1,0 1 1,-1 0 0,1-1-1,0 1-34,-1 3 65,0 1 0,1-1 0,-1 1 0,1-1 0,0 3-65,0 3 138,-5 61 378,5-59-413,0 0 0,1 0 0,1 0 0,2 9-103,-4-19 5,1 0 0,-1 0 1,1-1-1,-1 1 0,1 0 0,0-1 0,0 1 0,0-1 0,0 1 0,0-1 0,0 0 0,0 1 0,0-1 0,1 0 0,-1 0 0,0 1 0,1-1-5,0 0 1,-1-1 0,1 1 0,-1-1 0,1 1 0,-1-1 0,1 0 0,-1 1 0,1-1 0,-1 0 0,1 0 0,0 0 0,-1 0 0,1-1 0,-1 1 0,1 0 0,-1-1 0,1 1 0,-1 0 0,1-1 0,1 0-1,0-1-6,0 0 1,0 0 0,0 0 0,0 0-1,-1 0 1,1 0 0,-1-1 0,1 1-1,-1-1 1,0 0 0,1-1 5,5-8-25,-1-1-1,2-4 26,9-16-6,-18 32 6,1 0 0,0-1 0,0 1 0,0 0 0,1-1 0,-1 1 0,0 0 0,0 0 0,1 0 0,-1 0 0,0 0 0,1 0 0,-1 0 0,1 1 0,-1-1 0,1 0 0,1 1 0,-2 0 2,0 0 1,0 0 0,0 0 0,0 0 0,0 0 0,0 0-1,0 0 1,0 1 0,0-1 0,0 0 0,0 1-1,0-1 1,0 1 0,0-1 0,-1 1 0,1-1 0,0 1-1,0 0 1,0-1 0,-1 1 0,1 0 0,0 0 0,-1 0-1,1-1 1,-1 1 0,1 0 0,-1 0 0,1 1-3,7 16 319,0 0 1,5 20-320,-7-19 315,1 0 0,10 18-315,-16-35-42,0 0-1,0 0 0,0 0 0,1 0 0,-1 0 1,1 0-1,0 1 43,-1-3-25,-1 0 0,0 1 0,1-1 0,-1 0 1,1 0-1,-1 0 0,0 0 0,1 0 0,-1 0 0,1 1 0,-1-1 1,0 0-1,1 0 0,-1 0 0,1 0 0,-1 0 0,0 0 0,1-1 1,-1 1-1,1 0 0,-1 0 0,0 0 0,1 0 0,-1 0 0,1 0 1,-1-1-1,0 1 0,1 0 0,-1 0 0,0-1 0,1 1 0,-1 0 1,0-1-1,0 1 0,1 0 0,-1-1 0,0 1 0,0 0 0,0-1 1,1 1-1,-1 0 0,0-1 0,0 1 25,9-17 436,1-6-292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36:57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1128,'3'1'1945,"-1"-1"-1,1 1 1,-1 0 0,1 0-1,-1 0 1,0 0 0,2 1-1945,13 13 5856,-9-7-4553,-1 1-1,-1 0 1,2 3-1303,6 12 3091,7 16-3091,-14-24 387,1-1 0,0 0 0,1-1 0,1 0 0,0 0 0,5 4-387,-13-16 34,0 0-1,1 0 1,-1 0-1,1 0 0,-1 0 1,1 0-1,0-1 0,0 0 1,0 1-1,0-1 1,0 0-34,-2-1 6,1 0 0,-1 1 0,0-1 0,0 0 0,1 0 0,-1 0 0,0 0 0,0 0 0,0-1 0,1 1 0,-1 0 0,0 0 0,0-1 0,0 1 0,0-1 0,0 1 0,0-1 0,0 1 0,0-1 0,0 0 0,0 0 0,0 1 0,0-1 0,0 0 0,0 0 0,0 0 0,-1 0 0,1 0 0,0-1-6,6-12 2,0 0 0,-1-1 0,-1 1-1,0-1 1,-1-1 0,-1 1 0,0-1-2,-1 4-33,-1 1-1,0-7 34,-1 7-593,1-1 1,2-7 592,-3 15-1149,1 0 0,1 1 0,-1-1 0,0 0 0,1 1 0,0-1 1149,9-10-3299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36:57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1632,'-11'37'13085,"5"7"-8767,6-43-4248,-1 11 846,1 1 0,0-1 0,1 1-1,1 4-915,-1 0 698,0-6-279,1 0-1,0 0 0,0-1 0,1 1 0,0-1 0,1 1 0,0-1 1,4 5-419,-6-11 66,1 1 1,0-1-1,0 0 1,0 0-1,0 0 1,1 0 0,-1 0-1,1-1 1,0 0-1,1 0 1,-1 0 0,0 0-1,1-1 1,-1 1-1,1-1 1,0 0 0,0-1-1,0 1 1,1-1-67,-3 0 13,0 0 1,0-1-1,1 0 1,-1 1-1,0-1 1,0 0-1,1-1 1,-1 1-1,0-1 1,0 1-1,1-1 1,-1 0-1,0 0 1,0-1-1,1 0-13,0 0-32,-1 0-1,0 0 1,1-1-1,-1 0 1,0 1-1,0-1 0,-1-1 1,1 1-1,-1 0 1,1 0-1,-1-2 33,6-9-305,-2-1 0,0-1 1,0 1-1,-2-1 0,3-11 305,-4 15-215,5-27-210,-4 22 340,0 0 1,0 0-1,2 1 1,1-4 84,-6 19 0,-1 0 1,0 0 0,1 0 0,-1 1-1,1-1 1,-1 0 0,1 0-1,0 1 1,-1-1 0,1 0-1,0 1 1,-1-1 0,1 1-1,0-1 1,0 1 0,-1-1-1,1 0 0,0 1 11,0 0 0,-1 0 0,1 0 0,-1 0 0,1 0 0,0 0 0,-1 0 0,1 0 0,-1 0 0,1 0 0,0 1 0,-1-1 0,1 0 0,-1 0 0,1 0 0,-1 1 0,1-1 0,-1 0 0,1 1-11,2 1 86,0 1 0,0 0 0,-1-1 0,1 1 0,-1 0 0,0 0 1,1 2-87,35 59 2128,9 27-2128,-10-19 548,-13-29-85,-3 2-1,10 32-462,-25-61 55,-1 1 0,-1 1 0,0-1 0,-1 0 0,-1 1 0,-1-1 0,-1 1 0,0 0 0,-1 2-55,1-17 10,-1 1 0,1-1 0,-1 0 0,0 1 0,0-1 0,0 0 0,0 0 0,0 0-1,-1 0 1,0 0 0,1 0 0,-1 0 0,0-1 0,0 1 0,-1 0 0,1-1-1,0 0 1,-1 1 0,0-1 0,1 0 0,-1 0 0,0-1 0,0 1 0,0-1-1,0 1 1,0-1 0,0 0 0,-2 0-10,-1 1 4,-1-1 1,0-1-1,0 1 0,1-1 0,-1 0 1,0-1-1,0 1 0,1-1 1,-1-1-1,0 1 0,1-1 0,-1 0 1,-2-2-5,1 1-18,1-1 1,0 0 0,0 0 0,0-1-1,1 1 1,-1-1 0,1-1 0,0 1 0,1-1-1,-1 0 1,1-1 0,-2-2 17,6 6-10,-1 1 1,0-1-1,1 0 0,0 0 1,-1 0-1,1 0 1,0 0-1,1 0 0,-1 0 1,0-1-1,1 1 0,0 0 1,0 0-1,0 0 0,0-1 1,0 1-1,1 0 1,-1 0-1,1 0 0,0 0 1,0 0-1,0 0 0,0 0 1,1 0-1,-1 0 1,1 0-1,0 0 0,0 1 1,0-1-1,0 1 0,0 0 1,2-2 9,3-3-26,1 1 0,0 0 0,1 0-1,-1 1 1,1 0 0,0 1 0,1 0 0,6-2 26,21-6 562,24-4-562,-55 15 132,31-8-80,5-4 118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37:21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1 648,'-4'5'1635,"7"-2"3917,0-2-2129,-2-1-617,0 8 447,-1-7-3219,0 1 42,1 0 0,-1 0 0,1 0 0,-1 0 0,1 0 0,0 0 0,0 0 0,0 0 1,0 0-1,0-1 0,0 1 0,1 1-76,21 24 455,-10-12 27,-1 1 0,9 13-482,13 25 795,-8-10 126,27 31-921,-43-62 59,1 0 0,1 0 0,0-2 0,1 1 0,0-2-1,0 0 1,8 4-59,-20-14 13,0 1 0,0 0 0,0-1 0,0 1 0,1-1 0,-1 1-1,0-1 1,0 0 0,1 1 0,0-1-13,-2 0 21,1 0 1,-1 0-1,0 0 0,1 0 0,-1 0 1,0-1-1,1 1 0,-1 0 1,0 0-1,1 0 0,-1 0 0,0-1 1,1 1-1,-1 0 0,0 0 1,0 0-1,1-1 0,-1 1 0,0 0 1,0 0-1,0-1 0,1 1 1,-1 0-1,0-1 0,0 1 0,0 0 1,0-1-1,0 1 0,1 0 1,-1-1-1,0 1 0,0 0 0,0-1 1,0 1-1,0 0 0,0-1 1,0 1-1,0 0 0,0-1-21,0 0 7,0 0 0,0 0 0,1 0 0,-1 0 0,0 0 0,1 0 0,-1 0 0,1 0 0,0 0 0,-1 0 0,1 1-1,0-1 1,-1 0 0,1 0 0,0 0 0,0 1 0,0-1-7,0 0 5,20-18 23,1 1 1,1 1-1,2 0-28,-9 5 14,15-7 39,0 1 0,1 1 1,1 2-1,1 0-53,-2 2 69,-7 3 71,0 1 0,1 2 0,0 0-1,25-2-139,110-7 637,-97 12-442,262-28 481,-254 28-553,0 2-1,16 5-122,37-1 106,-33-1 172,24 5-278,-73-2 112,-1 3 1,0 1-1,35 12-112,149 59 291,-161-51-206,-2 2 0,24 18-85,27 22 86,59 35 38,-153-95-98,15 6-26,-28-13 9,0-1-1,0 0 0,0 0 0,0 0 0,0-1 1,0-1-1,4 1-8,2-3 55,-12 2-51,-1 0 0,0 0 1,0 0-1,0 0 0,1 0 1,-1 0-1,0 0 0,0 0 1,0 0-1,0 0 0,1 0 1,-1 0-1,0 0 0,0 0 1,0 0-1,0 0 0,1 0 1,-1-1-1,0 1 0,0 0 1,0 0-1,0 0 0,0 0 1,0 0-1,0-1 0,1 1 1,-1 0-1,0 0 0,0 0 1,0 0-1,0-1 0,0 1 1,0 0-1,0 0 0,0 0 1,0 0-1,0-1 0,0 1 1,0 0-1,0 0 0,0 0 1,0-1-1,0 1 0,0 0 1,0 0-1,0 0 0,0 0 1,0-1-1,0 1 0,0 0 1,-1 0-1,1 0 0,0 0 1,0 0-1,0-1 0,0 1 1,0 0-1,0 0 0,-1 0 1,1 0-5,0-1 1,0 1 0,0-1 1,-1 1-1,1 0 0,0-1 1,0 1-1,0-1 0,0 1 1,0-1-1,0 1 0,0-1 1,0 1-1,0-1 0,0 1 1,0 0-1,0-1 0,0 1 1,0-1-1,0 1 0,0-1 1,0 1-1,1-1-1,4-10 15,-4 9-14,11-17-4,20-17-7,-24 28 10,0 0 0,1 1 0,0 0 0,0 0 0,0 1 0,5-2 0,9-3 7,1 1 1,0 0-8,-17 7 1,55-19 33,1 2 0,1 3 0,0 3 0,1 3 0,29 0-34,148-4 834,61 11-834,-255 6 92,-1 2 1,44 10-93,46 5 162,88-2-162,-90-8 30,13 11 13,-48-6-13,266 16 11,1 0 91,-180-13-87,-18-6 94,111-8-139,-162-12 86,107-23-86,-86 10 27,68-11 0,-142 19-12,-2-3 0,13-6-15,277-95 207,-318 106-103,0 3 0,17-3-104,-52 10 308,-4-3-5448,-3-4-2731,3 3 5854,1-8-569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37:39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 72,'-9'-6'3770,"9"6"-3503,0 0 0,-1 0 0,1-1 0,0 1 0,0 0 0,0 1 0,0-1-1,-1 0 1,1 0 0,0 0 0,0 0 0,0 0 0,0 0 0,-1 0 0,1 0-1,0 0 1,0 0 0,0 0 0,0 0 0,-1 0 0,1 1 0,0-1 0,0 0-1,0 0 1,0 0 0,0 0 0,0 0 0,0 1 0,-1-1 0,1 0 0,0 0-267,-1 10 6999,2-1-9200,1-1 2389,0 0-1,0 0 1,1-1 0,0 1-1,0-1 1,2 2-188,0 2 181,12 22 642,2-1-1,16 22-822,-33-51 21,8 11 97,1 0 0,0-1 0,1 0-1,1-1 1,0 0-118,26 19 398,4 1-398,-8-6 185,-25-18-119,0-1 0,0-1 0,0 0 0,7 3-66,-14-8 8,1 1 1,0-1 0,-1 0-1,1 0 1,0-1-1,0 1 1,0-1 0,-1 1-1,1-1 1,0-1 0,0 1-1,0 0 1,0-1-1,-1 0 1,1 0 0,0 0-9,37-11 38,-14 4 26,13-7-64,-23 9 22,1 0 0,3 0-22,4 0 14,42-18 38,-35 12 26,8-1-78,68-16 189,83-24 165,-27-9 120,-6 1 89,-120 49-382,0 1-1,2 2 1,7 1-181,4 2 363,0 2 1,39 3-364,102 12 525,-93-4-373,-44-3-64,0 2 0,0 2 0,-1 3 0,-1 2 0,36 14-88,184 84 267,-95-23-11,-17-8 2,-114-58-202,81 33 69,-122-52-117,11 3 15,-1 1-1,-1 0 1,3 3-23,-13-8 10,-1 1 0,0 1 1,1-1-1,-1 0 0,0 1 0,-1 0 0,1 0 0,-1 0 0,0 1 0,0-1 0,0 1 0,0 0-10,3 1 39,-6-6-38,0 0 0,1 0 0,-1 0 0,0 0 0,0 0 0,0 0 1,0 0-1,0 0 0,0 0 0,0 0 0,1 0 0,-1 0 0,0 0 1,0 1-1,0-1 0,0 0 0,0 0 0,0 0 0,0 0 0,0 0 1,0 0-1,1 0 0,-1 0 0,0 0 0,0 0 0,0 1 0,0-1 0,0 0 1,0 0-1,0 0 0,0 0 0,0 0 0,0 0 0,0 0 0,0 0 1,0 1-1,0-1 0,0 0 0,0 0 0,0 0 0,0 0 0,0 0 1,0 0-1,0 0 0,0 1 0,0-1 0,0 0 0,0 0 0,0 0 1,0 0-1,0 0 0,0 0 0,0 0 0,-1 0 0,1 1 0,0-1 0,0 0 1,0 0-1,0 0-1,-1-1 3,0 1 0,1-1-1,-1 1 1,0-1 0,1 1 0,-1-1 0,0 0 0,1 1 0,-1-1 0,1 0 0,-1 1-1,1-1 1,-1 0 0,1 0 0,0 0 0,-1 0 0,1 1 0,0-2-3,-5-21-24,5 19 22,-1-1 0,1 0 0,-1 0 1,1 0-1,1 0 0,-1-3 2,1 6 0,-1-1-1,1 1 0,0 0 1,0-1-1,0 1 1,0 0-1,0 0 0,0 0 1,0 0-1,1 0 0,-1 0 1,1 0-1,0 0 0,-1 0 1,2 0 0,8-7-2,1 0-1,1 1 1,0 0 0,5-3 2,58-23 1,-50 24 0,1 0 1,0 3-1,6-1-1,84-14 16,-90 18-14,74-10 38,1 4-1,35 5-39,204 9 232,-213-1-109,185 16 117,-81-4-144,-174-12-79,135 8 39,91 14-10,30-10 18,110-18-64,-318-4 8,-37 2 34,25 3-42,30 2 71,25-6-71,-133 4 3,267-25 127,61-18 33,-216 27-114,122-19 21,-163 23 18,43 1-88,-120 12 10,11-1 56,-1-2 0,1 0 0,-1-1 0,14-6-66,78-35 393,-40 15-235,67-17 108,-127 45 163,-9 4 825,-6 2-811,1 0-137,-11 15 357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39:10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48,'-43'19'553,"23"-10"1832,-1 0 7054,21-9-9356,0 0 0,0 0-1,-1 0 1,1 0 0,0 0-1,0 0 1,0 0 0,0 0-1,0 0 1,-1 0 0,1 0-1,0 0 1,0 0 0,0 0-1,0 0 1,0 0 0,0 0-1,0 0 1,-1 0 0,1 1-1,0-1 1,0 0 0,0 0-1,0 0 1,0 0 0,0 0-1,0 0 1,0 1 0,0-1 0,0 0-1,0 0 1,0 0 0,0 0-1,0 0 1,0 0 0,0 1-1,0-1 1,0 0 0,0 0-1,0 0 1,0 0 0,0 0-83,5 5 1332,13 1-555,-8-5-443,0 0 0,0-1 1,6-1-335,3 0 279,44 2 992,41 6-1271,40 3 651,113-12 301,-142-1-671,90-1 387,-173 6-403,0 1 0,-1 1 1,4 2-266,41 6 692,-51-11-408,-24-1-266,0-1 0,0 1-1,0 0 1,0 0 0,0 0-1,0-1 1,0 1 0,0-1 0,0 1-1,0-1 1,0 1 0,0-1-1,0 1 1,0-1 0,0 0 0,0 0-1,0 0-17,0 0-1,-1 1 0,0-1-1,0 1 1,0-1-1,0 0 1,0 1-1,0-1 1,0 1 0,0-1-1,0 0 1,0 1-1,-1-1 1,1 1 0,0-1-1,0 1 1,0-1-1,-1 1 1,1-1 0,0 0-1,-1 1 1,1 0-1,0-1 1,-1 1-1,1-1 1,-1 1 0,1-1-1,-1 1 1,1 0-1,-1-1 2,-14-11-147,-7 2 714,-2 0-373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39:10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 1168,'0'0'107,"0"0"0,0 0-1,0-1 1,-1 1 0,1 0-1,0 0 1,0 0 0,0 0-1,-1 0 1,1-1 0,0 1-1,0 0 1,-1 0 0,1 0-1,0 0 1,0 0 0,-1 0-1,1 0 1,0 0 0,0 0 0,-1 0-1,1 0 1,0 0 0,0 0-1,-1 0 1,1 0 0,0 0-1,0 0 1,0 0 0,-1 0-1,1 1 1,0-1 0,0 0-1,-1 0 1,1 0 0,0 0-1,0 0 1,0 1 0,-1-1-1,1 0 1,0 0 0,0 0-1,0 1 1,0-1-107,-2 14 5279,2-4-4827,-4 35 2026,0-3-899,2 0 0,2 17-1579,30 216 1421,-22-215-1332,18 91 83,8 3-172,21 117 29,-53-262-414,-2-9 367,0 0 1,0 0-1,0 0 1,0 0-1,0 0 1,1 0-1,-1 0 1,0 0-1,0 0 1,0 0-1,0 0 1,0 0-1,0 0 1,0 0-1,0 1 1,0-1-1,0 0 1,0 0 0,0 0-1,0 0 1,0 0-1,0 0 1,0 0-1,0 0 1,0 0-1,0 0 1,0 0-1,0 0 1,0 0-1,1 0 1,-1 0-1,0 0 1,0 0-1,0 0 1,0 0-1,0 0 1,0 0-1,0 0 1,0 0 0,0 0-1,0 0 1,0 0-1,0 0 1,0-1-1,0 1 1,0 0-1,0 0 1,0 0-1,0 0 1,0 0-1,0 0 1,0 0-1,0 0 1,1 0-1,-1 0 1,0 0-1,0 0 1,0 0 0,0 0-1,0 0 1,0 0-1,0 0 1,0 0 17,3-16-2167,-2-9 819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7:53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6 1880,'-9'-2'3750,"-1"0"0,1 1-1,-9 0-3749,17 2 267,-1-1 0,0 1 0,0-1 0,0 1 0,0 0 0,1 0-1,-1-1 1,0 1 0,1 1 0,-1-1 0,1 0 0,-1 0-1,1 0 1,0 1 0,-1-1 0,1 1 0,0-1 0,0 1-1,-1 1-266,-3 3 630,-56 73 2327,42-59-2689,-2 5 482,-16 21-750,33-41 104,2 1 1,-1-1 0,0 1 0,1-1-1,0 1 1,0 0 0,1 0 0,0 0-1,0 0 1,0 0 0,1 1 0,0-1-1,0 0 1,0 0 0,1 0 0,0 0-1,0 0 1,1 0 0,-1 0 0,3 3-105,-2-3 61,0-1 1,0 1 0,1-1 0,0 1 0,0-1 0,1 0 0,-1-1 0,1 1 0,0 0 0,0-1 0,1 0 0,-1 0 0,1 0-1,0-1 1,0 0 0,0 0 0,1 0 0,-1 0 0,1-1 0,-1 0 0,2 1-62,2-2 69,-1 1 0,0-1 0,1-1 0,-1 1 1,1-1-1,-1-1 0,4 0-69,13-3 485,20-6-485,-18 4 382,11-1-382,56-6 343,-92 12-397,0 1 0,-1 0 1,1-1-1,-1 1 1,1-1-1,-1 1 0,0-1 1,1 0-1,-1 0 1,0 0-1,1 0 54,-2 1 20,1 0 0,-1-1 0,1 1 0,-1-1 0,0 1 0,1-1 0,-1 1 1,1-1-1,-1 0 0,0 1 0,0-1 0,1 1 0,-1-1 0,0 0 0,0 1 0,0-1 0,0 0 0,0 1 0,0-1 0,0 0 0,0 1 0,0-1 0,0 1 0,0-1 0,0 0 1,0 1-1,0-1-20,-5-9 209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39:11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83 984,'0'1'172,"0"-1"0,1 0 0,-1 1 0,1-1 0,-1 0 0,1 0 0,-1 0 0,1 0 0,-1 1 0,1-1 0,0 0 0,-1 0 0,1 0 0,-1 0 0,1 0 0,-1 0 0,1 0 0,-1-1 0,1 1-172,13-1 4166,1 0-2370,0 1 0,1 0 0,-1 1 1,8 2-1797,-9-1 311,1-1 1,0 0-1,0-1 1,10-1-312,15-6 979,32-9-979,16-4 444,40 2 283,48 3-727,-133 12 66,95-5 139,1 5 0,10 7-205,-122-2 32,0 1-1,0 2-31,-16-3 30,0 1 0,0 0-1,-1 0 1,1 2 0,-1-1-1,1 1-29,-9-3 18,1-1 1,-1 1-1,1-1 0,-1 1 0,0 0 1,0 0-1,0 0 0,0 0 0,0 0 0,0 0 1,0 1-1,-1-1 0,1 1 0,-1-1 1,0 1-1,0-1 0,0 1 0,0 0 1,0-1-1,-1 1 0,1 0 0,-1 0 0,1 2-18,-2 5 47,1 0 0,-2 1-1,1-1 1,-1-1-1,-1 1 1,0 2-47,-1 2 74,0 1 0,2 1-74,-2 22 61,2 0 0,2 0 0,2 0 1,2 6-62,25 151 254,-19-137-133,1 7-12,30 166 163,-20-136-70,16 40-202,-28-109 13,-5-17-124,-1 0 0,0 1 0,0 0 1,-1-1-1,0 1 0,-1 0 0,0 9 111,-1-19-48,0 1-1,0-1 1,0 1 0,0-1-1,0 0 1,0 1 0,0-1-1,0 1 1,0-1-1,0 0 1,0 1 0,-1-1-1,1 1 1,0-1 0,0 0-1,-1 1 1,1-1-1,0 0 1,0 1 0,-1-1-1,1 0 1,0 0 48,-15 6-551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39:30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550 16 0,'0'0'9,"0"0"0,1 0-1,-1-1 1,0 1 0,0 0 0,1 0-1,-1 0 1,0-1 0,0 1 0,0 0 0,0 0-1,1 0 1,-1-1 0,0 1 0,0 0-1,0-1 1,0 1 0,0 0 0,0 0 0,0-1-1,1 1 1,-1 0 0,0-1 0,0 1-1,0 0 1,0 0 0,0-1 0,0 1 0,0 0-1,-1-1 1,1 1 0,0 0 0,0 0-9,0-4 2966,1 1 7253,-1 2-8019,0 1-542,0 0-267,0 0-376,0 0-238,-7 10 1360,-9 20-1755,11-20-290,0 1 0,-1-1 0,-1 1 0,1-2 0,-2 1 0,1-1-1,-1 0 1,-8 6-92,-78 63 581,-1 2-284,51-40-130,-3-2-1,-15 8-166,44-34 53,7-4-6,-1 0 0,1-1 0,-1-1-1,0 0 1,-8 3-47,17-8 33,0-1-1,-1 1 1,1-1 0,0 1-1,0-1 1,-3 0-33,6-1-680,2-4-5363,6-1 4498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39:31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7 712,'-12'-7'802,"11"8"88,0-1 0,0 0 0,0 1-1,0-1 1,0 1 0,0-1 0,0 1 0,1 0 0,-1-1 0,0 1 0,0 0 0,0-1 0,1 1 0,-1 1-890,-9 8 2401,-11 24-1540,2 1 0,1 0-1,-10 28-860,20-44 139,5-13-136,-9 21 24,1 0-1,1 0 0,-5 28-26,10-35 6,2-7 9,1 1 0,0-1-1,0 7-14,1-16 2,1-1 1,0 0-1,1 0 1,-1 0-1,0 1 0,1-1 1,0 0-1,0 0 1,0 0-1,0 0 0,0 0 1,0 0-1,1 0 1,0 0-1,-1-1 0,3 3-2,1 0 34,0 0 0,0-1-1,0 0 1,0 0-1,1 0 1,-1-1 0,1 0-1,0 0 1,0 0 0,0-1-1,1 0 1,-1 0-1,0 0 1,1-1 0,-1 0-1,1 0 1,0-1-1,-1 0 1,1 0 0,3-1-34,10-1 171,23-3 300,-1-1 0,16-6-471,-53 11 107,12-2-336,-16 2 236,-1 1-1,1 0 1,-1 1-1,1-1 1,-1 0 0,1 0-1,-1 0 1,0 0-1,1 0 1,-1 0-1,1 0 1,-1 1-1,1-1 1,-1 0 0,0 0-1,1 1 1,-1-1-1,1 0 1,-1 1-1,0-1 1,1 0 0,-1 1-1,0-1 1,0 1-1,1-1 1,-1 0-1,0 1 1,0-1-1,0 1 1,1-1 0,-1 1-7,2 5 104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40:20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1 112,'-19'4'373,"-13"3"166,9-1 2790,3-4 8630,18-2-8531,14-1-2590,11 2-654,22 4-184,-21-2 209,22 0-209,40-8 104,-34 2-4,-28 2 108,11 0-208,16 1 755,33-6-755,-73 5 71,0 1 75,1 0 1,12 2-147,11 0 119,-11-2-26,0 0 1,-1 2-1,21 4-93,-29-4 68,0-1 1,13 0-69,-15-1 61,0 0 1,0 1-1,13 3-61,-15-2 51,0-1 1,-1 0-1,1-1 0,0 0 0,1-1-51,-5 1 22,17 0 97,1 2 1,17 3-120,-17-2 146,0-1 1,22-1-147,18 1 156,-19-2 76,29 5-232,-57-3 114,-1 1 1,15 5-115,-13-3 120,0-1 0,2 0-120,4-1 68,-11 0-8,0-2 0,8 1-60,85-7 185,-44 1-104,-27 4 107,27 3-188,4 1 153,146-1 239,-108-5-227,-63 1-98,174-11 472,-131 6-175,-85 6-388,0 0-1,0 0 0,1 0 1,-1 0-1,0 0 1,0 0-1,0 0 0,0 0 1,0-1-1,0 1 1,0 0-1,0 0 1,0 0-1,0 0 0,0 0 1,0 0-1,0 0 1,0 0-1,0 0 0,0 0 1,0 0-1,0-1 1,0 1-1,0 0 1,0 0-1,0 0 0,0 0 1,0 0-1,0 0 1,0 0-1,0 0 0,0 0 1,0 0-1,0 0 1,0 0-1,0-1 1,0 1-1,-1 0 0,1 0 1,0 0-1,0 0 1,0 0-1,0 0 0,0 0 1,0 0-1,0 0 1,0 0-1,0 0 1,0 0-1,0 0 0,0 0 1,0 0-1,-1 0 1,1 0-1,0 0 0,0 0 1,0 0-1,0 0 1,0 0-1,0 0 1,0 0 24,-2-1-1707,1-1 603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57:35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0 296,'3'4'11026,"-3"0"-5088,1 2-6186,-1 7 320,0-4 16,2 3 32,-1-5-256,0-6-1097,6 1-3472,-8-4 1833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57:53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21 232,'0'-3'-885,"1"-1"3674,-2-4 5504,1 8-7921,0 0-1,0-1 0,0 1 1,0 0-1,0-1 0,0 1 1,-1 0-1,1-1 0,0 1 1,0 0-1,0 0 1,-1-1-1,1 1 0,0 0 1,0 0-1,-1-1 0,1 1 1,0 0-1,-1 0 1,1 0-1,0 0 0,-1-1 1,1 1-1,0 0 0,-1 0 1,1 0-1,0 0 0,-1 0 1,1 0-1,0 0 1,-1 0-1,1 0 0,0 0 1,-1 0-1,1 0 0,0 0-371,-7 1 142,1 1-1,0-1 0,0 1 0,0 0 1,0 1-1,1-1 0,-1 1 0,1 0 1,-1 1-1,1-1 0,-4 5-141,3-3 77,1 0 0,-1 0 0,1 0 0,0 1 0,1 0 0,-1 0 0,1 0 0,1 1 0,-1-1 0,-1 6-77,2-6 36,-13 28 376,-5 21-412,10-24 116,2-10 15,2 1 0,0 0 0,1 1 0,2-1 0,0 1 0,1 0 0,2 0 0,0 16-131,6 11 395,3 0-1,2-1 1,10 30-395,-11-47 204,1-1 0,1-1 0,7 11-204,-8-20 96,2-1 1,0 0-1,1-1 0,1 0 1,3 1-97,29 32 727,40 33-727,-78-78 105,1 1 1,-2 0 0,1 1-1,3 5-105,-32-23-4027,1-2 2618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57:54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192 171 704,'93'-3'2727,"-92"3"-2343,0 0-1,0 0 1,0 0-1,0-1 1,1 1-1,-1 0 1,0 0 0,0-1-1,0 1 1,0-1-1,0 1 1,0-1-1,0 1 1,-1-1-1,1 1 1,0-1-1,0 0-383,0 0 290,-1 1 0,0-1 0,0 1 0,0-1 0,0 1-1,1-1 1,-1 1 0,0-1 0,0 1 0,0-1 0,0 1 0,0-1 0,0 1-1,0-1 1,-1 1 0,1-1 0,0 1 0,0-1-290,-1-3 1050,1-7-105,-1 1 0,-1-1 0,0 0 0,0 1 0,-1-1 0,-1 1 0,0-2-945,2 8 75,1 1-1,-1-1 0,0 0 0,-1 0 0,1 1 0,-1 0 0,1-1 0,-1 1 0,0 0 1,0 0-1,0 0 0,-1 1 0,1-1 0,-1 1 0,0 0 0,1 0 0,-1 0 0,0 0 0,-3 0-73,3 1 59,0 0 0,1 1 0,-1 0 0,0-1 0,0 1 1,0 1-1,0-1 0,1 0 0,-1 1 0,0 0 1,0 0-1,1 0 0,-1 1 0,1-1 0,-1 1 1,1 0-1,-1-1 0,1 2 0,-2 1-60,-5 3 128,1 1 0,0 0 1,0 1-1,1 0 0,-6 9-128,3-3 112,0 1 1,1 1-1,1 0 1,1 0-1,0 1 1,2 0-1,0 0 1,0 0-1,2 1 1,1 0-1,0 0 1,1 0-1,1 0 1,1 0 0,0 0-1,2 1 1,0-1-1,1 0 1,1-1-1,1 1 1,0-1-1,7 15-112,-5-17 50,1 0 0,1 0 0,0-1 0,1 0 0,0-1 0,2 0 0,-1-1 0,6 5-50,-10-12-6,1 1 1,0-1-1,0-1 1,0 0-1,0 0 1,1 0-1,0-1 0,-1-1 1,2 1-1,-1-2 1,0 1-1,1-1 1,-1 0-1,1-1 0,-1 0 1,2-1 5,-6 0-134,0 0-1,0 0 1,0 0 0,0-1 0,0 0-1,0 0 1,-1-1 0,1 1 0,0-1-1,-1 0 1,1 0 0,-1 0 0,0-1-1,1 1 1,-1-1 0,0 0 0,-1-1-1,4-2 135,13-15-2743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57:54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4145,'0'6'15299,"8"-2"-12842,8 4-369,9-4-648,2 1-191,11-5-625,-3-1-152,5-4-176,0-7-80,2 3-104,-1-5 80,-11 9-216,-5-2-448,-14 2-904,-3 5-313,-7-4 881</inkml:trace>
  <inkml:trace contextRef="#ctx0" brushRef="#br0" timeOffset="1">319 13 896,'-57'54'1609,"54"-31"11473,4 4-8937,1 14-1576,3 7-273,-5 2-647,3 5-393,-2-3-584,0-2-152,7-6-208,-1-6-72,0-13-128,-4-7 8,-3-14-184,0-2-232,-1-8-816,1 5 96,0 0 496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57:55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 1824,'4'-5'14499,"-8"17"-9842,-1 5-2056,-2 15-1009,6 9-183,-4 8-289,6 6-304,11 4-264,0-6-64,3 4-128,6 0-64,-5-8-112,1-2-23,3-18-225,-6-9-177,0-15-903,0-5-456,4-9 952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57:55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 1456,'-4'30'12419,"5"0"-6655,1-13-4205,0-1 1,1 0-1,1 0 0,4 9-1559,-5-17 275,0-1-1,0 0 1,0-1 0,1 1-1,0-1 1,1 1 0,-1-1-1,1 0 1,1 0-275,-4-4 27,-1 0 1,1 0-1,0-1 1,0 1-1,0-1 1,0 1-1,0-1 1,0 0-1,1 1 1,-1-1-1,0-1 1,1 1-1,-1 0 1,0 0-1,1-1 1,-1 1-1,1-1 1,-1 0-1,1 0 1,-1 0-1,1 0 1,-1 0-1,1-1 0,-1 1 1,1-1-1,-1 1 1,0-1-1,1 0 1,1-1-28,0 0 3,-1 0 1,1-1 0,-1 1-1,0-1 1,0 1-1,0-1 1,0 0 0,0 0-1,-1-1 1,1 1-1,-1-1 1,0 1 0,0-1-1,0 1 1,-1-1-1,1 0 1,-1 0 0,0 0-1,0 0 1,0-4-4,0 2-3,0 0-1,-1 0 1,0 0 0,0 0 0,-1 0 0,0 0 0,0 0-1,0 0 1,-1 0 0,0 0 0,0 0 0,0 1 0,-3-6 3,1 5-2,1 0 1,-1 0 0,-1 0 0,1 1 0,-1 0 0,0-1-1,0 2 1,-1-1 0,1 1 0,-1-1 1,2 3 2,1 0 0,-1 0 1,1 0-1,-1 1 0,0-1 1,1 1-1,-1 0 0,0 0 0,0 0 1,0 1-1,0-1 0,0 1 1,0 0-1,0 0 0,0 0 0,0 1 1,0 0-1,-3 0-2,3 1 6,0-1 1,0 1-1,0 0 0,1 1 0,-1-1 1,1 1-1,-1-1 0,1 1 1,0 0-1,0 0 0,0 1 1,-1 1-7,1-2-26,1 0 0,0 0 0,0 0 0,1 0 0,-1 0 1,0 0-1,1 0 0,0 1 0,0-1 0,0 0 0,0 1 0,0-1 1,1 1-1,0-1 0,-1 4 26,2-6-86,-1 0 1,0 0-1,0 0 1,0 0-1,1 0 0,-1 0 1,0 0-1,1-1 1,-1 1-1,1 0 1,-1 0-1,1 0 0,-1 0 1,1 0-1,0-1 1,-1 1-1,1 0 1,0 0-1,0-1 0,0 1 1,-1-1-1,2 1 86,0 0-130,0 0-1,0-1 1,0 1-1,0-1 1,0 1-1,-1-1 1,1 0-1,0 0 1,0 0-1,0 0 1,2-1 130,23-3-754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1:38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0 880,'10'27'7007,"17"50"5957,-19-52-10969,-2 1 0,0 3-1995,12 125 2554,-17-139-2486,0-9-35,-2-6-43,1 1 0,0 0-1,0 0 1,0-1 0,0 1 0,0 0 0,0 0 0,1-1-1,-1 1 1,0 0 0,0 0 0,0-1 0,1 1-1,-1 0 1,0-1 0,1 1 0,-1-1 0,1 1 0,-1 0-1,0-1 1,1 1 0,-1-1 0,1 1 10,0-1-19,-1 0-1,0 0 1,0 0 0,0 0 0,1 1 0,-1-1-1,0 0 1,0 0 0,1 0 0,-1 0 0,0-1-1,0 1 1,0 0 0,1 0 0,-1 0 0,0 0-1,0 0 1,0 0 0,1 0 0,-1 0 0,0 0-1,0 0 1,0-1 0,1 1 0,-1 0 0,0 0-1,0 0 1,0 0 0,0 0 0,0-1 0,1 1-1,-1 0 1,0 0 0,0 0 0,0-1 0,0 1-1,0 0 20,3-10-582,-2 7 328,11-48-2060,-10 38 2013,1-1 0,0 1 1,1 0-1,1 0 0,2-5 301,-3 11 49,0 1 1,0-1-1,0 1 1,1 0-1,-1 0 0,1 1 1,3-3-50,-6 6 148,1-1 0,0 1 0,0 0 0,0 0 0,0 0 0,1 0 0,-1 1 0,0-1 1,1 1-1,-1 0 0,1 0 0,0 0 0,-1 0 0,1 1 0,0-1 0,2 1-148,-3 0 132,0 0 0,0 0 1,0 1-1,0-1 0,0 1 1,0 0-1,0 0 0,0 0 0,0 0 1,0 0-1,0 0 0,0 1 0,-1 0 1,1-1-1,-1 1 0,1 0 1,-1 0-1,0 0 0,0 1 0,0-1 1,0 0-1,0 1-132,0 1 104,0 1-1,-1-1 1,0 0 0,0 1-1,0-1 1,0 1 0,-1-1-1,0 1 1,0 0 0,0-1 0,-1 4-104,1 21 303,2-11-5,4 16-298,-6-32 22,0-1 0,0 0 1,1 0-1,-1 0 0,0 0 1,1 0-1,-1 0 0,1 0 1,0 0-1,-1 0 0,1 0 1,0 0-23,0 0 5,-1-1 1,0 0-1,1 0 1,-1 1-1,1-1 1,-1 0-1,1 0 1,-1 0-1,1 0 0,-1 0 1,1 0-1,0 0 1,-1 0-1,1 0 1,-1 0-1,1 0 1,-1 0-1,1 0-5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7:54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1520,'-4'16'12123,"-1"-4"-7514,2 16-2241,-1 0-343,4 13-329,0 1-400,3 6-463,0 8-161,-3-4-168,1 5-96,-1-17-176,0-5-40,1-11-184,0-7-104,-1-6-384,-2-7-328,2-4 2216,2-7-1280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57:56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2353,'2'1'1327,"0"-1"0,0 0 0,0 1 0,-1-1 0,1 1 0,0 0 0,0-1 0,-1 1 1,1 0-1,0 0 0,-1 0 0,1 0-1327,0 1 593,0 0 0,0 0-1,1 0 1,-2 1 0,1-1 0,0 0 0,0 2-593,3 4 373,-1 1 0,0 0 0,0 0 0,-1 3-373,-2-11 113,24 88 2362,-8-24-1438,-5-23-560,29 90 693,4 0-493,-41-120-641,-4-12-37,0 0 0,0 0 1,0 0-1,0 0 0,0 0 0,0 0 1,0 0-1,0 0 0,0 0 0,0 0 0,-1 0 1,1 0-1,0 0 0,0 0 0,0 0 0,0 0 1,0 0-1,0-1 0,0 1 0,0 0 1,0 0-1,0 1 0,0-1 0,-1 0 0,1 0 1,0 0-1,0 0 0,0 0 0,0 0 0,0 0 1,0 0-1,0 0 0,0 0 0,0 0 1,0 0-1,0 0 0,0 0 0,-1 0 0,1 0 1,0 0-1,0 0 0,0 0 0,0 0 1,0 0-1,0 1 0,0-1 0,0 0 0,0 0 1,0 0-1,0 0 0,0 0 0,0 0 0,0 0 1,0 0-1,0 0 0,0 0 0,0 0 1,0 1-1,0-1 0,0 0 0,0 0 0,0 0 1,0 0-1,0 0 0,0 0 0,0 0 0,0 0 1,0 0 0,-6-4-166,2 1 83,0-1-1,1 1 1,-1-1-1,1 0 0,0 0 1,0 0-1,1 0 0,-1 0 1,1-1-1,0 1 1,0-1-1,0 1 0,0-5 84,0 2-88,1 0-1,0 0 1,0 0-1,1-1 1,0 1-1,0 0 1,1 0-1,0 0 1,1-5 88,-1 5-26,1 0 1,0 1 0,0-1 0,1 1 0,0-1 0,0 1 0,0 0 0,1 0 0,0 0-1,0 1 1,0-1 0,1 1 0,0 0 0,0 0 0,0 1 0,0-1 0,1 1 0,0 0-1,0 1 1,0 0 0,1-1 25,0 2 87,0 0 0,0 0 0,0 0-1,0 1 1,0 0 0,0 0 0,0 1-1,0 0 1,0 0 0,0 1 0,0 0 0,0 0-1,0 1 1,0 0 0,0 0 0,0 0 0,-1 1-1,1 0 1,-1 0 0,0 1 0,0 0 0,0 0-1,0 0 1,-1 1 0,0 0 0,3 3-87,-6-6 62,0 1 0,0 0 1,0 0-1,-1 0 1,1 0-1,-1 0 0,1 0 1,-1 0-1,0 0 1,-1 0-1,1 1 0,0-1 1,-1 0-1,0 1 1,0-1-1,0 1 1,0-1-1,0 0 0,-1 1 1,1-1-1,-1 0 1,0 0-1,0 1 0,0-1 1,-1 0-1,1 0-62,-4 7 126,-1 0 0,0 0 0,0-1-1,0 0 1,-1 0 0,-1-1 0,-1 2-126,4-5 46,-9 10 43,0-1 1,-1-1-1,0 0 0,-1-1 0,-10 5-89,24-15-43,-1-1-1,1 0 1,-1 0 0,1-1-1,-1 1 1,0 0 0,1-1-1,-1 0 1,0 1 0,0-1 0,1 0-1,-1-1 1,0 1 0,0 0-1,1-1 1,-1 1 0,0-1-1,1 0 1,-1 0 43,1 0-113,0 0 0,0 0 0,0 0-1,0 0 1,0 0 0,0-1 0,0 1 0,0-1 0,0 1-1,1-1 1,-1 0 0,1 0 0,-1 0 0,1 0 0,0 0-1,0 0 1,0 0 0,0 0 0,0 0 0,0 0 0,0-2 113,-1-15-6355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57:56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119 155 1392,'7'0'2699,"-2"0"-847,0 0-1,0 0 1,0 0 0,1-1 0,-1 0 0,0 0-1852,-4 1 258,0-1 1,0 1 0,0-1-1,0 1 1,0-1 0,0 1-1,0-1 1,0 1-1,0-1 1,0 0 0,0 0-1,0 1 1,0-1 0,0 0-1,-1 0 1,1 0 0,0 0-1,-1 0 1,1 0 0,-1 0-1,1 0 1,-1 0-1,0 0 1,1 0 0,-1 0-1,0-1 1,0 1 0,1 0-1,-1 0 1,0 0-259,0-7 289,0 1 0,-1 0 0,0-1 0,0 1 0,0 0 0,-1 0 0,0 0 0,-1-1-289,2 4 21,-1 0 0,0 0 1,0 0-1,-1 0 0,1 0 1,-1 0-1,0 1 0,0-1 0,0 1 1,0 0-1,-1 0 0,1 0 0,-4-2-21,5 4 8,0 0-1,1 0 1,-1 0-1,0 0 1,0 1-1,0-1 1,-1 1-1,1-1 1,0 1-1,0 0 0,0-1 1,0 1-1,0 0 1,0 0-1,-1 1 1,1-1-1,-1 1-7,-1 0 17,1 0-1,0 0 1,-1 1-1,1-1 1,0 1-1,0 0 1,0 0-1,0 0 1,0 0-1,-1 1-16,-1 2 76,0 1-1,0-1 0,0 1 1,1 0-1,0 0 1,0 1-1,0-1 0,1 1 1,0-1-1,-1 3-75,1 1 195,1 0 1,0 0-1,0 1 1,1-1-1,1 0 1,0 0-1,0 2-195,0-5 128,1 0 0,0-1 0,0 1 0,0-1 0,1 1 0,0-1 0,0 1 1,1-1-1,-1 0 0,1 0 0,2 1-128,-4-5 22,0-1 1,0 1 0,0-1 0,0 0 0,0 1 0,1-1 0,-1 0 0,1 0-1,-1 1 1,1-1 0,-1 0 0,1-1 0,0 1 0,-1 0 0,2 0-23,-1-1 9,-1 0 0,0 1 0,1-1 0,-1 0 0,0 0 0,1 0 0,-1-1 0,0 1 0,1 0 0,-1 0 0,0-1 0,1 1 0,-1-1 1,0 1-1,0-1 0,1 0-9,3-2 4,0-1 0,-1 0 0,0 0 0,0 0 1,0 0-1,0-1 0,-1 1 0,2-3-4,60-99-84,-64 105 83,-1 0 1,1 0-1,0 0 1,-1 0-1,1 0 1,0 0-1,0 0 1,0 1-1,0-1 1,0 0-1,0 0 1,0 1-1,0-1 0,0 1 1,0-1-1,0 1 1,1-1-1,-1 1 1,0 0-1,1-1 1,-2 1 6,1 1 0,0-1 0,0 0 0,0 1-1,0-1 1,-1 0 0,1 1 0,0-1 0,0 1-1,-1-1 1,1 1 0,0-1 0,-1 1 0,1-1-1,-1 1 1,1 0 0,-1-1 0,1 1 0,-1 0 0,1 0-1,-1 0 1,1-1 0,-1 1 0,0 0 0,0 0-1,1 0 1,-1-1 0,0 1-6,5 19 444,0-1 0,-1 5-444,5 18 503,-6-32-408,2 11 329,2 15-424,-7-35-36,0 0 0,0 0 0,0 0 0,0 0 0,1-1 0,-1 1 0,0 0 0,1 0 0,-1 0 0,0 0 0,1-1 0,-1 1 0,1 0 0,-1 0 0,1-1 0,-1 1 0,1 0 0,0-1 0,-1 1 0,1-1 0,0 1 0,0-1 0,-1 1 0,1-1 0,0 1 0,0-1 0,0 0 0,0 1 0,0-1 0,-1 0 0,1 0 0,0 0 0,0 1 0,0-1 0,0 0 0,0 0 36,1-1-85,0 1 0,-1 0 0,1-1 0,0 1 1,-1 0-1,1-1 0,-1 0 0,1 1 0,-1-1 0,1 0 0,-1 0 0,0 0 0,1 0 1,-1 0-1,0 0 0,0 0 0,0-1 0,0 1 0,1-1 85,7-14-3581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57:56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1520,'0'-1'382,"0"1"0,0 0 0,0 0-1,0-1 1,0 1 0,0 0-1,1 0 1,-1-1 0,0 1 0,0 0-1,0 0 1,0-1 0,0 1 0,0 0-1,0 0 1,1-1 0,-1 1 0,0 0-1,0 0 1,0 0 0,0 0 0,1-1-1,-1 1 1,0 0 0,0 0 0,1 0-1,-1 0 1,0 0 0,0-1-1,1 1 1,-1 0 0,0 0 0,0 0-1,1 0 1,-1 0 0,0 0 0,0 0-1,1 0-381,0 1 389,-1-1 1,1 1-1,0 0 0,-1-1 0,1 1 0,0 0 0,-1-1 0,1 1 0,-1 0 0,1 0 1,-1 0-1,0 0 0,1 0 0,-1 0-389,9 26 1650,-1 0 0,-1 1 0,-2 0 0,1 7-1650,-3-12 457,52 369 2133,-53-380-2588,0 18-250,-2-26-220,-1-5 81,-2-9 178,2 6 488,-3-12-155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57:57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8130,'26'9'9584,"-1"3"-4096,-10-4-3618,-2 1 0,7 5-1870,6 7 611,-1 2-1,9 9-610,-16-11 207,0 0-1,-1 0 0,-2 2 0,0 0 0,-1 1 1,-1 0-1,-2 1 0,0 0 0,-2 1 1,-1 0-1,1 5-206,-2 1 95,-2-1 1,0 1 0,-2 0-1,-2 0 1,-1 0-1,-1 1 1,-2-1-1,-1 0 1,-3 11-96,-1-7 24,-2 0 0,-1-1 0,-2 0 0,-9 16-24,13-33-18,0-1 0,-2 0 0,0 0 0,-1-1 0,0-1 0,-1 0 1,-1 0-1,0-2 0,-3 2 18,-24 15 556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58:11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274 166 0,'4'-5'13546,"6"0"-8856,-8 4-4361,0 0 0,0 0 0,0 0 0,0-1 0,0 1 0,0 0 0,0-1-329,0-1 109,0 0 0,-1 0 0,1 0-1,-1 0 1,0 0 0,0 0 0,0-1 0,0 1 0,0 0-1,-1-1 1,0 0-109,1-1 57,-1-1-1,0 0 1,0 0-1,-1-6-56,0 9 28,0-1 1,0 1-1,-1-1 0,1 1 1,-1 0-1,0 0 1,0 0-1,0 0 0,0 0 1,-1 0-1,1 0 0,-1 1 1,0-1-1,1 1 0,-1 0 1,0 0-1,-1 0 1,0-1-29,-1 1 66,1-1 0,-1 1 0,1 0 1,-1 0-1,0 1 0,1 0 1,-1-1-1,0 1 0,0 1 0,0-1 1,0 1-1,0 0 0,-3 0-66,-2 2 176,0 0-1,0 0 0,0 1 0,-3 1-175,8-2 45,0 1 0,0-1 0,0 1 0,1 0 0,-1 0 0,1 0 0,0 1 0,0-1 0,0 1-45,-10 13 89,1 0 1,0 1-1,1 0 0,2 1 1,0 0-1,-2 6-89,8-15 62,0 1 1,0 0-1,1 0 0,-1 10-62,3-15 37,0 1-1,1-1 0,-1 0 1,2 0-1,-1 1 0,1-1 1,-1 0-1,2 0 0,0 3-36,2 1 56,0 1 0,1-1 0,0-1 0,0 1 0,1-1 0,1 0-1,2 3-55,1 0 52,-1-2-1,2 1 1,-1-2-1,1 1 0,6 3-51,-10-9 9,0 0 0,0 0 0,0 0 0,0-1 0,0 0 0,1-1 0,-1 1 0,1-1 0,0-1 0,3 1-9,-7-2 2,-1 1 1,1-1-1,0 0 0,0-1 0,0 1 0,0-1 1,0 1-1,-1-1 0,1 0 0,0-1 1,-1 1-1,1-1 0,-1 1 0,1-1 0,-1 0 1,0 0-1,0-1 0,0 1 0,0-1 1,0 1-1,0-1 0,0-1-2,0 0 4,0 0-1,0 0 1,-1 0-1,0-1 1,1 1-1,-1-1 1,-1 1 0,1-1-1,-1 0 1,0 0-1,0 1 1,0-1 0,0 0-1,-1 0 1,0 0-1,0 0 1,-1 0 0,1 0-1,-1 0 1,0 0-1,-1-1-3,-3-12 20,-1 1 0,-1-1 0,-1 1 0,-1 1 0,0 0-20,3 4 5,1 2 8,-1 0 0,0 0 0,-1 1 0,-6-8-13,11 15-3,1 0-1,-1 0 1,0 1 0,0-1 0,0 0-1,0 1 1,0-1 0,0 1 0,-1 0-1,1 0 1,0 0 0,-1 0-1,1 0 1,0 0 0,-1 1 0,1-1-1,-1 1 1,1-1 0,-1 1-1,0 0 1,1 0 0,-1 0 0,1 1-1,-2-1 4,2 1-117,1-1 0,-1 1 1,0 0-1,1-1 0,-1 1 0,1 0 0,-1 0 0,1 0 0,-1 0 0,1 0 0,0 0 0,-1 1 0,1-1 0,0 0 0,0 1 0,0-1 1,0 1-1,0-1 0,0 1 0,1-1 0,-1 1 0,0 0 0,1-1 0,-1 1 0,1 0 0,0-1 0,-1 1 0,1 0 0,0 0 1,0-1-1,0 1 0,0 0 0,1 0 0,-1-1 117,6 19-104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58:11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970 14 816,'-2'-10'13482,"2"9"-13207,0 1 0,0 0-1,0 0 1,0 0-1,-1-1 1,1 1-1,0 0 1,0 0 0,0 0-1,0-1 1,-1 1-1,1 0 1,0 0 0,0 0-1,0 0 1,-1 0-1,1 0 1,0-1-1,0 1 1,-1 0 0,1 0-1,0 0 1,0 0-1,-1 0 1,1 0-275,-2 0 171,0 1-1,-1 0 1,1-1 0,0 1 0,0 0-1,0 0 1,0 0 0,0 0-1,0 1 1,0-1 0,0 1-171,-14 10 196,0 0 1,1 2-1,0 0 1,1 0-1,1 1 1,-1 3-197,-95 125 1235,-30 22-1235,-101 115 371,213-245-332,-87 117 94,84-108-113,2 1 0,-11 28-20,-17 41-11,52-105 0,-1 0 0,0 0 0,-1-1 0,0 0 0,-6 7 11,4-4-51,3-4-105,4-8-143,2-6-244,0-4-321,-1 9 905,0 0-1,0 0 0,1-1 0,-1 1 1,0 0-1,1 0 0,0 0 0,-1 0 1,1 0-1,0 0 0,0 0 1,1-1-41,9-8 566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58:12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 1240,'-13'12'2458,"1"-1"711,1 1-1,0 0 1,-7 11-3169,-5 2 2612,17-18-2120,0 0-1,0-1 0,1 2 1,0-1-1,0 1 1,1-1-1,-3 6-491,4-4 244,0 0 0,1 1 0,0-1 0,0 0 0,1 1-1,0-1 1,1 1 0,0-1 0,0 2-244,2 10 459,1 0 0,1 0 0,4 10-459,-5-21 84,0 0 1,1-1 0,0 0-1,0 0 1,1 0 0,0 0-1,1-1 1,0 1 0,0-2 0,1 1-1,0-1 1,7 7-85,-9-10 11,0 0-1,0-1 1,0 0-1,0 0 1,0 0 0,1 0-1,-1-1 1,1 0-1,0 0 1,-1 0 0,1-1-1,0 0 1,0 0-1,0-1 1,0 1 0,0-1-1,0-1 1,0 1-1,0-1 1,0 0 0,0 0-1,2-1-10,1-1 7,0-1 0,0 1 0,-1-2 0,0 1 0,0-1 0,0 0 0,0-1 0,-1 1 0,1-2 0,-2 1 0,1-1 0,3-4-7,-6 5 6,1 0 0,-1 0 0,-1 0-1,1-1 1,-1 1 0,0-1 0,-1 0 0,0 0 0,0 0-1,0 0 1,-1 0 0,0 0 0,0 0 0,-1 0 0,0-1 0,0-5-6,-1 6 10,-1 0 0,1 0 1,-1 0-1,-1 0 0,1 0 1,-1 1-1,-1-1 1,1 1-1,-1 0 0,0 0 1,0 0-1,-1 0 1,1 1-1,-3-2-10,1 1 14,-1-1 0,-1 1 0,1 1-1,-1-1 1,0 1 0,0 1 0,0-1 0,-1 1 0,1 1 0,-7-2-14,-6-1 6,0 1 1,-12-1-7,23 5-18,-1 0 0,1 1 1,0 0-1,0 1 0,0 0 0,-3 1 18,10-2-23,0 1-1,0 0 0,1 0 1,-1 0-1,0 0 1,1 0-1,-1 1 0,-2 1 24,4-2-46,0-1 0,0 1-1,0 0 1,0 0-1,0 0 1,0 0 0,0 0-1,0 1 1,1-1-1,-1 0 1,0 0-1,1 0 1,-1 1 0,1-1-1,-1 0 1,1 1-1,0-1 1,-1 1 46,1 0-312,0 0-1,0 0 1,0 0 0,0-1 0,0 1-1,0 0 1,0 0 0,0 0 0,1-1-1,-1 1 1,1 0 312,0 1 78,1-1-1,-1 0 1,1 0 0,-1 0-1,1 0 1,0 0 0,0-1-1,0 1 1,0 0 0,0-1-1,2 2-77,33 17 773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58:12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1536,'0'2'1907,"1"1"0,-1-1-1,0 0 1,1 1 0,-1-1-1,1 0 1,1 2-1907,14 26 3446,-6-14-1797,-4-5-1110,1-1 1,0 0 0,0 0 0,1-1 0,0 0-540,15 13 1159,8 5-1159,-12-10 413,37 31 362,-5-5-55,-2 3 0,10 14-720,5 19 929,29 49-929,44 55 637,-73-110-138,36 30-499,23 15 137,-116-110-164,-1-1-1,1 1 1,-1 0-1,-1 0 1,0 1 0,0 0-1,1 3 28,-2-5-825,0-7 306,-1-7 35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58:12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38 1224,'-5'4'728,"-1"0"0,1 0 0,0 1-1,0 0 1,0 0 0,1 0 0,0 0 0,0 0-1,0 1 1,1 0 0,0 0 0,0 0 0,0 0-1,0 2-727,1 1 604,-1-1 0,2 0-1,-1 1 1,1-1 0,1 1-1,0 0 1,0-1 0,0 1-1,1 0 1,1 4-604,1-1 327,0-1-1,0 1 1,1-1-1,0 0 1,1 0-1,1-1 1,-1 1-1,2-1 1,-1 0-1,1-1 1,1 0-1,0 0 1,0 0-1,1-1 1,0 0-1,2 1-326,-4-5 81,0 0-1,0 0 1,0 0-1,0-1 1,1 0 0,0-1-1,-1 1 1,1-1-1,0-1 1,0 0 0,3 1-81,-6-2 31,0 0 1,-1 0 0,1-1 0,0 1 0,-1-1 0,1 0 0,-1 0 0,1 0 0,-1-1 0,0 1-1,1-1 1,-1 0 0,0-1 0,0 1 0,0-1 0,0 1 0,-1-1 0,1 0 0,-1-1 0,2-1-32,-1 0 49,0 0 0,-1 0 1,1-1-1,-1 0 0,0 1 1,0-1-1,-1 0 0,0 0 1,0-1-1,0 1 0,0-3-49,-1 0 64,0 0 0,-1-1 0,0 1 0,0 0 0,-1 0 0,0 0 0,-2-8-64,-1 3 75,0 0 1,-1 0-1,0 0 1,-2 1-1,1 0 1,-1 0 0,-1 0-1,-1 1 1,1 0-1,-2 0-75,0 1 73,-1 0 0,0 0 0,-1 1 0,-1 0-73,7 5 18,-1 1 0,1 0 0,-1 1 0,1-1-1,-1 1 1,0 1 0,0-1 0,-1 1-1,0 0-17,6 2-2,1 0-1,-1 0 0,0-1 1,1 1-1,-1 0 0,0 0 1,1 1-1,-1-1 0,0 0 1,0 1-1,1-1 1,-1 1-1,1-1 0,-1 1 1,0 0-1,1-1 0,-1 1 1,1 0-1,0 0 0,-1 0 1,1 0-1,0 1 0,0-1 1,-1 0-1,1 0 1,0 1-1,0-1 0,0 1 1,1-1-1,-1 1 0,0-1 1,0 1-1,1-1 0,-1 1 3,1 0-68,-1 0-1,1 0 1,0 0-1,-1-1 1,1 1-1,0 0 1,0 0-1,0 0 1,1 0-1,-1 0 1,0 0-1,1 0 0,-1 0 1,1-1-1,0 1 1,-1 0-1,1 0 1,0-1-1,0 1 1,0 0-1,0-1 1,1 1-1,-1-1 1,0 0-1,1 1 1,-1-1-1,1 0 1,-1 0-1,1 0 1,1 1 68,1 0-144,0 0 1,1 0 0,-1-1 0,0 1-1,5 0 144,26 2-385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58:13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1383 9666,'0'2'2096,"0"11"5887,0-12-7884,0-1 0,0 0 0,0 1 0,0-1 0,0 0 0,0 1-1,1-1 1,-1 0 0,0 1 0,0-1 0,0 0 0,1 1 0,-1-1 0,0 0 0,0 1-1,1-1 1,-1 0 0,0 0 0,1 1 0,-1-1 0,0 0 0,1 0 0,-1 0 0,0 1-1,1-1 1,-1 0 0,0 0 0,1 0 0,-1 0 0,0 0 0,1 0 0,-1 0 0,1 0-1,-1 0 1,1 0-99,2-1 161,1 1 0,-1-1 0,1-1 0,-1 1 0,0 0 0,0-1 0,1 0-1,-1 0 1,0 0 0,0 0 0,-1 0 0,1 0 0,0-1 0,0 0-161,17-18 301,-1 0 0,-1-2 0,-1 0 1,0-1-302,61-106 453,-44 70-265,45-77 80,73-122 13,-151 257-280,164-250 190,-93 146-100,-37 49 85,21-52-176,-51 99 12,0-1 0,0 0 0,-1 0 0,-1-1 0,0 1 1,-1-1-1,0 1 0,0-1 0,-1 0 0,-1-5-12,0 16-18,0-1 0,0 1 0,0-1-1,-1 1 1,1-1 0,-1 1 0,1-1 0,-1 1 0,1-1-1,-1 1 1,0 0 0,0-1 18,1 1-37,-1 1 1,1-1-1,-1 1 0,1-1 0,-1 1 0,1 0 1,-1-1-1,1 1 0,-1 0 0,0-1 1,1 1-1,-1 0 0,1 0 0,-1-1 0,0 1 1,1 0-1,-1 0 0,0 0 0,1 0 1,-1 0-1,0 0 0,1 0 0,-1 0 0,0 0 1,1 0-1,-1 0 0,0 1 37,-5 1-322,1 0 0,-1 1 0,0 0 0,1 0 0,0 1 0,-3 1 322,5-3 145,0 1 1,0 0-1,0-1 1,0 1 0,1 0-1,-1 0 1,-1 3-146,-1 3 170,1 0 0,-1 0 1,2 1-171,3-10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7:55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253 127 744,'1'-5'735,"-1"0"0,-1 0-1,1 0 1,-1 0 0,0 0-1,0 0 1,0 0 0,-1 0 0,-1-3-735,3 8 23,-1-2 345,0 0-1,0 0 1,0 0-1,-1 1 1,1-1 0,-1 0-1,1 1 1,-1-1-1,1 1 1,-1-1-1,0 1 1,0 0-1,0 0 1,0 0-1,0 0 1,0 0 0,0 0-1,0 1 1,0-1-1,0 1 1,0-1-1,0 1 1,-2 0-368,4 0 31,-6-1 245,0 0 0,0 0 1,0 1-1,0 0 0,0 1 0,0-1 1,0 1-1,0 0 0,0 0 0,1 1 1,-1 0-1,0 0 0,1 0 0,0 1 1,-1-1-1,1 1 0,0 1 0,-1 0-276,1 0 117,0 1 0,0-1 0,0 1 0,0 0 0,1 0 0,0 0 0,0 1 0,1 0 0,-1 0 0,1-1 0,1 2 0,-1-1 0,1 0 0,0 1 0,0-1 0,1 1-117,-1 2 135,1-1-1,0 1 1,1-1 0,0 1-1,0 0 1,1-1 0,0 4-135,0-8 34,0 0 0,0 0 1,0 0-1,0 0 0,1-1 0,0 1 1,0 0-1,0-1 0,0 1 0,1-1 1,-1 1-1,1-1 0,0 0 0,0 0 1,0 0-1,2 0-34,2 2 16,0-1-1,1 0 1,-1 0 0,1-1-1,0 0 1,0 0 0,1-1-1,-1 0 1,0-1 0,1 1-1,-1-2 1,1 1 0,-1-1-1,1-1 1,-1 1 0,1-1-1,-1-1 1,1 0 0,-1 0-1,2-1-15,-7 2 2,0-1-1,1 0 0,-1 1 1,0-1-1,0 0 1,0-1-1,-1 1 0,1 0 1,0-1-1,-1 0 0,0 1 1,1-1-1,-1 0 1,1-2-2,2-6 0,1 0 1,-2 0 0,3-9-1,-3 11 1,-2 0 12,1 0 0,-2 0 0,1-1-1,-1 1 1,0-1 0,-1 1 0,0-1 0,-1 1 0,0 0 0,-1-1-1,1 1 1,-3-5-13,2 7 27,0 0 0,-1 0-1,0 0 1,-1 0-1,1 0 1,-1 1 0,-2-3-27,3 5 23,0 1 1,0-1 0,0 1 0,0 0-1,-1 0 1,0 0 0,1 0-1,-1 1 1,0-1 0,0 1-1,-4-1-23,6 2 12,0 0 1,0 1-1,0 0 0,1-1 0,-1 1 0,0 0 0,0 0 0,0 0 0,0 0-12,-1 0 10,-48 2 161,-30 5-171,63-6-1,12 0-23,-1-1 0,1 1 0,0 0 0,0 0 0,0 1 1,0 0-1,-2 1 24,7-3-28,1 0 0,-1 1 1,0-1-1,0 0 1,0 1-1,1-1 0,-1 1 1,0 0-1,1-1 1,-1 1-1,0-1 0,1 1 1,-1 0-1,0 0 0,1-1 1,-1 1-1,1 0 1,0 0-1,-1-1 0,1 2 28,0-2-70,0 1 0,0 0 0,0-1 0,0 1 0,0 0 0,0 0 0,0-1 0,0 1-1,1 0 1,-1-1 0,0 1 0,0 0 0,1-1 0,-1 1 0,1-1 0,-1 1 0,0 0 0,1-1 0,-1 1-1,1-1 71,2 3-243,0 0 0,1 0 0,-1-1 0,1 1 0,0-1 0,0 0 0,2 1 243,33 12 1389,8 2-688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58:13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88 8674,'1'10'3704,"0"17"2738,-3 0-4271,0-13-1661,1 0-1,1 0 1,0 0-1,0 0 0,2 0 1,0 0-1,0 0 1,2 0-1,2 8-509,-3-15 100,-1 0-1,1-1 1,1 1-1,0-1 1,0 1-1,0-1 1,0 0-1,6 5-99,-6-8 22,-1 1-1,1-1 1,1 0 0,-1 0-1,0 0 1,1-1-1,-1 1 1,1-1-1,0 0 1,0 0-1,0-1 1,0 0-1,2 1-21,-2-2 5,-1 1 0,1-1 0,-1 0 0,1 0 1,-1-1-1,0 1 0,1-1 0,-1 0 0,1 0 0,-1-1 0,0 1 0,0-1 0,0 0 0,0 0 0,0 0 0,0-1 0,0 0 0,-1 1 0,0-1 0,1 0 0,-1 0 0,0-1 0,0 1 0,0-1 0,-1 0 0,0 1 0,1-1 0,-1 0 0,0 0 0,-1-1 0,2-3-5,0-2 5,-1-1-1,0 1 0,-1 0 0,0-1 0,-1 0 1,0 1-1,0-1 0,-1 1 0,-1-1 0,0 1 1,0 0-1,-1 0 0,0-1 0,-1 2 0,0-1 1,-3-4-5,1 3 16,0 0 0,0 0 0,-2 1 1,1 0-1,-1 1 0,-1-1 0,0 1 1,0 1-1,0 0 0,-1 0 1,-1 1-1,1 0 0,-9-3-16,14 7 13,0 1 0,0 0 0,0 0-1,0 1 1,0 0 0,-1 0 0,1 0 0,0 0-1,-1 1 1,1 0 0,-1 0 0,1 0 0,0 1-1,-1 0 1,1 0 0,0 0 0,-1 1 0,1-1-1,0 1 1,-1 1-13,-1 0 1,4-3-36,1 1-1,0 0 1,0-1-1,0 1 1,1 0-1,-1 0 1,0 0-1,0 0 1,0 1-1,1-1 1,-1 0 0,1 1-1,-2 1 36,1 2-195,2-5 234,0 1 1,-1-1-1,1 1 0,0-1 0,0 1 1,0-1-1,0 1 0,-1-1 1,1 1-1,0-1 0,0 0 0,-1 1 1,1-1-1,0 1 0,-1-1 0,1 0 1,-1 1-1,1-1 0,0 0 1,-1 0-1,1 1 0,-1-1 0,1 0 1,-1 0-1,1 0-39,-2 0 424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58:14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1328,'10'2'8050,"-8"-2"-7011,0 1 1,0-1-1,0 1 1,0-1 0,0 1-1,0 0 1,0 0-1,0 0-1039,5 4 841,0 0 0,-1 0 0,0 1-1,0 0 1,2 3-841,70 86 3901,32 55-3901,-5-6 629,205 218-38,-113-139-359,-187-212-217,83 99 473,61 51-488,-95-107 112,-15-15 132,21 27-244,-60-61 22,-1 0 1,0 0-1,0 1 0,0 0 1,0-1-1,-1 1 0,0 0 1,1 4-23,-4-10-5,1 1 1,-1 0 0,0-1-1,0 1 1,0-1-1,1 1 1,-1 0 0,0-1-1,0 1 1,0-1-1,0 1 1,0 0 0,0-1-1,0 1 1,0-1 0,0 1-1,0 0 1,-1-1-1,1 1 1,0-1 0,0 1-1,0 0 1,-1-1-1,1 1 1,0-1 0,-1 1-1,1-1 1,-1 1 0,1-1-1,0 1 1,-1-1-1,1 0 1,-1 1 0,1-1-1,-1 0 1,1 1-1,-1-1 1,0 0 0,1 1-1,-1-1 1,1 0 0,-1 0-1,0 0 1,0 0 4,-4 1 117,0 0 0,0-1 1,0 0-1,0 0 0,-4-1-117,0 0 355,-41-3 118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58:14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87 1336,'-18'-2'8435,"18"2"-8274,0 0-1,-1 0 0,1 0 1,0 0-1,0 0 0,-1 0 0,1 0 1,0 0-1,0 0 0,-1 0 1,1 0-1,0 0 0,0 0 1,0 0-1,-1 0 0,1 0 0,0 0 1,0 0-1,0 0 0,-1 1 1,1-1-1,0 0 0,0 0 0,0 0 1,0 0-1,-1 0 0,1 1 1,0-1-1,0 0 0,0 0 1,0 0-1,0 1 0,0-1 0,-1 0 1,1 0-161,4 9 2303,11 6-552,-8-10-1392,1 0 1,-1 0-1,1-1 1,1 0-1,-1-1 0,1 1 1,-1-2-1,1 1 0,0-1 1,4 0-360,19 2 528,0-1 0,11-2-528,-28 0 162,121-1 1143,16-7-1305,135-17 633,-212 17-479,402-59 912,-273 34-519,-154 24-322,0 2 0,1 3-1,22 2-224,-50 4-86,-23-3 77,0 0-1,0 0 1,0 0 0,0 0-1,0 0 1,0 0-1,0 0 1,0 0 0,0 0-1,0 0 1,0 0-1,0 0 1,0 0 0,0 0-1,0 0 1,0 0-1,0 1 1,0-1 0,0 0-1,0 0 1,0 0-1,0 0 1,0 0 0,0 0-1,0 0 1,0 0-1,0 0 1,0 0 0,0 0-1,0 0 1,0 0-1,0 0 1,0 0 0,0 0-1,0 0 1,0 0-1,0 0 1,0 0 0,0 0-1,0 1 1,0-1-1,0 0 1,0 0 0,0 0-1,0 0 1,0 0-1,0 0 1,0 0 0,0 0-1,0 0 1,0 0-1,0 0 1,1 0 0,-1 0-1,0 0 1,0 0-1,0 0 1,0 0 9,-12 2-864,10-2 752,-1 0-24,1 0 1,0 0-1,-1 0 0,1 0 0,0 0 1,-3-1 135,0-1-190,-1 0 1,1 0-1,-5-4 190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58:15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1688,'5'-3'11290,"1"4"-8261,4 9-2518,-10-9-45,4 3-76,-1 1 0,0-1 1,0 1-1,0 0 1,-1 0-1,0 0 0,1 2-390,2 7 504,44 111 1159,-5 2-1,-6 3 1,12 87-1663,-20-52 395,-4-26-160,59 282 281,73 369 113,-155-774-622,0-1 4,-1 0 0,0-1 0,-1 1 0,0 0 0,-1 0 0,-2 6-11,0-15-20,-2-7 356,3 0-241,1 0 0,-1-1 0,0 1 0,0 0 0,1-1 1,-1 1-1,0 0 0,1-1 0,-1 1 0,1-1-95,-7-42 563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58:16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85 1648,'-1'0'2880,"-8"-2"4516,9 2-7256,0 0 0,0 0 0,0 0 0,-1 0 0,1 0 0,0 0 0,0 0 0,0 0 0,0 0 1,-1 0-1,1 0 0,0 1 0,0-1 0,0 0 0,0 0 0,-1 0 0,1 0 0,0 0 0,0 0 0,0 0 0,0 1 0,0-1 0,0 0 0,0 0 0,0 0 0,-1 0 1,1 1-1,0-1 0,0 0 0,0 0 0,0 0 0,0 0 0,0 1 0,0-1 0,0 0 0,0 0 0,0 0 0,0 0 0,0 1 0,0-1 0,0 0 0,0 0 1,0 0-141,0 1 101,0-1 1,0 1 0,1-1-1,-1 0 1,0 1 0,0-1 0,0 0-1,0 1 1,0-1 0,1 0-1,-1 1 1,0-1 0,0 0 0,0 0-1,1 1 1,-1-1 0,0 0-1,0 1 1,1-1 0,-1 0 0,0 0-1,1 0 1,-1 1 0,0-1-1,1 0 1,-1 0 0,0 0 0,1 0-102,13 2 995,-6-2-498,22 2 564,0-2-1,0-2 1,3-1-1061,92-13 1395,-123 15-1375,336-51 1851,-338 52-1869,74-11 753,30 0-755,-45 8 492,-1 3 1,52 6-493,-71-1 578,12 5-578,-51-10 0,1 0 1,-1 0-1,0 0 0,0 0 1,0 0-1,0 0 1,0 0-1,0 0 1,0 0-1,0 0 0,0 0 1,1 0-1,-1 0 1,0 0-1,0 0 1,0 0-1,0 0 1,0 0-1,0 0 0,0 0 1,0 0-1,0 0 1,0 0-1,0 1 1,0-1-1,1 0 1,-1 0-1,0 0 0,0 0 1,0 0-1,0 0 1,0 0-1,0 0 1,0 0-1,0 0 1,0 1-1,0-1 0,0 0 1,0 0-1,0 0 1,0 0-1,0 0 1,0 0-1,0 0 1,0 0-1,0 0 0,0 1 1,0-1-1,-4 2-168,-4-1-426,0-1 0,0 0 0,0-1-1,-8-1 595,1-3-633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58:16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1936,'0'23'13388,"-4"-6"-9886,2-12-3150,-1 0 0,0-1 1,0 1-1,0-1 0,0 0 0,-1 1-352,1-2 183,0 1-1,1 1 1,0-1 0,0 0-1,0 0 1,0 1-1,1-1 1,-1 1 0,1 0-1,0-1 1,1 1 0,-1 0-1,1 0 1,0-1-1,0 5-182,1 8 352,2 0 0,-1 1 0,4 7-352,-6-24 5,1 3 44,3 14 209,0-1 1,2 1-1,0-1 1,4 8-259,-8-21 36,0 1-1,1-1 1,0 1 0,0-1 0,0 0-1,1 0 1,-1 0 0,1 0 0,0-1-1,0 0 1,0 1 0,0-1 0,1-1-1,-1 1 1,1-1 0,0 0 0,4 2-36,-7-3 2,1 0-1,-1-1 1,1 1 0,-1 0 0,1-1 0,-1 0 0,1 0 0,-1 1 0,1-2 0,-1 1 0,1 0 0,-1 0 0,1-1-1,-1 1 1,1-1 0,-1 0 0,1 0 0,-1 0 0,0 0 0,1 0 0,-1-1 0,0 1 0,0 0 0,0-1-1,0 0 1,0 1 0,0-1 0,-1 0 0,1 0 0,0-2-2,3-3 4,0 0 0,-1-1 0,0 1 0,0-1 1,-1 0-1,0-1 0,0 1 0,-1 0 0,0-1 0,0 1 0,-1-1 0,0 0 1,-1-4-5,0 0 11,0-1 1,-2 1-1,1 0 0,-2 0 1,1 0-1,-2 0 1,0 1-1,-3-8-11,3 12 20,0 0-1,0 0 0,-1 0 0,1 1 0,-2 0 0,1 0 0,-1 0 1,0 0-1,-1 1 0,1 0 0,-6-3-19,9 7 9,0 0 1,0 0-1,0 1 1,0-1-1,-1 1 1,1 0-1,-1 0 0,1 0 1,-1 0-1,1 1 1,-1-1-1,1 1 0,-1 0 1,1 0-1,-1 0 1,0 0-1,1 1 1,-1-1-1,1 1 0,-1 0 1,1 0-1,0 1 1,-1-1-1,1 1 0,0-1 1,0 1-1,0 0 1,0 0-1,0 0 1,0 1-1,1-1 0,-1 1 1,0 0-10,-6 10 148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58:17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1463 8378,'-28'30'10147,"26"-26"-6885,6-5-1869,6-7-214,4-7-431,-1 0 0,0-1 0,-1 0 0,5-9-748,2-4 334,232-302 676,-81 113-755,-35 34-109,77-101 52,-208 281-195,48-64 77,13-25-80,-45 63 15,19-34 36,-33 54-35,-1 0 0,-1 0 0,1 0 1,-2-1-1,1-2-16,-3 11 2,-1 0 0,1 0 0,-1 0 1,0 0-1,0 0 0,0 0 0,0 0 1,0 0-1,0 0 0,0 0 0,-1-1-2,1 3-15,0-1 0,0 1 0,0 0 0,0-1 0,-1 1 0,1 0 0,0 0 0,0-1-1,0 1 1,-1 0 0,1 0 0,0-1 0,0 1 0,-1 0 0,1 0 0,0 0 0,-1-1 0,1 1-1,0 0 1,-1 0 0,1 0 0,0 0 0,-1 0 0,1 0 0,0 0 0,-1 0 0,1 0 0,0 0-1,-1 0 1,1 0 0,0 0 0,-1 0 0,1 0 0,0 0 0,-1 0 15,-2 1-122,0 1 1,0-1-1,0 1 1,1 0-1,-1-1 1,0 1-1,1 1 1,-1-1-1,1 0 1,0 1-1,-1 0 122,-23 28-565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58:17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22 190 1040,'-1'-2'303,"-12"-11"1590,13 13-1780,0 0-1,0-1 0,0 1 1,0 0-1,-1 0 0,1 0 0,0 0 1,0 0-1,0 0 0,-1 0 0,1 0 1,0 0-1,0 0 0,0 0 1,-1 0-1,1 0 0,0 0 0,0 0 1,0 0-1,-1 0 0,1 0 1,0 0-1,0 0 0,0 0 0,-1 0 1,1 0-1,0 0-112,0 0 341,-1 1-1,1-1 1,0 1-1,0-1 1,-1 1 0,1-1-1,0 0 1,0 1 0,0-1-1,0 1 1,-1-1-1,1 1 1,0-1 0,0 1-1,0-1 1,0 1 0,0 0-341,0 4 838,1 0 1,-1 0-1,1 0 0,0 0 1,1 0-1,-1 0 1,1 0-1,1 2-838,19 39 2905,-20-44-2723,4 10 342,1-1-1,1 0 1,-1-1 0,2 0 0,0 0 0,0-1 0,10 9-524,-13-14 107,0 1 1,0-1 0,0 0-1,1 0 1,-1-1 0,1 0-1,0 0 1,0-1 0,0 0-1,0 0 1,1 0 0,-1-1-1,0 0 1,5 0-108,-8-2 26,1 1-1,-1 0 1,1-1 0,-1 0 0,0 0-1,0 0 1,1-1 0,-1 0-1,0 1 1,0-1 0,-1 0-1,1-1 1,0 1 0,-1-1-1,1 0 1,-1 0 0,0 0-1,0 0 1,0 0 0,0-1 0,0 1-1,-1-1 1,2-3-26,3-6 25,-1 0-1,-1 0 1,0 0 0,-1-1-1,0 1 1,1-11-25,-3 11 13,0 1 0,-1-1 0,0 1-1,-1-1 1,-1 1 0,0-1 0,0 1 0,-4-12-13,3 16 14,0 0 0,-1-1 1,0 1-1,-1 1 0,1-1 0,-2 0 1,1 1-1,-1 0 0,0 0 0,0 0 0,-1 1 1,0 0-1,-2-2-14,5 5 17,0 1 0,-1-1 0,1 1 0,-1 0 0,0 0 0,1 0 0,-1 0 0,0 1 1,0-1-1,-2 1-17,5 0 10,-1 1-1,0 0 1,0 0 0,1 0 0,-1 0 0,0 0 0,0 0 0,0 0 0,1 0 0,-1 1 0,0-1 0,0 1 0,1-1 0,-1 1 0,0 0 0,1 0 0,-1 0 0,1 0 0,-1 0 0,1 0 0,-1 0 0,1 0-1,0 0 1,-1 2-10,-1 0 94,-1 1 0,1 0 0,0-1 0,0 2 0,1-1 0,-1 0 0,1 0 0,0 1 0,0-1 0,1 1-1,-1 0 1,1 0-94,1 3 102,-1 0 0,1-1-1,1 1 1,0 4-102,0-10 9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58:18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2144,'-31'8'13984,"8"-1"-10105,23-7-3795,0 0-1,0 0 1,0 0 0,0 0 0,0 0-1,-1 0 1,1 0 0,0 1 0,0-1-1,0 0 1,0 0 0,0 0 0,0 0-1,0 0 1,0 1 0,0-1 0,0 0-1,0 0 1,0 0 0,0 0 0,0 1-1,0-1 1,0 0 0,0 0 0,0 0-1,0 0 1,0 0 0,0 1 0,0-1-1,0 0 1,0 0 0,1 0-1,-1 0 1,0 0 0,0 0 0,0 1-1,0-1 1,0 0 0,0 0-84,7 10 1496,-3-4-728,11 17 437,-5-7-687,0-1 0,1 0 1,7 7-519,148 142 1401,12-7-1144,-98-88-191,35 28 31,94 59-97,-147-118 47,-32-20-510,12 10 463,-33-20-417,-9-8 396,0 0 0,0 0 0,0 0 0,0 1 0,0-1-1,0 0 1,0 0 0,0 0 0,1 0 0,-1 0 0,0 0-1,0 0 1,0 0 0,0 0 0,0 0 0,0 0 0,0 0-1,0 0 1,0 0 0,0 1 0,0-1 0,0 0 0,0 0-1,0 0 1,0 0 0,0 0 0,0 0 0,0 0 0,0 0-1,0 0 1,0 0 0,0 0 0,0 0 0,0 1 0,0-1-1,-1 0 1,1 0 0,0 0 0,0 0 0,0 0 0,0 0 0,0 0-1,0 0 1,0 0 0,0 0 0,0 0 0,0 0 0,0 0-1,0 0 1,0 0 0,0 0 0,0 0 0,-1 0 0,1 0-1,0 0 1,0 0 21,-18-2-2099,5 0 2885,-7 2-671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58:18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954 3 1776,'-2'-1'12549,"-1"0"-7308,-8 2-5314,6 1 1448,3-2-1299,0 0 0,0 1 0,0-1 0,1 1 0,-1 0 0,0-1 0,0 1 0,0 0 0,1 0 0,-1 0 0,0 1 0,1-1 0,-1 0 0,1 0-1,0 1 1,-1 0-76,-9 11 262,0 0 0,0 2 0,1-1 0,1 1 0,1 1-1,0-1 1,1 2 0,0-1 0,-2 12-262,7-16 146,0 0 0,1 0-1,0 1 1,0-1 0,2 0 0,-1 1 0,2-1 0,0 0-1,0 0 1,1 0 0,0 0 0,1 0 0,5 10-146,-5-14 50,0 0 1,0-1 0,1 1-1,0-1 1,0 0-1,0-1 1,1 1-1,0-1 1,1 0 0,-1-1-1,1 1 1,0-1-1,1-1 1,-1 1-1,1-1 1,0-1-1,0 1 1,0-1 0,0-1-1,2 1-50,-3-2 15,0 1-1,0-2 1,0 1-1,0-1 1,0 0-1,0-1 1,0 1-1,0-1 1,0-1-1,0 1 0,-1-1 1,1-1-1,0 1 1,-1-1-1,1 0 1,-1 0-1,0-1 1,0 0-1,0-1-14,1 0 2,0-1 0,-1 0 0,0 0-1,0 0 1,-1-1 0,0 0 0,0 0-1,0 0 1,-1-1 0,0 0 0,-1 1-1,1-1 1,-2-1 0,1 1 0,0-6-2,0 1 9,-1 0 0,-1 0 1,-1-1-1,1 1 1,-2 0-1,0 0 1,-1-1-1,0 1 0,-1 0 1,0 0-1,-1 1 1,-1-1-1,0 1 1,0 0-1,-5-7-9,6 13 12,1 0 0,-1 0 0,0 0 0,-1 1 0,1 0 0,-1 0 0,0 0 0,-1 0 0,1 1-1,-1 0 1,1 0 0,-4-1-12,4 3-18,1 0 0,-1 0 0,1 0-1,-1 1 1,1 0 0,-1 0 0,0 0-1,0 0 1,1 1 0,-1 0-1,0 0 1,0 0 0,0 1 0,0-1-1,1 1 1,-1 0 0,0 1 0,0-1 18,1 1 15,0 0 0,0 0 1,0 1-1,0-1 1,1 1-1,-1 0 1,1 0-1,0 0 1,0 0-1,0 1 0,0-1 1,-2 4-16,-12 22 176</inkml:trace>
  <inkml:trace contextRef="#ctx0" brushRef="#br0" timeOffset="1">885 337 2721,'-17'21'15485,"-4"11"-11695,7-8-2636,-29 45 1581,-4 17-2735,37-68 167,-46 97 958,3 7-1125,-24 53 488,-86 123-83,100-188-314,-53 105 33,83-147-131,3 2 0,-2 15 7,21-47-59,7-23-153,-1 0 0,-1 0-1,0 0 1,-4 8 212,9-22-64,-15 22-676,15-22 621,0 0-1,0 0 1,0 0 0,0 0-1,-1 0 1,1 0-1,0 0 1,-1 0-1,1-1 1,0 1-1,-1 0 1,1-1-1,-1 0 1,1 1-1,-1-1 1,-1 1 119,2-1-30,1 0 0,-1 0-1,0 0 1,0 0 0,0 0 0,0 0 0,0 0 0,0 0 0,0-1-1,0 1 1,1 0 0,-1 0 0,0-1 0,0 1 0,0-1-1,0 1 1,1-1 0,-1 1 0,0-1 0,0 1 0,1-1 0,-1 1-1,0-1 1,1 0 0,-1 0 0,1 1 0,-1-1 0,1 0 0,-1 0-1,1 0 1,0 1 0,-1-1 0,1 0 0,0 0 0,0 0-1,-1 0 1,1 0 0,0 0 0,0 0 0,0 1 0,0-2 30,-1-24 49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7:55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43 1264,'0'-2'1298,"0"0"-1,1-1 0,-1 1 0,0 0 0,0 0 1,0-1-1,0 1 0,-1 0 0,1 0 1,-1-1-1298,1 2 248,-1 0 0,1 0 0,-1 0 0,0 0 0,1 0 1,-1 0-1,0 0 0,0 0 0,0 1 0,1-1 0,-1 0 1,0 1-1,0-1 0,0 0 0,0 1 0,0-1 0,0 1 0,0 0 1,-1-1-1,1 1 0,0 0 0,0 0 0,0-1-248,-3 1 193,0-1 0,0 1 0,1 0 0,-1 0-1,0 0 1,0 1 0,0-1 0,1 1 0,-1 0 0,0 0 0,1 0-1,-1 0 1,0 1 0,1-1 0,0 1 0,-1 0 0,1 0-1,0 0 1,0 1 0,0-1 0,0 1 0,0-1 0,1 1-1,-1 0 1,1 1-193,-2 1 119,0 1 0,0 0 0,1 0 0,0 0 0,0 0 0,1 0 0,0 1 0,-1 4-119,-3 13 524,0 21-524,4-32 75,-2 28 126,1 0 0,3 0-1,1 0 1,3 10-201,26 162 347,-9-82-218,-18-113-293,-2-1-1,0 1 1,-1 15 164,-1-30-69,1 0 0,0 1 1,-1-1-1,0 0 0,0 2 69,0-4 43,1 0 0,0 0 0,-1-1 0,1 1 0,-1 0 1,1 0-1,-1-1 0,1 1 0,-1-1 0,1 1 0,-1 0 0,0-1 0,1 1 0,-1-1 0,0 0 0,0 1 0,1-1 1,-1 0-1,0 1 0,0-1 0,1 0 0,-2 1-43,-14 0 340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58:19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1216,'-7'21'4715,"2"-9"-1757,1 0 0,1 0 0,-1 7-2958,3-13 441,1-1 0,-1 1 0,1 0 0,1-1 0,0 7-441,1-2 507,0 1 0,2-1 0,-1 0-1,1 0 1,0 0 0,4 5-507,4 7 1408,2-1-1,2 3-1407,-12-19 200,7 11 529,1 0 1,1-1-1,2 1-729,-12-12 121,1 0 1,0-1-1,0 0 0,0 0 1,1 0-1,-1 0 0,1-1 1,0 1-1,0-1 0,0 0 0,0-1 1,0 1-1,0-1 0,0 0-121,2 0 76,1-1 0,-1 1 0,0-1 0,0-1 0,1 0 0,-1 0 0,0 0 0,7-3-76,-10 3 13,-1 0-1,1-1 0,-1 1 0,0-1 0,0 0 0,1 0 1,-1 0-1,0 0 0,-1-1 0,1 1 0,0-1 0,-1 0 0,1 0 1,-1 0-1,0 0 0,0 0 0,0 0 0,1-3-12,-1-1 5,1 0 0,-2-1 0,1 1 0,-1 0 0,0 0 0,-1-1 0,1 1-1,-1 0 1,-1-1 0,0 1 0,0 0 0,0-1 0,-1 1 0,-1-4-5,-2-4 14,0 1 0,-1 0 0,0 0 0,-1 1 1,-1 0-1,-7-9-14,6 9 25,-2 0 0,1 1 0,-7-5-25,13 13 6,0 0 0,0 1 0,-1-1 0,1 1 1,-1 0-1,0 0 0,0 1 0,0 0 0,0-1 0,-1 2 0,-2-2-6,7 3-1,0 0-1,0 0 1,-1 0 0,1 0-1,0 0 1,0 0-1,0 0 1,-1 0-1,1 1 1,0-1-1,0 0 1,0 1 0,0-1-1,0 1 1,0-1-1,0 1 1,0 0-1,0-1 1,0 1-1,0 0 1,0 0 1,-2 2-66,0 0-1,0 0 1,1 0 0,0 1 0,-1 0 66,1 0-136,1-4 104,1 1 0,0-1 0,-1 0 1,1 1-1,0-1 0,-1 1 0,1 0 1,0-1-1,0 1 0,-1-1 0,1 1 0,0-1 1,0 1-1,0-1 0,0 1 0,0 0 0,0-1 1,0 1-1,0-1 0,0 1 0,0 0 0,0-1 1,0 1-1,0-1 0,1 1 0,-1-1 0,0 1 1,0-1-1,1 1 0,-1-1 0,0 1 0,1-1 1,-1 1-1,0-1 0,1 1 0,-1-1 0,1 1 1,-1-1-1,1 0 0,-1 1 0,1-1 0,-1 0 1,1 0-1,-1 1 0,1-1 0,-1 0 0,1 0 1,-1 0-1,1 1 0,0-1 0,-1 0 32,16 0-150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58:19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 2072,'-16'-6'11620,"28"12"-8499,1 0 1,7 7-3122,27 20 2372,43 45-1634,-72-62-123,70 66 194,-4 5 0,-4 3 0,9 19-809,-45-53 137,99 123 212,-72-96-38,12 5-311,-69-74 30,75 80 173,-76-78-151,0 1 0,-1 0 1,-1 1-1,-1 0 0,0 1-52,15 28 416,-25-46-405,5 6 401,-5-7-404,0 0 0,0 0 0,0 0 0,0 0 0,0 0-1,0 0 1,0 0 0,0 1 0,0-1 0,0 0 0,1 0 0,-1 0 0,0 0 0,0 0-1,0 0 1,0 0 0,0 0 0,0 0 0,0 0 0,0 0 0,0 0 0,1 0-1,-1 0 1,0 0 0,0 0 0,0 0 0,0 0 0,0 0 0,0 0 0,0 0 0,0 0-1,1 0 1,-1 0 0,0 0 0,0 0 0,0 0 0,0 0 0,0 0 0,0 0-1,0 0 1,0 0 0,0 0 0,1 0 0,-1 0 0,0 0 0,0 0 0,0-1 0,0 1-1,0 0 1,0 0 0,0 0 0,0 0 0,0 0 0,0 0 0,0 0 0,0 0-1,0 0 1,0-1 0,0 1 0,0 0-8,2-10-3973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58:23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1 576,'0'0'169,"0"0"0,0 0 0,0 0 0,0 0 0,0 0 0,0 0 0,0 0 0,0 0 0,0 0 0,0 0 0,1 0 0,-1 0 0,0 0 1,0 0-1,0 0 0,0 0 0,0 0 0,0 0 0,0 1 0,0-1 0,0 0 0,0 0 0,0 0 0,0 0 0,0 0 0,1 0 0,-1 0 0,0 0 0,0 0 0,0 0 0,0 0 0,0 0 0,0 1 0,0-1 0,0 0 0,0 0 0,0 0 0,0 0 0,0 0 0,0 0 0,0 0 0,0 0 0,0 0 0,0 1 0,0-1-169,-2 6 6438,-1 3-5596,-7 37 1242,-53 302 2088,22-51-1258,2 194-2914,35-378 165,-10 144-10,9-223-296,3-29 199,0-7 24,-2-13-100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58:24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2216,'2'12'11551,"1"-1"-6871,10 20-3751,-9-21 17,85 173 2223,7-4 0,36 38-3169,2-3 981,45 107-981,-121-200 83,49 92 31,-92-188-295,12 15 181,-22-33 0,1 1 1,1-1 0,0 0 0,0 0 0,7 5-1,-10-10-7,0 0 0,-1 1 0,1-2 0,1 1 0,-1 0 1,0-1-1,0 0 0,2 1 7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58:50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61 586 48,'-39'0'503,"21"1"10815,18-1-11139,-1 0 0,1 1 0,0-1 0,0 0 0,0 0 0,-1 0 0,1 0 1,0 1-1,0-1 0,0 0 0,0 0 0,0 1 0,-1-1 0,1 0 0,0 0 0,0 1 0,0-1 0,0 0 0,0 0 0,0 1 0,0-1 0,0 0 0,0 0 0,0 1 0,0-1 0,0 0 0,0 0 0,0 1 0,0-1-179,0 6-768,0-1 1057,1 0 1,-1 0 0,1 1-1,0-1 1,0 0-1,1 0 1,0 0 0,0 0-1,0 0 1,0 0-1,1 0-289,7 13 595,1-1 0,1 0-595,-6-9 26,84 115 2457,-73-97-2129,-3-4-22,2 0-1,15 17-331,-18-24 73,9 9 100,1 0-1,22 17-172,0-5 246,-16-11 19,1-2 0,13 7-265,-19-15 120,0 1-1,-2 1 1,0 1 0,3 4-120,-10-8 86,0-1-1,1-1 1,1-1 0,0 0 0,1-1 0,0-1-1,1 0 1,-1-2 0,10 3-86,9 4 146,-25-9-80,1 0-1,-1-1 1,1 0-1,6 0-65,9 2 165,0 1 0,20 8-165,-14-4 150,11 2-150,-10-6 151,13 7-151,-19-5 60,1-2-1,1-1 1,-1-1 0,1-1 0,0-2-60,-10 0 50,115 12 214,-83-6-174,-26-3-38,1-2 0,10 0-52,-9-2 22,0-2 0,0 0 0,0-2 0,0-2 0,8-2-22,-18 3 25,1 1-1,18 0-24,13-2 41,52-15 62,-21 3 41,-70 15-124,-1 0 0,0-1 0,0-1 0,0 0 1,-1 0-1,2-2-20,161-73 227,-150 65-184,-1 0 1,0-2-1,-1 0 1,5-7-44,36-27 67,-37 30-39,-1 0 1,-1-2-1,-1 0 1,-1-1-1,-2-2 0,0 0 1,15-27-29,131-199 142,-123 180-60,-3-2-1,-3-1-81,-21 40 55,5-24-55,-8 24 13,9-25 39,4 2 0,15-26-52,-13 23 52,-18 39 15,0 1-1,12-19-66,5 7 24,-21 27-20,-1-1 1,1 1 0,-1-1-1,0 0 1,0-1 0,0 1 0,1-6-5,-5 12-2,0-1 1,1 1 0,-1 0 0,0 0 0,0-1 0,0 1 0,0 0 0,0-1-1,0 1 1,0 0 0,0 0 0,0-1 0,-1 1 0,1 0 0,0-1 0,0 1-1,0 0 1,0 0 0,0-1 0,0 1 0,-1 0 0,1 0 0,0 0 0,0-1-1,0 1 1,-1 0 0,1 0 0,0 0 0,0-1 0,0 1 0,-1 0 0,1 0 0,-2 0-2883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58:28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359 221 32,'40'-18'573,"-38"16"-366,0 1 0,0-1 0,0 1 0,0-1 0,-1 0 0,1 0 0,0 1 0,-1-2 0,1 1 0,-1 0 0,0 0 0,1 0 0,-1 0 0,0-1 0,0 0-207,0-2 2081,1-1-1,-1 0 0,0 0 1,0 1-1,-1-4-2080,0 3 570,0 0 0,0 0-1,-1 0 1,1 0 0,-1 0 0,-1 0-1,1 0 1,-1 1 0,0-1-1,-1 0 1,1 1 0,-1 0 0,0-1-1,-2-1-569,2 3 151,0 1 0,0-1 0,0 1 0,0 0 0,0 0-1,-1 0 1,0 0 0,1 0 0,-1 1 0,0 0 0,0 0 0,0 0 0,-1 0-1,1 1 1,0-1 0,-1 1 0,1 0 0,-1 1 0,-2-1-151,-3 1 114,-1 0 0,1 0 1,0 1-1,0 1 0,0-1 1,0 2-1,0-1 0,0 2-114,-10 4 121,0 0-1,1 2 1,-7 4-121,14-7 76,-1 1-1,1 1 1,0 0 0,1 1 0,0 0-1,0 1 1,1 0 0,1 0 0,0 1-1,-1 3-75,6-9 48,0 0 0,1 1 0,0 0-1,0-1 1,0 1 0,1 0 0,0 0-1,0 1 1,1-1 0,0 0 0,0 0-1,1 1 1,0-1 0,0 0 0,1 1 0,0-1-1,0 0 1,0 0 0,1 1 0,0-1-1,3 5-47,-1-4 39,0-1-1,0 1 0,1-1 0,0 0 0,0 0 0,0-1 1,1 1-1,0-1 0,1 0 0,-1-1 0,1 0 1,6 4-39,-3-3 28,0-1 0,1 0 1,-1 0-1,1-1 0,0-1 0,0 0 1,0 0-1,0-1 0,7 0-28,-6-1 17,1-1-1,0 0 1,-1 0-1,1-2 1,-1 1-1,1-2 1,-1 1-1,8-4-16,-10 2 9,-1 1 0,0-1 0,0-1 0,0 0-1,0 0 1,-1 0 0,0-1 0,0-1 0,-1 1 0,7-8-9,-7 5 7,-1 1 1,0-1-1,-1 1 1,0-2-1,0 1 1,-1 0-1,0-1 1,-1 0-1,0 0 1,0 0 0,-1 0-1,0 0 1,-1-1-1,-1 1 1,1-1-1,-1 1 1,-1 0-1,0-1-7,0 3 9,0 1 0,-1-1-1,0 0 1,0 1 0,0-1 0,-1 1 0,0 0-1,-1 0 1,0 0 0,0 0 0,0 0 0,-1 1-1,0 0 1,0 0 0,0 0 0,-1 1 0,0 0-1,0 0 1,0 0 0,-1 1 0,0 0-1,1 0 1,-8-2-9,10 4 3,-1 0 0,1 1 0,-1 0 0,0 0 0,1 0 0,-1 0 1,0 1-1,0 0 0,0 0 0,1 0 0,-1 1 0,0-1 0,0 1 0,-3 1-3,1 1-37,-1 0 1,1 0-1,0 0 1,1 1-1,-1 0 1,1 1-1,-1-1 1,-2 4 36,-4 3-223,7-6 70,-1 0-1,1 0 1,0 1-1,0-1 1,1 1-1,0 1 1,0-1-1,1 1 1,-1 0-1,-1 5 154,-3 12-3266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58:28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1081 1 1256,'-39'18'13380,"33"-14"-12706,0 0 0,0 0 0,0 0 0,0 1 0,1 0 1,-1 0-1,-3 6-674,-136 158 3420,-113 143-1267,-90 160-945,237-308-995,83-115-160,1 1 1,-7 24-54,1 11-358,26-64-367,7-21 682,0 0 1,0 0-1,0 1 0,0-1 0,0 0 0,0 0 0,0 0 0,-1 0 0,1 1 0,0-1 0,0 0 0,0 0 0,0 0 0,0 0 0,0 0 1,0 1-1,0-1 0,0 0 0,0 0 0,0 0 0,0 0 0,0 1 0,0-1 0,0 0 0,0 0 0,1 0 0,-1 0 0,0 1 0,0-1 1,0 0-1,0 0 0,0 0 0,0 0 0,0 0 0,0 0 0,1 1 0,-1-1 43,4-3-1279,7-10 426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58:29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0 2112,'-7'1'2960,"-6"1"957,1 0 0,-11 4-3917,18-5 486,0 1 1,1 0 0,-1 0 0,1 0-1,0 1 1,0 0 0,0 0 0,0 0-1,-2 1-486,-3 5 387,0 0-1,1 1 0,0-1 1,0 2-1,1-1 0,1 1 1,-4 8-387,6-13 191,2 1 1,-1 1-1,1-1 0,0 0 1,0 1-1,1-1 1,0 0-1,0 1 1,1 0-1,0-1 1,1 1-1,-1-1 0,2 5-191,1 2 157,1 1-1,1-1 0,0-1 0,1 1 0,0-1 0,1 1 1,0-2-1,1 1 0,1-1 0,0-1 0,2 2-156,0 0 70,1-1 0,1-1 0,0 0-1,1 0 1,0-2 0,0 1 0,1-2 0,0 0-1,7 2-69,-8-5 21,0-1 1,0 0-1,1-1 0,-1 0 0,1-1 0,0-1 0,0-1 0,-1 0 0,1 0 0,0-2 1,-1 0-1,12-3-21,-17 3 9,0-1 0,0 0 1,0 0-1,-1-1 1,1 0-1,-1-1 0,0 0 1,0 0-1,-1 0 1,1-1-1,0-2-9,-3 3 8,1-1 1,-1 0-1,0 0 1,-1 0-1,0 0 1,0-1-1,0 0 1,-1 0-1,1 0 1,-2-1-1,1 1 1,-1 0-1,0-5-8,0 4 10,-1 0 0,0-1 0,0 1-1,-1-1 1,0 1 0,-1-1 0,0 1 0,0-1 0,-1 1 0,0-1-1,0 1 1,-1 0 0,0 0 0,0 0 0,-1 1 0,0-1 0,-1 1-1,1 0 1,-1 0 0,-1 0 0,1 1 0,-1 0 0,-1-1-10,-4-1 17,1 0-1,-1 1 1,0 0 0,-1 1 0,0 0 0,0 1 0,0 0 0,-1 1-1,1 1 1,-1 0 0,-10-1-17,9 2-1,0 0-1,0 1 1,0 1-1,0 1 1,0 0-1,0 1 1,1 0-1,-1 1 1,0 0 0,1 1-1,0 1 2,6-3-212,1 1 0,0 0-1,0 0 1,0 0 0,0 1 0,1 0-1,0 0 1,-1 0 0,1 1-1,1-1 1,-1 1 0,-2 5 212,6-9-149,0 0-1,0 0 1,0 0 0,1 1 0,-1-1-1,1 0 1,-1 1 0,1-1 0,0 0 0,-1 1-1,1 0 150,0 0-112,0-1 1,0 1-1,1 0 0,-1-1 0,1 1 0,-1 0 0,1-1 0,0 2 112,-1-3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58:29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 1160,'0'-1'268,"0"1"-1,0 0 1,0 0-1,0 0 1,0 0-1,0 0 1,0 0-1,0 0 1,0 0-1,0 0 1,0 0-1,0 0 1,0 0-1,0-1 1,0 1 0,0 0-1,0 0 1,0 0-1,0 0 1,0 0-1,0 0 1,0 0-1,-1 0 1,1 0-1,0 0 1,0 0-1,0 0 1,0 0-1,0 0 1,0 0-1,0-1 1,0 1-1,0 0 1,0 0-1,0 0 1,0 0-1,0 0 1,0 0-1,0 0 1,-1 0-1,1 0 1,0 0-1,0 0 1,0 0-1,0 0 1,0 0 0,0 0-1,0 0 1,0 0-1,0 0-267,-1 5 7167,2 1-5924,-1-5-1212,0 2 100,1 1 1,0-1-1,1 1 1,-1-1 0,0 0-1,1 0 1,0 1 0,0-1-1,0 1-131,18 22 836,6 6-836,26 32 790,14 32 653,5 18-1443,-11-19 315,207 296 191,-102-182-434,-150-191-66,4 4 10,-2 1 0,0 1 0,10 21-16,-8-5 46,-2 0 1,2 12-47,-16-44-17,-1 0-104,1-1 0,-1 0 1,2 0-1,-1 0 0,1-1 0,0 1 0,2 1 121,-6-8-18,0 0-1,0 1 1,0-1-1,0 0 1,0 0 0,0 0-1,0 0 1,0 0-1,1 0 1,-1 1-1,0-1 1,0 0 0,0 0-1,0 0 1,0 0-1,0 0 1,1 0-1,-1 0 1,0 0 0,0 0-1,0 0 1,0 0-1,0 0 1,1 0-1,-1 0 1,0 0 0,0 0-1,0 0 1,0 0-1,0 0 1,1 0-1,-1 0 1,0 0 0,0 0-1,0 0 1,0 0-1,1 0 1,-1 0-1,0 0 19,6-8-418</inkml:trace>
  <inkml:trace contextRef="#ctx0" brushRef="#br0" timeOffset="1">770 1377 1552,'-4'2'1350,"0"0"-1,0 0 0,0 0 0,1 1 0,-1-1 1,1 1-1,-1 0 0,0 1-1349,3-2 222,-1 0 1,0 1-1,1-1 0,0 0 1,-1 1-1,1-1 0,0 1 1,0-1-1,1 1 0,-1-1 0,0 1 1,1 0-1,0-1 0,-1 1 1,1 0-223,0 7 415,1 0-1,0 0 1,1 0 0,0 0 0,0 0 0,1 0 0,0-1-1,1 0 1,0 1 0,1-1 0,3 5-415,3 4 429,1 0 0,1-1 0,0 0 0,1-1 0,4 1-429,-7-6 158,1-1 0,1 0 0,0-1 0,0 0 0,0-1 0,1 0 0,1-2 0,-1 1 0,15 3-158,-19-7 49,-1-1-1,1 0 0,0 0 1,-1-1-1,1 0 0,0 0 0,0-1 1,0-1-1,0 0 0,-1 0 1,1-1-1,0 0 0,-1-1 0,0 0 1,1 0-1,5-4-48,-11 5 16,1 0 0,0-1 0,-1 0 0,0 0 1,0-1-1,0 1 0,0-1 0,0 1 0,-1-1 0,1-1 0,-1 1 1,0 0-1,0-1 0,-1 1 0,1-1 0,-1 0 0,0 0 0,-1 0 1,1 0-1,-1 0 0,0 0 0,0-1 0,0 1 0,-1 0 0,0 0 0,0-1 1,0 1-1,-1 0 0,0 0 0,0-1-16,-2-4 22,0 0 0,-1 0 0,0 0 0,0 1 0,-1 0 0,-1 0 0,1 0 0,-1 0 0,-1 0-22,-7-7 44,0 1 1,-1 0 0,-16-12-45,18 17 27,0 1 0,0 0-1,-1 0 1,-9-3-27,13 8-90,0 0 0,0 0 0,0 1 0,0 0 0,0 1 0,-1 0 0,-5 1 90,11 0-93,-13 1-337,17 0 417,1 0 0,-1 0 0,1 0-1,-1 1 1,1-1 0,-1 0 0,1 0-1,-1 0 1,1 1 0,-1-1 0,1 0-1,0 0 1,-1 1 0,1-1 0,-1 0-1,1 1 1,0-1 0,-1 1 0,1-1-1,0 0 1,-1 1 0,1-1 0,0 1-1,0-1 1,0 1 0,-1-1 0,1 1-1,0-1 1,0 1 0,0-1 0,0 1-1,0-1 14,0 1 81,0 0 0,0 0-1,0 0 1,0 0 0,0-1 0,0 1-1,1 0 1,-1 0 0,0 0-1,0-1 1,1 1 0,-1 0-1,1 0 1,-1-1 0,0 1-1,1 0 1,-1-1 0,1 1-81,3 2 163,-1 0 0,1-1 0,0 1 0,0-1 0,0 0-163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58:30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50 1872,'-3'2'1697,"0"0"0,1 0-1,-1 0 1,0 0 0,0-1-1,0 1 1,0-1-1,0 0 1,0 1 0,-1-1-1697,3-1 102,1 0 1,-1 0-1,1 0 1,0 0 0,-1 0-1,1 0 1,-1 0-1,1 0 1,0 0 0,-1 1-1,1-1 1,0 0-1,-1 0 1,1 0-1,0 1 1,-1-1 0,1 0-1,0 1 1,-1-1-1,1 0 1,0 0 0,0 1-1,-1-1-102,1 1 114,1-1 0,-1 0-1,0 1 1,0-1 0,0 0 0,1 1 0,-1-1-1,0 0 1,1 0 0,-1 0 0,0 1 0,0-1-1,1 0 1,-1 0 0,0 0 0,1 0 0,-1 1-1,0-1 1,1 0 0,-1 0-114,25 5 1753,37 0 624,60-4-2377,-61-2 379,528-21 940,-410 7-1165,195-14 54,2 12-96,-154 13-756,-203 6 936,-31-1-46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7:55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2064,'1'-21'15252,"18"12"-10979,5 1-1529,7 0-679,5 5-425,8-1-704,7-3-304,1 1-152,10 3-111,-17-1 111,-3 1 512,16 18-704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58:30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1736,'-12'6'5575,"-1"1"0,-7 6-5575,13-8 728,1 0 0,-1 1 0,1-1 0,0 1 0,0 1-728,3-4 223,0 1 0,0 0 0,1 0 0,-1 0 0,1 1 0,0-1 0,0 1 1,0-1-1,1 1 0,0-1 0,-1 1 0,2 0 0,-1 0 0,0-1 0,1 1 0,0 0 0,0 0 0,1 0 0,0 4-223,2 2 303,0 0-1,1 0 1,0-1 0,0 1-1,1-1 1,1 0-1,0-1 1,0 1-1,8 8-302,6 5 663,1 0 0,23 19-663,-39-37 55,0-1-1,0 0 0,0-1 0,0 1 0,1-1 1,-1 0-1,1 0 0,0-1 0,0 1 1,0-1-1,1-1-54,-2 0 19,0 0 0,1-1 0,-1 1 0,0-1 0,1-1 0,-1 1 0,0-1 0,1 0 0,-1 0 0,0 0 0,0-1-1,5-2-18,-6 3 8,0-1-1,0 0 0,-1 0 0,1-1 0,-1 1 0,1-1 0,-1 1 0,0-1 0,0 0 1,0 0-1,0-1 0,0 1 0,-1-1 0,1 1 0,-1-1 0,0 0 0,0 0 1,-1 0-1,1 0 0,-1 0 0,0 0 0,0 0 0,0 0 0,-1-1 0,1 1 0,-1 0 1,0-2-8,-1-4 17,1 0 0,-2 1 0,0-1 0,0 0 0,0 1 0,-1 0 0,-1 0-1,0 0 1,0 0 0,0 0 0,-1 1 0,-1-1 0,1 1 0,-1 1 0,-3-4-17,2 4 46,0-1-1,0 1 0,0 1 0,-1-1 0,0 2 0,0-1 1,-1 1-1,0 0 0,0 0 0,0 1 0,0 1 0,0 0 0,-1 0 1,0 0-1,-1 1-45,6 1-4,-1 1 0,0 0 0,1 0 1,-1 0-1,1 1 0,-2 0 4,6-1-60,0 0 1,0 0-1,-1 0 1,1 1-1,0-1 1,-1 1-1,1-1 0,0 1 1,0-1-1,0 1 1,-1 0-1,1-1 1,0 1-1,0 0 0,0 0 1,0 0-1,0 0 1,1 0-1,-1 0 1,0 0-1,0 0 1,1 0-1,-1 0 0,0 0 1,1 1-1,-1-1 1,1 1 59,0-2-15,0 0 0,0 0 0,0 0 0,-1 1 1,1-1-1,0 0 0,0 0 0,0 1 0,1-1 0,-1 0 1,0 0-1,0 0 0,0 1 0,0-1 0,0 0 1,0 0-1,0 0 0,0 1 0,0-1 0,0 0 0,0 0 1,1 0-1,-1 0 0,0 1 0,0-1 0,0 0 1,0 0-1,1 0 0,-1 0 0,0 0 0,0 1 0,0-1 1,0 0-1,1 0 0,-1 0 15,16 2-295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58:31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2047 2473,'-56'34'13826,"46"-29"-10368,10-5-3430,0 0 0,0 0 0,0 0-1,0 0 1,-1 0 0,1 0 0,0 0-1,0 0 1,0 0 0,0 0 0,0 0-1,0 0 1,0 0 0,0 0 0,0 0-1,0 0 1,0 0 0,0-1-1,0 1 1,0 0 0,0 0 0,0 0-1,0 0 1,0 0 0,0 0 0,0 0-1,0 0 1,0 0 0,0 0 0,0 0-1,0 0 1,0 0 0,0 0 0,-1 0-1,1 0 1,0 0 0,0 0 0,0 0-1,1-1 1,-1 1 0,0 0 0,0 0-1,0 0 1,0 0 0,0 0-1,0 0 1,0 0 0,0 0 0,0 0-1,0 0 1,0 0 0,0 0 0,0 0-1,0 0 1,0 0 0,0 0 0,0 0-1,0 0 1,0 0 0,0 0-28,7-22 2096,1 1-1,6-11-2095,-2 4 579,165-416 1548,-104 250-1890,57-164 44,-95 246-216,-5-1-1,0-30-64,-15 53 22,9-49 6,-12 83-15,16-95 28,-28 149-40,1-2 2,0 0-1,-1 0 1,0 0 0,1 0 0,-2 0 0,1-1 0,0 1 0,-1 0 0,0 0 0,0-1-3,1 4-3,0 1 0,0 0 0,0 0 0,0-1 1,0 1-1,-1 0 0,1 0 0,0 0 0,0-1 1,0 1-1,0 0 0,-1 0 0,1 0 1,0 0-1,0-1 0,0 1 0,-1 0 0,1 0 1,0 0-1,0 0 0,-1 0 0,1 0 0,0 0 1,0-1-1,-1 1 0,1 0 0,0 0 1,0 0-1,-1 0 0,1 0 0,0 0 0,-1 0 1,1 0-1,0 1 0,0-1 0,-1 0 0,1 0 1,0 0-1,0 0 3,-10 8-257,2 3 136,0 0 0,1 1 0,0 0 0,0 0 0,1 1 121,-6 19 237</inkml:trace>
  <inkml:trace contextRef="#ctx0" brushRef="#br0" timeOffset="1">465 59 752,'-1'4'1851,"1"-1"0,-1 1 0,0 0 0,1-1 0,-2 1 0,1-1 0,-1 4-1851,-5 15 3011,5-6-1678,1 1 1,0 9-1334,1-12 453,1-1-241,0-1 0,0 0 0,1 0 0,1 1-1,0-1 1,0-1 0,2 1 0,-1 0 0,1-1-1,1 0 1,0 0 0,1-1 0,0 0 0,0 0-1,1 0 1,0-1 0,1 0 0,0-1 0,0 0 0,1 0-1,0-1 1,1 0 0,3 1-212,-9-5 45,0-1 0,1 0 1,-1 0-1,1 0 0,0 0 0,-1-1 0,1 0 1,0-1-1,0 1 0,0-1-45,-2 0 15,0 0 1,0-1 0,0 1-1,0-1 1,0 0-1,0 0 1,0-1-1,0 1 1,0-1-1,0 0 1,-1 0-1,1 0 1,-1 0-1,2-1-15,0-2 12,0 1 0,0-1 0,-1-1-1,0 1 1,1 0 0,-2-1-1,1 0 1,-1 0 0,0 0-1,0-1 1,2-5-12,0-3 8,-2 1 0,1-1 0,-2 0-1,1-12-7,-2 16 8,0-1 0,-1 0 0,-1 0 0,0 0 0,0 1-1,-2-1 1,1 1 0,-1-1 0,-2-1-8,2 4 23,-1 0 0,-1 0 0,1 1 0,-1-1 0,-1 1-1,0 0 1,0 1 0,0 0 0,-1 0 0,0 0 0,-4-2-23,1 0 60,-1 1-1,0 1 1,-10-6-60,15 11 20,1-1 1,-1 0 0,-1 1 0,1 0-1,0 1 1,0 0 0,-1 0 0,1 0 0,-5 0-21,3 1 11,-1 1 0,1 0 0,0 0 1,0 1-1,0 0 0,0 0 1,1 1-1,-1 0 0,0 0 0,1 1 1,0 0-1,0 0 0,0 1-11,5-4 58,1 1 0,-1-1 0,1 1 0,0-1-1,0 1 1,0 0 0,0-1 0,0 1 0,0 0 0,0 0-1,0-1 1,1 1 0,-1 0 0,1 0 0,-1 0 0,1 0-1,0 0 1,0 0 0,0 0 0,0 0 0,0 0 0,0 1-58,0 13 597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58:31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2032,'5'0'3539,"1"0"0,-1 1-1,1 0 1,1 0-3539,20 8 4181,-6 1-4116,13 9-65,-17-10 1618,210 117 1688,-168-94-2788,93 51-85,244 127 221,418 204 755,-678-348-1218,0-1 94,-76-37-200,276 142 183,-304-152-306,-25-12 137,-19-12 413,-23-12-1351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58:33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1199 456,'-40'5'881,"10"-2"2650,1 1 7702,29-4-11180,0 0 0,0 0 1,0 0-1,0 0 0,0 0 0,0 0 1,0 0-1,0 0 0,0 0 0,0 1 0,0-1 1,1 0-1,-1 0 0,0 0 0,0 0 1,0 0-1,0 0 0,0 0 0,0 0 1,0 0-1,0 1 0,0-1 0,0 0 1,0 0-1,0 0 0,0 0 0,0 0 1,0 0-1,0 0 0,0 0 0,0 1 1,0-1-1,0 0 0,-1 0 0,1 0 1,0 0-1,0 0 0,0 0 0,0 0 1,0 0-1,0 0 0,0 1 0,0-1 1,0 0-1,0 0 0,0 0 0,0 0 1,-1 0-1,1 0 0,0 0 0,0 0 1,0 0-1,0 0 0,0 0 0,0 0 1,0 0-1,0 0 0,-1 0 0,1 0 1,0 0-1,0 0 0,0 0 0,0 0 1,0 0-1,0 0 0,0 0 0,0 0 1,-1 0-54,12 6 1571,6 0-1113,1-1 0,0-1 0,0-1 0,0 0 0,0-1 0,0-1 0,6 0-458,42-3 662,25-5-662,-73 5 136,737-93 839,-276 30-816,574-46 602,-899 102-359,14 6-402,-141 3 36,0 1-1,-1 2 1,1 1 0,-1 0 0,20 8-36,-41-11 10,15 6 14,-19-6-19,0-1 1,0 1 0,0-1-1,0 1 1,-1 0 0,1-1-1,0 1 1,0 0 0,-1 0-1,1-1 1,0 1 0,-1 0 0,1 0-1,-1 0 1,1 0 0,-1 0-1,1 0-5,-1 0 9,0-1 0,0 1 0,0 0-1,0-1 1,0 1 0,0-1-1,0 1 1,0 0 0,0-1 0,0 1-1,-1-1 1,1 1 0,0 0 0,0-1-1,-1 1 1,1-1 0,0 1-1,-1-1 1,1 1 0,-1-1 0,1 1-1,0-1 1,-1 1 0,1-1 0,-1 0-1,1 1 1,-1-1 0,0 0 0,1 0-1,-1 1-8,-22 9 219,17-8-146,-48 18 349,33-14-294,0 2 1,1 1-1,0 0 1,-18 12-129,-62 51-11,3 5 1,-62 63 10,-191 208-227,306-302 212,-569 628-61,489-533 74,12-20-20,107-115 20,-68 71-140,-52 43 142,7-22-111,87-74 69,-1-2 0,-30 14 42,35-21-25,-21 6 25,47-20-4,-1-1-1,1 1 0,-1-1 1,1 0-1,-1 1 1,1-1-1,-1 0 0,0 0 1,0 0 4,2 0-3,0 0 0,-1 0 1,1 0-1,0 0 0,-1-1 0,1 1 1,0 0-1,0 0 0,-1 0 0,1 0 1,0 0-1,-1-1 0,1 1 1,0 0-1,0 0 0,-1 0 0,1-1 1,0 1-1,0 0 0,0 0 0,-1-1 1,1 1-1,0 0 0,0-1 0,0 1 1,0 0-1,0-1 0,-1 1 1,1 0-1,0 0 0,0-1 0,0 1 1,0 0-1,0-1 0,0 1 0,0 0 1,0-1-1,0 1 0,0 0 0,1-1 1,-1 1-1,0 0 0,0-1 1,0 1 2,0-7-38,-2-6-19,1-1-1,0 0 1,1-1 57,1 9-5,-1 1 0,1 0 0,0 0 0,0 0 0,0 0 1,1 0-1,0 0 0,0 0 0,0 0 0,0 0 5,0 2 2,-1 1 0,-1-1 0,1 0 0,0-1 0,-1 1 1,0 0-1,1 0 0,-1 0 0,-1 0 0,1 0 0,0 0 0,-1 0 0,1 0 0,-1 0-2,-1-18 11,1-117-5,7-282-12,6 127-67,-15-58 73,-31-410-206,29 672 177,-6-139-19,7-92 84,9 199 36,-5 97-31,0 0-1,-4-21-40,0-2 28,4 41-24,1-1-1,-1 0 0,1 0 0,0 0 0,1-1-3,3-15 4,-5 22-3,0 0-1,0 0 0,0 0 1,0 0-1,1 1 0,-1-1 1,0 0-1,0 0 1,1 0-1,-1 0 0,1 0 1,-1 0-1,1 1 0,-1-1 1,1 0-1,0 0 0,-1 1 1,1-1-1,0 0 0,0 1 0,-1 0 0,1 0-1,-1 0 1,1 0 0,-1 0 0,1 0 0,-1 0-1,1 0 1,0 0 0,-1 0 0,1 0 0,-1 0-1,1 0 1,-1 1 0,1-1 0,-1 0 0,1 0-1,-1 1 1,1-1 0,-1 0 0,1 0-1,-1 1 1,1-1 0,-1 1 0,1-1 0,-1 0-1,0 1 1,1-1 0,-1 1 0,0-1 0,1 1-1,-1 0 1,2 2 1,0 1 0,0 0 0,0 0 0,0 0-1,-1 0 1,1 0 0,-1 0 0,0 0 0,-1 1-1,1 1 0,5 21 14,6 6-8,2 0 1,1-2-1,10 16-6,-6-13 7,23 40 27,2-3-1,29 33-33,113 127 92,-90-107 2,-5 3 0,30 65-94,46 57 141,13-9-24,21 30-55,1 24 12,-149-207-16,-3 2 0,16 45-58,-14-13 86,5 32-86,-52-139 6,-1 1 0,-1-1 0,0 1 0,-1-1 0,-1 9-6,0-9 1,1 1 1,0-1-1,0 1 1,2-1-1,-1 0 1,5 8-2,-6-16-4,3 5-18,-5-10 20,0-1 1,1 0 0,-1 0-1,0 1 1,0-1-1,0 0 1,1 0 0,-1 1-1,0-1 1,0 0-1,0 0 1,1 0 0,-1 1-1,0-1 1,1 0-1,-1 0 1,0 0 0,0 0-1,1 0 1,-1 0-1,0 0 1,1 0 0,-1 0-1,0 0 1,1 0-1,-1 0 1,0 0 0,0 0-1,1 0 1,-1 0 0,1 0 1,-1 0-2,0-1 1,0 1 0,0 0 0,0-1-1,0 1 1,0-1 0,0 1 0,1 0-1,-1-1 1,0 1 0,0-1 0,-1 1-1,1 0 1,0-1 0,0 1 0,0-1 0,0 1-1,0 0 1,0-1 0,0 1 0,-1 0-1,1-1 1,0 1 0,0 0 0,-1-1-1,1 1 1,0 0 1,-6-13-1,-1 0-1,0 1 1,-1 1-1,0-1 1,-1 1-1,0 0 1,-1 1-1,0 0 1,-8-5 1,-36-29-65,-2 3 1,-46-24 64,-129-65-140,220 124 137,-198-103-32,-129-72 28,209 107 2,-128-72-46,-6 12-21,136 78 54,-2 5 0,-57-11 18,22 19 29,43 12-35,-22-13 6,126 38-4,0-1 0,0 0 0,-9-6 4,22 10-21,-1 0-1,1 0 1,0 0-1,0 0 1,0-1-1,0 0 1,0 0-1,1 0 0,0 0 1,-1 0-1,2-1 1,-1 1-1,0-1 1,1-1 21,1 4-75,0 1 1,1-1 0,-1 0-1,1 1 1,0-1 0,0 1-1,0-1 1,-1 0-1,1 1 1,1-1 0,-1 0-1,0 0 75,0 2-53,0 0-1,0-1 0,0 1 0,1 0 0,-1-1 0,0 1 1,0 0-1,0-1 0,1 1 0,-1 0 0,0-1 1,0 1-1,0 0 0,1 0 0,-1-1 0,0 1 1,1 0-1,-1 0 0,0 0 0,1-1 0,-1 1 54,1 0-114,0 0 0,-1 0 0,1 0-1,0 0 1,-1 0 0,1 0 0,0 0-1,-1 0 1,1 0 0,0 0 0,-1 0 0,1 1-1,0-1 1,-1 0 0,1 0 0,0 1 114,1 0-497,0 0 1,1 1 0,-1-1-1,0 1 1,0-1 0,2 3 496,15 18-1713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58:57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174 238 1416,'-3'5'4826,"2"-4"-4309,1 0 0,-1 0 0,0 0 1,1 0-1,-1 0 0,0 0 0,1 0 0,-1-1 0,0 1 1,0 0-1,0 0 0,0-1 0,0 1 0,0 0 0,0-1 1,0 1-1,0-1 0,0 0 0,0 1 0,0-1 0,0 0-517,0 0 63,1 0 0,0 0 0,0 0-1,0 0 1,0 0 0,0 0 0,0 0 0,-1 0-1,1 0 1,0 0 0,0 0 0,0-1 0,0 1-1,0 0 1,0 0 0,0 0 0,0 0 0,0 0-1,-1 0 1,1 0 0,0-1 0,0 1 0,0 0-1,0 0 1,0 0 0,0 0 0,0 0-1,0 0 1,0-1 0,0 1 0,0 0 0,0 0-1,0 0 1,0 0 0,0 0 0,0-1 0,0 1-1,0 0 1,0 0 0,0 0 0,0 0 0,1 0-1,-1 0 1,0-1 0,0 1 0,0 0-1,0 0 1,0 0 0,0 0 0,0 0 0,0 0-1,0 0 1,1 0 0,-1 0 0,0 0 0,0-1-1,0 1 1,0 0-63,1 0 212,20-32 2040,-11 18-1646,0-1 0,6-14-606,-6 9 316,0 0 0,1 1 1,2 0-317,-10 13 41,1 1 0,0 1 0,0-1 0,0 0 0,1 1 0,-1 0 0,1 0 0,0 0 0,1 1 0,-1-1 0,1 1 1,4-2-42,-8 5 6,0-1 1,0 0 0,-1 1 0,1 0 0,0-1 0,0 1 0,0 0 0,-1 0 0,1 0 0,0 0 0,0 0 0,0 0 0,0 0 0,-1 1-1,1-1 1,0 1 0,0-1 0,-1 1 0,1 0 0,0 0 0,-1 0 0,1 0 0,-1 0 0,1 0 0,-1 0 0,0 0 0,1 0 0,-1 1 0,0-1-1,0 1 1,0-1 0,0 1 0,0-1 0,0 1 0,0 0-7,1 2 24,0 1 0,0 0-1,0 1 1,-1-1 0,0 0 0,0 0 0,0 1-1,-1-1 1,0 0 0,0 1 0,0 0-24,0 0 25,-1 0 1,0 0 0,0-1 0,-1 1-1,1-1 1,-1 1 0,-1-1 0,1 0-1,-1 0 1,1 0 0,-1 0 0,-1 0-26,2-2 11,0-1 0,0 1 1,-1-1-1,1 0 0,0 0 0,-1 0 1,1 0-1,-1-1 0,0 1 1,0-1-1,0 1 0,0-1 0,0 0 1,0 0-1,0 0 0,0-1 1,0 1-1,0-1 0,0 0 1,0 1-1,-1-1 0,-1-1-11,-2 0 9,0 0 0,0-1 0,1 0 0,-1 0 0,1-1 0,-1 0 0,1 0 0,0 0 0,0-1 0,1 0 0,-1 0 0,-1-2-9,-2-2 0,0 0 0,0-1 0,1 0-1,0-1 1,0 0 0,-2-6 0,8 14-1,1-1 0,-1 0 0,1 0 1,0 1-1,-1-1 0,1 0 0,1 0 0,-1 0 1,0 0-1,1-3 1,0 4 0,0 0 1,0 0-1,0 0 0,1 0 1,-1 1-1,1-1 0,-1 0 1,1 0-1,0 1 0,0-1 1,0 0-1,0 1 0,0-1 1,0 1-1,0-1 0,0 1 1,0-1-1,1 1 0,0-1 0,4-2 13,-1 0 0,1 0-1,0 1 1,1 0-1,-1 0 1,0 0-1,1 1 1,0 0-1,0 0 1,-1 0-1,1 1 1,0 0-1,2 1-12,5-1 49,-1 0-1,1 2 0,-1 0 0,1 0 0,-1 1 1,7 2-49,-12-2 51,1 1 1,-1-1-1,0 2 1,1-1-1,-1 1 1,-1 0-1,1 1 1,2 2-52,-8-6 23,0 1 1,1 0-1,-1 0 1,0 0-1,0 0 1,0 1-1,-1-1 1,1 0-1,0 1 1,-1-1-1,0 1 1,1-1-1,-1 1 1,0 0-1,0 0 1,-1 0-1,1-1 1,-1 1-1,1 0 1,-1 0-1,0 0 1,0 0-1,0 0 1,0 0-1,-1 0 1,1-1-1,-1 2-23,-1 1 26,1-1 1,-1 1-1,0-1 0,0 1 0,0-1 0,0 0 0,-1 0 0,0 0 0,0 0 0,0 0 0,0-1 0,0 1 0,-4 2-26,1-2 17,0 0 0,0 0 0,0-1 0,-1 0-1,1 0 1,-1 0 0,0-1 0,0 1 0,0-2-17,-6 2 5,0-1-1,1 0 1,-1-2 0,0 1 0,0-1 0,0-1 0,0 0-1,0-1 1,1-1 0,-6-1-5,9 1-8,1 1-1,0-2 0,0 1 1,1-1-1,-1-1 1,1 1-1,0-1 1,-1-1 8,6 5-6,1-1 0,-1 1 1,1-1-1,-1 0 0,1 1 1,-1-1-1,1 0 1,0 0-1,0 0 0,0 0 1,0 0-1,1 0 0,-1 0 1,0 0-1,1-1 6,0 1-6,0 0 1,0 0-1,0 0 1,0 1-1,0-1 0,1 0 1,-1 0-1,1 0 1,0 1-1,-1-1 0,1 0 1,0 1-1,0-1 1,0 1-1,0-1 0,0 1 1,1-1-1,-1 1 0,0-1 1,2 0 5,1-1-3,0-1 1,1 1-1,-1 0 1,1 1-1,0-1 1,-1 1-1,1 0 0,0 0 1,1 1-1,-1-1 1,0 1-1,0 0 1,1 0-1,-1 1 1,0 0-1,1 0 1,-1 0-1,0 0 0,3 1 3,2 1 9,-1 0 0,0 0-1,1 0 1,-1 1-1,0 1 1,0 0-1,-1 0 1,1 0 0,-1 1-1,4 4-8,-6-5 11,-1 0 1,0 1-1,0 0 0,-1 0 1,1 0-1,-1 0 0,0 1 1,-1 0-1,1-1 0,-1 1 1,0 1-1,-1-1 0,1 1-11,-2-2 12,0-1 0,0 1-1,0-1 1,0 1-1,-1 0 1,0-1 0,0 1-1,0 0 1,0-1 0,-1 1-1,0 0 1,0-1-1,0 1 1,-1-1 0,1 1-1,-1-1 1,0 0 0,0 0-1,-3 4-11,0-2 12,0 1 0,-1-1 0,0 0 0,0 0 0,-1 0 1,1-1-1,-1 0 0,-1-1 0,1 1 0,-1-1 0,1-1 0,-1 0 0,0 0 0,0 0 0,-7 1-12,3-1 14,-1-1-1,1 0 1,-1-1 0,1 0-1,-1-1 1,0 0 0,1-1-1,-1-1 1,1 0 0,-7-2-14,12 2-9,0 0 0,-1-1 0,1 0 0,0 0 0,0-1 0,1 0 0,-1 0 0,1-1 0,0 0 0,0 0 0,0 0 0,-4-6 9,7 7-6,1 1-1,-1-1 1,1 0-1,-1 0 1,1 0-1,1 0 1,-1 0-1,0 0 1,1-1-1,0 1 1,0-1-1,0 1 1,1-1-1,0 1 1,-1-1-1,1 1 1,1-1-1,-1 1 0,1-1 1,0 1-1,0-1 1,1-2 6,2-2-8,0-1 0,0 0 1,1 1-1,1 0 0,-1 0 1,2 0-1,-1 1 0,1 0 0,0 0 1,1 1-1,0 0 0,6-4 8,-5 4 6,1 0-1,0 1 1,0 0-1,1 0 1,0 1-1,0 1 1,0 0-1,0 1 1,1 0-1,0 0 1,2 1-6,-4 1 15,1 0 1,-1 1 0,0 0-1,0 1 1,0 0-1,0 0 1,0 1-1,0 1 1,0 0 0,0 0-1,-1 1 1,1 0-1,-1 0 1,0 1-1,6 5-15,-10-7 23,-1 1-1,0-1 1,0 1-1,0 0 1,-1 0-1,1 1 1,-1-1-1,0 1 1,0-1-1,-1 1 1,1 0-1,-1 0 1,0 1-1,0-1 0,-1 0 1,0 0-1,0 1 1,0-1-1,0 1 1,-1-1-1,0 1 1,0-1-1,-1 5-22,0-3 33,0 0 0,-1 0 0,0 0 0,0 0 0,0 0 0,-1-1 0,0 1 0,0-1 0,-1 1 0,0-1 0,0 0 0,-1-1 0,1 1 0,-1-1 0,0 0 0,-1 0 0,-4 3-33,0-1 19,0 0 1,-1-2 0,1 1-1,-1-1 1,0-1-1,-1 0 1,1 0-1,-1-1 1,0-1-1,0 0 1,0-1 0,-3 0-20,6 0-6,1-1 0,-1 0 0,1-1 1,-1 0-1,1-1 0,-1 0 0,1 0 1,0 0-1,0-1 0,0 0 1,0-1-1,0 0 0,1 0 0,0-1 1,0 0-1,0 0 0,-4-4 6,9 7-8,0 0-1,1 0 1,-1 0-1,0 0 1,1 0-1,-1 0 1,1-1-1,0 1 1,-1-1-1,1 1 1,0-1-1,1 1 1,-1-1-1,0 1 0,1-1 1,-1 0-1,1 0 9,0 1-5,0 0-1,1 0 1,-1 0-1,1 1 1,-1-1-1,1 0 0,-1 0 1,1 0-1,0 1 1,0-1-1,0 0 1,0 1-1,0-1 0,0 1 1,1-1-1,-1 1 1,0 0-1,1-1 1,-1 1-1,1 0 0,0 0 1,-1 0-1,1 0 1,0 0-1,-1 0 6,11-4-3,0 0 0,0 1-1,1 0 1,-1 1 0,1 0 0,0 1 0,0 0-1,0 1 1,0 1 0,10 0 3,-8 1 18,0 0 0,-1 1 0,0 1 0,1 0 0,-1 1 1,0 1-1,-1 0 0,1 1 0,5 3-18,-16-7 12,0 0-1,0 0 1,0 0 0,0 0-1,0 1 1,-1-1 0,1 1-1,-1 0 1,0 0 0,0-1-1,1 2-11,-2-2 9,0 0 0,0 0-1,-1-1 1,1 1-1,0 0 1,-1 0-1,0 0 1,1 0 0,-1 0-1,0 0 1,0 0-1,0 0 1,0 0-1,0 0 1,0 0 0,-1 0-1,1 0 1,-1 0-1,1 0 1,-1 0-9,-1 2 13,0 0 0,-1 0 0,0 0 0,1 0 0,-1-1 0,-1 1 0,1-1 0,0 0 0,-1 0 0,1 0 0,-1 0 0,0 0 0,0-1 0,0 0 0,-1 0 0,-2 1-13,-6 3 21,-1-2 1,1 0-1,-1 0 0,-13 1-21,18-4 1,0 0 0,0 0 0,0-1 0,0 0 0,0-1 0,0 0-1,0 0 1,0-1 0,0 0 0,0-1 0,0 0-1,6 2-6,-1-1 0,1 1 0,0-1 0,0 0 0,1 0 0,-1 0 0,0 0 0,1 0 0,-1-1 0,1 1 0,0-1 0,0 0 0,0 1 0,0-1 0,0 0 0,0 0 0,1 0 1,0 0-1,-1-1 0,1 1 0,0 0 0,1-1 0,-1 1 0,1 0 0,-1-1 0,1 1 0,0-1 0,0 1 0,0 0 0,1-3 6,0-1-7,1 0 0,-1 0-1,1 0 1,1 0 0,-1 0 0,1 1 0,1-1-1,-1 1 1,1 0 0,0-1 0,0 2 0,1-1 0,0 0-1,0 1 1,0 0 0,0 0 0,1 1 0,0-1-1,6-2 8,-5 2 8,0 1 0,1 0-1,0 1 1,0 0 0,0 0-1,0 0 1,1 1-1,-1 0 1,0 1 0,1 0-1,0 0 1,-1 1-1,1 0 1,-1 0 0,1 1-1,6 2-7,-10-2 10,-1 0 0,0 0 0,0 1 0,-1 0 1,1-1-1,0 1 0,0 1 0,-1-1 0,1 1 0,-1-1 0,0 1 0,0 0 0,0 0 0,0 0 0,-1 1 0,2 1-10,-2-3 8,-1 0 1,0 1-1,0-1 1,0 1-1,0 0 1,0-1-1,-1 1 1,1-1-1,-1 1 0,1 0 1,-1 0-1,0-1 1,0 1-1,0 0 1,-1-1-1,1 1 0,-1 0 1,1-1-1,-1 1 1,0 0-1,0-1 1,0 1-1,0-1 0,-1 0 1,1 1-1,-2 1-8,-2 2 14,-1 1 0,0-1 0,0 0 0,0 0 0,-1 0 0,0-1 0,0 0 0,-1-1 0,1 0 1,-1 0-1,0 0 0,-4 1-14,3-2-4,-1 0 0,0 0 0,0 0 0,0-1 0,0-1 0,0 0 0,0 0 0,-1-1 1,1 0-1,-5-2 4,13 2-13,-1-1 0,0 1 0,1-1 0,-1 0 0,0 0 0,1 0 1,-1 0-1,1-1 0,0 1 0,-1-1 0,1 1 0,0-1 0,-2-1 13,3 2-8,1 0-1,-1 0 0,0-1 1,0 1-1,0 0 1,1 0-1,-1 0 0,0-1 1,1 1-1,-1 0 1,1-1-1,0 1 0,-1 0 1,1-1-1,0 1 0,0-1 1,0 1-1,0 0 1,0-1-1,0 1 0,0-1 1,0 1-1,1 0 1,-1-1-1,1 1 0,-1 0 1,1-1 8,0-1-8,1 0 1,0 1 0,0-1 0,0 1 0,0-1-1,0 1 1,0 0 0,0-1 0,1 1 0,-1 1-1,1-1 1,0 0 0,0 0 0,0 1 7,7-4-6,1 0 0,0 1 0,2-1 6,-1 2 2,1-1 0,-1 1 0,1 1 1,0 0-1,0 1 0,1 1-2,-9-1 8,0 2 1,1-1 0,-1 0-1,0 1 1,0 0-1,1 0 1,-1 1-1,0-1 1,0 1-1,0 0 1,-1 0-1,1 1 1,0-1-1,-1 1 1,0 0-1,1 1-8,-3-2 11,0 0 0,-1-1 0,1 1 0,-1 0 0,0 0 0,1 0-1,-1 0 1,0 1 0,0-1 0,-1 0 0,1 0 0,0 1 0,-1-1-1,1 0 1,-1 1 0,0-1 0,0 0 0,0 1 0,0-1 0,0 0 0,0 1-1,0-1 1,-1 0 0,0 1 0,1-1 0,-1 0 0,0 1 0,0-1 0,0 0-1,0 0 1,0 0 0,-1 0 0,1 0 0,-1 0 0,1-1 0,-1 1-1,0 0 1,0-1 0,1 1 0,-2-1-11,-3 2 12,1 0 1,-1 0-1,-1-1 1,1 0-1,0 0 0,-1-1 1,1 1-1,0-1 0,-1-1 1,-5 1-13,0-1 2,0-1 0,1 1 0,-1-2-1,1 1 1,-8-4-2,12 4-5,1-2 0,-1 1 0,1-1 0,0 0-1,0 0 1,0-1 0,1 0 0,-1 0 0,-3-3 5,7 5-6,0 0 0,1 1 1,-1-1-1,0 0 0,1 0 1,0 0-1,-1 0 0,1 0 1,0 0-1,0 0 0,0-1 1,0 1-1,0 0 0,1 0 1,-1-1-1,1 1 0,-1-1 1,1 1-1,0-1 0,0 1 1,0 0-1,0-1 0,1 1 1,-1-1-1,1 1 0,-1 0 1,1-1-1,0 1 6,0-2-2,1 1-1,0 0 1,-1 1 0,1-1-1,0 0 1,0 0 0,1 1-1,-1-1 1,1 1 0,-1 0-1,1 0 1,0 0-1,-1 0 1,1 0 0,0 0-1,0 1 1,0 0 0,1-1-1,-1 1 1,0 0 0,0 1-1,1-1 1,-1 0 0,0 1-1,1 0 1,-1 0 0,1 0-1,2 1 3,-1-1 6,1 1-1,-1 0 1,1 0-1,-1 0 1,0 1-1,0 0 1,0 0-1,0 0 1,0 1-1,0-1 1,0 1-1,-1 0 1,0 1-1,1-1 1,-1 1 0,0 0-1,2 3-5,-4-5 6,-1 0 1,0 0-1,0 0 1,1 1-1,-1-1 0,-1 0 1,1 1-1,0-1 0,-1 0 1,1 1-1,-1-1 1,1 0-1,-1 1 0,0-1 1,0 1-1,0-1 0,-1 1 1,1 1-7,-1-3 4,1 0 0,-1 1 0,1-1 0,-1 0 0,1 1 0,-1-1-1,0 0 1,0 0 0,0 1 0,0-1 0,0 0 0,0 0 0,0 0 0,0 0 0,0 0 0,0 0 0,0-1 0,-1 1 0,1 0 0,0 0 0,-1-1 0,1 1 0,0-1 0,-1 0 0,1 1 0,-1-1 0,1 0 0,0 0 0,-1 1-1,1-1 1,-2-1-4,-2 1 3,1 0-1,-1-1 0,1 0 0,-1 0 1,1 0-1,0-1 0,-1 0 0,1 0-2,-34-17 4,33 16-4,-3-2-1,0 0 0,1 0 1,-1-1 0,6 4-2,-1 0 0,1 0 1,0 0-1,1 0 1,-1 0-1,0 0 0,0-1 1,1 1-1,0 0 0,-1-1 1,1-1 1,1 4-2,-1-1 1,1 1 0,0-1 0,0 0-1,0 1 1,0-1 0,0 1-1,0-1 1,0 1 0,0-1-1,0 0 1,0 1 0,1-1-1,-1 1 1,0-1 0,0 1-1,0-1 1,1 1 0,-1-1-1,0 1 1,1-1 0,-1 1-1,0-1 1,1 1 0,-1 0 0,1-1-1,-1 1 1,0-1 0,1 1-1,-1 0 1,1-1 0,-1 1-1,1 0 1,-1 0 0,1-1 1,2 0-3,-1 1 0,1-1 0,-1 0 0,1 1 0,-1-1 0,1 1 0,0 0 3,6-1 4,0 2 0,0 0 0,0 0 0,0 0 0,0 1 1,0 1-1,0-1 0,-1 2 0,1-1 0,-1 1 0,0 0 0,0 1 0,0 0 0,0 0 0,-1 0 0,0 1 0,5 6-4,-11-11 3,1 0-1,-1 1 0,0-1 0,0 0 0,0 1 0,0-1 1,-1 1-1,1-1 0,0 1 0,0-1 0,-1 1 0,1 0 0,-1 1-2,0-2 3,0-1 0,0 1 0,0 0 0,0 0-1,-1 0 1,1-1 0,0 1 0,0 0-1,-1 0 1,1-1 0,-1 1 0,1 0-1,-1-1 1,1 1 0,-1 0 0,1-1-1,-1 1 1,1-1 0,-1 1 0,0-1-1,1 1 1,-1-1 0,0 1 0,1-1-1,-1 0 1,0 1 0,0-1 0,0 0-1,1 0-2,-62 22 52,45-17-35,-1 0-1,1 2 0,1 0 1,-14 8-17,17-9-33,13-6 32,0 0 0,0 1-1,0-1 1,-1 0 0,1 0 0,0 0 0,0 0 0,-1 0 0,1 0 0,0 0 0,0 0-1,0 0 1,-1 0 0,1 0 0,0 0 0,0-1 0,0 1 0,-1 0 0,1 0-1,0 0 1,0 0 0,0 0 0,-1 0 0,1 0 0,0-1 0,0 1 0,0 0 0,0 0-1,-1 0 1,1 0 0,0-1 0,0 1 0,0 0 0,0 0 0,0 0 0,0-1-1,0 1 1,0 0 0,0 0 0,-1 0 0,1-1 0,0 1 0,0 0 0,0 0 0,0 0-1,0-1 1,0 1 0,0 0 0,1 0 0,-1-1 0,0 1 0,0 0 0,0 0-1,0 0 1,0-1 0,0 1 0,0 0 0,0 0 0,0 0 0,1-1 1,0-3-21,1-1 0,0 0 1,0 1-1,0 0 0,0-1 0,1 1 1,0 0-1,0 0 0,1-1 21,8-8-68,13-11 68,-21 21-7,3-4 8,1 0 0,0 1 0,0 0 0,1 0-1,-1 1 1,1 0 0,1 0 0,-1 1 0,0 1-1,3-1 0,-5 3 43,-6 5 11,-8 6 29,6-9-80,-13 13 38,0 0 1,-1-1-1,-2 1-41,-29 27 4,45-41-5,1 1-1,0-1 1,0 0-1,0 1 1,-1-1-1,1 0 1,0 1-1,0-1 1,-1 0-1,1 0 1,0 0-1,-1 1 1,1-1-1,0 0 1,-1 0-1,1 0 1,0 1-1,-1-1 1,1 0-1,0 0 1,-1 0-1,1 0 1,0 0-1,-1 0 1,1 0-1,-1 0 1,1 0-1,0 0 1,-1 0-1,1 0 1,0 0-1,-1 0 1,1 0-1,-1 0 1,1-1-1,0 1 1,-1 0-1,1 0 1,0 0-1,-1-1 1,1 1-1,0 0 1,0 0-1,-1-1 1,1 1-1,0 0 1,0 0-1,-1-1 1,1 1-1,0 0 1,0-1-1,0 1 1,-1-1 1,0-1-40,1-1 0,-1 1-1,0-1 1,1 1 0,-1-1 0,1 1 0,0-3 40,0-1 3,0 1 0,0-1 0,1 0 0,0 1 0,0-1 0,1 0 0,0-1-3,8-18-578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59:02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302 211 0,'41'-9'112,"-40"9"-67,0-1-1,1 0 1,-1 1-1,0-1 1,0 0-1,0 0 1,0 0-1,0 0 1,0 0-1,0 0 1,0 0-1,0 0 1,0 0-1,0 0 1,0 0-1,-1-1 1,1 1-1,-1 0 1,1 0-1,-1-1 1,1 0-45,0-3 362,0 0-1,0 1 1,-1-1 0,0 0 0,0 0-362,1 1 769,-1 1 348,0-1 0,0 0 0,-1 1 0,1-1 0,-1 1 0,0 0 0,1-1 0,-2 1 0,1-1 0,-1-2-1117,0 4 278,0-1 0,0 0-1,0 0 1,0 1 0,0-1 0,-1 1 0,1 0 0,-1-1 0,1 1 0,-1 0 0,0 1 0,0-1 0,0 0 0,0 1 0,0 0-1,-2-1-277,-4-1 200,1 1 0,-1 0 0,1 1 0,-1 0 0,1 0 0,-1 1 0,0 0 0,0 0 0,1 1 0,-1 0 0,1 1 0,-1 0 0,-7 2-200,-6 4 351,1 1 0,0 1 0,0 1 0,-11 8-351,25-15 121,1 0-1,0 0 1,0 1 0,0-1-1,1 1 1,0 1 0,0-1 0,0 2-121,2-4 52,1 0 1,0 1 0,0-1 0,1 1 0,-1-1 0,1 1 0,0 0 0,0 0 0,0 0 0,0 0 0,1-1 0,-1 1 0,1 0-1,0 0 1,0 0 0,1 2-53,0 2 53,1 0 0,0 0 0,0 0 0,0 0 0,1 0 0,1-1 0,-1 1 0,1-1 0,0 0 0,1 0 0,0 0 0,0 0 0,1-1 0,-1 0 0,1 0 0,0-1 0,1 1 0,-1-1 0,7 3-53,-5-3 13,0-1 1,1 0-1,-1 0 1,1-1-1,-1 0 0,1 0 1,0-1-1,0 0 1,0-1-1,1 0 1,-1 0-1,0-1 0,0 0 1,0-1-1,1 0 1,-1 0-1,0-1 1,0 0-14,3-2 1,-1 0 0,0-1 1,-1 0-1,1 0 1,-1-1-1,0-1 0,-1 1 1,0-2-1,0 1 1,0-1-1,-1-1 0,0 1 1,0-2-1,-1 1 1,1-3-2,-5 7 2,1-1 0,-1-1 0,0 1 0,0 0 1,0-1-1,-1 0 0,0 0 0,-1 1 0,1-1 1,-1 0-1,0 0 0,-1 0 0,0 0 0,0 0 1,-1-1-1,0 1 0,0 1 0,0-1 0,-1 0 1,0 0-1,0 0 0,-1 1 0,0-1 0,0 1 1,-4-6-3,1 3 7,-1 0 1,0 0-1,-1 1 1,1 0-1,-2 0 1,1 0-1,-1 1 1,0 1 0,-1-1-1,0 2 1,-7-5-8,10 8-7,1-1 1,-1 1 0,1 0 0,-1 0-1,0 1 1,0 0 0,0 0 0,0 0 0,-2 1 6,4 1-30,0-1 0,0 1 1,-1 0-1,1 0 1,0 0-1,0 1 0,0 0 1,0 0-1,1 0 1,-1 0-1,0 1 1,-3 3 29,3-2-87,0 1-1,0 0 1,0 0 0,1 0 0,-1 0 0,2 1 0,-1 0 0,0 0 0,1 0 0,0 0 0,1 1 0,-1-1 0,1 1 0,1-1 0,-2 8 87,-1 22-119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59:02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953 52 1552,'-23'-38'10403,"22"37"-10105,1 0 1,-1 0 0,0 0 0,0 0 0,0 1 0,0-1 0,1 0 0,-1 0 0,0 1 0,0-1-1,-1 0 1,1 1 0,0-1 0,0 1 0,0-1 0,0 1 0,0 0 0,-1-1 0,1 1 0,0 0 0,0 0-1,0 0 1,-1 0-299,-1 0 277,0 1 0,1-1 0,-1 1-1,0 0 1,1 0 0,-1 0-1,1 0 1,-1 1-277,-6 3 425,0 0-1,1 1 1,0-1-1,0 2 1,0-1 0,1 1-1,-4 5-424,-10 13 940,-13 21-940,6-7 401,-54 63 802,-32 24-1203,32-36 433,-58 82-433,76-79 29,5 2 0,4 3 0,4 2 0,1 13-29,36-74-176,9-23-1591,-7 14 1767,11-23-1208,1-7 1152,0 0 1,0 0-1,0 0 0,0 0 0,0 0 0,0 0 0,0 0 0,0 0 1,0 0-1,1 0 0,-1 0 0,0 0 0,0 1 0,0-1 1,0 0-1,0 0 0,0 0 0,0 0 0,1 0 0,-1 0 0,0 0 1,0 0-1,0 0 0,0 0 0,0 0 0,0 0 0,1-1 0,-1 1 1,0 0-1,0 0 0,0 0 0,0 0 0,0 0 0,0 0 0,0 0 1,0 0-1,1 0 0,-1 0 0,0 0 0,0 0 0,0-1 56,7-3-1015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59:03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13 1840,'-2'-1'836,"0"0"0,0 0-1,-1 0 1,1 1 0,-1-1-1,1 1 1,0-1 0,-1 1-1,1 0 1,-1 0-1,1 0 1,-1 0 0,1 1-1,-2 0-835,1 0 331,0 0-1,0 0 0,0 1 1,0 0-1,0 0 0,1 0 0,-1 0 1,1 0-1,-1 0 0,-1 3-330,-8 8 536,0 1 0,1 1 1,0 0-1,1 1 0,1 0 0,0 0 0,2 1 0,-2 4-536,6-13 206,1 1 1,-1 0-1,2 0 0,-1 0 0,1 0 0,1 1 1,-1-1-1,2 0 0,-1 0-206,1-3 83,0-1 0,0 1 0,0-1 0,1 0-1,-1 1 1,1-1 0,1 0 0,-1 0 0,1 0 0,0-1 0,0 1 0,0-1 0,1 1 0,-1-1 0,4 3-83,2 0 83,-1 0 1,1-1-1,0 0 1,1-1 0,-1 1-1,1-2 1,0 0-1,2 1-83,-3-2 43,0 0 0,1-1 0,-1 0 0,0-1 0,1 0 0,-1 0 0,1-1-1,0 0 1,6-1-43,-4-1 24,0-1-1,-1 0 0,1-1 1,-1 0-1,0-1 0,0 0 1,0 0-1,0-1 0,-1-1 1,0 0-1,-1 0 0,1-1 1,2-4-24,-6 6 12,-1 0 0,1-1 0,-1 0 0,-1 0 0,1 0 0,-1 0 0,0-1 1,-1 1-1,1-2-12,-2 3 10,-1-1 1,1 1-1,-1 0 0,0-1 1,0 1-1,-1-1 1,0 1-1,0-1 1,-1 0-1,1 1 0,-1-1 1,-1 0-11,-1-3 17,0 0 1,-1 1 0,0-1-1,0 1 1,-1 0 0,0 0-1,-1 1 1,0 0-1,0 0 1,-1 0 0,0 0-1,0 1 1,-1 0-18,1 1 7,-1 0 1,1 1 0,-1 0-1,0 0 1,0 1-1,0 0 1,-1 0-1,1 1 1,-1 0-1,0 1 1,0 0 0,0 0-1,0 1 1,-5-1-8,1 2-75,1 1 0,0 0 1,-1 1-1,1 0 0,0 0 1,0 2-1,1-1 0,-1 2 0,-7 3 75,16-7-144,0 1-1,0 0 0,0-1 0,0 2 0,0-1 0,0 0 0,1 0 0,-3 3 145,4-4-45,1 0 1,-1 0-1,0 0 1,1 0-1,-1 0 1,1 0-1,-1 0 0,1 0 1,0 1-1,-1-1 1,1 0-1,0 0 0,0 0 1,0 0-1,0 0 1,0 1-1,0-1 0,0 0 1,0 0-1,0 0 1,0 0-1,1 0 1,-1 1-1,0-1 0,1 0 1,-1 0-1,1 0 1,0 0-1,-1 0 45,21 24-420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59:03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8794,'-4'1'9857,"1"2"-4359,3 8-2770,8 10-4973,-3-12 3720,26 37-1053,-10-15 225,16 30-647,27 64 614,0 1-93,26 30-521,-54-99 42,94 154 83,-121-195-109,-1 1-1,-1 0 0,1 5-15,3 7 42,-5-6-1215,-7-24 1482</inkml:trace>
  <inkml:trace contextRef="#ctx0" brushRef="#br0" timeOffset="1">652 913 1856,'-52'-21'11495,"50"20"-11214,0 0 1,-1 1 0,1-1-1,-1 1 1,1-1 0,-1 1-1,1 0 1,-1 0 0,1 0-1,-1 1 1,1-1 0,0 1-1,-1-1 1,1 1-1,-1 0 1,1-1 0,0 1-1,0 1 1,-1-1 0,1 0-1,-2 2-281,0 0 146,1 1-1,-1-1 0,0 1 0,1 0 0,0 0 1,0 0-1,0 1 0,-1 2-145,1-3 127,1 1 0,-1 0-1,1-1 1,1 1 0,-1 0 0,1 1-1,-1-1 1,1 0 0,1 0 0,-1 0-1,1 1 1,0-1 0,0 0 0,1 1-1,-1-1 1,1 0 0,0 0 0,1 0-1,-1 0 1,3 5-127,0 3 243,2 1-1,-1-1 1,2 0-1,0 0 1,1 2-243,-3-8 71,1 0 0,-1-1 1,1 1-1,0-1 0,0 0 0,1-1 1,0 1-1,0-1 0,5 2-71,-2-1 37,1-1 0,0 0-1,1-1 1,-1 0 0,1-1 0,0 0-1,-1-1 1,10 1-37,-14-2 35,0-1 1,-1 0-1,1 0 0,0 0 0,0-1 0,-1 0 1,1 0-1,-1-1 0,1 0 0,-1 0 0,1 0 1,-1-1-1,0 0 0,0 0 0,0-1 0,2-1-35,-4 1 36,-1 1-1,0 0 0,0-1 1,0 0-1,0 1 0,0-1 1,-1-1-1,1 1 0,-1 0 0,-1 0 1,1-1-1,0 1 0,-1-1 1,0 1-1,0-1 0,0 0 0,-1 1 1,0-1-1,1 0 0,-2 0 1,1 1-1,0-1 0,-1 0 0,-1-1-35,1-3 58,-2 0 0,1 1 0,-1-1 0,-1 1-1,0 0 1,0 0 0,0 0 0,-1 1-1,0-1 1,-1 1 0,1 0 0,-4-3-58,0 2 44,0 1 0,0 0 0,-1 0 0,0 1 1,0 0-1,0 0 0,-11-3-44,13 6-26,0 0 1,0 1 0,-1 0-1,1 0 1,-1 0-1,1 1 1,-1 1-1,1-1 1,-1 2-1,-7 0 26,13-1-76,1 1-1,-1-1 0,1 1 0,0 0 0,-1 0 0,1 0 0,0 0 0,-2 1 77,4-2 19,-1 0 0,1 1-1,0-1 1,0 0 0,-1 0 0,1 0 0,0 1 0,-1-1 0,1 0 0,0 0-1,0 1 1,0-1 0,-1 0 0,1 1 0,0-1 0,0 0 0,0 1 0,0-1-1,0 0 1,0 1 0,-1-1 0,1 0 0,0 1 0,0-1 0,0 0 0,0 1-1,0-1 1,0 0 0,0 1 0,0-1 0,1 0 0,-1 1 0,0-1 0,0 0-1,0 1 1,0-1 0,0 0 0,1 1 0,-1-1 0,0 0 0,0 1 0,0-1 0,1 0-1,-1 0 1,0 1 0,0-1 0,1 0 0,-1 0 0,0 0 0,1 0 0,-1 1-1,0-1 1,1 0 0,-1 0 0,0 0 0,1 0-19,17 8 488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59:04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58 436 1824,'-10'7'6314,"1"0"0,-1 0 0,-2 0-6314,6-3 1212,6-4-1125,-1 0 1,0 0-1,1 1 0,-1-1 1,1 0-1,-1 1 1,1-1-1,-1 0 0,1 1 1,-1-1-1,1 1 0,-1-1 1,1 1-1,-1-1 0,1 1 1,0 0-1,-1-1 1,1 1-1,0-1 0,-1 1 1,1 0-1,0-1 0,0 1 1,0 0-1,0-1 0,0 1 1,0 0-1,0-1 1,0 1-1,0 0-87,0 0 67,1 0 0,-1 0 0,1-1 1,-1 1-1,1 0 0,0-1 0,0 1 0,-1 0 1,1-1-1,0 1 0,0-1 0,0 1 0,-1-1 1,1 0-1,0 1 0,0-1 0,0 0 0,0 1 1,0-1-1,1 0-67,7 2 172,0-1 0,1-1-1,-1 0 1,0 0 0,1 0 0,-1-1 0,1-1 0,3-1-172,32-6 390,-1-3 0,27-10-390,98-42 950,9-12-950,-159 68 29,154-72 164,140-56 57,-292 128-268,67-23-239,43-9 257,-128 39-327,-4 2 245,-7 0 339,-8-7 626,-6 6-340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7:56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99 1376,'0'-4'1810,"1"-1"1,-1 0-1,0 1 0,-1-1 0,1 1 0,-1-1 0,0 1 0,-1-4-1810,1 4 402,0 1 0,-1-1 0,1 1 0,-1 0 0,0-1 0,0 1-1,0 0 1,0 0 0,0 0 0,-1 1 0,1-1 0,-1 0 0,0 1 0,0 0 0,0-1-1,0 1-401,1 2 68,1-1 0,0 0 0,0 1 0,0-1 0,-1 1 0,1 0 0,0-1 0,0 1-1,-1 0 1,1 0 0,0 0 0,-1 0 0,1 0 0,0 0 0,-1 0 0,1 0 0,0 0-1,-1 1 1,1-1 0,0 0 0,0 1 0,-1-1 0,1 1 0,0 0-68,-2 1 58,0 0-1,0 0 1,0 1 0,0 0 0,0-1-1,1 1 1,-2 2-58,-4 5 36,1 1 0,0 1 1,1-1-1,0 1 0,0 0 0,2 0 0,-1 1 0,2-1 0,0 1 1,-1 5-37,1-1 78,1 0 1,1-1 0,1 1-1,0 0 1,1 0 0,1 0-1,3 16-78,-3-25 40,0 0 0,1-1 1,0 1-1,0-1 0,0 1 0,1-1 0,0 0 0,2 1-40,-4-4 14,1-1 1,0 1 0,0-1-1,0 0 1,0 0 0,1 0-1,-1-1 1,1 1 0,0-1-1,0 1 1,0-1 0,0-1-1,0 1 1,0 0 0,4 0-15,-3-1 7,1 0 0,-1-1 0,1 1 0,-1-1 1,1 0-1,-1-1 0,1 1 0,-1-1 1,1 0-1,-1 0 0,0-1 0,0 0 1,5-2-8,0 0-224,-1-2 1,1 1 0,-1-1 0,0-1 0,-1 0 0,4-4 223,24-24-1432,3 0 500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59:04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1559 8858,'-15'8'7602,"-3"1"-3538,16-7-3966,0-1 0,1 0-1,-1 0 1,1 1 0,-1-1-1,1 1 1,-1-1-1,1 1 1,0 0 0,0 0-1,0-1 1,0 1 0,0 0-1,0 0-97,-1 3 187,1 0 0,0 1 1,0-1-1,0 0 0,0 0 0,1 1 0,0-1 0,0 4-187,2 4 447,-1-1 1,2 0 0,0 2-448,-2-9 75,1 1 1,0-1 0,0 0 0,1 0-1,-1 0 1,1 0 0,0 0 0,1-1 0,-1 1-1,1-1 1,0 0 0,0 0 0,4 4-76,-2-4 53,0 0 0,1 0 1,-1 0-1,1 0 1,0-1-1,0 0 0,0-1 1,0 0-1,1 0 0,1 0-53,-1-1 28,0 0 0,0 0 0,0-1 0,0 0-1,0 0 1,1-1 0,-1 0 0,-1 0 0,6-3-28,-7 3 11,0-1 0,0-1 0,-1 1 0,1-1 1,-1 0-1,0 0 0,0 0 0,0-1 0,0 0 0,-1 0 1,1 0-1,2-4-11,-1 1 4,-1-1 0,0 1 0,0-1-1,-1 0 1,0 0 0,0 0 0,-1-1 0,0 1 0,-1-1 0,1 0 0,-2 0 0,1 0 0,-1 0 0,-1 0 0,0-2-4,0 4 14,-1 0 0,1-1 0,-2 1 0,1 0 1,-1 1-1,0-1 0,-1 0 0,1 0 0,-1 1 0,-1 0 1,1-1-1,-1 1 0,0 1 0,0-1 0,-1 0 0,0 1 0,0 0 1,0 0-1,-4-2-14,1 1 22,1 2 0,-1-1 1,0 1-1,-1 0 0,1 1 0,-1-1 1,1 2-1,-1-1 0,0 1 0,-1 1-22,-1-1 7,-1 1 0,1 0 0,-1 1 0,1 0 0,-1 1 0,1 0-1,-8 3-6,15-3 8,-1 0-1,1 0 1,1 1-1,-1 0 1,0-1-1,0 1 0,1 1 1,-1-1-1,1 0 1,-1 1-1,1 0 1,0 0-1,0 0 0,0 0 1,1 0-1,-1 1 1,1-1-1,0 1 1,0-1-1,0 1 0,0 0 1,0 0-1,1 0 1,0 0-1,0 0 1,0 0-1,0 1 0,1-1 1,0 0-1,0 2-7,0-5 66,-1 0-21,1-1 0,0 0 0,0 1 0,0-1 0,0 0-1,0 1 1,0-1 0,0 1 0,0-1 0,0 0-1,0 1 1,0-1 0,1 0 0,-1 1 0,0-1 0,0 0-1,0 1 1,0-1 0,0 0 0,1 1 0,-1-1 0,0 0-1,0 1 1,1-1 0,-1 0-45,2 1 72,0-1-1,-1 0 1,1 1-1,0-1 1,0 0-1,0 0 1,-1 0-1,1 0-71</inkml:trace>
  <inkml:trace contextRef="#ctx0" brushRef="#br0" timeOffset="1">217 1446 2160,'-4'-5'13562,"2"0"-7755,0-2-3867,0-6-3392,1-1 2828,-2-18-449,1-1-1,1 0 1,3 1-1,4-30-926,81-397 907,45-36-827,-101 385-87,-22 82 6,-3 8-12,0-1-1,-2 0 1,0-2 13,-4 19-18,1-14-6,-1 17 12,0 1-1,0-1 0,0 1 1,0-1-1,-1 1 0,1-1 1,0 1-1,0 0 0,-1-1 1,1 1-1,0-1 0,0 1 1,-1 0-1,1-1 0,0 1 0,-1 0 1,1-1-1,0 1 0,-1 0 1,1-1-1,-1 1 0,1 0 1,-1 0-1,1 0 0,-1-1 1,1 1-1,0 0 0,-1 0 1,1 0-1,-1 0 0,1 0 1,-1 0-1,0 0 13,0 0-101,-1 0 0,0 0 1,1 1-1,-1-1 0,0 0 1,1 1-1,-1-1 0,0 1 1,1 0-1,-1 0 0,1-1 0,-1 1 1,1 0-1,-1 0 0,1 0 1,0 1-1,-1-1 101,-1 2-353,1 0 0,-1 0 0,0 1 0,1-1 0,0 1-1,0-1 1,-1 2 353,-6 20-1069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59:05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80 1232,'-5'-4'9718,"-3"4"-5926,-8 3-716,12-1-2682,-1 0 0,1 1 0,0 0 0,0 0 0,0 0 0,0 0 0,0 0 0,0 1 0,1 0 0,0 0 0,0 0 0,0 0 0,0 0-1,-1 3-393,0 2 255,-1 0-1,2 0 1,-1 0-1,1 0 1,0 1-1,1-1 1,0 2-255,1-4 96,1 0 1,-1 0 0,1 0 0,1 0-1,-1 0 1,1 0 0,0-1-1,1 1 1,-1 1-97,0-6 15,-1-1 0,1 1 1,0 0-1,-1 0 0,1 0 0,0 0 0,0-1 0,0 1 1,0 0-1,1-1 0,-1 1 0,0-1 0,1 1 0,-1-1 1,1 0-1,-1 1 0,1-1 0,0 0 0,-1 0 0,1 0 1,0 0-1,0-1 0,0 1 0,0 0 0,0-1 0,0 1 1,0-1-1,0 0 0,0 0 0,0 0 0,0 0 0,0 0 1,0 0-16,2-1 13,0 0 0,1 0 0,-1 0 0,0-1 0,0 0 0,0 0 0,0 0 0,0 0 0,-1 0 0,1-1 0,-1 0 0,1 0 0,-1 0 0,0 0 0,0 0 0,-1-1 0,2-1-13,1-1 6,-1 0 0,0-1 0,0 1 0,-1-1 0,0 0 0,0 0 0,-1 0 0,0-1-1,1-6-5,-2 9 10,0-1-1,-1 1 0,0-1 1,0 1-1,0-1 0,-1 1 1,0-1-1,0 1 0,0 0 1,-1-1-1,0 1 0,0 0 1,0 0-1,-1 0 0,1 0 1,-1 0-1,0 1 0,-1-1 1,1 1-1,-1 0 0,0 0 1,-2-2-10,-4-2 26,1 1 0,-1 0 0,0 1 0,-1 0 0,1 1 0,-1 0 0,0 1 0,-1 0 0,1 1 0,-3-1-26,-14-2-205,-1 1-1,-8 0 206,21 4-258,1 0 0,-1 1 0,1 1-1,-1 0 1,0 1 258,14-1 122,-1-1 1,1 1-1,0-1 0,0 1 0,0 0 1,0 0-1,0 0 0,0 0 0,0 0-122,-10 10 462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59:05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1565 567 1256,'15'24'3526,"4"8"1473,-8-6 2470,-11-26-7328,0 0-1,0 1 0,0-1 0,0 0 0,0 1 0,0-1 0,0 0 1,0 0-1,0 1 0,0-1 0,0 0 0,0 1 0,0-1 0,-1 0 1,1 0-1,0 1 0,0-1 0,0 0 0,0 0 0,-1 0 1,1 1-1,0-1 0,0 0 0,0 0 0,-1 0 0,1 1 0,0-1 1,0 0-1,-1 0 0,1 0 0,0 0 0,0 0 0,-1 0 0,1 0 1,0 1-1,0-1 0,-1 0 0,1 0 0,0 0 0,-1 0 1,1 0-1,0 0 0,0 0 0,-1 0 0,1-1-140,-19 1 989,16 0-602,-9-2-77,-1 0 0,1-1 0,-1 0 0,1-1 0,0-1 0,1 0 0,-5-2-310,-2-1 195,-178-72 671,11 5-660,16-4-129,3-8-77,-29-15-12,169 90 8,-169-82 18,134 68 106,0 3 1,-19-2-121,67 21 45,0 1 0,-1 0 0,-6 0-45,16 3 4,0 0 1,0 0-1,0 0 0,0 0 1,0 1-1,0-1 1,0 1-1,0 0 0,0 0 1,0 1-1,1-1 1,-1 1-1,-1 0-4,4-1-4,0-1 0,1 1 0,-1-1-1,0 0 1,1 1 0,-1-1 0,1 1 0,-1-1-1,1 1 1,-1 0 0,1-1 0,-1 1-1,1 0 1,0-1 0,-1 1 0,1 0 0,0-1-1,-1 1 1,1 0 0,0-1 0,0 1 0,0 0-1,0 0 5,0 0-11,0 0 0,0 0-1,0 0 1,1 0 0,-1 1-1,1-1 1,-1 0-1,1 0 1,-1 0 0,1-1-1,-1 1 1,1 0 0,0 0-1,0 1 12,4 2-97,0 1 0,0-1 0,0 0 0,0 0 0,2-1 97,-5-1-66,31 19-857,-6-5-183,19 17 1106,-7-2-6854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59:07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2290 80,'7'33'483,"-7"-25"-1846,0-4 7224,0-13 10993,10-65-14786,41-277 408,-50 347-2469,23-150 189,34-397-63,-32 278-121,-5 81 1,-5 23-5,-2 47 8,25-102-16,-25 156-8,3-41 8,-17 105-372,1 0-1,0 0 0,-1 1 0,2-1 0,-1 0 0,0 1 1,1-2 372,-1 3-331,-1 1 184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59:07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240 130 960,'-45'-31'2383,"43"29"-1497,0 1 0,-1 0 0,0 0 0,1 0-1,-1 0 1,0 0 0,1 1 0,-1-1 0,0 1-886,0 0 518,0-1 0,0 2 0,1-1 0,-1 0 0,0 0 0,1 1 1,-1 0-1,0 0-518,-1 0 408,-1 1 0,1 0-1,0 0 1,0 1 0,0-1 0,0 1 0,1 0 0,-1 0 0,1 0-408,-8 8 491,0 1 0,1 0 0,1 0 0,0 1-1,1 0 1,-6 12-491,8-14 192,1 0 0,1 1-1,0-1 1,0 1-1,1 0 1,1 0 0,0 1-1,0 10-191,2-17 52,0 1-1,1-1 0,0 0 1,0 0-1,0 0 0,1 0 0,0 0 1,0 0-1,0 0 0,1-1 1,0 1-1,0-1 0,0 1 0,5 3-51,-6-5 13,1-1-1,1 0 1,-1 1-1,0-1 0,1-1 1,0 1-1,-1 0 0,1-1 1,0 0-1,0 0 0,1 0 1,-1 0-1,0-1 0,1 0 1,-1 0-1,1 0 0,-1 0 1,1 0-1,-1-1 1,1 0-1,0 0-12,4-1 9,1-1 1,-1 1-1,1-1 0,-1-1 1,0 0-1,0 0 0,0-1 1,0 0-1,-1-1 0,1 0 1,-1 0-1,0-1 1,-1 0-1,1 0 0,-1-1 1,-1 0-1,1 0 0,-1 0 1,0-1-1,-1 0 0,1-1-9,0-1 18,-1 0-1,0 0 1,0-1 0,-1 0-1,0 1 1,-1-1-1,0 0 1,-1-1-1,-1 1 1,1 0-1,-2-1 1,1 1-1,-2-1 1,1 1 0,-2 0-1,1-1 1,-4-9-18,2 12 31,0 1 0,-1 0 0,0 0 0,0 1 0,-1-1 0,0 1 0,0 0 0,0 0 1,-1 1-1,0-1 0,-1 1 0,-3-3-31,2 3 21,0 0 1,0 1-1,-1 0 1,1 0-1,-1 0 1,0 1-1,-1 1 1,1-1-1,-1 2 1,-7-2-22,13 3-43,0 1-1,0-1 1,-1 1 0,1 0 0,0 1-1,0-1 1,0 1 0,-1 0 0,1 0-1,0 0 1,0 0 0,-2 2 43,3-2 45,0 1 0,1-1 0,-1 1 0,1 0-1,-1-1 1,1 1 0,0 0 0,0 1 0,0-1 0,0 0 0,0 0 0,0 1 0,1-1 0,-1 1-1,1 0 1,0-1 0,-1 1 0,1 1-45,-3 25 598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59:10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1 656,'-67'0'788,"51"0"2544,-5 0 3344,16 1-1588,7 2-2760,9 4-1315,-8-6-439,44 25 971,0-2 0,2-2 1,24 6-1546,154 42 756,-130-47-431,18-1-325,79 17 286,-182-36-254,0 0 1,-1 1-1,1 0 1,-1 1 0,0 0-1,0 0 1,0 1-1,-1 1 1,3 2-33,-12-8-71,1 1 1,0 0-1,0 0 0,-1 0 1,1 0-1,-1 0 0,1 2 71,-1-4-115,-1 0 1,0 1-1,0-1 0,0 0 0,0 1 0,1-1 0,-1 0 0,0 1 0,0-1 0,0 0 0,0 1 1,0-1-1,0 0 0,0 1 0,0-1 0,0 1 0,0-1 0,0 0 0,0 1 0,0-1 0,0 0 1,0 1-1,-1-1 0,1 0 0,0 1 0,0-1 0,0 0 0,0 1 0,-1-1 0,1 0 0,0 0 1,0 1-1,-1-1 0,1 0 0,0 0 0,0 1 0,-1-1 0,1 0 0,0 0 0,-1 0 1,1 0-1,0 1 0,-1-1 0,1 0 0,0 0 0,-1 0 0,1 0 0,0 0 0,-1 0 0,1 0 1,-1 0-1,1 0 115,-20 0-2790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59:11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1145 3 7986,'-20'-3'11026,"-16"9"-9914,-12 3-175,-16 16 63,-9 4-8,-10 13-232,0 4-104,-21 11-136,-5 6-48,-3-1-191,-1-6-81,26-6 0,10-11-64,25-15-488,7-1-353,24-15-487,3-4-288,20-4 960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59:32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315 132 904,'0'-4'1186,"-1"-1"0,0 1 0,0 0 1,0-1-1,0 1 0,0 0 0,-1 0 0,0 0 0,0 0 0,-2-3-1186,-7-16 3354,10 20-3058,-1-1-1,0 0 0,0 1 0,0 0 1,0-1-1,0 1 0,-1 0 0,0 0 0,1 0 1,-1 0-1,0 1 0,0-1 0,-1 1 1,1 0-1,0 0 0,-1 0 0,0 0 1,1 1-1,-1-1 0,0 1 0,0 0 0,1 0 1,-3 0-296,0 0 125,0 1 1,0 0 0,0 0 0,0 0 0,0 1 0,0 0 0,0 0-1,0 0 1,0 1 0,1 0 0,-1 0 0,1 0 0,-1 1-1,1 0 1,-3 1-126,-1 3 74,1-1 0,-1 1 0,1 1 0,0 0-1,1 0 1,0 0 0,0 1 0,1 0 0,0 0-1,1 1 1,-2 4-74,1-1 46,0 0 0,1 0 0,1 0 0,1 1 0,-1 0 0,2 0 1,0 0-1,0 10-46,2-15 18,1 0 0,-1 0 0,1 0 0,1 0 1,-1-1-1,2 1 0,-1 0 0,1-1 0,0 0 1,2 3-19,-2-5 5,0-1 1,1 1-1,0-1 0,0 0 1,0 1-1,1-2 1,-1 1-1,1-1 1,0 1-1,1-1 1,-1-1-1,1 1 1,0-1-1,2 1-5,2 1 2,1-1 0,-1-1-1,1 0 1,0 0 0,0-1-1,0 0 1,1-1 0,-1 0-1,0-1 1,1-1 0,-1 1-1,0-2 1,4 0-2,-6 0-1,0 0 1,-1-1-1,1 0 0,0 0 1,-1-1-1,1 0 0,-1 0 1,0-1-1,-1 0 0,1 0 0,-1-1 1,0 0-1,0-1 0,-1 1 1,0-1-1,2-4 1,-1 2 1,-2 0 1,1-1-1,-1 0 0,-1 0 0,0 0 1,0-1-1,-1 1 0,0-1 1,-1 0-1,0 0 0,-1 0 1,0 0-1,-1 0 0,0-2-1,-1 4 10,0 0 1,0 0-1,-1 0 0,0 1 0,0-1 0,-1 1 0,0-1 0,0 1 1,-1 0-1,0 0 0,-1 1 0,0-1 0,0 1 0,0 0 0,-1 0 0,0 1 1,-5-4-11,8 7 6,-1 1 1,0-1-1,1 1 1,-1 0-1,0 1 1,0-1-1,0 0 1,0 1 0,-1 0-1,1 0 1,0 1-1,0-1 1,-1 1-1,1 0 1,0 0-1,-1 0 1,1 0-1,0 1 1,-3 0-7,-2 1-21,1 0 0,-1 1 0,1 0 0,0 0 1,-1 1-1,1 0 0,1 0 0,-5 3 21,5-1-219,0-1 1,1 1-1,0 0 0,0 0 0,0 1 1,1 0-1,0 0 0,0 0 1,1 0-1,-3 7 219,5-9-118,1-1 1,0 1-1,0 0 0,0 0 1,0 0-1,1 0 0,0 0 1,0 0-1,0 0 0,1 1 118,-1-5 2,3 27-22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59:32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531 0 21004,'-32'62'2366,"-40"88"-749,-3 41-1000,27-65-361,-126 367 119,78-215-266,93-268-170,-3 4-233,0-1 1,2 1-1,0 0 0,0 1 1,1-1-1,0 12 294,3-25-31,0-1-1,0 0 0,-1 0 0,1 0 1,0 0-1,0 0 0,0 1 1,0-1-1,0 0 0,0 0 0,0 0 1,0 0-1,0 1 0,0-1 1,0 0-1,0 0 0,0 0 0,0 1 1,0-1-1,0 0 0,0 0 1,0 0-1,1 0 0,-1 0 0,0 1 1,0-1-1,0 0 0,0 0 1,0 0-1,0 0 0,0 0 1,0 0-1,1 1 0,-1-1 0,0 0 1,0 0-1,0 0 0,0 0 1,0 0-1,1 0 0,-1 0 0,0 0 1,0 0-1,0 0 0,0 0 32,12-6-841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59:33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1088,'-6'16'4975,"-1"0"0,-7 14-4975,7-16 2433,1-1 0,0 1 0,-4 15-2433,6-14 460,1 1 0,1 0-1,0-1 1,1 1 0,1 0-1,0 0 1,2-1 0,-1 1-460,1-6 114,0-1 0,0 0 0,0 0 0,1 0 0,1 0 0,0 0 1,0-1-1,0 1 0,1-1 0,0 0 0,1-1 0,0 1 0,6 5-114,-2-4 63,0 0 1,0-1-1,1 0 0,0-1 0,1 0 0,0 0 0,0-1 0,0-1 0,1 0 0,0-1 0,5 1-63,-11-4 24,1 1 0,0-1 0,-1-1 0,1 0 0,0 0 0,0 0 0,-1-1 0,1 0 0,3-1-24,-5 0 14,0 0 0,0 0 0,0 0 0,-1-1 0,1 0 0,-1 0 0,0 0 0,0-1 0,0 1 0,0-1 0,-1 0 0,3-4-14,-2 2 8,-1 1 1,0-1 0,0-1-1,-1 1 1,0 0-1,0-1 1,-1 0 0,1 0-1,-1 0 1,-1 0-1,0 0 1,0 0 0,0 0-1,0 0 1,-2-6-9,1 2 22,0 0 0,-2-1 0,1 1 0,-2 0 0,1 0 0,-1 0 0,-1 1 0,0-1 0,-4-6-22,4 10 27,0-1 0,-1 1 0,0 0 1,0 0-1,-1 1 0,0 0 0,0 0 1,-1 0-1,1 0 0,-1 1 0,-4-2-27,4 3 16,1 1-1,0 0 1,0 1 0,-1-1-1,0 1 1,1 0-1,-1 1 1,0 0-1,0 0 1,0 0-1,0 1 1,0 0 0,0 0-1,-3 1-15,0 1-94,0-1 1,1 2-1,0-1 1,-1 1-1,1 1 0,0 0 1,0 0-1,1 1 0,0 0 1,-1 0-1,1 1 0,1 0 1,-1 0-1,-3 6 94,9-10-177,1-1-1,0 1 1,0 0-1,0-1 1,0 1-1,0 0 1,0 0-1,0 1 178,1-2-93,0-1-1,0 1 1,0 0-1,0 0 1,-1-1-1,1 1 1,0 0-1,0-1 0,0 1 1,1 0-1,-1-1 1,0 1-1,0 0 1,0-1-1,0 1 1,1 0-1,-1-1 1,0 1-1,1 0 1,-1-1-1,0 1 0,1-1 1,-1 1-1,1 0 94,1 0-161,0 0 0,0 1 0,1-1 0,-1 0-1,1 0 1,-1 0 0,2 0 161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7:56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14 1024,'0'0'278,"-1"0"-1,1 1 1,-1-1-1,1 0 0,-1 0 1,1 0-1,0 1 1,-1-1-1,1 0 1,-1 1-1,1-1 1,0 0-1,-1 1 1,1-1-1,0 1 0,-1-1 1,1 0-1,0 1 1,0-1-1,-1 1 1,1-1-1,0 1 1,0-1-1,0 1 1,0-1-1,0 1 0,-1-1 1,1 1-1,0-1-277,-2 7 3202,0-3-2038,0 1 1,0 0-1,0 0 0,1 0 1,-1 1-1165,0 7 1487,1-1 1,0 11-1488,0-4 1137,0 0-158,1-1 1,0 0-1,2 2-979,-1-13 215,0 1 1,0-1 0,1 1-1,0-1 1,1 0-1,-1 0 1,1 0-1,3 4-215,-5-8 19,1-1-1,-1 0 0,1 0 1,0 1-1,0-1 0,0 0 1,0 0-1,0-1 0,0 1 1,0 0-1,1-1 0,-1 1 1,0-1-1,1 0 0,-1 0 1,1 0-1,0 0 0,-1 0 1,1 0-1,0-1 0,0 0 1,-1 1-1,1-1 0,0 0 1,0 0-1,-1 0 0,1-1 1,0 1-1,0-1 0,-1 1 1,2-2-19,2 0-45,-1 0 1,1 0-1,-1-1 1,1 0-1,-1 0 1,0 0-1,0-1 1,-1 0-1,1 0 1,-1 0-1,0-1 1,0 1-1,0-1 1,1-1 44,1-4-300,-1 0 0,0 0 0,0-1 0,-1 1 0,0-1 0,-1 0 0,2-10 300,-3 12-171,-1 1-1,0-1 1,0 1-1,-1-1 1,0 1-1,-1-1 1,0 1-1,0-1 1,-1 1 0,-2-7 171,3 11 7,-1 1 0,1 0 0,-1 0 0,0 0 0,0 0 0,0 0-1,0 0 1,-1 0 0,1 0 0,-1 1 0,0 0 0,0-1 0,0 1 0,0 0 0,0 0 0,0 0 0,0 1 0,-1-1 0,1 1 0,-1 0 0,1 0 0,-1 0 0,1 0 0,-1 1 0,0 0 0,1-1 0,-1 1 0,0 0 0,1 1 0,-1-1 0,0 1 0,1-1 0,-1 1 0,1 0 0,-1 1 0,1-1 0,0 0 0,-1 1 0,1 0 0,0 0 0,0 0 0,0 0-7,-3 2 33,1 0 0,0 0 1,0 1-1,0-1 0,1 1 0,-1 0 0,1 0 1,0 1-1,-1 3-33,4-8-104,1 0 0,0 0 1,-1 0-1,1-1 0,0 1 1,0 0-1,0 0 0,0 0 1,0 0-1,0 0 0,0 0 1,0 0-1,0 0 0,1 0 1,-1-1-1,0 1 0,0 0 1,1 0-1,-1 0 0,1 0 1,-1-1-1,1 1 0,-1 0 1,1 0-1,-1-1 0,1 1 1,0 0-1,-1-1 0,1 1 1,0-1 103,19 15-1550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59:33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1344,'1'3'2019,"1"-1"-1,-1 0 1,1 0-1,-1 1 0,1-1 1,1 1-2019,22 18 4612,-11-10-3204,62 55 2512,30 25-2063,52 32-990,31 25-386,115 86-23,-216-168-340,-86-64-114,26 19 95,24 24-99,-45-38 13,0 0 0,-1 0 0,0 1 1,0 0-1,-1 0 0,0 1 0,0-1 1,-1 1-1,1 1-13,0 4 0,9 22-523,-14-37-50,0 0 520,0 1 0,0-1 1,0 0-1,0 0 0,0 1 1,0-1-1,0 0 1,-1 1-1,1-1 0,0 0 1,0 1-1,-1-1 0,1 0 1,0 1-1,-1-1 0,1 1 1,-1-1 52,-19-21-546</inkml:trace>
  <inkml:trace contextRef="#ctx0" brushRef="#br0" timeOffset="1">1101 750 1144,'-4'59'14094,"1"-18"-9531,3 21-1959,0-50-2278,1 0 1,1-1-1,0 1 0,0-1 1,2 1-1,-1-1 0,4 7-326,-3-9 166,0 0 1,1-1-1,0 1 0,0-1 0,1 0 0,5 5-166,-8-10 20,0 0-1,0-1 0,0 1 0,0-1 1,0 1-1,1-1 0,-1 0 0,1 0 1,0-1-1,-1 1 0,1-1 0,0 0 1,0 0-1,0 0 0,0 0 0,0-1 1,3 0-20,-1 0 3,1 0 0,-1 0 1,1-1-1,-1 0 1,0-1-1,0 0 0,1 0 1,-1 0-1,0 0 1,-1-1-1,4-1-3,-2-1 4,1 0 1,-1-1-1,0 0 0,0 0 1,-1 0-1,1-1 1,4-6-5,-3 1 3,1-1 0,-1 0 0,-1 0 0,-1-1 0,0 0 0,0-1 0,-1 1 0,-1-1 1,1-11-4,-3 15 5,0 0 0,-2 0 1,1-1-1,-2 1 0,1 0 1,-1 0-1,-1 0 1,-1-4-6,1 7 7,0 0 0,-1 1 1,0-1-1,0 0 0,-1 1 1,0 0-1,0-1 1,-1 2-1,0-1 0,0 0 1,-4-3-8,1 3 1,1 0-1,-1 1 1,0 0 0,0 0 0,-1 1 0,0 0 0,0 1 0,0 0 0,0 0 0,-1 1 0,1 0 0,-1 0 0,0 1 0,0 1 0,0 0 0,0 0 0,-1 1-1,8 0-50,0 0 0,0 0 1,-1 1-1,1-1 0,0 1 0,0 0 1,-1 0-1,1 0 0,0 1 1,0-1-1,1 1 0,-1-1 1,0 1-1,0 0 0,1 0 1,-1 0-1,1 1 0,0-1 0,-1 1 1,1-1-1,0 1 0,0 0 1,-1 2 49,2-3-55,0-1 30,1 0 1,-1 0-1,0 0 0,1 0 0,-1 0 1,1 0-1,-1 0 0,1 0 1,-1 0-1,1 0 0,0 0 0,0 0 1,-1 1 24,2-1-14,-1 0 1,1 0 0,-1 0 0,1 0 0,-1 0 0,1 0 0,0-1-1,-1 1 1,1 0 0,0 0 0,0 0 0,-1-1 0,1 1-1,0 0 1,1 0 13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59:34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1534 1744,'-1'1'522,"1"-1"0,0 0 0,0 0 0,0 0 0,-1 1 0,1-1-1,0 0 1,0 0 0,-1 0 0,1 0 0,0 0 0,0 0 0,-1 0 0,1 0-1,0 0 1,0 0 0,-1 1 0,1-1 0,0 0 0,-1-1 0,1 1 0,0 0-1,0 0 1,-1 0-522,0-5 5229,7-17-2211,-5 18-2553,26-67 3230,29-57-3695,44-68 574,-44 88-355,232-508 66,-273 579-228,8-30-57,-19 54-38,-1-1 0,-1 0 1,0 1-1,0-1 0,-1 0 1,-2-7 37,1 18-49,0 0 0,0 1 0,-1-1 0,1 0 0,-1 1 0,0-1 0,0 1 1,0-1-1,0 1 0,0-1 0,-2-1 49,2 3-118,0 0 0,0-1 0,0 1 0,0 0-1,0 0 1,-1 0 0,1 0 0,0 0 0,-1 0 0,1 0 0,0 1 0,-1-1 0,1 0 0,-1 1 0,0-1 118,0 1-472,-1 0 1,1-1-1,-1 1 0,1 0 1,-1 1-1,1-1 1,0 0-1,-1 1 1,1-1-1,0 1 1,-1 0-1,1-1 1,0 1-1,0 0 1,-1 1-1,1-1 1,0 0-1,0 1 0,0-1 1,1 1-1,-1-1 1,-1 3 471,-1 0-1108,0 2 0,0-1 0,1 0 1,0 1-1,-1 2 1108,4-8-25</inkml:trace>
  <inkml:trace contextRef="#ctx0" brushRef="#br0" timeOffset="1">519 276 1232,'-2'5'10338,"-3"33"-1861,4 13-5990,1-41-1964,0 1-1,1 0 1,0-1-1,2 6-522,-2-11 182,1 0 1,0 0-1,0 0 0,0 0 1,0-1-1,1 1 1,0-1-1,1 3-182,-2-5 28,0 0 1,-1 0-1,1 0 0,0 0 1,0 0-1,0 0 0,1-1 1,-1 1-1,0-1 0,1 1 0,-1-1 1,1 0-1,-1 0 0,1 0 1,-1 0-1,1 0 0,0-1 1,-1 1-1,1-1 0,0 0 1,0 0-1,-1 0 0,1 0 1,0 0-1,0-1 0,-1 1 1,2-1-29,1 0 3,0-1 1,1 0 0,-1-1 0,0 1-1,0-1 1,0 0 0,-1 0 0,1 0-1,-1-1 1,0 0 0,0 0 0,0 0-1,0 0-3,4-7-1,0 0-1,-1 0 0,0 0 1,-1-1-1,0 0 0,-1 0 1,0 0-1,-1-1 1,-1 0-1,0 0 0,0 0 1,-1-1 1,-1 1 6,0 1 1,0-1-1,-1 1 1,-1-1-1,0 1 1,-1-1-1,0 1 1,-1-1-1,0 1 1,-1 0 0,-1 0-1,-3-7-6,3 10 21,-1 1 1,0-1-1,0 1 0,0 1 0,-1-1 1,-1 1-1,1 0 0,-1 0 1,0 1-1,0 0 0,-8-3-21,5 3 20,1 0-1,-1 1 1,-1 1-1,1 0 1,0 1-1,-1 0 1,0 0-1,0 1 1,-8 0-20,16 2 2,-1 0 0,0 0 1,0 0-1,1 0 0,-1 1 1,0 0-1,1 0 0,-1 0 1,0 1-1,1 0-2,2-1 3,0 0 1,1 0 0,-1 0-1,0 0 1,1 0 0,-1 0-1,1 1 1,-1-1 0,1 1-1,0-1 1,-1 1 0,1 0-1,0-1 1,0 1-1,0 0 1,1 0 0,-1 0-1,0 0 1,1 0 0,-1 0-1,1 0 1,-1 0 0,1 0-1,0 1-3,0-1-7,0-1 1,0 1-1,0-1 0,0 1 0,0-1 0,0 1 1,1-1-1,-1 1 0,1-1 0,-1 0 0,1 1 0,-1-1 1,1 1-1,0-1 0,0 0 0,-1 0 0,1 1 1,0-1-1,1 0 7,1 2-60,-1-1 1,1 0 0,0 0-1,0-1 1,0 1-1,0 0 1,0-1-1,0 0 1,1 0 59,26 10-293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59:34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1502 882 3257,'-80'-57'15201,"0"-6"-11829,-48-36-2962,-3 5 0,-5 7 0,-59-25-410,-25-4-7,175 93 8,-115-60 5,-32-19 23,171 91 45,-21-8-74,34 15 23,-1 1-1,0 1 1,0 0-1,0 0 1,0 1-1,-3 0-22,5 1 39,8 1-144,11 2-34,-4-1 423,15 5 1555,19 8-937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59:34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92 1168,'-12'8'5043,"-37"24"5126,37-23-8218,0 1 1,-8 8-1952,15-13 228,0 0 0,1 0 0,0 1 0,-1-1 1,2 1-1,-1 0 0,1 0 0,0 0 0,0 0 0,1 1 0,-1-1 1,1 1-1,1 0 0,0-1 0,-1 4-228,2-3 126,0 1-1,0-1 1,0 0 0,1 0-1,0 0 1,1 0 0,-1 0-1,1-1 1,1 1 0,-1 0 0,1-1-1,0 0 1,4 5-126,-4-6 35,0 0 0,0-1-1,1 1 1,0-1 0,0 0 0,0 0 0,0-1-1,1 1 1,-1-1 0,1 0 0,0 0 0,0-1 0,0 1-1,0-1 1,1 0 0,-1-1 0,5 2-35,-1-2 12,-1 0-1,0 0 1,1-1 0,-1 0 0,1-1-1,-1 0 1,0 0 0,0-1 0,1 0-1,-1 0 1,-1-1 0,6-2-12,-2 0 2,-1-1-1,1 0 1,-1 0 0,-1-1-1,1 0 1,-1 0 0,-1-1 0,7-8-2,0 0-1,-1-2 1,-2 0 0,8-12 0,-13 18 1,-1 0 0,0-1-1,-1 0 1,0 0 0,-1-1 0,1-2-1,-4 9 7,1 0 1,-1 0-1,-1 0 1,1 0 0,-1 0-1,0 0 1,-1 0-1,-1-5-7,1 8 12,0 0-1,0 0 0,-1 0 0,1 0 0,-1 0 0,0 1 0,0-1 0,-1 1 0,1-1 0,-1 1 0,0 0 0,0 0 0,0 0 0,0 0 0,0 1-11,-5-4 28,0 1 0,0 0 1,0 0-1,-1 1 0,0 0 0,0 1 0,0 0 0,0 0 0,0 1 0,-2 0-28,-6-1 30,1 2-1,-1-1 1,1 2-1,-1 0 0,-5 2-29,9-1-19,1 1-1,-1 1 0,1 0 1,0 1-1,0 0 0,-4 2 20,10-3-103,1-1 0,-1 1 0,1 1 0,-1-1 0,1 1 0,0 0 0,0 0 0,1 0 0,-1 1 0,1-1 0,0 1 0,0 0 0,0 2 103,2-3 31,0-1 0,1 1-1,-1 0 1,1-1 0,0 1 0,0 0 0,1 0 0,-1 0 0,1 0 0,0 0 0,0 0 0,0 0 0,0-1-1,1 1 1,0 0 0,0 0 0,0 0-31,14 40 610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59:35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0 1080,'-10'9'12422,"1"2"-6652,4-2-4915,0-1 1,1 1 0,-1 4-856,1-5 898,-33 88 1943,1 8-2841,8-21 301,16-48-210,-128 392 517,136-415-612,-58 185 216,46-154-448,-1-1 0,-3-1 0,-11 17 236,27-51 347,0-1 0,-1 0 0,-4 5-347,-9 8 367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59:35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46 1752,'-1'28'12088,"-1"22"-6808,2-43-5021,1 0 1,0 0-1,0-1 1,0 1-1,1 0 0,0-1 1,0 1-1,1-1 1,0 0-1,0 1 0,0-2 1,1 1-1,0 0 0,0-1 1,0 1-1,1-1 1,0 0-1,0-1 0,2 2-259,2 1 119,1 0 0,0-1 0,1 0-1,-1-1 1,1 0 0,0-1 0,0 0 0,1-1-1,-1 0 1,6 0-119,-3 0 44,-1-1 1,1-1-1,0 0 1,0-1-1,0-1 0,-1 0 1,1-1-1,1-1-44,-6 1 16,0 0 0,0-1-1,-1-1 1,1 1 0,-1-1 0,1-1-1,-1 0 1,-1 0 0,1 0 0,-1-1-1,0 0 1,2-2-16,-6 4 15,1 0-1,-1 1 0,0-1 1,0-1-1,-1 1 0,1 0 1,-1-1-1,0 1 0,0-1 1,0 1-1,-1-1 1,0 0-1,0 0 0,0 0 1,0 0-1,-1 0 0,0 0 1,0 0-1,0 0 1,-1 0-1,1 0 0,-1 0 1,0 1-1,-1-1 0,1 0 1,-1 0-1,0 1 0,0-1 1,0 1-1,-1 0 1,-1-2-15,-2-2 63,-1 0 1,1 0 0,-2 1 0,1 0 0,-1 1 0,0 0-1,0 0 1,-1 0 0,0 1 0,-9-3-64,12 5 23,0 0 0,-1 1 1,1 0-1,-1 0 0,0 1 1,0-1-1,0 2 0,1-1 0,-1 1 1,0 0-1,0 0 0,0 1 1,0 0-1,0 0 0,0 1 1,-2 0-24,4 0-17,0 0 0,0 0 0,0 0 0,0 0 0,1 1 0,-1 0 0,1 0 0,0 0 0,0 0 0,0 1 0,0 0 0,0 0 0,1 0 0,-3 4 17,5-8 43,1 1 1,-1 0-1,1-1 0,0 1 1,-1-1-1,1 1 0,0 0 1,-1 0-1,1-1 0,0 1 1,0 0-1,-1-1 0,1 1 1,0 0-1,0 0 0,0-1 1,0 1-1,0 0 0,0 0 1,0-1-1,1 1 0,-1 0 1,0 0-1,0-1 0,0 1 1,1 0-1,-1 0 0,0-1 0,1 1 1,-1-1-1,1 1 0,-1 0 1,1-1-1,-1 1 0,1 0-43,12 4 643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59:36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11650,'0'14'2613,"0"-12"-2209,0 1 1,0 0 0,0-1 0,0 1 0,0-1 0,0 1 0,1 0-1,-1-1 1,1 1 0,0-1 0,0 1 0,0-1 0,0 0 0,0 1 0,0-1-1,1 0 1,-1 0 0,1 0 0,0 0 0,-1 0 0,1 0-405,7 5 513,-1 0-1,1-1 1,0 0 0,1-1 0,-1 1 0,1-2 0,4 2-513,13 4 657,0-2 1,10 1-658,38 5 474,0-3 0,41-1-474,-93-8 53,131 7 209,43 4 1,42 17-9,-171-18-161,-1 3 0,33 12-93,-66-15 66,21 9-66,-46-17 7,0 1 0,-1-1 0,1 2 0,-1-1 0,0 1 0,-1 0 0,1 1 0,-1 0-7,-6-7 25,-1 1 0,1-1 0,-1 1 0,1-1 0,-1 1 0,1-1 0,-1 1 0,0 0-1,1-1 1,-1 1 0,0-1 0,1 1 0,-1 0 0,0-1 0,0 1 0,0 0 0,0-1-1,0 1 1,0 0 0,0-1 0,0 1 0,0 0 0,0-1 0,0 1 0,0 0 0,0-1 0,0 1-1,0 0 1,-1-1 0,1 1-25,-7 0 310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59:36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19 216 16299,'-1'0'83,"0"0"-1,0 0 1,0 1-1,0-1 0,1 0 1,-1 1-1,0-1 0,0 1 1,0-1-1,0 1 0,1-1 1,-1 1-1,0 0 0,1-1 1,-1 1-1,0 0 1,1-1-1,-1 1 0,1 0 1,-1 0-1,1 0 0,-1 0 1,1-1-1,0 1 0,-1 0 1,1 0-1,0 0 0,0 0 1,0 0-1,0 0 1,-1 0-83,1 3 117,0 0 1,0-1 0,0 1 0,1 0-1,-1-1 1,1 1 0,0-1 0,0 1-1,0 0-117,2 5 108,1 0 0,0-1-1,1 1 1,0-1 0,0 0-1,0 0 1,1-1 0,0 0-1,1 0 1,0 0 0,0-1-1,0 0 1,6 4-108,-6-6 84,0 1 0,1-1 1,0-1-1,-1 1 0,1-2 0,0 1 0,0-1 0,1 0 0,-1 0 0,0-1 1,1 0-1,-1-1 0,1 0 0,-1 0 0,8-2-84,-10 1 37,1 0 0,-1-1 0,0 0 0,0 0-1,0-1 1,0 1 0,0-1 0,-1-1 0,1 1 0,-1-1 0,0 0 0,0 0-1,0 0 1,-1-1 0,1 1 0,-1-1 0,0-1 0,-1 1 0,1 0-1,-1-1 1,0 0 0,0 1 0,-1-1 0,0 0 0,0-1-37,1-1 11,-1 0 0,0 0 0,-1 0 0,0 0 0,0 0 0,-1-1 0,0 1 0,0 0 0,-1 0 0,0 0 0,0 0 0,-1 0 0,0 0 0,-1 0 0,0 0 0,0 1 0,0-1 0,-1 1 0,-3-5-11,-1 2 41,0 0 0,-1 0 0,0 1 0,-1 0 0,0 1 1,0 0-1,-1 1 0,0 0 0,0 0 0,-1 1 0,0 0-41,-10-3-30,-1 0 1,0 1-1,-1 2 1,1 0-1,-14 0 30,7 2-852,35 3 244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5:59:36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2280,'-6'18'11890,"1"-3"-9026,5-13-2792,-1 0 0,1 1 0,0-1 0,0 1 0,0-1 0,0 0 0,0 1 0,0-1 0,1 0 0,-1 1 0,1-1 0,0 0 0,0 0 0,-1 1 0,1-1 1,1 1-73,13 21 784,0-1 1,1 0 0,2-1-1,9 9-784,10 13 406,132 171 873,-103-123-600,22 43-679,63 140 499,12 21-99,-105-200-162,4-3 0,12 7-238,-38-56 122,-13-18 225,-1 2 0,-1 1 0,-1 2-347,-19-29 222,7 12 1000,-8-13-1214,1-1-1,-1 0 1,0 1-1,0-1 1,0 0 0,1 0-1,-1 1 1,0-1-1,0 0 1,0 1-1,0-1 1,0 1 0,0-1-1,0 0 1,1 1-1,-1-1 1,0 0 0,0 1-1,0-1 1,-1 0-1,1 1 1,0-1-1,0 0 1,0 1 0,0-1-1,0 1 1,0-1-1,0 0-7,-2 0 25,1-1 1,-1 1-1,1-1 0,-1 1 0,1-1 0,0 0 1,-1 0-1,1 0 0,-1 0-25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03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87 312,'23'28'675,"-23"-28"-604,1 0 1,-1 1-1,0-1 1,0 0 0,0 0-1,0 1 1,1-1-1,-1 0 1,0 0-1,0 0 1,1 1-1,-1-1 1,0 0-1,0 0 1,1 0-1,-1 0 1,0 0 0,0 1-1,1-1 1,-1 0-1,0 0 1,1 0-1,-1 0 1,0 0-1,1 0 1,-1 0-1,0 0 1,1 0-1,-1 0 1,0 0 0,0 0-1,1 0 1,-1-1-1,0 1 1,1 0-1,-1 0 1,0 0-1,0 0 1,1 0-1,-1-1 1,0 1-1,0 0 1,1 0 0,-1 0-1,0-1-71,3-4 5458,-2 0 3749,2-4-8729,-1-1 1,-1 1 0,0 0 0,0 0 0,-1-1-1,-1-4-478,1 12 43,-1 1-1,1-1 1,-1 1-1,1-1 1,-1 1-1,0-1 1,0 1-1,0-1 1,0 1-1,0 0 1,0-1-1,0 1 1,0 0-1,-1 0 1,1 0-1,0 0 1,-1 0-1,1 0 1,0 0-1,-1 1 1,0-1-1,-1 0-42,-2-1 95,0 0 0,-1 1 0,1 0 0,-1 0 0,-3 0-95,-4 1 43,0 1 0,-1 0 0,1 0 0,0 1-1,-1 1 1,1 1 0,1-1 0,-1 2 0,0 0 0,1 0 0,0 2 0,-11 6-43,18-10 15,1 1 1,-1 0 0,1 0-1,0 0 1,0 0-1,0 0 1,0 1-1,1 0 1,0-1 0,0 1-1,0 1 1,1-1-1,-1 0 1,1 1 0,1-1-1,-1 1 1,1-1-1,0 1 1,0 0 0,0 0-1,1-1 1,0 1-1,0 0 1,1 0 0,-1-1-1,1 1 1,1 0-1,-1-1 1,1 1 0,0-1-1,0 1 1,0-1-1,1 0 1,0 0 0,0 0-1,0 1-15,5 3 41,-1 0 1,1 0-1,1-1 0,0 0 0,0 0 0,3 1-41,21 13 171,9 4-171,25 17 304,-67-43-298,13 9 146,-1 0 0,0 1-1,-1 0 1,0 1 0,-1 0-152,-7-8 59,-1 0 1,0 0-1,0 1 0,0-1 1,0 1-1,0-1 0,-1 1 0,1 0 1,0 3-60,-2-4 36,0-1 0,1 1-1,-1-1 1,0 1 0,0-1 0,-1 1 0,1-1 0,0 1 0,-1-1 0,0 0 0,1 1 0,-1-1 0,0 0 0,0 1-1,0-1 1,-1 1-36,-1 1 37,0 0 0,-1 0 0,1-1 0,-1 1-1,1-1 1,-1 0 0,0 0 0,0 0 0,-1 0-1,1-1 1,0 0 0,-1 0 0,0 0 0,1 0 0,-1-1-1,0 1 1,-3-1-37,-5 1-120,0 0 0,0-1-1,0 0 1,0-1 0,0-1-1,-1 0 121,10 1-228,-20-4-658,23 4 717,0 0-1,0 0 1,0-1-1,0 1 1,0 0-1,0-1 1,0 1-1,0-1 1,0 1-1,0-1 1,1 1-1,-1-1 1,0 0-1,0 1 1,0-1 0,1 0-1,-1 0 1,0 1-1,1-2 170,0 2-13,-1 0-1,1 0 1,0-1 0,0 1-1,0 0 1,0 0-1,0-1 1,0 1 0,0 0-1,0-1 1,0 1 0,0 0-1,0 0 1,0-1-1,1 1 1,-1 0 0,0 0-1,0-1 1,0 1 0,0 0-1,0 0 1,0-1-1,1 1 1,-1 0 0,0 0-1,0-1 1,0 1-1,0 0 1,1 0 0,-1 0 13,17-9-260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7:57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2721,'8'18'12210,"-5"1"-7517,-3-9-3803,-1 0 0,-2 9-890,1-1 1163,-2 11-184,2-9-87,0 0 1,1 9-893,1-22 92,0-1 0,1 1 0,0 0 0,0 0 0,1-1 0,0 1 0,0-1 0,0 1 0,2 0-92,-1 0 46,0-1 1,1 0 0,0 0-1,0-1 1,0 1-1,2 1-46,-4-5 9,0 0-1,0 0 1,1 0 0,-1-1-1,0 1 1,0-1-1,1 1 1,-1-1 0,1 0-1,-1 0 1,1 0-1,0-1 1,-1 1 0,1 0-1,0-1 1,0 0-1,1 0-8,0 0-7,0 0-1,0-1 1,0 0 0,0 0-1,0 0 1,0 0-1,0 0 1,0-1-1,-1 0 1,1 0-1,-1 0 1,1 0-1,-1 0 1,0-1 0,0 0-1,0 0 1,0 1-1,0-1 1,-1-1-1,1 1 1,-1 0-1,1-3 8,5-7-197,-1 0-1,-1-1 0,0 1 1,-1-1-1,1-8 198,-2 9-180,-2 0-1,0 0 1,0-5 180,2-8-127,-2 31 310,0 4-62,-3 32 726,0 18 360,-1-37-702,2 0 1,1 1-1,1 9-505,-1-25 93,0-1-18,-1 1 1,2-1 0,0 5-76,-2-10-4,1 0 1,-1 0-1,0-1 1,1 1-1,-1 0 1,1 0-1,-1 0 1,1-1-1,0 1 0,-1 0 1,1 0 3,0-1-8,-1 1-1,0-1 1,1 0 0,-1 0 0,0 0 0,1 0-1,-1 0 1,0 1 0,1-1 0,-1 0 0,0 0-1,1 0 1,-1 0 0,1 0 0,-1 0-1,0 0 1,1 0 0,-1 0 0,0 0 0,1-1-1,-1 1 1,0 0 0,1 0 0,-1 0-1,0 0 1,1 0 0,-1-1 0,0 1 8,13-10 739,3-7-401</inkml:trace>
  <inkml:trace contextRef="#ctx0" brushRef="#br0" timeOffset="1">442 108 1848,'3'5'3337,"1"0"-1,-1 0 1,0 0-1,0 1 1,1 4-3337,-1-2 2123,-1 0-1,0 0 1,1 8-2123,0 6 1033,-2 0 0,-1 16-1033,0-5 1864,1-15-1482,-1-9-115,1 0-1,-2 0 0,0 7-266,1-16 8,0 0 0,0 1 0,0-1 0,0 0 0,0 0 0,0 1 0,0-1-1,0 0 1,-1 0 0,1 1 0,0-1 0,0 0 0,0 0 0,0 0 0,0 1-1,0-1 1,-1 0 0,1 0 0,0 0 0,0 0 0,0 1 0,-1-1 0,1 0-1,0 0 1,0 0 0,0 0 0,-1 0 0,1 0 0,0 0 0,0 0 0,-1 0-1,1 1 1,0-1 0,0 0 0,-1 0-8,-9-4 129,-9-10-59,13 7-65,0 0-1,0 0 0,0-1 1,1 1-1,0-1 0,0 0 1,1-1-1,0 1 0,1-1 1,-2-6-5,3 9-26,0 0 0,1 1 0,0-1 0,0 0 0,1 0 1,0 0-1,0 0 0,0 0 0,1 0 0,0 0 0,0 0 0,0 0 1,1 0-1,0 0 0,0 1 0,0-1 0,1 0 26,-1 3-90,1 0-1,-1-1 1,1 1-1,-1 1 1,1-1 0,0 0-1,0 1 1,0-1-1,0 1 1,1 0 0,-1 0-1,2 0 91,3-2-325,0 1 0,-1 0 0,1 0 0,1 1 0,2 0 325,19 0-461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03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1624,'22'-3'12475,"-10"23"-8914,-6 7-1529,4 9-343,-3 9-81,-1-4-536,4-2-344,1-10-304,1-6-200,1-18-568,-13-10 552,12-13-320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04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2304,'5'0'14876,"7"2"-12988,-3-1-576,-4-1-439,5 5 15,2-2 552,0-3-4937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04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1856,'4'12'5022,"0"-1"0,-1 1 0,0 2-5022,0 4 5326,1 15-5326,-3 13 2530,-2 10-2530,1-37 1226,-2 19-504,2-38-717,0 1 0,0-1-1,0 0 1,-1 1 0,1-1 0,0 0 0,0 1 0,0-1 0,0 0 0,0 1 0,-1-1 0,1 0 0,0 1 0,0-1-1,0 0 1,-1 0 0,1 1 0,0-1 0,0 0 0,-1 0 0,1 0 0,0 1 0,-1-1 0,1 0 0,0 0-5,-1 0-7,1 0 1,0 0-1,-1 0 1,1 0-1,0 0 1,-1 0-1,1 0 1,0 0-1,0 0 1,-1 0-1,1-1 1,0 1-1,-1 0 1,1 0-1,0 0 1,0 0-1,-1-1 1,1 1-1,0 0 1,0 0-1,0-1 1,-1 1-1,1 0 1,0 0-1,0-1 1,0 1-1,0 0 1,0 0-1,0-1 1,-1 1-1,1 0 1,0-1 0,0 1-1,0 0 1,0-1-1,0 1 7,-1-9-67,-1-1-1,1 1 1,1-1-1,0 1 1,0-1-1,1 1 1,0 0 0,0-1-1,2-2 68,-1 4-24,0 1-1,1-1 0,0 1 1,1-1-1,-1 1 0,1 0 1,5-6 24,1 0-16,1 0 0,12-11 16,-21 22 8,0 0 0,0 0 0,1 0 0,-1 0 0,1 0 0,-1 1-1,1-1 1,0 1 0,0-1 0,-1 1 0,1 0 0,0 0 0,0 0 0,0 1 0,0-1 0,0 1 0,1-1-1,-1 1 1,0 0 0,0 0 0,0 1 0,0-1 0,0 1 0,0-1 0,0 1 0,0 0 0,2 1-8,2 1 91,-1 1 1,0-1 0,0 1 0,0 0 0,-1 1 0,0 0 0,1 0 0,-2 0 0,1 0 0,-1 1 0,1-1 0,-1 1 0,-1 0 0,1 1-92,8 21 469,-9-20-283,0 0 1,1 0-1,3 6-186,23 37 548,-21-39-447,-6-8-56,-4-4-82,0-1 20,1 1-1,-1-1 1,1 1 0,-1-1-1,1 0 1,0 1 0,-1-1-1,1 1 1,0-1 0,0 0-1,-1 1 1,1-1 0,0 1-1,0-2 18,-1-4-127,1 0 0,1 0-1,-1-1 1,1 1-1,0 0 1,0 0-1,1 0 1,-1 0 0,2 0-1,-1 0 1,0 0-1,1 1 1,0-1-1,1 1 1,-1 0 0,1 0-1,0 0 1,3-3 127,8-11-58,-11 13 51,1 1 0,-1 0 0,5-5 7,-8 10 9,-1-1-1,1 1 1,0 0-1,-1-1 1,1 1 0,-1 0-1,1-1 1,0 1 0,-1 0-1,1 0 1,0 0-1,0 0 1,-1 0 0,1 0-1,0-1 1,-1 1 0,1 1-1,0-1 1,-1 0-1,1 0 1,0 0 0,-1 0-1,1 0 1,0 1 0,-1-1-1,1 0 1,0 1-1,-1-1 1,1 0 0,-1 1-1,1-1 1,-1 1 0,1 0-9,3 1 87,-1 2 1,0-1-1,0 0 1,-1 1 0,1 0-88,2 3 191,0 1 1,-1 0-1,1 1 1,-2-1-1,3 6-191,11 47 775,-4-14-360,-13-46-366,5 9-37,-5-10-9,0 0 0,0 1-1,0-1 1,0 0-1,0 0 1,1 0-1,-1 0 1,0 0-1,0 0 1,0 1-1,1-1 1,-1 0 0,0 0-1,0 0 1,0 0-1,1 0 1,-1 0-1,0 0 1,0 0-1,0 0 1,1 0-1,-1 0 1,0 0 0,0 0-1,0 0 1,1 0-1,-1 0 1,0 0-1,0 0 1,0 0-1,1 0 1,-1 0-1,0-1 1,0 1-1,0 0 1,0 0 0,1 0-1,-1 0 1,0 0-1,0 0 1,0-1-1,0 1 1,0 0-1,1 0 1,-1 0-3,7-9 25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04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7402,'14'26'12114,"-2"15"-9745,-2 6-161,4 10-391,2 5-241,2 3-792,13 2-216,-6-6-296,0-5-88,1-9-120,-18-17 32,5-6-136,-16-17-168,5-7-792,10 2-408,-14-21-913,8 0-791,-32-26 2103</inkml:trace>
  <inkml:trace contextRef="#ctx0" brushRef="#br0" timeOffset="0.99">0 90 1504,'3'-5'2033,"0"0"0,0 0 0,0 0 0,1 1-1,-1-1 1,1 1 0,1-1-2033,0 1 813,-1 1 0,1-1-1,0 1 1,0 0 0,0 0 0,0 1-1,2-2-812,13-2 1251,0 1 0,0 0-1,0 1 1,0 2 0,10-1-1251,-25 3 182,1-1-58,-1 1-1,0 0 1,0 1-1,0-1 0,0 1 1,1 0-1,-1 0 1,0 0-1,0 1 0,-1 0 1,1 0-1,0 0 1,-1 1-1,3 0-123,-5-1 27,0-1 0,0 1 0,0-1-1,0 1 1,-1 0 0,1 0 0,0 0 0,-1 0 0,1 0-1,-1 0 1,0 0 0,1 0 0,-1 0 0,0 1 0,-1-1-1,1 0 1,0 1 0,-1-1 0,1 1 0,-1-1 0,0 1-1,1-1 1,-1 1 0,-1-1 0,1 1 0,0-1 0,0 1-1,-1-1 1,0 2-27,-2 6 24,-1 1 0,-1-1 0,0 0 1,0 0-1,0 0 0,-2-1 0,1 1 0,-1-2 0,0 1 0,-1-1 0,-5 5-24,8-9-113,0 1 0,0-1 0,0-1 0,-1 1 0,0-1 0,1 1 0,-1-2 0,-1 1 0,1-1 0,0 0 0,0 0 0,-1 0 0,1-1 0,-1 0 0,0 0 0,1-1 0,-1 0 0,1 0 0,-7-2 113,10 2 62,0-1-1,1 1 0,-1-1 0,1 0 0,-1 0 0,1-1 1,-1 1-1,-1-2-61,-19-15 113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05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1664,'15'4'13787,"1"10"-9042,-3 14-2152,-6 7-353,-4 14-551,1 4-473,1 3-632,4 1-216,5-9-128,3-4-96,3-15-344,-2-5-320,2-12-592,-2-8 312,-2 2 392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05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1 258 9394,'85'5'9229,"-80"-4"-8752,0-1 1,1 0-1,-1 0 0,0 0 1,0-1-1,0 0 1,0 0-1,0 0 1,0 0-1,0-1 0,0 0 1,0 0-1,-1 0 1,3-2-478,-3 2 289,1-1-15,0 0-1,0-1 0,0 0 1,0 0-1,-1 0 1,1 0-1,0-3-273,27-34 564,-26 31-510,1 1 1,-2-2-1,1 1 0,-1 0 1,3-11-55,-7 18 7,0-1 1,0 1-1,0-1 1,0 1-1,-1-1 1,0 1-1,0-1 1,0 1-1,0-1 0,0 1 1,-1-1-1,1 1 1,-1-1-1,0 1 1,0 0-1,0-1 1,-1 1-1,1 0 1,-1 0-1,1 0 1,-1 0-1,-1-1-7,2 3 6,0-1 0,-1 0 0,1 1 0,-1-1 0,1 1 0,-1-1 0,1 1 0,-1 0 0,0 0 0,0 0 0,0 0 0,0 0 0,1 0 0,-1 0 0,0 1 0,-1-1 0,1 1 0,0-1 0,0 1 0,0 0 0,0 0 0,0 0 0,0 0 0,0 0 0,0 0 0,-1 0 0,1 1 0,0-1 0,0 1 0,0 0 0,0-1 0,0 1 0,0 0 0,0 1-6,0-1 14,-1 1-1,1 0 1,0 0 0,0 0-1,0 0 1,1 0 0,-1 0-1,0 0 1,1 1 0,-1-1-1,1 1 1,0-1 0,0 1-1,0-1 1,0 2-14,0 3 67,0 0 0,0 0 1,0 0-1,1 0 0,1 2-67,-1 3 117,0-2-34,0 0 1,1 1 0,1-1 0,0 0 0,0 0 0,1 0 0,0 0 0,1 0-1,0-1 1,0 1 0,1-1 0,0 0 0,1-1 0,0 1 0,0-1 0,1 0-1,0 0 1,7 5-84,-10-10 52,0 0-1,0-1 0,0 1 1,0-1-1,0 0 0,0 0 1,1 0-1,-1-1 0,1 0 1,-1 1-1,1-2 0,0 1 1,-1 0-1,1-1 0,0 0 1,-1 0-1,1 0 0,0-1 1,-1 0-1,1 0 0,0 0 1,-1 0-1,1-1 1,3-1-52,20-15 653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05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1624,'-1'1'13163,"9"6"-8426,1 5-2176,3 13-257,-1 8-191,0 6-697,-2 5-384,0-3-528,0-4-160,-2-8-200,0-7 8,-3-14-144,-4-7-288,-4-17-456,-4-7 1648,-5-23-904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06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3 816,'0'-2'1553,"12"6"12265,0 2-10401,4 8-2305,9 2-255,1 1-625,4 2 96,9-5-168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06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115 376 1016,'8'-3'1512,"3"-6"6550,-10 8-7524,0 1 1,-1-1-1,0 0 0,1 1 1,-1-1-1,1 0 0,-1 1 0,0-1 1,1 0-1,-1 0 0,0 1 1,0-1-1,1 0 0,-1 0 0,0 0 1,0 1-539,-3-11 2247,1 9-1957,0 0 0,1 0 0,-1 0 0,0 0 0,0 0 0,0 0 0,0 0 0,-1 1 0,1-1 0,0 1 0,-1-1 0,1 1 0,-1 0 0,0 0-290,0 0 66,0 0 1,1 0 0,-1 0 0,0 1-1,0-1 1,0 1 0,1 0 0,-1 0-1,0 0 1,0 0 0,0 1-1,0-1 1,0 1 0,1-1 0,-1 1-1,0 0 1,0 0 0,1 0 0,-1 1-1,1-1 1,-3 2-67,2 0 35,0 0 0,0 0-1,0 0 1,0 0 0,0 0 0,1 1 0,0-1-1,-1 1 1,2 0 0,-1 0 0,-1 2-35,1 0 51,0 1 0,0 0 1,1 0-1,0 0 0,0 0 0,1 6-51,0 1 94,1 0 1,0 0-1,2 0 0,-1-1 0,2 1 0,4 12-94,-6-20 43,1 1 0,0 0 0,0-1 0,1 0 0,0 0 0,0 0 0,0 0-1,1 0 1,2 1-43,-6-5 6,1-1 0,-1 1 0,1-1 0,0 0 0,0 0 0,-1 1 0,1-1 0,0-1 0,0 1 0,0 0 0,0 0 0,0-1 0,0 1 0,0-1 0,0 1 0,0-1 0,1 0 0,-1 0-1,0 0 1,0 0 0,0 0 0,0-1 0,0 1 0,0-1 0,0 1 0,0-1 0,0 0 0,0 0 0,0 0 0,0 0 0,0 0 0,-1 0 0,2-1-6,0 0 2,-1 0 1,0-1 0,1 1-1,-1 0 1,0-1 0,-1 0-1,1 1 1,0-1 0,-1 0-1,1 0 1,-1 0-1,0 0 1,0-1-3,3-8-7,-1-1 0,0-8 7,-2 16-6,6-47-94,-3 0-1,-2 1 0,-2-1 0,-2 0 0,-3 0 0,-2 0 0,-8-26 101,12 65 5,1 1 1,0 0 0,0-11-6,3 18 21,1 4 3,3 7 56,-2 0 3,-1 0 0,1 0-1,-1 0 1,-1 0 0,1 1 0,-1-1-1,0 6-82,-1-12 1,12 84 727,0 4 468,7 14-1196,-13-75 148,2-1-1,0 1 0,2-1 1,1-1-1,12 21-147,-20-41 9,0-1-1,0 1 1,0-1 0,1 0-1,-1 0 1,1 0 0,0 0 0,0-1-1,3 2-8,-5-3 21,1-1 0,-1 1 1,1-1-1,-1 0 0,1 0 0,0 0 0,0 0 0,0-1 0,0 1 1,0-1-1,-1 1 0,1-1 0,0 0 0,0 0 0,0-1 0,0 1 0,1-1-21,-2 1 78,8-4 359,0-9-86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07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1 303 904,'7'1'1630,"0"1"0,0-1 0,0 0 0,0-1 0,0 0 0,0 0 0,1-1 0,-1 1 0,0-2 0,1 1-1630,-4 0 816,1-1 0,0 0 1,-1 0-1,0 0 0,1 0 1,-1 0-1,0-1-816,0 0 253,0 0 0,-1 0 0,1-1 0,-1 1 0,1-1 0,-1 0 0,1-2-253,2-2 303,-1 0-1,1-1 0,-2 1 0,1-1 1,-1-1-1,-1 1 0,0 0 1,0-1-1,1-4-302,-3 4 102,0 0 1,0 0-1,-1 0 0,0 0 1,-1 1-1,0-1 0,-1-1-102,1 6 18,0 1 0,-1-1 0,1 0 0,-1 1 0,0-1-1,0 1 1,-1 0 0,1 0 0,-1-1 0,0 2 0,0-1 0,-1 0-1,1 1 1,-1-1 0,-1 0-18,2 2 11,1 0 0,-1 0-1,1 0 1,-1 1 0,0-1 0,0 1 0,0-1-1,0 1 1,-3 0-11,5 0 8,0 1-1,0 0 1,0 0-1,0 0 1,0 1-1,0-1 1,0 0-1,0 0 1,0 1-1,0-1 1,0 0-1,0 1 1,0-1-1,0 1 1,0-1-1,0 1 1,1 0-1,-1-1 1,0 1-1,0 0 1,0 0-1,1-1 1,-1 1-1,1 0 1,-1 0-1,0 0 1,1 0-1,-1 0 0,1 0 1,0 0-1,-1 1-7,-1 2 32,-6 13 194,1 0 0,-2 11-226,7-22 59,1 1 1,-1 0-1,2 0 1,-1 0-1,1-1 0,0 1 1,0 0-1,1 6-59,1-2 62,1-1-1,0 0 0,0 0 1,1 0-1,0 0 0,0-1 0,1 1 1,1-1-1,-1 0 0,2-1 1,-1 1-1,1-1 0,0-1 1,1 1-1,5 3-61,-5-5 19,0 0-1,0 0 1,0-1 0,1 0-1,0-1 1,0 0 0,0 0 0,0-1-1,0 0 1,1-1 0,0 0-1,-1-1 1,1 1 0,0-2 0,0 1-1,8-2-18,-7-1-25,1 0 0,-1-1 0,1 0 0,-1-1 1,0 0-1,0 0 0,-1-1 0,1-1 0,-1 0 0,0-1 0,0 1 0,-1-2 0,0 1 0,2-4 25,-4 4-79,1-1-1,-1 0 1,0-1-1,-1 0 1,0 0-1,0 0 1,-1 0-1,0-1 1,-1 0-1,0 0 1,-1 0-1,0-1 1,0 1-1,-1-1 1,0-7 79,-2 13 1,0 0 0,0-1 0,-1 1 0,1 0 0,-1 0 0,-1 0 1,1 0-1,-1 0 0,1 0 0,-2 0 0,1 0-1,1 2 10,0 1-1,-1 0 1,1 0-1,-1-1 1,1 1-1,-1 0 1,0 0 0,0 1-1,0-1 1,0 0-1,0 1 1,0-1-1,0 1 1,-1-1-1,1 1 1,0 0 0,-1 0-1,1 0 1,-1 0-1,1 1 1,-1-1-1,-1 1-9,2-1 21,0 1 0,0 0 0,0 1-1,1-1 1,-1 0 0,0 0 0,0 1 0,1-1-1,-1 1 1,0 0 0,0-1 0,1 1 0,-1 0-1,1 0 1,-1 0 0,0 1-21,-1 0 43,1 1 0,-1-1 0,1 1 0,0 0 1,0 0-1,0-1 0,0 1 0,-1 3-43,0 1 79,0 1 0,0-1 0,1 1 0,0 0 0,0 0 0,1 0 0,0 2-79,0-2 61,1 0-1,0-1 0,1 1 1,0 0-1,0-1 0,1 1 1,-1-1-1,2 0 0,1 6-60,-3-11 5,0 0 0,0 0-1,0 0 1,0 0 0,0 0 0,0 0-1,0-1 1,1 1 0,-1-1 0,1 1-1,-1-1 1,1 1 0,0-1 0,-1 0-1,1 0 1,0 1 0,0-1-1,0-1 1,0 1 0,0 0 0,0 0-1,0-1 1,0 1 0,0-1 0,0 0-1,0 1 1,0-1 0,0 0 0,0 0-1,1-1 1,-1 1 0,0 0 0,0-1-1,0 1 1,0-1 0,0 0-5,0 1-1,0-1 1,-1 0-1,1 1 0,-1-1 1,1 0-1,-1 0 1,1 0-1,-1 0 1,0-1-1,1 1 1,-1 0-1,0 0 0,0-1 1,0 1-1,1-2 1,0-2 1,1 0 0,-1 0 0,0-1 0,0 0-1,0 1 4,-1 1 0,1-1 0,0 1 1,1-1-1,-1 1-4,-2 3 1,1 1-1,-1-1 1,1 1 0,-1-1 0,0 1 0,1 0 0,-1-1 0,1 1 0,-1-1 0,1 1-1,0 0 1,-1 0 0,1-1 0,-1 1 0,1 0 0,-1 0 0,1-1 0,0 1-1,-1 0 1,1 0 0,-1 0 0,1 0 0,0 0 0,-1 0 0,1 0 0,0 0-1,-1 0 1,1 1 0,-1-1 0,1 0 0,-1 0 0,1 0 0,0 1 0,-1-1-1,1 0 1,-1 1 0,1-1 0,-1 0 0,1 1-1,2 1 16,0 1 0,0 0 1,0 0-1,0-1 0,0 3-16,-2-4 6,7 10 74,0 0 0,-1 1 0,0 0 0,-1 1 0,1 3-80,2 3 240,8 12-240,-16-30 11,9 14 137,-9-14-133,-1 0 1,1-1-1,-1 1 0,1 0 0,0-1 1,-1 1-1,1-1 0,0 1 1,0-1-1,0 1 0,-1-1 1,1 1-1,0-1 0,0 0 0,0 1 1,0-1-1,1 0-15,8-4 44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7:57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14 1144,'-15'-4'14179,"-3"0"-8063,13 4-5650,-1-1 0,1 1 0,-1 0 0,1 0 0,-1 1 0,1 0 0,-1 0 0,0 0-466,-18 10 892,15-8-704,7-2-170,1-1-1,0 0 1,-1 0-1,1 1 1,0-1-1,0 1 1,-1-1-1,1 1 0,0 0 1,0-1-1,0 1 1,0 0-1,0 0 1,0 0-1,0 0 1,0 0-1,0 0 1,0 0-1,0 0 0,1 0 1,-1 0-1,0 0 1,1 1-1,-1-1 1,1 0-1,-1 0 1,1 1-1,0-1 1,-1 0-1,1 1-17,-1 3 27,0 0-1,1 0 1,-1-1 0,1 1-1,0 0 1,1 0 0,-1 0-1,1 0 1,0 0 0,0 0-27,14 30 137,-4-11 2,-6-14-29,0 0 1,0-1-1,1 0 0,1 0 1,0 0-1,4 4-110,-7-8 63,23 22 260,4 5 76,-27-28-336,-1 0 1,0 0-1,-1 0 1,1 0-1,-1 0 0,0 0 1,1 3-64,-2-5 18,0 1 0,-1-1 1,1 0-1,-1 1 0,0-1 1,0 0-1,0 1 0,0-1 1,0 0-1,0 1 0,-1-1 0,1 0 1,-1 0-1,1 1 0,-1-1 1,0 0-1,0 0 0,0 0 0,0 0 1,-1 0-1,1 0 0,0 0 1,-1 0-1,1 0 0,-1-1 0,0 1 1,1-1-1,-1 1 0,0-1 1,0 0-1,0 1 0,-2 0-18,1-1-73,-1 1-1,0 0 0,1-1 1,-1 1-1,0-1 0,0 0 1,1 0-1,-1-1 0,0 1 1,0-1-1,0 0 1,0 0-1,0 0 0,0 0 1,0-1-1,0 0 0,0 1 1,-2-2 73,4 1-258,1 0 1,-1 0-1,1 0 1,-1 1-1,1-2 1,0 1 0,0 0-1,-1 0 1,1 0-1,0-1 1,0 1-1,0 0 1,0-1-1,0 1 1,0-1-1,1 1 1,-1-1 0,0 1-1,1-1 1,0 0-1,-1 1 1,1-1-1,0 0 1,-1 1-1,1-1 1,0 0 0,1-1 257,-1 2-543,0-1 0,0 0 0,0 1 0,1-1 0,-1 1 1,1-1-1,-1 1 0,1-1 0,0 1 0,0 0 0,-1-1 1,1 1-1,0 0 0,0 0 0,0-1 0,0 1 0,1 0 1,-1 0-1,0 0 543,1-1-917,1 1 1,0-1 0,-1 1-1,1 0 1,0 0-1,0 0 1,0 0-1,0 0 1,2 0 916,0 0-470,-1 1 1,1 0-1,-1 0 0,0 0 0,1 1 1,1 0 469,8 2 849,-1 0 0,1 2 0,10 4-849,1 1 1244,-13-6 2352,0-1 1,0 0-1,6 0-3596,-7-2 1272,-1 0-1,1 0 1,0-2-1,1 1-1271,-4-1 377,0 0 0,0-1-1,0 1 1,0-1 0,0-1 0,0 0-1,-1 0 1,1 0 0,-1-1 0,0 0-1,0-1 1,1-1-377,4-4 394,0-2 0,-1 1 0,-1-1-1,0-1 1,1-3-394,-10 14 14,8-10 101,0-1 0,-1 0-1,-1 0 1,0-1 0,1-7-115,-4 12 11,-2-1 1,1 1 0,-1-1-1,-1 0 1,1 1 0,-2-1 0,1 0-1,-1 0 1,-1 0-12,1 6-10,-1 0 0,0-1 0,1 1 0,-1 0 0,-1 0 0,1 0-1,-1 0 1,1 0 0,-1 0 0,-1 0 0,1 0 0,0 1 0,-1-1 0,-1-1 10,3 4-7,0-1 1,-1 1-1,1 0 1,0 0-1,-1-1 1,1 1-1,-1 0 1,1 1-1,-1-1 1,1 0-1,-1 0 1,1 1-1,-1-1 1,0 0-1,0 1 1,1 0-1,-1-1 0,0 1 1,0 0-1,1 0 1,-1 0-1,0 0 1,0 0-1,0 1 1,1-1-1,-1 0 1,0 1-1,1-1 1,-2 2 6,-2 0-1,1 0 1,-1 1-1,1-1 1,0 1-1,0 0 1,0 1-1,0-1 1,1 1-1,-3 3 1,0-1 56,0 1 0,1 1-1,0-1 1,0 1 0,1 0 0,0 0-1,0 0 1,1 0 0,0 1-1,1-1 1,0 1 0,0 0-1,1 0 1,0-1 0,0 1-1,1 0 1,0 0 0,1 0 0,0 0-1,0 0 1,3 7-56,0-3 125,0-1 1,1 0-1,1 0 0,0 0 0,0 0 1,1-1-1,6 7-125,2 1 199,1-2 1,0 0-1,18 13-199,-28-24 30,1-1 0,0 1 1,0-2-1,1 1 0,-1-1 0,1 0 1,1 0-31,-4-3 81,0 1 0,1-1 0,-1 0 0,0 0 0,1 0 0,-1-1 0,1 1 0,-1-2 0,0 1 0,1 0 0,4-2-81,21-6 67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07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12259,'10'5'10466,"-4"0"-6961,1 2-2129,-3 6-408,-5-1 8,1-1-1488,0 0 760</inkml:trace>
  <inkml:trace contextRef="#ctx0" brushRef="#br0" timeOffset="1">63 127 2521,'46'104'16835,"-35"-97"-12298,0 5-1528,-3-5-1265,-3 0-424,-4-3-511,-1-8-57,-1 3 96,0-1-6537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10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55 800,'-10'-16'5229,"6"9"1815,2 3 3965,11 30-10492,-2-1 0,-1 1-1,-1 1 1,-1-1 0,-1 2-517,17 135 1020,-20-158-988,-2-9-26,-4-14-28,0-1-11,0 0 1,2-1-1,1 0 1,0 0-1,1 0 0,1-16 33,2 26-2,-1-1-1,2 0 0,-1 1 0,1 0 0,1-1 1,0 1-1,0 0 0,1 0 0,0 1 0,1-1 1,0 1-1,1 0 0,5-7 3,-9 13 0,0 1 1,0-1-1,1 1 0,-1-1 1,1 1-1,0 0 0,-1 0 1,1 0-1,0 0 1,0 1-1,0-1 0,0 1 1,1 0-1,-1 0 0,0 0 1,1 0-1,-1 0 10,0 1 1,0 0-1,0 0 0,0 1 1,0-1-1,0 0 1,0 1-1,0 0 1,0 0-1,0 0 0,-1 0 1,1 0-1,0 1 1,0-1-1,-1 1 0,1-1 1,-1 1-1,2 1-10,6 6 126,-1 0-1,0 1 1,0 0-1,-1 1 1,0 0-1,-1 0 0,0 1 1,-1-1-1,3 9-125,10 25 518,-3 0-1,-1 2-517,-7-20 129,-5-18-81,-1-1 0,0 1 0,0-1 0,-1 1 0,0 0 0,-1 0 0,0 1-48,-1-6 35,-2-9-36,-3-14-64,0-3-46,3 16 77,1 0-1,0-1 1,1 0-1,0 1 1,0-1-1,0 0 1,1 0-1,0 0 1,0 0-1,1 0 35,2-5-15,1 0 0,0 0 0,1 1 0,0 0 0,1 0 0,0 0 0,1 0 0,0 1 0,1 0 0,0 1 0,0 0 0,8-7 15,-15 15 13,1 0 0,-1 0 0,0 0 0,0 0 0,1 0 0,-1 0 1,1 0-1,-1 0 0,1 1 0,-1-1 0,1 0 0,-1 1 0,1-1 0,-1 1 0,1 0 0,0 0 0,-1-1 0,1 1 0,0 0 0,-1 1 1,1-1-1,0 0 0,-1 0 0,1 1 0,-1-1 0,1 0 0,0 1 0,-1 0 0,1-1 0,-1 1 0,1 0 0,-1 0 0,0 0 0,1 0 1,-1 0-1,0 0 0,0 0 0,0 0 0,1 1-13,3 4 84,-1 0 0,0 0 0,0 1 0,0-1 0,-1 1 0,0-1 0,0 1 0,0 2-84,2 8 215,-1 1 1,0 0 0,1 14-216,1 54 347,-6-84-344,-2 7 300,0-7-1191,1-4-3789,1-1 3308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10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2208,'0'-4'14996,"4"2"-11820,0 2-703,-4 0-417,0 0-175,5 15-817,2 14-200,12 43-336,-11-35-128,0-5-224,1-5 8,-2-14-176,-2-10-120,-5-3-736,1-3-320,-2 2 2208,0 0-1136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11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1200,'0'-34'10034,"2"22"-2840,4 9-3473,-1 0-1569,3 10-463,0-3-489,-1-5-520,3 3-920,4 1 280,7 12-272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11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2296,'9'47'16285,"1"23"-10886,-1-2-3068,-7-56-2055,1 0 1,1 0-1,0-1 1,5 12-277,-6-17 38,-3-11-62,-2-5-72,1-14-215,0 1 0,1 0-1,3-13 312,-1 24-53,0 1-1,0-1 0,1 0 0,1 1 0,0 0 0,0 0 0,6-10 54,-7 17-7,1-5 43,1 0 1,0 0 0,1 1-1,-1-1 1,2 2-1,-1-1 1,1 1 0,7-6-37,-13 12 62,1 0 1,0 0-1,-1 0 1,1 0-1,0 0 1,0 0-1,0 0 1,-1 1-1,1-1 1,0 1-1,0-1 1,0 1-1,0 0 1,0 0-1,0 0 1,0 0-1,0 0 1,0 0-1,0 0 1,0 1-1,0-1 1,0 1-1,0 0 1,0-1-1,0 1 1,0 0-1,-1 0 1,1 0-1,0 0 1,-1 0-1,1 1 1,-1-1-1,1 0 1,-1 1-1,0-1 1,1 1-63,3 4 240,0 1 0,0 0 1,-1 0-1,0 0 0,0 0 1,0 1-1,-1-1 1,0 4-241,5 15 582,-2 1 0,2 19-582,-3-14 483,9 27-483,-9-45 86,-5-13-92,0-1-1,0 0 1,0 0-1,0 0 1,0 0 0,0 0-1,0 0 1,0 0-1,0 0 1,0 1-1,0-1 1,0 0-1,0 0 1,0 0 0,0 0-1,0 0 1,0 0-1,1 0 1,-1 0-1,0 0 1,0 0 0,0 0-1,0 1 1,0-1-1,0 0 1,0 0-1,0 0 1,0 0-1,1 0 1,-1 0 0,0 0-1,0 0 1,0 0-1,0 0 1,0 0-1,0 0 1,0 0-1,0 0 1,1 0 0,-1 0-1,0 0 1,0 0-1,0 0 1,0 0-1,0 0 1,0 0-1,0 0 7,5-4-2939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11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12307,'-72'40'9762,"66"-38"-7474,-5-2-239,16 0-521,5 0-184,12 0-728,18 0-128,4-6-191,3-2-1,-2 0 64,2 2 288,-5 0 120,-1 2-752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12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198 122 2449,'-2'-20'12242,"-3"1"-5834,2 13-5356,1 0 1,-1 1 0,0-1-1,0 1 1,-4-4-1053,4 5 211,0 0-1,-1 0 1,1 1-1,-1-1 1,0 1 0,0 0-1,0 0 1,-1 0-1,1 0 1,-1 1 0,0 0-1,1 0 1,-1 0-1,-4-1-210,7 3 31,-1 0-1,1-1 1,0 1-1,-1 0 1,1 0-1,-1 1 1,1-1 0,-1 0-1,1 1 1,-1 0-1,1-1 1,0 1-1,0 0 1,-1 0-1,1 0 1,0 1-1,0-1 1,0 0-1,0 1 1,0-1 0,-1 2-31,-1 1 25,0 1 1,-1 0-1,2 0 1,-1 0-1,1 0 1,-1 1-1,0 3-25,0 0 13,0 0-1,1 0 0,0 0 0,1 0 0,0 0 0,1 1 0,0-1 0,0 0 0,1 1 1,0-1-1,0 1 0,1-1 0,1 0 0,0 1 0,0-1 0,0 0 0,1 0 0,1 0 1,-1 0-1,2-1 0,-1 0 0,1 0 0,0 0 0,1 0 0,4 5-12,-7-10 3,0 0 0,0 0-1,0 0 1,1-1 0,-1 1 0,1-1-1,-1 0 1,1 0 0,0 0-1,0 0 1,0-1 0,0 1 0,0-1-1,0 0 1,1 0-3,1-1 1,0 1-1,0-1 1,0-1-1,0 1 1,0-1-1,-1 0 1,1 0-1,0-1 1,-1 1-1,3-2 0,6-3-15,0-1-1,0-1 1,0 0-1,-1-1 1,0 0-1,-1-1 0,9-9 16,31-36-160,-13 13 32,-39 42 129,1-1-1,-1 1 1,0 0-1,0-1 1,1 1-1,-1 0 1,0-1-1,1 1 1,-1 0-1,0 0 1,1-1-1,-1 1 1,1 0-1,-1 0 1,0 0-1,1-1 1,-1 1-1,1 0 1,-1 0-1,1 0 1,-1 0-1,0 0 1,1 0-1,-1 0 1,1 0-1,-1 0 1,1 0-1,-1 0 1,0 0-1,1 0 1,-1 1-1,1-1 1,-1 0-1,1 0 1,-1 0-1,0 1 1,1-1-1,-1 0 1,0 0-1,1 1 1,-1-1-1,0 0 1,1 1-1,-1-1 0,0 0 1,0 1-1,1-1 1,-1 0-1,0 1 1,0-1-1,0 1 1,0-1-1,1 0 1,-1 1-1,0-1 0,2 5 39,-1 1 1,1-1-1,-1 0 0,1 4-39,-1-2 67,1 6 121,1-1-1,1 0 1,0 0 0,1 0-1,0-1 1,5 10-188,-9-20 18,0 1 1,0 0-1,1-1 0,-1 1 1,0-1-1,1 1 0,-1-1 1,1 0-1,0 0 1,-1 0-1,1 1 0,0-1 1,0-1-1,0 1 1,-1 0-1,1 0 0,0-1 1,0 1-1,0-1 1,0 0-1,0 1 0,0-1 1,0 0-1,0 0 1,0 0-1,0-1 0,0 1 1,0 0-1,0-1 1,0 1-1,0-1 0,0 0 1,0 0-1,1-1-18,0 1-12,0-1 0,0-1 0,-1 1 0,1 0-1,-1-1 1,0 1 0,0-1 0,1 0 0,-2 1 0,1-1 0,0 0-1,0-1 13,3-7-257,-1-1 1,3-9 256,-4 12-141,55-192-2766,-58 201 2906,0 0 0,0 0 0,0 0 0,0 0 0,0 0-1,0 0 1,0 0 0,0 0 0,0 0 0,0-1 0,0 1 0,0 0 0,0 0 0,0 0 0,0 0 0,0 0 0,0 0 0,0 0 0,0 0 0,0 0 0,0 0 0,0 0 0,0-1 0,0 1 0,0 0 0,0 0 0,1 0 0,-1 0-1,0 0 1,0 0 0,0 0 0,0 0 0,0 0 0,0 0 0,0 0 0,0 0 0,0 0 0,0 0 0,0 0 0,0 0 0,0 0 0,1-1 0,-1 1 0,0 0 0,0 0 0,0 0 0,0 0 0,0 0 0,0 0 0,0 0 0,0 0-1,0 0 1,0 0 0,1 0 0,-1 1 0,0-1 0,0 0 0,0 0 0,0 0 1,3 6 44,0 13 158,3 31 1477,4 10-1679,-7-44 216,2 0-1,-1 0 1,2-1 0,0 1 0,6 10-216,-9-21 47,0 0 0,0-1-1,1 0 1,-1 1 0,1-1 0,0 0 0,2 1-47,-5-4-1,0 0 0,0 0 1,1 0-1,-1 0 0,0 0 0,0 0 0,1-1 0,-1 1 0,0-1 0,1 1 0,-1-1 1,1 1-1,-1-1 0,1 0 0,-1 0 0,0 0 0,1 0 0,-1 0 0,1 0 0,-1 0 1,1 0-1,-1 0 0,1-1 0,-1 1 0,0 0 0,1-1 0,-1 0 0,0 1 0,2-1 1,-1-1-86,-1 1 0,1-1-1,-1 0 1,1 0-1,-1 1 1,0-1-1,1 0 1,-1 0 0,0 0-1,0 0 87,11-28-5768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12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12603,'8'34'10018,"4"22"-7258,-1 7-431,-2 23-873,11 3-336,-5-8-751,1-4-137,1-26-104,3-10-104,0-27-448,5-4-441,-4-20 1321,-11-11 337,3-9-377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13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11114,'13'-5'10651,"2"5"-6915,6 8-1143,6-4-801,3 4-335,10 1-889,4-2-208,7 3-120,2-2-16,7 3-192,1-2-32,12 14-7274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13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1360,'68'-58'11035,"-64"56"-5634,2 6-2353,-4 5-607,2 7-505,1 3-359,-1 3-649,1 2-200,5 4-304,2 3-136,-7-2-168,7 0 24,-10-5-80,-4-5-8,3-8-552,-1-5-48,-1-14-6721,-7-9 5184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8:15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42 704,'-5'-1'13575,"0"-4"-7383,5 5-6129,-1 0 1,1 0-1,0 0 1,0-1 0,0 1-1,-1 0 1,1 0-1,0 0 1,0-1 0,0 1-1,0 0 1,-1 0-1,1-1 1,0 1 0,0 0-1,0 0 1,0-1-1,0 1 1,0 0 0,0 0-1,0-1 1,0 1-1,0 0 1,0-1-1,0 1 1,0 0 0,0 0-1,0-1 1,0 1-1,0 0 1,1 0 0,-1-1-1,0 1 1,0 0-1,0 0 1,0-1 0,0 1-1,1 0 1,-1 0-1,0 0 1,0-1 0,0 1-1,1 0 1,-1 0-1,0 0 1,0 0 0,0 0-1,1-1 1,-1 1-1,0 0-63,10-4 72,0 0 0,0 0 0,0 1 0,0 0-1,0 1 1,2 0-72,-10 2 8,2-1 8,-1 0 0,1 1 0,0-1 0,-1 1-1,1 0 1,0 0 0,0 1 0,-1-1 0,1 1 0,0 0-1,-1 0 1,1 0 0,-1 0 0,1 1 0,-1-1 0,1 1 0,-1 0-1,0 0 1,0 0 0,0 1 0,1 0-16,0 1 15,-1 0 1,0 0 0,1 0-1,-2 1 1,1-1-1,0 1 1,-1 0 0,0-1-1,0 1 1,-1 0-1,1 0 1,-1 0-1,0 0 1,0 2-16,1 13 73,-1 0-1,-2 5-72,1 0 36,0-4-1,-1 1 1,-2 0-1,-2 9-35,-17 64 67,21-89-62,-18 54 47,11-37 34,-4 18-86,8-21 79,2 0 1,0 15-80,0-8 84,1-20-57,0 6 31,0 1 1,1-1-1,0 0 0,1 0 1,1 2-59,-2-13 2,0-1 0,1 0 0,-1 0 0,1 0 0,-1 0 0,1 0 0,0 1 0,-1-1 0,1 0 0,0-1 0,0 1 0,0 0 0,0 0 0,0 0 0,0 0 0,0-1-1,0 1 1,0 0 0,0-1 0,0 1 0,0-1 0,0 1 0,1-1 0,-1 0 0,0 1 0,0-1 0,1 0 0,-1 0 0,0 0 0,1 0-2,0 0-4,1 0 0,-1 0 0,1 0 0,-1 0 0,1 0 0,-1-1 1,1 1-1,-1-1 0,1 0 0,-1 0 0,0 0 0,1 0 0,-1 0 0,1-1 4,45-43-16,-42 37 29,-6 8-13,0 0 1,0 0 0,0-1-1,0 1 1,0 0-1,-1-1 1,1 1 0,0 0-1,0 0 1,0-1 0,0 1-1,0 0 1,0 0 0,0-1-1,-1 1 1,1 0-1,0 0 1,0 0 0,0-1-1,-1 1 1,1 0 0,0 0-1,0 0 1,-1-1-1,1 1 1,0 0 0,0 0 1,0 0-1,0 0 0,0 1 1,0-1-1,0 0 0,-1 0 1,1 0-1,0 0 0,0 0 1,0 0-1,0 0 0,0 0 0,0 0 1,0 0-1,0 0 0,0 0 1,0 0-1,0 1 0,0-1 1,-1 0-1,1 0 0,0 0 0,0 0 1,0 0-1,0 0 0,0 0 1,0 0-1,0 1 0,0-1 1,0 0-1,0 0 0,0 0 1,0 0-1,0 0 0,0 0 0,0 0 1,0 0-1,0 1 0,0-1 1,1 0-1,-1 0 0,0 0 1,0 0-1,0 0 0,0 0 1,0 0-1,0 0-1,0 2 11,-1 19 41,0-13-45,1 1 0,0-1 0,1 0 0,0 2-7,8 75 60,23 87 429,-10-51 127,3 21 242,-24-132-760,1-1 0,-1 1 0,-1-1 0,0 10-98,0-17 21,0 1-1,0-1 1,-1 0-1,1 1 1,-1-1-1,1 0 1,-1 0-1,0 0 0,1 1 1,-1-1-1,-1 0 1,1 0-1,0 0 1,0 0-1,-1 0 1,1-1-1,-1 1 1,1 0-1,-1-1 1,0 1-1,0-1 0,-1 1-20,-10 4 90,-1-2 0,0 0 0,0 0 0,0-1 0,-15 0-90,7 1 49,11-3-91,0 0-1,-1-1 1,1 0-1,-1 0 1,1-1 0,0-1-1,-1 0 1,-7-3 42,5 2-265,11 3 265,-1-1-187,0 0 1,1 0-1,-1 0 1,1 0-1,-1 0 0,-1-2 187,4 3 8,0-1 0,0 1 0,1-1 0,-1 1 0,1-1 0,-1 1 1,0-1-1,1 1 0,-1-1 0,1 0 0,-1 1 0,1-1 0,-1 0 0,1 0 0,0 1 0,-1-1 0,1 0 0,0 0 0,0 1 0,0-1 0,-1 0 0,1 0 0,0 0 0,0 1 0,0-1 0,0 0 0,0 0 0,0 0 0,1 1 0,-1-1 0,0 0 0,0 0 0,1 0 0,-1 1 0,0-1-8,14-23 375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13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2056,'9'-5'15276,"-9"2"-10539,0 1-2193,0 2-655,0 0-353,0 0-824,0 0-184,0 0-200,0 0-320,0 0 1057,16 9-9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14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26 1568,'4'-11'8762,"-4"11"-8540,0-1-1,0 1 1,0 0 0,0-1-1,0 1 1,0 0 0,0 0-1,0-1 1,0 1 0,0 0-1,0-1 1,0 1 0,0 0-1,-1 0 1,1-1 0,0 1-1,0 0 1,0 0 0,0 0-1,-1-1 1,1 1 0,0 0-1,0 0 1,-1 0-222,-1-1 816,0 0-1,0 0 1,0 1 0,0-1 0,0 1-1,0 0 1,0 0 0,-3-1-816,-8 0 1249,2 0-289,0 0-1,0 1 1,0 0 0,-7 2-960,14-2 146,0 0 1,0 1 0,0 0 0,0 0-1,0 0 1,1 0 0,-1 1 0,0 0-1,1 0 1,-1 0 0,1 0 0,-1 0-1,1 0 1,-1 2-147,3-3 21,0 0 0,1 0 0,-1 0 0,1 0 0,-1 0 0,1 0 0,-1 0 0,1 0 0,-1 0 0,1 0 0,0 0 0,0 0 0,0 0 0,-1 0 0,1 0-1,0 0 1,0 1 0,0-1 0,1 0 0,-1 0 0,0 0 0,0 0 0,1 1-21,1 3 56,0 0-1,0 0 0,1 0 1,1 2-56,-2-3 32,8 12 83,0-1-1,1 0 1,11 12-115,41 37 244,-32-33 345,19 23-589,-47-50 55,-1-2-16,-1-1 1,1 1-1,-1 0 0,0 0 1,1 0-1,-1 0 0,0 0 1,0 0-1,-1 0 0,1 0 1,0 0-1,-1 0 0,1 2-39,-1-4 13,0 1-1,0-1 0,0 1 1,0-1-1,0 1 0,0-1 1,0 1-1,0-1 0,0 1 1,0-1-1,0 1 0,-1-1 1,1 0-1,0 1 0,0-1 0,-1 1 1,1-1-1,0 1 0,0-1 1,-1 0-1,1 1 0,0-1 1,-1 1-1,1-1 0,-1 0 1,1 0-1,0 1 0,-1-1-12,-15 5 166,11-4-118,-68 13 48,-1-4 0,-23-1-96,89-8-137,3 0-6,0-1 0,1 1 0,-1-1 0,0 0 0,0 0 0,0-1 0,1 0 0,-1 1 0,0-2 143,4 2-115,1 0-1,0-1 1,-1 1 0,1 0 0,0-1-1,-1 1 1,1 0 0,0-1 0,0 1-1,0 0 1,-1-1 0,1 1-1,0-1 1,0 1 0,0 0 0,0-1-1,0 1 1,0-1 0,0 1 0,0-1-1,0 1 1,0-1 0,0 1 0,0 0-1,0-1 1,0 1 0,0-1-1,0 1 1,0-1 0,1 1 115,6-20-1844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14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270 175 968,'2'-2'1249,"0"1"0,0 0 0,-1 0 0,1-1 0,0 1 0,-1-1 0,0 0 0,1 0-1249,0 0 933,-1 0 1,0 0-1,0 0 0,0 0 0,0 0 1,-1 0-1,1-2-933,0 0 586,0 1 1,-1-1-1,0 0 0,0 0 1,0 1-1,0-1 1,-1 0-1,1 0 1,-1 1-1,0-1-586,-1-3 229,-1 0 0,0 0-1,0 0 1,0 0 0,-1 1-1,1-1 1,-2 1 0,1 0-1,-1 1 1,-2-3-229,5 5 50,-1 0-1,0 1 0,0-1 1,0 1-1,-1 0 0,1 0 1,0 0-1,-1 0 1,0 1-1,1-1 0,-1 1 1,0 0-1,1 0 1,-1 0-1,0 1 0,0-1 1,0 1-1,0 0 1,0 0-1,0 1 0,0-1 1,1 1-1,-1-1 0,0 1 1,0 1-1,1-1 1,-1 0-1,0 1 0,1 0 1,-1 0-1,0 0-49,-4 4 48,0 0-1,0 1 1,1-1 0,0 2 0,0-1-1,1 1 1,0 0 0,-4 6-48,-1 4 58,1 1 1,1 0 0,-5 13-59,9-20 41,1 1 0,0 0 1,1 0-1,0 0 1,1 0-1,0 7-41,2-15 23,0 1-1,0-1 1,1 0 0,-1 1-1,1-1 1,1 0 0,-1 0 0,1 2-23,-1-4 14,1 0 1,-1 0-1,1 0 1,0 0-1,0 0 1,0 0-1,0-1 1,0 1-1,1-1 1,-1 1-1,1-1 1,-1 0-1,3 1-14,-2-1 5,0-1 0,0 1-1,0-1 1,0 0 0,0 0-1,1 0 1,-1 0-1,0-1 1,1 1 0,-1-1-1,0 0 1,1 0 0,-1 0-1,0 0 1,1-1-1,-1 1 1,0-1 0,1 0-1,-1 0 1,0 0 0,0-1-1,0 1 1,3-2-5,2-2 8,0 0 1,0 0 0,0-1-1,-1 0 1,0-1-1,0 0 1,5-6-9,3-6 29,-2-1-1,9-17-28,-8 14 43,14-19-43,-27 40 7,1 0 1,0 0-1,0 0 0,0 0 1,0 0-1,0 0 0,1 0 0,-1 1 1,1-1-8,-2 2 10,-1-1 0,1 1 0,0 0 0,0-1 0,0 1 0,-1 0 1,1 0-1,0 0 0,0 0 0,0 0 0,-1 0 0,1 0 0,0 0 1,0 0-1,0 0 0,-1 0 0,1 1 0,0-1 0,0 0 0,-1 1 0,1-1 1,0 0-1,0 1 0,-1-1 0,1 1 0,0-1 0,-1 1 0,1-1 0,-1 1 1,1 0-11,6 7 162,-1-1 0,-1 2 0,0-1 0,0 0 1,2 6-163,3 4 218,15 36 302,-14-31-54,8 15-466,-18-36 15,0-1 0,0 1 1,0 0-1,1 0 0,-1 0 1,1-1-1,-1 1 0,1-1 1,0 1-1,-1-1 0,1 0 1,0 1-1,0-1-15,-1-1 4,0 0 0,0 1-1,0-1 1,0 0 0,0 0 0,0 0 0,0 0 0,0 0 0,0 0-1,0 0 1,0-1 0,0 1 0,0 0 0,0 0 0,0-1 0,0 1-1,-1 0 1,1-1 0,0 1 0,0-1 0,0 1 0,-1-1 0,1 0-1,0 1 1,0-1 0,-1 0 0,1 0 0,-1 1 0,1-1-1,-1 0 1,1 0-4,14-25-18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14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8586,'10'19'11570,"2"19"-8721,-8 5-593,0 21-527,3 8-273,-4-2-704,3 5-264,5-12-240,0-5 64,6-10-232,2-9-272,-1-12-648,1-10 80,-6-11 320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15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22 1576,'1'-1'1252,"-1"0"0,1 0 1,-1-1-1,1 1 0,0 0 0,-1 0 0,1 0 0,0 0 0,0 0 0,0 0 0,0 0-1252,7-3 4837,-9 4-4764,1 0 1,0 0 0,0 0-1,0 0 1,0 0 0,0 0-1,0 0 1,0 0 0,0 0-1,0 0 1,0 0 0,0 0-1,0 0 1,0 0 0,0 0-1,0 0 1,0 0 0,0 0-1,0 0 1,0 0 0,0 0-1,0 0 1,0-1 0,0 1-1,0 0 1,0 0 0,0 0 0,0 0-1,0 0 1,0 0 0,0 0-1,0 0 1,0 0 0,0 0-1,0 0 1,0 0 0,0 0-1,0 0 1,0 0 0,0 0-1,0 0-73,-2-1 378,0 0 1,0 1-1,0-1 0,0 1 0,0 0 0,0 0 0,0 0 0,0 0 1,-1 0-1,1 0 0,-1 1-378,0-1 128,-1 1 1,1 0 0,-1 0 0,1 0-1,0 0 1,-1 1 0,1-1-1,0 1 1,0 0 0,0 0-1,0 0 1,0 1-129,-2 2 148,0 0-1,0 0 1,1 0-1,0 1 1,0 0-1,-3 5-147,6-8 31,0-1 0,0 1 0,0-1 0,0 1 0,0-1 0,1 1-1,-1 0 1,1-1 0,0 1 0,0-1 0,0 1 0,0 0 0,0-1 0,0 1 0,1 0 0,0-1-1,-1 1 1,1-1 0,0 1 0,1 0-31,14 23 304,-3-8-62,10 12-55,2 5 203,4 8-390,-23-33 106,0 0 1,0 1 0,-2-1 0,1 1-1,-1 0 1,2 11-107,-6-20 17,1 0 0,-1 0 1,0 0-1,0 1 0,0-1 0,0 0 0,0 0 0,0 0 0,0 1 0,-1-1 0,1 0 0,-1 0 1,0 0-1,0 0 0,1 0 0,-1 0 0,-1 0 0,1 0 0,0 0 0,0 0 0,-1 0 0,1-1 1,-1 1-1,1-1 0,-1 1 0,0-1 0,1 1 0,-1-1 0,0 0 0,0 0 0,0 0 0,0 0 1,0 0-1,-1 0-17,-9 3 4,1-1 1,-1 0-1,0 0 1,0-1-1,-4 0-4,-12 0-509,-21-2 509,44 0-11,1 0-162,1 0 1,-1 0 0,1 0-1,-1-1 1,1 1-1,-2-1 173,5 1-41,-1-1 0,1 1 0,0 0-1,-1 0 1,1 0 0,0 0 0,-1-1 0,1 1 0,0 0-1,-1 0 1,1-1 0,0 1 0,-1 0 0,1-1 0,0 1-1,0 0 1,0-1 0,-1 1 0,1 0 0,0-1 0,0 1-1,0-1 42,0 1-58,0-1-1,0 0 0,0 0 1,0 1-1,0-1 0,0 0 1,0 0-1,1 1 1,-1-1-1,0 0 0,1 1 1,-1-1-1,0 0 0,1 1 1,-1-1-1,1 1 0,-1-1 59,18-21-847,3-7-4359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15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 1984,'1'4'3318,"-1"0"0,1 0-1,-1 0 1,0 0 0,0 0-3318,-4 34 4831,0-5-2648,3-25-1847,2 0 1,-1 0 0,1 0-1,0 0 1,1 0 0,0 0-1,0 0 1,1 0-1,-1-1 1,2 1 0,-1-1-1,1 0 1,0 0 0,3 3-337,-4-6 47,0-1 0,0 1 0,1 0 0,-1-1 0,1 0 0,0 0 1,0 0-1,0 0 0,1-1 0,-1 1 0,1-1 0,-1 0 0,1-1 0,-1 1 1,1-1-1,0 0 0,0 0 0,0 0 0,0-1 0,0 0 0,0 0 0,0 0 1,0 0-1,1-1-47,1 0 9,-1-1 0,1 1 0,-1-1 0,1-1 0,-1 1 0,0-1 0,0 0 0,0 0 0,0-1 0,0 1 0,-1-1 0,0-1 0,0 1 0,1-2-9,-2 2 4,-1 0-1,0 0 1,0 0-1,0 0 1,0 0-1,-1-1 1,0 1-1,0-1 1,0 0-1,0 0 1,-1 0 0,0 0-1,0 1 1,0-2-1,0 1 1,-1 0-1,0 0 1,0 0-1,-1-1-3,1 0 2,-1 1 0,0-1 0,0 1 0,-1 0 0,0-1 0,0 1 0,0 0 0,0 0 0,-1 0 0,0 0 0,0 1 0,0-1 0,-1 1 0,1 0 0,-1 0 0,0 0 1,0 0-1,0 0 0,-1 1 0,1 0 0,-1 0 0,0 0 0,0 1 0,0 0 0,0 0 0,0 0 0,-4-1-2,0 1-27,1 0 1,-1 1 0,0 0 0,0 1-1,0 0 1,0 0 0,-6 1 26,8 0-34,1 0 1,0 0 0,0 1-1,-1 0 1,1 0 0,0 0-1,1 1 1,-1 0 0,0 0-1,1 0 1,-1 1 33,5-3-7,0 0 0,0-1 1,0 1-1,0 0 0,1 0 0,-1 0 0,0 0 1,0 0-1,1 0 0,-1 0 0,0 1 7,-1 14-54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16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259 243 824,'2'0'674,"0"0"0,-1 0 0,1 0 0,0 0 0,-1-1 0,1 1 0,-1-1 0,1 1 0,-1-1 0,1 0 0,-1 1 0,1-1-1,-1 0 1,0 0 0,1 0 0,-1 0 0,1-1-674,0 0 582,0 0 0,-1 0 0,1 0 0,-1-1 0,0 1 0,1 0 0,-1-1 0,0 1 0,0-1 0,0-1-582,0-3 544,1-1 0,-1 0 0,0 0 0,-1 0 1,0 1-1,0-1 0,-1-2-544,0-1 389,-1-1-1,0 1 1,0 0-1,-1 0 1,-1 0 0,-4-9-389,7 16 71,-1 1-1,0 0 1,0-1 0,0 1 0,0 0 0,-1 0 0,1 0-1,-1 1 1,0-1 0,0 1 0,0-1 0,0 1 0,0 0-1,0 0 1,0 0 0,-1 1 0,1-1 0,-1 1 0,1 0-1,-1 0 1,0 0 0,0 0 0,0 0-71,-4 1 48,1 0 0,0 0 0,-1 0 1,1 1-1,-1 0 0,1 1 0,0 0 0,0 0 1,0 0-1,0 1 0,-5 2-48,3 0 34,0 0 0,1 0-1,0 1 1,-1 0 0,2 1 0,-1 0 0,1 0-1,-5 7-33,7-8 26,0 1-1,0 0 0,0 0 0,1 1 0,1-1 0,-1 1 0,1 0 0,0 0 0,1 0 1,-1 4-26,2-6 33,0 0 1,1 0 0,0 0 0,0 0-1,0 0 1,1 0 0,-1 0 0,1 0-1,1 0 1,-1 0 0,1 0 0,0-1-1,1 1 1,2 5-34,-2-6 34,1 1 0,-1-1-1,1 0 1,0 0 0,0 0-1,1-1 1,0 1 0,0-1-1,0 0 1,2 1-34,-4-3 11,0 0-1,0-1 1,0 1 0,0-1 0,1 0 0,-1 0-1,0 0 1,0 0 0,1-1 0,-1 1-1,1-1 1,-1 0 0,0 0 0,1 0-1,-1 0 1,1-1 0,-1 1 0,0-1 0,1 0-1,1-1-10,11-5 18,0-2 0,0 0-1,-1 0 1,0-2 0,-1 0-1,5-5-17,18-14 69,-34 28-30,-1 1 0,0-1 0,1 1 1,-1-1-1,1 1 0,-1 0 0,1 0 0,0 0 0,-1 0 0,1 1 1,2-1-40,-4 1 42,1 0 0,-1 0 0,0 0 1,0 0-1,1 0 0,-1 0 0,0 1 0,1-1 1,-1 1-1,0-1 0,0 1 0,0-1 1,1 1-1,-1 0 0,0-1 0,0 1 1,0 0-1,0 0 0,0 0 0,0 0 1,-1 0-1,1 0 0,0 0 0,0 1-42,24 41 1082,-18-30-877,0-1 0,0 0-1,1-1 1,1 1 0,0-1-205,-8-10 21,0 1-1,1-1 1,-1 0-1,0 0 1,1 0-1,-1 0 1,1 0-1,-1 0 1,1 0-1,0 0 1,-1 0 0,1-1-1,0 1 1,0-1-1,-1 1 1,1-1-1,0 0 1,0 1-1,0-1 1,0 0-1,-1 0 1,1-1-1,0 1 1,0 0 0,0 0-1,-1-1 1,1 1-1,0-1 1,0 0-1,-1 0-20,19-7-1914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21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191 136 736,'3'-7'2445,"0"0"1,-1 0-1,0-1 0,0 1 0,0-1 0,-1-4-2445,0 8 516,-1 0 0,1 0 0,-1 0 0,0 0 0,-1 0 0,1 1 0,-1-1 0,1 0 0,-1 0-1,0 0 1,-1 1 0,1-1 0,-1-1-516,0 3 146,0 0 1,1 0-1,-1 0 1,0 0-1,0 1 0,0-1 1,0 1-1,0-1 1,0 1-1,0 0 1,0-1-1,-1 1 0,1 1 1,0-1-1,-1 0 1,1 0-1,-1 1 0,1 0 1,-1-1-1,1 1 1,-1 0-1,1 0 0,-3 0-146,0 1 105,0-1 0,1 1 0,-1 0 0,0 0 0,0 1 0,1-1 0,-1 1-1,1 0 1,-1 0 0,1 0 0,-3 3-105,0 1 70,0 0 1,1 0-1,0 0 0,0 1 1,0 0-1,1 0 0,0 1 0,1-1 1,0 1-1,0 0 0,0 0 1,1 1-1,0-1 0,1 1 1,0 1-71,-2 11 114,0 1 1,2-1 0,1 0 0,0 1-1,3 16-114,3 13 196,2-1-1,3-1 0,10 33-195,55 143 235,-43-143-43,14 18-192,-45-99-19,12 29-525,-12-20 62,-1-10 465,0 0 1,0 0-1,0 0 1,0 1 0,-1-1-1,1 0 1,0 0-1,0 0 1,0 0-1,-1 0 1,1 0-1,0 0 1,0 0-1,0 0 1,-1 0-1,1 0 1,0 0-1,0 0 1,0 0-1,-1 0 1,1 0 0,0 0-1,0 0 1,0 0-1,-1 0 1,1 0-1,0-1 1,0 1-1,0 0 1,-1 0-1,1 0 1,0 0-1,0 0 1,0-1-1,0 1 1,0 0 0,-1 0-1,1 0 1,0 0 16,-3-3 23,1 1-1,-1 0 1,0-1 0,1 1 0,-3-3-23,-21-33 191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21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2216,'28'-4'15100,"2"3"-11836,12 5-1199,-1-4-313,9 4-199,9 1-681,-5-1-288,5 0-64,-4 0-56,-9 0-840,2-4-360,-8 5-664,3 5 2640,-22 0-1032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22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1376,'3'5'12031,"-2"2"-5802,-3 10-1716,0 3-1892,3-15-2179,1 2-46,-1 1-1,-1-1 1,1 0-1,-1 0 1,0 1-1,-1-1 1,0 0-1,0 0 1,-1 1-396,0 0 46,1 0 0,-1 0 0,1 1 0,1-1 0,-1 1 0,1-1 1,1 1-1,0-1 0,0 0 0,0 1 0,3 6-46,-3-11-2,0 0-1,1-1 1,-1 1-1,1-1 1,-1 0 0,1 1-1,0-1 1,0 0 0,1 0-1,-1 0 1,1-1-1,-1 1 1,1 0 0,0-1-1,0 0 1,0 1 0,0-1-1,0-1 1,1 1 0,-1 0-1,1-1 1,-1 1-1,1-1 1,-1 0 0,1-1-1,3 2 3,-1-2-27,0 0 0,0-1 1,0 1-1,-1-1 0,1 0 0,0-1 0,-1 1 0,1-1 0,-1 0 0,1-1 0,-1 1 0,0-1 0,0 0 0,0 0 0,0-1 0,-1 1 0,1-1 0,-1 0 1,3-3 26,-2 1-79,0 1 1,-1-1 0,0 1 0,0-1 0,0 0 0,-1-1 0,1 1 0,-2-1 0,1 1 0,-1-1 0,0 0 0,0 0-1,-1 0 1,0 0 0,1-6 78,-2 9-23,-1-1 0,1 1-1,-1-1 1,0 1 0,0-1 0,0 1-1,-1 0 1,1 0 0,-1-1 0,0 1-1,-1 0 1,1 1 0,0-1-1,-1 0 1,0 1 0,0-1 0,0 1-1,0 0 1,-1 0 0,1 0 0,-1 1-1,0-1 1,0 0 23,-4-1 1,0 0 0,0 0 0,0 1 1,-1 0-1,1 0 0,-1 1 0,0 0 0,1 1 0,-1 0 0,0 0 1,-3 1-2,7 0 1,-8 0 68,1 0 0,-1 1 0,0 0 0,0 1-69,13-2 6,0 1-1,-1-1 1,1 0-1,0 0 1,-1 0 0,1 0-1,0 0 1,-1 0-1,1 0 1,0 1 0,-1-1-1,1 0 1,0 0-1,0 0 1,-1 1 0,1-1-1,0 0 1,0 0-1,-1 1 1,1-1 0,0 0-1,0 1 1,0-1-1,0 0 1,-1 1 0,1-1-1,0 0 1,0 1-1,0-1 1,0 0 0,0 1-1,0-1 1,0 0-1,0 1 1,0-1 0,0 0-1,0 1 1,0-1-1,0 0 1,0 1 0,0-1-1,0 0 1,1 1-1,-1-1 1,0 0 0,0 1-1,0-1 1,0 0-1,1 0 1,-1 1-6,1-1-1,-1 0 0,1 1 0,0-1 0,0 0 0,-1 0 0,1 0 0,0 0 0,-1 0 0,1 0 0,0 0 1,0 0-1,-1 0 0,1 0 0,0 0 0,0 0 1,3-1-5,68-2-19,32-1-4,-81 4 26,-5 0 1,0 0 1,-1 1 0,1 1 0,-1 0 0,1 2-1,9 3 1,-16-4 0,-1 2 0,0-1 0,0 1 0,-1 1 0,1 0 0,-1 0 0,-1 1 0,1 0 0,-1 0 0,0 1 0,2 3 0,-5-4 5,1 0 0,-1 1 0,0-1 0,-1 1 1,0 0-1,0 0 0,-1 0 0,0 1 0,0-1 1,-1 1-1,0 0 0,0 0 0,-1 0 0,0 1-5,-1-3 23,1 22 82,-1-26-73,-1-1 1,1 0 0,0 1 0,-1-1-1,1 0 1,-1 0 0,0 0 0,1 1-1,-1-1 1,-1 1-33,1-2 12,1-1 0,0 1 0,0-1 0,-1 0 0,1 1 0,0-1 0,-1 0 0,1 0 0,-1 1 1,1-1-1,0 0 0,-1 0 0,1 0 0,-1 1 0,1-1 0,-1 0 0,1 0 0,-1 0 0,1 0 0,0 0 0,-1 0 0,1 0 0,-1 0 0,1 0 0,-1 0 0,1 0 0,-1 0 0,1 0 0,-1 0 0,1-1 0,0 1 1,-1 0-1,1 0 0,-1 0 0,1-1 0,0 1 0,-1 0 0,1-1 0,-1 1 0,1 0-12,-13-14 216,10 10-201,1 0 1,0 0 0,0 0 0,0 0 0,0-1 0,1 1 0,0 0 0,0-1 0,0 1 0,1-1 0,-1 1 0,1-1-1,0 1 1,0-1 0,1 0-16,0-7 2,1-1-1,0 1 0,1-1 1,4-8-2,-4 11 24,1 0 0,0 0 1,0 1-1,1 0 1,1 0-1,0 0 0,0 1 1,0-1-1,1 2 1,6-7-25,-10 12 37,0-1 1,0 1-1,0 0 1,0 0-1,0 0 1,0 0 0,1 1-1,-1 0 1,0-1-1,1 1 1,-1 0-1,1 0 1,0 1 0,2-1-38,0 1-482,-1 0 1,1 0 0,-1 0 0,1 1 0,-1 0 0,2 1 481,39 13-1376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8:16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46 1016,'-3'-17'3922,"1"-4"8462,-1 13-7672,0 9-1522,2 8-1922,-1 36-507,2 1 0,3 19-761,-3-56 68,1 5-5,1 1 0,0-1 0,1 0-1,1 0 1,0 0 0,0 0 0,5 6-63,-6-12-3,2 0 0,-1 0 0,1 0 0,0-1 0,0 0 0,1 0 0,0 0 0,0-1 0,1 1 0,0-2 0,0 1 0,6 3 3,8 1-321,-11-9 130,-10-1 211,0 0 1,0 0-1,0 0 1,1 0-1,-1 0 0,0 0 1,0 0-1,0 0 1,0 0-1,0 0 1,1-1-1,-1 1 1,0 0-1,0 0 1,0 0-1,0 0 1,0 0-1,0-1 1,1 1-1,-1 0 0,0 0 1,0 0-1,0 0 1,0 0-1,0-1 1,0 1-1,0 0 1,0 0-1,0 0 1,0-1-1,0 1 1,0 0-1,0 0 1,0 0-1,0 0 0,0-1 1,0 1-1,0 0 1,0 0-1,0 0 1,0 0-21,-7-13 425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22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25 1656,'2'-10'12229,"-5"3"-6950,3 6-5091,-1 0 0,0 1 0,1-1 0,-1 1 0,0-1 1,0 1-1,1-1 0,-1 1 0,0-1 0,0 1 0,0 0 1,0-1-1,1 1 0,-1 0 0,0 0 0,0-1 0,0 1 0,0 0 1,0 0-1,0 0 0,0 0 0,0 0 0,0 1 0,1-1 1,-1 0-1,0 0 0,-1 1-188,-32 12 3422,-12 7-3422,30-13 328,7-3-175,0 0 1,1 1-1,0-1 0,0 2 1,1-1-1,-8 7-153,13-10 32,0 1 0,-1-1 0,1 1-1,0 0 1,0-1 0,0 1 0,1 0 0,-1 0 0,1 0 0,-1 0 0,1 0 0,0 1-1,0-1 1,0 0 0,1 1 0,-1-1 0,1 0 0,0 1 0,0-1 0,0 3-32,1-1 21,0-1 0,0 0 0,0 1 0,1-1 0,0 0 0,0 0 0,0 0 0,0 0 0,0-1 0,1 1 0,0 0 0,2 2-21,1 0 24,1 1 0,0-1 1,1 0-1,0 0 0,3 1-24,13 8 104,1-3-1,1 0 1,26 8-104,-49-18 19,12 3 113,0 1 1,0 1-133,-11-5 53,0 0 0,0 1 0,0-1 0,0 1 0,-1 0 0,1 0 0,-1 0 0,0 1 0,1 0-53,-3-2 28,0 0-1,0 0 0,1 0 0,-1 0 0,-1 0 1,1 0-1,0 1 0,0-1 0,-1 0 1,0 1-1,1-1 0,-1 0 0,0 1 1,0-1-1,0 0 0,0 1 0,-1-1 1,1 1-1,-1-1 0,1 0 0,-1 0 0,0 1 1,0-1-1,0 0 0,0 0 0,0 0 1,-2 2-28,0 0 26,0 1-1,0-1 1,0 0 0,-1 0 0,0 0 0,0-1 0,0 1 0,0-1 0,-1 0 0,1 0 0,-4 2-26,3-3-27,-1 0 0,0 0 1,1 0-1,-1-1 1,0 0-1,0 0 1,1 0-1,-1-1 1,0 0-1,0 0 1,0-1-1,0 1 1,0-1-1,-1-1 27,4 2-86,0-1 1,0 0-1,0 0 0,1 0 1,-1 0-1,0-1 0,1 1 1,-1-1-1,1 0 0,-1 0 1,1 1-1,0-2 0,0 1 1,-1 0-1,2 0 0,-1-1 1,0 1-1,0-1 0,1 1 1,-1-1-1,1 0 0,0 1 1,0-1-1,0 0 0,0 0 1,1 0-1,-1-2 86,0 1 20,1 0 1,0 0-1,0 1 0,0-1 1,1 0-1,-1 0 0,1 1 1,1-4-21,2-3 10,0 0 0,0 1 0,2-2-10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23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72 1128,'2'-1'652,"0"1"-1,0 0 1,0 0-1,0 0 0,0 0 1,0 0-1,0 1 1,0-1-1,0 0 1,0 1-1,-1 0 1,1-1-1,0 1 1,0 0-1,0 0 0,-1 0 1,1 0-1,0 0 1,-1 0-1,1 1 1,-1-1-1,1 1 1,-1-1-1,0 1 1,0-1-1,0 1 0,1-1 1,-2 1-1,1 0 1,0 0-1,0 0-651,3 10 1444,0 0 0,-1 0 0,-1 0 0,0 3-1444,0-1 907,1-1 0,0 0 0,3 6-907,-4-15 93,-1 0 0,1 0-1,0 0 1,1 0 0,-1 0-1,0-1 1,1 0-1,0 1 1,0-1 0,0 0-1,0 0 1,4 2-93,-5-3 4,0-1 1,0 0-1,0 1 1,0-1-1,0 0 0,1 0 1,-1 0-1,0-1 0,0 1 1,1-1-1,-1 1 1,1-1-1,-1 0 0,1 1 1,-1-1-1,0-1 1,1 1-1,-1 0 0,1-1 1,-1 1-1,0-1 1,1 1-1,-1-1 0,0 0 1,0 0-1,1 0 0,-1 0 1,0-1-1,0 1 1,0-1-1,0 1 0,-1-1 1,1 0-1,0 1 1,-1-1-1,2-1-4,-1 0-56,0 0 0,0 0 0,0 0 0,0-1-1,-1 1 1,1 0 0,-1-1 0,0 1 0,0-1 0,0 0 0,0 1 0,-1-1 0,1 1 0,-1-1-1,0 0 1,0 0 0,0 1 0,-1-1 0,1 0 0,-1 1 0,0-1 0,0 1 0,-1-4 56,-1 2-147,0 0 0,0 1 0,-1-1 0,1 1-1,-1 0 1,0 0 0,0 0 0,0 0 0,-3-1 147,-5-3-416,1 1 0,-1 0 0,-4-1 416,-4 0-389,0 1-1,0 0 0,-1 2 0,0 1 0,-4-1 390,-22-4-39,36 6 335,23 5-125,-1-1-1,1-1 1,0 0-1,0 0 1,-1-1-1,11-3-170,10 1 196,-9 1-38,1 1-1,0 1 0,0 1 1,13 3-158,-27-2 85,0 0 0,0 0 1,0 1-1,-1 1 0,0-1 0,1 2 0,-1-1 1,-1 1-1,1 0 0,-1 1 0,0 0 0,1 1-85,-4-2 79,0 0 0,-1 0 0,1 1 0,-1-1 0,0 1 0,-1 0 0,1 0 0,-1 0 0,0 0 0,-1 1 0,0-1 0,0 1 0,0 0 0,-1-1 0,0 1 0,1 7-79,-2-5 73,0-1 0,0 1-1,-1-1 1,0 0 0,-1 1-1,0-1 1,0 0 0,0 0-1,-1 0 1,-1 0 0,1 0-1,-1-1 1,-2 3-73,6-9 2,0-1 1,0 0-1,-1 0 1,1 0-1,0 1 1,0-1-1,0 0 1,0 0-1,0 0 1,0 1-1,-1-1 1,1 0-1,0 0 1,0 0-1,0 0 1,0 0-1,-1 1 1,1-1-1,0 0 1,0 0-1,0 0 1,-1 0-1,1 0 1,0 0-1,0 0 1,-1 0-1,1 0 1,0 0-1,0 0 1,-1 0-3,-2-5 2,2-14-120,3 3-57,1 0 0,0 0 0,1 0 0,0 0 0,2 1 1,0 0-1,0 0 0,1 1 0,1-1 0,1 2 0,0-2 175,-4 10-25,-1 0-1,1 0 0,0 1 0,0-1 0,0 1 0,1 0 0,-1 0 0,1 1 0,0 0 0,0 0 0,1 0 26,-4 2 2,0 0-1,1 0 1,-1 0 0,1 0-1,-1 1 1,0-1 0,1 1 0,-1 0-1,1 0 1,1 0-2,-3 1 13,1-1 0,-1 1 0,0 0 0,0-1 0,0 1 0,0 0 0,0 0 0,0 0 0,0 1 0,0-1 0,0 0 0,0 1 0,-1-1 0,1 1 0,0-1 0,0 2-13,2 3 96,-1-1 0,0 1 0,0 0 0,0 0 0,-1 0-1,1 0 1,-1 0 0,-1 1 0,1-1 0,-1 1 0,-1-1-1,1 2-95,0 18 611,-1-1 0,-1 13-611,0-36 29,-1 22 268,0-17-191,1 0 0,1 0 0,0 1 0,0 3-106,0-11 1,0 0 0,0 0 0,0 0-1,0 0 1,0 0 0,0 0 0,0 0-1,0 0 1,0 0 0,0 1-1,0-1 1,0 0 0,0 0 0,0 0-1,0 0 1,0 0 0,0 0 0,0 0-1,0 0 1,0 0 0,0 0-1,0 0 1,1 0 0,-1 0 0,0 0-1,0 0 1,0 0 0,0 0 0,0 0-1,0 0 1,0 0 0,0 0-1,0 0 1,0 0 0,0 0 0,0 0-1,1 0 1,-1 0 0,0 0 0,0 0-1,0 0 1,0 0 0,0 0 0,0 0-1,0 0 1,0 0 0,0 0-1,0 0 1,0 0 0,0 0 0,1 0-1,-1 0 1,0 0 0,0 0 0,0 0-1,0 0 1,0 0 0,0 0-1,0 0 1,0 0 0,0 0 0,0-1-1,5-4-27,3-13-184,0 1-1,-1-2 1,0 1-1,-1-5 212,0 1-240,1 2-1,1-1 0,3-3 241,-10 22-12,0 0-1,0 0 1,0 0 0,0 0 0,1 0 0,-1 0-1,1 0 1,0 0 0,1-1 12,-3 3 0,0 0 0,1 0 0,-1 0 0,0 0 1,0 0-1,1 0 0,-1-1 0,0 1 0,1 0 0,-1 0 0,0 0 0,1 0 0,-1 0 0,0 0 0,0 0 0,1 0 1,-1 0-1,0 0 0,1 1 0,-1-1 0,0 0 0,0 0 0,1 0 0,-1 0 0,0 0 0,0 0 0,1 1 0,-1-1 0,1 1 9,0 0 0,0 0 0,0 0-1,-1 0 1,1 0 0,0 0 0,-1 0-1,1 0 1,-1 1 0,1 0-9,9 24 311,-2-5 6,0-1 1,1 0-1,1 0 1,6 7-318,-13-22 30,1 0 0,-1-1-1,1 1 1,-1-1 0,1 0 0,1 0 0,-1-1 0,0 1 0,1-1 0,0 0 0,-1 0 0,1 0 0,1-1 0,-1 0 0,0 0 0,0 0 0,1-1 0,-1 1 0,6-1-30,-2 0-1,-1-2 1,1 1 0,0-1 0,-1-1-1,1 1 1,-1-1 0,0-1-1,1 0 1,-1 0 0,0 0 0,-1-1-1,1 0 1,-1-1 0,6-4 0,3-3-6,-1 0-1,0-1 1,-1-1 0,-1 0 0,0 0-1,1-4 7,-4 5-16,-1-1 0,8-13 16,-15 21-10,1 1 0,-1 0 0,0-1 0,0 0 0,0 1 1,-1-1-1,0 0 0,0 0 0,0-5 10,-2 8-10,1-1 0,-1 1 0,0-1 0,0 1 0,0-1 0,0 1 0,0 0 0,-1-1 0,1 1 0,-1 0 0,0 0 1,0 0-1,0 0 0,-1 0 0,1 1 0,-2-2 10,2 2-2,0 0-1,0 0 1,0 0 0,0 1 0,-1-1 0,1 1 0,-1-1 0,1 1 0,-1 0 0,1 0-1,-1 0 1,0 0 0,1 0 0,-1 1 0,0-1 0,0 1 0,1 0 0,-1 0 0,0 0-1,-2 0 3,4 1 3,-1-1 0,0 1 0,1 0 0,-1-1 0,1 1 0,-1 0-1,1 0 1,-1 0 0,1 0 0,0 0 0,-1 0 0,1 1 0,0-1-1,0 0 1,0 1 0,0-1 0,0 1 0,0-1 0,1 1 0,-1-1-1,0 1 1,1 0-3,-3 4 18,1 1-1,1-1 1,-1 1 0,1 0-1,0 0-17,-1 16 58,1-1-1,1 0 0,1 1 1,1-1-1,1 1 0,1-1 1,0 0-1,5 9-57,-6-23 29,0 1 0,0-1 0,1-1-1,0 1 1,1 0 0,-1-1 0,1 0 0,1 0 0,0 0 0,6 5-29,-7-7-88,0-1 0,1 0 0,0 0 0,0 0 0,0-1 0,0 0 0,1 0 0,0-1 0,-1 1 0,1-1 0,0-1 0,0 1 0,6-1 88,1 0-1805,1-1 0,-1-1 1,2 0 1804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23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96 1728,'73'-44'11460,"-67"41"-9974,0-2 1,-1 1-1,5-4-1486,-9 6 321,1 1-1,-1-1 1,0 0 0,0 1-1,1-1 1,-1 0 0,0 0-1,0-1-320,-1 3 64,0-1-1,0 1 0,1 0 1,-1-1-1,0 1 0,0 0 1,0-1-1,0 1 0,0-1 1,0 1-1,0 0 1,0-1-1,0 1 0,0 0 1,0-1-1,0 1 0,0-1 1,0 1-1,0 0 0,0-1 1,0 1-1,0 0 0,-1-1 1,1 1-1,0 0 0,0-1 1,0 1-1,-1 0 0,1-1 1,0 1-1,0 0 1,-1 0-1,1-1 0,0 1 1,-1 0-1,1 0 0,0 0 1,-1-1-1,1 1 0,0 0 1,-1 0-1,1 0 0,0 0 1,-1 0-1,1 0 0,-1 0-63,-19-2 933,16 3-797,-9-1 116,0 1 1,0 0 0,1 1 0,-1 1 0,1 0-1,-5 2-252,10-3 84,0 1-1,0 0 1,0 0-1,0 1 1,1 0-1,-1 0 1,1 1-1,0-1 1,0 1-1,1 0 1,-2 2-84,5-5 26,1 0 1,-1 1 0,0-1 0,1 0 0,0 1-1,-1-1 1,1 1 0,0-1 0,0 1-1,0 0 1,1-1 0,-1 1 0,1 0 0,-1 0-1,1 0 1,0-1 0,0 1 0,0 0-27,1 1 28,0 0 0,0 0 0,0 0 0,1-1 0,-1 1 0,1 0 0,0-1 0,-1 0 0,2 1 0,-1-1 0,3 3-28,4 4 108,0-1 1,1 0-1,1 0 1,0-1-1,0 0 1,0-1-1,1-1-108,61 31 891,-45-24-130,0 1 0,18 14-761,-43-26 68,0 0-1,0 0 1,-1 0 0,1 0-1,-1 1 1,0-1 0,1 1 0,-1-1-1,0 1 1,-1 0 0,1 0 0,0 0-1,-1 0-67,0-2 29,-1 1 0,0-1 0,1 0-1,-1 0 1,0 0 0,0 0 0,0 0 0,0 0-1,0 0 1,-1 1 0,1-1 0,0 0 0,0 0-1,-1 0 1,1 0 0,-1 0-29,1 1 31,-1 0 0,-1-1 0,1 1 1,0-1-1,0 1 0,-1-1 0,1 1 0,-1-1 0,1 0 1,-1 0-1,1 0 0,-1 1-31,-10 4 67,0 0 1,0 0-1,-1-1 0,1-1 1,-1 0-1,0-1 1,-4 1-68,-24 2-283,-30 2 283,61-7-236,7 0 125,0-1 0,-1 1-1,1-1 1,0 0-1,-1 0 1,1 0 0,0-1-1,-1 1 1,1-1 0,0 0-1,0 0 1,-1 0 111,4 1-117,-1 0-1,1 0 1,0 0 0,0-1-1,0 1 1,-1 0 0,1 0-1,0 0 1,0-1 0,0 1-1,0 0 1,-1 0 0,1 0-1,0-1 1,0 1 0,0 0-1,0 0 1,0-1 0,0 1-1,0 0 1,0 0 0,0-1-1,0 1 1,0 0 0,0 0 0,0-1-1,0 1 1,0 0 0,0 0-1,0-1 1,0 1 0,0 0-1,0 0 1,0-1 0,0 1-1,0 0 1,1 0 0,-1-1-1,0 1 118,13-14-2359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24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2184,'1'3'15756,"-8"19"-11451,-3 8-2457,-6 0-640,-4-1-439,6-10-513,4-8-272,10-11 616,7-7-1392,10-5 616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24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1992,'12'41'14900,"-10"19"-10299,3 12-2305,-5 24-360,-7 1-375,14 6-681,5-1-232,10-24-152,18-9-240,-1-36-384,4-17-320,-1-30 1056,-5-21-2320,-9-25 1504</inkml:trace>
  <inkml:trace contextRef="#ctx0" brushRef="#br0" timeOffset="1">0 207 2889,'23'-4'16251,"2"4"-12282,10 11-2161,1-2 1,2 2-425,9-2-944,-2-8-256,3 6 280,-7-6 312,-13 1 529,-7 3-8355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27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1944 218 472,'2'-1'523,"-1"0"-1,0 0 1,0 0 0,0-1-1,0 1 1,0 0 0,-1 0-1,1-1 1,0 1 0,0-1-1,-1 1 1,1-1 0,-1 1-1,0-1 1,1 1 0,-1-1-1,0 1 1,0-1 0,0 1-1,0-1 1,0 1 0,0-1 0,0 0-1,0 1 1,-1-1 0,1 1-523,-2-7 1338,0 1 1,0 0 0,-1 0 0,-3-7-1339,3 8 250,0 1-1,-1-1 0,0 1 1,0 0-1,0 0 0,0 0 0,-1 1 1,0-1-1,0 1 0,0 0 0,-1 1 1,1-1-1,-1 1-249,-9-5 270,0 1 1,0 1-1,0 0 1,-10-1-271,-9-2 260,-1 2 1,0 2-1,-9 0-260,-105-3 319,116 7-256,-327-2 208,221 9-194,-80 15-77,162-11 9,-1 3 0,1 1 1,-18 10-10,55-17 2,2 0 0,-1 1 0,1 1 0,0 1 0,1 1 0,0 0 0,1 1 0,0 0 0,1 2 0,1 0 0,-6 7-2,0 5-11,1 1-1,2 0 0,0 1 0,-7 21 12,-47 123-59,47-109 44,1-3-4,3 1 0,3 0 0,-4 37 19,14-58-14,2 0 0,2 0-1,2 0 1,1 0 0,2 0-1,4 13 15,2-2-44,12 44 44,-12-69-9,1-1 0,1 0 0,1 0 0,12 20 9,1-8 8,0-1-1,3-1 0,1-1 0,1-2 1,2-1-1,1-1 0,1-2 0,1-1 1,38 22-8,47 21 97,53 17-97,-102-53 43,1-4-1,2-3 1,1-3-1,67 12-42,-92-26 23,1-3-1,0-2 1,0-2-1,1-3 1,-1-1 0,0-3-1,0-2 1,3-2-23,2-5 78,-1-2 0,-1-2 1,-1-3-1,0-2 1,13-10-79,33-22 260,-2-4 1,11-14-261,-55 35 153,-1-3 0,43-44-153,-65 55 50,-2-2 0,-1-1 0,-1-1 0,-2 0 0,3-9-50,-5 5 46,-2-1 0,-2-1-1,-1-1 1,-2 0-1,0-6-45,-8 18 15,0 0 0,-1 0-1,-2 0 1,-1-1 0,-2 1-1,0-1 1,-2 1 0,-1-5-15,-3 0 14,-2 1 1,0-1-1,-3 1 0,0 1 1,-2 0-1,-1 1 0,-2 0 1,-1 1-1,-1 1 0,-15-17-14,1 5 34,-3 1-1,0 2 0,-3 2 0,-1 1 0,-1 3 1,-29-18-34,-227-131 6,257 159-47,-1 1-1,-18-4 42,43 18-22,0 1 0,0 1 0,-1 1 0,1 0 0,-1 1-1,0 0 1,0 1 0,-3 1 22,11 1-5,1 0 0,-1 0 1,1 1-1,0 0 0,0 0 0,0 0 0,0 1 0,-3 1 5,7-2-42,0 0 0,0 0 0,0 0 0,1 0 0,-1 0 0,0 1 0,1-1 0,-2 2 42,3-3-95,0 1 1,0 0 0,0-1 0,0 1 0,0 0-1,1-1 1,-1 1 0,0 0 0,1 0 0,-1 0 0,1 0-1,0-1 1,0 1 0,-1 0 0,1 1 94,0-2-275,1 0 0,-1 0 0,0 0 0,0-1 0,0 1 0,1 0 0,-1 0 0,0 0 0,1 0 0,-1-1 0,1 1 0,-1 0 0,1 0-1,-1-1 1,1 1 0,-1 0 0,1-1 0,0 1 275,12 7-2896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28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142 259 1312,'-13'10'2943,"0"0"1,-1-1-1,0 0 0,-1-1 0,-4 1-2943,-8 5 2353,6 0-100,16-8-1060,5-5-1152,0-1-1,0 0 0,0 0 0,0 0 0,0 1 1,1-1-1,-1 0 0,0 0 0,0 0 0,0 1 1,0-1-1,1 0 0,-1 0 0,0 0 0,0 0 1,1 0-1,-1 0 0,0 1 0,0-1 0,0 0 1,1 0-1,-1 0 0,0 0 0,0 0 0,1 0 1,-1 0-1,0 0 0,0 0 0,1 0 0,-1 0 1,0 0-1,0 0 0,1 0 0,-1 0-40,8 0 140,1-1-1,-1 0 0,0 0 1,1-1-1,-1 0 0,3-1-139,14-3 94,78-21 221,4-6-315,103-39 107,63-21-54,-168 61 14,2 6 0,100-13-67,-169 35-48,-33 4 38,131-9-506,-129 9 346,18 0-188,-22 2-332,-11 2-821,-20 5-478,-14 4 592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28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24 413 1016,'-11'7'4970,"2"-1"359,6-3 3718,17-3-7895,-1 0-1,1-1 1,0 0 0,12-4-1152,-12 3 346,185-31 2430,164-51-2776,-9-27 264,83-23-29,-407 126-185,70-21 76,-95 27-103,1 0 0,0 0 0,-1-1-1,5-3-22,0 0 2134,-27 14-1462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29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523 105 632,'-3'-1'513,"0"-1"0,0 1 0,0 0 0,0 0-1,-1 0 1,1 0 0,0 0 0,-1 1 0,1 0 0,0-1 0,-1 1 0,1 0-1,-1 1 1,1-1 0,0 1 0,-1-1 0,0 2-513,-7 1 1068,0 1 0,1 1 0,0 0 0,-6 3-1068,-8 6 435,0 1 1,1 2-1,0 0 1,1 1-1,2 1 1,-1 1-1,-8 13-435,6-4 191,2 0 0,0 2 0,2 0 0,2 1 0,-11 26-191,11-15 225,1 1-1,2 0 1,2 1-1,2 1 1,2-1-1,2 2 1,2-1-1,2 0 0,2 1 1,4 19-225,6 14 348,3-1 1,8 13-349,46 154 383,-64-236-370,13 42 24,2-1 0,2 0 0,2-2 0,3 0-1,14 19-36,-20-39 17,1-1 0,1 0 0,1-2 0,2-1 0,0-1 0,2-1 0,0-1 0,2-1 0,3 0-17,-2-3 13,1-2 0,1-1 0,0-1 0,2-2 0,-1-1 0,1-2 0,0-1 0,1-1 0,8-1-13,4-2-4,0-1 0,0-3 0,0-2 0,0-2 0,0-1 0,26-8 4,-16 0 90,0-3 0,-1-1 0,-2-4 0,0-1-1,-1-3 1,45-29-90,-57 29 104,-1-3 0,-2 0-1,-1-3 1,-1-1-1,-2-1 1,-1-2 0,-1-1-1,15-27-103,-22 26 0,-1-2 0,-2 0-1,-2-1 1,12-37 0,-20 45-32,-2 0 0,-1 0 1,-1-1-1,-2 0 0,-2-1 0,0-24 32,-5 13-124,-1 1 1,-2 0-1,-2 0 0,-2 1 0,-2 0 0,-13-34 124,4 26-134,-2 0 0,-2 2 0,-3 0 0,-1 2 0,-12-12 134,8 16-35,-2 2 0,-2 1 1,-13-9 34,-10-5-5,-56-39 5,67 59 83,-1 2-1,-1 1 0,-33-13-82,40 25 162,0 2-1,-1 2 1,0 2 0,-39-7-162,27 11 73,-1 2-1,-1 2 1,1 3-1,-32 4-72,43 1-70,1 2 0,0 3 0,0 1 0,0 2 0,-40 16 70,83-26-8,-11 3-11,-1 1-1,1 1 1,1 0 0,-1 1-1,1 0 1,-6 5 19,14-7 5,-1-1-1,1 1 1,0 0-1,0 0 1,1 1-5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32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0 640,'-28'28'2191,"24"-25"7094,5-3-6279,2-2-606,-2 3 2491,-1-1-3599,0 0-302,0 0-313,0 0-194,0 0-158,0 0-78,0 0-56,0 0-23,0 0 14,0 0 18,-1-1-161,1 1-1,0 0 0,0-1 0,0 1 0,0 0 0,0-1 0,0 1 0,0 0 0,0 0 0,0-1 0,0 1 0,0 0 0,0-1 0,0 1 0,0 0 0,1-1 0,-1 1 1,0 0-1,0-1 0,0 1 0,0 0 0,0 0 0,1-1 0,-1 1 0,0 0 0,0 0-38,0 0 7,11-2 85,-10 2-86,-1 0 0,1 0 0,-1 0 0,0 0 0,1 0 0,-1 0 0,1 1 0,-1-1 0,1 0 0,-1 0 0,0 0 0,1 0 0,-1 0 0,1 1 0,-1-1 0,0 0 0,1 0 0,-1 1 0,0-1-1,1 0 1,-1 1 0,0-1 0,0 0 0,1 1 0,-1-1 0,0 0 0,0 1 0,1-1 0,-1 1 0,0-1 0,0 0-6,2 7 45,-1 0-1,1-1 1,1 0 0,-1 0-1,1 1 1,4 4-45,3 10 91,-9-18-64,0-1 0,0 1 1,-1-1-1,1 1 0,-1-1 0,0 1 1,1-1-1,-1 1 0,-1-1 0,1 1 1,0 0-1,0-1 0,-1 1 0,0-1 0,1 1 1,-1-1-1,0 1 0,0-1 0,0 0 1,-1 0-1,0 2-27,2-4 7,0 1 0,-1-1 1,1 0-1,0 1 0,-1-1 1,1 1-1,0-1 0,-1 0 0,1 1 1,-1-1-1,1 0 0,0 0 1,-1 1-1,1-1 0,-1 0 0,1 0 1,-1 0-1,1 0 0,-1 0 0,1 1 1,-1-1-1,1 0 0,-1 0 1,1 0-1,-1 0 0,1 0 0,-1-1 1,1 1-1,-1 0 0,1 0 0,-1 0 1,1 0-1,-1 0 0,1-1 1,0 1-1,-1 0 0,1 0 0,-1-1 1,1 1-1,-1 0 0,1-1 0,0 1-7,-3-2 10,1 0 0,0 0 0,0 0 0,0 0 0,0 0 0,1 0 0,-2-1-10,0-3 3,0 0-1,0 1 1,1-1 0,0-1 0,0 1 0,0 0-1,0 0 1,1-1 0,0-2-3,1 8 0,0 1-1,0-1 1,0 0 0,0 1-1,0-1 1,0 0-1,0 1 1,0-1 0,0 0-1,0 1 1,1-1 0,-1 1-1,0-1 1,0 0 0,1 1-1,-1-1 1,0 1-1,1-1 1,-1 1 0,1-1-1,-1 1 1,1-1 0,-1 1-1,1-1 1,-1 1-1,1-1 1,-1 1 0,2-1-1,-1 1 1,1-1-1,-1 1 0,1 0 0,-1-1 1,1 1-1,-1 0 0,1 0 0,-1 0 1,1 0-1,-1 0 0,1 1 1,6 0 1,0 1 0,0 0-1,0 1 1,2 0-1,-9-2 1,5 1 15,0 1-1,-1-1 0,1 2 0,-1-1 0,1 0 0,3 5-15,-7-6 30,1 0 0,-1 0-1,0 1 1,1-1 0,-1 1 0,-1-1-1,1 1 1,0 0 0,-1 0 0,1 0-1,-1 0 1,0 0 0,0 1-30,0-3 18,-1 0 0,0 0 0,0 0-1,0-1 1,0 1 0,0 0 0,0 0 0,0 0 0,0 0 0,0 0 0,0-1 0,-1 1 0,1 0 0,0 0-1,-1 0 1,1 0 0,0-1 0,-1 1 0,1 0 0,-1-1 0,1 1 0,-1 0 0,0-1 0,1 1 0,-1 0 0,0-1-1,1 1 1,-1-1 0,0 1 0,0-1 0,1 0 0,-1 1 0,0-1 0,0 0 0,0 1-18,-3 0 58,0 0-1,-1 0 1,1 0 0,0 0 0,-1-1-1,0 0-57,-3 0 24,0 0 0,0 0 0,0-1 0,1 0 0,-1-1 0,0 0 0,1 0 0,-1-1 0,1 1 0,0-2 0,-1 0-24,7 4-1,0 0 0,1-1-1,-1 1 1,1 0 0,-1-1-1,1 1 1,-1-1 0,1 1-1,-1-1 1,1 1-1,-1-1 1,1 1 0,0-1-1,-1 1 1,1-1 1,0 1-1,0-1 0,0 1 0,0 0-1,0 0 1,0 0 0,0 0 0,0-1 0,0 1 0,1 0 0,-1 0 0,0 0-1,0 0 1,0 0 0,0-1 0,0 1 0,0 0 0,1 0 0,-1 0 0,0 0-1,0 0 1,0 0 0,0 0 0,1 0 0,-1 0 0,0-1 0,0 1 0,0 0-1,0 0 1,1 0 0,-1 0 0,0 0 0,0 0 0,0 0 0,1 0 0,-1 0-1,0 0 1,0 1 0,0-1 0,0 0 0,1 0 0,-1 0 0,0 0 0,0 0-1,0 0 1,0 0 0,1 0 0,-1 0 1,29 7-51,-18-4 49,0 0 1,-1-1 0,1-1-1,0 1 1,0-2-1,0 0 1,2 0 1,-11 0-5,0-1 1,-1 1-1,1 0 1,0-1 0,-1 0-1,1 1 1,-1-1-1,1 0 1,-1 0-1,1 0 1,-1 0 0,0 0-1,0 0 1,1-1 4,-1 2-27,-1 0 0,0-1 1,1 1-1,-1-1 1,0 1-1,0-1 0,1 0 1,-1 1-1,0-1 0,0 1 1,0-1-1,0 1 1,0-1-1,0 0 0,1 1 1,-1-1-1,-1 1 0,1-1 1,0 1-1,0-1 1,0 0-1,0 1 0,0-1 1,0 1-1,-1-1 0,1 1 1,0-1-1,0 1 1,-1-1-1,1 1 0,-1-1 1,1 1-1,0-1 0,-1 1 1,1-1-1,-1 1 1,1 0-1,-1-1 0,1 1 1,-1 0 26,-26-17-3072,13 9 1938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1:38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203 134 1272,'4'2'1472,"-1"-1"0,1 0 0,0 0 0,-1-1 1,1 1-1,1-1-1472,-2 1 456,0-2 0,0 1 0,0 0-1,0 0 1,-1-1 0,1 1 0,0-1 0,0 0 0,2-1-456,-3 1 217,-1 0-1,1 0 1,-1-1 0,1 1-1,-1 0 1,1-1-1,-1 1 1,0-1-1,0 1 1,0-1-1,0 0 1,0 1-1,0-1 1,0 0 0,0 0-1,-1 0 1,1 0-1,-1 1 1,1-1-1,-1 0 1,0 0-1,0 0 1,0 0 0,0-2-217,0 0 258,0 0 1,0 0 0,-1 0 0,0 0 0,0 0 0,0 0 0,0 0 0,0 0 0,-1 0 0,1 0 0,-2-1-259,0 2 96,0-1 0,0 1 0,0 0 0,0-1 0,-1 1 0,1 1 0,-1-1 0,0 1 0,1-1 0,-1 1 0,-1 0 0,1 0 0,0 1 0,0-1 0,-1 1 0,1 0 0,-1 0 0,1 1 0,-1-1 0,1 1 0,-1 0 0,1 0-96,-4 0 97,0 1-1,1-1 1,-1 2-1,0-1 1,1 1-1,-1 0 1,1 0-1,0 1 1,-1 0-1,1 0 1,1 1-1,-5 3-96,5-3 60,0 1-1,1-1 1,0 1-1,0 1 1,0-1-1,0 1 1,1 0 0,0 0-1,1 0 1,-1 1-60,-1 3 84,1 0 0,0 1 0,1-1 0,0 1 0,0-1-1,1 5-83,-1 15 218,2-1 0,1 1 0,1-1 0,3 17-218,14 91 1270,24 83-1270,-41-212 8,7 26 50,-2 0 0,-1 0 1,-2 2-59,-3-34-89,0 0 1,0-1 0,0 1 0,0 0 0,0 0-1,0 0 1,-1-1 0,1 1 0,-1 0 0,1 0 0,-1-1-1,0 1 1,0 1 88,1-3-59,0 0 0,-1 0 1,1 0-1,0 0 0,0 0 0,0 0 0,0 0 0,-1 1 0,1-1 0,0 0 0,0 0 1,0 0-1,-1 0 0,1 0 0,0 0 0,0 0 0,0 0 0,-1 0 0,1 0 1,0 0-1,0 0 0,0 0 0,-1 0 0,1 0 0,0 0 0,0 0 0,0 0 0,0-1 1,-1 1-1,1 0 0,0 0 0,0 0 0,0 0 0,0 0 0,-1-1 59,-8-11-2983,-6-21 622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8:16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58 1552,'-12'15'12267,"12"-9"-7954,2-3-1473,14 2-591,4-2-169,13-3-631,6 1-433,16-7-432,12 4-160,-7-12-168,-1-4-80,-10 4-16,-10-1-48,-6 10-200,-5-2-272,-10 3 1448,4-1-984</inkml:trace>
  <inkml:trace contextRef="#ctx0" brushRef="#br0" timeOffset="1">370 2 1336,'-22'33'12841,"1"1"-6595,-31 72-2227,34-68-2411,5-10-500,-7 20-1108,17-38 128,0 1 0,0-1-1,1 0 1,1 1 0,-1-1 0,1 10-128,1-16 26,1 0 1,-1 0 0,0 0 0,1 0-1,0 0 1,0 0 0,0-1-1,1 1 1,-1 0 0,1-1 0,0 1-1,0-1 1,0 0 0,1 1-1,-1-1 1,2 1-27,0 0 15,0 0 0,1-1 0,-1 1 0,1-1 0,0 0-1,0 0 1,0-1 0,1 0 0,-1 0 0,4 1-15,6 1 14,0-1-1,0-1 1,0 0 0,0-1-1,0-1 1,0 0-1,0-1 1,2-1-14,7-1-156,0-1 0,14-5 156,-28 6-237,0 0 0,0-1 0,0 0-1,-1-1 1,0 0 0,8-5 237,-4-1-237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33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4 1416,'0'-1'5393,"1"0"4777,-2 0-5130,-11 5-2194,-29 14-2286,25-12-321,1 1 1,-12 8-240,25-14 13,0 0 19,0 0-1,0 0 0,0 1 1,0-1-1,0 1 0,1-1 0,-1 1 1,-1 0-32,3-1 12,-1 0 0,1 0 0,-1 0 0,1 0-1,0 0 1,-1 0 0,1 1 0,0-1 0,0 0 0,0 0 0,0 0 0,0 0 0,0 0 0,0 0 0,0 0 0,0 0 0,0 1 0,0-1 0,1 0 0,-1 0 0,1 0-12,0 3 25,1-1 0,-1 1 1,1-1-1,0 0 0,0 0 0,0 0 0,1 0 1,-1 0-1,1 0 0,0 0 0,0-1 0,0 1 1,0-1-1,0 0 0,0 0 0,1 0-25,10 5 133,-1-1 0,1 0 0,7 1-133,-11-3 69,64 22 872,-73-26-905,0 1 0,0-1-1,0 0 1,0 1-1,0-1 1,0 1 0,0 0-1,-1-1 1,1 1-1,0 0 1,0-1 0,-1 1-1,1 0 1,0 0 0,-1 0-1,1-1 1,-1 1-1,1 0 1,-1 0 0,1 0-1,-1 0 1,1 1-36,-1-1 39,0 1 0,0-1 0,0 1 0,0-1 0,0 1 0,0 0 0,-1-1 0,1 1 0,0-1 0,-1 1 0,1-1 0,-1 0 0,0 1 0,1 0-39,-2 0 38,0 1 0,1 0 0,-1 0 1,0 0-1,0-1 0,-1 1 0,1-1 0,-1 0 1,1 1-1,-1-1 0,0 0 0,1-1 1,-1 1-1,-1 0-38,-1 0 22,0-1 1,-1 0 0,1 0 0,-1 0-1,1-1 1,-1 1 0,1-1-1,-1-1 1,1 1 0,-1-1-1,0 0-22,-12-3 42,0 0 0,-10-5-42,8-1-8,17 9-89,0-1 1,0 0-1,0 1 1,0 0-1,0 0 1,0 0-1,-4 0 97,7 1-23,-1 0-1,1-1 1,0 1 0,-1 0-1,1 0 1,-1 0 0,1 0-1,-1 0 1,1 0-1,0 0 1,-1 1 0,1-1-1,-1 0 1,1 0 0,-1 0-1,1 0 1,0 0 0,-1 1-1,1-1 1,-1 0 23,1 1-2,0-1 0,0 1-1,0-1 1,0 1 0,0-1 0,0 1 0,0-1 0,0 1 0,0-1-1,0 1 1,0-1 0,0 1 0,0-1 0,0 1 0,0-1 0,1 1-1,-1-1 1,0 1 0,0-1 0,1 1 0,-1-1 0,0 0 0,1 1 0,-1-1-1,0 1 1,1-1 2,20 23-2224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34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72 1024,'0'-2'11256,"1"0"-4815,0 0-2801,5 2-934,-5 0-1221,-1 1-471,1 0-887,1 13 894,-2-13-993,0 0 1,-1-1-1,1 1 0,0-1 0,0 1 1,-1-1-1,1 1 0,0-1 0,0 1 1,-1-1-1,1 1 0,-1-1 0,1 1 1,0-1-1,-1 1 0,1-1 0,-1 0 1,1 1-1,-1-1 0,1 0 0,-1 1 1,1-1-1,-1 0 0,0 0 0,1 0 1,-1 1-1,1-1-28,-3 0 11,0 1-1,0-1 1,1 1 0,-1-1 0,0 0-1,0 0 1,1-1 0,-1 1 0,0 0-1,0-1 1,1 0 0,-1 0 0,-1 0-11,0-1 4,-1 1 0,1-1 1,0-1-1,0 1 0,0-1 0,0 0-4,3 3 1,0-1-1,0 1 0,1-1 1,-1 1-1,0-1 0,1 1 1,-1-1-1,0 0 0,1 1 0,-1-1 1,1 0-1,-1 0 0,1 0 1,-1 1-1,1-1 0,-1 0 1,1 0-1,0 0 0,0 0 1,-1 0-1,1 0 0,0 0 0,0 1 1,0-1-1,0 0 0,0 0 1,0 0-1,0 0 0,0 0 1,1 0-1,-1 0 0,0 0 1,0 0-1,1 0 0,-1 1 1,1-1-1,-1 0 0,1 0 0,-1 0 0,2-1 1,0 0-1,0 0 1,0 0-1,1 0 0,-1 0 1,0 1-1,1-1 1,-1 1-1,1 0 0,2-2 0,2 1 12,-1 0-1,1 0 1,0 0-1,0 0 1,0 1-1,1 1 0,3-1-11,-9 1 18,1 0 0,-1 0 0,1 0-1,-1 0 1,1 1 0,-1-1-1,1 1 1,-1 0 0,1 0-1,-1 0 1,1 0 0,-1 0-1,0 0 1,0 1 0,0-1 0,0 1-1,0-1 1,0 1 0,0 0-1,0 0 1,-1 0 0,1 0-18,-1-2 14,-1 1 0,1 0 0,-1 0 1,1-1-1,-1 1 0,0 0 0,1 0 0,-1 0 1,0 0-1,0-1 0,0 1 0,1 0 0,-1 0 0,0 0 1,0 0-15,0 0 11,0-1 0,-1 0 0,1 1 0,0-1 0,0 1 0,0-1 0,0 0 0,-1 1 0,1-1 0,0 0 0,0 1 0,-1-1 1,1 0-1,0 0 0,-1 1 0,1-1 0,0 0 0,0 0 0,-1 1 0,1-1 0,-1 0 0,1 0-11,-2 1 28,0-1 0,0 1 0,0-1 1,0 0-1,0 0 0,0 0 0,0 0 0,0 0 0,0 0 0,0 0 0,-1-1-28,-20-5 116,17 3-92,-1 2-1,1-1 0,-1 1 1,-2-1-24,9 3-1,0-1 1,0 0-1,-1 0 1,1 0 0,0 0-1,0 0 1,0 0-1,-1 0 1,1 0 0,0 0-1,0 0 1,0 0-1,-1 0 1,1-1 0,0 1-1,0 0 1,0 0-1,-1 0 1,1 0 0,0 0-1,0 0 1,0 0-1,0 0 1,-1-1 0,1 1-1,0 0 1,0 0-1,0 0 1,0 0 0,0-1-1,0 1 1,-1 0-1,1 0 1,4-3-10,60-16 28,-53 13 3,-10 6 0,-2 1-1,-2 3-4,-11 9 19,-3 4 35,16-16-107,0 0 1,0 0-1,0 0 1,1 0-1,-1 0 0,0 0 1,1 0-1,-1 0 1,1 0-1,-1 0 1,1 1-1,0-1 0,-1 0 1,1 1 36,0-2-69,0 0 1,1 0-1,-1 0 1,0 0-1,0 0 1,1 0-1,-1 0 0,0 0 1,0 0-1,1 1 1,-1-1-1,0 0 1,0 0-1,1-1 0,-1 1 1,0 0-1,0 0 1,1 0-1,-1 0 1,0 0-1,0 0 0,0 0 1,1 0-1,-1 0 1,0 0-1,0-1 1,0 1-1,1 0 0,-1 0 69,21-17-1294,-19 15 924,0 1-28,0-1 0,0 1 0,-1 0-1,1-1 1,0 0 0,-1 1 0,1-1 398,3-5-433,-1-1 0,0 1 0,0-2 433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34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1560,'-10'2'12811,"-1"6"-8002,-2 8-2584,1 26-409,-2 3-176,9 13-351,6 6-329,10-8-400,6 4-176,10-12-224,1-12-56,6-15 128,1-12-104,0-17 128,-9-12 1152,-13-2-1103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34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10994,'3'-1'10211,"21"-1"-7763,5 0-1088,9-2-423,3 2-281,3-7 368,0-4 840,3-5-1200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45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1672,'5'-1'9339,"-1"2"-5073,-1 0-3704,0 0 0,-1 0-1,1 0 1,-1 1-1,0-1 1,1 1-1,0 1-561,5 3 727,0 1 0,0 1 0,-1-1 0,0 1 1,0 1-1,3 6-727,11 17 2003,2 10-2003,12 19 1257,-8-25-698,-20-30-429,-2 2 1,1-1-1,-1 1 0,0 0 0,0 0 0,3 9-130,-8-17 11,0 0-1,0 1 1,1-1-1,-1 1 1,0-1-1,0 0 1,0 1-1,0-1 1,0 1-1,0-1 1,0 1-1,0-1 1,0 1-1,0-1 1,0 0-1,0 1 1,0-1-1,0 1 1,0-1-1,-1 0 1,1 1-1,0-1 1,0 1-1,0-1 1,-1 0-1,1 1 1,0-1-11,-1 1 11,0-1 0,1 0 0,-1 0 0,1 1 0,-1-1 0,0 0 0,1 0 0,-1 0 0,0 0 0,1 0 0,-1 0 0,0 0 0,1 0 0,-1 0 0,1 0 0,-2 0-11,-1-1 35,-1 0 0,0 0-1,0 0 1,0-1 0,-2-1-35,-2-1 2,0-1-1,1 0 1,0-1 0,0 1-1,0-1 1,1-1 0,0 1-1,0-1 1,0 0 0,1 0-1,0-1 1,1 0 0,-1 1 0,1-2-1,1 1 1,0 0 0,0-1-1,1 1 1,0-1 0,0 0-1,1 0 1,0 0 0,0 0-1,1 0 1,1 0 0,-1-1-2,2 0 1,-1 1 1,1-1-1,1 0 1,0 0-1,0 1 1,1 0 0,0 0-1,1 0 1,0 0-1,0 0 1,1 1-1,0 0 1,0 0-1,1 1 1,0 0-1,0 0 1,1 0-1,0 1 1,0 1-1,3-3 0,-8 7-22,10-8 85,0 2-1,1-1 1,1 1-64,-11 5-14,-1 1 1,0 0 0,1 0-1,-1 0 1,1 0-1,-1 0 1,1 1 0,0 0-1,-1-1 1,1 1-1,-1 0 1,1 1 0,0-1-1,-1 1 1,1 0 0,0 0 12,-3-1 13,1 1 0,-1 0 0,1 0 0,-1 0 0,1 0 0,-1 0-1,1 1 1,-1-1 0,0 0 0,0 1 0,0-1 0,0 0-1,0 1 1,0 0 0,0-1 0,0 1-12,7 13 101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45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1792,'1'0'3973,"6"-3"4799,0 2-4218,-7 1-4429,0 0 0,1 0 0,-1 0 0,0 0 0,1 0 0,-1 0 0,1 0 0,-1 0 0,0 1 0,1-1 0,-1 0 0,0 0 0,1 0 0,-1 0 0,0 1 0,1-1 0,-1 0 0,0 0 0,0 1 0,1-1 0,-1 0 0,0 1 0,0-1 0,0 0 0,1 1 0,-1-1 0,0 0 0,0 1-1,0-1 1,0 0 0,0 1 0,1-1 0,-1 0 0,0 1 0,0-1 0,0 1-125,5 41 2727,0-7-979,5 18-1748,-7-42 78,0 0-1,0-1 1,1 0-1,1 1 0,0-1 1,0-1-1,1 1-77,-4-7 15,0 0 0,1 0 0,-1 0 0,1 0 0,0-1 0,0 1 0,0-1 0,0 0 0,0 1 0,0-2 0,1 1-15,-2-1 2,-1 0 1,1 0-1,0-1 0,-1 1 1,1-1-1,0 1 0,0-1 1,-1 0-1,1 0 1,0 0-1,0 0 0,0 0 1,-1 0-1,1 0 0,0-1 1,0 1-1,-1-1 1,1 1-1,0-1 0,-1 0 1,1 1-1,0-1 0,-1 0 1,1 0-3,2-3-8,0 1 1,0-1-1,0 0 0,-1 0 1,1 0-1,-1 0 1,0-1-1,0 1 1,1-4 7,4-10-264,7-19 264,-11 25-86,9-25-174,-2 0 0,1-16 260,-11 51 7,-1-1-1,1 1 1,-1 0-1,1 0 1,0 0-1,0 0 1,0 0-1,0 0 1,1-1-7,-2 3 2,0 0 1,0 0-1,0 0 1,0-1-1,0 1 0,1 0 1,-1 0-1,0 0 1,0 0-1,0 0 1,0 0-1,1 0 1,-1 0-1,0 0 1,0 0-1,0 0 0,0 0 1,1 0-1,-1 0 1,0 0-1,0 0 1,0 0-1,0 0 1,1 0-1,-1 0 1,0 0-1,0 0 1,0 0-1,0 0 0,1 0 1,-1 0-1,0 0 1,0 0-1,0 0 1,0 1-3,7 10 118,21 65 606,-20-49-396,2-1-1,1 1 1,13 21-328,-22-44 30,0-1 0,1 0 0,-1 1 1,1-1-1,0-1 0,0 1 0,0 0 0,2 0-30,-4-2 2,0 0 0,0 0 0,0-1 0,0 1 0,0 0 0,1-1 0,-1 1 1,0-1-1,0 1 0,1-1 0,-1 0 0,0 0 0,1 1 0,-1-1 0,0 0 0,1 0 0,-1 0 0,0-1 0,1 1 0,-1 0 0,0 0 1,1-1-1,-1 1 0,0-1 0,0 1 0,1-1-2,10-11-38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46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2937,'3'2'2287,"1"-1"1,-1 1-1,0 0 0,0 0 1,0 0-1,0 0 1,0 1-2288,1 1 1125,1 1 0,-1-1 1,0 1-1,0 1-1125,1 1 579,-1 1 0,1-1 0,-1 1 0,-1 0 1,3 8-580,-1 4 855,0 1 0,-2 0 1,0-1-1,-1 6-855,-2-21 78,0-2-36,0 1-1,1 0 1,-1-1-1,1 1 1,0 0 0,0-1-1,0 1 1,0-1-1,1 1 1,-1-1 0,1 0-1,0 0 1,0 0-1,0 0 1,1 0 0,0 1-42,-3-4 0,0 0 0,0 0 0,0 0 0,0 0 0,0 0 0,0 0 0,0 0 0,0-1 1,0 1-1,0 0 0,0 0 0,0 0 0,0 0 0,0 0 0,0 0 0,0 0 1,0 0-1,0 0 0,0 0 0,0 0 0,0 0 0,0 0 0,0 0 0,0-1 0,0 1 1,0 0-1,0 0 0,0 0 0,0 0 0,0 0 0,0 0 0,0 0 0,0 0 1,0 0-1,0 0 0,0 0 0,0 0 0,0 0 0,0 0 0,0 0 0,0 0 1,0 0-1,0 0 0,1-1 0,-1 1 0,0 0 0,0 0 0,0 0 0,0 0 0,0 0 1,0 0-1,0 0 0,0 0 0,0 0 0,0 0 0,0 0 0,0 0 0,0 0 1,1 0-1,-1 0 0,0 0 0,0 0 0,0 1 0,-3-12-86,2 6 27,-3-9-121,2 9 99,0 0-1,1 0 1,0 1 0,0-1-1,0-3 82,1-10-358,1-1-1,4-13 359,-2 14-85,2 1 1,0 0-1,1 0 1,0 0-1,4-5 85,-8 19 15,-1-1 0,1 1 0,0 0 0,0-1 0,1 1 0,-1 0 0,1 1 0,-1-1 0,1 0-1,0 1 1,0-1 0,0 1 0,0 0 0,2-1-15,-3 3 29,-1-1-1,1 0 1,-1 1-1,1 0 1,-1-1 0,1 1-1,-1 0 1,1 0-1,0 0 1,-1 0-1,1 0 1,-1 0-1,1 0 1,0 0 0,0 1-29,0 0 44,0-1 1,0 1 0,0 0-1,0 0 1,-1 1 0,1-1-1,0 0 1,-1 0 0,1 1-1,-1-1 1,1 1 0,-1 0-1,1-1 1,-1 2-45,5 6 189,0 1 0,-1 0 1,0 0-1,-1 0 0,0 1-189,17 55 624,-16-48-482,-1-5 32,0 0 0,-1 1-1,-1 0 1,0-1 0,-1 8-174,1-21 238,8-6-199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46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2665,'1'7'13457,"2"0"-10335,1 1-1983,7 30 2079,-7-20-2195,-1 2-67,0 1 0,0 0 0,-2 0 0,-1 9-956,1 20 809,0-34-594,-1-7-68,0-1 1,1 1-1,0-1 0,2 7-147,-5-17 57,-1-4-46,2-8-74,0 1 1,1-1-1,0 1 0,1-1 0,1-1 63,-1 10-27,1-23-470,7-25 497,-7 45-42,0 0 0,1 0 0,-1 0 0,2 0 0,-1 0 0,1 0 1,0 1-1,4-5 42,-6 9 4,1 1 0,-1-1 1,1 0-1,0 1 0,-1-1 1,1 1-1,0 0 0,0 0 1,1 0-1,-1 1 0,0-1 1,1 1-1,-1-1 1,1 1-1,-1 0 0,1 0 1,-1 1-1,1-1 0,0 1 1,-1 0-1,1 0 0,0 0 1,-1 0-1,1 1 0,-1-1 1,1 1-1,0 0 1,-1 0-1,1 0 0,0 1-4,0 1 66,0-1 0,1 1 0,-1 0 0,-1 0 0,1 0 0,0 1 0,-1-1 0,0 1 0,0 0 0,0 0 0,0 0 0,0 0 0,-1 0 0,0 1 0,0-1 0,0 1 0,0 0 0,0 4-66,2 7 268,0 1-1,-2-1 1,0 1-1,0 14-267,-2-16 128,1-7-54,0 1 0,-1-1-1,-1 1 1,0 0 0,0-1 0,-2 9-74,3-17 2,0 0 0,0 1 0,0-1 0,0 0 0,0 1 0,-1-1 0,1 1 0,0-1 0,0 0 0,0 1 0,-1-1 0,1 0 1,0 1-1,-1-1 0,1 0 0,0 0 0,0 1 0,-1-1 0,1 0-2,-5-2-36,0-11-161,4 4-65,1 1 0,-1-1 0,2 1-1,-1-1 1,1 1 0,0-1-1,1 1 1,0-1 262,2-4-472,0 1 0,0 0 0,1 0 0,7-11 472,-9 18-21,0 0 0,0 0 0,1 0 0,0 0 0,0 1 0,0 0 0,1 0 0,-1 0 0,1 0 0,0 0 0,0 1 0,0 0 0,0 0 0,1 1 0,0-1 0,-1 1 0,1 1 0,0-1 0,0 1 0,0 0 0,0 0 0,0 0 0,0 1 0,0 0 0,0 0-1,2 1 22,-5-1 92,0 1-1,1-1 1,-1 1-1,0 0 1,0 0-1,0 0 1,0 0-1,0 0 0,0 1 1,0-1-1,0 1 1,0 0-1,-1 0 1,1 1-92,1 0 165,0 1 0,-1 0 1,0 0-1,0 0 0,0 1 0,0-1 1,0 1-1,0 2-165,4 10 441,-2-1 1,0 1-1,-1 1 0,2 12-441,-4-14 264,-1-1 1,0 6-265,0-7 315,0 0 0,2 9-315,-3-23 2,0 0-1,0 0 1,0 0-1,0 0 1,0 0 0,0 0-1,0 0 1,0 0-1,0 0 1,0 0 0,0 0-1,0 0 1,0 0 0,0 0-1,0 0 1,0 0-1,0 0 1,0 0 0,0 0-1,0 0 1,0 0-1,0 0 1,1 0 0,-1 0-1,0 0 1,0 0 0,0 0-1,0 0 1,0 0-1,0 0 1,0 0 0,0 0-1,0 0 1,0 0-2,0-8-42,-5-13-151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47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138 146 10890,'3'29'10475,"5"0"-7267,0 5-535,-5 0-1065,-2 2-160,2-5-967,-3-10-185,0-12-56,-2-5-240,-3-14-784,0-6-33,-6-10 1353,3-6-696</inkml:trace>
  <inkml:trace contextRef="#ctx0" brushRef="#br0" timeOffset="1">0 9 2248,'3'2'15420,"2"-4"-11707,10-4-945,-14 4-767,3 2 143,5 2-824,-9 0 305,31-4-1001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47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2000,'14'29'15062,"-1"-2"-8591,-7-13-4379,0-1 0,-1 4-2092,-3-10 389,7 22 293,-1-1 0,-2 1 1,0 1-1,-2 1-682,-5-23 41,-3-8-52,3 0 0,0-1 1,0 0-1,1 1 0,-1-1 1,0 0-1,1 0 0,-1 1 1,0-1-1,1 0 0,-1 0 1,1 0-1,-1 0 1,1 0-1,0 0 11,-3-7-127,0-1-1,1 0 1,0 0 0,1 0-1,0 0 1,0 0 0,1 0 0,0 0-1,0 0 1,1 0 0,1-4 127,0 5-58,0 0 0,0 0 1,0 0-1,1 1 0,0-1 1,1 1-1,-1-1 0,1 1 1,1 0-1,0 1 0,0-1 0,4-4 58,-6 8 10,0 0 0,1 0 0,-1 1 0,1-1 0,-1 1 0,1 0 0,0 0 0,0 0 0,0 0 0,1 0-10,-3 2 33,0-1 0,0 1 0,-1 0 0,1-1 0,0 1 0,0 0 0,0 0 0,0 0 0,0 0 1,0 1-1,0-1 0,-1 0 0,1 1 0,0 0 0,0-1 0,0 1 0,-1 0 0,1 0 0,0 0 1,-1 0-1,1 0 0,-1 0 0,1 0 0,0 1-33,2 3 118,0 0-1,0 0 1,-1 0-1,1 0 1,-1 1-1,0 0 1,0 0 0,-1 0-1,2 6-117,3 11 566,2 24-566,-7-40 52,1 10 78,-2-7 94,1 0 0,0 0 0,1 0 0,2 2-224,-5-10-46,1 0 1,0-1-1,0 1 0,-1 0 0,1-1 1,0 1-1,1-1 0,-1 1 1,0-1-1,0 0 0,0 0 1,1 1 45,0-2-497,-1 1 0,1 0 0,0-1 0,0 1 0,-1-1 0,1 1 0,0-1 1,0 0-1,0 0 0,1 0 497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8:17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2136,'-8'6'14772,"4"18"-11508,4 11-767,-3 13-377,-1 8-247,4 5-897,-4-5-240,4-2-320,7-1-88,-3-14-96,8 0-104,-3-17-216,-6-11-216,5-9 1400,0-11-6537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48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252 123 1856,'2'-18'10287,"-2"0"-5314,0 15-4611,-1 1 0,1-1 1,-1 1-1,0-1 1,0 1-1,0-1 1,0 1-1,0 0 1,0 0-1,0-1 0,-1 1 1,0 0-1,0 0-362,-3-4 454,0 1-1,-1 1 0,1-1 1,-1 1-1,0 0 1,-1 0-1,1 1 0,-1 0 1,1 0-1,-1 0 0,0 1 1,-5-1-454,6 2 145,0-1 0,0 2 1,0-1-1,1 1 0,-1 0 0,0 0 0,0 0 1,0 1-1,0 0 0,1 0 0,-1 1 1,0-1-1,1 1 0,-1 1 0,-4 1-145,5-1 65,0 0-1,1 0 1,-1 1 0,1-1-1,-1 1 1,1 0-1,0 0 1,1 0 0,-1 1-65,2-2 12,0 0 0,1-1 1,-1 1-1,1 0 1,0 0-1,0 0 0,0 0 1,0 1-1,0-1 1,1 0-1,0 0 0,-1 0 1,1 1-1,0-1 1,0 0-1,1 0 0,-1 1-12,2 5 4,1-1-1,-1 1 1,1 0-1,1-1 1,0 0-1,0 0 1,1 0-1,0 0 1,0 0-1,0-1 1,1 0-1,2 1-3,8 8 8,0 0 0,1-2 0,1 0 0,10 5-8,-9-7 43,-15-10-9,1 1 0,0 0 0,-1-1 0,0 2 1,0-1-1,0 0 0,0 1 0,0 0 0,-1 0 0,2 2-34,-5-5 21,1 0 0,-1-1-1,1 1 1,-1 0 0,1 0 0,-1 0 0,1 0 0,-1 0-1,0 0 1,0 0 0,1 0 0,-1 0 0,0 1 0,0-1 0,0 0-1,0 0 1,0 0 0,-1 0 0,1 0 0,0 0 0,0 0-1,-1 0 1,1 0 0,0 0 0,-1 0-21,0 1 32,-1-1-1,1 1 1,0 0 0,-1-1 0,0 1-1,1-1 1,-1 0 0,0 1 0,0-1-1,1 0 1,-1 0 0,-1 0-32,-7 3 96,0 0 1,0-1 0,0 0-1,-9 1-96,10-3 36,0 0 1,0 0-1,0-1 0,-1 0 1,1 0-1,-1-1-36,6 0-63,0 1-1,0-1 1,0 0 0,0 0 0,0 0-1,0-1 1,0 1 0,0-1-1,1 0 1,-1 0 0,1 0 0,-1-1-1,1 1 1,-1-2 63,4 4-144,-1-1 1,0 0-1,1 0 1,-1 0-1,0 0 0,1 0 1,-1 0-1,1 0 0,0 0 1,-1 0-1,1 0 1,0 0-1,-1 0 0,1 0 1,0 0-1,0-1 144,3-11-1292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48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2224,'24'-13'15916,"-16"1"-11531,5 0-1449,0 6-1119,-2-2-297,6 8-712,3 1-32,-1 4 377,5 2-33,4 2-1008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48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12115,'12'8'10170,"-18"16"-7234,0 9-1631,-1 21-441,3 8-88,5 9 8,5 7-328,14-4-208,9-1-56,-9-17-40,6-13 112,1-25-200,-4-6-352,6-21 1233,4-10-9595</inkml:trace>
  <inkml:trace contextRef="#ctx0" brushRef="#br0" timeOffset="1">10 291 9098,'-10'-3'11794,"10"2"-7873,12-1-1552,6 2-561,13 6-432,5-1-559,8 2-353,-2-2 80,-3-5 32,11 0-576,11-15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49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5 8378,'1'0'9343,"-1"-1"-4315,1-1 366,-2 2-5142,1 0-235,0-1 1,0 1 0,0 0 0,0 0-1,0 0 1,0 0 0,-1 0 0,1 0-1,0 0 1,0 0 0,0 0 0,0 0-1,0 0 1,-1 0 0,1 0-1,0-1 1,0 1 0,0 0 0,0 0-1,0 0 1,-1 0 0,1 0 0,0 1-1,0-1 1,0 0 0,0 0 0,-1 0-1,1 0 1,0 0 0,0 0-1,0 0 1,0 0 0,0 0 0,0 0-1,-1 0 1,1 0 0,0 0 0,0 1-1,0-1 1,0 0 0,0 0 0,0 0-1,0 0 1,0 0 0,0 0-1,-1 1 1,1-1 0,0 0 0,0 0-1,0 0 1,0 0 0,0 1 0,0-1-1,0 0 1,0 0 0,0 0 0,0 0-1,0 0 1,0 1-18,-20 42 73,15-33-71,0 1 0,-2 6-2,6-11 3,-1 0 0,1 0 0,0 0 0,1 0-1,-1 0 1,1 0 0,1 0 0,-1-1 0,1 1-1,0 0 1,0 0 0,0 0-3,2 7 13,-1-1 13,0-1 0,1 1 0,1 0 0,0-1 0,0 0 0,2 0 0,1 3-26,-5-10 7,0-1 1,0 0-1,0 1 0,1-1 0,-1 0 1,1 0-1,0-1 0,0 1 0,0 0 1,0-1-1,1 0 0,-1 0 0,1 0 1,-1 0-1,1 0 0,-1-1 0,1 1 1,0-1-1,0 0 0,0-1 0,0 1 1,0 0-1,0-1 0,0 0-7,2-1-4,1 1-1,-1-2 1,0 1 0,0-1-1,0 0 1,0 0 0,0 0-1,0-1 1,-1 0 0,1 0-1,-1 0 1,0-1 0,0 0-1,0 0 1,0-1 4,7-6-60,-1-1 0,0 0 1,-1-1-1,-1 0 0,3-5 60,0-2-210,5-13 210,-9 16-102,1 0 1,11-14 101,-20 31 0,14-16-13,-13 15 17,-1 1-1,0-1 1,1 1-1,-1-1 1,1 1-1,-1 0 1,1-1-1,-1 1 1,1-1-1,-1 1 1,1 0-1,-1 0 1,1-1-1,-1 1 1,1 0-1,-1 0 0,1 0 1,0 0-1,-1 0 1,1 0-1,-1-1 1,1 1-1,-1 1 1,1-1-1,0 0 1,-1 0-1,1 0 1,-1 0-1,1 0 1,0 0-1,-1 1 1,1-1-1,-1 0 0,1 0 1,-1 1-4,2 1 41,0 1 0,0-1 0,0 1 0,-1 0-1,1 0 1,-1-1 0,0 1 0,1 0 0,-1 3-41,8 33 477,-2-9-63,-4-19-244,1 0 0,0-1 0,0 0 0,1 0 0,1 0 0,0 0-170,-4-7 24,0-1 1,-1 1 0,1-1-1,1 1 1,-1-1 0,0 0 0,0 0-1,1 0 1,-1 0 0,1 0-1,0 0 1,0-1 0,-1 1 0,1-1-1,0 0 1,0 0 0,0 0 0,0 0-1,1-1 1,-1 1 0,0-1-1,0 1 1,0-1-25,0-1 1,-1 1 0,1-1-1,-1 1 1,0-1 0,1 0-1,-1 1 1,0-1 0,1-1-1,-1 1 1,0 0 0,0 0-1,0-1 1,0 1 0,0-1-1,-1 0 1,1 0 0,0 1-1,-1-1 1,1-1-1,4-5-73,-1 0 0,-1-1 1,1 0-1,0-2 73,-4 9-19,16-41-1426,5-20 1445,1-3-1188,-23 66 1186,0 0 0,0-1 0,0 1 0,0 0 0,0 0 0,0 0 0,0 0 0,0 0 0,0 0 0,0 0 0,0 0 0,0 0 0,0 0 0,0 0 0,0-1 0,0 1-1,0 0 1,0 0 0,0 0 0,0 0 0,0 0 0,0 0 0,0 0 0,0 0 0,0 0 0,0 0 0,0 0 0,1 0 0,-1-1 0,0 1 0,0 0 0,0 0 0,0 0 0,0 0 0,0 0 0,0 0 0,0 0 0,0 0-1,0 0 1,0 0 0,0 0 0,1 0 0,-1 0 0,0 0 0,0 0 0,0 0 0,0 0 0,0 0 0,0 0 0,0 0 0,0 0 0,0 0 0,0 0 0,0 0 0,1 0 0,-1 0 0,0 0 0,0 0 0,0 0 0,0 0-1,0 0 4,1 8 13,0 19 244,-1-18-116,1 3 25,0-1 1,1 0-1,0 1 1,1-1-1,0 0 1,0 0-1,2-1 1,-1 1-1,1-1 1,6 9-168,-9-15 28,1-1 1,-1-1 0,1 1-1,-1 0 1,1 0-1,0-1 1,0 0 0,0 0-1,0 1 1,0-2 0,1 1-1,-1 0-28,0-1-62,-1 0 0,1 0-1,-1 0 1,1-1 0,-1 1-1,1-1 1,-1 1 0,1-1-1,0 0 1,-1 0 0,1 0-1,0 0 1,-1-1 0,1 1-1,-1-1 1,1 1-1,0-1 63,0-1-393,-1 1 0,1-1 0,0 0 0,-1 1-1,1-1 1,-1 0 0,2-3 393,17-17-1604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49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1528,'23'0'13643,"-21"39"-7281,6 17-3362,-8 22-1007,2 14-481,7 6-560,0 2-384,6-12-272,2-13-24,6-26-16,-7-19 49,9-27-553,-5-11 1144,-4-19-792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50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1896,'19'4'16100,"3"-4"-9139,5-3-4376,12 3-369,-6 2-935,3-1-465,10-1-528,-3-1 0,6-2 48,-6-5-336,-2-3 0,-8-2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51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91 536,'2'-57'1106,"-3"45"-879,-2-1 6908,1 9 118,3 8-3586,8 27 163,-4-12-3388,14 52 2788,19 46-3230,-19-75 510,1-1 1,2 0-1,2-2 1,2 1-511,-21-32 75,1 0 0,1 0 1,0-1-1,0 1 0,0-2 1,6 5-76,-9-8 26,1 0-1,0 0 1,-1 0 0,1-1 0,1 0-1,-1 0 1,0 0 0,0-1 0,1 1 0,-1-1-1,1 0 1,4-1-26,-4 1 13,0-1-1,1-1 1,-1 1 0,0-1-1,0 0 1,0-1 0,0 0-1,0 0 1,0 0 0,0 0-1,0-1 1,-1 0 0,1 0-13,1-2 8,-1 0 1,1 0-1,-1-1 1,0 0 0,0 0-1,-1-1 1,1 1-1,-2-1 1,2-1-9,2-8-64,1 0 0,-2 0 1,0 0-1,-2-1 0,1 0 0,-2 0 1,0-1-1,1-15 64,-3 9-442,-1 0 0,0 0 0,-2 1 0,-2-9 442,2 17-403,-2 0 1,0 0 0,-1 1 0,0-1 0,-2 1 0,1 0-1,-4-3 403,3 6-334,-1 0 0,-3-4 334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51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2881,'0'14'16347,"0"-3"-13162,1-2-321,15 1-743,4-2-361,7-3-880,8-2-279,4-9-313,8 0 8,5-6 88,2 2-8,-3 2 336,0 2-1056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52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20 119 992,'102'-42'6544,"-98"40"-5201,1 0 0,-1-1 0,0 1-1,0-1 1,4-3-1343,-7 4 712,1 1 0,-1-1-1,0 0 1,1 0 0,-1 0 0,0 0-1,0 0-711,5-8 1331,-5 9-1223,1-2 405,-1 1 0,1 0-1,-1 0 1,0 0 0,0-1 0,0 1-1,0-2-512,-1 3 103,1 1-1,-1 0 0,0-1 1,0 1-1,0 0 1,0-1-1,0 1 0,0-1 1,0 1-1,-1 0 1,1-1-1,0 1 0,0 0 1,0-1-1,0 1 1,0 0-1,0-1 0,-1 1 1,1 0-1,0-1 1,0 1-1,-1-1-102,0 1 98,1 0-1,-1-1 1,0 1-1,1-1 1,-1 1 0,0 0-1,0 0 1,0-1-1,1 1 1,-1 0-1,0 0 1,0 0 0,0 0-1,0 0 1,0 0-98,-6 0 150,1 1 0,-1 0 0,1 1 0,-1-1 0,1 1 0,-1 1 0,1-1 0,0 1 0,-1 0-150,-9 6 171,1 0 0,-14 11-171,25-17 22,1-1-1,0 1 1,0 0 0,0 0 0,0 0-1,0 1 1,1-1 0,-1 1 0,1-1-1,0 1 1,0 0-22,1-2 9,0 1 1,0-1-1,1 0 0,-1 0 0,1 1 0,0-1 0,0 0 1,-1 1-1,2-1 0,-1 1 0,0-1 0,0 0 1,1 1-1,-1-1 0,1 0 0,0 0 0,-1 1 1,1-1-1,0 0 0,1 0 0,0 1-9,2 4 27,2 0 0,-1 0 1,1-1-1,0 0 0,1 0 0,-1-1 0,1 0 0,0 0 0,2 1-27,20 11 515,23 9-515,-36-18 148,23 10 328,-21-11-243,-1 1-1,-1 1 1,4 3-233,-17-10 52,-1 0 1,1 0 0,0 0 0,-1 0 0,2 3-53,-4-5 6,1 0 1,-1 0-1,0 1 1,0-1-1,0 0 1,1 1-1,-1-1 1,0 0-1,0 0 1,0 1-1,0-1 1,0 0-1,0 1 1,0-1-1,0 0 1,1 1-1,-1-1 1,0 0-1,0 1 1,-1-1-1,1 0 1,0 1-1,0-1 1,0 0-1,0 1 1,0-1 0,0 0-1,0 1 1,0-1-1,-1 0 1,1 0-1,0 1 1,0-1-1,-1 1-6,-10 5 84,0-1-89,-1-1 1,1 0-1,-1-1 1,0 0-1,-1-1 1,1 0-1,-6-1 5,-20 1-2806,-30-4 2806,58 2-5004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52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3377,'10'21'16123,"-7"7"-13082,-6 4-353,-5 12-879,-2 1-369,0-6-768,5-5-104,4-19-472,2-12 1145,4-13-1001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8:17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22 1904,'-3'1'1684,"0"0"0,1 0 0,-1 1 0,1-1 0,-1 0 0,1 1 0,0-1 0,-1 1 0,-1 2-1684,0-1 848,1 1 0,-1 1 0,1-1 0,0 0-1,-1 2-847,-1 2 501,1 1-1,0 0 0,0 0 0,0 0 0,0 6-500,2-8 197,1 0 0,0 1 0,0-1 0,0 1 0,1-1 0,0 1 0,1-1-1,0 1 1,0-1 0,0 1 0,1-1 0,0 0 0,1 1-197,-2-5 16,0 0 0,1 0-1,-1 0 1,1 0 0,-1 0 0,1-1-1,0 1 1,0-1 0,0 1-1,0-1 1,1 0 0,-1 0-1,1 0 1,-1 0 0,1 0 0,0-1-1,-1 1 1,1-1 0,0 0-1,0 0 1,0 0 0,0 0-1,0 0 1,1 0 0,-1-1 0,0 0-1,0 0 1,0 0 0,0 0-1,1 0 1,0-1-16,2 1 4,-1-1 0,0-1 0,0 1 0,-1-1 0,1 0 0,0 0 0,0 0 0,-1-1 0,1 1 0,-1-1 0,0 0 0,0 0 0,0-1 0,0 1 0,0-2-4,1-1 4,0 0 1,-1 0-1,0 0 0,0 0 0,-1-1 1,0 0-1,0 1 0,0-1 1,-1 0-1,1-5-4,-1 5 9,-1 0 0,0-1 0,0 1 0,-1 0 0,0 0 0,-1 0 0,1 0 1,-1 0-1,0 0 0,-3-7-9,3 9 13,-1 0 1,0 1-1,0-1 1,0 1 0,-1 0-1,1-1 1,-1 1-1,0 0 1,-1 1 0,1-1-1,0 0 1,-1 1-1,0 0 1,0 0 0,-4-2-14,6 3 4,-1 0 1,0 1 0,0 0-1,0 0 1,0 0 0,0 0-1,0 0 1,0 1 0,0-1-1,0 1 1,0 0 0,0 0-1,0 0 1,0 0 0,-1 1-1,1-1 1,0 1 0,0-1-1,0 1 1,0 0 0,-2 2-5,-1 0-23,0 0 0,0 1 1,1-1-1,-1 1 1,1 1-1,0-1 0,0 1 1,1 0-1,-3 2 23,7-6-43,-1 0-1,0 0 1,0-1 0,0 1 0,0 0-1,1 0 1,-1 1 0,0-1-1,1 0 1,-1 0 0,1 0-1,0 0 1,-1 0 0,1 1-1,0-1 1,-1 0 0,1 0-1,0 1 1,0-1 0,0 0-1,0 0 1,0 1 0,1-1-1,-1 0 1,0 0 0,1 0-1,-1 1 1,0-1 0,1 0-1,-1 0 1,1 0 0,0 0-1,-1 0 1,1 0 0,0 0-1,0 0 1,0 0 0,0 0 43,3 3-263,0-1-1,1 0 1,0 0 0,0-1 0,0 1 0,0-1 0,0 0 0,3 1 263,37 9-703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52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2200,'5'19'16180,"14"13"-11299,-13 18-2745,-4 14-183,3 20-457,-1 5-304,9-1-615,6-7-129,5-17-216,2-18-48,5-18-48,1-12-64,-6-28-264,-3-9 784,-11-35-544</inkml:trace>
  <inkml:trace contextRef="#ctx0" brushRef="#br0" timeOffset="1">0 319 15315,'7'0'9514,"9"0"-7193,8 0-81,12 2-727,4-2-425,14 0-752,-3-3-112,1-1-8,-3-1-216,-5-1 0,-1 4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54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0 2320,'6'18'15164,"1"-8"-12908,-7 9-679,-3-2 231,-10 7-264,-6 0-303,-7-3-425,-8-6-176,1-10 1240,10-1-9753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55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2817,'7'6'4972,"1"0"0,-2 1 0,6 6-4972,-4-3 2929,0 1 0,3 5-2929,5 14 1386,9 23-1386,4 5 1997,-20-40-1628,2 0 1,0 0-1,1-1 0,1-1 1,14 15-370,-16-21 160,-10-10-158,-1 0 0,0 0 0,0 0 1,0 0-1,0 0 0,0 1 0,0-1 0,0 0 1,0 0-1,0 0 0,0 0 0,1 0 0,-1 0 0,0 0 1,0 0-1,0 0 0,0 0 0,0 0 0,0 0 1,0 0-1,0 0 0,0 0 0,1 0 0,-1 0 0,0 0 1,0 0-1,0 0 0,0 0 0,0 0 0,0 0 1,0 0-1,0 0 0,1 0 0,-1 0 0,0 0 0,0 0 1,0-1-1,0 1 0,0 0 0,0 0 0,0 0 1,0 0-1,0 0 0,0 0 0,0 0 0,0 0 0,0 0 1,1 0-1,-1 0 0,0-1 0,0 1 0,0 0 1,0 0-1,0 0 0,0 0 0,0 0 0,0 0 1,0 0-1,0-1-2,-2-6 63,-16-38 66,6 15-55,-7-25-74,13 33 12,0 0 0,2 0 0,1 0 1,0-4-13,3 19 3,0 0-1,0 0 1,0 0 0,1 0 0,0 0 0,0 0 0,1 0 0,0 1-1,0-1 1,0 0 0,1 1 0,0 0 0,0 0 0,1 0 0,1-3-3,-2 6 11,0 0 1,-1 1-1,1-1 1,0 0-1,0 1 1,0 0 0,1 0-1,-1 0 1,1 0-1,-1 0 1,1 1 0,-1-1-1,1 1 1,0 0-1,3 0-11,0 0 4,0 0 1,1 1-1,-1-1 0,0 2 0,1-1 0,-1 1 0,7 2-4,-11-3 110,0 1 0,0 0 0,0 0 0,1 0 0,-1 1 0,1 0-110,0 1 63,0-1 1,-1 1-1,0 0 0,3 3-63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55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0 304 2136,'3'2'2020,"0"0"0,0-1 0,0 1 0,0-1-1,0 0 1,1 0 0,0 0-2020,-1 0 777,0-1-1,0 0 1,0 1 0,0-1 0,0 0-1,0-1 1,1 1-777,1-1 368,-1 0 1,0 0-1,0-1 1,0 0-1,0 1 0,0-1 1,0 0-1,-1-1 0,1 1 1,-1-1-1,1 1 0,-1-1-368,10-9 351,-1 1-1,0-1 0,-1-1 0,-1 0 1,1-1-1,2-7-350,-9 14 16,0 1-1,-1-1 1,-1 0 0,1 0 0,-1 0-1,0 0 1,0 0 0,-1 0 0,0 0-1,0-1 1,-1 1 0,0 0 0,0-1 0,-1 1-1,0 0 1,-1-3-16,1 5-9,0 1 1,-1-1-1,1 1 0,-1-1 0,0 1 0,-1 0 1,1 0-1,-1 0 0,1 0 0,-1 0 1,-1 1-1,1-1 0,-3-2 9,4 5-4,0 0 0,0-1-1,1 1 1,-1 0 0,0 0-1,0 0 1,0 0 0,0 1-1,0-1 1,-1 0 0,1 1 0,0 0-1,0-1 1,0 1 0,0 0-1,-1 0 1,1 0 0,0 0 0,0 1-1,0-1 1,0 1 0,-1-1-1,1 1 1,0 0 0,0-1 0,0 1-1,0 0 1,1 0 0,-1 1-1,-1-1 5,0 2 10,0 0-1,-1 0 0,1 0 1,0 0-1,1 1 0,-1-1 1,1 1-1,-1 0 0,1-1 1,0 1-1,1 0 0,-1 0 0,1 0 1,-1 1-1,1-1 0,0 0 1,1 0-1,-1 1 0,1 3-9,-1 6 108,2-1-1,-1 1 0,2-1 1,0 1-1,4 12-107,-5-18 51,2 4 63,0-1 0,1 1 0,1 2-114,-3-10 22,0-1-1,-1 1 1,1-1-1,1 1 1,-1-1-1,0 0 0,1 0 1,0 0-1,0-1 1,0 1-1,3 2-21,1-1 56,0 0 0,0 0 0,1 0 0,-1-1 0,1-1 0,0 1 0,0-1 0,3 0-56,3 1 372,0-2-1,0 0 0,0 0 0,7-2-371,-16 1 153,0 0 0,-1-1 0,1 0 0,-1 0 0,1 0 1,3-1-154,-3-1 65,-1 0 1,1 1 0,-1-1 0,1-1-1,1-1-65,-6 5 1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55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1776,'5'35'14011,"-13"9"-9522,-5 10-1880,9 28-593,2 7-287,10 5-585,10-5-352,9-12-448,3-18-128,7-20-104,-4-10 128,-6-20 104,5-5-320,-12-21 1145,5-18-6963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56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2817,'14'-6'15137,"2"3"-9531,17 5-4084,-18-1 160,17 2-726,1-2 0,0-2 0,25-3-956,76-20 261,-132 24-259,2-1-2,-1 1 1,1 0 0,0-1 0,0 1 0,1 1-1,-4-1-1,0 0 1,0 0-1,-1 0 0,1 0 1,0 0-1,0 1 1,-1-1-1,1 0 0,0 1 1,-1-1-1,1 0 0,0 1 1,-1-1-1,1 1 1,0-1-1,-1 1 0,1-1 1,-1 1-1,1 0 1,-1-1-1,1 1 0,-1-1 1,0 1-1,1 0 1,-1 0-1,0-1 0,1 1 1,-1 0-1,0 0 1,1 6-1,-1 1 0,1-1-1,-2 1 1,1-1 0,-1 1 0,0-1 0,-1 2 1,-1 16-8,1-7 58,1-1 0,1 1 0,1 0-1,2 14-49,-2-25 84,0 0-1,1 0 0,0 0 1,0-1-1,0 1 1,1-1-1,0 1 0,1-1 1,-1 0-1,1 0 0,0 0 1,1 0-1,1 1-83,-4-5 14,-1-1 1,0 1-1,1-1 0,-1 0 1,1 0-1,-1 0 0,1 1 1,0-1-1,0-1 0,-1 1 1,1 0-1,0 0 0,0-1 1,0 1-1,0-1 0,0 1 1,0-1-1,0 0 0,0 0 1,0 0-1,0 0 0,0 0 1,0 0-1,0-1 0,0 1 1,-1-1-1,1 1 0,0-1 0,0 0 1,0 1-1,0-1 0,-1 0 1,1 0-1,0 0 0,-1-1 1,1 1-1,-1 0 0,1-1 1,0 0-15,5-7-84,0 0 0,0 0 1,-1 0-1,0-1 0,-1 0 1,0 0-1,1-6 84,7-19-1631,4-21 1631,-16 56-22,-1-1-1,0 1 1,0-1 0,0 1-1,0-1 1,0 1-1,1-1 1,-1 1 0,0-1-1,0 1 1,1-1-1,-1 1 1,0 0-1,1-1 1,-1 1 0,0-1-1,1 1 23,-1 0-8,0 0 0,1 0-1,-1 0 1,0 0 0,0 0 0,0 0-1,0 0 1,1 1 0,-1-1 0,0 0-1,0 0 1,0 0 0,0 0 0,0 0 0,1 0-1,-1 0 1,0 1 0,0-1 0,0 0-1,0 0 1,0 0 0,0 0 0,0 0-1,1 1 1,-1-1 0,0 0 0,0 0-1,0 0 1,0 1 8,5 17-64,-1 16 728,1 26-664,0 0 744,-5-58-683,0 0-1,1 0 0,-1 0 0,0 0 0,1-1 1,-1 1-1,1 0 0,-1 0 0,1 0 0,0-1 0,0 1 1,0 0-1,0-1 0,0 1 0,0-1 0,1 2-60,-2-3-23,1 0 0,-1 0 0,0 1 0,0-1 0,0 0 0,1 0 0,-1 0 0,0 0 0,1 1 0,-1-1 0,0 0 0,0 0 0,1 0 0,-1 0 0,0 0 0,1 0 0,-1 0 0,0 0 0,0 0 0,1 0 0,-1 0 0,0 0 0,1 0 0,-1 0 0,0 0 0,1 0 0,-1 0 0,0 0 0,0 0 0,1 0 0,-1 0 0,0-1 0,1 1 0,-1 0 0,0 0 0,0 0 0,0-1 0,1 1 23,5-11-3051,-3-8 1172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56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5 143 11947,'8'23'8647,"-2"10"-4131,-1 1-2177,12 56 1455,-17-89-3770,0 0 0,1 0 0,-1-1 0,0 1 0,0 0 0,0 0 0,0 0 0,0 0 1,0-1-1,0 1 0,-1 0 0,1 0 0,0 0-24,0-1 7,0 0 0,0 0 0,0 1 1,-1-1-1,1 0 0,0 0 0,0 0 0,0 0 0,0 0 1,0 0-1,-1 0 0,1 0 0,0 0 0,0 1 0,0-1 1,0 0-1,0 0 0,-1 0 0,1 0 0,0 0 0,0 0 1,0 0-1,0 0 0,-1 0 0,1 0 0,0 0 0,0 0 1,0 0-1,0-1 0,-1 1 0,1 0 0,0 0 0,0 0 1,0 0-1,0 0 0,-1 0-7,0-1 21,-1 0 0,1-1-1,-1 1 1,1 0 0,-1-1 0,1 1 0,0-1 0,0 1 0,-1-2-21,-1-3 6,0 0 1,0 0-1,1 0 1,0 0 0,0 0-1,1-1 1,0 1 0,0-1-1,0 0-6,-1-16-99,2-20 99,1 11-274,4-25 274,-4 46-164,1 0 0,1 0-1,0 0 1,0 1 0,1-1 0,4-6 164,-7 15-55,-1 1 0,1 0 0,0 0 0,0-1 1,0 1-1,0 0 0,0 0 0,0 0 1,0 0-1,0 0 0,1 0 0,-1 0 1,0 0-1,0 0 0,1 1 0,-1-1 0,1 0 1,-1 1-1,1 0 0,-1-1 0,1 1 1,-1 0-1,1-1 0,-1 1 0,1 0 0,-1 0 1,1 0-1,-1 1 0,1-1 0,-1 0 1,2 1 54,2 0 42,0 1 0,0 0 1,0 0-1,0 0 1,-1 1-1,1-1 0,-1 1 1,3 2-43,21 16 366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56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3065,'14'17'12245,"-4"3"-5503,-7-12-4668,0 0 1,0 1-1,1 8-2074,-1 7 717,0 0-1,-1 17-716,-2-28 984,0 12-657,0-18-224,0 0-1,0 0 1,0 0-1,2 7-102,4-62-630,-3 26 392,1-1 1,1 1 0,1 1 0,1-1 0,3-7 237,-7 24-19,-1 0 0,1-1 0,0 1 0,0 1 0,1-1 0,-1 0 0,1 1 0,0-1 0,2 0 19,-3 2 15,0 1-1,1 0 0,-1-1 0,0 1 0,1 0 1,0 1-1,-1-1 0,1 1 0,0-1 0,0 1 0,0 0 1,0 1-1,0-1 0,1 1-14,-3 0 33,-1 0 0,1 0-1,-1 0 1,1 0 0,0 0 0,-1 1 0,1-1-1,-1 0 1,1 1 0,0 0 0,-1-1 0,0 1-1,1 0 1,-1 0 0,1 0 0,-1 0 0,0 0 0,0 0-1,1 0 1,-1 0 0,0 0 0,0 1 0,0-1-1,0 1 1,-1-1 0,1 0 0,0 1 0,-1-1-1,1 2-32,2 5 173,-1 1 0,0-1 0,0 0-1,-1 1 1,0 2-173,0-9 17,2 40 975,-2 19-992,0-12 283,-1-45-322,1 7 150,-1-11-125,0 1-1,0-1 1,1 0 0,-1 0-1,0 0 1,0 1-1,0-1 1,1 0 0,-1 0-1,0 0 1,0 0-1,1 0 1,-1 0 0,0 0-1,0 1 1,1-1 0,-1 0-1,0 0 1,0 0-1,1 0 1,-1 0 0,0 0-1,0 0 1,1 0-1,-1 0 1,0-1 0,0 1-1,1 0 1,-1 0 0,0 0-1,0 0 1,1 0-1,-1 0 1,0 0 0,0-1-1,0 1 1,1 0-1,-1 0 1,0 0 0,0 0-1,0-1 1,1 1 0,-1 0 14,19-15-2828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57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2088,'12'-1'14508,"1"15"-10988,2 13-1343,-5 25 39,-4 9-103,-1 17-737,0 0-368,4-8-528,6-10-176,10-21-48,2-12-88,0-21-728,-1-13-544,-8-19-808,-10-9 23,-19-10 1169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57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1984,'-6'4'14900,"6"1"-10499,18 7-2073,3-1-216,12 2-391,6-2-433,5-6-776,5-1-32,0-5-240,2-1-480,-16-6-208,0-2 1328,-4-2-896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8:17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81 1248,'1'-8'2261,"-1"1"0,0 0 0,0 0 0,-1-1 1,1 1-1,-2 0 0,1-1-2261,1 7 395,-1-1 0,1 1 0,-1 0 1,1-1-1,-1 1 0,0-1 0,0 1 1,1 0-1,-1-1 0,0 1 1,0 0-1,-1-1-395,1 2 82,1-1 0,0 1 0,-1 0 1,1-1-1,-1 1 0,1 0 0,-1 0 0,1 0 0,-1-1 1,1 1-1,-1 0 0,1 0 0,-1 0 0,1 0 1,-1 0-1,0 0 0,1 0 0,-1 0 0,1 0 0,-1 0 1,1 0-1,-1 0 0,1 1 0,-1-1 0,1 0 0,-1 0 1,1 0-1,-1 1 0,1-1 0,-1 0 0,1 1 1,-1-1-1,1 0 0,0 1 0,-1-1 0,1 1-82,-5 5 384,1 0 0,1 0 1,-1 1-1,1 0 0,0-1 0,-2 7-384,1 1 172,0-1 0,1 1 1,1 0-1,0 0 0,1-1 0,0 1 0,1 1-172,1 13 183,1 0 0,1 0-1,2 2-182,33 137 347,-9-40-235,-18-79-84,-1-6-124,-2 0 0,2 39 96,-10-79-54,0-1 0,0 0 0,0 1-1,0-1 1,0 0 0,0 1 0,0-1 0,0 0-1,0 1 1,-1-1 0,1 0 0,0 0 0,-1 1-1,1-1 1,-1 0 0,0 0 0,1 0 0,-1 1-1,0-1 1,0 0 0,1 0 0,-1 0 0,0 0-1,-1 0 55,1-1 19,0 0-1,0 1 0,-1-1 0,1 0 0,0 0 0,-1 0 0,1 1 0,0-2 0,-1 1 0,1 0 0,0 0 1,-1 0-1,1-1 0,0 1 0,-1 0 0,1-1 0,0 1 0,0-1 0,0 0 0,-1 0-18,-18-12 167</inkml:trace>
  <inkml:trace contextRef="#ctx0" brushRef="#br0" timeOffset="1">0 461 2112,'13'-23'15444,"11"11"-11171,10 6-1393,12-5-671,10 3-433,1 2-864,11 3-344,-11-4-287,-5-5-9,3 4-104,-11 0 56,-11-2 600,-17 4-624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58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2256,'12'12'14755,"-3"2"-10372,2 20-3216,-10-29-132,8 30 1253,-3-1-1,2 24-2287,2 73 2015,-4-50-1320,-3-25-416,-3-56-278,0 0 0,0 0-1,-1 0 1,1 0 0,0 0 0,0 0 0,0 0 0,0 0-1,0 0 1,0 0 0,0 0 0,0 0 0,0 0 0,0 0 0,0 0-1,0 0 1,0 0 0,0 0 0,0 0 0,0 0 0,0 0-1,0 0 1,0 0 0,-1 0 0,1 0 0,0 0 0,0 0-1,0 0 1,0 0 0,0 1 0,0-1 0,0 0 0,0 0-1,0 0 1,0 0 0,0 0 0,0 0 0,0 0 0,0 0-1,-4-10-70,-2-15-168,5 22 206,-4-34-262,5 35 280,0-1 0,0 0 0,0 1-1,0-1 1,1 1 0,-1-1-1,1 0 1,-1 1 0,1-1-1,0 1 1,0-1 0,1 0 14,-2 2 1,1 1 0,-1-1 0,1 0 0,0 1 0,-1-1 0,1 1 0,0-1 0,-1 1 0,1-1 0,0 1 0,0-1 0,0 1 0,-1 0 0,1-1 0,0 1-1,0 0 1,0 0 0,0-1 0,0 1 0,0 0 0,-1 0 0,1 0 0,0 0 0,0 0 0,0 1 0,0-1 0,0 0 0,0 0 0,0 0 0,-1 1 0,1-1 0,0 1 0,0-1 0,0 0 0,-1 1 0,1 0-1,5 2 58,-1 0 0,0 1 1,0 0-1,4 4-58,4 4 233,0-1 0,1 0 0,13 7-233,-21-14 39,0-1-1,0 0 1,1-1 0,-1 0 0,0 0-1,1 0 1,-1-1 0,1 0 0,0 0 0,-1 0-1,1-1 1,0 0-39,4-1 11,0 0-1,0 0 0,0-1 1,0-1-1,-1 1 1,1-2-1,-1 0 1,0 0-1,0-1 1,1 0-11,-4 1-4,0-1 0,1 0 1,-2 0-1,1-1 0,-1 0 1,0 0-1,0 0 1,0-1-1,-1 0 0,0 0 1,0 0-1,-1-1 0,0-1 4,1 0-30,-1-1-1,-1 1 1,0-1-1,0 0 1,-1 0-1,0 0 1,-1 0-1,0 0 1,-1 0-1,0-7 31,-1 14-3,1 1 0,-1-1 0,0 1 1,0-1-1,0 1 0,0-1 0,0 1 0,0 0 0,-1 0 0,1-1 1,-1 1-1,1 0 0,-1 1 0,0-1 0,0 0 0,0 0 0,0 1 1,0-1-1,0 1 0,-1-1 0,1 1 0,0 0 0,-1 0 3,1 0 5,0 0 0,-1 1-1,1-1 1,0 0 0,-1 1 0,1 0-1,-1-1 1,1 1 0,-1 0 0,1 0-1,0 1 1,-1-1 0,1 0 0,0 1-1,-1 0 1,1-1 0,0 1 0,-1 0-1,1 0 1,0 0 0,0 0 0,0 1-1,0-1 1,0 1-5,-1 0 19,0 1 1,1-1-1,-1 1 0,1 0 1,0 0-1,0 0 0,0 1 0,0-1 1,0 0-1,1 1 0,-1-1 1,1 1-1,0-1 0,0 3-19,0 0 46,0 1-1,1-1 0,0 0 0,0 0 1,1 0-1,-1 0 0,1 0 0,2 4-45,1 6 82,2 0 0,0-1 0,1 1-1,0-2 1,1 1 0,3 2-82,-4-5 5,1 0 0,1 0 1,0-1-1,1 0 0,3 3-5,-8-10 0,-1-1 0,0 1 0,1-1 0,0 0-1,-1-1 1,1 1 0,0-1 0,1 0 0,-1 0 0,0 0 0,0-1-1,1 0 1,-1 0 0,1 0 0,3 0 0,0-1-452,1-1 0,-1 0 0,1 0 1,-1-1-1,1 0 0,-1-1 0,0 0 0,0 0 0,0-1 0,0 0 1,6-5 451,7-5-2256,17-14 2256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58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1728,'7'7'3523,"0"1"1,-1 0-1,0 0 0,0 1 0,3 7-3523,-2-2 2103,-1 0 1,-1 0-1,3 10-2103,2 16 1019,-2 0-1,0 19-1018,-4-31 1157,-4-36-1247,0-1-1,0 1 1,1-4 90,1-8-202,-1 2-17,0-1 1,1 1-1,1 0 0,4-11 219,-5 22-37,0 0 1,1 1-1,0-1 1,0 0-1,0 1 1,1 0-1,0-1 1,0 2-1,1-1 1,0 0-1,0 1 1,5-4 36,-5 4-2,1 1-1,0 0 1,0 0 0,0 1 0,0 0-1,1 0 1,0 0 2,-4 2 29,-1 0 1,1 0-1,-1 1 0,1-1 0,-1 1 1,1-1-1,0 1 0,-1 0 0,1 0 1,-1 1-1,1-1 0,-1 0 0,1 1 1,-1-1-1,1 1 0,-1 0 1,1 0-1,-1 0 0,0 0 0,1 0 1,-1 1-30,2 1 101,-1 0 1,1 0 0,-1 1 0,0 0 0,0-1 0,0 1 0,0 0-1,-1 0 1,0 0 0,0 1 0,0-1 0,0 1 0,-1-1 0,1 1-1,-1-1 1,0 5-102,2 11 465,-1-1-1,-1 1 0,-1 10-464,0-3 412,0-18-240,1 0 1,0 0-1,2 8-172,-3-16 6,0-1-1,0 1 1,0-1-1,0 1 1,0-1-1,1 1 1,-1-1-1,0 1 1,0-1 0,1 1-1,-1-1 1,0 0-1,1 1 1,-1-1-1,0 1 1,1-1-6,-1 0 0,0 0 1,0 0-1,1 0 0,-1 0 1,0 0-1,0 0 1,0 0-1,1 0 0,-1 0 1,0 0-1,0 0 1,0 0-1,0 0 0,1 0 1,-1 0-1,0 0 1,0 0-1,0 0 0,0 0 1,1 0-1,-1 0 1,0 0-1,0 0 0,0 0 1,0-1-1,0 1 1,0 0-1,1 0 0,-1 0 0,1-1-9,-1 0 0,1 0 0,0-1 1,-1 1-1,1 0 0,0 0 0,-1 0 0,0 0 0,1-1 0,-1 0 9,4-20-283,1 0 0,1 0 0,4-7 283,-6 19-52,0 0 1,1 1 0,0 0-1,1 0 1,-1 0-1,2 0 1,-1 1-1,4-2 52,-8 7-5,1 1 0,-1-1 0,1 1 0,0 0 0,-1 0 0,1 0 0,0 1 0,0-1 0,0 1 0,1 0 0,0-1 5,-2 2 4,0-1 0,0 1 0,-1 0 0,1 0 0,0 0 0,0 0 0,0 0 0,0 0 0,-1 0 1,1 1-1,0-1 0,0 1 0,0-1 0,-1 1 0,1 0 0,0-1 0,-1 1 0,1 0 0,-1 0 0,1 0 0,0 1-4,1 1 42,1 1 1,-1-1 0,-1 0-1,1 1 1,0 0-1,-1 0 1,0-1-1,0 2 1,0-1 0,0 0-1,0 1-42,2 10 272,1 1 0,-1 7-272,-2-17 57,5 33 458,-2 0 0,0 21-515,-5-59-2,0-1 1,0 1-1,0 0 0,0-1 1,0 1-1,0-1 0,0 1 1,0-1-1,0 1 0,0 0 1,1-1-1,-1 1 0,0-1 1,0 1-1,0-1 0,1 1 1,-1-1-1,0 1 0,1-1 1,-1 1 1,1-2-86,0 1-1,-1-1 1,1 1 0,0-1 0,-1 0 0,1 1 0,-1-1 0,1 0-1,-1 1 1,1-1 0,-1 0 0,1 0 0,-1 1 0,0-1 0,0 0-1,1 0 1,-1 0 86,69-178-16197,-54 139 12875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59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99 244 1304,'51'33'10627,"-41"-13"-3770,-6-1-3504,2 8-793,-2 5-183,-4-2-881,4 2-384,-6-16-400,-2-8-223,-1-17-1058,-4-21-871,1-16-6233,-1-17 4976</inkml:trace>
  <inkml:trace contextRef="#ctx0" brushRef="#br0" timeOffset="1">1 1 1336,'13'5'11387,"2"2"-4058,2 6-5528,-2 0 175,-3 2-512,-2 0 721,2-3-1449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59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1328,'2'11'5674,"-1"-1"-1,0 1 1,0 5-5674,-2 12 7259,-3 16-7259,1-16 3050,2 8-3050,1-28 230,-1-1 0,1 0 0,-1 0-1,0 0 1,-1 0 0,0 1-230,-2-1 200,0-9-130,3 1-70,1 0 1,-1 0 0,1 0 0,0 0-1,-1 0 1,1 0 0,0 0-1,0 0 1,-1 0 0,1 1-1,0-1 1,0 0 0,0-1-1,2-4-18,0-1 1,0 1-1,0-1 1,1 1-1,-1 0 1,2 0-1,-1 0 1,1 1-1,0-2 18,9-13-76,2-8-38,-6 11-6,0 0 0,9-11 120,-15 24-12,0 1 0,0-1 0,0 0 0,0 1 1,1 0-1,0 0 0,-1 0 0,1 0 0,0 0 1,0 1-1,1 0 0,-1 0 0,1 0 12,-4 1 7,1 1-1,0-1 0,0 1 0,0-1 0,0 1 1,0 0-1,0 0 0,-1 0 0,1 0 0,0 0 1,0 0-1,0 0 0,0 1 0,0-1 0,0 1 1,0 0-1,-1-1 0,1 1 0,0 0-6,0 1 24,1-1 0,-1 1-1,0 0 1,-1 0 0,1-1-1,0 1 1,0 1 0,-1-1-1,1 0 1,-1 0 0,0 1-1,1 1-23,2 6 141,-1-1-1,0 1 0,-1 0 1,0 1-1,0-1 1,-1 6-141,5 43 1315,-6-58-1277,0 0 0,0 0 0,0 0 0,1 0 1,-1 0-1,0 0 0,1 0 0,-1 0 0,0 0 1,1 0-1,0-1 0,-1 1 0,1 0 0,0 0-38,-1-1 6,1 1-1,-1-1 0,1 0 0,-1 0 0,1 0 0,-1 0 1,1 0-1,0 0 0,-1 0 0,1 0 0,-1 0 1,1 0-1,-1 0 0,1 0 0,-1-1 0,1 1 1,-1 0-1,1 0 0,0 0-5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0:59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1232,'-14'22'8554,"14"-1"-2241,11 4-2568,-8 4-1096,2 5-129,-2 2-895,-6-1-521,1-3-672,4 2-152,-2-16 72,0-4-160,3-14-920,-3-12-440,4-15-1737,9-4-1632,-2-16 2809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1:00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2160,'16'-10'15156,"-3"8"-11716,3 3-1375,-1 4-97,-7 7-399,-6 4-281,0 2-1216,8-1-448,1-5 1888,1-1-1456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1:00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2080,'5'23'11851,"-1"-1"-6029,-3-8-4528,0 1 0,-1-1 0,-1 1 1,0-1-1,-1 0 0,-1 4-1294,9-54 11,-2 12-116,1 0 0,5-15 105,-8 33-16,1-1 0,-1 1 0,1 0 0,0 0 0,0 0 0,1 1 0,0-1 0,0 1 0,0 0 0,1 0 0,4-4 16,-7 8-2,-1-1 1,1 1-1,0 0 0,0-1 0,0 1 0,0 0 1,1 0-1,-1 1 0,0-1 0,0 0 0,1 1 1,-1-1-1,0 1 0,0 0 0,1 0 0,-1 0 1,1 0 1,1 0 28,-1 1 1,0 0 0,0 0 0,0 0-1,0 0 1,0 0 0,0 1-1,0-1 1,0 1 0,0 0 0,1 1-29,3 3 210,0 1 1,0 0-1,0 0 1,0 1-1,-1 0 1,-1 0-1,3 5-210,1 5 439,-1 0-1,-1 0 0,-1 1 1,0 0-1,-2 0 0,1 2-438,2 9 348,-7-28-335,0 1 0,1-2 0,-1 1 0,1 0 1,0 0-1,0 0 0,0 0 0,0 0 0,0 0 0,0-1 0,0 1 0,0 0 0,1-1 0,-1 1 0,0-1 1,2 1-14,-3-2-3,1 1 1,-1-1-1,1 0 1,-1 0-1,1 1 1,0-1-1,-1 0 1,1 0 0,-1 0-1,1 0 1,-1 0-1,1 0 1,0 0-1,-1 0 1,1 0 0,-1 0-1,1 0 1,-1 0-1,1 0 1,0-1-1,-1 1 1,1 0-1,-1 0 1,1-1 0,-1 1-1,1 0 1,-1-1-1,1 1 1,-1 0-1,0-1 1,1 1 0,-1-1-1,1 1 1,-1 0-1,0-1 1,0 1-1,1-1 1,-1 1-1,0-1 3,3-4-52,-1 1-1,0 0 1,0-1-1,1-3 53,6-20-217,-4 12 48,0 1 0,1-1 169,9-19-258,3 0-1,7-10 259,-25 44 0,0 0 0,1 1 1,-1-1-1,0 1 0,1-1 1,-1 1-1,0-1 0,1 1 1,-1-1-1,1 1 0,-1-1 1,1 1-1,-1 0 0,1-1 0,-1 1 1,1 0-1,0-1 0,-1 1 1,1 0-1,-1 0 0,1 0 1,0-1-1,-1 1 0,1 0 0,0 0 1,-1 0-1,1 0 0,-1 0 1,1 0-1,0 0 0,-1 0 1,1 0-1,0 1 0,-1-1 0,1 0 1,-1 0-1,1 0 0,0 1 1,-1-1-1,1 0 0,-1 1 1,1-1-2,1 2 15,0-1 0,-1 1 0,1 0-1,0 0 1,-1 0 0,1 0-1,-1 0 1,0 0 0,0 0-1,1 2-13,0 4 94,0 0-1,0 1 1,-1-1 0,0 0-1,0 1 1,-1-1-1,-1 7-93,2 15 244,1 55 99,0-81-1244,0-7 105,3-7-541,-2 2-446,0 1-1,1 0 1,0 0-1,4-5 1784,11-14-2475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1:00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3257,'10'12'11174,"-2"0"-5396,3 13-1104,-8-16-4169,-1 1 1,0-1-1,0 0 0,-1 1 1,-1 1-506,1 10 674,0 4 48,1-1 1,2 1-723,-4-19 78,1-1-1,1 1 1,-1-1-1,1 1 1,0-1 0,0 0-1,1 0 1,0 0-1,-1 0 1,2 0-1,-1 0-76,-1-3 6,-1-1 1,1 1 0,0-1 0,-1 0 0,1 0 0,0 0-1,0 0 1,0 0 0,0 0 0,0 0 0,0 0 0,0-1-1,0 1 1,0-1 0,0 0 0,0 1 0,0-1 0,0 0 0,0 0-1,0 0 1,0-1 0,0 1 0,1 0 0,0-1-8,4-1-28,-1 0 0,0-1 1,0 1-1,-1-1 0,1 0 1,0 0-1,2-3 28,-2 1-72,1 0-1,-1-1 0,0 0 1,0 0-1,0-1 1,-1 0-1,0 0 0,-1 0 1,1 0-1,1-5 73,5-13-252,-2 0 0,5-19 252,-11 37-6,-2 3 7,-1 1 0,2 0 0,-1 0 0,0 0 0,1 0 0,-1 1 1,1-1-1,0 0 0,0 0 0,0 1 0,2-2-1,-4 4 5,0 0 1,0-1-1,0 1 0,0 0 1,0 0-1,0 0 0,1 0 1,-1 0-1,0 0 0,0 0 1,0-1-1,0 1 0,0 0 1,1 0-1,-1 0 0,0 0 1,0 0-1,0 0 0,0 0 1,0 0-1,1 0 0,-1 0 1,0 0-1,0 0 0,0 0 1,0 0-1,1 0 0,-1 0 1,0 0-1,0 0 0,0 0 1,0 0-1,1 0 0,-1 0 1,0 1-6,1 5 139,-2 7 78,-2 0 17,0-1 0,1 1 0,1 0 0,0 0 1,1 7-235,1 8 272,1-1 0,2 1 1,1-1-1,4 11-272,-9-36 23,1 1-39,0 0 0,0 0 0,0 0 0,0 0 0,0 0 1,2 2 15,-3-5-21,0 0 0,0 1 0,0-1 0,0 0 0,1 0 0,-1 1 1,0-1-1,0 0 0,1 0 0,-1 0 0,0 0 0,0 1 1,1-1-1,-1 0 0,0 0 0,1 0 0,-1 0 0,0 0 1,0 0-1,1 0 0,-1 0 0,0 0 0,1 0 0,-1 0 0,0 0 21,1 0-64,0 0-1,0-1 1,-1 1-1,1 0 0,0-1 1,-1 1-1,1-1 0,-1 1 1,1-1-1,-1 1 1,1-1-1,-1 1 0,1-1 1,-1 1-1,1-1 65,15-27-1388,11-11 453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1:01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15 848,'4'9'7490,"-1"1"1,5 6-7491,4 10 9163,-6-9-9322,-4 0 1383,0 0-1,-1 0 1,0 0-1,-3 16-1223,2-23 275,-1 6-60,1-16-220,0-6-121,3-13-228,3 1 102,0 0 0,1 1 1,6-10 251,-9 20-32,0 0 1,0 0 0,1 0 0,0 1-1,0 0 1,1 0 0,0 0 0,0 1-1,5-4 32,-9 7 11,0 1 0,1-1 0,-1 1-1,0 0 1,1 0 0,-1 0 0,1 1-1,0-1 1,-1 0 0,1 1-1,-1 0 1,1 0 0,0 0 0,-1 0-1,1 0 1,0 0 0,-1 0 0,1 1-1,-1 0 1,1-1 0,-1 1-1,1 0 1,-1 0 0,1 0 0,1 2-11,0-1 68,-1 1 1,1-1 0,-1 1-1,0 0 1,0 0 0,0 0-1,0 0 1,-1 0 0,1 0-1,-1 1 1,0 0 0,0-1-1,0 1 1,-1 0 0,1 0-1,0 1-68,11 49 887,-9-44-738,-3-7-89,0 0-1,0 0 1,0 0-1,0 0 1,0 0 0,-1 0-1,1 0 1,-1 2-60,1-14-86,0 1 1,1-1 0,0 1-1,0 0 1,1-1 0,0 1-1,0 0 1,1 0 0,3-5 85,8-17-214,-14 28 198,5-13-76,1 1-1,1-1 93,-7 13-4,1-1 0,-1 1 0,1-1 0,-1 1-1,1 0 1,0 0 0,0 0 0,0 0-1,0 0 1,0 0 0,1 1 0,-1-1 0,0 1-1,1 0 1,-1-1 4,-1 2 5,0 0-1,-1 0 1,1 0 0,-1 0-1,1 0 1,0 0 0,-1 0-1,1 0 1,-1 0 0,1 0-1,0 0 1,-1 0 0,1 1-1,-1-1 1,1 0 0,-1 0-1,1 1 1,-1-1-1,1 0 1,-1 1 0,1-1-1,-1 0 1,1 1 0,-1-1-1,1 1 1,-1-1 0,0 1-1,1-1 1,-1 1 0,0-1-1,1 1 1,-1-1 0,0 1-1,0 0 1,0-1 0,1 1-1,-1-1 1,0 1 0,0 0-5,1 4 85,0 1 0,0-1 0,-1 1 0,0 2-85,0 0 116,3 25 244,0 10 885,-1 17-1245,-3-52 32,1 12 170,0-19-257,0 0 0,1 0-1,-1 0 1,0-1 0,0 1 0,1 0-1,-1 0 1,0 0 0,1 0 0,-1 0-1,1 0 1,-1-1 0,1 1 0,-1 0-1,1 0 1,0-1 0,0 1 55,1 1-643,1-1 0,-1 0 0,1 0 0,0 0 0,0 0 0,-1 0 0,2 0 643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1:02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0 888,'52'33'3469,"-41"-24"5911,-11-9-9273,0 0 1,0 0 0,0 0-1,0 0 1,0 0-1,0 0 1,0 1-1,0-1 1,0 0 0,-1 0-1,1 0 1,0 0-1,0 0 1,0 0-1,0 0 1,0 0 0,0 1-1,0-1 1,0 0-1,0 0 1,0 0 0,0 0-1,0 0 1,0 0-1,-1 0 1,1 0-1,0 0 1,0 0 0,0 0-1,0 0 1,0 0-1,0 0 1,0 0-1,0 0 1,-1 0 0,1 0-1,0 0 1,0 0-108,-2 2 976,0 0-653,0 1-1,0 0 0,0 0 1,0 0-1,0 0 1,1 0-1,0 0 0,-1 1 1,1-1-1,1 0 0,-1 1 1,0-1-1,1 1 1,0-1-1,-1 1 0,1-1-322,0 4 330,1-1 1,-1 0-1,1 0 0,0 0 0,0 1 0,1-1 0,0 0 0,2 5-330,3 1 288,1 1 0,0-1-1,1 0 1,0-1-1,0 0 1,2 0 0,-1-1-1,1-1 1,2 2-288,-10-10 5,-1 1 1,0 0-1,0-1 0,1 0 1,-1 1-1,1-1 0,-1 0 1,1 0-1,-1 0 0,1-1 1,0 1-1,-1-1 0,1 1 1,0-1-1,0 0 0,-1 0 1,1 0-1,0 0 0,0-1 1,-1 1-1,1-1 0,0 1 1,0-1-6,20-15-84,-19 13 65,1 0-14,-1 1 1,1-1-1,-1-1 1,0 1-1,0-1 1,0 1-1,-1-1 1,1 0-1,-1 0 1,0-1-1,1 0 33,-2 0-35,1 1-1,-1-1 1,-1 1-1,1-1 1,0 0-1,-1 0 1,0 0-1,0 0 0,-1 0 1,1 0-1,-1 0 1,0 0-1,0 0 1,-1 0-1,0 0 0,0 0 36,0 1-34,0 0 0,-1 0 0,1 0 0,-1 0 0,0 0 0,-1 0 0,1 1 0,-1-1 0,1 1 0,-1-1 0,0 1 0,0 0 0,-1 0 0,1 0 0,-1 1 0,1-1 0,-1 1 0,-3-2 34,0 1-40,0-1 1,-1 1-1,0 0 0,1 1 0,-1 0 1,0 0-1,0 1 0,0 0 1,0 0-1,0 1 0,0 0 1,0 0-1,-3 2 40,-17 3 195,1 2 1,-22 8-196,44-12 228,11-3-136,13-2-32,39-9 79,-39 6-83,1 1 0,0 1 0,-1 1 0,1 1-1,10 1-55,-17 1 65,1 0 1,-1 2-1,0-1 0,0 2 0,0 0 0,0 0 0,6 4-65,-13-5 36,0 0 0,0 0 0,0 1 0,-1 0 0,0 0 0,1 0 0,-1 1 0,-1-1 0,1 1 0,-1 0 0,0 0 0,0 1 1,0 0-1,-1-1 0,0 1 0,1 1-36,-1 6 91,1-1 0,-1 1 0,-1-1 0,0 1 0,-1 0 0,-1 0 0,0 8-91,1-31-145,0 0 1,0-1-1,1 1 0,1 0 0,0 0 0,4-9 145,4-9-601,12-19 601,-16 33-54,2 0-1,0-2 55,-6 12-1,0 0-1,0 1 1,1-1-1,-1 0 1,1 1-1,-1 0 1,1 0-1,0 0 1,1 0 1,-4 3 6,0-1 0,0 0 1,0 1-1,0-1 0,0 1 0,0-1 1,0 1-1,0 0 0,0-1 1,1 1-1,-1 0 0,0 0 1,0 0-1,0 0 0,1 0 0,-1 0 1,0 0-1,0 0 0,0 0 1,1 1-1,-1-1 0,0 1 0,0-1 1,0 0-1,0 1 0,0 0 1,0-1-1,0 1 0,0 0 0,0-1 1,0 1-1,0 0 0,0 0 1,0 1-7,2 1 81,-1 1 1,0 0-1,0 0 0,0 0 1,0 0-1,0 0 1,-1 0-1,1 4-81,6 21 314,-2 0-1,-1 0 0,-1 1 1,-1 15-314,-3-37 360,-1-6-750,1-7-2322,5-63-2348,-5 41 3735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8:18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13 1200,'-2'-11'14627,"-2"9"-8650,0 8-4575,1 0-900,1 0 0,1 0-1,-1 0 1,1 0-1,0 0 1,1 2-502,-2 2 334,0 11 27,0 1 0,1-1 0,1 1 0,1-1 0,1 1 0,1 1-361,-1-12 44,0-1 0,1 0 0,0 1 0,1-1 0,0 0-1,1-1 1,0 1 0,0-1 0,1 0 0,0 0 0,0-1-1,1 1 1,3 1-44,-3-3 10,2 0-1,-1-1 1,1 0 0,0 0-1,0 0 1,1-1-1,0-1 1,6 3-10,-12-6-52,1 1 1,0 0-1,0-1 0,0 0 1,0 0-1,0-1 1,0 1-1,0-1 0,0 0 1,0 0-1,0-1 0,0 1 1,0-1-1,0 0 1,0-1-1,-1 1 0,1-1 1,0 0-1,1-1 52,-1 0-96,0-1 1,0 0-1,0 0 0,3-4 96,-2 2-74,-1-1-1,0 0 0,1-2 75,-6 9-1</inkml:trace>
  <inkml:trace contextRef="#ctx0" brushRef="#br0" timeOffset="1">24 168 1992,'-15'3'14956,"7"-3"-10691,12-1-2265,4-2-144,16 4-607,7 5-329,11-5-536,5-1-80,2 0-32,-1-4-152,-10-7-728,10 5 296,-13-12-8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1:02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0 243 1432,'55'31'10182,"-49"-27"-8869,15 6 2606,-20-10-3678,0 0-1,0 1 1,0-1-1,1 0 1,-1 0-1,0 0 1,0 0-1,0 0 1,0 0-1,1 0 1,-1 0-1,0 0 1,0-1-1,0 1 1,1-1-241,17-3 4807,-16 1-3004,-2 3-1689,0 0 0,0-1 0,-1 1 0,1 0 0,0-1 0,0 1 1,-1 0-1,1 0 0,0-1 0,0 1 0,0 0 0,-1 0 0,2 0-114,0 0 99,0-1 0,1 0 0,-1 1 0,0-1 0,1 0-1,-1 0 1,0-1 0,0 1 0,0 0 0,0-1 0,0 1-1,0-1 1,0 0 0,0 1 0,-1-1 0,1 0-1,-1 0 1,1 0 0,0-2-99,4-6-13,0-1 0,-1 1 0,2-8 13,4-6-104,-2 0 0,-1-1 0,-1 0 0,1-13 104,-8 35 1,1-1 0,-1 1 1,0 0-1,0-1 0,-1 1 0,1-1 0,-1 1 0,0 0 0,1 0 0,-2-1-1,2 2 3,-1 1-1,1-1 1,-1 1 0,0-1 0,0 1 0,0 0 0,0-1 0,0 1-1,0 0 1,0 0 0,0 0 0,0 0 0,-1 0 0,1 0 0,0 0-1,-1 0 1,1 0 0,-1 1 0,1-1 0,-1 0 0,1 1 0,-1-1-1,1 1-2,-1 0 4,0-1 0,1 1 0,-1 0-1,1 0 1,-1 0 0,0 0 0,1 1-1,-1-1 1,0 0 0,1 1 0,-1-1-1,1 1 1,-1-1 0,1 1-1,-1 0 1,1-1 0,-1 1-4,0 1 10,-1 0 1,1 0 0,-1 0-1,1 1 1,0-1-1,0 1 1,0-1-1,-1 3-10,-1 2 25,0 1 0,0-1 0,1 0 0,1 1 0,-1 0 0,1-1 0,0 5-25,-1 12 244,0 22-244,1-22 127,2-16-83,0 0 1,0 0 0,0 0-1,1-1 1,0 1-1,1 0 1,-1-1-1,1 1 1,1-1-1,0 1 1,0-1 0,0 0-1,1 0 1,0-1-1,0 1 1,1-1-1,-1 0 1,2 0-1,-1 0 1,1-1 0,-1 1-1,2-1-44,3 2 28,0 0 0,0 0 1,1-1-1,0-1 0,0 0 0,1 0 0,-1-1 1,1 0-1,0-1-28,-5-2-5,-1 0 0,1 0 1,-1-1-1,1 1 0,0-1 1,-1-1-1,1 1 1,3-2 4,-6 1-42,1 0 0,-1-1 0,0 1 0,0-1 0,0 0 0,0 0 0,0 0 0,0-1 0,-1 1 0,1-1 0,-1 0 0,0 0 0,2-1 42,16-25-4609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1:31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10 160,'0'0'1080,"-1"-7"12519,-1 5-7479,0 6-4229,-3 23-1208,1 0 0,0 13-683,2-19 212,-1 9 152,1 1 0,2 0 0,1-1 0,1 1 0,3 13-364,-3-33 58,1 0 0,0 0 0,0-1 0,1 1 0,0-1 0,0 0 0,2 0 0,-1 0 0,1-1 0,0 0 0,1 0-1,0-1 1,1 1 0,-1-1 0,2-1 0,1 2-58,-2-4 30,-1-1 0,1 0 0,0 0 0,0 0-1,1-1 1,-1-1 0,1 1 0,-1-1 0,1-1 0,0 1-1,0-2 1,0 1 0,0-1 0,8-1-30,-9 0-109,-1 0 0,0 0 0,1-1 0,-1 0 0,0 0 1,0-1-1,0 0 0,4-2 109,-7 2-295,0 1 0,0-1 0,0 0 0,0 0 0,-1 0-1,1-1 1,-1 1 0,0-1 0,0 0 0,0 0 0,0 0 0,-1 0 0,1-1 295,-1-2-367,1 1 1,-1-1-1,0 0 0,-1 0 0,1-2 367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1:31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2609,'4'5'15723,"6"-4"-12874,11 5-1369,5-2 16,8-4-224,3-3-351,4 3-481,-1-7-112,-3 6-8,-3 0-360,-4-2 712,-2 8-504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1:31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68 1040,'-4'19'8570,"13"2"1640,11 14-8065,-13 7-721,-2 10-176,5 0-208,-4-4-471,5-8-369,2-7 56,-8-11-288,-2-12-360,-3-14 896,-3-8-4585</inkml:trace>
  <inkml:trace contextRef="#ctx0" brushRef="#br0" timeOffset="1">0 1 1976,'0'8'14436,"3"-8"-11204,-1 0-1375,-2 0-793,0 0 32,0 0 1849,16 6-2049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1:32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1144,'15'42'12830,"-3"-1"-6386,4 17-3090,-3-3-1489,0 25-1865,-7-37 357,10 60 44,-18-117-712,1 0-1,1-1 1,0 1-1,1-9 312,1-1-218,2 0 0,4-17 218,-5 30 3,0-1 0,1 2 0,1-1 0,0 0 0,0 1 0,7-9-3,-9 15 68,-1 0 0,1 0 0,0 1 0,0-1 0,0 1 0,1 0 0,-1 0 0,1 0 0,0 0 0,0 1 0,0 0 0,0 0 0,0 0 0,0 0 0,0 0 0,1 1 0,-1 0 0,4-1-68,-5 2 72,-1 0 0,0 0 1,1 0-1,-1 0 0,1 0 1,-1 0-1,1 1 0,-1 0 1,0-1-1,1 1 0,-1 0 0,0 0 1,0 0-1,1 0 0,-1 1-72,1 0 93,0 1 0,0-1-1,0 1 1,0 0-1,-1-1 1,1 2 0,-1-1-1,0 0 1,0 1-93,4 7 203,-1 0 1,-1 0-1,0 0 1,0 1-1,1 8-203,-2-4 211,-1 1-1,0 8-210,-1-12 102,0 0 0,1 0 0,1-1-1,2 8-101,-5-19 8,1 1 0,-1-1 0,1 0-1,-1 0 1,1 0 0,0 0 0,-1 0 0,1 0-1,0 0 1,0 0-8,1 0 14,-5-4-14,1 0-28,0 0-1,0 0 0,1 0 1,-1 0-1,0 0 1,1 0-1,0 0 0,0 0 1,0-1-1,0 1 0,0 0 1,0-1-1,1 1 1,0-1-1,0 1 0,0-1 1,0 1-1,0-1 0,2-2 29,-1-5-92,2 0 0,0 0 0,0 0 0,1 0 0,3-5 92,-4 8-19,1 0-1,1 0 0,-1 0 1,1 1-1,3-2 20,-6 5 2,1 1 1,0 0-1,1 0 0,-1 0 0,0 1 0,1-1 0,0 1 1,-1 0-1,1 0 0,0 0 0,0 0 0,0 0-2,-2 2 12,0-1-1,0 1 1,-1 0-1,1 0 0,0-1 1,0 1-1,-1 0 1,1 0-1,0 0 1,0 1-1,-1-1 1,1 0-1,0 1 1,-1-1-1,1 1 1,0 0-1,-1-1 0,2 1-11,-1 1 35,1 0 0,0 0-1,-1 0 1,1 0-1,-1 1 1,0-1 0,0 1-1,0-1 1,2 3-35,1 5 111,0-1 1,0 1-1,-1 0 1,0 0-1,2 8-111,11 54 367,-17-70-379,0-2-56,0 1-1,0-1 0,0 0 0,0 0 0,0 0 1,0 0-1,0 1 0,0-1 0,0 0 0,0 0 1,0 0-1,0 1 0,0-1 0,0 0 0,0 0 1,0 0-1,1 0 0,-1 1 0,0-1 0,0 0 1,0 0-1,0 0 0,0 0 0,0 0 0,0 1 0,1-1 1,-1 0-1,0 0 0,0 0 0,0 0 0,0 0 1,0 0-1,1 0 0,-1 0 0,0 0 0,0 1 1,0-1-1,1 0 0,-1 0 0,0 0 0,0 0 1,0 0-1,0 0 0,1 0 0,-1 0 0,0 0 1,0 0-1,0-1 0,1 1 0,-1 0 0,0 0 0,0 0 1,0 0 68,9-4-1577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1:32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0 344 2304,'6'0'2157,"-1"-1"0,0 0-1,0 0 1,0 0 0,0 0-1,0-1 1,0 0 0,4-2-2157,-3 0 815,0 1 1,-1-1 0,0 0-1,1 0 1,-1 0 0,4-5-816,-4 3 126,-1 0-1,1 0 1,-1 0 0,0 0-1,-1 0 1,1-1 0,-1 0-1,-1 0 1,1 0 0,-1 0-1,0 0 1,-1 0 0,1-4-126,-1-7 99,0-1 1,-1 0 0,-1-5-100,1 15 11,-1 1 1,-1 0 0,0 0-1,0 0 1,0 0-1,-1 0 1,0 0 0,-3-5-12,4 9 4,-1 1 0,1 0 0,-1 0 0,0 0 0,1 0 1,-1 0-1,0 0 0,-1 1 0,1 0 0,0-1 0,-1 1 0,-1 0-4,2 0 5,1 1 0,-1 0-1,0 0 1,0 0-1,1 0 1,-1 1-1,0-1 1,0 1-1,0 0 1,0 0 0,0 0-1,0 0 1,0 0-1,0 1 1,0-1-1,-1 1-4,2 0 15,1-1-1,0 1 0,0 0 0,0-1 1,-1 1-1,1 0 0,0 0 0,0-1 1,0 1-1,0 0 0,1 0 0,-1 0 1,0 0-1,0 1 0,1-1 0,-1 0 1,0 1-15,0 1 87,-1 0 0,1 1 0,0-1 0,0 1 0,1-1 0,-1 1 0,1 0-87,-1 7 215,1 0 0,1 0 0,0 0 1,0 2-216,1-1 105,0 0 0,1 0 0,0 0 1,1 0-1,0-1 0,1 1 0,0-1 1,1 0-1,0-1 0,1 1 0,0-1 1,4 4-106,-1-2 120,1-1 0,0 0 0,1-1 0,0 0 0,7 4-120,-14-11 69,0 0 0,1 0 0,0 0 0,0-1 0,0 0 0,0 0 0,0 0 0,0-1 0,0 0 0,1 0 0,-1 0 0,0-1 0,1 0 0,-1 0 0,2-1-69,31-6-2421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1:32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1832,'6'3'13787,"-6"-3"-10042,4 0-1344,-4 0-585,0 0-224,0 0-607,6 0-105,5 1-296,0 1 1272,-11-2-1176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1:33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2240,'39'42'15740,"-35"-35"-12091,4-3-1793,4 0-440,-3 1-135,3-2-457,-5 0 1200,-11 2-1296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1:34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304 147 920,'2'-5'2045,"0"1"1,1-1-1,-2 0 0,1 0 0,-1 0 0,1 0 1,-1 0-2046,-1-1 704,1 1 0,0 0 0,-1-1 0,0 1 0,0 0-704,-1 3 168,1 1-1,0 0 1,-1-1-1,1 1 1,-1 0-1,0-1 0,1 1 1,-1 0-1,0 0 1,0-1-1,0 1 1,1 0-1,-1 0 1,0 0-1,-1 0 0,1 0 1,0 1-1,0-1 1,0 0-1,0 0 1,-2 0-168,0-1 304,-1 1 0,0-1 0,0 1 0,0 0 0,0 0 0,-1 0-304,-3 0 178,1 1-1,-1 0 0,0 0 1,0 1-1,1 0 0,-1 0 1,0 0-1,1 1 0,0 1 1,-1-1-1,1 1 0,-5 3-177,3-2 69,-1 2 1,1-1-1,0 1 0,1 1 0,-1-1 0,1 2 0,0-1 0,-5 7-69,3 0 53,1 0-1,0 0 1,1 1 0,0 0-1,1 1 1,1 0 0,1 0-1,0 0 1,-1 7-53,2-2 56,0 0-1,2 0 1,0 1-1,2-1 1,0 0-1,1 1 1,2 3-56,-1-12 39,0 0 1,1-1-1,1 1 0,0-1 0,1 0 1,0 0-1,1-1 0,0 1 1,1 0-40,-1-4 28,0 0 0,1 0 0,0 0 0,0-1-1,0 0 1,1 0 0,0-1 0,1 0 0,-1 0 0,1-1 0,5 2-28,2 0 16,1 0-1,0-2 0,0 0 1,1-1-1,-1-1 0,1 0 1,0-1-1,-1-1 0,1-1 1,0 0-1,0-2 0,0 0 0,-1-1 1,12-3-16,-15 2 12,-2 0-1,1-1 1,0 0 0,-1-1 0,0-1 0,0 1 0,-1-2 0,0 0-1,1-1-11,-4 2 5,0-1-1,0 0 0,-1 0 0,0 0 0,-1-1 0,0 0 1,0 0-1,-1-1 0,0 0 0,-1 0 0,3-9-4,-2-2 0,0-1 1,-2 0-1,0 0 0,-2 0 0,-1-18 0,0 23 4,-1-1-1,-1 1 0,0 0 0,-2 0 0,0 0 1,-5-15-4,4 20 6,0-1 0,-1 1 1,0 1-1,-1-1 0,0 1 1,-1 0-1,0 1 0,-1 0 0,-3-3-6,-2-1 5,-1 2 0,0 0 0,-1 1 0,-17-10-5,21 15-6,0-1 0,0 2 0,-1 0 1,0 0-1,0 1 0,-1 1 0,-5-1 6,15 4-1,0-1 0,0 1 0,0 0 0,0 0 0,0 1 0,0-1 0,0 1 0,0 0 0,1 0 0,-1 0 0,0 0 0,0 1 0,1-1 0,-1 1 0,0 0 0,1 0 0,0 0 0,-3 3 1,2-1-6,0 0 1,1-1-1,-1 2 1,1-1-1,0 0 1,0 1-1,1-1 1,-1 1 0,1 0-1,0 0 1,1 0-1,-1 0 1,0 4 5,1-6-149,1 0 0,-1 0-1,1 0 1,0 1 0,0 1 149,0-2-442,1-1-1,-1 0 1,1 1-1,-1-1 1,1 0-1,0 0 0,0 0 1,0 0-1,0 0 1,0 0-1,0 0 1,1 0 442,18 20-2697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1:35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0 1616,'-2'0'1375,"-1"0"0,1 1-1,-1-1 1,1 0-1,-1 1 1,1 0 0,-1 0-1,1-1 1,0 1-1,-1 1-1374,0 0 635,0 0-1,-1 0 1,1 0-1,0 1 1,0-1-1,0 2-634,-4 4 419,0 1 0,1-1 1,0 1-1,-1 4-419,-8 13 441,2 1-1,2 1 1,0-1 0,2 2 0,1-1-1,1 1 1,1 1 0,2-1 0,1 1 0,1-1-1,2 29-440,2-34 213,0 0 0,2 0-1,1 0 1,1-1 0,0 0-1,10 21-212,-8-26 122,1-1 0,0 0 0,1-1-1,1 1 1,0-2 0,1 0 0,1 0 0,13 11-122,-1-5 242,6 3-242,-11-9 82,-13-9-44,-4-4-12,-1 1 0,1-1 0,0 0 0,0 0 0,0 0 0,1 0 0,-1 0 0,0-1 0,1 0 0,-1 1 0,1-1 0,-1 0 0,3 0-26,-6-1 5,1-1-1,-1 1 1,0 0 0,1 0 0,-1 0 0,1 0-1,-1 0 1,1-1 0,-1 1 0,0 0 0,1 0-1,-1-1 1,0 1 0,1 0 0,-1 0 0,0-1-1,1 1 1,-1 0 0,0-1 0,0 1 0,1-1-1,-1 1 1,0 0 0,0-1 0,0 1 0,1-1 0,-1 1-1,0 0 1,0-1 0,0 1 0,0-1 0,0 1-1,0-1 1,0 1 0,0-1 0,0 1 0,0 0-1,0-1 1,0 1-5,0-4 87,-1 1-1,1 0 1,0 0-1,-1-1 1,0 1 0,0-2-87,-12-24 182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8:18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1512,'2'-2'11068,"1"4"-7580,4 11-581,-3-4-2157,0 1 1,0-1-1,-1 1 1,-1 0-1,0 1 1,0-1-1,-1 0 1,0 2-751,1 27 2269,-3 19-2269,1-52 130,-6 269 1941,-2-154-1752,9-120-319,-1-1 1,0 1-1,0 0 0,0-1 1,0 1-1,-1-1 1,1 1-1,0 0 1,0-1-1,0 1 1,0 0-1,-1-1 0,1 1 1,0-1-1,0 1 1,-1-1-1,1 1 1,-1 0-1,1-1-4,-1 0 1,1 0-1,0-1 1,0 1-1,-1 0 1,1 0-1,0 0 1,0 0-1,-1-1 1,1 1-1,0 0 1,0 0-1,-1 0 0,1-1 1,0 1-1,0 0 1,0 0-1,-1-1 1,1 1-1,0 0 1,0 0-1,0-1 1,0 1-1,0-1 4,-8-21-263,7 15 172,0 1 0,1-1 0,0 1 0,1 0 0,-1-1 0,1 1 0,1-1 1,-1 1-1,1 0 0,1-3 91,4-8-132,0-1 1,1 1 0,2 1 131,-7 10-4,0 0 1,1 1 0,0-1-1,0 1 1,0 0 0,6-4 3,-9 7 28,0 2-1,0-1 1,0 0 0,0 0 0,0 0 0,0 0 0,1 1 0,-1-1 0,0 0 0,0 1 0,1 0-1,-1-1 1,1 1 0,-1 0 0,0-1 0,1 1 0,-1 0 0,1 0 0,-1 0 0,0 0-1,1 0 1,-1 1 0,1-1 0,-1 0 0,0 1 0,1-1 0,-1 1 0,0-1 0,1 1 0,-1-1-1,0 1 1,0 0 0,0 0 0,1 0 0,-1 0 0,1 1-28,6 7 321,-1 0 0,0 0 0,0 1 0,-1 0-321,8 10 323,4 7 27,-7-10-237,0-1 0,1-1 0,1 0 1,0 0-1,12 8-113,-22-20-45,0-1 1,0 1-1,1-1 0,-1 0 1,1 0-1,-1 0 0,1-1 1,0 1-1,0-1 0,0 0 0,-1 0 1,1 0-1,0-1 0,0 0 1,0 1-1,0-1 0,0 0 1,0-1-1,0 1 0,0-1 0,0 0 1,0 0-1,0 0 0,0 0 1,0-1-1,-1 1 0,1-1 1,-1 0-1,1 0 0,-1 0 0,1-2 45,23-14 287,-4 4-125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1:35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1488,'0'-1'632,"1"0"-1,-1 1 1,1-1-1,-1 1 0,1 0 1,-1-1-1,1 1 1,0-1-1,-1 1 1,1 0-1,-1-1 0,1 1 1,0 0-1,-1 0 1,1 0-1,0-1 1,-1 1-1,1 0 0,0 0 1,-1 0-1,1 0 1,0 0-1,0 0 1,-1 0-1,1 1-631,0-1 304,0 0 0,0 1 0,0 0 0,0-1 0,-1 1 0,1-1 0,0 1 0,0 0 0,0 0 0,-1-1 0,1 1 0,-1 0 0,1 0 0,0 0 0,-1 0-304,3 5 356,-1-1 0,1 1 0,-1 0-1,-1-1 1,2 5-356,4 27 2454,0 24-2454,-2-21 1220,5 17-1220,-7-43 148,-1-8-81,-1 0-1,1 1 1,-1-1 0,-1 0 0,1 5-67,-1-11 2,0 1 0,0-1 1,-1 0-1,1 0 0,0 1 1,0-1-1,0 0 1,0 0-1,-1 0 0,1 0 1,0 1-1,0-1 1,0 0-1,-1 0 0,1 0 1,0 0-1,0 0 0,-1 0 1,1 0-1,0 0 1,0 1-1,-1-1 0,1 0 1,0 0-1,0 0 0,-1 0 1,1 0-1,0 0 1,0 0-1,-1-1 0,1 1 1,0 0-1,0 0 0,-1 0 1,1 0-1,0 0 1,0 0-1,-1 0 0,1 0 1,0-1-1,0 1 0,0 0 1,-1 0-1,1 0 1,0 0-1,0-1-2,-2-2-5,0 0 0,0 0 0,1 0 0,-1 0 1,1-1-1,0 1 0,0 0 0,0-1 0,1 1 0,-1-1 0,1 1 1,0-1 4,-1-12-55,1 0 0,0 0 55,0 12-5,1-8-13,0 0 0,0 0 1,1 0-1,0 0 0,1 1 1,3-7 17,-4 13-1,0 0 1,0 1 0,0-1-1,1 1 1,0 0 0,0 0-1,0 0 1,0 0-1,1 0 1,-1 1 0,1-1-1,0 1 1,0 0 0,0 0-1,0 1 1,1-1 0,0 1 0,3-3 25,1 2 1,1-1 0,-1 2 0,0-1 0,1 1 0,6-1-26,-13 3 41,1 0-1,-1 0 1,1 0 0,-1 0 0,0 0-1,1 1 1,-1-1 0,1 1 0,-1 0-1,0 0 1,0 0 0,0 1-1,1-1 1,-1 1 0,-1-1 0,1 1-1,0 0 1,0 0 0,-1 1 0,1-1-1,1 2-40,8 11 174,-1 0-1,-1 1 1,0 0-1,-1 1 1,-1 0-1,-1 0 1,0 1-1,-1 0 1,-1 0-1,-1 1 1,1 9-174,-4-22 45,0 0-1,-1 0 1,0 0 0,-1 0-1,1 0 1,-1 0-45,1-6 6,0 1 1,0-1-1,0 1 0,-1-1 1,1 0-1,0 1 1,0-1-1,0 1 0,0-1 1,0 0-1,-1 1 0,1-1 1,0 0-1,0 1 1,-1-1-1,1 0 0,0 1 1,0-1-1,-1 0 1,1 0-7,-1 0 2,1 0 0,0 0 1,0 0-1,0 0 0,-1 0 1,1 0-1,0 0 0,0 0 1,-1 0-1,1 0 0,0 0 1,0 0-1,0 0 0,-1 0 1,1 0-1,0 0 0,0-1 1,0 1-1,-1 0 0,1 0 1,0 0-1,0 0 0,0 0 1,0-1-3,-2 0 31,2 0 1,-1-1 0,0 1-1,0-1 1,0 1 0,1-1 0,-1 1-1,0-2-31,1 0 95,-1-1-1,1 1 1,0-1-1,0 1 1,0-1-1,0 1-94,5-31 239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1:36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8586,'0'-2'676,"0"0"0,0 1 0,1-1 0,-1 1 0,0-1 0,0 0 0,1 1 0,-1-1 0,1 1 0,0-1-1,-1 1 1,1-1 0,0 1 0,0 0 0,0-1 0,0 1 0,0 0 0,0-1-676,1 1 362,0-1 1,0 1-1,0 0 0,0 0 0,0 0 0,0 0 1,0 0-1,0 0 0,0 1 0,0-1 0,1 1 0,-1-1-362,8 0 434,1 1-1,-1 0 1,0 0-1,1 1 0,4 1-433,-11-2 512,5 1-286,-1 1-1,1 0 1,-1 0 0,0 0 0,6 3-226,-12-4 22,1 0 1,-1 1-1,1-1 1,-1 1 0,1-1-1,-1 1 1,0 0-1,0 0 1,1 0-1,-1 0 1,-1 0 0,1 0-1,0 0 1,0 1-1,-1-1 1,0 1-1,1-1 1,-1 2-23,0-2 4,-1 0 1,1 0-1,-1 0 0,0 0 0,0 0 1,0 0-1,0 0 0,-1 0 1,1-1-1,0 1 0,-1 0 1,1 0-1,-1 0 0,0 0 0,1-1 1,-1 1-1,0 0 0,0 0-4,-3 4 10,0 0 0,-1-1-1,1 1 1,-2 0-10,-12 11 25,0-1 0,-1-1 0,0-1 0,-1 0 0,-13 5-25,32-18 4,1-1 0,-1 1 0,0-1-1,0 1 1,1-1 0,-1 1-1,0-1 1,1 1 0,-1 0 0,1-1-1,-1 1 1,1 0 0,-1 0-4,1-1 4,0 0-1,0 1 1,0-1 0,0 0-1,0 0 1,0 0 0,0 1-1,0-1 1,0 0 0,0 0-1,0 0 1,0 1 0,0-1 0,0 0-1,0 0 1,0 0 0,0 1-1,0-1 1,0 0 0,0 0-1,1 0 1,-1 1 0,0-1-1,0 0 1,0 0 0,0 0-1,1 0 1,-1 0 0,0 1 0,0-1-1,0 0-3,3 1 33,-1 0 0,0 0-1,0-1 1,1 1 0,-1 0 0,1-1-1,0 1-32,13 1 124,-1-1 0,1-1-1,-1 0 1,1-1-1,1 0-123,77-15 501,-65 10-151,-24 6 605,-11 1-694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1:36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 9010,'-7'0'11570,"-3"0"-8321,10-2-1032,6 2-473,-6 0-416,0 0-528,0-1-544,-1 0 129,0-1 55,-1 1-64,2 0 536,0 1-664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1:37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76 1304,'-11'-45'8810,"11"34"-2742,4 6-3312,-3 5-2624,-1-1 0,1 1 0,0 0 1,-1 0-1,1-1 0,0 1 0,-1 0 0,1 0 0,0 0 1,-1 0-1,1 0 0,0 0 0,0 0-132,0 0 793,0 0-610,0 0-1,0 0 1,0 1 0,0-1 0,0 0 0,0 0 0,0 1 0,-1-1 0,1 1 0,0-1 0,0 1 0,0-1 0,-1 1 0,1-1-1,0 1 1,-1 0 0,1-1 0,0 1 0,-1 0 0,1 0-183,11 18 891,-10-17-671,6 15 46,-1 0 1,0 1 0,-2 0 0,0-1-1,0 2 1,-2-1 0,0 0-1,-1 1 1,-1 0 0,-1 11-267,0-30 0,0 4 23,-1 0 0,1 0-1,-1 0 1,1 0 0,-1 0-23,1-3 0,0-1 1,-1 1-1,1-1 1,0 0-1,0 1 0,0-1 1,0 0-1,0 1 1,-1-1-1,1 0 0,0 1 1,0-1-1,-1 0 1,1 1-1,0-1 1,0 0-1,-1 0 0,1 1 1,0-1-1,-1 0 1,1 0-1,0 0 0,-1 1 1,1-1-1,0 0 1,-1 0-1,1 0 1,-1 0-1,1 0 0,0 0 1,-1 0-1,1 0 1,-1 0-1,1 0 0,0 0 1,-1 0-1,1 0 1,0 0-1,-1 0 0,1 0 1,-1 0-1,1 0 1,0-1-1,-1 1 1,1 0-1,0 0 0,-1 0 1,1-1-1,0 1 1,-1 0-1,1 0 0,0-1 1,0 1-1,-3-2-58,1-1-1,0 1 1,-1 0-1,1-1 1,1 0 0,-1 1-1,0-1 1,1 0-1,-1 0 1,1 0 0,0 0-1,0 0 1,0 0 0,0 0-1,0 0 1,1 0-1,0-1 1,-1-1 58,1-7-248,0 1 1,1 0-1,0 0 0,2-8 248,-1 9-85,1 1 0,0-1-1,0 1 1,1 0 0,1-1 85,0-1-33,-3 5 27,1 0-1,0 1 1,1 0-1,-1-1 1,1 1-1,0 0 1,0 1-1,1-1 1,-1 1-1,1-1 1,0 1-1,0 1 1,0-1-1,1 1 1,-1 0-1,1 0 1,0 0 6,-1 2 44,-1-1 1,1 0-1,0 1 1,-1 0 0,1 0-1,0 0 1,0 0 0,0 1-1,0 0 1,0 0-1,-1 0 1,1 1 0,0 0-1,0 0 1,0 0-1,-1 0 1,1 1 0,3 1-45,-3 0 110,0 0 0,0 0 0,0 0 1,0 0-1,-1 1 0,1 0 0,-1 0 0,0 0 1,0 1-1,-1-1 0,1 1 0,-1 0 1,0 0-1,0 0 0,1 4-110,-1-1 149,0 1 0,0 0-1,-1 0 1,0 0-1,0 0 1,-1 0-149,0-3 56,-1 0-1,0 1 1,0-1 0,0 0-1,-1 0 1,0 1-1,0-1 1,-1 0-1,0 1-55,2-6 4,0 0-1,-1-1 1,1 1-1,0 0 1,0-1-1,-1 1 1,1-1-1,0 1 1,-1 0-1,1-1 1,0 1-1,-1-1 1,1 1-1,-1-1 1,1 0-1,-1 1-3,1-1 0,0 0 0,-1 0 0,1 0 0,0 0 0,0 0 0,0-1 0,0 1 0,-1 0 0,1 0 0,0 0 0,0 0 0,0 0 0,0-1-1,-1 1 1,1 0 0,0 0 0,0 0 0,0 0 0,0-1 0,0 1 0,0 0 0,0 0 0,0 0 0,0-1 0,0 1 0,0 0 0,-1 0 0,1-1 0,0 1 0,0 0 0,-2-23-97,2 4-26,2 1 0,0 0 1,2-8 122,-3 18-25,1 0 1,0 1 0,1-1-1,-1 1 1,2-1 0,-1 1-1,1 0 1,4-6 24,-4 9 2,-1 0-1,1 1 1,0 0-1,0 0 1,1 0-1,-1 1 1,0-1-1,1 1 1,0 0-1,-1 0 1,1 1-1,0-1 1,0 1-1,0 0 1,1 0-2,-1 1 27,-1-1 0,1 1 1,0 0-1,0 0 0,-1 1 0,1-1 1,0 1-1,-1 0 0,1 0 1,0 1-1,-1-1 0,0 1 1,1 0-1,-1 0 0,0 1 1,0-1-1,0 1 0,0 0 0,0 0 1,-1 0-1,0 0 0,1 1 1,-1-1-1,0 1 0,-1 0 1,1 0-1,-1 0 0,1 0 0,-1 1 1,0-1-1,-1 1 0,1-1 1,-1 1-1,0-1 0,0 1 1,0 0-28,3 93 530,-4-97-519,0 0 0,0 0 0,1 1 0,-1-1 0,0 0 0,0 0 0,1 0 0,-1 1 0,1-1 0,-1 0 0,1 0 0,-1 0 0,1 0-11,0 0-24,-1-1 1,1 1 0,-1-1-1,0 0 1,1 1 0,-1-1-1,1 0 1,0 1 0,-1-1-1,1 0 1,-1 1 0,1-1-1,-1 0 1,1 0 0,0 0 0,-1 0-1,1 0 1,0 0 23,2 0-331,1 0-1,-1-1 1,0 0 0,0 0 0,0 0 0,1 0-1,-1 0 1,0-1 331,5-1-1206,21-10-549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1:37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156 143 1480,'5'-17'12792,"-4"-1"-5902,-1 13-6020,-1 1 0,0-1-1,0 1 1,0-1 0,-1 0-1,0-2-869,-1 1 134,0 0 0,0 0 0,-1 1 0,0-1 0,0 1 0,0 0 0,0 0 0,-1 0 0,-3-2-134,6 5 21,-1 0 0,1 1 0,-1-1 0,1 1 0,-1-1 0,0 1 0,0 0 0,1 0 0,-1 0 0,0 0 0,0 1 0,0-1 0,0 1 0,0 0 0,0 0 0,0 0 0,-3 0-21,4 0 0,-1 1 1,1-1-1,0 1 0,-1 0 0,1 0 1,0 0-1,0 0 0,0 0 0,0 0 1,0 0-1,0 1 0,0-1 0,0 1 1,0-1-1,0 1 0,1 0 0,-1 0 1,1 0-1,0 0 0,-1 0 0,1 0 1,-1 1-1,-1 5 3,1 0 1,-1 0 0,1 0-1,0 0 1,1 0 0,0 0-1,0 0 1,1 1 0,0-1-1,1 4-3,1 8 152,1 1-1,1 0 0,5 13-151,-7-28 57,0 0 0,0 0-1,1 0 1,0-1-1,0 1 1,0-1-1,1 1-56,-3-4 11,0-1-1,-1 0 1,1 0-1,0 0 1,0 0-1,0 0 1,0 0-1,0 0 1,1 0-1,-1 0 1,0 0 0,0 0-1,1-1 1,-1 1-1,0-1 1,1 1-1,-1-1 1,0 1-1,1-1 1,-1 0-1,1 0 1,-1 1-1,0-1 1,1 0-1,-1 0 1,1-1-1,-1 1 1,1 0-1,-1 0 1,0-1-1,1 1 1,-1-1-1,0 1 1,1-1-11,1-1 5,-1 1-1,1-1 1,-1 0-1,0 0 1,0 0 0,0 0-1,0 0 1,0 0-1,0-1 1,-1 1 0,1-1-1,-1 1 1,1-3-5,2-6 2,0 1-1,3-12-1,0-1 12,-7 22-12,3-8 1,0 1 1,0 0 0,1 0 0,0 0-1,0 0 1,4-4-2,-8 11 1,1 1 0,-1-1 1,0 1-1,0-1 0,1 1 0,-1 0 0,0-1 0,1 1 0,-1 0 0,1-1 1,-1 1-1,0 0 0,1-1 0,-1 1 0,1 0 0,-1 0 0,1-1 0,-1 1 0,1 0 1,-1 0-1,1 0 0,-1 0 0,1 0 0,-1 0 0,1 0 0,-1 0 0,1 0 1,-1 0-1,1 0 0,0 0-1,-1 1 9,1-1 1,0 1 0,-1 0-1,1-1 1,0 1-1,-1 0 1,1-1 0,-1 1-1,1 0 1,-1 0 0,1 0-1,-1 0 1,0-1-1,1 1 1,-1 1-10,2 7 127,0-1 0,0 1-1,-1 5-126,-1-10 42,3 26 209,-3-19-133,1 1 0,1 0 0,0-1 0,0 1 0,1-1 0,3 8-118,1-8 90,-7-10-66,1-1 0,-1 0-1,0 1 1,1-1 0,-1 0 0,1 0 0,-1 1 0,1-1 0,-1 0 0,1 0 0,-1 0 0,1 0 0,-1 0 0,1 0 0,-1 0 0,1 0 0,-1 0 0,1 0 0,-1 0 0,1 0-1,-1 0 1,1 0-24,9-4 170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1:38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4025,'30'18'16019,"3"0"-12114,-2 2-1056,0 19-953,-9-1-424,-5 8-943,4 2-225,-10-11-8,2-7-48,-2-16-656,-12-12-489,7-11 1426,-6-10-6643,3 1 4922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1:38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0 1880,'-8'4'14580,"4"16"-9779,-8 1-1913,0 15-831,-1 9-417,-13 2-912,0 0-352,1-10-120,5-8-32,12-18-528,8-10 104,12-9-1616,-6-9 1152</inkml:trace>
  <inkml:trace contextRef="#ctx0" brushRef="#br0" timeOffset="1">343 140 9762,'2'0'11659,"4"2"-7547,5-3-1799,0 2-521,5 1-671,0 2-457,1 2-304,1 0-32,-1-4 48,0-4-96,2-1-5241,-3-4 3745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1:38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170 110 2088,'8'-20'12808,"-6"2"-7573,-3 15-5017,1 1 0,-1-1 1,0 0-1,1 1 0,-1-1 0,0 1 0,-1-1 0,1 1 0,0-1 0,-1 1 0,1 0 0,-1 0 1,0 0-1,0 0 0,1 0 0,-1 0 0,-1 0 0,1 0 0,0 1 0,-2-1-218,-1-2 197,-1 1 0,0 0 0,0 0 0,0 1 0,0 0 0,0 0 0,0 0 0,-1 1-1,-3-1-195,7 2 30,1-1 0,-1 1 0,1 0 0,-1 0 0,1 0 0,0 1 0,-1-1 0,1 1 0,-1-1 0,1 1 0,0 0 0,0-1 0,-1 1 1,1 0-1,0 1 0,0-1 0,0 0 0,0 1 0,0-1 0,0 1 0,0-1 0,1 1 0,-1 0 0,1 0 0,-1 0 0,1 0 0,-1 0-31,-2 7 115,0 1-1,1-1 0,0 1 0,0 0 0,-1 8-114,2-1 120,1 1 0,0 0 0,1 0-1,1 0 1,4 17-120,-2-2 165,15 113 330,-3-29-279,-13-96-179,17 133 200,-13-112-108,8 44 877,-14-72-1371,0-14 256,0 0 0,0 0 0,0 0-1,0-1 1,0 1 0,0 0 0,0 0-1,0 0 1,0 0 0,0 0-1,0 0 1,0 0 0,0 0 0,0 0-1,0 0 1,0 0 0,0 0 0,0 0-1,0 0 1,0 0 0,0 0-1,0 0 1,0 0 0,0 0 0,0 0-1,0 0 1,0 0 0,0 0 0,-1 0-1,1 0 1,0 0 0,0 0-1,0 0 1,0 0 0,0 0 0,0 0-1,0 0 1,0 0 0,0 0-1,0 0 1,0 0 0,0 0 0,0 0-1,0 0 1,0 0 0,0 0 0,0 0-1,0 0 1,0 1 0,0-1-1,0 0 1,0 0 109,0 0-3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1:39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2641,'39'-75'16795,"-12"71"-12946,10 2-1409,-5-1-543,2 4-905,10 3-408,-2 0 112,0-2-23,2-4 519,-4-2-616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1:39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2048,'-4'0'14972,"0"11"-11172,-2 17-1551,0 14-121,-4 14-503,5 8-449,2 4-648,3-1-128,8 3-216,-2-5 64,10-13 40,4-9-288,-3-27 488,-5-12 577,-9-15-849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8:19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0 300 2280,'0'0'13597,"0"0"-8205,3 1-2769,2-1-2015,1 1-1,-1-1 1,1 1 0,-1-2 0,1 1-1,0-1-607,-1 0 93,0 0 0,0 0-1,0-1 1,-1 1 0,1-1 0,-1 0-1,1-1 1,-1 1 0,0-1-1,0 0 1,0 0 0,0 0-1,-1 0 1,1-1 0,-1 0 0,0 0-1,3-3-92,19-30 530,15-31-530,-37 63 15,-1 0 1,1-1-1,-1 1 1,1-4-16,-3 7 4,1-1 0,-1 1 0,1-1 0,-1 1 0,0-1 0,0 1 0,-1-1 0,1 1 0,0-1 0,-1 1 0,0-2-4,-1-2 5,0 1-1,0 0 1,-1 0-1,1 1 0,-1-1 1,0 0-1,-1 1 0,1 0 1,-1 0-1,0 0 1,0 0-1,0 0 0,0 1 1,-2-1-5,3 2 1,0 0 0,-1-1 0,0 1-1,1 1 1,-1-1 0,0 0 0,0 1 0,0 0 0,0 0 0,0 0 0,0 1 0,0-1 0,0 1 0,0 0-1,0 0 1,0 0 0,0 0 0,-1 1 0,-1 0-1,3 1 7,1-1 0,-1 0 0,0 0-1,1 1 1,-1 0 0,1-1 0,0 1 0,0 0 0,0 0-1,0 0 1,0 0 0,0 1 0,0-1 0,0 2-7,-2 3 62,-1 0 1,2 0-1,-1 1 0,0 4-62,2-6 54,0 1 0,1-1 0,0 1-1,0-1 1,1 1 0,-1 0 0,1-1-1,1 1 1,0 0 0,0-1 0,0 3-54,3 7 101,0-1 0,1 0 0,1 0 1,2 2-102,-6-12 19,0 1 0,1-1 0,0 1 0,0-1 0,1 0 0,0 0 0,-1-1 0,2 1 0,-1-1 0,0 0 0,1 0 0,0 0 0,0-1 0,0 0-1,0 1 1,0-2 0,1 1 0,-1-1 0,1 0 0,0 0 0,1 0-19,2 0 46,1-1-1,-1 0 0,1-1 0,-1 0 0,1 0 1,-1-1-1,1 0 0,6-2-45,0-1-230,-1 0 0,0-1 0,0-1 0,14-7 230,32-21-468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1:39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2288,'5'17'10266,"4"22"-594,13 49-4449,-20-80-4835,0 0 116,0 1 0,0-1 0,3 5-504,-4-11 63,0 0 0,0 0 0,0 0 1,0 0-1,1 0 0,-1-1 0,0 1 0,1 0 0,-1-1 1,1 1-1,0-1 0,-1 0 0,1 1 0,0-1 1,0 0-1,1 0-63,-2 0 15,1-1 1,-1 1 0,1-1-1,-1 0 1,1 0-1,-1 0 1,1 0 0,-1 0-1,0 0 1,1 0-1,-1 0 1,1 0-1,-1-1 1,1 1 0,-1-1-1,0 1 1,1-1-1,-1 1 1,0-1 0,1 0-1,-1 0 1,0 0-1,0 0-15,3-1 11,-1-1 0,0 0-1,0 0 1,0-1 0,0 1 0,-1-1-1,2-2-10,1-2-130,-1-1 0,0 0 0,0-1 0,-1 1 0,0 0 0,-1-1 0,0 0 0,0 0 0,-1 1 0,-1-1 0,0 0 0,0 0 0,0 0 0,-2-2 130,1 6-153,0 0 1,-1-1-1,1 1 0,-1 1 0,-1-1 1,1 0-1,-1 0 0,0 1 1,0-1-1,-4-3 153,4 6-71,0-1 0,0 1 1,-1-1-1,0 1 0,1 0 0,-1 1 0,0-1 1,0 0-1,-1 1 0,1 0 0,-1 0 1,1 1-1,-1-1 0,-3 0 71,7 2 2,0-1-1,0 1 1,0 0-1,0 0 1,0 0-1,0 0 1,-1 0-1,1 0 1,0 0 0,0 0-1,0 0 1,0 0-1,0 0 1,0 1-1,0-1 1,0 0 0,0 1-1,0-1-1,0 2 19,0-1 0,-1 0 0,1 0 0,0 1 0,0-1 0,0 1-1,0-1 1,0 1 0,0-1 0,1 1 0,-1 0-19,-2 5 135,1 0 0,0 0 0,0 0 0,0 8-135,-4 15 452,5-28-415,0-1 1,1 1-1,-1 0 0,1 0 0,-1 0 0,1 0 1,0 0-1,0 0 0,0 0 0,0 0 0,0 0 1,0 0-1,1 0 0,-1 0 0,1 0 0,-1 0 1,1 0-1,0 0-37,0-1 12,0 0 1,-1 0-1,1 0 1,0 0-1,0 0 0,0 0 1,0 0-1,0 0 1,0 0-1,1-1 1,-1 1-1,0 0 1,0-1-1,0 1 1,1-1-1,-1 0 1,0 1-1,1-1 0,-1 0 1,0 0-1,1 1 1,-1-1-1,0 0 1,1-1-1,-1 1 1,0 0-1,1 0-12,7-1-5,0-1-1,0 1 0,7-3 6,-13 3 9,43-14-72,-2-1 0,5-5 63,-32 14-4,-15 6 4,0 0 0,0 1 1,0-1-1,0 0 0,0 1 0,0 0 0,0-1 0,0 1 0,1 0 0,-1 0 0,0 0 0,0 0 0,1 1 0,-2-1 2,0 0-1,0 1 1,0-1 0,0 1 0,0-1 0,0 1-1,0 0 1,0 0 0,0-1 0,0 1-1,0 0 1,0 0 0,0 0 0,-1 0 0,1 0-1,0 0 1,-1 0 0,1 0 0,-1 0-1,1 0 1,-1 0 0,1 1 0,-1-1-2,8 32 68,-6-21-38,1 0 1,0 0 0,1 2-31,-3-11 10,0-1 0,0 0 1,0 1-1,1-1 0,-1 0 1,0 0-1,1 0 0,-1 0 0,1 0 1,0 0-1,0 0 0,0 0 0,0-1 1,0 1-1,0-1 0,0 0 1,1 1-11,-1-1 6,0-1 0,0 1 0,0 0 0,0-1 1,0 1-1,0-1 0,1 0 0,-1 0 1,0 0-1,0 0 0,0 0 0,1 0 1,-1 0-1,0-1 0,0 1 0,0-1 0,0 0 1,0 1-1,1-1 0,-1 0 0,-1 0 1,2-1-7,4-3 0,-1 0 1,0 0 0,0-1-1,0 0 1,2-3-1,14-13 2,-19 19-3,0 0 0,1 0 0,0 1 0,-1-1 0,1 1 0,4-1 1,-7 2 3,0 1 0,0 0 0,0-1 1,-1 1-1,1 0 0,0 0 0,0 0 1,1-1-1,-1 1 0,0 0 0,0 1 0,0-1 1,0 0-1,0 0 0,0 0 0,0 0 1,-1 1-1,1-1 0,0 1 0,0-1 0,0 1 1,0-1-1,0 1 0,0-1 0,-1 1 0,1-1 1,0 1-1,0 0 0,-1 0 0,1-1 1,0 2-4,2 3 85,0 0-1,0 0 1,-1 1 0,0-1 0,0 1 0,0 1-85,7 16 361,-4-11-94,1 0 0,0-1 0,4 4-267,-8-11 60,0-1 0,1 0 0,-1 0 1,1 0-1,0 0 0,0 0 0,0-1 0,1 1 1,-1-1-1,0 0 0,1 0 0,3 2-60,-6-4 10,0 0-1,0 1 0,0-1 0,0 0 0,0 0 0,0 0 1,0 0-1,-1 0 0,1 0 0,0 0 0,0 0 0,0 0 1,0 0-1,0 0 0,0-1 0,0 1 0,0 0 0,0-1 1,0 1-1,0-1 0,-1 1 0,1-1 0,0 1 0,0-1 1,0 1-1,-1-1 0,1 0 0,0 1 0,-1-1 0,1 0 1,-1 0-1,1 0 0,-1 1 0,1-1 0,-1 0 0,0 0 1,1 0-10,1-6 15,1 1 1,-1-1 0,-1 0 0,1 0-1,-1-1-15,0 3 8,4-29-115,-2 0 0,-1-1 1,-1 1-1,-2 0 0,-3-17 107,4 35-2540,5 3 1237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1:40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2128,'22'13'13368,"7"7"-9863,3 2-2262,10 5 2770,34 29-4013,-57-40 467,-2 0-1,0 1 1,-1 1-1,-1 0 1,2 4-467,-2 1 254,-1 1 1,-1 0 0,-1 0-1,-1 1 1,-1 1 0,-1 0-1,-2 0 1,-1 1 0,1 5-255,-2 7 157,-1-1 1,-3 0 0,0 1 0,-3-1 0,-1 1 0,-3 10-158,-1-4 102,-2-1 0,-1 0-1,-7 12-101,8-33 138,-6 10-138,6-16 49,8-14-42,-6 13 40,-1 1 0,0-1 0,-2-1 0,1 0-1,-2 0 1,-3 3-47,10-14-68,-4 6-31,0-1 1,-1-1-1,0 1 1,-1-1 0,0-1-1,0 0 1,-1 0 98,1-2-2243,0-2 0,0 1 1,-6 0 2242,16-4-23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1:42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17 864,'1'-5'1347,"3"-3"4726,-4 8-5908,0 0 0,0-1 1,0 1-1,0 0 0,1 0 0,-1 0 0,0-1 1,0 1-1,0 0 0,0 0 0,1 0 0,-1 0 1,0 0-1,0-1 0,0 1 0,1 0 1,-1 0-1,0 0 0,0 0 0,1 0 0,-1 0 1,0 0-1,0 0 0,1 0 0,-1 0 1,0 0-1,0 0 0,1 0 0,-1 0 0,0 0 1,0 0-1,1 0 0,-1 0 0,0 0 0,0 0 1,1 0-1,-1 1 0,0-1 0,0 0 1,0 0-1,1 0 0,-1 0 0,0 1 0,0-1 1,0 0-1,0 0 0,1 0 0,-1 1 1,0-1-1,0 0 0,0 0 0,0 0 0,0 1 1,0-1-1,0 0 0,0 0 0,0 1 0,0-1-165,4 7 1457,-1 0-1,0 0 1,1 5-1457,8 44 1985,-8-36-1383,-1-3-190,-1 0 1,0 0 0,-2 4-413,1 0 436,1 0 1,0 0 0,2 1-437,20 82 288,-27-115-325,1-1-1,0 1 1,1-1-1,0 1 1,1-1-1,0 1 1,1-4 37,3-26-409,5-17 409,-4 33-72,-3 12 47,1 0 0,1 0 0,0 1 0,0 0 0,5-9 25,-7 17 2,0 0 0,0 1 0,1-1-1,-1 1 1,0 0 0,1-1 0,0 1 0,0 0-1,1 0-1,-3 2 7,1 0-1,-1 0 0,1 0 0,0 0 0,-1 0 0,1 0 0,0 1 0,-1-1 0,1 1 0,0-1 0,0 1 0,-1 0 0,1 0 0,0 0 0,0 0 0,0 0 0,0 0 0,-1 0 0,1 0 0,0 1 0,0-1 0,0 1-6,1 0 24,1 1 0,-1-1-1,0 1 1,0 0 0,0 0 0,0 0-1,-1 0 1,1 0 0,-1 1-1,1-1 1,-1 1 0,0 0-1,0 0 1,1 1-24,3 5 91,-1 0-1,0 1 0,-1 0 1,0 0-91,3 11 251,0 0-1,-2 0 1,-1 1 0,2 19-251,1 87 1031,-7-110-895,-1-15-94,0-4-30,0-7-33,1-12-109,0 1-1,2 0 1,0 0 0,1 1 0,1-1-1,1 0 1,1 1 0,0 0-1,2 1 1,-1-1 0,2 1 0,1 1-1,7-11 131,-13 22-2,-1 0-1,1 1 0,0-1 0,0 1 1,1 0-1,-1 0 0,1 1 1,1-2 2,-4 4 10,0 0 1,0 0 0,1 0-1,-1 0 1,0 0 0,0 1-1,0-1 1,1 1 0,-1-1-1,0 1 1,1 0 0,-1 0 0,0 0-1,1 0 1,-1 0 0,0 0-1,1 1 1,-1-1 0,0 1-1,0 0 1,1-1 0,-1 1-11,3 2 49,0 0 1,-1 0-1,1 0 1,-1 1-1,1 0 1,-1 0-1,-1 0 0,1 0 1,0 0-1,-1 1 1,0-1-1,0 1-49,8 14 275,-1 1-1,3 9-274,-4-10 122,-3-3 41,-4-11-9,0 0-1,0-1 1,0 1-1,0 0 1,4 3-154,-6-7 69,1 0 1,0 0-1,0 0 0,0-1 0,-1 1 1,1 0-1,0 0 0,0-1 0,0 1 0,0-1 1,0 1-1,0-1 0,0 1 0,0-1 1,1 0-1,-1 1 0,0-1 0,0 0 1,0 0-1,0 0 0,0 0 0,1 0 1,-1 0-1,0 0 0,0 0 0,0 0 1,1-1-70,19-8 345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1:42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228 129 1208,'0'-12'12187,"1"-1"-6294,-1 10-5455,-1 0 1,1 0-1,0 0 0,-1 0 0,0 0 0,0 0 1,0 0-1,0 0 0,0 1 0,-1-2-438,-1-2 313,0 1-1,-1 0 1,1 0-1,-1 0 0,0 0 1,-1 1-1,1-1 0,-1 1 1,0 0-1,0 0 1,0 1-1,-3-2-312,4 3 21,1 0-1,-1 1 1,0 0-1,1 0 1,-1 0 0,0 0-1,0 0 1,0 1-1,0-1 1,0 1-1,0 0 1,1 0 0,-1 1-1,0-1 1,0 1-1,0 0 1,0 0 0,1 0-1,-1 0 1,0 1-1,0 0-20,-1 1 6,-1 0-1,1 1 1,0 0-1,0 0 0,0 0 1,1 1-1,-1 0 1,1 0-1,0 0 1,1 0-1,-1 0 1,0 2-6,2-2 13,-1-1 0,1 1-1,0 0 1,0 0 0,0 0 0,1 0 0,-1 1 0,1-1 0,1 0 0,-1 1 0,1-1 0,0 0 0,0 1 0,1 4-13,0-6 17,0 1 0,1-1 0,0 0 0,-1 1-1,1-1 1,1 0 0,-1 0 0,1 1-17,-2-4 3,0 1 0,1-1 0,-1 1-1,0-1 1,0 0 0,0 1 0,1-1 0,-1 0 0,1 0-1,-1 0 1,1 0 0,-1 0 0,1 0 0,0-1 0,-1 1-1,1 0 1,0-1 0,0 1 0,-1-1 0,1 0 0,0 1-1,0-1-2,5-2 3,0 1-1,0-2 1,0 1-1,0 0 1,0-1-1,-1-1 0,1 1 1,-1-1-1,0 0 1,1-1-3,30-17 26,-33 20-9,0 0 1,0 0-1,1 1 0,-1-1 1,1 1-1,-1 0 0,1 0 1,0 0-1,3 1-17,-7 0 21,0 0 0,0 0 0,-1 0 0,1 1 0,0-1 0,0 0 1,0 1-1,0-1 0,0 1 0,0-1 0,0 1 0,-1-1 0,1 1 0,0 0 0,-1-1 0,1 1 0,0 0 0,-1 0 0,1-1 0,0 1 0,-1 0 0,0 0 1,1 0-1,-1 0 0,1 0 0,-1-1 0,0 2-21,3 5 158,-1-1 1,-1 1-1,2 6-158,1 6 176,-4-18-186,0-1 0,0 1 0,0-1 0,0 1 0,1-1-1,-1 1 1,0-1 0,1 1 0,-1 0 0,0-1-1,1 0 1,-1 1 0,1-1 0,-1 1 0,1-1 0,-1 1-1,0-1 1,1 0 0,0 0 0,-1 1 0,1-1 10,0 0-258,0 0 0,-1 0 1,1 0-1,-1 0 0,1 0 1,0-1-1,-1 1 0,1 0 1,0 0-1,-1-1 0,1 1 0,-1 0 1,1-1-1,-1 1 0,1-1 1,-1 1-1,1-1 0,-1 1 1,1-1-1,-1 1 0,0-1 1,1 1-1,-1-1 0,0 1 1,1-1-1,-1 0 258,12-24-3125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1:43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2088,'17'10'15780,"4"6"-11259,12 14-1777,1 7-215,0 13-953,-3 2-536,-5-2-655,-3-3-145,-2-7-24,-3-6-56,-1-17-504,-1-5-465,-7-16-759,1-8 280,0-9 696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1:43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 1600,'-8'6'13595,"-5"4"-8618,-4 10-2336,2 3-177,-13 4-799,0 1-489,-2 0-648,2 0-168,12-7-216,8-4 112,18-13 712,8-4-735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1:43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335 145 592,'7'-2'782,"-4"2"231,-1-1 0,0 1 0,1-1 0,-1 0 0,0 0 0,0 0 0,1 0 0,-1 0 0,0 0 0,0-1 0,0 1 0,0-1-1013,4-3 1349,0 0 1,-1 0-1,4-4-1349,-9 8 147,1 0-1,-1 0 1,1 0-1,-1 0 1,1 0 0,-1 0-1,1 0 1,-1 0-1,0 0 1,0-1-1,0 1 1,0 0-1,1 0 1,-1 0-1,-1 0 1,1-1-1,0 1 1,0 0-1,0 0 1,-1 0-1,1 0 1,0 0-1,-1-1 1,1 1-1,-1 0 1,0 0-1,1 0 1,-1 0-1,0 0 1,1 1-1,-2-2-146,0-1 362,-2-2-128,0 0 0,0 0-1,0 0 1,-1 0 0,0 1 0,0 0-1,0 0 1,0 1 0,-1-1 0,1 1-1,-1 0 1,0 0 0,0 1 0,0 0-1,0 0 1,-3 0-234,0 0 116,0 0-1,0 1 1,-1 0-1,1 0 1,-1 1 0,1 0-1,0 1 1,-1 0-1,1 1 1,-9 2-116,13-3 30,0 1 0,1 0 0,-1-1 0,1 2 0,-1-1 1,1 0-1,0 1 0,0 0 0,0 0 0,0 0 0,1 1 0,-1-1 0,1 1 0,0 0 0,0-1 1,0 1-1,0 1 0,1-1 0,0 0 0,0 1 0,0-1 0,0 1 0,1 0 0,0-1 1,0 1-1,0 1-30,-2 14 100,1 0 1,1 0-1,1 0 0,0 0 1,2 0-1,2 15-100,10 33 546,7 21-546,-6-33 176,-10-34-102,71 273 696,-72-282-707,-1-3-94,-1-1 1,1 1-1,-2-1 0,1 1 0,-1 3 31,-1-12-24,0 0 0,0 0 0,0 0-1,0 0 1,0 0 0,0 0-1,0 0 1,0 1 0,-1-1-1,1 1 25,-4-3 117,-3-5 144,-13-20-268</inkml:trace>
  <inkml:trace contextRef="#ctx0" brushRef="#br0" timeOffset="1">1 402 2240,'40'0'16204,"0"4"-12147,1 2-2209,7 10-335,-7-8-513,0-8-576,7 3-760,-7-12 752,3-2-632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1:44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8 2312,'9'-8'15732,"-14"16"-12107,-2 14-1785,0 22-256,-7 7-207,2 23-465,0 1-240,4 1-232,6 0-88,13-13-32,6-7-88,2-19-240,9-13 112,-12-26 768,11-3-711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1:44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56 9522,'-4'13'5476,"0"0"1,-1 12-5477,3-13 1689,0 1 1,1-1-1,1 5-1689,0-9 365,1 1 0,-1-1 0,2 1 0,-1-1 0,1 1 0,0-1 0,1 0 0,0 0 0,0 0 0,1 0 0,1 1-365,-3-6 64,0 1-1,1-1 0,-1-1 0,1 1 0,-1 0 0,1-1 1,0 1-1,0-1 0,0 0 0,0 0 0,0 0 1,1 0-1,-1 0 0,0-1 0,3 1-63,-3-1 11,0 0 0,-1-1 0,1 0 0,0 1 0,-1-1 0,1 0 0,0 0 0,-1 0 0,1-1-1,0 1 1,-1-1 0,1 1 0,-1-1 0,1 0 0,-1 0 0,1 0 0,-1 0 0,1-1 0,-1 1 0,0-1 0,0 1 0,1-1-11,3-4-73,-1 0 0,0 0 0,0-1 1,0 1-1,-1-1 0,0 0 1,0-1-1,0 1 0,-1 0 0,-1-1 1,1 0-1,-1 0 0,0 1 1,-1-1-1,0-1 0,0 1 0,-1 0 1,0 0-1,0 0 0,-1 0 1,0 0-1,0 0 0,-3-6 73,2 9-72,0 0-1,-1 0 0,1 0 0,-1 1 1,0-1-1,-1 1 0,1 0 0,-1 0 1,0 0-1,0 0 0,0 1 1,0-1-1,0 1 0,-1 0 0,0 1 1,0-1-1,1 1 0,-4-1 73,1 0-37,1 1 0,-1 0-1,0 0 1,1 1 0,-1 0 0,0 0-1,0 1 1,0-1 0,0 2-1,1-1 1,-1 1 0,0 0-1,0 0 1,-4 2 37,9-2 30,-1 0 1,1 0-1,-1 0 0,1 0 1,-1 1-1,1-1 0,0 1 0,0 0 1,0-1-1,-1 3-30,2-4 15,1 0 1,-1 1-1,1-1 1,0 1-1,0-1 0,-1 1 1,1-1-1,0 1 1,0-1-1,-1 1 0,1-1 1,0 1-1,0-1 1,0 1-1,0-1 0,0 1 1,0-1-1,0 1 0,0-1 1,0 1-1,0 0-15,1 0 23,-1 0-1,1-1 0,-1 1 0,1 0 1,-1-1-1,1 1 0,-1 0 0,1-1 1,0 1-1,-1-1 0,1 1 0,0-1 1,-1 1-1,1-1 0,0 1 1,0-1-1,0 0 0,0 1-22,4 0 47,-1 1 0,1-1 1,0 0-1,0 0 0,0-1 0,0 1 0,0-1 0,0 0 1,2-1-48,13-1 10,16-4-10,-3 0 13,-26 5-14,0 1 0,1-1 0,-1 1 0,0 0 0,1 1 0,-1 0 0,0 0 0,1 1 1,-4-1 3,1 0 0,-2 1 1,1 0-1,0 0 0,0 0 0,-1 0 0,1 1 0,-1-1 0,1 1 1,-1 0-1,0 0 0,0 0 0,-1 0 0,2 3-3,2 3 37,0 1 0,-2 0 0,1 0 0,-1 0 0,-1 1 0,1-1 0,-2 2-37,9 23 92,-9-31-72,-1-1 1,1 1-1,-1-1 0,1 0 1,2 2-21,-4-4 1,1 0 1,-1 0-1,1-1 1,-1 1-1,1 0 1,-1-1-1,1 1 0,0-1 1,-1 1-1,1-1 1,0 1-1,0-1 1,-1 1-1,1-1 1,0 1-1,0-1 1,0 0-1,-1 0 1,1 0-1,0 1 1,0-1-1,0 0 1,0 0-1,0 0 1,0 0-2,2-1-73,-1 0 0,0 0 0,0 0 0,0-1 0,0 1 0,0 0 0,0-1 0,0 1 0,0-1 0,0 0 0,-1 0 0,1 0 0,-1 1 0,1-2 73,19-32-1270,-18 29 1033,32-58-1643,-33 60 1826,-1 1 0,1 0 0,0 0 0,0 1 0,0-1 0,0 0 1,0 1-1,1-1 0,-1 1 0,2-2 54,-3 4 1,0-1 0,0 1 0,0-1 0,0 1 0,0 0 0,0-1 0,0 1 0,0 0 0,0 0 0,-1-1 0,1 1 0,0 0 0,0 0 0,0 0 0,0 0 1,1 1-2,0-1 34,-1 0 0,1 1 0,-1 0 0,0-1 0,1 1 0,-1 0 0,0 0 0,1-1 0,-1 1 0,0 0 0,0 0 0,0 1 0,0-1 0,1 1-34,3 5 437,0 1 0,-1 0 0,0 0 0,0 0 0,3 9-437,3 7 944,-1-3-179,-4-9-295,0 1 0,1-1 0,1 0 0,0-1 0,0 1 0,3 1-470,-9-12 12,0 0 0,0 0-1,-1-1 1,1 1 0,0 0 0,0-1 0,0 1 0,0 0 0,0-1 0,0 1 0,0-1 0,0 0-1,0 1 1,0-1 0,0 0 0,0 1 0,0-1 0,0 0 0,0 0 0,0 0 0,0 0 0,0 0-1,0 0 1,0-1 0,0 1 0,0 0 0,0 0 0,0-1 0,0 1 0,0 0 0,0-1 0,0 1-1,0-1 1,0 0 0,0 1 0,0-1 0,0 0 0,-1 1 0,1-1 0,0-1-12,3-1 0,-1-1 0,0 0 0,0 0 0,0 0 1,-1 0-1,0 0 0,1 0 0,-1-1 0,0-1 0,0 0-30,0-1 1,-1 0-1,0 0 0,0 0 0,0 0 0,-1 0 0,0 0 30,-1-17 282,-2-11-282,0 19-817,2 0 0,0 0 1,1 0-1,2-11 817,5-8-1276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1:45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1648,'-25'20'12707,"17"-14"-9666,9-1-321,24 3-847,1 0 119,12 2-440,1-4-495,5-2-689,-4-4-8,-2 4-136,-2-2-424,-9-1-1585,1 8-759,-22-7 1336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8:19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88 1096,'1'0'10510,"0"0"-10094,0 0 0,-1 0 0,1 0 0,-1 1 0,1-2 0,0 1 0,-1 0 0,1 0 0,0 0 0,-1 0 0,1 0 0,-1 0 0,1-1 0,0 1 1,-1 0-1,1-1-416,0 1 201,0-1 0,-1 1 0,1-1 0,0 0 0,0 0 0,0 1 0,-1-1 0,1 0 1,0 0-1,-1 0 0,1 0 0,-1 0 0,1 0 0,-1 0 0,0 0 0,1 0 0,-1 0-201,5-11 960,13-27 612,-17 38-1526,-1 1-1,0-1 0,0 0 1,1 0-1,-1 1 1,0-1-1,0 0 1,0 0-1,0 0 0,0 1 1,0-1-1,0 0 1,0 0-1,0 0 1,0 1-1,0-1 0,0 0 1,-1 0-1,1 0-45,0 1 29,-1 0 0,1-1-1,-1 1 1,1-1-1,0 1 1,-1 0 0,1 0-1,-1-1 1,1 1 0,-1 0-1,1 0 1,-1 0 0,1-1-1,-1 1 1,1 0-1,-1 0 1,1 0 0,-1 0-1,1 0 1,-1 0 0,1 0-1,-1 0 1,1 0-29,-2 0 36,0 1-1,0-1 1,0 1 0,0-1-1,0 1 1,0-1 0,0 1-1,0 0 1,1 0 0,-1 0-1,0 0 1,0 1-36,-21 18 298,11-8-223,7-8-43,0 1 0,1-1 0,-1 1 0,1 0 0,0 0 0,1 0 0,-1 1 0,1 0 0,0-1 0,1 1 0,-2 4-32,1-2 67,0 1 0,0-1 0,1 1 0,0 0-1,1 0 1,0 0 0,0 0 0,1 0-1,0 0 1,0 0 0,1 0 0,1 0 0,0 4-67,1-5 61,-1 0 1,2 0 0,-1-1 0,1 1 0,0-1 0,1 1-1,4 5-61,-6-9 9,1 0 0,-1 0-1,1-1 1,0 1-1,0-1 1,1 1 0,-1-1-1,1-1 1,-1 1-1,1-1 1,0 0 0,4 2-9,-4-2-32,1-1 1,0 1 0,0-1 0,0 0 0,0-1-1,0 0 1,0 0 0,0 0 0,0 0 0,0-1-1,0 0 1,0 0 0,-1-1 0,1 0-1,0 0 1,-1 0 0,1 0 0,-1-1 0,1 0-1,-1 0 1,0-1 0,-1 1 0,1-1 0,-1 0-1,1 0 1,-1-1 0,1-1 31,13-15-1260,-2-1-1,-1 0 1,-1 0 0,0-2 0,8-22 1260,-14 21-961,-9 27 1008,0 0-1,0 0 1,1 0 0,-1 0-1,1 0 1,-1 0-1,1 0 1,-1 0 0,1 0-1,0 0 1,0 1-47,2 25 692,-2-23-495,2 11 455,0 0 0,1 0 0,1-1 0,0 0 0,1 1 0,1-1 0,0-1 0,1 1 0,6 8-652,-11-20 79,0 1 0,0-1 1,1 0-1,0 0 0,0 0 1,0 0-1,0 0 0,0-1 0,0 1 1,1-1-1,2 2-79,-4-3 20,1 0 1,-1 0-1,0-1 0,1 1 1,-1 0-1,1-1 0,-1 0 1,1 0-1,0 1 1,-1-1-1,1-1 0,-1 1 1,1 0-1,-1-1 0,1 1 1,-1-1-1,1 0 0,-1 1 1,2-2-21,0-1-11,1 1-1,-2-1 1,1 0 0,0 0 0,0 0 0,-1-1 0,0 1-1,0-1 1,0 0 0,0 0 0,0 0 0,-1 0 0,0 0-1,0 0 1,0-1 0,0 1 0,-1-1 0,1-3 11,1-3-108,0-1 1,-1 1 0,-1-1 0,0 1-1,-1-1 1,0 0 0,-1-3 107,0 7-49,0 0 0,-1 0 0,0 0 0,-1 1 0,1-1 0,-1 1-1,-1-1 1,0 1 0,0 0 0,0 0 0,-1 1 0,0-2 49,3 5 4,-1 0-1,1 1 1,-1-1-1,0 0 1,0 1-1,0-1 1,0 1-1,0 0 1,-1 0-1,1 0 1,0 1-1,-1-1 1,0 1-1,1 0 1,-1 0-1,0 0 1,1 0-1,-1 1 1,0-1-1,0 1 1,0 0-1,1 0 1,-1 0-1,0 1 1,0 0-1,-1 0-3,-1 1 53,1 0 1,-1 1-1,1 0 0,0 0 0,-1 0 0,1 0 1,1 1-1,-1 0 0,1 0 0,-1 0 0,1 1 1,0 0-54,-1 1 57,0 0 0,1 0 0,-1 1 1,2 0-1,-1-1 0,1 1 0,-1 1 1,2-1-1,-1 1-57,3-6-34,-1-1-1,1 1 1,-1 0 0,1-1 0,0 1 0,0 0 0,0-1-1,0 1 1,0 0 0,0 0 0,1-1 0,-1 1 0,0-1 0,1 1-1,-1 0 1,1-1 0,0 1 0,-1-1 0,1 1 0,0-1-1,0 1 1,0-1 0,1 1 34,0 0-74,-1-1 0,1 0 0,-1-1 1,1 1-1,-1 0 0,1 0 0,0-1 0,-1 1 0,1-1 0,0 1 0,0-1 0,-1 0 0,1 1 0,0-1 0,0 0 0,0 0 1,-1 0-1,1-1 0,0 1 0,0 0 0,1-1 74,2 0 147,0-1 0,-1 0 1,1 0-1,0 0 0,0 0-147,25-19 419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1:45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1264,'-12'-1'9746,"15"4"-3552,9 3-2602,6 2-1519,4-6-113,8 4-823,1-3-433,6-2-152,-8 1-16,-14-2 1264,0 1-4968,41 4 2648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1:46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213 141 464,'-2'-2'1842,"0"1"0,0-1 0,0 1 0,0-1 1,-1 1-1,1 0 0,0 0 0,-1 0 0,-1 0-1842,-5-2 2905,-1 1-3584,8 1 800,-3 0 149,0 0 1,1 0-1,-1 1 1,0-1 0,-3 1-271,5 0 86,1 1 0,0-1 1,0 1-1,0-1 0,0 1 1,-1-1-1,1 1 1,0 0-1,0 0 0,1 0 1,-1 0-1,0 1 1,0-1-1,0 0 0,1 1 1,-2 1-87,-3 4 271,-1 1 1,2 0-1,-1 0 0,1 1 1,0 0-1,-2 5-271,-5 17 977,-2 11-977,6-20 241,2-2 7,0 0 0,1 1 0,0 6-248,3-15 96,1 0 0,1 0 0,0 0 0,0 0 0,1 0 0,2 7-96,-1-9 77,1 1-1,0 0 1,1 0-1,0-1 1,1 0 0,5 10-77,-6-14 30,0 1-1,1 0 1,0-1 0,0 0 0,1 0 0,0-1 0,0 0 0,0 0 0,0 0 0,3 1-30,0-1 7,0-1 0,1 0 0,-1 0 0,1-1 1,0-1-1,0 1 0,0-1 0,0-1 0,1 0 0,-1-1 1,0 1-1,0-2 0,1 0 0,-1 0 0,0-1 0,8-2-7,-8 1 0,-1 0-1,1-1 0,-1 0 0,0-1 0,0 0 0,0 0 0,-1-1 1,0 0-1,2-2 1,2-3-6,0-1-1,0-1 1,-1 0 0,-1 0 0,0-2 6,-2 4 6,-2 0 0,0 0 0,0-1 0,-1 0 0,0 0 0,-1 0 0,-1 0 0,0-1 0,0 1 0,-1-1 0,-1 0 0,0 0 1,-1 0-1,0 0 0,-1 1 0,-1-1 0,0 0 0,0 1 0,-2-1 0,1 1 0,-1 0 0,-1 0 0,0 0 0,-6-9-6,1 6 12,-1-1 0,0 2-1,-1-1 1,-1 2 0,0 0-1,-1 0 1,0 1 0,-1 1-1,0 0 1,-1 1 0,0 1-1,-1 1 1,0 0 0,0 1-1,-1 1 1,1 0 0,-10-1-12,20 6-3,1 0 1,-1 0-1,0 0 1,1 1-1,-1 0 0,0 0 1,0 1 2,5-1 2,0 0 0,0 1 1,0-1-1,0 1 0,0 0 0,0 0 1,0 0-1,0 0 0,1 0 0,-1 0 1,0 0-1,1 0 0,-1 1 0,0-1 1,1 1-1,0-1 0,-1 1 0,1 0 1,0-1-1,0 1 0,0 0 0,0 0 1,0 0-1,0 1-2,-1 2 76,0 0 0,0 1 0,1-1 0,0 0 0,0 1 0,0 0 0,1-1 0,0 1 0,0-1 0,0 1 0,1 0 0,0 0-76,-1-3-284,1 1 0,1 0-1,-1-1 1,0 1-1,1-1 1,0 0-1,0 1 1,0-1-1,0 0 1,0 0-1,1 0 1,-1-1 0,1 1-1,0 0 1,-1-1-1,1 0 1,1 0-1,0 1 285,5 2-645,0-1-1,0-1 1,0 1-1,3-1 646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1:47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29 712,'-2'-2'969,"1"0"0,0-1 0,-1 1 0,0 0 0,1 1 0,-1-1 0,0 0 0,0 0 0,0 1 0,0-1 0,0 1 0,0 0 0,-3-1-969,4 1 543,-1 0 0,1 1 0,-1 0 0,0-1-1,1 1 1,-1 0 0,1 0 0,-1 0 0,0 0-1,1 0 1,-1 0 0,0 0 0,1 1-543,-1-1-6,0 1 1,0 0 0,0-1-1,0 1 1,0 0 0,0 0-1,-1 1 6,-1 2 207,-1 0-1,1 0 1,0 0-1,0 0 1,0 1-1,1-1 1,0 1-1,0 0 1,0 0-1,0 0 1,0 2-207,-5 12 612,1 1 0,-3 13-612,3-2 401,0 1 0,2 0-1,2 0 1,0 0 0,2 0 0,2 0 0,1 1 0,6 29-401,-3-34 97,1-1 1,1 1-1,2-1 1,1-1-1,1 0 1,1 0-1,1-1 1,1-1-1,1 0 1,7 7-98,-13-20 18,1 0 1,0 0-1,0-1 1,2 0-19,-8-7 128,0 0 0,1 1 0,-1-1 0,1-1 0,0 1 0,-1-1 0,1 0 0,0 0 0,1 0 0,-1-1 0,5 1-128,-5-1 73,0-2 0,0 1 0,-1 0 0,1-1-1,-1 0 1,1 0 0,0 0-73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1:47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15 352,'0'-1'343,"0"0"-1,0 1 1,0-1-1,1 0 1,-1 1-1,0-1 1,0 1-1,1-1 1,-1 0-1,0 1 1,1-1-1,-1 1 1,1-1-1,-1 1 1,1-1-1,-1 1 1,1-1-1,-1 1 1,1-1-1,-1 1 1,1 0-1,-1-1 1,1 1-1,0 0-342,0-1 440,0 1 1,0 0-1,0 0 0,0 0 0,0 0 1,0 0-1,1 0 0,-1 0 0,0 0 1,0 1-1,0-1 0,0 0 0,0 1 1,1-1-441,1 2 663,0-1 0,0 1 0,-1 0 0,1 0 0,0 0 1,0 0-1,-1 0 0,0 1 0,1-1 0,1 3-663,-1 1 372,0-1 1,0 1-1,-1 0 0,0 0 0,0 0 0,0 0 0,-1 0 0,1 1-372,2 18 1491,-1 11-1491,-3-34 35,6 151 1970,-6-145-1919,0 1 1,0-1-1,-1 0 0,0 0 0,-2 8-86,3-15 9,0 0 0,-1 0 1,1 0-1,0 0 0,-1 0 0,1 0 0,-1 0 0,1 0 0,-1 0 1,0-1-1,1 1 0,-1 0 0,0 0 0,0 0-9,1-1 1,0 0 1,0 0-1,0 0 0,0 0 0,0 0 0,-1 0 1,1 1-1,0-1 0,0 0 0,0 0 1,0 0-1,0 0 0,0 0 0,-1 0 0,1 0 1,0 0-1,0 0 0,0 0 0,0 0 0,0 0 1,-1 0-1,1 0 0,0 0 0,0 0 1,0 0-1,0 0 0,0 0 0,0 0 0,-1-1 1,1 1-1,0 0 0,0 0 0,0 0-1,-1-7 37,-1-26-47,0 12-14,1-6-39,3-12 63,-1 16-16,0 14 11,0 1 1,0 0-1,1-1 1,0 1-1,0 0 1,1 0-1,0 0 0,0 0 1,1 0-1,0 1 1,0-1-1,1 1 1,5-6 4,-6 8 10,0 1 1,1 0 0,-1 0 0,1 0 0,-1 0 0,1 1 0,0 0 0,1 0 0,-1 0 0,0 1 0,1-1-1,0 1 1,-1 1 0,1-1 0,0 1 0,0 0 0,0 0 0,0 1 0,0-1 0,2 2-11,-3-1 77,1 0 0,-1 1-1,1-1 1,-1 1 0,0 1 0,0-1 0,1 1 0,-1 0 0,0 0-1,0 0 1,-1 1 0,1 0 0,0 0 0,-1 0 0,0 0 0,1 1 0,-2-1-1,1 1 1,0 0 0,-1 1 0,1-1 0,-1 1 0,0-1 0,-1 1 0,2 3-77,1 6 83,0 0 0,-1 0 0,-1 1 0,-1-1 0,0 1 0,0 0 0,-2 0 0,1-1 0,-2 1 0,0 0 0,-1 0 0,-3 9-83,4-20-20,1-3-17,0 0-1,0 0 1,0 0 0,-1 0-1,1 0 1,0 0-1,-1 1 1,1-1 0,-1 0-1,1 0 1,-1 0 0,0-1-1,0 2 38,-1-11-2015,5-42 1231,-1 33 1420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1:48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1 219 1512,'3'-6'2113,"2"-4"4411,8-10-931,6-10-3052,1 1-994,-13 18-1100,0 1 1,0 0 0,1 1-1,0-1 1,1 2-1,2-3-447,-2 4 288,0 0-1,1 0 0,0 1 1,0 0-1,0 1 0,1 0 1,2-1-288,-8 5 87,0-1 0,1 1 0,-1 0 0,0 1 0,0-1 1,1 1-1,-1 0 0,0 0-87,-3 1 25,0-1 0,0 1 0,0-1 1,0 1-1,0 0 0,0 0 0,0 0 0,0 0 0,0 0 0,-1 0 1,1 0-1,0 1 0,-1-1 0,1 1 0,-1-1 0,0 1 1,1-1-1,-1 1 0,0 0 0,0 0 0,0 0-25,2 4 79,-1-1 0,0 1 0,-1 0 0,1 0 0,-1-1 0,0 1 0,-1 0 0,1 0 0,-1 1-79,2 16 197,0-3-61,2 14 83,1 0 0,2 0 0,7 18-219,-13-48 2,-1-4-17,0 1 1,0 0 0,0-1 0,0 1-1,1 0 1,-1 0 0,0-1-1,0 1 1,1-1 0,-1 1-1,1 0 1,-1-1 0,1 1-1,-1-1 1,1 1 0,-1 0 14,0-2-18,1 1 1,-1 0-1,0 0 0,0 0 1,0 0-1,0 0 1,0 0-1,1 0 0,-1 0 1,0 0-1,0-1 1,0 1-1,0 0 0,0 0 1,0 0-1,0 0 1,1 0-1,-1 0 0,0-1 1,0 1-1,0 0 1,0 0-1,0 0 0,0 0 1,0-1-1,0 1 1,0 0-1,0 0 1,0 0-1,0 0 0,0-1 1,0 1-1,0 0 1,0 0-1,0 0 0,0-1 18,0 0 534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1:49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1584,'1'31'11349,"-1"-1"-6715,1 9-1055,3 19-3579,-2-40 614,-1-7-92,1 0 1,0 0 0,3 10-523,-1-28 444,0-19-460,-3 7-87,5-14-173,0 0 0,3-1 276,-5 21-25,0 0-1,1 0 0,0 1 0,1-1 0,1 2 0,4-8 26,-9 16 6,1-1 0,0 1 0,0-1 0,0 1 0,0 0 0,0 0 0,0 1 0,1-1 0,-1 1 0,2-1-6,-3 2 24,0 0-1,1 0 1,-1 0-1,1 1 1,-1-1-1,1 1 1,-1-1-1,1 1 1,-1 0-1,1 0 1,-1 0-1,1 0 1,-1 1-1,1-1 1,-1 1-1,3 0-23,0 1 133,1 0 0,-1 0 0,0 1 0,0-1 0,0 1 0,0 0 0,0 1 0,-1-1-1,1 1 1,-1 0 0,0 0 0,0 0 0,-1 1 0,1-1 0,-1 1 0,0 0 0,0 0 0,0 0-133,5 14 487,-1-1 1,0 1 0,-1 1-1,1 8-487,-2-11 153,-4-8-80,1-1-1,-1 1 1,-1 0-1,1-1 1,-2 1 0,1-1-1,-1 1 1,0 0-73,-1 3 92,2-10-31,-1 1 0,1-1 0,-1 1-1,0-1 1,0 0 0,0 1-1,-1-1 1,1 1-61,-3-1 777,8-13 544,4-9-761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1:49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2048,'16'12'13675,"16"11"-9882,1 7-2657,2 10 457,0 9 591,-1 5-567,-4 0-417,-8 6-360,-7 1-120,-15 14-208,-7 2-136,-17 4-216,-4-4-16,-4-10-8,4-13-48,8-18-176,3-5 1033,9-21-777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2:02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209 185 592,'41'10'776,"-39"-10"-357,0 0 0,0 0 0,0 0 0,0 0 0,-1 0 0,1-1 0,0 1 1,0-1-1,-1 1 0,1-1 0,0 0 0,0 0 0,-1 1 0,1-1 0,-1 0 0,1-1 0,-1 1 0,0 0 0,1 0 0,0-1-419,11-16 6219,-7 7-4858,-5 8-1137,1 0 0,-1-1 0,0 1 0,1-1 0,-1 1 1,-1-1-1,1 0 0,-1 1 0,1-1 0,-1 0 0,0 0 0,0 1 0,-1-1 0,1 0 0,-1 1 0,0-1 0,0 0 1,0 1-1,0-1 0,-1 1 0,1-1 0,-1 1 0,0 0 0,0 0 0,0 0 0,-1 0 0,1 0 0,0 0 0,-2 0-224,-1-2 88,0 0-1,-1 1 0,0 0 0,0 0 0,0 0 1,-1 0-1,1 1 0,-1 0 0,0 1 0,0 0 0,0 0 1,0 0-1,0 0 0,-5 1-87,4 0 70,0 1 0,0 0 1,1 0-1,-1 1 0,0 0 0,1 1 1,-1-1-1,0 1 0,1 1 0,0-1 1,-7 4-71,9-3 56,0 0 0,0 1 0,0-1 0,0 1 0,1 0 1,0 0-1,-1 0 0,1 1 0,1 0 0,-1-1 0,1 1 1,0 1-1,0-1 0,0 0 0,-2 6-56,0 4 116,1 1 1,0 0-1,1-1 0,1 1 1,0 0-1,1 9-116,1 13 222,2-1 0,2 11-222,1-12 134,2 0 0,2 0 0,1-1 1,1 0-1,5 7-134,21 40 353,25 41-353,-59-118 2,1 2 8,0 0 1,0 0-1,-1 0 1,0 1-1,-1-1 0,1 1 1,-1 0-1,-1-1 1,1 4-11,-2-11-22,0 0-1,0 1 1,0-1 0,0 1-1,0-1 1,0 1 0,0-1-1,0 1 1,0-1 0,-1 1-1,1-1 1,0 1 0,0-1-1,0 1 1,-1-1 0,1 1-1,0-1 1,0 0 0,-1 1-1,1-1 1,0 0 0,-1 1-1,1-1 1,-1 0 0,1 1-1,0-1 1,-1 0 0,1 0 0,-1 1-1,1-1 1,-1 0 0,1 0-1,-1 0 1,1 0 0,-1 1-1,1-1 1,-1 0 0,1 0-1,-1 0 1,1 0 0,-1 0 22,-2-1-147,1 1 1,-1 0-1,1-1 1,-1 1-1,0-1 1,1 0-1,-1 0 1,1 0 146,-24-13-616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2:03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1632,'22'0'13555,"-8"-1"-8202,13 3-3664,0 1 263,8 0-343,9-1-217,2 0-768,5-1-184,-7 2-48,-2 2-144,-5-1-800,3 0-192,1-3 280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2:03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75 121 2897,'0'27'15867,"3"10"-13090,-9 3-873,10 4-280,-4-5-263,6-7-729,7-3-208,-6-16-344,-1-4-376,-2-13 528,0-8-1856,7-22 1199</inkml:trace>
  <inkml:trace contextRef="#ctx0" brushRef="#br0" timeOffset="1">1 3 1712,'10'-3'13747,"0"3"-9642,10 6-2448,2 3-329,-3 4-336,1 2-376,2-3-712,4 2 2713,7-2-2233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8:20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1584,'2'0'621,"-1"0"0,0 1 0,0-1 0,0 1 0,0-1 0,0 1 0,0-1 0,0 1 0,0-1 0,0 1-1,0 0 1,0 0 0,0-1 0,-1 1 0,1 0 0,0 0 0,0 0 0,-1 0 0,1 0 0,-1 0 0,1 0 0,-1 0-621,1 2 662,-1 0 0,0 0 0,0 0 0,0 0 0,0 0 0,0 0 0,-1-1 0,0 3-662,0 7 854,-12 87 3783,10-84-4424,2 1-1,0-1 1,0 0 0,1 1-1,1-1 1,1 0 0,0 0-1,1 0 1,1 0-1,0 0 1,1-1 0,0 1-1,1-1 1,4 6-213,-9-18 12,0 0-1,0-1 1,1 1 0,-1 0-1,1 0 1,-1-1 0,1 1 0,-1-1-1,1 1 1,0-1 0,0 1 0,0-1-12,-1-1-1,0 1 1,0-1-1,0 0 1,0 1-1,0-1 1,0 0-1,0 0 1,0 0-1,0 1 1,0-1-1,0 0 1,0-1-1,0 1 1,0 0-1,1 0 1,-1 0-1,0-1 1,0 1-1,0 0 1,0-1-1,0 1 1,0-1-1,0 1 1,1-2-20,0 0 0,0 1-1,-1-1 1,1 0 0,0 0-1,-1 0 1,1 0 0,-1 0 0,1-2 20,11-22-250,-9 18 111,-1-1 0,-1 1-1,1-1 1,-1 0 0,0-7 139,0 4-224,0 0 1,4-10 223,0 3-146,1 0-1,8-14 147,-9 26 5,-6 7-4,0 0 1,0 0 0,1 0-1,-1 0 1,0 0 0,0 1-1,0-1 1,0 0 0,0 0-1,1 0 1,-1 0 0,0 0-1,0 0 1,0 0 0,0 0-1,0 1 1,0-1 0,1 0-1,-1 0 1,0 0-1,0 0 1,0 1 0,0-1-1,0 0 1,0 0 0,0 0-1,0 0 1,0 0 0,0 1-2,2 16 215,-1-2 72,0-1 0,0 1 0,2 0 0,-1 0 0,4 6-287,-3-11 96,0 0-1,1 0 0,1 0 1,0-1-1,0 0 0,0 1 0,1-2 1,2 2-96,-8-9 5,1 0 0,0 0 0,0 0 0,0 0 0,0 0 0,0 0 0,0 0 0,0 0 0,1-1 0,-1 1 0,0 0 0,0-1 0,0 1 1,1-1-1,-1 1 0,0-1 0,1 0 0,0 1-5,-1-2 44,0 1 1,0 0-1,1 0 1,-1-1 0,0 1-1,0 0 1,0-1-1,0 0 1,0 1-1,0-1 1,0 1 0,0-1-1,0 0 1,0 0-1,0 0 1,0 1-1,0-1 1,0 0 0,-1 0-1,1 0 1,0 0-1,-1-1 1,1 1-45,11-26 411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2:03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1152,'1'-2'6714,"11"2"543,4 2-3976,38 18-528,-32-2-425,5 8-656,1 2-367,4 0-545,-3-1-232,4-4-320,-1-3 0,-7-3-120,2-3-184,-15-6-520,1-2 872,2-15-392</inkml:trace>
  <inkml:trace contextRef="#ctx0" brushRef="#br0" timeOffset="1">394 3 8434,'-15'-2'11658,"-6"14"-8777,0 10-665,-15 12-543,-11 5-241,1 8-712,4 0-224,9-6-288,11-5-88,15-11-56,6-5-32,7-9-152,9 5-184,5-16 80,4-11 1240,4-18-783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2:04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98 864,'2'-17'3186,"-2"16"-2051,1-1 0,-1 1 1,1-1-1,-1 1 0,1 0 0,0-1 1,-1 1-1,1 0 0,0-1-1135,0 1 329,0 0 1,0 0-1,0 0 0,0-1 0,-1 1 1,1 0-1,0 0 0,-1 0 1,1-1-1,-1 1 0,0 0 0,1 0 1,-1-1-1,0 1 0,0 0 1,0-1-1,0 1 0,0 0 0,0-1 1,0 1-1,0 0 0,0-1-329,-1 0 217,0 1 1,0-1-1,1 1 0,-1-1 0,0 1 0,0 0 0,0-1 0,-1 1 1,1 0-1,0 0 0,0 0 0,-1 0 0,1 0 0,-1 0 0,0-1-217,-3 0 212,0-1 1,-1 1-1,0 0 0,1 0 0,-1 0 0,0 1 0,0 0 1,0 0-1,-2 0-212,0 1 94,-1 0 1,1 1 0,0 0 0,1 1-1,-1-1 1,0 1 0,0 1 0,1 0-1,-1 0 1,1 0 0,0 1 0,0 0-1,0 0 1,-5 5-95,9-7 30,0 1 0,0 0 0,0-1-1,0 1 1,0 1 0,1-1 0,-1 0 0,1 1-1,0-1 1,0 1 0,0-1 0,0 1 0,1 0 0,0 0-1,0 0 1,0 0 0,0 0 0,0 0 0,1 0-1,0 0 1,-1 0 0,2 1 0,-1-1 0,0 0 0,1 0-1,0 0 1,0 0 0,0 0 0,0 0-30,3 4 46,-1 0 0,1 0 1,0-1-1,1 1 0,0-1 0,0 0 1,0 0-1,1 0 0,3 2-46,2 0 67,0 1-1,1-1 0,0-1 1,0 0-1,3 0-66,30 15 213,-28-16-17,-1 1 0,0 1-1,-1 0 1,6 6-196,-20-14 24,14 14 295,-14-15-303,-1 1 0,0-1 0,1 0 0,-1 1-1,0-1 1,1 1 0,-1-1 0,0 1 0,0 0 0,1-1 0,-1 1 0,0-1 0,0 1 0,0-1 0,0 1 0,0-1 0,0 1 0,0 0 0,0-1 0,0 1 0,0-1 0,0 1 0,0-1 0,-1 1 0,1-1 0,0 1 0,0-1 0,0 1 0,-1 0 0,1-1 0,0 0 0,-1 1 0,1-1 0,0 1 0,-1-1-16,-1 2 36,0-1 1,0 1-1,-1-1 1,1 0-1,0 1 0,-1-1 1,1-1-1,-1 1 1,1 0-1,-2 0-36,-28 4 168,21-4-127,-42 7-284,0-3 1,-1-2-1,-8-2 243,35-4-1214,27 3 1093,-1 0 0,1 0 0,-1 0 0,1 0 0,-1-1-1,1 1 1,-1 0 0,1 0 0,-1 0 0,1-1-1,-1 1 1,1 0 0,-1-1 0,1 1 0,-1 0 0,1-1-1,0 1 1,-1-1 0,1 1 0,0-1 0,-1 1 0,1-1 121,-1-10-1515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2:10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 1312,'55'37'8778,"-38"-36"-4353,1 1-2633,8-2 297,-10 2-505,-8 2-303,-10 8-409,-15 2-112,-12 12-248,-6 6-176,-9 4-176,-1 8-8,0-8-304,1-5-112,16-6-2200,11-12 1671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2:11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 1248,'-8'-8'8930,"3"0"-3473,2 11-2872,3 9-249,-1 29-607,1 13-313,0 30-496,3 11-128,3-1-255,5-5-81,12-17-176,3-13-96,10-19-64,4-14 136,5-22-480,-1-9 192,-1-30-32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2:11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7602,'-16'6'11922,"11"-2"-9953,7 0-297,16 5-680,4 0-168,15 0-472,1-6 281,4 1-401,4 1 1560,-5 3-1208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2:12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1824,'9'16'12740,"-1"-3"-8858,10 19-1070,-2 0-892,43 90 1345,-50-99-3021,0 1 0,-2 0 0,0 1 0,0 7-244,-7-20 102,0-12-99,0 0 0,0 1 0,0-1 0,0 0 0,0 0 0,-1 0 0,1 0 0,0 0-1,0 1 1,0-1 0,0 0 0,0 0 0,0 0 0,0 0 0,0 0 0,0 0 0,-1 1 0,1-1 0,0 0 0,0 0 0,0 0 0,0 0 0,0 0 0,-1 0 0,1 0 0,0 0 0,0 0 0,0 0 0,0 0 0,0 0 0,-1 0 0,1 0 0,0 0 0,0 0 0,0 0 0,0 0-3,-2 0 8,1-1 0,0 0 0,0 1 0,0-1 0,0 0 0,0 0 0,0 1 0,1-1 0,-1 0 0,0 0 0,0 0 0,1 0 0,-1 0 1,0-1-1,1 1-8,-4-7 0,0 0 1,1 0 0,1 0 0,-1 0 0,1 0 0,1-1 0,0 1 0,0-1-1,0 1 1,1-1 0,0 1 0,1-1 0,0 1 0,0-1 0,1 0-1,1-6 17,1 0 0,1 1 0,0-1 1,1 1-1,0 0 0,1 1 0,1-1 0,1 0-17,-8 12 44,4-5 8,0 0 1,0 0-1,3-1-52,-7 6 100,1 0 1,0 1-1,0-1 1,0 1-1,-1 0 1,1-1-1,0 1 1,1 0-1,-1 0 0,0 0 1,0 1-1,0-1 1,1 0-1,-1 1-100,16-1 556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2:12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1976,'2'1'1327,"0"1"0,0-1 0,0 0 0,0 1 0,0-1 0,0 1 0,-1 0 1,1 0-1,0 0 0,-1 0 0,1 1-1327,2 4 1669,-1-1 0,0 1-1,0 3-1668,0-2 115,0 2 639,-1 0-1,0 0 0,0 0 1,-1 5-754,0-6 442,0 1 0,1-1-1,0 0 1,1 2-442,-2-6 159,2 0-1,-1 0 1,0 0-1,1 0 1,0 0-1,0 0 1,0-1-1,4 4-158,-5-6 23,1 1 0,-1-1 0,1 0 0,0 0 1,0 0-1,0-1 0,0 1 0,0-1 0,0 0 0,0 1 0,1-1 0,2 0-23,-4 0 7,0-1-1,1 0 1,-1 1 0,0-1 0,0 0 0,1 0 0,-1-1 0,0 1 0,1 0 0,-1-1-1,0 1 1,0-1 0,0 0 0,0 1 0,0-1 0,0 0 0,0-1 0,1 1-7,-1-1-1,1 0 1,-1 0 0,0 0 0,1-1-1,-1 1 1,0-1 0,-1 0 0,1 1-1,0-1 1,-1 0 0,1-2 0,2-6-48,0 1 0,-1-1 1,-1 0-1,0 0 0,-1 0 0,1-8 48,8-67-254,-8 73 252,-2 13 3,0-1 0,0 1 0,0-1 0,0 1 0,0-1-1,0 1 1,0-1 0,0 1 0,1-1 0,-1 1 0,0-1 0,0 1 0,1-1-1,-1 1 1,0-1 0,1 1 0,-1 0 0,0-1 0,1 1 0,-1-1-1,1 1 0,-1 0 1,0 0 0,0 0 0,1 0-1,-1 0 1,0 0 0,1 0 0,-1 0-1,0 1 1,1-1 0,-1 0 0,0 0-1,0 0 1,1 0 0,-1 0 0,0 0-1,0 1 1,1-1 0,-1 0 0,0 0-1,0 1 1,1-1 0,-1 0 0,0 0-1,0 1 0,15 22 35,-12-17-26,46 86 142,-10-16 17,-13-32-23,-6-11 167,-2 1 1,5 15-313,-18-38 94,-1 0 0,-1 0 0,0 0 0,0 0 0,-1 1 0,-1-1 0,0 1 0,0-1 0,-1 1 0,-1 2-94,1-10 46,-1 1 0,0 0 0,1 0 0,-2-1 0,1 1 0,0 0 0,-1-1 0,0 0 0,0 1-1,0-1 1,-1 0 0,1 0 0,-1 0 0,0 0 0,0-1 0,-1 1 0,1-1 0,-1 0 0,1 0 0,-1 0 0,0 0 0,0-1 0,-3 2-46,0-1 40,-1-1 0,0 1 0,0-1-1,0-1 1,-1 1 0,1-1 0,0-1-1,0 0 1,-1 0 0,1 0 0,0-1 0,-1 0-40,-6-2 21,1 0 0,0-1 1,0 0-1,0-2 0,0 1 1,-6-5-22,10 5 6,0-1 0,0-1 0,-2-1-6,8 5-12,0-1 1,0 1-1,1-1 0,-1 1 0,1-1 0,0 0 1,0-1-1,-1-2 12,3 6-25,0-1 0,1 1 0,-1-1 0,1 1 0,-1-1-1,1 1 1,0-1 0,-1 0 0,1 1 0,0-1 0,0 1 0,0-1 0,0 1 0,0-1 0,1 0 0,-1 1 0,0-1 0,1 1 0,-1-1 0,1 1 0,0 0 0,-1-1 0,1 1 0,0-1 0,0 1 25,3-4-120,0 0 0,1 0 1,-1 1-1,1 0 0,4-3 120,-7 5-4,41-30 352,19-7-203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2:12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96 864,'-23'35'4157,"18"-29"8201,2-6-9404,1-4-2363,-4-8 2226,1 1-1,-2-7-2816,3 7 441,-1 1-1,1 0 0,-2 0 1,-3-6-441,7 13 24,0 1 1,0-1 0,0 1-1,0-1 1,-1 1-1,0 0 1,1 0-1,-1 0 1,0 0 0,0 0-1,0 1 1,0-1-1,0 1 1,0 0 0,0 0-1,-1 0 1,0 0-25,-2 0 7,0 0 1,1 1 0,-1 0-1,0 0 1,0 1 0,1 0-1,-1 0 1,0 0-1,1 0 1,-1 1 0,1 0-1,0 0 1,-1 1-1,1-1 1,0 1 0,0 0-1,1 1 1,-1-1 0,1 1-1,0 0 1,-1 0-1,2 0 1,-2 2-8,0 0 9,0 0 1,0 1-1,1-1 0,0 1 0,0 1 0,1-1 1,0 0-1,0 1 0,1-1 0,-1 1 0,2 0 1,-1 0-1,1 0 0,1 0 0,-1 0 1,1 5-10,1-6 26,0 0 1,0-1 0,0 1 0,1 0 0,0 0 0,1-1 0,-1 1 0,1-1-1,0 0 1,1 0 0,0 0-27,-2-3 15,0 0 0,0 0 0,0-1 0,1 1 0,-1-1 0,1 0 0,0 1 0,0-1 0,0-1 0,0 1 0,0 0 0,0-1 0,0 1 0,0-1 0,1 0 0,-1 0 0,0 0 0,1-1 0,-1 1 0,1-1 0,-1 0 0,1 0 0,1 0-15,1-1 3,0 0 0,-1 0 0,1 0 1,0-1-1,-1 0 0,1 0 1,-1-1-1,0 1 0,0-1 0,0 0 1,0-1-1,0 1 0,-1-1 0,0 0 1,1 0-1,-1 0 0,-1-1 0,1 0 1,-1 1-1,1-2-3,8-14-5,-5 8 0,1 0 0,7-9 5,-12 18 1,-1 0 0,1 0-1,0 1 1,0-1 0,0 1-1,0 0 1,0-1 0,1 2-1,-1-1 1,0 0 0,1 1-1,2-2 0,-5 3 5,0 0 0,0 0 0,0 0-1,0 0 1,0 0 0,0 0 0,0 0-1,0 0 1,0 0 0,0 0 0,0 1 0,0-1-1,0 0 1,0 1 0,0-1 0,-1 1-1,1-1 1,0 1 0,0-1 0,0 1-1,0 0 1,-1-1 0,1 1 0,0 0-1,-1-1 1,1 1 0,0 0 0,0 1-5,2 3 65,0 0 0,-1 0 0,1 1 0,1 3-65,-1 0 93,4 6 70,14 29 216,-18-39-301,0 0 0,0 0 0,0-1 0,1 0 0,-1 1 0,1-1 0,2 1-78,-5-5-6,-1 1 0,0-1-1,0 0 1,1 1-1,-1-1 1,1 0 0,-1 0-1,0 0 1,1 1-1,-1-1 1,0 0 0,1 0-1,-1 0 1,1 0 0,-1 0-1,1 0 1,-1 1-1,0-1 1,1 0 0,-1 0-1,1 0 1,-1-1-1,1 1 1,-1 0 0,1 0-1,-1 0 1,0 0 0,1 0-1,-1 0 1,1-1-1,-1 1 1,0 0 0,1 0-1,-1-1 1,0 1-1,1 0 1,-1 0 0,0-1-1,1 1 1,-1 0 0,0-1-1,0 1 1,1-1-1,-1 1 1,0 0 0,0-1 6,2-2-521,-1-1-1,1 0 1,-1 1 0,0-1 0,0-1 521,0 0-719,10-33-1134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2:13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2585,'17'24'16355,"0"9"-12514,1 10-1313,-2 17-655,-2 9-329,1 1-616,-1 2-368,2-13-247,-1-11-105,-3-14-64,-4-8-8,-1-18-256,-6-4-168,-8-15-545,1-9-15,-6-15-3497,-2-8 3065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2:13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1312,'29'3'10563,"-17"6"-4330,3 11-2792,-5 15-713,1 14-423,-3 17-697,-3 6-520,-1 7-448,-1-6-176,8-12-223,-6-9-65,4-19-32,-3-7 16,-5-13-264,8-4-400,-9-10 1184,2-11-7666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8:20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83 2409,'27'48'15323,"-3"1"-8585,-4 4-783,13 47-5955,-28-83 237,3 10 33,-66-116-596,34 54-33,1-1 1,-17-37 358,38 68-20,1 1 0,-1 0 0,0-1 0,1 0-1,0 1 1,0-1 0,0 0 0,1 0 0,0 1 0,0-1 0,0-3 20,1 6-20,-1-1 1,1 1 0,-1 0-1,1 0 1,0-1-1,0 1 1,0 0 0,0 0-1,0 0 1,1 0-1,-1 0 1,1 0 0,-1 0-1,1 1 1,0-1-1,-1 0 1,1 1 0,0 0-1,0-1 1,0 1-1,0 0 1,1 0 0,-1 0-1,1 0 20,21-8-1038,2 2 0,-1 1-1,1 1 1,0 0 0,1 3 1038,-24 1-42,39-4-514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2:13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1040,'9'-23'5877,"-6"15"1217,-3 8-6970,0-1 1,0 1-1,0 0 0,0 0 0,0 0 1,0 0-1,0 0 0,0 0 0,0 0 1,0-1-1,0 1 0,0 0 0,0 0 1,0 0-1,1 0 0,-1 0 1,0 0-1,0 0 0,0 0 0,0-1 1,0 1-1,0 0 0,0 0 0,0 0 1,0 0-1,0 0 0,0 0 0,1 0 1,-1 0-1,0 0 0,0 0 1,0 0-1,0 0 0,0 0 0,0 0 1,0 0-1,1 0 0,-1 0 0,0 0 1,0 0-1,0 0 0,0 0 1,0 0-1,0 0 0,0 0 0,1 0-124,2 6 2431,0 15-703,0 32 346,-1-5-1075,5 57 285,6 0-1,10 36-1283,-17-117 140,0 0-1,10 21-139,-10-31 34,0-1-1,2 0 1,-1 0-1,2 0 1,3 3-34,-8-11 18,0-1 0,0 1 0,0-1 0,1 0-1,0 0 1,-1-1 0,1 1 0,1-1 0,-1 0 0,4 1-18,-7-3-7,1 0 1,-1 0 0,0-1-1,1 1 1,-1 0-1,1-1 1,-1 0-1,1 0 1,-1 0 0,1 0-1,-1 0 1,0 0-1,1 0 1,-1-1 0,1 1-1,-1-1 1,0 0-1,1 0 1,-1 0-1,0 0 1,0 0 0,1 0-1,-1-1 1,0 1-1,0-1 1,-1 1-1,2-2 7,-1 1-62,0-1 0,0 0 0,0 1 0,0-1-1,0 0 1,-1 0 0,1 0 0,-1 0 0,0 0-1,1-3 63,5-34-1177,-6 34 987,7-51-681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2:14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50 2160,'-14'3'15660,"10"-2"-11787,22 2-1433,7-2-207,16-1-489,10 0-376,2-5-640,1-2-199,4-5-281,-6 0-48,-5 3 232,-3-1 80,-16 8 128,-2 2-640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2:16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47 108 72,'-4'-27'323,"-3"-37"1851,6 50 3172,-1 12 219,0 4-3615,-2 7-227,-2 17 493,1-1 1,-1 10-2217,1 26 2259,1 15-2259,3-26 1036,3 0 1,6 42-1037,-5-71 162,1 1 1,1-1-1,1 0 1,1-1-1,1 1 1,0-1-1,10 14-162,-14-27 31,0-1 0,1 1 0,-1-1 0,1 0 0,1-1 0,-1 1 0,1-1-1,0 0 1,0-1 0,1 1 0,-1-1 0,7 3-31,-9-5-23,1-1-1,-1 1 1,0-1 0,1 0-1,-1 0 1,1 0 0,-1-1-1,1 1 1,-1-1 0,1 0-1,-1 0 1,1-1 0,-1 0-1,1 1 1,-1-2 0,0 1-1,1 0 1,-1-1-1,0 0 1,0 0 0,0 0-1,1-1 24,-1 1 102,-1-1 0,0 1 0,0-1 0,0 0-1,0 0 1,-1 0 0,1 0 0,-1 0 0,1-1-102,2-6 144,1-1 1,2-6-145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2:17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30 1944,'-17'7'14387,"14"2"-10778,10-2-1704,2-1-137,19 0-504,4-4-303,8-3-601,4 1-120,1-7 152,3-3-384,-3-4 1880,8-2-9674,-21-2 6074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2:17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13 111 1504,'9'21'12123,"4"-4"-7298,-10 5-2000,10 12-521,3 9-368,-7 2-671,9 8-465,-9-14-496,-1-5-56,3-11-208,-5-14-248,-6-9-616,-6-9-496,-6-10-881,-2-2-616,5-12 1817</inkml:trace>
  <inkml:trace contextRef="#ctx0" brushRef="#br0" timeOffset="1">1 6 1728,'10'-3'13075,"0"2"-10234,-13-1-889,16 4-55,10 3 1887,3-1-2655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2:17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1 672,'4'8'3808,"1"-1"0,-1 0 1,2 0-1,0 2-3808,8 10 6619,-5-6-6606,-2 3 922,0 1 1,-1 0 0,-1 1-1,-1-1 1,0 1-1,-1 1-935,2 9 471,7 17-471,-15-65-415,2-1 0,1-4 415,0 18-6,0 1 0,0 0 0,1-1 0,1 1 0,-1-1 0,1 1 0,0 0-1,0 0 1,0 0 0,1 0 0,0 0 0,1 1 0,-1-1 0,1 1 0,0 0 0,0 0 0,0 0 0,1 1-1,0-1 1,0 1 0,0 0 0,0 1 0,1-1 0,-1 1 0,1 0 0,0 0 0,0 1 0,0 0 6,-3 1 52,0 0 1,0 0 0,0 0 0,0 1-1,0 0 1,0-1 0,0 1 0,1 1-1,-1-1 1,0 0 0,0 1 0,0-1-1,0 1 1,0 0 0,0 0 0,0 0-53,1 1 81,-1 0 0,0 0 1,0 1-1,0-1 0,0 0 1,0 1-1,0 0 1,-1 0-1,1 0 0,-1 0 1,0 0-1,0 0 0,0 1-81,4 8 192,0 1 0,-1 0 0,0 0 0,-1 0 0,0 0 0,-1 5-192,0 1 76,0 0 1,-1 0-1,-2 0 1,0 3-77,0-21 4,0 0 0,0 0-1,0 0 1,0 0 0,0 0 0,0 0 0,0 0-1,-1-1 1,1 1 0,0 0 0,-1 0 0,1 0 0,-1 0-1,1 0 1,-1 0 0,0 0-4,1-1 0,0 0-1,0 0 1,0 0-1,0 0 1,0 0-1,0 0 1,0 0 0,-1 1-1,1-1 1,0 0-1,0 0 1,0 0 0,0 0-1,0 0 1,0 0-1,-1 0 1,1 0-1,0 0 1,0-1 0,0 1-1,0 0 1,0 0-1,0 0 1,0 0-1,-1 0 1,1 0 0,0 0-1,0 0 1,0 0-1,0 0 1,0 0-1,0 0 1,0 0 0,0-1-1,0 1 1,-4-8-58,3 1 0,0 0 1,1 0-1,0 0 1,0 0-1,0 0 1,1 0-1,0 0 1,0 0-1,1 0 1,0 0-1,0 1 1,1-1-1,0 1 1,0-1-1,2-2 58,-1 2-17,0 0 0,1 1 0,0-1 0,0 1 0,5-4 17,-9 8 4,1 1 1,-1 0-1,1-1 0,-1 1 1,1 0-1,-1 0 1,1 0-1,0 0 1,0 0-1,0 0 0,-1 0 1,1 1-1,0-1 1,0 1-1,0-1 1,0 1-1,0 0 0,0 0 1,0 0-1,0 0 1,0 0-1,0 0 1,0 0-1,0 1 0,0-1-4,0 1 19,-1 0 1,1 0-1,-1 0 0,1 0 0,-1 0 0,0 0 0,0 0 0,0 1 0,1-1 0,-1 0 0,0 1 0,0-1 0,-1 1 0,1-1 0,0 1 0,0-1 0,-1 1-19,10 32 286,-7-20-183,-2-12-93,2 10 123,1-1 1,4 10-134,-7-19 27,0 0 0,0 1 1,0-1-1,1 0 0,-1 0 0,0 0 1,1 0-1,0 0 0,-1 0 0,1-1 1,0 1-1,0-1 0,0 1 1,0-1-1,0 1 0,2 0-27,-3-2-22,0 0 1,0 0-1,0 0 0,0 1 1,0-1-1,0 0 0,0 0 0,0-1 1,1 1-1,-1 0 0,0 0 1,0 0-1,0-1 0,0 1 1,0-1-1,-1 1 0,1 0 0,0-1 1,0 0-1,0 1 0,1-1 22,1-2-53,11-4-211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2:18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0 263 784,'59'7'3321,"-53"-7"-569,1 0 1,-1 0-1,0 0 1,0 0-1,0-1-2752,-1 0 912,-1 0-1,0 0 0,0 0 1,0-1-1,0 0 1,0 0-912,3-2 590,-1 0-1,1 0 1,-1-1 0,0 0 0,-1-1 0,2-1-590,0 0 125,-1 0 0,0-1 1,-1 0-1,0 0 0,0 0 0,-1-1 0,0 1 0,0-1 1,-1 0-1,0 0 0,-1 0 0,0 0 0,0-1 0,-1-5-125,0 12 4,-1-1-1,0 1 0,0-1 0,0 1 0,-1-1 1,1 1-1,-1-1 0,0 1 0,0 0 0,0-1 1,0 1-1,-1 0 0,1 0 0,-1 0 0,0 0 1,0 0-1,0 0 0,0 0 0,0 1 0,-1-1 1,1 1-1,-1 0 0,0 0 0,0 0 0,0 0 0,0 0 1,0 0-1,0 1 0,0-1 0,0 1 0,-1 0 1,1 0-1,-2 0-3,0 0 3,0 0 1,0 1 0,-1-1-1,1 1 1,0 0 0,0 1-1,-1-1 1,1 1 0,0 0-1,0 0 1,0 1 0,0 0-1,-1 0-3,3-1 33,0 1 0,0-1 0,0 1 0,0 0 0,1 0 0,-1 0 0,1 0 0,-1 1 0,1-1 0,0 0 0,0 1 0,0 0 0,0 0-1,1-1 1,-1 1 0,1 0 0,-1 0 0,1 0 0,0 0 0,0 1 0,0-1 0,1 0-33,-1 5 119,0 0 0,1 0 0,0 0 0,1 0 0,0 0 0,0 0 0,0 0 0,1 0 0,1 0 0,-1-1-1,1 1 1,3 5-119,2 3 158,2 1 0,-1-2-1,2 1 1,11 13-158,-11-17 55,0 0 0,1 0 0,0-1 0,1-1 0,8 7-55,-15-14 49,-1 1 0,1-1 0,0 0-1,0 0 1,-1-1 0,2 0-1,-1 0 1,0 0 0,0-1-1,1 0 1,-1 0 0,1 0 0,-1-1-1,1 0 1,-1 0 0,1-1-49,24-6-482,7 2-2568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2:18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13195,'12'10'9698,"-12"2"-7010,0-2-1567,3 1-401,2 1 352,-1-4-432,-4-5 144,-1-3-584</inkml:trace>
  <inkml:trace contextRef="#ctx0" brushRef="#br0" timeOffset="1">1 227 1416,'3'20'13171,"-2"-7"-5617,4-3-5114,2-3 161,0 2-905,2-1-416,-3-6-735,1-1-9,-3-6 176,-1 2 104,-5 2-816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2:19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58 1032,'0'-2'731,"0"-1"-1,1 1 0,-1 0 1,-1-1-1,1 1 1,0 0-1,0 0 0,-1-1 1,1 1-1,-1 0 0,0 0 1,0 0-1,0 0 1,0 0-1,0 0 0,0 0 1,0 0-1,-1 0 1,1 0-1,-1 0-730,0 1 303,0-1-1,0 1 1,0 0 0,0 0-1,0-1 1,-1 2 0,1-1 0,0 0-1,-1 0 1,1 1 0,0-1-1,-1 1 1,1 0 0,-1-1-1,1 1 1,-1 0 0,1 1 0,-3-1-303,-3 2 244,0-1 1,0 1-1,1 1 1,-1-1-1,0 1 1,1 1-1,0-1 1,0 1 0,0 1-1,0-1 1,1 1-1,0 0 1,-6 6-245,3-2 176,1 0 0,0 0 0,1 1-1,0 0 1,1 0 0,0 1 0,0-1 0,1 2 0,0-1-176,0 5 198,0 0 1,2-1-1,0 1 0,0 0 1,1 11-199,1 4 348,1-1 0,3 19-348,-1-30 127,1-1 1,0 1-1,1-1 0,2 0 1,-1-1-1,2 1 0,0-1 0,7 10-127,-10-19 47,1 0-1,0 0 1,1-1 0,0 1-1,0-1 1,1 0-1,0-1 1,0 0-1,0 0 1,1 0 0,-1-1-1,2 0 1,-1-1-1,0 0 1,1 0-1,0-1 1,8 3-47,-6-4 21,0 0-1,1 0 1,-1-1-1,1-1 1,-1 0 0,0-1-1,1 0 1,-1 0-1,1-1 1,-1-1 0,0 0-1,0 0 1,0-1-1,-1-1 1,1 1 0,-1-2-1,0 1 1,-1-2-1,9-6-20,-7 4 5,-1 0 0,0 0-1,0-1 1,-1-1 0,0 0-1,-1 0 1,-1 0-1,0-1 1,0 0 0,-1-1-1,0 1 1,-1-1-1,-1 0 1,0-1 0,-1 1-1,0-5-4,-1 7 1,0 0-1,-2 0 0,1-1 1,-1 1-1,-1 0 0,0 0 1,-1-1-1,0 1 0,0 0 1,-1 1-1,-1-1 0,0 0 1,0 1-1,-1 0 0,-1 0 1,-2-4-1,-5-4 2,-2 0-1,0 1 1,-1 1 0,-1 0 0,0 1 0,-1 1 0,-1 1 0,0 0 0,0 2 0,-1 0-1,-1 1 1,-3 0-2,12 5-7,-1 0-1,0 1 0,-1 1 1,1 0-1,-1 0 1,-5 1 7,14 2 6,0-1 0,0 1 0,1 0 1,-1 1-1,0-1 0,1 1 0,-1 0 1,0 0-1,1 0 0,-1 1 1,1 0-1,-1 0 0,1 0 0,0 0 1,0 1-1,0-1 0,0 1 0,1 0 1,-3 2-7,4-3-44,0 0 0,0 1 1,1-1-1,-1 0 0,1 1 0,-1-1 1,1 1-1,0-1 0,0 1 0,0-1 1,0 1-1,1 0 0,-1 0 0,1-1 1,-1 1-1,1 0 0,0 0 0,0 0 1,1-1-1,-1 1 0,0 0 1,1 0-1,0-1 0,-1 1 0,1 0 1,0-1-1,0 1 0,1-1 0,-1 1 1,0-1-1,1 1 0,0-1 0,-1 0 1,1 0 43,2 2-771,-1-1 0,1 1 1,-1-1-1,1 0 1,0 0-1,0 0 0,1 0 771,37 18-3030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2:19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88 96,'1'-4'11,"0"1"-1,0-1 1,0 1-1,-1-1 1,1 0 0,-1 1-11,0-1 632,0 1 1,0 0 0,-1 0 0,1 0-1,-1 0 1,1 0 0,-1-1-633,0 2 555,0 0-1,1 0 1,-1 1 0,0-1 0,0 0 0,-1 0-1,1 0 1,0 1 0,0-1 0,-1 0 0,1 1-1,-1-1 1,1 1 0,-1 0 0,0-1 0,0 1-1,0 0 1,1 0 0,-1 0 0,0 1-1,0-1 1,0 0 0,0 1-555,-3-1 349,1 0-1,0 0 1,0 1 0,0 0-1,0 0 1,-1 0-1,1 0 1,0 1 0,0 0-1,0 0 1,0 0 0,0 0-1,0 0 1,0 1-1,0 0 1,0 0 0,1 0-1,-3 2-348,-3 3 342,-1 0-1,1 1 1,1 0-1,0 0 1,0 1-1,-1 2-341,0 2 204,-1 1-1,2 0 0,0 0 0,0 1 0,2 0 0,0 1 0,0-1 0,2 1 0,0 0 0,1 1 0,0-1 0,0 12-203,2 3 233,1 0 0,1 1 0,2-1 0,0 0 0,3-1 0,3 11-233,-2-14 123,1-1 0,1 0 0,2 0 0,0-1 0,2 0 0,11 15-123,-14-25 72,1 1 1,1-2-1,0 0 0,1 0 1,0-1-1,1-1 0,0 0 1,1-1-1,1-1 0,6 4-72,-9-8 148,-9-5-674,-4-3-4572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1:39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2160,'21'-3'15132,"2"9"-11500,12 6-1535,-2-6-497,-1-3-263,10 5-617,2 2-352,0-2 144,1-1-184,1-2-384,-1-5 1736,-2 14-1472</inkml:trace>
  <inkml:trace contextRef="#ctx0" brushRef="#br0" timeOffset="1">846 134 2841,'0'-1'2878,"-1"-19"7774,-3 2-5794,3 15-4567,0 1-1,0-1 0,0 0 0,-1 0 0,1 1 1,-1-1-1,0 1 0,1 0 0,-1-1 0,0 1 1,0 0-1,-1-1-290,-1 1 101,0-1-1,1 0 1,-1 1-1,0 0 1,0 0-1,-1 0 1,1 1 0,0-1-1,-1 1 1,1 0-1,-1 0 1,1 1 0,-1-1-1,1 1 1,-1 0-1,1 0 1,-1 0 0,1 1-1,-1 0 1,1 0-1,-4 1-100,4-1 8,1 0 0,0 0 0,-1 0-1,1 1 1,0-1 0,0 1 0,0 0 0,0 0-1,0 0 1,0 0 0,0 0 0,1 1-1,-1-1 1,1 1 0,0 0 0,0 0-1,0 0 1,0 0 0,0 0 0,0 0 0,1 1-1,0-1 1,-1 1-8,-1 6 42,0 1 0,1 0 0,0 0 0,0 1 0,1-1 0,1 2-42,-1-8 20,2-1 1,-1 0-1,0 0 1,1 0-1,0 0 1,-1 0-1,2 0 1,-1 0 0,0 0-1,1 0 1,0 0-1,0 0 1,0-1-1,0 1 1,1-1-1,-1 0 1,1 1 0,1 0-21,-2-2 9,0 0 1,1 0 0,-1 0 0,1-1 0,0 1 0,-1-1 0,1 1-1,0-1 1,0 0 0,0 0 0,0 0 0,0 0 0,0-1 0,0 1-1,0-1 1,0 0 0,0 0 0,0 0 0,0 0 0,0 0 0,0-1-1,1 1 1,1-2-10,0 0 4,-1 0 0,0-1-1,1 0 1,-1 0 0,0 0-1,0 0 1,-1-1 0,1 1-1,-1-1 1,0 0 0,1 0-1,-2 0 1,1 0 0,0-1-1,-1 1 1,1-4-4,1-1 2,0-1-1,-1 1 1,-1-1-1,0 0 1,0 1-1,0-1 0,-1 0 1,-1-2-2,0 5 8,0 1 1,-1 0-1,0 0 0,0-1 1,-1 1-1,1 0 0,-1 0 1,0 0-1,-1 0 1,0 0-1,0 1 0,0-1 1,0 1-9,1 2 3,0 1-1,0-1 1,0 1 0,0 0 0,0 0 0,-1 0 0,1 0 0,-1 0 0,1 0 0,-1 0 0,0 1 0,0 0 0,1-1 0,-1 1 0,0 0 0,0 0 0,0 1 0,0-1-1,0 0 1,-1 1 0,1 0 0,0 0 0,0 0 0,0 0 0,0 0 0,0 1 0,-2 0-3,-9 5-93,-5 0-467,12-6 14,3-1-1291,10 5-2782,13 4 1424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8:21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7 3137,'-21'-5'14051,"-1"3"-7059,16 3-6339,0 0-1,0 0 0,0 0 0,0 0 0,0 1 1,-3 1-653,3 0-294,0 0 1,-1 0-1,1 1 1,0 0 0,0 0-1,1 0 1,-1 1 0,1 0 293,-12 15 1643,14-16-1603,1 0 1,0 0-1,1 0 1,-1 1 0,1-1-1,0 0 1,0 1-1,0-1 1,0 1-1,1-1 1,0 1-1,0-1 1,0 1-1,1-1 1,-1 1-1,1-1 1,0 0-1,1 3-40,1 4 140,1 0 0,0 0 0,1-1 0,0 0-1,0 0 1,6 7-140,-1-4 268,0 0-1,1-1 0,3 2-267,-4-4 161,0 1 0,-1-1-1,1 4-160,-9-14 9,0 1 0,-1 0-1,1 0 1,-1 0-1,1-1 1,-1 1-1,0 0 1,1 0-1,-1 0 1,0 0 0,0 0-1,1 0 1,-1 0-1,0 0 1,0 0-1,0-1 1,0 1-1,0 0 1,0 0 0,0 0-1,-1 0 1,1 0-1,0 0 1,0 0-1,-1 0 1,1 0-1,-1-1 1,1 1-1,-1 0 1,1 0 0,-1 0-1,1-1 1,-1 1-1,0 0 1,1-1-1,-1 1 1,0 0-1,0-1 1,1 1 0,-1-1-1,0 1 1,0-1-1,0 0 1,0 1-9,-5 2-107,-1-1-1,1 1 1,-1-1 0,0 0 0,-4 0 107,7-1-150,1-1-67,-1 1 0,0-1 1,0 1-1,1-1 0,-1 0 0,0-1 0,-2 1 217,4-1-238,1 1 1,-1 0-1,1 0 0,-1-1 0,1 1 0,0-1 1,-1 0-1,1 1 0,-1-1 0,1 0 0,0 0 1,0 0-1,0 0 0,-1 0 0,1 0 0,0 0 1,0 0-1,0 0 0,0-2 238,0 3-108,1 0-1,0-1 0,0 1 1,0 0-1,0 0 1,-1-1-1,1 1 1,0 0-1,0 0 0,0-1 1,0 1-1,0 0 1,0-1-1,0 1 1,0 0-1,0 0 0,0-1 1,0 1-1,0 0 1,0-1-1,0 1 1,0 0-1,0-1 0,0 1 1,0 0-1,0 0 1,0-1-1,1 1 1,-1 0-1,0 0 1,0-1-1,0 1 0,0 0 1,1 0-1,-1-1 1,0 1-1,0 0 109,1-1-260,0 1 0,0 0 0,0 0 0,0-1 0,0 1 0,0 0 0,0 0 0,0 0 0,0 0 0,0 0 0,1 0 260,26 5-1373,-10 0 2259,1 0 0,0-1 0,7-1-886,-20-2 263,0 0-1,1-1 1,-1 0 0,0-1 0,0 1 0,1-1 0,-1-1 0,0 1 0,0-1-1,0 0 1,0 0 0,0-1-263,12-8 765,0-1 0,-1-1-1,0 0 1,12-13-765,3-3 647,-27 25-561,0-1 0,0 0 0,0-1 0,-1 1 0,1-1 0,-1 0 0,-1 0 0,1 0 0,-1-1-86,-1 3 33,0 0 0,-1 0-1,0 0 1,0-1 0,0 1-1,0 0 1,-1-1 0,1 1-1,-1-1 1,0 1 0,0 0 0,-1-1-1,0 1 1,1 0 0,-2-2-33,1 1 61,-1 1 1,0 0 0,0 0-1,0 0 1,0 0-1,-1 0 1,1 0 0,-1 1-1,0-1 1,0 1 0,-1 0-1,-1-2-61,3 3 60,0 1-1,0-1 1,0 1-1,0 0 0,0 0 1,0 0-1,0 0 1,0 0-1,0 1 0,-1-1 1,1 1-1,0-1 1,0 1-1,-1 0 1,1 0-1,0 0 0,-1 0 1,1 0-1,0 0 1,0 1-1,-1-1 0,1 1 1,0-1-1,0 1 1,0 0-1,-1 0-59,1 1 49,0-1-1,0 0 1,0 1 0,1-1-1,-1 1 1,1-1 0,-1 1-1,1 0 1,0 0 0,-1 0-1,1-1 1,0 1 0,0 0-1,0 0 1,1 1 0,-1-1-1,0 0 1,1 0 0,-1 0-1,1 0 1,0 1 0,0-1-1,0 2-48,0 3 84,0 1 0,1 0 0,0-1 0,0 1 0,1-1 0,1 4-84,3 5 112,0 0 0,1 0 0,0-1 0,2 0 0,-1 0-1,2-1 1,9 10-112,-6-8 61,1-1 0,1 0 0,0-1 0,1-1 0,0 0-1,5 1-60,-18-12 35,1 1 0,0-1-1,-1 0 1,1 0 0,0 0-1,0-1 1,0 1-1,0-1 1,0 0 0,0 0-1,1-1 1,-1 1-1,0-1 1,0 0 0,1 0-1,-1 0 1,0-1 0,0 0-1,1 1 1,-1-1-1,0-1 1,0 1 0,0-1-1,0 1 1,-1-1 0,2-1-35,23-10 261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2:20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1744,'8'5'11640,"0"3"-5395,-7-5-5373,1 0-1,0 0 1,-1 0 0,0 0-1,0 0 1,1 0-872,0 8 176,1 0-1,-1 0 1,-1 3-176,0-6 1397,11 62 2028,16 57-3425,-26-122 59,-2-3-31,1 0 0,-1-1 0,1 1 0,-1 0 0,0 0 0,0 0 0,0-1 0,0 2-28,-2-3 119,-1-5-84,-3-6-29,4 3-26,0 0 0,1 0 0,0 0 1,0-1-1,1 1 0,0 0 1,1 0-1,0-1 0,1-6 20,1 2-51,0-1-1,1 1 0,1 0 0,0 1 0,5-8 52,-4 7-19,2 1-1,-1 1 1,2-1-1,0 2 1,0-1-1,4-2 20,-7 7 1,0 0-1,0 1 0,1 0 1,0 0-1,0 0 1,1 1-1,-1 0 0,1 1 1,0 0-1,7-2 0,-12 4 21,1 0 0,-1 1 0,1 0-1,-1 0 1,1 0 0,-1 0 0,1 0 0,-1 1-1,0-1 1,1 1 0,-1 0 0,0 0 0,1 0 0,-1 0-1,0 1 1,0-1 0,0 1 0,0 0 0,0 0-1,-1 0 1,1 0 0,0 1 0,0 0-21,6 7 151,-1 0 1,1 1-1,-2 0 0,1 0 1,0 3-152,-7-12 20,8 13 94,0 0 0,-1 1 0,-1 0 0,-1 0 0,0 0 1,-1 1-1,-1 0 0,0 0 0,-2 0 0,1 7-114,-4 4 92,1-26-95,0-1 0,-1 1 0,1-1 0,0 0 0,-1 1 1,1-1-1,-1 0 0,0 1 0,1-1 0,-1 0 0,0 0 0,0 1 0,0-1 0,0 0 0,0 0 0,0 0 3,1-1-11,0 0 0,-1 0 0,1 1 0,0-1-1,0 0 1,0 0 0,-1 0 0,1 0 0,0 0 0,0 0 0,-1 0 0,1 0 0,0 0 0,0 0 0,0 0-1,-1 0 1,1 0 0,0 0 0,0 0 0,0-1 0,-1 1 0,1 0 0,0 0 0,0 0 0,0 0-1,-1 0 1,1 0 0,0-1 0,0 1 0,0 0 0,0 0 0,-1 0 0,1 0 0,0-1 0,0 1-1,0 0 1,0 0 0,0 0 0,0-1 0,0 1 0,0 0 0,-1 0 0,1-1 0,0 1 0,0 0-1,0 0 1,0 0 0,0-1 0,0 1 0,0 0 0,0 0 0,1-1 0,-1 1 11,0-9-3821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2:24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0 536,'3'4'416,"4"3"4151,0 0-1,0 1 1,-1 0-4567,-4-5 1553,0 0 1,0 0-1,-1 0 1,1 0-1,0 2-1553,1 11 421,-3-14-322,0 1 1,0-1 0,0 0-1,0 0 1,-1 0 0,1 0-1,-1 0 1,0 0 0,1 0-1,-1 0 1,0 0 0,0-1-1,0 1 1,0 0 0,-1 0-1,1-1 1,0 1 0,-1-1-1,1 1 1,-1-1 0,0 1-1,-1 0-99,1-1 27,0 1-1,0-1 0,0 1 1,-1-1-1,1 0 0,0 0 1,-1 0-1,1 0 0,-1-1 1,1 1-1,-1-1 0,0 1 1,1-1-1,-1 0 0,1 0 1,-1 0-1,-1 0-26,1-2 3,0 1 0,0 0 0,0-1 1,0 1-1,1-1 0,-1 0 0,1 0 0,-1 0 0,1 0 0,0 0 0,0 0 1,0-1-1,0 1 0,0-1 0,1 1 0,-1-1 0,-1-3-3,2 5 0,0-1 0,0 0 0,0 0 1,1 0-1,-1 0 0,0 0 0,1-1 0,-1 1 0,1 0 0,0 0 0,0 0 1,0 0-1,0 0 0,0-1 0,0 1 0,0 0 0,1 0 0,-1 0 0,1 0 1,0 0-1,0 0 0,-1 0 0,1 0 0,0 0 0,1-1 0,0 2 28,-1 0 0,0 0-1,1-1 1,-1 2 0,1-1-1,-1 0 1,1 0 0,-1 0-1,1 1 1,0-1 0,-1 1-1,1-1 1,0 1 0,-1 0 0,1-1-1,0 1 1,0 0 0,-1 0-1,1 0 1,0 1 0,0-1-1,-1 0 1,1 1 0,0-1-1,-1 1 1,1-1 0,0 1-28,1 0 101,0 1-1,0-1 1,0 0 0,-1 1 0,1 0 0,-1-1 0,1 1-1,-1 0 1,0 0 0,1 1 0,-1-1 0,0 0-1,-1 1 1,3 2-101,-3-3 51,-1-1-1,1 1 0,-1-1 1,1 1-1,-1 0 1,1 0-1,-1-1 0,0 1 1,0 0-1,0-1 1,0 1-1,0 0 0,0 0 1,-1-1-1,1 1 0,-1 0 1,1-1-1,-1 1 1,1 0-1,-1-1 0,0 2-50,0-3 12,1 1-1,-1 0 0,0 0 0,1 0 1,-1-1-1,0 1 0,0 0 0,0 0 0,0-1 1,1 1-1,-1-1 0,0 1 0,0-1 1,0 1-1,0-1 0,0 0 0,0 1 0,0-1 1,0 0-1,0 0 0,0 0 0,-1 0 1,1 0-1,0 0 0,0 0 0,0 0 0,0 0 1,0 0-1,0-1 0,0 1 0,0 0 1,0-1-1,0 1 0,0-1 0,0 0-11,-10-5 13,0-1 0,-4-4-13,14 11 1,-3-5-190,4 5 231,0 0 0,0 0 0,0 0 0,0 0 1,0 0-1,0 0 0,1 0 0,-1 1 0,0-1 0,0 0 0,0 0 0,0 0 1,0 0-1,0 0 0,0 0 0,0 0 0,0 0 0,0 0 0,0 0 0,1 0 0,-1 0 1,0 0-1,0-1 0,0 1 0,0 0 0,0 0 0,0 0 0,0 0 0,0 0 1,0 0-1,0 0 0,0 0 0,0 0 0,0 0 0,0 0 0,1 0 0,-1 0 1,0 0-1,0 0 0,0 0 0,0 0 0,0 0 0,0-1 0,0 1 0,0 0 0,0 0 1,0 0-1,0 0 0,0 0 0,0 0 0,0 0 0,0 0 0,0 0 0,0 0 1,0 0-1,0-1-42,16 7 648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2:25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2 328,'0'0'132,"0"0"1,0 0-1,0-1 1,0 1-1,0 0 1,0 0-1,1 0 0,-1 0 1,0 0-1,0 0 1,0 0-1,0 0 1,0 0-1,0 0 0,1 0 1,-1 0-1,0 0 1,0 0-1,0 0 0,0 0 1,0 0-1,0 0 1,1 0-1,-1 0 1,0 0-1,0 0 0,0 0 1,0 0-1,0 0 1,0 0-1,0 0 1,1 0-1,-1 0 0,0 0 1,0 0-1,0 1 1,0-1-1,0 0 0,0 0 1,0 0-1,0 0 1,1 0-1,-1 0-132,7 5 5588,-4-3-4669,0 1-1,0 0 1,0 0 0,0 0-1,0 0 1,-1 0-1,1 1 1,0 0-919,0 3 843,1-1 0,-1 1 0,-1-1 1,2 6-844,0 3 907,0 1-1,-1 1 1,0 15-907,2 97 2485,-4-84-1845,-1-37-520,0 14 142,0-21-238,0 0 0,0 0 0,0 0 1,0 0-1,-1 0 0,1 0 0,0 0 0,-1 0 0,1 0 0,-1 0 0,1 0 1,-1 0-1,1 0 0,-1 0 0,-1 1-24,2-2 4,0 0 0,0 0 0,-1 0 0,1 1 0,0-1 0,0 0 0,-1 0-1,1 0 1,0 0 0,-1 0 0,1 0 0,0 0 0,0 0 0,-1 0 0,1 0 0,0 0 0,-1 0 0,1 0 0,0 0 0,0 0 0,-1 0 0,1 0 0,0 0 0,0-1 0,-1 1 0,1 0 0,0 0 0,0 0-1,-1 0 1,1-1 0,0 1 0,0 0 0,0 0 0,-1 0 0,1-1 0,0 1 0,0 0 0,0 0 0,0-1 0,0 1 0,-1 0 0,1 0 0,0-1 0,0 1 0,0 0 0,0 0 0,0-1 0,0 1-4,-5-19 19,3-2-54,2 1 0,0-1 0,1 0 0,1 1 0,1-1 0,4-16 35,-5 32-8,-1 0 0,1 0 0,0 0 1,1 1-1,-1-1 0,1 1 1,0-1-1,0 1 0,0 0 0,0 0 1,1 0-1,-1 1 0,1-1 1,0 1-1,0 0 0,4-2 8,-5 3 1,1 0 0,-1 1 0,0 0 0,1-1-1,0 1 1,-1 0 0,1 1 0,0-1 0,-1 1-1,1-1 1,0 1 0,0 0 0,-1 1 0,1-1-1,0 0 1,0 1 0,-1 0 0,1 0 0,-1 0 0,1 1-1,-1-1 1,3 2-1,-1 0 26,-1 0-1,1 0 1,-1 0-1,0 1 1,0 0-1,0 0 1,-1 0-1,1 0 1,-1 1-1,0-1 1,0 1-1,0 0 1,-1-1-1,2 5-25,3 10 279,-1 0 0,-1 0-1,1 7-278,-2-8 214,0-5-52,0 9 104,-4-21-263,0-1 0,0 0 0,0 0 0,0 1 0,0-1 0,0 0 0,0 0 0,0 0 0,0 1 0,0-1-1,0 0 1,0 0 0,0 0 0,0 1 0,0-1 0,0 0 0,-1 0 0,1 0 0,0 0 0,0 1 0,0-1 0,0 0 0,0 0 0,-1 0 0,1 0-1,0 0 1,0 0 0,0 1 0,-1-1 0,1 0 0,0 0 0,0 0 0,0 0 0,-1 0 0,1 0 0,0 0 0,0 0 0,0 0 0,-1 0 0,1 0-1,0 0 1,0 0 0,0 0 0,-1 0 0,1 0 0,0 0 0,0 0 0,0 0 0,-1 0 0,1-1 0,0 1 0,0 0 0,0 0 0,-1 0 0,1 0-3,-1-3 1,-1 0 0,1 1 1,0-1-1,0 0 0,0 0 1,0 0-1,0 0 0,1 0 1,-1 0-1,1 0 0,0-3-1,0-3-36,1-1-1,1 0 0,0-1 37,-1 4-19,0-2-5,1 0 1,0 0-1,0 0 0,1 1 1,0-1-1,1 1 0,0 0 1,0 0-1,1 0 0,0 1 0,0-1 1,4-2 23,-7 7-2,0 1 1,0 0-1,0 1 1,0-1 0,0 0-1,1 1 1,-1-1-1,1 1 1,0-1 1,-2 2 4,0-1-1,0 1 1,0 0 0,0-1-1,0 1 1,1 0 0,-1 0 0,0 0-1,0 0 1,0 0 0,0 0 0,0 0-1,0 0 1,0 1 0,0-1 0,1 0-1,-1 1 1,0-1 0,0 0-1,0 1 1,0-1 0,0 1 0,-1 0-1,1-1 1,0 1 0,1 1-4,2 2 45,0 0 0,-1 1-1,1 0 1,-1-1 0,0 2 0,0-1 0,-1 0 0,2 4-45,4 13 360,2 14-360,5 10 238,-13-41-212,0 1 34,0 0 0,1 0 0,0 0 0,0-1 0,0 1-60,-2-5-36,0 0-1,-1 0 1,1 0 0,-1 0-1,1-1 1,0 1-1,0 0 1,0 0 0,-1-1-1,1 1 1,0-1 0,0 1-1,0-1 1,0 1 0,0-1-1,0 1 1,0-1 0,0 0-1,0 1 1,0-1-1,0 0 1,1 0 0,-1 0-1,0 0 1,0 0 0,0 0-1,0 0 1,0 0 0,0-1-1,0 1 1,1-1 36,2-1-639,0 0 1,0 0 0,0-1-1,-1 1 1,2-2 638,9-7-4136,10 0 1248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2:25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202 135 1264,'19'-6'11144,"-1"-4"-4920,-17 10-6000,0-1-1,0 0 1,0 0-1,0 0 1,0 0-1,0 0 1,-1 0-1,1 0 1,0 0-1,0 0 1,-1-1-1,1 1 1,-1 0-1,1 0 1,-1-1-1,0 1 1,1 0 0,-1 0-1,0-1 1,0 1-1,0-1 1,0 1-1,0 0 1,0-1-1,0 1 1,0 0-1,-1-1 1,1 1-224,-1-3 173,-1 0 1,1-1-1,-1 1 0,0 0 1,-1 0-1,1 1 1,-1-1-1,1 0 0,-1 1 1,0 0-1,0-1 1,-1 1-1,1 1 1,-1-1-1,-2-1-173,1 0 68,0 1 1,-1 0-1,0 0 0,1 1 1,-1-1-1,0 1 0,0 0 0,0 1 1,0 0-1,-1 0 0,1 0-68,1 1 39,-1 0-1,1 0 0,0 1 1,0 0-1,-1 0 0,1 0 1,0 1-1,0-1 0,0 1 0,1 0 1,-1 1-1,0-1 0,1 1 1,-1 0-1,1 0 0,0 1 1,0-1-1,0 1 0,1 0 1,-1 0-1,1 0 0,-2 3-38,0-1 50,2 0 0,-1 1 0,1-1 0,0 1 0,0 0 0,1-1 0,0 1 0,0 0 0,1 0 0,0 1 0,0-1 0,0 0 0,1 0 0,0 0 0,1 1 0,0 2-50,0-4 50,0 0-1,1 0 1,0 1-1,0-2 1,0 1-1,1 0 1,0 0-1,0-1 1,4 5-50,-6-8 8,0 0 0,1-1 1,-1 0-1,0 1 0,1-1 1,-1 0-1,1 1 0,0-1 1,-1 0-1,1 0 0,0 0 1,0 0-1,-1-1 0,1 1 1,0 0-1,0-1 0,0 0 1,0 1-1,0-1 0,0 0 1,0 0-1,0 0 0,0 0 1,0 0-1,0 0 0,0-1 1,0 1-1,-1-1 0,1 1 1,0-1-1,0 0 0,0 0 1,1 0-9,4-3 2,-1 0 1,0-1-1,0 1 0,-1-1 1,1 0-1,2-5-2,31-37-27,-26 31 12,-10 12 13,6-7-7,0 1 1,6-6 8,-13 14 1,0 0 0,1 0 1,-1 0-1,1 1 0,-1-1 0,1 0 0,0 1 1,0 0-1,-1 0 0,1-1 0,0 2 1,0-1-1,3 0-1,-5 1 3,0 0 1,0 0-1,1 0 1,-1 0-1,0 0 0,0 0 1,1 1-1,-1-1 1,0 0-1,0 1 0,0-1 1,0 1-1,0 0 1,1-1-1,-1 1 0,0 0 1,0 0-1,0-1 1,-1 1-1,1 0 0,0 0 1,0 0-1,0 0 1,-1 0-1,1 1-3,2 3 21,0 0 0,-1 1 0,0-1 0,0 1 0,0 0-21,1 3 33,7 25 71,-7-24-113,-1 0-1,2 0 0,-1 0 1,1-1-1,1 1 0,1 2 10,-5-11-68,-1-1 1,1 1-1,-1 0 0,1 0 0,-1-1 0,1 1 0,-1 0 0,1-1 1,-1 1-1,1-1 0,0 1 0,0-1 0,-1 1 0,1-1 0,0 1 1,0-1-1,-1 0 0,1 1 0,0-1 0,0 0 0,0 0 0,0 1 1,-1-1-1,1 0 0,0 0 0,0 0 0,0 0 0,0 0 0,0 0 1,-1 0-1,1-1 0,0 1 0,0 0 0,0 0 0,0-1 0,-1 1 1,1 0-1,0-1 0,0 0 68,2-1-570,0 0-1,-1-1 1,1 1 0,-1-1-1,0 1 1,0-1 0,0 0 0,0 0-1,1-1 571,9-24-1925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2:25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1 912,'8'1'2121,"1"1"12090,7 7-10795,8 3-439,0 13-568,2 3-297,5 9-896,-2 3-344,-2 2-511,-3-4-65,-4-7-96,-1-5-136,-5-19-784,-3-11 31,-3-19-5504,-2-7 4321</inkml:trace>
  <inkml:trace contextRef="#ctx0" brushRef="#br0" timeOffset="1">263 1 1960,'-16'15'15220,"-5"7"-10747,-2 17-1793,-6 5-215,3 13-1009,-2-7-432,6-7-744,3-11-200,7-15 1065,12-9-81,30-10-560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2:26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12659,'2'5'10202,"0"-1"-6705,7 1-1529,12 5-664,-1-9-327,8 4-585,-1-1 16,-3-2 360,4 2-176,-3-4-592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2:26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176 171 1280,'68'-24'7955,"-64"23"-7243,1-1-1,-1-1 1,0 1-1,0 0 1,0-1-1,0 0 1,-1 0-1,1 0 1,-1 0-1,1-1 1,-1 1-1,1-3-711,-3 4 165,1 1 0,-1-1 0,0 1 0,0-1 0,-1 0 0,1 0 0,0 1 1,0-1-1,-1 0 0,1 0 0,-1 0 0,0 0 0,0 1 0,1-1 0,-1 0 0,0 0 0,-1 0 0,1 0 0,0 0 0,0 0 0,-1 1 0,1-1 0,-1 0 0,0 0 0,1 0 0,-1 1 0,0-1 1,0 0-1,0 1 0,0-1 0,0 1 0,-1-1 0,1 1-165,-3-4 170,0 1-1,-1 0 1,0 0 0,1 0 0,-1 1 0,0-1-1,-1 1 1,1 0 0,-4-1-170,2 2 80,1-1-1,-1 1 1,1 1 0,-1 0-1,0 0 1,0 0 0,1 0-1,-1 1 1,0 0 0,0 1-1,1 0 1,-1 0 0,0 0 0,1 1-1,-1-1 1,1 2 0,-1-1-1,1 1 1,0 0 0,0 0-1,-4 3-79,3-1 69,0 0-1,1 1 1,-1 0-1,1 0 1,0 0-1,1 1 1,0-1-1,0 1 1,0 1-1,1-1 1,0 1-1,0-1 1,1 1-1,0 0 1,0 1-1,1-1 1,0 2-69,-2 12 167,2-1 0,1 1 0,1 0 0,0 0-1,2 0 1,3 16-167,6 18 847,17 54-847,-1-20 146,4-2 0,23 41-146,-53-124-1123,-4-7 14,-9-11-962,7 7 1255,-48-49-6901,22 21 5326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2:27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32 119 224,'-25'-33'872,"18"6"5033,7 6 3562,15 4-5499,10 6-1039,6 4-841,1 5-471,7 4-801,1 5-224,4 0 56,3-1-440,-3-4 1137,13-1-6803,-6-8 4130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2:27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1904,'-9'8'14115,"5"22"-9970,3 14-1968,-11 21-129,-3 6-279,7 3-705,1 3-328,9-11-376,7-4-48,-1-17-64,-3-13-240,11-18-480,5-10 592,5-16-328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2:27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44 127 9522,'1'25'6507,"0"11"-744,3 19-2387,-2-38-2574,1-1 0,0 0 0,1 1-1,3 5-801,-5-17 141,1 1-1,-1-1 0,1 0 0,0 1 1,0-2-1,0 1 0,1 0 0,3 3-140,-5-6 14,-1-1 0,0 0 0,1 0 0,-1 0-1,1 1 1,-1-1 0,1-1 0,-1 1 0,1 0-1,0 0 1,-1-1 0,1 1 0,0 0 0,-1-1-1,1 0 1,0 1 0,0-1 0,0 0 0,-1 0-1,1 0 1,0 0 0,0-1 0,0 1-1,-1 0 1,1-1 0,0 1 0,0-1 0,-1 1-1,1-1 1,0 0 0,-1 0-14,4-2-9,0-1 0,-1 0-1,0 0 1,1 0 0,-1 0 0,-1-1 0,1 0-1,-1 0 1,0 0 0,0 0 0,0 0 0,-1 0-1,2-4 10,0-3-152,0 1-1,0-1 1,-1 0-1,-1 0 0,1-12 153,-2 19-93,-1 0 0,0 0 0,0 0-1,-1 0 1,1 1 0,-1-1 0,0 0 0,0 0-1,-1 1 1,1-1 0,-1 1 0,0-1-1,0 1 1,-1 0 0,1-1 0,-1 1 0,0 1-1,0-1 1,0 0 0,-1 1 0,1-1 0,-1 1-1,0 0 1,0 0 0,0 1 0,0-1 0,0 1-1,-5-2 94,0 1-140,0-1-1,0 2 1,-1-1 0,-2 1 140,7 1-16,1 1 1,-1 0 0,1 0 0,0 0 0,-1 0 0,1 1-1,-1-1 1,1 1 0,0 0 0,-2 1 15,-2 1 71,1 0 1,1 0 0,-6 3-72,10-4 53,0-1 1,1 0 0,-1 0-1,0 1 1,0 0 0,1-1-1,-1 1 1,1 0 0,-1-1-1,1 1 1,0 0 0,-1 2-54,2-4 16,0 1 0,-1-1 0,1 0 1,0 1-1,0-1 0,0 0 1,0 1-1,0-1 0,0 1 0,0-1 1,0 0-1,0 1 0,0-1 0,0 0 1,0 1-1,0-1 0,0 0 1,0 1-1,1-1 0,-1 0 0,0 1 1,0-1-1,0 0 0,1 1 0,-1-1 1,0 0-1,0 0 0,0 1 0,1-1 1,-1 0-1,0 0 0,1 1 1,-1-1-1,0 0 0,0 0 0,1 0 1,-1 1-1,0-1 0,1 0 0,-1 0 1,1 0-1,-1 0 0,0 0 1,1 0-1,-1 0 0,0 0 0,1 0-16,15 0 132,-2-2-113,1-1 1,-1-1-1,-1 0 1,4-2-20,30-9-2,-34 12 7,1 0 1,-1 1-1,0 1 0,1 0 1,-1 0-1,1 1 0,4 2-5,-14-2 8,1 1 0,-1-1 0,1 1 0,-1 1 0,1-1 0,-1 0-1,0 1 1,0 0 0,0 0 0,0 0 0,0 1 0,0 0 0,0-1 0,-1 1 0,0 0-1,1 0 1,-1 1 0,0-1 0,0 1 0,-1 0 0,1 0 0,-1-1 0,0 2-8,1 3 143,0-1 0,-1 1 0,1 0 1,-2 0-1,1-1 0,-1 4-143,4 19 476,-4-23-359,5 18 171,-6-24-279,0 0-1,1 0 1,-1-1-1,0 1 1,1 0-1,-1 0 1,0-1-1,1 1 1,-1 0-1,1-1 1,-1 1-1,1 0 1,-1-1-1,1 1 1,-1-1-1,1 1 1,0-1-1,-1 1 1,1-1-1,0 1 1,-1-1-1,1 0 1,0 1-1,0-1-8,0 0-3,0 0-1,0 0 1,0-1-1,0 1 1,0 0-1,0-1 1,-1 1-1,1-1 1,0 1 0,0-1-1,0 1 1,0-1-1,-1 0 1,1 1-1,0-1 1,-1 0-1,1 1 1,0-1 0,-1 0-1,1 0 1,-1 0-1,1 0 1,-1 0-1,1 1 1,-1-2 3,3-3-49,7-13-258,-1 0 0,-1 0-1,2-8 308,-6 17-107,-2 3 65,0 1 0,0 0 0,1-1 1,-1 1-1,1 0 0,1 1 0,-1-1 0,1 0 1,-1 1-1,1 0 0,0 0 0,2-1 42,-6 4 0,1 1 0,0 0-1,-1-1 1,1 1-1,-1 0 1,1 0 0,0-1-1,-1 1 1,1 0-1,-1 0 1,1 0 0,0 0-1,-1 0 1,1 0-1,0 0 1,-1 0 0,1 0-1,0 0 1,-1 0-1,1 0 1,0 0 0,-1 1-1,1-1 1,-1 0-1,1 0 1,0 1 0,-1-1-1,1 0 1,-1 1-1,1-1 1,-1 1 0,1-1-1,-1 1 1,1-1-1,-1 1 1,0-1 0,1 1 0,2 3 45,-1 0 0,0 0 0,0 0 0,0 0 0,1 2-45,0 3 149,1-3 17,0 1-1,0 0 0,0-1 1,0 0-1,1 0 1,0 0-1,1-1 0,-1 0 1,1 0-1,4 3-165,-7-6 39,-1-1 0,0 1 0,1-1 1,0 1-1,-1-1 0,1 0 0,-1 0 0,1-1 1,0 1-1,0 0 0,0-1 0,-1 0 0,1 1 1,0-1-1,0 0 0,0 0 0,-1-1 0,1 1 0,0-1 1,0 1-1,0-1 0,-1 0 0,1 0 0,0 0 1,-1 0-1,1-1 0,-1 1 0,0-1 0,3-1-39,2-4 23,0 0 0,-1 0 0,1-1 0,-1 0 0,-1 0 0,1 0-1,-2-1 1,1 0 0,-1 0 0,0 0 0,-1 0 0,0-1 0,-1 1-1,2-10-22,-4 16 37,1 0-1,-1 0 1,0-1-1,0 1 1,0 0-1,-1 0 0,1-1 1,-1 1-1,0 0 1,0 0-1,0 0 1,0 0-1,-1-1-36,-2-4-931,-1 0 1,0 1-1,0-1 1,-2 0 930,-10-14-1719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9:19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61 424,'50'-13'624,"-49"13"-549,-1-1 0,1 1-1,0 0 1,-1-1 0,1 1 0,-1-1-1,1 1 1,-1 0 0,1-1 0,-1 1-1,1-1 1,-1 0 0,1 1 0,-1-1-1,1 1 1,-1-1 0,0 0 0,1 1-1,-1-1 1,0 0 0,0 1 0,0-1-1,1 0 1,-1 1 0,0-1 0,0 0-1,0 0 1,0 1 0,0-1 0,0 0-1,-1 0-74,1-1 1481,0-1-1,-1 1 0,0-1 0,0 1 0,0-1 0,0 0-1480,0 2 1274,1 0-1149,0 1-1,0-1 1,0 1-1,0-1 1,0 1-1,-1 0 1,1-1-1,0 1 1,0-1-1,0 1 1,-1 0-1,1-1 1,0 1-1,-1-1 1,1 1-1,0 0 1,-1 0-1,1-1 1,0 1-1,-1 0 1,1 0-1,0-1 1,-1 1-1,1 0 1,-1 0-1,1 0 1,-1 0-1,1-1 1,0 1-1,-1 0 1,1 0-1,-1 0 1,1 0-1,-1 0 1,1 0-1,-1 0 1,1 0-1,0 0 1,-1 1-1,1-1 1,-1 0-1,1 0 1,-1 0-1,1 0 1,-1 1-125,0 0 126,0 0 0,0 0 1,-1 0-1,1 1 0,0-1 1,0 0-1,0 1 0,0-1 1,1 1-1,-1-1 0,0 2-126,-12 25 608,-1-1-1,-9 12-607,7-12 117,1-1 1,-5 17-118,-27 96 11,40-116-318,6-22 147,2-1 126,-1 1 0,0-1 0,0 0 0,0 0 0,0 0 0,0 0 0,0 0 0,0 1 0,0-1 0,0 0 0,0 0 0,0 0 0,0 0 0,0 0 0,0 1 0,-1-1 0,1 0 0,0 0 0,0 0 0,0 0 0,0 0 0,0 0 0,0 1 0,0-1 0,0 0 0,0 0 0,0 0 0,-1 0 0,1 0 0,0 0 0,0 0 0,0 0 0,0 0 0,0 0 0,0 1 0,0-1 0,-1 0 0,1 0 0,0 0 0,0 0 0,0 0 0,0 0 0,0 0 0,-1 0 0,1 0 0,0 0 0,0 0 0,0 0 0,0 0 0,0 0 0,-1 0 0,1 0 0,0 0 0,0-1 0,0 1 0,0 0 0,0 0 0,-1 0 34,-2-3-906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2:29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 1296,'-1'-5'6814,"6"5"-2713,11 9-298,-1 1-2411,-1 1-1,0 1 1,0 0-1,2 5-1391,13 10 1157,3 3 1,-1 1 0,-2 2 1,4 8-1159,-21-25 273,-1 0 0,-1 0 1,-1 1-1,0 0 0,-2 1 1,1 0-1,-2 0 0,2 13-273,-4-13 149,-1 0-1,-1 0 1,-1 0-1,-1 0 1,0 0 0,-3 17-149,-1-9 129,-1 0 0,-2 0 0,0-1 0,-5 10-129,-7 10 153,-1-1 0,-2 0-153,-48 79 262,69-122-258,-21 35 73,-2-1 0,0-1 0,-3-1 0,0-2 0,-11 8-77,18-22 140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3:13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 40,'-1'-1'340,"-1"-1"3686,-4-4 6481,1 3-3199,5 3-7297,0 0 1,0 0-1,0 0 1,0 0-1,0 0 1,0 0 0,0 0-1,0 0 1,0 0-1,0 0 1,-1 0-1,1 0 1,0 0-1,0 0 1,0 0-1,0 0 1,0 0 0,0 0-1,0 0 1,0 0-1,0 0 1,0 0-1,0 0 1,0 0-1,0 0 1,0 0 0,0 0-1,0 0 1,0 0-1,0 1 1,-1-1-1,1 0 1,0 0-1,0 0 1,0 0 0,0 0-1,0 0 1,0 0-1,0 0 1,0 0-1,0 0 1,0 0-1,0 0 1,0 0 0,0 0-1,0 0 1,0 0-1,0 0 1,0 0-1,0 1 1,0-1-1,0 0 1,0 0-12,4 77 1104,-1 9-493,-3-6 244,3-1 0,13 74-855,-3-79 267,15 90 251,-27-153-470,-1-8-64,0-1-1,0 0 0,0 0 1,1 0-1,-1 0 0,1 0 0,-1 0 1,1 0-1,0 0 0,0 0 1,0 0-1,0 0 17,0-1 144,1-5 49,-2 4-185,10-16 34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3:14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14 2144,'-7'25'14945,"6"-2"-10743,2-13-3749,1-1 0,0 0 0,1 0-1,0 2-452,1 4 830,-1 1-1,1 2-829,-3-6 305,2-1 0,-1 1-1,2 0 1,1 3-305,-2-8 72,1 0-1,-1-1 0,1 0 1,1 1-1,-1-1 0,1-1 1,0 1-1,0-1 0,1 0 1,0 0-1,3 2-71,-4-4 18,-1 0 0,1 0 0,0 0 0,0-1 0,0 1 1,0-2-1,1 1 0,-1 0 0,0-1 0,1 0 0,-1 0 0,1-1 0,0 1 0,-1-1 0,6-1-18,-6 0-2,0-1-1,0 1 1,0-1-1,0 0 0,0 0 1,0-1-1,0 0 0,-1 1 1,1-2-1,-1 1 0,0 0 1,0-1-1,0 0 1,0 0-1,-1 0 0,1 0 1,1-4 2,6-9-108,0-1 0,-2 0 0,8-18 108,1-10-216,-13 32 168,1-1 0,0 1 1,1 0-1,0 0 0,1 0 1,8-9 47,0 9 6,-16 13-5,1 1 1,-1 0-1,0-1 0,1 1 1,-1 0-1,1-1 0,-1 1 1,1 0-1,-1 0 0,1 0 1,-1-1-1,1 1 0,-1 0 1,1 0-1,0 0 0,-1 0 1,1 0-1,-1 0 0,1 0 1,-1 0-1,1 0 0,-1 0 1,1 0-1,-1 0 0,1 1 1,-1-1-1,1 0 0,-1 0 1,1 1-1,-1-1 0,1 0 1,-1 0-1,1 1 1,-1-1-1,1 1 0,-1-1 1,0 0-1,1 1 0,-1-1-1,2 6 17,0 0 0,0 0 0,0-1 0,-1 1 0,0 0 0,-1 0 0,1 0 0,-1 4-17,0-7 8,2 170 501,-3-103 35,3 0 0,5 19-544,-1-43 350,2 0 1,9 24-351,-11-57 51,-5-11-172,0-1 0,-1 1 0,1 0-1,-1 0 1,1-1 0,-1 1-1,1 0 1,-1 0 0,0 1 121,-1-4 445,0 0-6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3:14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148 119 1216,'1'0'515,"-1"1"-1,1-1 1,-1 0 0,1 1-1,0-1 1,-1 0-1,1 0 1,-1 1 0,1-1-1,0 0 1,-1 0-1,1 0 1,0 0 0,-1 0-1,1 0 1,0 0-1,-1 0 1,1 0 0,0 0-1,-1 0 1,1 0-1,0-1 1,0 1-515,-1-1 323,1 1 0,0-1 0,0 1 0,-1-1 0,1 0 0,-1 1 0,1-1 1,0 0-1,-1 1 0,1-1 0,-1 0 0,0 0 0,1 0 0,-1 0 0,1 0-323,0-3 321,-1 1 0,1-1 0,0 1-1,-1-1 1,0 1 0,0-1 0,0 1 0,0-1 0,-1 0-321,1 0 95,-1 0 0,0 0-1,-1 0 1,1 1 0,0-1 0,-1 0 0,0 1 0,0-1 0,0 1 0,-1 0 0,1-1 0,-1 1-1,0 0 1,1 1 0,-1-1 0,0 0 0,-1 1 0,1 0-95,0 0 5,1 1 0,-1 0 0,1-1 0,-1 1 0,1 0 0,-1 1 0,1-1 0,-1 0 0,0 1 0,0 0 0,1 0 0,-1-1 1,0 1-1,0 1 0,1-1 0,-1 0 0,0 1 0,1-1 0,-1 1 0,0 0 0,1 0 0,-1 0 0,1 0 0,-1 1 0,1-1 0,0 1 0,-1 0-5,-2 2 37,0 1-1,0-1 0,1 1 1,-1 0-1,1 0 0,1 1 1,-1-1-1,1 1 0,0 0 1,0 0-1,0 0 0,1 0 1,0 1-1,0-1 0,1 0-36,-2 6 234,1 0 0,1 0-1,0 0 1,0 0-1,1 0 1,1 0 0,1 9-234,-1-14 118,1-1 0,-1 0 1,1 1-1,0-1 0,1 0 1,0 0-1,0-1 0,0 1-118,-2-3 23,1-1 1,-1 0-1,1 0 0,0 0 1,-1 0-1,1 0 0,0 0 0,0 0 1,0-1-1,0 1 0,1-1 1,-1 1-1,0-1 0,1 0 0,-1 0 1,1 0-1,-1 0 0,1 0 1,-1-1-1,1 1-23,-1-1 4,-1 0 1,1 0-1,0-1 0,-1 1 0,1 0 1,-1 0-1,1-1 0,-1 1 1,1-1-1,-1 0 0,1 1 0,-1-1 1,1 0-1,-1 0 0,0 0 1,1 0-1,-1 0 0,0 0 0,0 0 1,1-1-5,3-4 4,-1 0 0,0 0 0,0 0 0,0-1-4,0 1 1,11-22 14,6-15-15,-12 21 7,2 1 1,0 1-1,5-7-7,-14 25 9,0-1-1,0 1 1,0-1 0,1 1 0,-1 0-1,1 0-8,-3 1 4,0 1 0,1 0 0,-1-1 0,0 1 0,1 0-1,-1 0 1,1-1 0,-1 1 0,0 0 0,1 0 0,-1 0 0,1 0-1,-1 0 1,1 0 0,-1-1 0,1 1 0,-1 0 0,0 0 0,1 0-1,-1 0 1,1 1 0,-1-1 0,1 0 0,-1 0 0,1 0 0,-1 0 0,1 0-1,-1 1 1,0-1 0,1 0 0,-1 0 0,0 1 0,1-1 0,-1 0-1,1 0 1,-1 1 0,0-1 0,0 0 0,1 1 0,-1-1-4,3 7 114,0-1-1,0 0 1,-1 0 0,1 1 0,-2 0 0,1-1 0,-1 1 0,1 5-114,0 1 170,2 11-18,1-1-1,1 0 1,2 0 0,0-1-1,1 0 1,2 1-152,-11-22-37,1 0 0,0 0 0,-1 0 0,1 0 0,0 0 0,0-1-1,0 1 1,0 0 0,0 0 0,0-1 0,0 1 0,0-1 0,0 1 0,1 0 37,-2-1 21,4 1-134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3:15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7866,'9'0'11858,"4"16"-9209,-2 10-465,-4 20-423,1 9-265,-6 15-744,6 5-232,4-5-208,0 2-104,4-13-104,6-4-24,0-13-56,-2-13-144,-1-12-320,-2-10-424,-5-15 392,-1 1 1672,-7-15-944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3:15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1576,'-10'0'13619,"13"0"-7153,4 3-4466,5-1-104,7 4-303,4-4-345,8-2-752,5 0-152,1-2-192,0-1 128,4 2-160,-3 1-520,-6 0 224,-2 0 1120,-13-2-864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3:15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2104,'1'2'2540,"3"2"-696,0 0 0,-1 0 0,0 1 0,0-1 1,2 4-1845,-4-6 578,0 1 1,0 0 0,-1 0-1,1-1 1,-1 1 0,1 0-1,-1 0 1,0 0-1,0 0 1,0-1 0,0 1-1,-1 2-578,-2 15 1158,1 1-1,1 0 0,1 0 0,1 0 1,1 4-1158,-1-18 99,0 0 0,0 0 0,1 0 0,0-1 0,0 1 0,1-1 0,0 1 0,0-1 1,0 0-1,1 0 0,0 0 0,0 0 0,1-1 0,-1 0 0,1 0 0,0 0 0,3 2-99,-6-5 17,1-1 1,-1 1-1,1 0 0,-1-1 0,1 1 0,0-1 0,0 0 0,0 0 0,2 0-17,-3 0 2,-1-1 1,1 0-1,0 0 0,-1 0 0,1-1 0,-1 1 0,1 0 0,-1 0 1,1-1-1,-1 1 0,1-1 0,-1 0 0,1 1 0,-1-1 0,0 0 1,1 0-1,-1 0 0,0 0 0,1 0-2,2-2-20,-1-1 1,0 1-1,-1 0 0,1-1 1,0 1-1,-1-1 0,0 0 0,0 0 1,1-2 19,2-9-183,0 1 0,0-3 183,4-14-300,0 7 99,8-26-80,-15 44 293,-1 0 0,0 1 0,0-1 0,-1 0 1,1 0-1,-1 0 0,-1-5-12,1 6 192,2 7 90,4 10 215,1 13 419,-2 0 0,3 23-916,0 4 523,-5-40-447,-2-1-9,2 1 1,0-1-1,0 1 0,5 8-67,-8-19-24,1 1 1,-1-1-1,1 0 0,0 0 0,-1 0 0,1 0 0,0 0 0,0-1 0,0 1 1,0 0-1,0 0 0,0 0 0,0-1 0,0 1 0,0 0 0,0-1 0,0 1 1,0-1-1,0 1 0,0-1 0,1 0 0,-1 1 24,0-1 20,0 0 1,1-1-1,-1 1 1,0 0-1,0 0 1,0 0-1,0-1 1,0 1-1,1-1 1,-1 1-1,0-1 1,0 1-1,0-1 1,0 0-1,0 1 1,-1-1-1,1 0 1,0 0-1,0 0 1,0 0-1,-1 1 1,1-1-1,0 0 0,-1 0 1,1-1-21,13-25 355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3:16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10 992,'0'-9'8826,"9"26"1920,-1 11-7201,-3 16-1432,1 13-337,-4 5-664,2 0-448,0-1-392,3-6-56,1-6-31,3-4-49,-1-15-192,2 3-209,0-20-367,0-12 1457,2-1-753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3:16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57 1560,'0'-2'14363,"0"-3"-10232,1 5-3965,-1-1 1,0 0 0,0 0-1,0 0 1,0 1-1,-1-1 1,1 0 0,0 0-1,0 0 1,0 1-1,-1-1 1,1 0 0,0 0-1,-1 1 1,1-1-167,-4-3 332,0 0 0,-1 1 0,1-1 0,0 1 0,-1 0 0,0 1 0,0-1 0,0 1 0,0 0 1,0 0-1,0 0 0,0 1 0,-6-1-332,10 2 4,-1 0 1,0 0-1,0 0 1,0 1-1,0-1 0,0 1 1,1-1-1,-1 1 1,0 0-1,0-1 1,1 1-1,-1 0 1,0 0-1,1 0 0,-1 0 1,1 1-1,-1-1 1,1 0-1,0 1 1,0-1-1,-1 1 0,1-1 1,0 1-1,0-1 1,0 1-1,1 0 1,-1 0-1,0-1 1,1 2-5,-2 2 1,0 1 0,1-1 0,-1 1 0,1-1 0,1 1 0,-1 0 0,1 0 0,0-1 0,1 5-1,0 0 73,0 0 0,1 0-1,0-1 1,1 1-1,0-1 1,1 1-1,0-1 1,0 0 0,1 0-1,0-1 1,0 1-1,1-1-72,-4-6 23,-1 0 0,1 0 0,-1-1-1,1 1 1,0-1 0,0 1 0,0-1 0,0 0-1,0 0 1,0 0 0,0 0 0,0 0 0,0 0-1,0 0 1,1-1-23,-1 1 6,-1-1-1,1 0 1,-1 0-1,0 0 1,1-1-1,-1 1 1,1 0-1,-1 0 1,0-1-1,1 1 1,-1-1-1,0 1 1,1-1-1,-1 0 0,0 1 1,0-1-1,1 0 1,-1 0-1,0 0 1,0 0-1,0 0 1,0 0-1,0-1-5,6-7 2,-2 1 0,1-1-1,-1 0 1,0 0-1,-1-1 1,0 1 0,-1-2-2,3-9-1,0 0 0,1-21 1,-6 38-1,-1 0 1,1 1-1,0-1 0,-1 0 1,1 1-1,0-1 1,1 1-1,-1-2 1,0 4 7,-1 0-1,0-1 1,1 1 0,-1-1-1,0 1 1,0 0-1,1-1 1,-1 1 0,1 0-1,-1 0 1,0-1 0,1 1-1,-1 0 1,1 0-1,-1-1 1,0 1 0,1 0-1,-1 0 1,1 0 0,-1 0-1,1 0 1,-1 0-1,1 0 1,-1 0 0,1 0-1,-1 0 1,1 0 0,-1 0-1,1 0 1,-1 0-1,0 0 1,1 0 0,-1 1-1,1-1 1,-1 0 0,1 0-1,-1 0 1,0 1-1,1-1 1,-1 0 0,1 1-1,-1-1 1,0 0 0,1 1-1,-1-1 1,0 0-1,1 1-6,2 4 138,0-1-1,0 1 1,0 0-1,0 0 1,-1 0-1,0 0 0,0 0 1,1 5-138,3 7 279,17 32 506,1 0 0,5 2-785,-29-49-9,9 10 242,-8-12-253,-1 0 0,0 1 1,1-1-1,-1 0 1,0 0-1,1 0 0,-1 0 1,1 0-1,-1 0 0,0 1 1,1-1-1,-1 0 0,0 0 1,1 0-1,-1 0 0,1 0 1,-1-1-1,0 1 1,1 0-1,-1 0 0,1 0 1,-1 0-1,0 0 0,1 0 1,-1 0-1,0-1 0,1 1 1,-1 0-1,0 0 1,0-1-1,1 1 0,-1 0 1,0 0-1,1-1 20,5-6-321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3:17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1024,'1'-1'293,"-1"1"-1,1 0 1,-1-1-1,1 1 1,-1-1-1,1 1 1,-1 0-1,0-1 1,1 1-1,-1-1 1,0 1 0,1-1-1,-1 0 1,0 1-1,0-1 1,1 1-1,-1-1 1,0 1-1,0-1 1,0 0-1,0 1 1,0-1-1,0 1-292,1-4 2402,-1 4-2278,0-1 0,0 1-1,0 0 1,0 0 0,0 0 0,0-1-1,0 1 1,0 0 0,0 0 0,0 0-1,0-1 1,0 1 0,0 0-1,0 0 1,0 0 0,0 0 0,1-1-1,-1 1 1,0 0 0,0 0 0,0 0-1,0 0 1,0 0 0,1-1 0,-1 1-1,0 0 1,0 0 0,0 0 0,0 0-1,1 0 1,-1 0 0,0 0-1,0 0 1,0 0 0,1 0 0,-1 0-1,0 0 1,0 0 0,0 0 0,1 0-1,-1 0 1,0 0 0,0 0 0,0 0-1,1 0 1,-1 0 0,0 0 0,0 0-1,0 0 1,1 0 0,-1 0-1,0 0 1,0 1 0,0-1-124,1 1 346,0-1-1,0 1 1,0 0 0,0 1-1,0-1 1,0 0 0,0 0-1,-1 0 1,1 1-346,12 24 1203,-2 0 0,0 1-1,-2 0 1,-1 1 0,-1 4-1203,24 145 1817,-23-119-1222,12 112 516,-17-140-602,-3-24 377,-5-12-390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9:19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1 520,'0'0'21,"0"0"-1,-1 1 0,1-1 1,0 0-1,-1 0 1,1 0-1,0 1 1,-1-1-1,1 0 0,0 1 1,0-1-1,-1 0 1,1 1-1,0-1 1,0 0-1,0 1 0,0-1 1,-1 0-1,1 1 1,0-1-1,0 0 1,0 1-1,0-1 0,0 1 1,0-1-1,0 0 1,0 1-1,0-1 1,0 1-21,0 11 25,0-12-19,3 23-147,-1-8 1799,-2-3 4843,1 14 857,3 0-3617,3 10-2588,3 3-1153,-3-10 1147,-4-18-957,0 0-1,0 0 1,1-1 0,1 1 0,0-1-1,0 0 1,3 3-190,-6-10 38,0 0 1,1 0 0,-1 0-1,1 0 1,-1-1-1,1 1 1,0-1-1,0 0 1,0 0-1,0 0 1,0 0-1,0 0 1,0-1-1,1 0 1,-1 1-1,1-1 1,-1 0-1,1-1 1,-1 1-1,1-1 1,0 1-1,-1-1 1,1 0-1,2-1-38,2 0 35,0-1 0,-1 0-1,0 0 1,1 0 0,-1-1 0,0-1-1,-1 1 1,7-4-35,10-9 121,16-14-121,-30 24-24,16-16-1421,7-8 1445,7-6-4420,-12 12 1941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3:17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98 355 1552,'23'7'10936,"-2"-5"-5488,-16-3-5100,-1 0 0,0 0 0,1 0-1,-1 0 1,1-1 0,-1 0 0,0 1 0,0-2 0,0 1 0,0 0-1,0-1 1,-1 0 0,3-1-348,1-3 247,0 0 0,0-1 0,0 0 1,-1 0-1,-1 0 0,1-1 0,-1 1 0,0-1 0,-1-1 0,0 1 0,-1-1 1,0 1-1,0-1 0,-1 0 0,0-7-247,0 9 7,-2 0 0,1 0-1,-1 0 1,0 0 0,-1 0 0,0 0 0,0 0 0,-1 0 0,0 0-1,0 1 1,-1-1 0,0 0 0,0 1 0,-1 0 0,0 0-1,0 0 1,0 0 0,-1 1 0,-4-5-7,5 8 0,1-1 0,-1 1-1,0 0 1,0 1 0,0-1 0,0 1 0,-1-1 0,1 1-1,-1 0 1,1 1 0,-1-1 0,0 1 0,0 0 0,0 0 0,1 0-1,-1 1 1,0 0 0,-4 0 0,2 1 3,0 0 1,0 0-1,1 0 1,-1 1-1,0 0 1,1 0-1,-1 1 1,1 0-1,0 0 0,0 1 1,0-1-1,-4 5-3,5-5 19,0 1-1,0 1 0,1-1 1,0 1-1,0-1 1,0 1-1,0 0 0,1 1 1,0-1-1,0 1 0,0-1 1,1 1-1,-2 6-18,3-8 30,0 0-1,0 1 1,1-1-1,0 1 1,-1-1-1,2 1 1,-1-1-1,0 1 1,1-1-1,0 0 1,0 1-1,0-1 0,1 0 1,-1 0-1,1 1 1,0-1-1,0-1 1,1 1-1,-1 0 1,2 1-30,0 0 23,0-1 1,0 0 0,0 0-1,0-1 1,0 1-1,1-1 1,0 0 0,0 1-24,11 4 171,15 6-171,-16-8 142,-1 1 0,9 5-142,-16-8 77,-1 1 1,1 0-1,-1 1 0,0-1 1,0 1-1,0 1 1,-1-1-1,0 1 0,0 0 1,-1 0-1,0 0 0,0 0 1,-1 1-1,1 1-77,0 3 149,0 1 0,-1 1 0,-1-1 0,0 0 0,0 1 0,-1-1 0,-1 1 0,-1 4-149,-1 26 459,-1-1 0,-9 34-459,12-76-3,0 0 0,0 0 1,0 0-1,-1 0 0,1 0 0,0 0 1,-1 0-1,1-1 0,-1 1 1,1 0-1,-1 0 0,1 0 1,-1-1-1,0 1 0,1 0 0,-1-1 1,0 1-1,0 0 3,0-1-28,1 0 1,0 0-1,-1 0 1,1 0-1,-1 0 0,1 0 1,-1 0-1,1 0 0,-1 0 1,1 0-1,-1 0 1,1 0-1,-1 0 0,1 0 1,-1-1-1,1 1 0,-1 0 1,1 0-1,-1-1 1,1 1-1,0 0 0,-1 0 1,1-1-1,0 1 0,-1 0 1,1-1-1,0 1 1,-1-1-1,1 1 0,0 0 1,0-1-1,-1 1 0,1-1 28,-2-3-459,-1 0-1,1-1 1,0 1-1,1 0 1,-1-1 459,-1-4-877,-5-13-374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3:18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134 291 1040,'-4'69'3181,"4"-67"-2385,0-1 1,0 0-1,0 1 1,0-1-1,0 0 1,0 1-1,1-1 0,-1 0 1,1 0-1,-1 1-796,1-1 190,-1-1 0,0 0-1,0 1 1,1-1 0,-1 0-1,0 1 1,0-1 0,1 0-1,-1 1 1,0-1 0,1 0-1,-1 0 1,0 0 0,1 1-1,-1-1 1,0 0-1,1 0 1,-1 0 0,1 0-1,-1 0-189,1 0 241,1 0 0,-1 0-1,0 0 1,0 0 0,0 0-1,0 0 1,0-1-1,0 1 1,0-1 0,1 1-1,-1-1 1,0 1-241,0-1 519,4-2-60,1 0-1,-1-1 1,0 1-1,0-1 0,-1-1 1,1 1-1,-1-1 1,0 1-1,0-1 0,0 0 1,-1-1-459,4-5 284,-1 0 0,0 0 0,-1 0 0,0-1 0,0-1-284,-2 3 95,0-1 0,-1 1 0,0-1 0,0 0 0,-2 0 0,1 0 0,-1 0 0,0 0 0,-1 0 0,-1 0 0,0 1 0,0-3-95,0 6 20,0 1 0,-1 0 0,1 0 0,-1-1 0,0 1 0,0 1 0,-1-1 0,0 0 0,0 1 0,0 0 0,-1 0 0,0 0 0,0 1 0,0-1 0,0 1 0,-1 0 0,1 1 0,-1-1 0,0 1 1,-3-1-21,4 2 6,0 1 1,-1-1 0,1 1 0,0 0 0,-1 1-1,1-1 1,-1 1 0,1 0 0,0 1 0,-1-1-1,1 1 1,0 0 0,-1 0 0,1 1 0,0 0-1,0 0 1,0 0 0,0 0 0,0 1 0,1-1 0,-1 1-1,1 1 1,-1-1 0,1 0 0,0 1 0,1 0-1,-1 0 1,-1 2-7,3-2 3,0 0 0,0 0 0,0-1 0,1 2 0,0-1 0,-1 0 0,1 0 0,1 0 0,-1 0 0,1 1 0,-1-1 0,1 0 1,0 1-1,1-1 0,-1 0 0,1 0 0,0 1-3,2 9 23,0 0 1,1 0 0,1-1 0,4 8-24,11 22 157,2 0 0,2-2-157,54 81 400,-17-29 29,-52-78-147,7 15-282,-14-25 43,0-1 0,0 1-1,-1 0 1,1 0 0,-1 0 0,0 0 0,0 0 0,-1 3-43,0-7 15,0 1-1,0-1 1,-1 0-1,1 1 0,0-1 1,-1 0-1,1 1 1,-1-1-1,1 0 0,-1 1 1,0-1-1,0 0 1,1 0-1,-1 0 1,0 0-1,0 0 0,0 0 1,0 0-1,0 0 1,0 0-1,-1 0 0,1-1 1,0 1-1,0 0 1,-1-1-1,1 1 0,0-1 1,-1 1-1,1-1 1,0 0-1,-1 0 1,0 1-15,-6 0 43,1 0 0,-1-1 0,0 0 1,0 0-1,-1 0-43,-2-1 20,0-1 0,1 0 0,-1 0 0,0-1-1,1 0 1,-5-3-20,-5-3 5,1 0 0,-13-10-5,29 17-2,0 0 0,0 1 0,0-1 0,0-1 0,1 1 0,-1 0 0,1-1 0,0 1 0,-1-1 0,1 0 0,0 1 0,-1-3 2,3 4-5,0 0 0,0 0 0,0 0 0,0 0 0,0 0 0,0 0 0,0 0 0,0 0 0,1 0-1,-1 0 1,0 0 0,0 0 0,1 0 0,-1 0 0,1 0 0,-1 1 0,1-1 0,-1 0 0,1 0 0,0 0 0,-1 1 0,1-1 0,0 0 0,-1 1-1,1-1 1,1 0 5,-2 1-3,6-6-20,1 2 0,-1-1 0,1 0 0,0 1 0,0 1 0,1-1 0,5-1 23,15-5-120,13-2 120,-10 3 354,0-1 0,2-3-354,10-6 294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3:18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 9370,'0'-1'712,"-10"0"8101,13 2-3588,15 2-3069,1 0-1440,-1-1-1,1-1 1,15-1-716,55-6 349,-86 6-318,32-4 87,-22 2-69,1 0 0,0 2 0,-1-1 0,3 2-49,-15-1 5,-1 0 1,1 0 0,-1 0-1,1 0 1,-1 0-1,1 1 1,-1-1 0,1 0-1,-1 0 1,1 0-1,-1 1 1,1-1 0,-1 0-1,1 1 1,-1-1-1,0 0 1,1 1-1,-1-1 1,0 1 0,1-1-1,-1 0 1,0 1-1,0-1 1,1 1 0,-1-1-1,0 1 1,0-1-1,0 1 1,0-1-1,0 1 1,1-1 0,-1 1-1,0-1 1,0 1-1,0-1 1,0 1 0,-1-1-1,1 1 1,0-1-1,0 1-5,-1 4 49,0 0 0,0 0 0,-1 0-1,-1 2-48,0 2 65,-5 18 68,2 1 1,1-1 0,2 1 0,0 0 0,2 0-1,1 9-133,4 41 263,4 0 0,9 36-263,-17-102 127,-5-22-687,-2-9-4105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3:20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28 528,'-8'-4'1632,"-34"-8"4074,32 9-4509,-1 0 0,0 0 0,-1 1-1197,9 2 181,1-1 1,0 1-1,0 0 1,-1 1-1,1-1 0,0 0 1,0 1-1,0-1 0,0 1 1,-1 0-1,1-1 1,0 1-1,0 0 0,0 0 1,1 1-1,-1-1 0,-1 1-181,-10 7 595,0 1-1,1 1 1,1 0-1,-1 1 1,2 0-1,-1 0 1,-1 6-595,0-1 380,1 2 0,0-1 0,2 2 0,0-1 0,-3 12-380,2 0 297,2 1 1,1 0 0,2 0-1,1 0 1,1 1 0,2-1-1,1 1 1,2 2-298,2 6 124,2-1 0,1 1 0,2-1 0,2 0 0,2-1-1,5 8-123,-4-11 54,2-1-1,2-1 0,12 18-53,-21-39 54,0 0 0,1 0-1,1 0 1,0-2 0,1 1-1,0-2 1,1 1 0,0-2-1,11 7-53,-10-8-56,0-1-1,1-1 0,0-1 0,6 2 57,22 4-33,0-2 33,-43-9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3:20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2008,'17'12'9856,"0"1"-5339,11 12-737,17 21-3780,-43-45 199,30 35 1294,-2 2-1,0 4-1492,-7-9 346,-2 1 0,-2 1 0,0 1-1,-3 1 1,-1 0 0,-2 2 0,-1-1 0,-3 1 0,0 1 0,-2 5-346,-2-2 126,-2 0-1,-1 0 1,-3 0 0,-1 1 0,-2-1 0,-2 0 0,-2-1 0,-2 0 0,-7 17-126,6-29 74,-1 0 0,-2-1 1,-1-1-1,-1 1-74,-14 17 125,-31 38-125,29-44-9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3:26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132 418 384,'0'0'692,"0"0"84,0 0 1724,-1 0 6128,6 2-6361,0 0-1313,1-1-1,-1 1 1,1-1-1,5 1-953,-3-1 304,0-1 0,1 0 0,-1 0-1,3-1-303,-8 1 90,0-1-1,-1 1 1,1-1 0,0 0-1,0 0 1,-1 0-1,1-1 1,0 1 0,-1-1-1,1 1 1,-1-1-1,0 0 1,0 0-1,1 0 1,-1 0 0,-1 0-1,1 0 1,0-1-90,5-4 204,5-7-64,0 0 0,-1 0 1,-1-1-1,0-1 0,-2 0 1,1 0-1,-2 0 0,0-1 1,-1 0-1,0-1 0,-2 1 1,0-1-1,-1 0-140,-2 11 28,-1 0 1,0 0-1,0-1 0,-1 1 0,1 0 1,-2 0-1,1 0 0,-1 0 0,0 0 1,-1-1-29,1 4 19,0-1 1,0 0 0,0 1-1,-1 0 1,0-1-1,0 1 1,0 0 0,-1 0-1,1 1 1,-1-1 0,0 1-1,0 0 1,0 0 0,-1 0-20,-4-2 33,-1 0 0,1 2 1,-1-1-1,0 1 0,0 0 1,0 1-1,0 0 0,0 1 1,-1 0-1,1 1 0,0 0 1,-2 0-34,-2 1 72,0 1 0,0 0 1,0 1-1,1 0 0,-1 1 1,1 1-1,0 0 0,-7 4-72,15-7 39,1 1 0,-1 0 0,1-1 0,0 1 1,0 1-1,0-1 0,1 1 0,-1-1 0,1 1 0,-2 3-39,3-5 22,1 1 1,-1-1 0,1 1 0,0 0-1,0-1 1,0 1 0,1 0 0,-1 0 0,0 0-1,1 0 1,0-1 0,0 1 0,0 0-1,0 0 1,0 0 0,1 0 0,-1 0-1,1 0 1,0 0-23,2 6 58,0 1-1,1-1 0,1 0 0,0 0 1,0 0-1,1 0 0,0-1 0,1 1-57,18 20 365,17 14-365,-38-38 21,61 61 332,-4 4 0,15 23-353,31 49 380,-102-135-345,0-1 0,-1 2 0,0-1 0,0 0 0,-1 1 0,0-1 0,1 4-35,-3-8 19,-1-1 1,1 1 0,-1-1-1,1 1 1,-1-1 0,0 1 0,0-1-1,0 1 1,-1 0 0,1-1-1,0 1 1,-1-1 0,0 1-1,1-1 1,-1 1 0,0-1 0,0 0-1,-1 1 1,1-1 0,0 0-1,-1 0 1,1 0 0,-1 0 0,0 0-20,-8 8 63,0-2 0,-1 1 0,0-1 1,0-1-1,0 0 0,-1-1 1,0 0-1,-1-1 0,1 0 1,-13 2-64,3-1-109,-1-2 1,1-1-1,-1 0 1,0-2-1,-18-1 109,37 0-183,-2 0 15,0 0 0,0-1 0,-1 0 1,1 0-1,0 0 0,-2-1 168,7 1-211,-1 1 1,1-1-1,0 1 1,-1-1-1,1 0 1,0 0-1,0 0 1,0 0-1,0 0 0,0 0 1,0 0-1,-1 0 211,1-1-473,1 1 0,-1 0-1,0-1 1,1 1 0,-1-1-1,1 1 1,-1-1 0,1 1-1,0-1 1,-1 1 0,1-1-1,0 0 1,0 0 473,2-36-3933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3:26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1808,'6'16'12235,"6"4"-7529,1 3-3073,25 61 1964,13 24-1121,-40-87-2079,1 0-1,1-2 0,1 0 1,1 1-397,-6-12 401,-12-18-32,-2-1-334,-4-14 0,2 1-1,1-1 1,0 0-1,2-1 1,0-12-35,3 25-4,1-1-1,1 0 1,0 1 0,1-1 0,1-3 4,-1 9-2,0-1 0,1 1 1,0-1-1,1 1 1,0 0-1,0 0 0,0 1 1,3-4 1,1 1 129,-1 0 0,1 1 0,1-1 0,0 2 0,0-1 0,1 1 0,1 0-129,13-7 454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3:27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199 120 808,'-2'-16'10099,"-2"0"-3754,2 10-5106,0 1-1,0-1 1,-1 1-1,-2-3-1238,1 2 201,0 0 1,-1 1-1,1 0 0,-1 0 0,0 0 0,0 0 1,0 1-1,-5-3-201,7 6 59,1-1 1,-1 1 0,0 0 0,0 0-1,1 0 1,-1 0 0,0 1-1,0-1 1,0 1 0,0 0 0,0-1-1,0 1 1,0 1 0,1-1-1,-1 0 1,0 1 0,0-1-1,0 1 1,0 0 0,1 0 0,-1 0-1,0 0 1,1 1 0,-1-1-1,1 1 1,-1-1 0,1 1 0,0 0-1,0 0 1,0 0 0,0 0-1,0 1 1,0-1 0,0 0 0,0 1-60,-3 6 125,0-1 1,0 1 0,1 0 0,0 1 0,1-1 0,0 1-1,0-1 1,1 1 0,1 0 0,-1 0 0,1 2-126,1-8 45,0 1 1,0 0 0,0-1-1,1 1 1,-1-1 0,1 1-1,0-1 1,1 1-1,-1-1 1,1 0 0,0 0-1,0 1 1,0-1 0,0 0-1,1-1 1,0 1-1,-1 0 1,1-1 0,1 0-1,-1 1 1,0-1-1,1 0 1,0-1 0,3 3-46,-5-4 5,0 1 1,0-1 0,1 0-1,-1 0 1,1 0 0,-1 0-1,0 0 1,1-1 0,0 1-1,-1-1 1,1 0 0,-1 1-1,1-1 1,0 0-1,-1-1 1,1 1 0,-1 0-1,1-1 1,-1 1 0,1-1-1,-1 0 1,1 0 0,-1 0-1,0 0 1,1 0 0,-1-1-1,0 1 1,0-1 0,0 1-1,1-2-5,5-5 25,-1 0 0,0-1-1,0 0 1,-1 0 0,0-1-1,2-5-24,11-16 24,-18 29-22,0 0 1,1 0-1,0 0 0,0 0 1,-1 0-1,1 0 0,2-1-2,-4 3 1,1 0 0,-1 0 0,1-1 0,-1 1 0,1 0 0,-1 0 0,1 0 0,-1 0 0,1-1 0,-1 1 0,1 0 0,-1 0 0,1 0 0,-1 0 0,1 0 0,-1 0 0,1 0 0,-1 1 0,1-1 0,-1 0 0,1 0 0,-1 0 0,1 0 0,-1 1 0,0-1 0,1 0 0,-1 0-1,1 1 1,-1-1 0,0 0 0,1 1 0,-1-1 0,0 0 0,1 1 0,-1-1 0,0 1 0,1-1 0,-1 0 0,0 1 0,0-1 0,1 1-1,5 12 83,0 0 0,-1 0 1,-1 1-1,1 1-83,4 13 131,-4-12-38,0 0 162,7 15-255,-11-28 0,1 0 0,-1 0 1,1 0-1,0 0 0,0-1 1,0 1-1,0 0 0,1-1 0,-1 1 1,1-1-1,2 2 0,-5-4-15,1 1-1,0-1 1,0 0-1,-1 0 1,1 1-1,0-1 1,-1 0-1,1 0 1,0 0-1,0 0 1,-1 0-1,1 0 1,0 0 0,0 0-1,-1 0 1,1 0-1,0 0 1,-1-1-1,1 1 1,0 0-1,0-1 1,-1 1-1,1 0 1,-1-1-1,1 1 1,0 0 0,0-1 15,-1-7-390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3:27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2224,'27'30'15220,"-16"17"-11563,6 11-1273,-3 21-208,5 11-279,-7-1-921,11 2-336,-2-19-320,-2-11-96,3-19-88,-8-11-24,-9-12-136,-1-7-152,-9-16-792,-11-10-120,1-14-1361,-14-15 1489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3:27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1112,'53'-6'12629,"-8"1"-5112,0 4-4946,-30 2-1778,1 0 0,0 2-1,-1 0 1,0 1 0,5 2-793,-12-4 153,0 1 0,-1 0 0,0 1 0,0 0 0,0 0 1,0 0-1,-1 1 0,0 0 0,0 0 0,0 1 0,1 1-153,-5-4 32,0 0-1,0 0 1,0 0 0,0 1-1,0-1 1,-1 0 0,1 1-1,-1 0 1,0-1 0,0 1-1,0-1 1,-1 1 0,0 0-1,1 0 1,-1-1 0,0 1-1,-1 0 1,1 0 0,-1-1-1,1 1 1,-1 0 0,0-1-1,-1 1-31,0 3 25,-1-1-1,0 1 0,0-1 1,-1 1-1,0-1 0,0 0 1,0 0-1,-1-1 0,0 1 1,0-1-1,-3 2-24,-3 2 11,0 0 0,-1-1 0,0-1 0,-1 0 0,1 0 0,-1-1 1,-9 2-12,20-7 6,-4 1-99,0 0 0,0-1 0,0 0-1,-4 1 94,9-2-37,-1 0-1,1 0 1,0 0-1,-1 0 1,1 0-1,0 0 1,0 0-1,-1-1 1,1 1 0,0 0-1,-1-1 1,1 1-1,0-1 1,0 1-1,0-1 1,0 0-1,-1 0 1,1 1-1,0-1 1,0 0-1,1 0 1,-1 0-1,-1-1 38,1 0-48,0-1-1,-1 1 0,2-1 1,-1 0-1,0 1 0,0-2 49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9:38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567 10 344,'0'-5'4124,"0"0"6249,0 8-3142,-1 3-8728,-1 0 1577,0 0-1,0 0 1,0 0-1,-1-1 1,0 1-1,0-1 1,0 0-1,0 0 1,-1 0 0,-1 1-80,-1 1 92,-5 7 42,-1 0 0,0 0 1,-1-1-1,-1-1 0,0 0 0,0-1 0,-1-1 0,-1 0 0,0-1 0,0-1 1,0 0-1,-1-1 0,-1-1 0,-9 2-134,1-1 116,-1-1 1,1-1-1,-26 0-116,30-3 49,0 0 0,-8 3-49,20-3 37,-1 1 1,0 0 0,1 1-1,0 0 1,-6 4-38,14-7-90,0 0 0,-1 0 0,1 0 0,0-1 0,-1 1 0,1 0 0,-1-1 0,0 0 90,1 0-251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3:28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9154,'6'9'3829,"-1"1"1,0 0-1,2 5-3829,-1 0 2086,-1 1-1,0 1-2085,4 25 2278,1 15-2278,-9-49 488,2 6-171,22 131 1683,-14-95-1224,16 43-776,34 64 361,-58-152-385,-2-7-96,-3-12-241,2 11 300,-2-11-265,0-1 1,2 1-1,-1-1 1,2 1-1,0-1 1,1 1 0,0-1-1,2-5 326,1 5-190,0 1 0,1 0 0,3-6 190,-7 17 10,0-1 0,0 0 0,0 1 0,0-1 0,1 1-1,0 0 1,0 0 0,0 0 0,0 0 0,0 1 0,0-1 0,1 1-1,-1 0 1,3-2-10,-4 4 59,-1-1-1,1 1 0,-1-1 1,1 1-1,-1-1 0,1 1 1,-1 0-1,1 0 1,-1 0-1,1 0 0,0 0 1,-1 0-1,1 0 0,-1 1 1,1-1-1,-1 1 1,1-1-1,-1 1 0,0-1 1,1 1-1,-1 0 0,1 0 1,-1-1-1,0 1 1,0 0-1,0 0 0,1 0 1,-1 1-1,0-1 0,0 0 1,0 0-1,-1 1 1,1-1-1,0 1-58,3 5 314,0 0 0,-1 1 0,0 0 0,0 0 0,1 6-314,-3-10 51,3 10 104,-1-1 0,0 0 0,-1 1 0,-1 0 0,0-1 1,-1 1-1,0 0 0,-1 0-155,0-11 47,1 1 0,0-1 0,0 0 0,0 1 0,1-1 1,-1 1-48,1-3 10,-1 0 0,0 0 1,1 0-1,-1 0 0,1 0 1,-1 0-1,1 0 0,-1 0 0,1 0 1,0 0-1,-1 0 0,1 0 1,0 0-1,0 0 0,0-1 1,0 1-1,0 0 0,0-1 1,0 1-1,0 0-10,23 6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3:28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94 1272,'13'-1'2302,"-8"1"-1530,0 0 0,-1-1 0,1 1 1,0-1-1,2-1-772,-5 2 394,0-1 1,-1 0 0,1 0-1,0 0 1,0 0 0,-1 0-1,1 0 1,-1 0 0,1-1-1,-1 1 1,0 0 0,1-1 0,-1 1-1,0-1 1,0 1 0,0-2-395,1 0 545,0 0 0,0 0 1,-1-1-1,1 1 0,-1-1 1,0 1-1,0-2-545,-1 4 144,0 0 0,1 0-1,-1 0 1,0 0 0,0-1 0,0 1 0,0 0-1,-1 0 1,1 0 0,0 0 0,0-1 0,-1 1-1,1 0 1,-1 0 0,1 0 0,-1 0 0,1 0-1,-1 0 1,0 0 0,1 0 0,-1 0-1,0 0 1,0 1 0,0-1 0,-1-1-144,-1 1 165,0-1 1,0 1 0,0-1-1,0 1 1,-1 0-1,1 0 1,-1 0 0,1 1-1,-1-1 1,1 1-1,-1 0 1,1 0 0,-1 0-1,1 0 1,-1 1-1,1 0 1,-2 0-166,-4 1 170,1 0 0,-1 1 0,1 0-1,0 0 1,0 1 0,-6 3-170,6-2 97,-1 1 1,1 0-1,0 1 1,0 0-1,1 0 1,0 1-1,0-1 0,1 2 1,0-1-1,-4 8-97,7-11 51,1-1-1,0 1 0,0-1 1,0 1-1,1-1 0,0 1 0,-1 0 1,2 0-1,-1 0 0,1 0 1,-1 0-1,1 0 0,0 0 0,1-1 1,0 1-1,-1 0 0,1 0 1,1 0-1,-1 0 0,1-1 1,0 1-1,0-1 0,2 3-50,1 1 90,1 0 1,1 0-1,-1 0 0,1-1 0,1 0 1,-1-1-1,1 0 0,0 0 0,1 0 1,0-1-1,0 0-90,24 11 400,-1-2 1,17 4-401,-43-16 41,12 5 79,5 1 287,17 9-407,-35-15 53,1 1 0,-1 0 0,0 1 0,0-1 0,0 1 0,0 0 0,-1 0 0,1 1 0,1 1-53,-5-4 19,0 0-1,0-1 0,0 1 0,0-1 0,0 1 0,0 0 0,-1 0 0,1 0 0,-1-1 0,1 1 0,-1 0 1,0 0-1,1 0 0,-1 0 0,0 0 0,0 0 0,0 0 0,-1 0 0,1 0 0,0-1 0,-1 1 1,1 0-1,-1 0 0,0 0 0,1 0 0,-1-1 0,0 1 0,0 0 0,0-1 0,0 1 0,-1 0-18,-2 2 36,1 0-1,-1-1 1,0 1-1,0-1 1,0 0-1,0 0 0,0 0 1,-1-1-1,0 0 1,1 0-1,-5 1-35,-4 1-112,-1 0 0,0-1-1,-1-1 1,1-1-1,0 0 1,-1-1 0,-13-1 112,-15-4-2740,3-5-3526,26 6 2961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3:28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0 432 752,'104'-38'10701,"-77"27"-6742,-1-1 1,22-14-3960,-35 18 856,-1-1 1,0 0-1,0-1 1,-1 0-1,0-1 1,1-2-857,-5 4 255,-1 0 0,1 0 0,-2 0 0,1-1 1,-1 0-1,-1 0 0,0 0 0,0 0 0,-1-2-255,-1 5 49,0 0-1,-1 0 1,-1 0-1,1 0 1,-1 0-1,0 0 1,0 0 0,-1 0-1,0 0 1,-1 0-1,1 0 1,-1 0-1,0 0 1,-2-3-49,2 6 11,-1-1 1,1 1-1,-1 0 1,1 0-1,-1 0 0,-1 0 1,1 0-1,0 1 0,-1-1 1,0 1-1,1 0 1,-1 0-1,-1 0 0,1 1 1,0-1-1,-1 1 0,1 0 1,-1 1-1,0-1 1,1 1-1,-2-1-11,3 2 9,0-1 0,0 1 0,0 0 1,0 0-1,0 0 0,0 0 0,0 0 0,0 0 0,0 1 0,0 0 1,0-1-1,0 1 0,0 0 0,0 1 0,1-1 0,-1 0 1,0 1-1,1-1 0,-1 1 0,1 0 0,-1 0 0,1 0 1,0 0-1,-1 1-9,0 2 30,0-1 0,0 1 1,0-1-1,0 1 1,1 0-1,0 0 0,0 0 1,0 0-1,1 0 1,0 0-1,-1 1 0,2-1 1,-1 2-31,0 5 78,1 0 0,1-1 1,0 1-1,0-1 0,1 1 1,1-1-1,0 1 0,2 4-78,1-1 66,0-1-1,1 1 0,0-2 0,1 1 0,1-1 0,1 1-65,-5-7 18,1-1 0,-1 1 0,1-2 0,1 1 0,-1-1 0,1 1 0,0-2 0,0 1 0,0-1 0,1 0 0,-1-1 0,1 1 0,0-2 0,0 1 0,0-1 0,8 1-18,-2-1-221,0-1 0,0 0 0,0-2 0,1 1 0,-1-1-1,0-1 1,10-3 221,3-2-75,0-1 0,0-2 0,10-5 75,24-14 317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3:29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11 664,'-1'-1'286,"-6"-1"3335,-1 0 1,1 0 0,-1 0-1,-3 1-3621,8 1 1085,0 0 0,0 0 1,1 0-1,-1 1 0,0-1 0,0 1 0,0 0-1085,-15 6 549,10-2-62,-1 1 0,1 0 0,-1 0 0,2 1 0,-1 0 0,1 1 0,0-1 0,0 1 0,1 1 0,1-1 0,-4 6-487,7-9 59,-1 0 1,1 0-1,0 0 1,1 0-1,-1 1 1,1-1-1,0 0 1,0 1 0,1-1-1,-1 3-59,1-3 22,1-1 1,-1 0-1,1 0 0,0 0 0,0 0 1,0-1-1,1 1 0,-1 0 1,1 0-1,0-1 0,0 1 0,0-1 1,0 1-1,3 2-22,-3-3 3,1-1 0,-1 0 0,1 1-1,-1-1 1,1 0 0,0 0 0,0 0 0,-1-1 0,1 1 0,1-1-1,-1 1 1,0-1 0,0 0 0,0 0 0,1-1 0,-1 1-1,0-1 1,1 1 0,-1-1 0,0 0 0,1 0 0,-1-1 0,1 1-1,-1-1 1,0 1 0,0-1 0,1 0 0,-1 0 0,0-1-1,0 1 1,0-1 0,0 1 0,0-1 0,0 0 0,-1 0 0,1 0-1,0-1-2,2-4-36,1 1-1,-1-1 1,-1 0 0,1 0-1,-1 0 1,-1 0-1,1-1 1,-1 0-1,1-4 37,0-4-80,0 0 0,-1 0-1,-1 0 1,0-6 80,-1 21 158,1 5-87,2 6 47,-2 1 17,4 17 283,2 0-1,1 1-417,-6-21 76,0 0-1,1 0 1,0 0-1,0-1 1,1 1-1,0-1 0,0 0 1,0 0-1,1-1-75,-3-4 66,-1 1 0,1-1 1,-1 0-1,1 0 0,0-1 0,0 1 0,0 0 0,0-1 0,0 0 0,0 0 0,4 1-66,-6-2-130,0 1-1,1-1 1,-1 0-1,0 0 1,1 0-1,-1 0 1,0 0 0,0 0-1,1 0 1,-1-1-1,0 1 1,1 0-1,-1-1 1,0 1 0,0-1-1,0 1 1,0-1-1,1 0 1,-1 0-1,0 1 1,0-1 0,0 0-1,0 0 1,-1 0-1,1 0 1,0 0-1,0 0 1,0 0 0,-1 0-1,1 0 1,0-1 130,1-3-468,-1 0 0,1-1 0,-1 1 1,1-3 467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3:29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82 8618,'19'53'13312,"3"28"-7533,-20-73-5492,0 0 0,1 0 0,-1 0 0,2 0 0,-1 0 1,1-1-1,0 1 0,0-1 0,2 0-287,-14-17 52,0-1 1,1 0-1,0-1 0,1 1 0,-4-11-52,-4-14-19,-2-14 19,14 44-2,1 0 0,-1 0 0,1-1 1,0 1-1,1 0 0,0-1 0,0 1 1,0 0-1,1-5 2,-1 8 8,1 0 1,0 1-1,0-1 0,0 0 0,0 0 1,0 1-1,0-1 0,1 1 1,-1-1-1,1 1 0,0-1 0,0 1 1,0 0-1,0 0 0,0 0 1,0 0-1,1 0 0,-1 1 0,0-1 1,1 1-1,-1-1 0,3 0-8,5-1-175,0 1 0,1 0-1,-1 0 1,1 1-1,-1 0 1,1 1 0,7 1 175,-7-1-392,39 0-372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3:29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8 920,'-30'-5'13388,"-1"2"-5821,20 3-6266,0 0-1,0 1 1,0 0-1,-8 3-1300,14-3 46,0 0 0,0 0 0,0 1 1,0 0-1,1 0 0,-1 0 0,1 0 0,-1 1 0,1-1 0,0 1 0,0 0 0,0 1 0,0-1 0,1 1 0,-1-1 0,1 1 0,0 0 0,0 1 0,0-1 0,1 0 0,-1 1 0,0 3-46,1-1 80,0 0 1,0 0-1,1 1 0,0-1 0,0 0 1,1 1-1,0-1 0,0 1 0,1-1 1,0 0-1,0 1 0,1-1 0,-1 0 1,2 1-81,1 2 58,0 0 0,0 0 0,1 0 0,0-1 0,1 0 1,0 0-1,0-1 0,1 1 0,2 1-58,-5-7 3,-1 1 1,1-1-1,0 0 0,0 0 0,0-1 1,0 1-1,0-1 0,0 0 1,1 0-1,-1 0 0,1-1 0,0 1 1,-1-1-1,1 0 0,0 0 1,0-1-1,-1 0 0,1 0 1,0 0-1,0 0 0,0-1 0,0 1 1,-1-1-1,1-1 0,0 1 1,-1-1-1,1 1 0,-1-1 0,0 0 1,3-2-4,1-2 138,0-1 1,-1 0 0,1 0-1,-2 0 1,1-1 0,-1 0 0,0 0-1,2-4-138,23-45 422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3:30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0 864,'0'1'938,"0"0"0,0 1 0,0-1 0,1 0-1,-1 0 1,0 0 0,1 0 0,-1 0 0,1 0 0,0 0 0,-1 0-1,1 1-937,4 5 4024,-1 2-2283,-1 1 1,0-1-1,0 1 0,-1 0-1741,3 16 2971,0 25-2971,-3-28 997,5 58 735,16 142 564,-13-169-2027,4 32 11,-14-80-335,-3-5-4,3-1 15,-1 0-1,1-1 1,0 1 0,-1 0-1,1-1 1,0 1 0,-1-1-1,1 1 1,0 0 0,0-1-1,0 1 1,-1-1 0,1 1-1,0-1 1,0 1 0,0-1-1,0 1 1,0-1 0,0 1-1,0-1 1,0 1 0,0-1 44,-1-8-96,1 0 1,1-1 0,-1 1 0,1 0 0,1-1 0,0 1 95,0 0-62,-1 3 43,0 1 0,1-1 0,-1 1 0,1 0 0,0 0 0,1 0 0,-1 0 0,1 0 0,0 0-1,1 1 1,-1-1 0,1 1 0,-1 0 0,1 0 0,1 0 0,1-1 19,-2 2 44,-1 1 0,1 0 1,0 0-1,0 0 0,0 0 0,0 1 0,1 0 1,-1 0-1,0 0 0,0 0 0,1 1 1,-1-1-1,1 1 0,-1 0 0,0 0 0,1 1 1,-1 0-1,1-1 0,1 2-44,3 1 132,-1 0 0,1 0-1,-1 1 1,0 1 0,0-1-1,0 1 1,0 0 0,-1 1-1,0 0 1,0 0 0,2 4-132,3 3 113,-2 0 0,0 0 0,0 1 0,-1 0 0,6 13-113,-10-20-435,-5-6 190,-2-3 66,1 1-2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4:40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137 134 1176,'2'3'788,"0"-1"-1,1 1 1,-1 0-1,0-1 1,1 1-1,0-1 1,0 0-1,-1 0 1,1 0-1,2 1-787,-4-3 196,0 1 1,0-1-1,0 0 0,0 1 0,0-1 0,0 0 1,0 0-1,0 0 0,0 0 0,0 0 0,0 0 0,0 0 1,0 0-1,0 0 0,0 0 0,0 0 0,0-1 1,0 1-1,0 0 0,0-1 0,0 1 0,0-1 0,0 1 1,0-1-1,0 0 0,0 1 0,-1-1 0,1 0 1,0 1-1,0-1 0,-1 0 0,1 0 0,0 0 0,-1 0 1,1 0-1,-1 0 0,0 0 0,1 0-196,0-2 359,1-1 0,-1 1 0,0-1 0,0 0 0,0 1 0,-1-1 0,1 0 0,-1 0 0,0 0 0,0 0 0,0 0-359,-1-6 556,-1 0 0,1 0 0,-3-7-556,3 13 62,0 1 0,0 0 0,-1 0 0,1 0 0,-1 0 0,1 0 0,-1 0 0,0 0-1,0 0 1,-1 0 0,1 1 0,0 0 0,-1-1 0,-2 0-62,3 1 13,0 1 1,0 0 0,0 0-1,0 0 1,0 0-1,0 0 1,0 1 0,0-1-1,-1 0 1,1 1-1,0 0 1,-1 0-1,1 0 1,0 0 0,-1 0-1,1 0 1,0 0-1,0 1 1,-1-1 0,1 1-1,0 0 1,0-1-1,-1 2-13,-3 1 8,0 0 0,1 1-1,-1 0 1,1 0 0,0 0-1,0 1 1,0-1 0,1 1-1,0 0 1,0 1 0,0-1-1,0 1 1,-1 4-8,-2 4-1,0 1-1,1 0 1,0 0 0,2 0 0,-2 7 1,2-2 42,0 1 0,1 0 0,1 0 0,1 1 0,1-1 0,1 0 1,3 13-43,-3-23 58,2-1 0,-1 0 0,2 1 1,-1-1-1,1 0 0,1 0 1,2 3-59,-3-6 45,0-1 0,1 0 0,0 0 0,0 0 1,0 0-1,1-1 0,-1 0 0,1 0 0,1-1 1,5 4-46,-5-4 10,-1-1 1,1 0 0,-1-1 0,1 1 0,0-1 0,0 0 0,1-1 0,-1 0 0,0 0 0,0-1 0,0 1 0,1-2 0,-1 1-1,0-1 1,0 0 0,1 0 0,5-3-11,-1 0 222,0-1-1,0 0 1,-1-1-1,1 0 1,-1 0-1,-1-2 1,1 1-1,-1-1 1,7-8-222,33-35 780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4:41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18 149 1368,'1'11'3384,"0"0"-1,0 0 0,2 0 1,2 9-3384,-1-7 1761,1 1 1,1-2-1,5 11-1761,-3-10 681,0 0 1,1 0-1,0-1 0,1 0 0,0-1 0,1 0 1,9 6-682,-14-12 160,-1-1 0,1 0 1,1-1-1,-1 1 0,0-1 0,1-1 1,0 1-1,-1-1 0,1 0 1,2 0-161,-5-1 29,0-1 1,0 1 0,0-1-1,0 0 1,1 0-1,-1 0 1,0-1 0,0 1-1,0-1 1,0 0 0,0 0-1,0-1 1,0 1 0,0-1-1,0 0 1,-1 0-1,1 0 1,1-1-30,-1-1-13,1 0 0,-1-1 0,0 1 1,0-1-1,0 1 0,-1-1 0,0 0 0,0-1 0,0 1 0,-1 0 0,1-1 0,-1 0 1,0 1-1,0-4 13,0-1-170,0 0 1,-1 0-1,0 0 1,-1 0-1,0 0 1,-1-1-1,0 1 1,0 0 169,0 3-166,-1 0 0,0 0 0,0 1 0,0 0 0,0-1 0,-1 1 0,0 0 0,-1 0 0,1 0 0,-1 0 166,-2-1-179,0 1 0,0-1 1,0 1-1,-1 0 0,0 1 0,0 0 1,-3-2 178,-1 0-110,0 1 1,0 0 0,-1 0 0,1 2 0,-1-1 0,0 1-1,0 1 1,-1 0 0,-9 0 109,16 2 83,-1 1-1,0 0 1,0 0-1,0 0 1,0 1-1,0 0 1,0 1-1,1-1 1,-1 1-1,0 1 1,1-1-1,0 1 1,-1 0-1,1 0 1,1 1-1,-1 0 1,0 0-1,-1 2-82,7-6 36,0 0-1,-1 0 0,1 0 1,0 1-1,-1-1 0,1 0 1,0 0-1,-1 1 1,1-1-1,0 0 0,0 1 1,-1-1-1,1 0 0,0 1 1,0-1-1,0 0 0,-1 1 1,1-1-1,0 1 0,0-1 1,0 0-1,0 1 1,0-1-1,0 1 0,0-1 1,0 0-1,0 1 0,0-1 1,0 1-1,0-1 0,0 1-35,1-1 28,-1 0-1,1 1 0,-1-1 0,1 0 0,0 1 0,-1-1 0,1 0 1,0 0-1,-1 0 0,1 0 0,0 0 0,0 0 0,-1 0 0,1 0 1,0 0-1,-1 0 0,1 0 0,0 0 0,-1 0 0,1 0-27,8-3 40,0 1 0,-1-1 0,1 0 0,-1-1 0,0 0-40,-3 2 10,86-46 52,-73 40-61,0 1 0,0 1 0,0 1 0,1 0 0,-1 1-1,1 1 1,0 1 0,17 0-1,-28 2 11,-1 1 1,1-1-1,0 1 1,-1 0-1,1 1 1,5 2-12,-9-3 24,-1 1 0,1-1 0,-1 1 0,0 0 0,0 0 0,0 1 0,0-1 0,0 1 0,0-1 0,-1 1 0,1 0 0,-1 0 0,0 0 0,0 0 0,1 2-24,6 11 155,-1 1-1,-1 0 0,0 0 1,-1 0-1,3 17-154,-3-5 130,-2-1 0,-1 0 0,0 15-130,-3-28 30,0-10-8,-1-14-25,2 1-11,-1 0 0,1 1-1,1-1 1,-1 1 0,1-1-1,0 1 1,1 0 0,0-1 14,1-2-11,0 1 1,1 0-1,0 0 0,1 0 1,0 1-1,0-1 1,1 2-1,0-1 0,7-6 11,-11 11 7,1 1 0,0-1 0,-1 0 0,1 1 0,1 0 0,-1 0-1,0 0 1,0 0 0,1 1 0,3-1-7,-5 1 21,0 1 0,1 0 0,-1 0 0,0 0 0,0 0 0,1 0 1,-1 1-1,0-1 0,0 1 0,0 0 0,0 0 0,0 0 0,0 1 0,0-1 0,0 1 0,1 0-21,1 2 83,0-1 0,0 1 0,-1 0 0,1 1 0,-1-1 0,0 1-1,0 0 1,0 1-83,8 11 601,6 17-601,-8-16 525,9 13-525,-18-29 42,11 12 152,-12-14-150,1 1 1,-1-1-1,1 1 0,-1-1 1,1 0-1,0 1 1,-1-1-1,1 0 1,0 1-1,-1-1 1,1 0-1,0 0 0,-1 1 1,1-1-1,0 0 1,-1 0-1,1 0 1,0 0-1,-1 0 1,1 0-1,0 0 0,0 0-44,0 0 44,-1 0 0,0-1 0,1 1 0,-1 0 0,0 0 0,1 0 0,-1-1 0,0 1 0,1 0-1,-1-1 1,0 1 0,0 0 0,1 0 0,-1-1 0,0 1 0,0 0 0,1-1 0,-1 1 0,0-1 0,0 1-1,0 0 1,0-1 0,0 1 0,0-1 0,1 1 0,-1-1-44,1-21 611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4:41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3553,'22'49'16403,"-14"19"-12626,4 12-1632,-1 22-577,8 5-448,5-10-552,-7-53-224,1 1-232,25 10 8,1-20-64,-8-25-128,-16-28-632,-7-13 88,-12-20-6321,-5-6 4960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49:38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 2112,'-23'35'15105,"-7"19"-10750,13-23-4337,-7 8-18,-4 1 224,10-15 139,-8 15-363,21-31 29,1-4 83,1 1-1,0-1 0,1 1 0,-1 0 0,-1 5-111,4-9 30,0 0 1,-1 0-1,1 0 0,0 1 0,0-1 0,0 0 1,0 0-1,1 0 0,-1 0 0,1 0 0,-1 0 0,1 1 1,0-1-1,-1 0 0,1-1 0,0 1 0,0 0 0,1 0 1,-1 1-31,5 4 90,0-1-1,0 1 1,0-1 0,0 0 0,1-1 0,5 4-90,5 2 292,0 0 0,9 2-292,-7-5 187,0 0 1,1-2 0,-1 0 0,2-1 0,-1-1 0,0-1 0,7 0-188,-23-3 60,1 1 1,-1-1 0,0 0-1,1-1 1,-1 1 0,0-1 0,1 1-1,-1-1 1,0-1 0,0 1 0,2-2-61,0-2 216,-6 5-227,0 0-1,0 0 1,0 0 0,0 0 0,0 0-1,0-1 1,0 1 0,0 0 0,0 0-1,0 0 1,0 0 0,0 0-1,0 0 1,0 0 0,0 0 0,0-1-1,0 1 1,0 0 0,0 0 0,0 0-1,0 0 1,0 0 0,0 0 0,0 0-1,0 0 1,0 0 0,0 0-1,0-1 1,0 1 0,0 0 0,0 0-1,0 0 1,-1 0 0,1 0 0,0 0-1,0 0 1,0 0 0,0 0 0,0 0-1,0 0 1,0 0 0,0 0 0,0 0-1,0 0 1,-1 0 0,1 0-1,0-1 1,0 1 0,0 0 0,0 0-1,0 0 1,0 0 0,0 0 0,0 1 11,-6-1-204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4:41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1792,'30'-15'16206,"1"5"-10523,-1 3-5572,5 0-111,-2 1 1817,-16 2-1507,27-5 466,1 2 0,0 1-776,-34 6 48,0-1 1,0 2-1,0-1 0,0 2 0,0-1 1,0 1-1,0 1 0,0 0 0,-1 1 1,0 0-1,1 0 0,-2 1 0,1 0 0,0 1 1,-1 0-1,0 1 0,0 0 0,-1 0 1,0 1-1,0 0 0,-1 0 0,0 1 1,-1 0-1,1 0 0,-2 1 0,1-1 0,-1 1 1,-1 0-1,0 1 0,0 0-48,2 11 294,3 16-294,-7-31 65,-1 1 0,0-1 0,-1 0 0,0 1 0,0-1-1,-1 1 1,0 1-65,1-8 8,0 0 0,0-1 0,0 1 0,0-1 0,0 1 0,0-1 0,-1 1 0,1-1 0,0 1 0,0-1 1,-1 1-1,1-1 0,0 1 0,0-1 0,-1 1 0,1-1 0,0 1 0,-1-1 0,1 0 0,-1 1 0,1-1 0,-1 0 0,1 1 0,-1-1 0,1 0-8,-1 0 7,1 0 0,-1 0 1,1 0-1,-1 0 0,0 0 1,1 0-1,-1 0 0,1-1 1,-1 1-1,1 0 0,-1 0 1,1-1-1,-1 1 0,1 0 1,-1-1-1,1 1 0,0 0 1,-1-1-1,1 1 0,-1-1-7,-2-2 26,0-1-1,0 0 0,1 0 0,-1 0 1,0-3-26,-3-5-18,1 0 0,0-1 1,1 0-1,1 0 0,0 0 0,1 0 1,0 0-1,1-1 0,1 1 0,0 0 1,0-1-1,2 1 0,-1 0 1,2 0-1,0 0 0,0 0 0,3-4 18,-4 12-149,0-1 0,1 0 0,-1 1-1,1-1 1,1 1 0,2-4 149,-4 7-157,0-1 1,1 0-1,0 1 0,-1 0 1,1-1-1,0 1 0,0 0 1,0 1-1,1-1 0,-1 0 1,0 1-1,3-1 157,27-5-713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4:42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69 2072,'1'3'6418,"0"0"307,-2-4-1436,-3-7 16,-2-1-4806,-1 2-127,0 0-1,0 0 1,-1 0 0,-5-3-372,9 8 16,0-1 0,1 1-1,-1 0 1,0 1 0,0-1 0,0 1 0,0-1 0,0 1 0,-1 0 0,1 1 0,0-1 0,-2 1-16,4 0-1,0 0-1,1 0 1,-1 1 0,0-1-1,1 1 1,-1-1 0,1 1 0,-1 0-1,0-1 1,1 1 0,-1 0-1,1 0 1,0 0 0,-1 0-1,1 0 1,0 1 0,0-1 0,0 0-1,0 1 1,0-1 0,0 0-1,0 1 1,0-1 0,0 1-1,1 0 1,-1-1 0,0 1 0,1 1 1,-3 5-6,1 0-1,1 1 1,-1-1 0,1 1 0,1 4 6,0 11-1,1-1 0,4 16 1,-4-25 5,1-1 13,0 0-1,1 0 1,1 0-1,0 0 1,3 6-18,-6-15 13,1-1 1,-1 1-1,1-1 0,0 1 1,0-1-1,0 0 0,2 2-13,-3-4 4,0-1 0,0 1-1,0 0 1,0-1 0,0 1-1,0 0 1,0-1-1,0 1 1,0-1 0,0 0-1,0 1 1,0-1 0,0 0-1,0 1 1,0-1 0,1 0-1,-1 0 1,0 0 0,0 0-1,0 0 1,0 0 0,0-1-1,1 1 1,-1 0 0,0-1-1,0 1 1,0-1-4,3-1 4,0 0 0,0 0 0,0-1 0,-1 0 0,0 1 0,1-1 0,-1-1 0,0 1 0,0 0 0,-1-1 0,1 1 0,0-3-4,7-12-13,-1 0-1,-1-1 1,-1 0-1,4-13 14,1-6-23,-5 18 7,10-26-9,-14 41 24,-1 0-1,1 1 0,0-1 1,0 1-1,0 0 1,0 0-1,1 0 0,-1 0 2,-2 3 2,0 1 0,-1-1 0,1 0-1,0 1 1,-1-1 0,1 1 0,0-1-1,-1 1 1,1-1 0,0 1 0,0-1-1,0 1 1,0 0 0,-1 0 0,1-1-1,0 1 1,0 0 0,0 0 0,0 0 0,0 0-1,0 0 1,0 0 0,-1 0 0,1 0-1,0 0 1,0 0 0,0 1 0,0-1-1,0 0 1,-1 1 0,1-1 0,0 0-1,0 1 1,0-1 0,-1 1 0,1-1-1,0 1 1,0 0-2,2 3 38,0-1 1,-1 1-1,0 0 0,1-1 0,-1 1 0,0 0 0,-1 0 0,1 1-38,13 45 397,-8-26 67,5 11-464,-10-28 27,1-1-1,0 0 0,0 0 1,1 0-1,0 0 1,0-1-1,3 4-26,-5-7 11,0 0 0,0 0 0,0 0 0,1 0 0,-1 0 0,1 0 0,-1-1 0,1 1 1,0-1-1,-1 0 0,1 0 0,0 0 0,0 0 0,0 0 0,0-1 0,0 1 0,0-1 0,0 0 0,0 0 0,0 0 0,0 0 0,0 0 0,0-1 0,2 0-11,-1 0 69,0-1 0,0 0 0,0 0 0,3-2-69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4:42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41 224 1616,'-17'-3'13107,"5"13"-8314,11 14-2256,-3 16-497,-2 9-263,6 7-761,-1-4-344,12-4-344,10-10-40,4-18-152,6-8-280,6-22-576,0-12 440,6-17-48</inkml:trace>
  <inkml:trace contextRef="#ctx0" brushRef="#br0" timeOffset="1">321 1 920,'6'49'7034,"4"14"4784,2 11-9305,2 9-217,6-1-711,3-6-449,5-13-720,4-16 24,-7-24-248,-2-16-464,-5-21 1760,-16-7-7833,-12-12 5009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4:42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3105,'9'3'17075,"10"-4"-12898,12 5-1912,6 4-177,3-3-952,4-1-399,8-4-377,1 0 216,-1-4 232,-4-7-368,15 17-440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4:43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2264,'-7'4'8694,"-3"4"277,9-8-8743,1 1 1,-1 0-1,1 0 1,-1 0-1,1 0 0,-1-1 1,1 1-1,0 0 1,-1 0-1,1 0 0,0 0 1,0 0-1,0 1-228,-7 47 2969,7-30-2686,1 1 0,1 0-1,0-1 1,2 1 0,0-1 0,1 0 0,1 0 0,1 0-1,0-1 1,2 0 0,0-1 0,6 9-283,-11-20 46,0 0 0,1 0-1,0 0 1,0-1 0,0 1 0,6 2-46,-8-5 9,-1-1 0,2 0 0,-1-1 0,0 1 0,0 0 0,0-1 0,1 0 0,-1 0 0,1 0 0,-1 0 0,1-1-1,-1 1 1,1-1 0,0 0 0,1 0-9,-1 0-1,1-1 0,-1 0 0,1 0 0,-1 0-1,0-1 1,1 1 0,-1-1 0,0 0 0,0 0-1,0-1 1,0 1 0,-1-1 0,1 0 0,-1 0-1,0 0 1,1 0 0,-1 0 0,-1-1 0,1 0 1,5-7-47,-1-1-1,0 0 1,0 0 0,-1-1 0,2-8 47,2-11-104,-2 0 0,0-1 0,-3 0 0,1-16 104,-6 48 1,0 0 0,0 1 0,0-1 1,0 0-1,0 0 0,0 1 0,1-1 1,-1 0-1,0 0 0,0 1 1,1-1-1,-1 0 0,0 1 0,1-1 1,-1 0-1,1 1 0,0-1-1,-1 1 6,0 0-1,1 0 0,-1 0 1,0 1-1,1-1 1,-1 0-1,0 0 0,0 1 1,1-1-1,-1 0 1,0 1-1,0-1 1,0 0-1,1 1 0,-1-1 1,0 0-1,0 1 1,0-1-1,0 0 0,0 1 1,0-1-1,0 1 1,1-1-1,-1 0 0,0 1 1,0-1-1,-1 0 1,1 1-1,0-1 1,0 1-6,4 38 506,2-1 1,2 1 0,2 3-507,-2-18 216,0 0 1,1 0-1,2-1 1,0 0 0,6 6-217,-7-16 113,-10-13-95,1 0 0,-1 0 0,1 1 1,-1-1-1,0 0 0,1 0 0,-1 0 0,1 1 0,-1-1 1,1 0-1,-1 0 0,1 0 0,-1 0 0,1 0 0,-1 0 1,0 0-1,1 0 0,-1 0 0,1 0 0,0 0-18,1-2-84,0 1 0,0 0 0,0-1 0,0 0 0,0 1 0,0-1 0,0 0 0,-1 0 0,1 0 0,-1 0 0,1-1 84,0 0-423,5-5-2154,-1 0 0,3-7 2577,-4 5-1001,-1 0 1,0-1 0,0 0 1000,-4 10-8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4:43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12307,'19'47'10165,"2"0"-6001,15 35-1134,-34-78-2903,10 25 1355,14 24-1482,-22-46 66,0 1 0,0-1 0,1-1 0,0 1 0,1-1 0,-1 0 0,1 0 0,1-1 0,5 5-66,-9-8 12,0 0-1,0-1 0,0 1 0,0-1 0,1 0 0,-1 0 0,0 0 0,1-1 0,-1 1 0,1-1 0,-1 1 0,2-1-11,-3 0 3,0 0-1,0-1 1,0 1-1,0 0 1,0-1-1,0 1 0,0-1 1,-1 0-1,1 1 1,0-1-1,0 0 1,-1 0-1,1 0 0,-1 0 1,1 0-1,-1-1 1,1 1-1,-1 0 1,0-1-1,1 1 1,0-2-3,0-3 5,1 1 1,-1-1 0,0 1-1,0-1 1,-1 0 0,0 0 0,0 0-1,0-2-5,0 6 3,2-29 12,-2 14-60,5-16 45,13-52-309,-9 40-2368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4:06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2730 240 0,'1'-10'2935,"-1"9"-1862,0 0-1,0-1 1,1 1 0,-1 0-1,0-1 1,0 1 0,0 0-1,-1-1 1,1 1-1,0-1 1,0 1 0,-1 0-1,1 0 1,-1-2-1073,-7-5 2908,-23-8-2417,14 4-322,11 8-92,0 0-1,0 0 0,-1 1 0,1-1 0,-1 1 0,0 1 1,1-1-1,-1 1 0,0 1 0,-5-2-76,-14 2 341,0 0 1,0 1-1,0 2 0,0 1 0,-9 2-341,-54 5 352,1-5 21,-58-7-373,55-2 668,0 4-1,-83 11-667,114-2 154,0 4 0,1 2-154,-6 0 80,-44 10 28,-125 31-16,202-47-91,2 1-1,0 2 1,-25 13-1,1 2-1,1-1-1,1 3 0,1 2 0,-1 3 2,-2 8-36,2 2-1,-25 29 37,44-38-24,1 2 0,2 0 0,2 2 0,1 3 24,-51 77-44,-11 18-12,65-97 19,2 2 0,-7 21 37,-47 157-51,57-159 50,-4 11-19,4 2 0,2 1 0,-3 52 20,16-88-12,2-1 0,1 1 0,3 0 0,1-1 0,1 1 0,3-1 0,1 0 0,3 7 12,15 33-9,2-2 0,32 59 9,-46-109-4,2 0 0,0-2 1,1 0-1,8 7 4,82 86-14,-14-16 12,-38-40 13,3-1 1,21 13-12,-32-34 32,1-1 1,2-3-1,26 12-32,1-4 125,35 12-125,-70-37 43,1-2 1,0-2 0,30 6-44,292 49 211,-293-59-193,-1-2 0,1-4 1,10-3-19,15-4 41,0-5 0,4-4-41,345-38 465,-429 49-459,52-9 48,-1-3 0,0-3 1,15-7-55,-19 1 10,-1-2 0,-2-4 0,0-2 0,-2-2 0,-1-4 0,3-5-10,75-59 30,-33 22 2,-7 8 33,35-38-65,-97 77 6,-2-1 1,-1-2-1,-2-1 0,-1-1 0,6-14-6,1-8 14,-2-3-1,13-39-13,-5-3 27,4-28-27,-17 39 11,-4-1 1,-4 0 0,-5-2 0,0-30-12,-12 65 13,-2 0 0,-3-1 0,-4-11-13,0 24 8,-2 1 0,-3 1-1,-1-1 1,-7-13-8,-16-25 68,-2 2 0,-43-67-68,49 96 119,-3 2-1,-23-28-118,35 53 60,-1 1 0,-1 1 0,-1 1 0,-2 1 0,-12-7-60,-59-35 183,-102-48-183,111 69 11,-1 4-1,-2 4 1,-2 4 0,-21-1-11,23 6-14,-67-16-49,131 37 34,0 1 0,0 2 0,-1 1-1,-17 1 30,34 1-22,-1 1-1,1 0 1,0 1 0,0 1-1,0 0 1,-10 4 22,15-4-45,1 0 0,0 0 0,0 0 0,0 1 0,1 0 1,-1 0-1,1 0 0,0 1 0,0-1 0,0 2 1,1-1-1,0 0 0,-1 1 45,1 1-211,0 0 0,0 0 0,0 0-1,1 1 1,0-1 0,1 2 211,1-5-32,-1 0-1,2 0 0,-1 0 1,0 0-1,1 0 1,0 1-1,0-1 1,0 0-1,1 0 0,-1 1 1,1-1-1,1 4 33,9 15-2350,4 1 1485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4:07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37 442 1488,'-21'23'9352,"20"-22"-8844,0 1 0,-1-1 0,2 1-1,-1 0 1,0-1 0,0 1 0,1 0 0,-1 0 0,0 0 0,1 0-508,0-1 165,0-1-1,0 1 1,0 0-1,0-1 1,-1 1-1,1-1 1,0 1-1,0 0 1,-1-1-1,1 1 1,0-1-1,-1 1 1,1-1-1,0 1 1,-1-1-1,1 1 1,-1-1-1,1 1 1,-1-1-1,1 0 0,-1 1-164,45-15 3327,-10 1-2958,49-19 170,101-51-9,118-52-199,7 14-152,-105 47-80,-203 73-99,19-6-234,0 0 0,3 1 234,-12 4-1570,-17 2-1858,3 0 2375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4:08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16 491 1728,'-14'39'14586,"14"-39"-14554,-1 1-1,1-1 1,0 0-1,0 0 1,0 0 0,0 0-1,0 1 1,0-1-1,0 0 1,0 0 0,0 0-1,0 0 1,0 1-1,0-1 1,0 0-1,0 0 1,0 0 0,0 1-1,0-1 1,0 0-1,0 0 1,0 0 0,0 0-1,1 1 1,-1-1-1,0 0 1,0 0-1,0 0 1,0 0 0,0 0-1,0 1 1,0-1-1,1 0 1,-1 0 0,0 0-1,0 0 1,0 0-1,0 0 1,1 0-1,-1 0 1,0 1 0,0-1-1,0 0 1,1 0-32,2 0 204,1 0-1,-1 0 1,1 0 0,-1-1-1,1 1 1,-1-1 0,1 0 0,-1 0-1,1 0 1,-1 0 0,0-1 0,1 1-204,-1 0 103,53-23 2609,42-23-2712,-58 26 302,276-151 830,51-25-841,-312 173-1191,41-14 900,-93 37 109,-2 1-20,0 0-1,-1-1 1,1 1-1,0 0 1,0-1-1,0 1 1,0 0 0,0 0-1,0 0 1,0 0-1,-1 0 1,1 0 0,0 0-1,0 0 1,1 0-89,-2 1 43,1-1 1,-1 1 0,0 0-1,1 0 1,-1 0 0,0 0-1,1-1 1,-1 1 0,0 0-1,0 0 1,0 0 0,0 0 0,0 0-1,0 0 1,0 0 0,0 0-44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4:08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2 395 1640,'-1'22'13163,"4"-14"-9010,6-4-1784,18-8-961,11-9 16,22-11-400,7-12-215,14-10-321,-7-9-88,5-2-152,-1 8-72,-7 7-88,1 13 0,-19 5-16,-7 5-152,-20 5-432,-16 2 352,-20 8-56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51:18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67 128,'25'-17'968,"6"-6"-968,-18 14 989,-9 6 1963,1 0 0,0 0 1,0 0-1,1 1 0,1-1-2952,-6 3 314,1-1 1879,-3 4 553,-2 0-1505,-9 17-892,-1-1-1,-1-1 1,-1 0 0,-1-1 0,-2 2-349,-2 0 155,2 1-1,0 1 0,2 0 1,0 1-1,1 1 1,-8 19-155,-6 11-3550,28-49 4473,1-11-470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4:09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1806 389 536,'-12'-25'1567,"-7"-11"-1567,-4-3 3782,10 18 324,4 6-2442,0 1 0,-1 1-1,-1 0 1,-11-10-1664,8 9 515,-2 1 0,1 0 0,-2 1 0,0 1 0,0 1 0,-7-3-515,-16-5 397,-1 2-1,0 1 1,-1 3 0,0 1-1,-1 2 1,-4 1-397,-14 0 157,-1 3 0,0 3 0,0 3 0,-2 2-157,11 2 4,0 2 1,0 2 0,0 3-1,0 2-4,18-3-3,1 1 0,0 2-1,1 2 1,0 0 0,1 3-1,-12 9 4,3 2 2,1 2 0,1 2-1,2 2 1,1 1 0,-24 34-2,38-42-12,1 1 0,2 1 0,1 1-1,1 1 1,2 1 0,1 0 0,2 0 0,-5 22 12,6-4-28,2 1 0,3 0 0,2 0 0,2 1 0,3-1 0,1 1 0,5 9 28,4 14-28,4 0 1,3-2 0,4 0 0,20 46 27,-23-75-8,1-1 0,3-1 0,1-1 0,3-1 0,17 20 8,53 60 82,102 97-82,-155-177 23,2-1-1,1-3 0,1-2 0,3-2 0,1-2 0,1-2 1,1-3-1,11 2-22,24 6 146,19 3-146,-52-22 113,1-2 1,34 3-114,-31-9 163,1-3 0,-1-3 0,1-2 0,0-2 0,52-11-163,-67 5 187,-1-2-1,0-1 1,-1-3-1,0-2 1,-1-1-1,-1-3 1,38-23-187,-21 4 412,-2-1 0,-2-4 0,15-16-412,-56 46 45,0 0 1,0-2-1,-2 1 1,0-1-1,0-1 0,7-17-45,-7 10 33,-1-1 0,-1 1 0,-2-2 0,6-24-33,-5 0 20,-2-1 1,-2 1 0,-2-1 0,-2 0 0,-4-18-21,-3-4 24,-3 1-1,-3 1 1,-4 0 0,-2 1-1,-3 0 1,-4 2 0,-2 1-1,-35-62-23,17 46 46,-2 1-1,-49-59-45,36 67 24,-3 4 0,-26-20-24,-146-123 4,201 185-15,-1 0-1,-37-20 12,52 36-12,0 1 0,-1 1 0,0 1 0,-1 1 0,0 1 0,-14-2 12,-7 2-107,-37-1 107,39 5-275,0-3 0,-10-2 275,43 6-123,-1-1 0,0 0 0,0 0 0,1 0 0,0-1 0,-4-2 123,9 3-808,9 5-921,-2-1 832,10 2-586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4:01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60 704,'37'-41'2195,"-29"33"2226,-8 10 708,0 0-3338,-7 66 4972,6-50-5827,2 0-1,0 0 1,3 18-936,-3-29 179,1 0 1,0-1-1,0 1 1,0 0-1,1-1 1,-1 1-1,2-1 1,-1 0-1,1 0 1,0 0-1,4 5-179,-6-9 32,-1-1-1,1 1 0,0-1 1,0 1-1,-1-1 0,1 0 1,0 1-1,0-1 0,0 0 1,1-1-1,-1 1 0,0 0 1,0 0-1,0-1 1,1 0-1,1 1-31,-2-1 10,0 0 1,0 0-1,-1-1 1,1 1-1,0-1 1,0 1-1,0-1 1,0 0-1,-1 1 0,1-1 1,0 0-1,-1 0 1,1 0-1,-1 0 1,1-1-1,-1 1 1,1 0-1,-1-1 1,0 1-1,1-2-10,5-7 10,0-1 0,-1-1 0,0 1 0,-1-1 1,0 0-1,1-5-10,-1 1-1,4-12-6,-1 0 1,-1-4 6,5-17-4,-12 48 5,4-10-9,-4 11 10,0 0 1,0 0 0,0 0 0,0-1-1,0 1 1,0 0 0,0 0 0,0 0-1,0 0 1,1-1 0,-1 1 0,0 0-1,0 0 1,0 0 0,0 0 0,0 0-1,1-1 1,-1 1 0,0 0 0,0 0-1,0 0 1,1 0 0,-1 0 0,0 0-1,0 0 1,0 0 0,1 0 0,-1 0-1,0 0 1,0 0 0,0 0 0,1 0-1,-1 0 1,0 0 0,0 0 0,0 0-1,1 0 1,-1 0-3,0 0 9,0 0 1,0 1-1,1-1 1,-1 0-1,0 0 0,0 1 1,0-1-1,0 0 1,0 0-1,1 1 0,-1-1 1,0 0-1,0 1 1,0-1-1,0 0 0,0 1 1,0-1-1,0 0 1,0 1-1,0-1 0,0 0 1,0 1-10,-1 19 406,1 5 138,1 0 0,0 0 1,3 7-545,18 49 847,-20-71-771,0-1 0,1 0 0,0 1 0,1-1 0,-1-1 0,2 1 0,-1 0 0,7 7-76,-10-15 21,0 1 0,0 0 1,1 0-1,-1-1 0,1 1 0,0-1 0,-1 0 1,1 1-1,0-1 0,0 0 0,-1 0 1,2 0-22,-3-1 37,1 1 0,0-1 0,0 0 0,0 0 0,0 0 0,0 0 0,-1 0 1,1 0-1,0 0 0,0 0 0,0 0 0,0 0 0,0 0 0,-1-1 0,1 1 0,0 0 1,0 0-1,0-1 0,-1 1 0,1-1 0,0 1 0,0-1 0,-1 1 0,1-1 0,0 1 0,-1-1 1,1 0-1,-1 1 0,1-2-37,12-13 182,4-1-40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4:01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1296,'0'1'8946,"3"5"-2987,34 71-429,-8-19-2996,-26-51-2178,11 22 988,1-1 1,4 3-1345,-15-24 182,2 0 1,-1 0-1,0 0 1,1-1-1,1 1 0,-1-2 1,1 1-1,0-1 1,0 0-1,2 1-182,-7-5 31,1 0 1,-1 0-1,0 0 0,1 0 0,-1-1 1,0 1-1,1-1 0,-1 0 0,1 1 1,-1-1-1,1 0 0,-1 0 0,1-1 1,-1 1-1,0-1 0,1 1 0,-1-1 1,0 0-1,1 1 0,-1-1 0,0-1 1,0 1-1,0 0 0,0 0 0,0-1 1,0 1-1,0-1 0,1-1-31,5-4 50,-1-1 0,-1 0-1,1 0 1,-1-1 0,0 0 0,0-1-50,16-32 185,9-25-185,10-19 52,-27 60-37,-7 12-24,0-1 0,2 2 1,-1-1-1,2 1 1,0 0-1,1 0 9,-9 11-65,-1 1 1,0 0-1,0-1 1,1 1-1,-1 0 1,0-1-1,1 1 0,-1 0 1,1 0-1,0 0 1,-1 1-1,1-1 1,0 0-1,0 0 0,-1 1 1,1-1-1,0 1 1,0 0-1,0-1 1,0 1-1,-1 0 1,2 0 64,14 6-634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4:53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125 121 1160,'-14'-7'14491,"12"6"-13213,-1 0 0,1 0 0,-1-1 1,1 1-1,0 0 0,0-1 1,-1 0-1279,2 1 140,0 0 0,0-1 0,0 1 0,0-1 1,1 1-1,-1-1 0,0 1 0,1-1 0,-1 0 0,1 1 1,-1-1-1,1 0 0,0 1 0,0-1 0,0 0 1,0 0-1,0 0-140,0 2 8,0 0 1,0 0 0,0 0-1,0 0 1,0 0 0,0 0-1,0-1 1,0 1-1,0 0 1,0 0 0,0 0-1,0 0 1,0 0-1,0 0 1,0 0 0,0 0-1,0 0 1,0 0 0,0-1-1,0 1 1,0 0-1,0 0 1,0 0 0,0 0-1,1 0 1,-1 0 0,0 0-1,0 0 1,0 0-1,0 0 1,0 0 0,0 0-1,0 0 1,0 0 0,0 0-1,1 0 1,-1 0-1,0 0 1,0 0 0,0 0-1,0 0 1,0 0 0,0 0-1,0 0 1,0 0-1,0 0 1,1 0 0,-1 0-1,0 0 1,0 0 0,0 0-1,0 0 1,0 0-1,0 0 1,0 0 0,0 0-1,0 0 1,0 0 0,0 0-1,1 0 1,-1 0-1,0 1 1,0-1 0,0 0-1,0 0 1,0 0-1,0 0 1,0 0-9,5 5 179,-5-4-174,0-1 0,0 0 0,0 0 0,0 1 0,0-1 0,0 0 0,0 0 0,0 1 0,0-1 0,0 0 0,0 1 0,0-1 1,0 0-1,0 0 0,0 1 0,0-1 0,0 0 0,0 0 0,0 1 0,0-1 0,0 0 0,0 0 0,-1 0 0,1 1 0,0-1 0,0 0 0,0 0 0,0 1 0,-1-1 0,1 0 0,0 0 0,0 0 0,0 0 0,-1 0 0,1 1 0,0-1 0,0 0 0,-1 0 0,1 0 0,0 0 0,0 0 0,-1 0 0,1 0 0,0 0 0,0 0 0,-1 0 0,1 0 0,0 0-5,-21 0 67,16-1-63,0 1 0,0-1-1,0 0 1,0-1 0,0 1 0,-1-2-4,4 2 0,0 1 1,0-1-1,1 0 0,-1-1 1,0 1-1,0 0 1,1 0-1,-1-1 1,1 1-1,-1-1 0,1 0 1,0 1-1,-1-1 1,1 0-1,0 0 1,0 1-1,0-1 1,1 0-1,-2-2 0,2 2 0,0 1 0,0 0-1,0-1 1,0 1 0,0 0 0,1 0 0,-1-1 0,0 1-1,0 0 1,1-1 0,-1 1 0,1 0 0,0 0-1,-1 0 1,1 0 0,0-1 0,-1 1 0,1 0-1,0 0 1,0 0 0,0 0 0,0 1 0,0-1 0,0 0-1,0 0 1,2-1 0,0 0 0,-1 0 0,1 1 0,0-1 0,0 0 0,0 1 0,0 0 0,0 0 0,2 0 0,-2 0 7,1 1 0,0 0 0,-1 0 0,1 0 0,0 1 1,-1 0-1,1-1 0,-1 1 0,1 0 0,-1 1 0,1-1 1,-1 0-1,0 1 0,1 0 0,-1 0 0,1 1-7,2 1 55,1 1 0,-1 0-1,0 1 1,-1-1 0,1 1-1,-1 0 1,0 1-55,-3-4 48,0 0-1,-1 0 0,1 1 1,-1-1-1,1 0 1,-1 0-1,0 1 1,-1-1-1,1 1 0,0 2-47,-1-5 14,0 1 0,0-1 0,0 0 0,0 0 0,0 0 0,0 0 0,0 1 0,0-1 0,-1 0 0,1 0 0,0 0 0,-1 0 0,1 0 0,-1 0 0,1 0 0,-1 0 0,0 0 0,1 0 0,-1 0 0,0 0 0,0 0 0,0 0 0,1 0 0,-1-1 0,0 1 0,0 0 0,0-1 0,0 1 0,0-1 0,0 1 0,-1-1 0,1 1 0,0-1 0,-1 0-14,-2 1 12,-1 0 1,0-1 0,1 0 0,-1 0-1,1 0 1,-1-1 0,0 1 0,1-1 0,-1 0-1,1 0 1,-1-1 0,1 1 0,0-1-1,-1 0 1,0-1-13,-1-1-3,0 1 0,0-1 0,1 0 0,0-1-1,0 1 1,0-1 0,0 0 0,1-1 0,0 1 0,-1-2 3,4 6-2,0-1-1,0 0 1,0 1 0,0-1 0,1 0 0,-1 0-1,0 1 1,1-1 0,0 0 0,-1 0 0,1 0 0,0 0-1,0 0 1,0 0 0,0 0 0,0 1 0,0-1-1,1-1 3,-1 2-1,1-1-1,0 1 0,-1-1 1,1 1-1,0 0 0,0-1 0,0 1 1,0 0-1,0 0 0,0 0 0,0-1 1,0 1-1,0 0 0,1 1 0,-1-1 1,0 0-1,0 0 0,1 0 1,-1 1-1,1-1 0,-1 1 0,2-1 2,5-1 4,0 1 0,0-1 0,0 1-1,0 1 1,0 0 0,0 0 0,0 1 0,1-1-1,-1 2 1,0-1 0,0 1 0,-1 1-1,1-1 1,0 1 0,-1 0 0,0 1 0,0 0-1,2 1-3,-6-3 10,0 1 0,-1-1-1,1 0 1,-1 1 0,0 0-1,1-1 1,-1 1 0,0 0 0,0 0-1,-1 0 1,1 0 0,-1 1-1,0-1 1,1 0 0,-2 1-1,1-1 1,0 1 0,0 2-10,-1-3 8,0-1 0,0 1 0,0 0 0,-1 0 0,1-1 0,-1 1-1,0-1 1,1 1 0,-1 0 0,0-1 0,0 1 0,-1-1 0,1 0 0,-1 1 0,1-1 0,-1 0 0,0 0 0,1 0 0,-1 0 0,0 0 0,0 0 0,-1-1 0,1 1 0,-1 0-8,-2 1 6,0-1 0,-1 1 1,1-1-1,0 0 0,-1 0 1,0-1-1,1 0 0,-1 0 1,1 0-1,-2-1-6,4 0-2,0 1 1,0-1-1,0 0 0,-1-1 0,1 1 1,0-1-1,0 1 0,0-1 0,0 0 1,0 0-1,0 0 0,0-1 0,0 1 1,0-1-1,1 0 0,-1 1 1,0-1-1,-1-2 2,1 1-3,1 0-1,0 0 1,0 0 0,0 0 0,0 0-1,1 0 1,-1 0 0,1-1 0,0 1-1,0-1 1,0 1 0,1 0 0,-1-1-1,1 0 1,-1 1 0,1-1 0,0 1-1,1-1 1,-1 1 0,1-1 0,-1 1-1,1-1 1,0 1 0,0-1 0,1 1-1,-1 0 1,1 0 0,-1 0 0,1 0-1,0 0 1,0 0 0,1 0 0,-1 0-1,0 1 1,1-1 0,0 1 0,0 0-1,-1 0 1,1 0 0,0 0 0,1 0-1,-1 1 1,0-1 0,0 1 0,1 0-1,2-1 4,-2 1 6,0 0-1,0 0 0,1 1 0,-1-1 1,0 1-1,1 0 0,-1 0 1,0 1-1,1-1 0,-1 1-5,-2 0 3,-1-1-1,1 1 1,-1-1 0,1 1 0,-1-1-1,1 1 1,-1 0 0,1 0-1,-1 0 1,0 0 0,0 0-1,1 0 1,-1 0 0,0 1-1,0-1 1,0 0 0,0 1 0,0-1-1,-1 0 1,1 1 0,0-1-1,-1 1 1,1-1 0,-1 1-1,1 0 1,-1-1 0,1 2-3,-1 0 3,0-1 0,1 0 0,-1 0 0,0 0 1,0 0-1,0 0 0,-1 0 0,1 1 0,0-1 0,-1 0 0,1 0 1,-1 0-1,0 0 0,0 0 0,0 0 0,0 0 0,0-1 0,0 1 1,0 0-1,0 0 0,-1-1 0,1 1 0,-1-1 0,1 1 1,-2-1-4,0 1-3,0 0 1,0 0-1,0-1 1,0 0-1,-1 1 1,1-1 0,0 0-1,-1-1 1,1 1-1,-1-1 1,1 1 0,-1-1-1,1 0 1,-1 0-1,0-1 3,-2 1-25,-34-5-138,36 4 101,0 0-1,0 0 1,0 0 0,0 0-1,0-1 1,1 1 0,-1-1 0,-1-1 62,13 7-584,1 0 0,-1-1 1,1 0-1,0 0 1,4 0 583,19 0-300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4:53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0 624,'0'0'2629,"0"0"5286,0 0-2583,0 0-1792,0 1-1063,0 1-2075,0 1 0,1-1-1,-1 1 1,0-1 0,1 0 0,0 1 0,-1-1-402,3 9 486,10 30 247,2 0 0,1-1 0,2-1 0,2 0 0,12 16-733,45 63 448,8 1-448,-24-36 195,10 19-87,89 118 159,-109-156-159,3-2 1,22 17-109,-51-55 14,-6-8 7,-2 1-1,0 1 1,12 17-21,-28-33 16,1 0 0,-1 1 0,0-1 0,0 1 0,0-1 0,1 3-16,-2-4-7,0-1 0,0 1 0,0 0 0,1 0 0,-1-1 0,0 1 0,0 0 0,0 0 0,-1 0 0,1-1 1,0 1-1,0 0 0,0 0 0,0-1 0,-1 1 0,1 0 7,-1 0-19,1-1-1,0 1 1,-1-1 0,1 1 0,-1-1-1,1 1 1,-1-1 0,0 1 0,1-1-1,-1 0 1,1 1 0,-1-1 0,0 0-1,1 1 1,-1-1 0,0 0 0,0 0 19,-1 1-80,0-1 1,0 0 0,-1 0 0,1 1 0,0-2 0,0 1 0,-2 0 79,-8-2-25,0-1 1,1 0 0,-1-1 0,1 0-1,-8-5 25,-25-15 208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4:54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71 6401,'26'-9'11117,"-22"5"-7688,-6 2-1780,-6 1 1389,8 1-2693,35 8 464,32 1-807,-65-8-1,1-1-1,-1 1 1,1 0 0,-1 0 0,0 0 0,1 0 0,-1 0-1,0 1 1,0-1 0,0 1 0,0 0 0,2 1-1,-3-2 4,-1-1 1,1 1-1,0 0 1,-1-1-1,1 1 1,-1 0-1,1-1 1,-1 1-1,0 0 1,1 0-1,-1 0 1,0-1-1,1 1 1,-1 0-1,0 0 1,0 0-1,0 0 1,0 0-1,0 0 1,0 0-1,0-1 1,0 1-1,0 0 1,0 0-1,0 0 1,-1 0-1,1 0 1,0-1 0,-1 1-1,1 0 1,0 0-1,-1 0 1,1-1-1,-1 1 1,1 0-1,-1-1 1,0 1-1,0 0-4,-1 1 17,0 0 1,-1-1-1,1 1 1,-1-1-1,1 0 1,-1 0-1,1 0 0,-1 0 1,0 0-1,1 0 1,-1-1-1,0 1 0,0-1 1,0 0-1,1 0 1,-1 0-1,0 0 0,-3-1-17,0 0 23,0 0-1,-1 0 0,1-1 1,0 0-1,-1 0 0,1 0 1,-4-4-23,6 5 1,1-1 0,-1 0 0,1 0 0,0-1 1,0 1-1,0-1 0,0 0 0,0 0 1,1 0-1,-1 0 0,1 0 0,0 0 0,0-1 1,0 1-1,0-1 0,0 1 0,1-1 1,0 0-1,0 1 0,0-1 0,0 0 0,0 0 1,1 0-1,0-4-1,0 7-1,0 0-1,0-1 1,0 1 0,0 0 0,0-1 0,1 1-1,-1 0 1,1 0 0,-1-1 0,1 1-1,-1 0 1,1 0 0,0 0 0,-1 0 0,1 0-1,0 0 1,0 0 0,0 0 0,0 0-1,0 0 1,0 0 0,0 0 0,0 0 1,2 0 9,0 0-1,-1 0 1,1 0 0,0 0 0,0 0 0,-1 1 0,1-1 0,0 1 0,0 0-1,0 0 1,0 0-9,7 1 101,1 0 0,0 0 1,-1 1-1,1 1 0,4 1-101,-9-2 117,0 0 1,0 0 0,0 1-1,0 0 1,0 0 0,-1 1-1,1-1 1,3 4-118,-6-4 73,0 0-1,-1 0 1,1 0 0,-1 0 0,0 1 0,1-1-1,-2 1 1,1-1 0,0 1 0,-1 0 0,1 0-1,-1-1 1,0 1 0,0 4-73,0-2 73,0 1 1,-1 0-1,0 0 1,0 0-1,0 0 0,-1 0 1,0 0-1,0 1-73,0-6 9,1 0 1,-1 0-1,0 0 1,1 0-1,-1 1 0,0-1 1,0 0-1,0 0 0,-1-1 1,1 1-1,0 0 1,-1 0-1,1-1 0,-1 1 1,1-1-1,-1 1 1,0-1-1,0 1 0,0-1 1,0 0-1,0 0 0,0 0 1,0 0-1,0-1 1,0 1-1,-2 0-9,2-1-15,-1 0 1,0 0-1,1 0 1,-1 0-1,1 0 1,-1-1-1,0 1 0,1-1 1,-1 0-1,1 0 1,-1 0-1,1 0 1,0 0-1,-1 0 0,1-1 1,0 1 14,-3-2-46,-96-60-1077,69 45-1059,1-3 1080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4:54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725 19 1264,'1'-1'994,"0"0"-1,0 1 1,0-1-1,0 1 1,0-1-1,-1 0 1,1 0-1,0 0 1,0 1-1,-1-1 0,1-1-993,-1 2 161,0 0 0,0-1-1,0 1 1,1 0-1,-1-1 1,0 1-1,0 0 1,0 0-1,0-1 1,0 1-1,0 0 1,-1 0-1,1-1 1,0 1 0,0 0-1,0 0 1,0-1-1,0 1 1,0 0-1,0 0 1,0-1-1,-1 1 1,1 0-1,0 0 1,0 0 0,0-1-1,0 1 1,-1 0-1,1 0 1,0 0-1,0 0 1,-1 0-1,1-1 1,0 1-1,0 0 1,-1 0-1,1 0 1,0 0 0,0 0-1,-1 0 1,1 0-1,0 0 1,0 0-1,-1 0 1,1 0-1,0 0 1,0 0-1,-1 0 1,1 0-161,-5 0 322,0 0 0,0 0-1,0 1 1,0-1 0,1 1 0,-1 0 0,0 1 0,0-1-1,1 1 1,-1 0 0,1 0 0,-2 1-322,-13 5 442,-58 24 419,-46 17 17,91-38-698,-19 9 121,-1-4 0,-40 8-301,73-20 10,0-2 0,0 0 0,0-1 0,-5-1-10,12-1-22,-1 0 1,1-1 0,0 0 0,-1-1 0,1 0-1,-10-5 22,20 7-44,-1 0-1,1 0 1,-1-1-1,1 1 0,0 0 1,0-1-1,-2-1 45,4 3-10,0 0 0,0 0 0,-1 0-1,1 0 1,0 0 0,0 0 0,0 0-1,0 0 1,0-1 0,-1 1 0,1 0 0,0 0-1,0 0 1,0 0 0,0-1 0,0 1-1,0 0 1,0 0 0,0 0 0,-1 0-1,1-1 1,0 1 0,0 0 0,0 0 0,0 0-1,0-1 1,0 1 0,0 0 0,0 0-1,0 0 1,0 0 0,0-1 0,0 1-1,0 0 1,1 0 0,-1 0 0,0-1 0,0 1-1,0 0 1,0 0 0,0 0 0,0 0-1,0 0 1,0-1 0,1 1 0,-1 0-1,0 0 1,0 0 0,0 0 0,0 0-1,0 0 1,1-1 0,-1 1 0,0 0 0,0 0 10,8-1-352,0 0 1,-1 1 0,1 0 0,0 0 0,-1 0-1,5 2 352,43 4-1253,2 1 513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4:55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489 0 2312,'-4'6'14972,"-12"7"-12900,-3 6-648,-10 12-119,-6 7-169,-3 4-328,-5 4-80,-9-3-128,-5 1-79,5-2-233,4-7-104,14-3-64,4-6-72,13-5-176,3 2-160,14-18-72,5-6 2240,12-18-1464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4:55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593 2 2288,'-2'-1'15316,"-32"10"-12788,-49 36-519,22-1-393,-1 3-264,0 2-431,0-1-169,6-5-296,0-3-104,10-9-192,11 0-72,14-12-96,9-6-192,12-2-728,5-11-353,16-10-151,10-2 672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4:56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0 1632,'0'18'13083,"-16"16"-8618,0 9-2232,-7 10-121,-2 12-440,4-2-759,1-1-337,5-2-352,5-10-88,3-13 48,3-9-16,3-15-488,1-10 80,4-13-2841,0-10 2105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51:18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1312,'-4'9'11494,"1"0"-7035,0-5-3981,2 0 0,-1 1-1,1-1 1,-1 1 0,1 0-478,-8 37 2210,-4 26-176,5-22-1154,3-25-412,2 0 1,0 5-469,2-20 83,1 1 1,0-1 0,1 0 0,-1 1-1,1-1 1,0 0 0,1 0 0,0 1-1,1 2-83,-1-6 21,-1 0 0,1-1-1,0 1 1,0-1-1,0 0 1,0 1 0,0-1-1,0 0 1,1 0-1,-1 0 1,1-1 0,-1 1-1,1-1 1,0 1-1,0-1 1,0 0 0,-1 0-1,4 1-20,1 0 13,0-1 0,1 1 0,-1-1 0,0 0 0,1-1-1,7 0-12,-3-1 11,0-1 0,0 0-1,0-1 1,0 0 0,8-4-11,13-6 39,8-7-39,-32 16 3,28-16-83,13-6-440,-36 20 251,3-1 746,-1-1-1,10-6-476,-2 1 422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4:57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11 1120,'-11'-2'-116,"-31"-5"4629,35 6-1781,-1 1 0,0 0 1,0 0-1,-4 1-2732,-5 3 4000,17-4-3960,0 0 0,0 0 0,0 0-1,0 0 1,0 0 0,0 0 0,0 0 0,0 0 0,-1 0 0,1 0 0,0 0 0,0 0 0,0 0 0,0 0-1,0 0 1,0 0 0,0 0 0,0 1 0,0-1 0,0 0 0,0 0 0,0 0 0,0 0 0,0 0 0,-1 0 0,1 0-1,0 0 1,0 0 0,0 0 0,0 0 0,0 0 0,0 0 0,0 0 0,0 0 0,0 1 0,0-1 0,0 0-1,0 0 1,0 0 0,0 0 0,0 0 0,0 0 0,0 0 0,0 0 0,0 0 0,0 0 0,0 0 0,0 0 0,0 1-1,0-1 1,0 0 0,0 0 0,0 0 0,0 0 0,0 0-40,11 2 1083,63-2 542,-73 0-1612,151 2 1865,11 9-1878,-151-10 32,111 14 174,-94-10-131,-1 2 0,1 0 0,1 3-75,-23-8 3,-1 1-1,0-1 0,0 1 0,0 1 1,2 0-3,-7-3-70,1 0 1,-1 0-1,0 0 1,0 0-1,0 0 1,0 0-1,0 1 1,0-1-1,0 0 1,0 0-1,0 1 1,0-1-1,-1 1 1,1-1-1,0 1 1,-1-1-1,1 1 1,-1-1-1,0 1 1,0-1-1,1 1 1,-1-1-1,0 2 70,0-2-168,-1 0-1,1 0 1,0-1-1,0 1 1,-1 0-1,1 0 1,0 0-1,-1 0 1,1 0 0,-1 0-1,1 0 1,-1-1-1,1 1 1,-1 0-1,0 0 1,1-1-1,-1 1 1,0 0-1,0-1 1,1 1-1,-1-1 1,0 1-1,0-1 1,0 0 0,0 1-1,0-1 1,0 0-1,0 1 1,0-1-1,0 0 1,0 0-1,0 0 1,1 0-1,-1 0 1,0 0-1,0 0 1,0 0-1,0 0 1,0 0-1,0-1 1,0 1 0,0 0-1,0-1 169,-11-9-1612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4:57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0 880,'4'2'2259,"1"0"-1,0 0 1,0 0 0,4 0-2259,20 2 5629,-6 0-4088,182 45 4637,-165-39-5583,-23-5-298,1 0-1,-2 1 0,1 1 0,0 0 1,13 9-297,-23-11 97,0-1 1,0 1-1,-1 0 0,0 1 1,0 0-1,-1 0 0,1 0 1,-1 0-1,0 1 1,-1 0-1,0 0 0,0 0 1,-1 1-1,1 0-97,1 6 111,-1 0 1,-1 0-1,0 1 1,-1-1-1,0 1 1,-1 0-1,-1-1 0,-1 13-111,-1-5 71,-1-1 0,0 1-1,-2-1 1,-1 0-1,-6 14-70,5-16-22,-2 0 1,0-1-1,-2-1 0,0 1 0,0-2 0,-2 1 0,0-2 1,-1 0-1,0 0 0,-1-1 0,-1-1 0,0-1 0,-17 10 22,29-19-72,-2 0 10,0 1 0,-1-1 0,1 0-1,-4 1 63,8-4 49,0 1 0,0-1 0,0 1 0,0-1 0,0 0-1,0 0 1,0 0 0,0 0 0,0 0 0,0-1 0,0 1 0,0 0-1,0-1 1,0 0 0,0 1 0,0-1 0,-1-1-49,-1-1 49,-1 0 1,1-1-1,0 1 1,0-1 0,0 0-1,0-1-49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4:57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52 200,'0'-2'1492,"0"0"0,0-1 0,1 1 1,-1 0-1,1 0 0,0 0 0,0 0 0,0 0 0,0-1-1492,0 2 575,0-1 0,-1 0 0,1 1 0,-1-1 0,1 1 0,-1-1 0,1 0 1,-1 0-1,0 1 0,0-1 0,0 0 0,0 0-575,0 1 55,0 1 1,0-1-1,0 1 1,0 0-1,-1-1 1,1 1-1,0 0 1,0-1-1,0 1 1,-1 0-1,1-1 1,0 1-1,-1 0 1,1-1 0,0 1-1,-1 0 1,1 0-1,0-1 1,-1 1-1,1 0 1,-1 0-1,1 0 1,0 0-1,-1-1 1,1 1-1,-1 0 1,1 0-1,0 0 1,-1 0-1,1 0 1,-1 0-1,1 0 1,0 0-1,-1 0 1,1 0-1,-1 1-55,-1-1 22,0 0 0,0 1-1,-1-1 1,1 1-1,0 0 1,0 0-1,0 0 1,-1 1-22,-1 0 13,0 0 0,0 1 1,0 0-1,1 0 0,-1 0 0,1 0 1,0 0-1,0 1 0,0-1 1,0 1-1,1 0 0,-1 0 0,1 0 1,0 0-1,0 0 0,1 1 0,-1-1 1,1 0-1,0 1-13,0 5 0,0-1-1,1 1 1,0-1 0,0 0-1,1 1 1,1-1 0,-1 0 0,2 0-1,-1 0 1,1 0 0,0 0 0,1 0-1,0-1 1,5 8 0,-6-10-16,1-1-1,0 0 1,0-1-1,0 1 1,0 0-1,1-1 1,0 0 0,0 0-1,0-1 1,0 1-1,0-1 1,1 0-1,-1-1 1,1 1 0,0-1-1,0 0 1,0 0-1,0-1 1,0 0-1,0 0 1,1 0 0,3-1 15,-2 0-19,-1-1-1,1 1 0,0-1 1,3-2 20,31-11-52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4:58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79 832,'10'41'11516,"-8"-34"-9869,1 0 0,0 0 1,0-1-1,2 4-1647,-3-7 306,1 1-1,-1-1 1,1 1 0,-1-1-1,1 0 1,0 0 0,0-1 0,1 1-1,-1-1 1,0 1 0,1-1 0,-1 0-1,1 0 1,0 0 0,0-1-1,0 1 1,0-1 0,2 0-306,-4 0 36,0-1 0,0 0-1,0 1 1,0-1 0,0 0 0,0 0 0,0 0 0,0 0 0,0-1-1,0 1 1,0-1 0,0 1 0,0-1 0,0 0 0,0 1 0,0-1-1,0 0 1,-1 0 0,1-1 0,0 1 0,-1 0 0,1 0 0,-1-1-1,1 1 1,-1-1 0,0 1 0,1-1 0,-1 0 0,0 1 0,0-1-1,0 0 1,0 0 0,-1 0 0,1 0 0,0-1-36,7-16 20,-7 16-29,1 0 0,-1 0 0,0 0 0,0 0 0,0 0 0,-1 0 0,1-1 0,0-1 9,-2 3-13,1 0 0,0 0-1,-1 1 1,1-1 0,-1 0 0,1 0 0,-1 0-1,0 1 1,0-1 0,0 0 0,0 1 0,0-1-1,0 1 1,0-1 0,0 1 0,-1-1 0,1 1-1,-2-1 14,-5-3-84,0-1 0,-1 1-1,1 1 1,-1-1-1,0 2 1,-1-1-1,-6-1 85,-1-1-145,-68-24-502,80 27 533,7 1 61,10 1 30,-8 0 5,18-2 62,0 1 1,16 0-45,-29 2 34,-1 0 1,0 1 0,1 0 0,-1 0 0,0 1 0,0 0-1,0 1 1,5 2-35,5 3 182,-1 1-1,0 1 1,4 3-182,-13-7 120,0 0 0,-1 1 0,0-1 0,0 1 0,0 1 0,-1-1-1,0 2-119,-3-4 40,-1 0-1,1 0 0,-1 0 0,-1 0 0,1 0 0,-1 1 0,0-1 0,0 1 0,0-1 0,-1 0 0,0 1 0,0-1 0,0 1 0,-2 4-39,2-11 0,-1 0 0,1 1-1,0-1 1,-1 0 0,1 0 0,0 0-1,0 0 1,-1 1 0,1-1 0,0 0-1,0 0 1,0 0 0,0 0 0,0 0-1,0 0 1,1 0 0,4-9-17,0-1 1,1 1-1,0 1 0,1-1 0,0 1 1,0 0-1,5-3 17,-11 11 1,0-1 0,1 1 0,-1 0 0,1 0 0,0 0 0,-1 0 0,1 0 0,0 0 0,0 0 0,-1 1 0,1-1 0,0 1 0,0-1 0,0 1-1,0 0 1,0-1 0,0 1 0,0 0 0,0 0 0,0 0 0,1 1-1,3-1 25,-5 0-9,0 0-1,0 0 1,0 0-1,0 1 0,0-1 1,-1 0-1,1 0 1,0 1-1,0-1 1,0 1-1,0-1 1,0 1-1,0-1 1,-1 1-1,1 0 0,0-1 1,0 1-1,-1 0 1,1 0-16,1 1 52,-1 0 0,1 0 0,-1 1 0,0-1 0,1 0 0,-1 1 0,0 1-52,1 4 124,0 1 0,0-1 0,-1 1 0,0 2-124,0 10 158,-1-13-291,1 0-1,-1 0 0,2 6 134,1-6-8,-3-8 1,0 0 0,0 0 0,0 0 0,1 0 0,-1 0 0,0 0 0,0 0 0,0 0 0,0 0 0,0 0 0,0 1 0,0-1 0,0 0 0,0 0 0,1 0 0,-1 0 0,0 0 0,0 0 0,0 0 0,0 0 0,0 0 0,0 0 0,0 0 0,1 0 0,-1 0 0,0 0 0,0 0 0,0 0 0,0 0 0,0 0 0,0 0 0,0 0 0,1 0 0,-1-1 0,0 1 0,0 0 6,1-1-589,1-1 0,-1 1-1,0-1 1,0 1 0,0-1-1,0 0 1,1-1 590,10-19-1822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4:58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1568,'12'37'12355,"-12"11"-7738,0 9-2705,-4 14-159,1 3-289,10 3-624,9-5-248,3-21-312,6-14-72,3-25-176,-13-7-184,-1-15-256,-11-10-424,-16-13 2953,2-5-1761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4:59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10 880,'1'-1'972,"1"0"-1,-1 0 0,1 0 1,-1 1-1,1-1 1,0 0-1,-1 1 1,1-1-1,0 1 0,-1 0 1,1-1-1,0 1-971,14-1 4713,-13 0-4385,10 1 705,-1 1 0,0 0 0,1 0 0,-1 2-1,3 0-1032,17 3 838,-30-6-783,38 6 1349,9 4-1404,-36-7 149,0 1-1,-1 1 1,1 0-1,-1 1 1,7 4-149,-14-8 24,-1 1 1,0 0-1,0 1 1,0-1-1,0 1 1,-1 0-1,1-1 1,-1 2-1,0-1 1,0 0-1,2 4-24,-2-1 27,0 0-1,0 0 0,0 1 0,-1-1 1,-1 1-1,1-1 0,0 6-26,-1 4 113,-1 1 0,0 0 0,-2-1 0,0 1 0,0-1-1,-4 10-112,-9 18 457,15-45-443,0 1 0,0-1 1,0 0-1,-1 1 0,1-1 1,0 0-1,0 0 0,0 1 1,0-1-1,0 0 0,0 1 1,0-1-1,-1 0 1,1 0-1,0 1 0,0-1 1,0 0-1,-1 0 0,1 0 1,0 1-1,0-1 0,-1 0 1,1 0-1,0 0 0,0 0 1,-1 1-15,-2-7 171,0-14-21,2 9-124,1 1 0,0 0 0,0 0 0,2 0 0,-1 0 0,1 0 0,0 0 0,1 1 0,0-1 0,1 0 0,0 1 0,1-2-26,0 2-94,1 1 0,-1-1 0,1 1 0,1 0 0,0 1 0,2-3 94,-5 7-462,0-1-1,1 1 0,-1 0 1,1 0-1,3-1 463,-4 2-933,1 1-1,0-1 1,-1 0-1,1 1 1,0 0 0,3 0 933,16-3-2662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4:59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109 123 168,'1'0'262,"0"-1"0,0 1 0,0 0-1,-1-1 1,1 1 0,0-1 0,0 1 0,0-1 0,0 1 0,-1-1-1,1 1 1,0-1 0,-1 0 0,1 0 0,0 0-262,0 0 757,0-1 0,-1 1 1,1-1-1,0 0 0,-1 1 0,1-1 0,-1 0 1,0 1-1,1-1 0,-1 0 0,0 1 0,0-1 1,0 0-758,-1-4 1879,1 1 0,-1 0 1,0 0-1,0-2-1879,-4-8-310,3 9 602,-1 0-1,1 0 1,-1 0-1,-2-2-291,4 7 29,1 0 0,-1 0 0,1 0-1,-1 0 1,0 0 0,1 0 0,-1 0 0,0 0-1,0 1 1,0-1 0,0 0 0,0 0 0,0 1-1,0-1 1,0 1 0,0-1 0,0 1 0,0-1-1,0 1 1,0 0 0,0 0 0,0-1 0,0 1-1,-1 0 1,1 0 0,0 0 0,0 0 0,-1 0-29,-2 2 116,0 0 1,0 0 0,0 0 0,0 0 0,0 1-1,1-1 1,-1 1 0,1 0 0,0 0 0,0 0-1,0 1 1,0-1 0,1 1 0,-1 0 0,1-1 0,0 1-1,0 0 1,0 0 0,1 0 0,-2 4-117,0 2 156,0 1 1,1 0-1,0 0 1,1-1-1,0 1 1,1 0-1,0 9-156,0-15 62,1 1 1,0-1-1,0 1 0,0-1 0,1 1 1,1 3-63,-3-8 7,1 0 0,-1 0 1,0 0-1,1-1 0,-1 1 0,1 0 1,-1 0-1,1 0 0,0 0 1,-1 0-1,1-1 0,0 1 1,-1 0-1,1-1 0,0 1 1,0 0-1,0-1 0,0 1 1,0-1-1,0 1 0,0-1 0,-1 0 1,1 1-1,0-1 0,0 0 1,0 0-1,1 0 0,-1 0 1,0 1-1,0-1 0,0-1 1,0 1-1,0 0 0,0 0 1,0 0-1,0 0 0,1-1-7,3-2-1,-1 0 0,1 0 0,0 0 0,-1 0 0,0-1 0,0 0 0,0 0-1,0 0 1,-1 0 0,1-1 0,2-4 1,-2 2-3,2 1-1,-1-1 1,1 1-1,0 0 1,1 0 3,-2 2 2,0 0 1,1 1-1,-1 0 1,2 0-3,9-1 12,-16 4-11,1 0 0,-1 0 0,1 0-1,-1 0 1,1 0 0,-1 0 0,1 0-1,-1 0 1,1 0 0,-1 1 0,1-1-1,-1 0 1,1 0 0,-1 1 0,1-1-1,-1 0 1,1 1 0,-1-1 0,1 0 0,-1 1-1,0-1 1,1 0 0,-1 1-1,1 0 13,-1 1 0,1-1 0,0 1 0,-1-1 0,0 1 0,1 0-1,-1-1 1,0 1 0,0-1 0,1 1 0,-1-1 0,-1 1 0,1 1-13,-5 22 150,4-21-117,-6 24 141,3-17-72,1 1 0,-1 10-102,4-22-63,0 1-1,-1 0 1,1-1-1,0 1 1,0 0-1,0-1 1,0 1-1,0-1 0,0 1 1,0 0-1,1-1 1,-1 1-1,0 0 1,0-1-1,0 1 1,1-1-1,-1 1 1,0-1-1,1 1 1,-1-1-1,0 1 0,1-1 1,-1 1-1,0-1 1,1 1-1,-1-1 1,1 1-1,-1-1 1,1 0-1,-1 1 1,1-1-1,0 0 1,-1 0-1,1 1 0,-1-1 1,1 0-1,0 0 1,-1 0-1,1 0 1,-1 1-1,1-1 1,0 0-1,-1 0 1,1 0-1,0-1 1,-1 1-1,1 0 0,0 0 64,4-1-777,0 0-1,1 0 1,-1-1-1,0 0 1,2-1 777,18-9-4258,-15 6-1128,1-1 0,4-4 5386,20-17-4000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4:59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37 208,'6'-18'816,"-6"6"961,1 6 10145,-2 10-8577,-14-2-857,-5 18-1071,8 8-321,-1 4-288,10 4-128,6-7-224,6-1-96,15-6-104,4-2-168,3-10-312,-9-8 481,16-12-338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5:00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1 720,'-5'9'9315,"-9"25"-6126,1 1 0,1 0 0,-4 27-3189,10-30 665,1 1 1,1 0-1,2 0 0,1 0 1,1 0-1,6 32-665,-1-31 318,1 0-1,2-1 0,2 0 0,0-1 0,4 4-317,-11-30 19,-1 0 0,1 0 1,1 0-1,-1-1 0,1 0 0,0 1 0,0-1 0,0-1 0,1 1 1,0 0-20,-4-4-12,1 0 1,-1 0 0,1 0 0,0 0 0,-1 0 0,1-1 0,0 1 0,0 0 0,-1-1 0,1 1 0,0-1 0,0 0 0,0 0 0,0 0 0,0 0 11,0 0-29,1 0-1,-1-1 1,1 1 0,-1-1 0,0 0 0,1 0 0,-1 0 0,0 0 0,0 0 0,0 0 0,0-1 0,0 1 0,0-1 0,0 0 29,5-4 159,-1 0 0,0-1 0,0 0 0,-1 0-1,0 0 1,0-1 0,-1 1 0,0-1 0,0 0 0,0-3-159,1-6 441,0-1 0,-1-2-441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5:00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1832,'16'4'14491,"11"5"-9729,8 6-2882,2 4-144,0-6-607,-1 7-513,4-8-1024,1-5 152,-6-1-6154,-6 0 4162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52:20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589 0 0,'1'2'11608,"-1"1"-5773,1-2-5666,-1 0 0,0 0 1,1 0-1,-1 1 0,0-1 0,0 0 0,0 0 1,0 1-1,0-1 0,0 0 0,0 0 0,-1 1-169,1 0 105,-1 0 0,0 0 0,0 0 0,0 0 0,0 0 0,0 0 0,0-1 0,-1 1 0,0 0-105,-2 3 132,0 0-1,-1 0 1,0 0 0,0-1 0,0 1 0,0-1-1,-1-1 1,0 1 0,0-1 0,0 0 0,0 0-1,0-1-131,-29 9 567,0-1 0,-1-2 0,1-2 0,-2-1-1,-31 0-566,6 2 338,35-4 47,-20 0-385,38-3 33,0 0 0,0-1 0,0 0 0,0 0 1,0-1-1,1-1 0,-3 0-33,1-1 11,-10-2-12,19 5-227,0 1 0,0 0 1,0 0-1,0-1 0,1 1 1,-1-1-1,0 1 1,0-1-1,0 1 0,1-1 1,-1 1-1,0-1 0,1 0 1,-1 1-1,1-1 1,-1 0-1,1 1 0,-1-1 228,1 0-382,-1 1-1,1-1 1,0 0-1,-1 1 0,1-1 1,-1 1-1,1 0 1,-1-1-1,1 1 0,-1-1 1,1 1-1,-1 0 0,1-1 1,-1 1-1,0 0 1,1-1-1,-1 1 0,1 0 1,-1 0-1,0 0 1,0-1 382,4 3-9097,9 3 6384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5:02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1192 247 1392,'1'-5'1537,"-1"-1"0,1 0 0,-1 0 0,0 0 0,-1 1 0,1-1-1537,-1 1 362,0-1 1,-1 1-1,1 0 1,-1 0-1,0 0 1,-1-1-363,0 1 123,0-1 0,0 1 0,-1 0 0,0 0 0,0 0 0,-1 0 1,1 1-1,-1 0 0,0 0 0,0 0 0,-4-2-123,-14-7 700,0 1 1,-1 1-1,0 2 0,-1 0 0,0 2 1,0 0-1,-1 2 0,1 0 0,-1 2 1,0 1-1,-9 1-700,-7 2 284,-1 1 1,0 2 0,1 2-1,0 2 1,1 2-1,-25 9-284,32-8 18,0 2 0,1 2 0,1 0 0,0 3-1,1 0 1,-12 12-18,25-16 0,0 0-1,1 2 0,1 0 0,0 1 1,1 0-1,1 1 0,1 1 1,1 0-1,0 1 0,-6 16 1,3 1 15,2 0 0,1 1 0,2 1 0,0 9-15,-3 29 59,0 53-59,8-45 9,3-1 0,4 1-1,7 31-8,3-24 17,13 49-17,-16-105 10,1-1 0,1 0-1,2-1 1,2 0 0,9 15-10,-6-20 12,1 0 0,1-1 0,2-1 0,0 0 0,2-2 1,1-1-1,1-1 0,0-1 0,2-2 0,1 0 0,15 6-12,5 0 6,0-3-1,2-1 1,0-3-1,2-3 1,0-1-1,50 6-5,-26-9 11,0-4 0,0-3 0,1-3 0,0-4 0,0-3 0,29-8-11,-38 1 135,0-2 0,-1-4 0,-1-2 0,-1-3-1,-2-4 1,0-2 0,10-8-135,-25 8 264,-2-1 0,-1-2 0,-2-3-1,-1-1 1,-2-2 0,17-21-264,-36 35 75,-1-2 1,-2-1-1,0 0 1,6-15-76,-14 22 21,-1 0 1,-2-1 0,0 0-1,-1 0 1,-1-1 0,-1 0-1,0-1-21,-3 3 13,0-1 1,-2 1-1,0 0 0,-1-1 0,-1 1 0,-1 0 0,0-1 0,-5-11-13,-3-1 9,0 0 0,-2 1 1,-2 0-1,-13-20-9,-5-3 5,-2 1-1,-37-40-4,-90-92 34,142 164-27,-76-84 29,-5 5-1,-38-26-35,106 100-28,-1 2 0,-1 2 0,-2 1-1,0 1 1,-38-14 28,48 24-73,-2 1 0,1 1 0,-2 2 0,1 1 0,-1 1 0,1 1 0,-1 2 0,-25 1 73,19 3-583,1 2 0,-1 1 0,1 1-1,0 3 1,-15 5 583,48-13-110,0-1 0,0 1 0,0 0-1,1-1 1,-1 1 0,0 0-1,1 0 1,-1 0 0,0 0 0,1 1-1,-1-1 1,1 0 0,-1 1 110,2 0-64,-1-1 0,0 1 0,1 0 0,-1-1 0,1 1 1,0 0-1,-1-1 0,1 1 0,0 0 0,0 0 0,0 0 0,0 0 64,0-2-5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5:02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81 103 1016,'0'0'225,"0"0"0,0 0 0,0 0 0,0 0 0,0 1 0,-1-1 0,1 0 0,0 0 0,0 0 0,0 0 0,0 1 0,0-1 0,-1 0 1,1 0-1,0 0 0,0 0 0,0 0 0,-1 0 0,1 0 0,0 0 0,0 0 0,0 0 0,-1 0 0,1 0 0,0 0 0,0 0 0,0 0 0,-1 0 0,1 0 0,0 0 0,0 0 0,0 0 0,-1 0 0,1 0 0,0 0 0,0 0 0,0 0-225,-7-8 4729,5 6-4014,1-1-1,0 0 1,0 0 0,-1 0-1,2 0 1,-1 0-715,1-1 316,-1 0 1,2 1 0,-1-1 0,0 0 0,1 0 0,0 1-1,0-1 1,0 0 0,0 1 0,1-2-317,-1 3 111,0-1-1,0 0 1,0 1 0,1-1 0,-1 1 0,1-1 0,0 1-1,0 0 1,0 0 0,0 0 0,0 0 0,0 0 0,2-1-111,-3 3 32,0-1 0,0 1 0,0 0 0,1-1 0,-1 1 0,0 0 0,0 0 0,0 0 0,1 0 0,-1 0 0,0 0 0,0 1 0,0-1 1,1 0-1,-1 0 0,0 1 0,0-1 0,0 1 0,0-1 0,0 1 0,0 0 0,0-1 0,0 1 0,0 0 0,0 0 0,0 0 0,0 0-32,2 1 12,-1 0 1,0 1-1,-1-1 0,1 0 0,0 1 0,-1-1 0,1 1 0,-1-1 0,0 1 0,1 2-12,-1-2 41,0 0-1,0 0 1,-1 1-1,0-1 1,1 0-1,-1 1 1,0-1-1,0 0 1,-1 0-1,1 1 1,-1-1-1,1 0 1,-1 0-1,0 0 0,0 1 1,-1-1-1,1 0 1,-1-1-1,1 1 1,-1 0-1,0 0 1,0-1-1,0 1 1,0-1-1,-1 1 1,-2 1-41,3-2 20,-1 0 0,0 0-1,0 0 1,0-1 0,-1 1 0,1-1 0,0 0 0,-1 0 0,1 0 0,-1 0 0,1-1 0,0 1 0,-1-1 0,1 0 0,-1 0-1,0 0 1,1 0 0,-1-1 0,1 1 0,-1-1-20,2 0-2,-1 0 0,1 1 0,-1-1 0,1 0 0,0 0 0,-1-1 0,1 1 0,0 0 0,0-1 0,0 1 0,0-1 0,0 0 0,0 1 0,1-1 0,-1 0 0,1 0 0,-1 0-1,1-1 1,-1 1 0,1 0 0,0 0 0,0-1 0,0 1 0,1 0 0,-1-1 0,1 1 0,-1-1 0,1 1 2,0 0-4,0 1 0,-1-1 0,2 1 0,-1-1 0,0 1 0,0-1 0,0 1 0,1 0 0,-1-1 0,1 1 0,-1 0 0,1-1 0,-1 1 0,1 0 0,0-1 0,0 1 0,-1 0 0,1 0 0,0 0 0,0 0 0,0 0 0,0 0 0,1 0 0,-1 0 0,0 0 0,0 1 0,1-2 4,4 0-4,0-1 1,0 1 0,0 0 0,0 0 0,4 0 3,-6 1 5,5-1 37,0 1 0,0 0 0,0 0-1,0 0 1,8 2-42,-14-1 44,1 0 0,0 1 1,0 0-1,0 0 0,0 0 0,0 0 0,-1 0 0,1 1 1,0 0-1,-1-1 0,1 1 0,-1 1 0,3 1-44,-5-3 23,0-1 1,-1 1-1,1-1 0,0 1 0,-1 0 0,1-1 1,-1 1-1,1 0 0,-1 0 0,1-1 0,-1 1 1,1 0-1,-1 0 0,0 0 0,1-1 0,-1 1 1,0 0-1,0 0 0,0 0 0,0 0 0,0 0 1,0 0-1,0 0 0,0-1 0,0 1 0,0 0 1,0 0-1,0 0 0,-1 0 0,1 0 0,0 0 1,-1-1-1,1 1 0,0 0 0,-1 0 0,1-1 1,-1 1-1,1 0 0,-1 0 0,0-1 0,1 1 1,-1-1-1,0 1 0,1 0 0,-1-1 0,0 0 1,0 1-24,-3 2 75,0-1 1,0 0-1,0 0 1,0 0-1,0 0 1,0-1-1,0 0 0,-1 0 1,-1 1-76,2-2 11,0 0 0,-1 0 0,1 0 0,0 0 0,0-1 0,-1 0 0,1 1-1,0-2 1,0 1 0,-3-2-11,4 2-5,0 0 0,1 0 0,-1 0 0,1-1 0,0 1 0,-1-1 0,1 0 0,0 1-1,0-1 1,0 0 0,0 0 0,1-1 0,-1 1 0,0 0 0,1-1 0,0 1 0,-2-3 5,3 4-4,0 0 0,-1 0 0,1 0 0,0 0 0,0 0 0,-1-1 0,1 1 0,0 0 0,0 0 0,1 0 0,-1 0 0,0-1 0,0 1 0,0 0 1,1 0-1,-1 0 0,1 0 0,-1 0 0,1 0 0,-1 0 0,1 0 0,0 0 0,-1 0 0,1 0 0,0 0 0,0 0 0,-1 0 0,1 1 0,0-1 1,0 0-1,0 1 0,0-1 0,0 0 0,0 1 0,0 0 0,0-1 0,1 1 0,-1-1 0,0 1 0,0 0 0,0 0 4,4-1 4,-1 0 1,0 1-1,0-1 0,1 1 0,-1 0 0,0 1 0,1-1 0,-1 1 1,0-1-1,0 1 0,0 1 0,1-1 0,-1 0 0,-1 1 1,1 0-1,0 0 0,0 0 0,-1 1 0,1-1 0,-1 1 0,1 0 1,-1-1-1,0 2 0,0-1 0,-1 0 0,3 4-4,-1 4 269,-4-11-299,0-1 1,-1 1-1,1 0 0,0 0 1,0 0-1,0 0 0,0 0 0,0 0 1,0 0-1,0 0 0,0 0 1,0-1-1,0 1 0,0 0 0,0 0 1,-1 0-1,1 0 0,0 0 0,0 0 1,0 0-1,0 0 0,0 0 1,0 0-1,0 0 0,-1 0 0,1 0 1,0 0-1,0 0 0,0 0 1,0 0-1,0 0 0,0 0 0,0 0 1,-1 0-1,1 0 0,0 0 1,0 0-1,0 0 0,0 0 0,0 0 1,0 0-1,0 0 0,0 0 1,-1 0-1,1 1 0,0-1 0,0 0 1,0 0-1,0 0 0,0 0 1,0 0-1,0 0 0,0 0 0,0 0 1,0 0-1,0 1 0,0-1 0,0 0 1,0 0-1,0 0 0,0 0 1,0 0-1,0 0 0,0 0 0,0 1 1,0-1-1,0 0 0,0 0 1,0 0 29,-2-1-440,-10-11 1026,2-3-184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5:03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1288,'1'16'8647,"1"5"-2837,-2-16-4966,0 1 0,0-1-1,0 1 1,-1 2-844,-9 37 2577,5-27-1917,1 1-1,1 0 0,1 0 0,0 13-659,2-27 55,0 1 1,0-1 0,1 1-1,0-1 1,0 1 0,1-1 0,0 0-1,0 0 1,0 0 0,0 0-1,1 0 1,-1 0 0,1 0-1,1-1 1,-1 1 0,1-1-1,-1 0 1,2 1-56,-3-4 5,0 1 0,0-1 0,0 0 0,1 0 0,-1 1 0,0-1 0,1-1 0,-1 1 0,0 0 0,1-1 0,-1 1 0,1-1 0,-1 0 0,1 1 0,-1-1 1,1 0-1,-1-1 0,1 1 0,-1 0 0,1-1 0,-1 0 0,0 1 0,1-1 0,-1 0 0,0 0 0,2-1-5,3-1 7,1-1 0,-1-1 0,0 1 1,0-1-1,-1 0 0,1-1 0,-1 0-7,5-5 5,-1 0 0,-1 0 0,0-1 0,0-1 0,-1 0 0,-1 0 0,4-8-5,-9 15 11,-1 5-4,0 0 0,-1-1 0,1 1 0,-1 0 0,1-1 0,-1 1 0,0-1 0,0 1 0,1 0 0,-1-1 0,0 0-7,0 2 3,0 0-1,0 0 0,0 0 1,0 1-1,0-1 1,-1 0-1,1 0 0,0 0 1,0 0-1,0 0 1,0 0-1,0 0 0,0 0 1,0 0-1,0 0 1,0 0-1,0 0 0,0 0 1,0 1-1,0-1 1,0 0-1,-1 0 0,1 0 1,0 0-1,0 0 1,0 0-1,0 0 0,0 0 1,0 0-1,0 0 1,0 0-1,0 0 0,0 0 1,-1 0-1,1 0 1,0 0-1,0 0 1,0 0-1,0 0 0,0 0 1,0 0-1,0 0 1,0 0-1,0 0 0,-1-1 1,1 1-1,0 0 1,0 0-1,0 0 0,0 0 1,0 0-1,0 0 1,0 0-1,0 0 0,0 0 1,0 0-1,0 0 1,0 0-1,0-1 0,0 1 1,0 0-1,0 0 1,0 0-1,0 0 0,0 0 1,0 0-1,0 0 1,0 0-3,-6 11 164,1 11-65,1-1 0,1 1-1,1 5-98,1-16 45,1-1-1,-1 1 0,2 0 0,0-1 0,0 1 1,0-1-1,2 0 0,-1 1 0,1-1 1,1 0-1,0 0 0,4 7-44,-7-15 28,0 0 0,0 0 0,0-1 0,1 1 0,-1-1 0,1 1 0,-1-1 0,1 1 0,0-1-28,0 1 13,0-1 0,1 0 0,0 0 1,-1 0-1,1 0 0,0-1-13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5:03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1992,'6'-3'3574,"-3"1"-2508,0 1 0,-1-1 0,1 1-1,0 0 1,0 0 0,0 0 0,1 0-1066,-3 1 171,-1 0 0,1 0-1,-1 0 1,0 0 0,1 0 0,-1 0 0,1 1 0,-1-1 0,1 0 0,-1 0 0,0 0 0,1 0 0,-1 1 0,1-1 0,-1 0 0,0 0 0,1 0 0,-1 1 0,0-1 0,1 1-171,-1-1 174,1 1 0,-1 0 0,1 0 0,-1 0 0,0-1 0,1 1 0,-1 0 0,0 0 0,1 0 0,-1 0 0,0 0 0,0 0 0,0 0-174,0 34 2364,0-24-1955,0 0-1,1 0 0,0 0 0,0 0 0,1 1-408,-1-9 71,0-1-1,-1 1 0,1-1 1,0 0-1,0 1 1,0-1-1,1 0 0,-1 0 1,1 0-1,-1 0 0,1 0 1,0 0-1,-1 0 1,1 0-1,0-1 0,0 1 1,0-1-1,1 1 0,-1-1 1,0 0-1,0 0 1,1 0-1,0 0-70,-1 0 37,-1-1 0,1 1 0,-1-1 1,1 0-1,-1 0 0,1 0 0,-1 0 0,1 0 0,-1 0 0,1 0 0,-1 0 1,1-1-1,-1 1 0,1-1 0,-1 1 0,1-1 0,-1 1 0,0-1 1,1 0-1,-1 0 0,0 1 0,0-1 0,1 0 0,-1 0 0,0 0 1,0-1-1,0 1 0,0 0 0,0-1-37,4-5 64,-1-1 0,0 1 0,0-1 1,-1 0-1,1-2-64,6-14-78,-2 9-612,0 1 0,1 0 0,1 0 0,5-5 690,-3 4 1123,-3 7-709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5:04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1008,'-28'37'1945,"36"-28"9841,-4 2-8969,-2 3-313,-7 5-1327,-3 2-521,-3 6-760,-1-6-104,0-3 64,3-9 440,4-12-168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5:05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675 72 72,'1'27'661,"-1"-27"-638,0 0-1,-1 0 0,1 1 0,0-1 0,0 0 1,0 0-1,0 1 0,0-1 0,-1 0 0,1 0 1,0 0-1,0 0 0,0 1 0,0-1 0,-1 0 1,1 0-1,0 0 0,0 0 0,-1 0 0,1 1 1,0-1-1,0 0 0,-1 0 0,1 0 0,0 0 1,0 0-1,-1 0 0,1 0 0,0 0 0,0 0 1,-1 0-1,1 0 0,0 0 0,0 0 0,-1 0-22,-10-3 1546,8 2-537,-22-6 6254,0 1-3617,2 1-2022,1 2 1,-12 0-1625,-70 1 2549,-12-1-1132,32-3-872,-69-14-545,151 19-9,-4 0-50,0 0 0,0 0 1,1 0-1,-1-1 0,0 0 0,1 0 0,-1-1 0,1 0 1,-1 0-1,1 0 59,5 3-44,0 0 1,-1 0 0,1 0 0,0-1-1,0 1 1,0 0 0,-1 0 0,1 0-1,0 0 1,0 0 0,0-1 0,-1 1-1,1 0 1,0 0 0,0 0 0,0-1-1,0 1 1,0 0 0,0 0 0,0-1-1,0 1 1,-1 0 0,1 0 0,0 0-1,0-1 1,0 1 0,0 0 0,0 0-1,0-1 1,0 1 0,0 0 0,0 0-1,0-1 1,1 1 0,-1 0 0,0 0-1,0 0 1,0-1 0,0 1 0,0 0-1,0 0 1,0-1 0,1 1 0,-1 0-1,0 0 1,0 0 43,12-6-2485,9 1 1178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5:06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610 1 1112,'-41'3'11004,"1"5"-6056,-38 17-3907,28-8 388,-85 32 182,20-5-1143,87-35-812,0-1 1,-1-2 0,-7 1 343,32-7-281,0 0 1,0 0-1,0 0 1,1 0-1,-1-1 1,-1 1 280,5 0-23,0 0 1,0 0-1,0 0 1,0-1-1,0 1 1,0 0 0,0 0-1,1 0 1,-1 0-1,0 0 1,0 0-1,0 0 1,0 0 0,0 0-1,0 0 1,0 0-1,0 0 1,0 0-1,0 0 1,0 0 0,0-1-1,0 1 1,0 0-1,0 0 1,0 0 0,0 0-1,0 0 1,0 0-1,0 0 1,0 0-1,0 0 1,-1 0 0,1 0-1,0 0 1,0 0-1,0 0 1,0-1-1,0 1 1,0 0 0,0 0-1,0 0 1,0 0-1,0 0 1,0 0-1,0 0 1,0 0 0,0 0-1,0 0 1,0 0-1,0 0 1,-1 0-1,1 0 1,0 0 0,0 0-1,0 0 1,0 0-1,0 0 1,0 0-1,0 0 1,0 0 0,0 0-1,0 0 1,0 0-1,0 0 1,0 0 0,0 0-1,-1 0 1,1 0 22,14-2-1386,11-1 768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5:06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1 680,'4'1'12334,"-2"3"-8070,-1 9-5503,-1-5 2917,0-7-1604,1 9 280,-1 0-1,0-1 1,0 1 0,-1 0-1,-1-1 1,1 1 0,-2-1-1,-1 6-353,-25 56 1323,-4 1-1323,-28 69 507,52-117-474,2 1-1,0 0 0,2 0 0,-3 23-32,8-27-598,1-14-595,-1-7 1138,0 0-1,0 1 1,0-1 0,0 0-1,0 0 1,0 0-1,0 0 1,0 0-1,0 0 1,0 0 0,0 0-1,1 0 1,-1 0-1,0 1 1,0-1-1,0 0 1,0 0 0,0 0-1,0 0 1,0 0-1,0 0 1,1 0-1,-1 0 1,0 0 0,0 0-1,0 0 1,0 0-1,0 0 1,0 0-1,1 0 1,-1 0 0,0 0-1,0 0 1,0 0-1,0 0 1,0 0-1,0 0 1,0-1 0,0 1-1,1 0 1,-1 0-1,0 0 1,0 0-1,0 0 1,0 0 0,0 0 55,6-6-1467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5:06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1312,'-5'4'9652,"4"2"-5708,7 9-2566,-1-4 521,0 9-935,0 1 1,-2 0-1,0 0 0,-2 0 0,0 16-964,1 90 1461,-1-78-1117,0-20 2,3 28-346,16 55 139,-15-86-395,1 0-1,2-1 1,1 4 256,-8-28 91,-1 1 1,0-1-1,1 1 1,-1-1-1,1 0 1,0 1-1,-1-1 1,1 0 0,0 1-1,0-1 1,0 0-1,0 0 1,0 0-1,0 0 1,0 0-1,0 0 1,0 0 0,0 0-1,1-1 1,-1 1-92,15 0 928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5:26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270 266 696,'1'-1'672,"1"1"-1,-1-1 0,1 0 1,-1 1-1,0-1 1,1 0-1,-1 0 0,0 0 1,0 0-1,0 0 1,0 0-1,0-1 0,0 1 1,0 0-1,0-1-671,1-1 749,-1 1 1,0-1-1,0 0 0,0 0 0,0 1 0,0-1 0,-1 0 1,1-1-750,0-3 776,-1-1 1,0 0 0,0 0-1,-1 0 1,0 0 0,0 0-777,-1-3 236,-1 0 1,0 0 0,0 0 0,-1 0-1,-1 1 1,0 0 0,0 0 0,-1 0-1,0 0 1,-1 1 0,-1-1-237,5 6 29,-1 0 0,1 0 0,-1 1 0,0 0 0,0-1 0,-1 1 0,1 1 1,0-1-1,-1 1 0,0 0 0,1 0 0,-1 0 0,0 0 0,0 1 0,0 0 0,0 0 0,0 0 0,-1 1 0,1 0 1,0 0-1,0 0 0,0 0 0,0 1 0,0 0 0,-5 1-29,5 0 7,0 0 1,-1 1-1,1-1 1,0 1-1,1 0 1,-1 0-1,0 1 0,1 0 1,0-1-1,0 1 1,0 1-1,0-1 1,1 1-1,0-1 0,-1 1 1,2 0-1,-3 4-7,-1 4 36,0 0 0,1 0 0,1 0 0,0 1 0,1-1-1,-1 13-35,2-10 72,0 0 0,2 1-1,0-1 1,1 1-1,2 10-71,-2-20 36,0 0-1,1 0 0,0 1 1,0-1-1,1 0 0,0 0 1,0-1-1,1 1 0,-1-1 1,2 0-1,-1 0 1,0 0-1,4 3-35,-5-6 13,0-1 0,0 0 0,0 1 0,1-1 1,-1 0-1,1 0 0,-1-1 0,1 1 0,0-1 0,-1 0 1,1 0-1,0 0 0,0 0 0,0-1 0,0 0 0,0 1 0,0-1 1,0-1-1,0 1 0,0-1 0,-1 1 0,1-1 0,1-1-13,2 0 3,-1 0 0,0 0-1,1-1 1,-1 0 0,-1 0 0,1-1-1,0 0 1,-1 0 0,0 0-1,0 0 1,0-1 0,0 0-1,1-2-2,0-2 3,1-1 1,-1 0-1,-1 0 0,0 0 0,1-5-3,6-19 18,-1-2-18,-5 20 6,-3 5 13,0 0 0,0 0 0,-1 0 0,0 0 0,-1 0 0,0-3-19,-1 32 133,2 1 0,0-1 0,0 1 0,2-1 1,1 0-1,0-1 0,1 1 0,0-1 1,2 1-134,-4-12 26,-1 0 0,1 0 1,0 0-1,1-1 0,-1 0 1,1 0-1,0 0 0,1 0-26,-3-2 24,0 0 0,1-1 0,-1 1 0,1-1 0,0 0 0,-1 0 0,1 0 0,0-1-1,0 1 1,0-1 0,1 0 0,-1 0 0,1 0-24,-3-2 111,0 1 0,0 0 1,0 0-1,0-1 0,0 1 0,0-1 0,0 1 1,0-1-1,0 0 0,-1 0 0,1 0 0,0 0 0,-1 0 1,1 0-1,-1 0 0,1-1 0,-1 1 0,1-1 1,-1 1-1,0-1 0,0 1 0,0-1 0,0 0 1,1 0-112,17-31 816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52:21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2 536,'5'0'-114,"5"-1"4685,-8 2-889,-6 4 362,-10 4-1103,0 0-1,-14 6-2940,-16 10 886,-7 10 402,-6 8-1288,48-36 159,0-1 0,0-1 0,-1 1 1,0-1-1,-7 2-159,14-6 48,0 1 1,0 0-1,0 0 0,0 1 1,0-1-1,0 1 0,0-1 1,1 1-1,-1 0 0,1 0 0,0 0 1,0 0-1,0 0 0,0 0 1,0 1-49,1-2 62,0 0 0,0 0 0,0 0 1,1 1-1,-1-1 0,1 0 0,-1 0 0,1 1 1,0-1-1,0 0 0,0 1 0,0-1 0,0 0 1,0 0-1,1 1 0,-1-1 0,1 0 1,-1 0-1,1 1 0,0-1 0,0 0 0,0 0 1,0 0-1,1 1-62,8 8 253,-1 0 1,2-1 0,-1 0-1,2-1 1,-1 0-1,2 0-253,25 14 617,13 6-617,19 11 349,-68-38-347,31 21 213,-31-22-221,0 1 0,0 0 0,0 0 0,0 0 0,-1 0 0,1 0 0,0 0 0,-1 0 0,0 0 0,0 1 0,1-1 0,-1 0 0,0 2 6,-8-8-3690,5 3 3091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5:26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1984,'-1'32'14628,"1"17"-10364,0 11-2039,0 21-313,3 7-383,9-5-769,4-8-296,8-19-320,2-11-56,3-18-80,1-10-264,-1-17-584,-4-4 200,-6-12 208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5:26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25 2256,'-20'-3'15604,"18"6"-12227,6 1-913,11 0-672,2-2-247,11-2-625,4-1-368,12-6-136,4 1 24,11-2 248,12-3 641,21 10-929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5:27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2729,'-3'11'10675,"2"1"-5901,2-6-4038,-1 0 0,2-1 0,-1 1 1,2 4-737,0 4 1288,50 248 4226,-57-278-5593,-2-10-70,5 13 113,1 0 1,0 0-1,1 0 1,0 0-1,1 0 1,1 0-1,0 1 1,0-1-1,1 1 1,1 0-1,0 0 0,1 1 1,0-1-1,1 1 1,0 0-1,8-9 36,-12 17 2,0 0 0,-1 1 0,1-1 0,0 1 0,0-1-1,0 1 1,1 0 0,-1 0 0,1 1 0,-1-1 0,1 1-1,-1-1 1,1 1 0,0 0 0,-1 1 0,1-1-2,0 1 14,-1 0 0,1 0 0,-1 0 0,0 1 0,1-1 1,-1 1-1,0 0 0,1 0 0,-1 0 0,0 0 0,0 1 1,0-1-1,0 1 0,0 0 0,0 0 0,-1 0 0,1 0 1,2 3-15,1 1 77,0 1 1,0 1 0,0-1 0,-1 1 0,0 0 0,0 0 0,-1 0 0,0 1 0,1 3-78,5 18 424,-1 0 0,0 6-424,1 5 315,-10-38-299,1 0 0,0-1 0,0 1 0,1-1 0,-1 1 0,0-1 0,1 1 0,-1-1 0,1 0 0,1 1-16,-3-3-1,0 0 0,0 0 0,0 1 0,0-1 0,0 0 0,0 0 0,0 0 0,0 0-1,1 0 1,-1 0 0,0 0 0,0 0 0,0 0 0,0 0 0,0 0 0,0 0 0,0 0 0,0 0 0,1 0 0,-1 0 0,0 0 0,0 0 0,0 0 0,0 0 0,0 0 0,0 0-1,0 0 1,0 0 0,1 0 0,-1 0 0,0 0 0,0 0 0,0 0 0,0 0 0,0 0 0,0 0 0,0 0 0,0 0 0,0 0 0,1 0 0,-1 0 0,0 0 0,0 0 0,0-1 0,0 1-1,0 0 1,0 0 0,0 0 0,0 0 0,0 0 0,0 0 1,2-5-103,-2-1-40,1 1 1,-1-1-1,0 0 1,-1 1 0,0-3 142,0 1-146,1 1 1,-1-1-1,1 0 1,1-2 145,0-1-126,1 0 1,1 1-1,0-1 1,0 1-1,3-7 126,7-10-129,5-7 129,-8 14-21,-7 15 24,1-4 7,0 0 0,1 0 0,0 0 1,1 1-1,1-1-10,-6 6 21,1 1 1,-1 0-1,0-1 0,1 1 1,-1 0-1,1 0 1,-1 0-1,1 0 1,-1 0-1,1 0 1,0 1-1,0-1 0,-1 1 1,1-1-1,0 1 1,0-1-1,0 1 1,0 0-1,-1 0 0,1 0 1,0 0-1,0 0 1,0 0-1,0 1 1,0-1-1,-1 0 1,1 1-1,0 0-21,1 0 59,0 1 0,0 0 0,0 0 0,0 0 0,-1 0 1,1 0-1,-1 1 0,1-1 0,-1 1 0,0-1 0,0 1 0,0 0 0,0 0-59,4 9 282,1 0 0,2 9-282,-7-15 72,9 22 421,1 7-493,-4-10 670,10 23-670,-18-48 34,0 0-1,1 1 1,-1-1 0,0 0-1,0 1 1,0-1 0,0 0-1,1 0 1,-1 1 0,0-1-1,0 0 1,0 0 0,1 1-1,-1-1 1,0 0 0,1 0-1,-1 1 1,0-1 0,0 0-1,1 0 1,-1 0-34,6-4 311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5:27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82 2016,'1'13'7061,"3"33"3686,3 0-6623,-5-34-3517,1 0 0,0 0 0,1 0 0,0-1 0,1 1 0,2 3-607,-5-12 75,0 0 1,0 0-1,1 0 0,0 0 1,-1 0-1,1-1 0,0 1 1,0-1-1,0 0 0,1 0 1,-1 0-1,0 0 0,1-1 1,-1 1-1,1-1 0,0 0 1,-1 0-1,1 0 0,0 0 1,0-1-1,0 0 0,-1 0 1,5 0-76,-5 0 2,0 0 1,1 0 0,-1 0 0,1-1-1,-1 0 1,1 0 0,-1 0 0,0 0 0,0 0-1,0 0 1,1-1 0,-1 0 0,0 0-1,-1 1 1,1-2 0,0 1 0,-1 0-1,1 0 1,-1-1 0,0 0 0,1 1-1,-1-1 1,0 0 0,-1 0 0,1 0-1,0-1-2,0-4-19,0 1-1,0-1 0,-1 0 1,0 1-1,0-1 0,-1 0 1,0 0-1,0 0 0,-1 0 0,0 0 1,0 1-1,-1-1 0,0 0 1,-3-5 19,1 2-70,-1-1 0,0 1 1,-1 0-1,0 0 0,-1 1 0,0 0 1,-1 0-1,-8-8 70,11 13-52,-1-1 1,1 1 0,-1 1-1,-1-1 1,-3-1 51,8 4-9,0 1 0,0 0 0,-1 0 1,1 0-1,0 1 0,0-1 0,-1 0 0,1 1 1,0-1-1,-1 1 0,1 0 0,0 0 0,-1 0 1,1 0-1,0 0 0,-1 1 0,1-1 0,0 1 1,-2 0 8,0 1-34,0 0 1,0 1-1,1-1 1,-1 1-1,1 0 1,0 0-1,-1 0 1,1 1-1,1-1 1,-1 1-1,1 0 1,-1-1-1,1 1 1,0 0-1,0 0 0,0 1 34,0 2-283,-1 0-1,1 1 0,0-1 0,0 1 1,1-1-1,0 1 0,0-1 0,1 1 1,0 0 283,0-6 86,0 0 0,0 0 1,0 0-1,1-1 1,-1 1-1,1 0 0,-1 0 1,1 0-1,0 0-86,0 0 51,0-1-1,0 0 0,0 0 1,1 1-1,-1-1 1,0 0-1,0 0 0,2 0-50,-3 0 3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5:27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8042,'-3'0'1065,"0"0"0,1 1 0,-1-1 1,0 1-1,0-1 0,1 1 0,-1 0 1,0 0-1,1 0 0,-1 0 0,1 0 1,-1 1-1,1-1 0,-2 3-1065,0-1 523,1 0 0,0 0-1,1 0 1,-1 0 0,0 1 0,1-1 0,0 1 0,0 0-1,-1 2-522,0 1 160,1 0-1,-1 0 0,2 0 0,-1 0 0,1 1 0,0-1 0,0 0 0,1 1 0,0-1 0,0 1 0,1 2-159,0-3 69,1-1 1,0 0-1,0 0 0,0 0 0,0 0 0,1 0 1,0 0-1,1-1 0,-1 1 0,1-1 0,0 0 0,0 0 1,1 0-1,3 3-69,9 6 190,0-1 0,1-1 1,16 8-191,-15-9 143,-1 1 0,-1 0 0,7 7-143,-21-17 20,0 1 0,0 0-1,-1 0 1,1 0 0,-1 0 0,0 0 0,1 0 0,-2 1 0,1 0-20,-1-3 6,-1 0 0,1 0 1,-1 1-1,0-1 0,1 0 0,-1 1 1,0-1-1,0 0 0,0 0 0,0 1 0,0-1 1,0 0-1,-1 1 0,1-1 0,0 0 0,-1 0 1,1 1-1,-1-1 0,1 0 0,-1 0 1,0 0-1,1 0 0,-1 0 0,0 0 0,0 0 1,0 0-1,1 0 0,-2 0-6,-3 4-34,-1-1 1,0 0-1,0 0 0,0-1 0,0 1 1,-1-1-1,1-1 0,-1 1 0,1-1 1,-1 0-1,-7 0 34,4 0-204,1-1 0,-1 0-1,0-1 1,0 0 0,0 0 0,0-1 0,0-1 0,-3 0 204,8 1 37,1 0 0,0-1 1,0 1-1,0-1 0,0 0 1,0 0-1,-2-1-37,4 0 21,-1 1 0,0-1-1,1 1 1,0-1 0,0 0-1,-1 0 1,0-3-21,3 6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5:28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1552,'26'40'12843,"-9"8"-7586,-1 16-2368,-4 7-433,1 0-415,3-6-993,4-10-448,8-18-392,4-8 64,-3-22-344,-14-14-224,0 1 1520,1-30-1144</inkml:trace>
  <inkml:trace contextRef="#ctx0" brushRef="#br0" timeOffset="1">0 154 2753,'12'4'16595,"7"-4"-12874,15-1-1849,10 1-63,11-7-833,-3 2-48,2-3-56,1-3 601,13 8-825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5:28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19 243 27710,'1'0'10,"-1"0"1,1 0-1,-1 0 0,1 1 0,-1-1 1,1 0-1,-1 0 0,0 1 1,1-1-1,-1 0 0,1 1 0,-1-1 1,0 1-1,1-1 0,-1 0 1,0 1-1,0-1 0,1 1 0,-1-1 1,0 1-1,0-1 0,0 1 1,0-1-1,1 1 0,-1-1 0,0 1 1,0 0-11,0 0 24,0 1-1,-1-1 1,1 1 0,0-1 0,-1 1 0,1-1 0,0 0-1,-1 1 1,0-1 0,0 1-24,1-2 2,0 1-1,0-1 1,0 0 0,-1 1 0,1-1-1,0 0 1,0 1 0,0-1 0,-1 0-1,1 1 1,0-1 0,-1 0-1,1 0 1,0 1 0,-1-1 0,1 0-1,0 0 1,-1 0 0,1 0 0,0 1-1,-1-1 1,1 0-2,-1 0-2,1 0 1,0-1-1,-1 1 0,1 0 0,-1 0 1,1 0-1,0 0 0,-1-1 0,1 1 1,-1 0-1,1 0 0,0-1 0,-1 1 1,1 0-1,0-1 0,0 1 1,-1 0-1,1-1 0,0 1 0,0 0 1,-1-1-1,1 1 0,0-1 0,0 1 1,0-1 1,-2-3-56,0-1 0,1 0 0,0 0 0,0 0 0,0 0 0,1 0 0,-1-1 0,1 1 0,1 0 0,-1 0 0,1 0 0,0 0 0,1-5 56,3-10-236,1-1-1,7-12 237,-13 32-2,5-13-31,1 1 1,0 0 0,0 0-1,2 0 1,1-1 32,-7 11 11,0 0 0,0 0 1,1 0-1,-1 1 0,1-1 0,0 1 1,0 0-1,0 0 0,0 0 0,0 0 1,0 0-1,0 0 0,1 1 0,-1 0 0,1 0 1,-1 0-1,1 0 0,-1 0 0,1 1 1,0-1-1,-1 1 0,4 0-11,-2 1 67,1 0 0,-1 0-1,0 0 1,0 1 0,-1-1 0,1 1 0,0 1-1,0-1 1,-1 0 0,0 1 0,1 0-1,-1 0 1,0 1 0,0-1 0,-1 1-1,1-1 1,-1 1 0,0 1 0,0-1-1,1 1-66,4 8 225,-1 0 0,0 0 0,-1 1 0,0-1 0,-1 1 0,1 8-225,3 15 756,2 22-756,-6-30 183,-5-28-220,6 22 383,-6-23-377,0 0-1,0 0 1,0 1-1,0-1 1,0 0-1,0 0 1,1 1-1,-1-1 1,0 0 0,0 0-1,0 0 1,0 0-1,1 1 1,-1-1-1,0 0 1,0 0 0,1 0-1,-1 0 1,0 0-1,0 1 1,1-1-1,-1 0 1,0 0-1,0 0 1,1 0 31,-1 0-163,1-1 1,-1 1-1,1 0 0,-1 0 0,1 0 1,-1-1-1,1 1 0,-1 0 0,1-1 1,-1 1-1,0 0 0,1-1 0,-1 1 0,0-1 1,1 1-1,-1 0 0,0-1 0,1 1 163,8-14-1691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5:29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7602,'12'18'12162,"2"-3"-9225,-1 7-889,-2 7-287,-3 2-361,1 2-760,0-4-280,-2-5-16,2-5-72,-5-14-504,-3-4 1465,-1-7-1105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5:29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13123,'11'-3'9666,"7"4"-7618,0 1-223,2 4-649,-3 0-408,3-1-344,1 0-280,3-2 728,1 2 425,1-9-937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5:29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4145,'0'6'15211,"2"18"-12746,3 7-537,-5 24-88,3-2-399,-2-27-785,2 1-248,14 87-224,3-2-56,16-15 96,-3-57-80,4-28-360,-1-12-208,-5-20 1640,0-5-1128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4:52:52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455 8 384,'3'-3'3775,"2"-1"5534,-5 4-9130,0 0-1,0 0 0,1 0 1,-1 0-1,0-1 1,0 1-1,1 0 0,-1 0 1,0 0-1,1 0 1,-1 0-1,0 0 1,0 0-1,1 0 0,-1 0 1,0 0-1,1 1 1,-1-1-1,0 0 0,0 0 1,1 0-1,-1 0 1,0 0-1,0 0 0,1 0 1,-1 1-1,0-1 1,0 0-1,0 0 0,1 0 1,-1 1-1,0-1 1,0 0-1,0 0 1,0 1-1,1-1 0,-1 0 1,0 0-1,0 1 1,0-1-179,2 13 1370,-1-11-1539,-1 0 207,0 0 1,0 1-1,0-1 1,0 0-1,-1 0 0,1 0 1,-1 1-1,1-1 1,-1 0-1,0 1-38,-1 2 58,0 1 0,0 0 0,0-1 0,-1 0 0,0 1 0,0-1 1,0 0-1,-1-1 0,1 1 0,-1 0 0,-1-1 0,1 0 0,-3 2-58,5-4 24,-18 13 211,0 0 0,-1-1 0,-1-1 0,-15 6-235,-103 38 495,126-50-469,1 0 1,1 2-1,0-1 0,-11 11-26,-19 13-4,39-31-69,0 1 0,-1 0 0,1-1 0,-1 0 0,1 0 0,-1 0 0,1 0 0,-1 0 73,4-1-67,-1 0-1,1 0 1,-1 0 0,1 0 0,-1 0-1,1 0 1,0 0 0,-1 0-1,1 0 1,-1 0 0,1 0-1,-1 0 1,1 0 0,-1 0-1,1 0 1,0 0 0,-1 0-1,1 0 1,-1-1 0,1 1 0,0 0-1,-1 0 1,1-1 0,0 1-1,-1 0 1,1 0 0,0-1-1,-1 1 1,1 0 0,0-1-1,-1 1 1,1-1 0,0 1-1,0 0 1,0-1 0,-1 1-1,1-1 1,0 1 0,0 0 0,0-1-1,0 1 1,0-1 0,0 1-1,0-1 1,0 1 67,0-2-510,0-1 0,0 1 0,1 0-1,-1 0 1,0 0 0,1-1 0,0 0 510,0 0-705,1 1 1,-1 0-1,1-1 0,-1 1 1,1 0-1,-1 0 0,1 0 1,0 0-1,0 0 705,6-6-2981,6-10-2404,2 1 4068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5:30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1392,'-4'10'13035,"7"-8"-4649,12-2-6402,-1 4-151,12 0-553,2-2-424,2 2-512,3-4 112,1-2-56,-4 1 849,-2-3-849</inkml:trace>
  <inkml:trace contextRef="#ctx0" brushRef="#br0" timeOffset="1">449 373 9882,'9'-1'2632,"-1"-1"0,1 0-1,0-1 1,5-2-2632,-8 2 348,0 1 0,0-2 0,-1 1 0,1 0-1,-1-1 1,0 0 0,0-1 0,0 1 0,-1-1 0,4-4-348,4-7 589,-1 0 1,-1-1-1,-1 0 1,5-12-590,-1-2 329,-2 0 0,2-10-329,-12 34 20,1 1 0,-1-1 0,0 1 0,-1-1 0,1 0 0,-1 1 0,-1-1-1,0-3-19,1 8 10,0-1 0,-1 1 0,1 0-1,-1-1 1,0 1 0,1 0 0,-1 0 0,0 0-1,-1 0 1,1-1 0,0 1 0,0 1-1,-1-1 1,0 0 0,1 0 0,-1 0-1,0 1 1,0-1 0,1 1 0,-1 0 0,0-1-1,-1 1 1,1 0 0,0 0-10,0 0 6,-1 1 0,1-1 0,-1 1 1,0 0-1,1 0 0,-1 0 0,1 0 0,-1 0 1,1 0-1,-1 1 0,0-1 0,1 1 0,-1-1 1,1 1-1,0 0 0,-1 0 0,1 1 0,0-1 1,-1 0-1,1 1 0,0-1 0,0 1-6,-4 2 12,1 1 0,0 0 0,0 0-1,0 1 1,0-1 0,1 1 0,-2 4-12,1-1 44,0 0 1,1 0 0,1 0 0,-1 0-1,1 1 1,1 0 0,0-1 0,0 1 0,1 0-1,1 0 1,-1 0 0,1 0 0,1 0-1,0 0 1,0 0 0,1 0 0,1-1 0,-1 1-1,5 8-44,1 4 189,2-1 0,12 21-189,-19-38 15,0 0 0,-1 0 0,2 0 1,-1-1-1,0 1 0,1-1 0,-1 0 0,1 1-15,-1-3 12,-1 1 0,1 0-1,0-1 1,0 0-1,0 0 1,-1 1-1,1-2 1,0 1 0,0 0-1,0-1 1,1 1-1,-1-1 1,2 0-12,2 0-129,-1-1 1,1 0-1,-1 0 1,0-1-1,1 1 1,-1-2-1,0 1 0,0-1 1,0 1-1,0-2 1,-1 1-1,1-1 1,-1 1-1,3-4 129,2-2-1230,0-1 1,-1 1-1,0-1 0,0-1 1,-1 0-1,5-9 1230,4-12-2331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5:30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1 123 432,'5'4'1486,"0"0"0,0 1 0,-1 0-1,1 0 1,-1 0 0,0 0 0,0 0 0,0 3-1486,7 12 8071,6 17-8071,-2-3 2327,-13-29-1943,20 36 2264,-19-36-2321,0-1 0,0 0 0,1 1 0,-1-1 0,1 0 0,0-1 0,1 2-327,-3-4 66,-1 0-1,1 0 1,-1 0 0,1-1 0,-1 1-1,1 0 1,-1-1 0,1 1 0,0-1-1,-1 0 1,1 1-66,-1-1 9,-1 0 0,1 0 0,-1 0 0,0 0 0,1 0 0,-1 0 0,1 0 1,-1 0-1,1-1 0,-1 1 0,0 0 0,1 0 0,-1 0 0,1 0 0,-1-1 0,0 1 0,1 0 0,-1 0 0,0-1 1,1 1-1,-1 0 0,0 0 0,1-1 0,-1 1 0,0 0 0,0-1 0,1 1 0,-1-1 0,0 1 0,0 0 0,0-1 0,0 1 1,0-1-1,1 1 0,-1 0 0,0-1 0,0 1 0,0-1 0,0 1 0,0-1 0,0 1 0,0-1-9,-1-8 21,0 1-1,-1-1 1,0 0-1,0 0 1,0 1 0,-1-1-1,-1 0-20,-7-21 6,7 14-7,0-1 0,0 0 0,2 0 0,-1-13 1,3 22-17,-1 0-1,2 0 1,-1 1 0,1-1 0,1 1-1,-1-1 1,1 1 0,0-1 0,1 1-1,0 0 1,3-7 17,-4 11-223,0 0-1,1 0 1,-1 0-1,1 0 1,-1 1 0,1-1-1,0 1 1,0-1-1,0 1 1,0 0-1,3-1 224,8-7-1043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5:30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254 121 1424,'0'-2'1257,"0"1"1,0 0-1,0 0 0,-1 0 0,1-1 0,0 1 0,-1 0 0,1 0 0,-1 0 0,1-1-1257,-10-10 5522,-16-9-2453,16 14-1842,-1-2-935,0 1 1,-1 0-1,-1 1 1,1 0-1,-1 1 0,0 0 1,0 1-1,-14-3-292,25 7-9,0 1-1,0-1 0,0 1 0,0 0 1,-1 0-1,1-1 0,0 1 1,0 1-1,-1-1 0,1 0 1,0 0-1,0 1 0,0 0 0,0-1 1,0 1-1,0 0 0,0 0 1,0 0-1,0 0 0,0 0 1,0 0-1,0 1 0,1-1 0,-1 1 1,0-1-1,1 1 0,0-1 1,-1 1-1,1 0 0,0 0 1,0 0-1,0 0 0,-1 1 10,-1 5-17,0 0-1,0 0 1,1 1-1,0-1 1,1 1-1,0 0 1,0-1-1,1 1 1,0 6 17,1 2 62,0-1 1,2 0 0,0 1 0,4 10-63,-4-16 116,0-1 1,1 1-1,1-1 1,0 0-1,0 0 1,1 0-117,-4-7 54,0 0 0,0 0 0,1 0 0,-1-1 0,1 1 0,-1 0 0,1-1 0,0 0-1,0 0 1,0 0 0,0 0 0,0 0 0,1 0 0,-1-1 0,0 0 0,1 1 0,-1-1 0,1 0 0,2 0-54,-2-1 16,0 0 0,0-1 0,0 1 1,-1-1-1,1 1 0,0-1 0,0 0 0,-1-1 0,1 1 1,-1-1-1,1 1 0,-1-1 0,0 0 0,1 0 0,-1-1 1,0 1-1,0-1 0,-1 1 0,1-1 0,1-2-16,7-8-5,0-1 0,-2-1 0,0 0 0,1-2 5,2-4 20,-6 11-18,-1 1 1,1 0-1,1 0 1,0 0-1,0 1 1,1 0-1,0 1 1,5-5-3,-12 11 9,-1 1 0,1-1 0,0 1 0,0-1 1,-1 1-1,1 0 0,0-1 0,-1 1 0,1 0 1,0-1-1,0 1 0,0 0 0,-1 0 0,1 0 1,0 0-1,0 0 0,0 0 0,0 0 0,-1 0 1,1 0-1,0 0 0,0 0 0,0 0 0,-1 1 0,1-1 1,0 0-1,0 1 0,-1-1 0,1 0 0,0 1 1,0-1-1,-1 1 0,1-1 0,-1 1 0,1-1 1,0 1-1,-1 0 0,1-1 0,-1 1 0,1 0 1,-1-1-1,0 1 0,1 0 0,-1 0 0,0-1 1,1 1-10,1 5 104,0 0 1,0 1-1,-1-1 1,1 0 0,-1 4-105,-1-9 7,4 37 299,2 15 92,-5-47-311,0 1 0,1-1 0,0 0 0,0 0 0,0 0 0,2 2-87,-4-7 19,0 0 1,1-1 0,-1 1-1,1 0 1,-1-1-1,1 1 1,-1-1 0,1 1-1,0-1 1,-1 1-1,1-1 1,0 1 0,-1-1-1,1 1 1,0-1-1,0 0-19,-1 1 26,1-1-1,-1 0 1,0 0-1,1 0 1,-1 0-1,1 0 1,-1 0-1,0 0 1,1 0-1,-1 0 1,1 0-1,-1 0 1,0-1-1,1 1 1,-1 0 0,1 0-1,-1 0 1,0 0-1,1-1 1,-1 1-1,0 0 1,1 0-1,-1-1 1,0 1-1,0 0 1,1 0-1,-1-1 1,0 1-1,0 0 1,1-1-26,0-2 61,0 0 1,0 0 0,0 0-1,0 0 1,0-2-62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5:31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9970,'15'44'10842,"-7"9"-7921,-1 11-896,1 14-361,1 1-496,9-6-768,4-16-120,5-24-112,-3-17-376,-1-24-504,-5-9 728,-3-15-312</inkml:trace>
  <inkml:trace contextRef="#ctx0" brushRef="#br0" timeOffset="1">0 187 10698,'19'11'10403,"5"-11"-7715,5 2-559,10 5-569,-5-6-504,9 5-480,-2-4-320,2 0 696,-2-4 345,-3-3-961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5:31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82 242 2961,'17'20'16243,"0"4"-13298,-1 4-377,4 8-215,-8-5-657,0-1-984,-3-5-216,-9-12-296,7-7-192,-7-12 1017,7-8-4730,-19-6 2961</inkml:trace>
  <inkml:trace contextRef="#ctx0" brushRef="#br0" timeOffset="1">0 1 11234,'14'4'10315,"4"5"-7891,2-1-375,-6 6-585,3-1-240,-5-1-1064,-1 0 720,20-6-632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5:32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66 131 1224,'-1'44'14708,"4"0"-8222,-2-33-5808,0 0 1,2 0-1,-1 0 0,1-1 1,1 1-1,4 8-678,-7-17 28,0 0-1,0 0 1,0 1-1,1-1 1,-1 0 0,1 0-1,-1-1 1,1 1-1,0 0 1,0 0-1,0-1 1,0 1-1,0-1 1,0 0-1,0 1 1,0-1-1,1 0 1,-1 0 0,0-1-1,1 1 1,-1 0-1,1-1 1,-1 0-1,1 1 1,-1-1-1,1 0 1,-1 0-1,1 0 1,-1-1-1,1 1 1,-1-1 0,0 1-1,1-1 1,-1 0-1,1 0 1,-1 0-1,0 0 1,0 0-1,0 0 1,1-1-28,2-2-41,-1 1 1,1-1 0,-1 0-1,0 0 1,0 0-1,-1-1 1,1 0-1,-1 1 1,0-1 0,-1 0-1,1 0 1,-1-1-1,2-4 41,1-5-324,-1 1 0,0-1 0,-1 0 0,0-10 324,-2 14-226,0 0-1,0 0 1,-2 0-1,1 0 0,-2-7 227,1 14-24,1 1 0,-1 0 0,0 0-1,0 0 1,0 0 0,0 0-1,-1 0 1,1 0 0,-1 1-1,0-1 1,0 0 0,0 1 0,0-1-1,0 1 1,0 0 0,-1 0-1,1 0 1,-1 0 0,0 0-1,1 0 1,-2 0 24,-6-2 33,0 1 0,-1 0 0,1 0 0,0 1 1,-1 1-1,1-1 0,-1 2 0,0-1 0,1 2 0,-1-1 0,1 2 0,-1-1 0,1 1 0,0 1 0,-2 0-33,12-3 6,-24 11 525,23-11-495,0 1-1,0-1 1,1 0-1,-1 1 1,0-1-1,1 1 0,-1 0 1,0-1-1,1 1 1,-1-1-1,1 1 1,-1 0-1,1-1 0,-1 1 1,1 0-1,0 0 1,-1-1-1,1 1 0,0 0 1,-1 0-1,1 0 1,0-1-1,0 1 1,0 0-1,0 0 0,0 0 1,0 0-36,0-1 26,0 1-1,0 0 1,0-1 0,1 1 0,-1-1 0,0 0-1,0 1 1,1-1 0,-1 1 0,0-1-1,1 1 1,-1-1 0,0 0 0,1 1-1,-1-1 1,1 0 0,-1 1 0,0-1 0,1 0-1,-1 1 1,1-1 0,-1 0 0,1 0-1,0 0-25,1 1 41,0-1 0,0 1 0,-1-1 0,1 0-1,0 0 1,0 0 0,0 0 0,0 0-41,5-1 63,0-1 0,-1 1 0,1-1 1,0-1-64,49-19 96,-29 11-152,0 1 0,0 1 1,26-5 55,-46 13-1,0 0 1,0 0 0,1 1-1,-1 0 1,0 0-1,0 1 1,0 0 0,0 0-1,1 1 1,-1-1-1,-1 2 1,1-1 0,0 1-1,-1 0 1,1 0-1,-1 1 1,0 0 0,0 0-1,0 0 1,-1 1-1,1 0 1,-1 0 0,0 0-1,-1 1 1,1-1-1,-1 1 1,0 0 0,0 1-1,-1-1 1,0 1-1,0-1 1,-1 1-1,1 2 1,26 125 218,-27-128-154,-2-11-24,-1-4-65,0-1-78,1-1 0,1 0 1,0 0-1,0 1 0,1-1 1,0 0-1,3-7 103,-3 12-51,1 0 0,-1-1 0,1 1 0,0 0 0,1 0 0,-1 0 0,1 1 0,1-1 0,-1 1 0,1 0 0,-1 0 0,6-3 51,-9 7 17,1-1 0,-1 1-1,1 0 1,0 0 0,-1 0 0,1 0 0,0 0 0,0 0 0,0 1 0,0-1 0,0 0 0,0 1 0,0 0 0,0-1 0,0 1 0,0 0 0,0 0 0,0 0 0,0 0 0,0 1 0,0-1 0,0 1 0,0-1 0,0 1 0,0-1 0,0 1 0,-1 0 0,1 0-17,1 1 62,0 0 1,-1 0-1,1 1 1,-1-1-1,0 1 1,0-1 0,0 1-1,0 0 1,0 0-1,0 0 1,-1 0 0,0 0-1,1 0 1,-1 0-1,0 0 1,0 3-63,7 38 338,-6-31-173,0 1 1,1-1-1,1 1 1,0-1-1,4 9-165,-7-21 56,-1 0-1,0 0 0,1 0 1,-1-1-1,1 1 0,-1 0 1,1 0-1,-1 0 0,1-1 0,-1 1 1,1 0-1,0-1 0,-1 1 1,1-1-1,0 1 0,0-1 0,0 1 1,-1-1-1,1 1 0,0-1 1,0 0-1,0 1 0,0-1 0,0 0 1,0 0-1,0 0 0,-1 1 1,1-1-1,0 0 0,0 0 1,0-1-1,0 1 0,0 0 0,0 0 1,0 0-1,0-1 0,0 1-55,19-10 622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5:32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1960,'-3'10'11824,"-3"-1"-6075,-3 8-1337,7-10-3670,0 0 0,0 0 0,1 0 0,0 0 0,0 2-742,0-5 119,1 0 0,0 0 0,1 0 0,-1 0 0,1 0 0,-1 0 0,1-1 0,0 1 0,1 0 0,0 2-119,6 8 94,0-1 1,1-1-1,1 0 1,0 0-1,0-1 1,2 1-95,29 33 410,-37-40-336,-1 0-1,1 0 0,-1 0 1,0 0-1,0 1 1,-1-1-1,1 3-73,-2-7 18,-1 1 1,1 0-1,-1-1 1,0 1 0,1 0-1,-1 0 1,0-1-1,0 1 1,0 0-1,-1-1 1,1 1-1,0 0 1,0-1-1,-1 1 1,0 0-1,1-1 1,-1 1-1,0-1 1,1 1 0,-1-1-1,0 1 1,0-1-1,0 0 1,0 1-1,-1-1 1,1 0-1,0 0 1,0 0-1,-1 1-18,-2 0 80,0 0 0,0 1 0,0-1 1,0-1-1,0 1 0,0-1 0,0 1 0,-1-1 0,0 0-80,-42 4 911,47-5-908,-35 5 256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5:46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282 161 496,'-1'-4'357,"0"0"-1,0 1 1,0 0-1,-1-1 1,1 1-1,-1-1-356,-1 0 924,1 1-1,-1-1 0,0 1 0,0-1 0,0 1 1,0 0-1,0 0 0,-2-1-923,2 2 665,0 0 0,1 0 0,-1 1 0,0-1-1,0 1 1,0 0 0,0 0 0,-1 0 0,1 0 0,0 0 0,-2 1-665,2-1 217,1 1-1,-1 0 1,0 1 0,1-1 0,-1 0-1,1 1 1,-1-1 0,1 1-1,-3 1-216,0 0 279,-1 1 0,1 0 0,0 1-1,0-1 1,0 1 0,1 0 0,-1 0-1,1 0 1,0 1 0,-1 1-279,-9 13 783,1 0-1,0 2-782,10-16 115,-9 15 267,0 0 0,2 1 1,0 0-1,2 1 0,0 0 0,2 0 0,0 1 1,-1 14-383,5-25 82,1 0 1,0 0 0,1 0 0,1 0 0,0 0 0,0 0 0,1 0 0,1 0 0,0 0 0,1-1 0,0 1 0,0-1 0,1 0 0,1 0 0,0-1 0,0 1 0,4 2-83,-3-4 30,1 0 0,0 0 0,1-1 0,0 0 0,0 0 0,1-1 0,-1-1 0,2 1 1,-1-2-1,1 1 0,0-1 0,0-1 0,0 0 0,2 0-30,2-1 7,0 0 0,0-1 0,0 0 0,0-2 0,0 1 0,0-2-1,0 0 1,0-1 0,0 0 0,-1-1 0,2-1-7,-2 0-3,0-1 1,-1 0-1,1-1 0,-1-1 0,-1 0 1,1-1-1,-1 0 0,0 0 0,-1-2 1,0 1-1,0-2 0,-1 1 0,-1-1 0,1-2 3,1-1-7,-1-1 0,-1 0 0,0-1 0,-1 0 0,-1 0 0,0 0 0,-2-1 0,1 0 0,-2 0 0,-1-1 0,1-9 7,-2 13-4,-1 0 1,-1 0-1,0 0 0,-1 0 0,-1 0 0,0 1 0,-1-1 1,0 0-1,-1 1 0,-1 0 0,0 0 0,-1 0 1,0 0-1,-8-10 4,5 10-32,-1 0 1,0 1-1,-1 0 1,-1 1-1,0 1 1,0-1-1,-1 2 1,-11-7 31,5 5-69,-1 1 1,0 0-1,0 2 1,0 0-1,-1 1 1,-2 1 68,13 3-26,0 1-1,0 1 1,-1-1 0,1 2-1,-1-1 1,1 2 0,-1-1-1,1 1 1,-8 2 26,12-1-10,1-1-1,0 1 1,0 0 0,-1 0-1,1 0 1,1 1 0,-1 0-1,0 0 1,1 0 0,-1 1-1,1-1 1,0 1 0,0 0-1,0 0 1,1 0 0,0 1 0,0-1-1,-2 3 11,2 1-2,-1-1-1,1 0 1,1 1-1,0-1 1,0 1-1,0-1 1,1 1 0,-1 6 2,2-1-51,-1 0 1,2 0 0,0 0 0,2 11 50,-1-14-93,0-1 0,1 1 0,0-1 0,0 1 0,5 7 93,-5-12-485,0 0-1,0 0 1,0 0-1,1-1 1,-1 1-1,1-1 1,0 0-1,0 0 1,1 0-1,2 1 486,0-1-709,-1 0 0,1-1 0,6 2 709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5:47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2224,'-7'5'15156,"-6"9"-11940,-7 6-1407,-2 16-185,4 8-224,6 13-551,5 8-201,11 7-152,7 0-104,11-5-112,5-8-80,14-16-128,3-5 88,4-19-128,-4-13-336,-8-14 584,0-10 1008,-2-15-952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16:05:47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1 656,'0'0'104,"0"0"1,-1 0-1,1 0 0,0 0 1,0 0-1,0 1 0,0-1 1,-1 0-1,1 0 0,0 0 1,0 0-1,0 0 0,0 1 1,0-1-1,0 0 0,0 0 1,-1 0-1,1 0 0,0 1 1,0-1-1,0 0 0,0 0 1,0 0-1,0 0 0,0 1 1,0-1-1,0 0 0,0 0 1,0 0-1,0 1 0,0-1 1,0 0-1,0 0 0,0 0 1,0 1-105,3 18 8826,4 3-3659,1 4-2562,-4-5-946,-1 1 1,-1 1-1660,2 16 1344,26 142 1716,-29-176-3049,-2-8-43,-1-13-115,-1-3-31,2-1 0,0 1 0,1-1 0,1 1 0,1 0 0,1-1 0,0 1 1,2 0-1,0 1 0,7-18 178,-8 27-10,1-1 1,0 1 0,0 1 0,1-1-1,3-3 10,-6 9 25,-1 0 0,0 1 0,1-1 0,-1 1 0,1 0-1,0 0 1,0 0 0,0 0 0,0 0 0,0 1 0,0-1 0,0 1-1,0 0 1,1 0 0,-1 0 0,1 0 0,1 0-25,-2 1 48,0 1 0,-1-1 0,1 0 1,-1 1-1,1-1 0,-1 1 0,1 0 1,-1 0-1,1 0 0,-1 0 0,0 0 1,0 1-1,0-1 0,1 1 0,-1-1 1,0 1-1,-1 0 0,1 0 0,0 0 1,0 0-1,-1 0 0,1 0 0,-1 0 1,1 3-49,4 5 231,-1 1 1,-1 0 0,1 0-1,1 10-231,0 7 420,0 0 0,-2 0 0,0 23-420,-3-34 94,-7-69-790,5 39 519,1 0 0,1 0-1,0 0 1,1 0 0,0 0 0,4-11 177,-5 20-18,1 0 0,-1 0-1,1 0 1,0 0 0,0 0 0,1 0-1,-1 1 1,1-1 0,0 1 0,1-2 18,-1 3 9,-1 0 1,0 1 0,1-1 0,0 0 0,-1 1 0,1-1 0,0 1 0,0 0 0,0 0 0,0 0 0,0 1 0,0-1 0,0 1 0,0-1-1,3 1-9,-3 0 46,0 0-1,1 1 1,-1-1-1,0 1 1,0-1-1,1 1 1,-1 0-1,0 0 1,0 1-1,0-1 1,0 1-1,0-1 1,-1 1-1,1 0 1,0 0-1,-1 0 1,1 1-1,-1-1 1,0 0-1,0 1 1,0 0-1,0-1 1,1 4-46,4 6 205,-1 1 0,0 0 0,-1 0 0,-1 0 0,1 1-205,-3-5 61,32 80 355,-54-118-3731,5 8 2496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060B9-594E-4685-A642-54F3BA4F5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54730A-F75D-40BE-9A2C-13F0CAE00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BA96C-8A58-4A61-9171-7A2659D5B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2020-05-12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2E5DA-BE88-4091-9654-E78F10A2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8D316-CD46-47C5-9E01-9E9294B5A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9458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F7F7E-0EBD-49FA-89BD-7F36464F0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386939-8317-4048-B02D-186E3FB45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F814E-41A2-4168-8E66-FFD4CA700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2020-05-12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C2662-468F-4500-B0C4-DC6D91889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8C737-00D5-4816-8550-0AD4408FD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50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EC92FA-087C-4F90-9D99-84209A581F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9D1DF8-BE3D-4392-816A-3BDFA80E85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7DB84-F67A-4958-877C-E399CB987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2020-05-12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3C026-3ED5-4540-9BFD-4ABB43666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B2C15-0E1E-4C08-B488-3157A748B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536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77516-6DAE-4799-8482-9ED409970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C00AF-D92D-4576-900B-D0D809917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05103-F18D-48C3-A071-3125692DA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2020-05-12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E2732-8E9D-43D9-B233-060E54920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AAF11-595F-4304-BB3F-B2C827C3E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6775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0A3D1-4A57-4661-AF90-0CDE3ED48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09E5D1-42BC-48D1-8650-25E9EDE86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284E5-1B3A-4D00-B51D-35F442B3C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2020-05-12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8C536-BEA2-46B1-B0D0-94F2FB8DC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022DC-6E25-4B28-9068-F731E6CB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60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485EE-60AE-4556-BB79-3005714C3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433C9-F0A3-45CE-BC18-221FE5EF15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F5C5-8916-4307-B387-5CA6E25AB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7B6BC8-2206-4691-A345-EE248F990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2020-05-12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707C4-0ED9-4547-BF7B-52E2B967B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987C2-C4AF-487B-BF52-60529D9E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2426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929B5-B740-4F09-910B-ED516E300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A212A4-A987-42CF-BA34-839C6F297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3A9A8B-CD39-4ACB-A689-D6FC12C5B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0222B8-A9A5-47B2-899E-B8FE2507E7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85A9B6-4D2D-48DE-8CD5-3B2C87861A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2D7754-199D-47F1-A897-7CC655678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2020-05-12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47CA6A-142A-48B8-9E39-2EF0A36DB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547B6D-40AE-4564-A3AC-8CD51F3B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8276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3A615-8BD9-4415-9FBA-84B58A268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F65300-C64F-45A1-B727-FA6DCC7EC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2020-05-12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CB51B1-F60A-4467-8052-511C62874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E03707-7DA4-4D5E-8127-BCA171328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793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DC0C37-1E1C-4266-A236-150981A84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2020-05-12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97FEC-B9B8-4583-BA4B-3B4451619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CEE788-1F75-4B27-872A-2395A5673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14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B5191-DB1D-4728-AFDD-2395FDFB5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F3AAF-F6D7-4EC8-83ED-BD2EEE1D2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F6CFAA-DF16-4228-9406-3D4F261C9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240023-08BE-42FC-AF12-935B77763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2020-05-12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A41E2A-8525-420B-9119-8A49590D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DCEA2-DD76-4EA0-8C5F-75268C04A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8233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CEA35-F7B8-4511-8AAD-34185D452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8519C2-4EBF-40B9-BBF1-121ECC7C43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A512BB-1D1B-4482-BD54-8326F545B0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E0C14B-5879-44DF-8A98-6E075FA07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2020-05-12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865456-1BB5-4952-87B6-227F8FDBE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13EC34-7D25-4ECF-8EDD-4185C6A61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5864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7C2E59-A2C3-4A2B-AA4C-7550772D8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0B918-3E80-4310-8785-6FC018823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54B04-6C6D-4A71-9642-058E42220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61893-A224-4879-ABA8-CA0C16AF02BD}" type="datetimeFigureOut">
              <a:rPr lang="en-CA" smtClean="0"/>
              <a:t>2020-05-12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55D3C-19F3-4378-A2D9-7194D14A4D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6F004-E926-43F5-95B9-7D9699DB1F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704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45.png"/><Relationship Id="rId21" Type="http://schemas.openxmlformats.org/officeDocument/2006/relationships/image" Target="../media/image197.png"/><Relationship Id="rId42" Type="http://schemas.openxmlformats.org/officeDocument/2006/relationships/customXml" Target="../ink/ink208.xml"/><Relationship Id="rId63" Type="http://schemas.openxmlformats.org/officeDocument/2006/relationships/image" Target="../media/image218.png"/><Relationship Id="rId84" Type="http://schemas.openxmlformats.org/officeDocument/2006/relationships/customXml" Target="../ink/ink229.xml"/><Relationship Id="rId138" Type="http://schemas.openxmlformats.org/officeDocument/2006/relationships/customXml" Target="../ink/ink256.xml"/><Relationship Id="rId159" Type="http://schemas.openxmlformats.org/officeDocument/2006/relationships/image" Target="../media/image266.png"/><Relationship Id="rId170" Type="http://schemas.openxmlformats.org/officeDocument/2006/relationships/customXml" Target="../ink/ink272.xml"/><Relationship Id="rId191" Type="http://schemas.openxmlformats.org/officeDocument/2006/relationships/image" Target="../media/image282.png"/><Relationship Id="rId205" Type="http://schemas.openxmlformats.org/officeDocument/2006/relationships/image" Target="../media/image289.png"/><Relationship Id="rId226" Type="http://schemas.openxmlformats.org/officeDocument/2006/relationships/customXml" Target="../ink/ink300.xml"/><Relationship Id="rId107" Type="http://schemas.openxmlformats.org/officeDocument/2006/relationships/image" Target="../media/image240.png"/><Relationship Id="rId11" Type="http://schemas.openxmlformats.org/officeDocument/2006/relationships/image" Target="../media/image192.png"/><Relationship Id="rId32" Type="http://schemas.openxmlformats.org/officeDocument/2006/relationships/customXml" Target="../ink/ink203.xml"/><Relationship Id="rId53" Type="http://schemas.openxmlformats.org/officeDocument/2006/relationships/image" Target="../media/image213.png"/><Relationship Id="rId74" Type="http://schemas.openxmlformats.org/officeDocument/2006/relationships/customXml" Target="../ink/ink224.xml"/><Relationship Id="rId128" Type="http://schemas.openxmlformats.org/officeDocument/2006/relationships/customXml" Target="../ink/ink251.xml"/><Relationship Id="rId149" Type="http://schemas.openxmlformats.org/officeDocument/2006/relationships/image" Target="../media/image261.png"/><Relationship Id="rId5" Type="http://schemas.openxmlformats.org/officeDocument/2006/relationships/image" Target="../media/image189.png"/><Relationship Id="rId95" Type="http://schemas.openxmlformats.org/officeDocument/2006/relationships/image" Target="../media/image234.png"/><Relationship Id="rId160" Type="http://schemas.openxmlformats.org/officeDocument/2006/relationships/customXml" Target="../ink/ink267.xml"/><Relationship Id="rId181" Type="http://schemas.openxmlformats.org/officeDocument/2006/relationships/image" Target="../media/image277.png"/><Relationship Id="rId216" Type="http://schemas.openxmlformats.org/officeDocument/2006/relationships/customXml" Target="../ink/ink295.xml"/><Relationship Id="rId22" Type="http://schemas.openxmlformats.org/officeDocument/2006/relationships/customXml" Target="../ink/ink198.xml"/><Relationship Id="rId43" Type="http://schemas.openxmlformats.org/officeDocument/2006/relationships/image" Target="../media/image208.png"/><Relationship Id="rId64" Type="http://schemas.openxmlformats.org/officeDocument/2006/relationships/customXml" Target="../ink/ink219.xml"/><Relationship Id="rId118" Type="http://schemas.openxmlformats.org/officeDocument/2006/relationships/customXml" Target="../ink/ink246.xml"/><Relationship Id="rId139" Type="http://schemas.openxmlformats.org/officeDocument/2006/relationships/image" Target="../media/image256.png"/><Relationship Id="rId85" Type="http://schemas.openxmlformats.org/officeDocument/2006/relationships/image" Target="../media/image229.png"/><Relationship Id="rId150" Type="http://schemas.openxmlformats.org/officeDocument/2006/relationships/customXml" Target="../ink/ink262.xml"/><Relationship Id="rId171" Type="http://schemas.openxmlformats.org/officeDocument/2006/relationships/image" Target="../media/image272.png"/><Relationship Id="rId192" Type="http://schemas.openxmlformats.org/officeDocument/2006/relationships/customXml" Target="../ink/ink283.xml"/><Relationship Id="rId206" Type="http://schemas.openxmlformats.org/officeDocument/2006/relationships/customXml" Target="../ink/ink290.xml"/><Relationship Id="rId227" Type="http://schemas.openxmlformats.org/officeDocument/2006/relationships/image" Target="../media/image300.png"/><Relationship Id="rId12" Type="http://schemas.openxmlformats.org/officeDocument/2006/relationships/customXml" Target="../ink/ink193.xml"/><Relationship Id="rId33" Type="http://schemas.openxmlformats.org/officeDocument/2006/relationships/image" Target="../media/image203.png"/><Relationship Id="rId108" Type="http://schemas.openxmlformats.org/officeDocument/2006/relationships/customXml" Target="../ink/ink241.xml"/><Relationship Id="rId129" Type="http://schemas.openxmlformats.org/officeDocument/2006/relationships/image" Target="../media/image251.png"/><Relationship Id="rId54" Type="http://schemas.openxmlformats.org/officeDocument/2006/relationships/customXml" Target="../ink/ink214.xml"/><Relationship Id="rId75" Type="http://schemas.openxmlformats.org/officeDocument/2006/relationships/image" Target="../media/image224.png"/><Relationship Id="rId96" Type="http://schemas.openxmlformats.org/officeDocument/2006/relationships/customXml" Target="../ink/ink235.xml"/><Relationship Id="rId140" Type="http://schemas.openxmlformats.org/officeDocument/2006/relationships/customXml" Target="../ink/ink257.xml"/><Relationship Id="rId161" Type="http://schemas.openxmlformats.org/officeDocument/2006/relationships/image" Target="../media/image267.png"/><Relationship Id="rId182" Type="http://schemas.openxmlformats.org/officeDocument/2006/relationships/customXml" Target="../ink/ink278.xml"/><Relationship Id="rId217" Type="http://schemas.openxmlformats.org/officeDocument/2006/relationships/image" Target="../media/image295.png"/><Relationship Id="rId6" Type="http://schemas.openxmlformats.org/officeDocument/2006/relationships/customXml" Target="../ink/ink190.xml"/><Relationship Id="rId23" Type="http://schemas.openxmlformats.org/officeDocument/2006/relationships/image" Target="../media/image198.png"/><Relationship Id="rId119" Type="http://schemas.openxmlformats.org/officeDocument/2006/relationships/image" Target="../media/image246.png"/><Relationship Id="rId44" Type="http://schemas.openxmlformats.org/officeDocument/2006/relationships/customXml" Target="../ink/ink209.xml"/><Relationship Id="rId65" Type="http://schemas.openxmlformats.org/officeDocument/2006/relationships/image" Target="../media/image219.png"/><Relationship Id="rId86" Type="http://schemas.openxmlformats.org/officeDocument/2006/relationships/customXml" Target="../ink/ink230.xml"/><Relationship Id="rId130" Type="http://schemas.openxmlformats.org/officeDocument/2006/relationships/customXml" Target="../ink/ink252.xml"/><Relationship Id="rId151" Type="http://schemas.openxmlformats.org/officeDocument/2006/relationships/image" Target="../media/image262.png"/><Relationship Id="rId172" Type="http://schemas.openxmlformats.org/officeDocument/2006/relationships/customXml" Target="../ink/ink273.xml"/><Relationship Id="rId193" Type="http://schemas.openxmlformats.org/officeDocument/2006/relationships/image" Target="../media/image283.png"/><Relationship Id="rId207" Type="http://schemas.openxmlformats.org/officeDocument/2006/relationships/image" Target="../media/image290.png"/><Relationship Id="rId228" Type="http://schemas.openxmlformats.org/officeDocument/2006/relationships/customXml" Target="../ink/ink301.xml"/><Relationship Id="rId13" Type="http://schemas.openxmlformats.org/officeDocument/2006/relationships/image" Target="../media/image193.png"/><Relationship Id="rId109" Type="http://schemas.openxmlformats.org/officeDocument/2006/relationships/image" Target="../media/image241.png"/><Relationship Id="rId34" Type="http://schemas.openxmlformats.org/officeDocument/2006/relationships/customXml" Target="../ink/ink204.xml"/><Relationship Id="rId55" Type="http://schemas.openxmlformats.org/officeDocument/2006/relationships/image" Target="../media/image214.png"/><Relationship Id="rId76" Type="http://schemas.openxmlformats.org/officeDocument/2006/relationships/customXml" Target="../ink/ink225.xml"/><Relationship Id="rId97" Type="http://schemas.openxmlformats.org/officeDocument/2006/relationships/image" Target="../media/image235.png"/><Relationship Id="rId120" Type="http://schemas.openxmlformats.org/officeDocument/2006/relationships/customXml" Target="../ink/ink247.xml"/><Relationship Id="rId141" Type="http://schemas.openxmlformats.org/officeDocument/2006/relationships/image" Target="../media/image257.png"/><Relationship Id="rId7" Type="http://schemas.openxmlformats.org/officeDocument/2006/relationships/image" Target="../media/image190.png"/><Relationship Id="rId162" Type="http://schemas.openxmlformats.org/officeDocument/2006/relationships/customXml" Target="../ink/ink268.xml"/><Relationship Id="rId183" Type="http://schemas.openxmlformats.org/officeDocument/2006/relationships/image" Target="../media/image278.png"/><Relationship Id="rId218" Type="http://schemas.openxmlformats.org/officeDocument/2006/relationships/customXml" Target="../ink/ink296.xml"/><Relationship Id="rId24" Type="http://schemas.openxmlformats.org/officeDocument/2006/relationships/customXml" Target="../ink/ink199.xml"/><Relationship Id="rId45" Type="http://schemas.openxmlformats.org/officeDocument/2006/relationships/image" Target="../media/image209.png"/><Relationship Id="rId66" Type="http://schemas.openxmlformats.org/officeDocument/2006/relationships/customXml" Target="../ink/ink220.xml"/><Relationship Id="rId87" Type="http://schemas.openxmlformats.org/officeDocument/2006/relationships/image" Target="../media/image230.png"/><Relationship Id="rId110" Type="http://schemas.openxmlformats.org/officeDocument/2006/relationships/customXml" Target="../ink/ink242.xml"/><Relationship Id="rId131" Type="http://schemas.openxmlformats.org/officeDocument/2006/relationships/image" Target="../media/image252.png"/><Relationship Id="rId152" Type="http://schemas.openxmlformats.org/officeDocument/2006/relationships/customXml" Target="../ink/ink263.xml"/><Relationship Id="rId173" Type="http://schemas.openxmlformats.org/officeDocument/2006/relationships/image" Target="../media/image273.png"/><Relationship Id="rId194" Type="http://schemas.openxmlformats.org/officeDocument/2006/relationships/customXml" Target="../ink/ink284.xml"/><Relationship Id="rId208" Type="http://schemas.openxmlformats.org/officeDocument/2006/relationships/customXml" Target="../ink/ink291.xml"/><Relationship Id="rId229" Type="http://schemas.openxmlformats.org/officeDocument/2006/relationships/image" Target="../media/image301.png"/><Relationship Id="rId14" Type="http://schemas.openxmlformats.org/officeDocument/2006/relationships/customXml" Target="../ink/ink194.xml"/><Relationship Id="rId35" Type="http://schemas.openxmlformats.org/officeDocument/2006/relationships/image" Target="../media/image204.png"/><Relationship Id="rId56" Type="http://schemas.openxmlformats.org/officeDocument/2006/relationships/customXml" Target="../ink/ink215.xml"/><Relationship Id="rId77" Type="http://schemas.openxmlformats.org/officeDocument/2006/relationships/image" Target="../media/image225.png"/><Relationship Id="rId100" Type="http://schemas.openxmlformats.org/officeDocument/2006/relationships/customXml" Target="../ink/ink237.xml"/><Relationship Id="rId8" Type="http://schemas.openxmlformats.org/officeDocument/2006/relationships/customXml" Target="../ink/ink191.xml"/><Relationship Id="rId98" Type="http://schemas.openxmlformats.org/officeDocument/2006/relationships/customXml" Target="../ink/ink236.xml"/><Relationship Id="rId121" Type="http://schemas.openxmlformats.org/officeDocument/2006/relationships/image" Target="../media/image247.png"/><Relationship Id="rId142" Type="http://schemas.openxmlformats.org/officeDocument/2006/relationships/customXml" Target="../ink/ink258.xml"/><Relationship Id="rId163" Type="http://schemas.openxmlformats.org/officeDocument/2006/relationships/image" Target="../media/image268.png"/><Relationship Id="rId184" Type="http://schemas.openxmlformats.org/officeDocument/2006/relationships/customXml" Target="../ink/ink279.xml"/><Relationship Id="rId219" Type="http://schemas.openxmlformats.org/officeDocument/2006/relationships/image" Target="../media/image296.png"/><Relationship Id="rId25" Type="http://schemas.openxmlformats.org/officeDocument/2006/relationships/image" Target="../media/image199.png"/><Relationship Id="rId46" Type="http://schemas.openxmlformats.org/officeDocument/2006/relationships/customXml" Target="../ink/ink210.xml"/><Relationship Id="rId67" Type="http://schemas.openxmlformats.org/officeDocument/2006/relationships/image" Target="../media/image220.png"/><Relationship Id="rId116" Type="http://schemas.openxmlformats.org/officeDocument/2006/relationships/customXml" Target="../ink/ink245.xml"/><Relationship Id="rId137" Type="http://schemas.openxmlformats.org/officeDocument/2006/relationships/image" Target="../media/image255.png"/><Relationship Id="rId158" Type="http://schemas.openxmlformats.org/officeDocument/2006/relationships/customXml" Target="../ink/ink266.xml"/><Relationship Id="rId20" Type="http://schemas.openxmlformats.org/officeDocument/2006/relationships/customXml" Target="../ink/ink197.xml"/><Relationship Id="rId41" Type="http://schemas.openxmlformats.org/officeDocument/2006/relationships/image" Target="../media/image207.png"/><Relationship Id="rId62" Type="http://schemas.openxmlformats.org/officeDocument/2006/relationships/customXml" Target="../ink/ink218.xml"/><Relationship Id="rId83" Type="http://schemas.openxmlformats.org/officeDocument/2006/relationships/image" Target="../media/image228.png"/><Relationship Id="rId88" Type="http://schemas.openxmlformats.org/officeDocument/2006/relationships/customXml" Target="../ink/ink231.xml"/><Relationship Id="rId111" Type="http://schemas.openxmlformats.org/officeDocument/2006/relationships/image" Target="../media/image242.png"/><Relationship Id="rId132" Type="http://schemas.openxmlformats.org/officeDocument/2006/relationships/customXml" Target="../ink/ink253.xml"/><Relationship Id="rId153" Type="http://schemas.openxmlformats.org/officeDocument/2006/relationships/image" Target="../media/image263.png"/><Relationship Id="rId174" Type="http://schemas.openxmlformats.org/officeDocument/2006/relationships/customXml" Target="../ink/ink274.xml"/><Relationship Id="rId179" Type="http://schemas.openxmlformats.org/officeDocument/2006/relationships/image" Target="../media/image276.png"/><Relationship Id="rId195" Type="http://schemas.openxmlformats.org/officeDocument/2006/relationships/image" Target="../media/image284.png"/><Relationship Id="rId209" Type="http://schemas.openxmlformats.org/officeDocument/2006/relationships/image" Target="../media/image291.png"/><Relationship Id="rId190" Type="http://schemas.openxmlformats.org/officeDocument/2006/relationships/customXml" Target="../ink/ink282.xml"/><Relationship Id="rId204" Type="http://schemas.openxmlformats.org/officeDocument/2006/relationships/customXml" Target="../ink/ink289.xml"/><Relationship Id="rId220" Type="http://schemas.openxmlformats.org/officeDocument/2006/relationships/customXml" Target="../ink/ink297.xml"/><Relationship Id="rId225" Type="http://schemas.openxmlformats.org/officeDocument/2006/relationships/image" Target="../media/image299.png"/><Relationship Id="rId15" Type="http://schemas.openxmlformats.org/officeDocument/2006/relationships/image" Target="../media/image194.png"/><Relationship Id="rId36" Type="http://schemas.openxmlformats.org/officeDocument/2006/relationships/customXml" Target="../ink/ink205.xml"/><Relationship Id="rId57" Type="http://schemas.openxmlformats.org/officeDocument/2006/relationships/image" Target="../media/image215.png"/><Relationship Id="rId106" Type="http://schemas.openxmlformats.org/officeDocument/2006/relationships/customXml" Target="../ink/ink240.xml"/><Relationship Id="rId127" Type="http://schemas.openxmlformats.org/officeDocument/2006/relationships/image" Target="../media/image250.png"/><Relationship Id="rId10" Type="http://schemas.openxmlformats.org/officeDocument/2006/relationships/customXml" Target="../ink/ink192.xml"/><Relationship Id="rId31" Type="http://schemas.openxmlformats.org/officeDocument/2006/relationships/image" Target="../media/image202.png"/><Relationship Id="rId52" Type="http://schemas.openxmlformats.org/officeDocument/2006/relationships/customXml" Target="../ink/ink213.xml"/><Relationship Id="rId73" Type="http://schemas.openxmlformats.org/officeDocument/2006/relationships/image" Target="../media/image223.png"/><Relationship Id="rId78" Type="http://schemas.openxmlformats.org/officeDocument/2006/relationships/customXml" Target="../ink/ink226.xml"/><Relationship Id="rId94" Type="http://schemas.openxmlformats.org/officeDocument/2006/relationships/customXml" Target="../ink/ink234.xml"/><Relationship Id="rId99" Type="http://schemas.openxmlformats.org/officeDocument/2006/relationships/image" Target="../media/image236.png"/><Relationship Id="rId101" Type="http://schemas.openxmlformats.org/officeDocument/2006/relationships/image" Target="../media/image237.png"/><Relationship Id="rId122" Type="http://schemas.openxmlformats.org/officeDocument/2006/relationships/customXml" Target="../ink/ink248.xml"/><Relationship Id="rId143" Type="http://schemas.openxmlformats.org/officeDocument/2006/relationships/image" Target="../media/image258.png"/><Relationship Id="rId148" Type="http://schemas.openxmlformats.org/officeDocument/2006/relationships/customXml" Target="../ink/ink261.xml"/><Relationship Id="rId164" Type="http://schemas.openxmlformats.org/officeDocument/2006/relationships/customXml" Target="../ink/ink269.xml"/><Relationship Id="rId169" Type="http://schemas.openxmlformats.org/officeDocument/2006/relationships/image" Target="../media/image271.png"/><Relationship Id="rId185" Type="http://schemas.openxmlformats.org/officeDocument/2006/relationships/image" Target="../media/image279.png"/><Relationship Id="rId4" Type="http://schemas.openxmlformats.org/officeDocument/2006/relationships/customXml" Target="../ink/ink189.xml"/><Relationship Id="rId9" Type="http://schemas.openxmlformats.org/officeDocument/2006/relationships/image" Target="../media/image191.png"/><Relationship Id="rId180" Type="http://schemas.openxmlformats.org/officeDocument/2006/relationships/customXml" Target="../ink/ink277.xml"/><Relationship Id="rId210" Type="http://schemas.openxmlformats.org/officeDocument/2006/relationships/customXml" Target="../ink/ink292.xml"/><Relationship Id="rId215" Type="http://schemas.openxmlformats.org/officeDocument/2006/relationships/image" Target="../media/image294.png"/><Relationship Id="rId26" Type="http://schemas.openxmlformats.org/officeDocument/2006/relationships/customXml" Target="../ink/ink200.xml"/><Relationship Id="rId47" Type="http://schemas.openxmlformats.org/officeDocument/2006/relationships/image" Target="../media/image210.png"/><Relationship Id="rId68" Type="http://schemas.openxmlformats.org/officeDocument/2006/relationships/customXml" Target="../ink/ink221.xml"/><Relationship Id="rId89" Type="http://schemas.openxmlformats.org/officeDocument/2006/relationships/image" Target="../media/image231.png"/><Relationship Id="rId112" Type="http://schemas.openxmlformats.org/officeDocument/2006/relationships/customXml" Target="../ink/ink243.xml"/><Relationship Id="rId133" Type="http://schemas.openxmlformats.org/officeDocument/2006/relationships/image" Target="../media/image253.png"/><Relationship Id="rId154" Type="http://schemas.openxmlformats.org/officeDocument/2006/relationships/customXml" Target="../ink/ink264.xml"/><Relationship Id="rId175" Type="http://schemas.openxmlformats.org/officeDocument/2006/relationships/image" Target="../media/image274.png"/><Relationship Id="rId196" Type="http://schemas.openxmlformats.org/officeDocument/2006/relationships/customXml" Target="../ink/ink285.xml"/><Relationship Id="rId200" Type="http://schemas.openxmlformats.org/officeDocument/2006/relationships/customXml" Target="../ink/ink287.xml"/><Relationship Id="rId16" Type="http://schemas.openxmlformats.org/officeDocument/2006/relationships/customXml" Target="../ink/ink195.xml"/><Relationship Id="rId221" Type="http://schemas.openxmlformats.org/officeDocument/2006/relationships/image" Target="../media/image297.png"/><Relationship Id="rId37" Type="http://schemas.openxmlformats.org/officeDocument/2006/relationships/image" Target="../media/image205.png"/><Relationship Id="rId58" Type="http://schemas.openxmlformats.org/officeDocument/2006/relationships/customXml" Target="../ink/ink216.xml"/><Relationship Id="rId79" Type="http://schemas.openxmlformats.org/officeDocument/2006/relationships/image" Target="../media/image226.png"/><Relationship Id="rId102" Type="http://schemas.openxmlformats.org/officeDocument/2006/relationships/customXml" Target="../ink/ink238.xml"/><Relationship Id="rId123" Type="http://schemas.openxmlformats.org/officeDocument/2006/relationships/image" Target="../media/image248.png"/><Relationship Id="rId144" Type="http://schemas.openxmlformats.org/officeDocument/2006/relationships/customXml" Target="../ink/ink259.xml"/><Relationship Id="rId90" Type="http://schemas.openxmlformats.org/officeDocument/2006/relationships/customXml" Target="../ink/ink232.xml"/><Relationship Id="rId165" Type="http://schemas.openxmlformats.org/officeDocument/2006/relationships/image" Target="../media/image269.png"/><Relationship Id="rId186" Type="http://schemas.openxmlformats.org/officeDocument/2006/relationships/customXml" Target="../ink/ink280.xml"/><Relationship Id="rId211" Type="http://schemas.openxmlformats.org/officeDocument/2006/relationships/image" Target="../media/image292.png"/><Relationship Id="rId27" Type="http://schemas.openxmlformats.org/officeDocument/2006/relationships/image" Target="../media/image200.png"/><Relationship Id="rId48" Type="http://schemas.openxmlformats.org/officeDocument/2006/relationships/customXml" Target="../ink/ink211.xml"/><Relationship Id="rId69" Type="http://schemas.openxmlformats.org/officeDocument/2006/relationships/image" Target="../media/image221.png"/><Relationship Id="rId113" Type="http://schemas.openxmlformats.org/officeDocument/2006/relationships/image" Target="../media/image243.png"/><Relationship Id="rId134" Type="http://schemas.openxmlformats.org/officeDocument/2006/relationships/customXml" Target="../ink/ink254.xml"/><Relationship Id="rId80" Type="http://schemas.openxmlformats.org/officeDocument/2006/relationships/customXml" Target="../ink/ink227.xml"/><Relationship Id="rId155" Type="http://schemas.openxmlformats.org/officeDocument/2006/relationships/image" Target="../media/image264.png"/><Relationship Id="rId176" Type="http://schemas.openxmlformats.org/officeDocument/2006/relationships/customXml" Target="../ink/ink275.xml"/><Relationship Id="rId197" Type="http://schemas.openxmlformats.org/officeDocument/2006/relationships/image" Target="../media/image285.png"/><Relationship Id="rId201" Type="http://schemas.openxmlformats.org/officeDocument/2006/relationships/image" Target="../media/image287.png"/><Relationship Id="rId222" Type="http://schemas.openxmlformats.org/officeDocument/2006/relationships/customXml" Target="../ink/ink298.xml"/><Relationship Id="rId17" Type="http://schemas.openxmlformats.org/officeDocument/2006/relationships/image" Target="../media/image195.png"/><Relationship Id="rId38" Type="http://schemas.openxmlformats.org/officeDocument/2006/relationships/customXml" Target="../ink/ink206.xml"/><Relationship Id="rId59" Type="http://schemas.openxmlformats.org/officeDocument/2006/relationships/image" Target="../media/image216.png"/><Relationship Id="rId103" Type="http://schemas.openxmlformats.org/officeDocument/2006/relationships/image" Target="../media/image238.png"/><Relationship Id="rId124" Type="http://schemas.openxmlformats.org/officeDocument/2006/relationships/customXml" Target="../ink/ink249.xml"/><Relationship Id="rId70" Type="http://schemas.openxmlformats.org/officeDocument/2006/relationships/customXml" Target="../ink/ink222.xml"/><Relationship Id="rId91" Type="http://schemas.openxmlformats.org/officeDocument/2006/relationships/image" Target="../media/image232.png"/><Relationship Id="rId145" Type="http://schemas.openxmlformats.org/officeDocument/2006/relationships/image" Target="../media/image259.png"/><Relationship Id="rId166" Type="http://schemas.openxmlformats.org/officeDocument/2006/relationships/customXml" Target="../ink/ink270.xml"/><Relationship Id="rId187" Type="http://schemas.openxmlformats.org/officeDocument/2006/relationships/image" Target="../media/image280.png"/><Relationship Id="rId1" Type="http://schemas.openxmlformats.org/officeDocument/2006/relationships/slideLayout" Target="../slideLayouts/slideLayout10.xml"/><Relationship Id="rId212" Type="http://schemas.openxmlformats.org/officeDocument/2006/relationships/customXml" Target="../ink/ink293.xml"/><Relationship Id="rId28" Type="http://schemas.openxmlformats.org/officeDocument/2006/relationships/customXml" Target="../ink/ink201.xml"/><Relationship Id="rId49" Type="http://schemas.openxmlformats.org/officeDocument/2006/relationships/image" Target="../media/image211.png"/><Relationship Id="rId114" Type="http://schemas.openxmlformats.org/officeDocument/2006/relationships/customXml" Target="../ink/ink244.xml"/><Relationship Id="rId60" Type="http://schemas.openxmlformats.org/officeDocument/2006/relationships/customXml" Target="../ink/ink217.xml"/><Relationship Id="rId81" Type="http://schemas.openxmlformats.org/officeDocument/2006/relationships/image" Target="../media/image227.png"/><Relationship Id="rId135" Type="http://schemas.openxmlformats.org/officeDocument/2006/relationships/image" Target="../media/image254.png"/><Relationship Id="rId156" Type="http://schemas.openxmlformats.org/officeDocument/2006/relationships/customXml" Target="../ink/ink265.xml"/><Relationship Id="rId177" Type="http://schemas.openxmlformats.org/officeDocument/2006/relationships/image" Target="../media/image275.png"/><Relationship Id="rId198" Type="http://schemas.openxmlformats.org/officeDocument/2006/relationships/customXml" Target="../ink/ink286.xml"/><Relationship Id="rId202" Type="http://schemas.openxmlformats.org/officeDocument/2006/relationships/customXml" Target="../ink/ink288.xml"/><Relationship Id="rId223" Type="http://schemas.openxmlformats.org/officeDocument/2006/relationships/image" Target="../media/image298.png"/><Relationship Id="rId18" Type="http://schemas.openxmlformats.org/officeDocument/2006/relationships/customXml" Target="../ink/ink196.xml"/><Relationship Id="rId39" Type="http://schemas.openxmlformats.org/officeDocument/2006/relationships/image" Target="../media/image206.png"/><Relationship Id="rId50" Type="http://schemas.openxmlformats.org/officeDocument/2006/relationships/customXml" Target="../ink/ink212.xml"/><Relationship Id="rId104" Type="http://schemas.openxmlformats.org/officeDocument/2006/relationships/customXml" Target="../ink/ink239.xml"/><Relationship Id="rId125" Type="http://schemas.openxmlformats.org/officeDocument/2006/relationships/image" Target="../media/image249.png"/><Relationship Id="rId146" Type="http://schemas.openxmlformats.org/officeDocument/2006/relationships/customXml" Target="../ink/ink260.xml"/><Relationship Id="rId167" Type="http://schemas.openxmlformats.org/officeDocument/2006/relationships/image" Target="../media/image270.png"/><Relationship Id="rId188" Type="http://schemas.openxmlformats.org/officeDocument/2006/relationships/customXml" Target="../ink/ink281.xml"/><Relationship Id="rId71" Type="http://schemas.openxmlformats.org/officeDocument/2006/relationships/image" Target="../media/image222.png"/><Relationship Id="rId92" Type="http://schemas.openxmlformats.org/officeDocument/2006/relationships/customXml" Target="../ink/ink233.xml"/><Relationship Id="rId213" Type="http://schemas.openxmlformats.org/officeDocument/2006/relationships/image" Target="../media/image293.png"/><Relationship Id="rId2" Type="http://schemas.openxmlformats.org/officeDocument/2006/relationships/customXml" Target="../ink/ink188.xml"/><Relationship Id="rId29" Type="http://schemas.openxmlformats.org/officeDocument/2006/relationships/image" Target="../media/image201.png"/><Relationship Id="rId40" Type="http://schemas.openxmlformats.org/officeDocument/2006/relationships/customXml" Target="../ink/ink207.xml"/><Relationship Id="rId115" Type="http://schemas.openxmlformats.org/officeDocument/2006/relationships/image" Target="../media/image244.png"/><Relationship Id="rId136" Type="http://schemas.openxmlformats.org/officeDocument/2006/relationships/customXml" Target="../ink/ink255.xml"/><Relationship Id="rId157" Type="http://schemas.openxmlformats.org/officeDocument/2006/relationships/image" Target="../media/image265.png"/><Relationship Id="rId178" Type="http://schemas.openxmlformats.org/officeDocument/2006/relationships/customXml" Target="../ink/ink276.xml"/><Relationship Id="rId61" Type="http://schemas.openxmlformats.org/officeDocument/2006/relationships/image" Target="../media/image217.png"/><Relationship Id="rId82" Type="http://schemas.openxmlformats.org/officeDocument/2006/relationships/customXml" Target="../ink/ink228.xml"/><Relationship Id="rId199" Type="http://schemas.openxmlformats.org/officeDocument/2006/relationships/image" Target="../media/image286.png"/><Relationship Id="rId203" Type="http://schemas.openxmlformats.org/officeDocument/2006/relationships/image" Target="../media/image288.png"/><Relationship Id="rId19" Type="http://schemas.openxmlformats.org/officeDocument/2006/relationships/image" Target="../media/image196.png"/><Relationship Id="rId224" Type="http://schemas.openxmlformats.org/officeDocument/2006/relationships/customXml" Target="../ink/ink299.xml"/><Relationship Id="rId30" Type="http://schemas.openxmlformats.org/officeDocument/2006/relationships/customXml" Target="../ink/ink202.xml"/><Relationship Id="rId105" Type="http://schemas.openxmlformats.org/officeDocument/2006/relationships/image" Target="../media/image239.png"/><Relationship Id="rId126" Type="http://schemas.openxmlformats.org/officeDocument/2006/relationships/customXml" Target="../ink/ink250.xml"/><Relationship Id="rId147" Type="http://schemas.openxmlformats.org/officeDocument/2006/relationships/image" Target="../media/image260.png"/><Relationship Id="rId168" Type="http://schemas.openxmlformats.org/officeDocument/2006/relationships/customXml" Target="../ink/ink271.xml"/><Relationship Id="rId51" Type="http://schemas.openxmlformats.org/officeDocument/2006/relationships/image" Target="../media/image212.png"/><Relationship Id="rId72" Type="http://schemas.openxmlformats.org/officeDocument/2006/relationships/customXml" Target="../ink/ink223.xml"/><Relationship Id="rId93" Type="http://schemas.openxmlformats.org/officeDocument/2006/relationships/image" Target="../media/image233.png"/><Relationship Id="rId189" Type="http://schemas.openxmlformats.org/officeDocument/2006/relationships/image" Target="../media/image281.png"/><Relationship Id="rId3" Type="http://schemas.openxmlformats.org/officeDocument/2006/relationships/image" Target="../media/image188.png"/><Relationship Id="rId214" Type="http://schemas.openxmlformats.org/officeDocument/2006/relationships/customXml" Target="../ink/ink294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59.png"/><Relationship Id="rId21" Type="http://schemas.openxmlformats.org/officeDocument/2006/relationships/image" Target="../media/image311.png"/><Relationship Id="rId42" Type="http://schemas.openxmlformats.org/officeDocument/2006/relationships/customXml" Target="../ink/ink322.xml"/><Relationship Id="rId63" Type="http://schemas.openxmlformats.org/officeDocument/2006/relationships/image" Target="../media/image332.png"/><Relationship Id="rId84" Type="http://schemas.openxmlformats.org/officeDocument/2006/relationships/customXml" Target="../ink/ink343.xml"/><Relationship Id="rId138" Type="http://schemas.openxmlformats.org/officeDocument/2006/relationships/customXml" Target="../ink/ink370.xml"/><Relationship Id="rId159" Type="http://schemas.openxmlformats.org/officeDocument/2006/relationships/image" Target="../media/image380.png"/><Relationship Id="rId170" Type="http://schemas.openxmlformats.org/officeDocument/2006/relationships/customXml" Target="../ink/ink386.xml"/><Relationship Id="rId191" Type="http://schemas.openxmlformats.org/officeDocument/2006/relationships/image" Target="../media/image396.png"/><Relationship Id="rId205" Type="http://schemas.openxmlformats.org/officeDocument/2006/relationships/image" Target="../media/image403.png"/><Relationship Id="rId107" Type="http://schemas.openxmlformats.org/officeDocument/2006/relationships/image" Target="../media/image354.png"/><Relationship Id="rId11" Type="http://schemas.openxmlformats.org/officeDocument/2006/relationships/image" Target="../media/image306.png"/><Relationship Id="rId32" Type="http://schemas.openxmlformats.org/officeDocument/2006/relationships/customXml" Target="../ink/ink317.xml"/><Relationship Id="rId53" Type="http://schemas.openxmlformats.org/officeDocument/2006/relationships/image" Target="../media/image327.png"/><Relationship Id="rId74" Type="http://schemas.openxmlformats.org/officeDocument/2006/relationships/customXml" Target="../ink/ink338.xml"/><Relationship Id="rId128" Type="http://schemas.openxmlformats.org/officeDocument/2006/relationships/customXml" Target="../ink/ink365.xml"/><Relationship Id="rId149" Type="http://schemas.openxmlformats.org/officeDocument/2006/relationships/image" Target="../media/image375.png"/><Relationship Id="rId5" Type="http://schemas.openxmlformats.org/officeDocument/2006/relationships/image" Target="../media/image303.png"/><Relationship Id="rId95" Type="http://schemas.openxmlformats.org/officeDocument/2006/relationships/image" Target="../media/image348.png"/><Relationship Id="rId160" Type="http://schemas.openxmlformats.org/officeDocument/2006/relationships/customXml" Target="../ink/ink381.xml"/><Relationship Id="rId181" Type="http://schemas.openxmlformats.org/officeDocument/2006/relationships/image" Target="../media/image391.png"/><Relationship Id="rId22" Type="http://schemas.openxmlformats.org/officeDocument/2006/relationships/customXml" Target="../ink/ink312.xml"/><Relationship Id="rId43" Type="http://schemas.openxmlformats.org/officeDocument/2006/relationships/image" Target="../media/image322.png"/><Relationship Id="rId64" Type="http://schemas.openxmlformats.org/officeDocument/2006/relationships/customXml" Target="../ink/ink333.xml"/><Relationship Id="rId118" Type="http://schemas.openxmlformats.org/officeDocument/2006/relationships/customXml" Target="../ink/ink360.xml"/><Relationship Id="rId139" Type="http://schemas.openxmlformats.org/officeDocument/2006/relationships/image" Target="../media/image370.png"/><Relationship Id="rId85" Type="http://schemas.openxmlformats.org/officeDocument/2006/relationships/image" Target="../media/image343.png"/><Relationship Id="rId150" Type="http://schemas.openxmlformats.org/officeDocument/2006/relationships/customXml" Target="../ink/ink376.xml"/><Relationship Id="rId171" Type="http://schemas.openxmlformats.org/officeDocument/2006/relationships/image" Target="../media/image386.png"/><Relationship Id="rId192" Type="http://schemas.openxmlformats.org/officeDocument/2006/relationships/customXml" Target="../ink/ink397.xml"/><Relationship Id="rId206" Type="http://schemas.openxmlformats.org/officeDocument/2006/relationships/customXml" Target="../ink/ink404.xml"/><Relationship Id="rId12" Type="http://schemas.openxmlformats.org/officeDocument/2006/relationships/customXml" Target="../ink/ink307.xml"/><Relationship Id="rId33" Type="http://schemas.openxmlformats.org/officeDocument/2006/relationships/image" Target="../media/image317.png"/><Relationship Id="rId108" Type="http://schemas.openxmlformats.org/officeDocument/2006/relationships/customXml" Target="../ink/ink355.xml"/><Relationship Id="rId129" Type="http://schemas.openxmlformats.org/officeDocument/2006/relationships/image" Target="../media/image365.png"/><Relationship Id="rId54" Type="http://schemas.openxmlformats.org/officeDocument/2006/relationships/customXml" Target="../ink/ink328.xml"/><Relationship Id="rId75" Type="http://schemas.openxmlformats.org/officeDocument/2006/relationships/image" Target="../media/image338.png"/><Relationship Id="rId96" Type="http://schemas.openxmlformats.org/officeDocument/2006/relationships/customXml" Target="../ink/ink349.xml"/><Relationship Id="rId140" Type="http://schemas.openxmlformats.org/officeDocument/2006/relationships/customXml" Target="../ink/ink371.xml"/><Relationship Id="rId161" Type="http://schemas.openxmlformats.org/officeDocument/2006/relationships/image" Target="../media/image381.png"/><Relationship Id="rId182" Type="http://schemas.openxmlformats.org/officeDocument/2006/relationships/customXml" Target="../ink/ink392.xml"/><Relationship Id="rId6" Type="http://schemas.openxmlformats.org/officeDocument/2006/relationships/customXml" Target="../ink/ink304.xml"/><Relationship Id="rId23" Type="http://schemas.openxmlformats.org/officeDocument/2006/relationships/image" Target="../media/image312.png"/><Relationship Id="rId119" Type="http://schemas.openxmlformats.org/officeDocument/2006/relationships/image" Target="../media/image360.png"/><Relationship Id="rId44" Type="http://schemas.openxmlformats.org/officeDocument/2006/relationships/customXml" Target="../ink/ink323.xml"/><Relationship Id="rId65" Type="http://schemas.openxmlformats.org/officeDocument/2006/relationships/image" Target="../media/image333.png"/><Relationship Id="rId86" Type="http://schemas.openxmlformats.org/officeDocument/2006/relationships/customXml" Target="../ink/ink344.xml"/><Relationship Id="rId130" Type="http://schemas.openxmlformats.org/officeDocument/2006/relationships/customXml" Target="../ink/ink366.xml"/><Relationship Id="rId151" Type="http://schemas.openxmlformats.org/officeDocument/2006/relationships/image" Target="../media/image376.png"/><Relationship Id="rId172" Type="http://schemas.openxmlformats.org/officeDocument/2006/relationships/customXml" Target="../ink/ink387.xml"/><Relationship Id="rId193" Type="http://schemas.openxmlformats.org/officeDocument/2006/relationships/image" Target="../media/image397.png"/><Relationship Id="rId207" Type="http://schemas.openxmlformats.org/officeDocument/2006/relationships/image" Target="../media/image404.png"/><Relationship Id="rId13" Type="http://schemas.openxmlformats.org/officeDocument/2006/relationships/image" Target="../media/image307.png"/><Relationship Id="rId109" Type="http://schemas.openxmlformats.org/officeDocument/2006/relationships/image" Target="../media/image355.png"/><Relationship Id="rId34" Type="http://schemas.openxmlformats.org/officeDocument/2006/relationships/customXml" Target="../ink/ink318.xml"/><Relationship Id="rId55" Type="http://schemas.openxmlformats.org/officeDocument/2006/relationships/image" Target="../media/image328.png"/><Relationship Id="rId76" Type="http://schemas.openxmlformats.org/officeDocument/2006/relationships/customXml" Target="../ink/ink339.xml"/><Relationship Id="rId97" Type="http://schemas.openxmlformats.org/officeDocument/2006/relationships/image" Target="../media/image349.png"/><Relationship Id="rId120" Type="http://schemas.openxmlformats.org/officeDocument/2006/relationships/customXml" Target="../ink/ink361.xml"/><Relationship Id="rId141" Type="http://schemas.openxmlformats.org/officeDocument/2006/relationships/image" Target="../media/image371.png"/><Relationship Id="rId7" Type="http://schemas.openxmlformats.org/officeDocument/2006/relationships/image" Target="../media/image304.png"/><Relationship Id="rId162" Type="http://schemas.openxmlformats.org/officeDocument/2006/relationships/customXml" Target="../ink/ink382.xml"/><Relationship Id="rId183" Type="http://schemas.openxmlformats.org/officeDocument/2006/relationships/image" Target="../media/image392.png"/><Relationship Id="rId24" Type="http://schemas.openxmlformats.org/officeDocument/2006/relationships/customXml" Target="../ink/ink313.xml"/><Relationship Id="rId45" Type="http://schemas.openxmlformats.org/officeDocument/2006/relationships/image" Target="../media/image323.png"/><Relationship Id="rId66" Type="http://schemas.openxmlformats.org/officeDocument/2006/relationships/customXml" Target="../ink/ink334.xml"/><Relationship Id="rId87" Type="http://schemas.openxmlformats.org/officeDocument/2006/relationships/image" Target="../media/image344.png"/><Relationship Id="rId110" Type="http://schemas.openxmlformats.org/officeDocument/2006/relationships/customXml" Target="../ink/ink356.xml"/><Relationship Id="rId131" Type="http://schemas.openxmlformats.org/officeDocument/2006/relationships/image" Target="../media/image366.png"/><Relationship Id="rId152" Type="http://schemas.openxmlformats.org/officeDocument/2006/relationships/customXml" Target="../ink/ink377.xml"/><Relationship Id="rId173" Type="http://schemas.openxmlformats.org/officeDocument/2006/relationships/image" Target="../media/image387.png"/><Relationship Id="rId194" Type="http://schemas.openxmlformats.org/officeDocument/2006/relationships/customXml" Target="../ink/ink398.xml"/><Relationship Id="rId208" Type="http://schemas.openxmlformats.org/officeDocument/2006/relationships/customXml" Target="../ink/ink405.xml"/><Relationship Id="rId19" Type="http://schemas.openxmlformats.org/officeDocument/2006/relationships/image" Target="../media/image310.png"/><Relationship Id="rId14" Type="http://schemas.openxmlformats.org/officeDocument/2006/relationships/customXml" Target="../ink/ink308.xml"/><Relationship Id="rId30" Type="http://schemas.openxmlformats.org/officeDocument/2006/relationships/customXml" Target="../ink/ink316.xml"/><Relationship Id="rId35" Type="http://schemas.openxmlformats.org/officeDocument/2006/relationships/image" Target="../media/image318.png"/><Relationship Id="rId56" Type="http://schemas.openxmlformats.org/officeDocument/2006/relationships/customXml" Target="../ink/ink329.xml"/><Relationship Id="rId77" Type="http://schemas.openxmlformats.org/officeDocument/2006/relationships/image" Target="../media/image339.png"/><Relationship Id="rId100" Type="http://schemas.openxmlformats.org/officeDocument/2006/relationships/customXml" Target="../ink/ink351.xml"/><Relationship Id="rId105" Type="http://schemas.openxmlformats.org/officeDocument/2006/relationships/image" Target="../media/image353.png"/><Relationship Id="rId126" Type="http://schemas.openxmlformats.org/officeDocument/2006/relationships/customXml" Target="../ink/ink364.xml"/><Relationship Id="rId147" Type="http://schemas.openxmlformats.org/officeDocument/2006/relationships/image" Target="../media/image374.png"/><Relationship Id="rId168" Type="http://schemas.openxmlformats.org/officeDocument/2006/relationships/customXml" Target="../ink/ink385.xml"/><Relationship Id="rId8" Type="http://schemas.openxmlformats.org/officeDocument/2006/relationships/customXml" Target="../ink/ink305.xml"/><Relationship Id="rId51" Type="http://schemas.openxmlformats.org/officeDocument/2006/relationships/image" Target="../media/image326.png"/><Relationship Id="rId72" Type="http://schemas.openxmlformats.org/officeDocument/2006/relationships/customXml" Target="../ink/ink337.xml"/><Relationship Id="rId93" Type="http://schemas.openxmlformats.org/officeDocument/2006/relationships/image" Target="../media/image347.png"/><Relationship Id="rId98" Type="http://schemas.openxmlformats.org/officeDocument/2006/relationships/customXml" Target="../ink/ink350.xml"/><Relationship Id="rId121" Type="http://schemas.openxmlformats.org/officeDocument/2006/relationships/image" Target="../media/image361.png"/><Relationship Id="rId142" Type="http://schemas.openxmlformats.org/officeDocument/2006/relationships/customXml" Target="../ink/ink372.xml"/><Relationship Id="rId163" Type="http://schemas.openxmlformats.org/officeDocument/2006/relationships/image" Target="../media/image382.png"/><Relationship Id="rId184" Type="http://schemas.openxmlformats.org/officeDocument/2006/relationships/customXml" Target="../ink/ink393.xml"/><Relationship Id="rId189" Type="http://schemas.openxmlformats.org/officeDocument/2006/relationships/image" Target="../media/image395.png"/><Relationship Id="rId3" Type="http://schemas.openxmlformats.org/officeDocument/2006/relationships/image" Target="../media/image302.png"/><Relationship Id="rId25" Type="http://schemas.openxmlformats.org/officeDocument/2006/relationships/image" Target="../media/image313.png"/><Relationship Id="rId46" Type="http://schemas.openxmlformats.org/officeDocument/2006/relationships/customXml" Target="../ink/ink324.xml"/><Relationship Id="rId67" Type="http://schemas.openxmlformats.org/officeDocument/2006/relationships/image" Target="../media/image334.png"/><Relationship Id="rId116" Type="http://schemas.openxmlformats.org/officeDocument/2006/relationships/customXml" Target="../ink/ink359.xml"/><Relationship Id="rId137" Type="http://schemas.openxmlformats.org/officeDocument/2006/relationships/image" Target="../media/image369.png"/><Relationship Id="rId158" Type="http://schemas.openxmlformats.org/officeDocument/2006/relationships/customXml" Target="../ink/ink380.xml"/><Relationship Id="rId20" Type="http://schemas.openxmlformats.org/officeDocument/2006/relationships/customXml" Target="../ink/ink311.xml"/><Relationship Id="rId41" Type="http://schemas.openxmlformats.org/officeDocument/2006/relationships/image" Target="../media/image321.png"/><Relationship Id="rId62" Type="http://schemas.openxmlformats.org/officeDocument/2006/relationships/customXml" Target="../ink/ink332.xml"/><Relationship Id="rId83" Type="http://schemas.openxmlformats.org/officeDocument/2006/relationships/image" Target="../media/image342.png"/><Relationship Id="rId88" Type="http://schemas.openxmlformats.org/officeDocument/2006/relationships/customXml" Target="../ink/ink345.xml"/><Relationship Id="rId111" Type="http://schemas.openxmlformats.org/officeDocument/2006/relationships/image" Target="../media/image356.png"/><Relationship Id="rId132" Type="http://schemas.openxmlformats.org/officeDocument/2006/relationships/customXml" Target="../ink/ink367.xml"/><Relationship Id="rId153" Type="http://schemas.openxmlformats.org/officeDocument/2006/relationships/image" Target="../media/image377.png"/><Relationship Id="rId174" Type="http://schemas.openxmlformats.org/officeDocument/2006/relationships/customXml" Target="../ink/ink388.xml"/><Relationship Id="rId179" Type="http://schemas.openxmlformats.org/officeDocument/2006/relationships/image" Target="../media/image390.png"/><Relationship Id="rId195" Type="http://schemas.openxmlformats.org/officeDocument/2006/relationships/image" Target="../media/image398.png"/><Relationship Id="rId209" Type="http://schemas.openxmlformats.org/officeDocument/2006/relationships/image" Target="../media/image405.png"/><Relationship Id="rId190" Type="http://schemas.openxmlformats.org/officeDocument/2006/relationships/customXml" Target="../ink/ink396.xml"/><Relationship Id="rId204" Type="http://schemas.openxmlformats.org/officeDocument/2006/relationships/customXml" Target="../ink/ink403.xml"/><Relationship Id="rId15" Type="http://schemas.openxmlformats.org/officeDocument/2006/relationships/image" Target="../media/image308.png"/><Relationship Id="rId36" Type="http://schemas.openxmlformats.org/officeDocument/2006/relationships/customXml" Target="../ink/ink319.xml"/><Relationship Id="rId57" Type="http://schemas.openxmlformats.org/officeDocument/2006/relationships/image" Target="../media/image329.png"/><Relationship Id="rId106" Type="http://schemas.openxmlformats.org/officeDocument/2006/relationships/customXml" Target="../ink/ink354.xml"/><Relationship Id="rId127" Type="http://schemas.openxmlformats.org/officeDocument/2006/relationships/image" Target="../media/image364.png"/><Relationship Id="rId10" Type="http://schemas.openxmlformats.org/officeDocument/2006/relationships/customXml" Target="../ink/ink306.xml"/><Relationship Id="rId31" Type="http://schemas.openxmlformats.org/officeDocument/2006/relationships/image" Target="../media/image316.png"/><Relationship Id="rId52" Type="http://schemas.openxmlformats.org/officeDocument/2006/relationships/customXml" Target="../ink/ink327.xml"/><Relationship Id="rId73" Type="http://schemas.openxmlformats.org/officeDocument/2006/relationships/image" Target="../media/image337.png"/><Relationship Id="rId78" Type="http://schemas.openxmlformats.org/officeDocument/2006/relationships/customXml" Target="../ink/ink340.xml"/><Relationship Id="rId94" Type="http://schemas.openxmlformats.org/officeDocument/2006/relationships/customXml" Target="../ink/ink348.xml"/><Relationship Id="rId99" Type="http://schemas.openxmlformats.org/officeDocument/2006/relationships/image" Target="../media/image350.png"/><Relationship Id="rId101" Type="http://schemas.openxmlformats.org/officeDocument/2006/relationships/image" Target="../media/image351.png"/><Relationship Id="rId122" Type="http://schemas.openxmlformats.org/officeDocument/2006/relationships/customXml" Target="../ink/ink362.xml"/><Relationship Id="rId143" Type="http://schemas.openxmlformats.org/officeDocument/2006/relationships/image" Target="../media/image372.png"/><Relationship Id="rId148" Type="http://schemas.openxmlformats.org/officeDocument/2006/relationships/customXml" Target="../ink/ink375.xml"/><Relationship Id="rId164" Type="http://schemas.openxmlformats.org/officeDocument/2006/relationships/customXml" Target="../ink/ink383.xml"/><Relationship Id="rId169" Type="http://schemas.openxmlformats.org/officeDocument/2006/relationships/image" Target="../media/image385.png"/><Relationship Id="rId185" Type="http://schemas.openxmlformats.org/officeDocument/2006/relationships/image" Target="../media/image393.png"/><Relationship Id="rId4" Type="http://schemas.openxmlformats.org/officeDocument/2006/relationships/customXml" Target="../ink/ink303.xml"/><Relationship Id="rId9" Type="http://schemas.openxmlformats.org/officeDocument/2006/relationships/image" Target="../media/image305.png"/><Relationship Id="rId180" Type="http://schemas.openxmlformats.org/officeDocument/2006/relationships/customXml" Target="../ink/ink391.xml"/><Relationship Id="rId210" Type="http://schemas.openxmlformats.org/officeDocument/2006/relationships/customXml" Target="../ink/ink406.xml"/><Relationship Id="rId26" Type="http://schemas.openxmlformats.org/officeDocument/2006/relationships/customXml" Target="../ink/ink314.xml"/><Relationship Id="rId47" Type="http://schemas.openxmlformats.org/officeDocument/2006/relationships/image" Target="../media/image324.png"/><Relationship Id="rId68" Type="http://schemas.openxmlformats.org/officeDocument/2006/relationships/customXml" Target="../ink/ink335.xml"/><Relationship Id="rId89" Type="http://schemas.openxmlformats.org/officeDocument/2006/relationships/image" Target="../media/image345.png"/><Relationship Id="rId112" Type="http://schemas.openxmlformats.org/officeDocument/2006/relationships/customXml" Target="../ink/ink357.xml"/><Relationship Id="rId133" Type="http://schemas.openxmlformats.org/officeDocument/2006/relationships/image" Target="../media/image367.png"/><Relationship Id="rId154" Type="http://schemas.openxmlformats.org/officeDocument/2006/relationships/customXml" Target="../ink/ink378.xml"/><Relationship Id="rId175" Type="http://schemas.openxmlformats.org/officeDocument/2006/relationships/image" Target="../media/image388.png"/><Relationship Id="rId196" Type="http://schemas.openxmlformats.org/officeDocument/2006/relationships/customXml" Target="../ink/ink399.xml"/><Relationship Id="rId200" Type="http://schemas.openxmlformats.org/officeDocument/2006/relationships/customXml" Target="../ink/ink401.xml"/><Relationship Id="rId16" Type="http://schemas.openxmlformats.org/officeDocument/2006/relationships/customXml" Target="../ink/ink309.xml"/><Relationship Id="rId37" Type="http://schemas.openxmlformats.org/officeDocument/2006/relationships/image" Target="../media/image319.png"/><Relationship Id="rId58" Type="http://schemas.openxmlformats.org/officeDocument/2006/relationships/customXml" Target="../ink/ink330.xml"/><Relationship Id="rId79" Type="http://schemas.openxmlformats.org/officeDocument/2006/relationships/image" Target="../media/image340.png"/><Relationship Id="rId102" Type="http://schemas.openxmlformats.org/officeDocument/2006/relationships/customXml" Target="../ink/ink352.xml"/><Relationship Id="rId123" Type="http://schemas.openxmlformats.org/officeDocument/2006/relationships/image" Target="../media/image362.png"/><Relationship Id="rId144" Type="http://schemas.openxmlformats.org/officeDocument/2006/relationships/customXml" Target="../ink/ink373.xml"/><Relationship Id="rId90" Type="http://schemas.openxmlformats.org/officeDocument/2006/relationships/customXml" Target="../ink/ink346.xml"/><Relationship Id="rId165" Type="http://schemas.openxmlformats.org/officeDocument/2006/relationships/image" Target="../media/image383.png"/><Relationship Id="rId186" Type="http://schemas.openxmlformats.org/officeDocument/2006/relationships/customXml" Target="../ink/ink394.xml"/><Relationship Id="rId211" Type="http://schemas.openxmlformats.org/officeDocument/2006/relationships/image" Target="../media/image406.png"/><Relationship Id="rId27" Type="http://schemas.openxmlformats.org/officeDocument/2006/relationships/image" Target="../media/image314.png"/><Relationship Id="rId48" Type="http://schemas.openxmlformats.org/officeDocument/2006/relationships/customXml" Target="../ink/ink325.xml"/><Relationship Id="rId69" Type="http://schemas.openxmlformats.org/officeDocument/2006/relationships/image" Target="../media/image335.png"/><Relationship Id="rId113" Type="http://schemas.openxmlformats.org/officeDocument/2006/relationships/image" Target="../media/image357.png"/><Relationship Id="rId134" Type="http://schemas.openxmlformats.org/officeDocument/2006/relationships/customXml" Target="../ink/ink368.xml"/><Relationship Id="rId80" Type="http://schemas.openxmlformats.org/officeDocument/2006/relationships/customXml" Target="../ink/ink341.xml"/><Relationship Id="rId155" Type="http://schemas.openxmlformats.org/officeDocument/2006/relationships/image" Target="../media/image378.png"/><Relationship Id="rId176" Type="http://schemas.openxmlformats.org/officeDocument/2006/relationships/customXml" Target="../ink/ink389.xml"/><Relationship Id="rId197" Type="http://schemas.openxmlformats.org/officeDocument/2006/relationships/image" Target="../media/image399.png"/><Relationship Id="rId201" Type="http://schemas.openxmlformats.org/officeDocument/2006/relationships/image" Target="../media/image401.png"/><Relationship Id="rId17" Type="http://schemas.openxmlformats.org/officeDocument/2006/relationships/image" Target="../media/image309.png"/><Relationship Id="rId38" Type="http://schemas.openxmlformats.org/officeDocument/2006/relationships/customXml" Target="../ink/ink320.xml"/><Relationship Id="rId59" Type="http://schemas.openxmlformats.org/officeDocument/2006/relationships/image" Target="../media/image330.png"/><Relationship Id="rId103" Type="http://schemas.openxmlformats.org/officeDocument/2006/relationships/image" Target="../media/image352.png"/><Relationship Id="rId124" Type="http://schemas.openxmlformats.org/officeDocument/2006/relationships/customXml" Target="../ink/ink363.xml"/><Relationship Id="rId70" Type="http://schemas.openxmlformats.org/officeDocument/2006/relationships/customXml" Target="../ink/ink336.xml"/><Relationship Id="rId91" Type="http://schemas.openxmlformats.org/officeDocument/2006/relationships/image" Target="../media/image346.png"/><Relationship Id="rId145" Type="http://schemas.openxmlformats.org/officeDocument/2006/relationships/image" Target="../media/image373.png"/><Relationship Id="rId166" Type="http://schemas.openxmlformats.org/officeDocument/2006/relationships/customXml" Target="../ink/ink384.xml"/><Relationship Id="rId187" Type="http://schemas.openxmlformats.org/officeDocument/2006/relationships/image" Target="../media/image394.png"/><Relationship Id="rId1" Type="http://schemas.openxmlformats.org/officeDocument/2006/relationships/slideLayout" Target="../slideLayouts/slideLayout10.xml"/><Relationship Id="rId212" Type="http://schemas.openxmlformats.org/officeDocument/2006/relationships/customXml" Target="../ink/ink407.xml"/><Relationship Id="rId28" Type="http://schemas.openxmlformats.org/officeDocument/2006/relationships/customXml" Target="../ink/ink315.xml"/><Relationship Id="rId49" Type="http://schemas.openxmlformats.org/officeDocument/2006/relationships/image" Target="../media/image325.png"/><Relationship Id="rId114" Type="http://schemas.openxmlformats.org/officeDocument/2006/relationships/customXml" Target="../ink/ink358.xml"/><Relationship Id="rId60" Type="http://schemas.openxmlformats.org/officeDocument/2006/relationships/customXml" Target="../ink/ink331.xml"/><Relationship Id="rId81" Type="http://schemas.openxmlformats.org/officeDocument/2006/relationships/image" Target="../media/image341.png"/><Relationship Id="rId135" Type="http://schemas.openxmlformats.org/officeDocument/2006/relationships/image" Target="../media/image368.png"/><Relationship Id="rId156" Type="http://schemas.openxmlformats.org/officeDocument/2006/relationships/customXml" Target="../ink/ink379.xml"/><Relationship Id="rId177" Type="http://schemas.openxmlformats.org/officeDocument/2006/relationships/image" Target="../media/image389.png"/><Relationship Id="rId198" Type="http://schemas.openxmlformats.org/officeDocument/2006/relationships/customXml" Target="../ink/ink400.xml"/><Relationship Id="rId202" Type="http://schemas.openxmlformats.org/officeDocument/2006/relationships/customXml" Target="../ink/ink402.xml"/><Relationship Id="rId18" Type="http://schemas.openxmlformats.org/officeDocument/2006/relationships/customXml" Target="../ink/ink310.xml"/><Relationship Id="rId39" Type="http://schemas.openxmlformats.org/officeDocument/2006/relationships/image" Target="../media/image320.png"/><Relationship Id="rId50" Type="http://schemas.openxmlformats.org/officeDocument/2006/relationships/customXml" Target="../ink/ink326.xml"/><Relationship Id="rId104" Type="http://schemas.openxmlformats.org/officeDocument/2006/relationships/customXml" Target="../ink/ink353.xml"/><Relationship Id="rId125" Type="http://schemas.openxmlformats.org/officeDocument/2006/relationships/image" Target="../media/image363.png"/><Relationship Id="rId146" Type="http://schemas.openxmlformats.org/officeDocument/2006/relationships/customXml" Target="../ink/ink374.xml"/><Relationship Id="rId167" Type="http://schemas.openxmlformats.org/officeDocument/2006/relationships/image" Target="../media/image384.png"/><Relationship Id="rId188" Type="http://schemas.openxmlformats.org/officeDocument/2006/relationships/customXml" Target="../ink/ink395.xml"/><Relationship Id="rId71" Type="http://schemas.openxmlformats.org/officeDocument/2006/relationships/image" Target="../media/image336.png"/><Relationship Id="rId92" Type="http://schemas.openxmlformats.org/officeDocument/2006/relationships/customXml" Target="../ink/ink347.xml"/><Relationship Id="rId213" Type="http://schemas.openxmlformats.org/officeDocument/2006/relationships/image" Target="../media/image407.png"/><Relationship Id="rId2" Type="http://schemas.openxmlformats.org/officeDocument/2006/relationships/customXml" Target="../ink/ink302.xml"/><Relationship Id="rId29" Type="http://schemas.openxmlformats.org/officeDocument/2006/relationships/image" Target="../media/image315.png"/><Relationship Id="rId40" Type="http://schemas.openxmlformats.org/officeDocument/2006/relationships/customXml" Target="../ink/ink321.xml"/><Relationship Id="rId115" Type="http://schemas.openxmlformats.org/officeDocument/2006/relationships/image" Target="../media/image358.png"/><Relationship Id="rId136" Type="http://schemas.openxmlformats.org/officeDocument/2006/relationships/customXml" Target="../ink/ink369.xml"/><Relationship Id="rId157" Type="http://schemas.openxmlformats.org/officeDocument/2006/relationships/image" Target="../media/image379.png"/><Relationship Id="rId178" Type="http://schemas.openxmlformats.org/officeDocument/2006/relationships/customXml" Target="../ink/ink390.xml"/><Relationship Id="rId61" Type="http://schemas.openxmlformats.org/officeDocument/2006/relationships/image" Target="../media/image331.png"/><Relationship Id="rId82" Type="http://schemas.openxmlformats.org/officeDocument/2006/relationships/customXml" Target="../ink/ink342.xml"/><Relationship Id="rId199" Type="http://schemas.openxmlformats.org/officeDocument/2006/relationships/image" Target="../media/image400.png"/><Relationship Id="rId203" Type="http://schemas.openxmlformats.org/officeDocument/2006/relationships/image" Target="../media/image402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65.png"/><Relationship Id="rId299" Type="http://schemas.openxmlformats.org/officeDocument/2006/relationships/image" Target="../media/image556.png"/><Relationship Id="rId21" Type="http://schemas.openxmlformats.org/officeDocument/2006/relationships/image" Target="../media/image417.png"/><Relationship Id="rId63" Type="http://schemas.openxmlformats.org/officeDocument/2006/relationships/image" Target="../media/image438.png"/><Relationship Id="rId159" Type="http://schemas.openxmlformats.org/officeDocument/2006/relationships/image" Target="../media/image486.png"/><Relationship Id="rId324" Type="http://schemas.openxmlformats.org/officeDocument/2006/relationships/customXml" Target="../ink/ink569.xml"/><Relationship Id="rId170" Type="http://schemas.openxmlformats.org/officeDocument/2006/relationships/customXml" Target="../ink/ink492.xml"/><Relationship Id="rId226" Type="http://schemas.openxmlformats.org/officeDocument/2006/relationships/customXml" Target="../ink/ink520.xml"/><Relationship Id="rId268" Type="http://schemas.openxmlformats.org/officeDocument/2006/relationships/customXml" Target="../ink/ink541.xml"/><Relationship Id="rId32" Type="http://schemas.openxmlformats.org/officeDocument/2006/relationships/customXml" Target="../ink/ink423.xml"/><Relationship Id="rId74" Type="http://schemas.openxmlformats.org/officeDocument/2006/relationships/customXml" Target="../ink/ink444.xml"/><Relationship Id="rId128" Type="http://schemas.openxmlformats.org/officeDocument/2006/relationships/customXml" Target="../ink/ink471.xml"/><Relationship Id="rId335" Type="http://schemas.openxmlformats.org/officeDocument/2006/relationships/image" Target="../media/image574.png"/><Relationship Id="rId5" Type="http://schemas.openxmlformats.org/officeDocument/2006/relationships/image" Target="../media/image409.png"/><Relationship Id="rId181" Type="http://schemas.openxmlformats.org/officeDocument/2006/relationships/image" Target="../media/image497.png"/><Relationship Id="rId237" Type="http://schemas.openxmlformats.org/officeDocument/2006/relationships/image" Target="../media/image525.png"/><Relationship Id="rId279" Type="http://schemas.openxmlformats.org/officeDocument/2006/relationships/image" Target="../media/image546.png"/><Relationship Id="rId43" Type="http://schemas.openxmlformats.org/officeDocument/2006/relationships/image" Target="../media/image428.png"/><Relationship Id="rId139" Type="http://schemas.openxmlformats.org/officeDocument/2006/relationships/image" Target="../media/image476.png"/><Relationship Id="rId290" Type="http://schemas.openxmlformats.org/officeDocument/2006/relationships/customXml" Target="../ink/ink552.xml"/><Relationship Id="rId304" Type="http://schemas.openxmlformats.org/officeDocument/2006/relationships/customXml" Target="../ink/ink559.xml"/><Relationship Id="rId346" Type="http://schemas.openxmlformats.org/officeDocument/2006/relationships/customXml" Target="../ink/ink580.xml"/><Relationship Id="rId85" Type="http://schemas.openxmlformats.org/officeDocument/2006/relationships/image" Target="../media/image449.png"/><Relationship Id="rId150" Type="http://schemas.openxmlformats.org/officeDocument/2006/relationships/customXml" Target="../ink/ink482.xml"/><Relationship Id="rId192" Type="http://schemas.openxmlformats.org/officeDocument/2006/relationships/customXml" Target="../ink/ink503.xml"/><Relationship Id="rId206" Type="http://schemas.openxmlformats.org/officeDocument/2006/relationships/customXml" Target="../ink/ink510.xml"/><Relationship Id="rId248" Type="http://schemas.openxmlformats.org/officeDocument/2006/relationships/customXml" Target="../ink/ink531.xml"/><Relationship Id="rId12" Type="http://schemas.openxmlformats.org/officeDocument/2006/relationships/customXml" Target="../ink/ink413.xml"/><Relationship Id="rId108" Type="http://schemas.openxmlformats.org/officeDocument/2006/relationships/customXml" Target="../ink/ink461.xml"/><Relationship Id="rId315" Type="http://schemas.openxmlformats.org/officeDocument/2006/relationships/image" Target="../media/image564.png"/><Relationship Id="rId357" Type="http://schemas.openxmlformats.org/officeDocument/2006/relationships/image" Target="../media/image585.png"/><Relationship Id="rId54" Type="http://schemas.openxmlformats.org/officeDocument/2006/relationships/customXml" Target="../ink/ink434.xml"/><Relationship Id="rId96" Type="http://schemas.openxmlformats.org/officeDocument/2006/relationships/customXml" Target="../ink/ink455.xml"/><Relationship Id="rId161" Type="http://schemas.openxmlformats.org/officeDocument/2006/relationships/image" Target="../media/image487.png"/><Relationship Id="rId217" Type="http://schemas.openxmlformats.org/officeDocument/2006/relationships/image" Target="../media/image515.png"/><Relationship Id="rId259" Type="http://schemas.openxmlformats.org/officeDocument/2006/relationships/image" Target="../media/image536.png"/><Relationship Id="rId23" Type="http://schemas.openxmlformats.org/officeDocument/2006/relationships/image" Target="../media/image418.png"/><Relationship Id="rId119" Type="http://schemas.openxmlformats.org/officeDocument/2006/relationships/image" Target="../media/image466.png"/><Relationship Id="rId270" Type="http://schemas.openxmlformats.org/officeDocument/2006/relationships/customXml" Target="../ink/ink542.xml"/><Relationship Id="rId326" Type="http://schemas.openxmlformats.org/officeDocument/2006/relationships/customXml" Target="../ink/ink570.xml"/><Relationship Id="rId65" Type="http://schemas.openxmlformats.org/officeDocument/2006/relationships/image" Target="../media/image439.png"/><Relationship Id="rId130" Type="http://schemas.openxmlformats.org/officeDocument/2006/relationships/customXml" Target="../ink/ink472.xml"/><Relationship Id="rId172" Type="http://schemas.openxmlformats.org/officeDocument/2006/relationships/customXml" Target="../ink/ink493.xml"/><Relationship Id="rId228" Type="http://schemas.openxmlformats.org/officeDocument/2006/relationships/customXml" Target="../ink/ink521.xml"/><Relationship Id="rId281" Type="http://schemas.openxmlformats.org/officeDocument/2006/relationships/image" Target="../media/image547.png"/><Relationship Id="rId337" Type="http://schemas.openxmlformats.org/officeDocument/2006/relationships/image" Target="../media/image575.png"/><Relationship Id="rId34" Type="http://schemas.openxmlformats.org/officeDocument/2006/relationships/customXml" Target="../ink/ink424.xml"/><Relationship Id="rId76" Type="http://schemas.openxmlformats.org/officeDocument/2006/relationships/customXml" Target="../ink/ink445.xml"/><Relationship Id="rId141" Type="http://schemas.openxmlformats.org/officeDocument/2006/relationships/image" Target="../media/image477.png"/><Relationship Id="rId7" Type="http://schemas.openxmlformats.org/officeDocument/2006/relationships/image" Target="../media/image410.png"/><Relationship Id="rId183" Type="http://schemas.openxmlformats.org/officeDocument/2006/relationships/image" Target="../media/image498.png"/><Relationship Id="rId239" Type="http://schemas.openxmlformats.org/officeDocument/2006/relationships/image" Target="../media/image526.png"/><Relationship Id="rId250" Type="http://schemas.openxmlformats.org/officeDocument/2006/relationships/customXml" Target="../ink/ink532.xml"/><Relationship Id="rId292" Type="http://schemas.openxmlformats.org/officeDocument/2006/relationships/customXml" Target="../ink/ink553.xml"/><Relationship Id="rId306" Type="http://schemas.openxmlformats.org/officeDocument/2006/relationships/customXml" Target="../ink/ink560.xml"/><Relationship Id="rId45" Type="http://schemas.openxmlformats.org/officeDocument/2006/relationships/image" Target="../media/image429.png"/><Relationship Id="rId87" Type="http://schemas.openxmlformats.org/officeDocument/2006/relationships/image" Target="../media/image450.png"/><Relationship Id="rId110" Type="http://schemas.openxmlformats.org/officeDocument/2006/relationships/customXml" Target="../ink/ink462.xml"/><Relationship Id="rId348" Type="http://schemas.openxmlformats.org/officeDocument/2006/relationships/customXml" Target="../ink/ink581.xml"/><Relationship Id="rId152" Type="http://schemas.openxmlformats.org/officeDocument/2006/relationships/customXml" Target="../ink/ink483.xml"/><Relationship Id="rId194" Type="http://schemas.openxmlformats.org/officeDocument/2006/relationships/customXml" Target="../ink/ink504.xml"/><Relationship Id="rId208" Type="http://schemas.openxmlformats.org/officeDocument/2006/relationships/customXml" Target="../ink/ink511.xml"/><Relationship Id="rId261" Type="http://schemas.openxmlformats.org/officeDocument/2006/relationships/image" Target="../media/image537.png"/><Relationship Id="rId14" Type="http://schemas.openxmlformats.org/officeDocument/2006/relationships/customXml" Target="../ink/ink414.xml"/><Relationship Id="rId56" Type="http://schemas.openxmlformats.org/officeDocument/2006/relationships/customXml" Target="../ink/ink435.xml"/><Relationship Id="rId317" Type="http://schemas.openxmlformats.org/officeDocument/2006/relationships/image" Target="../media/image565.png"/><Relationship Id="rId359" Type="http://schemas.openxmlformats.org/officeDocument/2006/relationships/image" Target="../media/image586.png"/><Relationship Id="rId98" Type="http://schemas.openxmlformats.org/officeDocument/2006/relationships/customXml" Target="../ink/ink456.xml"/><Relationship Id="rId121" Type="http://schemas.openxmlformats.org/officeDocument/2006/relationships/image" Target="../media/image467.png"/><Relationship Id="rId163" Type="http://schemas.openxmlformats.org/officeDocument/2006/relationships/image" Target="../media/image488.png"/><Relationship Id="rId219" Type="http://schemas.openxmlformats.org/officeDocument/2006/relationships/image" Target="../media/image516.png"/><Relationship Id="rId230" Type="http://schemas.openxmlformats.org/officeDocument/2006/relationships/customXml" Target="../ink/ink522.xml"/><Relationship Id="rId25" Type="http://schemas.openxmlformats.org/officeDocument/2006/relationships/image" Target="../media/image419.png"/><Relationship Id="rId46" Type="http://schemas.openxmlformats.org/officeDocument/2006/relationships/customXml" Target="../ink/ink430.xml"/><Relationship Id="rId67" Type="http://schemas.openxmlformats.org/officeDocument/2006/relationships/image" Target="../media/image440.png"/><Relationship Id="rId272" Type="http://schemas.openxmlformats.org/officeDocument/2006/relationships/customXml" Target="../ink/ink543.xml"/><Relationship Id="rId293" Type="http://schemas.openxmlformats.org/officeDocument/2006/relationships/image" Target="../media/image553.png"/><Relationship Id="rId307" Type="http://schemas.openxmlformats.org/officeDocument/2006/relationships/image" Target="../media/image560.png"/><Relationship Id="rId328" Type="http://schemas.openxmlformats.org/officeDocument/2006/relationships/customXml" Target="../ink/ink571.xml"/><Relationship Id="rId349" Type="http://schemas.openxmlformats.org/officeDocument/2006/relationships/image" Target="../media/image581.png"/><Relationship Id="rId88" Type="http://schemas.openxmlformats.org/officeDocument/2006/relationships/customXml" Target="../ink/ink451.xml"/><Relationship Id="rId111" Type="http://schemas.openxmlformats.org/officeDocument/2006/relationships/image" Target="../media/image462.png"/><Relationship Id="rId132" Type="http://schemas.openxmlformats.org/officeDocument/2006/relationships/customXml" Target="../ink/ink473.xml"/><Relationship Id="rId153" Type="http://schemas.openxmlformats.org/officeDocument/2006/relationships/image" Target="../media/image483.png"/><Relationship Id="rId174" Type="http://schemas.openxmlformats.org/officeDocument/2006/relationships/customXml" Target="../ink/ink494.xml"/><Relationship Id="rId195" Type="http://schemas.openxmlformats.org/officeDocument/2006/relationships/image" Target="../media/image504.png"/><Relationship Id="rId209" Type="http://schemas.openxmlformats.org/officeDocument/2006/relationships/image" Target="../media/image511.png"/><Relationship Id="rId220" Type="http://schemas.openxmlformats.org/officeDocument/2006/relationships/customXml" Target="../ink/ink517.xml"/><Relationship Id="rId241" Type="http://schemas.openxmlformats.org/officeDocument/2006/relationships/image" Target="../media/image527.png"/><Relationship Id="rId15" Type="http://schemas.openxmlformats.org/officeDocument/2006/relationships/image" Target="../media/image414.png"/><Relationship Id="rId36" Type="http://schemas.openxmlformats.org/officeDocument/2006/relationships/customXml" Target="../ink/ink425.xml"/><Relationship Id="rId57" Type="http://schemas.openxmlformats.org/officeDocument/2006/relationships/image" Target="../media/image435.png"/><Relationship Id="rId262" Type="http://schemas.openxmlformats.org/officeDocument/2006/relationships/customXml" Target="../ink/ink538.xml"/><Relationship Id="rId283" Type="http://schemas.openxmlformats.org/officeDocument/2006/relationships/image" Target="../media/image548.png"/><Relationship Id="rId318" Type="http://schemas.openxmlformats.org/officeDocument/2006/relationships/customXml" Target="../ink/ink566.xml"/><Relationship Id="rId339" Type="http://schemas.openxmlformats.org/officeDocument/2006/relationships/image" Target="../media/image576.png"/><Relationship Id="rId78" Type="http://schemas.openxmlformats.org/officeDocument/2006/relationships/customXml" Target="../ink/ink446.xml"/><Relationship Id="rId99" Type="http://schemas.openxmlformats.org/officeDocument/2006/relationships/image" Target="../media/image456.png"/><Relationship Id="rId101" Type="http://schemas.openxmlformats.org/officeDocument/2006/relationships/image" Target="../media/image457.png"/><Relationship Id="rId122" Type="http://schemas.openxmlformats.org/officeDocument/2006/relationships/customXml" Target="../ink/ink468.xml"/><Relationship Id="rId143" Type="http://schemas.openxmlformats.org/officeDocument/2006/relationships/image" Target="../media/image478.png"/><Relationship Id="rId164" Type="http://schemas.openxmlformats.org/officeDocument/2006/relationships/customXml" Target="../ink/ink489.xml"/><Relationship Id="rId185" Type="http://schemas.openxmlformats.org/officeDocument/2006/relationships/image" Target="../media/image499.png"/><Relationship Id="rId350" Type="http://schemas.openxmlformats.org/officeDocument/2006/relationships/customXml" Target="../ink/ink582.xml"/><Relationship Id="rId9" Type="http://schemas.openxmlformats.org/officeDocument/2006/relationships/image" Target="../media/image411.png"/><Relationship Id="rId210" Type="http://schemas.openxmlformats.org/officeDocument/2006/relationships/customXml" Target="../ink/ink512.xml"/><Relationship Id="rId26" Type="http://schemas.openxmlformats.org/officeDocument/2006/relationships/customXml" Target="../ink/ink420.xml"/><Relationship Id="rId231" Type="http://schemas.openxmlformats.org/officeDocument/2006/relationships/image" Target="../media/image522.png"/><Relationship Id="rId252" Type="http://schemas.openxmlformats.org/officeDocument/2006/relationships/customXml" Target="../ink/ink533.xml"/><Relationship Id="rId273" Type="http://schemas.openxmlformats.org/officeDocument/2006/relationships/image" Target="../media/image543.png"/><Relationship Id="rId294" Type="http://schemas.openxmlformats.org/officeDocument/2006/relationships/customXml" Target="../ink/ink554.xml"/><Relationship Id="rId308" Type="http://schemas.openxmlformats.org/officeDocument/2006/relationships/customXml" Target="../ink/ink561.xml"/><Relationship Id="rId329" Type="http://schemas.openxmlformats.org/officeDocument/2006/relationships/image" Target="../media/image571.png"/><Relationship Id="rId47" Type="http://schemas.openxmlformats.org/officeDocument/2006/relationships/image" Target="../media/image430.png"/><Relationship Id="rId68" Type="http://schemas.openxmlformats.org/officeDocument/2006/relationships/customXml" Target="../ink/ink441.xml"/><Relationship Id="rId89" Type="http://schemas.openxmlformats.org/officeDocument/2006/relationships/image" Target="../media/image451.png"/><Relationship Id="rId112" Type="http://schemas.openxmlformats.org/officeDocument/2006/relationships/customXml" Target="../ink/ink463.xml"/><Relationship Id="rId133" Type="http://schemas.openxmlformats.org/officeDocument/2006/relationships/image" Target="../media/image473.png"/><Relationship Id="rId154" Type="http://schemas.openxmlformats.org/officeDocument/2006/relationships/customXml" Target="../ink/ink484.xml"/><Relationship Id="rId175" Type="http://schemas.openxmlformats.org/officeDocument/2006/relationships/image" Target="../media/image494.png"/><Relationship Id="rId340" Type="http://schemas.openxmlformats.org/officeDocument/2006/relationships/customXml" Target="../ink/ink577.xml"/><Relationship Id="rId196" Type="http://schemas.openxmlformats.org/officeDocument/2006/relationships/customXml" Target="../ink/ink505.xml"/><Relationship Id="rId200" Type="http://schemas.openxmlformats.org/officeDocument/2006/relationships/customXml" Target="../ink/ink507.xml"/><Relationship Id="rId16" Type="http://schemas.openxmlformats.org/officeDocument/2006/relationships/customXml" Target="../ink/ink415.xml"/><Relationship Id="rId221" Type="http://schemas.openxmlformats.org/officeDocument/2006/relationships/image" Target="../media/image517.png"/><Relationship Id="rId242" Type="http://schemas.openxmlformats.org/officeDocument/2006/relationships/customXml" Target="../ink/ink528.xml"/><Relationship Id="rId263" Type="http://schemas.openxmlformats.org/officeDocument/2006/relationships/image" Target="../media/image538.png"/><Relationship Id="rId284" Type="http://schemas.openxmlformats.org/officeDocument/2006/relationships/customXml" Target="../ink/ink549.xml"/><Relationship Id="rId319" Type="http://schemas.openxmlformats.org/officeDocument/2006/relationships/image" Target="../media/image566.png"/><Relationship Id="rId37" Type="http://schemas.openxmlformats.org/officeDocument/2006/relationships/image" Target="../media/image425.png"/><Relationship Id="rId58" Type="http://schemas.openxmlformats.org/officeDocument/2006/relationships/customXml" Target="../ink/ink436.xml"/><Relationship Id="rId79" Type="http://schemas.openxmlformats.org/officeDocument/2006/relationships/image" Target="../media/image446.png"/><Relationship Id="rId102" Type="http://schemas.openxmlformats.org/officeDocument/2006/relationships/customXml" Target="../ink/ink458.xml"/><Relationship Id="rId123" Type="http://schemas.openxmlformats.org/officeDocument/2006/relationships/image" Target="../media/image468.png"/><Relationship Id="rId144" Type="http://schemas.openxmlformats.org/officeDocument/2006/relationships/customXml" Target="../ink/ink479.xml"/><Relationship Id="rId330" Type="http://schemas.openxmlformats.org/officeDocument/2006/relationships/customXml" Target="../ink/ink572.xml"/><Relationship Id="rId90" Type="http://schemas.openxmlformats.org/officeDocument/2006/relationships/customXml" Target="../ink/ink452.xml"/><Relationship Id="rId165" Type="http://schemas.openxmlformats.org/officeDocument/2006/relationships/image" Target="../media/image489.png"/><Relationship Id="rId186" Type="http://schemas.openxmlformats.org/officeDocument/2006/relationships/customXml" Target="../ink/ink500.xml"/><Relationship Id="rId351" Type="http://schemas.openxmlformats.org/officeDocument/2006/relationships/image" Target="../media/image582.png"/><Relationship Id="rId211" Type="http://schemas.openxmlformats.org/officeDocument/2006/relationships/image" Target="../media/image512.png"/><Relationship Id="rId232" Type="http://schemas.openxmlformats.org/officeDocument/2006/relationships/customXml" Target="../ink/ink523.xml"/><Relationship Id="rId253" Type="http://schemas.openxmlformats.org/officeDocument/2006/relationships/image" Target="../media/image533.png"/><Relationship Id="rId274" Type="http://schemas.openxmlformats.org/officeDocument/2006/relationships/customXml" Target="../ink/ink544.xml"/><Relationship Id="rId295" Type="http://schemas.openxmlformats.org/officeDocument/2006/relationships/image" Target="../media/image554.png"/><Relationship Id="rId309" Type="http://schemas.openxmlformats.org/officeDocument/2006/relationships/image" Target="../media/image561.png"/><Relationship Id="rId27" Type="http://schemas.openxmlformats.org/officeDocument/2006/relationships/image" Target="../media/image420.png"/><Relationship Id="rId48" Type="http://schemas.openxmlformats.org/officeDocument/2006/relationships/customXml" Target="../ink/ink431.xml"/><Relationship Id="rId69" Type="http://schemas.openxmlformats.org/officeDocument/2006/relationships/image" Target="../media/image441.png"/><Relationship Id="rId113" Type="http://schemas.openxmlformats.org/officeDocument/2006/relationships/image" Target="../media/image463.png"/><Relationship Id="rId134" Type="http://schemas.openxmlformats.org/officeDocument/2006/relationships/customXml" Target="../ink/ink474.xml"/><Relationship Id="rId320" Type="http://schemas.openxmlformats.org/officeDocument/2006/relationships/customXml" Target="../ink/ink567.xml"/><Relationship Id="rId80" Type="http://schemas.openxmlformats.org/officeDocument/2006/relationships/customXml" Target="../ink/ink447.xml"/><Relationship Id="rId155" Type="http://schemas.openxmlformats.org/officeDocument/2006/relationships/image" Target="../media/image484.png"/><Relationship Id="rId176" Type="http://schemas.openxmlformats.org/officeDocument/2006/relationships/customXml" Target="../ink/ink495.xml"/><Relationship Id="rId197" Type="http://schemas.openxmlformats.org/officeDocument/2006/relationships/image" Target="../media/image505.png"/><Relationship Id="rId341" Type="http://schemas.openxmlformats.org/officeDocument/2006/relationships/image" Target="../media/image577.png"/><Relationship Id="rId201" Type="http://schemas.openxmlformats.org/officeDocument/2006/relationships/image" Target="../media/image507.png"/><Relationship Id="rId222" Type="http://schemas.openxmlformats.org/officeDocument/2006/relationships/customXml" Target="../ink/ink518.xml"/><Relationship Id="rId243" Type="http://schemas.openxmlformats.org/officeDocument/2006/relationships/image" Target="../media/image528.png"/><Relationship Id="rId264" Type="http://schemas.openxmlformats.org/officeDocument/2006/relationships/customXml" Target="../ink/ink539.xml"/><Relationship Id="rId285" Type="http://schemas.openxmlformats.org/officeDocument/2006/relationships/image" Target="../media/image549.png"/><Relationship Id="rId17" Type="http://schemas.openxmlformats.org/officeDocument/2006/relationships/image" Target="../media/image415.png"/><Relationship Id="rId38" Type="http://schemas.openxmlformats.org/officeDocument/2006/relationships/customXml" Target="../ink/ink426.xml"/><Relationship Id="rId59" Type="http://schemas.openxmlformats.org/officeDocument/2006/relationships/image" Target="../media/image436.png"/><Relationship Id="rId103" Type="http://schemas.openxmlformats.org/officeDocument/2006/relationships/image" Target="../media/image458.png"/><Relationship Id="rId124" Type="http://schemas.openxmlformats.org/officeDocument/2006/relationships/customXml" Target="../ink/ink469.xml"/><Relationship Id="rId310" Type="http://schemas.openxmlformats.org/officeDocument/2006/relationships/customXml" Target="../ink/ink562.xml"/><Relationship Id="rId70" Type="http://schemas.openxmlformats.org/officeDocument/2006/relationships/customXml" Target="../ink/ink442.xml"/><Relationship Id="rId91" Type="http://schemas.openxmlformats.org/officeDocument/2006/relationships/image" Target="../media/image452.png"/><Relationship Id="rId145" Type="http://schemas.openxmlformats.org/officeDocument/2006/relationships/image" Target="../media/image479.png"/><Relationship Id="rId166" Type="http://schemas.openxmlformats.org/officeDocument/2006/relationships/customXml" Target="../ink/ink490.xml"/><Relationship Id="rId187" Type="http://schemas.openxmlformats.org/officeDocument/2006/relationships/image" Target="../media/image500.png"/><Relationship Id="rId331" Type="http://schemas.openxmlformats.org/officeDocument/2006/relationships/image" Target="../media/image572.png"/><Relationship Id="rId352" Type="http://schemas.openxmlformats.org/officeDocument/2006/relationships/customXml" Target="../ink/ink583.xml"/><Relationship Id="rId1" Type="http://schemas.openxmlformats.org/officeDocument/2006/relationships/slideLayout" Target="../slideLayouts/slideLayout10.xml"/><Relationship Id="rId212" Type="http://schemas.openxmlformats.org/officeDocument/2006/relationships/customXml" Target="../ink/ink513.xml"/><Relationship Id="rId233" Type="http://schemas.openxmlformats.org/officeDocument/2006/relationships/image" Target="../media/image523.png"/><Relationship Id="rId254" Type="http://schemas.openxmlformats.org/officeDocument/2006/relationships/customXml" Target="../ink/ink534.xml"/><Relationship Id="rId28" Type="http://schemas.openxmlformats.org/officeDocument/2006/relationships/customXml" Target="../ink/ink421.xml"/><Relationship Id="rId49" Type="http://schemas.openxmlformats.org/officeDocument/2006/relationships/image" Target="../media/image431.png"/><Relationship Id="rId114" Type="http://schemas.openxmlformats.org/officeDocument/2006/relationships/customXml" Target="../ink/ink464.xml"/><Relationship Id="rId275" Type="http://schemas.openxmlformats.org/officeDocument/2006/relationships/image" Target="../media/image544.png"/><Relationship Id="rId296" Type="http://schemas.openxmlformats.org/officeDocument/2006/relationships/customXml" Target="../ink/ink555.xml"/><Relationship Id="rId300" Type="http://schemas.openxmlformats.org/officeDocument/2006/relationships/customXml" Target="../ink/ink557.xml"/><Relationship Id="rId60" Type="http://schemas.openxmlformats.org/officeDocument/2006/relationships/customXml" Target="../ink/ink437.xml"/><Relationship Id="rId81" Type="http://schemas.openxmlformats.org/officeDocument/2006/relationships/image" Target="../media/image447.png"/><Relationship Id="rId135" Type="http://schemas.openxmlformats.org/officeDocument/2006/relationships/image" Target="../media/image474.png"/><Relationship Id="rId156" Type="http://schemas.openxmlformats.org/officeDocument/2006/relationships/customXml" Target="../ink/ink485.xml"/><Relationship Id="rId177" Type="http://schemas.openxmlformats.org/officeDocument/2006/relationships/image" Target="../media/image495.png"/><Relationship Id="rId198" Type="http://schemas.openxmlformats.org/officeDocument/2006/relationships/customXml" Target="../ink/ink506.xml"/><Relationship Id="rId321" Type="http://schemas.openxmlformats.org/officeDocument/2006/relationships/image" Target="../media/image567.png"/><Relationship Id="rId342" Type="http://schemas.openxmlformats.org/officeDocument/2006/relationships/customXml" Target="../ink/ink578.xml"/><Relationship Id="rId202" Type="http://schemas.openxmlformats.org/officeDocument/2006/relationships/customXml" Target="../ink/ink508.xml"/><Relationship Id="rId223" Type="http://schemas.openxmlformats.org/officeDocument/2006/relationships/image" Target="../media/image518.png"/><Relationship Id="rId244" Type="http://schemas.openxmlformats.org/officeDocument/2006/relationships/customXml" Target="../ink/ink529.xml"/><Relationship Id="rId18" Type="http://schemas.openxmlformats.org/officeDocument/2006/relationships/customXml" Target="../ink/ink416.xml"/><Relationship Id="rId39" Type="http://schemas.openxmlformats.org/officeDocument/2006/relationships/image" Target="../media/image426.png"/><Relationship Id="rId265" Type="http://schemas.openxmlformats.org/officeDocument/2006/relationships/image" Target="../media/image539.png"/><Relationship Id="rId286" Type="http://schemas.openxmlformats.org/officeDocument/2006/relationships/customXml" Target="../ink/ink550.xml"/><Relationship Id="rId50" Type="http://schemas.openxmlformats.org/officeDocument/2006/relationships/customXml" Target="../ink/ink432.xml"/><Relationship Id="rId104" Type="http://schemas.openxmlformats.org/officeDocument/2006/relationships/customXml" Target="../ink/ink459.xml"/><Relationship Id="rId125" Type="http://schemas.openxmlformats.org/officeDocument/2006/relationships/image" Target="../media/image469.png"/><Relationship Id="rId146" Type="http://schemas.openxmlformats.org/officeDocument/2006/relationships/customXml" Target="../ink/ink480.xml"/><Relationship Id="rId167" Type="http://schemas.openxmlformats.org/officeDocument/2006/relationships/image" Target="../media/image490.png"/><Relationship Id="rId188" Type="http://schemas.openxmlformats.org/officeDocument/2006/relationships/customXml" Target="../ink/ink501.xml"/><Relationship Id="rId311" Type="http://schemas.openxmlformats.org/officeDocument/2006/relationships/image" Target="../media/image562.png"/><Relationship Id="rId332" Type="http://schemas.openxmlformats.org/officeDocument/2006/relationships/customXml" Target="../ink/ink573.xml"/><Relationship Id="rId353" Type="http://schemas.openxmlformats.org/officeDocument/2006/relationships/image" Target="../media/image583.png"/><Relationship Id="rId71" Type="http://schemas.openxmlformats.org/officeDocument/2006/relationships/image" Target="../media/image442.png"/><Relationship Id="rId92" Type="http://schemas.openxmlformats.org/officeDocument/2006/relationships/customXml" Target="../ink/ink453.xml"/><Relationship Id="rId213" Type="http://schemas.openxmlformats.org/officeDocument/2006/relationships/image" Target="../media/image513.png"/><Relationship Id="rId234" Type="http://schemas.openxmlformats.org/officeDocument/2006/relationships/customXml" Target="../ink/ink524.xml"/><Relationship Id="rId2" Type="http://schemas.openxmlformats.org/officeDocument/2006/relationships/customXml" Target="../ink/ink408.xml"/><Relationship Id="rId29" Type="http://schemas.openxmlformats.org/officeDocument/2006/relationships/image" Target="../media/image421.png"/><Relationship Id="rId255" Type="http://schemas.openxmlformats.org/officeDocument/2006/relationships/image" Target="../media/image534.png"/><Relationship Id="rId276" Type="http://schemas.openxmlformats.org/officeDocument/2006/relationships/customXml" Target="../ink/ink545.xml"/><Relationship Id="rId297" Type="http://schemas.openxmlformats.org/officeDocument/2006/relationships/image" Target="../media/image555.png"/><Relationship Id="rId40" Type="http://schemas.openxmlformats.org/officeDocument/2006/relationships/customXml" Target="../ink/ink427.xml"/><Relationship Id="rId115" Type="http://schemas.openxmlformats.org/officeDocument/2006/relationships/image" Target="../media/image464.png"/><Relationship Id="rId136" Type="http://schemas.openxmlformats.org/officeDocument/2006/relationships/customXml" Target="../ink/ink475.xml"/><Relationship Id="rId157" Type="http://schemas.openxmlformats.org/officeDocument/2006/relationships/image" Target="../media/image485.png"/><Relationship Id="rId178" Type="http://schemas.openxmlformats.org/officeDocument/2006/relationships/customXml" Target="../ink/ink496.xml"/><Relationship Id="rId301" Type="http://schemas.openxmlformats.org/officeDocument/2006/relationships/image" Target="../media/image557.png"/><Relationship Id="rId322" Type="http://schemas.openxmlformats.org/officeDocument/2006/relationships/customXml" Target="../ink/ink568.xml"/><Relationship Id="rId343" Type="http://schemas.openxmlformats.org/officeDocument/2006/relationships/image" Target="../media/image578.png"/><Relationship Id="rId61" Type="http://schemas.openxmlformats.org/officeDocument/2006/relationships/image" Target="../media/image437.png"/><Relationship Id="rId82" Type="http://schemas.openxmlformats.org/officeDocument/2006/relationships/customXml" Target="../ink/ink448.xml"/><Relationship Id="rId199" Type="http://schemas.openxmlformats.org/officeDocument/2006/relationships/image" Target="../media/image506.png"/><Relationship Id="rId203" Type="http://schemas.openxmlformats.org/officeDocument/2006/relationships/image" Target="../media/image508.png"/><Relationship Id="rId19" Type="http://schemas.openxmlformats.org/officeDocument/2006/relationships/image" Target="../media/image416.png"/><Relationship Id="rId224" Type="http://schemas.openxmlformats.org/officeDocument/2006/relationships/customXml" Target="../ink/ink519.xml"/><Relationship Id="rId245" Type="http://schemas.openxmlformats.org/officeDocument/2006/relationships/image" Target="../media/image529.png"/><Relationship Id="rId266" Type="http://schemas.openxmlformats.org/officeDocument/2006/relationships/customXml" Target="../ink/ink540.xml"/><Relationship Id="rId287" Type="http://schemas.openxmlformats.org/officeDocument/2006/relationships/image" Target="../media/image550.png"/><Relationship Id="rId30" Type="http://schemas.openxmlformats.org/officeDocument/2006/relationships/customXml" Target="../ink/ink422.xml"/><Relationship Id="rId105" Type="http://schemas.openxmlformats.org/officeDocument/2006/relationships/image" Target="../media/image459.png"/><Relationship Id="rId126" Type="http://schemas.openxmlformats.org/officeDocument/2006/relationships/customXml" Target="../ink/ink470.xml"/><Relationship Id="rId147" Type="http://schemas.openxmlformats.org/officeDocument/2006/relationships/image" Target="../media/image480.png"/><Relationship Id="rId168" Type="http://schemas.openxmlformats.org/officeDocument/2006/relationships/customXml" Target="../ink/ink491.xml"/><Relationship Id="rId312" Type="http://schemas.openxmlformats.org/officeDocument/2006/relationships/customXml" Target="../ink/ink563.xml"/><Relationship Id="rId333" Type="http://schemas.openxmlformats.org/officeDocument/2006/relationships/image" Target="../media/image573.png"/><Relationship Id="rId354" Type="http://schemas.openxmlformats.org/officeDocument/2006/relationships/customXml" Target="../ink/ink584.xml"/><Relationship Id="rId51" Type="http://schemas.openxmlformats.org/officeDocument/2006/relationships/image" Target="../media/image432.png"/><Relationship Id="rId72" Type="http://schemas.openxmlformats.org/officeDocument/2006/relationships/customXml" Target="../ink/ink443.xml"/><Relationship Id="rId93" Type="http://schemas.openxmlformats.org/officeDocument/2006/relationships/image" Target="../media/image453.png"/><Relationship Id="rId189" Type="http://schemas.openxmlformats.org/officeDocument/2006/relationships/image" Target="../media/image501.png"/><Relationship Id="rId3" Type="http://schemas.openxmlformats.org/officeDocument/2006/relationships/image" Target="../media/image408.png"/><Relationship Id="rId214" Type="http://schemas.openxmlformats.org/officeDocument/2006/relationships/customXml" Target="../ink/ink514.xml"/><Relationship Id="rId235" Type="http://schemas.openxmlformats.org/officeDocument/2006/relationships/image" Target="../media/image524.png"/><Relationship Id="rId256" Type="http://schemas.openxmlformats.org/officeDocument/2006/relationships/customXml" Target="../ink/ink535.xml"/><Relationship Id="rId277" Type="http://schemas.openxmlformats.org/officeDocument/2006/relationships/image" Target="../media/image545.png"/><Relationship Id="rId298" Type="http://schemas.openxmlformats.org/officeDocument/2006/relationships/customXml" Target="../ink/ink556.xml"/><Relationship Id="rId116" Type="http://schemas.openxmlformats.org/officeDocument/2006/relationships/customXml" Target="../ink/ink465.xml"/><Relationship Id="rId137" Type="http://schemas.openxmlformats.org/officeDocument/2006/relationships/image" Target="../media/image475.png"/><Relationship Id="rId158" Type="http://schemas.openxmlformats.org/officeDocument/2006/relationships/customXml" Target="../ink/ink486.xml"/><Relationship Id="rId302" Type="http://schemas.openxmlformats.org/officeDocument/2006/relationships/customXml" Target="../ink/ink558.xml"/><Relationship Id="rId323" Type="http://schemas.openxmlformats.org/officeDocument/2006/relationships/image" Target="../media/image568.png"/><Relationship Id="rId344" Type="http://schemas.openxmlformats.org/officeDocument/2006/relationships/customXml" Target="../ink/ink579.xml"/><Relationship Id="rId20" Type="http://schemas.openxmlformats.org/officeDocument/2006/relationships/customXml" Target="../ink/ink417.xml"/><Relationship Id="rId41" Type="http://schemas.openxmlformats.org/officeDocument/2006/relationships/image" Target="../media/image427.png"/><Relationship Id="rId62" Type="http://schemas.openxmlformats.org/officeDocument/2006/relationships/customXml" Target="../ink/ink438.xml"/><Relationship Id="rId83" Type="http://schemas.openxmlformats.org/officeDocument/2006/relationships/image" Target="../media/image448.png"/><Relationship Id="rId179" Type="http://schemas.openxmlformats.org/officeDocument/2006/relationships/image" Target="../media/image496.png"/><Relationship Id="rId190" Type="http://schemas.openxmlformats.org/officeDocument/2006/relationships/customXml" Target="../ink/ink502.xml"/><Relationship Id="rId204" Type="http://schemas.openxmlformats.org/officeDocument/2006/relationships/customXml" Target="../ink/ink509.xml"/><Relationship Id="rId225" Type="http://schemas.openxmlformats.org/officeDocument/2006/relationships/image" Target="../media/image519.png"/><Relationship Id="rId246" Type="http://schemas.openxmlformats.org/officeDocument/2006/relationships/customXml" Target="../ink/ink530.xml"/><Relationship Id="rId267" Type="http://schemas.openxmlformats.org/officeDocument/2006/relationships/image" Target="../media/image540.png"/><Relationship Id="rId288" Type="http://schemas.openxmlformats.org/officeDocument/2006/relationships/customXml" Target="../ink/ink551.xml"/><Relationship Id="rId106" Type="http://schemas.openxmlformats.org/officeDocument/2006/relationships/customXml" Target="../ink/ink460.xml"/><Relationship Id="rId127" Type="http://schemas.openxmlformats.org/officeDocument/2006/relationships/image" Target="../media/image470.png"/><Relationship Id="rId313" Type="http://schemas.openxmlformats.org/officeDocument/2006/relationships/image" Target="../media/image563.png"/><Relationship Id="rId10" Type="http://schemas.openxmlformats.org/officeDocument/2006/relationships/customXml" Target="../ink/ink412.xml"/><Relationship Id="rId31" Type="http://schemas.openxmlformats.org/officeDocument/2006/relationships/image" Target="../media/image422.png"/><Relationship Id="rId52" Type="http://schemas.openxmlformats.org/officeDocument/2006/relationships/customXml" Target="../ink/ink433.xml"/><Relationship Id="rId73" Type="http://schemas.openxmlformats.org/officeDocument/2006/relationships/image" Target="../media/image443.png"/><Relationship Id="rId94" Type="http://schemas.openxmlformats.org/officeDocument/2006/relationships/customXml" Target="../ink/ink454.xml"/><Relationship Id="rId148" Type="http://schemas.openxmlformats.org/officeDocument/2006/relationships/customXml" Target="../ink/ink481.xml"/><Relationship Id="rId169" Type="http://schemas.openxmlformats.org/officeDocument/2006/relationships/image" Target="../media/image491.png"/><Relationship Id="rId334" Type="http://schemas.openxmlformats.org/officeDocument/2006/relationships/customXml" Target="../ink/ink574.xml"/><Relationship Id="rId355" Type="http://schemas.openxmlformats.org/officeDocument/2006/relationships/image" Target="../media/image584.png"/><Relationship Id="rId4" Type="http://schemas.openxmlformats.org/officeDocument/2006/relationships/customXml" Target="../ink/ink409.xml"/><Relationship Id="rId180" Type="http://schemas.openxmlformats.org/officeDocument/2006/relationships/customXml" Target="../ink/ink497.xml"/><Relationship Id="rId215" Type="http://schemas.openxmlformats.org/officeDocument/2006/relationships/image" Target="../media/image514.png"/><Relationship Id="rId236" Type="http://schemas.openxmlformats.org/officeDocument/2006/relationships/customXml" Target="../ink/ink525.xml"/><Relationship Id="rId257" Type="http://schemas.openxmlformats.org/officeDocument/2006/relationships/image" Target="../media/image535.png"/><Relationship Id="rId278" Type="http://schemas.openxmlformats.org/officeDocument/2006/relationships/customXml" Target="../ink/ink546.xml"/><Relationship Id="rId303" Type="http://schemas.openxmlformats.org/officeDocument/2006/relationships/image" Target="../media/image558.png"/><Relationship Id="rId42" Type="http://schemas.openxmlformats.org/officeDocument/2006/relationships/customXml" Target="../ink/ink428.xml"/><Relationship Id="rId84" Type="http://schemas.openxmlformats.org/officeDocument/2006/relationships/customXml" Target="../ink/ink449.xml"/><Relationship Id="rId138" Type="http://schemas.openxmlformats.org/officeDocument/2006/relationships/customXml" Target="../ink/ink476.xml"/><Relationship Id="rId345" Type="http://schemas.openxmlformats.org/officeDocument/2006/relationships/image" Target="../media/image579.png"/><Relationship Id="rId191" Type="http://schemas.openxmlformats.org/officeDocument/2006/relationships/image" Target="../media/image502.png"/><Relationship Id="rId205" Type="http://schemas.openxmlformats.org/officeDocument/2006/relationships/image" Target="../media/image509.png"/><Relationship Id="rId247" Type="http://schemas.openxmlformats.org/officeDocument/2006/relationships/image" Target="../media/image530.png"/><Relationship Id="rId107" Type="http://schemas.openxmlformats.org/officeDocument/2006/relationships/image" Target="../media/image460.png"/><Relationship Id="rId289" Type="http://schemas.openxmlformats.org/officeDocument/2006/relationships/image" Target="../media/image551.png"/><Relationship Id="rId11" Type="http://schemas.openxmlformats.org/officeDocument/2006/relationships/image" Target="../media/image412.png"/><Relationship Id="rId53" Type="http://schemas.openxmlformats.org/officeDocument/2006/relationships/image" Target="../media/image433.png"/><Relationship Id="rId149" Type="http://schemas.openxmlformats.org/officeDocument/2006/relationships/image" Target="../media/image481.png"/><Relationship Id="rId314" Type="http://schemas.openxmlformats.org/officeDocument/2006/relationships/customXml" Target="../ink/ink564.xml"/><Relationship Id="rId356" Type="http://schemas.openxmlformats.org/officeDocument/2006/relationships/customXml" Target="../ink/ink585.xml"/><Relationship Id="rId95" Type="http://schemas.openxmlformats.org/officeDocument/2006/relationships/image" Target="../media/image454.png"/><Relationship Id="rId160" Type="http://schemas.openxmlformats.org/officeDocument/2006/relationships/customXml" Target="../ink/ink487.xml"/><Relationship Id="rId216" Type="http://schemas.openxmlformats.org/officeDocument/2006/relationships/customXml" Target="../ink/ink515.xml"/><Relationship Id="rId258" Type="http://schemas.openxmlformats.org/officeDocument/2006/relationships/customXml" Target="../ink/ink536.xml"/><Relationship Id="rId22" Type="http://schemas.openxmlformats.org/officeDocument/2006/relationships/customXml" Target="../ink/ink418.xml"/><Relationship Id="rId64" Type="http://schemas.openxmlformats.org/officeDocument/2006/relationships/customXml" Target="../ink/ink439.xml"/><Relationship Id="rId118" Type="http://schemas.openxmlformats.org/officeDocument/2006/relationships/customXml" Target="../ink/ink466.xml"/><Relationship Id="rId325" Type="http://schemas.openxmlformats.org/officeDocument/2006/relationships/image" Target="../media/image569.png"/><Relationship Id="rId171" Type="http://schemas.openxmlformats.org/officeDocument/2006/relationships/image" Target="../media/image492.png"/><Relationship Id="rId227" Type="http://schemas.openxmlformats.org/officeDocument/2006/relationships/image" Target="../media/image520.png"/><Relationship Id="rId269" Type="http://schemas.openxmlformats.org/officeDocument/2006/relationships/image" Target="../media/image541.png"/><Relationship Id="rId33" Type="http://schemas.openxmlformats.org/officeDocument/2006/relationships/image" Target="../media/image423.png"/><Relationship Id="rId129" Type="http://schemas.openxmlformats.org/officeDocument/2006/relationships/image" Target="../media/image471.png"/><Relationship Id="rId280" Type="http://schemas.openxmlformats.org/officeDocument/2006/relationships/customXml" Target="../ink/ink547.xml"/><Relationship Id="rId336" Type="http://schemas.openxmlformats.org/officeDocument/2006/relationships/customXml" Target="../ink/ink575.xml"/><Relationship Id="rId75" Type="http://schemas.openxmlformats.org/officeDocument/2006/relationships/image" Target="../media/image444.png"/><Relationship Id="rId140" Type="http://schemas.openxmlformats.org/officeDocument/2006/relationships/customXml" Target="../ink/ink477.xml"/><Relationship Id="rId182" Type="http://schemas.openxmlformats.org/officeDocument/2006/relationships/customXml" Target="../ink/ink498.xml"/><Relationship Id="rId6" Type="http://schemas.openxmlformats.org/officeDocument/2006/relationships/customXml" Target="../ink/ink410.xml"/><Relationship Id="rId238" Type="http://schemas.openxmlformats.org/officeDocument/2006/relationships/customXml" Target="../ink/ink526.xml"/><Relationship Id="rId291" Type="http://schemas.openxmlformats.org/officeDocument/2006/relationships/image" Target="../media/image552.png"/><Relationship Id="rId305" Type="http://schemas.openxmlformats.org/officeDocument/2006/relationships/image" Target="../media/image559.png"/><Relationship Id="rId347" Type="http://schemas.openxmlformats.org/officeDocument/2006/relationships/image" Target="../media/image580.png"/><Relationship Id="rId44" Type="http://schemas.openxmlformats.org/officeDocument/2006/relationships/customXml" Target="../ink/ink429.xml"/><Relationship Id="rId86" Type="http://schemas.openxmlformats.org/officeDocument/2006/relationships/customXml" Target="../ink/ink450.xml"/><Relationship Id="rId151" Type="http://schemas.openxmlformats.org/officeDocument/2006/relationships/image" Target="../media/image482.png"/><Relationship Id="rId193" Type="http://schemas.openxmlformats.org/officeDocument/2006/relationships/image" Target="../media/image503.png"/><Relationship Id="rId207" Type="http://schemas.openxmlformats.org/officeDocument/2006/relationships/image" Target="../media/image510.png"/><Relationship Id="rId249" Type="http://schemas.openxmlformats.org/officeDocument/2006/relationships/image" Target="../media/image531.png"/><Relationship Id="rId13" Type="http://schemas.openxmlformats.org/officeDocument/2006/relationships/image" Target="../media/image413.png"/><Relationship Id="rId109" Type="http://schemas.openxmlformats.org/officeDocument/2006/relationships/image" Target="../media/image461.png"/><Relationship Id="rId260" Type="http://schemas.openxmlformats.org/officeDocument/2006/relationships/customXml" Target="../ink/ink537.xml"/><Relationship Id="rId316" Type="http://schemas.openxmlformats.org/officeDocument/2006/relationships/customXml" Target="../ink/ink565.xml"/><Relationship Id="rId55" Type="http://schemas.openxmlformats.org/officeDocument/2006/relationships/image" Target="../media/image434.png"/><Relationship Id="rId97" Type="http://schemas.openxmlformats.org/officeDocument/2006/relationships/image" Target="../media/image455.png"/><Relationship Id="rId120" Type="http://schemas.openxmlformats.org/officeDocument/2006/relationships/customXml" Target="../ink/ink467.xml"/><Relationship Id="rId358" Type="http://schemas.openxmlformats.org/officeDocument/2006/relationships/customXml" Target="../ink/ink586.xml"/><Relationship Id="rId162" Type="http://schemas.openxmlformats.org/officeDocument/2006/relationships/customXml" Target="../ink/ink488.xml"/><Relationship Id="rId218" Type="http://schemas.openxmlformats.org/officeDocument/2006/relationships/customXml" Target="../ink/ink516.xml"/><Relationship Id="rId271" Type="http://schemas.openxmlformats.org/officeDocument/2006/relationships/image" Target="../media/image542.png"/><Relationship Id="rId24" Type="http://schemas.openxmlformats.org/officeDocument/2006/relationships/customXml" Target="../ink/ink419.xml"/><Relationship Id="rId66" Type="http://schemas.openxmlformats.org/officeDocument/2006/relationships/customXml" Target="../ink/ink440.xml"/><Relationship Id="rId131" Type="http://schemas.openxmlformats.org/officeDocument/2006/relationships/image" Target="../media/image472.png"/><Relationship Id="rId327" Type="http://schemas.openxmlformats.org/officeDocument/2006/relationships/image" Target="../media/image570.png"/><Relationship Id="rId173" Type="http://schemas.openxmlformats.org/officeDocument/2006/relationships/image" Target="../media/image493.png"/><Relationship Id="rId229" Type="http://schemas.openxmlformats.org/officeDocument/2006/relationships/image" Target="../media/image521.png"/><Relationship Id="rId240" Type="http://schemas.openxmlformats.org/officeDocument/2006/relationships/customXml" Target="../ink/ink527.xml"/><Relationship Id="rId35" Type="http://schemas.openxmlformats.org/officeDocument/2006/relationships/image" Target="../media/image424.png"/><Relationship Id="rId77" Type="http://schemas.openxmlformats.org/officeDocument/2006/relationships/image" Target="../media/image445.png"/><Relationship Id="rId100" Type="http://schemas.openxmlformats.org/officeDocument/2006/relationships/customXml" Target="../ink/ink457.xml"/><Relationship Id="rId282" Type="http://schemas.openxmlformats.org/officeDocument/2006/relationships/customXml" Target="../ink/ink548.xml"/><Relationship Id="rId338" Type="http://schemas.openxmlformats.org/officeDocument/2006/relationships/customXml" Target="../ink/ink576.xml"/><Relationship Id="rId8" Type="http://schemas.openxmlformats.org/officeDocument/2006/relationships/customXml" Target="../ink/ink411.xml"/><Relationship Id="rId142" Type="http://schemas.openxmlformats.org/officeDocument/2006/relationships/customXml" Target="../ink/ink478.xml"/><Relationship Id="rId184" Type="http://schemas.openxmlformats.org/officeDocument/2006/relationships/customXml" Target="../ink/ink499.xml"/><Relationship Id="rId251" Type="http://schemas.openxmlformats.org/officeDocument/2006/relationships/image" Target="../media/image532.png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99.xml"/><Relationship Id="rId21" Type="http://schemas.openxmlformats.org/officeDocument/2006/relationships/image" Target="../media/image596.png"/><Relationship Id="rId42" Type="http://schemas.openxmlformats.org/officeDocument/2006/relationships/customXml" Target="../ink/ink607.xml"/><Relationship Id="rId47" Type="http://schemas.openxmlformats.org/officeDocument/2006/relationships/image" Target="../media/image609.png"/><Relationship Id="rId63" Type="http://schemas.openxmlformats.org/officeDocument/2006/relationships/image" Target="../media/image617.png"/><Relationship Id="rId68" Type="http://schemas.openxmlformats.org/officeDocument/2006/relationships/customXml" Target="../ink/ink620.xml"/><Relationship Id="rId84" Type="http://schemas.openxmlformats.org/officeDocument/2006/relationships/customXml" Target="../ink/ink628.xml"/><Relationship Id="rId89" Type="http://schemas.openxmlformats.org/officeDocument/2006/relationships/image" Target="../media/image630.png"/><Relationship Id="rId16" Type="http://schemas.openxmlformats.org/officeDocument/2006/relationships/customXml" Target="../ink/ink594.xml"/><Relationship Id="rId11" Type="http://schemas.openxmlformats.org/officeDocument/2006/relationships/image" Target="../media/image591.png"/><Relationship Id="rId32" Type="http://schemas.openxmlformats.org/officeDocument/2006/relationships/customXml" Target="../ink/ink602.xml"/><Relationship Id="rId37" Type="http://schemas.openxmlformats.org/officeDocument/2006/relationships/image" Target="../media/image604.png"/><Relationship Id="rId53" Type="http://schemas.openxmlformats.org/officeDocument/2006/relationships/image" Target="../media/image612.png"/><Relationship Id="rId58" Type="http://schemas.openxmlformats.org/officeDocument/2006/relationships/customXml" Target="../ink/ink615.xml"/><Relationship Id="rId74" Type="http://schemas.openxmlformats.org/officeDocument/2006/relationships/customXml" Target="../ink/ink623.xml"/><Relationship Id="rId79" Type="http://schemas.openxmlformats.org/officeDocument/2006/relationships/image" Target="../media/image625.png"/><Relationship Id="rId5" Type="http://schemas.openxmlformats.org/officeDocument/2006/relationships/image" Target="../media/image588.png"/><Relationship Id="rId90" Type="http://schemas.openxmlformats.org/officeDocument/2006/relationships/customXml" Target="../ink/ink631.xml"/><Relationship Id="rId95" Type="http://schemas.openxmlformats.org/officeDocument/2006/relationships/image" Target="../media/image633.png"/><Relationship Id="rId22" Type="http://schemas.openxmlformats.org/officeDocument/2006/relationships/customXml" Target="../ink/ink597.xml"/><Relationship Id="rId27" Type="http://schemas.openxmlformats.org/officeDocument/2006/relationships/image" Target="../media/image599.png"/><Relationship Id="rId43" Type="http://schemas.openxmlformats.org/officeDocument/2006/relationships/image" Target="../media/image607.png"/><Relationship Id="rId48" Type="http://schemas.openxmlformats.org/officeDocument/2006/relationships/customXml" Target="../ink/ink610.xml"/><Relationship Id="rId64" Type="http://schemas.openxmlformats.org/officeDocument/2006/relationships/customXml" Target="../ink/ink618.xml"/><Relationship Id="rId69" Type="http://schemas.openxmlformats.org/officeDocument/2006/relationships/image" Target="../media/image620.png"/><Relationship Id="rId8" Type="http://schemas.openxmlformats.org/officeDocument/2006/relationships/customXml" Target="../ink/ink590.xml"/><Relationship Id="rId51" Type="http://schemas.openxmlformats.org/officeDocument/2006/relationships/image" Target="../media/image611.png"/><Relationship Id="rId72" Type="http://schemas.openxmlformats.org/officeDocument/2006/relationships/customXml" Target="../ink/ink622.xml"/><Relationship Id="rId80" Type="http://schemas.openxmlformats.org/officeDocument/2006/relationships/customXml" Target="../ink/ink626.xml"/><Relationship Id="rId85" Type="http://schemas.openxmlformats.org/officeDocument/2006/relationships/image" Target="../media/image628.png"/><Relationship Id="rId93" Type="http://schemas.openxmlformats.org/officeDocument/2006/relationships/image" Target="../media/image632.png"/><Relationship Id="rId3" Type="http://schemas.openxmlformats.org/officeDocument/2006/relationships/image" Target="../media/image587.png"/><Relationship Id="rId12" Type="http://schemas.openxmlformats.org/officeDocument/2006/relationships/customXml" Target="../ink/ink592.xml"/><Relationship Id="rId17" Type="http://schemas.openxmlformats.org/officeDocument/2006/relationships/image" Target="../media/image594.png"/><Relationship Id="rId25" Type="http://schemas.openxmlformats.org/officeDocument/2006/relationships/image" Target="../media/image598.png"/><Relationship Id="rId33" Type="http://schemas.openxmlformats.org/officeDocument/2006/relationships/image" Target="../media/image602.png"/><Relationship Id="rId38" Type="http://schemas.openxmlformats.org/officeDocument/2006/relationships/customXml" Target="../ink/ink605.xml"/><Relationship Id="rId46" Type="http://schemas.openxmlformats.org/officeDocument/2006/relationships/customXml" Target="../ink/ink609.xml"/><Relationship Id="rId59" Type="http://schemas.openxmlformats.org/officeDocument/2006/relationships/image" Target="../media/image615.png"/><Relationship Id="rId67" Type="http://schemas.openxmlformats.org/officeDocument/2006/relationships/image" Target="../media/image619.png"/><Relationship Id="rId20" Type="http://schemas.openxmlformats.org/officeDocument/2006/relationships/customXml" Target="../ink/ink596.xml"/><Relationship Id="rId41" Type="http://schemas.openxmlformats.org/officeDocument/2006/relationships/image" Target="../media/image606.png"/><Relationship Id="rId54" Type="http://schemas.openxmlformats.org/officeDocument/2006/relationships/customXml" Target="../ink/ink613.xml"/><Relationship Id="rId62" Type="http://schemas.openxmlformats.org/officeDocument/2006/relationships/customXml" Target="../ink/ink617.xml"/><Relationship Id="rId70" Type="http://schemas.openxmlformats.org/officeDocument/2006/relationships/customXml" Target="../ink/ink621.xml"/><Relationship Id="rId75" Type="http://schemas.openxmlformats.org/officeDocument/2006/relationships/image" Target="../media/image623.png"/><Relationship Id="rId83" Type="http://schemas.openxmlformats.org/officeDocument/2006/relationships/image" Target="../media/image627.png"/><Relationship Id="rId88" Type="http://schemas.openxmlformats.org/officeDocument/2006/relationships/customXml" Target="../ink/ink630.xml"/><Relationship Id="rId91" Type="http://schemas.openxmlformats.org/officeDocument/2006/relationships/image" Target="../media/image631.png"/><Relationship Id="rId1" Type="http://schemas.openxmlformats.org/officeDocument/2006/relationships/slideLayout" Target="../slideLayouts/slideLayout10.xml"/><Relationship Id="rId6" Type="http://schemas.openxmlformats.org/officeDocument/2006/relationships/customXml" Target="../ink/ink589.xml"/><Relationship Id="rId15" Type="http://schemas.openxmlformats.org/officeDocument/2006/relationships/image" Target="../media/image593.png"/><Relationship Id="rId23" Type="http://schemas.openxmlformats.org/officeDocument/2006/relationships/image" Target="../media/image597.png"/><Relationship Id="rId28" Type="http://schemas.openxmlformats.org/officeDocument/2006/relationships/customXml" Target="../ink/ink600.xml"/><Relationship Id="rId36" Type="http://schemas.openxmlformats.org/officeDocument/2006/relationships/customXml" Target="../ink/ink604.xml"/><Relationship Id="rId49" Type="http://schemas.openxmlformats.org/officeDocument/2006/relationships/image" Target="../media/image610.png"/><Relationship Id="rId57" Type="http://schemas.openxmlformats.org/officeDocument/2006/relationships/image" Target="../media/image614.png"/><Relationship Id="rId10" Type="http://schemas.openxmlformats.org/officeDocument/2006/relationships/customXml" Target="../ink/ink591.xml"/><Relationship Id="rId31" Type="http://schemas.openxmlformats.org/officeDocument/2006/relationships/image" Target="../media/image601.png"/><Relationship Id="rId44" Type="http://schemas.openxmlformats.org/officeDocument/2006/relationships/customXml" Target="../ink/ink608.xml"/><Relationship Id="rId52" Type="http://schemas.openxmlformats.org/officeDocument/2006/relationships/customXml" Target="../ink/ink612.xml"/><Relationship Id="rId60" Type="http://schemas.openxmlformats.org/officeDocument/2006/relationships/customXml" Target="../ink/ink616.xml"/><Relationship Id="rId65" Type="http://schemas.openxmlformats.org/officeDocument/2006/relationships/image" Target="../media/image618.png"/><Relationship Id="rId73" Type="http://schemas.openxmlformats.org/officeDocument/2006/relationships/image" Target="../media/image622.png"/><Relationship Id="rId78" Type="http://schemas.openxmlformats.org/officeDocument/2006/relationships/customXml" Target="../ink/ink625.xml"/><Relationship Id="rId81" Type="http://schemas.openxmlformats.org/officeDocument/2006/relationships/image" Target="../media/image626.png"/><Relationship Id="rId86" Type="http://schemas.openxmlformats.org/officeDocument/2006/relationships/customXml" Target="../ink/ink629.xml"/><Relationship Id="rId94" Type="http://schemas.openxmlformats.org/officeDocument/2006/relationships/customXml" Target="../ink/ink633.xml"/><Relationship Id="rId4" Type="http://schemas.openxmlformats.org/officeDocument/2006/relationships/customXml" Target="../ink/ink588.xml"/><Relationship Id="rId9" Type="http://schemas.openxmlformats.org/officeDocument/2006/relationships/image" Target="../media/image590.png"/><Relationship Id="rId13" Type="http://schemas.openxmlformats.org/officeDocument/2006/relationships/image" Target="../media/image592.png"/><Relationship Id="rId18" Type="http://schemas.openxmlformats.org/officeDocument/2006/relationships/customXml" Target="../ink/ink595.xml"/><Relationship Id="rId39" Type="http://schemas.openxmlformats.org/officeDocument/2006/relationships/image" Target="../media/image605.png"/><Relationship Id="rId34" Type="http://schemas.openxmlformats.org/officeDocument/2006/relationships/customXml" Target="../ink/ink603.xml"/><Relationship Id="rId50" Type="http://schemas.openxmlformats.org/officeDocument/2006/relationships/customXml" Target="../ink/ink611.xml"/><Relationship Id="rId55" Type="http://schemas.openxmlformats.org/officeDocument/2006/relationships/image" Target="../media/image613.png"/><Relationship Id="rId76" Type="http://schemas.openxmlformats.org/officeDocument/2006/relationships/customXml" Target="../ink/ink624.xml"/><Relationship Id="rId7" Type="http://schemas.openxmlformats.org/officeDocument/2006/relationships/image" Target="../media/image589.png"/><Relationship Id="rId71" Type="http://schemas.openxmlformats.org/officeDocument/2006/relationships/image" Target="../media/image621.png"/><Relationship Id="rId92" Type="http://schemas.openxmlformats.org/officeDocument/2006/relationships/customXml" Target="../ink/ink632.xml"/><Relationship Id="rId2" Type="http://schemas.openxmlformats.org/officeDocument/2006/relationships/customXml" Target="../ink/ink587.xml"/><Relationship Id="rId29" Type="http://schemas.openxmlformats.org/officeDocument/2006/relationships/image" Target="../media/image600.png"/><Relationship Id="rId24" Type="http://schemas.openxmlformats.org/officeDocument/2006/relationships/customXml" Target="../ink/ink598.xml"/><Relationship Id="rId40" Type="http://schemas.openxmlformats.org/officeDocument/2006/relationships/customXml" Target="../ink/ink606.xml"/><Relationship Id="rId45" Type="http://schemas.openxmlformats.org/officeDocument/2006/relationships/image" Target="../media/image608.png"/><Relationship Id="rId66" Type="http://schemas.openxmlformats.org/officeDocument/2006/relationships/customXml" Target="../ink/ink619.xml"/><Relationship Id="rId87" Type="http://schemas.openxmlformats.org/officeDocument/2006/relationships/image" Target="../media/image629.png"/><Relationship Id="rId61" Type="http://schemas.openxmlformats.org/officeDocument/2006/relationships/image" Target="../media/image616.png"/><Relationship Id="rId82" Type="http://schemas.openxmlformats.org/officeDocument/2006/relationships/customXml" Target="../ink/ink627.xml"/><Relationship Id="rId19" Type="http://schemas.openxmlformats.org/officeDocument/2006/relationships/image" Target="../media/image595.png"/><Relationship Id="rId14" Type="http://schemas.openxmlformats.org/officeDocument/2006/relationships/customXml" Target="../ink/ink593.xml"/><Relationship Id="rId30" Type="http://schemas.openxmlformats.org/officeDocument/2006/relationships/customXml" Target="../ink/ink601.xml"/><Relationship Id="rId35" Type="http://schemas.openxmlformats.org/officeDocument/2006/relationships/image" Target="../media/image603.png"/><Relationship Id="rId56" Type="http://schemas.openxmlformats.org/officeDocument/2006/relationships/customXml" Target="../ink/ink614.xml"/><Relationship Id="rId77" Type="http://schemas.openxmlformats.org/officeDocument/2006/relationships/image" Target="../media/image6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46.xml"/><Relationship Id="rId21" Type="http://schemas.openxmlformats.org/officeDocument/2006/relationships/image" Target="../media/image643.png"/><Relationship Id="rId42" Type="http://schemas.openxmlformats.org/officeDocument/2006/relationships/customXml" Target="../ink/ink654.xml"/><Relationship Id="rId47" Type="http://schemas.openxmlformats.org/officeDocument/2006/relationships/image" Target="../media/image656.png"/><Relationship Id="rId63" Type="http://schemas.openxmlformats.org/officeDocument/2006/relationships/image" Target="../media/image664.png"/><Relationship Id="rId68" Type="http://schemas.openxmlformats.org/officeDocument/2006/relationships/customXml" Target="../ink/ink667.xml"/><Relationship Id="rId84" Type="http://schemas.openxmlformats.org/officeDocument/2006/relationships/customXml" Target="../ink/ink675.xml"/><Relationship Id="rId89" Type="http://schemas.openxmlformats.org/officeDocument/2006/relationships/image" Target="../media/image677.png"/><Relationship Id="rId16" Type="http://schemas.openxmlformats.org/officeDocument/2006/relationships/customXml" Target="../ink/ink641.xml"/><Relationship Id="rId107" Type="http://schemas.openxmlformats.org/officeDocument/2006/relationships/image" Target="../media/image686.png"/><Relationship Id="rId11" Type="http://schemas.openxmlformats.org/officeDocument/2006/relationships/image" Target="../media/image638.png"/><Relationship Id="rId32" Type="http://schemas.openxmlformats.org/officeDocument/2006/relationships/customXml" Target="../ink/ink649.xml"/><Relationship Id="rId37" Type="http://schemas.openxmlformats.org/officeDocument/2006/relationships/image" Target="../media/image651.png"/><Relationship Id="rId53" Type="http://schemas.openxmlformats.org/officeDocument/2006/relationships/image" Target="../media/image659.png"/><Relationship Id="rId58" Type="http://schemas.openxmlformats.org/officeDocument/2006/relationships/customXml" Target="../ink/ink662.xml"/><Relationship Id="rId74" Type="http://schemas.openxmlformats.org/officeDocument/2006/relationships/customXml" Target="../ink/ink670.xml"/><Relationship Id="rId79" Type="http://schemas.openxmlformats.org/officeDocument/2006/relationships/image" Target="../media/image672.png"/><Relationship Id="rId102" Type="http://schemas.openxmlformats.org/officeDocument/2006/relationships/customXml" Target="../ink/ink684.xml"/><Relationship Id="rId5" Type="http://schemas.openxmlformats.org/officeDocument/2006/relationships/image" Target="../media/image635.png"/><Relationship Id="rId90" Type="http://schemas.openxmlformats.org/officeDocument/2006/relationships/customXml" Target="../ink/ink678.xml"/><Relationship Id="rId95" Type="http://schemas.openxmlformats.org/officeDocument/2006/relationships/image" Target="../media/image680.png"/><Relationship Id="rId22" Type="http://schemas.openxmlformats.org/officeDocument/2006/relationships/customXml" Target="../ink/ink644.xml"/><Relationship Id="rId27" Type="http://schemas.openxmlformats.org/officeDocument/2006/relationships/image" Target="../media/image646.png"/><Relationship Id="rId43" Type="http://schemas.openxmlformats.org/officeDocument/2006/relationships/image" Target="../media/image654.png"/><Relationship Id="rId48" Type="http://schemas.openxmlformats.org/officeDocument/2006/relationships/customXml" Target="../ink/ink657.xml"/><Relationship Id="rId64" Type="http://schemas.openxmlformats.org/officeDocument/2006/relationships/customXml" Target="../ink/ink665.xml"/><Relationship Id="rId69" Type="http://schemas.openxmlformats.org/officeDocument/2006/relationships/image" Target="../media/image667.png"/><Relationship Id="rId80" Type="http://schemas.openxmlformats.org/officeDocument/2006/relationships/customXml" Target="../ink/ink673.xml"/><Relationship Id="rId85" Type="http://schemas.openxmlformats.org/officeDocument/2006/relationships/image" Target="../media/image675.png"/><Relationship Id="rId12" Type="http://schemas.openxmlformats.org/officeDocument/2006/relationships/customXml" Target="../ink/ink639.xml"/><Relationship Id="rId17" Type="http://schemas.openxmlformats.org/officeDocument/2006/relationships/image" Target="../media/image641.png"/><Relationship Id="rId33" Type="http://schemas.openxmlformats.org/officeDocument/2006/relationships/image" Target="../media/image649.png"/><Relationship Id="rId38" Type="http://schemas.openxmlformats.org/officeDocument/2006/relationships/customXml" Target="../ink/ink652.xml"/><Relationship Id="rId59" Type="http://schemas.openxmlformats.org/officeDocument/2006/relationships/image" Target="../media/image662.png"/><Relationship Id="rId103" Type="http://schemas.openxmlformats.org/officeDocument/2006/relationships/image" Target="../media/image684.png"/><Relationship Id="rId108" Type="http://schemas.openxmlformats.org/officeDocument/2006/relationships/customXml" Target="../ink/ink687.xml"/><Relationship Id="rId54" Type="http://schemas.openxmlformats.org/officeDocument/2006/relationships/customXml" Target="../ink/ink660.xml"/><Relationship Id="rId70" Type="http://schemas.openxmlformats.org/officeDocument/2006/relationships/customXml" Target="../ink/ink668.xml"/><Relationship Id="rId75" Type="http://schemas.openxmlformats.org/officeDocument/2006/relationships/image" Target="../media/image670.png"/><Relationship Id="rId91" Type="http://schemas.openxmlformats.org/officeDocument/2006/relationships/image" Target="../media/image678.png"/><Relationship Id="rId96" Type="http://schemas.openxmlformats.org/officeDocument/2006/relationships/customXml" Target="../ink/ink681.xml"/><Relationship Id="rId1" Type="http://schemas.openxmlformats.org/officeDocument/2006/relationships/slideLayout" Target="../slideLayouts/slideLayout10.xml"/><Relationship Id="rId6" Type="http://schemas.openxmlformats.org/officeDocument/2006/relationships/customXml" Target="../ink/ink636.xml"/><Relationship Id="rId15" Type="http://schemas.openxmlformats.org/officeDocument/2006/relationships/image" Target="../media/image640.png"/><Relationship Id="rId23" Type="http://schemas.openxmlformats.org/officeDocument/2006/relationships/image" Target="../media/image644.png"/><Relationship Id="rId28" Type="http://schemas.openxmlformats.org/officeDocument/2006/relationships/customXml" Target="../ink/ink647.xml"/><Relationship Id="rId36" Type="http://schemas.openxmlformats.org/officeDocument/2006/relationships/customXml" Target="../ink/ink651.xml"/><Relationship Id="rId49" Type="http://schemas.openxmlformats.org/officeDocument/2006/relationships/image" Target="../media/image657.png"/><Relationship Id="rId57" Type="http://schemas.openxmlformats.org/officeDocument/2006/relationships/image" Target="../media/image661.png"/><Relationship Id="rId106" Type="http://schemas.openxmlformats.org/officeDocument/2006/relationships/customXml" Target="../ink/ink686.xml"/><Relationship Id="rId10" Type="http://schemas.openxmlformats.org/officeDocument/2006/relationships/customXml" Target="../ink/ink638.xml"/><Relationship Id="rId31" Type="http://schemas.openxmlformats.org/officeDocument/2006/relationships/image" Target="../media/image648.png"/><Relationship Id="rId44" Type="http://schemas.openxmlformats.org/officeDocument/2006/relationships/customXml" Target="../ink/ink655.xml"/><Relationship Id="rId52" Type="http://schemas.openxmlformats.org/officeDocument/2006/relationships/customXml" Target="../ink/ink659.xml"/><Relationship Id="rId60" Type="http://schemas.openxmlformats.org/officeDocument/2006/relationships/customXml" Target="../ink/ink663.xml"/><Relationship Id="rId65" Type="http://schemas.openxmlformats.org/officeDocument/2006/relationships/image" Target="../media/image665.png"/><Relationship Id="rId73" Type="http://schemas.openxmlformats.org/officeDocument/2006/relationships/image" Target="../media/image669.png"/><Relationship Id="rId78" Type="http://schemas.openxmlformats.org/officeDocument/2006/relationships/customXml" Target="../ink/ink672.xml"/><Relationship Id="rId81" Type="http://schemas.openxmlformats.org/officeDocument/2006/relationships/image" Target="../media/image673.png"/><Relationship Id="rId86" Type="http://schemas.openxmlformats.org/officeDocument/2006/relationships/customXml" Target="../ink/ink676.xml"/><Relationship Id="rId94" Type="http://schemas.openxmlformats.org/officeDocument/2006/relationships/customXml" Target="../ink/ink680.xml"/><Relationship Id="rId99" Type="http://schemas.openxmlformats.org/officeDocument/2006/relationships/image" Target="../media/image682.png"/><Relationship Id="rId101" Type="http://schemas.openxmlformats.org/officeDocument/2006/relationships/image" Target="../media/image683.png"/><Relationship Id="rId4" Type="http://schemas.openxmlformats.org/officeDocument/2006/relationships/customXml" Target="../ink/ink635.xml"/><Relationship Id="rId9" Type="http://schemas.openxmlformats.org/officeDocument/2006/relationships/image" Target="../media/image637.png"/><Relationship Id="rId13" Type="http://schemas.openxmlformats.org/officeDocument/2006/relationships/image" Target="../media/image639.png"/><Relationship Id="rId18" Type="http://schemas.openxmlformats.org/officeDocument/2006/relationships/customXml" Target="../ink/ink642.xml"/><Relationship Id="rId39" Type="http://schemas.openxmlformats.org/officeDocument/2006/relationships/image" Target="../media/image652.png"/><Relationship Id="rId109" Type="http://schemas.openxmlformats.org/officeDocument/2006/relationships/image" Target="../media/image687.png"/><Relationship Id="rId34" Type="http://schemas.openxmlformats.org/officeDocument/2006/relationships/customXml" Target="../ink/ink650.xml"/><Relationship Id="rId50" Type="http://schemas.openxmlformats.org/officeDocument/2006/relationships/customXml" Target="../ink/ink658.xml"/><Relationship Id="rId55" Type="http://schemas.openxmlformats.org/officeDocument/2006/relationships/image" Target="../media/image660.png"/><Relationship Id="rId76" Type="http://schemas.openxmlformats.org/officeDocument/2006/relationships/customXml" Target="../ink/ink671.xml"/><Relationship Id="rId97" Type="http://schemas.openxmlformats.org/officeDocument/2006/relationships/image" Target="../media/image681.png"/><Relationship Id="rId104" Type="http://schemas.openxmlformats.org/officeDocument/2006/relationships/customXml" Target="../ink/ink685.xml"/><Relationship Id="rId7" Type="http://schemas.openxmlformats.org/officeDocument/2006/relationships/image" Target="../media/image636.png"/><Relationship Id="rId71" Type="http://schemas.openxmlformats.org/officeDocument/2006/relationships/image" Target="../media/image668.png"/><Relationship Id="rId92" Type="http://schemas.openxmlformats.org/officeDocument/2006/relationships/customXml" Target="../ink/ink679.xml"/><Relationship Id="rId2" Type="http://schemas.openxmlformats.org/officeDocument/2006/relationships/customXml" Target="../ink/ink634.xml"/><Relationship Id="rId29" Type="http://schemas.openxmlformats.org/officeDocument/2006/relationships/image" Target="../media/image647.png"/><Relationship Id="rId24" Type="http://schemas.openxmlformats.org/officeDocument/2006/relationships/customXml" Target="../ink/ink645.xml"/><Relationship Id="rId40" Type="http://schemas.openxmlformats.org/officeDocument/2006/relationships/customXml" Target="../ink/ink653.xml"/><Relationship Id="rId45" Type="http://schemas.openxmlformats.org/officeDocument/2006/relationships/image" Target="../media/image655.png"/><Relationship Id="rId66" Type="http://schemas.openxmlformats.org/officeDocument/2006/relationships/customXml" Target="../ink/ink666.xml"/><Relationship Id="rId87" Type="http://schemas.openxmlformats.org/officeDocument/2006/relationships/image" Target="../media/image676.png"/><Relationship Id="rId61" Type="http://schemas.openxmlformats.org/officeDocument/2006/relationships/image" Target="../media/image663.png"/><Relationship Id="rId82" Type="http://schemas.openxmlformats.org/officeDocument/2006/relationships/customXml" Target="../ink/ink674.xml"/><Relationship Id="rId19" Type="http://schemas.openxmlformats.org/officeDocument/2006/relationships/image" Target="../media/image642.png"/><Relationship Id="rId14" Type="http://schemas.openxmlformats.org/officeDocument/2006/relationships/customXml" Target="../ink/ink640.xml"/><Relationship Id="rId30" Type="http://schemas.openxmlformats.org/officeDocument/2006/relationships/customXml" Target="../ink/ink648.xml"/><Relationship Id="rId35" Type="http://schemas.openxmlformats.org/officeDocument/2006/relationships/image" Target="../media/image650.png"/><Relationship Id="rId56" Type="http://schemas.openxmlformats.org/officeDocument/2006/relationships/customXml" Target="../ink/ink661.xml"/><Relationship Id="rId77" Type="http://schemas.openxmlformats.org/officeDocument/2006/relationships/image" Target="../media/image671.png"/><Relationship Id="rId100" Type="http://schemas.openxmlformats.org/officeDocument/2006/relationships/customXml" Target="../ink/ink683.xml"/><Relationship Id="rId105" Type="http://schemas.openxmlformats.org/officeDocument/2006/relationships/image" Target="../media/image685.png"/><Relationship Id="rId8" Type="http://schemas.openxmlformats.org/officeDocument/2006/relationships/customXml" Target="../ink/ink637.xml"/><Relationship Id="rId51" Type="http://schemas.openxmlformats.org/officeDocument/2006/relationships/image" Target="../media/image658.png"/><Relationship Id="rId72" Type="http://schemas.openxmlformats.org/officeDocument/2006/relationships/customXml" Target="../ink/ink669.xml"/><Relationship Id="rId93" Type="http://schemas.openxmlformats.org/officeDocument/2006/relationships/image" Target="../media/image679.png"/><Relationship Id="rId98" Type="http://schemas.openxmlformats.org/officeDocument/2006/relationships/customXml" Target="../ink/ink682.xml"/><Relationship Id="rId3" Type="http://schemas.openxmlformats.org/officeDocument/2006/relationships/image" Target="../media/image634.png"/><Relationship Id="rId25" Type="http://schemas.openxmlformats.org/officeDocument/2006/relationships/image" Target="../media/image645.png"/><Relationship Id="rId46" Type="http://schemas.openxmlformats.org/officeDocument/2006/relationships/customXml" Target="../ink/ink656.xml"/><Relationship Id="rId67" Type="http://schemas.openxmlformats.org/officeDocument/2006/relationships/image" Target="../media/image666.png"/><Relationship Id="rId20" Type="http://schemas.openxmlformats.org/officeDocument/2006/relationships/customXml" Target="../ink/ink643.xml"/><Relationship Id="rId41" Type="http://schemas.openxmlformats.org/officeDocument/2006/relationships/image" Target="../media/image653.png"/><Relationship Id="rId62" Type="http://schemas.openxmlformats.org/officeDocument/2006/relationships/customXml" Target="../ink/ink664.xml"/><Relationship Id="rId83" Type="http://schemas.openxmlformats.org/officeDocument/2006/relationships/image" Target="../media/image674.png"/><Relationship Id="rId88" Type="http://schemas.openxmlformats.org/officeDocument/2006/relationships/customXml" Target="../ink/ink67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691.xml"/><Relationship Id="rId13" Type="http://schemas.openxmlformats.org/officeDocument/2006/relationships/image" Target="../media/image693.png"/><Relationship Id="rId3" Type="http://schemas.openxmlformats.org/officeDocument/2006/relationships/image" Target="../media/image688.png"/><Relationship Id="rId7" Type="http://schemas.openxmlformats.org/officeDocument/2006/relationships/image" Target="../media/image690.png"/><Relationship Id="rId12" Type="http://schemas.openxmlformats.org/officeDocument/2006/relationships/customXml" Target="../ink/ink693.xml"/><Relationship Id="rId2" Type="http://schemas.openxmlformats.org/officeDocument/2006/relationships/customXml" Target="../ink/ink688.xml"/><Relationship Id="rId1" Type="http://schemas.openxmlformats.org/officeDocument/2006/relationships/slideLayout" Target="../slideLayouts/slideLayout10.xml"/><Relationship Id="rId6" Type="http://schemas.openxmlformats.org/officeDocument/2006/relationships/customXml" Target="../ink/ink690.xml"/><Relationship Id="rId11" Type="http://schemas.openxmlformats.org/officeDocument/2006/relationships/image" Target="../media/image692.png"/><Relationship Id="rId5" Type="http://schemas.openxmlformats.org/officeDocument/2006/relationships/image" Target="../media/image689.png"/><Relationship Id="rId10" Type="http://schemas.openxmlformats.org/officeDocument/2006/relationships/customXml" Target="../ink/ink692.xml"/><Relationship Id="rId4" Type="http://schemas.openxmlformats.org/officeDocument/2006/relationships/customXml" Target="../ink/ink689.xml"/><Relationship Id="rId9" Type="http://schemas.openxmlformats.org/officeDocument/2006/relationships/image" Target="../media/image69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51.png"/><Relationship Id="rId21" Type="http://schemas.openxmlformats.org/officeDocument/2006/relationships/image" Target="../media/image703.png"/><Relationship Id="rId42" Type="http://schemas.openxmlformats.org/officeDocument/2006/relationships/customXml" Target="../ink/ink714.xml"/><Relationship Id="rId47" Type="http://schemas.openxmlformats.org/officeDocument/2006/relationships/image" Target="../media/image716.png"/><Relationship Id="rId63" Type="http://schemas.openxmlformats.org/officeDocument/2006/relationships/image" Target="../media/image724.png"/><Relationship Id="rId68" Type="http://schemas.openxmlformats.org/officeDocument/2006/relationships/customXml" Target="../ink/ink727.xml"/><Relationship Id="rId84" Type="http://schemas.openxmlformats.org/officeDocument/2006/relationships/customXml" Target="../ink/ink735.xml"/><Relationship Id="rId89" Type="http://schemas.openxmlformats.org/officeDocument/2006/relationships/image" Target="../media/image737.png"/><Relationship Id="rId112" Type="http://schemas.openxmlformats.org/officeDocument/2006/relationships/customXml" Target="../ink/ink749.xml"/><Relationship Id="rId16" Type="http://schemas.openxmlformats.org/officeDocument/2006/relationships/customXml" Target="../ink/ink701.xml"/><Relationship Id="rId107" Type="http://schemas.openxmlformats.org/officeDocument/2006/relationships/image" Target="../media/image746.png"/><Relationship Id="rId11" Type="http://schemas.openxmlformats.org/officeDocument/2006/relationships/image" Target="../media/image698.png"/><Relationship Id="rId32" Type="http://schemas.openxmlformats.org/officeDocument/2006/relationships/customXml" Target="../ink/ink709.xml"/><Relationship Id="rId37" Type="http://schemas.openxmlformats.org/officeDocument/2006/relationships/image" Target="../media/image711.png"/><Relationship Id="rId53" Type="http://schemas.openxmlformats.org/officeDocument/2006/relationships/image" Target="../media/image719.png"/><Relationship Id="rId58" Type="http://schemas.openxmlformats.org/officeDocument/2006/relationships/customXml" Target="../ink/ink722.xml"/><Relationship Id="rId74" Type="http://schemas.openxmlformats.org/officeDocument/2006/relationships/customXml" Target="../ink/ink730.xml"/><Relationship Id="rId79" Type="http://schemas.openxmlformats.org/officeDocument/2006/relationships/image" Target="../media/image732.png"/><Relationship Id="rId102" Type="http://schemas.openxmlformats.org/officeDocument/2006/relationships/customXml" Target="../ink/ink744.xml"/><Relationship Id="rId123" Type="http://schemas.openxmlformats.org/officeDocument/2006/relationships/image" Target="../media/image754.png"/><Relationship Id="rId128" Type="http://schemas.openxmlformats.org/officeDocument/2006/relationships/customXml" Target="../ink/ink757.xml"/><Relationship Id="rId5" Type="http://schemas.openxmlformats.org/officeDocument/2006/relationships/image" Target="../media/image695.png"/><Relationship Id="rId90" Type="http://schemas.openxmlformats.org/officeDocument/2006/relationships/customXml" Target="../ink/ink738.xml"/><Relationship Id="rId95" Type="http://schemas.openxmlformats.org/officeDocument/2006/relationships/image" Target="../media/image740.png"/><Relationship Id="rId22" Type="http://schemas.openxmlformats.org/officeDocument/2006/relationships/customXml" Target="../ink/ink704.xml"/><Relationship Id="rId27" Type="http://schemas.openxmlformats.org/officeDocument/2006/relationships/image" Target="../media/image706.png"/><Relationship Id="rId43" Type="http://schemas.openxmlformats.org/officeDocument/2006/relationships/image" Target="../media/image714.png"/><Relationship Id="rId48" Type="http://schemas.openxmlformats.org/officeDocument/2006/relationships/customXml" Target="../ink/ink717.xml"/><Relationship Id="rId64" Type="http://schemas.openxmlformats.org/officeDocument/2006/relationships/customXml" Target="../ink/ink725.xml"/><Relationship Id="rId69" Type="http://schemas.openxmlformats.org/officeDocument/2006/relationships/image" Target="../media/image727.png"/><Relationship Id="rId113" Type="http://schemas.openxmlformats.org/officeDocument/2006/relationships/image" Target="../media/image749.png"/><Relationship Id="rId118" Type="http://schemas.openxmlformats.org/officeDocument/2006/relationships/customXml" Target="../ink/ink752.xml"/><Relationship Id="rId80" Type="http://schemas.openxmlformats.org/officeDocument/2006/relationships/customXml" Target="../ink/ink733.xml"/><Relationship Id="rId85" Type="http://schemas.openxmlformats.org/officeDocument/2006/relationships/image" Target="../media/image735.png"/><Relationship Id="rId12" Type="http://schemas.openxmlformats.org/officeDocument/2006/relationships/customXml" Target="../ink/ink699.xml"/><Relationship Id="rId17" Type="http://schemas.openxmlformats.org/officeDocument/2006/relationships/image" Target="../media/image701.png"/><Relationship Id="rId33" Type="http://schemas.openxmlformats.org/officeDocument/2006/relationships/image" Target="../media/image709.png"/><Relationship Id="rId38" Type="http://schemas.openxmlformats.org/officeDocument/2006/relationships/customXml" Target="../ink/ink712.xml"/><Relationship Id="rId59" Type="http://schemas.openxmlformats.org/officeDocument/2006/relationships/image" Target="../media/image722.png"/><Relationship Id="rId103" Type="http://schemas.openxmlformats.org/officeDocument/2006/relationships/image" Target="../media/image744.png"/><Relationship Id="rId108" Type="http://schemas.openxmlformats.org/officeDocument/2006/relationships/customXml" Target="../ink/ink747.xml"/><Relationship Id="rId124" Type="http://schemas.openxmlformats.org/officeDocument/2006/relationships/customXml" Target="../ink/ink755.xml"/><Relationship Id="rId129" Type="http://schemas.openxmlformats.org/officeDocument/2006/relationships/image" Target="../media/image757.png"/><Relationship Id="rId54" Type="http://schemas.openxmlformats.org/officeDocument/2006/relationships/customXml" Target="../ink/ink720.xml"/><Relationship Id="rId70" Type="http://schemas.openxmlformats.org/officeDocument/2006/relationships/customXml" Target="../ink/ink728.xml"/><Relationship Id="rId75" Type="http://schemas.openxmlformats.org/officeDocument/2006/relationships/image" Target="../media/image730.png"/><Relationship Id="rId91" Type="http://schemas.openxmlformats.org/officeDocument/2006/relationships/image" Target="../media/image738.png"/><Relationship Id="rId96" Type="http://schemas.openxmlformats.org/officeDocument/2006/relationships/customXml" Target="../ink/ink741.xml"/><Relationship Id="rId1" Type="http://schemas.openxmlformats.org/officeDocument/2006/relationships/slideLayout" Target="../slideLayouts/slideLayout10.xml"/><Relationship Id="rId6" Type="http://schemas.openxmlformats.org/officeDocument/2006/relationships/customXml" Target="../ink/ink696.xml"/><Relationship Id="rId23" Type="http://schemas.openxmlformats.org/officeDocument/2006/relationships/image" Target="../media/image704.png"/><Relationship Id="rId28" Type="http://schemas.openxmlformats.org/officeDocument/2006/relationships/customXml" Target="../ink/ink707.xml"/><Relationship Id="rId49" Type="http://schemas.openxmlformats.org/officeDocument/2006/relationships/image" Target="../media/image717.png"/><Relationship Id="rId114" Type="http://schemas.openxmlformats.org/officeDocument/2006/relationships/customXml" Target="../ink/ink750.xml"/><Relationship Id="rId119" Type="http://schemas.openxmlformats.org/officeDocument/2006/relationships/image" Target="../media/image752.png"/><Relationship Id="rId44" Type="http://schemas.openxmlformats.org/officeDocument/2006/relationships/customXml" Target="../ink/ink715.xml"/><Relationship Id="rId60" Type="http://schemas.openxmlformats.org/officeDocument/2006/relationships/customXml" Target="../ink/ink723.xml"/><Relationship Id="rId65" Type="http://schemas.openxmlformats.org/officeDocument/2006/relationships/image" Target="../media/image725.png"/><Relationship Id="rId81" Type="http://schemas.openxmlformats.org/officeDocument/2006/relationships/image" Target="../media/image733.png"/><Relationship Id="rId86" Type="http://schemas.openxmlformats.org/officeDocument/2006/relationships/customXml" Target="../ink/ink736.xml"/><Relationship Id="rId130" Type="http://schemas.openxmlformats.org/officeDocument/2006/relationships/customXml" Target="../ink/ink758.xml"/><Relationship Id="rId13" Type="http://schemas.openxmlformats.org/officeDocument/2006/relationships/image" Target="../media/image699.png"/><Relationship Id="rId18" Type="http://schemas.openxmlformats.org/officeDocument/2006/relationships/customXml" Target="../ink/ink702.xml"/><Relationship Id="rId39" Type="http://schemas.openxmlformats.org/officeDocument/2006/relationships/image" Target="../media/image712.png"/><Relationship Id="rId109" Type="http://schemas.openxmlformats.org/officeDocument/2006/relationships/image" Target="../media/image747.png"/><Relationship Id="rId34" Type="http://schemas.openxmlformats.org/officeDocument/2006/relationships/customXml" Target="../ink/ink710.xml"/><Relationship Id="rId50" Type="http://schemas.openxmlformats.org/officeDocument/2006/relationships/customXml" Target="../ink/ink718.xml"/><Relationship Id="rId55" Type="http://schemas.openxmlformats.org/officeDocument/2006/relationships/image" Target="../media/image720.png"/><Relationship Id="rId76" Type="http://schemas.openxmlformats.org/officeDocument/2006/relationships/customXml" Target="../ink/ink731.xml"/><Relationship Id="rId97" Type="http://schemas.openxmlformats.org/officeDocument/2006/relationships/image" Target="../media/image741.png"/><Relationship Id="rId104" Type="http://schemas.openxmlformats.org/officeDocument/2006/relationships/customXml" Target="../ink/ink745.xml"/><Relationship Id="rId120" Type="http://schemas.openxmlformats.org/officeDocument/2006/relationships/customXml" Target="../ink/ink753.xml"/><Relationship Id="rId125" Type="http://schemas.openxmlformats.org/officeDocument/2006/relationships/image" Target="../media/image755.png"/><Relationship Id="rId7" Type="http://schemas.openxmlformats.org/officeDocument/2006/relationships/image" Target="../media/image696.png"/><Relationship Id="rId71" Type="http://schemas.openxmlformats.org/officeDocument/2006/relationships/image" Target="../media/image728.png"/><Relationship Id="rId92" Type="http://schemas.openxmlformats.org/officeDocument/2006/relationships/customXml" Target="../ink/ink739.xml"/><Relationship Id="rId2" Type="http://schemas.openxmlformats.org/officeDocument/2006/relationships/customXml" Target="../ink/ink694.xml"/><Relationship Id="rId29" Type="http://schemas.openxmlformats.org/officeDocument/2006/relationships/image" Target="../media/image707.png"/><Relationship Id="rId24" Type="http://schemas.openxmlformats.org/officeDocument/2006/relationships/customXml" Target="../ink/ink705.xml"/><Relationship Id="rId40" Type="http://schemas.openxmlformats.org/officeDocument/2006/relationships/customXml" Target="../ink/ink713.xml"/><Relationship Id="rId45" Type="http://schemas.openxmlformats.org/officeDocument/2006/relationships/image" Target="../media/image715.png"/><Relationship Id="rId66" Type="http://schemas.openxmlformats.org/officeDocument/2006/relationships/customXml" Target="../ink/ink726.xml"/><Relationship Id="rId87" Type="http://schemas.openxmlformats.org/officeDocument/2006/relationships/image" Target="../media/image736.png"/><Relationship Id="rId110" Type="http://schemas.openxmlformats.org/officeDocument/2006/relationships/customXml" Target="../ink/ink748.xml"/><Relationship Id="rId115" Type="http://schemas.openxmlformats.org/officeDocument/2006/relationships/image" Target="../media/image750.png"/><Relationship Id="rId131" Type="http://schemas.openxmlformats.org/officeDocument/2006/relationships/image" Target="../media/image758.png"/><Relationship Id="rId61" Type="http://schemas.openxmlformats.org/officeDocument/2006/relationships/image" Target="../media/image723.png"/><Relationship Id="rId82" Type="http://schemas.openxmlformats.org/officeDocument/2006/relationships/customXml" Target="../ink/ink734.xml"/><Relationship Id="rId19" Type="http://schemas.openxmlformats.org/officeDocument/2006/relationships/image" Target="../media/image702.png"/><Relationship Id="rId14" Type="http://schemas.openxmlformats.org/officeDocument/2006/relationships/customXml" Target="../ink/ink700.xml"/><Relationship Id="rId30" Type="http://schemas.openxmlformats.org/officeDocument/2006/relationships/customXml" Target="../ink/ink708.xml"/><Relationship Id="rId35" Type="http://schemas.openxmlformats.org/officeDocument/2006/relationships/image" Target="../media/image710.png"/><Relationship Id="rId56" Type="http://schemas.openxmlformats.org/officeDocument/2006/relationships/customXml" Target="../ink/ink721.xml"/><Relationship Id="rId77" Type="http://schemas.openxmlformats.org/officeDocument/2006/relationships/image" Target="../media/image731.png"/><Relationship Id="rId100" Type="http://schemas.openxmlformats.org/officeDocument/2006/relationships/customXml" Target="../ink/ink743.xml"/><Relationship Id="rId105" Type="http://schemas.openxmlformats.org/officeDocument/2006/relationships/image" Target="../media/image745.png"/><Relationship Id="rId126" Type="http://schemas.openxmlformats.org/officeDocument/2006/relationships/customXml" Target="../ink/ink756.xml"/><Relationship Id="rId8" Type="http://schemas.openxmlformats.org/officeDocument/2006/relationships/customXml" Target="../ink/ink697.xml"/><Relationship Id="rId51" Type="http://schemas.openxmlformats.org/officeDocument/2006/relationships/image" Target="../media/image718.png"/><Relationship Id="rId72" Type="http://schemas.openxmlformats.org/officeDocument/2006/relationships/customXml" Target="../ink/ink729.xml"/><Relationship Id="rId93" Type="http://schemas.openxmlformats.org/officeDocument/2006/relationships/image" Target="../media/image739.png"/><Relationship Id="rId98" Type="http://schemas.openxmlformats.org/officeDocument/2006/relationships/customXml" Target="../ink/ink742.xml"/><Relationship Id="rId121" Type="http://schemas.openxmlformats.org/officeDocument/2006/relationships/image" Target="../media/image753.png"/><Relationship Id="rId3" Type="http://schemas.openxmlformats.org/officeDocument/2006/relationships/image" Target="../media/image694.png"/><Relationship Id="rId25" Type="http://schemas.openxmlformats.org/officeDocument/2006/relationships/image" Target="../media/image705.png"/><Relationship Id="rId46" Type="http://schemas.openxmlformats.org/officeDocument/2006/relationships/customXml" Target="../ink/ink716.xml"/><Relationship Id="rId67" Type="http://schemas.openxmlformats.org/officeDocument/2006/relationships/image" Target="../media/image726.png"/><Relationship Id="rId116" Type="http://schemas.openxmlformats.org/officeDocument/2006/relationships/customXml" Target="../ink/ink751.xml"/><Relationship Id="rId20" Type="http://schemas.openxmlformats.org/officeDocument/2006/relationships/customXml" Target="../ink/ink703.xml"/><Relationship Id="rId41" Type="http://schemas.openxmlformats.org/officeDocument/2006/relationships/image" Target="../media/image713.png"/><Relationship Id="rId62" Type="http://schemas.openxmlformats.org/officeDocument/2006/relationships/customXml" Target="../ink/ink724.xml"/><Relationship Id="rId83" Type="http://schemas.openxmlformats.org/officeDocument/2006/relationships/image" Target="../media/image734.png"/><Relationship Id="rId88" Type="http://schemas.openxmlformats.org/officeDocument/2006/relationships/customXml" Target="../ink/ink737.xml"/><Relationship Id="rId111" Type="http://schemas.openxmlformats.org/officeDocument/2006/relationships/image" Target="../media/image748.png"/><Relationship Id="rId15" Type="http://schemas.openxmlformats.org/officeDocument/2006/relationships/image" Target="../media/image700.png"/><Relationship Id="rId36" Type="http://schemas.openxmlformats.org/officeDocument/2006/relationships/customXml" Target="../ink/ink711.xml"/><Relationship Id="rId57" Type="http://schemas.openxmlformats.org/officeDocument/2006/relationships/image" Target="../media/image721.png"/><Relationship Id="rId106" Type="http://schemas.openxmlformats.org/officeDocument/2006/relationships/customXml" Target="../ink/ink746.xml"/><Relationship Id="rId127" Type="http://schemas.openxmlformats.org/officeDocument/2006/relationships/image" Target="../media/image756.png"/><Relationship Id="rId10" Type="http://schemas.openxmlformats.org/officeDocument/2006/relationships/customXml" Target="../ink/ink698.xml"/><Relationship Id="rId31" Type="http://schemas.openxmlformats.org/officeDocument/2006/relationships/image" Target="../media/image708.png"/><Relationship Id="rId52" Type="http://schemas.openxmlformats.org/officeDocument/2006/relationships/customXml" Target="../ink/ink719.xml"/><Relationship Id="rId73" Type="http://schemas.openxmlformats.org/officeDocument/2006/relationships/image" Target="../media/image729.png"/><Relationship Id="rId78" Type="http://schemas.openxmlformats.org/officeDocument/2006/relationships/customXml" Target="../ink/ink732.xml"/><Relationship Id="rId94" Type="http://schemas.openxmlformats.org/officeDocument/2006/relationships/customXml" Target="../ink/ink740.xml"/><Relationship Id="rId99" Type="http://schemas.openxmlformats.org/officeDocument/2006/relationships/image" Target="../media/image742.png"/><Relationship Id="rId101" Type="http://schemas.openxmlformats.org/officeDocument/2006/relationships/image" Target="../media/image743.png"/><Relationship Id="rId122" Type="http://schemas.openxmlformats.org/officeDocument/2006/relationships/customXml" Target="../ink/ink754.xml"/><Relationship Id="rId4" Type="http://schemas.openxmlformats.org/officeDocument/2006/relationships/customXml" Target="../ink/ink695.xml"/><Relationship Id="rId9" Type="http://schemas.openxmlformats.org/officeDocument/2006/relationships/image" Target="../media/image697.png"/><Relationship Id="rId26" Type="http://schemas.openxmlformats.org/officeDocument/2006/relationships/customXml" Target="../ink/ink70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16.png"/><Relationship Id="rId21" Type="http://schemas.openxmlformats.org/officeDocument/2006/relationships/image" Target="../media/image768.png"/><Relationship Id="rId324" Type="http://schemas.openxmlformats.org/officeDocument/2006/relationships/customXml" Target="../ink/ink920.xml"/><Relationship Id="rId531" Type="http://schemas.openxmlformats.org/officeDocument/2006/relationships/image" Target="../media/image1023.png"/><Relationship Id="rId629" Type="http://schemas.openxmlformats.org/officeDocument/2006/relationships/image" Target="../media/image1072.png"/><Relationship Id="rId170" Type="http://schemas.openxmlformats.org/officeDocument/2006/relationships/customXml" Target="../ink/ink843.xml"/><Relationship Id="rId268" Type="http://schemas.openxmlformats.org/officeDocument/2006/relationships/customXml" Target="../ink/ink892.xml"/><Relationship Id="rId475" Type="http://schemas.openxmlformats.org/officeDocument/2006/relationships/image" Target="../media/image995.png"/><Relationship Id="rId32" Type="http://schemas.openxmlformats.org/officeDocument/2006/relationships/customXml" Target="../ink/ink774.xml"/><Relationship Id="rId128" Type="http://schemas.openxmlformats.org/officeDocument/2006/relationships/customXml" Target="../ink/ink822.xml"/><Relationship Id="rId335" Type="http://schemas.openxmlformats.org/officeDocument/2006/relationships/image" Target="../media/image925.png"/><Relationship Id="rId542" Type="http://schemas.openxmlformats.org/officeDocument/2006/relationships/customXml" Target="../ink/ink1029.xml"/><Relationship Id="rId181" Type="http://schemas.openxmlformats.org/officeDocument/2006/relationships/image" Target="../media/image848.png"/><Relationship Id="rId402" Type="http://schemas.openxmlformats.org/officeDocument/2006/relationships/customXml" Target="../ink/ink959.xml"/><Relationship Id="rId279" Type="http://schemas.openxmlformats.org/officeDocument/2006/relationships/image" Target="../media/image897.png"/><Relationship Id="rId486" Type="http://schemas.openxmlformats.org/officeDocument/2006/relationships/customXml" Target="../ink/ink1001.xml"/><Relationship Id="rId43" Type="http://schemas.openxmlformats.org/officeDocument/2006/relationships/image" Target="../media/image779.png"/><Relationship Id="rId139" Type="http://schemas.openxmlformats.org/officeDocument/2006/relationships/image" Target="../media/image827.png"/><Relationship Id="rId346" Type="http://schemas.openxmlformats.org/officeDocument/2006/relationships/customXml" Target="../ink/ink931.xml"/><Relationship Id="rId553" Type="http://schemas.openxmlformats.org/officeDocument/2006/relationships/image" Target="../media/image1034.png"/><Relationship Id="rId192" Type="http://schemas.openxmlformats.org/officeDocument/2006/relationships/customXml" Target="../ink/ink854.xml"/><Relationship Id="rId206" Type="http://schemas.openxmlformats.org/officeDocument/2006/relationships/customXml" Target="../ink/ink861.xml"/><Relationship Id="rId413" Type="http://schemas.openxmlformats.org/officeDocument/2006/relationships/image" Target="../media/image964.png"/><Relationship Id="rId497" Type="http://schemas.openxmlformats.org/officeDocument/2006/relationships/image" Target="../media/image1006.png"/><Relationship Id="rId620" Type="http://schemas.openxmlformats.org/officeDocument/2006/relationships/customXml" Target="../ink/ink1068.xml"/><Relationship Id="rId357" Type="http://schemas.openxmlformats.org/officeDocument/2006/relationships/image" Target="../media/image936.png"/><Relationship Id="rId54" Type="http://schemas.openxmlformats.org/officeDocument/2006/relationships/customXml" Target="../ink/ink785.xml"/><Relationship Id="rId217" Type="http://schemas.openxmlformats.org/officeDocument/2006/relationships/image" Target="../media/image866.png"/><Relationship Id="rId564" Type="http://schemas.openxmlformats.org/officeDocument/2006/relationships/customXml" Target="../ink/ink1040.xml"/><Relationship Id="rId424" Type="http://schemas.openxmlformats.org/officeDocument/2006/relationships/customXml" Target="../ink/ink970.xml"/><Relationship Id="rId631" Type="http://schemas.openxmlformats.org/officeDocument/2006/relationships/image" Target="../media/image1073.png"/><Relationship Id="rId270" Type="http://schemas.openxmlformats.org/officeDocument/2006/relationships/customXml" Target="../ink/ink893.xml"/><Relationship Id="rId65" Type="http://schemas.openxmlformats.org/officeDocument/2006/relationships/image" Target="../media/image790.png"/><Relationship Id="rId130" Type="http://schemas.openxmlformats.org/officeDocument/2006/relationships/customXml" Target="../ink/ink823.xml"/><Relationship Id="rId368" Type="http://schemas.openxmlformats.org/officeDocument/2006/relationships/customXml" Target="../ink/ink942.xml"/><Relationship Id="rId575" Type="http://schemas.openxmlformats.org/officeDocument/2006/relationships/image" Target="../media/image1045.png"/><Relationship Id="rId228" Type="http://schemas.openxmlformats.org/officeDocument/2006/relationships/customXml" Target="../ink/ink872.xml"/><Relationship Id="rId435" Type="http://schemas.openxmlformats.org/officeDocument/2006/relationships/image" Target="../media/image975.png"/><Relationship Id="rId642" Type="http://schemas.openxmlformats.org/officeDocument/2006/relationships/customXml" Target="../ink/ink1079.xml"/><Relationship Id="rId281" Type="http://schemas.openxmlformats.org/officeDocument/2006/relationships/image" Target="../media/image898.png"/><Relationship Id="rId502" Type="http://schemas.openxmlformats.org/officeDocument/2006/relationships/customXml" Target="../ink/ink1009.xml"/><Relationship Id="rId76" Type="http://schemas.openxmlformats.org/officeDocument/2006/relationships/customXml" Target="../ink/ink796.xml"/><Relationship Id="rId141" Type="http://schemas.openxmlformats.org/officeDocument/2006/relationships/image" Target="../media/image828.png"/><Relationship Id="rId379" Type="http://schemas.openxmlformats.org/officeDocument/2006/relationships/image" Target="../media/image947.png"/><Relationship Id="rId586" Type="http://schemas.openxmlformats.org/officeDocument/2006/relationships/customXml" Target="../ink/ink1051.xml"/><Relationship Id="rId7" Type="http://schemas.openxmlformats.org/officeDocument/2006/relationships/image" Target="../media/image761.png"/><Relationship Id="rId239" Type="http://schemas.openxmlformats.org/officeDocument/2006/relationships/image" Target="../media/image877.png"/><Relationship Id="rId446" Type="http://schemas.openxmlformats.org/officeDocument/2006/relationships/customXml" Target="../ink/ink981.xml"/><Relationship Id="rId292" Type="http://schemas.openxmlformats.org/officeDocument/2006/relationships/customXml" Target="../ink/ink904.xml"/><Relationship Id="rId306" Type="http://schemas.openxmlformats.org/officeDocument/2006/relationships/customXml" Target="../ink/ink911.xml"/><Relationship Id="rId87" Type="http://schemas.openxmlformats.org/officeDocument/2006/relationships/image" Target="../media/image801.png"/><Relationship Id="rId513" Type="http://schemas.openxmlformats.org/officeDocument/2006/relationships/image" Target="../media/image1014.png"/><Relationship Id="rId597" Type="http://schemas.openxmlformats.org/officeDocument/2006/relationships/image" Target="../media/image1056.png"/><Relationship Id="rId152" Type="http://schemas.openxmlformats.org/officeDocument/2006/relationships/customXml" Target="../ink/ink834.xml"/><Relationship Id="rId457" Type="http://schemas.openxmlformats.org/officeDocument/2006/relationships/image" Target="../media/image986.png"/><Relationship Id="rId14" Type="http://schemas.openxmlformats.org/officeDocument/2006/relationships/customXml" Target="../ink/ink765.xml"/><Relationship Id="rId317" Type="http://schemas.openxmlformats.org/officeDocument/2006/relationships/image" Target="../media/image916.png"/><Relationship Id="rId524" Type="http://schemas.openxmlformats.org/officeDocument/2006/relationships/customXml" Target="../ink/ink1020.xml"/><Relationship Id="rId98" Type="http://schemas.openxmlformats.org/officeDocument/2006/relationships/customXml" Target="../ink/ink807.xml"/><Relationship Id="rId163" Type="http://schemas.openxmlformats.org/officeDocument/2006/relationships/image" Target="../media/image839.png"/><Relationship Id="rId370" Type="http://schemas.openxmlformats.org/officeDocument/2006/relationships/customXml" Target="../ink/ink943.xml"/><Relationship Id="rId230" Type="http://schemas.openxmlformats.org/officeDocument/2006/relationships/customXml" Target="../ink/ink873.xml"/><Relationship Id="rId468" Type="http://schemas.openxmlformats.org/officeDocument/2006/relationships/customXml" Target="../ink/ink992.xml"/><Relationship Id="rId25" Type="http://schemas.openxmlformats.org/officeDocument/2006/relationships/image" Target="../media/image770.png"/><Relationship Id="rId328" Type="http://schemas.openxmlformats.org/officeDocument/2006/relationships/customXml" Target="../ink/ink922.xml"/><Relationship Id="rId535" Type="http://schemas.openxmlformats.org/officeDocument/2006/relationships/image" Target="../media/image1025.png"/><Relationship Id="rId174" Type="http://schemas.openxmlformats.org/officeDocument/2006/relationships/customXml" Target="../ink/ink845.xml"/><Relationship Id="rId381" Type="http://schemas.openxmlformats.org/officeDocument/2006/relationships/image" Target="../media/image948.png"/><Relationship Id="rId602" Type="http://schemas.openxmlformats.org/officeDocument/2006/relationships/customXml" Target="../ink/ink1059.xml"/><Relationship Id="rId241" Type="http://schemas.openxmlformats.org/officeDocument/2006/relationships/image" Target="../media/image878.png"/><Relationship Id="rId479" Type="http://schemas.openxmlformats.org/officeDocument/2006/relationships/image" Target="../media/image997.png"/><Relationship Id="rId36" Type="http://schemas.openxmlformats.org/officeDocument/2006/relationships/customXml" Target="../ink/ink776.xml"/><Relationship Id="rId339" Type="http://schemas.openxmlformats.org/officeDocument/2006/relationships/image" Target="../media/image927.png"/><Relationship Id="rId546" Type="http://schemas.openxmlformats.org/officeDocument/2006/relationships/customXml" Target="../ink/ink1031.xml"/><Relationship Id="rId101" Type="http://schemas.openxmlformats.org/officeDocument/2006/relationships/image" Target="../media/image808.png"/><Relationship Id="rId185" Type="http://schemas.openxmlformats.org/officeDocument/2006/relationships/image" Target="../media/image850.png"/><Relationship Id="rId406" Type="http://schemas.openxmlformats.org/officeDocument/2006/relationships/customXml" Target="../ink/ink961.xml"/><Relationship Id="rId392" Type="http://schemas.openxmlformats.org/officeDocument/2006/relationships/customXml" Target="../ink/ink954.xml"/><Relationship Id="rId613" Type="http://schemas.openxmlformats.org/officeDocument/2006/relationships/image" Target="../media/image1064.png"/><Relationship Id="rId252" Type="http://schemas.openxmlformats.org/officeDocument/2006/relationships/customXml" Target="../ink/ink884.xml"/><Relationship Id="rId47" Type="http://schemas.openxmlformats.org/officeDocument/2006/relationships/image" Target="../media/image781.png"/><Relationship Id="rId112" Type="http://schemas.openxmlformats.org/officeDocument/2006/relationships/customXml" Target="../ink/ink814.xml"/><Relationship Id="rId557" Type="http://schemas.openxmlformats.org/officeDocument/2006/relationships/image" Target="../media/image1036.png"/><Relationship Id="rId196" Type="http://schemas.openxmlformats.org/officeDocument/2006/relationships/customXml" Target="../ink/ink856.xml"/><Relationship Id="rId417" Type="http://schemas.openxmlformats.org/officeDocument/2006/relationships/image" Target="../media/image966.png"/><Relationship Id="rId459" Type="http://schemas.openxmlformats.org/officeDocument/2006/relationships/image" Target="../media/image987.png"/><Relationship Id="rId624" Type="http://schemas.openxmlformats.org/officeDocument/2006/relationships/customXml" Target="../ink/ink1070.xml"/><Relationship Id="rId16" Type="http://schemas.openxmlformats.org/officeDocument/2006/relationships/customXml" Target="../ink/ink766.xml"/><Relationship Id="rId221" Type="http://schemas.openxmlformats.org/officeDocument/2006/relationships/image" Target="../media/image868.png"/><Relationship Id="rId263" Type="http://schemas.openxmlformats.org/officeDocument/2006/relationships/image" Target="../media/image889.png"/><Relationship Id="rId319" Type="http://schemas.openxmlformats.org/officeDocument/2006/relationships/image" Target="../media/image917.png"/><Relationship Id="rId470" Type="http://schemas.openxmlformats.org/officeDocument/2006/relationships/customXml" Target="../ink/ink993.xml"/><Relationship Id="rId526" Type="http://schemas.openxmlformats.org/officeDocument/2006/relationships/customXml" Target="../ink/ink1021.xml"/><Relationship Id="rId58" Type="http://schemas.openxmlformats.org/officeDocument/2006/relationships/customXml" Target="../ink/ink787.xml"/><Relationship Id="rId123" Type="http://schemas.openxmlformats.org/officeDocument/2006/relationships/image" Target="../media/image819.png"/><Relationship Id="rId330" Type="http://schemas.openxmlformats.org/officeDocument/2006/relationships/customXml" Target="../ink/ink923.xml"/><Relationship Id="rId568" Type="http://schemas.openxmlformats.org/officeDocument/2006/relationships/customXml" Target="../ink/ink1042.xml"/><Relationship Id="rId165" Type="http://schemas.openxmlformats.org/officeDocument/2006/relationships/image" Target="../media/image840.png"/><Relationship Id="rId372" Type="http://schemas.openxmlformats.org/officeDocument/2006/relationships/customXml" Target="../ink/ink944.xml"/><Relationship Id="rId428" Type="http://schemas.openxmlformats.org/officeDocument/2006/relationships/customXml" Target="../ink/ink972.xml"/><Relationship Id="rId635" Type="http://schemas.openxmlformats.org/officeDocument/2006/relationships/image" Target="../media/image1075.png"/><Relationship Id="rId232" Type="http://schemas.openxmlformats.org/officeDocument/2006/relationships/customXml" Target="../ink/ink874.xml"/><Relationship Id="rId274" Type="http://schemas.openxmlformats.org/officeDocument/2006/relationships/customXml" Target="../ink/ink895.xml"/><Relationship Id="rId481" Type="http://schemas.openxmlformats.org/officeDocument/2006/relationships/image" Target="../media/image998.png"/><Relationship Id="rId27" Type="http://schemas.openxmlformats.org/officeDocument/2006/relationships/image" Target="../media/image771.png"/><Relationship Id="rId69" Type="http://schemas.openxmlformats.org/officeDocument/2006/relationships/image" Target="../media/image792.png"/><Relationship Id="rId134" Type="http://schemas.openxmlformats.org/officeDocument/2006/relationships/customXml" Target="../ink/ink825.xml"/><Relationship Id="rId537" Type="http://schemas.openxmlformats.org/officeDocument/2006/relationships/image" Target="../media/image1026.png"/><Relationship Id="rId579" Type="http://schemas.openxmlformats.org/officeDocument/2006/relationships/image" Target="../media/image1047.png"/><Relationship Id="rId80" Type="http://schemas.openxmlformats.org/officeDocument/2006/relationships/customXml" Target="../ink/ink798.xml"/><Relationship Id="rId176" Type="http://schemas.openxmlformats.org/officeDocument/2006/relationships/customXml" Target="../ink/ink846.xml"/><Relationship Id="rId341" Type="http://schemas.openxmlformats.org/officeDocument/2006/relationships/image" Target="../media/image928.png"/><Relationship Id="rId383" Type="http://schemas.openxmlformats.org/officeDocument/2006/relationships/image" Target="../media/image949.png"/><Relationship Id="rId439" Type="http://schemas.openxmlformats.org/officeDocument/2006/relationships/image" Target="../media/image977.png"/><Relationship Id="rId590" Type="http://schemas.openxmlformats.org/officeDocument/2006/relationships/customXml" Target="../ink/ink1053.xml"/><Relationship Id="rId604" Type="http://schemas.openxmlformats.org/officeDocument/2006/relationships/customXml" Target="../ink/ink1060.xml"/><Relationship Id="rId646" Type="http://schemas.openxmlformats.org/officeDocument/2006/relationships/customXml" Target="../ink/ink1081.xml"/><Relationship Id="rId201" Type="http://schemas.openxmlformats.org/officeDocument/2006/relationships/image" Target="../media/image858.png"/><Relationship Id="rId243" Type="http://schemas.openxmlformats.org/officeDocument/2006/relationships/image" Target="../media/image879.png"/><Relationship Id="rId285" Type="http://schemas.openxmlformats.org/officeDocument/2006/relationships/image" Target="../media/image900.png"/><Relationship Id="rId450" Type="http://schemas.openxmlformats.org/officeDocument/2006/relationships/customXml" Target="../ink/ink983.xml"/><Relationship Id="rId506" Type="http://schemas.openxmlformats.org/officeDocument/2006/relationships/customXml" Target="../ink/ink1011.xml"/><Relationship Id="rId38" Type="http://schemas.openxmlformats.org/officeDocument/2006/relationships/customXml" Target="../ink/ink777.xml"/><Relationship Id="rId103" Type="http://schemas.openxmlformats.org/officeDocument/2006/relationships/image" Target="../media/image809.png"/><Relationship Id="rId310" Type="http://schemas.openxmlformats.org/officeDocument/2006/relationships/customXml" Target="../ink/ink913.xml"/><Relationship Id="rId492" Type="http://schemas.openxmlformats.org/officeDocument/2006/relationships/customXml" Target="../ink/ink1004.xml"/><Relationship Id="rId548" Type="http://schemas.openxmlformats.org/officeDocument/2006/relationships/customXml" Target="../ink/ink1032.xml"/><Relationship Id="rId91" Type="http://schemas.openxmlformats.org/officeDocument/2006/relationships/image" Target="../media/image803.png"/><Relationship Id="rId145" Type="http://schemas.openxmlformats.org/officeDocument/2006/relationships/image" Target="../media/image830.png"/><Relationship Id="rId187" Type="http://schemas.openxmlformats.org/officeDocument/2006/relationships/image" Target="../media/image851.png"/><Relationship Id="rId352" Type="http://schemas.openxmlformats.org/officeDocument/2006/relationships/customXml" Target="../ink/ink934.xml"/><Relationship Id="rId394" Type="http://schemas.openxmlformats.org/officeDocument/2006/relationships/customXml" Target="../ink/ink955.xml"/><Relationship Id="rId408" Type="http://schemas.openxmlformats.org/officeDocument/2006/relationships/customXml" Target="../ink/ink962.xml"/><Relationship Id="rId615" Type="http://schemas.openxmlformats.org/officeDocument/2006/relationships/image" Target="../media/image1065.png"/><Relationship Id="rId212" Type="http://schemas.openxmlformats.org/officeDocument/2006/relationships/customXml" Target="../ink/ink864.xml"/><Relationship Id="rId254" Type="http://schemas.openxmlformats.org/officeDocument/2006/relationships/customXml" Target="../ink/ink885.xml"/><Relationship Id="rId49" Type="http://schemas.openxmlformats.org/officeDocument/2006/relationships/image" Target="../media/image782.png"/><Relationship Id="rId114" Type="http://schemas.openxmlformats.org/officeDocument/2006/relationships/customXml" Target="../ink/ink815.xml"/><Relationship Id="rId296" Type="http://schemas.openxmlformats.org/officeDocument/2006/relationships/customXml" Target="../ink/ink906.xml"/><Relationship Id="rId461" Type="http://schemas.openxmlformats.org/officeDocument/2006/relationships/image" Target="../media/image988.png"/><Relationship Id="rId517" Type="http://schemas.openxmlformats.org/officeDocument/2006/relationships/image" Target="../media/image1016.png"/><Relationship Id="rId559" Type="http://schemas.openxmlformats.org/officeDocument/2006/relationships/image" Target="../media/image1037.png"/><Relationship Id="rId60" Type="http://schemas.openxmlformats.org/officeDocument/2006/relationships/customXml" Target="../ink/ink788.xml"/><Relationship Id="rId156" Type="http://schemas.openxmlformats.org/officeDocument/2006/relationships/customXml" Target="../ink/ink836.xml"/><Relationship Id="rId198" Type="http://schemas.openxmlformats.org/officeDocument/2006/relationships/customXml" Target="../ink/ink857.xml"/><Relationship Id="rId321" Type="http://schemas.openxmlformats.org/officeDocument/2006/relationships/image" Target="../media/image918.png"/><Relationship Id="rId363" Type="http://schemas.openxmlformats.org/officeDocument/2006/relationships/image" Target="../media/image939.png"/><Relationship Id="rId419" Type="http://schemas.openxmlformats.org/officeDocument/2006/relationships/image" Target="../media/image967.png"/><Relationship Id="rId570" Type="http://schemas.openxmlformats.org/officeDocument/2006/relationships/customXml" Target="../ink/ink1043.xml"/><Relationship Id="rId626" Type="http://schemas.openxmlformats.org/officeDocument/2006/relationships/customXml" Target="../ink/ink1071.xml"/><Relationship Id="rId223" Type="http://schemas.openxmlformats.org/officeDocument/2006/relationships/image" Target="../media/image869.png"/><Relationship Id="rId430" Type="http://schemas.openxmlformats.org/officeDocument/2006/relationships/customXml" Target="../ink/ink973.xml"/><Relationship Id="rId18" Type="http://schemas.openxmlformats.org/officeDocument/2006/relationships/customXml" Target="../ink/ink767.xml"/><Relationship Id="rId265" Type="http://schemas.openxmlformats.org/officeDocument/2006/relationships/image" Target="../media/image890.png"/><Relationship Id="rId472" Type="http://schemas.openxmlformats.org/officeDocument/2006/relationships/customXml" Target="../ink/ink994.xml"/><Relationship Id="rId528" Type="http://schemas.openxmlformats.org/officeDocument/2006/relationships/customXml" Target="../ink/ink1022.xml"/><Relationship Id="rId125" Type="http://schemas.openxmlformats.org/officeDocument/2006/relationships/image" Target="../media/image820.png"/><Relationship Id="rId167" Type="http://schemas.openxmlformats.org/officeDocument/2006/relationships/image" Target="../media/image841.png"/><Relationship Id="rId332" Type="http://schemas.openxmlformats.org/officeDocument/2006/relationships/customXml" Target="../ink/ink924.xml"/><Relationship Id="rId374" Type="http://schemas.openxmlformats.org/officeDocument/2006/relationships/customXml" Target="../ink/ink945.xml"/><Relationship Id="rId581" Type="http://schemas.openxmlformats.org/officeDocument/2006/relationships/image" Target="../media/image1048.png"/><Relationship Id="rId71" Type="http://schemas.openxmlformats.org/officeDocument/2006/relationships/image" Target="../media/image793.png"/><Relationship Id="rId234" Type="http://schemas.openxmlformats.org/officeDocument/2006/relationships/customXml" Target="../ink/ink875.xml"/><Relationship Id="rId637" Type="http://schemas.openxmlformats.org/officeDocument/2006/relationships/image" Target="../media/image1076.png"/><Relationship Id="rId2" Type="http://schemas.openxmlformats.org/officeDocument/2006/relationships/customXml" Target="../ink/ink759.xml"/><Relationship Id="rId29" Type="http://schemas.openxmlformats.org/officeDocument/2006/relationships/image" Target="../media/image772.png"/><Relationship Id="rId276" Type="http://schemas.openxmlformats.org/officeDocument/2006/relationships/customXml" Target="../ink/ink896.xml"/><Relationship Id="rId441" Type="http://schemas.openxmlformats.org/officeDocument/2006/relationships/image" Target="../media/image978.png"/><Relationship Id="rId483" Type="http://schemas.openxmlformats.org/officeDocument/2006/relationships/image" Target="../media/image999.png"/><Relationship Id="rId539" Type="http://schemas.openxmlformats.org/officeDocument/2006/relationships/image" Target="../media/image1027.png"/><Relationship Id="rId40" Type="http://schemas.openxmlformats.org/officeDocument/2006/relationships/customXml" Target="../ink/ink778.xml"/><Relationship Id="rId136" Type="http://schemas.openxmlformats.org/officeDocument/2006/relationships/customXml" Target="../ink/ink826.xml"/><Relationship Id="rId178" Type="http://schemas.openxmlformats.org/officeDocument/2006/relationships/customXml" Target="../ink/ink847.xml"/><Relationship Id="rId301" Type="http://schemas.openxmlformats.org/officeDocument/2006/relationships/image" Target="../media/image908.png"/><Relationship Id="rId343" Type="http://schemas.openxmlformats.org/officeDocument/2006/relationships/image" Target="../media/image929.png"/><Relationship Id="rId550" Type="http://schemas.openxmlformats.org/officeDocument/2006/relationships/customXml" Target="../ink/ink1033.xml"/><Relationship Id="rId82" Type="http://schemas.openxmlformats.org/officeDocument/2006/relationships/customXml" Target="../ink/ink799.xml"/><Relationship Id="rId203" Type="http://schemas.openxmlformats.org/officeDocument/2006/relationships/image" Target="../media/image859.png"/><Relationship Id="rId385" Type="http://schemas.openxmlformats.org/officeDocument/2006/relationships/image" Target="../media/image950.png"/><Relationship Id="rId592" Type="http://schemas.openxmlformats.org/officeDocument/2006/relationships/customXml" Target="../ink/ink1054.xml"/><Relationship Id="rId606" Type="http://schemas.openxmlformats.org/officeDocument/2006/relationships/customXml" Target="../ink/ink1061.xml"/><Relationship Id="rId245" Type="http://schemas.openxmlformats.org/officeDocument/2006/relationships/image" Target="../media/image880.png"/><Relationship Id="rId287" Type="http://schemas.openxmlformats.org/officeDocument/2006/relationships/image" Target="../media/image901.png"/><Relationship Id="rId410" Type="http://schemas.openxmlformats.org/officeDocument/2006/relationships/customXml" Target="../ink/ink963.xml"/><Relationship Id="rId452" Type="http://schemas.openxmlformats.org/officeDocument/2006/relationships/customXml" Target="../ink/ink984.xml"/><Relationship Id="rId494" Type="http://schemas.openxmlformats.org/officeDocument/2006/relationships/customXml" Target="../ink/ink1005.xml"/><Relationship Id="rId508" Type="http://schemas.openxmlformats.org/officeDocument/2006/relationships/customXml" Target="../ink/ink1012.xml"/><Relationship Id="rId105" Type="http://schemas.openxmlformats.org/officeDocument/2006/relationships/image" Target="../media/image810.png"/><Relationship Id="rId147" Type="http://schemas.openxmlformats.org/officeDocument/2006/relationships/image" Target="../media/image831.png"/><Relationship Id="rId312" Type="http://schemas.openxmlformats.org/officeDocument/2006/relationships/customXml" Target="../ink/ink914.xml"/><Relationship Id="rId354" Type="http://schemas.openxmlformats.org/officeDocument/2006/relationships/customXml" Target="../ink/ink935.xml"/><Relationship Id="rId51" Type="http://schemas.openxmlformats.org/officeDocument/2006/relationships/image" Target="../media/image783.png"/><Relationship Id="rId93" Type="http://schemas.openxmlformats.org/officeDocument/2006/relationships/image" Target="../media/image804.png"/><Relationship Id="rId189" Type="http://schemas.openxmlformats.org/officeDocument/2006/relationships/image" Target="../media/image852.png"/><Relationship Id="rId396" Type="http://schemas.openxmlformats.org/officeDocument/2006/relationships/customXml" Target="../ink/ink956.xml"/><Relationship Id="rId561" Type="http://schemas.openxmlformats.org/officeDocument/2006/relationships/image" Target="../media/image1038.png"/><Relationship Id="rId617" Type="http://schemas.openxmlformats.org/officeDocument/2006/relationships/image" Target="../media/image1066.png"/><Relationship Id="rId214" Type="http://schemas.openxmlformats.org/officeDocument/2006/relationships/customXml" Target="../ink/ink865.xml"/><Relationship Id="rId256" Type="http://schemas.openxmlformats.org/officeDocument/2006/relationships/customXml" Target="../ink/ink886.xml"/><Relationship Id="rId298" Type="http://schemas.openxmlformats.org/officeDocument/2006/relationships/customXml" Target="../ink/ink907.xml"/><Relationship Id="rId421" Type="http://schemas.openxmlformats.org/officeDocument/2006/relationships/image" Target="../media/image968.png"/><Relationship Id="rId463" Type="http://schemas.openxmlformats.org/officeDocument/2006/relationships/image" Target="../media/image989.png"/><Relationship Id="rId519" Type="http://schemas.openxmlformats.org/officeDocument/2006/relationships/image" Target="../media/image1017.png"/><Relationship Id="rId116" Type="http://schemas.openxmlformats.org/officeDocument/2006/relationships/customXml" Target="../ink/ink816.xml"/><Relationship Id="rId158" Type="http://schemas.openxmlformats.org/officeDocument/2006/relationships/customXml" Target="../ink/ink837.xml"/><Relationship Id="rId323" Type="http://schemas.openxmlformats.org/officeDocument/2006/relationships/image" Target="../media/image919.png"/><Relationship Id="rId530" Type="http://schemas.openxmlformats.org/officeDocument/2006/relationships/customXml" Target="../ink/ink1023.xml"/><Relationship Id="rId20" Type="http://schemas.openxmlformats.org/officeDocument/2006/relationships/customXml" Target="../ink/ink768.xml"/><Relationship Id="rId62" Type="http://schemas.openxmlformats.org/officeDocument/2006/relationships/customXml" Target="../ink/ink789.xml"/><Relationship Id="rId365" Type="http://schemas.openxmlformats.org/officeDocument/2006/relationships/image" Target="../media/image940.png"/><Relationship Id="rId572" Type="http://schemas.openxmlformats.org/officeDocument/2006/relationships/customXml" Target="../ink/ink1044.xml"/><Relationship Id="rId628" Type="http://schemas.openxmlformats.org/officeDocument/2006/relationships/customXml" Target="../ink/ink1072.xml"/><Relationship Id="rId225" Type="http://schemas.openxmlformats.org/officeDocument/2006/relationships/image" Target="../media/image870.png"/><Relationship Id="rId267" Type="http://schemas.openxmlformats.org/officeDocument/2006/relationships/image" Target="../media/image891.png"/><Relationship Id="rId432" Type="http://schemas.openxmlformats.org/officeDocument/2006/relationships/customXml" Target="../ink/ink974.xml"/><Relationship Id="rId474" Type="http://schemas.openxmlformats.org/officeDocument/2006/relationships/customXml" Target="../ink/ink995.xml"/><Relationship Id="rId127" Type="http://schemas.openxmlformats.org/officeDocument/2006/relationships/image" Target="../media/image821.png"/><Relationship Id="rId31" Type="http://schemas.openxmlformats.org/officeDocument/2006/relationships/image" Target="../media/image773.png"/><Relationship Id="rId73" Type="http://schemas.openxmlformats.org/officeDocument/2006/relationships/image" Target="../media/image794.png"/><Relationship Id="rId169" Type="http://schemas.openxmlformats.org/officeDocument/2006/relationships/image" Target="../media/image842.png"/><Relationship Id="rId334" Type="http://schemas.openxmlformats.org/officeDocument/2006/relationships/customXml" Target="../ink/ink925.xml"/><Relationship Id="rId376" Type="http://schemas.openxmlformats.org/officeDocument/2006/relationships/customXml" Target="../ink/ink946.xml"/><Relationship Id="rId541" Type="http://schemas.openxmlformats.org/officeDocument/2006/relationships/image" Target="../media/image1028.png"/><Relationship Id="rId583" Type="http://schemas.openxmlformats.org/officeDocument/2006/relationships/image" Target="../media/image1049.png"/><Relationship Id="rId639" Type="http://schemas.openxmlformats.org/officeDocument/2006/relationships/image" Target="../media/image1077.png"/><Relationship Id="rId4" Type="http://schemas.openxmlformats.org/officeDocument/2006/relationships/customXml" Target="../ink/ink760.xml"/><Relationship Id="rId180" Type="http://schemas.openxmlformats.org/officeDocument/2006/relationships/customXml" Target="../ink/ink848.xml"/><Relationship Id="rId236" Type="http://schemas.openxmlformats.org/officeDocument/2006/relationships/customXml" Target="../ink/ink876.xml"/><Relationship Id="rId278" Type="http://schemas.openxmlformats.org/officeDocument/2006/relationships/customXml" Target="../ink/ink897.xml"/><Relationship Id="rId401" Type="http://schemas.openxmlformats.org/officeDocument/2006/relationships/image" Target="../media/image958.png"/><Relationship Id="rId443" Type="http://schemas.openxmlformats.org/officeDocument/2006/relationships/image" Target="../media/image979.png"/><Relationship Id="rId303" Type="http://schemas.openxmlformats.org/officeDocument/2006/relationships/image" Target="../media/image909.png"/><Relationship Id="rId485" Type="http://schemas.openxmlformats.org/officeDocument/2006/relationships/image" Target="../media/image1000.png"/><Relationship Id="rId42" Type="http://schemas.openxmlformats.org/officeDocument/2006/relationships/customXml" Target="../ink/ink779.xml"/><Relationship Id="rId84" Type="http://schemas.openxmlformats.org/officeDocument/2006/relationships/customXml" Target="../ink/ink800.xml"/><Relationship Id="rId138" Type="http://schemas.openxmlformats.org/officeDocument/2006/relationships/customXml" Target="../ink/ink827.xml"/><Relationship Id="rId345" Type="http://schemas.openxmlformats.org/officeDocument/2006/relationships/image" Target="../media/image930.png"/><Relationship Id="rId387" Type="http://schemas.openxmlformats.org/officeDocument/2006/relationships/image" Target="../media/image951.png"/><Relationship Id="rId510" Type="http://schemas.openxmlformats.org/officeDocument/2006/relationships/customXml" Target="../ink/ink1013.xml"/><Relationship Id="rId552" Type="http://schemas.openxmlformats.org/officeDocument/2006/relationships/customXml" Target="../ink/ink1034.xml"/><Relationship Id="rId594" Type="http://schemas.openxmlformats.org/officeDocument/2006/relationships/customXml" Target="../ink/ink1055.xml"/><Relationship Id="rId608" Type="http://schemas.openxmlformats.org/officeDocument/2006/relationships/customXml" Target="../ink/ink1062.xml"/><Relationship Id="rId191" Type="http://schemas.openxmlformats.org/officeDocument/2006/relationships/image" Target="../media/image853.png"/><Relationship Id="rId205" Type="http://schemas.openxmlformats.org/officeDocument/2006/relationships/image" Target="../media/image860.png"/><Relationship Id="rId247" Type="http://schemas.openxmlformats.org/officeDocument/2006/relationships/image" Target="../media/image881.png"/><Relationship Id="rId412" Type="http://schemas.openxmlformats.org/officeDocument/2006/relationships/customXml" Target="../ink/ink964.xml"/><Relationship Id="rId107" Type="http://schemas.openxmlformats.org/officeDocument/2006/relationships/image" Target="../media/image811.png"/><Relationship Id="rId289" Type="http://schemas.openxmlformats.org/officeDocument/2006/relationships/image" Target="../media/image902.png"/><Relationship Id="rId454" Type="http://schemas.openxmlformats.org/officeDocument/2006/relationships/customXml" Target="../ink/ink985.xml"/><Relationship Id="rId496" Type="http://schemas.openxmlformats.org/officeDocument/2006/relationships/customXml" Target="../ink/ink1006.xml"/><Relationship Id="rId11" Type="http://schemas.openxmlformats.org/officeDocument/2006/relationships/image" Target="../media/image763.png"/><Relationship Id="rId53" Type="http://schemas.openxmlformats.org/officeDocument/2006/relationships/image" Target="../media/image784.png"/><Relationship Id="rId149" Type="http://schemas.openxmlformats.org/officeDocument/2006/relationships/image" Target="../media/image832.png"/><Relationship Id="rId314" Type="http://schemas.openxmlformats.org/officeDocument/2006/relationships/customXml" Target="../ink/ink915.xml"/><Relationship Id="rId356" Type="http://schemas.openxmlformats.org/officeDocument/2006/relationships/customXml" Target="../ink/ink936.xml"/><Relationship Id="rId398" Type="http://schemas.openxmlformats.org/officeDocument/2006/relationships/customXml" Target="../ink/ink957.xml"/><Relationship Id="rId521" Type="http://schemas.openxmlformats.org/officeDocument/2006/relationships/image" Target="../media/image1018.png"/><Relationship Id="rId563" Type="http://schemas.openxmlformats.org/officeDocument/2006/relationships/image" Target="../media/image1039.png"/><Relationship Id="rId619" Type="http://schemas.openxmlformats.org/officeDocument/2006/relationships/image" Target="../media/image1067.png"/><Relationship Id="rId95" Type="http://schemas.openxmlformats.org/officeDocument/2006/relationships/image" Target="../media/image805.png"/><Relationship Id="rId160" Type="http://schemas.openxmlformats.org/officeDocument/2006/relationships/customXml" Target="../ink/ink838.xml"/><Relationship Id="rId216" Type="http://schemas.openxmlformats.org/officeDocument/2006/relationships/customXml" Target="../ink/ink866.xml"/><Relationship Id="rId423" Type="http://schemas.openxmlformats.org/officeDocument/2006/relationships/image" Target="../media/image969.png"/><Relationship Id="rId258" Type="http://schemas.openxmlformats.org/officeDocument/2006/relationships/customXml" Target="../ink/ink887.xml"/><Relationship Id="rId465" Type="http://schemas.openxmlformats.org/officeDocument/2006/relationships/image" Target="../media/image990.png"/><Relationship Id="rId630" Type="http://schemas.openxmlformats.org/officeDocument/2006/relationships/customXml" Target="../ink/ink1073.xml"/><Relationship Id="rId22" Type="http://schemas.openxmlformats.org/officeDocument/2006/relationships/customXml" Target="../ink/ink769.xml"/><Relationship Id="rId64" Type="http://schemas.openxmlformats.org/officeDocument/2006/relationships/customXml" Target="../ink/ink790.xml"/><Relationship Id="rId118" Type="http://schemas.openxmlformats.org/officeDocument/2006/relationships/customXml" Target="../ink/ink817.xml"/><Relationship Id="rId325" Type="http://schemas.openxmlformats.org/officeDocument/2006/relationships/image" Target="../media/image920.png"/><Relationship Id="rId367" Type="http://schemas.openxmlformats.org/officeDocument/2006/relationships/image" Target="../media/image941.png"/><Relationship Id="rId532" Type="http://schemas.openxmlformats.org/officeDocument/2006/relationships/customXml" Target="../ink/ink1024.xml"/><Relationship Id="rId574" Type="http://schemas.openxmlformats.org/officeDocument/2006/relationships/customXml" Target="../ink/ink1045.xml"/><Relationship Id="rId171" Type="http://schemas.openxmlformats.org/officeDocument/2006/relationships/image" Target="../media/image843.png"/><Relationship Id="rId227" Type="http://schemas.openxmlformats.org/officeDocument/2006/relationships/image" Target="../media/image871.png"/><Relationship Id="rId269" Type="http://schemas.openxmlformats.org/officeDocument/2006/relationships/image" Target="../media/image892.png"/><Relationship Id="rId434" Type="http://schemas.openxmlformats.org/officeDocument/2006/relationships/customXml" Target="../ink/ink975.xml"/><Relationship Id="rId476" Type="http://schemas.openxmlformats.org/officeDocument/2006/relationships/customXml" Target="../ink/ink996.xml"/><Relationship Id="rId641" Type="http://schemas.openxmlformats.org/officeDocument/2006/relationships/image" Target="../media/image1078.png"/><Relationship Id="rId33" Type="http://schemas.openxmlformats.org/officeDocument/2006/relationships/image" Target="../media/image774.png"/><Relationship Id="rId129" Type="http://schemas.openxmlformats.org/officeDocument/2006/relationships/image" Target="../media/image822.png"/><Relationship Id="rId280" Type="http://schemas.openxmlformats.org/officeDocument/2006/relationships/customXml" Target="../ink/ink898.xml"/><Relationship Id="rId336" Type="http://schemas.openxmlformats.org/officeDocument/2006/relationships/customXml" Target="../ink/ink926.xml"/><Relationship Id="rId501" Type="http://schemas.openxmlformats.org/officeDocument/2006/relationships/image" Target="../media/image1008.png"/><Relationship Id="rId543" Type="http://schemas.openxmlformats.org/officeDocument/2006/relationships/image" Target="../media/image1029.png"/><Relationship Id="rId75" Type="http://schemas.openxmlformats.org/officeDocument/2006/relationships/image" Target="../media/image795.png"/><Relationship Id="rId140" Type="http://schemas.openxmlformats.org/officeDocument/2006/relationships/customXml" Target="../ink/ink828.xml"/><Relationship Id="rId182" Type="http://schemas.openxmlformats.org/officeDocument/2006/relationships/customXml" Target="../ink/ink849.xml"/><Relationship Id="rId378" Type="http://schemas.openxmlformats.org/officeDocument/2006/relationships/customXml" Target="../ink/ink947.xml"/><Relationship Id="rId403" Type="http://schemas.openxmlformats.org/officeDocument/2006/relationships/image" Target="../media/image959.png"/><Relationship Id="rId585" Type="http://schemas.openxmlformats.org/officeDocument/2006/relationships/image" Target="../media/image1050.png"/><Relationship Id="rId6" Type="http://schemas.openxmlformats.org/officeDocument/2006/relationships/customXml" Target="../ink/ink761.xml"/><Relationship Id="rId238" Type="http://schemas.openxmlformats.org/officeDocument/2006/relationships/customXml" Target="../ink/ink877.xml"/><Relationship Id="rId445" Type="http://schemas.openxmlformats.org/officeDocument/2006/relationships/image" Target="../media/image980.png"/><Relationship Id="rId487" Type="http://schemas.openxmlformats.org/officeDocument/2006/relationships/image" Target="../media/image1001.png"/><Relationship Id="rId610" Type="http://schemas.openxmlformats.org/officeDocument/2006/relationships/customXml" Target="../ink/ink1063.xml"/><Relationship Id="rId291" Type="http://schemas.openxmlformats.org/officeDocument/2006/relationships/image" Target="../media/image903.png"/><Relationship Id="rId305" Type="http://schemas.openxmlformats.org/officeDocument/2006/relationships/image" Target="../media/image910.png"/><Relationship Id="rId347" Type="http://schemas.openxmlformats.org/officeDocument/2006/relationships/image" Target="../media/image931.png"/><Relationship Id="rId512" Type="http://schemas.openxmlformats.org/officeDocument/2006/relationships/customXml" Target="../ink/ink1014.xml"/><Relationship Id="rId44" Type="http://schemas.openxmlformats.org/officeDocument/2006/relationships/customXml" Target="../ink/ink780.xml"/><Relationship Id="rId86" Type="http://schemas.openxmlformats.org/officeDocument/2006/relationships/customXml" Target="../ink/ink801.xml"/><Relationship Id="rId151" Type="http://schemas.openxmlformats.org/officeDocument/2006/relationships/image" Target="../media/image833.png"/><Relationship Id="rId389" Type="http://schemas.openxmlformats.org/officeDocument/2006/relationships/image" Target="../media/image952.png"/><Relationship Id="rId554" Type="http://schemas.openxmlformats.org/officeDocument/2006/relationships/customXml" Target="../ink/ink1035.xml"/><Relationship Id="rId596" Type="http://schemas.openxmlformats.org/officeDocument/2006/relationships/customXml" Target="../ink/ink1056.xml"/><Relationship Id="rId193" Type="http://schemas.openxmlformats.org/officeDocument/2006/relationships/image" Target="../media/image854.png"/><Relationship Id="rId207" Type="http://schemas.openxmlformats.org/officeDocument/2006/relationships/image" Target="../media/image861.png"/><Relationship Id="rId249" Type="http://schemas.openxmlformats.org/officeDocument/2006/relationships/image" Target="../media/image882.png"/><Relationship Id="rId414" Type="http://schemas.openxmlformats.org/officeDocument/2006/relationships/customXml" Target="../ink/ink965.xml"/><Relationship Id="rId456" Type="http://schemas.openxmlformats.org/officeDocument/2006/relationships/customXml" Target="../ink/ink986.xml"/><Relationship Id="rId498" Type="http://schemas.openxmlformats.org/officeDocument/2006/relationships/customXml" Target="../ink/ink1007.xml"/><Relationship Id="rId621" Type="http://schemas.openxmlformats.org/officeDocument/2006/relationships/image" Target="../media/image1068.png"/><Relationship Id="rId13" Type="http://schemas.openxmlformats.org/officeDocument/2006/relationships/image" Target="../media/image764.png"/><Relationship Id="rId109" Type="http://schemas.openxmlformats.org/officeDocument/2006/relationships/image" Target="../media/image812.png"/><Relationship Id="rId260" Type="http://schemas.openxmlformats.org/officeDocument/2006/relationships/customXml" Target="../ink/ink888.xml"/><Relationship Id="rId316" Type="http://schemas.openxmlformats.org/officeDocument/2006/relationships/customXml" Target="../ink/ink916.xml"/><Relationship Id="rId523" Type="http://schemas.openxmlformats.org/officeDocument/2006/relationships/image" Target="../media/image1019.png"/><Relationship Id="rId55" Type="http://schemas.openxmlformats.org/officeDocument/2006/relationships/image" Target="../media/image785.png"/><Relationship Id="rId97" Type="http://schemas.openxmlformats.org/officeDocument/2006/relationships/image" Target="../media/image806.png"/><Relationship Id="rId120" Type="http://schemas.openxmlformats.org/officeDocument/2006/relationships/customXml" Target="../ink/ink818.xml"/><Relationship Id="rId358" Type="http://schemas.openxmlformats.org/officeDocument/2006/relationships/customXml" Target="../ink/ink937.xml"/><Relationship Id="rId565" Type="http://schemas.openxmlformats.org/officeDocument/2006/relationships/image" Target="../media/image1040.png"/><Relationship Id="rId162" Type="http://schemas.openxmlformats.org/officeDocument/2006/relationships/customXml" Target="../ink/ink839.xml"/><Relationship Id="rId218" Type="http://schemas.openxmlformats.org/officeDocument/2006/relationships/customXml" Target="../ink/ink867.xml"/><Relationship Id="rId425" Type="http://schemas.openxmlformats.org/officeDocument/2006/relationships/image" Target="../media/image970.png"/><Relationship Id="rId467" Type="http://schemas.openxmlformats.org/officeDocument/2006/relationships/image" Target="../media/image991.png"/><Relationship Id="rId632" Type="http://schemas.openxmlformats.org/officeDocument/2006/relationships/customXml" Target="../ink/ink1074.xml"/><Relationship Id="rId271" Type="http://schemas.openxmlformats.org/officeDocument/2006/relationships/image" Target="../media/image893.png"/><Relationship Id="rId24" Type="http://schemas.openxmlformats.org/officeDocument/2006/relationships/customXml" Target="../ink/ink770.xml"/><Relationship Id="rId66" Type="http://schemas.openxmlformats.org/officeDocument/2006/relationships/customXml" Target="../ink/ink791.xml"/><Relationship Id="rId131" Type="http://schemas.openxmlformats.org/officeDocument/2006/relationships/image" Target="../media/image823.png"/><Relationship Id="rId327" Type="http://schemas.openxmlformats.org/officeDocument/2006/relationships/image" Target="../media/image921.png"/><Relationship Id="rId369" Type="http://schemas.openxmlformats.org/officeDocument/2006/relationships/image" Target="../media/image942.png"/><Relationship Id="rId534" Type="http://schemas.openxmlformats.org/officeDocument/2006/relationships/customXml" Target="../ink/ink1025.xml"/><Relationship Id="rId576" Type="http://schemas.openxmlformats.org/officeDocument/2006/relationships/customXml" Target="../ink/ink1046.xml"/><Relationship Id="rId173" Type="http://schemas.openxmlformats.org/officeDocument/2006/relationships/image" Target="../media/image844.png"/><Relationship Id="rId229" Type="http://schemas.openxmlformats.org/officeDocument/2006/relationships/image" Target="../media/image872.png"/><Relationship Id="rId380" Type="http://schemas.openxmlformats.org/officeDocument/2006/relationships/customXml" Target="../ink/ink948.xml"/><Relationship Id="rId436" Type="http://schemas.openxmlformats.org/officeDocument/2006/relationships/customXml" Target="../ink/ink976.xml"/><Relationship Id="rId601" Type="http://schemas.openxmlformats.org/officeDocument/2006/relationships/image" Target="../media/image1058.png"/><Relationship Id="rId643" Type="http://schemas.openxmlformats.org/officeDocument/2006/relationships/image" Target="../media/image1079.png"/><Relationship Id="rId240" Type="http://schemas.openxmlformats.org/officeDocument/2006/relationships/customXml" Target="../ink/ink878.xml"/><Relationship Id="rId478" Type="http://schemas.openxmlformats.org/officeDocument/2006/relationships/customXml" Target="../ink/ink997.xml"/><Relationship Id="rId35" Type="http://schemas.openxmlformats.org/officeDocument/2006/relationships/image" Target="../media/image775.png"/><Relationship Id="rId77" Type="http://schemas.openxmlformats.org/officeDocument/2006/relationships/image" Target="../media/image796.png"/><Relationship Id="rId100" Type="http://schemas.openxmlformats.org/officeDocument/2006/relationships/customXml" Target="../ink/ink808.xml"/><Relationship Id="rId282" Type="http://schemas.openxmlformats.org/officeDocument/2006/relationships/customXml" Target="../ink/ink899.xml"/><Relationship Id="rId338" Type="http://schemas.openxmlformats.org/officeDocument/2006/relationships/customXml" Target="../ink/ink927.xml"/><Relationship Id="rId503" Type="http://schemas.openxmlformats.org/officeDocument/2006/relationships/image" Target="../media/image1009.png"/><Relationship Id="rId545" Type="http://schemas.openxmlformats.org/officeDocument/2006/relationships/image" Target="../media/image1030.png"/><Relationship Id="rId587" Type="http://schemas.openxmlformats.org/officeDocument/2006/relationships/image" Target="../media/image1051.png"/><Relationship Id="rId8" Type="http://schemas.openxmlformats.org/officeDocument/2006/relationships/customXml" Target="../ink/ink762.xml"/><Relationship Id="rId142" Type="http://schemas.openxmlformats.org/officeDocument/2006/relationships/customXml" Target="../ink/ink829.xml"/><Relationship Id="rId184" Type="http://schemas.openxmlformats.org/officeDocument/2006/relationships/customXml" Target="../ink/ink850.xml"/><Relationship Id="rId391" Type="http://schemas.openxmlformats.org/officeDocument/2006/relationships/image" Target="../media/image953.png"/><Relationship Id="rId405" Type="http://schemas.openxmlformats.org/officeDocument/2006/relationships/image" Target="../media/image960.png"/><Relationship Id="rId447" Type="http://schemas.openxmlformats.org/officeDocument/2006/relationships/image" Target="../media/image981.png"/><Relationship Id="rId612" Type="http://schemas.openxmlformats.org/officeDocument/2006/relationships/customXml" Target="../ink/ink1064.xml"/><Relationship Id="rId251" Type="http://schemas.openxmlformats.org/officeDocument/2006/relationships/image" Target="../media/image883.png"/><Relationship Id="rId489" Type="http://schemas.openxmlformats.org/officeDocument/2006/relationships/image" Target="../media/image1002.png"/><Relationship Id="rId46" Type="http://schemas.openxmlformats.org/officeDocument/2006/relationships/customXml" Target="../ink/ink781.xml"/><Relationship Id="rId293" Type="http://schemas.openxmlformats.org/officeDocument/2006/relationships/image" Target="../media/image904.png"/><Relationship Id="rId307" Type="http://schemas.openxmlformats.org/officeDocument/2006/relationships/image" Target="../media/image911.png"/><Relationship Id="rId349" Type="http://schemas.openxmlformats.org/officeDocument/2006/relationships/image" Target="../media/image932.png"/><Relationship Id="rId514" Type="http://schemas.openxmlformats.org/officeDocument/2006/relationships/customXml" Target="../ink/ink1015.xml"/><Relationship Id="rId556" Type="http://schemas.openxmlformats.org/officeDocument/2006/relationships/customXml" Target="../ink/ink1036.xml"/><Relationship Id="rId88" Type="http://schemas.openxmlformats.org/officeDocument/2006/relationships/customXml" Target="../ink/ink802.xml"/><Relationship Id="rId111" Type="http://schemas.openxmlformats.org/officeDocument/2006/relationships/image" Target="../media/image813.png"/><Relationship Id="rId153" Type="http://schemas.openxmlformats.org/officeDocument/2006/relationships/image" Target="../media/image834.png"/><Relationship Id="rId195" Type="http://schemas.openxmlformats.org/officeDocument/2006/relationships/image" Target="../media/image855.png"/><Relationship Id="rId209" Type="http://schemas.openxmlformats.org/officeDocument/2006/relationships/image" Target="../media/image862.png"/><Relationship Id="rId360" Type="http://schemas.openxmlformats.org/officeDocument/2006/relationships/customXml" Target="../ink/ink938.xml"/><Relationship Id="rId416" Type="http://schemas.openxmlformats.org/officeDocument/2006/relationships/customXml" Target="../ink/ink966.xml"/><Relationship Id="rId598" Type="http://schemas.openxmlformats.org/officeDocument/2006/relationships/customXml" Target="../ink/ink1057.xml"/><Relationship Id="rId220" Type="http://schemas.openxmlformats.org/officeDocument/2006/relationships/customXml" Target="../ink/ink868.xml"/><Relationship Id="rId458" Type="http://schemas.openxmlformats.org/officeDocument/2006/relationships/customXml" Target="../ink/ink987.xml"/><Relationship Id="rId623" Type="http://schemas.openxmlformats.org/officeDocument/2006/relationships/image" Target="../media/image1069.png"/><Relationship Id="rId15" Type="http://schemas.openxmlformats.org/officeDocument/2006/relationships/image" Target="../media/image765.png"/><Relationship Id="rId57" Type="http://schemas.openxmlformats.org/officeDocument/2006/relationships/image" Target="../media/image786.png"/><Relationship Id="rId262" Type="http://schemas.openxmlformats.org/officeDocument/2006/relationships/customXml" Target="../ink/ink889.xml"/><Relationship Id="rId318" Type="http://schemas.openxmlformats.org/officeDocument/2006/relationships/customXml" Target="../ink/ink917.xml"/><Relationship Id="rId525" Type="http://schemas.openxmlformats.org/officeDocument/2006/relationships/image" Target="../media/image1020.png"/><Relationship Id="rId567" Type="http://schemas.openxmlformats.org/officeDocument/2006/relationships/image" Target="../media/image1041.png"/><Relationship Id="rId99" Type="http://schemas.openxmlformats.org/officeDocument/2006/relationships/image" Target="../media/image807.png"/><Relationship Id="rId122" Type="http://schemas.openxmlformats.org/officeDocument/2006/relationships/customXml" Target="../ink/ink819.xml"/><Relationship Id="rId164" Type="http://schemas.openxmlformats.org/officeDocument/2006/relationships/customXml" Target="../ink/ink840.xml"/><Relationship Id="rId371" Type="http://schemas.openxmlformats.org/officeDocument/2006/relationships/image" Target="../media/image943.png"/><Relationship Id="rId427" Type="http://schemas.openxmlformats.org/officeDocument/2006/relationships/image" Target="../media/image971.png"/><Relationship Id="rId469" Type="http://schemas.openxmlformats.org/officeDocument/2006/relationships/image" Target="../media/image992.png"/><Relationship Id="rId634" Type="http://schemas.openxmlformats.org/officeDocument/2006/relationships/customXml" Target="../ink/ink1075.xml"/><Relationship Id="rId26" Type="http://schemas.openxmlformats.org/officeDocument/2006/relationships/customXml" Target="../ink/ink771.xml"/><Relationship Id="rId231" Type="http://schemas.openxmlformats.org/officeDocument/2006/relationships/image" Target="../media/image873.png"/><Relationship Id="rId273" Type="http://schemas.openxmlformats.org/officeDocument/2006/relationships/image" Target="../media/image894.png"/><Relationship Id="rId329" Type="http://schemas.openxmlformats.org/officeDocument/2006/relationships/image" Target="../media/image922.png"/><Relationship Id="rId480" Type="http://schemas.openxmlformats.org/officeDocument/2006/relationships/customXml" Target="../ink/ink998.xml"/><Relationship Id="rId536" Type="http://schemas.openxmlformats.org/officeDocument/2006/relationships/customXml" Target="../ink/ink1026.xml"/><Relationship Id="rId68" Type="http://schemas.openxmlformats.org/officeDocument/2006/relationships/customXml" Target="../ink/ink792.xml"/><Relationship Id="rId133" Type="http://schemas.openxmlformats.org/officeDocument/2006/relationships/image" Target="../media/image824.png"/><Relationship Id="rId175" Type="http://schemas.openxmlformats.org/officeDocument/2006/relationships/image" Target="../media/image845.png"/><Relationship Id="rId340" Type="http://schemas.openxmlformats.org/officeDocument/2006/relationships/customXml" Target="../ink/ink928.xml"/><Relationship Id="rId578" Type="http://schemas.openxmlformats.org/officeDocument/2006/relationships/customXml" Target="../ink/ink1047.xml"/><Relationship Id="rId200" Type="http://schemas.openxmlformats.org/officeDocument/2006/relationships/customXml" Target="../ink/ink858.xml"/><Relationship Id="rId382" Type="http://schemas.openxmlformats.org/officeDocument/2006/relationships/customXml" Target="../ink/ink949.xml"/><Relationship Id="rId438" Type="http://schemas.openxmlformats.org/officeDocument/2006/relationships/customXml" Target="../ink/ink977.xml"/><Relationship Id="rId603" Type="http://schemas.openxmlformats.org/officeDocument/2006/relationships/image" Target="../media/image1059.png"/><Relationship Id="rId645" Type="http://schemas.openxmlformats.org/officeDocument/2006/relationships/image" Target="../media/image1080.png"/><Relationship Id="rId242" Type="http://schemas.openxmlformats.org/officeDocument/2006/relationships/customXml" Target="../ink/ink879.xml"/><Relationship Id="rId284" Type="http://schemas.openxmlformats.org/officeDocument/2006/relationships/customXml" Target="../ink/ink900.xml"/><Relationship Id="rId491" Type="http://schemas.openxmlformats.org/officeDocument/2006/relationships/image" Target="../media/image1003.png"/><Relationship Id="rId505" Type="http://schemas.openxmlformats.org/officeDocument/2006/relationships/image" Target="../media/image1010.png"/><Relationship Id="rId37" Type="http://schemas.openxmlformats.org/officeDocument/2006/relationships/image" Target="../media/image776.png"/><Relationship Id="rId79" Type="http://schemas.openxmlformats.org/officeDocument/2006/relationships/image" Target="../media/image797.png"/><Relationship Id="rId102" Type="http://schemas.openxmlformats.org/officeDocument/2006/relationships/customXml" Target="../ink/ink809.xml"/><Relationship Id="rId144" Type="http://schemas.openxmlformats.org/officeDocument/2006/relationships/customXml" Target="../ink/ink830.xml"/><Relationship Id="rId547" Type="http://schemas.openxmlformats.org/officeDocument/2006/relationships/image" Target="../media/image1031.png"/><Relationship Id="rId589" Type="http://schemas.openxmlformats.org/officeDocument/2006/relationships/image" Target="../media/image1052.png"/><Relationship Id="rId90" Type="http://schemas.openxmlformats.org/officeDocument/2006/relationships/customXml" Target="../ink/ink803.xml"/><Relationship Id="rId186" Type="http://schemas.openxmlformats.org/officeDocument/2006/relationships/customXml" Target="../ink/ink851.xml"/><Relationship Id="rId351" Type="http://schemas.openxmlformats.org/officeDocument/2006/relationships/image" Target="../media/image933.png"/><Relationship Id="rId393" Type="http://schemas.openxmlformats.org/officeDocument/2006/relationships/image" Target="../media/image954.png"/><Relationship Id="rId407" Type="http://schemas.openxmlformats.org/officeDocument/2006/relationships/image" Target="../media/image961.png"/><Relationship Id="rId449" Type="http://schemas.openxmlformats.org/officeDocument/2006/relationships/image" Target="../media/image982.png"/><Relationship Id="rId614" Type="http://schemas.openxmlformats.org/officeDocument/2006/relationships/customXml" Target="../ink/ink1065.xml"/><Relationship Id="rId211" Type="http://schemas.openxmlformats.org/officeDocument/2006/relationships/image" Target="../media/image863.png"/><Relationship Id="rId253" Type="http://schemas.openxmlformats.org/officeDocument/2006/relationships/image" Target="../media/image884.png"/><Relationship Id="rId295" Type="http://schemas.openxmlformats.org/officeDocument/2006/relationships/image" Target="../media/image905.png"/><Relationship Id="rId309" Type="http://schemas.openxmlformats.org/officeDocument/2006/relationships/image" Target="../media/image912.png"/><Relationship Id="rId460" Type="http://schemas.openxmlformats.org/officeDocument/2006/relationships/customXml" Target="../ink/ink988.xml"/><Relationship Id="rId516" Type="http://schemas.openxmlformats.org/officeDocument/2006/relationships/customXml" Target="../ink/ink1016.xml"/><Relationship Id="rId48" Type="http://schemas.openxmlformats.org/officeDocument/2006/relationships/customXml" Target="../ink/ink782.xml"/><Relationship Id="rId113" Type="http://schemas.openxmlformats.org/officeDocument/2006/relationships/image" Target="../media/image814.png"/><Relationship Id="rId320" Type="http://schemas.openxmlformats.org/officeDocument/2006/relationships/customXml" Target="../ink/ink918.xml"/><Relationship Id="rId558" Type="http://schemas.openxmlformats.org/officeDocument/2006/relationships/customXml" Target="../ink/ink1037.xml"/><Relationship Id="rId155" Type="http://schemas.openxmlformats.org/officeDocument/2006/relationships/image" Target="../media/image835.png"/><Relationship Id="rId197" Type="http://schemas.openxmlformats.org/officeDocument/2006/relationships/image" Target="../media/image856.png"/><Relationship Id="rId362" Type="http://schemas.openxmlformats.org/officeDocument/2006/relationships/customXml" Target="../ink/ink939.xml"/><Relationship Id="rId418" Type="http://schemas.openxmlformats.org/officeDocument/2006/relationships/customXml" Target="../ink/ink967.xml"/><Relationship Id="rId625" Type="http://schemas.openxmlformats.org/officeDocument/2006/relationships/image" Target="../media/image1070.png"/><Relationship Id="rId222" Type="http://schemas.openxmlformats.org/officeDocument/2006/relationships/customXml" Target="../ink/ink869.xml"/><Relationship Id="rId264" Type="http://schemas.openxmlformats.org/officeDocument/2006/relationships/customXml" Target="../ink/ink890.xml"/><Relationship Id="rId471" Type="http://schemas.openxmlformats.org/officeDocument/2006/relationships/image" Target="../media/image993.png"/><Relationship Id="rId17" Type="http://schemas.openxmlformats.org/officeDocument/2006/relationships/image" Target="../media/image766.png"/><Relationship Id="rId59" Type="http://schemas.openxmlformats.org/officeDocument/2006/relationships/image" Target="../media/image787.png"/><Relationship Id="rId124" Type="http://schemas.openxmlformats.org/officeDocument/2006/relationships/customXml" Target="../ink/ink820.xml"/><Relationship Id="rId527" Type="http://schemas.openxmlformats.org/officeDocument/2006/relationships/image" Target="../media/image1021.png"/><Relationship Id="rId569" Type="http://schemas.openxmlformats.org/officeDocument/2006/relationships/image" Target="../media/image1042.png"/><Relationship Id="rId70" Type="http://schemas.openxmlformats.org/officeDocument/2006/relationships/customXml" Target="../ink/ink793.xml"/><Relationship Id="rId166" Type="http://schemas.openxmlformats.org/officeDocument/2006/relationships/customXml" Target="../ink/ink841.xml"/><Relationship Id="rId331" Type="http://schemas.openxmlformats.org/officeDocument/2006/relationships/image" Target="../media/image923.png"/><Relationship Id="rId373" Type="http://schemas.openxmlformats.org/officeDocument/2006/relationships/image" Target="../media/image944.png"/><Relationship Id="rId429" Type="http://schemas.openxmlformats.org/officeDocument/2006/relationships/image" Target="../media/image972.png"/><Relationship Id="rId580" Type="http://schemas.openxmlformats.org/officeDocument/2006/relationships/customXml" Target="../ink/ink1048.xml"/><Relationship Id="rId636" Type="http://schemas.openxmlformats.org/officeDocument/2006/relationships/customXml" Target="../ink/ink1076.xml"/><Relationship Id="rId1" Type="http://schemas.openxmlformats.org/officeDocument/2006/relationships/slideLayout" Target="../slideLayouts/slideLayout10.xml"/><Relationship Id="rId233" Type="http://schemas.openxmlformats.org/officeDocument/2006/relationships/image" Target="../media/image874.png"/><Relationship Id="rId440" Type="http://schemas.openxmlformats.org/officeDocument/2006/relationships/customXml" Target="../ink/ink978.xml"/><Relationship Id="rId28" Type="http://schemas.openxmlformats.org/officeDocument/2006/relationships/customXml" Target="../ink/ink772.xml"/><Relationship Id="rId275" Type="http://schemas.openxmlformats.org/officeDocument/2006/relationships/image" Target="../media/image895.png"/><Relationship Id="rId300" Type="http://schemas.openxmlformats.org/officeDocument/2006/relationships/customXml" Target="../ink/ink908.xml"/><Relationship Id="rId482" Type="http://schemas.openxmlformats.org/officeDocument/2006/relationships/customXml" Target="../ink/ink999.xml"/><Relationship Id="rId538" Type="http://schemas.openxmlformats.org/officeDocument/2006/relationships/customXml" Target="../ink/ink1027.xml"/><Relationship Id="rId81" Type="http://schemas.openxmlformats.org/officeDocument/2006/relationships/image" Target="../media/image798.png"/><Relationship Id="rId135" Type="http://schemas.openxmlformats.org/officeDocument/2006/relationships/image" Target="../media/image825.png"/><Relationship Id="rId177" Type="http://schemas.openxmlformats.org/officeDocument/2006/relationships/image" Target="../media/image846.png"/><Relationship Id="rId342" Type="http://schemas.openxmlformats.org/officeDocument/2006/relationships/customXml" Target="../ink/ink929.xml"/><Relationship Id="rId384" Type="http://schemas.openxmlformats.org/officeDocument/2006/relationships/customXml" Target="../ink/ink950.xml"/><Relationship Id="rId591" Type="http://schemas.openxmlformats.org/officeDocument/2006/relationships/image" Target="../media/image1053.png"/><Relationship Id="rId605" Type="http://schemas.openxmlformats.org/officeDocument/2006/relationships/image" Target="../media/image1060.png"/><Relationship Id="rId202" Type="http://schemas.openxmlformats.org/officeDocument/2006/relationships/customXml" Target="../ink/ink859.xml"/><Relationship Id="rId244" Type="http://schemas.openxmlformats.org/officeDocument/2006/relationships/customXml" Target="../ink/ink880.xml"/><Relationship Id="rId647" Type="http://schemas.openxmlformats.org/officeDocument/2006/relationships/image" Target="../media/image1081.png"/><Relationship Id="rId39" Type="http://schemas.openxmlformats.org/officeDocument/2006/relationships/image" Target="../media/image777.png"/><Relationship Id="rId286" Type="http://schemas.openxmlformats.org/officeDocument/2006/relationships/customXml" Target="../ink/ink901.xml"/><Relationship Id="rId451" Type="http://schemas.openxmlformats.org/officeDocument/2006/relationships/image" Target="../media/image983.png"/><Relationship Id="rId493" Type="http://schemas.openxmlformats.org/officeDocument/2006/relationships/image" Target="../media/image1004.png"/><Relationship Id="rId507" Type="http://schemas.openxmlformats.org/officeDocument/2006/relationships/image" Target="../media/image1011.png"/><Relationship Id="rId549" Type="http://schemas.openxmlformats.org/officeDocument/2006/relationships/image" Target="../media/image1032.png"/><Relationship Id="rId50" Type="http://schemas.openxmlformats.org/officeDocument/2006/relationships/customXml" Target="../ink/ink783.xml"/><Relationship Id="rId104" Type="http://schemas.openxmlformats.org/officeDocument/2006/relationships/customXml" Target="../ink/ink810.xml"/><Relationship Id="rId146" Type="http://schemas.openxmlformats.org/officeDocument/2006/relationships/customXml" Target="../ink/ink831.xml"/><Relationship Id="rId188" Type="http://schemas.openxmlformats.org/officeDocument/2006/relationships/customXml" Target="../ink/ink852.xml"/><Relationship Id="rId311" Type="http://schemas.openxmlformats.org/officeDocument/2006/relationships/image" Target="../media/image913.png"/><Relationship Id="rId353" Type="http://schemas.openxmlformats.org/officeDocument/2006/relationships/image" Target="../media/image934.png"/><Relationship Id="rId395" Type="http://schemas.openxmlformats.org/officeDocument/2006/relationships/image" Target="../media/image955.png"/><Relationship Id="rId409" Type="http://schemas.openxmlformats.org/officeDocument/2006/relationships/image" Target="../media/image962.png"/><Relationship Id="rId560" Type="http://schemas.openxmlformats.org/officeDocument/2006/relationships/customXml" Target="../ink/ink1038.xml"/><Relationship Id="rId92" Type="http://schemas.openxmlformats.org/officeDocument/2006/relationships/customXml" Target="../ink/ink804.xml"/><Relationship Id="rId213" Type="http://schemas.openxmlformats.org/officeDocument/2006/relationships/image" Target="../media/image864.png"/><Relationship Id="rId420" Type="http://schemas.openxmlformats.org/officeDocument/2006/relationships/customXml" Target="../ink/ink968.xml"/><Relationship Id="rId616" Type="http://schemas.openxmlformats.org/officeDocument/2006/relationships/customXml" Target="../ink/ink1066.xml"/><Relationship Id="rId255" Type="http://schemas.openxmlformats.org/officeDocument/2006/relationships/image" Target="../media/image885.png"/><Relationship Id="rId297" Type="http://schemas.openxmlformats.org/officeDocument/2006/relationships/image" Target="../media/image906.png"/><Relationship Id="rId462" Type="http://schemas.openxmlformats.org/officeDocument/2006/relationships/customXml" Target="../ink/ink989.xml"/><Relationship Id="rId518" Type="http://schemas.openxmlformats.org/officeDocument/2006/relationships/customXml" Target="../ink/ink1017.xml"/><Relationship Id="rId115" Type="http://schemas.openxmlformats.org/officeDocument/2006/relationships/image" Target="../media/image815.png"/><Relationship Id="rId157" Type="http://schemas.openxmlformats.org/officeDocument/2006/relationships/image" Target="../media/image836.png"/><Relationship Id="rId322" Type="http://schemas.openxmlformats.org/officeDocument/2006/relationships/customXml" Target="../ink/ink919.xml"/><Relationship Id="rId364" Type="http://schemas.openxmlformats.org/officeDocument/2006/relationships/customXml" Target="../ink/ink940.xml"/><Relationship Id="rId61" Type="http://schemas.openxmlformats.org/officeDocument/2006/relationships/image" Target="../media/image788.png"/><Relationship Id="rId199" Type="http://schemas.openxmlformats.org/officeDocument/2006/relationships/image" Target="../media/image857.png"/><Relationship Id="rId571" Type="http://schemas.openxmlformats.org/officeDocument/2006/relationships/image" Target="../media/image1043.png"/><Relationship Id="rId627" Type="http://schemas.openxmlformats.org/officeDocument/2006/relationships/image" Target="../media/image1071.png"/><Relationship Id="rId19" Type="http://schemas.openxmlformats.org/officeDocument/2006/relationships/image" Target="../media/image767.png"/><Relationship Id="rId224" Type="http://schemas.openxmlformats.org/officeDocument/2006/relationships/customXml" Target="../ink/ink870.xml"/><Relationship Id="rId266" Type="http://schemas.openxmlformats.org/officeDocument/2006/relationships/customXml" Target="../ink/ink891.xml"/><Relationship Id="rId431" Type="http://schemas.openxmlformats.org/officeDocument/2006/relationships/image" Target="../media/image973.png"/><Relationship Id="rId473" Type="http://schemas.openxmlformats.org/officeDocument/2006/relationships/image" Target="../media/image994.png"/><Relationship Id="rId529" Type="http://schemas.openxmlformats.org/officeDocument/2006/relationships/image" Target="../media/image1022.png"/><Relationship Id="rId30" Type="http://schemas.openxmlformats.org/officeDocument/2006/relationships/customXml" Target="../ink/ink773.xml"/><Relationship Id="rId126" Type="http://schemas.openxmlformats.org/officeDocument/2006/relationships/customXml" Target="../ink/ink821.xml"/><Relationship Id="rId168" Type="http://schemas.openxmlformats.org/officeDocument/2006/relationships/customXml" Target="../ink/ink842.xml"/><Relationship Id="rId333" Type="http://schemas.openxmlformats.org/officeDocument/2006/relationships/image" Target="../media/image924.png"/><Relationship Id="rId540" Type="http://schemas.openxmlformats.org/officeDocument/2006/relationships/customXml" Target="../ink/ink1028.xml"/><Relationship Id="rId72" Type="http://schemas.openxmlformats.org/officeDocument/2006/relationships/customXml" Target="../ink/ink794.xml"/><Relationship Id="rId375" Type="http://schemas.openxmlformats.org/officeDocument/2006/relationships/image" Target="../media/image945.png"/><Relationship Id="rId582" Type="http://schemas.openxmlformats.org/officeDocument/2006/relationships/customXml" Target="../ink/ink1049.xml"/><Relationship Id="rId638" Type="http://schemas.openxmlformats.org/officeDocument/2006/relationships/customXml" Target="../ink/ink1077.xml"/><Relationship Id="rId3" Type="http://schemas.openxmlformats.org/officeDocument/2006/relationships/image" Target="../media/image759.png"/><Relationship Id="rId235" Type="http://schemas.openxmlformats.org/officeDocument/2006/relationships/image" Target="../media/image875.png"/><Relationship Id="rId277" Type="http://schemas.openxmlformats.org/officeDocument/2006/relationships/image" Target="../media/image896.png"/><Relationship Id="rId400" Type="http://schemas.openxmlformats.org/officeDocument/2006/relationships/customXml" Target="../ink/ink958.xml"/><Relationship Id="rId442" Type="http://schemas.openxmlformats.org/officeDocument/2006/relationships/customXml" Target="../ink/ink979.xml"/><Relationship Id="rId484" Type="http://schemas.openxmlformats.org/officeDocument/2006/relationships/customXml" Target="../ink/ink1000.xml"/><Relationship Id="rId137" Type="http://schemas.openxmlformats.org/officeDocument/2006/relationships/image" Target="../media/image826.png"/><Relationship Id="rId302" Type="http://schemas.openxmlformats.org/officeDocument/2006/relationships/customXml" Target="../ink/ink909.xml"/><Relationship Id="rId344" Type="http://schemas.openxmlformats.org/officeDocument/2006/relationships/customXml" Target="../ink/ink930.xml"/><Relationship Id="rId41" Type="http://schemas.openxmlformats.org/officeDocument/2006/relationships/image" Target="../media/image778.png"/><Relationship Id="rId83" Type="http://schemas.openxmlformats.org/officeDocument/2006/relationships/image" Target="../media/image799.png"/><Relationship Id="rId179" Type="http://schemas.openxmlformats.org/officeDocument/2006/relationships/image" Target="../media/image847.png"/><Relationship Id="rId386" Type="http://schemas.openxmlformats.org/officeDocument/2006/relationships/customXml" Target="../ink/ink951.xml"/><Relationship Id="rId551" Type="http://schemas.openxmlformats.org/officeDocument/2006/relationships/image" Target="../media/image1033.png"/><Relationship Id="rId593" Type="http://schemas.openxmlformats.org/officeDocument/2006/relationships/image" Target="../media/image1054.png"/><Relationship Id="rId607" Type="http://schemas.openxmlformats.org/officeDocument/2006/relationships/image" Target="../media/image1061.png"/><Relationship Id="rId190" Type="http://schemas.openxmlformats.org/officeDocument/2006/relationships/customXml" Target="../ink/ink853.xml"/><Relationship Id="rId204" Type="http://schemas.openxmlformats.org/officeDocument/2006/relationships/customXml" Target="../ink/ink860.xml"/><Relationship Id="rId246" Type="http://schemas.openxmlformats.org/officeDocument/2006/relationships/customXml" Target="../ink/ink881.xml"/><Relationship Id="rId288" Type="http://schemas.openxmlformats.org/officeDocument/2006/relationships/customXml" Target="../ink/ink902.xml"/><Relationship Id="rId411" Type="http://schemas.openxmlformats.org/officeDocument/2006/relationships/image" Target="../media/image963.png"/><Relationship Id="rId453" Type="http://schemas.openxmlformats.org/officeDocument/2006/relationships/image" Target="../media/image984.png"/><Relationship Id="rId509" Type="http://schemas.openxmlformats.org/officeDocument/2006/relationships/image" Target="../media/image1012.png"/><Relationship Id="rId106" Type="http://schemas.openxmlformats.org/officeDocument/2006/relationships/customXml" Target="../ink/ink811.xml"/><Relationship Id="rId313" Type="http://schemas.openxmlformats.org/officeDocument/2006/relationships/image" Target="../media/image914.png"/><Relationship Id="rId495" Type="http://schemas.openxmlformats.org/officeDocument/2006/relationships/image" Target="../media/image1005.png"/><Relationship Id="rId10" Type="http://schemas.openxmlformats.org/officeDocument/2006/relationships/customXml" Target="../ink/ink763.xml"/><Relationship Id="rId52" Type="http://schemas.openxmlformats.org/officeDocument/2006/relationships/customXml" Target="../ink/ink784.xml"/><Relationship Id="rId94" Type="http://schemas.openxmlformats.org/officeDocument/2006/relationships/customXml" Target="../ink/ink805.xml"/><Relationship Id="rId148" Type="http://schemas.openxmlformats.org/officeDocument/2006/relationships/customXml" Target="../ink/ink832.xml"/><Relationship Id="rId355" Type="http://schemas.openxmlformats.org/officeDocument/2006/relationships/image" Target="../media/image935.png"/><Relationship Id="rId397" Type="http://schemas.openxmlformats.org/officeDocument/2006/relationships/image" Target="../media/image956.png"/><Relationship Id="rId520" Type="http://schemas.openxmlformats.org/officeDocument/2006/relationships/customXml" Target="../ink/ink1018.xml"/><Relationship Id="rId562" Type="http://schemas.openxmlformats.org/officeDocument/2006/relationships/customXml" Target="../ink/ink1039.xml"/><Relationship Id="rId618" Type="http://schemas.openxmlformats.org/officeDocument/2006/relationships/customXml" Target="../ink/ink1067.xml"/><Relationship Id="rId215" Type="http://schemas.openxmlformats.org/officeDocument/2006/relationships/image" Target="../media/image865.png"/><Relationship Id="rId257" Type="http://schemas.openxmlformats.org/officeDocument/2006/relationships/image" Target="../media/image886.png"/><Relationship Id="rId422" Type="http://schemas.openxmlformats.org/officeDocument/2006/relationships/customXml" Target="../ink/ink969.xml"/><Relationship Id="rId464" Type="http://schemas.openxmlformats.org/officeDocument/2006/relationships/customXml" Target="../ink/ink990.xml"/><Relationship Id="rId299" Type="http://schemas.openxmlformats.org/officeDocument/2006/relationships/image" Target="../media/image907.png"/><Relationship Id="rId63" Type="http://schemas.openxmlformats.org/officeDocument/2006/relationships/image" Target="../media/image789.png"/><Relationship Id="rId159" Type="http://schemas.openxmlformats.org/officeDocument/2006/relationships/image" Target="../media/image837.png"/><Relationship Id="rId366" Type="http://schemas.openxmlformats.org/officeDocument/2006/relationships/customXml" Target="../ink/ink941.xml"/><Relationship Id="rId573" Type="http://schemas.openxmlformats.org/officeDocument/2006/relationships/image" Target="../media/image1044.png"/><Relationship Id="rId226" Type="http://schemas.openxmlformats.org/officeDocument/2006/relationships/customXml" Target="../ink/ink871.xml"/><Relationship Id="rId433" Type="http://schemas.openxmlformats.org/officeDocument/2006/relationships/image" Target="../media/image974.png"/><Relationship Id="rId640" Type="http://schemas.openxmlformats.org/officeDocument/2006/relationships/customXml" Target="../ink/ink1078.xml"/><Relationship Id="rId74" Type="http://schemas.openxmlformats.org/officeDocument/2006/relationships/customXml" Target="../ink/ink795.xml"/><Relationship Id="rId377" Type="http://schemas.openxmlformats.org/officeDocument/2006/relationships/image" Target="../media/image946.png"/><Relationship Id="rId500" Type="http://schemas.openxmlformats.org/officeDocument/2006/relationships/customXml" Target="../ink/ink1008.xml"/><Relationship Id="rId584" Type="http://schemas.openxmlformats.org/officeDocument/2006/relationships/customXml" Target="../ink/ink1050.xml"/><Relationship Id="rId5" Type="http://schemas.openxmlformats.org/officeDocument/2006/relationships/image" Target="../media/image760.png"/><Relationship Id="rId237" Type="http://schemas.openxmlformats.org/officeDocument/2006/relationships/image" Target="../media/image876.png"/><Relationship Id="rId444" Type="http://schemas.openxmlformats.org/officeDocument/2006/relationships/customXml" Target="../ink/ink980.xml"/><Relationship Id="rId290" Type="http://schemas.openxmlformats.org/officeDocument/2006/relationships/customXml" Target="../ink/ink903.xml"/><Relationship Id="rId304" Type="http://schemas.openxmlformats.org/officeDocument/2006/relationships/customXml" Target="../ink/ink910.xml"/><Relationship Id="rId388" Type="http://schemas.openxmlformats.org/officeDocument/2006/relationships/customXml" Target="../ink/ink952.xml"/><Relationship Id="rId511" Type="http://schemas.openxmlformats.org/officeDocument/2006/relationships/image" Target="../media/image1013.png"/><Relationship Id="rId609" Type="http://schemas.openxmlformats.org/officeDocument/2006/relationships/image" Target="../media/image1062.png"/><Relationship Id="rId85" Type="http://schemas.openxmlformats.org/officeDocument/2006/relationships/image" Target="../media/image800.png"/><Relationship Id="rId150" Type="http://schemas.openxmlformats.org/officeDocument/2006/relationships/customXml" Target="../ink/ink833.xml"/><Relationship Id="rId595" Type="http://schemas.openxmlformats.org/officeDocument/2006/relationships/image" Target="../media/image1055.png"/><Relationship Id="rId248" Type="http://schemas.openxmlformats.org/officeDocument/2006/relationships/customXml" Target="../ink/ink882.xml"/><Relationship Id="rId455" Type="http://schemas.openxmlformats.org/officeDocument/2006/relationships/image" Target="../media/image985.png"/><Relationship Id="rId12" Type="http://schemas.openxmlformats.org/officeDocument/2006/relationships/customXml" Target="../ink/ink764.xml"/><Relationship Id="rId108" Type="http://schemas.openxmlformats.org/officeDocument/2006/relationships/customXml" Target="../ink/ink812.xml"/><Relationship Id="rId315" Type="http://schemas.openxmlformats.org/officeDocument/2006/relationships/image" Target="../media/image915.png"/><Relationship Id="rId522" Type="http://schemas.openxmlformats.org/officeDocument/2006/relationships/customXml" Target="../ink/ink1019.xml"/><Relationship Id="rId96" Type="http://schemas.openxmlformats.org/officeDocument/2006/relationships/customXml" Target="../ink/ink806.xml"/><Relationship Id="rId161" Type="http://schemas.openxmlformats.org/officeDocument/2006/relationships/image" Target="../media/image838.png"/><Relationship Id="rId399" Type="http://schemas.openxmlformats.org/officeDocument/2006/relationships/image" Target="../media/image957.png"/><Relationship Id="rId259" Type="http://schemas.openxmlformats.org/officeDocument/2006/relationships/image" Target="../media/image887.png"/><Relationship Id="rId466" Type="http://schemas.openxmlformats.org/officeDocument/2006/relationships/customXml" Target="../ink/ink991.xml"/><Relationship Id="rId23" Type="http://schemas.openxmlformats.org/officeDocument/2006/relationships/image" Target="../media/image769.png"/><Relationship Id="rId119" Type="http://schemas.openxmlformats.org/officeDocument/2006/relationships/image" Target="../media/image817.png"/><Relationship Id="rId326" Type="http://schemas.openxmlformats.org/officeDocument/2006/relationships/customXml" Target="../ink/ink921.xml"/><Relationship Id="rId533" Type="http://schemas.openxmlformats.org/officeDocument/2006/relationships/image" Target="../media/image1024.png"/><Relationship Id="rId172" Type="http://schemas.openxmlformats.org/officeDocument/2006/relationships/customXml" Target="../ink/ink844.xml"/><Relationship Id="rId477" Type="http://schemas.openxmlformats.org/officeDocument/2006/relationships/image" Target="../media/image996.png"/><Relationship Id="rId600" Type="http://schemas.openxmlformats.org/officeDocument/2006/relationships/customXml" Target="../ink/ink1058.xml"/><Relationship Id="rId337" Type="http://schemas.openxmlformats.org/officeDocument/2006/relationships/image" Target="../media/image926.png"/><Relationship Id="rId34" Type="http://schemas.openxmlformats.org/officeDocument/2006/relationships/customXml" Target="../ink/ink775.xml"/><Relationship Id="rId544" Type="http://schemas.openxmlformats.org/officeDocument/2006/relationships/customXml" Target="../ink/ink1030.xml"/><Relationship Id="rId183" Type="http://schemas.openxmlformats.org/officeDocument/2006/relationships/image" Target="../media/image849.png"/><Relationship Id="rId390" Type="http://schemas.openxmlformats.org/officeDocument/2006/relationships/customXml" Target="../ink/ink953.xml"/><Relationship Id="rId404" Type="http://schemas.openxmlformats.org/officeDocument/2006/relationships/customXml" Target="../ink/ink960.xml"/><Relationship Id="rId611" Type="http://schemas.openxmlformats.org/officeDocument/2006/relationships/image" Target="../media/image1063.png"/><Relationship Id="rId250" Type="http://schemas.openxmlformats.org/officeDocument/2006/relationships/customXml" Target="../ink/ink883.xml"/><Relationship Id="rId488" Type="http://schemas.openxmlformats.org/officeDocument/2006/relationships/customXml" Target="../ink/ink1002.xml"/><Relationship Id="rId45" Type="http://schemas.openxmlformats.org/officeDocument/2006/relationships/image" Target="../media/image780.png"/><Relationship Id="rId110" Type="http://schemas.openxmlformats.org/officeDocument/2006/relationships/customXml" Target="../ink/ink813.xml"/><Relationship Id="rId348" Type="http://schemas.openxmlformats.org/officeDocument/2006/relationships/customXml" Target="../ink/ink932.xml"/><Relationship Id="rId555" Type="http://schemas.openxmlformats.org/officeDocument/2006/relationships/image" Target="../media/image1035.png"/><Relationship Id="rId194" Type="http://schemas.openxmlformats.org/officeDocument/2006/relationships/customXml" Target="../ink/ink855.xml"/><Relationship Id="rId208" Type="http://schemas.openxmlformats.org/officeDocument/2006/relationships/customXml" Target="../ink/ink862.xml"/><Relationship Id="rId415" Type="http://schemas.openxmlformats.org/officeDocument/2006/relationships/image" Target="../media/image965.png"/><Relationship Id="rId622" Type="http://schemas.openxmlformats.org/officeDocument/2006/relationships/customXml" Target="../ink/ink1069.xml"/><Relationship Id="rId261" Type="http://schemas.openxmlformats.org/officeDocument/2006/relationships/image" Target="../media/image888.png"/><Relationship Id="rId499" Type="http://schemas.openxmlformats.org/officeDocument/2006/relationships/image" Target="../media/image1007.png"/><Relationship Id="rId56" Type="http://schemas.openxmlformats.org/officeDocument/2006/relationships/customXml" Target="../ink/ink786.xml"/><Relationship Id="rId359" Type="http://schemas.openxmlformats.org/officeDocument/2006/relationships/image" Target="../media/image937.png"/><Relationship Id="rId566" Type="http://schemas.openxmlformats.org/officeDocument/2006/relationships/customXml" Target="../ink/ink1041.xml"/><Relationship Id="rId121" Type="http://schemas.openxmlformats.org/officeDocument/2006/relationships/image" Target="../media/image818.png"/><Relationship Id="rId219" Type="http://schemas.openxmlformats.org/officeDocument/2006/relationships/image" Target="../media/image867.png"/><Relationship Id="rId426" Type="http://schemas.openxmlformats.org/officeDocument/2006/relationships/customXml" Target="../ink/ink971.xml"/><Relationship Id="rId633" Type="http://schemas.openxmlformats.org/officeDocument/2006/relationships/image" Target="../media/image1074.png"/><Relationship Id="rId67" Type="http://schemas.openxmlformats.org/officeDocument/2006/relationships/image" Target="../media/image791.png"/><Relationship Id="rId272" Type="http://schemas.openxmlformats.org/officeDocument/2006/relationships/customXml" Target="../ink/ink894.xml"/><Relationship Id="rId577" Type="http://schemas.openxmlformats.org/officeDocument/2006/relationships/image" Target="../media/image1046.png"/><Relationship Id="rId132" Type="http://schemas.openxmlformats.org/officeDocument/2006/relationships/customXml" Target="../ink/ink824.xml"/><Relationship Id="rId437" Type="http://schemas.openxmlformats.org/officeDocument/2006/relationships/image" Target="../media/image976.png"/><Relationship Id="rId644" Type="http://schemas.openxmlformats.org/officeDocument/2006/relationships/customXml" Target="../ink/ink1080.xml"/><Relationship Id="rId283" Type="http://schemas.openxmlformats.org/officeDocument/2006/relationships/image" Target="../media/image899.png"/><Relationship Id="rId490" Type="http://schemas.openxmlformats.org/officeDocument/2006/relationships/customXml" Target="../ink/ink1003.xml"/><Relationship Id="rId504" Type="http://schemas.openxmlformats.org/officeDocument/2006/relationships/customXml" Target="../ink/ink1010.xml"/><Relationship Id="rId78" Type="http://schemas.openxmlformats.org/officeDocument/2006/relationships/customXml" Target="../ink/ink797.xml"/><Relationship Id="rId143" Type="http://schemas.openxmlformats.org/officeDocument/2006/relationships/image" Target="../media/image829.png"/><Relationship Id="rId350" Type="http://schemas.openxmlformats.org/officeDocument/2006/relationships/customXml" Target="../ink/ink933.xml"/><Relationship Id="rId588" Type="http://schemas.openxmlformats.org/officeDocument/2006/relationships/customXml" Target="../ink/ink1052.xml"/><Relationship Id="rId9" Type="http://schemas.openxmlformats.org/officeDocument/2006/relationships/image" Target="../media/image762.png"/><Relationship Id="rId210" Type="http://schemas.openxmlformats.org/officeDocument/2006/relationships/customXml" Target="../ink/ink863.xml"/><Relationship Id="rId448" Type="http://schemas.openxmlformats.org/officeDocument/2006/relationships/customXml" Target="../ink/ink982.xml"/><Relationship Id="rId294" Type="http://schemas.openxmlformats.org/officeDocument/2006/relationships/customXml" Target="../ink/ink905.xml"/><Relationship Id="rId308" Type="http://schemas.openxmlformats.org/officeDocument/2006/relationships/customXml" Target="../ink/ink912.xml"/><Relationship Id="rId515" Type="http://schemas.openxmlformats.org/officeDocument/2006/relationships/image" Target="../media/image1015.png"/><Relationship Id="rId89" Type="http://schemas.openxmlformats.org/officeDocument/2006/relationships/image" Target="../media/image802.png"/><Relationship Id="rId154" Type="http://schemas.openxmlformats.org/officeDocument/2006/relationships/customXml" Target="../ink/ink835.xml"/><Relationship Id="rId361" Type="http://schemas.openxmlformats.org/officeDocument/2006/relationships/image" Target="../media/image938.png"/><Relationship Id="rId599" Type="http://schemas.openxmlformats.org/officeDocument/2006/relationships/image" Target="../media/image1057.png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39.xml"/><Relationship Id="rId21" Type="http://schemas.openxmlformats.org/officeDocument/2006/relationships/customXml" Target="../ink/ink1091.xml"/><Relationship Id="rId42" Type="http://schemas.openxmlformats.org/officeDocument/2006/relationships/image" Target="../media/image1102.png"/><Relationship Id="rId63" Type="http://schemas.openxmlformats.org/officeDocument/2006/relationships/customXml" Target="../ink/ink1112.xml"/><Relationship Id="rId84" Type="http://schemas.openxmlformats.org/officeDocument/2006/relationships/image" Target="../media/image1123.png"/><Relationship Id="rId138" Type="http://schemas.openxmlformats.org/officeDocument/2006/relationships/image" Target="../media/image1150.png"/><Relationship Id="rId107" Type="http://schemas.openxmlformats.org/officeDocument/2006/relationships/customXml" Target="../ink/ink1134.xml"/><Relationship Id="rId11" Type="http://schemas.openxmlformats.org/officeDocument/2006/relationships/customXml" Target="../ink/ink1086.xml"/><Relationship Id="rId32" Type="http://schemas.openxmlformats.org/officeDocument/2006/relationships/image" Target="../media/image1097.png"/><Relationship Id="rId53" Type="http://schemas.openxmlformats.org/officeDocument/2006/relationships/customXml" Target="../ink/ink1107.xml"/><Relationship Id="rId74" Type="http://schemas.openxmlformats.org/officeDocument/2006/relationships/image" Target="../media/image1118.png"/><Relationship Id="rId128" Type="http://schemas.openxmlformats.org/officeDocument/2006/relationships/image" Target="../media/image1145.png"/><Relationship Id="rId149" Type="http://schemas.openxmlformats.org/officeDocument/2006/relationships/customXml" Target="../ink/ink1155.xml"/><Relationship Id="rId5" Type="http://schemas.openxmlformats.org/officeDocument/2006/relationships/customXml" Target="../ink/ink1083.xml"/><Relationship Id="rId95" Type="http://schemas.openxmlformats.org/officeDocument/2006/relationships/customXml" Target="../ink/ink1128.xml"/><Relationship Id="rId22" Type="http://schemas.openxmlformats.org/officeDocument/2006/relationships/image" Target="../media/image1092.png"/><Relationship Id="rId27" Type="http://schemas.openxmlformats.org/officeDocument/2006/relationships/customXml" Target="../ink/ink1094.xml"/><Relationship Id="rId43" Type="http://schemas.openxmlformats.org/officeDocument/2006/relationships/customXml" Target="../ink/ink1102.xml"/><Relationship Id="rId48" Type="http://schemas.openxmlformats.org/officeDocument/2006/relationships/image" Target="../media/image1105.png"/><Relationship Id="rId64" Type="http://schemas.openxmlformats.org/officeDocument/2006/relationships/image" Target="../media/image1113.png"/><Relationship Id="rId69" Type="http://schemas.openxmlformats.org/officeDocument/2006/relationships/customXml" Target="../ink/ink1115.xml"/><Relationship Id="rId113" Type="http://schemas.openxmlformats.org/officeDocument/2006/relationships/customXml" Target="../ink/ink1137.xml"/><Relationship Id="rId118" Type="http://schemas.openxmlformats.org/officeDocument/2006/relationships/image" Target="../media/image1140.png"/><Relationship Id="rId134" Type="http://schemas.openxmlformats.org/officeDocument/2006/relationships/image" Target="../media/image1148.png"/><Relationship Id="rId139" Type="http://schemas.openxmlformats.org/officeDocument/2006/relationships/customXml" Target="../ink/ink1150.xml"/><Relationship Id="rId80" Type="http://schemas.openxmlformats.org/officeDocument/2006/relationships/image" Target="../media/image1121.png"/><Relationship Id="rId85" Type="http://schemas.openxmlformats.org/officeDocument/2006/relationships/customXml" Target="../ink/ink1123.xml"/><Relationship Id="rId150" Type="http://schemas.openxmlformats.org/officeDocument/2006/relationships/image" Target="../media/image1156.png"/><Relationship Id="rId12" Type="http://schemas.openxmlformats.org/officeDocument/2006/relationships/image" Target="../media/image1087.png"/><Relationship Id="rId17" Type="http://schemas.openxmlformats.org/officeDocument/2006/relationships/customXml" Target="../ink/ink1089.xml"/><Relationship Id="rId33" Type="http://schemas.openxmlformats.org/officeDocument/2006/relationships/customXml" Target="../ink/ink1097.xml"/><Relationship Id="rId38" Type="http://schemas.openxmlformats.org/officeDocument/2006/relationships/image" Target="../media/image1100.png"/><Relationship Id="rId59" Type="http://schemas.openxmlformats.org/officeDocument/2006/relationships/customXml" Target="../ink/ink1110.xml"/><Relationship Id="rId103" Type="http://schemas.openxmlformats.org/officeDocument/2006/relationships/customXml" Target="../ink/ink1132.xml"/><Relationship Id="rId108" Type="http://schemas.openxmlformats.org/officeDocument/2006/relationships/image" Target="../media/image1135.png"/><Relationship Id="rId124" Type="http://schemas.openxmlformats.org/officeDocument/2006/relationships/image" Target="../media/image1143.png"/><Relationship Id="rId129" Type="http://schemas.openxmlformats.org/officeDocument/2006/relationships/customXml" Target="../ink/ink1145.xml"/><Relationship Id="rId54" Type="http://schemas.openxmlformats.org/officeDocument/2006/relationships/image" Target="../media/image1108.png"/><Relationship Id="rId70" Type="http://schemas.openxmlformats.org/officeDocument/2006/relationships/image" Target="../media/image1116.png"/><Relationship Id="rId75" Type="http://schemas.openxmlformats.org/officeDocument/2006/relationships/customXml" Target="../ink/ink1118.xml"/><Relationship Id="rId91" Type="http://schemas.openxmlformats.org/officeDocument/2006/relationships/customXml" Target="../ink/ink1126.xml"/><Relationship Id="rId96" Type="http://schemas.openxmlformats.org/officeDocument/2006/relationships/image" Target="../media/image1129.png"/><Relationship Id="rId140" Type="http://schemas.openxmlformats.org/officeDocument/2006/relationships/image" Target="../media/image1151.png"/><Relationship Id="rId145" Type="http://schemas.openxmlformats.org/officeDocument/2006/relationships/customXml" Target="../ink/ink115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84.png"/><Relationship Id="rId23" Type="http://schemas.openxmlformats.org/officeDocument/2006/relationships/customXml" Target="../ink/ink1092.xml"/><Relationship Id="rId28" Type="http://schemas.openxmlformats.org/officeDocument/2006/relationships/image" Target="../media/image1095.png"/><Relationship Id="rId49" Type="http://schemas.openxmlformats.org/officeDocument/2006/relationships/customXml" Target="../ink/ink1105.xml"/><Relationship Id="rId114" Type="http://schemas.openxmlformats.org/officeDocument/2006/relationships/image" Target="../media/image1138.png"/><Relationship Id="rId119" Type="http://schemas.openxmlformats.org/officeDocument/2006/relationships/customXml" Target="../ink/ink1140.xml"/><Relationship Id="rId44" Type="http://schemas.openxmlformats.org/officeDocument/2006/relationships/image" Target="../media/image1103.png"/><Relationship Id="rId60" Type="http://schemas.openxmlformats.org/officeDocument/2006/relationships/image" Target="../media/image1111.png"/><Relationship Id="rId65" Type="http://schemas.openxmlformats.org/officeDocument/2006/relationships/customXml" Target="../ink/ink1113.xml"/><Relationship Id="rId81" Type="http://schemas.openxmlformats.org/officeDocument/2006/relationships/customXml" Target="../ink/ink1121.xml"/><Relationship Id="rId86" Type="http://schemas.openxmlformats.org/officeDocument/2006/relationships/image" Target="../media/image1124.png"/><Relationship Id="rId130" Type="http://schemas.openxmlformats.org/officeDocument/2006/relationships/image" Target="../media/image1146.png"/><Relationship Id="rId135" Type="http://schemas.openxmlformats.org/officeDocument/2006/relationships/customXml" Target="../ink/ink1148.xml"/><Relationship Id="rId151" Type="http://schemas.openxmlformats.org/officeDocument/2006/relationships/customXml" Target="../ink/ink1156.xml"/><Relationship Id="rId13" Type="http://schemas.openxmlformats.org/officeDocument/2006/relationships/customXml" Target="../ink/ink1087.xml"/><Relationship Id="rId18" Type="http://schemas.openxmlformats.org/officeDocument/2006/relationships/image" Target="../media/image1090.png"/><Relationship Id="rId39" Type="http://schemas.openxmlformats.org/officeDocument/2006/relationships/customXml" Target="../ink/ink1100.xml"/><Relationship Id="rId109" Type="http://schemas.openxmlformats.org/officeDocument/2006/relationships/customXml" Target="../ink/ink1135.xml"/><Relationship Id="rId34" Type="http://schemas.openxmlformats.org/officeDocument/2006/relationships/image" Target="../media/image1098.png"/><Relationship Id="rId50" Type="http://schemas.openxmlformats.org/officeDocument/2006/relationships/image" Target="../media/image1106.png"/><Relationship Id="rId55" Type="http://schemas.openxmlformats.org/officeDocument/2006/relationships/customXml" Target="../ink/ink1108.xml"/><Relationship Id="rId76" Type="http://schemas.openxmlformats.org/officeDocument/2006/relationships/image" Target="../media/image1119.png"/><Relationship Id="rId97" Type="http://schemas.openxmlformats.org/officeDocument/2006/relationships/customXml" Target="../ink/ink1129.xml"/><Relationship Id="rId104" Type="http://schemas.openxmlformats.org/officeDocument/2006/relationships/image" Target="../media/image1133.png"/><Relationship Id="rId120" Type="http://schemas.openxmlformats.org/officeDocument/2006/relationships/image" Target="../media/image1141.png"/><Relationship Id="rId125" Type="http://schemas.openxmlformats.org/officeDocument/2006/relationships/customXml" Target="../ink/ink1143.xml"/><Relationship Id="rId141" Type="http://schemas.openxmlformats.org/officeDocument/2006/relationships/customXml" Target="../ink/ink1151.xml"/><Relationship Id="rId146" Type="http://schemas.openxmlformats.org/officeDocument/2006/relationships/image" Target="../media/image1154.png"/><Relationship Id="rId7" Type="http://schemas.openxmlformats.org/officeDocument/2006/relationships/customXml" Target="../ink/ink1084.xml"/><Relationship Id="rId71" Type="http://schemas.openxmlformats.org/officeDocument/2006/relationships/customXml" Target="../ink/ink1116.xml"/><Relationship Id="rId92" Type="http://schemas.openxmlformats.org/officeDocument/2006/relationships/image" Target="../media/image1127.png"/><Relationship Id="rId2" Type="http://schemas.openxmlformats.org/officeDocument/2006/relationships/image" Target="../media/image1082.png"/><Relationship Id="rId29" Type="http://schemas.openxmlformats.org/officeDocument/2006/relationships/customXml" Target="../ink/ink1095.xml"/><Relationship Id="rId24" Type="http://schemas.openxmlformats.org/officeDocument/2006/relationships/image" Target="../media/image1093.png"/><Relationship Id="rId40" Type="http://schemas.openxmlformats.org/officeDocument/2006/relationships/image" Target="../media/image1101.png"/><Relationship Id="rId45" Type="http://schemas.openxmlformats.org/officeDocument/2006/relationships/customXml" Target="../ink/ink1103.xml"/><Relationship Id="rId66" Type="http://schemas.openxmlformats.org/officeDocument/2006/relationships/image" Target="../media/image1114.png"/><Relationship Id="rId87" Type="http://schemas.openxmlformats.org/officeDocument/2006/relationships/customXml" Target="../ink/ink1124.xml"/><Relationship Id="rId110" Type="http://schemas.openxmlformats.org/officeDocument/2006/relationships/image" Target="../media/image1136.png"/><Relationship Id="rId115" Type="http://schemas.openxmlformats.org/officeDocument/2006/relationships/customXml" Target="../ink/ink1138.xml"/><Relationship Id="rId131" Type="http://schemas.openxmlformats.org/officeDocument/2006/relationships/customXml" Target="../ink/ink1146.xml"/><Relationship Id="rId136" Type="http://schemas.openxmlformats.org/officeDocument/2006/relationships/image" Target="../media/image1149.png"/><Relationship Id="rId61" Type="http://schemas.openxmlformats.org/officeDocument/2006/relationships/customXml" Target="../ink/ink1111.xml"/><Relationship Id="rId82" Type="http://schemas.openxmlformats.org/officeDocument/2006/relationships/image" Target="../media/image1122.png"/><Relationship Id="rId152" Type="http://schemas.openxmlformats.org/officeDocument/2006/relationships/image" Target="../media/image1157.png"/><Relationship Id="rId19" Type="http://schemas.openxmlformats.org/officeDocument/2006/relationships/customXml" Target="../ink/ink1090.xml"/><Relationship Id="rId14" Type="http://schemas.openxmlformats.org/officeDocument/2006/relationships/image" Target="../media/image1088.png"/><Relationship Id="rId30" Type="http://schemas.openxmlformats.org/officeDocument/2006/relationships/image" Target="../media/image1096.png"/><Relationship Id="rId35" Type="http://schemas.openxmlformats.org/officeDocument/2006/relationships/customXml" Target="../ink/ink1098.xml"/><Relationship Id="rId56" Type="http://schemas.openxmlformats.org/officeDocument/2006/relationships/image" Target="../media/image1109.png"/><Relationship Id="rId77" Type="http://schemas.openxmlformats.org/officeDocument/2006/relationships/customXml" Target="../ink/ink1119.xml"/><Relationship Id="rId100" Type="http://schemas.openxmlformats.org/officeDocument/2006/relationships/image" Target="../media/image1131.png"/><Relationship Id="rId105" Type="http://schemas.openxmlformats.org/officeDocument/2006/relationships/customXml" Target="../ink/ink1133.xml"/><Relationship Id="rId126" Type="http://schemas.openxmlformats.org/officeDocument/2006/relationships/image" Target="../media/image1144.png"/><Relationship Id="rId147" Type="http://schemas.openxmlformats.org/officeDocument/2006/relationships/customXml" Target="../ink/ink1154.xml"/><Relationship Id="rId8" Type="http://schemas.openxmlformats.org/officeDocument/2006/relationships/image" Target="../media/image1085.png"/><Relationship Id="rId51" Type="http://schemas.openxmlformats.org/officeDocument/2006/relationships/customXml" Target="../ink/ink1106.xml"/><Relationship Id="rId72" Type="http://schemas.openxmlformats.org/officeDocument/2006/relationships/image" Target="../media/image1117.png"/><Relationship Id="rId93" Type="http://schemas.openxmlformats.org/officeDocument/2006/relationships/customXml" Target="../ink/ink1127.xml"/><Relationship Id="rId98" Type="http://schemas.openxmlformats.org/officeDocument/2006/relationships/image" Target="../media/image1130.png"/><Relationship Id="rId121" Type="http://schemas.openxmlformats.org/officeDocument/2006/relationships/customXml" Target="../ink/ink1141.xml"/><Relationship Id="rId142" Type="http://schemas.openxmlformats.org/officeDocument/2006/relationships/image" Target="../media/image1152.png"/><Relationship Id="rId3" Type="http://schemas.openxmlformats.org/officeDocument/2006/relationships/customXml" Target="../ink/ink1082.xml"/><Relationship Id="rId25" Type="http://schemas.openxmlformats.org/officeDocument/2006/relationships/customXml" Target="../ink/ink1093.xml"/><Relationship Id="rId46" Type="http://schemas.openxmlformats.org/officeDocument/2006/relationships/image" Target="../media/image1104.png"/><Relationship Id="rId67" Type="http://schemas.openxmlformats.org/officeDocument/2006/relationships/customXml" Target="../ink/ink1114.xml"/><Relationship Id="rId116" Type="http://schemas.openxmlformats.org/officeDocument/2006/relationships/image" Target="../media/image1139.png"/><Relationship Id="rId137" Type="http://schemas.openxmlformats.org/officeDocument/2006/relationships/customXml" Target="../ink/ink1149.xml"/><Relationship Id="rId20" Type="http://schemas.openxmlformats.org/officeDocument/2006/relationships/image" Target="../media/image1091.png"/><Relationship Id="rId41" Type="http://schemas.openxmlformats.org/officeDocument/2006/relationships/customXml" Target="../ink/ink1101.xml"/><Relationship Id="rId62" Type="http://schemas.openxmlformats.org/officeDocument/2006/relationships/image" Target="../media/image1112.png"/><Relationship Id="rId83" Type="http://schemas.openxmlformats.org/officeDocument/2006/relationships/customXml" Target="../ink/ink1122.xml"/><Relationship Id="rId88" Type="http://schemas.openxmlformats.org/officeDocument/2006/relationships/image" Target="../media/image1125.png"/><Relationship Id="rId111" Type="http://schemas.openxmlformats.org/officeDocument/2006/relationships/customXml" Target="../ink/ink1136.xml"/><Relationship Id="rId132" Type="http://schemas.openxmlformats.org/officeDocument/2006/relationships/image" Target="../media/image1147.png"/><Relationship Id="rId153" Type="http://schemas.openxmlformats.org/officeDocument/2006/relationships/customXml" Target="../ink/ink1157.xml"/><Relationship Id="rId15" Type="http://schemas.openxmlformats.org/officeDocument/2006/relationships/customXml" Target="../ink/ink1088.xml"/><Relationship Id="rId36" Type="http://schemas.openxmlformats.org/officeDocument/2006/relationships/image" Target="../media/image1099.png"/><Relationship Id="rId57" Type="http://schemas.openxmlformats.org/officeDocument/2006/relationships/customXml" Target="../ink/ink1109.xml"/><Relationship Id="rId106" Type="http://schemas.openxmlformats.org/officeDocument/2006/relationships/image" Target="../media/image1134.png"/><Relationship Id="rId127" Type="http://schemas.openxmlformats.org/officeDocument/2006/relationships/customXml" Target="../ink/ink1144.xml"/><Relationship Id="rId10" Type="http://schemas.openxmlformats.org/officeDocument/2006/relationships/image" Target="../media/image1086.png"/><Relationship Id="rId31" Type="http://schemas.openxmlformats.org/officeDocument/2006/relationships/customXml" Target="../ink/ink1096.xml"/><Relationship Id="rId52" Type="http://schemas.openxmlformats.org/officeDocument/2006/relationships/image" Target="../media/image1107.png"/><Relationship Id="rId73" Type="http://schemas.openxmlformats.org/officeDocument/2006/relationships/customXml" Target="../ink/ink1117.xml"/><Relationship Id="rId78" Type="http://schemas.openxmlformats.org/officeDocument/2006/relationships/image" Target="../media/image1120.png"/><Relationship Id="rId94" Type="http://schemas.openxmlformats.org/officeDocument/2006/relationships/image" Target="../media/image1128.png"/><Relationship Id="rId99" Type="http://schemas.openxmlformats.org/officeDocument/2006/relationships/customXml" Target="../ink/ink1130.xml"/><Relationship Id="rId101" Type="http://schemas.openxmlformats.org/officeDocument/2006/relationships/customXml" Target="../ink/ink1131.xml"/><Relationship Id="rId122" Type="http://schemas.openxmlformats.org/officeDocument/2006/relationships/image" Target="../media/image1142.png"/><Relationship Id="rId143" Type="http://schemas.openxmlformats.org/officeDocument/2006/relationships/customXml" Target="../ink/ink1152.xml"/><Relationship Id="rId148" Type="http://schemas.openxmlformats.org/officeDocument/2006/relationships/image" Target="../media/image1155.png"/><Relationship Id="rId4" Type="http://schemas.openxmlformats.org/officeDocument/2006/relationships/image" Target="../media/image1083.png"/><Relationship Id="rId9" Type="http://schemas.openxmlformats.org/officeDocument/2006/relationships/customXml" Target="../ink/ink1085.xml"/><Relationship Id="rId26" Type="http://schemas.openxmlformats.org/officeDocument/2006/relationships/image" Target="../media/image1094.png"/><Relationship Id="rId47" Type="http://schemas.openxmlformats.org/officeDocument/2006/relationships/customXml" Target="../ink/ink1104.xml"/><Relationship Id="rId68" Type="http://schemas.openxmlformats.org/officeDocument/2006/relationships/image" Target="../media/image1115.png"/><Relationship Id="rId89" Type="http://schemas.openxmlformats.org/officeDocument/2006/relationships/customXml" Target="../ink/ink1125.xml"/><Relationship Id="rId112" Type="http://schemas.openxmlformats.org/officeDocument/2006/relationships/image" Target="../media/image1137.png"/><Relationship Id="rId133" Type="http://schemas.openxmlformats.org/officeDocument/2006/relationships/customXml" Target="../ink/ink1147.xml"/><Relationship Id="rId154" Type="http://schemas.openxmlformats.org/officeDocument/2006/relationships/image" Target="../media/image1158.png"/><Relationship Id="rId16" Type="http://schemas.openxmlformats.org/officeDocument/2006/relationships/image" Target="../media/image1089.png"/><Relationship Id="rId37" Type="http://schemas.openxmlformats.org/officeDocument/2006/relationships/customXml" Target="../ink/ink1099.xml"/><Relationship Id="rId58" Type="http://schemas.openxmlformats.org/officeDocument/2006/relationships/image" Target="../media/image1110.png"/><Relationship Id="rId79" Type="http://schemas.openxmlformats.org/officeDocument/2006/relationships/customXml" Target="../ink/ink1120.xml"/><Relationship Id="rId102" Type="http://schemas.openxmlformats.org/officeDocument/2006/relationships/image" Target="../media/image1132.png"/><Relationship Id="rId123" Type="http://schemas.openxmlformats.org/officeDocument/2006/relationships/customXml" Target="../ink/ink1142.xml"/><Relationship Id="rId144" Type="http://schemas.openxmlformats.org/officeDocument/2006/relationships/image" Target="../media/image1153.png"/><Relationship Id="rId90" Type="http://schemas.openxmlformats.org/officeDocument/2006/relationships/image" Target="../media/image1126.png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16.png"/><Relationship Id="rId299" Type="http://schemas.openxmlformats.org/officeDocument/2006/relationships/image" Target="../media/image1307.png"/><Relationship Id="rId21" Type="http://schemas.openxmlformats.org/officeDocument/2006/relationships/image" Target="../media/image1168.png"/><Relationship Id="rId63" Type="http://schemas.openxmlformats.org/officeDocument/2006/relationships/image" Target="../media/image1189.png"/><Relationship Id="rId159" Type="http://schemas.openxmlformats.org/officeDocument/2006/relationships/image" Target="../media/image1237.png"/><Relationship Id="rId324" Type="http://schemas.openxmlformats.org/officeDocument/2006/relationships/customXml" Target="../ink/ink1319.xml"/><Relationship Id="rId366" Type="http://schemas.openxmlformats.org/officeDocument/2006/relationships/customXml" Target="../ink/ink1340.xml"/><Relationship Id="rId170" Type="http://schemas.openxmlformats.org/officeDocument/2006/relationships/customXml" Target="../ink/ink1242.xml"/><Relationship Id="rId226" Type="http://schemas.openxmlformats.org/officeDocument/2006/relationships/customXml" Target="../ink/ink1270.xml"/><Relationship Id="rId433" Type="http://schemas.openxmlformats.org/officeDocument/2006/relationships/image" Target="../media/image1374.png"/><Relationship Id="rId268" Type="http://schemas.openxmlformats.org/officeDocument/2006/relationships/customXml" Target="../ink/ink1291.xml"/><Relationship Id="rId32" Type="http://schemas.openxmlformats.org/officeDocument/2006/relationships/customXml" Target="../ink/ink1173.xml"/><Relationship Id="rId74" Type="http://schemas.openxmlformats.org/officeDocument/2006/relationships/customXml" Target="../ink/ink1194.xml"/><Relationship Id="rId128" Type="http://schemas.openxmlformats.org/officeDocument/2006/relationships/customXml" Target="../ink/ink1221.xml"/><Relationship Id="rId335" Type="http://schemas.openxmlformats.org/officeDocument/2006/relationships/image" Target="../media/image1325.png"/><Relationship Id="rId377" Type="http://schemas.openxmlformats.org/officeDocument/2006/relationships/image" Target="../media/image1346.png"/><Relationship Id="rId5" Type="http://schemas.openxmlformats.org/officeDocument/2006/relationships/image" Target="../media/image1160.png"/><Relationship Id="rId181" Type="http://schemas.openxmlformats.org/officeDocument/2006/relationships/image" Target="../media/image1248.png"/><Relationship Id="rId237" Type="http://schemas.openxmlformats.org/officeDocument/2006/relationships/image" Target="../media/image1276.png"/><Relationship Id="rId402" Type="http://schemas.openxmlformats.org/officeDocument/2006/relationships/customXml" Target="../ink/ink1358.xml"/><Relationship Id="rId279" Type="http://schemas.openxmlformats.org/officeDocument/2006/relationships/image" Target="../media/image1297.png"/><Relationship Id="rId43" Type="http://schemas.openxmlformats.org/officeDocument/2006/relationships/image" Target="../media/image1179.png"/><Relationship Id="rId139" Type="http://schemas.openxmlformats.org/officeDocument/2006/relationships/image" Target="../media/image1227.png"/><Relationship Id="rId290" Type="http://schemas.openxmlformats.org/officeDocument/2006/relationships/customXml" Target="../ink/ink1302.xml"/><Relationship Id="rId304" Type="http://schemas.openxmlformats.org/officeDocument/2006/relationships/customXml" Target="../ink/ink1309.xml"/><Relationship Id="rId346" Type="http://schemas.openxmlformats.org/officeDocument/2006/relationships/customXml" Target="../ink/ink1330.xml"/><Relationship Id="rId388" Type="http://schemas.openxmlformats.org/officeDocument/2006/relationships/customXml" Target="../ink/ink1351.xml"/><Relationship Id="rId85" Type="http://schemas.openxmlformats.org/officeDocument/2006/relationships/image" Target="../media/image1200.png"/><Relationship Id="rId150" Type="http://schemas.openxmlformats.org/officeDocument/2006/relationships/customXml" Target="../ink/ink1232.xml"/><Relationship Id="rId192" Type="http://schemas.openxmlformats.org/officeDocument/2006/relationships/customXml" Target="../ink/ink1253.xml"/><Relationship Id="rId206" Type="http://schemas.openxmlformats.org/officeDocument/2006/relationships/customXml" Target="../ink/ink1260.xml"/><Relationship Id="rId413" Type="http://schemas.openxmlformats.org/officeDocument/2006/relationships/image" Target="../media/image1364.png"/><Relationship Id="rId248" Type="http://schemas.openxmlformats.org/officeDocument/2006/relationships/customXml" Target="../ink/ink1281.xml"/><Relationship Id="rId12" Type="http://schemas.openxmlformats.org/officeDocument/2006/relationships/customXml" Target="../ink/ink1163.xml"/><Relationship Id="rId108" Type="http://schemas.openxmlformats.org/officeDocument/2006/relationships/customXml" Target="../ink/ink1211.xml"/><Relationship Id="rId315" Type="http://schemas.openxmlformats.org/officeDocument/2006/relationships/image" Target="../media/image1315.png"/><Relationship Id="rId357" Type="http://schemas.openxmlformats.org/officeDocument/2006/relationships/image" Target="../media/image1336.png"/><Relationship Id="rId54" Type="http://schemas.openxmlformats.org/officeDocument/2006/relationships/customXml" Target="../ink/ink1184.xml"/><Relationship Id="rId96" Type="http://schemas.openxmlformats.org/officeDocument/2006/relationships/customXml" Target="../ink/ink1205.xml"/><Relationship Id="rId161" Type="http://schemas.openxmlformats.org/officeDocument/2006/relationships/image" Target="../media/image1238.png"/><Relationship Id="rId217" Type="http://schemas.openxmlformats.org/officeDocument/2006/relationships/image" Target="../media/image1266.png"/><Relationship Id="rId399" Type="http://schemas.openxmlformats.org/officeDocument/2006/relationships/image" Target="../media/image1357.png"/><Relationship Id="rId259" Type="http://schemas.openxmlformats.org/officeDocument/2006/relationships/image" Target="../media/image1287.png"/><Relationship Id="rId424" Type="http://schemas.openxmlformats.org/officeDocument/2006/relationships/customXml" Target="../ink/ink1369.xml"/><Relationship Id="rId23" Type="http://schemas.openxmlformats.org/officeDocument/2006/relationships/image" Target="../media/image1169.png"/><Relationship Id="rId119" Type="http://schemas.openxmlformats.org/officeDocument/2006/relationships/image" Target="../media/image1217.png"/><Relationship Id="rId270" Type="http://schemas.openxmlformats.org/officeDocument/2006/relationships/customXml" Target="../ink/ink1292.xml"/><Relationship Id="rId326" Type="http://schemas.openxmlformats.org/officeDocument/2006/relationships/customXml" Target="../ink/ink1320.xml"/><Relationship Id="rId65" Type="http://schemas.openxmlformats.org/officeDocument/2006/relationships/image" Target="../media/image1190.png"/><Relationship Id="rId130" Type="http://schemas.openxmlformats.org/officeDocument/2006/relationships/customXml" Target="../ink/ink1222.xml"/><Relationship Id="rId368" Type="http://schemas.openxmlformats.org/officeDocument/2006/relationships/customXml" Target="../ink/ink1341.xml"/><Relationship Id="rId172" Type="http://schemas.openxmlformats.org/officeDocument/2006/relationships/customXml" Target="../ink/ink1243.xml"/><Relationship Id="rId228" Type="http://schemas.openxmlformats.org/officeDocument/2006/relationships/customXml" Target="../ink/ink1271.xml"/><Relationship Id="rId435" Type="http://schemas.openxmlformats.org/officeDocument/2006/relationships/image" Target="../media/image1375.png"/><Relationship Id="rId281" Type="http://schemas.openxmlformats.org/officeDocument/2006/relationships/image" Target="../media/image1298.png"/><Relationship Id="rId337" Type="http://schemas.openxmlformats.org/officeDocument/2006/relationships/image" Target="../media/image1326.png"/><Relationship Id="rId34" Type="http://schemas.openxmlformats.org/officeDocument/2006/relationships/customXml" Target="../ink/ink1174.xml"/><Relationship Id="rId76" Type="http://schemas.openxmlformats.org/officeDocument/2006/relationships/customXml" Target="../ink/ink1195.xml"/><Relationship Id="rId141" Type="http://schemas.openxmlformats.org/officeDocument/2006/relationships/image" Target="../media/image1228.png"/><Relationship Id="rId379" Type="http://schemas.openxmlformats.org/officeDocument/2006/relationships/image" Target="../media/image1347.png"/><Relationship Id="rId7" Type="http://schemas.openxmlformats.org/officeDocument/2006/relationships/image" Target="../media/image1161.png"/><Relationship Id="rId183" Type="http://schemas.openxmlformats.org/officeDocument/2006/relationships/image" Target="../media/image1249.png"/><Relationship Id="rId239" Type="http://schemas.openxmlformats.org/officeDocument/2006/relationships/image" Target="../media/image1277.png"/><Relationship Id="rId390" Type="http://schemas.openxmlformats.org/officeDocument/2006/relationships/customXml" Target="../ink/ink1352.xml"/><Relationship Id="rId404" Type="http://schemas.openxmlformats.org/officeDocument/2006/relationships/customXml" Target="../ink/ink1359.xml"/><Relationship Id="rId250" Type="http://schemas.openxmlformats.org/officeDocument/2006/relationships/customXml" Target="../ink/ink1282.xml"/><Relationship Id="rId292" Type="http://schemas.openxmlformats.org/officeDocument/2006/relationships/customXml" Target="../ink/ink1303.xml"/><Relationship Id="rId306" Type="http://schemas.openxmlformats.org/officeDocument/2006/relationships/customXml" Target="../ink/ink1310.xml"/><Relationship Id="rId45" Type="http://schemas.openxmlformats.org/officeDocument/2006/relationships/image" Target="../media/image1180.png"/><Relationship Id="rId87" Type="http://schemas.openxmlformats.org/officeDocument/2006/relationships/image" Target="../media/image1201.png"/><Relationship Id="rId110" Type="http://schemas.openxmlformats.org/officeDocument/2006/relationships/customXml" Target="../ink/ink1212.xml"/><Relationship Id="rId348" Type="http://schemas.openxmlformats.org/officeDocument/2006/relationships/customXml" Target="../ink/ink1331.xml"/><Relationship Id="rId152" Type="http://schemas.openxmlformats.org/officeDocument/2006/relationships/customXml" Target="../ink/ink1233.xml"/><Relationship Id="rId194" Type="http://schemas.openxmlformats.org/officeDocument/2006/relationships/customXml" Target="../ink/ink1254.xml"/><Relationship Id="rId208" Type="http://schemas.openxmlformats.org/officeDocument/2006/relationships/customXml" Target="../ink/ink1261.xml"/><Relationship Id="rId415" Type="http://schemas.openxmlformats.org/officeDocument/2006/relationships/image" Target="../media/image1365.png"/><Relationship Id="rId261" Type="http://schemas.openxmlformats.org/officeDocument/2006/relationships/image" Target="../media/image1288.png"/><Relationship Id="rId14" Type="http://schemas.openxmlformats.org/officeDocument/2006/relationships/customXml" Target="../ink/ink1164.xml"/><Relationship Id="rId56" Type="http://schemas.openxmlformats.org/officeDocument/2006/relationships/customXml" Target="../ink/ink1185.xml"/><Relationship Id="rId317" Type="http://schemas.openxmlformats.org/officeDocument/2006/relationships/image" Target="../media/image1316.png"/><Relationship Id="rId359" Type="http://schemas.openxmlformats.org/officeDocument/2006/relationships/image" Target="../media/image1337.png"/><Relationship Id="rId98" Type="http://schemas.openxmlformats.org/officeDocument/2006/relationships/customXml" Target="../ink/ink1206.xml"/><Relationship Id="rId121" Type="http://schemas.openxmlformats.org/officeDocument/2006/relationships/image" Target="../media/image1218.png"/><Relationship Id="rId163" Type="http://schemas.openxmlformats.org/officeDocument/2006/relationships/image" Target="../media/image1239.png"/><Relationship Id="rId219" Type="http://schemas.openxmlformats.org/officeDocument/2006/relationships/image" Target="../media/image1267.png"/><Relationship Id="rId370" Type="http://schemas.openxmlformats.org/officeDocument/2006/relationships/customXml" Target="../ink/ink1342.xml"/><Relationship Id="rId426" Type="http://schemas.openxmlformats.org/officeDocument/2006/relationships/customXml" Target="../ink/ink1370.xml"/><Relationship Id="rId230" Type="http://schemas.openxmlformats.org/officeDocument/2006/relationships/customXml" Target="../ink/ink1272.xml"/><Relationship Id="rId25" Type="http://schemas.openxmlformats.org/officeDocument/2006/relationships/image" Target="../media/image1170.png"/><Relationship Id="rId67" Type="http://schemas.openxmlformats.org/officeDocument/2006/relationships/image" Target="../media/image1191.png"/><Relationship Id="rId272" Type="http://schemas.openxmlformats.org/officeDocument/2006/relationships/customXml" Target="../ink/ink1293.xml"/><Relationship Id="rId328" Type="http://schemas.openxmlformats.org/officeDocument/2006/relationships/customXml" Target="../ink/ink1321.xml"/><Relationship Id="rId132" Type="http://schemas.openxmlformats.org/officeDocument/2006/relationships/customXml" Target="../ink/ink1223.xml"/><Relationship Id="rId174" Type="http://schemas.openxmlformats.org/officeDocument/2006/relationships/customXml" Target="../ink/ink1244.xml"/><Relationship Id="rId381" Type="http://schemas.openxmlformats.org/officeDocument/2006/relationships/image" Target="../media/image1348.png"/><Relationship Id="rId241" Type="http://schemas.openxmlformats.org/officeDocument/2006/relationships/image" Target="../media/image1278.png"/><Relationship Id="rId437" Type="http://schemas.openxmlformats.org/officeDocument/2006/relationships/image" Target="../media/image1376.png"/><Relationship Id="rId36" Type="http://schemas.openxmlformats.org/officeDocument/2006/relationships/customXml" Target="../ink/ink1175.xml"/><Relationship Id="rId283" Type="http://schemas.openxmlformats.org/officeDocument/2006/relationships/image" Target="../media/image1299.png"/><Relationship Id="rId339" Type="http://schemas.openxmlformats.org/officeDocument/2006/relationships/image" Target="../media/image1327.png"/><Relationship Id="rId78" Type="http://schemas.openxmlformats.org/officeDocument/2006/relationships/customXml" Target="../ink/ink1196.xml"/><Relationship Id="rId101" Type="http://schemas.openxmlformats.org/officeDocument/2006/relationships/image" Target="../media/image1208.png"/><Relationship Id="rId143" Type="http://schemas.openxmlformats.org/officeDocument/2006/relationships/image" Target="../media/image1229.png"/><Relationship Id="rId185" Type="http://schemas.openxmlformats.org/officeDocument/2006/relationships/image" Target="../media/image1250.png"/><Relationship Id="rId350" Type="http://schemas.openxmlformats.org/officeDocument/2006/relationships/customXml" Target="../ink/ink1332.xml"/><Relationship Id="rId406" Type="http://schemas.openxmlformats.org/officeDocument/2006/relationships/customXml" Target="../ink/ink1360.xml"/><Relationship Id="rId9" Type="http://schemas.openxmlformats.org/officeDocument/2006/relationships/image" Target="../media/image1162.png"/><Relationship Id="rId210" Type="http://schemas.openxmlformats.org/officeDocument/2006/relationships/customXml" Target="../ink/ink1262.xml"/><Relationship Id="rId392" Type="http://schemas.openxmlformats.org/officeDocument/2006/relationships/customXml" Target="../ink/ink1353.xml"/><Relationship Id="rId252" Type="http://schemas.openxmlformats.org/officeDocument/2006/relationships/customXml" Target="../ink/ink1283.xml"/><Relationship Id="rId294" Type="http://schemas.openxmlformats.org/officeDocument/2006/relationships/customXml" Target="../ink/ink1304.xml"/><Relationship Id="rId308" Type="http://schemas.openxmlformats.org/officeDocument/2006/relationships/customXml" Target="../ink/ink1311.xml"/><Relationship Id="rId47" Type="http://schemas.openxmlformats.org/officeDocument/2006/relationships/image" Target="../media/image1181.png"/><Relationship Id="rId89" Type="http://schemas.openxmlformats.org/officeDocument/2006/relationships/image" Target="../media/image1202.png"/><Relationship Id="rId112" Type="http://schemas.openxmlformats.org/officeDocument/2006/relationships/customXml" Target="../ink/ink1213.xml"/><Relationship Id="rId154" Type="http://schemas.openxmlformats.org/officeDocument/2006/relationships/customXml" Target="../ink/ink1234.xml"/><Relationship Id="rId361" Type="http://schemas.openxmlformats.org/officeDocument/2006/relationships/image" Target="../media/image1338.png"/><Relationship Id="rId196" Type="http://schemas.openxmlformats.org/officeDocument/2006/relationships/customXml" Target="../ink/ink1255.xml"/><Relationship Id="rId417" Type="http://schemas.openxmlformats.org/officeDocument/2006/relationships/image" Target="../media/image1366.png"/><Relationship Id="rId16" Type="http://schemas.openxmlformats.org/officeDocument/2006/relationships/customXml" Target="../ink/ink1165.xml"/><Relationship Id="rId221" Type="http://schemas.openxmlformats.org/officeDocument/2006/relationships/image" Target="../media/image1268.png"/><Relationship Id="rId263" Type="http://schemas.openxmlformats.org/officeDocument/2006/relationships/image" Target="../media/image1289.png"/><Relationship Id="rId319" Type="http://schemas.openxmlformats.org/officeDocument/2006/relationships/image" Target="../media/image1317.png"/><Relationship Id="rId58" Type="http://schemas.openxmlformats.org/officeDocument/2006/relationships/customXml" Target="../ink/ink1186.xml"/><Relationship Id="rId123" Type="http://schemas.openxmlformats.org/officeDocument/2006/relationships/image" Target="../media/image1219.png"/><Relationship Id="rId330" Type="http://schemas.openxmlformats.org/officeDocument/2006/relationships/customXml" Target="../ink/ink1322.xml"/><Relationship Id="rId165" Type="http://schemas.openxmlformats.org/officeDocument/2006/relationships/image" Target="../media/image1240.png"/><Relationship Id="rId372" Type="http://schemas.openxmlformats.org/officeDocument/2006/relationships/customXml" Target="../ink/ink1343.xml"/><Relationship Id="rId428" Type="http://schemas.openxmlformats.org/officeDocument/2006/relationships/customXml" Target="../ink/ink1371.xml"/><Relationship Id="rId232" Type="http://schemas.openxmlformats.org/officeDocument/2006/relationships/customXml" Target="../ink/ink1273.xml"/><Relationship Id="rId274" Type="http://schemas.openxmlformats.org/officeDocument/2006/relationships/customXml" Target="../ink/ink1294.xml"/><Relationship Id="rId27" Type="http://schemas.openxmlformats.org/officeDocument/2006/relationships/image" Target="../media/image1171.png"/><Relationship Id="rId69" Type="http://schemas.openxmlformats.org/officeDocument/2006/relationships/image" Target="../media/image1192.png"/><Relationship Id="rId134" Type="http://schemas.openxmlformats.org/officeDocument/2006/relationships/customXml" Target="../ink/ink1224.xml"/><Relationship Id="rId80" Type="http://schemas.openxmlformats.org/officeDocument/2006/relationships/customXml" Target="../ink/ink1197.xml"/><Relationship Id="rId176" Type="http://schemas.openxmlformats.org/officeDocument/2006/relationships/customXml" Target="../ink/ink1245.xml"/><Relationship Id="rId341" Type="http://schemas.openxmlformats.org/officeDocument/2006/relationships/image" Target="../media/image1328.png"/><Relationship Id="rId383" Type="http://schemas.openxmlformats.org/officeDocument/2006/relationships/image" Target="../media/image1349.png"/><Relationship Id="rId201" Type="http://schemas.openxmlformats.org/officeDocument/2006/relationships/image" Target="../media/image1258.png"/><Relationship Id="rId243" Type="http://schemas.openxmlformats.org/officeDocument/2006/relationships/image" Target="../media/image1279.png"/><Relationship Id="rId285" Type="http://schemas.openxmlformats.org/officeDocument/2006/relationships/image" Target="../media/image1300.png"/><Relationship Id="rId38" Type="http://schemas.openxmlformats.org/officeDocument/2006/relationships/customXml" Target="../ink/ink1176.xml"/><Relationship Id="rId103" Type="http://schemas.openxmlformats.org/officeDocument/2006/relationships/image" Target="../media/image1209.png"/><Relationship Id="rId310" Type="http://schemas.openxmlformats.org/officeDocument/2006/relationships/customXml" Target="../ink/ink1312.xml"/><Relationship Id="rId91" Type="http://schemas.openxmlformats.org/officeDocument/2006/relationships/image" Target="../media/image1203.png"/><Relationship Id="rId145" Type="http://schemas.openxmlformats.org/officeDocument/2006/relationships/image" Target="../media/image1230.png"/><Relationship Id="rId187" Type="http://schemas.openxmlformats.org/officeDocument/2006/relationships/image" Target="../media/image1251.png"/><Relationship Id="rId352" Type="http://schemas.openxmlformats.org/officeDocument/2006/relationships/customXml" Target="../ink/ink1333.xml"/><Relationship Id="rId394" Type="http://schemas.openxmlformats.org/officeDocument/2006/relationships/customXml" Target="../ink/ink1354.xml"/><Relationship Id="rId408" Type="http://schemas.openxmlformats.org/officeDocument/2006/relationships/customXml" Target="../ink/ink1361.xml"/><Relationship Id="rId212" Type="http://schemas.openxmlformats.org/officeDocument/2006/relationships/customXml" Target="../ink/ink1263.xml"/><Relationship Id="rId254" Type="http://schemas.openxmlformats.org/officeDocument/2006/relationships/customXml" Target="../ink/ink1284.xml"/><Relationship Id="rId49" Type="http://schemas.openxmlformats.org/officeDocument/2006/relationships/image" Target="../media/image1182.png"/><Relationship Id="rId114" Type="http://schemas.openxmlformats.org/officeDocument/2006/relationships/customXml" Target="../ink/ink1214.xml"/><Relationship Id="rId296" Type="http://schemas.openxmlformats.org/officeDocument/2006/relationships/customXml" Target="../ink/ink1305.xml"/><Relationship Id="rId60" Type="http://schemas.openxmlformats.org/officeDocument/2006/relationships/customXml" Target="../ink/ink1187.xml"/><Relationship Id="rId81" Type="http://schemas.openxmlformats.org/officeDocument/2006/relationships/image" Target="../media/image1198.png"/><Relationship Id="rId135" Type="http://schemas.openxmlformats.org/officeDocument/2006/relationships/image" Target="../media/image1225.png"/><Relationship Id="rId156" Type="http://schemas.openxmlformats.org/officeDocument/2006/relationships/customXml" Target="../ink/ink1235.xml"/><Relationship Id="rId177" Type="http://schemas.openxmlformats.org/officeDocument/2006/relationships/image" Target="../media/image1246.png"/><Relationship Id="rId198" Type="http://schemas.openxmlformats.org/officeDocument/2006/relationships/customXml" Target="../ink/ink1256.xml"/><Relationship Id="rId321" Type="http://schemas.openxmlformats.org/officeDocument/2006/relationships/image" Target="../media/image1318.png"/><Relationship Id="rId342" Type="http://schemas.openxmlformats.org/officeDocument/2006/relationships/customXml" Target="../ink/ink1328.xml"/><Relationship Id="rId363" Type="http://schemas.openxmlformats.org/officeDocument/2006/relationships/image" Target="../media/image1339.png"/><Relationship Id="rId384" Type="http://schemas.openxmlformats.org/officeDocument/2006/relationships/customXml" Target="../ink/ink1349.xml"/><Relationship Id="rId419" Type="http://schemas.openxmlformats.org/officeDocument/2006/relationships/image" Target="../media/image1367.png"/><Relationship Id="rId202" Type="http://schemas.openxmlformats.org/officeDocument/2006/relationships/customXml" Target="../ink/ink1258.xml"/><Relationship Id="rId223" Type="http://schemas.openxmlformats.org/officeDocument/2006/relationships/image" Target="../media/image1269.png"/><Relationship Id="rId244" Type="http://schemas.openxmlformats.org/officeDocument/2006/relationships/customXml" Target="../ink/ink1279.xml"/><Relationship Id="rId430" Type="http://schemas.openxmlformats.org/officeDocument/2006/relationships/customXml" Target="../ink/ink1372.xml"/><Relationship Id="rId18" Type="http://schemas.openxmlformats.org/officeDocument/2006/relationships/customXml" Target="../ink/ink1166.xml"/><Relationship Id="rId39" Type="http://schemas.openxmlformats.org/officeDocument/2006/relationships/image" Target="../media/image1177.png"/><Relationship Id="rId265" Type="http://schemas.openxmlformats.org/officeDocument/2006/relationships/image" Target="../media/image1290.png"/><Relationship Id="rId286" Type="http://schemas.openxmlformats.org/officeDocument/2006/relationships/customXml" Target="../ink/ink1300.xml"/><Relationship Id="rId50" Type="http://schemas.openxmlformats.org/officeDocument/2006/relationships/customXml" Target="../ink/ink1182.xml"/><Relationship Id="rId104" Type="http://schemas.openxmlformats.org/officeDocument/2006/relationships/customXml" Target="../ink/ink1209.xml"/><Relationship Id="rId125" Type="http://schemas.openxmlformats.org/officeDocument/2006/relationships/image" Target="../media/image1220.png"/><Relationship Id="rId146" Type="http://schemas.openxmlformats.org/officeDocument/2006/relationships/customXml" Target="../ink/ink1230.xml"/><Relationship Id="rId167" Type="http://schemas.openxmlformats.org/officeDocument/2006/relationships/image" Target="../media/image1241.png"/><Relationship Id="rId188" Type="http://schemas.openxmlformats.org/officeDocument/2006/relationships/customXml" Target="../ink/ink1251.xml"/><Relationship Id="rId311" Type="http://schemas.openxmlformats.org/officeDocument/2006/relationships/image" Target="../media/image1313.png"/><Relationship Id="rId332" Type="http://schemas.openxmlformats.org/officeDocument/2006/relationships/customXml" Target="../ink/ink1323.xml"/><Relationship Id="rId353" Type="http://schemas.openxmlformats.org/officeDocument/2006/relationships/image" Target="../media/image1334.png"/><Relationship Id="rId374" Type="http://schemas.openxmlformats.org/officeDocument/2006/relationships/customXml" Target="../ink/ink1344.xml"/><Relationship Id="rId395" Type="http://schemas.openxmlformats.org/officeDocument/2006/relationships/image" Target="../media/image1355.png"/><Relationship Id="rId409" Type="http://schemas.openxmlformats.org/officeDocument/2006/relationships/image" Target="../media/image1362.png"/><Relationship Id="rId71" Type="http://schemas.openxmlformats.org/officeDocument/2006/relationships/image" Target="../media/image1193.png"/><Relationship Id="rId92" Type="http://schemas.openxmlformats.org/officeDocument/2006/relationships/customXml" Target="../ink/ink1203.xml"/><Relationship Id="rId213" Type="http://schemas.openxmlformats.org/officeDocument/2006/relationships/image" Target="../media/image1264.png"/><Relationship Id="rId234" Type="http://schemas.openxmlformats.org/officeDocument/2006/relationships/customXml" Target="../ink/ink1274.xml"/><Relationship Id="rId420" Type="http://schemas.openxmlformats.org/officeDocument/2006/relationships/customXml" Target="../ink/ink1367.xml"/><Relationship Id="rId2" Type="http://schemas.openxmlformats.org/officeDocument/2006/relationships/customXml" Target="../ink/ink1158.xml"/><Relationship Id="rId29" Type="http://schemas.openxmlformats.org/officeDocument/2006/relationships/image" Target="../media/image1172.png"/><Relationship Id="rId255" Type="http://schemas.openxmlformats.org/officeDocument/2006/relationships/image" Target="../media/image1285.png"/><Relationship Id="rId276" Type="http://schemas.openxmlformats.org/officeDocument/2006/relationships/customXml" Target="../ink/ink1295.xml"/><Relationship Id="rId297" Type="http://schemas.openxmlformats.org/officeDocument/2006/relationships/image" Target="../media/image1306.png"/><Relationship Id="rId40" Type="http://schemas.openxmlformats.org/officeDocument/2006/relationships/customXml" Target="../ink/ink1177.xml"/><Relationship Id="rId115" Type="http://schemas.openxmlformats.org/officeDocument/2006/relationships/image" Target="../media/image1215.png"/><Relationship Id="rId136" Type="http://schemas.openxmlformats.org/officeDocument/2006/relationships/customXml" Target="../ink/ink1225.xml"/><Relationship Id="rId157" Type="http://schemas.openxmlformats.org/officeDocument/2006/relationships/image" Target="../media/image1236.png"/><Relationship Id="rId178" Type="http://schemas.openxmlformats.org/officeDocument/2006/relationships/customXml" Target="../ink/ink1246.xml"/><Relationship Id="rId301" Type="http://schemas.openxmlformats.org/officeDocument/2006/relationships/image" Target="../media/image1308.png"/><Relationship Id="rId322" Type="http://schemas.openxmlformats.org/officeDocument/2006/relationships/customXml" Target="../ink/ink1318.xml"/><Relationship Id="rId343" Type="http://schemas.openxmlformats.org/officeDocument/2006/relationships/image" Target="../media/image1329.png"/><Relationship Id="rId364" Type="http://schemas.openxmlformats.org/officeDocument/2006/relationships/customXml" Target="../ink/ink1339.xml"/><Relationship Id="rId61" Type="http://schemas.openxmlformats.org/officeDocument/2006/relationships/image" Target="../media/image1188.png"/><Relationship Id="rId82" Type="http://schemas.openxmlformats.org/officeDocument/2006/relationships/customXml" Target="../ink/ink1198.xml"/><Relationship Id="rId199" Type="http://schemas.openxmlformats.org/officeDocument/2006/relationships/image" Target="../media/image1257.png"/><Relationship Id="rId203" Type="http://schemas.openxmlformats.org/officeDocument/2006/relationships/image" Target="../media/image1259.png"/><Relationship Id="rId385" Type="http://schemas.openxmlformats.org/officeDocument/2006/relationships/image" Target="../media/image1350.png"/><Relationship Id="rId19" Type="http://schemas.openxmlformats.org/officeDocument/2006/relationships/image" Target="../media/image1167.png"/><Relationship Id="rId224" Type="http://schemas.openxmlformats.org/officeDocument/2006/relationships/customXml" Target="../ink/ink1269.xml"/><Relationship Id="rId245" Type="http://schemas.openxmlformats.org/officeDocument/2006/relationships/image" Target="../media/image1280.png"/><Relationship Id="rId266" Type="http://schemas.openxmlformats.org/officeDocument/2006/relationships/customXml" Target="../ink/ink1290.xml"/><Relationship Id="rId287" Type="http://schemas.openxmlformats.org/officeDocument/2006/relationships/image" Target="../media/image1301.png"/><Relationship Id="rId410" Type="http://schemas.openxmlformats.org/officeDocument/2006/relationships/customXml" Target="../ink/ink1362.xml"/><Relationship Id="rId431" Type="http://schemas.openxmlformats.org/officeDocument/2006/relationships/image" Target="../media/image1373.png"/><Relationship Id="rId30" Type="http://schemas.openxmlformats.org/officeDocument/2006/relationships/customXml" Target="../ink/ink1172.xml"/><Relationship Id="rId105" Type="http://schemas.openxmlformats.org/officeDocument/2006/relationships/image" Target="../media/image1210.png"/><Relationship Id="rId126" Type="http://schemas.openxmlformats.org/officeDocument/2006/relationships/customXml" Target="../ink/ink1220.xml"/><Relationship Id="rId147" Type="http://schemas.openxmlformats.org/officeDocument/2006/relationships/image" Target="../media/image1231.png"/><Relationship Id="rId168" Type="http://schemas.openxmlformats.org/officeDocument/2006/relationships/customXml" Target="../ink/ink1241.xml"/><Relationship Id="rId312" Type="http://schemas.openxmlformats.org/officeDocument/2006/relationships/customXml" Target="../ink/ink1313.xml"/><Relationship Id="rId333" Type="http://schemas.openxmlformats.org/officeDocument/2006/relationships/image" Target="../media/image1324.png"/><Relationship Id="rId354" Type="http://schemas.openxmlformats.org/officeDocument/2006/relationships/customXml" Target="../ink/ink1334.xml"/><Relationship Id="rId51" Type="http://schemas.openxmlformats.org/officeDocument/2006/relationships/image" Target="../media/image1183.png"/><Relationship Id="rId72" Type="http://schemas.openxmlformats.org/officeDocument/2006/relationships/customXml" Target="../ink/ink1193.xml"/><Relationship Id="rId93" Type="http://schemas.openxmlformats.org/officeDocument/2006/relationships/image" Target="../media/image1204.png"/><Relationship Id="rId189" Type="http://schemas.openxmlformats.org/officeDocument/2006/relationships/image" Target="../media/image1252.png"/><Relationship Id="rId375" Type="http://schemas.openxmlformats.org/officeDocument/2006/relationships/image" Target="../media/image1345.png"/><Relationship Id="rId396" Type="http://schemas.openxmlformats.org/officeDocument/2006/relationships/customXml" Target="../ink/ink1355.xml"/><Relationship Id="rId3" Type="http://schemas.openxmlformats.org/officeDocument/2006/relationships/image" Target="../media/image1159.png"/><Relationship Id="rId214" Type="http://schemas.openxmlformats.org/officeDocument/2006/relationships/customXml" Target="../ink/ink1264.xml"/><Relationship Id="rId235" Type="http://schemas.openxmlformats.org/officeDocument/2006/relationships/image" Target="../media/image1275.png"/><Relationship Id="rId256" Type="http://schemas.openxmlformats.org/officeDocument/2006/relationships/customXml" Target="../ink/ink1285.xml"/><Relationship Id="rId277" Type="http://schemas.openxmlformats.org/officeDocument/2006/relationships/image" Target="../media/image1296.png"/><Relationship Id="rId298" Type="http://schemas.openxmlformats.org/officeDocument/2006/relationships/customXml" Target="../ink/ink1306.xml"/><Relationship Id="rId400" Type="http://schemas.openxmlformats.org/officeDocument/2006/relationships/customXml" Target="../ink/ink1357.xml"/><Relationship Id="rId421" Type="http://schemas.openxmlformats.org/officeDocument/2006/relationships/image" Target="../media/image1368.png"/><Relationship Id="rId116" Type="http://schemas.openxmlformats.org/officeDocument/2006/relationships/customXml" Target="../ink/ink1215.xml"/><Relationship Id="rId137" Type="http://schemas.openxmlformats.org/officeDocument/2006/relationships/image" Target="../media/image1226.png"/><Relationship Id="rId158" Type="http://schemas.openxmlformats.org/officeDocument/2006/relationships/customXml" Target="../ink/ink1236.xml"/><Relationship Id="rId302" Type="http://schemas.openxmlformats.org/officeDocument/2006/relationships/customXml" Target="../ink/ink1308.xml"/><Relationship Id="rId323" Type="http://schemas.openxmlformats.org/officeDocument/2006/relationships/image" Target="../media/image1319.png"/><Relationship Id="rId344" Type="http://schemas.openxmlformats.org/officeDocument/2006/relationships/customXml" Target="../ink/ink1329.xml"/><Relationship Id="rId20" Type="http://schemas.openxmlformats.org/officeDocument/2006/relationships/customXml" Target="../ink/ink1167.xml"/><Relationship Id="rId41" Type="http://schemas.openxmlformats.org/officeDocument/2006/relationships/image" Target="../media/image1178.png"/><Relationship Id="rId62" Type="http://schemas.openxmlformats.org/officeDocument/2006/relationships/customXml" Target="../ink/ink1188.xml"/><Relationship Id="rId83" Type="http://schemas.openxmlformats.org/officeDocument/2006/relationships/image" Target="../media/image1199.png"/><Relationship Id="rId179" Type="http://schemas.openxmlformats.org/officeDocument/2006/relationships/image" Target="../media/image1247.png"/><Relationship Id="rId365" Type="http://schemas.openxmlformats.org/officeDocument/2006/relationships/image" Target="../media/image1340.png"/><Relationship Id="rId386" Type="http://schemas.openxmlformats.org/officeDocument/2006/relationships/customXml" Target="../ink/ink1350.xml"/><Relationship Id="rId190" Type="http://schemas.openxmlformats.org/officeDocument/2006/relationships/customXml" Target="../ink/ink1252.xml"/><Relationship Id="rId204" Type="http://schemas.openxmlformats.org/officeDocument/2006/relationships/customXml" Target="../ink/ink1259.xml"/><Relationship Id="rId225" Type="http://schemas.openxmlformats.org/officeDocument/2006/relationships/image" Target="../media/image1270.png"/><Relationship Id="rId246" Type="http://schemas.openxmlformats.org/officeDocument/2006/relationships/customXml" Target="../ink/ink1280.xml"/><Relationship Id="rId267" Type="http://schemas.openxmlformats.org/officeDocument/2006/relationships/image" Target="../media/image1291.png"/><Relationship Id="rId288" Type="http://schemas.openxmlformats.org/officeDocument/2006/relationships/customXml" Target="../ink/ink1301.xml"/><Relationship Id="rId411" Type="http://schemas.openxmlformats.org/officeDocument/2006/relationships/image" Target="../media/image1363.png"/><Relationship Id="rId432" Type="http://schemas.openxmlformats.org/officeDocument/2006/relationships/customXml" Target="../ink/ink1373.xml"/><Relationship Id="rId106" Type="http://schemas.openxmlformats.org/officeDocument/2006/relationships/customXml" Target="../ink/ink1210.xml"/><Relationship Id="rId127" Type="http://schemas.openxmlformats.org/officeDocument/2006/relationships/image" Target="../media/image1221.png"/><Relationship Id="rId313" Type="http://schemas.openxmlformats.org/officeDocument/2006/relationships/image" Target="../media/image1314.png"/><Relationship Id="rId10" Type="http://schemas.openxmlformats.org/officeDocument/2006/relationships/customXml" Target="../ink/ink1162.xml"/><Relationship Id="rId31" Type="http://schemas.openxmlformats.org/officeDocument/2006/relationships/image" Target="../media/image1173.png"/><Relationship Id="rId52" Type="http://schemas.openxmlformats.org/officeDocument/2006/relationships/customXml" Target="../ink/ink1183.xml"/><Relationship Id="rId73" Type="http://schemas.openxmlformats.org/officeDocument/2006/relationships/image" Target="../media/image1194.png"/><Relationship Id="rId94" Type="http://schemas.openxmlformats.org/officeDocument/2006/relationships/customXml" Target="../ink/ink1204.xml"/><Relationship Id="rId148" Type="http://schemas.openxmlformats.org/officeDocument/2006/relationships/customXml" Target="../ink/ink1231.xml"/><Relationship Id="rId169" Type="http://schemas.openxmlformats.org/officeDocument/2006/relationships/image" Target="../media/image1242.png"/><Relationship Id="rId334" Type="http://schemas.openxmlformats.org/officeDocument/2006/relationships/customXml" Target="../ink/ink1324.xml"/><Relationship Id="rId355" Type="http://schemas.openxmlformats.org/officeDocument/2006/relationships/image" Target="../media/image1335.png"/><Relationship Id="rId376" Type="http://schemas.openxmlformats.org/officeDocument/2006/relationships/customXml" Target="../ink/ink1345.xml"/><Relationship Id="rId397" Type="http://schemas.openxmlformats.org/officeDocument/2006/relationships/image" Target="../media/image1356.png"/><Relationship Id="rId4" Type="http://schemas.openxmlformats.org/officeDocument/2006/relationships/customXml" Target="../ink/ink1159.xml"/><Relationship Id="rId180" Type="http://schemas.openxmlformats.org/officeDocument/2006/relationships/customXml" Target="../ink/ink1247.xml"/><Relationship Id="rId215" Type="http://schemas.openxmlformats.org/officeDocument/2006/relationships/image" Target="../media/image1265.png"/><Relationship Id="rId236" Type="http://schemas.openxmlformats.org/officeDocument/2006/relationships/customXml" Target="../ink/ink1275.xml"/><Relationship Id="rId257" Type="http://schemas.openxmlformats.org/officeDocument/2006/relationships/image" Target="../media/image1286.png"/><Relationship Id="rId278" Type="http://schemas.openxmlformats.org/officeDocument/2006/relationships/customXml" Target="../ink/ink1296.xml"/><Relationship Id="rId401" Type="http://schemas.openxmlformats.org/officeDocument/2006/relationships/image" Target="../media/image1358.png"/><Relationship Id="rId422" Type="http://schemas.openxmlformats.org/officeDocument/2006/relationships/customXml" Target="../ink/ink1368.xml"/><Relationship Id="rId303" Type="http://schemas.openxmlformats.org/officeDocument/2006/relationships/image" Target="../media/image1309.png"/><Relationship Id="rId42" Type="http://schemas.openxmlformats.org/officeDocument/2006/relationships/customXml" Target="../ink/ink1178.xml"/><Relationship Id="rId84" Type="http://schemas.openxmlformats.org/officeDocument/2006/relationships/customXml" Target="../ink/ink1199.xml"/><Relationship Id="rId138" Type="http://schemas.openxmlformats.org/officeDocument/2006/relationships/customXml" Target="../ink/ink1226.xml"/><Relationship Id="rId345" Type="http://schemas.openxmlformats.org/officeDocument/2006/relationships/image" Target="../media/image1330.png"/><Relationship Id="rId387" Type="http://schemas.openxmlformats.org/officeDocument/2006/relationships/image" Target="../media/image1351.png"/><Relationship Id="rId191" Type="http://schemas.openxmlformats.org/officeDocument/2006/relationships/image" Target="../media/image1253.png"/><Relationship Id="rId205" Type="http://schemas.openxmlformats.org/officeDocument/2006/relationships/image" Target="../media/image1260.png"/><Relationship Id="rId247" Type="http://schemas.openxmlformats.org/officeDocument/2006/relationships/image" Target="../media/image1281.png"/><Relationship Id="rId412" Type="http://schemas.openxmlformats.org/officeDocument/2006/relationships/customXml" Target="../ink/ink1363.xml"/><Relationship Id="rId107" Type="http://schemas.openxmlformats.org/officeDocument/2006/relationships/image" Target="../media/image1211.png"/><Relationship Id="rId289" Type="http://schemas.openxmlformats.org/officeDocument/2006/relationships/image" Target="../media/image1302.png"/><Relationship Id="rId11" Type="http://schemas.openxmlformats.org/officeDocument/2006/relationships/image" Target="../media/image1163.png"/><Relationship Id="rId53" Type="http://schemas.openxmlformats.org/officeDocument/2006/relationships/image" Target="../media/image1184.png"/><Relationship Id="rId149" Type="http://schemas.openxmlformats.org/officeDocument/2006/relationships/image" Target="../media/image1232.png"/><Relationship Id="rId314" Type="http://schemas.openxmlformats.org/officeDocument/2006/relationships/customXml" Target="../ink/ink1314.xml"/><Relationship Id="rId356" Type="http://schemas.openxmlformats.org/officeDocument/2006/relationships/customXml" Target="../ink/ink1335.xml"/><Relationship Id="rId398" Type="http://schemas.openxmlformats.org/officeDocument/2006/relationships/customXml" Target="../ink/ink1356.xml"/><Relationship Id="rId95" Type="http://schemas.openxmlformats.org/officeDocument/2006/relationships/image" Target="../media/image1205.png"/><Relationship Id="rId160" Type="http://schemas.openxmlformats.org/officeDocument/2006/relationships/customXml" Target="../ink/ink1237.xml"/><Relationship Id="rId216" Type="http://schemas.openxmlformats.org/officeDocument/2006/relationships/customXml" Target="../ink/ink1265.xml"/><Relationship Id="rId423" Type="http://schemas.openxmlformats.org/officeDocument/2006/relationships/image" Target="../media/image1369.png"/><Relationship Id="rId258" Type="http://schemas.openxmlformats.org/officeDocument/2006/relationships/customXml" Target="../ink/ink1286.xml"/><Relationship Id="rId22" Type="http://schemas.openxmlformats.org/officeDocument/2006/relationships/customXml" Target="../ink/ink1168.xml"/><Relationship Id="rId64" Type="http://schemas.openxmlformats.org/officeDocument/2006/relationships/customXml" Target="../ink/ink1189.xml"/><Relationship Id="rId118" Type="http://schemas.openxmlformats.org/officeDocument/2006/relationships/customXml" Target="../ink/ink1216.xml"/><Relationship Id="rId325" Type="http://schemas.openxmlformats.org/officeDocument/2006/relationships/image" Target="../media/image1320.png"/><Relationship Id="rId367" Type="http://schemas.openxmlformats.org/officeDocument/2006/relationships/image" Target="../media/image1341.png"/><Relationship Id="rId171" Type="http://schemas.openxmlformats.org/officeDocument/2006/relationships/image" Target="../media/image1243.png"/><Relationship Id="rId227" Type="http://schemas.openxmlformats.org/officeDocument/2006/relationships/image" Target="../media/image1271.png"/><Relationship Id="rId269" Type="http://schemas.openxmlformats.org/officeDocument/2006/relationships/image" Target="../media/image1292.png"/><Relationship Id="rId434" Type="http://schemas.openxmlformats.org/officeDocument/2006/relationships/customXml" Target="../ink/ink1374.xml"/><Relationship Id="rId33" Type="http://schemas.openxmlformats.org/officeDocument/2006/relationships/image" Target="../media/image1174.png"/><Relationship Id="rId129" Type="http://schemas.openxmlformats.org/officeDocument/2006/relationships/image" Target="../media/image1222.png"/><Relationship Id="rId280" Type="http://schemas.openxmlformats.org/officeDocument/2006/relationships/customXml" Target="../ink/ink1297.xml"/><Relationship Id="rId336" Type="http://schemas.openxmlformats.org/officeDocument/2006/relationships/customXml" Target="../ink/ink1325.xml"/><Relationship Id="rId75" Type="http://schemas.openxmlformats.org/officeDocument/2006/relationships/image" Target="../media/image1195.png"/><Relationship Id="rId140" Type="http://schemas.openxmlformats.org/officeDocument/2006/relationships/customXml" Target="../ink/ink1227.xml"/><Relationship Id="rId182" Type="http://schemas.openxmlformats.org/officeDocument/2006/relationships/customXml" Target="../ink/ink1248.xml"/><Relationship Id="rId378" Type="http://schemas.openxmlformats.org/officeDocument/2006/relationships/customXml" Target="../ink/ink1346.xml"/><Relationship Id="rId403" Type="http://schemas.openxmlformats.org/officeDocument/2006/relationships/image" Target="../media/image1359.png"/><Relationship Id="rId6" Type="http://schemas.openxmlformats.org/officeDocument/2006/relationships/customXml" Target="../ink/ink1160.xml"/><Relationship Id="rId238" Type="http://schemas.openxmlformats.org/officeDocument/2006/relationships/customXml" Target="../ink/ink1276.xml"/><Relationship Id="rId291" Type="http://schemas.openxmlformats.org/officeDocument/2006/relationships/image" Target="../media/image1303.png"/><Relationship Id="rId305" Type="http://schemas.openxmlformats.org/officeDocument/2006/relationships/image" Target="../media/image1310.png"/><Relationship Id="rId347" Type="http://schemas.openxmlformats.org/officeDocument/2006/relationships/image" Target="../media/image1331.png"/><Relationship Id="rId44" Type="http://schemas.openxmlformats.org/officeDocument/2006/relationships/customXml" Target="../ink/ink1179.xml"/><Relationship Id="rId86" Type="http://schemas.openxmlformats.org/officeDocument/2006/relationships/customXml" Target="../ink/ink1200.xml"/><Relationship Id="rId151" Type="http://schemas.openxmlformats.org/officeDocument/2006/relationships/image" Target="../media/image1233.png"/><Relationship Id="rId389" Type="http://schemas.openxmlformats.org/officeDocument/2006/relationships/image" Target="../media/image1352.png"/><Relationship Id="rId193" Type="http://schemas.openxmlformats.org/officeDocument/2006/relationships/image" Target="../media/image1254.png"/><Relationship Id="rId207" Type="http://schemas.openxmlformats.org/officeDocument/2006/relationships/image" Target="../media/image1261.png"/><Relationship Id="rId249" Type="http://schemas.openxmlformats.org/officeDocument/2006/relationships/image" Target="../media/image1282.png"/><Relationship Id="rId414" Type="http://schemas.openxmlformats.org/officeDocument/2006/relationships/customXml" Target="../ink/ink1364.xml"/><Relationship Id="rId13" Type="http://schemas.openxmlformats.org/officeDocument/2006/relationships/image" Target="../media/image1164.png"/><Relationship Id="rId109" Type="http://schemas.openxmlformats.org/officeDocument/2006/relationships/image" Target="../media/image1212.png"/><Relationship Id="rId260" Type="http://schemas.openxmlformats.org/officeDocument/2006/relationships/customXml" Target="../ink/ink1287.xml"/><Relationship Id="rId316" Type="http://schemas.openxmlformats.org/officeDocument/2006/relationships/customXml" Target="../ink/ink1315.xml"/><Relationship Id="rId55" Type="http://schemas.openxmlformats.org/officeDocument/2006/relationships/image" Target="../media/image1185.png"/><Relationship Id="rId97" Type="http://schemas.openxmlformats.org/officeDocument/2006/relationships/image" Target="../media/image1206.png"/><Relationship Id="rId120" Type="http://schemas.openxmlformats.org/officeDocument/2006/relationships/customXml" Target="../ink/ink1217.xml"/><Relationship Id="rId358" Type="http://schemas.openxmlformats.org/officeDocument/2006/relationships/customXml" Target="../ink/ink1336.xml"/><Relationship Id="rId162" Type="http://schemas.openxmlformats.org/officeDocument/2006/relationships/customXml" Target="../ink/ink1238.xml"/><Relationship Id="rId218" Type="http://schemas.openxmlformats.org/officeDocument/2006/relationships/customXml" Target="../ink/ink1266.xml"/><Relationship Id="rId425" Type="http://schemas.openxmlformats.org/officeDocument/2006/relationships/image" Target="../media/image1370.png"/><Relationship Id="rId271" Type="http://schemas.openxmlformats.org/officeDocument/2006/relationships/image" Target="../media/image1293.png"/><Relationship Id="rId24" Type="http://schemas.openxmlformats.org/officeDocument/2006/relationships/customXml" Target="../ink/ink1169.xml"/><Relationship Id="rId66" Type="http://schemas.openxmlformats.org/officeDocument/2006/relationships/customXml" Target="../ink/ink1190.xml"/><Relationship Id="rId131" Type="http://schemas.openxmlformats.org/officeDocument/2006/relationships/image" Target="../media/image1223.png"/><Relationship Id="rId327" Type="http://schemas.openxmlformats.org/officeDocument/2006/relationships/image" Target="../media/image1321.png"/><Relationship Id="rId369" Type="http://schemas.openxmlformats.org/officeDocument/2006/relationships/image" Target="../media/image1342.png"/><Relationship Id="rId173" Type="http://schemas.openxmlformats.org/officeDocument/2006/relationships/image" Target="../media/image1244.png"/><Relationship Id="rId229" Type="http://schemas.openxmlformats.org/officeDocument/2006/relationships/image" Target="../media/image1272.png"/><Relationship Id="rId380" Type="http://schemas.openxmlformats.org/officeDocument/2006/relationships/customXml" Target="../ink/ink1347.xml"/><Relationship Id="rId436" Type="http://schemas.openxmlformats.org/officeDocument/2006/relationships/customXml" Target="../ink/ink1375.xml"/><Relationship Id="rId240" Type="http://schemas.openxmlformats.org/officeDocument/2006/relationships/customXml" Target="../ink/ink1277.xml"/><Relationship Id="rId35" Type="http://schemas.openxmlformats.org/officeDocument/2006/relationships/image" Target="../media/image1175.png"/><Relationship Id="rId77" Type="http://schemas.openxmlformats.org/officeDocument/2006/relationships/image" Target="../media/image1196.png"/><Relationship Id="rId100" Type="http://schemas.openxmlformats.org/officeDocument/2006/relationships/customXml" Target="../ink/ink1207.xml"/><Relationship Id="rId282" Type="http://schemas.openxmlformats.org/officeDocument/2006/relationships/customXml" Target="../ink/ink1298.xml"/><Relationship Id="rId338" Type="http://schemas.openxmlformats.org/officeDocument/2006/relationships/customXml" Target="../ink/ink1326.xml"/><Relationship Id="rId8" Type="http://schemas.openxmlformats.org/officeDocument/2006/relationships/customXml" Target="../ink/ink1161.xml"/><Relationship Id="rId142" Type="http://schemas.openxmlformats.org/officeDocument/2006/relationships/customXml" Target="../ink/ink1228.xml"/><Relationship Id="rId184" Type="http://schemas.openxmlformats.org/officeDocument/2006/relationships/customXml" Target="../ink/ink1249.xml"/><Relationship Id="rId391" Type="http://schemas.openxmlformats.org/officeDocument/2006/relationships/image" Target="../media/image1353.png"/><Relationship Id="rId405" Type="http://schemas.openxmlformats.org/officeDocument/2006/relationships/image" Target="../media/image1360.png"/><Relationship Id="rId251" Type="http://schemas.openxmlformats.org/officeDocument/2006/relationships/image" Target="../media/image1283.png"/><Relationship Id="rId46" Type="http://schemas.openxmlformats.org/officeDocument/2006/relationships/customXml" Target="../ink/ink1180.xml"/><Relationship Id="rId293" Type="http://schemas.openxmlformats.org/officeDocument/2006/relationships/image" Target="../media/image1304.png"/><Relationship Id="rId307" Type="http://schemas.openxmlformats.org/officeDocument/2006/relationships/image" Target="../media/image1311.png"/><Relationship Id="rId349" Type="http://schemas.openxmlformats.org/officeDocument/2006/relationships/image" Target="../media/image1332.png"/><Relationship Id="rId88" Type="http://schemas.openxmlformats.org/officeDocument/2006/relationships/customXml" Target="../ink/ink1201.xml"/><Relationship Id="rId111" Type="http://schemas.openxmlformats.org/officeDocument/2006/relationships/image" Target="../media/image1213.png"/><Relationship Id="rId153" Type="http://schemas.openxmlformats.org/officeDocument/2006/relationships/image" Target="../media/image1234.png"/><Relationship Id="rId195" Type="http://schemas.openxmlformats.org/officeDocument/2006/relationships/image" Target="../media/image1255.png"/><Relationship Id="rId209" Type="http://schemas.openxmlformats.org/officeDocument/2006/relationships/image" Target="../media/image1262.png"/><Relationship Id="rId360" Type="http://schemas.openxmlformats.org/officeDocument/2006/relationships/customXml" Target="../ink/ink1337.xml"/><Relationship Id="rId416" Type="http://schemas.openxmlformats.org/officeDocument/2006/relationships/customXml" Target="../ink/ink1365.xml"/><Relationship Id="rId220" Type="http://schemas.openxmlformats.org/officeDocument/2006/relationships/customXml" Target="../ink/ink1267.xml"/><Relationship Id="rId15" Type="http://schemas.openxmlformats.org/officeDocument/2006/relationships/image" Target="../media/image1165.png"/><Relationship Id="rId57" Type="http://schemas.openxmlformats.org/officeDocument/2006/relationships/image" Target="../media/image1186.png"/><Relationship Id="rId262" Type="http://schemas.openxmlformats.org/officeDocument/2006/relationships/customXml" Target="../ink/ink1288.xml"/><Relationship Id="rId318" Type="http://schemas.openxmlformats.org/officeDocument/2006/relationships/customXml" Target="../ink/ink1316.xml"/><Relationship Id="rId99" Type="http://schemas.openxmlformats.org/officeDocument/2006/relationships/image" Target="../media/image1207.png"/><Relationship Id="rId122" Type="http://schemas.openxmlformats.org/officeDocument/2006/relationships/customXml" Target="../ink/ink1218.xml"/><Relationship Id="rId164" Type="http://schemas.openxmlformats.org/officeDocument/2006/relationships/customXml" Target="../ink/ink1239.xml"/><Relationship Id="rId371" Type="http://schemas.openxmlformats.org/officeDocument/2006/relationships/image" Target="../media/image1343.png"/><Relationship Id="rId427" Type="http://schemas.openxmlformats.org/officeDocument/2006/relationships/image" Target="../media/image1371.png"/><Relationship Id="rId26" Type="http://schemas.openxmlformats.org/officeDocument/2006/relationships/customXml" Target="../ink/ink1170.xml"/><Relationship Id="rId231" Type="http://schemas.openxmlformats.org/officeDocument/2006/relationships/image" Target="../media/image1273.png"/><Relationship Id="rId273" Type="http://schemas.openxmlformats.org/officeDocument/2006/relationships/image" Target="../media/image1294.png"/><Relationship Id="rId329" Type="http://schemas.openxmlformats.org/officeDocument/2006/relationships/image" Target="../media/image1322.png"/><Relationship Id="rId68" Type="http://schemas.openxmlformats.org/officeDocument/2006/relationships/customXml" Target="../ink/ink1191.xml"/><Relationship Id="rId133" Type="http://schemas.openxmlformats.org/officeDocument/2006/relationships/image" Target="../media/image1224.png"/><Relationship Id="rId175" Type="http://schemas.openxmlformats.org/officeDocument/2006/relationships/image" Target="../media/image1245.png"/><Relationship Id="rId340" Type="http://schemas.openxmlformats.org/officeDocument/2006/relationships/customXml" Target="../ink/ink1327.xml"/><Relationship Id="rId200" Type="http://schemas.openxmlformats.org/officeDocument/2006/relationships/customXml" Target="../ink/ink1257.xml"/><Relationship Id="rId382" Type="http://schemas.openxmlformats.org/officeDocument/2006/relationships/customXml" Target="../ink/ink1348.xml"/><Relationship Id="rId242" Type="http://schemas.openxmlformats.org/officeDocument/2006/relationships/customXml" Target="../ink/ink1278.xml"/><Relationship Id="rId284" Type="http://schemas.openxmlformats.org/officeDocument/2006/relationships/customXml" Target="../ink/ink1299.xml"/><Relationship Id="rId37" Type="http://schemas.openxmlformats.org/officeDocument/2006/relationships/image" Target="../media/image1176.png"/><Relationship Id="rId79" Type="http://schemas.openxmlformats.org/officeDocument/2006/relationships/image" Target="../media/image1197.png"/><Relationship Id="rId102" Type="http://schemas.openxmlformats.org/officeDocument/2006/relationships/customXml" Target="../ink/ink1208.xml"/><Relationship Id="rId144" Type="http://schemas.openxmlformats.org/officeDocument/2006/relationships/customXml" Target="../ink/ink1229.xml"/><Relationship Id="rId90" Type="http://schemas.openxmlformats.org/officeDocument/2006/relationships/customXml" Target="../ink/ink1202.xml"/><Relationship Id="rId186" Type="http://schemas.openxmlformats.org/officeDocument/2006/relationships/customXml" Target="../ink/ink1250.xml"/><Relationship Id="rId351" Type="http://schemas.openxmlformats.org/officeDocument/2006/relationships/image" Target="../media/image1333.png"/><Relationship Id="rId393" Type="http://schemas.openxmlformats.org/officeDocument/2006/relationships/image" Target="../media/image1354.png"/><Relationship Id="rId407" Type="http://schemas.openxmlformats.org/officeDocument/2006/relationships/image" Target="../media/image1361.png"/><Relationship Id="rId211" Type="http://schemas.openxmlformats.org/officeDocument/2006/relationships/image" Target="../media/image1263.png"/><Relationship Id="rId253" Type="http://schemas.openxmlformats.org/officeDocument/2006/relationships/image" Target="../media/image1284.png"/><Relationship Id="rId295" Type="http://schemas.openxmlformats.org/officeDocument/2006/relationships/image" Target="../media/image1305.png"/><Relationship Id="rId309" Type="http://schemas.openxmlformats.org/officeDocument/2006/relationships/image" Target="../media/image1312.png"/><Relationship Id="rId48" Type="http://schemas.openxmlformats.org/officeDocument/2006/relationships/customXml" Target="../ink/ink1181.xml"/><Relationship Id="rId113" Type="http://schemas.openxmlformats.org/officeDocument/2006/relationships/image" Target="../media/image1214.png"/><Relationship Id="rId320" Type="http://schemas.openxmlformats.org/officeDocument/2006/relationships/customXml" Target="../ink/ink1317.xml"/><Relationship Id="rId155" Type="http://schemas.openxmlformats.org/officeDocument/2006/relationships/image" Target="../media/image1235.png"/><Relationship Id="rId197" Type="http://schemas.openxmlformats.org/officeDocument/2006/relationships/image" Target="../media/image1256.png"/><Relationship Id="rId362" Type="http://schemas.openxmlformats.org/officeDocument/2006/relationships/customXml" Target="../ink/ink1338.xml"/><Relationship Id="rId418" Type="http://schemas.openxmlformats.org/officeDocument/2006/relationships/customXml" Target="../ink/ink1366.xml"/><Relationship Id="rId222" Type="http://schemas.openxmlformats.org/officeDocument/2006/relationships/customXml" Target="../ink/ink1268.xml"/><Relationship Id="rId264" Type="http://schemas.openxmlformats.org/officeDocument/2006/relationships/customXml" Target="../ink/ink1289.xml"/><Relationship Id="rId17" Type="http://schemas.openxmlformats.org/officeDocument/2006/relationships/image" Target="../media/image1166.png"/><Relationship Id="rId59" Type="http://schemas.openxmlformats.org/officeDocument/2006/relationships/image" Target="../media/image1187.png"/><Relationship Id="rId124" Type="http://schemas.openxmlformats.org/officeDocument/2006/relationships/customXml" Target="../ink/ink1219.xml"/><Relationship Id="rId70" Type="http://schemas.openxmlformats.org/officeDocument/2006/relationships/customXml" Target="../ink/ink1192.xml"/><Relationship Id="rId166" Type="http://schemas.openxmlformats.org/officeDocument/2006/relationships/customXml" Target="../ink/ink1240.xml"/><Relationship Id="rId331" Type="http://schemas.openxmlformats.org/officeDocument/2006/relationships/image" Target="../media/image1323.png"/><Relationship Id="rId373" Type="http://schemas.openxmlformats.org/officeDocument/2006/relationships/image" Target="../media/image1344.png"/><Relationship Id="rId429" Type="http://schemas.openxmlformats.org/officeDocument/2006/relationships/image" Target="../media/image1372.png"/><Relationship Id="rId1" Type="http://schemas.openxmlformats.org/officeDocument/2006/relationships/slideLayout" Target="../slideLayouts/slideLayout10.xml"/><Relationship Id="rId233" Type="http://schemas.openxmlformats.org/officeDocument/2006/relationships/image" Target="../media/image1274.png"/><Relationship Id="rId28" Type="http://schemas.openxmlformats.org/officeDocument/2006/relationships/customXml" Target="../ink/ink1171.xml"/><Relationship Id="rId275" Type="http://schemas.openxmlformats.org/officeDocument/2006/relationships/image" Target="../media/image1295.png"/><Relationship Id="rId300" Type="http://schemas.openxmlformats.org/officeDocument/2006/relationships/customXml" Target="../ink/ink1307.xml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34.png"/><Relationship Id="rId21" Type="http://schemas.openxmlformats.org/officeDocument/2006/relationships/image" Target="../media/image1386.png"/><Relationship Id="rId63" Type="http://schemas.openxmlformats.org/officeDocument/2006/relationships/image" Target="../media/image1407.png"/><Relationship Id="rId159" Type="http://schemas.openxmlformats.org/officeDocument/2006/relationships/image" Target="../media/image1455.png"/><Relationship Id="rId170" Type="http://schemas.openxmlformats.org/officeDocument/2006/relationships/customXml" Target="../ink/ink1460.xml"/><Relationship Id="rId226" Type="http://schemas.openxmlformats.org/officeDocument/2006/relationships/customXml" Target="../ink/ink1488.xml"/><Relationship Id="rId268" Type="http://schemas.openxmlformats.org/officeDocument/2006/relationships/customXml" Target="../ink/ink1509.xml"/><Relationship Id="rId32" Type="http://schemas.openxmlformats.org/officeDocument/2006/relationships/customXml" Target="../ink/ink1391.xml"/><Relationship Id="rId74" Type="http://schemas.openxmlformats.org/officeDocument/2006/relationships/customXml" Target="../ink/ink1412.xml"/><Relationship Id="rId128" Type="http://schemas.openxmlformats.org/officeDocument/2006/relationships/customXml" Target="../ink/ink1439.xml"/><Relationship Id="rId5" Type="http://schemas.openxmlformats.org/officeDocument/2006/relationships/image" Target="../media/image1378.png"/><Relationship Id="rId181" Type="http://schemas.openxmlformats.org/officeDocument/2006/relationships/image" Target="../media/image1466.png"/><Relationship Id="rId237" Type="http://schemas.openxmlformats.org/officeDocument/2006/relationships/image" Target="../media/image1494.png"/><Relationship Id="rId279" Type="http://schemas.openxmlformats.org/officeDocument/2006/relationships/image" Target="../media/image1515.png"/><Relationship Id="rId43" Type="http://schemas.openxmlformats.org/officeDocument/2006/relationships/image" Target="../media/image1397.png"/><Relationship Id="rId139" Type="http://schemas.openxmlformats.org/officeDocument/2006/relationships/image" Target="../media/image1445.png"/><Relationship Id="rId85" Type="http://schemas.openxmlformats.org/officeDocument/2006/relationships/image" Target="../media/image1418.png"/><Relationship Id="rId150" Type="http://schemas.openxmlformats.org/officeDocument/2006/relationships/customXml" Target="../ink/ink1450.xml"/><Relationship Id="rId171" Type="http://schemas.openxmlformats.org/officeDocument/2006/relationships/image" Target="../media/image1461.png"/><Relationship Id="rId192" Type="http://schemas.openxmlformats.org/officeDocument/2006/relationships/customXml" Target="../ink/ink1471.xml"/><Relationship Id="rId206" Type="http://schemas.openxmlformats.org/officeDocument/2006/relationships/customXml" Target="../ink/ink1478.xml"/><Relationship Id="rId227" Type="http://schemas.openxmlformats.org/officeDocument/2006/relationships/image" Target="../media/image1489.png"/><Relationship Id="rId248" Type="http://schemas.openxmlformats.org/officeDocument/2006/relationships/customXml" Target="../ink/ink1499.xml"/><Relationship Id="rId269" Type="http://schemas.openxmlformats.org/officeDocument/2006/relationships/image" Target="../media/image1510.png"/><Relationship Id="rId12" Type="http://schemas.openxmlformats.org/officeDocument/2006/relationships/customXml" Target="../ink/ink1381.xml"/><Relationship Id="rId33" Type="http://schemas.openxmlformats.org/officeDocument/2006/relationships/image" Target="../media/image1392.png"/><Relationship Id="rId108" Type="http://schemas.openxmlformats.org/officeDocument/2006/relationships/customXml" Target="../ink/ink1429.xml"/><Relationship Id="rId129" Type="http://schemas.openxmlformats.org/officeDocument/2006/relationships/image" Target="../media/image1440.png"/><Relationship Id="rId280" Type="http://schemas.openxmlformats.org/officeDocument/2006/relationships/customXml" Target="../ink/ink1515.xml"/><Relationship Id="rId54" Type="http://schemas.openxmlformats.org/officeDocument/2006/relationships/customXml" Target="../ink/ink1402.xml"/><Relationship Id="rId75" Type="http://schemas.openxmlformats.org/officeDocument/2006/relationships/image" Target="../media/image1413.png"/><Relationship Id="rId96" Type="http://schemas.openxmlformats.org/officeDocument/2006/relationships/customXml" Target="../ink/ink1423.xml"/><Relationship Id="rId140" Type="http://schemas.openxmlformats.org/officeDocument/2006/relationships/customXml" Target="../ink/ink1445.xml"/><Relationship Id="rId161" Type="http://schemas.openxmlformats.org/officeDocument/2006/relationships/image" Target="../media/image1456.png"/><Relationship Id="rId182" Type="http://schemas.openxmlformats.org/officeDocument/2006/relationships/customXml" Target="../ink/ink1466.xml"/><Relationship Id="rId217" Type="http://schemas.openxmlformats.org/officeDocument/2006/relationships/image" Target="../media/image1484.png"/><Relationship Id="rId6" Type="http://schemas.openxmlformats.org/officeDocument/2006/relationships/customXml" Target="../ink/ink1378.xml"/><Relationship Id="rId238" Type="http://schemas.openxmlformats.org/officeDocument/2006/relationships/customXml" Target="../ink/ink1494.xml"/><Relationship Id="rId259" Type="http://schemas.openxmlformats.org/officeDocument/2006/relationships/image" Target="../media/image1505.png"/><Relationship Id="rId23" Type="http://schemas.openxmlformats.org/officeDocument/2006/relationships/image" Target="../media/image1387.png"/><Relationship Id="rId119" Type="http://schemas.openxmlformats.org/officeDocument/2006/relationships/image" Target="../media/image1435.png"/><Relationship Id="rId270" Type="http://schemas.openxmlformats.org/officeDocument/2006/relationships/customXml" Target="../ink/ink1510.xml"/><Relationship Id="rId44" Type="http://schemas.openxmlformats.org/officeDocument/2006/relationships/customXml" Target="../ink/ink1397.xml"/><Relationship Id="rId65" Type="http://schemas.openxmlformats.org/officeDocument/2006/relationships/image" Target="../media/image1408.png"/><Relationship Id="rId86" Type="http://schemas.openxmlformats.org/officeDocument/2006/relationships/customXml" Target="../ink/ink1418.xml"/><Relationship Id="rId130" Type="http://schemas.openxmlformats.org/officeDocument/2006/relationships/customXml" Target="../ink/ink1440.xml"/><Relationship Id="rId151" Type="http://schemas.openxmlformats.org/officeDocument/2006/relationships/image" Target="../media/image1451.png"/><Relationship Id="rId172" Type="http://schemas.openxmlformats.org/officeDocument/2006/relationships/customXml" Target="../ink/ink1461.xml"/><Relationship Id="rId193" Type="http://schemas.openxmlformats.org/officeDocument/2006/relationships/image" Target="../media/image1472.png"/><Relationship Id="rId207" Type="http://schemas.openxmlformats.org/officeDocument/2006/relationships/image" Target="../media/image1479.png"/><Relationship Id="rId228" Type="http://schemas.openxmlformats.org/officeDocument/2006/relationships/customXml" Target="../ink/ink1489.xml"/><Relationship Id="rId249" Type="http://schemas.openxmlformats.org/officeDocument/2006/relationships/image" Target="../media/image1500.png"/><Relationship Id="rId13" Type="http://schemas.openxmlformats.org/officeDocument/2006/relationships/image" Target="../media/image1382.png"/><Relationship Id="rId109" Type="http://schemas.openxmlformats.org/officeDocument/2006/relationships/image" Target="../media/image1430.png"/><Relationship Id="rId260" Type="http://schemas.openxmlformats.org/officeDocument/2006/relationships/customXml" Target="../ink/ink1505.xml"/><Relationship Id="rId281" Type="http://schemas.openxmlformats.org/officeDocument/2006/relationships/image" Target="../media/image1516.png"/><Relationship Id="rId34" Type="http://schemas.openxmlformats.org/officeDocument/2006/relationships/customXml" Target="../ink/ink1392.xml"/><Relationship Id="rId55" Type="http://schemas.openxmlformats.org/officeDocument/2006/relationships/image" Target="../media/image1403.png"/><Relationship Id="rId76" Type="http://schemas.openxmlformats.org/officeDocument/2006/relationships/customXml" Target="../ink/ink1413.xml"/><Relationship Id="rId97" Type="http://schemas.openxmlformats.org/officeDocument/2006/relationships/image" Target="../media/image1424.png"/><Relationship Id="rId120" Type="http://schemas.openxmlformats.org/officeDocument/2006/relationships/customXml" Target="../ink/ink1435.xml"/><Relationship Id="rId141" Type="http://schemas.openxmlformats.org/officeDocument/2006/relationships/image" Target="../media/image1446.png"/><Relationship Id="rId7" Type="http://schemas.openxmlformats.org/officeDocument/2006/relationships/image" Target="../media/image1379.png"/><Relationship Id="rId162" Type="http://schemas.openxmlformats.org/officeDocument/2006/relationships/customXml" Target="../ink/ink1456.xml"/><Relationship Id="rId183" Type="http://schemas.openxmlformats.org/officeDocument/2006/relationships/image" Target="../media/image1467.png"/><Relationship Id="rId218" Type="http://schemas.openxmlformats.org/officeDocument/2006/relationships/customXml" Target="../ink/ink1484.xml"/><Relationship Id="rId239" Type="http://schemas.openxmlformats.org/officeDocument/2006/relationships/image" Target="../media/image1495.png"/><Relationship Id="rId250" Type="http://schemas.openxmlformats.org/officeDocument/2006/relationships/customXml" Target="../ink/ink1500.xml"/><Relationship Id="rId271" Type="http://schemas.openxmlformats.org/officeDocument/2006/relationships/image" Target="../media/image1511.png"/><Relationship Id="rId24" Type="http://schemas.openxmlformats.org/officeDocument/2006/relationships/customXml" Target="../ink/ink1387.xml"/><Relationship Id="rId45" Type="http://schemas.openxmlformats.org/officeDocument/2006/relationships/image" Target="../media/image1398.png"/><Relationship Id="rId66" Type="http://schemas.openxmlformats.org/officeDocument/2006/relationships/customXml" Target="../ink/ink1408.xml"/><Relationship Id="rId87" Type="http://schemas.openxmlformats.org/officeDocument/2006/relationships/image" Target="../media/image1419.png"/><Relationship Id="rId110" Type="http://schemas.openxmlformats.org/officeDocument/2006/relationships/customXml" Target="../ink/ink1430.xml"/><Relationship Id="rId131" Type="http://schemas.openxmlformats.org/officeDocument/2006/relationships/image" Target="../media/image1441.png"/><Relationship Id="rId152" Type="http://schemas.openxmlformats.org/officeDocument/2006/relationships/customXml" Target="../ink/ink1451.xml"/><Relationship Id="rId173" Type="http://schemas.openxmlformats.org/officeDocument/2006/relationships/image" Target="../media/image1462.png"/><Relationship Id="rId194" Type="http://schemas.openxmlformats.org/officeDocument/2006/relationships/customXml" Target="../ink/ink1472.xml"/><Relationship Id="rId208" Type="http://schemas.openxmlformats.org/officeDocument/2006/relationships/customXml" Target="../ink/ink1479.xml"/><Relationship Id="rId229" Type="http://schemas.openxmlformats.org/officeDocument/2006/relationships/image" Target="../media/image1490.png"/><Relationship Id="rId240" Type="http://schemas.openxmlformats.org/officeDocument/2006/relationships/customXml" Target="../ink/ink1495.xml"/><Relationship Id="rId261" Type="http://schemas.openxmlformats.org/officeDocument/2006/relationships/image" Target="../media/image1506.png"/><Relationship Id="rId14" Type="http://schemas.openxmlformats.org/officeDocument/2006/relationships/customXml" Target="../ink/ink1382.xml"/><Relationship Id="rId35" Type="http://schemas.openxmlformats.org/officeDocument/2006/relationships/image" Target="../media/image1393.png"/><Relationship Id="rId56" Type="http://schemas.openxmlformats.org/officeDocument/2006/relationships/customXml" Target="../ink/ink1403.xml"/><Relationship Id="rId77" Type="http://schemas.openxmlformats.org/officeDocument/2006/relationships/image" Target="../media/image1414.png"/><Relationship Id="rId100" Type="http://schemas.openxmlformats.org/officeDocument/2006/relationships/customXml" Target="../ink/ink1425.xml"/><Relationship Id="rId282" Type="http://schemas.openxmlformats.org/officeDocument/2006/relationships/customXml" Target="../ink/ink1516.xml"/><Relationship Id="rId8" Type="http://schemas.openxmlformats.org/officeDocument/2006/relationships/customXml" Target="../ink/ink1379.xml"/><Relationship Id="rId98" Type="http://schemas.openxmlformats.org/officeDocument/2006/relationships/customXml" Target="../ink/ink1424.xml"/><Relationship Id="rId121" Type="http://schemas.openxmlformats.org/officeDocument/2006/relationships/image" Target="../media/image1436.png"/><Relationship Id="rId142" Type="http://schemas.openxmlformats.org/officeDocument/2006/relationships/customXml" Target="../ink/ink1446.xml"/><Relationship Id="rId163" Type="http://schemas.openxmlformats.org/officeDocument/2006/relationships/image" Target="../media/image1457.png"/><Relationship Id="rId184" Type="http://schemas.openxmlformats.org/officeDocument/2006/relationships/customXml" Target="../ink/ink1467.xml"/><Relationship Id="rId219" Type="http://schemas.openxmlformats.org/officeDocument/2006/relationships/image" Target="../media/image1485.png"/><Relationship Id="rId230" Type="http://schemas.openxmlformats.org/officeDocument/2006/relationships/customXml" Target="../ink/ink1490.xml"/><Relationship Id="rId251" Type="http://schemas.openxmlformats.org/officeDocument/2006/relationships/image" Target="../media/image1501.png"/><Relationship Id="rId25" Type="http://schemas.openxmlformats.org/officeDocument/2006/relationships/image" Target="../media/image1388.png"/><Relationship Id="rId46" Type="http://schemas.openxmlformats.org/officeDocument/2006/relationships/customXml" Target="../ink/ink1398.xml"/><Relationship Id="rId67" Type="http://schemas.openxmlformats.org/officeDocument/2006/relationships/image" Target="../media/image1409.png"/><Relationship Id="rId272" Type="http://schemas.openxmlformats.org/officeDocument/2006/relationships/customXml" Target="../ink/ink1511.xml"/><Relationship Id="rId88" Type="http://schemas.openxmlformats.org/officeDocument/2006/relationships/customXml" Target="../ink/ink1419.xml"/><Relationship Id="rId111" Type="http://schemas.openxmlformats.org/officeDocument/2006/relationships/image" Target="../media/image1431.png"/><Relationship Id="rId132" Type="http://schemas.openxmlformats.org/officeDocument/2006/relationships/customXml" Target="../ink/ink1441.xml"/><Relationship Id="rId153" Type="http://schemas.openxmlformats.org/officeDocument/2006/relationships/image" Target="../media/image1452.png"/><Relationship Id="rId174" Type="http://schemas.openxmlformats.org/officeDocument/2006/relationships/customXml" Target="../ink/ink1462.xml"/><Relationship Id="rId195" Type="http://schemas.openxmlformats.org/officeDocument/2006/relationships/image" Target="../media/image1473.png"/><Relationship Id="rId209" Type="http://schemas.openxmlformats.org/officeDocument/2006/relationships/image" Target="../media/image1480.png"/><Relationship Id="rId220" Type="http://schemas.openxmlformats.org/officeDocument/2006/relationships/customXml" Target="../ink/ink1485.xml"/><Relationship Id="rId241" Type="http://schemas.openxmlformats.org/officeDocument/2006/relationships/image" Target="../media/image1496.png"/><Relationship Id="rId15" Type="http://schemas.openxmlformats.org/officeDocument/2006/relationships/image" Target="../media/image1383.png"/><Relationship Id="rId36" Type="http://schemas.openxmlformats.org/officeDocument/2006/relationships/customXml" Target="../ink/ink1393.xml"/><Relationship Id="rId57" Type="http://schemas.openxmlformats.org/officeDocument/2006/relationships/image" Target="../media/image1404.png"/><Relationship Id="rId262" Type="http://schemas.openxmlformats.org/officeDocument/2006/relationships/customXml" Target="../ink/ink1506.xml"/><Relationship Id="rId283" Type="http://schemas.openxmlformats.org/officeDocument/2006/relationships/image" Target="../media/image1517.png"/><Relationship Id="rId78" Type="http://schemas.openxmlformats.org/officeDocument/2006/relationships/customXml" Target="../ink/ink1414.xml"/><Relationship Id="rId99" Type="http://schemas.openxmlformats.org/officeDocument/2006/relationships/image" Target="../media/image1425.png"/><Relationship Id="rId101" Type="http://schemas.openxmlformats.org/officeDocument/2006/relationships/image" Target="../media/image1426.png"/><Relationship Id="rId122" Type="http://schemas.openxmlformats.org/officeDocument/2006/relationships/customXml" Target="../ink/ink1436.xml"/><Relationship Id="rId143" Type="http://schemas.openxmlformats.org/officeDocument/2006/relationships/image" Target="../media/image1447.png"/><Relationship Id="rId164" Type="http://schemas.openxmlformats.org/officeDocument/2006/relationships/customXml" Target="../ink/ink1457.xml"/><Relationship Id="rId185" Type="http://schemas.openxmlformats.org/officeDocument/2006/relationships/image" Target="../media/image1468.png"/><Relationship Id="rId9" Type="http://schemas.openxmlformats.org/officeDocument/2006/relationships/image" Target="../media/image1380.png"/><Relationship Id="rId210" Type="http://schemas.openxmlformats.org/officeDocument/2006/relationships/customXml" Target="../ink/ink1480.xml"/><Relationship Id="rId26" Type="http://schemas.openxmlformats.org/officeDocument/2006/relationships/customXml" Target="../ink/ink1388.xml"/><Relationship Id="rId231" Type="http://schemas.openxmlformats.org/officeDocument/2006/relationships/image" Target="../media/image1491.png"/><Relationship Id="rId252" Type="http://schemas.openxmlformats.org/officeDocument/2006/relationships/customXml" Target="../ink/ink1501.xml"/><Relationship Id="rId273" Type="http://schemas.openxmlformats.org/officeDocument/2006/relationships/image" Target="../media/image1512.png"/><Relationship Id="rId47" Type="http://schemas.openxmlformats.org/officeDocument/2006/relationships/image" Target="../media/image1399.png"/><Relationship Id="rId68" Type="http://schemas.openxmlformats.org/officeDocument/2006/relationships/customXml" Target="../ink/ink1409.xml"/><Relationship Id="rId89" Type="http://schemas.openxmlformats.org/officeDocument/2006/relationships/image" Target="../media/image1420.png"/><Relationship Id="rId112" Type="http://schemas.openxmlformats.org/officeDocument/2006/relationships/customXml" Target="../ink/ink1431.xml"/><Relationship Id="rId133" Type="http://schemas.openxmlformats.org/officeDocument/2006/relationships/image" Target="../media/image1442.png"/><Relationship Id="rId154" Type="http://schemas.openxmlformats.org/officeDocument/2006/relationships/customXml" Target="../ink/ink1452.xml"/><Relationship Id="rId175" Type="http://schemas.openxmlformats.org/officeDocument/2006/relationships/image" Target="../media/image1463.png"/><Relationship Id="rId196" Type="http://schemas.openxmlformats.org/officeDocument/2006/relationships/customXml" Target="../ink/ink1473.xml"/><Relationship Id="rId200" Type="http://schemas.openxmlformats.org/officeDocument/2006/relationships/customXml" Target="../ink/ink1475.xml"/><Relationship Id="rId16" Type="http://schemas.openxmlformats.org/officeDocument/2006/relationships/customXml" Target="../ink/ink1383.xml"/><Relationship Id="rId221" Type="http://schemas.openxmlformats.org/officeDocument/2006/relationships/image" Target="../media/image1486.png"/><Relationship Id="rId242" Type="http://schemas.openxmlformats.org/officeDocument/2006/relationships/customXml" Target="../ink/ink1496.xml"/><Relationship Id="rId263" Type="http://schemas.openxmlformats.org/officeDocument/2006/relationships/image" Target="../media/image1507.png"/><Relationship Id="rId284" Type="http://schemas.openxmlformats.org/officeDocument/2006/relationships/customXml" Target="../ink/ink1517.xml"/><Relationship Id="rId37" Type="http://schemas.openxmlformats.org/officeDocument/2006/relationships/image" Target="../media/image1394.png"/><Relationship Id="rId58" Type="http://schemas.openxmlformats.org/officeDocument/2006/relationships/customXml" Target="../ink/ink1404.xml"/><Relationship Id="rId79" Type="http://schemas.openxmlformats.org/officeDocument/2006/relationships/image" Target="../media/image1415.png"/><Relationship Id="rId102" Type="http://schemas.openxmlformats.org/officeDocument/2006/relationships/customXml" Target="../ink/ink1426.xml"/><Relationship Id="rId123" Type="http://schemas.openxmlformats.org/officeDocument/2006/relationships/image" Target="../media/image1437.png"/><Relationship Id="rId144" Type="http://schemas.openxmlformats.org/officeDocument/2006/relationships/customXml" Target="../ink/ink1447.xml"/><Relationship Id="rId90" Type="http://schemas.openxmlformats.org/officeDocument/2006/relationships/customXml" Target="../ink/ink1420.xml"/><Relationship Id="rId165" Type="http://schemas.openxmlformats.org/officeDocument/2006/relationships/image" Target="../media/image1458.png"/><Relationship Id="rId186" Type="http://schemas.openxmlformats.org/officeDocument/2006/relationships/customXml" Target="../ink/ink1468.xml"/><Relationship Id="rId211" Type="http://schemas.openxmlformats.org/officeDocument/2006/relationships/image" Target="../media/image1481.png"/><Relationship Id="rId232" Type="http://schemas.openxmlformats.org/officeDocument/2006/relationships/customXml" Target="../ink/ink1491.xml"/><Relationship Id="rId253" Type="http://schemas.openxmlformats.org/officeDocument/2006/relationships/image" Target="../media/image1502.png"/><Relationship Id="rId274" Type="http://schemas.openxmlformats.org/officeDocument/2006/relationships/customXml" Target="../ink/ink1512.xml"/><Relationship Id="rId27" Type="http://schemas.openxmlformats.org/officeDocument/2006/relationships/image" Target="../media/image1389.png"/><Relationship Id="rId48" Type="http://schemas.openxmlformats.org/officeDocument/2006/relationships/customXml" Target="../ink/ink1399.xml"/><Relationship Id="rId69" Type="http://schemas.openxmlformats.org/officeDocument/2006/relationships/image" Target="../media/image1410.png"/><Relationship Id="rId113" Type="http://schemas.openxmlformats.org/officeDocument/2006/relationships/image" Target="../media/image1432.png"/><Relationship Id="rId134" Type="http://schemas.openxmlformats.org/officeDocument/2006/relationships/customXml" Target="../ink/ink1442.xml"/><Relationship Id="rId80" Type="http://schemas.openxmlformats.org/officeDocument/2006/relationships/customXml" Target="../ink/ink1415.xml"/><Relationship Id="rId155" Type="http://schemas.openxmlformats.org/officeDocument/2006/relationships/image" Target="../media/image1453.png"/><Relationship Id="rId176" Type="http://schemas.openxmlformats.org/officeDocument/2006/relationships/customXml" Target="../ink/ink1463.xml"/><Relationship Id="rId197" Type="http://schemas.openxmlformats.org/officeDocument/2006/relationships/image" Target="../media/image1474.png"/><Relationship Id="rId201" Type="http://schemas.openxmlformats.org/officeDocument/2006/relationships/image" Target="../media/image1476.png"/><Relationship Id="rId222" Type="http://schemas.openxmlformats.org/officeDocument/2006/relationships/customXml" Target="../ink/ink1486.xml"/><Relationship Id="rId243" Type="http://schemas.openxmlformats.org/officeDocument/2006/relationships/image" Target="../media/image1497.png"/><Relationship Id="rId264" Type="http://schemas.openxmlformats.org/officeDocument/2006/relationships/customXml" Target="../ink/ink1507.xml"/><Relationship Id="rId285" Type="http://schemas.openxmlformats.org/officeDocument/2006/relationships/image" Target="../media/image1518.png"/><Relationship Id="rId17" Type="http://schemas.openxmlformats.org/officeDocument/2006/relationships/image" Target="../media/image1384.png"/><Relationship Id="rId38" Type="http://schemas.openxmlformats.org/officeDocument/2006/relationships/customXml" Target="../ink/ink1394.xml"/><Relationship Id="rId59" Type="http://schemas.openxmlformats.org/officeDocument/2006/relationships/image" Target="../media/image1405.png"/><Relationship Id="rId103" Type="http://schemas.openxmlformats.org/officeDocument/2006/relationships/image" Target="../media/image1427.png"/><Relationship Id="rId124" Type="http://schemas.openxmlformats.org/officeDocument/2006/relationships/customXml" Target="../ink/ink1437.xml"/><Relationship Id="rId70" Type="http://schemas.openxmlformats.org/officeDocument/2006/relationships/customXml" Target="../ink/ink1410.xml"/><Relationship Id="rId91" Type="http://schemas.openxmlformats.org/officeDocument/2006/relationships/image" Target="../media/image1421.png"/><Relationship Id="rId145" Type="http://schemas.openxmlformats.org/officeDocument/2006/relationships/image" Target="../media/image1448.png"/><Relationship Id="rId166" Type="http://schemas.openxmlformats.org/officeDocument/2006/relationships/customXml" Target="../ink/ink1458.xml"/><Relationship Id="rId187" Type="http://schemas.openxmlformats.org/officeDocument/2006/relationships/image" Target="../media/image1469.png"/><Relationship Id="rId1" Type="http://schemas.openxmlformats.org/officeDocument/2006/relationships/slideLayout" Target="../slideLayouts/slideLayout10.xml"/><Relationship Id="rId212" Type="http://schemas.openxmlformats.org/officeDocument/2006/relationships/customXml" Target="../ink/ink1481.xml"/><Relationship Id="rId233" Type="http://schemas.openxmlformats.org/officeDocument/2006/relationships/image" Target="../media/image1492.png"/><Relationship Id="rId254" Type="http://schemas.openxmlformats.org/officeDocument/2006/relationships/customXml" Target="../ink/ink1502.xml"/><Relationship Id="rId28" Type="http://schemas.openxmlformats.org/officeDocument/2006/relationships/customXml" Target="../ink/ink1389.xml"/><Relationship Id="rId49" Type="http://schemas.openxmlformats.org/officeDocument/2006/relationships/image" Target="../media/image1400.png"/><Relationship Id="rId114" Type="http://schemas.openxmlformats.org/officeDocument/2006/relationships/customXml" Target="../ink/ink1432.xml"/><Relationship Id="rId275" Type="http://schemas.openxmlformats.org/officeDocument/2006/relationships/image" Target="../media/image1513.png"/><Relationship Id="rId60" Type="http://schemas.openxmlformats.org/officeDocument/2006/relationships/customXml" Target="../ink/ink1405.xml"/><Relationship Id="rId81" Type="http://schemas.openxmlformats.org/officeDocument/2006/relationships/image" Target="../media/image1416.png"/><Relationship Id="rId135" Type="http://schemas.openxmlformats.org/officeDocument/2006/relationships/image" Target="../media/image1443.png"/><Relationship Id="rId156" Type="http://schemas.openxmlformats.org/officeDocument/2006/relationships/customXml" Target="../ink/ink1453.xml"/><Relationship Id="rId177" Type="http://schemas.openxmlformats.org/officeDocument/2006/relationships/image" Target="../media/image1464.png"/><Relationship Id="rId198" Type="http://schemas.openxmlformats.org/officeDocument/2006/relationships/customXml" Target="../ink/ink1474.xml"/><Relationship Id="rId202" Type="http://schemas.openxmlformats.org/officeDocument/2006/relationships/customXml" Target="../ink/ink1476.xml"/><Relationship Id="rId223" Type="http://schemas.openxmlformats.org/officeDocument/2006/relationships/image" Target="../media/image1487.png"/><Relationship Id="rId244" Type="http://schemas.openxmlformats.org/officeDocument/2006/relationships/customXml" Target="../ink/ink1497.xml"/><Relationship Id="rId18" Type="http://schemas.openxmlformats.org/officeDocument/2006/relationships/customXml" Target="../ink/ink1384.xml"/><Relationship Id="rId39" Type="http://schemas.openxmlformats.org/officeDocument/2006/relationships/image" Target="../media/image1395.png"/><Relationship Id="rId265" Type="http://schemas.openxmlformats.org/officeDocument/2006/relationships/image" Target="../media/image1508.png"/><Relationship Id="rId286" Type="http://schemas.openxmlformats.org/officeDocument/2006/relationships/customXml" Target="../ink/ink1518.xml"/><Relationship Id="rId50" Type="http://schemas.openxmlformats.org/officeDocument/2006/relationships/customXml" Target="../ink/ink1400.xml"/><Relationship Id="rId104" Type="http://schemas.openxmlformats.org/officeDocument/2006/relationships/customXml" Target="../ink/ink1427.xml"/><Relationship Id="rId125" Type="http://schemas.openxmlformats.org/officeDocument/2006/relationships/image" Target="../media/image1438.png"/><Relationship Id="rId146" Type="http://schemas.openxmlformats.org/officeDocument/2006/relationships/customXml" Target="../ink/ink1448.xml"/><Relationship Id="rId167" Type="http://schemas.openxmlformats.org/officeDocument/2006/relationships/image" Target="../media/image1459.png"/><Relationship Id="rId188" Type="http://schemas.openxmlformats.org/officeDocument/2006/relationships/customXml" Target="../ink/ink1469.xml"/><Relationship Id="rId71" Type="http://schemas.openxmlformats.org/officeDocument/2006/relationships/image" Target="../media/image1411.png"/><Relationship Id="rId92" Type="http://schemas.openxmlformats.org/officeDocument/2006/relationships/customXml" Target="../ink/ink1421.xml"/><Relationship Id="rId213" Type="http://schemas.openxmlformats.org/officeDocument/2006/relationships/image" Target="../media/image1482.png"/><Relationship Id="rId234" Type="http://schemas.openxmlformats.org/officeDocument/2006/relationships/customXml" Target="../ink/ink1492.xml"/><Relationship Id="rId2" Type="http://schemas.openxmlformats.org/officeDocument/2006/relationships/customXml" Target="../ink/ink1376.xml"/><Relationship Id="rId29" Type="http://schemas.openxmlformats.org/officeDocument/2006/relationships/image" Target="../media/image1390.png"/><Relationship Id="rId255" Type="http://schemas.openxmlformats.org/officeDocument/2006/relationships/image" Target="../media/image1503.png"/><Relationship Id="rId276" Type="http://schemas.openxmlformats.org/officeDocument/2006/relationships/customXml" Target="../ink/ink1513.xml"/><Relationship Id="rId40" Type="http://schemas.openxmlformats.org/officeDocument/2006/relationships/customXml" Target="../ink/ink1395.xml"/><Relationship Id="rId115" Type="http://schemas.openxmlformats.org/officeDocument/2006/relationships/image" Target="../media/image1433.png"/><Relationship Id="rId136" Type="http://schemas.openxmlformats.org/officeDocument/2006/relationships/customXml" Target="../ink/ink1443.xml"/><Relationship Id="rId157" Type="http://schemas.openxmlformats.org/officeDocument/2006/relationships/image" Target="../media/image1454.png"/><Relationship Id="rId178" Type="http://schemas.openxmlformats.org/officeDocument/2006/relationships/customXml" Target="../ink/ink1464.xml"/><Relationship Id="rId61" Type="http://schemas.openxmlformats.org/officeDocument/2006/relationships/image" Target="../media/image1406.png"/><Relationship Id="rId82" Type="http://schemas.openxmlformats.org/officeDocument/2006/relationships/customXml" Target="../ink/ink1416.xml"/><Relationship Id="rId199" Type="http://schemas.openxmlformats.org/officeDocument/2006/relationships/image" Target="../media/image1475.png"/><Relationship Id="rId203" Type="http://schemas.openxmlformats.org/officeDocument/2006/relationships/image" Target="../media/image1477.png"/><Relationship Id="rId19" Type="http://schemas.openxmlformats.org/officeDocument/2006/relationships/image" Target="../media/image1385.png"/><Relationship Id="rId224" Type="http://schemas.openxmlformats.org/officeDocument/2006/relationships/customXml" Target="../ink/ink1487.xml"/><Relationship Id="rId245" Type="http://schemas.openxmlformats.org/officeDocument/2006/relationships/image" Target="../media/image1498.png"/><Relationship Id="rId266" Type="http://schemas.openxmlformats.org/officeDocument/2006/relationships/customXml" Target="../ink/ink1508.xml"/><Relationship Id="rId287" Type="http://schemas.openxmlformats.org/officeDocument/2006/relationships/image" Target="../media/image1519.png"/><Relationship Id="rId30" Type="http://schemas.openxmlformats.org/officeDocument/2006/relationships/customXml" Target="../ink/ink1390.xml"/><Relationship Id="rId105" Type="http://schemas.openxmlformats.org/officeDocument/2006/relationships/image" Target="../media/image1428.png"/><Relationship Id="rId126" Type="http://schemas.openxmlformats.org/officeDocument/2006/relationships/customXml" Target="../ink/ink1438.xml"/><Relationship Id="rId147" Type="http://schemas.openxmlformats.org/officeDocument/2006/relationships/image" Target="../media/image1449.png"/><Relationship Id="rId168" Type="http://schemas.openxmlformats.org/officeDocument/2006/relationships/customXml" Target="../ink/ink1459.xml"/><Relationship Id="rId51" Type="http://schemas.openxmlformats.org/officeDocument/2006/relationships/image" Target="../media/image1401.png"/><Relationship Id="rId72" Type="http://schemas.openxmlformats.org/officeDocument/2006/relationships/customXml" Target="../ink/ink1411.xml"/><Relationship Id="rId93" Type="http://schemas.openxmlformats.org/officeDocument/2006/relationships/image" Target="../media/image1422.png"/><Relationship Id="rId189" Type="http://schemas.openxmlformats.org/officeDocument/2006/relationships/image" Target="../media/image1470.png"/><Relationship Id="rId3" Type="http://schemas.openxmlformats.org/officeDocument/2006/relationships/image" Target="../media/image1377.png"/><Relationship Id="rId214" Type="http://schemas.openxmlformats.org/officeDocument/2006/relationships/customXml" Target="../ink/ink1482.xml"/><Relationship Id="rId235" Type="http://schemas.openxmlformats.org/officeDocument/2006/relationships/image" Target="../media/image1493.png"/><Relationship Id="rId256" Type="http://schemas.openxmlformats.org/officeDocument/2006/relationships/customXml" Target="../ink/ink1503.xml"/><Relationship Id="rId277" Type="http://schemas.openxmlformats.org/officeDocument/2006/relationships/image" Target="../media/image1514.png"/><Relationship Id="rId116" Type="http://schemas.openxmlformats.org/officeDocument/2006/relationships/customXml" Target="../ink/ink1433.xml"/><Relationship Id="rId137" Type="http://schemas.openxmlformats.org/officeDocument/2006/relationships/image" Target="../media/image1444.png"/><Relationship Id="rId158" Type="http://schemas.openxmlformats.org/officeDocument/2006/relationships/customXml" Target="../ink/ink1454.xml"/><Relationship Id="rId20" Type="http://schemas.openxmlformats.org/officeDocument/2006/relationships/customXml" Target="../ink/ink1385.xml"/><Relationship Id="rId41" Type="http://schemas.openxmlformats.org/officeDocument/2006/relationships/image" Target="../media/image1396.png"/><Relationship Id="rId62" Type="http://schemas.openxmlformats.org/officeDocument/2006/relationships/customXml" Target="../ink/ink1406.xml"/><Relationship Id="rId83" Type="http://schemas.openxmlformats.org/officeDocument/2006/relationships/image" Target="../media/image1417.png"/><Relationship Id="rId179" Type="http://schemas.openxmlformats.org/officeDocument/2006/relationships/image" Target="../media/image1465.png"/><Relationship Id="rId190" Type="http://schemas.openxmlformats.org/officeDocument/2006/relationships/customXml" Target="../ink/ink1470.xml"/><Relationship Id="rId204" Type="http://schemas.openxmlformats.org/officeDocument/2006/relationships/customXml" Target="../ink/ink1477.xml"/><Relationship Id="rId225" Type="http://schemas.openxmlformats.org/officeDocument/2006/relationships/image" Target="../media/image1488.png"/><Relationship Id="rId246" Type="http://schemas.openxmlformats.org/officeDocument/2006/relationships/customXml" Target="../ink/ink1498.xml"/><Relationship Id="rId267" Type="http://schemas.openxmlformats.org/officeDocument/2006/relationships/image" Target="../media/image1509.png"/><Relationship Id="rId106" Type="http://schemas.openxmlformats.org/officeDocument/2006/relationships/customXml" Target="../ink/ink1428.xml"/><Relationship Id="rId127" Type="http://schemas.openxmlformats.org/officeDocument/2006/relationships/image" Target="../media/image1439.png"/><Relationship Id="rId10" Type="http://schemas.openxmlformats.org/officeDocument/2006/relationships/customXml" Target="../ink/ink1380.xml"/><Relationship Id="rId31" Type="http://schemas.openxmlformats.org/officeDocument/2006/relationships/image" Target="../media/image1391.png"/><Relationship Id="rId52" Type="http://schemas.openxmlformats.org/officeDocument/2006/relationships/customXml" Target="../ink/ink1401.xml"/><Relationship Id="rId73" Type="http://schemas.openxmlformats.org/officeDocument/2006/relationships/image" Target="../media/image1412.png"/><Relationship Id="rId94" Type="http://schemas.openxmlformats.org/officeDocument/2006/relationships/customXml" Target="../ink/ink1422.xml"/><Relationship Id="rId148" Type="http://schemas.openxmlformats.org/officeDocument/2006/relationships/customXml" Target="../ink/ink1449.xml"/><Relationship Id="rId169" Type="http://schemas.openxmlformats.org/officeDocument/2006/relationships/image" Target="../media/image1460.png"/><Relationship Id="rId4" Type="http://schemas.openxmlformats.org/officeDocument/2006/relationships/customXml" Target="../ink/ink1377.xml"/><Relationship Id="rId180" Type="http://schemas.openxmlformats.org/officeDocument/2006/relationships/customXml" Target="../ink/ink1465.xml"/><Relationship Id="rId215" Type="http://schemas.openxmlformats.org/officeDocument/2006/relationships/image" Target="../media/image1483.png"/><Relationship Id="rId236" Type="http://schemas.openxmlformats.org/officeDocument/2006/relationships/customXml" Target="../ink/ink1493.xml"/><Relationship Id="rId257" Type="http://schemas.openxmlformats.org/officeDocument/2006/relationships/image" Target="../media/image1504.png"/><Relationship Id="rId278" Type="http://schemas.openxmlformats.org/officeDocument/2006/relationships/customXml" Target="../ink/ink1514.xml"/><Relationship Id="rId42" Type="http://schemas.openxmlformats.org/officeDocument/2006/relationships/customXml" Target="../ink/ink1396.xml"/><Relationship Id="rId84" Type="http://schemas.openxmlformats.org/officeDocument/2006/relationships/customXml" Target="../ink/ink1417.xml"/><Relationship Id="rId138" Type="http://schemas.openxmlformats.org/officeDocument/2006/relationships/customXml" Target="../ink/ink1444.xml"/><Relationship Id="rId191" Type="http://schemas.openxmlformats.org/officeDocument/2006/relationships/image" Target="../media/image1471.png"/><Relationship Id="rId205" Type="http://schemas.openxmlformats.org/officeDocument/2006/relationships/image" Target="../media/image1478.png"/><Relationship Id="rId247" Type="http://schemas.openxmlformats.org/officeDocument/2006/relationships/image" Target="../media/image1499.png"/><Relationship Id="rId107" Type="http://schemas.openxmlformats.org/officeDocument/2006/relationships/image" Target="../media/image1429.png"/><Relationship Id="rId11" Type="http://schemas.openxmlformats.org/officeDocument/2006/relationships/image" Target="../media/image1381.png"/><Relationship Id="rId53" Type="http://schemas.openxmlformats.org/officeDocument/2006/relationships/image" Target="../media/image1402.png"/><Relationship Id="rId149" Type="http://schemas.openxmlformats.org/officeDocument/2006/relationships/image" Target="../media/image1450.png"/><Relationship Id="rId95" Type="http://schemas.openxmlformats.org/officeDocument/2006/relationships/image" Target="../media/image1423.png"/><Relationship Id="rId160" Type="http://schemas.openxmlformats.org/officeDocument/2006/relationships/customXml" Target="../ink/ink1455.xml"/><Relationship Id="rId216" Type="http://schemas.openxmlformats.org/officeDocument/2006/relationships/customXml" Target="../ink/ink1483.xml"/><Relationship Id="rId258" Type="http://schemas.openxmlformats.org/officeDocument/2006/relationships/customXml" Target="../ink/ink1504.xml"/><Relationship Id="rId22" Type="http://schemas.openxmlformats.org/officeDocument/2006/relationships/customXml" Target="../ink/ink1386.xml"/><Relationship Id="rId64" Type="http://schemas.openxmlformats.org/officeDocument/2006/relationships/customXml" Target="../ink/ink1407.xml"/><Relationship Id="rId118" Type="http://schemas.openxmlformats.org/officeDocument/2006/relationships/customXml" Target="../ink/ink1434.xml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77.png"/><Relationship Id="rId671" Type="http://schemas.openxmlformats.org/officeDocument/2006/relationships/image" Target="../media/image1850.png"/><Relationship Id="rId21" Type="http://schemas.openxmlformats.org/officeDocument/2006/relationships/image" Target="../media/image1529.png"/><Relationship Id="rId324" Type="http://schemas.openxmlformats.org/officeDocument/2006/relationships/customXml" Target="../ink/ink1680.xml"/><Relationship Id="rId531" Type="http://schemas.openxmlformats.org/officeDocument/2006/relationships/image" Target="../media/image1782.png"/><Relationship Id="rId629" Type="http://schemas.openxmlformats.org/officeDocument/2006/relationships/image" Target="../media/image1829.png"/><Relationship Id="rId170" Type="http://schemas.openxmlformats.org/officeDocument/2006/relationships/customXml" Target="../ink/ink1603.xml"/><Relationship Id="rId268" Type="http://schemas.openxmlformats.org/officeDocument/2006/relationships/customXml" Target="../ink/ink1652.xml"/><Relationship Id="rId475" Type="http://schemas.openxmlformats.org/officeDocument/2006/relationships/image" Target="../media/image1754.png"/><Relationship Id="rId682" Type="http://schemas.openxmlformats.org/officeDocument/2006/relationships/customXml" Target="../ink/ink1860.xml"/><Relationship Id="rId32" Type="http://schemas.openxmlformats.org/officeDocument/2006/relationships/customXml" Target="../ink/ink1534.xml"/><Relationship Id="rId128" Type="http://schemas.openxmlformats.org/officeDocument/2006/relationships/customXml" Target="../ink/ink1582.xml"/><Relationship Id="rId335" Type="http://schemas.openxmlformats.org/officeDocument/2006/relationships/image" Target="../media/image1684.png"/><Relationship Id="rId542" Type="http://schemas.openxmlformats.org/officeDocument/2006/relationships/customXml" Target="../ink/ink1789.xml"/><Relationship Id="rId181" Type="http://schemas.openxmlformats.org/officeDocument/2006/relationships/image" Target="../media/image1609.png"/><Relationship Id="rId402" Type="http://schemas.openxmlformats.org/officeDocument/2006/relationships/customXml" Target="../ink/ink1719.xml"/><Relationship Id="rId279" Type="http://schemas.openxmlformats.org/officeDocument/2006/relationships/image" Target="../media/image1657.png"/><Relationship Id="rId486" Type="http://schemas.openxmlformats.org/officeDocument/2006/relationships/customXml" Target="../ink/ink1761.xml"/><Relationship Id="rId693" Type="http://schemas.openxmlformats.org/officeDocument/2006/relationships/image" Target="../media/image1861.png"/><Relationship Id="rId707" Type="http://schemas.openxmlformats.org/officeDocument/2006/relationships/image" Target="../media/image1868.png"/><Relationship Id="rId43" Type="http://schemas.openxmlformats.org/officeDocument/2006/relationships/image" Target="../media/image1540.png"/><Relationship Id="rId139" Type="http://schemas.openxmlformats.org/officeDocument/2006/relationships/image" Target="../media/image1588.png"/><Relationship Id="rId346" Type="http://schemas.openxmlformats.org/officeDocument/2006/relationships/customXml" Target="../ink/ink1691.xml"/><Relationship Id="rId553" Type="http://schemas.openxmlformats.org/officeDocument/2006/relationships/customXml" Target="../ink/ink1795.xml"/><Relationship Id="rId192" Type="http://schemas.openxmlformats.org/officeDocument/2006/relationships/customXml" Target="../ink/ink1614.xml"/><Relationship Id="rId206" Type="http://schemas.openxmlformats.org/officeDocument/2006/relationships/customXml" Target="../ink/ink1621.xml"/><Relationship Id="rId413" Type="http://schemas.openxmlformats.org/officeDocument/2006/relationships/image" Target="../media/image1723.png"/><Relationship Id="rId497" Type="http://schemas.openxmlformats.org/officeDocument/2006/relationships/image" Target="../media/image1765.png"/><Relationship Id="rId620" Type="http://schemas.openxmlformats.org/officeDocument/2006/relationships/customXml" Target="../ink/ink1829.xml"/><Relationship Id="rId718" Type="http://schemas.openxmlformats.org/officeDocument/2006/relationships/customXml" Target="../ink/ink1878.xml"/><Relationship Id="rId357" Type="http://schemas.openxmlformats.org/officeDocument/2006/relationships/image" Target="../media/image1695.png"/><Relationship Id="rId54" Type="http://schemas.openxmlformats.org/officeDocument/2006/relationships/customXml" Target="../ink/ink1545.xml"/><Relationship Id="rId217" Type="http://schemas.openxmlformats.org/officeDocument/2006/relationships/image" Target="../media/image1627.png"/><Relationship Id="rId564" Type="http://schemas.openxmlformats.org/officeDocument/2006/relationships/image" Target="../media/image1798.png"/><Relationship Id="rId424" Type="http://schemas.openxmlformats.org/officeDocument/2006/relationships/customXml" Target="../ink/ink1730.xml"/><Relationship Id="rId631" Type="http://schemas.openxmlformats.org/officeDocument/2006/relationships/image" Target="../media/image1830.png"/><Relationship Id="rId270" Type="http://schemas.openxmlformats.org/officeDocument/2006/relationships/customXml" Target="../ink/ink1653.xml"/><Relationship Id="rId65" Type="http://schemas.openxmlformats.org/officeDocument/2006/relationships/image" Target="../media/image1551.png"/><Relationship Id="rId130" Type="http://schemas.openxmlformats.org/officeDocument/2006/relationships/customXml" Target="../ink/ink1583.xml"/><Relationship Id="rId368" Type="http://schemas.openxmlformats.org/officeDocument/2006/relationships/customXml" Target="../ink/ink1702.xml"/><Relationship Id="rId575" Type="http://schemas.openxmlformats.org/officeDocument/2006/relationships/customXml" Target="../ink/ink1806.xml"/><Relationship Id="rId228" Type="http://schemas.openxmlformats.org/officeDocument/2006/relationships/customXml" Target="../ink/ink1632.xml"/><Relationship Id="rId435" Type="http://schemas.openxmlformats.org/officeDocument/2006/relationships/image" Target="../media/image1734.png"/><Relationship Id="rId642" Type="http://schemas.openxmlformats.org/officeDocument/2006/relationships/customXml" Target="../ink/ink1840.xml"/><Relationship Id="rId281" Type="http://schemas.openxmlformats.org/officeDocument/2006/relationships/image" Target="../media/image1658.png"/><Relationship Id="rId502" Type="http://schemas.openxmlformats.org/officeDocument/2006/relationships/customXml" Target="../ink/ink1769.xml"/><Relationship Id="rId76" Type="http://schemas.openxmlformats.org/officeDocument/2006/relationships/customXml" Target="../ink/ink1556.xml"/><Relationship Id="rId141" Type="http://schemas.openxmlformats.org/officeDocument/2006/relationships/image" Target="../media/image1589.png"/><Relationship Id="rId379" Type="http://schemas.openxmlformats.org/officeDocument/2006/relationships/image" Target="../media/image1706.png"/><Relationship Id="rId586" Type="http://schemas.openxmlformats.org/officeDocument/2006/relationships/image" Target="../media/image1809.png"/><Relationship Id="rId7" Type="http://schemas.openxmlformats.org/officeDocument/2006/relationships/image" Target="../media/image1522.png"/><Relationship Id="rId239" Type="http://schemas.openxmlformats.org/officeDocument/2006/relationships/image" Target="../media/image1638.png"/><Relationship Id="rId446" Type="http://schemas.openxmlformats.org/officeDocument/2006/relationships/customXml" Target="../ink/ink1741.xml"/><Relationship Id="rId653" Type="http://schemas.openxmlformats.org/officeDocument/2006/relationships/image" Target="../media/image1841.png"/><Relationship Id="rId292" Type="http://schemas.openxmlformats.org/officeDocument/2006/relationships/customXml" Target="../ink/ink1664.xml"/><Relationship Id="rId306" Type="http://schemas.openxmlformats.org/officeDocument/2006/relationships/customXml" Target="../ink/ink1671.xml"/><Relationship Id="rId87" Type="http://schemas.openxmlformats.org/officeDocument/2006/relationships/image" Target="../media/image1562.png"/><Relationship Id="rId513" Type="http://schemas.openxmlformats.org/officeDocument/2006/relationships/image" Target="../media/image1773.png"/><Relationship Id="rId597" Type="http://schemas.openxmlformats.org/officeDocument/2006/relationships/customXml" Target="../ink/ink1817.xml"/><Relationship Id="rId720" Type="http://schemas.openxmlformats.org/officeDocument/2006/relationships/customXml" Target="../ink/ink1879.xml"/><Relationship Id="rId152" Type="http://schemas.openxmlformats.org/officeDocument/2006/relationships/customXml" Target="../ink/ink1594.xml"/><Relationship Id="rId457" Type="http://schemas.openxmlformats.org/officeDocument/2006/relationships/image" Target="../media/image1745.png"/><Relationship Id="rId664" Type="http://schemas.openxmlformats.org/officeDocument/2006/relationships/customXml" Target="../ink/ink1851.xml"/><Relationship Id="rId14" Type="http://schemas.openxmlformats.org/officeDocument/2006/relationships/customXml" Target="../ink/ink1525.xml"/><Relationship Id="rId317" Type="http://schemas.openxmlformats.org/officeDocument/2006/relationships/image" Target="../media/image1675.png"/><Relationship Id="rId524" Type="http://schemas.openxmlformats.org/officeDocument/2006/relationships/customXml" Target="../ink/ink1780.xml"/><Relationship Id="rId98" Type="http://schemas.openxmlformats.org/officeDocument/2006/relationships/customXml" Target="../ink/ink1567.xml"/><Relationship Id="rId163" Type="http://schemas.openxmlformats.org/officeDocument/2006/relationships/image" Target="../media/image1600.png"/><Relationship Id="rId370" Type="http://schemas.openxmlformats.org/officeDocument/2006/relationships/customXml" Target="../ink/ink1703.xml"/><Relationship Id="rId230" Type="http://schemas.openxmlformats.org/officeDocument/2006/relationships/customXml" Target="../ink/ink1633.xml"/><Relationship Id="rId468" Type="http://schemas.openxmlformats.org/officeDocument/2006/relationships/customXml" Target="../ink/ink1752.xml"/><Relationship Id="rId675" Type="http://schemas.openxmlformats.org/officeDocument/2006/relationships/image" Target="../media/image1852.png"/><Relationship Id="rId25" Type="http://schemas.openxmlformats.org/officeDocument/2006/relationships/image" Target="../media/image1531.png"/><Relationship Id="rId328" Type="http://schemas.openxmlformats.org/officeDocument/2006/relationships/customXml" Target="../ink/ink1682.xml"/><Relationship Id="rId535" Type="http://schemas.openxmlformats.org/officeDocument/2006/relationships/image" Target="../media/image1784.png"/><Relationship Id="rId174" Type="http://schemas.openxmlformats.org/officeDocument/2006/relationships/customXml" Target="../ink/ink1605.xml"/><Relationship Id="rId381" Type="http://schemas.openxmlformats.org/officeDocument/2006/relationships/image" Target="../media/image1707.png"/><Relationship Id="rId602" Type="http://schemas.openxmlformats.org/officeDocument/2006/relationships/image" Target="../media/image1817.png"/><Relationship Id="rId241" Type="http://schemas.openxmlformats.org/officeDocument/2006/relationships/image" Target="../media/image1639.png"/><Relationship Id="rId479" Type="http://schemas.openxmlformats.org/officeDocument/2006/relationships/image" Target="../media/image1756.png"/><Relationship Id="rId686" Type="http://schemas.openxmlformats.org/officeDocument/2006/relationships/customXml" Target="../ink/ink1862.xml"/><Relationship Id="rId36" Type="http://schemas.openxmlformats.org/officeDocument/2006/relationships/customXml" Target="../ink/ink1536.xml"/><Relationship Id="rId339" Type="http://schemas.openxmlformats.org/officeDocument/2006/relationships/image" Target="../media/image1686.png"/><Relationship Id="rId546" Type="http://schemas.openxmlformats.org/officeDocument/2006/relationships/customXml" Target="../ink/ink1791.xml"/><Relationship Id="rId101" Type="http://schemas.openxmlformats.org/officeDocument/2006/relationships/image" Target="../media/image1569.png"/><Relationship Id="rId185" Type="http://schemas.openxmlformats.org/officeDocument/2006/relationships/image" Target="../media/image1611.png"/><Relationship Id="rId406" Type="http://schemas.openxmlformats.org/officeDocument/2006/relationships/customXml" Target="../ink/ink1721.xml"/><Relationship Id="rId392" Type="http://schemas.openxmlformats.org/officeDocument/2006/relationships/customXml" Target="../ink/ink1714.xml"/><Relationship Id="rId613" Type="http://schemas.openxmlformats.org/officeDocument/2006/relationships/customXml" Target="../ink/ink1825.xml"/><Relationship Id="rId697" Type="http://schemas.openxmlformats.org/officeDocument/2006/relationships/image" Target="../media/image1863.png"/><Relationship Id="rId252" Type="http://schemas.openxmlformats.org/officeDocument/2006/relationships/customXml" Target="../ink/ink1644.xml"/><Relationship Id="rId47" Type="http://schemas.openxmlformats.org/officeDocument/2006/relationships/image" Target="../media/image1542.png"/><Relationship Id="rId112" Type="http://schemas.openxmlformats.org/officeDocument/2006/relationships/customXml" Target="../ink/ink1574.xml"/><Relationship Id="rId557" Type="http://schemas.openxmlformats.org/officeDocument/2006/relationships/customXml" Target="../ink/ink1797.xml"/><Relationship Id="rId196" Type="http://schemas.openxmlformats.org/officeDocument/2006/relationships/customXml" Target="../ink/ink1616.xml"/><Relationship Id="rId417" Type="http://schemas.openxmlformats.org/officeDocument/2006/relationships/image" Target="../media/image1725.png"/><Relationship Id="rId624" Type="http://schemas.openxmlformats.org/officeDocument/2006/relationships/customXml" Target="../ink/ink1831.xml"/><Relationship Id="rId263" Type="http://schemas.openxmlformats.org/officeDocument/2006/relationships/image" Target="../media/image1649.png"/><Relationship Id="rId470" Type="http://schemas.openxmlformats.org/officeDocument/2006/relationships/customXml" Target="../ink/ink1753.xml"/><Relationship Id="rId58" Type="http://schemas.openxmlformats.org/officeDocument/2006/relationships/customXml" Target="../ink/ink1547.xml"/><Relationship Id="rId123" Type="http://schemas.openxmlformats.org/officeDocument/2006/relationships/image" Target="../media/image1580.png"/><Relationship Id="rId330" Type="http://schemas.openxmlformats.org/officeDocument/2006/relationships/customXml" Target="../ink/ink1683.xml"/><Relationship Id="rId568" Type="http://schemas.openxmlformats.org/officeDocument/2006/relationships/image" Target="../media/image1800.png"/><Relationship Id="rId428" Type="http://schemas.openxmlformats.org/officeDocument/2006/relationships/customXml" Target="../ink/ink1732.xml"/><Relationship Id="rId635" Type="http://schemas.openxmlformats.org/officeDocument/2006/relationships/image" Target="../media/image1832.png"/><Relationship Id="rId274" Type="http://schemas.openxmlformats.org/officeDocument/2006/relationships/customXml" Target="../ink/ink1655.xml"/><Relationship Id="rId481" Type="http://schemas.openxmlformats.org/officeDocument/2006/relationships/image" Target="../media/image1757.png"/><Relationship Id="rId702" Type="http://schemas.openxmlformats.org/officeDocument/2006/relationships/customXml" Target="../ink/ink1870.xml"/><Relationship Id="rId69" Type="http://schemas.openxmlformats.org/officeDocument/2006/relationships/image" Target="../media/image1553.png"/><Relationship Id="rId134" Type="http://schemas.openxmlformats.org/officeDocument/2006/relationships/customXml" Target="../ink/ink1585.xml"/><Relationship Id="rId579" Type="http://schemas.openxmlformats.org/officeDocument/2006/relationships/customXml" Target="../ink/ink1808.xml"/><Relationship Id="rId341" Type="http://schemas.openxmlformats.org/officeDocument/2006/relationships/image" Target="../media/image1687.png"/><Relationship Id="rId439" Type="http://schemas.openxmlformats.org/officeDocument/2006/relationships/image" Target="../media/image1736.png"/><Relationship Id="rId646" Type="http://schemas.openxmlformats.org/officeDocument/2006/relationships/customXml" Target="../ink/ink1842.xml"/><Relationship Id="rId201" Type="http://schemas.openxmlformats.org/officeDocument/2006/relationships/image" Target="../media/image1619.png"/><Relationship Id="rId285" Type="http://schemas.openxmlformats.org/officeDocument/2006/relationships/image" Target="../media/image1660.png"/><Relationship Id="rId506" Type="http://schemas.openxmlformats.org/officeDocument/2006/relationships/customXml" Target="../ink/ink1771.xml"/><Relationship Id="rId492" Type="http://schemas.openxmlformats.org/officeDocument/2006/relationships/customXml" Target="../ink/ink1764.xml"/><Relationship Id="rId713" Type="http://schemas.openxmlformats.org/officeDocument/2006/relationships/image" Target="../media/image1871.png"/><Relationship Id="rId145" Type="http://schemas.openxmlformats.org/officeDocument/2006/relationships/image" Target="../media/image1591.png"/><Relationship Id="rId352" Type="http://schemas.openxmlformats.org/officeDocument/2006/relationships/customXml" Target="../ink/ink1694.xml"/><Relationship Id="rId212" Type="http://schemas.openxmlformats.org/officeDocument/2006/relationships/customXml" Target="../ink/ink1624.xml"/><Relationship Id="rId657" Type="http://schemas.openxmlformats.org/officeDocument/2006/relationships/image" Target="../media/image1843.png"/><Relationship Id="rId296" Type="http://schemas.openxmlformats.org/officeDocument/2006/relationships/customXml" Target="../ink/ink1666.xml"/><Relationship Id="rId517" Type="http://schemas.openxmlformats.org/officeDocument/2006/relationships/image" Target="../media/image1775.png"/><Relationship Id="rId60" Type="http://schemas.openxmlformats.org/officeDocument/2006/relationships/customXml" Target="../ink/ink1548.xml"/><Relationship Id="rId156" Type="http://schemas.openxmlformats.org/officeDocument/2006/relationships/customXml" Target="../ink/ink1596.xml"/><Relationship Id="rId363" Type="http://schemas.openxmlformats.org/officeDocument/2006/relationships/image" Target="../media/image1698.png"/><Relationship Id="rId570" Type="http://schemas.openxmlformats.org/officeDocument/2006/relationships/image" Target="../media/image1801.png"/><Relationship Id="rId223" Type="http://schemas.openxmlformats.org/officeDocument/2006/relationships/image" Target="../media/image1630.png"/><Relationship Id="rId430" Type="http://schemas.openxmlformats.org/officeDocument/2006/relationships/customXml" Target="../ink/ink1733.xml"/><Relationship Id="rId668" Type="http://schemas.openxmlformats.org/officeDocument/2006/relationships/customXml" Target="../ink/ink1853.xml"/><Relationship Id="rId18" Type="http://schemas.openxmlformats.org/officeDocument/2006/relationships/customXml" Target="../ink/ink1527.xml"/><Relationship Id="rId528" Type="http://schemas.openxmlformats.org/officeDocument/2006/relationships/customXml" Target="../ink/ink1782.xml"/><Relationship Id="rId167" Type="http://schemas.openxmlformats.org/officeDocument/2006/relationships/image" Target="../media/image1602.png"/><Relationship Id="rId374" Type="http://schemas.openxmlformats.org/officeDocument/2006/relationships/customXml" Target="../ink/ink1705.xml"/><Relationship Id="rId581" Type="http://schemas.openxmlformats.org/officeDocument/2006/relationships/customXml" Target="../ink/ink1809.xml"/><Relationship Id="rId71" Type="http://schemas.openxmlformats.org/officeDocument/2006/relationships/image" Target="../media/image1554.png"/><Relationship Id="rId234" Type="http://schemas.openxmlformats.org/officeDocument/2006/relationships/customXml" Target="../ink/ink1635.xml"/><Relationship Id="rId679" Type="http://schemas.openxmlformats.org/officeDocument/2006/relationships/image" Target="../media/image1854.png"/><Relationship Id="rId2" Type="http://schemas.openxmlformats.org/officeDocument/2006/relationships/customXml" Target="../ink/ink1519.xml"/><Relationship Id="rId29" Type="http://schemas.openxmlformats.org/officeDocument/2006/relationships/image" Target="../media/image1533.png"/><Relationship Id="rId441" Type="http://schemas.openxmlformats.org/officeDocument/2006/relationships/image" Target="../media/image1737.png"/><Relationship Id="rId539" Type="http://schemas.openxmlformats.org/officeDocument/2006/relationships/image" Target="../media/image1786.png"/><Relationship Id="rId178" Type="http://schemas.openxmlformats.org/officeDocument/2006/relationships/customXml" Target="../ink/ink1607.xml"/><Relationship Id="rId301" Type="http://schemas.openxmlformats.org/officeDocument/2006/relationships/image" Target="../media/image1667.png"/><Relationship Id="rId82" Type="http://schemas.openxmlformats.org/officeDocument/2006/relationships/customXml" Target="../ink/ink1559.xml"/><Relationship Id="rId203" Type="http://schemas.openxmlformats.org/officeDocument/2006/relationships/image" Target="../media/image1620.png"/><Relationship Id="rId385" Type="http://schemas.openxmlformats.org/officeDocument/2006/relationships/image" Target="../media/image1709.png"/><Relationship Id="rId592" Type="http://schemas.openxmlformats.org/officeDocument/2006/relationships/image" Target="../media/image1812.png"/><Relationship Id="rId606" Type="http://schemas.openxmlformats.org/officeDocument/2006/relationships/image" Target="../media/image1819.png"/><Relationship Id="rId648" Type="http://schemas.openxmlformats.org/officeDocument/2006/relationships/customXml" Target="../ink/ink1843.xml"/><Relationship Id="rId245" Type="http://schemas.openxmlformats.org/officeDocument/2006/relationships/image" Target="../media/image1640.png"/><Relationship Id="rId287" Type="http://schemas.openxmlformats.org/officeDocument/2006/relationships/image" Target="../media/image1661.png"/><Relationship Id="rId410" Type="http://schemas.openxmlformats.org/officeDocument/2006/relationships/customXml" Target="../ink/ink1723.xml"/><Relationship Id="rId452" Type="http://schemas.openxmlformats.org/officeDocument/2006/relationships/customXml" Target="../ink/ink1744.xml"/><Relationship Id="rId494" Type="http://schemas.openxmlformats.org/officeDocument/2006/relationships/customXml" Target="../ink/ink1765.xml"/><Relationship Id="rId508" Type="http://schemas.openxmlformats.org/officeDocument/2006/relationships/customXml" Target="../ink/ink1772.xml"/><Relationship Id="rId715" Type="http://schemas.openxmlformats.org/officeDocument/2006/relationships/image" Target="../media/image1872.png"/><Relationship Id="rId105" Type="http://schemas.openxmlformats.org/officeDocument/2006/relationships/image" Target="../media/image1571.png"/><Relationship Id="rId147" Type="http://schemas.openxmlformats.org/officeDocument/2006/relationships/image" Target="../media/image1592.png"/><Relationship Id="rId312" Type="http://schemas.openxmlformats.org/officeDocument/2006/relationships/customXml" Target="../ink/ink1674.xml"/><Relationship Id="rId354" Type="http://schemas.openxmlformats.org/officeDocument/2006/relationships/customXml" Target="../ink/ink1695.xml"/><Relationship Id="rId51" Type="http://schemas.openxmlformats.org/officeDocument/2006/relationships/image" Target="../media/image1544.png"/><Relationship Id="rId93" Type="http://schemas.openxmlformats.org/officeDocument/2006/relationships/image" Target="../media/image1565.png"/><Relationship Id="rId189" Type="http://schemas.openxmlformats.org/officeDocument/2006/relationships/image" Target="../media/image1613.png"/><Relationship Id="rId396" Type="http://schemas.openxmlformats.org/officeDocument/2006/relationships/customXml" Target="../ink/ink1716.xml"/><Relationship Id="rId561" Type="http://schemas.openxmlformats.org/officeDocument/2006/relationships/customXml" Target="../ink/ink1799.xml"/><Relationship Id="rId617" Type="http://schemas.openxmlformats.org/officeDocument/2006/relationships/image" Target="../media/image1823.png"/><Relationship Id="rId659" Type="http://schemas.openxmlformats.org/officeDocument/2006/relationships/image" Target="../media/image1844.png"/><Relationship Id="rId214" Type="http://schemas.openxmlformats.org/officeDocument/2006/relationships/customXml" Target="../ink/ink1625.xml"/><Relationship Id="rId256" Type="http://schemas.openxmlformats.org/officeDocument/2006/relationships/customXml" Target="../ink/ink1646.xml"/><Relationship Id="rId298" Type="http://schemas.openxmlformats.org/officeDocument/2006/relationships/customXml" Target="../ink/ink1667.xml"/><Relationship Id="rId421" Type="http://schemas.openxmlformats.org/officeDocument/2006/relationships/image" Target="../media/image1727.png"/><Relationship Id="rId463" Type="http://schemas.openxmlformats.org/officeDocument/2006/relationships/image" Target="../media/image1748.png"/><Relationship Id="rId519" Type="http://schemas.openxmlformats.org/officeDocument/2006/relationships/image" Target="../media/image1776.png"/><Relationship Id="rId670" Type="http://schemas.openxmlformats.org/officeDocument/2006/relationships/customXml" Target="../ink/ink1854.xml"/><Relationship Id="rId116" Type="http://schemas.openxmlformats.org/officeDocument/2006/relationships/customXml" Target="../ink/ink1576.xml"/><Relationship Id="rId158" Type="http://schemas.openxmlformats.org/officeDocument/2006/relationships/customXml" Target="../ink/ink1597.xml"/><Relationship Id="rId323" Type="http://schemas.openxmlformats.org/officeDocument/2006/relationships/image" Target="../media/image1678.png"/><Relationship Id="rId530" Type="http://schemas.openxmlformats.org/officeDocument/2006/relationships/customXml" Target="../ink/ink1783.xml"/><Relationship Id="rId20" Type="http://schemas.openxmlformats.org/officeDocument/2006/relationships/customXml" Target="../ink/ink1528.xml"/><Relationship Id="rId62" Type="http://schemas.openxmlformats.org/officeDocument/2006/relationships/customXml" Target="../ink/ink1549.xml"/><Relationship Id="rId365" Type="http://schemas.openxmlformats.org/officeDocument/2006/relationships/image" Target="../media/image1699.png"/><Relationship Id="rId572" Type="http://schemas.openxmlformats.org/officeDocument/2006/relationships/image" Target="../media/image1802.png"/><Relationship Id="rId628" Type="http://schemas.openxmlformats.org/officeDocument/2006/relationships/customXml" Target="../ink/ink1833.xml"/><Relationship Id="rId225" Type="http://schemas.openxmlformats.org/officeDocument/2006/relationships/image" Target="../media/image1631.png"/><Relationship Id="rId267" Type="http://schemas.openxmlformats.org/officeDocument/2006/relationships/image" Target="../media/image1651.png"/><Relationship Id="rId432" Type="http://schemas.openxmlformats.org/officeDocument/2006/relationships/customXml" Target="../ink/ink1734.xml"/><Relationship Id="rId474" Type="http://schemas.openxmlformats.org/officeDocument/2006/relationships/customXml" Target="../ink/ink1755.xml"/><Relationship Id="rId127" Type="http://schemas.openxmlformats.org/officeDocument/2006/relationships/image" Target="../media/image1582.png"/><Relationship Id="rId681" Type="http://schemas.openxmlformats.org/officeDocument/2006/relationships/image" Target="../media/image1855.png"/><Relationship Id="rId31" Type="http://schemas.openxmlformats.org/officeDocument/2006/relationships/image" Target="../media/image1534.png"/><Relationship Id="rId73" Type="http://schemas.openxmlformats.org/officeDocument/2006/relationships/image" Target="../media/image1555.png"/><Relationship Id="rId169" Type="http://schemas.openxmlformats.org/officeDocument/2006/relationships/image" Target="../media/image1603.png"/><Relationship Id="rId334" Type="http://schemas.openxmlformats.org/officeDocument/2006/relationships/customXml" Target="../ink/ink1685.xml"/><Relationship Id="rId376" Type="http://schemas.openxmlformats.org/officeDocument/2006/relationships/customXml" Target="../ink/ink1706.xml"/><Relationship Id="rId541" Type="http://schemas.openxmlformats.org/officeDocument/2006/relationships/image" Target="../media/image1787.png"/><Relationship Id="rId583" Type="http://schemas.openxmlformats.org/officeDocument/2006/relationships/customXml" Target="../ink/ink1810.xml"/><Relationship Id="rId639" Type="http://schemas.openxmlformats.org/officeDocument/2006/relationships/image" Target="../media/image1834.png"/><Relationship Id="rId4" Type="http://schemas.openxmlformats.org/officeDocument/2006/relationships/customXml" Target="../ink/ink1520.xml"/><Relationship Id="rId180" Type="http://schemas.openxmlformats.org/officeDocument/2006/relationships/customXml" Target="../ink/ink1608.xml"/><Relationship Id="rId236" Type="http://schemas.openxmlformats.org/officeDocument/2006/relationships/customXml" Target="../ink/ink1636.xml"/><Relationship Id="rId278" Type="http://schemas.openxmlformats.org/officeDocument/2006/relationships/customXml" Target="../ink/ink1657.xml"/><Relationship Id="rId401" Type="http://schemas.openxmlformats.org/officeDocument/2006/relationships/image" Target="../media/image1717.png"/><Relationship Id="rId443" Type="http://schemas.openxmlformats.org/officeDocument/2006/relationships/image" Target="../media/image1738.png"/><Relationship Id="rId650" Type="http://schemas.openxmlformats.org/officeDocument/2006/relationships/customXml" Target="../ink/ink1844.xml"/><Relationship Id="rId303" Type="http://schemas.openxmlformats.org/officeDocument/2006/relationships/image" Target="../media/image1668.png"/><Relationship Id="rId485" Type="http://schemas.openxmlformats.org/officeDocument/2006/relationships/image" Target="../media/image1759.png"/><Relationship Id="rId692" Type="http://schemas.openxmlformats.org/officeDocument/2006/relationships/customXml" Target="../ink/ink1865.xml"/><Relationship Id="rId706" Type="http://schemas.openxmlformats.org/officeDocument/2006/relationships/customXml" Target="../ink/ink1872.xml"/><Relationship Id="rId42" Type="http://schemas.openxmlformats.org/officeDocument/2006/relationships/customXml" Target="../ink/ink1539.xml"/><Relationship Id="rId84" Type="http://schemas.openxmlformats.org/officeDocument/2006/relationships/customXml" Target="../ink/ink1560.xml"/><Relationship Id="rId138" Type="http://schemas.openxmlformats.org/officeDocument/2006/relationships/customXml" Target="../ink/ink1587.xml"/><Relationship Id="rId345" Type="http://schemas.openxmlformats.org/officeDocument/2006/relationships/image" Target="../media/image1689.png"/><Relationship Id="rId387" Type="http://schemas.openxmlformats.org/officeDocument/2006/relationships/image" Target="../media/image1710.png"/><Relationship Id="rId510" Type="http://schemas.openxmlformats.org/officeDocument/2006/relationships/customXml" Target="../ink/ink1773.xml"/><Relationship Id="rId552" Type="http://schemas.openxmlformats.org/officeDocument/2006/relationships/image" Target="../media/image1792.png"/><Relationship Id="rId594" Type="http://schemas.openxmlformats.org/officeDocument/2006/relationships/image" Target="../media/image1813.png"/><Relationship Id="rId608" Type="http://schemas.openxmlformats.org/officeDocument/2006/relationships/image" Target="../media/image1820.png"/><Relationship Id="rId191" Type="http://schemas.openxmlformats.org/officeDocument/2006/relationships/image" Target="../media/image1614.png"/><Relationship Id="rId205" Type="http://schemas.openxmlformats.org/officeDocument/2006/relationships/image" Target="../media/image1621.png"/><Relationship Id="rId247" Type="http://schemas.openxmlformats.org/officeDocument/2006/relationships/image" Target="../media/image1641.png"/><Relationship Id="rId412" Type="http://schemas.openxmlformats.org/officeDocument/2006/relationships/customXml" Target="../ink/ink1724.xml"/><Relationship Id="rId107" Type="http://schemas.openxmlformats.org/officeDocument/2006/relationships/image" Target="../media/image1572.png"/><Relationship Id="rId289" Type="http://schemas.openxmlformats.org/officeDocument/2006/relationships/image" Target="../media/image1662.png"/><Relationship Id="rId454" Type="http://schemas.openxmlformats.org/officeDocument/2006/relationships/customXml" Target="../ink/ink1745.xml"/><Relationship Id="rId496" Type="http://schemas.openxmlformats.org/officeDocument/2006/relationships/customXml" Target="../ink/ink1766.xml"/><Relationship Id="rId661" Type="http://schemas.openxmlformats.org/officeDocument/2006/relationships/image" Target="../media/image1845.png"/><Relationship Id="rId717" Type="http://schemas.openxmlformats.org/officeDocument/2006/relationships/image" Target="../media/image1873.png"/><Relationship Id="rId11" Type="http://schemas.openxmlformats.org/officeDocument/2006/relationships/image" Target="../media/image1524.png"/><Relationship Id="rId53" Type="http://schemas.openxmlformats.org/officeDocument/2006/relationships/image" Target="../media/image1545.png"/><Relationship Id="rId149" Type="http://schemas.openxmlformats.org/officeDocument/2006/relationships/image" Target="../media/image1593.png"/><Relationship Id="rId314" Type="http://schemas.openxmlformats.org/officeDocument/2006/relationships/customXml" Target="../ink/ink1675.xml"/><Relationship Id="rId356" Type="http://schemas.openxmlformats.org/officeDocument/2006/relationships/customXml" Target="../ink/ink1696.xml"/><Relationship Id="rId398" Type="http://schemas.openxmlformats.org/officeDocument/2006/relationships/customXml" Target="../ink/ink1717.xml"/><Relationship Id="rId521" Type="http://schemas.openxmlformats.org/officeDocument/2006/relationships/image" Target="../media/image1777.png"/><Relationship Id="rId563" Type="http://schemas.openxmlformats.org/officeDocument/2006/relationships/customXml" Target="../ink/ink1800.xml"/><Relationship Id="rId619" Type="http://schemas.openxmlformats.org/officeDocument/2006/relationships/image" Target="../media/image1824.png"/><Relationship Id="rId95" Type="http://schemas.openxmlformats.org/officeDocument/2006/relationships/image" Target="../media/image1566.png"/><Relationship Id="rId160" Type="http://schemas.openxmlformats.org/officeDocument/2006/relationships/customXml" Target="../ink/ink1598.xml"/><Relationship Id="rId216" Type="http://schemas.openxmlformats.org/officeDocument/2006/relationships/customXml" Target="../ink/ink1626.xml"/><Relationship Id="rId423" Type="http://schemas.openxmlformats.org/officeDocument/2006/relationships/image" Target="../media/image1728.png"/><Relationship Id="rId258" Type="http://schemas.openxmlformats.org/officeDocument/2006/relationships/customXml" Target="../ink/ink1647.xml"/><Relationship Id="rId465" Type="http://schemas.openxmlformats.org/officeDocument/2006/relationships/image" Target="../media/image1749.png"/><Relationship Id="rId630" Type="http://schemas.openxmlformats.org/officeDocument/2006/relationships/customXml" Target="../ink/ink1834.xml"/><Relationship Id="rId672" Type="http://schemas.openxmlformats.org/officeDocument/2006/relationships/customXml" Target="../ink/ink1855.xml"/><Relationship Id="rId22" Type="http://schemas.openxmlformats.org/officeDocument/2006/relationships/customXml" Target="../ink/ink1529.xml"/><Relationship Id="rId64" Type="http://schemas.openxmlformats.org/officeDocument/2006/relationships/customXml" Target="../ink/ink1550.xml"/><Relationship Id="rId118" Type="http://schemas.openxmlformats.org/officeDocument/2006/relationships/customXml" Target="../ink/ink1577.xml"/><Relationship Id="rId325" Type="http://schemas.openxmlformats.org/officeDocument/2006/relationships/image" Target="../media/image1679.png"/><Relationship Id="rId367" Type="http://schemas.openxmlformats.org/officeDocument/2006/relationships/image" Target="../media/image1700.png"/><Relationship Id="rId532" Type="http://schemas.openxmlformats.org/officeDocument/2006/relationships/customXml" Target="../ink/ink1784.xml"/><Relationship Id="rId574" Type="http://schemas.openxmlformats.org/officeDocument/2006/relationships/image" Target="../media/image1803.png"/><Relationship Id="rId171" Type="http://schemas.openxmlformats.org/officeDocument/2006/relationships/image" Target="../media/image1604.png"/><Relationship Id="rId227" Type="http://schemas.openxmlformats.org/officeDocument/2006/relationships/image" Target="../media/image1632.png"/><Relationship Id="rId269" Type="http://schemas.openxmlformats.org/officeDocument/2006/relationships/image" Target="../media/image1652.png"/><Relationship Id="rId434" Type="http://schemas.openxmlformats.org/officeDocument/2006/relationships/customXml" Target="../ink/ink1735.xml"/><Relationship Id="rId476" Type="http://schemas.openxmlformats.org/officeDocument/2006/relationships/customXml" Target="../ink/ink1756.xml"/><Relationship Id="rId641" Type="http://schemas.openxmlformats.org/officeDocument/2006/relationships/image" Target="../media/image1835.png"/><Relationship Id="rId683" Type="http://schemas.openxmlformats.org/officeDocument/2006/relationships/image" Target="../media/image1856.png"/><Relationship Id="rId33" Type="http://schemas.openxmlformats.org/officeDocument/2006/relationships/image" Target="../media/image1535.png"/><Relationship Id="rId129" Type="http://schemas.openxmlformats.org/officeDocument/2006/relationships/image" Target="../media/image1583.png"/><Relationship Id="rId280" Type="http://schemas.openxmlformats.org/officeDocument/2006/relationships/customXml" Target="../ink/ink1658.xml"/><Relationship Id="rId336" Type="http://schemas.openxmlformats.org/officeDocument/2006/relationships/customXml" Target="../ink/ink1686.xml"/><Relationship Id="rId501" Type="http://schemas.openxmlformats.org/officeDocument/2006/relationships/image" Target="../media/image1767.png"/><Relationship Id="rId543" Type="http://schemas.openxmlformats.org/officeDocument/2006/relationships/image" Target="../media/image1788.png"/><Relationship Id="rId75" Type="http://schemas.openxmlformats.org/officeDocument/2006/relationships/image" Target="../media/image1556.png"/><Relationship Id="rId140" Type="http://schemas.openxmlformats.org/officeDocument/2006/relationships/customXml" Target="../ink/ink1588.xml"/><Relationship Id="rId182" Type="http://schemas.openxmlformats.org/officeDocument/2006/relationships/customXml" Target="../ink/ink1609.xml"/><Relationship Id="rId378" Type="http://schemas.openxmlformats.org/officeDocument/2006/relationships/customXml" Target="../ink/ink1707.xml"/><Relationship Id="rId403" Type="http://schemas.openxmlformats.org/officeDocument/2006/relationships/image" Target="../media/image1718.png"/><Relationship Id="rId585" Type="http://schemas.openxmlformats.org/officeDocument/2006/relationships/customXml" Target="../ink/ink1811.xml"/><Relationship Id="rId6" Type="http://schemas.openxmlformats.org/officeDocument/2006/relationships/customXml" Target="../ink/ink1521.xml"/><Relationship Id="rId238" Type="http://schemas.openxmlformats.org/officeDocument/2006/relationships/customXml" Target="../ink/ink1637.xml"/><Relationship Id="rId445" Type="http://schemas.openxmlformats.org/officeDocument/2006/relationships/image" Target="../media/image1739.png"/><Relationship Id="rId487" Type="http://schemas.openxmlformats.org/officeDocument/2006/relationships/image" Target="../media/image1760.png"/><Relationship Id="rId610" Type="http://schemas.openxmlformats.org/officeDocument/2006/relationships/image" Target="../media/image1821.png"/><Relationship Id="rId652" Type="http://schemas.openxmlformats.org/officeDocument/2006/relationships/customXml" Target="../ink/ink1845.xml"/><Relationship Id="rId694" Type="http://schemas.openxmlformats.org/officeDocument/2006/relationships/customXml" Target="../ink/ink1866.xml"/><Relationship Id="rId708" Type="http://schemas.openxmlformats.org/officeDocument/2006/relationships/customXml" Target="../ink/ink1873.xml"/><Relationship Id="rId291" Type="http://schemas.openxmlformats.org/officeDocument/2006/relationships/image" Target="../media/image1663.png"/><Relationship Id="rId305" Type="http://schemas.openxmlformats.org/officeDocument/2006/relationships/image" Target="../media/image1669.png"/><Relationship Id="rId347" Type="http://schemas.openxmlformats.org/officeDocument/2006/relationships/image" Target="../media/image1690.png"/><Relationship Id="rId512" Type="http://schemas.openxmlformats.org/officeDocument/2006/relationships/customXml" Target="../ink/ink1774.xml"/><Relationship Id="rId44" Type="http://schemas.openxmlformats.org/officeDocument/2006/relationships/customXml" Target="../ink/ink1540.xml"/><Relationship Id="rId86" Type="http://schemas.openxmlformats.org/officeDocument/2006/relationships/customXml" Target="../ink/ink1561.xml"/><Relationship Id="rId151" Type="http://schemas.openxmlformats.org/officeDocument/2006/relationships/image" Target="../media/image1594.png"/><Relationship Id="rId389" Type="http://schemas.openxmlformats.org/officeDocument/2006/relationships/image" Target="../media/image1711.png"/><Relationship Id="rId554" Type="http://schemas.openxmlformats.org/officeDocument/2006/relationships/image" Target="../media/image1793.png"/><Relationship Id="rId596" Type="http://schemas.openxmlformats.org/officeDocument/2006/relationships/image" Target="../media/image1814.png"/><Relationship Id="rId193" Type="http://schemas.openxmlformats.org/officeDocument/2006/relationships/image" Target="../media/image1615.png"/><Relationship Id="rId207" Type="http://schemas.openxmlformats.org/officeDocument/2006/relationships/image" Target="../media/image1622.png"/><Relationship Id="rId249" Type="http://schemas.openxmlformats.org/officeDocument/2006/relationships/image" Target="../media/image1642.png"/><Relationship Id="rId414" Type="http://schemas.openxmlformats.org/officeDocument/2006/relationships/customXml" Target="../ink/ink1725.xml"/><Relationship Id="rId456" Type="http://schemas.openxmlformats.org/officeDocument/2006/relationships/customXml" Target="../ink/ink1746.xml"/><Relationship Id="rId498" Type="http://schemas.openxmlformats.org/officeDocument/2006/relationships/customXml" Target="../ink/ink1767.xml"/><Relationship Id="rId621" Type="http://schemas.openxmlformats.org/officeDocument/2006/relationships/image" Target="../media/image1825.png"/><Relationship Id="rId663" Type="http://schemas.openxmlformats.org/officeDocument/2006/relationships/image" Target="../media/image1846.png"/><Relationship Id="rId13" Type="http://schemas.openxmlformats.org/officeDocument/2006/relationships/image" Target="../media/image1525.png"/><Relationship Id="rId109" Type="http://schemas.openxmlformats.org/officeDocument/2006/relationships/image" Target="../media/image1573.png"/><Relationship Id="rId260" Type="http://schemas.openxmlformats.org/officeDocument/2006/relationships/customXml" Target="../ink/ink1648.xml"/><Relationship Id="rId316" Type="http://schemas.openxmlformats.org/officeDocument/2006/relationships/customXml" Target="../ink/ink1676.xml"/><Relationship Id="rId523" Type="http://schemas.openxmlformats.org/officeDocument/2006/relationships/image" Target="../media/image1778.png"/><Relationship Id="rId719" Type="http://schemas.openxmlformats.org/officeDocument/2006/relationships/image" Target="../media/image1874.png"/><Relationship Id="rId55" Type="http://schemas.openxmlformats.org/officeDocument/2006/relationships/image" Target="../media/image1546.png"/><Relationship Id="rId97" Type="http://schemas.openxmlformats.org/officeDocument/2006/relationships/image" Target="../media/image1567.png"/><Relationship Id="rId120" Type="http://schemas.openxmlformats.org/officeDocument/2006/relationships/customXml" Target="../ink/ink1578.xml"/><Relationship Id="rId358" Type="http://schemas.openxmlformats.org/officeDocument/2006/relationships/customXml" Target="../ink/ink1697.xml"/><Relationship Id="rId565" Type="http://schemas.openxmlformats.org/officeDocument/2006/relationships/customXml" Target="../ink/ink1801.xml"/><Relationship Id="rId162" Type="http://schemas.openxmlformats.org/officeDocument/2006/relationships/customXml" Target="../ink/ink1599.xml"/><Relationship Id="rId218" Type="http://schemas.openxmlformats.org/officeDocument/2006/relationships/customXml" Target="../ink/ink1627.xml"/><Relationship Id="rId425" Type="http://schemas.openxmlformats.org/officeDocument/2006/relationships/image" Target="../media/image1729.png"/><Relationship Id="rId467" Type="http://schemas.openxmlformats.org/officeDocument/2006/relationships/image" Target="../media/image1750.png"/><Relationship Id="rId632" Type="http://schemas.openxmlformats.org/officeDocument/2006/relationships/customXml" Target="../ink/ink1835.xml"/><Relationship Id="rId271" Type="http://schemas.openxmlformats.org/officeDocument/2006/relationships/image" Target="../media/image1653.png"/><Relationship Id="rId674" Type="http://schemas.openxmlformats.org/officeDocument/2006/relationships/customXml" Target="../ink/ink1856.xml"/><Relationship Id="rId24" Type="http://schemas.openxmlformats.org/officeDocument/2006/relationships/customXml" Target="../ink/ink1530.xml"/><Relationship Id="rId66" Type="http://schemas.openxmlformats.org/officeDocument/2006/relationships/customXml" Target="../ink/ink1551.xml"/><Relationship Id="rId131" Type="http://schemas.openxmlformats.org/officeDocument/2006/relationships/image" Target="../media/image1584.png"/><Relationship Id="rId327" Type="http://schemas.openxmlformats.org/officeDocument/2006/relationships/image" Target="../media/image1680.png"/><Relationship Id="rId369" Type="http://schemas.openxmlformats.org/officeDocument/2006/relationships/image" Target="../media/image1701.png"/><Relationship Id="rId534" Type="http://schemas.openxmlformats.org/officeDocument/2006/relationships/customXml" Target="../ink/ink1785.xml"/><Relationship Id="rId576" Type="http://schemas.openxmlformats.org/officeDocument/2006/relationships/image" Target="../media/image1804.png"/><Relationship Id="rId173" Type="http://schemas.openxmlformats.org/officeDocument/2006/relationships/image" Target="../media/image1605.png"/><Relationship Id="rId229" Type="http://schemas.openxmlformats.org/officeDocument/2006/relationships/image" Target="../media/image1633.png"/><Relationship Id="rId380" Type="http://schemas.openxmlformats.org/officeDocument/2006/relationships/customXml" Target="../ink/ink1708.xml"/><Relationship Id="rId436" Type="http://schemas.openxmlformats.org/officeDocument/2006/relationships/customXml" Target="../ink/ink1736.xml"/><Relationship Id="rId601" Type="http://schemas.openxmlformats.org/officeDocument/2006/relationships/customXml" Target="../ink/ink1819.xml"/><Relationship Id="rId643" Type="http://schemas.openxmlformats.org/officeDocument/2006/relationships/image" Target="../media/image1836.png"/><Relationship Id="rId240" Type="http://schemas.openxmlformats.org/officeDocument/2006/relationships/customXml" Target="../ink/ink1638.xml"/><Relationship Id="rId478" Type="http://schemas.openxmlformats.org/officeDocument/2006/relationships/customXml" Target="../ink/ink1757.xml"/><Relationship Id="rId685" Type="http://schemas.openxmlformats.org/officeDocument/2006/relationships/image" Target="../media/image1857.png"/><Relationship Id="rId35" Type="http://schemas.openxmlformats.org/officeDocument/2006/relationships/image" Target="../media/image1536.png"/><Relationship Id="rId77" Type="http://schemas.openxmlformats.org/officeDocument/2006/relationships/image" Target="../media/image1557.png"/><Relationship Id="rId100" Type="http://schemas.openxmlformats.org/officeDocument/2006/relationships/customXml" Target="../ink/ink1568.xml"/><Relationship Id="rId282" Type="http://schemas.openxmlformats.org/officeDocument/2006/relationships/customXml" Target="../ink/ink1659.xml"/><Relationship Id="rId338" Type="http://schemas.openxmlformats.org/officeDocument/2006/relationships/customXml" Target="../ink/ink1687.xml"/><Relationship Id="rId503" Type="http://schemas.openxmlformats.org/officeDocument/2006/relationships/image" Target="../media/image1768.png"/><Relationship Id="rId545" Type="http://schemas.openxmlformats.org/officeDocument/2006/relationships/image" Target="../media/image1789.png"/><Relationship Id="rId587" Type="http://schemas.openxmlformats.org/officeDocument/2006/relationships/customXml" Target="../ink/ink1812.xml"/><Relationship Id="rId710" Type="http://schemas.openxmlformats.org/officeDocument/2006/relationships/customXml" Target="../ink/ink1874.xml"/><Relationship Id="rId8" Type="http://schemas.openxmlformats.org/officeDocument/2006/relationships/customXml" Target="../ink/ink1522.xml"/><Relationship Id="rId142" Type="http://schemas.openxmlformats.org/officeDocument/2006/relationships/customXml" Target="../ink/ink1589.xml"/><Relationship Id="rId184" Type="http://schemas.openxmlformats.org/officeDocument/2006/relationships/customXml" Target="../ink/ink1610.xml"/><Relationship Id="rId391" Type="http://schemas.openxmlformats.org/officeDocument/2006/relationships/image" Target="../media/image1712.png"/><Relationship Id="rId405" Type="http://schemas.openxmlformats.org/officeDocument/2006/relationships/image" Target="../media/image1719.png"/><Relationship Id="rId447" Type="http://schemas.openxmlformats.org/officeDocument/2006/relationships/image" Target="../media/image1740.png"/><Relationship Id="rId612" Type="http://schemas.openxmlformats.org/officeDocument/2006/relationships/image" Target="../media/image1822.png"/><Relationship Id="rId251" Type="http://schemas.openxmlformats.org/officeDocument/2006/relationships/image" Target="../media/image1643.png"/><Relationship Id="rId489" Type="http://schemas.openxmlformats.org/officeDocument/2006/relationships/image" Target="../media/image1761.png"/><Relationship Id="rId654" Type="http://schemas.openxmlformats.org/officeDocument/2006/relationships/customXml" Target="../ink/ink1846.xml"/><Relationship Id="rId696" Type="http://schemas.openxmlformats.org/officeDocument/2006/relationships/customXml" Target="../ink/ink1867.xml"/><Relationship Id="rId46" Type="http://schemas.openxmlformats.org/officeDocument/2006/relationships/customXml" Target="../ink/ink1541.xml"/><Relationship Id="rId293" Type="http://schemas.openxmlformats.org/officeDocument/2006/relationships/image" Target="../media/image846.png"/><Relationship Id="rId307" Type="http://schemas.openxmlformats.org/officeDocument/2006/relationships/image" Target="../media/image1670.png"/><Relationship Id="rId349" Type="http://schemas.openxmlformats.org/officeDocument/2006/relationships/image" Target="../media/image1691.png"/><Relationship Id="rId514" Type="http://schemas.openxmlformats.org/officeDocument/2006/relationships/customXml" Target="../ink/ink1775.xml"/><Relationship Id="rId556" Type="http://schemas.openxmlformats.org/officeDocument/2006/relationships/image" Target="../media/image1794.png"/><Relationship Id="rId721" Type="http://schemas.openxmlformats.org/officeDocument/2006/relationships/image" Target="../media/image1875.png"/><Relationship Id="rId88" Type="http://schemas.openxmlformats.org/officeDocument/2006/relationships/customXml" Target="../ink/ink1562.xml"/><Relationship Id="rId111" Type="http://schemas.openxmlformats.org/officeDocument/2006/relationships/image" Target="../media/image1574.png"/><Relationship Id="rId153" Type="http://schemas.openxmlformats.org/officeDocument/2006/relationships/image" Target="../media/image1595.png"/><Relationship Id="rId195" Type="http://schemas.openxmlformats.org/officeDocument/2006/relationships/image" Target="../media/image1616.png"/><Relationship Id="rId209" Type="http://schemas.openxmlformats.org/officeDocument/2006/relationships/image" Target="../media/image1623.png"/><Relationship Id="rId360" Type="http://schemas.openxmlformats.org/officeDocument/2006/relationships/customXml" Target="../ink/ink1698.xml"/><Relationship Id="rId416" Type="http://schemas.openxmlformats.org/officeDocument/2006/relationships/customXml" Target="../ink/ink1726.xml"/><Relationship Id="rId598" Type="http://schemas.openxmlformats.org/officeDocument/2006/relationships/image" Target="../media/image1815.png"/><Relationship Id="rId220" Type="http://schemas.openxmlformats.org/officeDocument/2006/relationships/customXml" Target="../ink/ink1628.xml"/><Relationship Id="rId458" Type="http://schemas.openxmlformats.org/officeDocument/2006/relationships/customXml" Target="../ink/ink1747.xml"/><Relationship Id="rId623" Type="http://schemas.openxmlformats.org/officeDocument/2006/relationships/image" Target="../media/image1826.png"/><Relationship Id="rId665" Type="http://schemas.openxmlformats.org/officeDocument/2006/relationships/image" Target="../media/image1847.png"/><Relationship Id="rId15" Type="http://schemas.openxmlformats.org/officeDocument/2006/relationships/image" Target="../media/image1526.png"/><Relationship Id="rId57" Type="http://schemas.openxmlformats.org/officeDocument/2006/relationships/image" Target="../media/image1547.png"/><Relationship Id="rId262" Type="http://schemas.openxmlformats.org/officeDocument/2006/relationships/customXml" Target="../ink/ink1649.xml"/><Relationship Id="rId318" Type="http://schemas.openxmlformats.org/officeDocument/2006/relationships/customXml" Target="../ink/ink1677.xml"/><Relationship Id="rId525" Type="http://schemas.openxmlformats.org/officeDocument/2006/relationships/image" Target="../media/image1779.png"/><Relationship Id="rId567" Type="http://schemas.openxmlformats.org/officeDocument/2006/relationships/customXml" Target="../ink/ink1802.xml"/><Relationship Id="rId99" Type="http://schemas.openxmlformats.org/officeDocument/2006/relationships/image" Target="../media/image1568.png"/><Relationship Id="rId122" Type="http://schemas.openxmlformats.org/officeDocument/2006/relationships/customXml" Target="../ink/ink1579.xml"/><Relationship Id="rId164" Type="http://schemas.openxmlformats.org/officeDocument/2006/relationships/customXml" Target="../ink/ink1600.xml"/><Relationship Id="rId371" Type="http://schemas.openxmlformats.org/officeDocument/2006/relationships/image" Target="../media/image1702.png"/><Relationship Id="rId427" Type="http://schemas.openxmlformats.org/officeDocument/2006/relationships/image" Target="../media/image1730.png"/><Relationship Id="rId469" Type="http://schemas.openxmlformats.org/officeDocument/2006/relationships/image" Target="../media/image1751.png"/><Relationship Id="rId634" Type="http://schemas.openxmlformats.org/officeDocument/2006/relationships/customXml" Target="../ink/ink1836.xml"/><Relationship Id="rId676" Type="http://schemas.openxmlformats.org/officeDocument/2006/relationships/customXml" Target="../ink/ink1857.xml"/><Relationship Id="rId26" Type="http://schemas.openxmlformats.org/officeDocument/2006/relationships/customXml" Target="../ink/ink1531.xml"/><Relationship Id="rId231" Type="http://schemas.openxmlformats.org/officeDocument/2006/relationships/image" Target="../media/image1634.png"/><Relationship Id="rId273" Type="http://schemas.openxmlformats.org/officeDocument/2006/relationships/image" Target="../media/image1654.png"/><Relationship Id="rId329" Type="http://schemas.openxmlformats.org/officeDocument/2006/relationships/image" Target="../media/image1681.png"/><Relationship Id="rId480" Type="http://schemas.openxmlformats.org/officeDocument/2006/relationships/customXml" Target="../ink/ink1758.xml"/><Relationship Id="rId536" Type="http://schemas.openxmlformats.org/officeDocument/2006/relationships/customXml" Target="../ink/ink1786.xml"/><Relationship Id="rId701" Type="http://schemas.openxmlformats.org/officeDocument/2006/relationships/image" Target="../media/image1865.png"/><Relationship Id="rId68" Type="http://schemas.openxmlformats.org/officeDocument/2006/relationships/customXml" Target="../ink/ink1552.xml"/><Relationship Id="rId133" Type="http://schemas.openxmlformats.org/officeDocument/2006/relationships/image" Target="../media/image1585.png"/><Relationship Id="rId175" Type="http://schemas.openxmlformats.org/officeDocument/2006/relationships/image" Target="../media/image1606.png"/><Relationship Id="rId340" Type="http://schemas.openxmlformats.org/officeDocument/2006/relationships/customXml" Target="../ink/ink1688.xml"/><Relationship Id="rId578" Type="http://schemas.openxmlformats.org/officeDocument/2006/relationships/image" Target="../media/image1805.png"/><Relationship Id="rId200" Type="http://schemas.openxmlformats.org/officeDocument/2006/relationships/customXml" Target="../ink/ink1618.xml"/><Relationship Id="rId382" Type="http://schemas.openxmlformats.org/officeDocument/2006/relationships/customXml" Target="../ink/ink1709.xml"/><Relationship Id="rId438" Type="http://schemas.openxmlformats.org/officeDocument/2006/relationships/customXml" Target="../ink/ink1737.xml"/><Relationship Id="rId603" Type="http://schemas.openxmlformats.org/officeDocument/2006/relationships/customXml" Target="../ink/ink1820.xml"/><Relationship Id="rId645" Type="http://schemas.openxmlformats.org/officeDocument/2006/relationships/image" Target="../media/image1837.png"/><Relationship Id="rId687" Type="http://schemas.openxmlformats.org/officeDocument/2006/relationships/image" Target="../media/image1858.png"/><Relationship Id="rId242" Type="http://schemas.openxmlformats.org/officeDocument/2006/relationships/customXml" Target="../ink/ink1639.xml"/><Relationship Id="rId284" Type="http://schemas.openxmlformats.org/officeDocument/2006/relationships/customXml" Target="../ink/ink1660.xml"/><Relationship Id="rId491" Type="http://schemas.openxmlformats.org/officeDocument/2006/relationships/image" Target="../media/image1762.png"/><Relationship Id="rId505" Type="http://schemas.openxmlformats.org/officeDocument/2006/relationships/image" Target="../media/image1769.png"/><Relationship Id="rId712" Type="http://schemas.openxmlformats.org/officeDocument/2006/relationships/customXml" Target="../ink/ink1875.xml"/><Relationship Id="rId37" Type="http://schemas.openxmlformats.org/officeDocument/2006/relationships/image" Target="../media/image1537.png"/><Relationship Id="rId79" Type="http://schemas.openxmlformats.org/officeDocument/2006/relationships/image" Target="../media/image1558.png"/><Relationship Id="rId102" Type="http://schemas.openxmlformats.org/officeDocument/2006/relationships/customXml" Target="../ink/ink1569.xml"/><Relationship Id="rId144" Type="http://schemas.openxmlformats.org/officeDocument/2006/relationships/customXml" Target="../ink/ink1590.xml"/><Relationship Id="rId547" Type="http://schemas.openxmlformats.org/officeDocument/2006/relationships/image" Target="../media/image1790.png"/><Relationship Id="rId589" Type="http://schemas.openxmlformats.org/officeDocument/2006/relationships/customXml" Target="../ink/ink1813.xml"/><Relationship Id="rId90" Type="http://schemas.openxmlformats.org/officeDocument/2006/relationships/customXml" Target="../ink/ink1563.xml"/><Relationship Id="rId186" Type="http://schemas.openxmlformats.org/officeDocument/2006/relationships/customXml" Target="../ink/ink1611.xml"/><Relationship Id="rId351" Type="http://schemas.openxmlformats.org/officeDocument/2006/relationships/image" Target="../media/image1692.png"/><Relationship Id="rId393" Type="http://schemas.openxmlformats.org/officeDocument/2006/relationships/image" Target="../media/image1713.png"/><Relationship Id="rId407" Type="http://schemas.openxmlformats.org/officeDocument/2006/relationships/image" Target="../media/image1720.png"/><Relationship Id="rId449" Type="http://schemas.openxmlformats.org/officeDocument/2006/relationships/image" Target="../media/image1741.png"/><Relationship Id="rId614" Type="http://schemas.openxmlformats.org/officeDocument/2006/relationships/image" Target="../media/image780.png"/><Relationship Id="rId656" Type="http://schemas.openxmlformats.org/officeDocument/2006/relationships/customXml" Target="../ink/ink1847.xml"/><Relationship Id="rId211" Type="http://schemas.openxmlformats.org/officeDocument/2006/relationships/image" Target="../media/image1624.png"/><Relationship Id="rId253" Type="http://schemas.openxmlformats.org/officeDocument/2006/relationships/image" Target="../media/image1644.png"/><Relationship Id="rId295" Type="http://schemas.openxmlformats.org/officeDocument/2006/relationships/image" Target="../media/image1664.png"/><Relationship Id="rId309" Type="http://schemas.openxmlformats.org/officeDocument/2006/relationships/image" Target="../media/image1671.png"/><Relationship Id="rId460" Type="http://schemas.openxmlformats.org/officeDocument/2006/relationships/customXml" Target="../ink/ink1748.xml"/><Relationship Id="rId516" Type="http://schemas.openxmlformats.org/officeDocument/2006/relationships/customXml" Target="../ink/ink1776.xml"/><Relationship Id="rId698" Type="http://schemas.openxmlformats.org/officeDocument/2006/relationships/customXml" Target="../ink/ink1868.xml"/><Relationship Id="rId48" Type="http://schemas.openxmlformats.org/officeDocument/2006/relationships/customXml" Target="../ink/ink1542.xml"/><Relationship Id="rId113" Type="http://schemas.openxmlformats.org/officeDocument/2006/relationships/image" Target="../media/image1575.png"/><Relationship Id="rId320" Type="http://schemas.openxmlformats.org/officeDocument/2006/relationships/customXml" Target="../ink/ink1678.xml"/><Relationship Id="rId558" Type="http://schemas.openxmlformats.org/officeDocument/2006/relationships/image" Target="../media/image1795.png"/><Relationship Id="rId155" Type="http://schemas.openxmlformats.org/officeDocument/2006/relationships/image" Target="../media/image1596.png"/><Relationship Id="rId197" Type="http://schemas.openxmlformats.org/officeDocument/2006/relationships/image" Target="../media/image1617.png"/><Relationship Id="rId362" Type="http://schemas.openxmlformats.org/officeDocument/2006/relationships/customXml" Target="../ink/ink1699.xml"/><Relationship Id="rId418" Type="http://schemas.openxmlformats.org/officeDocument/2006/relationships/customXml" Target="../ink/ink1727.xml"/><Relationship Id="rId625" Type="http://schemas.openxmlformats.org/officeDocument/2006/relationships/image" Target="../media/image1827.png"/><Relationship Id="rId222" Type="http://schemas.openxmlformats.org/officeDocument/2006/relationships/customXml" Target="../ink/ink1629.xml"/><Relationship Id="rId264" Type="http://schemas.openxmlformats.org/officeDocument/2006/relationships/customXml" Target="../ink/ink1650.xml"/><Relationship Id="rId471" Type="http://schemas.openxmlformats.org/officeDocument/2006/relationships/image" Target="../media/image1752.png"/><Relationship Id="rId667" Type="http://schemas.openxmlformats.org/officeDocument/2006/relationships/image" Target="../media/image1848.png"/><Relationship Id="rId17" Type="http://schemas.openxmlformats.org/officeDocument/2006/relationships/image" Target="../media/image1527.png"/><Relationship Id="rId59" Type="http://schemas.openxmlformats.org/officeDocument/2006/relationships/image" Target="../media/image1548.png"/><Relationship Id="rId124" Type="http://schemas.openxmlformats.org/officeDocument/2006/relationships/customXml" Target="../ink/ink1580.xml"/><Relationship Id="rId527" Type="http://schemas.openxmlformats.org/officeDocument/2006/relationships/image" Target="../media/image1780.png"/><Relationship Id="rId569" Type="http://schemas.openxmlformats.org/officeDocument/2006/relationships/customXml" Target="../ink/ink1803.xml"/><Relationship Id="rId70" Type="http://schemas.openxmlformats.org/officeDocument/2006/relationships/customXml" Target="../ink/ink1553.xml"/><Relationship Id="rId166" Type="http://schemas.openxmlformats.org/officeDocument/2006/relationships/customXml" Target="../ink/ink1601.xml"/><Relationship Id="rId331" Type="http://schemas.openxmlformats.org/officeDocument/2006/relationships/image" Target="../media/image1682.png"/><Relationship Id="rId373" Type="http://schemas.openxmlformats.org/officeDocument/2006/relationships/image" Target="../media/image1703.png"/><Relationship Id="rId429" Type="http://schemas.openxmlformats.org/officeDocument/2006/relationships/image" Target="../media/image1731.png"/><Relationship Id="rId580" Type="http://schemas.openxmlformats.org/officeDocument/2006/relationships/image" Target="../media/image1806.png"/><Relationship Id="rId636" Type="http://schemas.openxmlformats.org/officeDocument/2006/relationships/customXml" Target="../ink/ink1837.xml"/><Relationship Id="rId1" Type="http://schemas.openxmlformats.org/officeDocument/2006/relationships/slideLayout" Target="../slideLayouts/slideLayout10.xml"/><Relationship Id="rId233" Type="http://schemas.openxmlformats.org/officeDocument/2006/relationships/image" Target="../media/image1635.png"/><Relationship Id="rId440" Type="http://schemas.openxmlformats.org/officeDocument/2006/relationships/customXml" Target="../ink/ink1738.xml"/><Relationship Id="rId678" Type="http://schemas.openxmlformats.org/officeDocument/2006/relationships/customXml" Target="../ink/ink1858.xml"/><Relationship Id="rId28" Type="http://schemas.openxmlformats.org/officeDocument/2006/relationships/customXml" Target="../ink/ink1532.xml"/><Relationship Id="rId275" Type="http://schemas.openxmlformats.org/officeDocument/2006/relationships/image" Target="../media/image1655.png"/><Relationship Id="rId300" Type="http://schemas.openxmlformats.org/officeDocument/2006/relationships/customXml" Target="../ink/ink1668.xml"/><Relationship Id="rId482" Type="http://schemas.openxmlformats.org/officeDocument/2006/relationships/customXml" Target="../ink/ink1759.xml"/><Relationship Id="rId538" Type="http://schemas.openxmlformats.org/officeDocument/2006/relationships/customXml" Target="../ink/ink1787.xml"/><Relationship Id="rId703" Type="http://schemas.openxmlformats.org/officeDocument/2006/relationships/image" Target="../media/image1866.png"/><Relationship Id="rId81" Type="http://schemas.openxmlformats.org/officeDocument/2006/relationships/image" Target="../media/image1559.png"/><Relationship Id="rId135" Type="http://schemas.openxmlformats.org/officeDocument/2006/relationships/image" Target="../media/image1586.png"/><Relationship Id="rId177" Type="http://schemas.openxmlformats.org/officeDocument/2006/relationships/image" Target="../media/image1607.png"/><Relationship Id="rId342" Type="http://schemas.openxmlformats.org/officeDocument/2006/relationships/customXml" Target="../ink/ink1689.xml"/><Relationship Id="rId384" Type="http://schemas.openxmlformats.org/officeDocument/2006/relationships/customXml" Target="../ink/ink1710.xml"/><Relationship Id="rId591" Type="http://schemas.openxmlformats.org/officeDocument/2006/relationships/customXml" Target="../ink/ink1814.xml"/><Relationship Id="rId605" Type="http://schemas.openxmlformats.org/officeDocument/2006/relationships/customXml" Target="../ink/ink1821.xml"/><Relationship Id="rId202" Type="http://schemas.openxmlformats.org/officeDocument/2006/relationships/customXml" Target="../ink/ink1619.xml"/><Relationship Id="rId244" Type="http://schemas.openxmlformats.org/officeDocument/2006/relationships/customXml" Target="../ink/ink1640.xml"/><Relationship Id="rId647" Type="http://schemas.openxmlformats.org/officeDocument/2006/relationships/image" Target="../media/image1838.png"/><Relationship Id="rId689" Type="http://schemas.openxmlformats.org/officeDocument/2006/relationships/image" Target="../media/image1859.png"/><Relationship Id="rId39" Type="http://schemas.openxmlformats.org/officeDocument/2006/relationships/image" Target="../media/image1538.png"/><Relationship Id="rId286" Type="http://schemas.openxmlformats.org/officeDocument/2006/relationships/customXml" Target="../ink/ink1661.xml"/><Relationship Id="rId451" Type="http://schemas.openxmlformats.org/officeDocument/2006/relationships/image" Target="../media/image1742.png"/><Relationship Id="rId493" Type="http://schemas.openxmlformats.org/officeDocument/2006/relationships/image" Target="../media/image1763.png"/><Relationship Id="rId507" Type="http://schemas.openxmlformats.org/officeDocument/2006/relationships/image" Target="../media/image1770.png"/><Relationship Id="rId549" Type="http://schemas.openxmlformats.org/officeDocument/2006/relationships/image" Target="../media/image1791.png"/><Relationship Id="rId714" Type="http://schemas.openxmlformats.org/officeDocument/2006/relationships/customXml" Target="../ink/ink1876.xml"/><Relationship Id="rId50" Type="http://schemas.openxmlformats.org/officeDocument/2006/relationships/customXml" Target="../ink/ink1543.xml"/><Relationship Id="rId104" Type="http://schemas.openxmlformats.org/officeDocument/2006/relationships/customXml" Target="../ink/ink1570.xml"/><Relationship Id="rId146" Type="http://schemas.openxmlformats.org/officeDocument/2006/relationships/customXml" Target="../ink/ink1591.xml"/><Relationship Id="rId188" Type="http://schemas.openxmlformats.org/officeDocument/2006/relationships/customXml" Target="../ink/ink1612.xml"/><Relationship Id="rId311" Type="http://schemas.openxmlformats.org/officeDocument/2006/relationships/image" Target="../media/image1672.png"/><Relationship Id="rId353" Type="http://schemas.openxmlformats.org/officeDocument/2006/relationships/image" Target="../media/image1693.png"/><Relationship Id="rId395" Type="http://schemas.openxmlformats.org/officeDocument/2006/relationships/image" Target="../media/image1714.png"/><Relationship Id="rId409" Type="http://schemas.openxmlformats.org/officeDocument/2006/relationships/image" Target="../media/image1721.png"/><Relationship Id="rId560" Type="http://schemas.openxmlformats.org/officeDocument/2006/relationships/image" Target="../media/image1796.png"/><Relationship Id="rId92" Type="http://schemas.openxmlformats.org/officeDocument/2006/relationships/customXml" Target="../ink/ink1564.xml"/><Relationship Id="rId213" Type="http://schemas.openxmlformats.org/officeDocument/2006/relationships/image" Target="../media/image1625.png"/><Relationship Id="rId420" Type="http://schemas.openxmlformats.org/officeDocument/2006/relationships/customXml" Target="../ink/ink1728.xml"/><Relationship Id="rId616" Type="http://schemas.openxmlformats.org/officeDocument/2006/relationships/customXml" Target="../ink/ink1827.xml"/><Relationship Id="rId658" Type="http://schemas.openxmlformats.org/officeDocument/2006/relationships/customXml" Target="../ink/ink1848.xml"/><Relationship Id="rId255" Type="http://schemas.openxmlformats.org/officeDocument/2006/relationships/image" Target="../media/image1645.png"/><Relationship Id="rId297" Type="http://schemas.openxmlformats.org/officeDocument/2006/relationships/image" Target="../media/image1665.png"/><Relationship Id="rId462" Type="http://schemas.openxmlformats.org/officeDocument/2006/relationships/customXml" Target="../ink/ink1749.xml"/><Relationship Id="rId518" Type="http://schemas.openxmlformats.org/officeDocument/2006/relationships/customXml" Target="../ink/ink1777.xml"/><Relationship Id="rId115" Type="http://schemas.openxmlformats.org/officeDocument/2006/relationships/image" Target="../media/image1576.png"/><Relationship Id="rId157" Type="http://schemas.openxmlformats.org/officeDocument/2006/relationships/image" Target="../media/image1597.png"/><Relationship Id="rId322" Type="http://schemas.openxmlformats.org/officeDocument/2006/relationships/customXml" Target="../ink/ink1679.xml"/><Relationship Id="rId364" Type="http://schemas.openxmlformats.org/officeDocument/2006/relationships/customXml" Target="../ink/ink1700.xml"/><Relationship Id="rId61" Type="http://schemas.openxmlformats.org/officeDocument/2006/relationships/image" Target="../media/image1549.png"/><Relationship Id="rId199" Type="http://schemas.openxmlformats.org/officeDocument/2006/relationships/image" Target="../media/image1618.png"/><Relationship Id="rId571" Type="http://schemas.openxmlformats.org/officeDocument/2006/relationships/customXml" Target="../ink/ink1804.xml"/><Relationship Id="rId627" Type="http://schemas.openxmlformats.org/officeDocument/2006/relationships/image" Target="../media/image1828.png"/><Relationship Id="rId669" Type="http://schemas.openxmlformats.org/officeDocument/2006/relationships/image" Target="../media/image1849.png"/><Relationship Id="rId19" Type="http://schemas.openxmlformats.org/officeDocument/2006/relationships/image" Target="../media/image1528.png"/><Relationship Id="rId224" Type="http://schemas.openxmlformats.org/officeDocument/2006/relationships/customXml" Target="../ink/ink1630.xml"/><Relationship Id="rId266" Type="http://schemas.openxmlformats.org/officeDocument/2006/relationships/customXml" Target="../ink/ink1651.xml"/><Relationship Id="rId431" Type="http://schemas.openxmlformats.org/officeDocument/2006/relationships/image" Target="../media/image1732.png"/><Relationship Id="rId473" Type="http://schemas.openxmlformats.org/officeDocument/2006/relationships/image" Target="../media/image1753.png"/><Relationship Id="rId529" Type="http://schemas.openxmlformats.org/officeDocument/2006/relationships/image" Target="../media/image1781.png"/><Relationship Id="rId680" Type="http://schemas.openxmlformats.org/officeDocument/2006/relationships/customXml" Target="../ink/ink1859.xml"/><Relationship Id="rId30" Type="http://schemas.openxmlformats.org/officeDocument/2006/relationships/customXml" Target="../ink/ink1533.xml"/><Relationship Id="rId126" Type="http://schemas.openxmlformats.org/officeDocument/2006/relationships/customXml" Target="../ink/ink1581.xml"/><Relationship Id="rId168" Type="http://schemas.openxmlformats.org/officeDocument/2006/relationships/customXml" Target="../ink/ink1602.xml"/><Relationship Id="rId333" Type="http://schemas.openxmlformats.org/officeDocument/2006/relationships/image" Target="../media/image1683.png"/><Relationship Id="rId540" Type="http://schemas.openxmlformats.org/officeDocument/2006/relationships/customXml" Target="../ink/ink1788.xml"/><Relationship Id="rId72" Type="http://schemas.openxmlformats.org/officeDocument/2006/relationships/customXml" Target="../ink/ink1554.xml"/><Relationship Id="rId375" Type="http://schemas.openxmlformats.org/officeDocument/2006/relationships/image" Target="../media/image1704.png"/><Relationship Id="rId582" Type="http://schemas.openxmlformats.org/officeDocument/2006/relationships/image" Target="../media/image1807.png"/><Relationship Id="rId638" Type="http://schemas.openxmlformats.org/officeDocument/2006/relationships/customXml" Target="../ink/ink1838.xml"/><Relationship Id="rId3" Type="http://schemas.openxmlformats.org/officeDocument/2006/relationships/image" Target="../media/image1520.png"/><Relationship Id="rId235" Type="http://schemas.openxmlformats.org/officeDocument/2006/relationships/image" Target="../media/image1636.png"/><Relationship Id="rId277" Type="http://schemas.openxmlformats.org/officeDocument/2006/relationships/image" Target="../media/image1656.png"/><Relationship Id="rId400" Type="http://schemas.openxmlformats.org/officeDocument/2006/relationships/customXml" Target="../ink/ink1718.xml"/><Relationship Id="rId442" Type="http://schemas.openxmlformats.org/officeDocument/2006/relationships/customXml" Target="../ink/ink1739.xml"/><Relationship Id="rId484" Type="http://schemas.openxmlformats.org/officeDocument/2006/relationships/customXml" Target="../ink/ink1760.xml"/><Relationship Id="rId705" Type="http://schemas.openxmlformats.org/officeDocument/2006/relationships/image" Target="../media/image1867.png"/><Relationship Id="rId137" Type="http://schemas.openxmlformats.org/officeDocument/2006/relationships/image" Target="../media/image1587.png"/><Relationship Id="rId302" Type="http://schemas.openxmlformats.org/officeDocument/2006/relationships/customXml" Target="../ink/ink1669.xml"/><Relationship Id="rId344" Type="http://schemas.openxmlformats.org/officeDocument/2006/relationships/customXml" Target="../ink/ink1690.xml"/><Relationship Id="rId691" Type="http://schemas.openxmlformats.org/officeDocument/2006/relationships/image" Target="../media/image1860.png"/><Relationship Id="rId41" Type="http://schemas.openxmlformats.org/officeDocument/2006/relationships/image" Target="../media/image1539.png"/><Relationship Id="rId83" Type="http://schemas.openxmlformats.org/officeDocument/2006/relationships/image" Target="../media/image1560.png"/><Relationship Id="rId179" Type="http://schemas.openxmlformats.org/officeDocument/2006/relationships/image" Target="../media/image1608.png"/><Relationship Id="rId386" Type="http://schemas.openxmlformats.org/officeDocument/2006/relationships/customXml" Target="../ink/ink1711.xml"/><Relationship Id="rId551" Type="http://schemas.openxmlformats.org/officeDocument/2006/relationships/customXml" Target="../ink/ink1794.xml"/><Relationship Id="rId593" Type="http://schemas.openxmlformats.org/officeDocument/2006/relationships/customXml" Target="../ink/ink1815.xml"/><Relationship Id="rId607" Type="http://schemas.openxmlformats.org/officeDocument/2006/relationships/customXml" Target="../ink/ink1822.xml"/><Relationship Id="rId649" Type="http://schemas.openxmlformats.org/officeDocument/2006/relationships/image" Target="../media/image1839.png"/><Relationship Id="rId190" Type="http://schemas.openxmlformats.org/officeDocument/2006/relationships/customXml" Target="../ink/ink1613.xml"/><Relationship Id="rId204" Type="http://schemas.openxmlformats.org/officeDocument/2006/relationships/customXml" Target="../ink/ink1620.xml"/><Relationship Id="rId246" Type="http://schemas.openxmlformats.org/officeDocument/2006/relationships/customXml" Target="../ink/ink1641.xml"/><Relationship Id="rId288" Type="http://schemas.openxmlformats.org/officeDocument/2006/relationships/customXml" Target="../ink/ink1662.xml"/><Relationship Id="rId411" Type="http://schemas.openxmlformats.org/officeDocument/2006/relationships/image" Target="../media/image1722.png"/><Relationship Id="rId453" Type="http://schemas.openxmlformats.org/officeDocument/2006/relationships/image" Target="../media/image1743.png"/><Relationship Id="rId509" Type="http://schemas.openxmlformats.org/officeDocument/2006/relationships/image" Target="../media/image1771.png"/><Relationship Id="rId660" Type="http://schemas.openxmlformats.org/officeDocument/2006/relationships/customXml" Target="../ink/ink1849.xml"/><Relationship Id="rId106" Type="http://schemas.openxmlformats.org/officeDocument/2006/relationships/customXml" Target="../ink/ink1571.xml"/><Relationship Id="rId313" Type="http://schemas.openxmlformats.org/officeDocument/2006/relationships/image" Target="../media/image1673.png"/><Relationship Id="rId495" Type="http://schemas.openxmlformats.org/officeDocument/2006/relationships/image" Target="../media/image1764.png"/><Relationship Id="rId716" Type="http://schemas.openxmlformats.org/officeDocument/2006/relationships/customXml" Target="../ink/ink1877.xml"/><Relationship Id="rId10" Type="http://schemas.openxmlformats.org/officeDocument/2006/relationships/customXml" Target="../ink/ink1523.xml"/><Relationship Id="rId52" Type="http://schemas.openxmlformats.org/officeDocument/2006/relationships/customXml" Target="../ink/ink1544.xml"/><Relationship Id="rId94" Type="http://schemas.openxmlformats.org/officeDocument/2006/relationships/customXml" Target="../ink/ink1565.xml"/><Relationship Id="rId148" Type="http://schemas.openxmlformats.org/officeDocument/2006/relationships/customXml" Target="../ink/ink1592.xml"/><Relationship Id="rId355" Type="http://schemas.openxmlformats.org/officeDocument/2006/relationships/image" Target="../media/image1694.png"/><Relationship Id="rId397" Type="http://schemas.openxmlformats.org/officeDocument/2006/relationships/image" Target="../media/image1715.png"/><Relationship Id="rId520" Type="http://schemas.openxmlformats.org/officeDocument/2006/relationships/customXml" Target="../ink/ink1778.xml"/><Relationship Id="rId562" Type="http://schemas.openxmlformats.org/officeDocument/2006/relationships/image" Target="../media/image1797.png"/><Relationship Id="rId618" Type="http://schemas.openxmlformats.org/officeDocument/2006/relationships/customXml" Target="../ink/ink1828.xml"/><Relationship Id="rId215" Type="http://schemas.openxmlformats.org/officeDocument/2006/relationships/image" Target="../media/image1626.png"/><Relationship Id="rId257" Type="http://schemas.openxmlformats.org/officeDocument/2006/relationships/image" Target="../media/image1646.png"/><Relationship Id="rId422" Type="http://schemas.openxmlformats.org/officeDocument/2006/relationships/customXml" Target="../ink/ink1729.xml"/><Relationship Id="rId464" Type="http://schemas.openxmlformats.org/officeDocument/2006/relationships/customXml" Target="../ink/ink1750.xml"/><Relationship Id="rId299" Type="http://schemas.openxmlformats.org/officeDocument/2006/relationships/image" Target="../media/image1666.png"/><Relationship Id="rId63" Type="http://schemas.openxmlformats.org/officeDocument/2006/relationships/image" Target="../media/image1550.png"/><Relationship Id="rId159" Type="http://schemas.openxmlformats.org/officeDocument/2006/relationships/image" Target="../media/image1598.png"/><Relationship Id="rId366" Type="http://schemas.openxmlformats.org/officeDocument/2006/relationships/customXml" Target="../ink/ink1701.xml"/><Relationship Id="rId573" Type="http://schemas.openxmlformats.org/officeDocument/2006/relationships/customXml" Target="../ink/ink1805.xml"/><Relationship Id="rId226" Type="http://schemas.openxmlformats.org/officeDocument/2006/relationships/customXml" Target="../ink/ink1631.xml"/><Relationship Id="rId433" Type="http://schemas.openxmlformats.org/officeDocument/2006/relationships/image" Target="../media/image1733.png"/><Relationship Id="rId640" Type="http://schemas.openxmlformats.org/officeDocument/2006/relationships/customXml" Target="../ink/ink1839.xml"/><Relationship Id="rId74" Type="http://schemas.openxmlformats.org/officeDocument/2006/relationships/customXml" Target="../ink/ink1555.xml"/><Relationship Id="rId377" Type="http://schemas.openxmlformats.org/officeDocument/2006/relationships/image" Target="../media/image1705.png"/><Relationship Id="rId500" Type="http://schemas.openxmlformats.org/officeDocument/2006/relationships/customXml" Target="../ink/ink1768.xml"/><Relationship Id="rId584" Type="http://schemas.openxmlformats.org/officeDocument/2006/relationships/image" Target="../media/image1808.png"/><Relationship Id="rId5" Type="http://schemas.openxmlformats.org/officeDocument/2006/relationships/image" Target="../media/image1521.png"/><Relationship Id="rId237" Type="http://schemas.openxmlformats.org/officeDocument/2006/relationships/image" Target="../media/image1637.png"/><Relationship Id="rId444" Type="http://schemas.openxmlformats.org/officeDocument/2006/relationships/customXml" Target="../ink/ink1740.xml"/><Relationship Id="rId651" Type="http://schemas.openxmlformats.org/officeDocument/2006/relationships/image" Target="../media/image1840.png"/><Relationship Id="rId290" Type="http://schemas.openxmlformats.org/officeDocument/2006/relationships/customXml" Target="../ink/ink1663.xml"/><Relationship Id="rId304" Type="http://schemas.openxmlformats.org/officeDocument/2006/relationships/customXml" Target="../ink/ink1670.xml"/><Relationship Id="rId388" Type="http://schemas.openxmlformats.org/officeDocument/2006/relationships/customXml" Target="../ink/ink1712.xml"/><Relationship Id="rId511" Type="http://schemas.openxmlformats.org/officeDocument/2006/relationships/image" Target="../media/image1772.png"/><Relationship Id="rId609" Type="http://schemas.openxmlformats.org/officeDocument/2006/relationships/customXml" Target="../ink/ink1823.xml"/><Relationship Id="rId85" Type="http://schemas.openxmlformats.org/officeDocument/2006/relationships/image" Target="../media/image1561.png"/><Relationship Id="rId150" Type="http://schemas.openxmlformats.org/officeDocument/2006/relationships/customXml" Target="../ink/ink1593.xml"/><Relationship Id="rId595" Type="http://schemas.openxmlformats.org/officeDocument/2006/relationships/customXml" Target="../ink/ink1816.xml"/><Relationship Id="rId248" Type="http://schemas.openxmlformats.org/officeDocument/2006/relationships/customXml" Target="../ink/ink1642.xml"/><Relationship Id="rId455" Type="http://schemas.openxmlformats.org/officeDocument/2006/relationships/image" Target="../media/image1744.png"/><Relationship Id="rId662" Type="http://schemas.openxmlformats.org/officeDocument/2006/relationships/customXml" Target="../ink/ink1850.xml"/><Relationship Id="rId12" Type="http://schemas.openxmlformats.org/officeDocument/2006/relationships/customXml" Target="../ink/ink1524.xml"/><Relationship Id="rId108" Type="http://schemas.openxmlformats.org/officeDocument/2006/relationships/customXml" Target="../ink/ink1572.xml"/><Relationship Id="rId315" Type="http://schemas.openxmlformats.org/officeDocument/2006/relationships/image" Target="../media/image1674.png"/><Relationship Id="rId522" Type="http://schemas.openxmlformats.org/officeDocument/2006/relationships/customXml" Target="../ink/ink1779.xml"/><Relationship Id="rId96" Type="http://schemas.openxmlformats.org/officeDocument/2006/relationships/customXml" Target="../ink/ink1566.xml"/><Relationship Id="rId161" Type="http://schemas.openxmlformats.org/officeDocument/2006/relationships/image" Target="../media/image1599.png"/><Relationship Id="rId399" Type="http://schemas.openxmlformats.org/officeDocument/2006/relationships/image" Target="../media/image1716.png"/><Relationship Id="rId259" Type="http://schemas.openxmlformats.org/officeDocument/2006/relationships/image" Target="../media/image1647.png"/><Relationship Id="rId466" Type="http://schemas.openxmlformats.org/officeDocument/2006/relationships/customXml" Target="../ink/ink1751.xml"/><Relationship Id="rId673" Type="http://schemas.openxmlformats.org/officeDocument/2006/relationships/image" Target="../media/image1851.png"/><Relationship Id="rId23" Type="http://schemas.openxmlformats.org/officeDocument/2006/relationships/image" Target="../media/image1530.png"/><Relationship Id="rId119" Type="http://schemas.openxmlformats.org/officeDocument/2006/relationships/image" Target="../media/image1578.png"/><Relationship Id="rId326" Type="http://schemas.openxmlformats.org/officeDocument/2006/relationships/customXml" Target="../ink/ink1681.xml"/><Relationship Id="rId533" Type="http://schemas.openxmlformats.org/officeDocument/2006/relationships/image" Target="../media/image1783.png"/><Relationship Id="rId172" Type="http://schemas.openxmlformats.org/officeDocument/2006/relationships/customXml" Target="../ink/ink1604.xml"/><Relationship Id="rId477" Type="http://schemas.openxmlformats.org/officeDocument/2006/relationships/image" Target="../media/image1755.png"/><Relationship Id="rId600" Type="http://schemas.openxmlformats.org/officeDocument/2006/relationships/image" Target="../media/image1816.png"/><Relationship Id="rId684" Type="http://schemas.openxmlformats.org/officeDocument/2006/relationships/customXml" Target="../ink/ink1861.xml"/><Relationship Id="rId337" Type="http://schemas.openxmlformats.org/officeDocument/2006/relationships/image" Target="../media/image1685.png"/><Relationship Id="rId34" Type="http://schemas.openxmlformats.org/officeDocument/2006/relationships/customXml" Target="../ink/ink1535.xml"/><Relationship Id="rId544" Type="http://schemas.openxmlformats.org/officeDocument/2006/relationships/customXml" Target="../ink/ink1790.xml"/><Relationship Id="rId183" Type="http://schemas.openxmlformats.org/officeDocument/2006/relationships/image" Target="../media/image1610.png"/><Relationship Id="rId390" Type="http://schemas.openxmlformats.org/officeDocument/2006/relationships/customXml" Target="../ink/ink1713.xml"/><Relationship Id="rId404" Type="http://schemas.openxmlformats.org/officeDocument/2006/relationships/customXml" Target="../ink/ink1720.xml"/><Relationship Id="rId611" Type="http://schemas.openxmlformats.org/officeDocument/2006/relationships/customXml" Target="../ink/ink1824.xml"/><Relationship Id="rId250" Type="http://schemas.openxmlformats.org/officeDocument/2006/relationships/customXml" Target="../ink/ink1643.xml"/><Relationship Id="rId488" Type="http://schemas.openxmlformats.org/officeDocument/2006/relationships/customXml" Target="../ink/ink1762.xml"/><Relationship Id="rId695" Type="http://schemas.openxmlformats.org/officeDocument/2006/relationships/image" Target="../media/image1862.png"/><Relationship Id="rId709" Type="http://schemas.openxmlformats.org/officeDocument/2006/relationships/image" Target="../media/image1869.png"/><Relationship Id="rId45" Type="http://schemas.openxmlformats.org/officeDocument/2006/relationships/image" Target="../media/image1541.png"/><Relationship Id="rId110" Type="http://schemas.openxmlformats.org/officeDocument/2006/relationships/customXml" Target="../ink/ink1573.xml"/><Relationship Id="rId348" Type="http://schemas.openxmlformats.org/officeDocument/2006/relationships/customXml" Target="../ink/ink1692.xml"/><Relationship Id="rId555" Type="http://schemas.openxmlformats.org/officeDocument/2006/relationships/customXml" Target="../ink/ink1796.xml"/><Relationship Id="rId194" Type="http://schemas.openxmlformats.org/officeDocument/2006/relationships/customXml" Target="../ink/ink1615.xml"/><Relationship Id="rId208" Type="http://schemas.openxmlformats.org/officeDocument/2006/relationships/customXml" Target="../ink/ink1622.xml"/><Relationship Id="rId415" Type="http://schemas.openxmlformats.org/officeDocument/2006/relationships/image" Target="../media/image1724.png"/><Relationship Id="rId622" Type="http://schemas.openxmlformats.org/officeDocument/2006/relationships/customXml" Target="../ink/ink1830.xml"/><Relationship Id="rId261" Type="http://schemas.openxmlformats.org/officeDocument/2006/relationships/image" Target="../media/image1648.png"/><Relationship Id="rId499" Type="http://schemas.openxmlformats.org/officeDocument/2006/relationships/image" Target="../media/image1766.png"/><Relationship Id="rId56" Type="http://schemas.openxmlformats.org/officeDocument/2006/relationships/customXml" Target="../ink/ink1546.xml"/><Relationship Id="rId359" Type="http://schemas.openxmlformats.org/officeDocument/2006/relationships/image" Target="../media/image1696.png"/><Relationship Id="rId566" Type="http://schemas.openxmlformats.org/officeDocument/2006/relationships/image" Target="../media/image1799.png"/><Relationship Id="rId121" Type="http://schemas.openxmlformats.org/officeDocument/2006/relationships/image" Target="../media/image1579.png"/><Relationship Id="rId219" Type="http://schemas.openxmlformats.org/officeDocument/2006/relationships/image" Target="../media/image1628.png"/><Relationship Id="rId426" Type="http://schemas.openxmlformats.org/officeDocument/2006/relationships/customXml" Target="../ink/ink1731.xml"/><Relationship Id="rId633" Type="http://schemas.openxmlformats.org/officeDocument/2006/relationships/image" Target="../media/image1831.png"/><Relationship Id="rId67" Type="http://schemas.openxmlformats.org/officeDocument/2006/relationships/image" Target="../media/image1552.png"/><Relationship Id="rId272" Type="http://schemas.openxmlformats.org/officeDocument/2006/relationships/customXml" Target="../ink/ink1654.xml"/><Relationship Id="rId577" Type="http://schemas.openxmlformats.org/officeDocument/2006/relationships/customXml" Target="../ink/ink1807.xml"/><Relationship Id="rId700" Type="http://schemas.openxmlformats.org/officeDocument/2006/relationships/customXml" Target="../ink/ink1869.xml"/><Relationship Id="rId132" Type="http://schemas.openxmlformats.org/officeDocument/2006/relationships/customXml" Target="../ink/ink1584.xml"/><Relationship Id="rId437" Type="http://schemas.openxmlformats.org/officeDocument/2006/relationships/image" Target="../media/image1735.png"/><Relationship Id="rId644" Type="http://schemas.openxmlformats.org/officeDocument/2006/relationships/customXml" Target="../ink/ink1841.xml"/><Relationship Id="rId283" Type="http://schemas.openxmlformats.org/officeDocument/2006/relationships/image" Target="../media/image1659.png"/><Relationship Id="rId490" Type="http://schemas.openxmlformats.org/officeDocument/2006/relationships/customXml" Target="../ink/ink1763.xml"/><Relationship Id="rId504" Type="http://schemas.openxmlformats.org/officeDocument/2006/relationships/customXml" Target="../ink/ink1770.xml"/><Relationship Id="rId711" Type="http://schemas.openxmlformats.org/officeDocument/2006/relationships/image" Target="../media/image1870.png"/><Relationship Id="rId78" Type="http://schemas.openxmlformats.org/officeDocument/2006/relationships/customXml" Target="../ink/ink1557.xml"/><Relationship Id="rId143" Type="http://schemas.openxmlformats.org/officeDocument/2006/relationships/image" Target="../media/image1590.png"/><Relationship Id="rId350" Type="http://schemas.openxmlformats.org/officeDocument/2006/relationships/customXml" Target="../ink/ink1693.xml"/><Relationship Id="rId588" Type="http://schemas.openxmlformats.org/officeDocument/2006/relationships/image" Target="../media/image1810.png"/><Relationship Id="rId9" Type="http://schemas.openxmlformats.org/officeDocument/2006/relationships/image" Target="../media/image1523.png"/><Relationship Id="rId210" Type="http://schemas.openxmlformats.org/officeDocument/2006/relationships/customXml" Target="../ink/ink1623.xml"/><Relationship Id="rId448" Type="http://schemas.openxmlformats.org/officeDocument/2006/relationships/customXml" Target="../ink/ink1742.xml"/><Relationship Id="rId655" Type="http://schemas.openxmlformats.org/officeDocument/2006/relationships/image" Target="../media/image1842.png"/><Relationship Id="rId294" Type="http://schemas.openxmlformats.org/officeDocument/2006/relationships/customXml" Target="../ink/ink1665.xml"/><Relationship Id="rId308" Type="http://schemas.openxmlformats.org/officeDocument/2006/relationships/customXml" Target="../ink/ink1672.xml"/><Relationship Id="rId515" Type="http://schemas.openxmlformats.org/officeDocument/2006/relationships/image" Target="../media/image1774.png"/><Relationship Id="rId89" Type="http://schemas.openxmlformats.org/officeDocument/2006/relationships/image" Target="../media/image1563.png"/><Relationship Id="rId154" Type="http://schemas.openxmlformats.org/officeDocument/2006/relationships/customXml" Target="../ink/ink1595.xml"/><Relationship Id="rId361" Type="http://schemas.openxmlformats.org/officeDocument/2006/relationships/image" Target="../media/image1697.png"/><Relationship Id="rId599" Type="http://schemas.openxmlformats.org/officeDocument/2006/relationships/customXml" Target="../ink/ink1818.xml"/><Relationship Id="rId459" Type="http://schemas.openxmlformats.org/officeDocument/2006/relationships/image" Target="../media/image1746.png"/><Relationship Id="rId666" Type="http://schemas.openxmlformats.org/officeDocument/2006/relationships/customXml" Target="../ink/ink1852.xml"/><Relationship Id="rId16" Type="http://schemas.openxmlformats.org/officeDocument/2006/relationships/customXml" Target="../ink/ink1526.xml"/><Relationship Id="rId221" Type="http://schemas.openxmlformats.org/officeDocument/2006/relationships/image" Target="../media/image1629.png"/><Relationship Id="rId319" Type="http://schemas.openxmlformats.org/officeDocument/2006/relationships/image" Target="../media/image1676.png"/><Relationship Id="rId526" Type="http://schemas.openxmlformats.org/officeDocument/2006/relationships/customXml" Target="../ink/ink1781.xml"/><Relationship Id="rId165" Type="http://schemas.openxmlformats.org/officeDocument/2006/relationships/image" Target="../media/image1601.png"/><Relationship Id="rId372" Type="http://schemas.openxmlformats.org/officeDocument/2006/relationships/customXml" Target="../ink/ink1704.xml"/><Relationship Id="rId677" Type="http://schemas.openxmlformats.org/officeDocument/2006/relationships/image" Target="../media/image1853.png"/><Relationship Id="rId232" Type="http://schemas.openxmlformats.org/officeDocument/2006/relationships/customXml" Target="../ink/ink1634.xml"/><Relationship Id="rId27" Type="http://schemas.openxmlformats.org/officeDocument/2006/relationships/image" Target="../media/image1532.png"/><Relationship Id="rId537" Type="http://schemas.openxmlformats.org/officeDocument/2006/relationships/image" Target="../media/image1785.png"/><Relationship Id="rId80" Type="http://schemas.openxmlformats.org/officeDocument/2006/relationships/customXml" Target="../ink/ink1558.xml"/><Relationship Id="rId176" Type="http://schemas.openxmlformats.org/officeDocument/2006/relationships/customXml" Target="../ink/ink1606.xml"/><Relationship Id="rId383" Type="http://schemas.openxmlformats.org/officeDocument/2006/relationships/image" Target="../media/image1708.png"/><Relationship Id="rId590" Type="http://schemas.openxmlformats.org/officeDocument/2006/relationships/image" Target="../media/image1811.png"/><Relationship Id="rId604" Type="http://schemas.openxmlformats.org/officeDocument/2006/relationships/image" Target="../media/image1818.png"/><Relationship Id="rId243" Type="http://schemas.openxmlformats.org/officeDocument/2006/relationships/image" Target="../media/image761.png"/><Relationship Id="rId450" Type="http://schemas.openxmlformats.org/officeDocument/2006/relationships/customXml" Target="../ink/ink1743.xml"/><Relationship Id="rId688" Type="http://schemas.openxmlformats.org/officeDocument/2006/relationships/customXml" Target="../ink/ink1863.xml"/><Relationship Id="rId38" Type="http://schemas.openxmlformats.org/officeDocument/2006/relationships/customXml" Target="../ink/ink1537.xml"/><Relationship Id="rId103" Type="http://schemas.openxmlformats.org/officeDocument/2006/relationships/image" Target="../media/image1570.png"/><Relationship Id="rId310" Type="http://schemas.openxmlformats.org/officeDocument/2006/relationships/customXml" Target="../ink/ink1673.xml"/><Relationship Id="rId548" Type="http://schemas.openxmlformats.org/officeDocument/2006/relationships/customXml" Target="../ink/ink1792.xml"/><Relationship Id="rId91" Type="http://schemas.openxmlformats.org/officeDocument/2006/relationships/image" Target="../media/image1564.png"/><Relationship Id="rId187" Type="http://schemas.openxmlformats.org/officeDocument/2006/relationships/image" Target="../media/image1612.png"/><Relationship Id="rId394" Type="http://schemas.openxmlformats.org/officeDocument/2006/relationships/customXml" Target="../ink/ink1715.xml"/><Relationship Id="rId408" Type="http://schemas.openxmlformats.org/officeDocument/2006/relationships/customXml" Target="../ink/ink1722.xml"/><Relationship Id="rId615" Type="http://schemas.openxmlformats.org/officeDocument/2006/relationships/customXml" Target="../ink/ink1826.xml"/><Relationship Id="rId254" Type="http://schemas.openxmlformats.org/officeDocument/2006/relationships/customXml" Target="../ink/ink1645.xml"/><Relationship Id="rId699" Type="http://schemas.openxmlformats.org/officeDocument/2006/relationships/image" Target="../media/image1864.png"/><Relationship Id="rId49" Type="http://schemas.openxmlformats.org/officeDocument/2006/relationships/image" Target="../media/image1543.png"/><Relationship Id="rId114" Type="http://schemas.openxmlformats.org/officeDocument/2006/relationships/customXml" Target="../ink/ink1575.xml"/><Relationship Id="rId461" Type="http://schemas.openxmlformats.org/officeDocument/2006/relationships/image" Target="../media/image1747.png"/><Relationship Id="rId559" Type="http://schemas.openxmlformats.org/officeDocument/2006/relationships/customXml" Target="../ink/ink1798.xml"/><Relationship Id="rId198" Type="http://schemas.openxmlformats.org/officeDocument/2006/relationships/customXml" Target="../ink/ink1617.xml"/><Relationship Id="rId321" Type="http://schemas.openxmlformats.org/officeDocument/2006/relationships/image" Target="../media/image1677.png"/><Relationship Id="rId419" Type="http://schemas.openxmlformats.org/officeDocument/2006/relationships/image" Target="../media/image1726.png"/><Relationship Id="rId626" Type="http://schemas.openxmlformats.org/officeDocument/2006/relationships/customXml" Target="../ink/ink1832.xml"/><Relationship Id="rId265" Type="http://schemas.openxmlformats.org/officeDocument/2006/relationships/image" Target="../media/image1650.png"/><Relationship Id="rId472" Type="http://schemas.openxmlformats.org/officeDocument/2006/relationships/customXml" Target="../ink/ink1754.xml"/><Relationship Id="rId125" Type="http://schemas.openxmlformats.org/officeDocument/2006/relationships/image" Target="../media/image1581.png"/><Relationship Id="rId332" Type="http://schemas.openxmlformats.org/officeDocument/2006/relationships/customXml" Target="../ink/ink1684.xml"/><Relationship Id="rId637" Type="http://schemas.openxmlformats.org/officeDocument/2006/relationships/image" Target="../media/image1833.png"/><Relationship Id="rId276" Type="http://schemas.openxmlformats.org/officeDocument/2006/relationships/customXml" Target="../ink/ink1656.xml"/><Relationship Id="rId483" Type="http://schemas.openxmlformats.org/officeDocument/2006/relationships/image" Target="../media/image1758.png"/><Relationship Id="rId690" Type="http://schemas.openxmlformats.org/officeDocument/2006/relationships/customXml" Target="../ink/ink1864.xml"/><Relationship Id="rId704" Type="http://schemas.openxmlformats.org/officeDocument/2006/relationships/customXml" Target="../ink/ink1871.xml"/><Relationship Id="rId40" Type="http://schemas.openxmlformats.org/officeDocument/2006/relationships/customXml" Target="../ink/ink1538.xml"/><Relationship Id="rId136" Type="http://schemas.openxmlformats.org/officeDocument/2006/relationships/customXml" Target="../ink/ink1586.xml"/><Relationship Id="rId343" Type="http://schemas.openxmlformats.org/officeDocument/2006/relationships/image" Target="../media/image1688.png"/><Relationship Id="rId550" Type="http://schemas.openxmlformats.org/officeDocument/2006/relationships/customXml" Target="../ink/ink1793.xml"/></Relationships>
</file>

<file path=ppt/slides/_rels/slide2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33.png"/><Relationship Id="rId21" Type="http://schemas.openxmlformats.org/officeDocument/2006/relationships/image" Target="../media/image1885.png"/><Relationship Id="rId324" Type="http://schemas.openxmlformats.org/officeDocument/2006/relationships/image" Target="../media/image2035.png"/><Relationship Id="rId170" Type="http://schemas.openxmlformats.org/officeDocument/2006/relationships/customXml" Target="../ink/ink1964.xml"/><Relationship Id="rId268" Type="http://schemas.openxmlformats.org/officeDocument/2006/relationships/customXml" Target="../ink/ink2013.xml"/><Relationship Id="rId475" Type="http://schemas.openxmlformats.org/officeDocument/2006/relationships/customXml" Target="../ink/ink2117.xml"/><Relationship Id="rId32" Type="http://schemas.openxmlformats.org/officeDocument/2006/relationships/customXml" Target="../ink/ink1895.xml"/><Relationship Id="rId74" Type="http://schemas.openxmlformats.org/officeDocument/2006/relationships/customXml" Target="../ink/ink1916.xml"/><Relationship Id="rId128" Type="http://schemas.openxmlformats.org/officeDocument/2006/relationships/customXml" Target="../ink/ink1943.xml"/><Relationship Id="rId335" Type="http://schemas.openxmlformats.org/officeDocument/2006/relationships/customXml" Target="../ink/ink2047.xml"/><Relationship Id="rId377" Type="http://schemas.openxmlformats.org/officeDocument/2006/relationships/customXml" Target="../ink/ink2068.xml"/><Relationship Id="rId500" Type="http://schemas.openxmlformats.org/officeDocument/2006/relationships/image" Target="../media/image2123.png"/><Relationship Id="rId5" Type="http://schemas.openxmlformats.org/officeDocument/2006/relationships/image" Target="../media/image1877.png"/><Relationship Id="rId181" Type="http://schemas.openxmlformats.org/officeDocument/2006/relationships/image" Target="../media/image1965.png"/><Relationship Id="rId237" Type="http://schemas.openxmlformats.org/officeDocument/2006/relationships/image" Target="../media/image1992.png"/><Relationship Id="rId402" Type="http://schemas.openxmlformats.org/officeDocument/2006/relationships/image" Target="../media/image2074.png"/><Relationship Id="rId279" Type="http://schemas.openxmlformats.org/officeDocument/2006/relationships/image" Target="../media/image2013.png"/><Relationship Id="rId444" Type="http://schemas.openxmlformats.org/officeDocument/2006/relationships/image" Target="../media/image2095.png"/><Relationship Id="rId486" Type="http://schemas.openxmlformats.org/officeDocument/2006/relationships/image" Target="../media/image2116.png"/><Relationship Id="rId43" Type="http://schemas.openxmlformats.org/officeDocument/2006/relationships/image" Target="../media/image1896.png"/><Relationship Id="rId139" Type="http://schemas.openxmlformats.org/officeDocument/2006/relationships/image" Target="../media/image1944.png"/><Relationship Id="rId290" Type="http://schemas.openxmlformats.org/officeDocument/2006/relationships/customXml" Target="../ink/ink2024.xml"/><Relationship Id="rId304" Type="http://schemas.openxmlformats.org/officeDocument/2006/relationships/image" Target="../media/image2025.png"/><Relationship Id="rId346" Type="http://schemas.openxmlformats.org/officeDocument/2006/relationships/image" Target="../media/image2046.png"/><Relationship Id="rId388" Type="http://schemas.openxmlformats.org/officeDocument/2006/relationships/image" Target="../media/image2067.png"/><Relationship Id="rId511" Type="http://schemas.openxmlformats.org/officeDocument/2006/relationships/customXml" Target="../ink/ink2135.xml"/><Relationship Id="rId85" Type="http://schemas.openxmlformats.org/officeDocument/2006/relationships/image" Target="../media/image1917.png"/><Relationship Id="rId150" Type="http://schemas.openxmlformats.org/officeDocument/2006/relationships/customXml" Target="../ink/ink1954.xml"/><Relationship Id="rId192" Type="http://schemas.openxmlformats.org/officeDocument/2006/relationships/customXml" Target="../ink/ink1975.xml"/><Relationship Id="rId206" Type="http://schemas.openxmlformats.org/officeDocument/2006/relationships/customXml" Target="../ink/ink1982.xml"/><Relationship Id="rId413" Type="http://schemas.openxmlformats.org/officeDocument/2006/relationships/customXml" Target="../ink/ink2086.xml"/><Relationship Id="rId248" Type="http://schemas.openxmlformats.org/officeDocument/2006/relationships/customXml" Target="../ink/ink2003.xml"/><Relationship Id="rId455" Type="http://schemas.openxmlformats.org/officeDocument/2006/relationships/customXml" Target="../ink/ink2107.xml"/><Relationship Id="rId497" Type="http://schemas.openxmlformats.org/officeDocument/2006/relationships/customXml" Target="../ink/ink2128.xml"/><Relationship Id="rId12" Type="http://schemas.openxmlformats.org/officeDocument/2006/relationships/customXml" Target="../ink/ink1885.xml"/><Relationship Id="rId108" Type="http://schemas.openxmlformats.org/officeDocument/2006/relationships/customXml" Target="../ink/ink1933.xml"/><Relationship Id="rId315" Type="http://schemas.openxmlformats.org/officeDocument/2006/relationships/customXml" Target="../ink/ink2037.xml"/><Relationship Id="rId357" Type="http://schemas.openxmlformats.org/officeDocument/2006/relationships/customXml" Target="../ink/ink2058.xml"/><Relationship Id="rId522" Type="http://schemas.openxmlformats.org/officeDocument/2006/relationships/image" Target="../media/image2134.png"/><Relationship Id="rId54" Type="http://schemas.openxmlformats.org/officeDocument/2006/relationships/customXml" Target="../ink/ink1906.xml"/><Relationship Id="rId96" Type="http://schemas.openxmlformats.org/officeDocument/2006/relationships/customXml" Target="../ink/ink1927.xml"/><Relationship Id="rId161" Type="http://schemas.openxmlformats.org/officeDocument/2006/relationships/image" Target="../media/image1955.png"/><Relationship Id="rId217" Type="http://schemas.openxmlformats.org/officeDocument/2006/relationships/image" Target="../media/image1982.png"/><Relationship Id="rId399" Type="http://schemas.openxmlformats.org/officeDocument/2006/relationships/customXml" Target="../ink/ink2079.xml"/><Relationship Id="rId259" Type="http://schemas.openxmlformats.org/officeDocument/2006/relationships/image" Target="../media/image2003.png"/><Relationship Id="rId424" Type="http://schemas.openxmlformats.org/officeDocument/2006/relationships/image" Target="../media/image2085.png"/><Relationship Id="rId466" Type="http://schemas.openxmlformats.org/officeDocument/2006/relationships/image" Target="../media/image2106.png"/><Relationship Id="rId23" Type="http://schemas.openxmlformats.org/officeDocument/2006/relationships/image" Target="../media/image1886.png"/><Relationship Id="rId119" Type="http://schemas.openxmlformats.org/officeDocument/2006/relationships/image" Target="../media/image1934.png"/><Relationship Id="rId270" Type="http://schemas.openxmlformats.org/officeDocument/2006/relationships/customXml" Target="../ink/ink2014.xml"/><Relationship Id="rId326" Type="http://schemas.openxmlformats.org/officeDocument/2006/relationships/image" Target="../media/image2036.png"/><Relationship Id="rId65" Type="http://schemas.openxmlformats.org/officeDocument/2006/relationships/image" Target="../media/image1907.png"/><Relationship Id="rId130" Type="http://schemas.openxmlformats.org/officeDocument/2006/relationships/customXml" Target="../ink/ink1944.xml"/><Relationship Id="rId368" Type="http://schemas.openxmlformats.org/officeDocument/2006/relationships/image" Target="../media/image2057.png"/><Relationship Id="rId172" Type="http://schemas.openxmlformats.org/officeDocument/2006/relationships/customXml" Target="../ink/ink1965.xml"/><Relationship Id="rId228" Type="http://schemas.openxmlformats.org/officeDocument/2006/relationships/customXml" Target="../ink/ink1993.xml"/><Relationship Id="rId435" Type="http://schemas.openxmlformats.org/officeDocument/2006/relationships/customXml" Target="../ink/ink2097.xml"/><Relationship Id="rId477" Type="http://schemas.openxmlformats.org/officeDocument/2006/relationships/customXml" Target="../ink/ink2118.xml"/><Relationship Id="rId281" Type="http://schemas.openxmlformats.org/officeDocument/2006/relationships/image" Target="../media/image2014.png"/><Relationship Id="rId337" Type="http://schemas.openxmlformats.org/officeDocument/2006/relationships/customXml" Target="../ink/ink2048.xml"/><Relationship Id="rId502" Type="http://schemas.openxmlformats.org/officeDocument/2006/relationships/image" Target="../media/image2124.png"/><Relationship Id="rId34" Type="http://schemas.openxmlformats.org/officeDocument/2006/relationships/customXml" Target="../ink/ink1896.xml"/><Relationship Id="rId76" Type="http://schemas.openxmlformats.org/officeDocument/2006/relationships/customXml" Target="../ink/ink1917.xml"/><Relationship Id="rId141" Type="http://schemas.openxmlformats.org/officeDocument/2006/relationships/image" Target="../media/image1945.png"/><Relationship Id="rId379" Type="http://schemas.openxmlformats.org/officeDocument/2006/relationships/customXml" Target="../ink/ink2069.xml"/><Relationship Id="rId7" Type="http://schemas.openxmlformats.org/officeDocument/2006/relationships/image" Target="../media/image1878.png"/><Relationship Id="rId183" Type="http://schemas.openxmlformats.org/officeDocument/2006/relationships/image" Target="../media/image1966.png"/><Relationship Id="rId239" Type="http://schemas.openxmlformats.org/officeDocument/2006/relationships/image" Target="../media/image1993.png"/><Relationship Id="rId390" Type="http://schemas.openxmlformats.org/officeDocument/2006/relationships/image" Target="../media/image2068.png"/><Relationship Id="rId404" Type="http://schemas.openxmlformats.org/officeDocument/2006/relationships/image" Target="../media/image2075.png"/><Relationship Id="rId446" Type="http://schemas.openxmlformats.org/officeDocument/2006/relationships/image" Target="../media/image2096.png"/><Relationship Id="rId250" Type="http://schemas.openxmlformats.org/officeDocument/2006/relationships/customXml" Target="../ink/ink2004.xml"/><Relationship Id="rId292" Type="http://schemas.openxmlformats.org/officeDocument/2006/relationships/image" Target="../media/image2019.png"/><Relationship Id="rId306" Type="http://schemas.openxmlformats.org/officeDocument/2006/relationships/image" Target="../media/image2026.png"/><Relationship Id="rId488" Type="http://schemas.openxmlformats.org/officeDocument/2006/relationships/image" Target="../media/image2117.png"/><Relationship Id="rId45" Type="http://schemas.openxmlformats.org/officeDocument/2006/relationships/image" Target="../media/image1897.png"/><Relationship Id="rId87" Type="http://schemas.openxmlformats.org/officeDocument/2006/relationships/image" Target="../media/image1918.png"/><Relationship Id="rId110" Type="http://schemas.openxmlformats.org/officeDocument/2006/relationships/customXml" Target="../ink/ink1934.xml"/><Relationship Id="rId348" Type="http://schemas.openxmlformats.org/officeDocument/2006/relationships/image" Target="../media/image2047.png"/><Relationship Id="rId513" Type="http://schemas.openxmlformats.org/officeDocument/2006/relationships/customXml" Target="../ink/ink2136.xml"/><Relationship Id="rId152" Type="http://schemas.openxmlformats.org/officeDocument/2006/relationships/customXml" Target="../ink/ink1955.xml"/><Relationship Id="rId194" Type="http://schemas.openxmlformats.org/officeDocument/2006/relationships/customXml" Target="../ink/ink1976.xml"/><Relationship Id="rId208" Type="http://schemas.openxmlformats.org/officeDocument/2006/relationships/customXml" Target="../ink/ink1983.xml"/><Relationship Id="rId415" Type="http://schemas.openxmlformats.org/officeDocument/2006/relationships/customXml" Target="../ink/ink2087.xml"/><Relationship Id="rId457" Type="http://schemas.openxmlformats.org/officeDocument/2006/relationships/customXml" Target="../ink/ink2108.xml"/><Relationship Id="rId261" Type="http://schemas.openxmlformats.org/officeDocument/2006/relationships/image" Target="../media/image2004.png"/><Relationship Id="rId499" Type="http://schemas.openxmlformats.org/officeDocument/2006/relationships/customXml" Target="../ink/ink2129.xml"/><Relationship Id="rId14" Type="http://schemas.openxmlformats.org/officeDocument/2006/relationships/customXml" Target="../ink/ink1886.xml"/><Relationship Id="rId56" Type="http://schemas.openxmlformats.org/officeDocument/2006/relationships/customXml" Target="../ink/ink1907.xml"/><Relationship Id="rId317" Type="http://schemas.openxmlformats.org/officeDocument/2006/relationships/customXml" Target="../ink/ink2038.xml"/><Relationship Id="rId359" Type="http://schemas.openxmlformats.org/officeDocument/2006/relationships/customXml" Target="../ink/ink2059.xml"/><Relationship Id="rId98" Type="http://schemas.openxmlformats.org/officeDocument/2006/relationships/customXml" Target="../ink/ink1928.xml"/><Relationship Id="rId121" Type="http://schemas.openxmlformats.org/officeDocument/2006/relationships/image" Target="../media/image1935.png"/><Relationship Id="rId163" Type="http://schemas.openxmlformats.org/officeDocument/2006/relationships/image" Target="../media/image1956.png"/><Relationship Id="rId219" Type="http://schemas.openxmlformats.org/officeDocument/2006/relationships/image" Target="../media/image1983.png"/><Relationship Id="rId370" Type="http://schemas.openxmlformats.org/officeDocument/2006/relationships/image" Target="../media/image2058.png"/><Relationship Id="rId426" Type="http://schemas.openxmlformats.org/officeDocument/2006/relationships/image" Target="../media/image2086.png"/><Relationship Id="rId230" Type="http://schemas.openxmlformats.org/officeDocument/2006/relationships/customXml" Target="../ink/ink1994.xml"/><Relationship Id="rId468" Type="http://schemas.openxmlformats.org/officeDocument/2006/relationships/image" Target="../media/image2107.png"/><Relationship Id="rId25" Type="http://schemas.openxmlformats.org/officeDocument/2006/relationships/image" Target="../media/image1887.png"/><Relationship Id="rId67" Type="http://schemas.openxmlformats.org/officeDocument/2006/relationships/image" Target="../media/image1908.png"/><Relationship Id="rId272" Type="http://schemas.openxmlformats.org/officeDocument/2006/relationships/customXml" Target="../ink/ink2015.xml"/><Relationship Id="rId328" Type="http://schemas.openxmlformats.org/officeDocument/2006/relationships/image" Target="../media/image2037.png"/><Relationship Id="rId132" Type="http://schemas.openxmlformats.org/officeDocument/2006/relationships/customXml" Target="../ink/ink1945.xml"/><Relationship Id="rId174" Type="http://schemas.openxmlformats.org/officeDocument/2006/relationships/customXml" Target="../ink/ink1966.xml"/><Relationship Id="rId381" Type="http://schemas.openxmlformats.org/officeDocument/2006/relationships/customXml" Target="../ink/ink2070.xml"/><Relationship Id="rId241" Type="http://schemas.openxmlformats.org/officeDocument/2006/relationships/image" Target="../media/image1994.png"/><Relationship Id="rId437" Type="http://schemas.openxmlformats.org/officeDocument/2006/relationships/customXml" Target="../ink/ink2098.xml"/><Relationship Id="rId479" Type="http://schemas.openxmlformats.org/officeDocument/2006/relationships/customXml" Target="../ink/ink2119.xml"/><Relationship Id="rId36" Type="http://schemas.openxmlformats.org/officeDocument/2006/relationships/customXml" Target="../ink/ink1897.xml"/><Relationship Id="rId283" Type="http://schemas.openxmlformats.org/officeDocument/2006/relationships/image" Target="../media/image2015.png"/><Relationship Id="rId339" Type="http://schemas.openxmlformats.org/officeDocument/2006/relationships/customXml" Target="../ink/ink2049.xml"/><Relationship Id="rId490" Type="http://schemas.openxmlformats.org/officeDocument/2006/relationships/image" Target="../media/image2118.png"/><Relationship Id="rId504" Type="http://schemas.openxmlformats.org/officeDocument/2006/relationships/image" Target="../media/image2125.png"/><Relationship Id="rId78" Type="http://schemas.openxmlformats.org/officeDocument/2006/relationships/customXml" Target="../ink/ink1918.xml"/><Relationship Id="rId101" Type="http://schemas.openxmlformats.org/officeDocument/2006/relationships/image" Target="../media/image1925.png"/><Relationship Id="rId143" Type="http://schemas.openxmlformats.org/officeDocument/2006/relationships/image" Target="../media/image1946.png"/><Relationship Id="rId185" Type="http://schemas.openxmlformats.org/officeDocument/2006/relationships/image" Target="../media/image1967.png"/><Relationship Id="rId350" Type="http://schemas.openxmlformats.org/officeDocument/2006/relationships/image" Target="../media/image2048.png"/><Relationship Id="rId406" Type="http://schemas.openxmlformats.org/officeDocument/2006/relationships/image" Target="../media/image2076.png"/><Relationship Id="rId9" Type="http://schemas.openxmlformats.org/officeDocument/2006/relationships/image" Target="../media/image1879.png"/><Relationship Id="rId210" Type="http://schemas.openxmlformats.org/officeDocument/2006/relationships/customXml" Target="../ink/ink1984.xml"/><Relationship Id="rId392" Type="http://schemas.openxmlformats.org/officeDocument/2006/relationships/image" Target="../media/image2069.png"/><Relationship Id="rId448" Type="http://schemas.openxmlformats.org/officeDocument/2006/relationships/image" Target="../media/image2097.png"/><Relationship Id="rId252" Type="http://schemas.openxmlformats.org/officeDocument/2006/relationships/customXml" Target="../ink/ink2005.xml"/><Relationship Id="rId294" Type="http://schemas.openxmlformats.org/officeDocument/2006/relationships/image" Target="../media/image2020.png"/><Relationship Id="rId308" Type="http://schemas.openxmlformats.org/officeDocument/2006/relationships/image" Target="../media/image2027.png"/><Relationship Id="rId515" Type="http://schemas.openxmlformats.org/officeDocument/2006/relationships/customXml" Target="../ink/ink2137.xml"/><Relationship Id="rId47" Type="http://schemas.openxmlformats.org/officeDocument/2006/relationships/image" Target="../media/image1898.png"/><Relationship Id="rId89" Type="http://schemas.openxmlformats.org/officeDocument/2006/relationships/image" Target="../media/image1919.png"/><Relationship Id="rId112" Type="http://schemas.openxmlformats.org/officeDocument/2006/relationships/customXml" Target="../ink/ink1935.xml"/><Relationship Id="rId154" Type="http://schemas.openxmlformats.org/officeDocument/2006/relationships/customXml" Target="../ink/ink1956.xml"/><Relationship Id="rId361" Type="http://schemas.openxmlformats.org/officeDocument/2006/relationships/customXml" Target="../ink/ink2060.xml"/><Relationship Id="rId196" Type="http://schemas.openxmlformats.org/officeDocument/2006/relationships/customXml" Target="../ink/ink1977.xml"/><Relationship Id="rId417" Type="http://schemas.openxmlformats.org/officeDocument/2006/relationships/customXml" Target="../ink/ink2088.xml"/><Relationship Id="rId459" Type="http://schemas.openxmlformats.org/officeDocument/2006/relationships/customXml" Target="../ink/ink2109.xml"/><Relationship Id="rId16" Type="http://schemas.openxmlformats.org/officeDocument/2006/relationships/customXml" Target="../ink/ink1887.xml"/><Relationship Id="rId221" Type="http://schemas.openxmlformats.org/officeDocument/2006/relationships/image" Target="../media/image1984.png"/><Relationship Id="rId263" Type="http://schemas.openxmlformats.org/officeDocument/2006/relationships/image" Target="../media/image2005.png"/><Relationship Id="rId319" Type="http://schemas.openxmlformats.org/officeDocument/2006/relationships/customXml" Target="../ink/ink2039.xml"/><Relationship Id="rId470" Type="http://schemas.openxmlformats.org/officeDocument/2006/relationships/image" Target="../media/image2108.png"/><Relationship Id="rId58" Type="http://schemas.openxmlformats.org/officeDocument/2006/relationships/customXml" Target="../ink/ink1908.xml"/><Relationship Id="rId123" Type="http://schemas.openxmlformats.org/officeDocument/2006/relationships/image" Target="../media/image1936.png"/><Relationship Id="rId330" Type="http://schemas.openxmlformats.org/officeDocument/2006/relationships/image" Target="../media/image2038.png"/><Relationship Id="rId165" Type="http://schemas.openxmlformats.org/officeDocument/2006/relationships/image" Target="../media/image1957.png"/><Relationship Id="rId372" Type="http://schemas.openxmlformats.org/officeDocument/2006/relationships/image" Target="../media/image2059.png"/><Relationship Id="rId428" Type="http://schemas.openxmlformats.org/officeDocument/2006/relationships/image" Target="../media/image2087.png"/><Relationship Id="rId232" Type="http://schemas.openxmlformats.org/officeDocument/2006/relationships/customXml" Target="../ink/ink1995.xml"/><Relationship Id="rId274" Type="http://schemas.openxmlformats.org/officeDocument/2006/relationships/customXml" Target="../ink/ink2016.xml"/><Relationship Id="rId481" Type="http://schemas.openxmlformats.org/officeDocument/2006/relationships/customXml" Target="../ink/ink2120.xml"/><Relationship Id="rId27" Type="http://schemas.openxmlformats.org/officeDocument/2006/relationships/image" Target="../media/image1888.png"/><Relationship Id="rId69" Type="http://schemas.openxmlformats.org/officeDocument/2006/relationships/image" Target="../media/image1909.png"/><Relationship Id="rId134" Type="http://schemas.openxmlformats.org/officeDocument/2006/relationships/customXml" Target="../ink/ink1946.xml"/><Relationship Id="rId80" Type="http://schemas.openxmlformats.org/officeDocument/2006/relationships/customXml" Target="../ink/ink1919.xml"/><Relationship Id="rId176" Type="http://schemas.openxmlformats.org/officeDocument/2006/relationships/customXml" Target="../ink/ink1967.xml"/><Relationship Id="rId341" Type="http://schemas.openxmlformats.org/officeDocument/2006/relationships/customXml" Target="../ink/ink2050.xml"/><Relationship Id="rId383" Type="http://schemas.openxmlformats.org/officeDocument/2006/relationships/customXml" Target="../ink/ink2071.xml"/><Relationship Id="rId439" Type="http://schemas.openxmlformats.org/officeDocument/2006/relationships/customXml" Target="../ink/ink2099.xml"/><Relationship Id="rId201" Type="http://schemas.openxmlformats.org/officeDocument/2006/relationships/image" Target="../media/image1975.png"/><Relationship Id="rId243" Type="http://schemas.openxmlformats.org/officeDocument/2006/relationships/image" Target="../media/image1995.png"/><Relationship Id="rId285" Type="http://schemas.openxmlformats.org/officeDocument/2006/relationships/image" Target="../media/image2016.png"/><Relationship Id="rId450" Type="http://schemas.openxmlformats.org/officeDocument/2006/relationships/image" Target="../media/image2098.png"/><Relationship Id="rId506" Type="http://schemas.openxmlformats.org/officeDocument/2006/relationships/image" Target="../media/image2126.png"/><Relationship Id="rId38" Type="http://schemas.openxmlformats.org/officeDocument/2006/relationships/customXml" Target="../ink/ink1898.xml"/><Relationship Id="rId103" Type="http://schemas.openxmlformats.org/officeDocument/2006/relationships/image" Target="../media/image1926.png"/><Relationship Id="rId310" Type="http://schemas.openxmlformats.org/officeDocument/2006/relationships/image" Target="../media/image2028.png"/><Relationship Id="rId492" Type="http://schemas.openxmlformats.org/officeDocument/2006/relationships/image" Target="../media/image2119.png"/><Relationship Id="rId91" Type="http://schemas.openxmlformats.org/officeDocument/2006/relationships/image" Target="../media/image1920.png"/><Relationship Id="rId145" Type="http://schemas.openxmlformats.org/officeDocument/2006/relationships/image" Target="../media/image1947.png"/><Relationship Id="rId187" Type="http://schemas.openxmlformats.org/officeDocument/2006/relationships/image" Target="../media/image1968.png"/><Relationship Id="rId352" Type="http://schemas.openxmlformats.org/officeDocument/2006/relationships/image" Target="../media/image2049.png"/><Relationship Id="rId394" Type="http://schemas.openxmlformats.org/officeDocument/2006/relationships/image" Target="../media/image2070.png"/><Relationship Id="rId408" Type="http://schemas.openxmlformats.org/officeDocument/2006/relationships/image" Target="../media/image2077.png"/><Relationship Id="rId212" Type="http://schemas.openxmlformats.org/officeDocument/2006/relationships/customXml" Target="../ink/ink1985.xml"/><Relationship Id="rId254" Type="http://schemas.openxmlformats.org/officeDocument/2006/relationships/customXml" Target="../ink/ink2006.xml"/><Relationship Id="rId49" Type="http://schemas.openxmlformats.org/officeDocument/2006/relationships/image" Target="../media/image1899.png"/><Relationship Id="rId114" Type="http://schemas.openxmlformats.org/officeDocument/2006/relationships/customXml" Target="../ink/ink1936.xml"/><Relationship Id="rId296" Type="http://schemas.openxmlformats.org/officeDocument/2006/relationships/image" Target="../media/image2021.png"/><Relationship Id="rId461" Type="http://schemas.openxmlformats.org/officeDocument/2006/relationships/customXml" Target="../ink/ink2110.xml"/><Relationship Id="rId517" Type="http://schemas.openxmlformats.org/officeDocument/2006/relationships/customXml" Target="../ink/ink2138.xml"/><Relationship Id="rId60" Type="http://schemas.openxmlformats.org/officeDocument/2006/relationships/customXml" Target="../ink/ink1909.xml"/><Relationship Id="rId156" Type="http://schemas.openxmlformats.org/officeDocument/2006/relationships/customXml" Target="../ink/ink1957.xml"/><Relationship Id="rId198" Type="http://schemas.openxmlformats.org/officeDocument/2006/relationships/customXml" Target="../ink/ink1978.xml"/><Relationship Id="rId321" Type="http://schemas.openxmlformats.org/officeDocument/2006/relationships/customXml" Target="../ink/ink2040.xml"/><Relationship Id="rId363" Type="http://schemas.openxmlformats.org/officeDocument/2006/relationships/customXml" Target="../ink/ink2061.xml"/><Relationship Id="rId419" Type="http://schemas.openxmlformats.org/officeDocument/2006/relationships/customXml" Target="../ink/ink2089.xml"/><Relationship Id="rId223" Type="http://schemas.openxmlformats.org/officeDocument/2006/relationships/image" Target="../media/image1985.png"/><Relationship Id="rId430" Type="http://schemas.openxmlformats.org/officeDocument/2006/relationships/image" Target="../media/image2088.png"/><Relationship Id="rId18" Type="http://schemas.openxmlformats.org/officeDocument/2006/relationships/customXml" Target="../ink/ink1888.xml"/><Relationship Id="rId265" Type="http://schemas.openxmlformats.org/officeDocument/2006/relationships/image" Target="../media/image2006.png"/><Relationship Id="rId472" Type="http://schemas.openxmlformats.org/officeDocument/2006/relationships/image" Target="../media/image2109.png"/><Relationship Id="rId125" Type="http://schemas.openxmlformats.org/officeDocument/2006/relationships/image" Target="../media/image1937.png"/><Relationship Id="rId167" Type="http://schemas.openxmlformats.org/officeDocument/2006/relationships/image" Target="../media/image1958.png"/><Relationship Id="rId332" Type="http://schemas.openxmlformats.org/officeDocument/2006/relationships/image" Target="../media/image2039.png"/><Relationship Id="rId374" Type="http://schemas.openxmlformats.org/officeDocument/2006/relationships/image" Target="../media/image2060.png"/><Relationship Id="rId71" Type="http://schemas.openxmlformats.org/officeDocument/2006/relationships/image" Target="../media/image1910.png"/><Relationship Id="rId234" Type="http://schemas.openxmlformats.org/officeDocument/2006/relationships/customXml" Target="../ink/ink1996.xml"/><Relationship Id="rId2" Type="http://schemas.openxmlformats.org/officeDocument/2006/relationships/customXml" Target="../ink/ink1880.xml"/><Relationship Id="rId29" Type="http://schemas.openxmlformats.org/officeDocument/2006/relationships/image" Target="../media/image1889.png"/><Relationship Id="rId276" Type="http://schemas.openxmlformats.org/officeDocument/2006/relationships/customXml" Target="../ink/ink2017.xml"/><Relationship Id="rId441" Type="http://schemas.openxmlformats.org/officeDocument/2006/relationships/customXml" Target="../ink/ink2100.xml"/><Relationship Id="rId483" Type="http://schemas.openxmlformats.org/officeDocument/2006/relationships/customXml" Target="../ink/ink2121.xml"/><Relationship Id="rId40" Type="http://schemas.openxmlformats.org/officeDocument/2006/relationships/customXml" Target="../ink/ink1899.xml"/><Relationship Id="rId136" Type="http://schemas.openxmlformats.org/officeDocument/2006/relationships/customXml" Target="../ink/ink1947.xml"/><Relationship Id="rId178" Type="http://schemas.openxmlformats.org/officeDocument/2006/relationships/customXml" Target="../ink/ink1968.xml"/><Relationship Id="rId301" Type="http://schemas.openxmlformats.org/officeDocument/2006/relationships/customXml" Target="../ink/ink2030.xml"/><Relationship Id="rId343" Type="http://schemas.openxmlformats.org/officeDocument/2006/relationships/customXml" Target="../ink/ink2051.xml"/><Relationship Id="rId82" Type="http://schemas.openxmlformats.org/officeDocument/2006/relationships/customXml" Target="../ink/ink1920.xml"/><Relationship Id="rId203" Type="http://schemas.openxmlformats.org/officeDocument/2006/relationships/image" Target="../media/image1976.png"/><Relationship Id="rId385" Type="http://schemas.openxmlformats.org/officeDocument/2006/relationships/customXml" Target="../ink/ink2072.xml"/><Relationship Id="rId245" Type="http://schemas.openxmlformats.org/officeDocument/2006/relationships/image" Target="../media/image1996.png"/><Relationship Id="rId287" Type="http://schemas.openxmlformats.org/officeDocument/2006/relationships/image" Target="../media/image2017.png"/><Relationship Id="rId410" Type="http://schemas.openxmlformats.org/officeDocument/2006/relationships/image" Target="../media/image2078.png"/><Relationship Id="rId452" Type="http://schemas.openxmlformats.org/officeDocument/2006/relationships/image" Target="../media/image2099.png"/><Relationship Id="rId494" Type="http://schemas.openxmlformats.org/officeDocument/2006/relationships/image" Target="../media/image2120.png"/><Relationship Id="rId508" Type="http://schemas.openxmlformats.org/officeDocument/2006/relationships/image" Target="../media/image2127.png"/><Relationship Id="rId105" Type="http://schemas.openxmlformats.org/officeDocument/2006/relationships/image" Target="../media/image1927.png"/><Relationship Id="rId147" Type="http://schemas.openxmlformats.org/officeDocument/2006/relationships/image" Target="../media/image1948.png"/><Relationship Id="rId312" Type="http://schemas.openxmlformats.org/officeDocument/2006/relationships/image" Target="../media/image2029.png"/><Relationship Id="rId354" Type="http://schemas.openxmlformats.org/officeDocument/2006/relationships/image" Target="../media/image2050.png"/><Relationship Id="rId51" Type="http://schemas.openxmlformats.org/officeDocument/2006/relationships/image" Target="../media/image1900.png"/><Relationship Id="rId93" Type="http://schemas.openxmlformats.org/officeDocument/2006/relationships/image" Target="../media/image1921.png"/><Relationship Id="rId189" Type="http://schemas.openxmlformats.org/officeDocument/2006/relationships/image" Target="../media/image1969.png"/><Relationship Id="rId396" Type="http://schemas.openxmlformats.org/officeDocument/2006/relationships/image" Target="../media/image2071.png"/><Relationship Id="rId214" Type="http://schemas.openxmlformats.org/officeDocument/2006/relationships/customXml" Target="../ink/ink1986.xml"/><Relationship Id="rId256" Type="http://schemas.openxmlformats.org/officeDocument/2006/relationships/customXml" Target="../ink/ink2007.xml"/><Relationship Id="rId298" Type="http://schemas.openxmlformats.org/officeDocument/2006/relationships/image" Target="../media/image2022.png"/><Relationship Id="rId421" Type="http://schemas.openxmlformats.org/officeDocument/2006/relationships/customXml" Target="../ink/ink2090.xml"/><Relationship Id="rId463" Type="http://schemas.openxmlformats.org/officeDocument/2006/relationships/customXml" Target="../ink/ink2111.xml"/><Relationship Id="rId519" Type="http://schemas.openxmlformats.org/officeDocument/2006/relationships/customXml" Target="../ink/ink2139.xml"/><Relationship Id="rId116" Type="http://schemas.openxmlformats.org/officeDocument/2006/relationships/customXml" Target="../ink/ink1937.xml"/><Relationship Id="rId158" Type="http://schemas.openxmlformats.org/officeDocument/2006/relationships/customXml" Target="../ink/ink1958.xml"/><Relationship Id="rId323" Type="http://schemas.openxmlformats.org/officeDocument/2006/relationships/customXml" Target="../ink/ink2041.xml"/><Relationship Id="rId20" Type="http://schemas.openxmlformats.org/officeDocument/2006/relationships/customXml" Target="../ink/ink1889.xml"/><Relationship Id="rId62" Type="http://schemas.openxmlformats.org/officeDocument/2006/relationships/customXml" Target="../ink/ink1910.xml"/><Relationship Id="rId365" Type="http://schemas.openxmlformats.org/officeDocument/2006/relationships/customXml" Target="../ink/ink2062.xml"/><Relationship Id="rId225" Type="http://schemas.openxmlformats.org/officeDocument/2006/relationships/image" Target="../media/image1986.png"/><Relationship Id="rId267" Type="http://schemas.openxmlformats.org/officeDocument/2006/relationships/image" Target="../media/image2007.png"/><Relationship Id="rId432" Type="http://schemas.openxmlformats.org/officeDocument/2006/relationships/image" Target="../media/image2089.png"/><Relationship Id="rId474" Type="http://schemas.openxmlformats.org/officeDocument/2006/relationships/image" Target="../media/image2110.png"/><Relationship Id="rId127" Type="http://schemas.openxmlformats.org/officeDocument/2006/relationships/image" Target="../media/image1938.png"/><Relationship Id="rId31" Type="http://schemas.openxmlformats.org/officeDocument/2006/relationships/image" Target="../media/image1890.png"/><Relationship Id="rId73" Type="http://schemas.openxmlformats.org/officeDocument/2006/relationships/image" Target="../media/image1911.png"/><Relationship Id="rId169" Type="http://schemas.openxmlformats.org/officeDocument/2006/relationships/image" Target="../media/image1959.png"/><Relationship Id="rId334" Type="http://schemas.openxmlformats.org/officeDocument/2006/relationships/image" Target="../media/image2040.png"/><Relationship Id="rId376" Type="http://schemas.openxmlformats.org/officeDocument/2006/relationships/image" Target="../media/image2061.png"/><Relationship Id="rId4" Type="http://schemas.openxmlformats.org/officeDocument/2006/relationships/customXml" Target="../ink/ink1881.xml"/><Relationship Id="rId180" Type="http://schemas.openxmlformats.org/officeDocument/2006/relationships/customXml" Target="../ink/ink1969.xml"/><Relationship Id="rId236" Type="http://schemas.openxmlformats.org/officeDocument/2006/relationships/customXml" Target="../ink/ink1997.xml"/><Relationship Id="rId278" Type="http://schemas.openxmlformats.org/officeDocument/2006/relationships/customXml" Target="../ink/ink2018.xml"/><Relationship Id="rId401" Type="http://schemas.openxmlformats.org/officeDocument/2006/relationships/customXml" Target="../ink/ink2080.xml"/><Relationship Id="rId443" Type="http://schemas.openxmlformats.org/officeDocument/2006/relationships/customXml" Target="../ink/ink2101.xml"/><Relationship Id="rId303" Type="http://schemas.openxmlformats.org/officeDocument/2006/relationships/customXml" Target="../ink/ink2031.xml"/><Relationship Id="rId485" Type="http://schemas.openxmlformats.org/officeDocument/2006/relationships/customXml" Target="../ink/ink2122.xml"/><Relationship Id="rId42" Type="http://schemas.openxmlformats.org/officeDocument/2006/relationships/customXml" Target="../ink/ink1900.xml"/><Relationship Id="rId84" Type="http://schemas.openxmlformats.org/officeDocument/2006/relationships/customXml" Target="../ink/ink1921.xml"/><Relationship Id="rId138" Type="http://schemas.openxmlformats.org/officeDocument/2006/relationships/customXml" Target="../ink/ink1948.xml"/><Relationship Id="rId345" Type="http://schemas.openxmlformats.org/officeDocument/2006/relationships/customXml" Target="../ink/ink2052.xml"/><Relationship Id="rId387" Type="http://schemas.openxmlformats.org/officeDocument/2006/relationships/customXml" Target="../ink/ink2073.xml"/><Relationship Id="rId510" Type="http://schemas.openxmlformats.org/officeDocument/2006/relationships/image" Target="../media/image2128.png"/><Relationship Id="rId191" Type="http://schemas.openxmlformats.org/officeDocument/2006/relationships/image" Target="../media/image1970.png"/><Relationship Id="rId205" Type="http://schemas.openxmlformats.org/officeDocument/2006/relationships/image" Target="../media/image1977.png"/><Relationship Id="rId247" Type="http://schemas.openxmlformats.org/officeDocument/2006/relationships/image" Target="../media/image1997.png"/><Relationship Id="rId412" Type="http://schemas.openxmlformats.org/officeDocument/2006/relationships/image" Target="../media/image2079.png"/><Relationship Id="rId107" Type="http://schemas.openxmlformats.org/officeDocument/2006/relationships/image" Target="../media/image1928.png"/><Relationship Id="rId289" Type="http://schemas.openxmlformats.org/officeDocument/2006/relationships/image" Target="../media/image2018.png"/><Relationship Id="rId454" Type="http://schemas.openxmlformats.org/officeDocument/2006/relationships/image" Target="../media/image2100.png"/><Relationship Id="rId496" Type="http://schemas.openxmlformats.org/officeDocument/2006/relationships/image" Target="../media/image2121.png"/><Relationship Id="rId11" Type="http://schemas.openxmlformats.org/officeDocument/2006/relationships/image" Target="../media/image1880.png"/><Relationship Id="rId53" Type="http://schemas.openxmlformats.org/officeDocument/2006/relationships/image" Target="../media/image1901.png"/><Relationship Id="rId149" Type="http://schemas.openxmlformats.org/officeDocument/2006/relationships/image" Target="../media/image1949.png"/><Relationship Id="rId314" Type="http://schemas.openxmlformats.org/officeDocument/2006/relationships/image" Target="../media/image2030.png"/><Relationship Id="rId356" Type="http://schemas.openxmlformats.org/officeDocument/2006/relationships/image" Target="../media/image2051.png"/><Relationship Id="rId398" Type="http://schemas.openxmlformats.org/officeDocument/2006/relationships/image" Target="../media/image2072.png"/><Relationship Id="rId521" Type="http://schemas.openxmlformats.org/officeDocument/2006/relationships/customXml" Target="../ink/ink2140.xml"/><Relationship Id="rId95" Type="http://schemas.openxmlformats.org/officeDocument/2006/relationships/image" Target="../media/image1922.png"/><Relationship Id="rId160" Type="http://schemas.openxmlformats.org/officeDocument/2006/relationships/customXml" Target="../ink/ink1959.xml"/><Relationship Id="rId216" Type="http://schemas.openxmlformats.org/officeDocument/2006/relationships/customXml" Target="../ink/ink1987.xml"/><Relationship Id="rId423" Type="http://schemas.openxmlformats.org/officeDocument/2006/relationships/customXml" Target="../ink/ink2091.xml"/><Relationship Id="rId258" Type="http://schemas.openxmlformats.org/officeDocument/2006/relationships/customXml" Target="../ink/ink2008.xml"/><Relationship Id="rId465" Type="http://schemas.openxmlformats.org/officeDocument/2006/relationships/customXml" Target="../ink/ink2112.xml"/><Relationship Id="rId22" Type="http://schemas.openxmlformats.org/officeDocument/2006/relationships/customXml" Target="../ink/ink1890.xml"/><Relationship Id="rId64" Type="http://schemas.openxmlformats.org/officeDocument/2006/relationships/customXml" Target="../ink/ink1911.xml"/><Relationship Id="rId118" Type="http://schemas.openxmlformats.org/officeDocument/2006/relationships/customXml" Target="../ink/ink1938.xml"/><Relationship Id="rId325" Type="http://schemas.openxmlformats.org/officeDocument/2006/relationships/customXml" Target="../ink/ink2042.xml"/><Relationship Id="rId367" Type="http://schemas.openxmlformats.org/officeDocument/2006/relationships/customXml" Target="../ink/ink2063.xml"/><Relationship Id="rId171" Type="http://schemas.openxmlformats.org/officeDocument/2006/relationships/image" Target="../media/image1960.png"/><Relationship Id="rId227" Type="http://schemas.openxmlformats.org/officeDocument/2006/relationships/image" Target="../media/image1987.png"/><Relationship Id="rId269" Type="http://schemas.openxmlformats.org/officeDocument/2006/relationships/image" Target="../media/image2008.png"/><Relationship Id="rId434" Type="http://schemas.openxmlformats.org/officeDocument/2006/relationships/image" Target="../media/image2090.png"/><Relationship Id="rId476" Type="http://schemas.openxmlformats.org/officeDocument/2006/relationships/image" Target="../media/image2111.png"/><Relationship Id="rId33" Type="http://schemas.openxmlformats.org/officeDocument/2006/relationships/image" Target="../media/image1891.png"/><Relationship Id="rId129" Type="http://schemas.openxmlformats.org/officeDocument/2006/relationships/image" Target="../media/image1939.png"/><Relationship Id="rId280" Type="http://schemas.openxmlformats.org/officeDocument/2006/relationships/customXml" Target="../ink/ink2019.xml"/><Relationship Id="rId336" Type="http://schemas.openxmlformats.org/officeDocument/2006/relationships/image" Target="../media/image2041.png"/><Relationship Id="rId501" Type="http://schemas.openxmlformats.org/officeDocument/2006/relationships/customXml" Target="../ink/ink2130.xml"/><Relationship Id="rId75" Type="http://schemas.openxmlformats.org/officeDocument/2006/relationships/image" Target="../media/image1912.png"/><Relationship Id="rId140" Type="http://schemas.openxmlformats.org/officeDocument/2006/relationships/customXml" Target="../ink/ink1949.xml"/><Relationship Id="rId182" Type="http://schemas.openxmlformats.org/officeDocument/2006/relationships/customXml" Target="../ink/ink1970.xml"/><Relationship Id="rId378" Type="http://schemas.openxmlformats.org/officeDocument/2006/relationships/image" Target="../media/image2062.png"/><Relationship Id="rId403" Type="http://schemas.openxmlformats.org/officeDocument/2006/relationships/customXml" Target="../ink/ink2081.xml"/><Relationship Id="rId6" Type="http://schemas.openxmlformats.org/officeDocument/2006/relationships/customXml" Target="../ink/ink1882.xml"/><Relationship Id="rId238" Type="http://schemas.openxmlformats.org/officeDocument/2006/relationships/customXml" Target="../ink/ink1998.xml"/><Relationship Id="rId445" Type="http://schemas.openxmlformats.org/officeDocument/2006/relationships/customXml" Target="../ink/ink2102.xml"/><Relationship Id="rId487" Type="http://schemas.openxmlformats.org/officeDocument/2006/relationships/customXml" Target="../ink/ink2123.xml"/><Relationship Id="rId291" Type="http://schemas.openxmlformats.org/officeDocument/2006/relationships/customXml" Target="../ink/ink2025.xml"/><Relationship Id="rId305" Type="http://schemas.openxmlformats.org/officeDocument/2006/relationships/customXml" Target="../ink/ink2032.xml"/><Relationship Id="rId347" Type="http://schemas.openxmlformats.org/officeDocument/2006/relationships/customXml" Target="../ink/ink2053.xml"/><Relationship Id="rId512" Type="http://schemas.openxmlformats.org/officeDocument/2006/relationships/image" Target="../media/image2129.png"/><Relationship Id="rId44" Type="http://schemas.openxmlformats.org/officeDocument/2006/relationships/customXml" Target="../ink/ink1901.xml"/><Relationship Id="rId86" Type="http://schemas.openxmlformats.org/officeDocument/2006/relationships/customXml" Target="../ink/ink1922.xml"/><Relationship Id="rId151" Type="http://schemas.openxmlformats.org/officeDocument/2006/relationships/image" Target="../media/image1950.png"/><Relationship Id="rId389" Type="http://schemas.openxmlformats.org/officeDocument/2006/relationships/customXml" Target="../ink/ink2074.xml"/><Relationship Id="rId193" Type="http://schemas.openxmlformats.org/officeDocument/2006/relationships/image" Target="../media/image1971.png"/><Relationship Id="rId207" Type="http://schemas.openxmlformats.org/officeDocument/2006/relationships/image" Target="../media/image1664.png"/><Relationship Id="rId249" Type="http://schemas.openxmlformats.org/officeDocument/2006/relationships/image" Target="../media/image1998.png"/><Relationship Id="rId414" Type="http://schemas.openxmlformats.org/officeDocument/2006/relationships/image" Target="../media/image2080.png"/><Relationship Id="rId456" Type="http://schemas.openxmlformats.org/officeDocument/2006/relationships/image" Target="../media/image2101.png"/><Relationship Id="rId498" Type="http://schemas.openxmlformats.org/officeDocument/2006/relationships/image" Target="../media/image2122.png"/><Relationship Id="rId13" Type="http://schemas.openxmlformats.org/officeDocument/2006/relationships/image" Target="../media/image1881.png"/><Relationship Id="rId109" Type="http://schemas.openxmlformats.org/officeDocument/2006/relationships/image" Target="../media/image1929.png"/><Relationship Id="rId260" Type="http://schemas.openxmlformats.org/officeDocument/2006/relationships/customXml" Target="../ink/ink2009.xml"/><Relationship Id="rId316" Type="http://schemas.openxmlformats.org/officeDocument/2006/relationships/image" Target="../media/image2031.png"/><Relationship Id="rId55" Type="http://schemas.openxmlformats.org/officeDocument/2006/relationships/image" Target="../media/image1902.png"/><Relationship Id="rId97" Type="http://schemas.openxmlformats.org/officeDocument/2006/relationships/image" Target="../media/image1923.png"/><Relationship Id="rId120" Type="http://schemas.openxmlformats.org/officeDocument/2006/relationships/customXml" Target="../ink/ink1939.xml"/><Relationship Id="rId358" Type="http://schemas.openxmlformats.org/officeDocument/2006/relationships/image" Target="../media/image2052.png"/><Relationship Id="rId162" Type="http://schemas.openxmlformats.org/officeDocument/2006/relationships/customXml" Target="../ink/ink1960.xml"/><Relationship Id="rId218" Type="http://schemas.openxmlformats.org/officeDocument/2006/relationships/customXml" Target="../ink/ink1988.xml"/><Relationship Id="rId425" Type="http://schemas.openxmlformats.org/officeDocument/2006/relationships/customXml" Target="../ink/ink2092.xml"/><Relationship Id="rId467" Type="http://schemas.openxmlformats.org/officeDocument/2006/relationships/customXml" Target="../ink/ink2113.xml"/><Relationship Id="rId271" Type="http://schemas.openxmlformats.org/officeDocument/2006/relationships/image" Target="../media/image2009.png"/><Relationship Id="rId24" Type="http://schemas.openxmlformats.org/officeDocument/2006/relationships/customXml" Target="../ink/ink1891.xml"/><Relationship Id="rId66" Type="http://schemas.openxmlformats.org/officeDocument/2006/relationships/customXml" Target="../ink/ink1912.xml"/><Relationship Id="rId131" Type="http://schemas.openxmlformats.org/officeDocument/2006/relationships/image" Target="../media/image1940.png"/><Relationship Id="rId327" Type="http://schemas.openxmlformats.org/officeDocument/2006/relationships/customXml" Target="../ink/ink2043.xml"/><Relationship Id="rId369" Type="http://schemas.openxmlformats.org/officeDocument/2006/relationships/customXml" Target="../ink/ink2064.xml"/><Relationship Id="rId173" Type="http://schemas.openxmlformats.org/officeDocument/2006/relationships/image" Target="../media/image1961.png"/><Relationship Id="rId229" Type="http://schemas.openxmlformats.org/officeDocument/2006/relationships/image" Target="../media/image1988.png"/><Relationship Id="rId380" Type="http://schemas.openxmlformats.org/officeDocument/2006/relationships/image" Target="../media/image2063.png"/><Relationship Id="rId436" Type="http://schemas.openxmlformats.org/officeDocument/2006/relationships/image" Target="../media/image2091.png"/><Relationship Id="rId240" Type="http://schemas.openxmlformats.org/officeDocument/2006/relationships/customXml" Target="../ink/ink1999.xml"/><Relationship Id="rId478" Type="http://schemas.openxmlformats.org/officeDocument/2006/relationships/image" Target="../media/image2112.png"/><Relationship Id="rId35" Type="http://schemas.openxmlformats.org/officeDocument/2006/relationships/image" Target="../media/image1892.png"/><Relationship Id="rId77" Type="http://schemas.openxmlformats.org/officeDocument/2006/relationships/image" Target="../media/image1913.png"/><Relationship Id="rId100" Type="http://schemas.openxmlformats.org/officeDocument/2006/relationships/customXml" Target="../ink/ink1929.xml"/><Relationship Id="rId282" Type="http://schemas.openxmlformats.org/officeDocument/2006/relationships/customXml" Target="../ink/ink2020.xml"/><Relationship Id="rId338" Type="http://schemas.openxmlformats.org/officeDocument/2006/relationships/image" Target="../media/image2042.png"/><Relationship Id="rId503" Type="http://schemas.openxmlformats.org/officeDocument/2006/relationships/customXml" Target="../ink/ink2131.xml"/><Relationship Id="rId8" Type="http://schemas.openxmlformats.org/officeDocument/2006/relationships/customXml" Target="../ink/ink1883.xml"/><Relationship Id="rId142" Type="http://schemas.openxmlformats.org/officeDocument/2006/relationships/customXml" Target="../ink/ink1950.xml"/><Relationship Id="rId184" Type="http://schemas.openxmlformats.org/officeDocument/2006/relationships/customXml" Target="../ink/ink1971.xml"/><Relationship Id="rId391" Type="http://schemas.openxmlformats.org/officeDocument/2006/relationships/customXml" Target="../ink/ink2075.xml"/><Relationship Id="rId405" Type="http://schemas.openxmlformats.org/officeDocument/2006/relationships/customXml" Target="../ink/ink2082.xml"/><Relationship Id="rId447" Type="http://schemas.openxmlformats.org/officeDocument/2006/relationships/customXml" Target="../ink/ink2103.xml"/><Relationship Id="rId251" Type="http://schemas.openxmlformats.org/officeDocument/2006/relationships/image" Target="../media/image1999.png"/><Relationship Id="rId489" Type="http://schemas.openxmlformats.org/officeDocument/2006/relationships/customXml" Target="../ink/ink2124.xml"/><Relationship Id="rId46" Type="http://schemas.openxmlformats.org/officeDocument/2006/relationships/customXml" Target="../ink/ink1902.xml"/><Relationship Id="rId293" Type="http://schemas.openxmlformats.org/officeDocument/2006/relationships/customXml" Target="../ink/ink2026.xml"/><Relationship Id="rId307" Type="http://schemas.openxmlformats.org/officeDocument/2006/relationships/customXml" Target="../ink/ink2033.xml"/><Relationship Id="rId349" Type="http://schemas.openxmlformats.org/officeDocument/2006/relationships/customXml" Target="../ink/ink2054.xml"/><Relationship Id="rId514" Type="http://schemas.openxmlformats.org/officeDocument/2006/relationships/image" Target="../media/image2130.png"/><Relationship Id="rId88" Type="http://schemas.openxmlformats.org/officeDocument/2006/relationships/customXml" Target="../ink/ink1923.xml"/><Relationship Id="rId111" Type="http://schemas.openxmlformats.org/officeDocument/2006/relationships/image" Target="../media/image1930.png"/><Relationship Id="rId153" Type="http://schemas.openxmlformats.org/officeDocument/2006/relationships/image" Target="../media/image1951.png"/><Relationship Id="rId195" Type="http://schemas.openxmlformats.org/officeDocument/2006/relationships/image" Target="../media/image1972.png"/><Relationship Id="rId209" Type="http://schemas.openxmlformats.org/officeDocument/2006/relationships/image" Target="../media/image1978.png"/><Relationship Id="rId360" Type="http://schemas.openxmlformats.org/officeDocument/2006/relationships/image" Target="../media/image2053.png"/><Relationship Id="rId416" Type="http://schemas.openxmlformats.org/officeDocument/2006/relationships/image" Target="../media/image2081.png"/><Relationship Id="rId220" Type="http://schemas.openxmlformats.org/officeDocument/2006/relationships/customXml" Target="../ink/ink1989.xml"/><Relationship Id="rId458" Type="http://schemas.openxmlformats.org/officeDocument/2006/relationships/image" Target="../media/image2102.png"/><Relationship Id="rId15" Type="http://schemas.openxmlformats.org/officeDocument/2006/relationships/image" Target="../media/image1882.png"/><Relationship Id="rId57" Type="http://schemas.openxmlformats.org/officeDocument/2006/relationships/image" Target="../media/image1903.png"/><Relationship Id="rId262" Type="http://schemas.openxmlformats.org/officeDocument/2006/relationships/customXml" Target="../ink/ink2010.xml"/><Relationship Id="rId318" Type="http://schemas.openxmlformats.org/officeDocument/2006/relationships/image" Target="../media/image2032.png"/><Relationship Id="rId99" Type="http://schemas.openxmlformats.org/officeDocument/2006/relationships/image" Target="../media/image1924.png"/><Relationship Id="rId122" Type="http://schemas.openxmlformats.org/officeDocument/2006/relationships/customXml" Target="../ink/ink1940.xml"/><Relationship Id="rId164" Type="http://schemas.openxmlformats.org/officeDocument/2006/relationships/customXml" Target="../ink/ink1961.xml"/><Relationship Id="rId371" Type="http://schemas.openxmlformats.org/officeDocument/2006/relationships/customXml" Target="../ink/ink2065.xml"/><Relationship Id="rId427" Type="http://schemas.openxmlformats.org/officeDocument/2006/relationships/customXml" Target="../ink/ink2093.xml"/><Relationship Id="rId469" Type="http://schemas.openxmlformats.org/officeDocument/2006/relationships/customXml" Target="../ink/ink2114.xml"/><Relationship Id="rId26" Type="http://schemas.openxmlformats.org/officeDocument/2006/relationships/customXml" Target="../ink/ink1892.xml"/><Relationship Id="rId231" Type="http://schemas.openxmlformats.org/officeDocument/2006/relationships/image" Target="../media/image1989.png"/><Relationship Id="rId273" Type="http://schemas.openxmlformats.org/officeDocument/2006/relationships/image" Target="../media/image2010.png"/><Relationship Id="rId329" Type="http://schemas.openxmlformats.org/officeDocument/2006/relationships/customXml" Target="../ink/ink2044.xml"/><Relationship Id="rId480" Type="http://schemas.openxmlformats.org/officeDocument/2006/relationships/image" Target="../media/image2113.png"/><Relationship Id="rId68" Type="http://schemas.openxmlformats.org/officeDocument/2006/relationships/customXml" Target="../ink/ink1913.xml"/><Relationship Id="rId133" Type="http://schemas.openxmlformats.org/officeDocument/2006/relationships/image" Target="../media/image1941.png"/><Relationship Id="rId175" Type="http://schemas.openxmlformats.org/officeDocument/2006/relationships/image" Target="../media/image1962.png"/><Relationship Id="rId340" Type="http://schemas.openxmlformats.org/officeDocument/2006/relationships/image" Target="../media/image2043.png"/><Relationship Id="rId200" Type="http://schemas.openxmlformats.org/officeDocument/2006/relationships/customXml" Target="../ink/ink1979.xml"/><Relationship Id="rId382" Type="http://schemas.openxmlformats.org/officeDocument/2006/relationships/image" Target="../media/image2064.png"/><Relationship Id="rId438" Type="http://schemas.openxmlformats.org/officeDocument/2006/relationships/image" Target="../media/image2092.png"/><Relationship Id="rId242" Type="http://schemas.openxmlformats.org/officeDocument/2006/relationships/customXml" Target="../ink/ink2000.xml"/><Relationship Id="rId284" Type="http://schemas.openxmlformats.org/officeDocument/2006/relationships/customXml" Target="../ink/ink2021.xml"/><Relationship Id="rId491" Type="http://schemas.openxmlformats.org/officeDocument/2006/relationships/customXml" Target="../ink/ink2125.xml"/><Relationship Id="rId505" Type="http://schemas.openxmlformats.org/officeDocument/2006/relationships/customXml" Target="../ink/ink2132.xml"/><Relationship Id="rId37" Type="http://schemas.openxmlformats.org/officeDocument/2006/relationships/image" Target="../media/image1893.png"/><Relationship Id="rId79" Type="http://schemas.openxmlformats.org/officeDocument/2006/relationships/image" Target="../media/image1914.png"/><Relationship Id="rId102" Type="http://schemas.openxmlformats.org/officeDocument/2006/relationships/customXml" Target="../ink/ink1930.xml"/><Relationship Id="rId144" Type="http://schemas.openxmlformats.org/officeDocument/2006/relationships/customXml" Target="../ink/ink1951.xml"/><Relationship Id="rId90" Type="http://schemas.openxmlformats.org/officeDocument/2006/relationships/customXml" Target="../ink/ink1924.xml"/><Relationship Id="rId186" Type="http://schemas.openxmlformats.org/officeDocument/2006/relationships/customXml" Target="../ink/ink1972.xml"/><Relationship Id="rId351" Type="http://schemas.openxmlformats.org/officeDocument/2006/relationships/customXml" Target="../ink/ink2055.xml"/><Relationship Id="rId393" Type="http://schemas.openxmlformats.org/officeDocument/2006/relationships/customXml" Target="../ink/ink2076.xml"/><Relationship Id="rId407" Type="http://schemas.openxmlformats.org/officeDocument/2006/relationships/customXml" Target="../ink/ink2083.xml"/><Relationship Id="rId449" Type="http://schemas.openxmlformats.org/officeDocument/2006/relationships/customXml" Target="../ink/ink2104.xml"/><Relationship Id="rId211" Type="http://schemas.openxmlformats.org/officeDocument/2006/relationships/image" Target="../media/image1979.png"/><Relationship Id="rId253" Type="http://schemas.openxmlformats.org/officeDocument/2006/relationships/image" Target="../media/image2000.png"/><Relationship Id="rId295" Type="http://schemas.openxmlformats.org/officeDocument/2006/relationships/customXml" Target="../ink/ink2027.xml"/><Relationship Id="rId309" Type="http://schemas.openxmlformats.org/officeDocument/2006/relationships/customXml" Target="../ink/ink2034.xml"/><Relationship Id="rId460" Type="http://schemas.openxmlformats.org/officeDocument/2006/relationships/image" Target="../media/image2103.png"/><Relationship Id="rId516" Type="http://schemas.openxmlformats.org/officeDocument/2006/relationships/image" Target="../media/image2131.png"/><Relationship Id="rId48" Type="http://schemas.openxmlformats.org/officeDocument/2006/relationships/customXml" Target="../ink/ink1903.xml"/><Relationship Id="rId113" Type="http://schemas.openxmlformats.org/officeDocument/2006/relationships/image" Target="../media/image1931.png"/><Relationship Id="rId320" Type="http://schemas.openxmlformats.org/officeDocument/2006/relationships/image" Target="../media/image2033.png"/><Relationship Id="rId155" Type="http://schemas.openxmlformats.org/officeDocument/2006/relationships/image" Target="../media/image1952.png"/><Relationship Id="rId197" Type="http://schemas.openxmlformats.org/officeDocument/2006/relationships/image" Target="../media/image1973.png"/><Relationship Id="rId362" Type="http://schemas.openxmlformats.org/officeDocument/2006/relationships/image" Target="../media/image2054.png"/><Relationship Id="rId418" Type="http://schemas.openxmlformats.org/officeDocument/2006/relationships/image" Target="../media/image2082.png"/><Relationship Id="rId222" Type="http://schemas.openxmlformats.org/officeDocument/2006/relationships/customXml" Target="../ink/ink1990.xml"/><Relationship Id="rId264" Type="http://schemas.openxmlformats.org/officeDocument/2006/relationships/customXml" Target="../ink/ink2011.xml"/><Relationship Id="rId471" Type="http://schemas.openxmlformats.org/officeDocument/2006/relationships/customXml" Target="../ink/ink2115.xml"/><Relationship Id="rId17" Type="http://schemas.openxmlformats.org/officeDocument/2006/relationships/image" Target="../media/image1883.png"/><Relationship Id="rId59" Type="http://schemas.openxmlformats.org/officeDocument/2006/relationships/image" Target="../media/image1904.png"/><Relationship Id="rId124" Type="http://schemas.openxmlformats.org/officeDocument/2006/relationships/customXml" Target="../ink/ink1941.xml"/><Relationship Id="rId70" Type="http://schemas.openxmlformats.org/officeDocument/2006/relationships/customXml" Target="../ink/ink1914.xml"/><Relationship Id="rId166" Type="http://schemas.openxmlformats.org/officeDocument/2006/relationships/customXml" Target="../ink/ink1962.xml"/><Relationship Id="rId331" Type="http://schemas.openxmlformats.org/officeDocument/2006/relationships/customXml" Target="../ink/ink2045.xml"/><Relationship Id="rId373" Type="http://schemas.openxmlformats.org/officeDocument/2006/relationships/customXml" Target="../ink/ink2066.xml"/><Relationship Id="rId429" Type="http://schemas.openxmlformats.org/officeDocument/2006/relationships/customXml" Target="../ink/ink2094.xml"/><Relationship Id="rId1" Type="http://schemas.openxmlformats.org/officeDocument/2006/relationships/slideLayout" Target="../slideLayouts/slideLayout10.xml"/><Relationship Id="rId233" Type="http://schemas.openxmlformats.org/officeDocument/2006/relationships/image" Target="../media/image1990.png"/><Relationship Id="rId440" Type="http://schemas.openxmlformats.org/officeDocument/2006/relationships/image" Target="../media/image2093.png"/><Relationship Id="rId28" Type="http://schemas.openxmlformats.org/officeDocument/2006/relationships/customXml" Target="../ink/ink1893.xml"/><Relationship Id="rId275" Type="http://schemas.openxmlformats.org/officeDocument/2006/relationships/image" Target="../media/image2011.png"/><Relationship Id="rId300" Type="http://schemas.openxmlformats.org/officeDocument/2006/relationships/image" Target="../media/image2023.png"/><Relationship Id="rId482" Type="http://schemas.openxmlformats.org/officeDocument/2006/relationships/image" Target="../media/image2114.png"/><Relationship Id="rId81" Type="http://schemas.openxmlformats.org/officeDocument/2006/relationships/image" Target="../media/image1915.png"/><Relationship Id="rId135" Type="http://schemas.openxmlformats.org/officeDocument/2006/relationships/image" Target="../media/image1942.png"/><Relationship Id="rId177" Type="http://schemas.openxmlformats.org/officeDocument/2006/relationships/image" Target="../media/image1963.png"/><Relationship Id="rId342" Type="http://schemas.openxmlformats.org/officeDocument/2006/relationships/image" Target="../media/image2044.png"/><Relationship Id="rId384" Type="http://schemas.openxmlformats.org/officeDocument/2006/relationships/image" Target="../media/image2065.png"/><Relationship Id="rId202" Type="http://schemas.openxmlformats.org/officeDocument/2006/relationships/customXml" Target="../ink/ink1980.xml"/><Relationship Id="rId244" Type="http://schemas.openxmlformats.org/officeDocument/2006/relationships/customXml" Target="../ink/ink2001.xml"/><Relationship Id="rId39" Type="http://schemas.openxmlformats.org/officeDocument/2006/relationships/image" Target="../media/image1894.png"/><Relationship Id="rId286" Type="http://schemas.openxmlformats.org/officeDocument/2006/relationships/customXml" Target="../ink/ink2022.xml"/><Relationship Id="rId451" Type="http://schemas.openxmlformats.org/officeDocument/2006/relationships/customXml" Target="../ink/ink2105.xml"/><Relationship Id="rId493" Type="http://schemas.openxmlformats.org/officeDocument/2006/relationships/customXml" Target="../ink/ink2126.xml"/><Relationship Id="rId507" Type="http://schemas.openxmlformats.org/officeDocument/2006/relationships/customXml" Target="../ink/ink2133.xml"/><Relationship Id="rId50" Type="http://schemas.openxmlformats.org/officeDocument/2006/relationships/customXml" Target="../ink/ink1904.xml"/><Relationship Id="rId104" Type="http://schemas.openxmlformats.org/officeDocument/2006/relationships/customXml" Target="../ink/ink1931.xml"/><Relationship Id="rId146" Type="http://schemas.openxmlformats.org/officeDocument/2006/relationships/customXml" Target="../ink/ink1952.xml"/><Relationship Id="rId188" Type="http://schemas.openxmlformats.org/officeDocument/2006/relationships/customXml" Target="../ink/ink1973.xml"/><Relationship Id="rId311" Type="http://schemas.openxmlformats.org/officeDocument/2006/relationships/customXml" Target="../ink/ink2035.xml"/><Relationship Id="rId353" Type="http://schemas.openxmlformats.org/officeDocument/2006/relationships/customXml" Target="../ink/ink2056.xml"/><Relationship Id="rId395" Type="http://schemas.openxmlformats.org/officeDocument/2006/relationships/customXml" Target="../ink/ink2077.xml"/><Relationship Id="rId409" Type="http://schemas.openxmlformats.org/officeDocument/2006/relationships/customXml" Target="../ink/ink2084.xml"/><Relationship Id="rId92" Type="http://schemas.openxmlformats.org/officeDocument/2006/relationships/customXml" Target="../ink/ink1925.xml"/><Relationship Id="rId213" Type="http://schemas.openxmlformats.org/officeDocument/2006/relationships/image" Target="../media/image1980.png"/><Relationship Id="rId420" Type="http://schemas.openxmlformats.org/officeDocument/2006/relationships/image" Target="../media/image2083.png"/><Relationship Id="rId255" Type="http://schemas.openxmlformats.org/officeDocument/2006/relationships/image" Target="../media/image2001.png"/><Relationship Id="rId297" Type="http://schemas.openxmlformats.org/officeDocument/2006/relationships/customXml" Target="../ink/ink2028.xml"/><Relationship Id="rId462" Type="http://schemas.openxmlformats.org/officeDocument/2006/relationships/image" Target="../media/image2104.png"/><Relationship Id="rId518" Type="http://schemas.openxmlformats.org/officeDocument/2006/relationships/image" Target="../media/image2132.png"/><Relationship Id="rId115" Type="http://schemas.openxmlformats.org/officeDocument/2006/relationships/image" Target="../media/image1932.png"/><Relationship Id="rId157" Type="http://schemas.openxmlformats.org/officeDocument/2006/relationships/image" Target="../media/image1953.png"/><Relationship Id="rId322" Type="http://schemas.openxmlformats.org/officeDocument/2006/relationships/image" Target="../media/image2034.png"/><Relationship Id="rId364" Type="http://schemas.openxmlformats.org/officeDocument/2006/relationships/image" Target="../media/image2055.png"/><Relationship Id="rId61" Type="http://schemas.openxmlformats.org/officeDocument/2006/relationships/image" Target="../media/image1905.png"/><Relationship Id="rId199" Type="http://schemas.openxmlformats.org/officeDocument/2006/relationships/image" Target="../media/image1974.png"/><Relationship Id="rId19" Type="http://schemas.openxmlformats.org/officeDocument/2006/relationships/image" Target="../media/image1884.png"/><Relationship Id="rId224" Type="http://schemas.openxmlformats.org/officeDocument/2006/relationships/customXml" Target="../ink/ink1991.xml"/><Relationship Id="rId266" Type="http://schemas.openxmlformats.org/officeDocument/2006/relationships/customXml" Target="../ink/ink2012.xml"/><Relationship Id="rId431" Type="http://schemas.openxmlformats.org/officeDocument/2006/relationships/customXml" Target="../ink/ink2095.xml"/><Relationship Id="rId473" Type="http://schemas.openxmlformats.org/officeDocument/2006/relationships/customXml" Target="../ink/ink2116.xml"/><Relationship Id="rId30" Type="http://schemas.openxmlformats.org/officeDocument/2006/relationships/customXml" Target="../ink/ink1894.xml"/><Relationship Id="rId126" Type="http://schemas.openxmlformats.org/officeDocument/2006/relationships/customXml" Target="../ink/ink1942.xml"/><Relationship Id="rId168" Type="http://schemas.openxmlformats.org/officeDocument/2006/relationships/customXml" Target="../ink/ink1963.xml"/><Relationship Id="rId333" Type="http://schemas.openxmlformats.org/officeDocument/2006/relationships/customXml" Target="../ink/ink2046.xml"/><Relationship Id="rId72" Type="http://schemas.openxmlformats.org/officeDocument/2006/relationships/customXml" Target="../ink/ink1915.xml"/><Relationship Id="rId375" Type="http://schemas.openxmlformats.org/officeDocument/2006/relationships/customXml" Target="../ink/ink2067.xml"/><Relationship Id="rId3" Type="http://schemas.openxmlformats.org/officeDocument/2006/relationships/image" Target="../media/image1876.png"/><Relationship Id="rId235" Type="http://schemas.openxmlformats.org/officeDocument/2006/relationships/image" Target="../media/image1991.png"/><Relationship Id="rId277" Type="http://schemas.openxmlformats.org/officeDocument/2006/relationships/image" Target="../media/image2012.png"/><Relationship Id="rId400" Type="http://schemas.openxmlformats.org/officeDocument/2006/relationships/image" Target="../media/image2073.png"/><Relationship Id="rId442" Type="http://schemas.openxmlformats.org/officeDocument/2006/relationships/image" Target="../media/image2094.png"/><Relationship Id="rId484" Type="http://schemas.openxmlformats.org/officeDocument/2006/relationships/image" Target="../media/image2115.png"/><Relationship Id="rId137" Type="http://schemas.openxmlformats.org/officeDocument/2006/relationships/image" Target="../media/image1943.png"/><Relationship Id="rId302" Type="http://schemas.openxmlformats.org/officeDocument/2006/relationships/image" Target="../media/image2024.png"/><Relationship Id="rId344" Type="http://schemas.openxmlformats.org/officeDocument/2006/relationships/image" Target="../media/image2045.png"/><Relationship Id="rId41" Type="http://schemas.openxmlformats.org/officeDocument/2006/relationships/image" Target="../media/image1895.png"/><Relationship Id="rId83" Type="http://schemas.openxmlformats.org/officeDocument/2006/relationships/image" Target="../media/image1916.png"/><Relationship Id="rId179" Type="http://schemas.openxmlformats.org/officeDocument/2006/relationships/image" Target="../media/image1964.png"/><Relationship Id="rId386" Type="http://schemas.openxmlformats.org/officeDocument/2006/relationships/image" Target="../media/image2066.png"/><Relationship Id="rId190" Type="http://schemas.openxmlformats.org/officeDocument/2006/relationships/customXml" Target="../ink/ink1974.xml"/><Relationship Id="rId204" Type="http://schemas.openxmlformats.org/officeDocument/2006/relationships/customXml" Target="../ink/ink1981.xml"/><Relationship Id="rId246" Type="http://schemas.openxmlformats.org/officeDocument/2006/relationships/customXml" Target="../ink/ink2002.xml"/><Relationship Id="rId288" Type="http://schemas.openxmlformats.org/officeDocument/2006/relationships/customXml" Target="../ink/ink2023.xml"/><Relationship Id="rId411" Type="http://schemas.openxmlformats.org/officeDocument/2006/relationships/customXml" Target="../ink/ink2085.xml"/><Relationship Id="rId453" Type="http://schemas.openxmlformats.org/officeDocument/2006/relationships/customXml" Target="../ink/ink2106.xml"/><Relationship Id="rId509" Type="http://schemas.openxmlformats.org/officeDocument/2006/relationships/customXml" Target="../ink/ink2134.xml"/><Relationship Id="rId106" Type="http://schemas.openxmlformats.org/officeDocument/2006/relationships/customXml" Target="../ink/ink1932.xml"/><Relationship Id="rId313" Type="http://schemas.openxmlformats.org/officeDocument/2006/relationships/customXml" Target="../ink/ink2036.xml"/><Relationship Id="rId495" Type="http://schemas.openxmlformats.org/officeDocument/2006/relationships/customXml" Target="../ink/ink2127.xml"/><Relationship Id="rId10" Type="http://schemas.openxmlformats.org/officeDocument/2006/relationships/customXml" Target="../ink/ink1884.xml"/><Relationship Id="rId52" Type="http://schemas.openxmlformats.org/officeDocument/2006/relationships/customXml" Target="../ink/ink1905.xml"/><Relationship Id="rId94" Type="http://schemas.openxmlformats.org/officeDocument/2006/relationships/customXml" Target="../ink/ink1926.xml"/><Relationship Id="rId148" Type="http://schemas.openxmlformats.org/officeDocument/2006/relationships/customXml" Target="../ink/ink1953.xml"/><Relationship Id="rId355" Type="http://schemas.openxmlformats.org/officeDocument/2006/relationships/customXml" Target="../ink/ink2057.xml"/><Relationship Id="rId397" Type="http://schemas.openxmlformats.org/officeDocument/2006/relationships/customXml" Target="../ink/ink2078.xml"/><Relationship Id="rId520" Type="http://schemas.openxmlformats.org/officeDocument/2006/relationships/image" Target="../media/image2133.png"/><Relationship Id="rId215" Type="http://schemas.openxmlformats.org/officeDocument/2006/relationships/image" Target="../media/image1981.png"/><Relationship Id="rId257" Type="http://schemas.openxmlformats.org/officeDocument/2006/relationships/image" Target="../media/image2002.png"/><Relationship Id="rId422" Type="http://schemas.openxmlformats.org/officeDocument/2006/relationships/image" Target="../media/image2084.png"/><Relationship Id="rId464" Type="http://schemas.openxmlformats.org/officeDocument/2006/relationships/image" Target="../media/image2105.png"/><Relationship Id="rId299" Type="http://schemas.openxmlformats.org/officeDocument/2006/relationships/customXml" Target="../ink/ink2029.xml"/><Relationship Id="rId63" Type="http://schemas.openxmlformats.org/officeDocument/2006/relationships/image" Target="../media/image1906.png"/><Relationship Id="rId159" Type="http://schemas.openxmlformats.org/officeDocument/2006/relationships/image" Target="../media/image1954.png"/><Relationship Id="rId366" Type="http://schemas.openxmlformats.org/officeDocument/2006/relationships/image" Target="../media/image2056.png"/><Relationship Id="rId226" Type="http://schemas.openxmlformats.org/officeDocument/2006/relationships/customXml" Target="../ink/ink1992.xml"/><Relationship Id="rId433" Type="http://schemas.openxmlformats.org/officeDocument/2006/relationships/customXml" Target="../ink/ink209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.xml"/><Relationship Id="rId21" Type="http://schemas.openxmlformats.org/officeDocument/2006/relationships/image" Target="../media/image10.png"/><Relationship Id="rId42" Type="http://schemas.openxmlformats.org/officeDocument/2006/relationships/customXml" Target="../ink/ink21.xml"/><Relationship Id="rId47" Type="http://schemas.openxmlformats.org/officeDocument/2006/relationships/image" Target="../media/image23.png"/><Relationship Id="rId63" Type="http://schemas.openxmlformats.org/officeDocument/2006/relationships/image" Target="../media/image31.png"/><Relationship Id="rId68" Type="http://schemas.openxmlformats.org/officeDocument/2006/relationships/customXml" Target="../ink/ink34.xml"/><Relationship Id="rId84" Type="http://schemas.openxmlformats.org/officeDocument/2006/relationships/customXml" Target="../ink/ink42.xml"/><Relationship Id="rId89" Type="http://schemas.openxmlformats.org/officeDocument/2006/relationships/image" Target="../media/image44.png"/><Relationship Id="rId16" Type="http://schemas.openxmlformats.org/officeDocument/2006/relationships/customXml" Target="../ink/ink8.xml"/><Relationship Id="rId11" Type="http://schemas.openxmlformats.org/officeDocument/2006/relationships/image" Target="../media/image5.png"/><Relationship Id="rId32" Type="http://schemas.openxmlformats.org/officeDocument/2006/relationships/customXml" Target="../ink/ink16.xml"/><Relationship Id="rId37" Type="http://schemas.openxmlformats.org/officeDocument/2006/relationships/image" Target="../media/image18.png"/><Relationship Id="rId53" Type="http://schemas.openxmlformats.org/officeDocument/2006/relationships/image" Target="../media/image26.png"/><Relationship Id="rId58" Type="http://schemas.openxmlformats.org/officeDocument/2006/relationships/customXml" Target="../ink/ink29.xml"/><Relationship Id="rId74" Type="http://schemas.openxmlformats.org/officeDocument/2006/relationships/customXml" Target="../ink/ink37.xml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5" Type="http://schemas.openxmlformats.org/officeDocument/2006/relationships/image" Target="../media/image2.png"/><Relationship Id="rId90" Type="http://schemas.openxmlformats.org/officeDocument/2006/relationships/customXml" Target="../ink/ink45.xml"/><Relationship Id="rId95" Type="http://schemas.openxmlformats.org/officeDocument/2006/relationships/image" Target="../media/image47.png"/><Relationship Id="rId22" Type="http://schemas.openxmlformats.org/officeDocument/2006/relationships/customXml" Target="../ink/ink11.xml"/><Relationship Id="rId27" Type="http://schemas.openxmlformats.org/officeDocument/2006/relationships/image" Target="../media/image13.png"/><Relationship Id="rId43" Type="http://schemas.openxmlformats.org/officeDocument/2006/relationships/image" Target="../media/image21.png"/><Relationship Id="rId48" Type="http://schemas.openxmlformats.org/officeDocument/2006/relationships/customXml" Target="../ink/ink24.xml"/><Relationship Id="rId64" Type="http://schemas.openxmlformats.org/officeDocument/2006/relationships/customXml" Target="../ink/ink32.xml"/><Relationship Id="rId69" Type="http://schemas.openxmlformats.org/officeDocument/2006/relationships/image" Target="../media/image34.png"/><Relationship Id="rId80" Type="http://schemas.openxmlformats.org/officeDocument/2006/relationships/customXml" Target="../ink/ink40.xml"/><Relationship Id="rId85" Type="http://schemas.openxmlformats.org/officeDocument/2006/relationships/image" Target="../media/image42.png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16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59" Type="http://schemas.openxmlformats.org/officeDocument/2006/relationships/image" Target="../media/image29.png"/><Relationship Id="rId67" Type="http://schemas.openxmlformats.org/officeDocument/2006/relationships/image" Target="../media/image33.png"/><Relationship Id="rId103" Type="http://schemas.openxmlformats.org/officeDocument/2006/relationships/image" Target="../media/image51.png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54" Type="http://schemas.openxmlformats.org/officeDocument/2006/relationships/customXml" Target="../ink/ink27.xml"/><Relationship Id="rId62" Type="http://schemas.openxmlformats.org/officeDocument/2006/relationships/customXml" Target="../ink/ink31.xml"/><Relationship Id="rId70" Type="http://schemas.openxmlformats.org/officeDocument/2006/relationships/customXml" Target="../ink/ink35.xml"/><Relationship Id="rId75" Type="http://schemas.openxmlformats.org/officeDocument/2006/relationships/image" Target="../media/image37.png"/><Relationship Id="rId83" Type="http://schemas.openxmlformats.org/officeDocument/2006/relationships/image" Target="../media/image41.png"/><Relationship Id="rId88" Type="http://schemas.openxmlformats.org/officeDocument/2006/relationships/customXml" Target="../ink/ink44.xml"/><Relationship Id="rId91" Type="http://schemas.openxmlformats.org/officeDocument/2006/relationships/image" Target="../media/image45.png"/><Relationship Id="rId96" Type="http://schemas.openxmlformats.org/officeDocument/2006/relationships/customXml" Target="../ink/ink48.xml"/><Relationship Id="rId1" Type="http://schemas.openxmlformats.org/officeDocument/2006/relationships/slideLayout" Target="../slideLayouts/slideLayout10.xml"/><Relationship Id="rId6" Type="http://schemas.openxmlformats.org/officeDocument/2006/relationships/customXml" Target="../ink/ink3.xml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4.png"/><Relationship Id="rId57" Type="http://schemas.openxmlformats.org/officeDocument/2006/relationships/image" Target="../media/image28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65" Type="http://schemas.openxmlformats.org/officeDocument/2006/relationships/image" Target="../media/image32.png"/><Relationship Id="rId73" Type="http://schemas.openxmlformats.org/officeDocument/2006/relationships/image" Target="../media/image36.png"/><Relationship Id="rId78" Type="http://schemas.openxmlformats.org/officeDocument/2006/relationships/customXml" Target="../ink/ink39.xml"/><Relationship Id="rId81" Type="http://schemas.openxmlformats.org/officeDocument/2006/relationships/image" Target="../media/image40.png"/><Relationship Id="rId86" Type="http://schemas.openxmlformats.org/officeDocument/2006/relationships/customXml" Target="../ink/ink43.xml"/><Relationship Id="rId94" Type="http://schemas.openxmlformats.org/officeDocument/2006/relationships/customXml" Target="../ink/ink47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97" Type="http://schemas.openxmlformats.org/officeDocument/2006/relationships/image" Target="../media/image48.png"/><Relationship Id="rId7" Type="http://schemas.openxmlformats.org/officeDocument/2006/relationships/image" Target="../media/image3.png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9" Type="http://schemas.openxmlformats.org/officeDocument/2006/relationships/image" Target="../media/image9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8" Type="http://schemas.openxmlformats.org/officeDocument/2006/relationships/customXml" Target="../ink/ink4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image" Target="../media/image46.png"/><Relationship Id="rId98" Type="http://schemas.openxmlformats.org/officeDocument/2006/relationships/customXml" Target="../ink/ink49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4.xml"/><Relationship Id="rId21" Type="http://schemas.openxmlformats.org/officeDocument/2006/relationships/image" Target="../media/image61.png"/><Relationship Id="rId42" Type="http://schemas.openxmlformats.org/officeDocument/2006/relationships/customXml" Target="../ink/ink72.xml"/><Relationship Id="rId47" Type="http://schemas.openxmlformats.org/officeDocument/2006/relationships/image" Target="../media/image74.png"/><Relationship Id="rId63" Type="http://schemas.openxmlformats.org/officeDocument/2006/relationships/image" Target="../media/image82.png"/><Relationship Id="rId68" Type="http://schemas.openxmlformats.org/officeDocument/2006/relationships/customXml" Target="../ink/ink85.xml"/><Relationship Id="rId16" Type="http://schemas.openxmlformats.org/officeDocument/2006/relationships/customXml" Target="../ink/ink59.xml"/><Relationship Id="rId11" Type="http://schemas.openxmlformats.org/officeDocument/2006/relationships/image" Target="../media/image56.png"/><Relationship Id="rId24" Type="http://schemas.openxmlformats.org/officeDocument/2006/relationships/customXml" Target="../ink/ink63.xml"/><Relationship Id="rId32" Type="http://schemas.openxmlformats.org/officeDocument/2006/relationships/customXml" Target="../ink/ink67.xml"/><Relationship Id="rId37" Type="http://schemas.openxmlformats.org/officeDocument/2006/relationships/image" Target="../media/image69.png"/><Relationship Id="rId40" Type="http://schemas.openxmlformats.org/officeDocument/2006/relationships/customXml" Target="../ink/ink71.xml"/><Relationship Id="rId45" Type="http://schemas.openxmlformats.org/officeDocument/2006/relationships/image" Target="../media/image73.png"/><Relationship Id="rId53" Type="http://schemas.openxmlformats.org/officeDocument/2006/relationships/image" Target="../media/image77.png"/><Relationship Id="rId58" Type="http://schemas.openxmlformats.org/officeDocument/2006/relationships/customXml" Target="../ink/ink80.xml"/><Relationship Id="rId66" Type="http://schemas.openxmlformats.org/officeDocument/2006/relationships/customXml" Target="../ink/ink84.xml"/><Relationship Id="rId74" Type="http://schemas.openxmlformats.org/officeDocument/2006/relationships/customXml" Target="../ink/ink88.xml"/><Relationship Id="rId79" Type="http://schemas.openxmlformats.org/officeDocument/2006/relationships/image" Target="../media/image90.png"/><Relationship Id="rId5" Type="http://schemas.openxmlformats.org/officeDocument/2006/relationships/image" Target="../media/image53.png"/><Relationship Id="rId61" Type="http://schemas.openxmlformats.org/officeDocument/2006/relationships/image" Target="../media/image81.png"/><Relationship Id="rId19" Type="http://schemas.openxmlformats.org/officeDocument/2006/relationships/image" Target="../media/image60.png"/><Relationship Id="rId14" Type="http://schemas.openxmlformats.org/officeDocument/2006/relationships/customXml" Target="../ink/ink58.xml"/><Relationship Id="rId22" Type="http://schemas.openxmlformats.org/officeDocument/2006/relationships/customXml" Target="../ink/ink62.xml"/><Relationship Id="rId27" Type="http://schemas.openxmlformats.org/officeDocument/2006/relationships/image" Target="../media/image64.png"/><Relationship Id="rId30" Type="http://schemas.openxmlformats.org/officeDocument/2006/relationships/customXml" Target="../ink/ink66.xml"/><Relationship Id="rId35" Type="http://schemas.openxmlformats.org/officeDocument/2006/relationships/image" Target="../media/image68.png"/><Relationship Id="rId43" Type="http://schemas.openxmlformats.org/officeDocument/2006/relationships/image" Target="../media/image72.png"/><Relationship Id="rId48" Type="http://schemas.openxmlformats.org/officeDocument/2006/relationships/customXml" Target="../ink/ink75.xml"/><Relationship Id="rId56" Type="http://schemas.openxmlformats.org/officeDocument/2006/relationships/customXml" Target="../ink/ink79.xml"/><Relationship Id="rId64" Type="http://schemas.openxmlformats.org/officeDocument/2006/relationships/customXml" Target="../ink/ink83.xml"/><Relationship Id="rId69" Type="http://schemas.openxmlformats.org/officeDocument/2006/relationships/image" Target="../media/image85.png"/><Relationship Id="rId77" Type="http://schemas.openxmlformats.org/officeDocument/2006/relationships/image" Target="../media/image89.png"/><Relationship Id="rId8" Type="http://schemas.openxmlformats.org/officeDocument/2006/relationships/customXml" Target="../ink/ink55.xml"/><Relationship Id="rId51" Type="http://schemas.openxmlformats.org/officeDocument/2006/relationships/image" Target="../media/image76.png"/><Relationship Id="rId72" Type="http://schemas.openxmlformats.org/officeDocument/2006/relationships/customXml" Target="../ink/ink87.xml"/><Relationship Id="rId3" Type="http://schemas.openxmlformats.org/officeDocument/2006/relationships/image" Target="../media/image52.png"/><Relationship Id="rId12" Type="http://schemas.openxmlformats.org/officeDocument/2006/relationships/customXml" Target="../ink/ink57.xml"/><Relationship Id="rId17" Type="http://schemas.openxmlformats.org/officeDocument/2006/relationships/image" Target="../media/image59.png"/><Relationship Id="rId25" Type="http://schemas.openxmlformats.org/officeDocument/2006/relationships/image" Target="../media/image63.png"/><Relationship Id="rId33" Type="http://schemas.openxmlformats.org/officeDocument/2006/relationships/image" Target="../media/image67.png"/><Relationship Id="rId38" Type="http://schemas.openxmlformats.org/officeDocument/2006/relationships/customXml" Target="../ink/ink70.xml"/><Relationship Id="rId46" Type="http://schemas.openxmlformats.org/officeDocument/2006/relationships/customXml" Target="../ink/ink74.xml"/><Relationship Id="rId59" Type="http://schemas.openxmlformats.org/officeDocument/2006/relationships/image" Target="../media/image80.png"/><Relationship Id="rId67" Type="http://schemas.openxmlformats.org/officeDocument/2006/relationships/image" Target="../media/image84.png"/><Relationship Id="rId20" Type="http://schemas.openxmlformats.org/officeDocument/2006/relationships/customXml" Target="../ink/ink61.xml"/><Relationship Id="rId41" Type="http://schemas.openxmlformats.org/officeDocument/2006/relationships/image" Target="../media/image71.png"/><Relationship Id="rId54" Type="http://schemas.openxmlformats.org/officeDocument/2006/relationships/customXml" Target="../ink/ink78.xml"/><Relationship Id="rId62" Type="http://schemas.openxmlformats.org/officeDocument/2006/relationships/customXml" Target="../ink/ink82.xml"/><Relationship Id="rId70" Type="http://schemas.openxmlformats.org/officeDocument/2006/relationships/customXml" Target="../ink/ink86.xml"/><Relationship Id="rId75" Type="http://schemas.openxmlformats.org/officeDocument/2006/relationships/image" Target="../media/image88.png"/><Relationship Id="rId1" Type="http://schemas.openxmlformats.org/officeDocument/2006/relationships/slideLayout" Target="../slideLayouts/slideLayout10.xml"/><Relationship Id="rId6" Type="http://schemas.openxmlformats.org/officeDocument/2006/relationships/customXml" Target="../ink/ink54.xml"/><Relationship Id="rId15" Type="http://schemas.openxmlformats.org/officeDocument/2006/relationships/image" Target="../media/image58.png"/><Relationship Id="rId23" Type="http://schemas.openxmlformats.org/officeDocument/2006/relationships/image" Target="../media/image62.png"/><Relationship Id="rId28" Type="http://schemas.openxmlformats.org/officeDocument/2006/relationships/customXml" Target="../ink/ink65.xml"/><Relationship Id="rId36" Type="http://schemas.openxmlformats.org/officeDocument/2006/relationships/customXml" Target="../ink/ink69.xml"/><Relationship Id="rId49" Type="http://schemas.openxmlformats.org/officeDocument/2006/relationships/image" Target="../media/image75.png"/><Relationship Id="rId57" Type="http://schemas.openxmlformats.org/officeDocument/2006/relationships/image" Target="../media/image79.png"/><Relationship Id="rId10" Type="http://schemas.openxmlformats.org/officeDocument/2006/relationships/customXml" Target="../ink/ink56.xml"/><Relationship Id="rId31" Type="http://schemas.openxmlformats.org/officeDocument/2006/relationships/image" Target="../media/image66.png"/><Relationship Id="rId44" Type="http://schemas.openxmlformats.org/officeDocument/2006/relationships/customXml" Target="../ink/ink73.xml"/><Relationship Id="rId52" Type="http://schemas.openxmlformats.org/officeDocument/2006/relationships/customXml" Target="../ink/ink77.xml"/><Relationship Id="rId60" Type="http://schemas.openxmlformats.org/officeDocument/2006/relationships/customXml" Target="../ink/ink81.xml"/><Relationship Id="rId65" Type="http://schemas.openxmlformats.org/officeDocument/2006/relationships/image" Target="../media/image83.png"/><Relationship Id="rId73" Type="http://schemas.openxmlformats.org/officeDocument/2006/relationships/image" Target="../media/image87.png"/><Relationship Id="rId78" Type="http://schemas.openxmlformats.org/officeDocument/2006/relationships/customXml" Target="../ink/ink90.xml"/><Relationship Id="rId4" Type="http://schemas.openxmlformats.org/officeDocument/2006/relationships/customXml" Target="../ink/ink53.xml"/><Relationship Id="rId9" Type="http://schemas.openxmlformats.org/officeDocument/2006/relationships/image" Target="../media/image55.png"/><Relationship Id="rId13" Type="http://schemas.openxmlformats.org/officeDocument/2006/relationships/image" Target="../media/image57.png"/><Relationship Id="rId18" Type="http://schemas.openxmlformats.org/officeDocument/2006/relationships/customXml" Target="../ink/ink60.xml"/><Relationship Id="rId39" Type="http://schemas.openxmlformats.org/officeDocument/2006/relationships/image" Target="../media/image70.png"/><Relationship Id="rId34" Type="http://schemas.openxmlformats.org/officeDocument/2006/relationships/customXml" Target="../ink/ink68.xml"/><Relationship Id="rId50" Type="http://schemas.openxmlformats.org/officeDocument/2006/relationships/customXml" Target="../ink/ink76.xml"/><Relationship Id="rId55" Type="http://schemas.openxmlformats.org/officeDocument/2006/relationships/image" Target="../media/image78.png"/><Relationship Id="rId76" Type="http://schemas.openxmlformats.org/officeDocument/2006/relationships/customXml" Target="../ink/ink89.xml"/><Relationship Id="rId7" Type="http://schemas.openxmlformats.org/officeDocument/2006/relationships/image" Target="../media/image54.png"/><Relationship Id="rId71" Type="http://schemas.openxmlformats.org/officeDocument/2006/relationships/image" Target="../media/image86.png"/><Relationship Id="rId2" Type="http://schemas.openxmlformats.org/officeDocument/2006/relationships/customXml" Target="../ink/ink52.xml"/><Relationship Id="rId29" Type="http://schemas.openxmlformats.org/officeDocument/2006/relationships/image" Target="../media/image6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94.xml"/><Relationship Id="rId13" Type="http://schemas.openxmlformats.org/officeDocument/2006/relationships/image" Target="../media/image96.png"/><Relationship Id="rId18" Type="http://schemas.openxmlformats.org/officeDocument/2006/relationships/customXml" Target="../ink/ink99.xml"/><Relationship Id="rId26" Type="http://schemas.openxmlformats.org/officeDocument/2006/relationships/customXml" Target="../ink/ink103.xml"/><Relationship Id="rId3" Type="http://schemas.openxmlformats.org/officeDocument/2006/relationships/image" Target="../media/image91.png"/><Relationship Id="rId21" Type="http://schemas.openxmlformats.org/officeDocument/2006/relationships/image" Target="../media/image100.png"/><Relationship Id="rId7" Type="http://schemas.openxmlformats.org/officeDocument/2006/relationships/image" Target="../media/image93.png"/><Relationship Id="rId12" Type="http://schemas.openxmlformats.org/officeDocument/2006/relationships/customXml" Target="../ink/ink96.xml"/><Relationship Id="rId17" Type="http://schemas.openxmlformats.org/officeDocument/2006/relationships/image" Target="../media/image98.png"/><Relationship Id="rId25" Type="http://schemas.openxmlformats.org/officeDocument/2006/relationships/image" Target="../media/image102.png"/><Relationship Id="rId2" Type="http://schemas.openxmlformats.org/officeDocument/2006/relationships/customXml" Target="../ink/ink91.xml"/><Relationship Id="rId16" Type="http://schemas.openxmlformats.org/officeDocument/2006/relationships/customXml" Target="../ink/ink98.xml"/><Relationship Id="rId20" Type="http://schemas.openxmlformats.org/officeDocument/2006/relationships/customXml" Target="../ink/ink100.xml"/><Relationship Id="rId1" Type="http://schemas.openxmlformats.org/officeDocument/2006/relationships/slideLayout" Target="../slideLayouts/slideLayout10.xml"/><Relationship Id="rId6" Type="http://schemas.openxmlformats.org/officeDocument/2006/relationships/customXml" Target="../ink/ink93.xml"/><Relationship Id="rId11" Type="http://schemas.openxmlformats.org/officeDocument/2006/relationships/image" Target="../media/image95.png"/><Relationship Id="rId24" Type="http://schemas.openxmlformats.org/officeDocument/2006/relationships/customXml" Target="../ink/ink102.xml"/><Relationship Id="rId5" Type="http://schemas.openxmlformats.org/officeDocument/2006/relationships/image" Target="../media/image92.png"/><Relationship Id="rId15" Type="http://schemas.openxmlformats.org/officeDocument/2006/relationships/image" Target="../media/image97.png"/><Relationship Id="rId23" Type="http://schemas.openxmlformats.org/officeDocument/2006/relationships/image" Target="../media/image101.png"/><Relationship Id="rId10" Type="http://schemas.openxmlformats.org/officeDocument/2006/relationships/customXml" Target="../ink/ink95.xml"/><Relationship Id="rId19" Type="http://schemas.openxmlformats.org/officeDocument/2006/relationships/image" Target="../media/image99.png"/><Relationship Id="rId4" Type="http://schemas.openxmlformats.org/officeDocument/2006/relationships/customXml" Target="../ink/ink92.xml"/><Relationship Id="rId9" Type="http://schemas.openxmlformats.org/officeDocument/2006/relationships/image" Target="../media/image94.png"/><Relationship Id="rId14" Type="http://schemas.openxmlformats.org/officeDocument/2006/relationships/customXml" Target="../ink/ink97.xml"/><Relationship Id="rId22" Type="http://schemas.openxmlformats.org/officeDocument/2006/relationships/customXml" Target="../ink/ink101.xml"/><Relationship Id="rId27" Type="http://schemas.openxmlformats.org/officeDocument/2006/relationships/image" Target="../media/image103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16.xml"/><Relationship Id="rId117" Type="http://schemas.openxmlformats.org/officeDocument/2006/relationships/image" Target="../media/image161.png"/><Relationship Id="rId21" Type="http://schemas.openxmlformats.org/officeDocument/2006/relationships/image" Target="../media/image113.png"/><Relationship Id="rId42" Type="http://schemas.openxmlformats.org/officeDocument/2006/relationships/customXml" Target="../ink/ink124.xml"/><Relationship Id="rId47" Type="http://schemas.openxmlformats.org/officeDocument/2006/relationships/image" Target="../media/image126.png"/><Relationship Id="rId63" Type="http://schemas.openxmlformats.org/officeDocument/2006/relationships/image" Target="../media/image134.png"/><Relationship Id="rId68" Type="http://schemas.openxmlformats.org/officeDocument/2006/relationships/customXml" Target="../ink/ink137.xml"/><Relationship Id="rId84" Type="http://schemas.openxmlformats.org/officeDocument/2006/relationships/customXml" Target="../ink/ink145.xml"/><Relationship Id="rId89" Type="http://schemas.openxmlformats.org/officeDocument/2006/relationships/image" Target="../media/image147.png"/><Relationship Id="rId112" Type="http://schemas.openxmlformats.org/officeDocument/2006/relationships/customXml" Target="../ink/ink159.xml"/><Relationship Id="rId16" Type="http://schemas.openxmlformats.org/officeDocument/2006/relationships/customXml" Target="../ink/ink111.xml"/><Relationship Id="rId107" Type="http://schemas.openxmlformats.org/officeDocument/2006/relationships/image" Target="../media/image156.png"/><Relationship Id="rId11" Type="http://schemas.openxmlformats.org/officeDocument/2006/relationships/image" Target="../media/image108.png"/><Relationship Id="rId32" Type="http://schemas.openxmlformats.org/officeDocument/2006/relationships/customXml" Target="../ink/ink119.xml"/><Relationship Id="rId37" Type="http://schemas.openxmlformats.org/officeDocument/2006/relationships/image" Target="../media/image121.png"/><Relationship Id="rId53" Type="http://schemas.openxmlformats.org/officeDocument/2006/relationships/image" Target="../media/image129.png"/><Relationship Id="rId58" Type="http://schemas.openxmlformats.org/officeDocument/2006/relationships/customXml" Target="../ink/ink132.xml"/><Relationship Id="rId74" Type="http://schemas.openxmlformats.org/officeDocument/2006/relationships/customXml" Target="../ink/ink140.xml"/><Relationship Id="rId79" Type="http://schemas.openxmlformats.org/officeDocument/2006/relationships/image" Target="../media/image142.png"/><Relationship Id="rId102" Type="http://schemas.openxmlformats.org/officeDocument/2006/relationships/customXml" Target="../ink/ink154.xml"/><Relationship Id="rId5" Type="http://schemas.openxmlformats.org/officeDocument/2006/relationships/image" Target="../media/image105.png"/><Relationship Id="rId90" Type="http://schemas.openxmlformats.org/officeDocument/2006/relationships/customXml" Target="../ink/ink148.xml"/><Relationship Id="rId95" Type="http://schemas.openxmlformats.org/officeDocument/2006/relationships/image" Target="../media/image150.png"/><Relationship Id="rId22" Type="http://schemas.openxmlformats.org/officeDocument/2006/relationships/customXml" Target="../ink/ink114.xml"/><Relationship Id="rId27" Type="http://schemas.openxmlformats.org/officeDocument/2006/relationships/image" Target="../media/image116.png"/><Relationship Id="rId43" Type="http://schemas.openxmlformats.org/officeDocument/2006/relationships/image" Target="../media/image124.png"/><Relationship Id="rId48" Type="http://schemas.openxmlformats.org/officeDocument/2006/relationships/customXml" Target="../ink/ink127.xml"/><Relationship Id="rId64" Type="http://schemas.openxmlformats.org/officeDocument/2006/relationships/customXml" Target="../ink/ink135.xml"/><Relationship Id="rId69" Type="http://schemas.openxmlformats.org/officeDocument/2006/relationships/image" Target="../media/image137.png"/><Relationship Id="rId113" Type="http://schemas.openxmlformats.org/officeDocument/2006/relationships/image" Target="../media/image159.png"/><Relationship Id="rId118" Type="http://schemas.openxmlformats.org/officeDocument/2006/relationships/customXml" Target="../ink/ink162.xml"/><Relationship Id="rId80" Type="http://schemas.openxmlformats.org/officeDocument/2006/relationships/customXml" Target="../ink/ink143.xml"/><Relationship Id="rId85" Type="http://schemas.openxmlformats.org/officeDocument/2006/relationships/image" Target="../media/image145.png"/><Relationship Id="rId12" Type="http://schemas.openxmlformats.org/officeDocument/2006/relationships/customXml" Target="../ink/ink109.xml"/><Relationship Id="rId17" Type="http://schemas.openxmlformats.org/officeDocument/2006/relationships/image" Target="../media/image111.png"/><Relationship Id="rId33" Type="http://schemas.openxmlformats.org/officeDocument/2006/relationships/image" Target="../media/image119.png"/><Relationship Id="rId38" Type="http://schemas.openxmlformats.org/officeDocument/2006/relationships/customXml" Target="../ink/ink122.xml"/><Relationship Id="rId59" Type="http://schemas.openxmlformats.org/officeDocument/2006/relationships/image" Target="../media/image132.png"/><Relationship Id="rId103" Type="http://schemas.openxmlformats.org/officeDocument/2006/relationships/image" Target="../media/image154.png"/><Relationship Id="rId108" Type="http://schemas.openxmlformats.org/officeDocument/2006/relationships/customXml" Target="../ink/ink157.xml"/><Relationship Id="rId54" Type="http://schemas.openxmlformats.org/officeDocument/2006/relationships/customXml" Target="../ink/ink130.xml"/><Relationship Id="rId70" Type="http://schemas.openxmlformats.org/officeDocument/2006/relationships/customXml" Target="../ink/ink138.xml"/><Relationship Id="rId75" Type="http://schemas.openxmlformats.org/officeDocument/2006/relationships/image" Target="../media/image140.png"/><Relationship Id="rId91" Type="http://schemas.openxmlformats.org/officeDocument/2006/relationships/image" Target="../media/image148.png"/><Relationship Id="rId96" Type="http://schemas.openxmlformats.org/officeDocument/2006/relationships/customXml" Target="../ink/ink151.xml"/><Relationship Id="rId1" Type="http://schemas.openxmlformats.org/officeDocument/2006/relationships/slideLayout" Target="../slideLayouts/slideLayout10.xml"/><Relationship Id="rId6" Type="http://schemas.openxmlformats.org/officeDocument/2006/relationships/customXml" Target="../ink/ink106.xml"/><Relationship Id="rId23" Type="http://schemas.openxmlformats.org/officeDocument/2006/relationships/image" Target="../media/image114.png"/><Relationship Id="rId28" Type="http://schemas.openxmlformats.org/officeDocument/2006/relationships/customXml" Target="../ink/ink117.xml"/><Relationship Id="rId49" Type="http://schemas.openxmlformats.org/officeDocument/2006/relationships/image" Target="../media/image127.png"/><Relationship Id="rId114" Type="http://schemas.openxmlformats.org/officeDocument/2006/relationships/customXml" Target="../ink/ink160.xml"/><Relationship Id="rId119" Type="http://schemas.openxmlformats.org/officeDocument/2006/relationships/image" Target="../media/image162.png"/><Relationship Id="rId44" Type="http://schemas.openxmlformats.org/officeDocument/2006/relationships/customXml" Target="../ink/ink125.xml"/><Relationship Id="rId60" Type="http://schemas.openxmlformats.org/officeDocument/2006/relationships/customXml" Target="../ink/ink133.xml"/><Relationship Id="rId65" Type="http://schemas.openxmlformats.org/officeDocument/2006/relationships/image" Target="../media/image135.png"/><Relationship Id="rId81" Type="http://schemas.openxmlformats.org/officeDocument/2006/relationships/image" Target="../media/image143.png"/><Relationship Id="rId86" Type="http://schemas.openxmlformats.org/officeDocument/2006/relationships/customXml" Target="../ink/ink146.xml"/><Relationship Id="rId4" Type="http://schemas.openxmlformats.org/officeDocument/2006/relationships/customXml" Target="../ink/ink105.xml"/><Relationship Id="rId9" Type="http://schemas.openxmlformats.org/officeDocument/2006/relationships/image" Target="../media/image107.png"/><Relationship Id="rId13" Type="http://schemas.openxmlformats.org/officeDocument/2006/relationships/image" Target="../media/image109.png"/><Relationship Id="rId18" Type="http://schemas.openxmlformats.org/officeDocument/2006/relationships/customXml" Target="../ink/ink112.xml"/><Relationship Id="rId39" Type="http://schemas.openxmlformats.org/officeDocument/2006/relationships/image" Target="../media/image122.png"/><Relationship Id="rId109" Type="http://schemas.openxmlformats.org/officeDocument/2006/relationships/image" Target="../media/image157.png"/><Relationship Id="rId34" Type="http://schemas.openxmlformats.org/officeDocument/2006/relationships/customXml" Target="../ink/ink120.xml"/><Relationship Id="rId50" Type="http://schemas.openxmlformats.org/officeDocument/2006/relationships/customXml" Target="../ink/ink128.xml"/><Relationship Id="rId55" Type="http://schemas.openxmlformats.org/officeDocument/2006/relationships/image" Target="../media/image130.png"/><Relationship Id="rId76" Type="http://schemas.openxmlformats.org/officeDocument/2006/relationships/customXml" Target="../ink/ink141.xml"/><Relationship Id="rId97" Type="http://schemas.openxmlformats.org/officeDocument/2006/relationships/image" Target="../media/image151.png"/><Relationship Id="rId104" Type="http://schemas.openxmlformats.org/officeDocument/2006/relationships/customXml" Target="../ink/ink155.xml"/><Relationship Id="rId120" Type="http://schemas.openxmlformats.org/officeDocument/2006/relationships/customXml" Target="../ink/ink163.xml"/><Relationship Id="rId7" Type="http://schemas.openxmlformats.org/officeDocument/2006/relationships/image" Target="../media/image106.png"/><Relationship Id="rId71" Type="http://schemas.openxmlformats.org/officeDocument/2006/relationships/image" Target="../media/image138.png"/><Relationship Id="rId92" Type="http://schemas.openxmlformats.org/officeDocument/2006/relationships/customXml" Target="../ink/ink149.xml"/><Relationship Id="rId2" Type="http://schemas.openxmlformats.org/officeDocument/2006/relationships/customXml" Target="../ink/ink104.xml"/><Relationship Id="rId29" Type="http://schemas.openxmlformats.org/officeDocument/2006/relationships/image" Target="../media/image117.png"/><Relationship Id="rId24" Type="http://schemas.openxmlformats.org/officeDocument/2006/relationships/customXml" Target="../ink/ink115.xml"/><Relationship Id="rId40" Type="http://schemas.openxmlformats.org/officeDocument/2006/relationships/customXml" Target="../ink/ink123.xml"/><Relationship Id="rId45" Type="http://schemas.openxmlformats.org/officeDocument/2006/relationships/image" Target="../media/image125.png"/><Relationship Id="rId66" Type="http://schemas.openxmlformats.org/officeDocument/2006/relationships/customXml" Target="../ink/ink136.xml"/><Relationship Id="rId87" Type="http://schemas.openxmlformats.org/officeDocument/2006/relationships/image" Target="../media/image146.png"/><Relationship Id="rId110" Type="http://schemas.openxmlformats.org/officeDocument/2006/relationships/customXml" Target="../ink/ink158.xml"/><Relationship Id="rId115" Type="http://schemas.openxmlformats.org/officeDocument/2006/relationships/image" Target="../media/image160.png"/><Relationship Id="rId61" Type="http://schemas.openxmlformats.org/officeDocument/2006/relationships/image" Target="../media/image133.png"/><Relationship Id="rId82" Type="http://schemas.openxmlformats.org/officeDocument/2006/relationships/customXml" Target="../ink/ink144.xml"/><Relationship Id="rId19" Type="http://schemas.openxmlformats.org/officeDocument/2006/relationships/image" Target="../media/image112.png"/><Relationship Id="rId14" Type="http://schemas.openxmlformats.org/officeDocument/2006/relationships/customXml" Target="../ink/ink110.xml"/><Relationship Id="rId30" Type="http://schemas.openxmlformats.org/officeDocument/2006/relationships/customXml" Target="../ink/ink118.xml"/><Relationship Id="rId35" Type="http://schemas.openxmlformats.org/officeDocument/2006/relationships/image" Target="../media/image120.png"/><Relationship Id="rId56" Type="http://schemas.openxmlformats.org/officeDocument/2006/relationships/customXml" Target="../ink/ink131.xml"/><Relationship Id="rId77" Type="http://schemas.openxmlformats.org/officeDocument/2006/relationships/image" Target="../media/image141.png"/><Relationship Id="rId100" Type="http://schemas.openxmlformats.org/officeDocument/2006/relationships/customXml" Target="../ink/ink153.xml"/><Relationship Id="rId105" Type="http://schemas.openxmlformats.org/officeDocument/2006/relationships/image" Target="../media/image155.png"/><Relationship Id="rId8" Type="http://schemas.openxmlformats.org/officeDocument/2006/relationships/customXml" Target="../ink/ink107.xml"/><Relationship Id="rId51" Type="http://schemas.openxmlformats.org/officeDocument/2006/relationships/image" Target="../media/image128.png"/><Relationship Id="rId72" Type="http://schemas.openxmlformats.org/officeDocument/2006/relationships/customXml" Target="../ink/ink139.xml"/><Relationship Id="rId93" Type="http://schemas.openxmlformats.org/officeDocument/2006/relationships/image" Target="../media/image149.png"/><Relationship Id="rId98" Type="http://schemas.openxmlformats.org/officeDocument/2006/relationships/customXml" Target="../ink/ink152.xml"/><Relationship Id="rId121" Type="http://schemas.openxmlformats.org/officeDocument/2006/relationships/image" Target="../media/image163.png"/><Relationship Id="rId3" Type="http://schemas.openxmlformats.org/officeDocument/2006/relationships/image" Target="../media/image104.png"/><Relationship Id="rId25" Type="http://schemas.openxmlformats.org/officeDocument/2006/relationships/image" Target="../media/image115.png"/><Relationship Id="rId46" Type="http://schemas.openxmlformats.org/officeDocument/2006/relationships/customXml" Target="../ink/ink126.xml"/><Relationship Id="rId67" Type="http://schemas.openxmlformats.org/officeDocument/2006/relationships/image" Target="../media/image136.png"/><Relationship Id="rId116" Type="http://schemas.openxmlformats.org/officeDocument/2006/relationships/customXml" Target="../ink/ink161.xml"/><Relationship Id="rId20" Type="http://schemas.openxmlformats.org/officeDocument/2006/relationships/customXml" Target="../ink/ink113.xml"/><Relationship Id="rId41" Type="http://schemas.openxmlformats.org/officeDocument/2006/relationships/image" Target="../media/image123.png"/><Relationship Id="rId62" Type="http://schemas.openxmlformats.org/officeDocument/2006/relationships/customXml" Target="../ink/ink134.xml"/><Relationship Id="rId83" Type="http://schemas.openxmlformats.org/officeDocument/2006/relationships/image" Target="../media/image144.png"/><Relationship Id="rId88" Type="http://schemas.openxmlformats.org/officeDocument/2006/relationships/customXml" Target="../ink/ink147.xml"/><Relationship Id="rId111" Type="http://schemas.openxmlformats.org/officeDocument/2006/relationships/image" Target="../media/image158.png"/><Relationship Id="rId15" Type="http://schemas.openxmlformats.org/officeDocument/2006/relationships/image" Target="../media/image110.png"/><Relationship Id="rId36" Type="http://schemas.openxmlformats.org/officeDocument/2006/relationships/customXml" Target="../ink/ink121.xml"/><Relationship Id="rId57" Type="http://schemas.openxmlformats.org/officeDocument/2006/relationships/image" Target="../media/image131.png"/><Relationship Id="rId106" Type="http://schemas.openxmlformats.org/officeDocument/2006/relationships/customXml" Target="../ink/ink156.xml"/><Relationship Id="rId10" Type="http://schemas.openxmlformats.org/officeDocument/2006/relationships/customXml" Target="../ink/ink108.xml"/><Relationship Id="rId31" Type="http://schemas.openxmlformats.org/officeDocument/2006/relationships/image" Target="../media/image118.png"/><Relationship Id="rId52" Type="http://schemas.openxmlformats.org/officeDocument/2006/relationships/customXml" Target="../ink/ink129.xml"/><Relationship Id="rId73" Type="http://schemas.openxmlformats.org/officeDocument/2006/relationships/image" Target="../media/image139.png"/><Relationship Id="rId78" Type="http://schemas.openxmlformats.org/officeDocument/2006/relationships/customXml" Target="../ink/ink142.xml"/><Relationship Id="rId94" Type="http://schemas.openxmlformats.org/officeDocument/2006/relationships/customXml" Target="../ink/ink150.xml"/><Relationship Id="rId99" Type="http://schemas.openxmlformats.org/officeDocument/2006/relationships/image" Target="../media/image152.png"/><Relationship Id="rId101" Type="http://schemas.openxmlformats.org/officeDocument/2006/relationships/image" Target="../media/image153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9.png"/><Relationship Id="rId18" Type="http://schemas.openxmlformats.org/officeDocument/2006/relationships/customXml" Target="../ink/ink172.xml"/><Relationship Id="rId26" Type="http://schemas.openxmlformats.org/officeDocument/2006/relationships/customXml" Target="../ink/ink176.xml"/><Relationship Id="rId39" Type="http://schemas.openxmlformats.org/officeDocument/2006/relationships/image" Target="../media/image182.png"/><Relationship Id="rId21" Type="http://schemas.openxmlformats.org/officeDocument/2006/relationships/image" Target="../media/image173.png"/><Relationship Id="rId34" Type="http://schemas.openxmlformats.org/officeDocument/2006/relationships/customXml" Target="../ink/ink180.xml"/><Relationship Id="rId42" Type="http://schemas.openxmlformats.org/officeDocument/2006/relationships/customXml" Target="../ink/ink184.xml"/><Relationship Id="rId47" Type="http://schemas.openxmlformats.org/officeDocument/2006/relationships/image" Target="../media/image186.png"/><Relationship Id="rId7" Type="http://schemas.openxmlformats.org/officeDocument/2006/relationships/image" Target="../media/image166.png"/><Relationship Id="rId2" Type="http://schemas.openxmlformats.org/officeDocument/2006/relationships/customXml" Target="../ink/ink164.xml"/><Relationship Id="rId16" Type="http://schemas.openxmlformats.org/officeDocument/2006/relationships/customXml" Target="../ink/ink171.xml"/><Relationship Id="rId29" Type="http://schemas.openxmlformats.org/officeDocument/2006/relationships/image" Target="../media/image177.png"/><Relationship Id="rId11" Type="http://schemas.openxmlformats.org/officeDocument/2006/relationships/image" Target="../media/image168.png"/><Relationship Id="rId24" Type="http://schemas.openxmlformats.org/officeDocument/2006/relationships/customXml" Target="../ink/ink175.xml"/><Relationship Id="rId32" Type="http://schemas.openxmlformats.org/officeDocument/2006/relationships/customXml" Target="../ink/ink179.xml"/><Relationship Id="rId37" Type="http://schemas.openxmlformats.org/officeDocument/2006/relationships/image" Target="../media/image181.png"/><Relationship Id="rId40" Type="http://schemas.openxmlformats.org/officeDocument/2006/relationships/customXml" Target="../ink/ink183.xml"/><Relationship Id="rId45" Type="http://schemas.openxmlformats.org/officeDocument/2006/relationships/image" Target="../media/image185.png"/><Relationship Id="rId5" Type="http://schemas.openxmlformats.org/officeDocument/2006/relationships/image" Target="../media/image165.png"/><Relationship Id="rId15" Type="http://schemas.openxmlformats.org/officeDocument/2006/relationships/image" Target="../media/image170.png"/><Relationship Id="rId23" Type="http://schemas.openxmlformats.org/officeDocument/2006/relationships/image" Target="../media/image174.png"/><Relationship Id="rId28" Type="http://schemas.openxmlformats.org/officeDocument/2006/relationships/customXml" Target="../ink/ink177.xml"/><Relationship Id="rId36" Type="http://schemas.openxmlformats.org/officeDocument/2006/relationships/customXml" Target="../ink/ink181.xml"/><Relationship Id="rId49" Type="http://schemas.openxmlformats.org/officeDocument/2006/relationships/image" Target="../media/image187.png"/><Relationship Id="rId10" Type="http://schemas.openxmlformats.org/officeDocument/2006/relationships/customXml" Target="../ink/ink168.xml"/><Relationship Id="rId19" Type="http://schemas.openxmlformats.org/officeDocument/2006/relationships/image" Target="../media/image172.png"/><Relationship Id="rId31" Type="http://schemas.openxmlformats.org/officeDocument/2006/relationships/image" Target="../media/image178.png"/><Relationship Id="rId44" Type="http://schemas.openxmlformats.org/officeDocument/2006/relationships/customXml" Target="../ink/ink185.xml"/><Relationship Id="rId4" Type="http://schemas.openxmlformats.org/officeDocument/2006/relationships/customXml" Target="../ink/ink165.xml"/><Relationship Id="rId9" Type="http://schemas.openxmlformats.org/officeDocument/2006/relationships/image" Target="../media/image167.png"/><Relationship Id="rId14" Type="http://schemas.openxmlformats.org/officeDocument/2006/relationships/customXml" Target="../ink/ink170.xml"/><Relationship Id="rId22" Type="http://schemas.openxmlformats.org/officeDocument/2006/relationships/customXml" Target="../ink/ink174.xml"/><Relationship Id="rId27" Type="http://schemas.openxmlformats.org/officeDocument/2006/relationships/image" Target="../media/image176.png"/><Relationship Id="rId30" Type="http://schemas.openxmlformats.org/officeDocument/2006/relationships/customXml" Target="../ink/ink178.xml"/><Relationship Id="rId35" Type="http://schemas.openxmlformats.org/officeDocument/2006/relationships/image" Target="../media/image180.png"/><Relationship Id="rId43" Type="http://schemas.openxmlformats.org/officeDocument/2006/relationships/image" Target="../media/image184.png"/><Relationship Id="rId48" Type="http://schemas.openxmlformats.org/officeDocument/2006/relationships/customXml" Target="../ink/ink187.xml"/><Relationship Id="rId8" Type="http://schemas.openxmlformats.org/officeDocument/2006/relationships/customXml" Target="../ink/ink167.xml"/><Relationship Id="rId3" Type="http://schemas.openxmlformats.org/officeDocument/2006/relationships/image" Target="../media/image164.png"/><Relationship Id="rId12" Type="http://schemas.openxmlformats.org/officeDocument/2006/relationships/customXml" Target="../ink/ink169.xml"/><Relationship Id="rId17" Type="http://schemas.openxmlformats.org/officeDocument/2006/relationships/image" Target="../media/image171.png"/><Relationship Id="rId25" Type="http://schemas.openxmlformats.org/officeDocument/2006/relationships/image" Target="../media/image175.png"/><Relationship Id="rId33" Type="http://schemas.openxmlformats.org/officeDocument/2006/relationships/image" Target="../media/image179.png"/><Relationship Id="rId38" Type="http://schemas.openxmlformats.org/officeDocument/2006/relationships/customXml" Target="../ink/ink182.xml"/><Relationship Id="rId46" Type="http://schemas.openxmlformats.org/officeDocument/2006/relationships/customXml" Target="../ink/ink186.xml"/><Relationship Id="rId20" Type="http://schemas.openxmlformats.org/officeDocument/2006/relationships/customXml" Target="../ink/ink173.xml"/><Relationship Id="rId41" Type="http://schemas.openxmlformats.org/officeDocument/2006/relationships/image" Target="../media/image183.png"/><Relationship Id="rId1" Type="http://schemas.openxmlformats.org/officeDocument/2006/relationships/slideLayout" Target="../slideLayouts/slideLayout10.xml"/><Relationship Id="rId6" Type="http://schemas.openxmlformats.org/officeDocument/2006/relationships/customXml" Target="../ink/ink1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96D2F-C49D-4183-822E-14B205D3F8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CS 466/666</a:t>
            </a:r>
            <a:br>
              <a:rPr lang="en-CA" dirty="0"/>
            </a:br>
            <a:r>
              <a:rPr lang="en-CA" dirty="0"/>
              <a:t>Algorithm Design and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0156E3-DF49-4C1D-815F-B49CAC8AFE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Lecture 1</a:t>
            </a:r>
          </a:p>
          <a:p>
            <a:r>
              <a:rPr lang="en-CA" dirty="0"/>
              <a:t>12 May 2020</a:t>
            </a:r>
          </a:p>
          <a:p>
            <a:r>
              <a:rPr lang="en-CA" dirty="0"/>
              <a:t>Lap Chi Lau</a:t>
            </a:r>
          </a:p>
        </p:txBody>
      </p:sp>
    </p:spTree>
    <p:extLst>
      <p:ext uri="{BB962C8B-B14F-4D97-AF65-F5344CB8AC3E}">
        <p14:creationId xmlns:p14="http://schemas.microsoft.com/office/powerpoint/2010/main" val="2067275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Motivating Example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814E0D-9955-492A-953E-B18EFE23E78B}"/>
              </a:ext>
            </a:extLst>
          </p:cNvPr>
          <p:cNvSpPr txBox="1"/>
          <p:nvPr/>
        </p:nvSpPr>
        <p:spPr>
          <a:xfrm>
            <a:off x="781050" y="1270917"/>
            <a:ext cx="9523879" cy="5122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Max s-t flow = max set of edge disjoint s-t paths</a:t>
            </a:r>
          </a:p>
          <a:p>
            <a:endParaRPr lang="en-CA" sz="2000" dirty="0"/>
          </a:p>
          <a:p>
            <a:r>
              <a:rPr lang="en-CA" sz="2000" dirty="0"/>
              <a:t>Min s-t cut = minimum set of edges to disconnect s and t.</a:t>
            </a:r>
          </a:p>
          <a:p>
            <a:endParaRPr lang="en-CA" sz="2000" dirty="0"/>
          </a:p>
          <a:p>
            <a:r>
              <a:rPr lang="en-CA" sz="2000" dirty="0"/>
              <a:t>Example:</a:t>
            </a:r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r>
              <a:rPr lang="en-CA" sz="2000" dirty="0"/>
              <a:t>Classical results: 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max s-t flow = min s-t cut  (max-flow min-cut theorem)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polynomial time combinatorial algorithms using augmenting paths.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fast algorithm using advanced data structures, Goldberg-Rao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F369F8D-7916-41BD-8DE1-D0D611C45989}"/>
              </a:ext>
            </a:extLst>
          </p:cNvPr>
          <p:cNvGrpSpPr/>
          <p:nvPr/>
        </p:nvGrpSpPr>
        <p:grpSpPr>
          <a:xfrm>
            <a:off x="1862610" y="3068526"/>
            <a:ext cx="3252240" cy="1153080"/>
            <a:chOff x="1862610" y="3068526"/>
            <a:chExt cx="3252240" cy="115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538E64A-E691-4AC0-91CC-0696895C7A8F}"/>
                    </a:ext>
                  </a:extLst>
                </p14:cNvPr>
                <p14:cNvContentPartPr/>
                <p14:nvPr/>
              </p14:nvContentPartPr>
              <p14:xfrm>
                <a:off x="2099850" y="3596286"/>
                <a:ext cx="86040" cy="716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538E64A-E691-4AC0-91CC-0696895C7A8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91210" y="3587286"/>
                  <a:ext cx="1036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F18FA0E-9FDB-4A9B-8C3B-0DFAE4D7000A}"/>
                    </a:ext>
                  </a:extLst>
                </p14:cNvPr>
                <p14:cNvContentPartPr/>
                <p14:nvPr/>
              </p14:nvContentPartPr>
              <p14:xfrm>
                <a:off x="2176530" y="3081486"/>
                <a:ext cx="580680" cy="5295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F18FA0E-9FDB-4A9B-8C3B-0DFAE4D7000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167530" y="3072846"/>
                  <a:ext cx="598320" cy="54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A6800D3-7083-45C8-A807-C36F2583C7AC}"/>
                    </a:ext>
                  </a:extLst>
                </p14:cNvPr>
                <p14:cNvContentPartPr/>
                <p14:nvPr/>
              </p14:nvContentPartPr>
              <p14:xfrm>
                <a:off x="2723730" y="3075006"/>
                <a:ext cx="94320" cy="442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A6800D3-7083-45C8-A807-C36F2583C7A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15090" y="3066006"/>
                  <a:ext cx="1119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60A6C4A-FDB0-4F90-8B88-DACD089BC92D}"/>
                    </a:ext>
                  </a:extLst>
                </p14:cNvPr>
                <p14:cNvContentPartPr/>
                <p14:nvPr/>
              </p14:nvContentPartPr>
              <p14:xfrm>
                <a:off x="2775210" y="3102366"/>
                <a:ext cx="528840" cy="4438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60A6C4A-FDB0-4F90-8B88-DACD089BC92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766570" y="3093366"/>
                  <a:ext cx="54648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B2EA1C0-F6B4-4D2D-8AC4-7FA5DC777F02}"/>
                    </a:ext>
                  </a:extLst>
                </p14:cNvPr>
                <p14:cNvContentPartPr/>
                <p14:nvPr/>
              </p14:nvContentPartPr>
              <p14:xfrm>
                <a:off x="2878890" y="3533646"/>
                <a:ext cx="428040" cy="6721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B2EA1C0-F6B4-4D2D-8AC4-7FA5DC777F0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870250" y="3525006"/>
                  <a:ext cx="445680" cy="68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FCE5D64-D19E-407F-A43D-9B3179321655}"/>
                    </a:ext>
                  </a:extLst>
                </p14:cNvPr>
                <p14:cNvContentPartPr/>
                <p14:nvPr/>
              </p14:nvContentPartPr>
              <p14:xfrm>
                <a:off x="2263650" y="3735966"/>
                <a:ext cx="575280" cy="4712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FCE5D64-D19E-407F-A43D-9B317932165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55010" y="3726966"/>
                  <a:ext cx="59292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C3920BE-A7A9-4065-A7C9-400EC8F20D51}"/>
                    </a:ext>
                  </a:extLst>
                </p14:cNvPr>
                <p14:cNvContentPartPr/>
                <p14:nvPr/>
              </p14:nvContentPartPr>
              <p14:xfrm>
                <a:off x="2330970" y="3590526"/>
                <a:ext cx="859320" cy="982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C3920BE-A7A9-4065-A7C9-400EC8F20D5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21970" y="3581526"/>
                  <a:ext cx="8769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19E56C6-FDCB-40C1-8175-D3F810E98C3A}"/>
                    </a:ext>
                  </a:extLst>
                </p14:cNvPr>
                <p14:cNvContentPartPr/>
                <p14:nvPr/>
              </p14:nvContentPartPr>
              <p14:xfrm>
                <a:off x="2759730" y="3188406"/>
                <a:ext cx="109440" cy="9820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19E56C6-FDCB-40C1-8175-D3F810E98C3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51090" y="3179766"/>
                  <a:ext cx="127080" cy="9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8FD5B60-F69A-4E1C-9925-9319F98674EB}"/>
                    </a:ext>
                  </a:extLst>
                </p14:cNvPr>
                <p14:cNvContentPartPr/>
                <p14:nvPr/>
              </p14:nvContentPartPr>
              <p14:xfrm>
                <a:off x="1862610" y="3719766"/>
                <a:ext cx="157680" cy="1886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8FD5B60-F69A-4E1C-9925-9319F98674E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853970" y="3711126"/>
                  <a:ext cx="1753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3B8A52A-7087-4FAD-AB61-22AF17D16323}"/>
                    </a:ext>
                  </a:extLst>
                </p14:cNvPr>
                <p14:cNvContentPartPr/>
                <p14:nvPr/>
              </p14:nvContentPartPr>
              <p14:xfrm>
                <a:off x="4111530" y="3095166"/>
                <a:ext cx="77040" cy="691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3B8A52A-7087-4FAD-AB61-22AF17D1632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102890" y="3086526"/>
                  <a:ext cx="946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60E02CB-07EE-4496-9E25-FAA25E1AFF79}"/>
                    </a:ext>
                  </a:extLst>
                </p14:cNvPr>
                <p14:cNvContentPartPr/>
                <p14:nvPr/>
              </p14:nvContentPartPr>
              <p14:xfrm>
                <a:off x="3884370" y="3147366"/>
                <a:ext cx="256680" cy="5169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60E02CB-07EE-4496-9E25-FAA25E1AFF7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875730" y="3138366"/>
                  <a:ext cx="274320" cy="53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E1207E4-1B45-457F-8175-F1894A6C133E}"/>
                    </a:ext>
                  </a:extLst>
                </p14:cNvPr>
                <p14:cNvContentPartPr/>
                <p14:nvPr/>
              </p14:nvContentPartPr>
              <p14:xfrm>
                <a:off x="3889770" y="3646686"/>
                <a:ext cx="439920" cy="5112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E1207E4-1B45-457F-8175-F1894A6C133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881130" y="3638046"/>
                  <a:ext cx="457560" cy="52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427404B-EB4B-4D2D-82EE-9BF76245CDD7}"/>
                    </a:ext>
                  </a:extLst>
                </p14:cNvPr>
                <p14:cNvContentPartPr/>
                <p14:nvPr/>
              </p14:nvContentPartPr>
              <p14:xfrm>
                <a:off x="4197570" y="3206046"/>
                <a:ext cx="633960" cy="4597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427404B-EB4B-4D2D-82EE-9BF76245CDD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188570" y="3197046"/>
                  <a:ext cx="651600" cy="47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015DB74-FF0B-49BD-8CB1-C125EC76949A}"/>
                    </a:ext>
                  </a:extLst>
                </p14:cNvPr>
                <p14:cNvContentPartPr/>
                <p14:nvPr/>
              </p14:nvContentPartPr>
              <p14:xfrm>
                <a:off x="4449930" y="3626166"/>
                <a:ext cx="342720" cy="5810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015DB74-FF0B-49BD-8CB1-C125EC76949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440930" y="3617526"/>
                  <a:ext cx="360360" cy="59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475C971-CFBF-4D26-86D1-D05B629DBD80}"/>
                    </a:ext>
                  </a:extLst>
                </p14:cNvPr>
                <p14:cNvContentPartPr/>
                <p14:nvPr/>
              </p14:nvContentPartPr>
              <p14:xfrm>
                <a:off x="3918930" y="3674766"/>
                <a:ext cx="836280" cy="309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475C971-CFBF-4D26-86D1-D05B629DBD8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910290" y="3666126"/>
                  <a:ext cx="8539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CB3CA50-5170-4539-8C45-774BFCB732DF}"/>
                    </a:ext>
                  </a:extLst>
                </p14:cNvPr>
                <p14:cNvContentPartPr/>
                <p14:nvPr/>
              </p14:nvContentPartPr>
              <p14:xfrm>
                <a:off x="4195050" y="3202806"/>
                <a:ext cx="230400" cy="10188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CB3CA50-5170-4539-8C45-774BFCB732D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186050" y="3194166"/>
                  <a:ext cx="248040" cy="10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33C464E-4C13-4B86-AFFB-C02F674BF380}"/>
                    </a:ext>
                  </a:extLst>
                </p14:cNvPr>
                <p14:cNvContentPartPr/>
                <p14:nvPr/>
              </p14:nvContentPartPr>
              <p14:xfrm>
                <a:off x="4793010" y="3587646"/>
                <a:ext cx="90360" cy="468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33C464E-4C13-4B86-AFFB-C02F674BF38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784370" y="3578646"/>
                  <a:ext cx="1080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A544F09-ABC2-4389-8AAD-2426219963EF}"/>
                    </a:ext>
                  </a:extLst>
                </p14:cNvPr>
                <p14:cNvContentPartPr/>
                <p14:nvPr/>
              </p14:nvContentPartPr>
              <p14:xfrm>
                <a:off x="5030970" y="3649206"/>
                <a:ext cx="83880" cy="2113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A544F09-ABC2-4389-8AAD-2426219963E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022330" y="3640206"/>
                  <a:ext cx="1015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8B72914-553F-4D7B-8B08-AE95673A98FF}"/>
                    </a:ext>
                  </a:extLst>
                </p14:cNvPr>
                <p14:cNvContentPartPr/>
                <p14:nvPr/>
              </p14:nvContentPartPr>
              <p14:xfrm>
                <a:off x="4966530" y="3718686"/>
                <a:ext cx="147960" cy="262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8B72914-553F-4D7B-8B08-AE95673A98F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957530" y="3709686"/>
                  <a:ext cx="1656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1EB0637-3E27-467B-8743-A71752B1E38E}"/>
                    </a:ext>
                  </a:extLst>
                </p14:cNvPr>
                <p14:cNvContentPartPr/>
                <p14:nvPr/>
              </p14:nvContentPartPr>
              <p14:xfrm>
                <a:off x="3016410" y="3068526"/>
                <a:ext cx="1027080" cy="442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1EB0637-3E27-467B-8743-A71752B1E38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007770" y="3059526"/>
                  <a:ext cx="10447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1F1C7AB-2E77-4703-845A-C2A1759A4BA9}"/>
                    </a:ext>
                  </a:extLst>
                </p14:cNvPr>
                <p14:cNvContentPartPr/>
                <p14:nvPr/>
              </p14:nvContentPartPr>
              <p14:xfrm>
                <a:off x="3387570" y="3181206"/>
                <a:ext cx="681120" cy="4132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1F1C7AB-2E77-4703-845A-C2A1759A4BA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378930" y="3172206"/>
                  <a:ext cx="69876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2B5E8C8-2DDE-41C1-8D8D-CAA75D00ED05}"/>
                    </a:ext>
                  </a:extLst>
                </p14:cNvPr>
                <p14:cNvContentPartPr/>
                <p14:nvPr/>
              </p14:nvContentPartPr>
              <p14:xfrm>
                <a:off x="2983290" y="4160766"/>
                <a:ext cx="1327680" cy="302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2B5E8C8-2DDE-41C1-8D8D-CAA75D00ED0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974650" y="4151766"/>
                  <a:ext cx="134532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66AFDD0-61B9-489E-9E78-A75DD330CB88}"/>
                  </a:ext>
                </a:extLst>
              </p14:cNvPr>
              <p14:cNvContentPartPr/>
              <p14:nvPr/>
            </p14:nvContentPartPr>
            <p14:xfrm>
              <a:off x="2300010" y="3198126"/>
              <a:ext cx="189360" cy="8622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66AFDD0-61B9-489E-9E78-A75DD330CB8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291370" y="3189486"/>
                <a:ext cx="207000" cy="87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9A19A1A-2E8A-4E96-BB1A-F955A60FE559}"/>
                  </a:ext>
                </a:extLst>
              </p14:cNvPr>
              <p14:cNvContentPartPr/>
              <p14:nvPr/>
            </p14:nvContentPartPr>
            <p14:xfrm>
              <a:off x="4514370" y="3274806"/>
              <a:ext cx="254520" cy="6998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9A19A1A-2E8A-4E96-BB1A-F955A60FE55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505370" y="3265806"/>
                <a:ext cx="272160" cy="71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A3AF1F2-94DF-46B4-9937-F70970ABDA10}"/>
                  </a:ext>
                </a:extLst>
              </p14:cNvPr>
              <p14:cNvContentPartPr/>
              <p14:nvPr/>
            </p14:nvContentPartPr>
            <p14:xfrm>
              <a:off x="3662610" y="2763606"/>
              <a:ext cx="22680" cy="17136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A3AF1F2-94DF-46B4-9937-F70970ABDA1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653970" y="2754966"/>
                <a:ext cx="40320" cy="173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56DB5EA1-26AD-4F0A-AAC0-2E1428D0BE02}"/>
              </a:ext>
            </a:extLst>
          </p:cNvPr>
          <p:cNvGrpSpPr/>
          <p:nvPr/>
        </p:nvGrpSpPr>
        <p:grpSpPr>
          <a:xfrm>
            <a:off x="6304290" y="2999766"/>
            <a:ext cx="3390480" cy="1591560"/>
            <a:chOff x="6304290" y="2999766"/>
            <a:chExt cx="3390480" cy="159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8C697D4-D3A8-4777-A22C-B82AA1D530FF}"/>
                    </a:ext>
                  </a:extLst>
                </p14:cNvPr>
                <p14:cNvContentPartPr/>
                <p14:nvPr/>
              </p14:nvContentPartPr>
              <p14:xfrm>
                <a:off x="6572490" y="3613206"/>
                <a:ext cx="64440" cy="554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8C697D4-D3A8-4777-A22C-B82AA1D530F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563850" y="3604566"/>
                  <a:ext cx="820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BB462DB-8B15-4E51-BAE8-32152FF5DE76}"/>
                    </a:ext>
                  </a:extLst>
                </p14:cNvPr>
                <p14:cNvContentPartPr/>
                <p14:nvPr/>
              </p14:nvContentPartPr>
              <p14:xfrm>
                <a:off x="7129410" y="3102726"/>
                <a:ext cx="95760" cy="442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BB462DB-8B15-4E51-BAE8-32152FF5DE7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120770" y="3094086"/>
                  <a:ext cx="1134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EB12A8C-82BB-44AA-8D61-BA26C6F64413}"/>
                    </a:ext>
                  </a:extLst>
                </p14:cNvPr>
                <p14:cNvContentPartPr/>
                <p14:nvPr/>
              </p14:nvContentPartPr>
              <p14:xfrm>
                <a:off x="7219410" y="3134766"/>
                <a:ext cx="477000" cy="5526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EB12A8C-82BB-44AA-8D61-BA26C6F6441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210770" y="3125766"/>
                  <a:ext cx="494640" cy="57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28CD75F-6FAA-4FD2-9D8D-01211056A6AB}"/>
                    </a:ext>
                  </a:extLst>
                </p14:cNvPr>
                <p14:cNvContentPartPr/>
                <p14:nvPr/>
              </p14:nvContentPartPr>
              <p14:xfrm>
                <a:off x="7175130" y="3692406"/>
                <a:ext cx="531000" cy="7808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28CD75F-6FAA-4FD2-9D8D-01211056A6A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166130" y="3683406"/>
                  <a:ext cx="548640" cy="79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2360E6B-6C81-4736-A59C-F31E54D8F26A}"/>
                    </a:ext>
                  </a:extLst>
                </p14:cNvPr>
                <p14:cNvContentPartPr/>
                <p14:nvPr/>
              </p14:nvContentPartPr>
              <p14:xfrm>
                <a:off x="6646650" y="3773766"/>
                <a:ext cx="482400" cy="6606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2360E6B-6C81-4736-A59C-F31E54D8F26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637650" y="3765126"/>
                  <a:ext cx="500040" cy="67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A209C50-4F0C-4425-B0EF-3DE8EE3AC506}"/>
                    </a:ext>
                  </a:extLst>
                </p14:cNvPr>
                <p14:cNvContentPartPr/>
                <p14:nvPr/>
              </p14:nvContentPartPr>
              <p14:xfrm>
                <a:off x="6804330" y="3698526"/>
                <a:ext cx="802080" cy="432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A209C50-4F0C-4425-B0EF-3DE8EE3AC50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795330" y="3689886"/>
                  <a:ext cx="8197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5BCF6F1-2A89-4358-AD56-73DBD61A1627}"/>
                    </a:ext>
                  </a:extLst>
                </p14:cNvPr>
                <p14:cNvContentPartPr/>
                <p14:nvPr/>
              </p14:nvContentPartPr>
              <p14:xfrm>
                <a:off x="6632970" y="3214326"/>
                <a:ext cx="545040" cy="4514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5BCF6F1-2A89-4358-AD56-73DBD61A162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623970" y="3205326"/>
                  <a:ext cx="56268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BE35DCF-C0AE-4041-800B-B5EC393C396C}"/>
                    </a:ext>
                  </a:extLst>
                </p14:cNvPr>
                <p14:cNvContentPartPr/>
                <p14:nvPr/>
              </p14:nvContentPartPr>
              <p14:xfrm>
                <a:off x="7162530" y="3214326"/>
                <a:ext cx="78840" cy="13021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BE35DCF-C0AE-4041-800B-B5EC393C396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153890" y="3205686"/>
                  <a:ext cx="96480" cy="13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E65420F-ED65-4797-9E7D-FDF03749C261}"/>
                    </a:ext>
                  </a:extLst>
                </p14:cNvPr>
                <p14:cNvContentPartPr/>
                <p14:nvPr/>
              </p14:nvContentPartPr>
              <p14:xfrm>
                <a:off x="7472850" y="2999766"/>
                <a:ext cx="1174320" cy="1386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E65420F-ED65-4797-9E7D-FDF03749C26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464210" y="2991126"/>
                  <a:ext cx="11919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CEBE99D-B6E9-4357-BBCE-18BA85447A8C}"/>
                    </a:ext>
                  </a:extLst>
                </p14:cNvPr>
                <p14:cNvContentPartPr/>
                <p14:nvPr/>
              </p14:nvContentPartPr>
              <p14:xfrm>
                <a:off x="7907010" y="3078246"/>
                <a:ext cx="718920" cy="5259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CEBE99D-B6E9-4357-BBCE-18BA85447A8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898010" y="3069606"/>
                  <a:ext cx="736560" cy="54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42DC6BD-BE60-4B2D-ADD9-F138B798F5FD}"/>
                    </a:ext>
                  </a:extLst>
                </p14:cNvPr>
                <p14:cNvContentPartPr/>
                <p14:nvPr/>
              </p14:nvContentPartPr>
              <p14:xfrm>
                <a:off x="8349810" y="3123606"/>
                <a:ext cx="237240" cy="7520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42DC6BD-BE60-4B2D-ADD9-F138B798F5F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341170" y="3114606"/>
                  <a:ext cx="254880" cy="76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AD911AE-E9AF-4C89-9791-B705F3EA1081}"/>
                    </a:ext>
                  </a:extLst>
                </p14:cNvPr>
                <p14:cNvContentPartPr/>
                <p14:nvPr/>
              </p14:nvContentPartPr>
              <p14:xfrm>
                <a:off x="8378610" y="3835686"/>
                <a:ext cx="421920" cy="4827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AD911AE-E9AF-4C89-9791-B705F3EA108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369970" y="3827046"/>
                  <a:ext cx="43956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DF20D37-65AA-4A3D-BD0B-EF2EA77D53F4}"/>
                    </a:ext>
                  </a:extLst>
                </p14:cNvPr>
                <p14:cNvContentPartPr/>
                <p14:nvPr/>
              </p14:nvContentPartPr>
              <p14:xfrm>
                <a:off x="8679930" y="3134766"/>
                <a:ext cx="684000" cy="5144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DF20D37-65AA-4A3D-BD0B-EF2EA77D53F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670930" y="3126126"/>
                  <a:ext cx="701640" cy="53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60342E2-356B-4D35-B247-D106D50C2186}"/>
                    </a:ext>
                  </a:extLst>
                </p14:cNvPr>
                <p14:cNvContentPartPr/>
                <p14:nvPr/>
              </p14:nvContentPartPr>
              <p14:xfrm>
                <a:off x="8984130" y="3719766"/>
                <a:ext cx="357840" cy="7675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60342E2-356B-4D35-B247-D106D50C218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975130" y="3710766"/>
                  <a:ext cx="375480" cy="78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FAEF348-293C-4A87-904E-8E6700FB0160}"/>
                    </a:ext>
                  </a:extLst>
                </p14:cNvPr>
                <p14:cNvContentPartPr/>
                <p14:nvPr/>
              </p14:nvContentPartPr>
              <p14:xfrm>
                <a:off x="8516130" y="3713286"/>
                <a:ext cx="792720" cy="1281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FAEF348-293C-4A87-904E-8E6700FB016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507490" y="3704646"/>
                  <a:ext cx="8103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7133EC7-0C8B-4AC5-A289-25774CCFADF8}"/>
                    </a:ext>
                  </a:extLst>
                </p14:cNvPr>
                <p14:cNvContentPartPr/>
                <p14:nvPr/>
              </p14:nvContentPartPr>
              <p14:xfrm>
                <a:off x="8698650" y="3171846"/>
                <a:ext cx="238320" cy="14194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7133EC7-0C8B-4AC5-A289-25774CCFADF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689650" y="3162846"/>
                  <a:ext cx="255960" cy="14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577DDAB-A3C5-46E7-BFFE-8E627F1240D8}"/>
                    </a:ext>
                  </a:extLst>
                </p14:cNvPr>
                <p14:cNvContentPartPr/>
                <p14:nvPr/>
              </p14:nvContentPartPr>
              <p14:xfrm>
                <a:off x="7321650" y="4382166"/>
                <a:ext cx="1431720" cy="957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577DDAB-A3C5-46E7-BFFE-8E627F1240D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313010" y="4373526"/>
                  <a:ext cx="14493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C63464E-A52E-430C-8CB1-3AF028AB3AB2}"/>
                    </a:ext>
                  </a:extLst>
                </p14:cNvPr>
                <p14:cNvContentPartPr/>
                <p14:nvPr/>
              </p14:nvContentPartPr>
              <p14:xfrm>
                <a:off x="6304290" y="3831366"/>
                <a:ext cx="133200" cy="1411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C63464E-A52E-430C-8CB1-3AF028AB3AB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295290" y="3822366"/>
                  <a:ext cx="1508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8FADCC6-6B9E-4B73-8740-2A59CCDD3B5B}"/>
                    </a:ext>
                  </a:extLst>
                </p14:cNvPr>
                <p14:cNvContentPartPr/>
                <p14:nvPr/>
              </p14:nvContentPartPr>
              <p14:xfrm>
                <a:off x="9546450" y="3720846"/>
                <a:ext cx="148320" cy="2509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8FADCC6-6B9E-4B73-8740-2A59CCDD3B5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537810" y="3712206"/>
                  <a:ext cx="16596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9ED2F96-7A50-4FF8-ADDD-E7C1C124D0CA}"/>
                    </a:ext>
                  </a:extLst>
                </p14:cNvPr>
                <p14:cNvContentPartPr/>
                <p14:nvPr/>
              </p14:nvContentPartPr>
              <p14:xfrm>
                <a:off x="9498210" y="3809766"/>
                <a:ext cx="184680" cy="187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9ED2F96-7A50-4FF8-ADDD-E7C1C124D0C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489210" y="3800766"/>
                  <a:ext cx="20232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3170D17-458F-456D-B4A3-326BB65A9223}"/>
              </a:ext>
            </a:extLst>
          </p:cNvPr>
          <p:cNvGrpSpPr/>
          <p:nvPr/>
        </p:nvGrpSpPr>
        <p:grpSpPr>
          <a:xfrm>
            <a:off x="6656730" y="2965206"/>
            <a:ext cx="2624040" cy="664200"/>
            <a:chOff x="6656730" y="2965206"/>
            <a:chExt cx="2624040" cy="66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EC4F1FF-8DD9-459E-88D8-2049E30AFC4E}"/>
                    </a:ext>
                  </a:extLst>
                </p14:cNvPr>
                <p14:cNvContentPartPr/>
                <p14:nvPr/>
              </p14:nvContentPartPr>
              <p14:xfrm>
                <a:off x="6656730" y="3197046"/>
                <a:ext cx="514080" cy="3772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EC4F1FF-8DD9-459E-88D8-2049E30AFC4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647730" y="3188046"/>
                  <a:ext cx="53172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F4CE896-5578-4549-BD2F-983896EBB038}"/>
                    </a:ext>
                  </a:extLst>
                </p14:cNvPr>
                <p14:cNvContentPartPr/>
                <p14:nvPr/>
              </p14:nvContentPartPr>
              <p14:xfrm>
                <a:off x="7543410" y="2965206"/>
                <a:ext cx="1005840" cy="2095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F4CE896-5578-4549-BD2F-983896EBB03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534410" y="2956206"/>
                  <a:ext cx="10234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80FD1D0-5C34-4C01-969C-BF93CF63BDB1}"/>
                    </a:ext>
                  </a:extLst>
                </p14:cNvPr>
                <p14:cNvContentPartPr/>
                <p14:nvPr/>
              </p14:nvContentPartPr>
              <p14:xfrm>
                <a:off x="8837250" y="3204606"/>
                <a:ext cx="443520" cy="4248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80FD1D0-5C34-4C01-969C-BF93CF63BDB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828610" y="3195966"/>
                  <a:ext cx="461160" cy="44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28B8A498-0327-4A61-8158-07BDD5ECC8B3}"/>
                  </a:ext>
                </a:extLst>
              </p14:cNvPr>
              <p14:cNvContentPartPr/>
              <p14:nvPr/>
            </p14:nvContentPartPr>
            <p14:xfrm>
              <a:off x="6830970" y="3617166"/>
              <a:ext cx="762840" cy="14292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28B8A498-0327-4A61-8158-07BDD5ECC8B3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822330" y="3608166"/>
                <a:ext cx="78048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2BFB4413-F459-4A43-9F1D-D204BE9B81C9}"/>
                  </a:ext>
                </a:extLst>
              </p14:cNvPr>
              <p14:cNvContentPartPr/>
              <p14:nvPr/>
            </p14:nvContentPartPr>
            <p14:xfrm>
              <a:off x="7891530" y="3142326"/>
              <a:ext cx="652320" cy="44892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2BFB4413-F459-4A43-9F1D-D204BE9B81C9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882890" y="3133686"/>
                <a:ext cx="669960" cy="46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0014101A-66F0-4EE8-AEDE-9046740EDFFA}"/>
              </a:ext>
            </a:extLst>
          </p:cNvPr>
          <p:cNvGrpSpPr/>
          <p:nvPr/>
        </p:nvGrpSpPr>
        <p:grpSpPr>
          <a:xfrm>
            <a:off x="8387970" y="3217206"/>
            <a:ext cx="920160" cy="638280"/>
            <a:chOff x="8387970" y="3217206"/>
            <a:chExt cx="920160" cy="63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9DC6E1E-BD66-4850-A59A-9A2C92814428}"/>
                    </a:ext>
                  </a:extLst>
                </p14:cNvPr>
                <p14:cNvContentPartPr/>
                <p14:nvPr/>
              </p14:nvContentPartPr>
              <p14:xfrm>
                <a:off x="8387970" y="3217206"/>
                <a:ext cx="234720" cy="5662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9DC6E1E-BD66-4850-A59A-9A2C9281442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379330" y="3208566"/>
                  <a:ext cx="252360" cy="58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AE47A77-A726-4DFB-8053-3931886E67D1}"/>
                    </a:ext>
                  </a:extLst>
                </p14:cNvPr>
                <p14:cNvContentPartPr/>
                <p14:nvPr/>
              </p14:nvContentPartPr>
              <p14:xfrm>
                <a:off x="8561130" y="3662886"/>
                <a:ext cx="747000" cy="1926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AE47A77-A726-4DFB-8053-3931886E67D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552490" y="3654246"/>
                  <a:ext cx="764640" cy="21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353F247-BBDD-4B01-9150-F7C87C323DCF}"/>
              </a:ext>
            </a:extLst>
          </p:cNvPr>
          <p:cNvGrpSpPr/>
          <p:nvPr/>
        </p:nvGrpSpPr>
        <p:grpSpPr>
          <a:xfrm>
            <a:off x="6696330" y="3805806"/>
            <a:ext cx="2673720" cy="667440"/>
            <a:chOff x="6696330" y="3805806"/>
            <a:chExt cx="2673720" cy="66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518C767-AD82-472A-9D31-E18E7070DA8B}"/>
                    </a:ext>
                  </a:extLst>
                </p14:cNvPr>
                <p14:cNvContentPartPr/>
                <p14:nvPr/>
              </p14:nvContentPartPr>
              <p14:xfrm>
                <a:off x="6696330" y="3816966"/>
                <a:ext cx="498960" cy="6112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518C767-AD82-472A-9D31-E18E7070DA8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687330" y="3808326"/>
                  <a:ext cx="516600" cy="62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13393AE-3E4B-43DD-A020-81FBBF00517A}"/>
                    </a:ext>
                  </a:extLst>
                </p14:cNvPr>
                <p14:cNvContentPartPr/>
                <p14:nvPr/>
              </p14:nvContentPartPr>
              <p14:xfrm>
                <a:off x="7374210" y="4323486"/>
                <a:ext cx="1444320" cy="1497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13393AE-3E4B-43DD-A020-81FBBF00517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365570" y="4314846"/>
                  <a:ext cx="14619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98465CB-B2B1-4F2D-8AA6-5AFEC5E0E5DF}"/>
                    </a:ext>
                  </a:extLst>
                </p14:cNvPr>
                <p14:cNvContentPartPr/>
                <p14:nvPr/>
              </p14:nvContentPartPr>
              <p14:xfrm>
                <a:off x="8963970" y="3805806"/>
                <a:ext cx="406080" cy="5868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98465CB-B2B1-4F2D-8AA6-5AFEC5E0E5D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955330" y="3797166"/>
                  <a:ext cx="423720" cy="60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A1DD617C-7E58-44F1-A8FC-7156827D59C9}"/>
              </a:ext>
            </a:extLst>
          </p:cNvPr>
          <p:cNvGrpSpPr/>
          <p:nvPr/>
        </p:nvGrpSpPr>
        <p:grpSpPr>
          <a:xfrm>
            <a:off x="10009770" y="1842366"/>
            <a:ext cx="264960" cy="418320"/>
            <a:chOff x="10009770" y="1842366"/>
            <a:chExt cx="264960" cy="41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1C476C4-CF5A-45B2-BA9E-AE53774FDE85}"/>
                    </a:ext>
                  </a:extLst>
                </p14:cNvPr>
                <p14:cNvContentPartPr/>
                <p14:nvPr/>
              </p14:nvContentPartPr>
              <p14:xfrm>
                <a:off x="10009770" y="1842366"/>
                <a:ext cx="83880" cy="496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1C476C4-CF5A-45B2-BA9E-AE53774FDE8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001130" y="1833726"/>
                  <a:ext cx="1015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D089CFC-5EFC-4DE8-A07C-5B349ED90425}"/>
                    </a:ext>
                  </a:extLst>
                </p14:cNvPr>
                <p14:cNvContentPartPr/>
                <p14:nvPr/>
              </p14:nvContentPartPr>
              <p14:xfrm>
                <a:off x="10068810" y="2029566"/>
                <a:ext cx="100440" cy="2311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D089CFC-5EFC-4DE8-A07C-5B349ED9042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060170" y="2020566"/>
                  <a:ext cx="1180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DFEFEB4-CCA6-414C-8777-470738D3AE87}"/>
                    </a:ext>
                  </a:extLst>
                </p14:cNvPr>
                <p14:cNvContentPartPr/>
                <p14:nvPr/>
              </p14:nvContentPartPr>
              <p14:xfrm>
                <a:off x="10036770" y="2081766"/>
                <a:ext cx="237960" cy="208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DFEFEB4-CCA6-414C-8777-470738D3AE8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028130" y="2072766"/>
                  <a:ext cx="25560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8B563EB7-C977-4679-B887-AD14C4B459C5}"/>
              </a:ext>
            </a:extLst>
          </p:cNvPr>
          <p:cNvGrpSpPr/>
          <p:nvPr/>
        </p:nvGrpSpPr>
        <p:grpSpPr>
          <a:xfrm>
            <a:off x="8260530" y="1089606"/>
            <a:ext cx="1212120" cy="1100520"/>
            <a:chOff x="8260530" y="1089606"/>
            <a:chExt cx="1212120" cy="110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CC0854B-3436-461A-9B54-B7FE2017EB0F}"/>
                    </a:ext>
                  </a:extLst>
                </p14:cNvPr>
                <p14:cNvContentPartPr/>
                <p14:nvPr/>
              </p14:nvContentPartPr>
              <p14:xfrm>
                <a:off x="8260530" y="1443846"/>
                <a:ext cx="884160" cy="7462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CC0854B-3436-461A-9B54-B7FE2017EB0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251890" y="1435206"/>
                  <a:ext cx="901800" cy="76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E7A1B6C-2B65-4FBA-A180-A0ADDC7FCB20}"/>
                    </a:ext>
                  </a:extLst>
                </p14:cNvPr>
                <p14:cNvContentPartPr/>
                <p14:nvPr/>
              </p14:nvContentPartPr>
              <p14:xfrm>
                <a:off x="8579130" y="1748766"/>
                <a:ext cx="90360" cy="669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E7A1B6C-2B65-4FBA-A180-A0ADDC7FCB2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570130" y="1739766"/>
                  <a:ext cx="1080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47D1E05-A27F-4B54-8276-4FF6725F3ECC}"/>
                    </a:ext>
                  </a:extLst>
                </p14:cNvPr>
                <p14:cNvContentPartPr/>
                <p14:nvPr/>
              </p14:nvContentPartPr>
              <p14:xfrm>
                <a:off x="8585250" y="1911846"/>
                <a:ext cx="122400" cy="1173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47D1E05-A27F-4B54-8276-4FF6725F3EC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576250" y="1902846"/>
                  <a:ext cx="1400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844349A-63D5-4C4C-B65B-77687592900E}"/>
                    </a:ext>
                  </a:extLst>
                </p14:cNvPr>
                <p14:cNvContentPartPr/>
                <p14:nvPr/>
              </p14:nvContentPartPr>
              <p14:xfrm>
                <a:off x="9002850" y="1471566"/>
                <a:ext cx="410400" cy="1252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844349A-63D5-4C4C-B65B-77687592900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993850" y="1462566"/>
                  <a:ext cx="4280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FBB947B-8172-43D9-A72C-7983A5E1C874}"/>
                    </a:ext>
                  </a:extLst>
                </p14:cNvPr>
                <p14:cNvContentPartPr/>
                <p14:nvPr/>
              </p14:nvContentPartPr>
              <p14:xfrm>
                <a:off x="9031650" y="1657686"/>
                <a:ext cx="378720" cy="2264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FBB947B-8172-43D9-A72C-7983A5E1C87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022650" y="1649046"/>
                  <a:ext cx="3963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10157FD-68C6-49D9-9865-126BAB60FD21}"/>
                    </a:ext>
                  </a:extLst>
                </p14:cNvPr>
                <p14:cNvContentPartPr/>
                <p14:nvPr/>
              </p14:nvContentPartPr>
              <p14:xfrm>
                <a:off x="9053250" y="1989966"/>
                <a:ext cx="419400" cy="514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10157FD-68C6-49D9-9865-126BAB60FD2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044250" y="1981326"/>
                  <a:ext cx="4370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CE8027B-7D2E-4B8D-9A52-9C5DF2AC4942}"/>
                    </a:ext>
                  </a:extLst>
                </p14:cNvPr>
                <p14:cNvContentPartPr/>
                <p14:nvPr/>
              </p14:nvContentPartPr>
              <p14:xfrm>
                <a:off x="9250890" y="1089606"/>
                <a:ext cx="150120" cy="1710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CE8027B-7D2E-4B8D-9A52-9C5DF2AC494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241890" y="1080966"/>
                  <a:ext cx="1677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741EE78-69B4-4F88-A81E-9C16E5EA228D}"/>
                    </a:ext>
                  </a:extLst>
                </p14:cNvPr>
                <p14:cNvContentPartPr/>
                <p14:nvPr/>
              </p14:nvContentPartPr>
              <p14:xfrm>
                <a:off x="9094650" y="1443846"/>
                <a:ext cx="375840" cy="1584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741EE78-69B4-4F88-A81E-9C16E5EA228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086010" y="1434846"/>
                  <a:ext cx="393480" cy="17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2BAE97FF-D233-45BB-9FA3-C4FC49CB05DA}"/>
                  </a:ext>
                </a:extLst>
              </p14:cNvPr>
              <p14:cNvContentPartPr/>
              <p14:nvPr/>
            </p14:nvContentPartPr>
            <p14:xfrm>
              <a:off x="5853570" y="5800566"/>
              <a:ext cx="1923480" cy="5904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2BAE97FF-D233-45BB-9FA3-C4FC49CB05DA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844930" y="5791926"/>
                <a:ext cx="1941120" cy="7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C1DA43FE-7A16-465D-A5B0-7487486DC7BD}"/>
              </a:ext>
            </a:extLst>
          </p:cNvPr>
          <p:cNvGrpSpPr/>
          <p:nvPr/>
        </p:nvGrpSpPr>
        <p:grpSpPr>
          <a:xfrm>
            <a:off x="386250" y="5043486"/>
            <a:ext cx="428760" cy="1402200"/>
            <a:chOff x="386250" y="5043486"/>
            <a:chExt cx="428760" cy="140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1099388-180A-47F5-BAA1-F5F76747B915}"/>
                    </a:ext>
                  </a:extLst>
                </p14:cNvPr>
                <p14:cNvContentPartPr/>
                <p14:nvPr/>
              </p14:nvContentPartPr>
              <p14:xfrm>
                <a:off x="566970" y="5134566"/>
                <a:ext cx="27360" cy="1915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1099388-180A-47F5-BAA1-F5F76747B91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58330" y="5125566"/>
                  <a:ext cx="450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0AA58DE-5DA3-459E-AC4C-90A5A71ADA6E}"/>
                    </a:ext>
                  </a:extLst>
                </p14:cNvPr>
                <p14:cNvContentPartPr/>
                <p14:nvPr/>
              </p14:nvContentPartPr>
              <p14:xfrm>
                <a:off x="386250" y="5043486"/>
                <a:ext cx="312480" cy="3848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0AA58DE-5DA3-459E-AC4C-90A5A71ADA6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77250" y="5034486"/>
                  <a:ext cx="33012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FFD090F-7847-4E7D-A9D1-548EF85E4075}"/>
                    </a:ext>
                  </a:extLst>
                </p14:cNvPr>
                <p14:cNvContentPartPr/>
                <p14:nvPr/>
              </p14:nvContentPartPr>
              <p14:xfrm>
                <a:off x="573090" y="5654766"/>
                <a:ext cx="142920" cy="1620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FFD090F-7847-4E7D-A9D1-548EF85E407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64450" y="5645766"/>
                  <a:ext cx="1605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1771C08-0E3F-4F36-B08F-57F6936F1406}"/>
                    </a:ext>
                  </a:extLst>
                </p14:cNvPr>
                <p14:cNvContentPartPr/>
                <p14:nvPr/>
              </p14:nvContentPartPr>
              <p14:xfrm>
                <a:off x="403530" y="5544606"/>
                <a:ext cx="376560" cy="3582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1771C08-0E3F-4F36-B08F-57F6936F140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94890" y="5535606"/>
                  <a:ext cx="39420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D1CC363-29ED-4AA4-A523-F3D95E0F4DE2}"/>
                    </a:ext>
                  </a:extLst>
                </p14:cNvPr>
                <p14:cNvContentPartPr/>
                <p14:nvPr/>
              </p14:nvContentPartPr>
              <p14:xfrm>
                <a:off x="585690" y="6124206"/>
                <a:ext cx="140400" cy="2318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D1CC363-29ED-4AA4-A523-F3D95E0F4DE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76690" y="6115566"/>
                  <a:ext cx="1580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4D762E0-9369-444A-9ED1-2681753E9C6E}"/>
                    </a:ext>
                  </a:extLst>
                </p14:cNvPr>
                <p14:cNvContentPartPr/>
                <p14:nvPr/>
              </p14:nvContentPartPr>
              <p14:xfrm>
                <a:off x="446730" y="6010806"/>
                <a:ext cx="368280" cy="4348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4D762E0-9369-444A-9ED1-2681753E9C6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37730" y="6002166"/>
                  <a:ext cx="385920" cy="45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670D4910-D8E1-488C-9589-154081FF6C9C}"/>
              </a:ext>
            </a:extLst>
          </p:cNvPr>
          <p:cNvGrpSpPr/>
          <p:nvPr/>
        </p:nvGrpSpPr>
        <p:grpSpPr>
          <a:xfrm>
            <a:off x="7399770" y="6016566"/>
            <a:ext cx="451440" cy="249840"/>
            <a:chOff x="7399770" y="6016566"/>
            <a:chExt cx="451440" cy="24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78571F1-50F5-458E-A7B9-9B0A0004637F}"/>
                    </a:ext>
                  </a:extLst>
                </p14:cNvPr>
                <p14:cNvContentPartPr/>
                <p14:nvPr/>
              </p14:nvContentPartPr>
              <p14:xfrm>
                <a:off x="7399770" y="6136086"/>
                <a:ext cx="124200" cy="745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78571F1-50F5-458E-A7B9-9B0A0004637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391130" y="6127446"/>
                  <a:ext cx="1418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C84BEF1-F811-4555-B693-AC1303486885}"/>
                    </a:ext>
                  </a:extLst>
                </p14:cNvPr>
                <p14:cNvContentPartPr/>
                <p14:nvPr/>
              </p14:nvContentPartPr>
              <p14:xfrm>
                <a:off x="7550970" y="6016566"/>
                <a:ext cx="125280" cy="2498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C84BEF1-F811-4555-B693-AC130348688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542330" y="6007566"/>
                  <a:ext cx="1429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4DF5C3E-CDA6-4494-8ADC-858928EC349E}"/>
                    </a:ext>
                  </a:extLst>
                </p14:cNvPr>
                <p14:cNvContentPartPr/>
                <p14:nvPr/>
              </p14:nvContentPartPr>
              <p14:xfrm>
                <a:off x="7741050" y="6119886"/>
                <a:ext cx="110160" cy="1242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4DF5C3E-CDA6-4494-8ADC-858928EC349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732050" y="6110886"/>
                  <a:ext cx="127800" cy="14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19C1F06D-D71B-4DBE-AB94-B16ED644FB56}"/>
              </a:ext>
            </a:extLst>
          </p:cNvPr>
          <p:cNvGrpSpPr/>
          <p:nvPr/>
        </p:nvGrpSpPr>
        <p:grpSpPr>
          <a:xfrm>
            <a:off x="8457810" y="5844486"/>
            <a:ext cx="2870280" cy="632160"/>
            <a:chOff x="8457810" y="5844486"/>
            <a:chExt cx="2870280" cy="63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DC55382-EF66-4DEB-89A9-EFE92F3B5869}"/>
                    </a:ext>
                  </a:extLst>
                </p14:cNvPr>
                <p14:cNvContentPartPr/>
                <p14:nvPr/>
              </p14:nvContentPartPr>
              <p14:xfrm>
                <a:off x="8457810" y="6033846"/>
                <a:ext cx="192960" cy="2599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DC55382-EF66-4DEB-89A9-EFE92F3B586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449170" y="6025206"/>
                  <a:ext cx="2106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0A6843A-1A3B-4AC1-AAEB-944CAB5C65B6}"/>
                    </a:ext>
                  </a:extLst>
                </p14:cNvPr>
                <p14:cNvContentPartPr/>
                <p14:nvPr/>
              </p14:nvContentPartPr>
              <p14:xfrm>
                <a:off x="8730330" y="5964726"/>
                <a:ext cx="116280" cy="3754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0A6843A-1A3B-4AC1-AAEB-944CAB5C65B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721330" y="5956086"/>
                  <a:ext cx="13392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6AB902D-2E9A-4120-80B3-B6CE3A344142}"/>
                    </a:ext>
                  </a:extLst>
                </p14:cNvPr>
                <p14:cNvContentPartPr/>
                <p14:nvPr/>
              </p14:nvContentPartPr>
              <p14:xfrm>
                <a:off x="8929050" y="6133566"/>
                <a:ext cx="184320" cy="939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6AB902D-2E9A-4120-80B3-B6CE3A34414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920050" y="6124566"/>
                  <a:ext cx="2019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77E48D1-4A3C-415E-9184-06E3FF9FEF1C}"/>
                    </a:ext>
                  </a:extLst>
                </p14:cNvPr>
                <p14:cNvContentPartPr/>
                <p14:nvPr/>
              </p14:nvContentPartPr>
              <p14:xfrm>
                <a:off x="9142530" y="6055806"/>
                <a:ext cx="43920" cy="1422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77E48D1-4A3C-415E-9184-06E3FF9FEF1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133890" y="6047166"/>
                  <a:ext cx="615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C3ACB74-DF76-45FC-A997-A5117CAFFF0C}"/>
                    </a:ext>
                  </a:extLst>
                </p14:cNvPr>
                <p14:cNvContentPartPr/>
                <p14:nvPr/>
              </p14:nvContentPartPr>
              <p14:xfrm>
                <a:off x="9233610" y="6119166"/>
                <a:ext cx="85680" cy="986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C3ACB74-DF76-45FC-A997-A5117CAFFF0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224970" y="6110526"/>
                  <a:ext cx="1033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F7BD4A8-EF54-465A-B450-820445E2D89F}"/>
                    </a:ext>
                  </a:extLst>
                </p14:cNvPr>
                <p14:cNvContentPartPr/>
                <p14:nvPr/>
              </p14:nvContentPartPr>
              <p14:xfrm>
                <a:off x="9420090" y="5952846"/>
                <a:ext cx="142560" cy="4500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F7BD4A8-EF54-465A-B450-820445E2D89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411090" y="5944206"/>
                  <a:ext cx="16020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67CC791-AADB-463F-9BD1-B9A471CEFD7D}"/>
                    </a:ext>
                  </a:extLst>
                </p14:cNvPr>
                <p14:cNvContentPartPr/>
                <p14:nvPr/>
              </p14:nvContentPartPr>
              <p14:xfrm>
                <a:off x="9650490" y="6144726"/>
                <a:ext cx="223200" cy="1177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67CC791-AADB-463F-9BD1-B9A471CEFD7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641850" y="6135726"/>
                  <a:ext cx="2408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7177AFD-F291-4455-B468-E55391050A90}"/>
                    </a:ext>
                  </a:extLst>
                </p14:cNvPr>
                <p14:cNvContentPartPr/>
                <p14:nvPr/>
              </p14:nvContentPartPr>
              <p14:xfrm>
                <a:off x="9896370" y="5904246"/>
                <a:ext cx="21600" cy="1137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7177AFD-F291-4455-B468-E55391050A9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887730" y="5895246"/>
                  <a:ext cx="392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5710F5F-0C6B-4E08-9D2C-5E6183DA4568}"/>
                    </a:ext>
                  </a:extLst>
                </p14:cNvPr>
                <p14:cNvContentPartPr/>
                <p14:nvPr/>
              </p14:nvContentPartPr>
              <p14:xfrm>
                <a:off x="9988890" y="5979846"/>
                <a:ext cx="23040" cy="306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5710F5F-0C6B-4E08-9D2C-5E6183DA456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980250" y="5970846"/>
                  <a:ext cx="406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4500981-7F95-4F09-AB89-5F78104AEE6C}"/>
                    </a:ext>
                  </a:extLst>
                </p14:cNvPr>
                <p14:cNvContentPartPr/>
                <p14:nvPr/>
              </p14:nvContentPartPr>
              <p14:xfrm>
                <a:off x="10059450" y="5850606"/>
                <a:ext cx="131040" cy="1753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4500981-7F95-4F09-AB89-5F78104AEE6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050450" y="5841606"/>
                  <a:ext cx="1486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7448872-2B58-490F-98C0-00FDA072A2CA}"/>
                    </a:ext>
                  </a:extLst>
                </p14:cNvPr>
                <p14:cNvContentPartPr/>
                <p14:nvPr/>
              </p14:nvContentPartPr>
              <p14:xfrm>
                <a:off x="10169250" y="6271086"/>
                <a:ext cx="62280" cy="525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7448872-2B58-490F-98C0-00FDA072A2C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160250" y="6262086"/>
                  <a:ext cx="799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2600DB8-53A3-4185-930E-EBC3C7D8B911}"/>
                    </a:ext>
                  </a:extLst>
                </p14:cNvPr>
                <p14:cNvContentPartPr/>
                <p14:nvPr/>
              </p14:nvContentPartPr>
              <p14:xfrm>
                <a:off x="10408650" y="6133926"/>
                <a:ext cx="183960" cy="1144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2600DB8-53A3-4185-930E-EBC3C7D8B91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399650" y="6124926"/>
                  <a:ext cx="2016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09BF6C4-F223-449E-A339-005F685C6AD7}"/>
                    </a:ext>
                  </a:extLst>
                </p14:cNvPr>
                <p14:cNvContentPartPr/>
                <p14:nvPr/>
              </p14:nvContentPartPr>
              <p14:xfrm>
                <a:off x="10626810" y="6156966"/>
                <a:ext cx="103320" cy="1051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09BF6C4-F223-449E-A339-005F685C6AD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618170" y="6148326"/>
                  <a:ext cx="1209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4295A55-2B15-4CE4-BE98-F8415FC7C191}"/>
                    </a:ext>
                  </a:extLst>
                </p14:cNvPr>
                <p14:cNvContentPartPr/>
                <p14:nvPr/>
              </p14:nvContentPartPr>
              <p14:xfrm>
                <a:off x="10811850" y="5844486"/>
                <a:ext cx="95040" cy="961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4295A55-2B15-4CE4-BE98-F8415FC7C19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803210" y="5835486"/>
                  <a:ext cx="1126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7A87FBA-DD04-460E-9519-1846A62DBE9D}"/>
                    </a:ext>
                  </a:extLst>
                </p14:cNvPr>
                <p14:cNvContentPartPr/>
                <p14:nvPr/>
              </p14:nvContentPartPr>
              <p14:xfrm>
                <a:off x="10802490" y="5980566"/>
                <a:ext cx="138600" cy="93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7A87FBA-DD04-460E-9519-1846A62DBE9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793490" y="5971566"/>
                  <a:ext cx="1562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AD8CA66-B1D0-443A-9F78-167C12E9EE80}"/>
                    </a:ext>
                  </a:extLst>
                </p14:cNvPr>
                <p14:cNvContentPartPr/>
                <p14:nvPr/>
              </p14:nvContentPartPr>
              <p14:xfrm>
                <a:off x="10861530" y="6021966"/>
                <a:ext cx="72720" cy="1116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AD8CA66-B1D0-443A-9F78-167C12E9EE8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852890" y="6012966"/>
                  <a:ext cx="903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8F77E29-6DA6-49A3-801A-C7816E016318}"/>
                    </a:ext>
                  </a:extLst>
                </p14:cNvPr>
                <p14:cNvContentPartPr/>
                <p14:nvPr/>
              </p14:nvContentPartPr>
              <p14:xfrm>
                <a:off x="11039730" y="5908566"/>
                <a:ext cx="113760" cy="4406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8F77E29-6DA6-49A3-801A-C7816E01631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031090" y="5899566"/>
                  <a:ext cx="13140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B825625-1EEF-4F9C-8922-BBEC28091AAE}"/>
                    </a:ext>
                  </a:extLst>
                </p14:cNvPr>
                <p14:cNvContentPartPr/>
                <p14:nvPr/>
              </p14:nvContentPartPr>
              <p14:xfrm>
                <a:off x="11203530" y="5893086"/>
                <a:ext cx="124560" cy="4532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B825625-1EEF-4F9C-8922-BBEC28091AA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194890" y="5884446"/>
                  <a:ext cx="14220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C8F83F3-CBF6-4FA1-AE71-A8AAB87CDA0A}"/>
                    </a:ext>
                  </a:extLst>
                </p14:cNvPr>
                <p14:cNvContentPartPr/>
                <p14:nvPr/>
              </p14:nvContentPartPr>
              <p14:xfrm>
                <a:off x="9631410" y="6429126"/>
                <a:ext cx="337320" cy="475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C8F83F3-CBF6-4FA1-AE71-A8AAB87CDA0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622410" y="6420486"/>
                  <a:ext cx="354960" cy="6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F99002B4-0077-4AE2-AA05-DB17845AD4EF}"/>
              </a:ext>
            </a:extLst>
          </p:cNvPr>
          <p:cNvGrpSpPr/>
          <p:nvPr/>
        </p:nvGrpSpPr>
        <p:grpSpPr>
          <a:xfrm>
            <a:off x="8574450" y="4886526"/>
            <a:ext cx="1661760" cy="360720"/>
            <a:chOff x="8574450" y="4886526"/>
            <a:chExt cx="1661760" cy="36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D557684-35B2-4548-A6E3-8F1FAB2EF2DC}"/>
                    </a:ext>
                  </a:extLst>
                </p14:cNvPr>
                <p14:cNvContentPartPr/>
                <p14:nvPr/>
              </p14:nvContentPartPr>
              <p14:xfrm>
                <a:off x="9210570" y="4966086"/>
                <a:ext cx="231120" cy="129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D557684-35B2-4548-A6E3-8F1FAB2EF2D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201570" y="4957446"/>
                  <a:ext cx="2487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AAC81F7-E618-4687-895D-4C33447DA2EB}"/>
                    </a:ext>
                  </a:extLst>
                </p14:cNvPr>
                <p14:cNvContentPartPr/>
                <p14:nvPr/>
              </p14:nvContentPartPr>
              <p14:xfrm>
                <a:off x="9255570" y="4889766"/>
                <a:ext cx="148680" cy="2487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AAC81F7-E618-4687-895D-4C33447DA2E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246930" y="4880766"/>
                  <a:ext cx="1663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8F0CD8A-98D4-43E5-A3E9-932892783AA2}"/>
                    </a:ext>
                  </a:extLst>
                </p14:cNvPr>
                <p14:cNvContentPartPr/>
                <p14:nvPr/>
              </p14:nvContentPartPr>
              <p14:xfrm>
                <a:off x="9394170" y="4920726"/>
                <a:ext cx="28080" cy="2134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8F0CD8A-98D4-43E5-A3E9-932892783AA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385170" y="4912086"/>
                  <a:ext cx="457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A00F571-5CA2-4B8E-B924-54F850BE1826}"/>
                    </a:ext>
                  </a:extLst>
                </p14:cNvPr>
                <p14:cNvContentPartPr/>
                <p14:nvPr/>
              </p14:nvContentPartPr>
              <p14:xfrm>
                <a:off x="9650130" y="4958166"/>
                <a:ext cx="126720" cy="1288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A00F571-5CA2-4B8E-B924-54F850BE182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641130" y="4949166"/>
                  <a:ext cx="1443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FFCC480-B771-4ADB-8379-135A56F8F87A}"/>
                    </a:ext>
                  </a:extLst>
                </p14:cNvPr>
                <p14:cNvContentPartPr/>
                <p14:nvPr/>
              </p14:nvContentPartPr>
              <p14:xfrm>
                <a:off x="9759210" y="4886526"/>
                <a:ext cx="156960" cy="1908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FFCC480-B771-4ADB-8379-135A56F8F87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750210" y="4877526"/>
                  <a:ext cx="1746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FD7C057-E9B9-45AB-9C09-BDBA67534F64}"/>
                    </a:ext>
                  </a:extLst>
                </p14:cNvPr>
                <p14:cNvContentPartPr/>
                <p14:nvPr/>
              </p14:nvContentPartPr>
              <p14:xfrm>
                <a:off x="9887010" y="4978686"/>
                <a:ext cx="103320" cy="2685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FD7C057-E9B9-45AB-9C09-BDBA67534F6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878010" y="4970046"/>
                  <a:ext cx="12096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8FFE6A0-650C-4563-9066-F45235C47C7D}"/>
                    </a:ext>
                  </a:extLst>
                </p14:cNvPr>
                <p14:cNvContentPartPr/>
                <p14:nvPr/>
              </p14:nvContentPartPr>
              <p14:xfrm>
                <a:off x="10033890" y="5004606"/>
                <a:ext cx="202320" cy="10692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8FFE6A0-650C-4563-9066-F45235C47C7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025250" y="4995966"/>
                  <a:ext cx="2199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DAF71025-0F20-4917-A284-A9FF72C78DAB}"/>
                    </a:ext>
                  </a:extLst>
                </p14:cNvPr>
                <p14:cNvContentPartPr/>
                <p14:nvPr/>
              </p14:nvContentPartPr>
              <p14:xfrm>
                <a:off x="8574450" y="4953846"/>
                <a:ext cx="296280" cy="1432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DAF71025-0F20-4917-A284-A9FF72C78DA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565810" y="4945206"/>
                  <a:ext cx="3139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C071A2D-46F5-4EEA-9BC2-F0BE1BF9EEBF}"/>
                    </a:ext>
                  </a:extLst>
                </p14:cNvPr>
                <p14:cNvContentPartPr/>
                <p14:nvPr/>
              </p14:nvContentPartPr>
              <p14:xfrm>
                <a:off x="8937690" y="4921446"/>
                <a:ext cx="115920" cy="932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C071A2D-46F5-4EEA-9BC2-F0BE1BF9EEB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928690" y="4912446"/>
                  <a:ext cx="133560" cy="11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9A3261AC-48BD-4D9E-A525-0D5A90A538FF}"/>
              </a:ext>
            </a:extLst>
          </p:cNvPr>
          <p:cNvGrpSpPr/>
          <p:nvPr/>
        </p:nvGrpSpPr>
        <p:grpSpPr>
          <a:xfrm>
            <a:off x="10714290" y="4914246"/>
            <a:ext cx="1345320" cy="239400"/>
            <a:chOff x="10714290" y="4914246"/>
            <a:chExt cx="1345320" cy="23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447A3B5C-FC99-4C9D-91CA-D38FDFC7EBB8}"/>
                    </a:ext>
                  </a:extLst>
                </p14:cNvPr>
                <p14:cNvContentPartPr/>
                <p14:nvPr/>
              </p14:nvContentPartPr>
              <p14:xfrm>
                <a:off x="10714290" y="4973646"/>
                <a:ext cx="144000" cy="13860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447A3B5C-FC99-4C9D-91CA-D38FDFC7EBB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705290" y="4964646"/>
                  <a:ext cx="1616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3A4C7AF-E9BE-4A19-9E9E-32A6E237F1B0}"/>
                    </a:ext>
                  </a:extLst>
                </p14:cNvPr>
                <p14:cNvContentPartPr/>
                <p14:nvPr/>
              </p14:nvContentPartPr>
              <p14:xfrm>
                <a:off x="10945410" y="5001366"/>
                <a:ext cx="93240" cy="471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3A4C7AF-E9BE-4A19-9E9E-32A6E237F1B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936770" y="4992366"/>
                  <a:ext cx="1108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240E036-C5F5-43A3-94F7-8CD2E12BA94F}"/>
                    </a:ext>
                  </a:extLst>
                </p14:cNvPr>
                <p14:cNvContentPartPr/>
                <p14:nvPr/>
              </p14:nvContentPartPr>
              <p14:xfrm>
                <a:off x="11156730" y="4990206"/>
                <a:ext cx="168120" cy="230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240E036-C5F5-43A3-94F7-8CD2E12BA94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147730" y="4981566"/>
                  <a:ext cx="1857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BFA72AB-4539-412F-A785-8A17D27469DD}"/>
                    </a:ext>
                  </a:extLst>
                </p14:cNvPr>
                <p14:cNvContentPartPr/>
                <p14:nvPr/>
              </p14:nvContentPartPr>
              <p14:xfrm>
                <a:off x="11181210" y="4954206"/>
                <a:ext cx="144360" cy="18180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BFA72AB-4539-412F-A785-8A17D27469D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172210" y="4945566"/>
                  <a:ext cx="1620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AFA0AFF-A1D7-4C94-902A-812FF07ACFF5}"/>
                    </a:ext>
                  </a:extLst>
                </p14:cNvPr>
                <p14:cNvContentPartPr/>
                <p14:nvPr/>
              </p14:nvContentPartPr>
              <p14:xfrm>
                <a:off x="11264010" y="4985166"/>
                <a:ext cx="20520" cy="1684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AFA0AFF-A1D7-4C94-902A-812FF07ACFF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255370" y="4976166"/>
                  <a:ext cx="381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E60A48A-7207-4742-B808-208E50A79BD1}"/>
                    </a:ext>
                  </a:extLst>
                </p14:cNvPr>
                <p14:cNvContentPartPr/>
                <p14:nvPr/>
              </p14:nvContentPartPr>
              <p14:xfrm>
                <a:off x="11491890" y="5037726"/>
                <a:ext cx="25200" cy="61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E60A48A-7207-4742-B808-208E50A79BD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483250" y="5028726"/>
                  <a:ext cx="428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6D44070-74C2-4E16-9C45-CC3512936402}"/>
                    </a:ext>
                  </a:extLst>
                </p14:cNvPr>
                <p14:cNvContentPartPr/>
                <p14:nvPr/>
              </p14:nvContentPartPr>
              <p14:xfrm>
                <a:off x="11504490" y="5012526"/>
                <a:ext cx="105120" cy="1116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6D44070-74C2-4E16-9C45-CC351293640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495490" y="5003886"/>
                  <a:ext cx="1227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3885FAE-3CAD-4C79-A1E5-71712A9E9070}"/>
                    </a:ext>
                  </a:extLst>
                </p14:cNvPr>
                <p14:cNvContentPartPr/>
                <p14:nvPr/>
              </p14:nvContentPartPr>
              <p14:xfrm>
                <a:off x="11644530" y="5012886"/>
                <a:ext cx="62280" cy="1087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3885FAE-3CAD-4C79-A1E5-71712A9E907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635890" y="5003886"/>
                  <a:ext cx="799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C7194FA-7D72-49DA-94F4-C89E91922BC2}"/>
                    </a:ext>
                  </a:extLst>
                </p14:cNvPr>
                <p14:cNvContentPartPr/>
                <p14:nvPr/>
              </p14:nvContentPartPr>
              <p14:xfrm>
                <a:off x="11732010" y="4914246"/>
                <a:ext cx="143280" cy="2066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C7194FA-7D72-49DA-94F4-C89E91922BC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723010" y="4905606"/>
                  <a:ext cx="1609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044F630-4C03-496B-A7BB-726B6E9DD7D8}"/>
                    </a:ext>
                  </a:extLst>
                </p14:cNvPr>
                <p14:cNvContentPartPr/>
                <p14:nvPr/>
              </p14:nvContentPartPr>
              <p14:xfrm>
                <a:off x="11890050" y="4998126"/>
                <a:ext cx="169560" cy="1126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044F630-4C03-496B-A7BB-726B6E9DD7D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881410" y="4989126"/>
                  <a:ext cx="187200" cy="130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7205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Probabilistic techniques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814E0D-9955-492A-953E-B18EFE23E78B}"/>
              </a:ext>
            </a:extLst>
          </p:cNvPr>
          <p:cNvSpPr txBox="1"/>
          <p:nvPr/>
        </p:nvSpPr>
        <p:spPr>
          <a:xfrm>
            <a:off x="781050" y="1270917"/>
            <a:ext cx="9523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Graph </a:t>
            </a:r>
            <a:r>
              <a:rPr lang="en-CA" sz="2000" dirty="0" err="1"/>
              <a:t>sparsification</a:t>
            </a:r>
            <a:r>
              <a:rPr lang="en-CA" sz="2000" dirty="0"/>
              <a:t>: random sampling to </a:t>
            </a:r>
            <a:r>
              <a:rPr lang="en-CA" sz="2000" dirty="0" err="1"/>
              <a:t>sparsify</a:t>
            </a:r>
            <a:r>
              <a:rPr lang="en-CA" sz="2000" dirty="0"/>
              <a:t> the input graph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D4635E2-2A3F-44FF-B98D-9B4D74BFEA8C}"/>
              </a:ext>
            </a:extLst>
          </p:cNvPr>
          <p:cNvGrpSpPr/>
          <p:nvPr/>
        </p:nvGrpSpPr>
        <p:grpSpPr>
          <a:xfrm>
            <a:off x="2892930" y="2465166"/>
            <a:ext cx="254160" cy="303480"/>
            <a:chOff x="2892930" y="2465166"/>
            <a:chExt cx="254160" cy="30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C566253-03AE-4652-BBFE-400A956321FB}"/>
                    </a:ext>
                  </a:extLst>
                </p14:cNvPr>
                <p14:cNvContentPartPr/>
                <p14:nvPr/>
              </p14:nvContentPartPr>
              <p14:xfrm>
                <a:off x="2892930" y="2465166"/>
                <a:ext cx="164520" cy="2296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C566253-03AE-4652-BBFE-400A956321F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883930" y="2456166"/>
                  <a:ext cx="1821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9D4C41E-FFC4-4B75-8980-21C688D0114B}"/>
                    </a:ext>
                  </a:extLst>
                </p14:cNvPr>
                <p14:cNvContentPartPr/>
                <p14:nvPr/>
              </p14:nvContentPartPr>
              <p14:xfrm>
                <a:off x="2995890" y="2563446"/>
                <a:ext cx="151200" cy="2052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9D4C41E-FFC4-4B75-8980-21C688D0114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87250" y="2554446"/>
                  <a:ext cx="168840" cy="22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72CAD9F-CD38-456C-BE4C-885A979EB96A}"/>
              </a:ext>
            </a:extLst>
          </p:cNvPr>
          <p:cNvGrpSpPr/>
          <p:nvPr/>
        </p:nvGrpSpPr>
        <p:grpSpPr>
          <a:xfrm>
            <a:off x="3675210" y="1786566"/>
            <a:ext cx="1672200" cy="1627920"/>
            <a:chOff x="3675210" y="1786566"/>
            <a:chExt cx="1672200" cy="162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4D0435F-B68C-4632-B5DC-2F985A36BAE2}"/>
                    </a:ext>
                  </a:extLst>
                </p14:cNvPr>
                <p14:cNvContentPartPr/>
                <p14:nvPr/>
              </p14:nvContentPartPr>
              <p14:xfrm>
                <a:off x="3675210" y="2149086"/>
                <a:ext cx="1475280" cy="12654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4D0435F-B68C-4632-B5DC-2F985A36BAE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666570" y="2140446"/>
                  <a:ext cx="1492920" cy="12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9C34991-4E4D-4522-A9F7-17E7F9373E0D}"/>
                    </a:ext>
                  </a:extLst>
                </p14:cNvPr>
                <p14:cNvContentPartPr/>
                <p14:nvPr/>
              </p14:nvContentPartPr>
              <p14:xfrm>
                <a:off x="3970770" y="2878086"/>
                <a:ext cx="38520" cy="504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9C34991-4E4D-4522-A9F7-17E7F9373E0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962130" y="2869446"/>
                  <a:ext cx="561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982DBF7-7D0B-42B5-BF1C-CD0717CFE842}"/>
                    </a:ext>
                  </a:extLst>
                </p14:cNvPr>
                <p14:cNvContentPartPr/>
                <p14:nvPr/>
              </p14:nvContentPartPr>
              <p14:xfrm>
                <a:off x="4839810" y="2707446"/>
                <a:ext cx="66600" cy="381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982DBF7-7D0B-42B5-BF1C-CD0717CFE84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830810" y="2698446"/>
                  <a:ext cx="842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10BF09E-C698-4735-85DF-48BEE4AE1A99}"/>
                    </a:ext>
                  </a:extLst>
                </p14:cNvPr>
                <p14:cNvContentPartPr/>
                <p14:nvPr/>
              </p14:nvContentPartPr>
              <p14:xfrm>
                <a:off x="4005690" y="3102006"/>
                <a:ext cx="92520" cy="889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10BF09E-C698-4735-85DF-48BEE4AE1A9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997050" y="3093006"/>
                  <a:ext cx="1101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378FB3E-DDB8-42FD-AE56-3F2E72EB346F}"/>
                    </a:ext>
                  </a:extLst>
                </p14:cNvPr>
                <p14:cNvContentPartPr/>
                <p14:nvPr/>
              </p14:nvContentPartPr>
              <p14:xfrm>
                <a:off x="4901730" y="2877006"/>
                <a:ext cx="81000" cy="1670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378FB3E-DDB8-42FD-AE56-3F2E72EB346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892730" y="2868006"/>
                  <a:ext cx="986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523C68D-1D21-4C79-A1E1-ED324433D928}"/>
                    </a:ext>
                  </a:extLst>
                </p14:cNvPr>
                <p14:cNvContentPartPr/>
                <p14:nvPr/>
              </p14:nvContentPartPr>
              <p14:xfrm>
                <a:off x="4880850" y="2908326"/>
                <a:ext cx="108000" cy="216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523C68D-1D21-4C79-A1E1-ED324433D92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871850" y="2899326"/>
                  <a:ext cx="1256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094D1DB-C1BB-414D-A6C5-4EFEE91A4106}"/>
                    </a:ext>
                  </a:extLst>
                </p14:cNvPr>
                <p14:cNvContentPartPr/>
                <p14:nvPr/>
              </p14:nvContentPartPr>
              <p14:xfrm>
                <a:off x="4500330" y="2072406"/>
                <a:ext cx="83520" cy="2617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094D1DB-C1BB-414D-A6C5-4EFEE91A410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491690" y="2063766"/>
                  <a:ext cx="10116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5F34D1B-AD7B-477D-8A71-9B93E95E0A92}"/>
                    </a:ext>
                  </a:extLst>
                </p14:cNvPr>
                <p14:cNvContentPartPr/>
                <p14:nvPr/>
              </p14:nvContentPartPr>
              <p14:xfrm>
                <a:off x="4412850" y="2280486"/>
                <a:ext cx="167400" cy="1321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5F34D1B-AD7B-477D-8A71-9B93E95E0A9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403850" y="2271486"/>
                  <a:ext cx="1850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84FDC2A-2353-47E5-B09E-97B8D4D5B187}"/>
                    </a:ext>
                  </a:extLst>
                </p14:cNvPr>
                <p14:cNvContentPartPr/>
                <p14:nvPr/>
              </p14:nvContentPartPr>
              <p14:xfrm>
                <a:off x="4704090" y="1786566"/>
                <a:ext cx="169560" cy="2509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84FDC2A-2353-47E5-B09E-97B8D4D5B18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695090" y="1777566"/>
                  <a:ext cx="18720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21BCD89-F794-4349-BC35-5BD17ECABE07}"/>
                    </a:ext>
                  </a:extLst>
                </p14:cNvPr>
                <p14:cNvContentPartPr/>
                <p14:nvPr/>
              </p14:nvContentPartPr>
              <p14:xfrm>
                <a:off x="4899570" y="1890606"/>
                <a:ext cx="86040" cy="1177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21BCD89-F794-4349-BC35-5BD17ECABE0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890570" y="1881966"/>
                  <a:ext cx="1036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EDC2842-7F25-4C49-9E8B-3882A4B46863}"/>
                    </a:ext>
                  </a:extLst>
                </p14:cNvPr>
                <p14:cNvContentPartPr/>
                <p14:nvPr/>
              </p14:nvContentPartPr>
              <p14:xfrm>
                <a:off x="5021250" y="1921206"/>
                <a:ext cx="105840" cy="903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EDC2842-7F25-4C49-9E8B-3882A4B4686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012250" y="1912206"/>
                  <a:ext cx="1234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92B2FDB-EB2D-4289-8EA2-AC94CC500238}"/>
                    </a:ext>
                  </a:extLst>
                </p14:cNvPr>
                <p14:cNvContentPartPr/>
                <p14:nvPr/>
              </p14:nvContentPartPr>
              <p14:xfrm>
                <a:off x="5136090" y="1908246"/>
                <a:ext cx="211320" cy="1285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92B2FDB-EB2D-4289-8EA2-AC94CC50023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127450" y="1899246"/>
                  <a:ext cx="2289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F9C69B4-75F8-476C-AED4-C0051BAD6711}"/>
                    </a:ext>
                  </a:extLst>
                </p14:cNvPr>
                <p14:cNvContentPartPr/>
                <p14:nvPr/>
              </p14:nvContentPartPr>
              <p14:xfrm>
                <a:off x="4059690" y="2451846"/>
                <a:ext cx="446040" cy="7387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F9C69B4-75F8-476C-AED4-C0051BAD671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050690" y="2442846"/>
                  <a:ext cx="463680" cy="75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BB1548B-83C0-4E10-AF6F-B37191DA7780}"/>
              </a:ext>
            </a:extLst>
          </p:cNvPr>
          <p:cNvGrpSpPr/>
          <p:nvPr/>
        </p:nvGrpSpPr>
        <p:grpSpPr>
          <a:xfrm>
            <a:off x="5959050" y="2720406"/>
            <a:ext cx="1211760" cy="273240"/>
            <a:chOff x="5959050" y="2720406"/>
            <a:chExt cx="1211760" cy="27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4977D28-780C-48F1-AC60-5F4484C598CF}"/>
                    </a:ext>
                  </a:extLst>
                </p14:cNvPr>
                <p14:cNvContentPartPr/>
                <p14:nvPr/>
              </p14:nvContentPartPr>
              <p14:xfrm>
                <a:off x="5959050" y="2834886"/>
                <a:ext cx="1057320" cy="752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4977D28-780C-48F1-AC60-5F4484C598C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950410" y="2826246"/>
                  <a:ext cx="10749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964873A-B74F-4D97-AE45-682FB977E79F}"/>
                    </a:ext>
                  </a:extLst>
                </p14:cNvPr>
                <p14:cNvContentPartPr/>
                <p14:nvPr/>
              </p14:nvContentPartPr>
              <p14:xfrm>
                <a:off x="6957330" y="2720406"/>
                <a:ext cx="213480" cy="2732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964873A-B74F-4D97-AE45-682FB977E79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948330" y="2711766"/>
                  <a:ext cx="231120" cy="29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86BEADE-049E-413D-A9EE-FD361262BCE2}"/>
              </a:ext>
            </a:extLst>
          </p:cNvPr>
          <p:cNvGrpSpPr/>
          <p:nvPr/>
        </p:nvGrpSpPr>
        <p:grpSpPr>
          <a:xfrm>
            <a:off x="6090810" y="2224326"/>
            <a:ext cx="978120" cy="350280"/>
            <a:chOff x="6090810" y="2224326"/>
            <a:chExt cx="978120" cy="35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DB87DE0-548B-48BC-9FE4-00849E48F552}"/>
                    </a:ext>
                  </a:extLst>
                </p14:cNvPr>
                <p14:cNvContentPartPr/>
                <p14:nvPr/>
              </p14:nvContentPartPr>
              <p14:xfrm>
                <a:off x="6090810" y="2318286"/>
                <a:ext cx="133560" cy="1706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DB87DE0-548B-48BC-9FE4-00849E48F55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081810" y="2309286"/>
                  <a:ext cx="1512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6861683-E5C4-4668-8902-475BA37832DC}"/>
                    </a:ext>
                  </a:extLst>
                </p14:cNvPr>
                <p14:cNvContentPartPr/>
                <p14:nvPr/>
              </p14:nvContentPartPr>
              <p14:xfrm>
                <a:off x="6253170" y="2315406"/>
                <a:ext cx="50400" cy="2592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6861683-E5C4-4668-8902-475BA37832D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244170" y="2306406"/>
                  <a:ext cx="6804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A3A9570-614B-4783-A935-B7DF429EE6F1}"/>
                    </a:ext>
                  </a:extLst>
                </p14:cNvPr>
                <p14:cNvContentPartPr/>
                <p14:nvPr/>
              </p14:nvContentPartPr>
              <p14:xfrm>
                <a:off x="6265050" y="2332686"/>
                <a:ext cx="117720" cy="1105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A3A9570-614B-4783-A935-B7DF429EE6F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256050" y="2324046"/>
                  <a:ext cx="1353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6FD2746-09DA-4CC1-8ABB-DD9A2C83B1C4}"/>
                    </a:ext>
                  </a:extLst>
                </p14:cNvPr>
                <p14:cNvContentPartPr/>
                <p14:nvPr/>
              </p14:nvContentPartPr>
              <p14:xfrm>
                <a:off x="6413010" y="2328366"/>
                <a:ext cx="111600" cy="1065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6FD2746-09DA-4CC1-8ABB-DD9A2C83B1C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404370" y="2319366"/>
                  <a:ext cx="1292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647414D-4620-44FF-AB0B-8DA9C9981554}"/>
                    </a:ext>
                  </a:extLst>
                </p14:cNvPr>
                <p14:cNvContentPartPr/>
                <p14:nvPr/>
              </p14:nvContentPartPr>
              <p14:xfrm>
                <a:off x="6560610" y="2309286"/>
                <a:ext cx="50040" cy="1105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647414D-4620-44FF-AB0B-8DA9C998155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551610" y="2300286"/>
                  <a:ext cx="676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08C957B-6530-459C-814B-10DF3A0A700B}"/>
                    </a:ext>
                  </a:extLst>
                </p14:cNvPr>
                <p14:cNvContentPartPr/>
                <p14:nvPr/>
              </p14:nvContentPartPr>
              <p14:xfrm>
                <a:off x="6658530" y="2257806"/>
                <a:ext cx="145080" cy="1569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08C957B-6530-459C-814B-10DF3A0A700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649890" y="2249166"/>
                  <a:ext cx="1627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DBBE4D5-9088-475E-A398-F8D654DFFCA8}"/>
                    </a:ext>
                  </a:extLst>
                </p14:cNvPr>
                <p14:cNvContentPartPr/>
                <p14:nvPr/>
              </p14:nvContentPartPr>
              <p14:xfrm>
                <a:off x="6854730" y="2224326"/>
                <a:ext cx="72720" cy="2570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DBBE4D5-9088-475E-A398-F8D654DFFCA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845730" y="2215686"/>
                  <a:ext cx="9036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2BF47EF-61EE-414E-90FE-8C71476A9621}"/>
                    </a:ext>
                  </a:extLst>
                </p14:cNvPr>
                <p14:cNvContentPartPr/>
                <p14:nvPr/>
              </p14:nvContentPartPr>
              <p14:xfrm>
                <a:off x="6846090" y="2338446"/>
                <a:ext cx="222840" cy="2332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2BF47EF-61EE-414E-90FE-8C71476A962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837090" y="2329446"/>
                  <a:ext cx="240480" cy="25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940055A-FD2D-456A-90AF-B7B934ED7FF8}"/>
              </a:ext>
            </a:extLst>
          </p:cNvPr>
          <p:cNvGrpSpPr/>
          <p:nvPr/>
        </p:nvGrpSpPr>
        <p:grpSpPr>
          <a:xfrm>
            <a:off x="7493010" y="1681806"/>
            <a:ext cx="2440800" cy="1740600"/>
            <a:chOff x="7493010" y="1681806"/>
            <a:chExt cx="2440800" cy="174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DA7BFE5-EA83-4E28-BCAD-4D88E9ED1F69}"/>
                    </a:ext>
                  </a:extLst>
                </p14:cNvPr>
                <p14:cNvContentPartPr/>
                <p14:nvPr/>
              </p14:nvContentPartPr>
              <p14:xfrm>
                <a:off x="7791090" y="2070246"/>
                <a:ext cx="1384920" cy="13521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DA7BFE5-EA83-4E28-BCAD-4D88E9ED1F6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782450" y="2061246"/>
                  <a:ext cx="1402560" cy="13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CA6E4C1-D37B-40DF-9348-E52613D210D1}"/>
                    </a:ext>
                  </a:extLst>
                </p14:cNvPr>
                <p14:cNvContentPartPr/>
                <p14:nvPr/>
              </p14:nvContentPartPr>
              <p14:xfrm>
                <a:off x="7493010" y="3151686"/>
                <a:ext cx="23040" cy="2134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CA6E4C1-D37B-40DF-9348-E52613D210D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484370" y="3142686"/>
                  <a:ext cx="406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D1E47A2-CC7C-4294-8FB7-6F4F5318E0F8}"/>
                    </a:ext>
                  </a:extLst>
                </p14:cNvPr>
                <p14:cNvContentPartPr/>
                <p14:nvPr/>
              </p14:nvContentPartPr>
              <p14:xfrm>
                <a:off x="7522170" y="3220086"/>
                <a:ext cx="167400" cy="478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D1E47A2-CC7C-4294-8FB7-6F4F5318E0F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513530" y="3211086"/>
                  <a:ext cx="1850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7070EA9-E70A-4339-BB04-9F6055FD35E9}"/>
                    </a:ext>
                  </a:extLst>
                </p14:cNvPr>
                <p14:cNvContentPartPr/>
                <p14:nvPr/>
              </p14:nvContentPartPr>
              <p14:xfrm>
                <a:off x="7659690" y="3136566"/>
                <a:ext cx="18360" cy="2408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7070EA9-E70A-4339-BB04-9F6055FD35E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651050" y="3127926"/>
                  <a:ext cx="360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9F18729-255B-4A21-8850-9F1675554B15}"/>
                    </a:ext>
                  </a:extLst>
                </p14:cNvPr>
                <p14:cNvContentPartPr/>
                <p14:nvPr/>
              </p14:nvContentPartPr>
              <p14:xfrm>
                <a:off x="8860650" y="1898886"/>
                <a:ext cx="153720" cy="2196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9F18729-255B-4A21-8850-9F1675554B1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851650" y="1889886"/>
                  <a:ext cx="1713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1F1B77A-8984-4071-9AE1-A300161390FE}"/>
                    </a:ext>
                  </a:extLst>
                </p14:cNvPr>
                <p14:cNvContentPartPr/>
                <p14:nvPr/>
              </p14:nvContentPartPr>
              <p14:xfrm>
                <a:off x="9137490" y="1681806"/>
                <a:ext cx="118080" cy="1666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1F1B77A-8984-4071-9AE1-A300161390F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128850" y="1672806"/>
                  <a:ext cx="1357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2B85AB4-72DF-4E6E-B83A-5F2820F71E25}"/>
                    </a:ext>
                  </a:extLst>
                </p14:cNvPr>
                <p14:cNvContentPartPr/>
                <p14:nvPr/>
              </p14:nvContentPartPr>
              <p14:xfrm>
                <a:off x="9305610" y="1712406"/>
                <a:ext cx="45720" cy="2210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2B85AB4-72DF-4E6E-B83A-5F2820F71E2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296610" y="1703766"/>
                  <a:ext cx="633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12A2E54-0957-4155-BD71-8545F3415C60}"/>
                    </a:ext>
                  </a:extLst>
                </p14:cNvPr>
                <p14:cNvContentPartPr/>
                <p14:nvPr/>
              </p14:nvContentPartPr>
              <p14:xfrm>
                <a:off x="9299850" y="1717806"/>
                <a:ext cx="117360" cy="1116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12A2E54-0957-4155-BD71-8545F3415C6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290850" y="1708806"/>
                  <a:ext cx="1350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7D219B5-77EB-4B64-94E0-3F8991289C65}"/>
                    </a:ext>
                  </a:extLst>
                </p14:cNvPr>
                <p14:cNvContentPartPr/>
                <p14:nvPr/>
              </p14:nvContentPartPr>
              <p14:xfrm>
                <a:off x="9452490" y="1715286"/>
                <a:ext cx="225720" cy="1368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7D219B5-77EB-4B64-94E0-3F8991289C6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443490" y="1706286"/>
                  <a:ext cx="2433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5C215AD-2A3E-4A4A-9323-5CA1F532A445}"/>
                    </a:ext>
                  </a:extLst>
                </p14:cNvPr>
                <p14:cNvContentPartPr/>
                <p14:nvPr/>
              </p14:nvContentPartPr>
              <p14:xfrm>
                <a:off x="9705930" y="1715286"/>
                <a:ext cx="227880" cy="1436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5C215AD-2A3E-4A4A-9323-5CA1F532A44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696930" y="1706286"/>
                  <a:ext cx="245520" cy="16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F5627CA-A2C1-448E-97D0-1C83B6C7F1A8}"/>
              </a:ext>
            </a:extLst>
          </p:cNvPr>
          <p:cNvGrpSpPr/>
          <p:nvPr/>
        </p:nvGrpSpPr>
        <p:grpSpPr>
          <a:xfrm>
            <a:off x="9622050" y="2712486"/>
            <a:ext cx="1054800" cy="312120"/>
            <a:chOff x="9622050" y="2712486"/>
            <a:chExt cx="1054800" cy="31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36DDCCB-8733-44DE-B255-2710C740BABF}"/>
                    </a:ext>
                  </a:extLst>
                </p14:cNvPr>
                <p14:cNvContentPartPr/>
                <p14:nvPr/>
              </p14:nvContentPartPr>
              <p14:xfrm>
                <a:off x="9649770" y="2712486"/>
                <a:ext cx="51120" cy="3121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36DDCCB-8733-44DE-B255-2710C740BAB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641130" y="2703846"/>
                  <a:ext cx="6876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8D72433-B1B3-44A9-B7B6-EC014CBBF4A4}"/>
                    </a:ext>
                  </a:extLst>
                </p14:cNvPr>
                <p14:cNvContentPartPr/>
                <p14:nvPr/>
              </p14:nvContentPartPr>
              <p14:xfrm>
                <a:off x="9622050" y="2742006"/>
                <a:ext cx="119160" cy="1425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8D72433-B1B3-44A9-B7B6-EC014CBBF4A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613410" y="2733366"/>
                  <a:ext cx="1368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CAC3286-3B48-41B7-AC0D-EAC82267A96B}"/>
                    </a:ext>
                  </a:extLst>
                </p14:cNvPr>
                <p14:cNvContentPartPr/>
                <p14:nvPr/>
              </p14:nvContentPartPr>
              <p14:xfrm>
                <a:off x="9746250" y="2764686"/>
                <a:ext cx="253800" cy="1098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CAC3286-3B48-41B7-AC0D-EAC82267A96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737250" y="2756046"/>
                  <a:ext cx="2714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8ECE4BE-95B1-4B3A-A4C1-C3C7FE6578C2}"/>
                    </a:ext>
                  </a:extLst>
                </p14:cNvPr>
                <p14:cNvContentPartPr/>
                <p14:nvPr/>
              </p14:nvContentPartPr>
              <p14:xfrm>
                <a:off x="10034250" y="2757846"/>
                <a:ext cx="64440" cy="1263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8ECE4BE-95B1-4B3A-A4C1-C3C7FE6578C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025610" y="2748846"/>
                  <a:ext cx="820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FF41648-6493-4A42-A847-C9F5D9DBA006}"/>
                    </a:ext>
                  </a:extLst>
                </p14:cNvPr>
                <p14:cNvContentPartPr/>
                <p14:nvPr/>
              </p14:nvContentPartPr>
              <p14:xfrm>
                <a:off x="10159890" y="2778366"/>
                <a:ext cx="111600" cy="1040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FF41648-6493-4A42-A847-C9F5D9DBA00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151250" y="2769366"/>
                  <a:ext cx="1292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1E9100B-3153-4B3F-9607-5F53E666B1B3}"/>
                    </a:ext>
                  </a:extLst>
                </p14:cNvPr>
                <p14:cNvContentPartPr/>
                <p14:nvPr/>
              </p14:nvContentPartPr>
              <p14:xfrm>
                <a:off x="10302810" y="2751726"/>
                <a:ext cx="256680" cy="1386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1E9100B-3153-4B3F-9607-5F53E666B1B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293810" y="2742726"/>
                  <a:ext cx="2743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A225D49-1470-42D7-BA00-65BC0FC505BC}"/>
                    </a:ext>
                  </a:extLst>
                </p14:cNvPr>
                <p14:cNvContentPartPr/>
                <p14:nvPr/>
              </p14:nvContentPartPr>
              <p14:xfrm>
                <a:off x="10577490" y="2771886"/>
                <a:ext cx="99360" cy="1314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A225D49-1470-42D7-BA00-65BC0FC505B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568490" y="2762886"/>
                  <a:ext cx="117000" cy="14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29CE489-1892-4C78-AE3A-F94D3384700B}"/>
              </a:ext>
            </a:extLst>
          </p:cNvPr>
          <p:cNvGrpSpPr/>
          <p:nvPr/>
        </p:nvGrpSpPr>
        <p:grpSpPr>
          <a:xfrm>
            <a:off x="9676050" y="3249246"/>
            <a:ext cx="1215720" cy="266760"/>
            <a:chOff x="9676050" y="3249246"/>
            <a:chExt cx="1215720" cy="26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76357C8-915C-4833-8121-78013CBE5A2E}"/>
                    </a:ext>
                  </a:extLst>
                </p14:cNvPr>
                <p14:cNvContentPartPr/>
                <p14:nvPr/>
              </p14:nvContentPartPr>
              <p14:xfrm>
                <a:off x="9676050" y="3281286"/>
                <a:ext cx="205920" cy="1285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76357C8-915C-4833-8121-78013CBE5A2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667410" y="3272646"/>
                  <a:ext cx="2235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AF13EAA-4185-496B-A7A5-1A1BCD9DE896}"/>
                    </a:ext>
                  </a:extLst>
                </p14:cNvPr>
                <p14:cNvContentPartPr/>
                <p14:nvPr/>
              </p14:nvContentPartPr>
              <p14:xfrm>
                <a:off x="9905010" y="3249246"/>
                <a:ext cx="19440" cy="2124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AF13EAA-4185-496B-A7A5-1A1BCD9DE89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896010" y="3240606"/>
                  <a:ext cx="370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D9A7B72-C5C0-4169-BCE1-3ECF2F8C1581}"/>
                    </a:ext>
                  </a:extLst>
                </p14:cNvPr>
                <p14:cNvContentPartPr/>
                <p14:nvPr/>
              </p14:nvContentPartPr>
              <p14:xfrm>
                <a:off x="9942090" y="3338166"/>
                <a:ext cx="203400" cy="849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D9A7B72-C5C0-4169-BCE1-3ECF2F8C158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933090" y="3329526"/>
                  <a:ext cx="2210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8BEA30A-30F2-4DA6-B491-1B30B2A84458}"/>
                    </a:ext>
                  </a:extLst>
                </p14:cNvPr>
                <p14:cNvContentPartPr/>
                <p14:nvPr/>
              </p14:nvContentPartPr>
              <p14:xfrm>
                <a:off x="10158810" y="3305406"/>
                <a:ext cx="223200" cy="1548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8BEA30A-30F2-4DA6-B491-1B30B2A8445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150170" y="3296406"/>
                  <a:ext cx="2408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5DAF126-2970-4A4F-82B1-BAE4BFE72704}"/>
                    </a:ext>
                  </a:extLst>
                </p14:cNvPr>
                <p14:cNvContentPartPr/>
                <p14:nvPr/>
              </p14:nvContentPartPr>
              <p14:xfrm>
                <a:off x="10386690" y="3292446"/>
                <a:ext cx="117720" cy="1699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5DAF126-2970-4A4F-82B1-BAE4BFE7270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377690" y="3283446"/>
                  <a:ext cx="1353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70EBB38-681D-46E3-8ED5-48DCACC3EA19}"/>
                    </a:ext>
                  </a:extLst>
                </p14:cNvPr>
                <p14:cNvContentPartPr/>
                <p14:nvPr/>
              </p14:nvContentPartPr>
              <p14:xfrm>
                <a:off x="10647690" y="3383886"/>
                <a:ext cx="119520" cy="928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70EBB38-681D-46E3-8ED5-48DCACC3EA1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638690" y="3375246"/>
                  <a:ext cx="1371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FDA2D1B-13F2-4B9C-B324-ADD319509850}"/>
                    </a:ext>
                  </a:extLst>
                </p14:cNvPr>
                <p14:cNvContentPartPr/>
                <p14:nvPr/>
              </p14:nvContentPartPr>
              <p14:xfrm>
                <a:off x="10807530" y="3288126"/>
                <a:ext cx="84240" cy="2278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FDA2D1B-13F2-4B9C-B324-ADD31950985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798890" y="3279126"/>
                  <a:ext cx="101880" cy="24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D662BF1-20E0-4123-9AC4-07C3D5EA24E8}"/>
              </a:ext>
            </a:extLst>
          </p:cNvPr>
          <p:cNvGrpSpPr/>
          <p:nvPr/>
        </p:nvGrpSpPr>
        <p:grpSpPr>
          <a:xfrm>
            <a:off x="9767490" y="3778086"/>
            <a:ext cx="528840" cy="219240"/>
            <a:chOff x="9767490" y="3778086"/>
            <a:chExt cx="528840" cy="21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CC664D4-36E6-4131-9A3D-3B228554EA17}"/>
                    </a:ext>
                  </a:extLst>
                </p14:cNvPr>
                <p14:cNvContentPartPr/>
                <p14:nvPr/>
              </p14:nvContentPartPr>
              <p14:xfrm>
                <a:off x="9767490" y="3847206"/>
                <a:ext cx="360720" cy="1443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CC664D4-36E6-4131-9A3D-3B228554EA1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758490" y="3838566"/>
                  <a:ext cx="3783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8F0AB44-D461-498B-8A3F-426B776E355C}"/>
                    </a:ext>
                  </a:extLst>
                </p14:cNvPr>
                <p14:cNvContentPartPr/>
                <p14:nvPr/>
              </p14:nvContentPartPr>
              <p14:xfrm>
                <a:off x="10145130" y="3778086"/>
                <a:ext cx="151200" cy="2192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8F0AB44-D461-498B-8A3F-426B776E355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136490" y="3769086"/>
                  <a:ext cx="168840" cy="23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9397FB60-3569-4414-80D8-9BC68A94882C}"/>
              </a:ext>
            </a:extLst>
          </p:cNvPr>
          <p:cNvGrpSpPr/>
          <p:nvPr/>
        </p:nvGrpSpPr>
        <p:grpSpPr>
          <a:xfrm>
            <a:off x="10613850" y="3816966"/>
            <a:ext cx="1259640" cy="252720"/>
            <a:chOff x="10613850" y="3816966"/>
            <a:chExt cx="1259640" cy="25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2F3C01E-52B5-4905-A464-28D239A24FB5}"/>
                    </a:ext>
                  </a:extLst>
                </p14:cNvPr>
                <p14:cNvContentPartPr/>
                <p14:nvPr/>
              </p14:nvContentPartPr>
              <p14:xfrm>
                <a:off x="10613850" y="3865206"/>
                <a:ext cx="105120" cy="1324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2F3C01E-52B5-4905-A464-28D239A24FB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605210" y="3856206"/>
                  <a:ext cx="1227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30DDC4A-01FC-4F3B-B870-28D13B4C3152}"/>
                    </a:ext>
                  </a:extLst>
                </p14:cNvPr>
                <p14:cNvContentPartPr/>
                <p14:nvPr/>
              </p14:nvContentPartPr>
              <p14:xfrm>
                <a:off x="10792770" y="3816966"/>
                <a:ext cx="56880" cy="1886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30DDC4A-01FC-4F3B-B870-28D13B4C315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783770" y="3807966"/>
                  <a:ext cx="745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971D65C-CE1E-49DD-BA24-EED66A281523}"/>
                    </a:ext>
                  </a:extLst>
                </p14:cNvPr>
                <p14:cNvContentPartPr/>
                <p14:nvPr/>
              </p14:nvContentPartPr>
              <p14:xfrm>
                <a:off x="10737330" y="3894366"/>
                <a:ext cx="237240" cy="1076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971D65C-CE1E-49DD-BA24-EED66A28152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728690" y="3885726"/>
                  <a:ext cx="2548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8A9725B-2487-421F-9725-A70333458B22}"/>
                    </a:ext>
                  </a:extLst>
                </p14:cNvPr>
                <p14:cNvContentPartPr/>
                <p14:nvPr/>
              </p14:nvContentPartPr>
              <p14:xfrm>
                <a:off x="11037930" y="3845766"/>
                <a:ext cx="282240" cy="2120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8A9725B-2487-421F-9725-A70333458B2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028930" y="3836766"/>
                  <a:ext cx="2998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71DBB52-D9C4-40A1-BC6F-74617CE08D87}"/>
                    </a:ext>
                  </a:extLst>
                </p14:cNvPr>
                <p14:cNvContentPartPr/>
                <p14:nvPr/>
              </p14:nvContentPartPr>
              <p14:xfrm>
                <a:off x="11230890" y="3906966"/>
                <a:ext cx="216720" cy="1083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71DBB52-D9C4-40A1-BC6F-74617CE08D8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222250" y="3897966"/>
                  <a:ext cx="2343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72C2380-F40F-4365-8A12-CCF84DCE7B5A}"/>
                    </a:ext>
                  </a:extLst>
                </p14:cNvPr>
                <p14:cNvContentPartPr/>
                <p14:nvPr/>
              </p14:nvContentPartPr>
              <p14:xfrm>
                <a:off x="11502690" y="3930006"/>
                <a:ext cx="82440" cy="1083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72C2380-F40F-4365-8A12-CCF84DCE7B5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493690" y="3921006"/>
                  <a:ext cx="1000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260C9E5-3322-40C6-8273-38554699FD81}"/>
                    </a:ext>
                  </a:extLst>
                </p14:cNvPr>
                <p14:cNvContentPartPr/>
                <p14:nvPr/>
              </p14:nvContentPartPr>
              <p14:xfrm>
                <a:off x="11629410" y="3915606"/>
                <a:ext cx="244080" cy="1540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260C9E5-3322-40C6-8273-38554699FD8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620770" y="3906606"/>
                  <a:ext cx="261720" cy="17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30B4CCF-4B10-43D6-BA91-8FC2A08EF030}"/>
              </a:ext>
            </a:extLst>
          </p:cNvPr>
          <p:cNvGrpSpPr/>
          <p:nvPr/>
        </p:nvGrpSpPr>
        <p:grpSpPr>
          <a:xfrm>
            <a:off x="8435850" y="3669006"/>
            <a:ext cx="329040" cy="643680"/>
            <a:chOff x="8435850" y="3669006"/>
            <a:chExt cx="329040" cy="64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47435B3-A294-4F44-8E4F-657335B34866}"/>
                    </a:ext>
                  </a:extLst>
                </p14:cNvPr>
                <p14:cNvContentPartPr/>
                <p14:nvPr/>
              </p14:nvContentPartPr>
              <p14:xfrm>
                <a:off x="8552850" y="3669006"/>
                <a:ext cx="24120" cy="5673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47435B3-A294-4F44-8E4F-657335B3486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543850" y="3660006"/>
                  <a:ext cx="41760" cy="58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4865FF9-FB6C-4DBE-AE98-DED08B9C63A7}"/>
                    </a:ext>
                  </a:extLst>
                </p14:cNvPr>
                <p14:cNvContentPartPr/>
                <p14:nvPr/>
              </p14:nvContentPartPr>
              <p14:xfrm>
                <a:off x="8435850" y="4103886"/>
                <a:ext cx="329040" cy="2088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4865FF9-FB6C-4DBE-AE98-DED08B9C63A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426850" y="4094886"/>
                  <a:ext cx="346680" cy="22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D31FB4EE-EEE6-414A-8796-1B90948AB811}"/>
                  </a:ext>
                </a:extLst>
              </p14:cNvPr>
              <p14:cNvContentPartPr/>
              <p14:nvPr/>
            </p14:nvContentPartPr>
            <p14:xfrm>
              <a:off x="8110770" y="2828766"/>
              <a:ext cx="50040" cy="4896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D31FB4EE-EEE6-414A-8796-1B90948AB811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8102130" y="2819766"/>
                <a:ext cx="6768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6855BF7C-CA2C-42DA-BA6F-44281E82746B}"/>
                  </a:ext>
                </a:extLst>
              </p14:cNvPr>
              <p14:cNvContentPartPr/>
              <p14:nvPr/>
            </p14:nvContentPartPr>
            <p14:xfrm>
              <a:off x="8981250" y="2646246"/>
              <a:ext cx="29520" cy="4536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6855BF7C-CA2C-42DA-BA6F-44281E82746B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8972250" y="2637606"/>
                <a:ext cx="4716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801DF31F-C9CB-4AC9-9299-C8FC1B5F5CB3}"/>
                  </a:ext>
                </a:extLst>
              </p14:cNvPr>
              <p14:cNvContentPartPr/>
              <p14:nvPr/>
            </p14:nvContentPartPr>
            <p14:xfrm>
              <a:off x="7714410" y="4643166"/>
              <a:ext cx="1358280" cy="126432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801DF31F-C9CB-4AC9-9299-C8FC1B5F5CB3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705410" y="4634526"/>
                <a:ext cx="1375920" cy="12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E9BBC6D7-F24E-4124-83AD-5A192D7FD985}"/>
                  </a:ext>
                </a:extLst>
              </p14:cNvPr>
              <p14:cNvContentPartPr/>
              <p14:nvPr/>
            </p14:nvContentPartPr>
            <p14:xfrm>
              <a:off x="7459530" y="5662686"/>
              <a:ext cx="60120" cy="35496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E9BBC6D7-F24E-4124-83AD-5A192D7FD985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450530" y="5654046"/>
                <a:ext cx="77760" cy="3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C27F9F80-D4A6-4D37-9577-891966591DF6}"/>
                  </a:ext>
                </a:extLst>
              </p14:cNvPr>
              <p14:cNvContentPartPr/>
              <p14:nvPr/>
            </p14:nvContentPartPr>
            <p14:xfrm>
              <a:off x="7517850" y="5743326"/>
              <a:ext cx="171360" cy="26568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C27F9F80-D4A6-4D37-9577-891966591DF6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509210" y="5734326"/>
                <a:ext cx="189000" cy="28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582511FB-6E6E-47CE-A0B5-D62A911AC382}"/>
              </a:ext>
            </a:extLst>
          </p:cNvPr>
          <p:cNvGrpSpPr/>
          <p:nvPr/>
        </p:nvGrpSpPr>
        <p:grpSpPr>
          <a:xfrm>
            <a:off x="7931130" y="4548126"/>
            <a:ext cx="950760" cy="1659600"/>
            <a:chOff x="7931130" y="4548126"/>
            <a:chExt cx="950760" cy="165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553CE82-CDCC-48C0-B4F9-061B2616B847}"/>
                    </a:ext>
                  </a:extLst>
                </p14:cNvPr>
                <p14:cNvContentPartPr/>
                <p14:nvPr/>
              </p14:nvContentPartPr>
              <p14:xfrm>
                <a:off x="8110050" y="5404206"/>
                <a:ext cx="52920" cy="727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553CE82-CDCC-48C0-B4F9-061B2616B84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101050" y="5395206"/>
                  <a:ext cx="705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310CE01-D374-4FA2-98D7-8EF2C6418EB4}"/>
                    </a:ext>
                  </a:extLst>
                </p14:cNvPr>
                <p14:cNvContentPartPr/>
                <p14:nvPr/>
              </p14:nvContentPartPr>
              <p14:xfrm>
                <a:off x="8839410" y="5241486"/>
                <a:ext cx="42480" cy="158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310CE01-D374-4FA2-98D7-8EF2C6418EB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830410" y="5232486"/>
                  <a:ext cx="601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0A72777-A634-4CA7-90F4-F02BBF9F08F9}"/>
                    </a:ext>
                  </a:extLst>
                </p14:cNvPr>
                <p14:cNvContentPartPr/>
                <p14:nvPr/>
              </p14:nvContentPartPr>
              <p14:xfrm>
                <a:off x="8178450" y="5608326"/>
                <a:ext cx="93600" cy="1029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0A72777-A634-4CA7-90F4-F02BBF9F08F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169450" y="5599326"/>
                  <a:ext cx="1112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35C00EE-9A33-49B6-B0CD-17C354E929AA}"/>
                    </a:ext>
                  </a:extLst>
                </p14:cNvPr>
                <p14:cNvContentPartPr/>
                <p14:nvPr/>
              </p14:nvContentPartPr>
              <p14:xfrm>
                <a:off x="8814930" y="5452086"/>
                <a:ext cx="59760" cy="1580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35C00EE-9A33-49B6-B0CD-17C354E929A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806290" y="5443086"/>
                  <a:ext cx="774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9D22D8A-F0B7-4D4D-90A6-FB7C6A8EC8F5}"/>
                    </a:ext>
                  </a:extLst>
                </p14:cNvPr>
                <p14:cNvContentPartPr/>
                <p14:nvPr/>
              </p14:nvContentPartPr>
              <p14:xfrm>
                <a:off x="8755530" y="5520126"/>
                <a:ext cx="123120" cy="234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9D22D8A-F0B7-4D4D-90A6-FB7C6A8EC8F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746890" y="5511126"/>
                  <a:ext cx="1407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9FBA215-3C2D-4E2B-BD50-024529F199DA}"/>
                    </a:ext>
                  </a:extLst>
                </p14:cNvPr>
                <p14:cNvContentPartPr/>
                <p14:nvPr/>
              </p14:nvContentPartPr>
              <p14:xfrm>
                <a:off x="7931130" y="4548126"/>
                <a:ext cx="792000" cy="16596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9FBA215-3C2D-4E2B-BD50-024529F199D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922490" y="4539126"/>
                  <a:ext cx="809640" cy="167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A85B5233-6173-485C-827E-26FC394185BD}"/>
              </a:ext>
            </a:extLst>
          </p:cNvPr>
          <p:cNvGrpSpPr/>
          <p:nvPr/>
        </p:nvGrpSpPr>
        <p:grpSpPr>
          <a:xfrm>
            <a:off x="6048690" y="5079126"/>
            <a:ext cx="888840" cy="411120"/>
            <a:chOff x="6048690" y="5079126"/>
            <a:chExt cx="888840" cy="41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13C7EF1-7156-4FB4-9FBF-327DC807FAF2}"/>
                    </a:ext>
                  </a:extLst>
                </p14:cNvPr>
                <p14:cNvContentPartPr/>
                <p14:nvPr/>
              </p14:nvContentPartPr>
              <p14:xfrm>
                <a:off x="6122130" y="5252646"/>
                <a:ext cx="815400" cy="954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13C7EF1-7156-4FB4-9FBF-327DC807FAF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113490" y="5243646"/>
                  <a:ext cx="8330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5AF3B51-5FBC-4087-A0FF-83CFC424F3B7}"/>
                    </a:ext>
                  </a:extLst>
                </p14:cNvPr>
                <p14:cNvContentPartPr/>
                <p14:nvPr/>
              </p14:nvContentPartPr>
              <p14:xfrm>
                <a:off x="6048690" y="5079126"/>
                <a:ext cx="205920" cy="4111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5AF3B51-5FBC-4087-A0FF-83CFC424F3B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040050" y="5070486"/>
                  <a:ext cx="223560" cy="42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C8FBDEA1-9DCA-4924-96D9-F3A0690DFE7B}"/>
              </a:ext>
            </a:extLst>
          </p:cNvPr>
          <p:cNvGrpSpPr/>
          <p:nvPr/>
        </p:nvGrpSpPr>
        <p:grpSpPr>
          <a:xfrm>
            <a:off x="3493050" y="4591326"/>
            <a:ext cx="2051280" cy="1977840"/>
            <a:chOff x="3493050" y="4591326"/>
            <a:chExt cx="2051280" cy="197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009C354-A843-4570-A5ED-24F063D993A4}"/>
                    </a:ext>
                  </a:extLst>
                </p14:cNvPr>
                <p14:cNvContentPartPr/>
                <p14:nvPr/>
              </p14:nvContentPartPr>
              <p14:xfrm>
                <a:off x="3868530" y="4690686"/>
                <a:ext cx="1675800" cy="16131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009C354-A843-4570-A5ED-24F063D993A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859890" y="4682046"/>
                  <a:ext cx="1693440" cy="163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FA5430B-915A-4776-9627-BC3EB3C5B471}"/>
                    </a:ext>
                  </a:extLst>
                </p14:cNvPr>
                <p14:cNvContentPartPr/>
                <p14:nvPr/>
              </p14:nvContentPartPr>
              <p14:xfrm>
                <a:off x="4254450" y="5747286"/>
                <a:ext cx="52200" cy="547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FA5430B-915A-4776-9627-BC3EB3C5B47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245450" y="5738646"/>
                  <a:ext cx="698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30268FA-6281-4D87-A635-C9F8DDD0C944}"/>
                    </a:ext>
                  </a:extLst>
                </p14:cNvPr>
                <p14:cNvContentPartPr/>
                <p14:nvPr/>
              </p14:nvContentPartPr>
              <p14:xfrm>
                <a:off x="5104050" y="5489166"/>
                <a:ext cx="54000" cy="478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30268FA-6281-4D87-A635-C9F8DDD0C94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095410" y="5480526"/>
                  <a:ext cx="716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F313AD8-302C-4FA8-977C-83A15A5DDF4E}"/>
                    </a:ext>
                  </a:extLst>
                </p14:cNvPr>
                <p14:cNvContentPartPr/>
                <p14:nvPr/>
              </p14:nvContentPartPr>
              <p14:xfrm>
                <a:off x="4346970" y="5952126"/>
                <a:ext cx="83160" cy="1026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F313AD8-302C-4FA8-977C-83A15A5DDF4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337970" y="5943126"/>
                  <a:ext cx="1008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671AC6F-255A-4781-9869-462F89192961}"/>
                    </a:ext>
                  </a:extLst>
                </p14:cNvPr>
                <p14:cNvContentPartPr/>
                <p14:nvPr/>
              </p14:nvContentPartPr>
              <p14:xfrm>
                <a:off x="5279730" y="5704446"/>
                <a:ext cx="90720" cy="1987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671AC6F-255A-4781-9869-462F8919296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270730" y="5695446"/>
                  <a:ext cx="1083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D5D2BD2-E6C9-4D8B-9AB2-D006A1836626}"/>
                    </a:ext>
                  </a:extLst>
                </p14:cNvPr>
                <p14:cNvContentPartPr/>
                <p14:nvPr/>
              </p14:nvContentPartPr>
              <p14:xfrm>
                <a:off x="5241570" y="5755566"/>
                <a:ext cx="130680" cy="75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D5D2BD2-E6C9-4D8B-9AB2-D006A183662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232570" y="5746926"/>
                  <a:ext cx="1483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2D237BA-4F53-4588-AB30-F0A89ACF87F2}"/>
                    </a:ext>
                  </a:extLst>
                </p14:cNvPr>
                <p14:cNvContentPartPr/>
                <p14:nvPr/>
              </p14:nvContentPartPr>
              <p14:xfrm>
                <a:off x="3493050" y="5368206"/>
                <a:ext cx="168120" cy="2451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2D237BA-4F53-4588-AB30-F0A89ACF87F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484050" y="5359206"/>
                  <a:ext cx="1857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D3E3A84-D849-47FF-9C8E-F5D85EF0C3A2}"/>
                    </a:ext>
                  </a:extLst>
                </p14:cNvPr>
                <p14:cNvContentPartPr/>
                <p14:nvPr/>
              </p14:nvContentPartPr>
              <p14:xfrm>
                <a:off x="3545610" y="5466846"/>
                <a:ext cx="198720" cy="2080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D3E3A84-D849-47FF-9C8E-F5D85EF0C3A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536970" y="5458206"/>
                  <a:ext cx="2163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3CBB679-CF76-4F7B-A067-D29E0598E487}"/>
                    </a:ext>
                  </a:extLst>
                </p14:cNvPr>
                <p14:cNvContentPartPr/>
                <p14:nvPr/>
              </p14:nvContentPartPr>
              <p14:xfrm>
                <a:off x="4000650" y="4591326"/>
                <a:ext cx="1250640" cy="19778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3CBB679-CF76-4F7B-A067-D29E0598E48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992010" y="4582326"/>
                  <a:ext cx="1268280" cy="199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E9B0E7E3-4531-4C06-A063-F6BABBD32011}"/>
              </a:ext>
            </a:extLst>
          </p:cNvPr>
          <p:cNvGrpSpPr/>
          <p:nvPr/>
        </p:nvGrpSpPr>
        <p:grpSpPr>
          <a:xfrm>
            <a:off x="9089610" y="5983086"/>
            <a:ext cx="977400" cy="356040"/>
            <a:chOff x="9089610" y="5983086"/>
            <a:chExt cx="977400" cy="35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435A7B5-2BD2-45BF-A20D-7055C9CE2AAA}"/>
                    </a:ext>
                  </a:extLst>
                </p14:cNvPr>
                <p14:cNvContentPartPr/>
                <p14:nvPr/>
              </p14:nvContentPartPr>
              <p14:xfrm>
                <a:off x="9089610" y="6091806"/>
                <a:ext cx="99360" cy="918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435A7B5-2BD2-45BF-A20D-7055C9CE2AA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080970" y="6083166"/>
                  <a:ext cx="1170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0F112A8-09B2-4417-B532-4B8CE78B1978}"/>
                    </a:ext>
                  </a:extLst>
                </p14:cNvPr>
                <p14:cNvContentPartPr/>
                <p14:nvPr/>
              </p14:nvContentPartPr>
              <p14:xfrm>
                <a:off x="9248010" y="6084606"/>
                <a:ext cx="36720" cy="2545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0F112A8-09B2-4417-B532-4B8CE78B197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239370" y="6075966"/>
                  <a:ext cx="543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1732BF9-7161-4BE0-88AA-195E0901544D}"/>
                    </a:ext>
                  </a:extLst>
                </p14:cNvPr>
                <p14:cNvContentPartPr/>
                <p14:nvPr/>
              </p14:nvContentPartPr>
              <p14:xfrm>
                <a:off x="9275370" y="5990646"/>
                <a:ext cx="217440" cy="1789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1732BF9-7161-4BE0-88AA-195E0901544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266370" y="5982006"/>
                  <a:ext cx="2350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3A1A5ED-46A2-4958-A7A3-67D50A214035}"/>
                    </a:ext>
                  </a:extLst>
                </p14:cNvPr>
                <p14:cNvContentPartPr/>
                <p14:nvPr/>
              </p14:nvContentPartPr>
              <p14:xfrm>
                <a:off x="9511530" y="6003606"/>
                <a:ext cx="49320" cy="1598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3A1A5ED-46A2-4958-A7A3-67D50A21403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502530" y="5994966"/>
                  <a:ext cx="669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50E468F-8CC9-4606-B999-62800979D83D}"/>
                    </a:ext>
                  </a:extLst>
                </p14:cNvPr>
                <p14:cNvContentPartPr/>
                <p14:nvPr/>
              </p14:nvContentPartPr>
              <p14:xfrm>
                <a:off x="9649770" y="6082806"/>
                <a:ext cx="200880" cy="896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50E468F-8CC9-4606-B999-62800979D83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640770" y="6073806"/>
                  <a:ext cx="2185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007FCB1-090C-4CFB-885D-5D79438DB31D}"/>
                    </a:ext>
                  </a:extLst>
                </p14:cNvPr>
                <p14:cNvContentPartPr/>
                <p14:nvPr/>
              </p14:nvContentPartPr>
              <p14:xfrm>
                <a:off x="9866850" y="6107646"/>
                <a:ext cx="90360" cy="831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007FCB1-090C-4CFB-885D-5D79438DB31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858210" y="6098646"/>
                  <a:ext cx="1080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E3D0FC0-B957-430F-8D64-2FD058E869F6}"/>
                    </a:ext>
                  </a:extLst>
                </p14:cNvPr>
                <p14:cNvContentPartPr/>
                <p14:nvPr/>
              </p14:nvContentPartPr>
              <p14:xfrm>
                <a:off x="10045050" y="5983086"/>
                <a:ext cx="21960" cy="2181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E3D0FC0-B957-430F-8D64-2FD058E869F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036050" y="5974446"/>
                  <a:ext cx="39600" cy="23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6FF4904F-BFE9-4643-8971-2C1D0382AA5D}"/>
              </a:ext>
            </a:extLst>
          </p:cNvPr>
          <p:cNvGrpSpPr/>
          <p:nvPr/>
        </p:nvGrpSpPr>
        <p:grpSpPr>
          <a:xfrm>
            <a:off x="2980410" y="4124046"/>
            <a:ext cx="2529360" cy="462960"/>
            <a:chOff x="2980410" y="4124046"/>
            <a:chExt cx="2529360" cy="46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444CC0E-F605-4F07-B655-5255600DAAA4}"/>
                    </a:ext>
                  </a:extLst>
                </p14:cNvPr>
                <p14:cNvContentPartPr/>
                <p14:nvPr/>
              </p14:nvContentPartPr>
              <p14:xfrm>
                <a:off x="2980410" y="4268766"/>
                <a:ext cx="135720" cy="3182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444CC0E-F605-4F07-B655-5255600DAAA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971770" y="4259766"/>
                  <a:ext cx="15336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AF46995-3CED-4E56-A8A9-B785BD4CC98D}"/>
                    </a:ext>
                  </a:extLst>
                </p14:cNvPr>
                <p14:cNvContentPartPr/>
                <p14:nvPr/>
              </p14:nvContentPartPr>
              <p14:xfrm>
                <a:off x="3136650" y="4330686"/>
                <a:ext cx="81360" cy="885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AF46995-3CED-4E56-A8A9-B785BD4CC98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128010" y="4321686"/>
                  <a:ext cx="990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F809D81-B167-4784-9387-235A3293257E}"/>
                    </a:ext>
                  </a:extLst>
                </p14:cNvPr>
                <p14:cNvContentPartPr/>
                <p14:nvPr/>
              </p14:nvContentPartPr>
              <p14:xfrm>
                <a:off x="3241410" y="4310526"/>
                <a:ext cx="86760" cy="957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F809D81-B167-4784-9387-235A3293257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232410" y="4301886"/>
                  <a:ext cx="1044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1E57E69-AEB1-46E4-8FE2-88DD52FD485D}"/>
                    </a:ext>
                  </a:extLst>
                </p14:cNvPr>
                <p14:cNvContentPartPr/>
                <p14:nvPr/>
              </p14:nvContentPartPr>
              <p14:xfrm>
                <a:off x="3377850" y="4193886"/>
                <a:ext cx="183240" cy="2030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1E57E69-AEB1-46E4-8FE2-88DD52FD485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369210" y="4185246"/>
                  <a:ext cx="2008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666B9E4-BA4D-4515-98D3-6BD22337B531}"/>
                    </a:ext>
                  </a:extLst>
                </p14:cNvPr>
                <p14:cNvContentPartPr/>
                <p14:nvPr/>
              </p14:nvContentPartPr>
              <p14:xfrm>
                <a:off x="3781050" y="4235286"/>
                <a:ext cx="108720" cy="1191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666B9E4-BA4D-4515-98D3-6BD22337B53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772050" y="4226646"/>
                  <a:ext cx="1263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53E8DBD-D932-4A11-BC0D-E968BA259D13}"/>
                    </a:ext>
                  </a:extLst>
                </p14:cNvPr>
                <p14:cNvContentPartPr/>
                <p14:nvPr/>
              </p14:nvContentPartPr>
              <p14:xfrm>
                <a:off x="3938730" y="4261926"/>
                <a:ext cx="87480" cy="1951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53E8DBD-D932-4A11-BC0D-E968BA259D1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929730" y="4252926"/>
                  <a:ext cx="1051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F18383E-648F-45BB-B82A-0107DAD7B4C1}"/>
                    </a:ext>
                  </a:extLst>
                </p14:cNvPr>
                <p14:cNvContentPartPr/>
                <p14:nvPr/>
              </p14:nvContentPartPr>
              <p14:xfrm>
                <a:off x="4049610" y="4266966"/>
                <a:ext cx="82800" cy="1738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F18383E-648F-45BB-B82A-0107DAD7B4C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040970" y="4257966"/>
                  <a:ext cx="1004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DDA869F-FFE8-4BB5-88A5-7E01161616F6}"/>
                    </a:ext>
                  </a:extLst>
                </p14:cNvPr>
                <p14:cNvContentPartPr/>
                <p14:nvPr/>
              </p14:nvContentPartPr>
              <p14:xfrm>
                <a:off x="4164090" y="4257966"/>
                <a:ext cx="60120" cy="882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DDA869F-FFE8-4BB5-88A5-7E01161616F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155450" y="4249326"/>
                  <a:ext cx="777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D158084-02BF-430A-94F8-96346B315642}"/>
                    </a:ext>
                  </a:extLst>
                </p14:cNvPr>
                <p14:cNvContentPartPr/>
                <p14:nvPr/>
              </p14:nvContentPartPr>
              <p14:xfrm>
                <a:off x="4267050" y="4251486"/>
                <a:ext cx="93600" cy="1080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D158084-02BF-430A-94F8-96346B31564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258410" y="4242486"/>
                  <a:ext cx="1112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11B947D-20CB-4407-806E-5030108A0294}"/>
                    </a:ext>
                  </a:extLst>
                </p14:cNvPr>
                <p14:cNvContentPartPr/>
                <p14:nvPr/>
              </p14:nvContentPartPr>
              <p14:xfrm>
                <a:off x="4397370" y="4221246"/>
                <a:ext cx="106200" cy="1407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11B947D-20CB-4407-806E-5030108A029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388730" y="4212246"/>
                  <a:ext cx="1238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6ACAB34-F97E-4149-B5A0-C333AE349D1F}"/>
                    </a:ext>
                  </a:extLst>
                </p14:cNvPr>
                <p14:cNvContentPartPr/>
                <p14:nvPr/>
              </p14:nvContentPartPr>
              <p14:xfrm>
                <a:off x="4514010" y="4169406"/>
                <a:ext cx="71640" cy="1486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6ACAB34-F97E-4149-B5A0-C333AE349D1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505010" y="4160406"/>
                  <a:ext cx="892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84759B2-3010-4041-8338-49B5C73EB3B2}"/>
                    </a:ext>
                  </a:extLst>
                </p14:cNvPr>
                <p14:cNvContentPartPr/>
                <p14:nvPr/>
              </p14:nvContentPartPr>
              <p14:xfrm>
                <a:off x="4670970" y="4228806"/>
                <a:ext cx="191160" cy="1062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84759B2-3010-4041-8338-49B5C73EB3B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661970" y="4220166"/>
                  <a:ext cx="2088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11B5852-84A3-40D1-84AF-6BD712C18C01}"/>
                    </a:ext>
                  </a:extLst>
                </p14:cNvPr>
                <p14:cNvContentPartPr/>
                <p14:nvPr/>
              </p14:nvContentPartPr>
              <p14:xfrm>
                <a:off x="4890570" y="4216206"/>
                <a:ext cx="106560" cy="1051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11B5852-84A3-40D1-84AF-6BD712C18C0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881930" y="4207566"/>
                  <a:ext cx="1242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6AA37C2-5037-4BEF-B67F-22A7BFCFFC18}"/>
                    </a:ext>
                  </a:extLst>
                </p14:cNvPr>
                <p14:cNvContentPartPr/>
                <p14:nvPr/>
              </p14:nvContentPartPr>
              <p14:xfrm>
                <a:off x="4991730" y="4129086"/>
                <a:ext cx="107280" cy="17460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6AA37C2-5037-4BEF-B67F-22A7BFCFFC1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983090" y="4120446"/>
                  <a:ext cx="1249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2A930EE-8DEC-4E90-954A-005FAD8D1527}"/>
                    </a:ext>
                  </a:extLst>
                </p14:cNvPr>
                <p14:cNvContentPartPr/>
                <p14:nvPr/>
              </p14:nvContentPartPr>
              <p14:xfrm>
                <a:off x="5147970" y="4124046"/>
                <a:ext cx="47880" cy="1584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2A930EE-8DEC-4E90-954A-005FAD8D152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139330" y="4115046"/>
                  <a:ext cx="655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3983D3A-02D4-417D-90ED-A259469A4E57}"/>
                    </a:ext>
                  </a:extLst>
                </p14:cNvPr>
                <p14:cNvContentPartPr/>
                <p14:nvPr/>
              </p14:nvContentPartPr>
              <p14:xfrm>
                <a:off x="5261730" y="4197846"/>
                <a:ext cx="248040" cy="1177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3983D3A-02D4-417D-90ED-A259469A4E5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253090" y="4189206"/>
                  <a:ext cx="265680" cy="13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471B5EF4-EAD1-4CD1-A71F-84CC6AE4A156}"/>
                  </a:ext>
                </a:extLst>
              </p14:cNvPr>
              <p14:cNvContentPartPr/>
              <p14:nvPr/>
            </p14:nvContentPartPr>
            <p14:xfrm>
              <a:off x="9017610" y="6344166"/>
              <a:ext cx="1207440" cy="6984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471B5EF4-EAD1-4CD1-A71F-84CC6AE4A156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9008610" y="6335526"/>
                <a:ext cx="1225080" cy="8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2703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Linear Programming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814E0D-9955-492A-953E-B18EFE23E78B}"/>
              </a:ext>
            </a:extLst>
          </p:cNvPr>
          <p:cNvSpPr txBox="1"/>
          <p:nvPr/>
        </p:nvSpPr>
        <p:spPr>
          <a:xfrm>
            <a:off x="781050" y="1270917"/>
            <a:ext cx="10272713" cy="5122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Formulate the problem as a continuous optimization problem</a:t>
            </a:r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r>
              <a:rPr lang="en-CA" sz="2000" dirty="0"/>
              <a:t>Learn: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CA" sz="2000" dirty="0"/>
              <a:t>How to show that there is always an optimal integral solution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CA" sz="2000" dirty="0"/>
              <a:t>LP duality theorem =&gt; max-flow min-cut theorem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CA" sz="2000" dirty="0"/>
              <a:t>How to turn/”round” a fractional solution into an integral solution using random walks!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1009576-E7F9-49B3-911E-EA2F2FF3EBFC}"/>
              </a:ext>
            </a:extLst>
          </p:cNvPr>
          <p:cNvGrpSpPr/>
          <p:nvPr/>
        </p:nvGrpSpPr>
        <p:grpSpPr>
          <a:xfrm>
            <a:off x="4272090" y="2041806"/>
            <a:ext cx="606960" cy="157680"/>
            <a:chOff x="4272090" y="2041806"/>
            <a:chExt cx="606960" cy="15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FA3DC07-861A-4ACB-ADFA-5528F8894649}"/>
                    </a:ext>
                  </a:extLst>
                </p14:cNvPr>
                <p14:cNvContentPartPr/>
                <p14:nvPr/>
              </p14:nvContentPartPr>
              <p14:xfrm>
                <a:off x="4272090" y="2068086"/>
                <a:ext cx="205200" cy="1314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FA3DC07-861A-4ACB-ADFA-5528F889464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263090" y="2059086"/>
                  <a:ext cx="2228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733C22E-F537-46F6-B664-99E0100D53E5}"/>
                    </a:ext>
                  </a:extLst>
                </p14:cNvPr>
                <p14:cNvContentPartPr/>
                <p14:nvPr/>
              </p14:nvContentPartPr>
              <p14:xfrm>
                <a:off x="4584210" y="2061246"/>
                <a:ext cx="118440" cy="972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733C22E-F537-46F6-B664-99E0100D53E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575570" y="2052606"/>
                  <a:ext cx="1360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CDCB13A-BFD5-4EF9-A179-1B4446F36DBC}"/>
                    </a:ext>
                  </a:extLst>
                </p14:cNvPr>
                <p14:cNvContentPartPr/>
                <p14:nvPr/>
              </p14:nvContentPartPr>
              <p14:xfrm>
                <a:off x="4738650" y="2041806"/>
                <a:ext cx="140400" cy="1357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CDCB13A-BFD5-4EF9-A179-1B4446F36DB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729650" y="2033166"/>
                  <a:ext cx="1580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0C760E3-191E-4C96-8E33-315ACD08A2FA}"/>
                    </a:ext>
                  </a:extLst>
                </p14:cNvPr>
                <p14:cNvContentPartPr/>
                <p14:nvPr/>
              </p14:nvContentPartPr>
              <p14:xfrm>
                <a:off x="4776810" y="2057646"/>
                <a:ext cx="86040" cy="1288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0C760E3-191E-4C96-8E33-315ACD08A2F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767810" y="2049006"/>
                  <a:ext cx="103680" cy="14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8F349B5-59BA-40FC-A200-33DF72E77FD1}"/>
              </a:ext>
            </a:extLst>
          </p:cNvPr>
          <p:cNvGrpSpPr/>
          <p:nvPr/>
        </p:nvGrpSpPr>
        <p:grpSpPr>
          <a:xfrm>
            <a:off x="5375130" y="1867926"/>
            <a:ext cx="1155240" cy="570240"/>
            <a:chOff x="5375130" y="1867926"/>
            <a:chExt cx="1155240" cy="57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910AD3E-8C56-493D-8B83-4744865C6381}"/>
                    </a:ext>
                  </a:extLst>
                </p14:cNvPr>
                <p14:cNvContentPartPr/>
                <p14:nvPr/>
              </p14:nvContentPartPr>
              <p14:xfrm>
                <a:off x="5398530" y="1869006"/>
                <a:ext cx="253440" cy="129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910AD3E-8C56-493D-8B83-4744865C638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389530" y="1860006"/>
                  <a:ext cx="2710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D8D9D5A-EAC7-4E77-92FC-6909298D9DBF}"/>
                    </a:ext>
                  </a:extLst>
                </p14:cNvPr>
                <p14:cNvContentPartPr/>
                <p14:nvPr/>
              </p14:nvContentPartPr>
              <p14:xfrm>
                <a:off x="5423730" y="1867926"/>
                <a:ext cx="283680" cy="2127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D8D9D5A-EAC7-4E77-92FC-6909298D9DB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415090" y="1859286"/>
                  <a:ext cx="3013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1DBB400-F329-4EBB-9ABB-D1D403A1AB6F}"/>
                    </a:ext>
                  </a:extLst>
                </p14:cNvPr>
                <p14:cNvContentPartPr/>
                <p14:nvPr/>
              </p14:nvContentPartPr>
              <p14:xfrm>
                <a:off x="5375130" y="2234766"/>
                <a:ext cx="127440" cy="1519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1DBB400-F329-4EBB-9ABB-D1D403A1AB6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366130" y="2225766"/>
                  <a:ext cx="1450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8F49152-7343-4C5D-9998-9C99865F3E16}"/>
                    </a:ext>
                  </a:extLst>
                </p14:cNvPr>
                <p14:cNvContentPartPr/>
                <p14:nvPr/>
              </p14:nvContentPartPr>
              <p14:xfrm>
                <a:off x="5549730" y="2232246"/>
                <a:ext cx="95400" cy="1332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8F49152-7343-4C5D-9998-9C99865F3E1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540730" y="2223246"/>
                  <a:ext cx="1130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5DAF7DE-4AA1-4253-89B5-31FACD3AB00C}"/>
                    </a:ext>
                  </a:extLst>
                </p14:cNvPr>
                <p14:cNvContentPartPr/>
                <p14:nvPr/>
              </p14:nvContentPartPr>
              <p14:xfrm>
                <a:off x="5574930" y="2293806"/>
                <a:ext cx="93240" cy="75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5DAF7DE-4AA1-4253-89B5-31FACD3AB00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565930" y="2284806"/>
                  <a:ext cx="1108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5BFA2BC-8524-4224-BD5A-FD3E0B1939F8}"/>
                    </a:ext>
                  </a:extLst>
                </p14:cNvPr>
                <p14:cNvContentPartPr/>
                <p14:nvPr/>
              </p14:nvContentPartPr>
              <p14:xfrm>
                <a:off x="5717130" y="2172126"/>
                <a:ext cx="118080" cy="2131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5BFA2BC-8524-4224-BD5A-FD3E0B1939F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708490" y="2163126"/>
                  <a:ext cx="1357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6C96A61-A3B8-4A5E-A8E2-BF3AA6B3C249}"/>
                    </a:ext>
                  </a:extLst>
                </p14:cNvPr>
                <p14:cNvContentPartPr/>
                <p14:nvPr/>
              </p14:nvContentPartPr>
              <p14:xfrm>
                <a:off x="5836290" y="2126406"/>
                <a:ext cx="83520" cy="950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6C96A61-A3B8-4A5E-A8E2-BF3AA6B3C24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827650" y="2117406"/>
                  <a:ext cx="1011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0F7481F-E5C7-4E92-AA82-7DDA27AFB6DC}"/>
                    </a:ext>
                  </a:extLst>
                </p14:cNvPr>
                <p14:cNvContentPartPr/>
                <p14:nvPr/>
              </p14:nvContentPartPr>
              <p14:xfrm>
                <a:off x="5955450" y="2120286"/>
                <a:ext cx="92160" cy="864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0F7481F-E5C7-4E92-AA82-7DDA27AFB6D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946810" y="2111646"/>
                  <a:ext cx="1098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34624A8-1745-4A09-9EFC-22344951B2EC}"/>
                    </a:ext>
                  </a:extLst>
                </p14:cNvPr>
                <p14:cNvContentPartPr/>
                <p14:nvPr/>
              </p14:nvContentPartPr>
              <p14:xfrm>
                <a:off x="6066690" y="2093646"/>
                <a:ext cx="99000" cy="1429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34624A8-1745-4A09-9EFC-22344951B2E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057690" y="2084646"/>
                  <a:ext cx="1166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7528CDC-45FC-4E82-8052-B68BAAE4AD44}"/>
                    </a:ext>
                  </a:extLst>
                </p14:cNvPr>
                <p14:cNvContentPartPr/>
                <p14:nvPr/>
              </p14:nvContentPartPr>
              <p14:xfrm>
                <a:off x="6217530" y="2239806"/>
                <a:ext cx="75960" cy="1479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7528CDC-45FC-4E82-8052-B68BAAE4AD4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208890" y="2231166"/>
                  <a:ext cx="936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1C702A6-9479-40B9-B05F-66E563A7056A}"/>
                    </a:ext>
                  </a:extLst>
                </p14:cNvPr>
                <p14:cNvContentPartPr/>
                <p14:nvPr/>
              </p14:nvContentPartPr>
              <p14:xfrm>
                <a:off x="6335250" y="2235846"/>
                <a:ext cx="86760" cy="1584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1C702A6-9479-40B9-B05F-66E563A7056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326610" y="2227206"/>
                  <a:ext cx="1044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CCB9428-A7F8-4BE8-A4FE-B4FE30EB4D58}"/>
                    </a:ext>
                  </a:extLst>
                </p14:cNvPr>
                <p14:cNvContentPartPr/>
                <p14:nvPr/>
              </p14:nvContentPartPr>
              <p14:xfrm>
                <a:off x="6450450" y="2257806"/>
                <a:ext cx="79920" cy="1803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CCB9428-A7F8-4BE8-A4FE-B4FE30EB4D5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441450" y="2249166"/>
                  <a:ext cx="97560" cy="19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9182997-3AC2-42FB-877A-EC271B35DD6E}"/>
              </a:ext>
            </a:extLst>
          </p:cNvPr>
          <p:cNvGrpSpPr/>
          <p:nvPr/>
        </p:nvGrpSpPr>
        <p:grpSpPr>
          <a:xfrm>
            <a:off x="8129490" y="990966"/>
            <a:ext cx="1022040" cy="238320"/>
            <a:chOff x="8129490" y="990966"/>
            <a:chExt cx="1022040" cy="23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33D4A9F-3A1A-4ADB-B144-1C2331E24C96}"/>
                    </a:ext>
                  </a:extLst>
                </p14:cNvPr>
                <p14:cNvContentPartPr/>
                <p14:nvPr/>
              </p14:nvContentPartPr>
              <p14:xfrm>
                <a:off x="8129490" y="995646"/>
                <a:ext cx="214920" cy="2336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33D4A9F-3A1A-4ADB-B144-1C2331E24C9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120850" y="987006"/>
                  <a:ext cx="2325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9E0A6FD-3B1A-4B8A-B017-820238213254}"/>
                    </a:ext>
                  </a:extLst>
                </p14:cNvPr>
                <p14:cNvContentPartPr/>
                <p14:nvPr/>
              </p14:nvContentPartPr>
              <p14:xfrm>
                <a:off x="8383290" y="1054326"/>
                <a:ext cx="48600" cy="1501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9E0A6FD-3B1A-4B8A-B017-82023821325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374650" y="1045326"/>
                  <a:ext cx="662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ED5D2E2-12FC-4144-A08B-988BCEEEA8B5}"/>
                    </a:ext>
                  </a:extLst>
                </p14:cNvPr>
                <p14:cNvContentPartPr/>
                <p14:nvPr/>
              </p14:nvContentPartPr>
              <p14:xfrm>
                <a:off x="8490210" y="1079166"/>
                <a:ext cx="58680" cy="1166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ED5D2E2-12FC-4144-A08B-988BCEEEA8B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481570" y="1070166"/>
                  <a:ext cx="763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D189135-5129-4273-9E0B-8EFE348FDBFF}"/>
                    </a:ext>
                  </a:extLst>
                </p14:cNvPr>
                <p14:cNvContentPartPr/>
                <p14:nvPr/>
              </p14:nvContentPartPr>
              <p14:xfrm>
                <a:off x="8580930" y="1084926"/>
                <a:ext cx="230760" cy="1126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D189135-5129-4273-9E0B-8EFE348FDBF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571930" y="1075926"/>
                  <a:ext cx="2484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197262E-0A9B-4985-9E1B-22994050371B}"/>
                    </a:ext>
                  </a:extLst>
                </p14:cNvPr>
                <p14:cNvContentPartPr/>
                <p14:nvPr/>
              </p14:nvContentPartPr>
              <p14:xfrm>
                <a:off x="8784690" y="1002846"/>
                <a:ext cx="108720" cy="2106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197262E-0A9B-4985-9E1B-22994050371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776050" y="994206"/>
                  <a:ext cx="1263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1AA7F5C-E8E2-4A0F-A0AE-21B62E5E4CBA}"/>
                    </a:ext>
                  </a:extLst>
                </p14:cNvPr>
                <p14:cNvContentPartPr/>
                <p14:nvPr/>
              </p14:nvContentPartPr>
              <p14:xfrm>
                <a:off x="8922210" y="990966"/>
                <a:ext cx="229320" cy="2059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1AA7F5C-E8E2-4A0F-A0AE-21B62E5E4CB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913570" y="981966"/>
                  <a:ext cx="246960" cy="22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FEFCDEE-F512-4C78-B447-586B10B40CDF}"/>
              </a:ext>
            </a:extLst>
          </p:cNvPr>
          <p:cNvGrpSpPr/>
          <p:nvPr/>
        </p:nvGrpSpPr>
        <p:grpSpPr>
          <a:xfrm>
            <a:off x="9453570" y="1014006"/>
            <a:ext cx="745920" cy="392040"/>
            <a:chOff x="9453570" y="1014006"/>
            <a:chExt cx="745920" cy="39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474C3C7-4BFB-4D2C-ACE4-22C6B2BCBB33}"/>
                    </a:ext>
                  </a:extLst>
                </p14:cNvPr>
                <p14:cNvContentPartPr/>
                <p14:nvPr/>
              </p14:nvContentPartPr>
              <p14:xfrm>
                <a:off x="9453570" y="1056126"/>
                <a:ext cx="124200" cy="3499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474C3C7-4BFB-4D2C-ACE4-22C6B2BCBB3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444930" y="1047126"/>
                  <a:ext cx="14184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84DAB01-AF6D-4FAE-9FD1-1B1C815BA415}"/>
                    </a:ext>
                  </a:extLst>
                </p14:cNvPr>
                <p14:cNvContentPartPr/>
                <p14:nvPr/>
              </p14:nvContentPartPr>
              <p14:xfrm>
                <a:off x="9619170" y="1068006"/>
                <a:ext cx="81360" cy="1263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84DAB01-AF6D-4FAE-9FD1-1B1C815BA41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610530" y="1059006"/>
                  <a:ext cx="990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7EAC36F-5FE7-4307-8988-025E793CB6F4}"/>
                    </a:ext>
                  </a:extLst>
                </p14:cNvPr>
                <p14:cNvContentPartPr/>
                <p14:nvPr/>
              </p14:nvContentPartPr>
              <p14:xfrm>
                <a:off x="9754530" y="1092846"/>
                <a:ext cx="105120" cy="1227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7EAC36F-5FE7-4307-8988-025E793CB6F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745530" y="1084206"/>
                  <a:ext cx="1227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3EC9A67-5F1E-4D7D-811E-7DBFA5B66098}"/>
                    </a:ext>
                  </a:extLst>
                </p14:cNvPr>
                <p14:cNvContentPartPr/>
                <p14:nvPr/>
              </p14:nvContentPartPr>
              <p14:xfrm>
                <a:off x="9897810" y="1092126"/>
                <a:ext cx="48600" cy="2844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3EC9A67-5F1E-4D7D-811E-7DBFA5B6609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888810" y="1083126"/>
                  <a:ext cx="6624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2CCBBD9-F2C4-4D79-9A54-DC65A4A00741}"/>
                    </a:ext>
                  </a:extLst>
                </p14:cNvPr>
                <p14:cNvContentPartPr/>
                <p14:nvPr/>
              </p14:nvContentPartPr>
              <p14:xfrm>
                <a:off x="9929130" y="1092126"/>
                <a:ext cx="100080" cy="997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2CCBBD9-F2C4-4D79-9A54-DC65A4A0074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920130" y="1083486"/>
                  <a:ext cx="1177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DDDC599-DEB2-4ACE-AE4B-161DFE6AF688}"/>
                    </a:ext>
                  </a:extLst>
                </p14:cNvPr>
                <p14:cNvContentPartPr/>
                <p14:nvPr/>
              </p14:nvContentPartPr>
              <p14:xfrm>
                <a:off x="10042170" y="1014006"/>
                <a:ext cx="157320" cy="2350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DDDC599-DEB2-4ACE-AE4B-161DFE6AF68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033170" y="1005366"/>
                  <a:ext cx="174960" cy="25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81C80D5-6215-4E1A-971E-495DFC703996}"/>
              </a:ext>
            </a:extLst>
          </p:cNvPr>
          <p:cNvGrpSpPr/>
          <p:nvPr/>
        </p:nvGrpSpPr>
        <p:grpSpPr>
          <a:xfrm>
            <a:off x="6698490" y="1903206"/>
            <a:ext cx="396360" cy="199440"/>
            <a:chOff x="6698490" y="1903206"/>
            <a:chExt cx="396360" cy="19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7257199-A10C-4F58-AB6A-A77AF000D804}"/>
                    </a:ext>
                  </a:extLst>
                </p14:cNvPr>
                <p14:cNvContentPartPr/>
                <p14:nvPr/>
              </p14:nvContentPartPr>
              <p14:xfrm>
                <a:off x="6698850" y="1903206"/>
                <a:ext cx="109080" cy="1695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7257199-A10C-4F58-AB6A-A77AF000D80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690210" y="1894566"/>
                  <a:ext cx="1267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055B39C-B01A-432B-8A11-A0FE12005D8C}"/>
                    </a:ext>
                  </a:extLst>
                </p14:cNvPr>
                <p14:cNvContentPartPr/>
                <p14:nvPr/>
              </p14:nvContentPartPr>
              <p14:xfrm>
                <a:off x="6698490" y="1921206"/>
                <a:ext cx="144720" cy="1490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055B39C-B01A-432B-8A11-A0FE12005D8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689490" y="1912206"/>
                  <a:ext cx="1623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C485C0F-1712-42E8-BCA3-428A06CE645D}"/>
                    </a:ext>
                  </a:extLst>
                </p14:cNvPr>
                <p14:cNvContentPartPr/>
                <p14:nvPr/>
              </p14:nvContentPartPr>
              <p14:xfrm>
                <a:off x="6922050" y="1968006"/>
                <a:ext cx="172800" cy="1346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C485C0F-1712-42E8-BCA3-428A06CE645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913410" y="1959006"/>
                  <a:ext cx="190440" cy="15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8985E25A-46D3-4D41-8A57-1C7498FA8F40}"/>
              </a:ext>
            </a:extLst>
          </p:cNvPr>
          <p:cNvGrpSpPr/>
          <p:nvPr/>
        </p:nvGrpSpPr>
        <p:grpSpPr>
          <a:xfrm>
            <a:off x="9156570" y="1560846"/>
            <a:ext cx="2168280" cy="1253160"/>
            <a:chOff x="9156570" y="1560846"/>
            <a:chExt cx="2168280" cy="125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5194161-EB51-48A5-81C6-32B5C3645050}"/>
                    </a:ext>
                  </a:extLst>
                </p14:cNvPr>
                <p14:cNvContentPartPr/>
                <p14:nvPr/>
              </p14:nvContentPartPr>
              <p14:xfrm>
                <a:off x="9156570" y="2223966"/>
                <a:ext cx="108720" cy="1476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5194161-EB51-48A5-81C6-32B5C364505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147570" y="2215326"/>
                  <a:ext cx="1263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CE8AC0C-DED3-41D9-80D6-05C69F741AEA}"/>
                    </a:ext>
                  </a:extLst>
                </p14:cNvPr>
                <p14:cNvContentPartPr/>
                <p14:nvPr/>
              </p14:nvContentPartPr>
              <p14:xfrm>
                <a:off x="9163410" y="2022006"/>
                <a:ext cx="60120" cy="590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CE8AC0C-DED3-41D9-80D6-05C69F741AE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154410" y="2013006"/>
                  <a:ext cx="777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1E7F108-A681-4EFB-BC83-01F548123688}"/>
                    </a:ext>
                  </a:extLst>
                </p14:cNvPr>
                <p14:cNvContentPartPr/>
                <p14:nvPr/>
              </p14:nvContentPartPr>
              <p14:xfrm>
                <a:off x="9265650" y="1723926"/>
                <a:ext cx="392760" cy="2638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1E7F108-A681-4EFB-BC83-01F54812368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257010" y="1715286"/>
                  <a:ext cx="4104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AD583D4-BE67-42DD-94FC-1FEADC378BA6}"/>
                    </a:ext>
                  </a:extLst>
                </p14:cNvPr>
                <p14:cNvContentPartPr/>
                <p14:nvPr/>
              </p14:nvContentPartPr>
              <p14:xfrm>
                <a:off x="9550770" y="1674966"/>
                <a:ext cx="159120" cy="1767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AD583D4-BE67-42DD-94FC-1FEADC378BA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541770" y="1666326"/>
                  <a:ext cx="1767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27BAABA-98D9-4A01-B563-7C0D4108574B}"/>
                    </a:ext>
                  </a:extLst>
                </p14:cNvPr>
                <p14:cNvContentPartPr/>
                <p14:nvPr/>
              </p14:nvContentPartPr>
              <p14:xfrm>
                <a:off x="9359970" y="1988526"/>
                <a:ext cx="368280" cy="756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27BAABA-98D9-4A01-B563-7C0D4108574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350970" y="1979886"/>
                  <a:ext cx="3859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D44564D-EF82-4496-A8C1-30F34BBAE800}"/>
                    </a:ext>
                  </a:extLst>
                </p14:cNvPr>
                <p14:cNvContentPartPr/>
                <p14:nvPr/>
              </p14:nvContentPartPr>
              <p14:xfrm>
                <a:off x="9631050" y="1922286"/>
                <a:ext cx="134640" cy="1594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D44564D-EF82-4496-A8C1-30F34BBAE80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622410" y="1913286"/>
                  <a:ext cx="1522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8560E76-F279-48AB-8625-3E2791C4795D}"/>
                    </a:ext>
                  </a:extLst>
                </p14:cNvPr>
                <p14:cNvContentPartPr/>
                <p14:nvPr/>
              </p14:nvContentPartPr>
              <p14:xfrm>
                <a:off x="9403530" y="2156286"/>
                <a:ext cx="345960" cy="1144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8560E76-F279-48AB-8625-3E2791C4795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394890" y="2147646"/>
                  <a:ext cx="3636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20BE94E-5F7C-4912-A590-8B8B17E6B457}"/>
                    </a:ext>
                  </a:extLst>
                </p14:cNvPr>
                <p14:cNvContentPartPr/>
                <p14:nvPr/>
              </p14:nvContentPartPr>
              <p14:xfrm>
                <a:off x="9677130" y="2159166"/>
                <a:ext cx="143280" cy="2181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20BE94E-5F7C-4912-A590-8B8B17E6B45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668490" y="2150526"/>
                  <a:ext cx="1609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3C3CA06-1DC1-486D-BF6A-C6222FDE104F}"/>
                    </a:ext>
                  </a:extLst>
                </p14:cNvPr>
                <p14:cNvContentPartPr/>
                <p14:nvPr/>
              </p14:nvContentPartPr>
              <p14:xfrm>
                <a:off x="9403170" y="2265366"/>
                <a:ext cx="359640" cy="3042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3C3CA06-1DC1-486D-BF6A-C6222FDE104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394530" y="2256726"/>
                  <a:ext cx="37728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508576F-9D62-42A5-97C9-36E333668261}"/>
                    </a:ext>
                  </a:extLst>
                </p14:cNvPr>
                <p14:cNvContentPartPr/>
                <p14:nvPr/>
              </p14:nvContentPartPr>
              <p14:xfrm>
                <a:off x="9726810" y="2467686"/>
                <a:ext cx="101520" cy="1587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508576F-9D62-42A5-97C9-36E33366826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718170" y="2458686"/>
                  <a:ext cx="1191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0AF4386-1B63-49AD-A385-BF30D465F2A9}"/>
                    </a:ext>
                  </a:extLst>
                </p14:cNvPr>
                <p14:cNvContentPartPr/>
                <p14:nvPr/>
              </p14:nvContentPartPr>
              <p14:xfrm>
                <a:off x="9667770" y="1606206"/>
                <a:ext cx="1597320" cy="6361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0AF4386-1B63-49AD-A385-BF30D465F2A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658770" y="1597206"/>
                  <a:ext cx="1614960" cy="65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C23BB29-B8EE-4178-87C5-63A755CF9EC3}"/>
                    </a:ext>
                  </a:extLst>
                </p14:cNvPr>
                <p14:cNvContentPartPr/>
                <p14:nvPr/>
              </p14:nvContentPartPr>
              <p14:xfrm>
                <a:off x="11176170" y="2110206"/>
                <a:ext cx="148680" cy="2520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C23BB29-B8EE-4178-87C5-63A755CF9EC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167530" y="2101566"/>
                  <a:ext cx="1663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8A7D784-0D81-4F05-B163-28DC0D3B9F5C}"/>
                    </a:ext>
                  </a:extLst>
                </p14:cNvPr>
                <p14:cNvContentPartPr/>
                <p14:nvPr/>
              </p14:nvContentPartPr>
              <p14:xfrm>
                <a:off x="10125330" y="1560846"/>
                <a:ext cx="158400" cy="1515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8A7D784-0D81-4F05-B163-28DC0D3B9F5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116690" y="1552206"/>
                  <a:ext cx="1760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2BA1D58-62EE-44F8-B5E4-64259406EAF2}"/>
                    </a:ext>
                  </a:extLst>
                </p14:cNvPr>
                <p14:cNvContentPartPr/>
                <p14:nvPr/>
              </p14:nvContentPartPr>
              <p14:xfrm>
                <a:off x="10609890" y="1753806"/>
                <a:ext cx="127440" cy="1861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2BA1D58-62EE-44F8-B5E4-64259406EAF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601250" y="1744806"/>
                  <a:ext cx="1450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04C20A8-9C68-4FE8-BD56-BF33A3805BC5}"/>
                    </a:ext>
                  </a:extLst>
                </p14:cNvPr>
                <p14:cNvContentPartPr/>
                <p14:nvPr/>
              </p14:nvContentPartPr>
              <p14:xfrm>
                <a:off x="9762450" y="1628166"/>
                <a:ext cx="480960" cy="3531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04C20A8-9C68-4FE8-BD56-BF33A3805BC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753450" y="1619526"/>
                  <a:ext cx="49860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7DFA0B1-76A2-4E05-885B-B9879D093DBA}"/>
                    </a:ext>
                  </a:extLst>
                </p14:cNvPr>
                <p14:cNvContentPartPr/>
                <p14:nvPr/>
              </p14:nvContentPartPr>
              <p14:xfrm>
                <a:off x="10118490" y="1579566"/>
                <a:ext cx="104400" cy="1285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7DFA0B1-76A2-4E05-885B-B9879D093DB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109490" y="1570566"/>
                  <a:ext cx="1220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E334554-F101-426D-834C-A855D0955155}"/>
                    </a:ext>
                  </a:extLst>
                </p14:cNvPr>
                <p14:cNvContentPartPr/>
                <p14:nvPr/>
              </p14:nvContentPartPr>
              <p14:xfrm>
                <a:off x="10275090" y="1693326"/>
                <a:ext cx="272520" cy="3456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E334554-F101-426D-834C-A855D095515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266450" y="1684326"/>
                  <a:ext cx="29016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86B768C-0D74-436C-822A-BF3D2E2C38B7}"/>
                    </a:ext>
                  </a:extLst>
                </p14:cNvPr>
                <p14:cNvContentPartPr/>
                <p14:nvPr/>
              </p14:nvContentPartPr>
              <p14:xfrm>
                <a:off x="10492170" y="1957566"/>
                <a:ext cx="108000" cy="1656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86B768C-0D74-436C-822A-BF3D2E2C38B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483170" y="1948566"/>
                  <a:ext cx="1256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644749C-2FAB-46FD-A954-B66C068B632E}"/>
                    </a:ext>
                  </a:extLst>
                </p14:cNvPr>
                <p14:cNvContentPartPr/>
                <p14:nvPr/>
              </p14:nvContentPartPr>
              <p14:xfrm>
                <a:off x="10620330" y="2131446"/>
                <a:ext cx="387360" cy="1267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644749C-2FAB-46FD-A954-B66C068B632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611330" y="2122446"/>
                  <a:ext cx="4050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57D725A-44E1-4296-A8F4-ABD5D98EE38B}"/>
                    </a:ext>
                  </a:extLst>
                </p14:cNvPr>
                <p14:cNvContentPartPr/>
                <p14:nvPr/>
              </p14:nvContentPartPr>
              <p14:xfrm>
                <a:off x="10906170" y="2195166"/>
                <a:ext cx="122760" cy="1530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57D725A-44E1-4296-A8F4-ABD5D98EE38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897530" y="2186166"/>
                  <a:ext cx="1404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B32F288-09CC-4C95-AEE7-26F5549C357D}"/>
                    </a:ext>
                  </a:extLst>
                </p14:cNvPr>
                <p14:cNvContentPartPr/>
                <p14:nvPr/>
              </p14:nvContentPartPr>
              <p14:xfrm>
                <a:off x="9866490" y="2095086"/>
                <a:ext cx="658800" cy="1879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B32F288-09CC-4C95-AEE7-26F5549C357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857850" y="2086446"/>
                  <a:ext cx="6764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1B11ACA-A0CA-4A85-A7B3-6C30778B67A2}"/>
                    </a:ext>
                  </a:extLst>
                </p14:cNvPr>
                <p14:cNvContentPartPr/>
                <p14:nvPr/>
              </p14:nvContentPartPr>
              <p14:xfrm>
                <a:off x="10401810" y="2056566"/>
                <a:ext cx="121680" cy="1216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1B11ACA-A0CA-4A85-A7B3-6C30778B67A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393170" y="2047926"/>
                  <a:ext cx="1393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FA70046-BFE6-4B37-B6F8-07C7213590DC}"/>
                    </a:ext>
                  </a:extLst>
                </p14:cNvPr>
                <p14:cNvContentPartPr/>
                <p14:nvPr/>
              </p14:nvContentPartPr>
              <p14:xfrm>
                <a:off x="10510890" y="2177166"/>
                <a:ext cx="523080" cy="3474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FA70046-BFE6-4B37-B6F8-07C7213590D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501890" y="2168526"/>
                  <a:ext cx="54072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8C0B8B4-2D13-4FF9-AFB9-F57DC33B1447}"/>
                    </a:ext>
                  </a:extLst>
                </p14:cNvPr>
                <p14:cNvContentPartPr/>
                <p14:nvPr/>
              </p14:nvContentPartPr>
              <p14:xfrm>
                <a:off x="10947210" y="2364726"/>
                <a:ext cx="102240" cy="1404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8C0B8B4-2D13-4FF9-AFB9-F57DC33B144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938570" y="2355726"/>
                  <a:ext cx="1198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680CDDE-A6D8-4159-ADD5-2C467CDBAEA3}"/>
                    </a:ext>
                  </a:extLst>
                </p14:cNvPr>
                <p14:cNvContentPartPr/>
                <p14:nvPr/>
              </p14:nvContentPartPr>
              <p14:xfrm>
                <a:off x="9876930" y="2636886"/>
                <a:ext cx="1112760" cy="1486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680CDDE-A6D8-4159-ADD5-2C467CDBAEA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867930" y="2627886"/>
                  <a:ext cx="11304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77A676E-F118-49DE-BCC5-2929A81B100E}"/>
                    </a:ext>
                  </a:extLst>
                </p14:cNvPr>
                <p14:cNvContentPartPr/>
                <p14:nvPr/>
              </p14:nvContentPartPr>
              <p14:xfrm>
                <a:off x="10931010" y="2595126"/>
                <a:ext cx="117720" cy="2188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77A676E-F118-49DE-BCC5-2929A81B100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922370" y="2586486"/>
                  <a:ext cx="135360" cy="23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C58E4CA-9134-41C6-999B-5C0E6788DB38}"/>
              </a:ext>
            </a:extLst>
          </p:cNvPr>
          <p:cNvGrpSpPr/>
          <p:nvPr/>
        </p:nvGrpSpPr>
        <p:grpSpPr>
          <a:xfrm>
            <a:off x="1509810" y="3124326"/>
            <a:ext cx="307800" cy="271800"/>
            <a:chOff x="1509810" y="3124326"/>
            <a:chExt cx="307800" cy="27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0A79076-D71A-4C40-B22C-AD5C2542CFE8}"/>
                    </a:ext>
                  </a:extLst>
                </p14:cNvPr>
                <p14:cNvContentPartPr/>
                <p14:nvPr/>
              </p14:nvContentPartPr>
              <p14:xfrm>
                <a:off x="1509810" y="3124326"/>
                <a:ext cx="254160" cy="2718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0A79076-D71A-4C40-B22C-AD5C2542CFE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500810" y="3115326"/>
                  <a:ext cx="27180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7A19DE5-F42F-4A12-92DB-C649108B9B62}"/>
                    </a:ext>
                  </a:extLst>
                </p14:cNvPr>
                <p14:cNvContentPartPr/>
                <p14:nvPr/>
              </p14:nvContentPartPr>
              <p14:xfrm>
                <a:off x="1604850" y="3268326"/>
                <a:ext cx="212760" cy="414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7A19DE5-F42F-4A12-92DB-C649108B9B6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595850" y="3259686"/>
                  <a:ext cx="230400" cy="5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051A885B-DF2B-4122-AFB1-849CC800BD18}"/>
              </a:ext>
            </a:extLst>
          </p:cNvPr>
          <p:cNvGrpSpPr/>
          <p:nvPr/>
        </p:nvGrpSpPr>
        <p:grpSpPr>
          <a:xfrm>
            <a:off x="2058450" y="2945766"/>
            <a:ext cx="1719360" cy="444240"/>
            <a:chOff x="2058450" y="2945766"/>
            <a:chExt cx="1719360" cy="44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811363E-C508-4FDE-A039-B94B14D643AB}"/>
                    </a:ext>
                  </a:extLst>
                </p14:cNvPr>
                <p14:cNvContentPartPr/>
                <p14:nvPr/>
              </p14:nvContentPartPr>
              <p14:xfrm>
                <a:off x="2058450" y="3145206"/>
                <a:ext cx="154080" cy="1706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811363E-C508-4FDE-A039-B94B14D643A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049810" y="3136206"/>
                  <a:ext cx="1717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9745167-D3DB-4B4A-A4A9-6CB0E5E35F92}"/>
                    </a:ext>
                  </a:extLst>
                </p14:cNvPr>
                <p14:cNvContentPartPr/>
                <p14:nvPr/>
              </p14:nvContentPartPr>
              <p14:xfrm>
                <a:off x="2339610" y="3131166"/>
                <a:ext cx="153720" cy="1854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9745167-D3DB-4B4A-A4A9-6CB0E5E35F9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330970" y="3122526"/>
                  <a:ext cx="1713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320BC11-BBD5-488B-B507-596DEE2F34C0}"/>
                    </a:ext>
                  </a:extLst>
                </p14:cNvPr>
                <p14:cNvContentPartPr/>
                <p14:nvPr/>
              </p14:nvContentPartPr>
              <p14:xfrm>
                <a:off x="2377770" y="3207126"/>
                <a:ext cx="105840" cy="194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320BC11-BBD5-488B-B507-596DEE2F34C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368770" y="3198486"/>
                  <a:ext cx="1234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751FCE6-E4FC-4505-A164-EB4D5FE2F1A4}"/>
                    </a:ext>
                  </a:extLst>
                </p14:cNvPr>
                <p14:cNvContentPartPr/>
                <p14:nvPr/>
              </p14:nvContentPartPr>
              <p14:xfrm>
                <a:off x="2559930" y="2945766"/>
                <a:ext cx="288000" cy="4251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751FCE6-E4FC-4505-A164-EB4D5FE2F1A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550930" y="2936766"/>
                  <a:ext cx="30564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494659F-5FE5-4514-B7AB-9AC8C7B90E4B}"/>
                    </a:ext>
                  </a:extLst>
                </p14:cNvPr>
                <p14:cNvContentPartPr/>
                <p14:nvPr/>
              </p14:nvContentPartPr>
              <p14:xfrm>
                <a:off x="2959170" y="3065646"/>
                <a:ext cx="141120" cy="2599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494659F-5FE5-4514-B7AB-9AC8C7B90E4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950530" y="3056646"/>
                  <a:ext cx="1587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66A7099-96DB-4195-9E03-4D424BBED2C2}"/>
                    </a:ext>
                  </a:extLst>
                </p14:cNvPr>
                <p14:cNvContentPartPr/>
                <p14:nvPr/>
              </p14:nvContentPartPr>
              <p14:xfrm>
                <a:off x="3132690" y="2987526"/>
                <a:ext cx="118800" cy="3632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66A7099-96DB-4195-9E03-4D424BBED2C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124050" y="2978526"/>
                  <a:ext cx="13644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0EDCF4E-DCE8-4B3F-885E-7DFBDD867639}"/>
                    </a:ext>
                  </a:extLst>
                </p14:cNvPr>
                <p14:cNvContentPartPr/>
                <p14:nvPr/>
              </p14:nvContentPartPr>
              <p14:xfrm>
                <a:off x="3311250" y="3153126"/>
                <a:ext cx="86400" cy="1580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0EDCF4E-DCE8-4B3F-885E-7DFBDD86763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302250" y="3144126"/>
                  <a:ext cx="1040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7F23382-5C4C-4227-88B3-FC831A606314}"/>
                    </a:ext>
                  </a:extLst>
                </p14:cNvPr>
                <p14:cNvContentPartPr/>
                <p14:nvPr/>
              </p14:nvContentPartPr>
              <p14:xfrm>
                <a:off x="3444810" y="3120006"/>
                <a:ext cx="170280" cy="2311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7F23382-5C4C-4227-88B3-FC831A60631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435810" y="3111006"/>
                  <a:ext cx="1879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6222300-6151-42DC-905C-4C510054265C}"/>
                    </a:ext>
                  </a:extLst>
                </p14:cNvPr>
                <p14:cNvContentPartPr/>
                <p14:nvPr/>
              </p14:nvContentPartPr>
              <p14:xfrm>
                <a:off x="3476490" y="3198126"/>
                <a:ext cx="149400" cy="1908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6222300-6151-42DC-905C-4C510054265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467490" y="3189126"/>
                  <a:ext cx="1670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2C090B6-776E-419C-81FD-C9E4357900A1}"/>
                    </a:ext>
                  </a:extLst>
                </p14:cNvPr>
                <p14:cNvContentPartPr/>
                <p14:nvPr/>
              </p14:nvContentPartPr>
              <p14:xfrm>
                <a:off x="3666930" y="2978526"/>
                <a:ext cx="110880" cy="4114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2C090B6-776E-419C-81FD-C9E4357900A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658290" y="2969886"/>
                  <a:ext cx="128520" cy="42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DF2CAC72-85C2-4721-97AD-BD54C2AD24D3}"/>
              </a:ext>
            </a:extLst>
          </p:cNvPr>
          <p:cNvGrpSpPr/>
          <p:nvPr/>
        </p:nvGrpSpPr>
        <p:grpSpPr>
          <a:xfrm>
            <a:off x="4759170" y="2914446"/>
            <a:ext cx="1708920" cy="624240"/>
            <a:chOff x="4759170" y="2914446"/>
            <a:chExt cx="1708920" cy="62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B9B2330-C56A-4CE4-92D1-64B9C3A51E2B}"/>
                    </a:ext>
                  </a:extLst>
                </p14:cNvPr>
                <p14:cNvContentPartPr/>
                <p14:nvPr/>
              </p14:nvContentPartPr>
              <p14:xfrm>
                <a:off x="4845930" y="2914446"/>
                <a:ext cx="227160" cy="316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B9B2330-C56A-4CE4-92D1-64B9C3A51E2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837290" y="2905806"/>
                  <a:ext cx="2448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066319E-7B80-4808-9613-D91B5B5CCCF3}"/>
                    </a:ext>
                  </a:extLst>
                </p14:cNvPr>
                <p14:cNvContentPartPr/>
                <p14:nvPr/>
              </p14:nvContentPartPr>
              <p14:xfrm>
                <a:off x="4866090" y="2938926"/>
                <a:ext cx="221760" cy="2278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066319E-7B80-4808-9613-D91B5B5CCCF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857450" y="2930286"/>
                  <a:ext cx="2394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175D41E-7F93-420B-A633-F08DDE6998FD}"/>
                    </a:ext>
                  </a:extLst>
                </p14:cNvPr>
                <p14:cNvContentPartPr/>
                <p14:nvPr/>
              </p14:nvContentPartPr>
              <p14:xfrm>
                <a:off x="4759170" y="3318006"/>
                <a:ext cx="165600" cy="1486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175D41E-7F93-420B-A633-F08DDE6998F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750530" y="3309366"/>
                  <a:ext cx="1832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E9BF5CD-BFB4-4BC8-A35F-455FDF321B58}"/>
                    </a:ext>
                  </a:extLst>
                </p14:cNvPr>
                <p14:cNvContentPartPr/>
                <p14:nvPr/>
              </p14:nvContentPartPr>
              <p14:xfrm>
                <a:off x="4956090" y="3304326"/>
                <a:ext cx="108720" cy="1519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E9BF5CD-BFB4-4BC8-A35F-455FDF321B5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947450" y="3295686"/>
                  <a:ext cx="1263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1DA6118-D737-4DF8-9B46-166B47F86439}"/>
                    </a:ext>
                  </a:extLst>
                </p14:cNvPr>
                <p14:cNvContentPartPr/>
                <p14:nvPr/>
              </p14:nvContentPartPr>
              <p14:xfrm>
                <a:off x="4977330" y="3362286"/>
                <a:ext cx="110160" cy="378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1DA6118-D737-4DF8-9B46-166B47F8643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968690" y="3353646"/>
                  <a:ext cx="1278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D5EC6D8-15F2-4300-A5F5-64B06B021369}"/>
                    </a:ext>
                  </a:extLst>
                </p14:cNvPr>
                <p14:cNvContentPartPr/>
                <p14:nvPr/>
              </p14:nvContentPartPr>
              <p14:xfrm>
                <a:off x="5122050" y="3269766"/>
                <a:ext cx="86400" cy="1983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D5EC6D8-15F2-4300-A5F5-64B06B02136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113050" y="3261126"/>
                  <a:ext cx="1040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A0FCE4C-2796-4ACF-8049-A4F5EB1D541E}"/>
                    </a:ext>
                  </a:extLst>
                </p14:cNvPr>
                <p14:cNvContentPartPr/>
                <p14:nvPr/>
              </p14:nvContentPartPr>
              <p14:xfrm>
                <a:off x="5217450" y="3243486"/>
                <a:ext cx="163800" cy="1159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A0FCE4C-2796-4ACF-8049-A4F5EB1D541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208810" y="3234846"/>
                  <a:ext cx="1814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4BFE399-3BC1-4868-8AFD-7E0EC1132C9D}"/>
                    </a:ext>
                  </a:extLst>
                </p14:cNvPr>
                <p14:cNvContentPartPr/>
                <p14:nvPr/>
              </p14:nvContentPartPr>
              <p14:xfrm>
                <a:off x="5423730" y="3304326"/>
                <a:ext cx="65880" cy="1587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4BFE399-3BC1-4868-8AFD-7E0EC1132C9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415090" y="3295686"/>
                  <a:ext cx="835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2C1B5F1-F1EF-4C79-ABFC-5F6B37374117}"/>
                    </a:ext>
                  </a:extLst>
                </p14:cNvPr>
                <p14:cNvContentPartPr/>
                <p14:nvPr/>
              </p14:nvContentPartPr>
              <p14:xfrm>
                <a:off x="5518770" y="3344286"/>
                <a:ext cx="174960" cy="1944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2C1B5F1-F1EF-4C79-ABFC-5F6B3737411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509770" y="3335286"/>
                  <a:ext cx="1926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40D1E01-6D43-4910-9D9E-1EACC5F531A9}"/>
                    </a:ext>
                  </a:extLst>
                </p14:cNvPr>
                <p14:cNvContentPartPr/>
                <p14:nvPr/>
              </p14:nvContentPartPr>
              <p14:xfrm>
                <a:off x="5821890" y="3021726"/>
                <a:ext cx="70200" cy="1857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40D1E01-6D43-4910-9D9E-1EACC5F531A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813250" y="3013086"/>
                  <a:ext cx="878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238029B-4AD2-42C0-9C34-650EF3AD97DD}"/>
                    </a:ext>
                  </a:extLst>
                </p14:cNvPr>
                <p14:cNvContentPartPr/>
                <p14:nvPr/>
              </p14:nvContentPartPr>
              <p14:xfrm>
                <a:off x="5790930" y="3040446"/>
                <a:ext cx="147960" cy="1386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238029B-4AD2-42C0-9C34-650EF3AD97D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781930" y="3031806"/>
                  <a:ext cx="1656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D918488-A3F2-40CF-B5C1-C868AB9D31D1}"/>
                    </a:ext>
                  </a:extLst>
                </p14:cNvPr>
                <p14:cNvContentPartPr/>
                <p14:nvPr/>
              </p14:nvContentPartPr>
              <p14:xfrm>
                <a:off x="6005850" y="3053406"/>
                <a:ext cx="461520" cy="2088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D918488-A3F2-40CF-B5C1-C868AB9D31D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996850" y="3044766"/>
                  <a:ext cx="4791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4F422D4-05FB-4AD7-97EE-D562447F61DA}"/>
                    </a:ext>
                  </a:extLst>
                </p14:cNvPr>
                <p14:cNvContentPartPr/>
                <p14:nvPr/>
              </p14:nvContentPartPr>
              <p14:xfrm>
                <a:off x="6385290" y="3111006"/>
                <a:ext cx="82800" cy="900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4F422D4-05FB-4AD7-97EE-D562447F61D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376290" y="3102006"/>
                  <a:ext cx="10044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B7778B91-1A1D-4611-9A21-043EEB1E1831}"/>
              </a:ext>
            </a:extLst>
          </p:cNvPr>
          <p:cNvGrpSpPr/>
          <p:nvPr/>
        </p:nvGrpSpPr>
        <p:grpSpPr>
          <a:xfrm>
            <a:off x="6730530" y="2900046"/>
            <a:ext cx="1535400" cy="691920"/>
            <a:chOff x="6730530" y="2900046"/>
            <a:chExt cx="1535400" cy="69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CCB5C41-331C-47BE-9022-4EF13F5CF910}"/>
                    </a:ext>
                  </a:extLst>
                </p14:cNvPr>
                <p14:cNvContentPartPr/>
                <p14:nvPr/>
              </p14:nvContentPartPr>
              <p14:xfrm>
                <a:off x="6763650" y="2900046"/>
                <a:ext cx="252720" cy="172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CCB5C41-331C-47BE-9022-4EF13F5CF91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755010" y="2891046"/>
                  <a:ext cx="2703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10627FC-D4C2-414F-8015-236CD3CD4694}"/>
                    </a:ext>
                  </a:extLst>
                </p14:cNvPr>
                <p14:cNvContentPartPr/>
                <p14:nvPr/>
              </p14:nvContentPartPr>
              <p14:xfrm>
                <a:off x="6792450" y="2930646"/>
                <a:ext cx="228600" cy="2426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10627FC-D4C2-414F-8015-236CD3CD469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783450" y="2922006"/>
                  <a:ext cx="2462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40C8D9B-999B-44A2-89C0-4E69924B1F76}"/>
                    </a:ext>
                  </a:extLst>
                </p14:cNvPr>
                <p14:cNvContentPartPr/>
                <p14:nvPr/>
              </p14:nvContentPartPr>
              <p14:xfrm>
                <a:off x="6730530" y="3374526"/>
                <a:ext cx="159840" cy="1332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40C8D9B-999B-44A2-89C0-4E69924B1F7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721890" y="3365886"/>
                  <a:ext cx="1774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AB3897F-EC38-42DD-BE39-91D0A7809FE5}"/>
                    </a:ext>
                  </a:extLst>
                </p14:cNvPr>
                <p14:cNvContentPartPr/>
                <p14:nvPr/>
              </p14:nvContentPartPr>
              <p14:xfrm>
                <a:off x="6921690" y="3336006"/>
                <a:ext cx="115200" cy="1990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AB3897F-EC38-42DD-BE39-91D0A7809FE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913050" y="3327006"/>
                  <a:ext cx="1328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829BFE3-138F-47FA-90DF-A8007748F2FE}"/>
                    </a:ext>
                  </a:extLst>
                </p14:cNvPr>
                <p14:cNvContentPartPr/>
                <p14:nvPr/>
              </p14:nvContentPartPr>
              <p14:xfrm>
                <a:off x="7093770" y="3320886"/>
                <a:ext cx="72720" cy="2167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829BFE3-138F-47FA-90DF-A8007748F2F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084770" y="3312246"/>
                  <a:ext cx="903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9533201-87EA-46E4-AE64-E882E6E6B210}"/>
                    </a:ext>
                  </a:extLst>
                </p14:cNvPr>
                <p14:cNvContentPartPr/>
                <p14:nvPr/>
              </p14:nvContentPartPr>
              <p14:xfrm>
                <a:off x="7180530" y="3309006"/>
                <a:ext cx="76320" cy="882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9533201-87EA-46E4-AE64-E882E6E6B21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171890" y="3300366"/>
                  <a:ext cx="939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5D547C5-A200-4E23-A347-F67D06709AF6}"/>
                    </a:ext>
                  </a:extLst>
                </p14:cNvPr>
                <p14:cNvContentPartPr/>
                <p14:nvPr/>
              </p14:nvContentPartPr>
              <p14:xfrm>
                <a:off x="7320570" y="3300366"/>
                <a:ext cx="90360" cy="1011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5D547C5-A200-4E23-A347-F67D06709AF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311930" y="3291726"/>
                  <a:ext cx="1080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58376FEC-E04A-4D28-A4D4-B47AC7958713}"/>
                    </a:ext>
                  </a:extLst>
                </p14:cNvPr>
                <p14:cNvContentPartPr/>
                <p14:nvPr/>
              </p14:nvContentPartPr>
              <p14:xfrm>
                <a:off x="7421370" y="3293526"/>
                <a:ext cx="82800" cy="1378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58376FEC-E04A-4D28-A4D4-B47AC795871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412370" y="3284526"/>
                  <a:ext cx="1004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CA61C4C-D5BA-49A1-B232-36438FB06ED5}"/>
                    </a:ext>
                  </a:extLst>
                </p14:cNvPr>
                <p14:cNvContentPartPr/>
                <p14:nvPr/>
              </p14:nvContentPartPr>
              <p14:xfrm>
                <a:off x="7562490" y="3382086"/>
                <a:ext cx="58680" cy="1612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CA61C4C-D5BA-49A1-B232-36438FB06ED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553850" y="3373086"/>
                  <a:ext cx="763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A131E74-CD27-4DB0-8FD4-69E40FF6BCA1}"/>
                    </a:ext>
                  </a:extLst>
                </p14:cNvPr>
                <p14:cNvContentPartPr/>
                <p14:nvPr/>
              </p14:nvContentPartPr>
              <p14:xfrm>
                <a:off x="7659330" y="3365526"/>
                <a:ext cx="171000" cy="2264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A131E74-CD27-4DB0-8FD4-69E40FF6BCA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650330" y="3356886"/>
                  <a:ext cx="1886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B573B35-7861-417A-8A4C-6A6B727CD6C6}"/>
                    </a:ext>
                  </a:extLst>
                </p14:cNvPr>
                <p14:cNvContentPartPr/>
                <p14:nvPr/>
              </p14:nvContentPartPr>
              <p14:xfrm>
                <a:off x="7983690" y="3010206"/>
                <a:ext cx="61200" cy="23040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B573B35-7861-417A-8A4C-6A6B727CD6C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974690" y="3001566"/>
                  <a:ext cx="788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B529A8D-47DE-4F56-A147-7CB94292FBD5}"/>
                    </a:ext>
                  </a:extLst>
                </p14:cNvPr>
                <p14:cNvContentPartPr/>
                <p14:nvPr/>
              </p14:nvContentPartPr>
              <p14:xfrm>
                <a:off x="7936170" y="3081846"/>
                <a:ext cx="110520" cy="1767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B529A8D-47DE-4F56-A147-7CB94292FBD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927170" y="3072846"/>
                  <a:ext cx="1281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7B431F1-E1A2-4ED5-876A-5B9A27BC4EAF}"/>
                    </a:ext>
                  </a:extLst>
                </p14:cNvPr>
                <p14:cNvContentPartPr/>
                <p14:nvPr/>
              </p14:nvContentPartPr>
              <p14:xfrm>
                <a:off x="8124450" y="3181206"/>
                <a:ext cx="141480" cy="12744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7B431F1-E1A2-4ED5-876A-5B9A27BC4EA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115450" y="3172206"/>
                  <a:ext cx="159120" cy="14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24468DEC-1DC0-4CCC-8FBF-8FDBE8DFEA95}"/>
              </a:ext>
            </a:extLst>
          </p:cNvPr>
          <p:cNvGrpSpPr/>
          <p:nvPr/>
        </p:nvGrpSpPr>
        <p:grpSpPr>
          <a:xfrm>
            <a:off x="5277210" y="4434006"/>
            <a:ext cx="182520" cy="215640"/>
            <a:chOff x="5277210" y="4434006"/>
            <a:chExt cx="182520" cy="21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85B6D33-38FB-4DC9-BC7C-94D3455CE36C}"/>
                    </a:ext>
                  </a:extLst>
                </p14:cNvPr>
                <p14:cNvContentPartPr/>
                <p14:nvPr/>
              </p14:nvContentPartPr>
              <p14:xfrm>
                <a:off x="5339850" y="4497726"/>
                <a:ext cx="30240" cy="1519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85B6D33-38FB-4DC9-BC7C-94D3455CE36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330850" y="4488726"/>
                  <a:ext cx="478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1A47B26-71E4-4576-8ADC-E5BD37F07E0A}"/>
                    </a:ext>
                  </a:extLst>
                </p14:cNvPr>
                <p14:cNvContentPartPr/>
                <p14:nvPr/>
              </p14:nvContentPartPr>
              <p14:xfrm>
                <a:off x="5277210" y="4434006"/>
                <a:ext cx="182520" cy="1033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1A47B26-71E4-4576-8ADC-E5BD37F07E0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268570" y="4425366"/>
                  <a:ext cx="200160" cy="12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B9996D9B-1401-49B9-B597-98C184F7D7AE}"/>
              </a:ext>
            </a:extLst>
          </p:cNvPr>
          <p:cNvGrpSpPr/>
          <p:nvPr/>
        </p:nvGrpSpPr>
        <p:grpSpPr>
          <a:xfrm>
            <a:off x="5282970" y="4746846"/>
            <a:ext cx="856080" cy="238320"/>
            <a:chOff x="5282970" y="4746846"/>
            <a:chExt cx="856080" cy="23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33EC67F-1EE6-4BEB-866E-FB1EB9734632}"/>
                    </a:ext>
                  </a:extLst>
                </p14:cNvPr>
                <p14:cNvContentPartPr/>
                <p14:nvPr/>
              </p14:nvContentPartPr>
              <p14:xfrm>
                <a:off x="5282970" y="4749366"/>
                <a:ext cx="225000" cy="1699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33EC67F-1EE6-4BEB-866E-FB1EB973463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274330" y="4740726"/>
                  <a:ext cx="2426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9DE6E4B1-C80E-459E-B296-A10E3D0F4196}"/>
                    </a:ext>
                  </a:extLst>
                </p14:cNvPr>
                <p14:cNvContentPartPr/>
                <p14:nvPr/>
              </p14:nvContentPartPr>
              <p14:xfrm>
                <a:off x="5464770" y="4766286"/>
                <a:ext cx="61200" cy="32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9DE6E4B1-C80E-459E-B296-A10E3D0F419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455770" y="4757286"/>
                  <a:ext cx="788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457B4DC-EB3D-44B1-A753-6537AFC9D655}"/>
                    </a:ext>
                  </a:extLst>
                </p14:cNvPr>
                <p14:cNvContentPartPr/>
                <p14:nvPr/>
              </p14:nvContentPartPr>
              <p14:xfrm>
                <a:off x="5577810" y="4746846"/>
                <a:ext cx="102240" cy="14220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457B4DC-EB3D-44B1-A753-6537AFC9D65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568810" y="4738206"/>
                  <a:ext cx="1198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27B96A1-1FD7-4CD6-8AD8-64127FBF13BF}"/>
                    </a:ext>
                  </a:extLst>
                </p14:cNvPr>
                <p14:cNvContentPartPr/>
                <p14:nvPr/>
              </p14:nvContentPartPr>
              <p14:xfrm>
                <a:off x="5704170" y="4770246"/>
                <a:ext cx="133200" cy="11304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27B96A1-1FD7-4CD6-8AD8-64127FBF13B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695170" y="4761606"/>
                  <a:ext cx="1508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622B295-AFF8-4A9D-9DD5-5BD1D75634E5}"/>
                    </a:ext>
                  </a:extLst>
                </p14:cNvPr>
                <p14:cNvContentPartPr/>
                <p14:nvPr/>
              </p14:nvContentPartPr>
              <p14:xfrm>
                <a:off x="5878770" y="4766286"/>
                <a:ext cx="78480" cy="1094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622B295-AFF8-4A9D-9DD5-5BD1D75634E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870130" y="4757646"/>
                  <a:ext cx="961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556838B2-44A7-4DD4-A481-A602EC923D05}"/>
                    </a:ext>
                  </a:extLst>
                </p14:cNvPr>
                <p14:cNvContentPartPr/>
                <p14:nvPr/>
              </p14:nvContentPartPr>
              <p14:xfrm>
                <a:off x="6001530" y="4772406"/>
                <a:ext cx="137520" cy="2127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556838B2-44A7-4DD4-A481-A602EC923D0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992530" y="4763406"/>
                  <a:ext cx="155160" cy="23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63008090-FAA4-4F1E-97B8-2A72FB4F59E4}"/>
              </a:ext>
            </a:extLst>
          </p:cNvPr>
          <p:cNvGrpSpPr/>
          <p:nvPr/>
        </p:nvGrpSpPr>
        <p:grpSpPr>
          <a:xfrm>
            <a:off x="4186410" y="3926766"/>
            <a:ext cx="2512440" cy="439920"/>
            <a:chOff x="4186410" y="3926766"/>
            <a:chExt cx="2512440" cy="43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CBCE3B6-6129-48D4-9D8C-D8451C908101}"/>
                    </a:ext>
                  </a:extLst>
                </p14:cNvPr>
                <p14:cNvContentPartPr/>
                <p14:nvPr/>
              </p14:nvContentPartPr>
              <p14:xfrm>
                <a:off x="4732170" y="4020006"/>
                <a:ext cx="119520" cy="2001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CBCE3B6-6129-48D4-9D8C-D8451C90810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723530" y="4011006"/>
                  <a:ext cx="1371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0D3881E-2A95-4419-A90D-B5DEBA0CCD57}"/>
                    </a:ext>
                  </a:extLst>
                </p14:cNvPr>
                <p14:cNvContentPartPr/>
                <p14:nvPr/>
              </p14:nvContentPartPr>
              <p14:xfrm>
                <a:off x="4693650" y="4040886"/>
                <a:ext cx="182880" cy="1386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0D3881E-2A95-4419-A90D-B5DEBA0CCD5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685010" y="4032246"/>
                  <a:ext cx="2005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FC7D349-C8AC-4CDC-999F-F7E7FEB2C2C3}"/>
                    </a:ext>
                  </a:extLst>
                </p14:cNvPr>
                <p14:cNvContentPartPr/>
                <p14:nvPr/>
              </p14:nvContentPartPr>
              <p14:xfrm>
                <a:off x="4952850" y="4148886"/>
                <a:ext cx="168120" cy="1278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FC7D349-C8AC-4CDC-999F-F7E7FEB2C2C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944210" y="4140246"/>
                  <a:ext cx="1857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3E26720-9EC7-4D2E-A7BD-EC5727A6926B}"/>
                    </a:ext>
                  </a:extLst>
                </p14:cNvPr>
                <p14:cNvContentPartPr/>
                <p14:nvPr/>
              </p14:nvContentPartPr>
              <p14:xfrm>
                <a:off x="5257410" y="4045206"/>
                <a:ext cx="86040" cy="1720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3E26720-9EC7-4D2E-A7BD-EC5727A6926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248770" y="4036206"/>
                  <a:ext cx="1036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2CBCA57-2497-4981-9870-DA9A0D43CF22}"/>
                    </a:ext>
                  </a:extLst>
                </p14:cNvPr>
                <p14:cNvContentPartPr/>
                <p14:nvPr/>
              </p14:nvContentPartPr>
              <p14:xfrm>
                <a:off x="5268570" y="4128726"/>
                <a:ext cx="105840" cy="100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2CBCA57-2497-4981-9870-DA9A0D43CF2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259930" y="4119726"/>
                  <a:ext cx="1234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74AC9E7-EFC0-4114-985B-35D92438D980}"/>
                    </a:ext>
                  </a:extLst>
                </p14:cNvPr>
                <p14:cNvContentPartPr/>
                <p14:nvPr/>
              </p14:nvContentPartPr>
              <p14:xfrm>
                <a:off x="5548650" y="3926766"/>
                <a:ext cx="100800" cy="4399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74AC9E7-EFC0-4114-985B-35D92438D98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539650" y="3917766"/>
                  <a:ext cx="11844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42F317F-0344-4943-B419-2F8100C7BC1C}"/>
                    </a:ext>
                  </a:extLst>
                </p14:cNvPr>
                <p14:cNvContentPartPr/>
                <p14:nvPr/>
              </p14:nvContentPartPr>
              <p14:xfrm>
                <a:off x="5766450" y="4086606"/>
                <a:ext cx="126720" cy="1191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42F317F-0344-4943-B419-2F8100C7BC1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757450" y="4077606"/>
                  <a:ext cx="1443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77773BF-6B97-48B3-8398-EC9072A676BA}"/>
                    </a:ext>
                  </a:extLst>
                </p14:cNvPr>
                <p14:cNvContentPartPr/>
                <p14:nvPr/>
              </p14:nvContentPartPr>
              <p14:xfrm>
                <a:off x="5934930" y="4191006"/>
                <a:ext cx="56520" cy="900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77773BF-6B97-48B3-8398-EC9072A676B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926290" y="4182006"/>
                  <a:ext cx="741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697C3F4-D681-4D14-93E9-8F09DF130228}"/>
                    </a:ext>
                  </a:extLst>
                </p14:cNvPr>
                <p14:cNvContentPartPr/>
                <p14:nvPr/>
              </p14:nvContentPartPr>
              <p14:xfrm>
                <a:off x="6099810" y="4080126"/>
                <a:ext cx="38880" cy="1422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697C3F4-D681-4D14-93E9-8F09DF13022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090810" y="4071126"/>
                  <a:ext cx="565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44B94F7-3206-4E7E-835B-5D6310E69F39}"/>
                    </a:ext>
                  </a:extLst>
                </p14:cNvPr>
                <p14:cNvContentPartPr/>
                <p14:nvPr/>
              </p14:nvContentPartPr>
              <p14:xfrm>
                <a:off x="6212850" y="3956286"/>
                <a:ext cx="117720" cy="3920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44B94F7-3206-4E7E-835B-5D6310E69F3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203850" y="3947286"/>
                  <a:ext cx="13536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B67696F-E700-4796-9012-63719BCBF130}"/>
                    </a:ext>
                  </a:extLst>
                </p14:cNvPr>
                <p14:cNvContentPartPr/>
                <p14:nvPr/>
              </p14:nvContentPartPr>
              <p14:xfrm>
                <a:off x="4186410" y="4092006"/>
                <a:ext cx="2512440" cy="990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B67696F-E700-4796-9012-63719BCBF13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177410" y="4083006"/>
                  <a:ext cx="2530080" cy="11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B8E6ABC6-F4F4-42FF-A53D-F7948A75FBA1}"/>
              </a:ext>
            </a:extLst>
          </p:cNvPr>
          <p:cNvGrpSpPr/>
          <p:nvPr/>
        </p:nvGrpSpPr>
        <p:grpSpPr>
          <a:xfrm>
            <a:off x="1752090" y="3956286"/>
            <a:ext cx="194040" cy="230760"/>
            <a:chOff x="1752090" y="3956286"/>
            <a:chExt cx="194040" cy="23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6C84207-E60D-4CF3-A71B-031A4513196F}"/>
                    </a:ext>
                  </a:extLst>
                </p14:cNvPr>
                <p14:cNvContentPartPr/>
                <p14:nvPr/>
              </p14:nvContentPartPr>
              <p14:xfrm>
                <a:off x="1752090" y="3956286"/>
                <a:ext cx="194040" cy="23076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6C84207-E60D-4CF3-A71B-031A4513196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743090" y="3947286"/>
                  <a:ext cx="2116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3D014E1-6692-4BFE-BFAF-1479165B665D}"/>
                    </a:ext>
                  </a:extLst>
                </p14:cNvPr>
                <p14:cNvContentPartPr/>
                <p14:nvPr/>
              </p14:nvContentPartPr>
              <p14:xfrm>
                <a:off x="1811130" y="4067886"/>
                <a:ext cx="122040" cy="2952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3D014E1-6692-4BFE-BFAF-1479165B665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802130" y="4058886"/>
                  <a:ext cx="13968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3F299A88-B4D6-4053-9AF1-A11D7C0F6AE3}"/>
              </a:ext>
            </a:extLst>
          </p:cNvPr>
          <p:cNvGrpSpPr/>
          <p:nvPr/>
        </p:nvGrpSpPr>
        <p:grpSpPr>
          <a:xfrm>
            <a:off x="2179770" y="3851166"/>
            <a:ext cx="736560" cy="310680"/>
            <a:chOff x="2179770" y="3851166"/>
            <a:chExt cx="736560" cy="31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99407614-DB36-4E2D-8F8E-38BA894A458D}"/>
                    </a:ext>
                  </a:extLst>
                </p14:cNvPr>
                <p14:cNvContentPartPr/>
                <p14:nvPr/>
              </p14:nvContentPartPr>
              <p14:xfrm>
                <a:off x="2179770" y="4001646"/>
                <a:ext cx="174600" cy="16020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99407614-DB36-4E2D-8F8E-38BA894A458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171130" y="3993006"/>
                  <a:ext cx="1922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030999FC-A7CF-47BA-A238-23C3FB0CC5B2}"/>
                    </a:ext>
                  </a:extLst>
                </p14:cNvPr>
                <p14:cNvContentPartPr/>
                <p14:nvPr/>
              </p14:nvContentPartPr>
              <p14:xfrm>
                <a:off x="2450850" y="3956286"/>
                <a:ext cx="129600" cy="17892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030999FC-A7CF-47BA-A238-23C3FB0CC5B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442210" y="3947286"/>
                  <a:ext cx="1472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F2AD28A-6598-4C69-97C9-503AE72C5B0D}"/>
                    </a:ext>
                  </a:extLst>
                </p14:cNvPr>
                <p14:cNvContentPartPr/>
                <p14:nvPr/>
              </p14:nvContentPartPr>
              <p14:xfrm>
                <a:off x="2662170" y="3851166"/>
                <a:ext cx="155160" cy="2988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F2AD28A-6598-4C69-97C9-503AE72C5B0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653170" y="3842526"/>
                  <a:ext cx="1728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43ADDF8-997C-45F5-B35A-3DDF395834A1}"/>
                    </a:ext>
                  </a:extLst>
                </p14:cNvPr>
                <p14:cNvContentPartPr/>
                <p14:nvPr/>
              </p14:nvContentPartPr>
              <p14:xfrm>
                <a:off x="2687370" y="3888606"/>
                <a:ext cx="183240" cy="27324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43ADDF8-997C-45F5-B35A-3DDF395834A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678730" y="3879966"/>
                  <a:ext cx="2008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ED835E6-2C36-4546-B7F2-3F5DE77A9151}"/>
                    </a:ext>
                  </a:extLst>
                </p14:cNvPr>
                <p14:cNvContentPartPr/>
                <p14:nvPr/>
              </p14:nvContentPartPr>
              <p14:xfrm>
                <a:off x="2739210" y="4115406"/>
                <a:ext cx="177120" cy="2664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ED835E6-2C36-4546-B7F2-3F5DE77A915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730570" y="4106406"/>
                  <a:ext cx="19476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61A5DD2E-E7AE-424F-9A36-DC62E63A7483}"/>
              </a:ext>
            </a:extLst>
          </p:cNvPr>
          <p:cNvGrpSpPr/>
          <p:nvPr/>
        </p:nvGrpSpPr>
        <p:grpSpPr>
          <a:xfrm>
            <a:off x="8630250" y="4054566"/>
            <a:ext cx="349200" cy="260280"/>
            <a:chOff x="8630250" y="4054566"/>
            <a:chExt cx="349200" cy="26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4527118-B4EE-4CFC-955E-62C3E14D44D1}"/>
                    </a:ext>
                  </a:extLst>
                </p14:cNvPr>
                <p14:cNvContentPartPr/>
                <p14:nvPr/>
              </p14:nvContentPartPr>
              <p14:xfrm>
                <a:off x="8630250" y="4054566"/>
                <a:ext cx="133920" cy="13896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4527118-B4EE-4CFC-955E-62C3E14D44D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621610" y="4045566"/>
                  <a:ext cx="1515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A613AD48-2643-48FC-811D-3A2907701BCF}"/>
                    </a:ext>
                  </a:extLst>
                </p14:cNvPr>
                <p14:cNvContentPartPr/>
                <p14:nvPr/>
              </p14:nvContentPartPr>
              <p14:xfrm>
                <a:off x="8635290" y="4217646"/>
                <a:ext cx="128880" cy="4536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A613AD48-2643-48FC-811D-3A2907701BC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626650" y="4209006"/>
                  <a:ext cx="1465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064EAF29-2E1B-468C-8399-0AC4967DCA5C}"/>
                    </a:ext>
                  </a:extLst>
                </p14:cNvPr>
                <p14:cNvContentPartPr/>
                <p14:nvPr/>
              </p14:nvContentPartPr>
              <p14:xfrm>
                <a:off x="8960010" y="4057446"/>
                <a:ext cx="19440" cy="25740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064EAF29-2E1B-468C-8399-0AC4967DCA5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951370" y="4048446"/>
                  <a:ext cx="37080" cy="27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5F4503C0-1A6A-48CB-B318-009880D9585F}"/>
              </a:ext>
            </a:extLst>
          </p:cNvPr>
          <p:cNvGrpSpPr/>
          <p:nvPr/>
        </p:nvGrpSpPr>
        <p:grpSpPr>
          <a:xfrm>
            <a:off x="7405890" y="4040886"/>
            <a:ext cx="943920" cy="262440"/>
            <a:chOff x="7405890" y="4040886"/>
            <a:chExt cx="943920" cy="26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49466AC-A5DA-480B-9C79-9C9CC433D885}"/>
                    </a:ext>
                  </a:extLst>
                </p14:cNvPr>
                <p14:cNvContentPartPr/>
                <p14:nvPr/>
              </p14:nvContentPartPr>
              <p14:xfrm>
                <a:off x="8008530" y="4040886"/>
                <a:ext cx="134640" cy="20952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49466AC-A5DA-480B-9C79-9C9CC433D88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999530" y="4032246"/>
                  <a:ext cx="1522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F5455732-70E5-420E-810B-4C1EB6D57FAA}"/>
                    </a:ext>
                  </a:extLst>
                </p14:cNvPr>
                <p14:cNvContentPartPr/>
                <p14:nvPr/>
              </p14:nvContentPartPr>
              <p14:xfrm>
                <a:off x="7994130" y="4083726"/>
                <a:ext cx="151560" cy="17208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F5455732-70E5-420E-810B-4C1EB6D57FA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985130" y="4074726"/>
                  <a:ext cx="1692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8A960C7-6415-4549-87A2-9AD9FA6CDA20}"/>
                    </a:ext>
                  </a:extLst>
                </p14:cNvPr>
                <p14:cNvContentPartPr/>
                <p14:nvPr/>
              </p14:nvContentPartPr>
              <p14:xfrm>
                <a:off x="8193210" y="4158606"/>
                <a:ext cx="156600" cy="14472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8A960C7-6415-4549-87A2-9AD9FA6CDA2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184570" y="4149606"/>
                  <a:ext cx="1742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64EE054C-0F78-4653-99B8-06460469D87A}"/>
                    </a:ext>
                  </a:extLst>
                </p14:cNvPr>
                <p14:cNvContentPartPr/>
                <p14:nvPr/>
              </p14:nvContentPartPr>
              <p14:xfrm>
                <a:off x="7700730" y="4047366"/>
                <a:ext cx="165600" cy="14832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64EE054C-0F78-4653-99B8-06460469D87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691730" y="4038366"/>
                  <a:ext cx="1832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90EE4B4-58EF-46A8-9ECB-EC2D2BE1E226}"/>
                    </a:ext>
                  </a:extLst>
                </p14:cNvPr>
                <p14:cNvContentPartPr/>
                <p14:nvPr/>
              </p14:nvContentPartPr>
              <p14:xfrm>
                <a:off x="7743210" y="4217286"/>
                <a:ext cx="132120" cy="4500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90EE4B4-58EF-46A8-9ECB-EC2D2BE1E22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734210" y="4208286"/>
                  <a:ext cx="1497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A70B031D-F0D1-435A-9E6B-E3EA67DA5F77}"/>
                    </a:ext>
                  </a:extLst>
                </p14:cNvPr>
                <p14:cNvContentPartPr/>
                <p14:nvPr/>
              </p14:nvContentPartPr>
              <p14:xfrm>
                <a:off x="7405890" y="4088046"/>
                <a:ext cx="178200" cy="20808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A70B031D-F0D1-435A-9E6B-E3EA67DA5F7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396890" y="4079046"/>
                  <a:ext cx="195840" cy="22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A4006F3B-B1AD-4FDA-927B-10E2D8898508}"/>
              </a:ext>
            </a:extLst>
          </p:cNvPr>
          <p:cNvGrpSpPr/>
          <p:nvPr/>
        </p:nvGrpSpPr>
        <p:grpSpPr>
          <a:xfrm>
            <a:off x="161610" y="1847406"/>
            <a:ext cx="1140120" cy="2588040"/>
            <a:chOff x="161610" y="1847406"/>
            <a:chExt cx="1140120" cy="258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49AB4C96-5B1D-4BA6-AE3C-31069F91ED7E}"/>
                    </a:ext>
                  </a:extLst>
                </p14:cNvPr>
                <p14:cNvContentPartPr/>
                <p14:nvPr/>
              </p14:nvContentPartPr>
              <p14:xfrm>
                <a:off x="1023810" y="1847406"/>
                <a:ext cx="277920" cy="258804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49AB4C96-5B1D-4BA6-AE3C-31069F91ED7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15170" y="1838406"/>
                  <a:ext cx="295560" cy="260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E123C22D-4DB9-4625-91F7-32E697901FB7}"/>
                    </a:ext>
                  </a:extLst>
                </p14:cNvPr>
                <p14:cNvContentPartPr/>
                <p14:nvPr/>
              </p14:nvContentPartPr>
              <p14:xfrm>
                <a:off x="217050" y="2496126"/>
                <a:ext cx="214200" cy="26352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E123C22D-4DB9-4625-91F7-32E697901FB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08050" y="2487486"/>
                  <a:ext cx="2318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8061B9CE-FF3C-4360-AC93-53A12A65D789}"/>
                    </a:ext>
                  </a:extLst>
                </p14:cNvPr>
                <p14:cNvContentPartPr/>
                <p14:nvPr/>
              </p14:nvContentPartPr>
              <p14:xfrm>
                <a:off x="439530" y="2518086"/>
                <a:ext cx="101520" cy="23220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8061B9CE-FF3C-4360-AC93-53A12A65D78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30890" y="2509086"/>
                  <a:ext cx="1191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B6403023-6CB2-4F7A-A949-17F3DD560CA0}"/>
                    </a:ext>
                  </a:extLst>
                </p14:cNvPr>
                <p14:cNvContentPartPr/>
                <p14:nvPr/>
              </p14:nvContentPartPr>
              <p14:xfrm>
                <a:off x="468330" y="2525286"/>
                <a:ext cx="122400" cy="13500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B6403023-6CB2-4F7A-A949-17F3DD560CA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59690" y="2516646"/>
                  <a:ext cx="1400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19B7B80A-A3CA-423A-BA89-1184AD745550}"/>
                    </a:ext>
                  </a:extLst>
                </p14:cNvPr>
                <p14:cNvContentPartPr/>
                <p14:nvPr/>
              </p14:nvContentPartPr>
              <p14:xfrm>
                <a:off x="161610" y="3367326"/>
                <a:ext cx="144360" cy="15264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19B7B80A-A3CA-423A-BA89-1184AD74555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52970" y="3358686"/>
                  <a:ext cx="1620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77D412DB-767F-41C7-96A8-F958B2CF4629}"/>
                    </a:ext>
                  </a:extLst>
                </p14:cNvPr>
                <p14:cNvContentPartPr/>
                <p14:nvPr/>
              </p14:nvContentPartPr>
              <p14:xfrm>
                <a:off x="334050" y="3400806"/>
                <a:ext cx="78840" cy="9252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77D412DB-767F-41C7-96A8-F958B2CF462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25410" y="3391806"/>
                  <a:ext cx="964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1C535733-E2F6-402F-9F20-1FF661B45019}"/>
                    </a:ext>
                  </a:extLst>
                </p14:cNvPr>
                <p14:cNvContentPartPr/>
                <p14:nvPr/>
              </p14:nvContentPartPr>
              <p14:xfrm>
                <a:off x="444930" y="3306126"/>
                <a:ext cx="57960" cy="18324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1C535733-E2F6-402F-9F20-1FF661B45019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36290" y="3297486"/>
                  <a:ext cx="756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FE65E787-FC73-4B92-B430-A3789AECEFCE}"/>
                    </a:ext>
                  </a:extLst>
                </p14:cNvPr>
                <p14:cNvContentPartPr/>
                <p14:nvPr/>
              </p14:nvContentPartPr>
              <p14:xfrm>
                <a:off x="527730" y="3375966"/>
                <a:ext cx="246600" cy="10080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FE65E787-FC73-4B92-B430-A3789AECEFCE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19090" y="3366966"/>
                  <a:ext cx="2642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7DA968EE-3023-4376-AF68-275DADE7F2DC}"/>
                    </a:ext>
                  </a:extLst>
                </p14:cNvPr>
                <p14:cNvContentPartPr/>
                <p14:nvPr/>
              </p14:nvContentPartPr>
              <p14:xfrm>
                <a:off x="780810" y="3267606"/>
                <a:ext cx="138240" cy="23832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7DA968EE-3023-4376-AF68-275DADE7F2D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72170" y="3258606"/>
                  <a:ext cx="1558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1008D31B-E262-42E3-B3FE-4A703802006C}"/>
                    </a:ext>
                  </a:extLst>
                </p14:cNvPr>
                <p14:cNvContentPartPr/>
                <p14:nvPr/>
              </p14:nvContentPartPr>
              <p14:xfrm>
                <a:off x="502530" y="3744966"/>
                <a:ext cx="32040" cy="7884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1008D31B-E262-42E3-B3FE-4A703802006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93530" y="3736326"/>
                  <a:ext cx="496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7EDA030D-D41C-4288-B7C8-8055B2063EE1}"/>
                    </a:ext>
                  </a:extLst>
                </p14:cNvPr>
                <p14:cNvContentPartPr/>
                <p14:nvPr/>
              </p14:nvContentPartPr>
              <p14:xfrm>
                <a:off x="478050" y="3693846"/>
                <a:ext cx="219240" cy="9864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7EDA030D-D41C-4288-B7C8-8055B2063EE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69050" y="3684846"/>
                  <a:ext cx="236880" cy="11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912410A6-A1B3-4708-BD90-CC34A1D63D35}"/>
              </a:ext>
            </a:extLst>
          </p:cNvPr>
          <p:cNvGrpSpPr/>
          <p:nvPr/>
        </p:nvGrpSpPr>
        <p:grpSpPr>
          <a:xfrm>
            <a:off x="227130" y="3967806"/>
            <a:ext cx="878760" cy="408240"/>
            <a:chOff x="227130" y="3967806"/>
            <a:chExt cx="878760" cy="40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3F08032-BC2E-4C16-B711-773D93746E70}"/>
                    </a:ext>
                  </a:extLst>
                </p14:cNvPr>
                <p14:cNvContentPartPr/>
                <p14:nvPr/>
              </p14:nvContentPartPr>
              <p14:xfrm>
                <a:off x="227130" y="4126206"/>
                <a:ext cx="96120" cy="24984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3F08032-BC2E-4C16-B711-773D93746E7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18130" y="4117566"/>
                  <a:ext cx="1137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2F4D3DC-2F5B-42D5-9183-C251D53776E6}"/>
                    </a:ext>
                  </a:extLst>
                </p14:cNvPr>
                <p14:cNvContentPartPr/>
                <p14:nvPr/>
              </p14:nvContentPartPr>
              <p14:xfrm>
                <a:off x="269250" y="4102446"/>
                <a:ext cx="179280" cy="11664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2F4D3DC-2F5B-42D5-9183-C251D53776E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60610" y="4093806"/>
                  <a:ext cx="1969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B1DA4CDF-F0E7-4FF9-8DE1-5DF8BB17F5D3}"/>
                    </a:ext>
                  </a:extLst>
                </p14:cNvPr>
                <p14:cNvContentPartPr/>
                <p14:nvPr/>
              </p14:nvContentPartPr>
              <p14:xfrm>
                <a:off x="446370" y="3985086"/>
                <a:ext cx="68040" cy="19116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B1DA4CDF-F0E7-4FF9-8DE1-5DF8BB17F5D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37730" y="3976086"/>
                  <a:ext cx="856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B0A5CB9-4E66-4C6C-B3E4-CD707037C060}"/>
                    </a:ext>
                  </a:extLst>
                </p14:cNvPr>
                <p14:cNvContentPartPr/>
                <p14:nvPr/>
              </p14:nvContentPartPr>
              <p14:xfrm>
                <a:off x="527730" y="3967806"/>
                <a:ext cx="222120" cy="38268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B0A5CB9-4E66-4C6C-B3E4-CD707037C060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19090" y="3958806"/>
                  <a:ext cx="23976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F9235726-79B1-4A51-A06F-6ED11ED3E20D}"/>
                    </a:ext>
                  </a:extLst>
                </p14:cNvPr>
                <p14:cNvContentPartPr/>
                <p14:nvPr/>
              </p14:nvContentPartPr>
              <p14:xfrm>
                <a:off x="615930" y="4080486"/>
                <a:ext cx="157320" cy="7164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F9235726-79B1-4A51-A06F-6ED11ED3E20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07290" y="4071846"/>
                  <a:ext cx="1749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0A4CF860-B938-4392-83DB-875527B7FE11}"/>
                    </a:ext>
                  </a:extLst>
                </p14:cNvPr>
                <p14:cNvContentPartPr/>
                <p14:nvPr/>
              </p14:nvContentPartPr>
              <p14:xfrm>
                <a:off x="770370" y="4016766"/>
                <a:ext cx="335520" cy="12348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0A4CF860-B938-4392-83DB-875527B7FE11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61370" y="4007766"/>
                  <a:ext cx="353160" cy="14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AE4EC167-030B-4FE1-BCB0-3AB69DE64350}"/>
              </a:ext>
            </a:extLst>
          </p:cNvPr>
          <p:cNvGrpSpPr/>
          <p:nvPr/>
        </p:nvGrpSpPr>
        <p:grpSpPr>
          <a:xfrm>
            <a:off x="9888090" y="3382806"/>
            <a:ext cx="1373760" cy="977040"/>
            <a:chOff x="9888090" y="3382806"/>
            <a:chExt cx="1373760" cy="97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76EA9B61-DB21-4C9D-B99C-7200BB40B3F8}"/>
                    </a:ext>
                  </a:extLst>
                </p14:cNvPr>
                <p14:cNvContentPartPr/>
                <p14:nvPr/>
              </p14:nvContentPartPr>
              <p14:xfrm>
                <a:off x="9888090" y="3989766"/>
                <a:ext cx="677160" cy="17676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76EA9B61-DB21-4C9D-B99C-7200BB40B3F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879090" y="3980766"/>
                  <a:ext cx="6948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8C936BAE-A01A-4611-A3D2-DF99E45DE797}"/>
                    </a:ext>
                  </a:extLst>
                </p14:cNvPr>
                <p14:cNvContentPartPr/>
                <p14:nvPr/>
              </p14:nvContentPartPr>
              <p14:xfrm>
                <a:off x="10362930" y="3857286"/>
                <a:ext cx="208800" cy="28008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8C936BAE-A01A-4611-A3D2-DF99E45DE79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354290" y="3848646"/>
                  <a:ext cx="22644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9F4E64B2-6802-4E0A-A0B8-BD97365EA3AC}"/>
                    </a:ext>
                  </a:extLst>
                </p14:cNvPr>
                <p14:cNvContentPartPr/>
                <p14:nvPr/>
              </p14:nvContentPartPr>
              <p14:xfrm>
                <a:off x="10009410" y="3695286"/>
                <a:ext cx="83160" cy="12276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9F4E64B2-6802-4E0A-A0B8-BD97365EA3A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000770" y="3686646"/>
                  <a:ext cx="1008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0D30172E-8C84-4F4E-827A-75F9A5E30715}"/>
                    </a:ext>
                  </a:extLst>
                </p14:cNvPr>
                <p14:cNvContentPartPr/>
                <p14:nvPr/>
              </p14:nvContentPartPr>
              <p14:xfrm>
                <a:off x="10145130" y="3753606"/>
                <a:ext cx="44280" cy="3996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0D30172E-8C84-4F4E-827A-75F9A5E30715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136490" y="3744966"/>
                  <a:ext cx="619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0D796745-5F2F-4540-A43B-C1976D254AC0}"/>
                    </a:ext>
                  </a:extLst>
                </p14:cNvPr>
                <p14:cNvContentPartPr/>
                <p14:nvPr/>
              </p14:nvContentPartPr>
              <p14:xfrm>
                <a:off x="10225050" y="3588726"/>
                <a:ext cx="123120" cy="19008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0D796745-5F2F-4540-A43B-C1976D254AC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216410" y="3579726"/>
                  <a:ext cx="1407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5CF03C4F-F893-479E-81A7-E32387E8EABF}"/>
                    </a:ext>
                  </a:extLst>
                </p14:cNvPr>
                <p14:cNvContentPartPr/>
                <p14:nvPr/>
              </p14:nvContentPartPr>
              <p14:xfrm>
                <a:off x="10630410" y="3626166"/>
                <a:ext cx="418320" cy="36936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5CF03C4F-F893-479E-81A7-E32387E8EABF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621770" y="3617166"/>
                  <a:ext cx="43596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F6DE3970-D117-42AD-866F-1B3D129C79C0}"/>
                    </a:ext>
                  </a:extLst>
                </p14:cNvPr>
                <p14:cNvContentPartPr/>
                <p14:nvPr/>
              </p14:nvContentPartPr>
              <p14:xfrm>
                <a:off x="10949730" y="3542286"/>
                <a:ext cx="173880" cy="19476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F6DE3970-D117-42AD-866F-1B3D129C79C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941090" y="3533286"/>
                  <a:ext cx="1915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DB26798C-A169-4DEE-9B5A-9D4287C2EF8B}"/>
                    </a:ext>
                  </a:extLst>
                </p14:cNvPr>
                <p14:cNvContentPartPr/>
                <p14:nvPr/>
              </p14:nvContentPartPr>
              <p14:xfrm>
                <a:off x="10677570" y="3421686"/>
                <a:ext cx="78840" cy="10836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DB26798C-A169-4DEE-9B5A-9D4287C2EF8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668930" y="3413046"/>
                  <a:ext cx="964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76A603A7-9CA3-486A-8776-F5188F7F59B4}"/>
                    </a:ext>
                  </a:extLst>
                </p14:cNvPr>
                <p14:cNvContentPartPr/>
                <p14:nvPr/>
              </p14:nvContentPartPr>
              <p14:xfrm>
                <a:off x="10811490" y="3508806"/>
                <a:ext cx="28080" cy="1764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76A603A7-9CA3-486A-8776-F5188F7F59B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802490" y="3500166"/>
                  <a:ext cx="457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27A9ACC1-9BBA-4835-AF76-A380AEA58EB7}"/>
                    </a:ext>
                  </a:extLst>
                </p14:cNvPr>
                <p14:cNvContentPartPr/>
                <p14:nvPr/>
              </p14:nvContentPartPr>
              <p14:xfrm>
                <a:off x="10870890" y="3382806"/>
                <a:ext cx="136440" cy="10980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27A9ACC1-9BBA-4835-AF76-A380AEA58EB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861890" y="3373806"/>
                  <a:ext cx="1540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B548EF5B-A4BD-48D9-82E5-C2FA6CD245D2}"/>
                    </a:ext>
                  </a:extLst>
                </p14:cNvPr>
                <p14:cNvContentPartPr/>
                <p14:nvPr/>
              </p14:nvContentPartPr>
              <p14:xfrm>
                <a:off x="10660650" y="4097766"/>
                <a:ext cx="479160" cy="18468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B548EF5B-A4BD-48D9-82E5-C2FA6CD245D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652010" y="4089126"/>
                  <a:ext cx="4968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6F3E083B-E5B0-4E64-A468-1BB4B2A6342E}"/>
                    </a:ext>
                  </a:extLst>
                </p14:cNvPr>
                <p14:cNvContentPartPr/>
                <p14:nvPr/>
              </p14:nvContentPartPr>
              <p14:xfrm>
                <a:off x="11088330" y="4145286"/>
                <a:ext cx="150120" cy="21456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6F3E083B-E5B0-4E64-A468-1BB4B2A6342E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1079330" y="4136646"/>
                  <a:ext cx="1677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72892385-B925-47D9-A6CF-D8DDDD5777AB}"/>
                    </a:ext>
                  </a:extLst>
                </p14:cNvPr>
                <p14:cNvContentPartPr/>
                <p14:nvPr/>
              </p14:nvContentPartPr>
              <p14:xfrm>
                <a:off x="10956570" y="3988686"/>
                <a:ext cx="88560" cy="7128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72892385-B925-47D9-A6CF-D8DDDD5777A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947570" y="3980046"/>
                  <a:ext cx="1062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105CDC6B-D240-4C83-9C60-6297C53BA4AD}"/>
                    </a:ext>
                  </a:extLst>
                </p14:cNvPr>
                <p14:cNvContentPartPr/>
                <p14:nvPr/>
              </p14:nvContentPartPr>
              <p14:xfrm>
                <a:off x="11144130" y="3938646"/>
                <a:ext cx="117720" cy="17388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105CDC6B-D240-4C83-9C60-6297C53BA4AD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1135490" y="3929646"/>
                  <a:ext cx="135360" cy="19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4DAAB2D9-1245-4284-88C5-57398E3B67A1}"/>
              </a:ext>
            </a:extLst>
          </p:cNvPr>
          <p:cNvGrpSpPr/>
          <p:nvPr/>
        </p:nvGrpSpPr>
        <p:grpSpPr>
          <a:xfrm>
            <a:off x="4032330" y="5022246"/>
            <a:ext cx="3864960" cy="390600"/>
            <a:chOff x="4032330" y="5022246"/>
            <a:chExt cx="3864960" cy="39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65C8AB04-1873-4484-BF79-E91AC71400D3}"/>
                    </a:ext>
                  </a:extLst>
                </p14:cNvPr>
                <p14:cNvContentPartPr/>
                <p14:nvPr/>
              </p14:nvContentPartPr>
              <p14:xfrm>
                <a:off x="4032330" y="5341566"/>
                <a:ext cx="860040" cy="3096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65C8AB04-1873-4484-BF79-E91AC71400D3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023690" y="5332566"/>
                  <a:ext cx="8776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328D66C8-D61C-48CC-BF98-17FA6676950C}"/>
                    </a:ext>
                  </a:extLst>
                </p14:cNvPr>
                <p14:cNvContentPartPr/>
                <p14:nvPr/>
              </p14:nvContentPartPr>
              <p14:xfrm>
                <a:off x="5100450" y="5357046"/>
                <a:ext cx="2796840" cy="5580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328D66C8-D61C-48CC-BF98-17FA6676950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091450" y="5348406"/>
                  <a:ext cx="28144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FD97F275-7363-488E-AE9E-02349B8838D7}"/>
                    </a:ext>
                  </a:extLst>
                </p14:cNvPr>
                <p14:cNvContentPartPr/>
                <p14:nvPr/>
              </p14:nvContentPartPr>
              <p14:xfrm>
                <a:off x="5923770" y="5037366"/>
                <a:ext cx="56520" cy="33588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FD97F275-7363-488E-AE9E-02349B8838D7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915130" y="5028366"/>
                  <a:ext cx="7416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3C893C77-B328-446A-8BAF-4286128CB8B9}"/>
                    </a:ext>
                  </a:extLst>
                </p14:cNvPr>
                <p14:cNvContentPartPr/>
                <p14:nvPr/>
              </p14:nvContentPartPr>
              <p14:xfrm>
                <a:off x="5924850" y="5022246"/>
                <a:ext cx="912960" cy="32724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3C893C77-B328-446A-8BAF-4286128CB8B9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916210" y="5013246"/>
                  <a:ext cx="930600" cy="34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2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2762028F-AB77-41E1-8666-11F36DBFECC3}"/>
                  </a:ext>
                </a:extLst>
              </p14:cNvPr>
              <p14:cNvContentPartPr/>
              <p14:nvPr/>
            </p14:nvContentPartPr>
            <p14:xfrm>
              <a:off x="1340970" y="5798406"/>
              <a:ext cx="2006280" cy="39960"/>
            </p14:xfrm>
          </p:contentPart>
        </mc:Choice>
        <mc:Fallback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2762028F-AB77-41E1-8666-11F36DBFECC3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1332330" y="5789406"/>
                <a:ext cx="2023920" cy="5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5" name="Group 224">
            <a:extLst>
              <a:ext uri="{FF2B5EF4-FFF2-40B4-BE49-F238E27FC236}">
                <a16:creationId xmlns:a16="http://schemas.microsoft.com/office/drawing/2014/main" id="{A2F5E2EA-C984-4B5B-BEB3-8BA5FBEA4ED2}"/>
              </a:ext>
            </a:extLst>
          </p:cNvPr>
          <p:cNvGrpSpPr/>
          <p:nvPr/>
        </p:nvGrpSpPr>
        <p:grpSpPr>
          <a:xfrm>
            <a:off x="711690" y="6235086"/>
            <a:ext cx="652320" cy="374400"/>
            <a:chOff x="711690" y="6235086"/>
            <a:chExt cx="652320" cy="37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FA32666C-ACC6-4827-B278-E8EFE1CF4868}"/>
                    </a:ext>
                  </a:extLst>
                </p14:cNvPr>
                <p14:cNvContentPartPr/>
                <p14:nvPr/>
              </p14:nvContentPartPr>
              <p14:xfrm>
                <a:off x="711690" y="6293046"/>
                <a:ext cx="112320" cy="20376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FA32666C-ACC6-4827-B278-E8EFE1CF486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03050" y="6284046"/>
                  <a:ext cx="1299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0AB081FF-CE98-4CD6-912A-F9BE68E77EC4}"/>
                    </a:ext>
                  </a:extLst>
                </p14:cNvPr>
                <p14:cNvContentPartPr/>
                <p14:nvPr/>
              </p14:nvContentPartPr>
              <p14:xfrm>
                <a:off x="717450" y="6235086"/>
                <a:ext cx="122760" cy="10836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0AB081FF-CE98-4CD6-912A-F9BE68E77EC4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08810" y="6226086"/>
                  <a:ext cx="1404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89D26D79-1B27-420A-9577-CABA9CB01624}"/>
                    </a:ext>
                  </a:extLst>
                </p14:cNvPr>
                <p14:cNvContentPartPr/>
                <p14:nvPr/>
              </p14:nvContentPartPr>
              <p14:xfrm>
                <a:off x="884490" y="6489606"/>
                <a:ext cx="125280" cy="11988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89D26D79-1B27-420A-9577-CABA9CB01624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75850" y="6480606"/>
                  <a:ext cx="1429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384B588C-3B1A-413D-A8E6-3C365146ED5A}"/>
                    </a:ext>
                  </a:extLst>
                </p14:cNvPr>
                <p14:cNvContentPartPr/>
                <p14:nvPr/>
              </p14:nvContentPartPr>
              <p14:xfrm>
                <a:off x="1041450" y="6476646"/>
                <a:ext cx="322560" cy="12996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384B588C-3B1A-413D-A8E6-3C365146ED5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32450" y="6468006"/>
                  <a:ext cx="340200" cy="14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A06FF7C9-F3BC-48FA-9EC3-092D5BAE3944}"/>
              </a:ext>
            </a:extLst>
          </p:cNvPr>
          <p:cNvGrpSpPr/>
          <p:nvPr/>
        </p:nvGrpSpPr>
        <p:grpSpPr>
          <a:xfrm>
            <a:off x="1798530" y="6410766"/>
            <a:ext cx="548640" cy="181080"/>
            <a:chOff x="1798530" y="6410766"/>
            <a:chExt cx="548640" cy="18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E452CDFD-D67C-4D89-BA27-B84BBA9336CF}"/>
                    </a:ext>
                  </a:extLst>
                </p14:cNvPr>
                <p14:cNvContentPartPr/>
                <p14:nvPr/>
              </p14:nvContentPartPr>
              <p14:xfrm>
                <a:off x="1798530" y="6450726"/>
                <a:ext cx="175320" cy="13752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E452CDFD-D67C-4D89-BA27-B84BBA9336CF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789890" y="6441726"/>
                  <a:ext cx="1929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3BBD1208-17C5-4BA7-A8D4-3294469FB55D}"/>
                    </a:ext>
                  </a:extLst>
                </p14:cNvPr>
                <p14:cNvContentPartPr/>
                <p14:nvPr/>
              </p14:nvContentPartPr>
              <p14:xfrm>
                <a:off x="2000850" y="6469446"/>
                <a:ext cx="87840" cy="11772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3BBD1208-17C5-4BA7-A8D4-3294469FB55D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991850" y="6460806"/>
                  <a:ext cx="1054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35EA089C-E8C7-4B5F-8965-B83F1266BFA6}"/>
                    </a:ext>
                  </a:extLst>
                </p14:cNvPr>
                <p14:cNvContentPartPr/>
                <p14:nvPr/>
              </p14:nvContentPartPr>
              <p14:xfrm>
                <a:off x="2146650" y="6410766"/>
                <a:ext cx="200520" cy="18108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35EA089C-E8C7-4B5F-8965-B83F1266BFA6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138010" y="6402126"/>
                  <a:ext cx="218160" cy="19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8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AEF7E9DC-BB5C-49BB-A321-85208B73A200}"/>
                  </a:ext>
                </a:extLst>
              </p14:cNvPr>
              <p14:cNvContentPartPr/>
              <p14:nvPr/>
            </p14:nvContentPartPr>
            <p14:xfrm>
              <a:off x="641130" y="4932966"/>
              <a:ext cx="173520" cy="861120"/>
            </p14:xfrm>
          </p:contentPart>
        </mc:Choice>
        <mc:Fallback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AEF7E9DC-BB5C-49BB-A321-85208B73A200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632130" y="4924326"/>
                <a:ext cx="191160" cy="87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3" name="Group 232">
            <a:extLst>
              <a:ext uri="{FF2B5EF4-FFF2-40B4-BE49-F238E27FC236}">
                <a16:creationId xmlns:a16="http://schemas.microsoft.com/office/drawing/2014/main" id="{777B351D-0E89-45FC-8332-3E65FD6AECE5}"/>
              </a:ext>
            </a:extLst>
          </p:cNvPr>
          <p:cNvGrpSpPr/>
          <p:nvPr/>
        </p:nvGrpSpPr>
        <p:grpSpPr>
          <a:xfrm>
            <a:off x="212730" y="5314566"/>
            <a:ext cx="269280" cy="184680"/>
            <a:chOff x="212730" y="5314566"/>
            <a:chExt cx="269280" cy="18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71A90AE1-55EE-4A14-9F12-E316111B5738}"/>
                    </a:ext>
                  </a:extLst>
                </p14:cNvPr>
                <p14:cNvContentPartPr/>
                <p14:nvPr/>
              </p14:nvContentPartPr>
              <p14:xfrm>
                <a:off x="212730" y="5314566"/>
                <a:ext cx="128880" cy="18468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71A90AE1-55EE-4A14-9F12-E316111B5738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03730" y="5305926"/>
                  <a:ext cx="1465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0A6CD10A-02C2-475D-A1AE-EB3D86E2C79E}"/>
                    </a:ext>
                  </a:extLst>
                </p14:cNvPr>
                <p14:cNvContentPartPr/>
                <p14:nvPr/>
              </p14:nvContentPartPr>
              <p14:xfrm>
                <a:off x="380130" y="5357046"/>
                <a:ext cx="101880" cy="12420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0A6CD10A-02C2-475D-A1AE-EB3D86E2C79E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71490" y="5348046"/>
                  <a:ext cx="119520" cy="14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549BD141-63FC-4790-A186-AF185F07B754}"/>
              </a:ext>
            </a:extLst>
          </p:cNvPr>
          <p:cNvGrpSpPr/>
          <p:nvPr/>
        </p:nvGrpSpPr>
        <p:grpSpPr>
          <a:xfrm>
            <a:off x="8743650" y="5816046"/>
            <a:ext cx="1775520" cy="605160"/>
            <a:chOff x="8743650" y="5816046"/>
            <a:chExt cx="1775520" cy="60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99C61FA8-B0BE-4E64-94B3-3D1D0CBF52C2}"/>
                    </a:ext>
                  </a:extLst>
                </p14:cNvPr>
                <p14:cNvContentPartPr/>
                <p14:nvPr/>
              </p14:nvContentPartPr>
              <p14:xfrm>
                <a:off x="8757690" y="5960046"/>
                <a:ext cx="1609200" cy="45936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99C61FA8-B0BE-4E64-94B3-3D1D0CBF52C2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749050" y="5951406"/>
                  <a:ext cx="162684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E116E497-0552-4647-8C65-C8DE46CF1280}"/>
                    </a:ext>
                  </a:extLst>
                </p14:cNvPr>
                <p14:cNvContentPartPr/>
                <p14:nvPr/>
              </p14:nvContentPartPr>
              <p14:xfrm>
                <a:off x="8743650" y="5816046"/>
                <a:ext cx="1775520" cy="60516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E116E497-0552-4647-8C65-C8DE46CF128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735010" y="5807046"/>
                  <a:ext cx="1793160" cy="62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139B2116-3153-4AD6-95C1-7629657A8FAA}"/>
                    </a:ext>
                  </a:extLst>
                </p14:cNvPr>
                <p14:cNvContentPartPr/>
                <p14:nvPr/>
              </p14:nvContentPartPr>
              <p14:xfrm>
                <a:off x="10355370" y="6362886"/>
                <a:ext cx="131040" cy="2448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139B2116-3153-4AD6-95C1-7629657A8FAA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346730" y="6353886"/>
                  <a:ext cx="148680" cy="42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1522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Spectral techniques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814E0D-9955-492A-953E-B18EFE23E78B}"/>
              </a:ext>
            </a:extLst>
          </p:cNvPr>
          <p:cNvSpPr txBox="1"/>
          <p:nvPr/>
        </p:nvSpPr>
        <p:spPr>
          <a:xfrm>
            <a:off x="781050" y="1270917"/>
            <a:ext cx="952387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Use concepts from electrical networks for graph </a:t>
            </a:r>
            <a:r>
              <a:rPr lang="en-CA" sz="2000" dirty="0" err="1"/>
              <a:t>sparsification</a:t>
            </a:r>
            <a:endParaRPr lang="en-CA" sz="2000" dirty="0"/>
          </a:p>
          <a:p>
            <a:endParaRPr lang="en-CA" sz="2000" dirty="0"/>
          </a:p>
          <a:p>
            <a:r>
              <a:rPr lang="en-CA" sz="2000" dirty="0"/>
              <a:t>Use </a:t>
            </a:r>
            <a:r>
              <a:rPr lang="en-CA" sz="2000" dirty="0" err="1"/>
              <a:t>sparsification</a:t>
            </a:r>
            <a:r>
              <a:rPr lang="en-CA" sz="2000" dirty="0"/>
              <a:t> and optimization to compute electrical flows fast</a:t>
            </a:r>
          </a:p>
          <a:p>
            <a:endParaRPr lang="en-CA" sz="2000" dirty="0"/>
          </a:p>
          <a:p>
            <a:r>
              <a:rPr lang="en-CA" sz="2000" dirty="0"/>
              <a:t>Use multiplicative update method to turn electrical flow into </a:t>
            </a:r>
          </a:p>
          <a:p>
            <a:r>
              <a:rPr lang="en-CA" sz="2000" dirty="0"/>
              <a:t>      LP solution</a:t>
            </a:r>
          </a:p>
          <a:p>
            <a:endParaRPr lang="en-CA" sz="2000" dirty="0"/>
          </a:p>
          <a:p>
            <a:r>
              <a:rPr lang="en-CA" sz="2000" dirty="0"/>
              <a:t>This gives a faster algorithm than Goldberg-Rao in some regime!</a:t>
            </a:r>
          </a:p>
          <a:p>
            <a:endParaRPr lang="en-CA" sz="2000" dirty="0"/>
          </a:p>
          <a:p>
            <a:r>
              <a:rPr lang="en-CA" sz="2000" dirty="0"/>
              <a:t>This is the beginning of a new revolution of using continuous methods for </a:t>
            </a:r>
          </a:p>
          <a:p>
            <a:r>
              <a:rPr lang="en-CA" sz="2000" dirty="0"/>
              <a:t>     discrete optimization problems.</a:t>
            </a:r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EF0103C-5342-4D8E-9AF0-AB78BB2366F8}"/>
              </a:ext>
            </a:extLst>
          </p:cNvPr>
          <p:cNvGrpSpPr/>
          <p:nvPr/>
        </p:nvGrpSpPr>
        <p:grpSpPr>
          <a:xfrm>
            <a:off x="8059996" y="946052"/>
            <a:ext cx="3920329" cy="2998700"/>
            <a:chOff x="296562" y="3178263"/>
            <a:chExt cx="3920329" cy="29987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3E1DB30-36AB-4C1A-BF16-2943140819F2}"/>
                </a:ext>
              </a:extLst>
            </p:cNvPr>
            <p:cNvGrpSpPr/>
            <p:nvPr/>
          </p:nvGrpSpPr>
          <p:grpSpPr>
            <a:xfrm>
              <a:off x="296562" y="3278185"/>
              <a:ext cx="3920329" cy="1693869"/>
              <a:chOff x="296562" y="3278185"/>
              <a:chExt cx="3920329" cy="1693869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3842BAE1-048F-4E55-ACA6-C4E45D7AEC18}"/>
                  </a:ext>
                </a:extLst>
              </p:cNvPr>
              <p:cNvCxnSpPr>
                <a:stCxn id="30" idx="6"/>
                <a:endCxn id="28" idx="1"/>
              </p:cNvCxnSpPr>
              <p:nvPr/>
            </p:nvCxnSpPr>
            <p:spPr>
              <a:xfrm flipH="1" flipV="1">
                <a:off x="2266303" y="3855027"/>
                <a:ext cx="918084" cy="802677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D4B09D1C-44EB-467F-89C6-2AE3C1A8047F}"/>
                  </a:ext>
                </a:extLst>
              </p:cNvPr>
              <p:cNvCxnSpPr>
                <a:stCxn id="29" idx="2"/>
                <a:endCxn id="46" idx="6"/>
              </p:cNvCxnSpPr>
              <p:nvPr/>
            </p:nvCxnSpPr>
            <p:spPr>
              <a:xfrm>
                <a:off x="2786452" y="3345919"/>
                <a:ext cx="1142447" cy="586485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EFFB39A-4E3A-4F61-8776-B3F729F73B7F}"/>
                  </a:ext>
                </a:extLst>
              </p:cNvPr>
              <p:cNvCxnSpPr>
                <a:stCxn id="27" idx="3"/>
                <a:endCxn id="30" idx="2"/>
              </p:cNvCxnSpPr>
              <p:nvPr/>
            </p:nvCxnSpPr>
            <p:spPr>
              <a:xfrm flipV="1">
                <a:off x="2314198" y="4657704"/>
                <a:ext cx="734722" cy="294511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DD3AA57-3BCE-483B-A871-3E139946B2B2}"/>
                  </a:ext>
                </a:extLst>
              </p:cNvPr>
              <p:cNvCxnSpPr>
                <a:stCxn id="46" idx="6"/>
                <a:endCxn id="28" idx="2"/>
              </p:cNvCxnSpPr>
              <p:nvPr/>
            </p:nvCxnSpPr>
            <p:spPr>
              <a:xfrm flipH="1" flipV="1">
                <a:off x="2246464" y="3902922"/>
                <a:ext cx="1682435" cy="29482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606DC121-D797-4257-9AA5-0F88F11F124E}"/>
                  </a:ext>
                </a:extLst>
              </p:cNvPr>
              <p:cNvCxnSpPr>
                <a:stCxn id="25" idx="3"/>
                <a:endCxn id="28" idx="7"/>
              </p:cNvCxnSpPr>
              <p:nvPr/>
            </p:nvCxnSpPr>
            <p:spPr>
              <a:xfrm flipV="1">
                <a:off x="1289690" y="3855027"/>
                <a:ext cx="1072402" cy="708383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E3BE5518-F42D-4DE6-AD7C-595C8EDC21B6}"/>
                  </a:ext>
                </a:extLst>
              </p:cNvPr>
              <p:cNvCxnSpPr>
                <a:stCxn id="25" idx="2"/>
                <a:endCxn id="27" idx="5"/>
              </p:cNvCxnSpPr>
              <p:nvPr/>
            </p:nvCxnSpPr>
            <p:spPr>
              <a:xfrm>
                <a:off x="1269851" y="4515516"/>
                <a:ext cx="1140136" cy="436699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0C8DE48-D284-4ACF-B0B8-BE261691F9D6}"/>
                  </a:ext>
                </a:extLst>
              </p:cNvPr>
              <p:cNvCxnSpPr>
                <a:stCxn id="26" idx="2"/>
                <a:endCxn id="29" idx="6"/>
              </p:cNvCxnSpPr>
              <p:nvPr/>
            </p:nvCxnSpPr>
            <p:spPr>
              <a:xfrm flipV="1">
                <a:off x="1515383" y="3345919"/>
                <a:ext cx="1406536" cy="9002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83A835B9-EC14-47FC-8999-2C990E38FB44}"/>
                  </a:ext>
                </a:extLst>
              </p:cNvPr>
              <p:cNvCxnSpPr>
                <a:stCxn id="26" idx="1"/>
                <a:endCxn id="28" idx="5"/>
              </p:cNvCxnSpPr>
              <p:nvPr/>
            </p:nvCxnSpPr>
            <p:spPr>
              <a:xfrm>
                <a:off x="1535222" y="3307026"/>
                <a:ext cx="826870" cy="64379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9D3D011-00D6-4BBB-AD88-F1046F99A6D3}"/>
                  </a:ext>
                </a:extLst>
              </p:cNvPr>
              <p:cNvCxnSpPr>
                <a:stCxn id="47" idx="5"/>
                <a:endCxn id="25" idx="5"/>
              </p:cNvCxnSpPr>
              <p:nvPr/>
            </p:nvCxnSpPr>
            <p:spPr>
              <a:xfrm>
                <a:off x="665057" y="4028194"/>
                <a:ext cx="720422" cy="535216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6C636598-093E-4250-AB2C-89D1566BF57D}"/>
                  </a:ext>
                </a:extLst>
              </p:cNvPr>
              <p:cNvCxnSpPr>
                <a:stCxn id="47" idx="7"/>
                <a:endCxn id="26" idx="7"/>
              </p:cNvCxnSpPr>
              <p:nvPr/>
            </p:nvCxnSpPr>
            <p:spPr>
              <a:xfrm flipV="1">
                <a:off x="665057" y="3307026"/>
                <a:ext cx="965954" cy="625379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AD9A56AE-B6E1-4E68-9F76-B4F878DB2D8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69851" y="4447782"/>
                <a:ext cx="135467" cy="135467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200">
                  <a:latin typeface="+mj-lt"/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C3079BEB-522A-43EA-9A78-4B73D389A72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15383" y="3287187"/>
                <a:ext cx="135467" cy="135467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200">
                  <a:latin typeface="+mj-lt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6B52D41F-D090-4F0F-94FC-F76F551343A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94359" y="4836587"/>
                <a:ext cx="135467" cy="135467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200">
                  <a:latin typeface="+mj-lt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65591A08-7C4E-4475-8C50-4E55004B536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46464" y="3835188"/>
                <a:ext cx="135467" cy="135467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200">
                  <a:latin typeface="+mj-lt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CF810BFE-A7E9-43BD-A420-1CA831C25FB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86452" y="3278185"/>
                <a:ext cx="135467" cy="135467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200">
                  <a:latin typeface="+mj-lt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469A29BC-2B8C-4267-A9BF-6DF979E240C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48920" y="4589970"/>
                <a:ext cx="135467" cy="135467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200">
                  <a:latin typeface="+mj-lt"/>
                </a:endParaRPr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A906C43E-BA73-4240-8797-66A6F0FBF034}"/>
                  </a:ext>
                </a:extLst>
              </p:cNvPr>
              <p:cNvCxnSpPr>
                <a:stCxn id="30" idx="7"/>
                <a:endCxn id="46" idx="7"/>
              </p:cNvCxnSpPr>
              <p:nvPr/>
            </p:nvCxnSpPr>
            <p:spPr>
              <a:xfrm flipV="1">
                <a:off x="3164548" y="3884509"/>
                <a:ext cx="744512" cy="72530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A74AAEE5-8BFD-41A7-8507-8E072A8029A4}"/>
                  </a:ext>
                </a:extLst>
              </p:cNvPr>
              <p:cNvGrpSpPr/>
              <p:nvPr/>
            </p:nvGrpSpPr>
            <p:grpSpPr>
              <a:xfrm>
                <a:off x="296562" y="3687038"/>
                <a:ext cx="388334" cy="430887"/>
                <a:chOff x="1990802" y="4316735"/>
                <a:chExt cx="388334" cy="430887"/>
              </a:xfrm>
            </p:grpSpPr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642170EC-B69B-45BE-9697-8CE192DD0BA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243669" y="4542263"/>
                  <a:ext cx="135467" cy="135467"/>
                </a:xfrm>
                <a:prstGeom prst="ellipse">
                  <a:avLst/>
                </a:prstGeom>
                <a:solidFill>
                  <a:schemeClr val="tx1"/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2200" dirty="0">
                    <a:latin typeface="+mj-lt"/>
                  </a:endParaRP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6DC5658D-7ADD-492A-93EE-7A0BBDCFFA4D}"/>
                    </a:ext>
                  </a:extLst>
                </p:cNvPr>
                <p:cNvSpPr txBox="1"/>
                <p:nvPr/>
              </p:nvSpPr>
              <p:spPr>
                <a:xfrm>
                  <a:off x="1990802" y="4316735"/>
                  <a:ext cx="293670" cy="430887"/>
                </a:xfrm>
                <a:prstGeom prst="rect">
                  <a:avLst/>
                </a:prstGeom>
                <a:noFill/>
                <a:ln w="22225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CA" sz="2200" dirty="0">
                      <a:latin typeface="+mj-lt"/>
                    </a:rPr>
                    <a:t>s</a:t>
                  </a:r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74D7B825-A7DC-4F5B-B13A-58B54586207C}"/>
                  </a:ext>
                </a:extLst>
              </p:cNvPr>
              <p:cNvGrpSpPr/>
              <p:nvPr/>
            </p:nvGrpSpPr>
            <p:grpSpPr>
              <a:xfrm>
                <a:off x="3793432" y="3687038"/>
                <a:ext cx="423459" cy="430887"/>
                <a:chOff x="6501340" y="4316735"/>
                <a:chExt cx="423459" cy="430887"/>
              </a:xfrm>
            </p:grpSpPr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683EC5D5-AB64-42FE-9F56-6DB2E836E39D}"/>
                    </a:ext>
                  </a:extLst>
                </p:cNvPr>
                <p:cNvSpPr txBox="1"/>
                <p:nvPr/>
              </p:nvSpPr>
              <p:spPr>
                <a:xfrm>
                  <a:off x="6647159" y="4316735"/>
                  <a:ext cx="277640" cy="430887"/>
                </a:xfrm>
                <a:prstGeom prst="rect">
                  <a:avLst/>
                </a:prstGeom>
                <a:noFill/>
                <a:ln w="22225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CA" sz="2200" dirty="0">
                      <a:latin typeface="+mj-lt"/>
                    </a:rPr>
                    <a:t>t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84FB36E-B45A-477A-9AB2-F253F1599BD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501340" y="4494367"/>
                  <a:ext cx="135467" cy="135467"/>
                </a:xfrm>
                <a:prstGeom prst="ellipse">
                  <a:avLst/>
                </a:prstGeom>
                <a:solidFill>
                  <a:schemeClr val="tx1"/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2200">
                    <a:latin typeface="+mj-lt"/>
                  </a:endParaRPr>
                </a:p>
              </p:txBody>
            </p: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77D9766-381C-4B87-8332-6A0CFDAF34B8}"/>
                  </a:ext>
                </a:extLst>
              </p:cNvPr>
              <p:cNvSpPr/>
              <p:nvPr/>
            </p:nvSpPr>
            <p:spPr>
              <a:xfrm rot="19470854">
                <a:off x="892273" y="3627820"/>
                <a:ext cx="371651" cy="93133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200">
                  <a:latin typeface="+mj-lt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78559C3-1F08-4FAC-B2EF-2E3935F1FA56}"/>
                  </a:ext>
                </a:extLst>
              </p:cNvPr>
              <p:cNvSpPr/>
              <p:nvPr/>
            </p:nvSpPr>
            <p:spPr>
              <a:xfrm rot="2401807">
                <a:off x="784281" y="4199219"/>
                <a:ext cx="371651" cy="99343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200">
                  <a:latin typeface="+mj-lt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3AE4CD1-DC50-4878-AE72-AECD44D62001}"/>
                  </a:ext>
                </a:extLst>
              </p:cNvPr>
              <p:cNvSpPr/>
              <p:nvPr/>
            </p:nvSpPr>
            <p:spPr>
              <a:xfrm>
                <a:off x="2018612" y="3299351"/>
                <a:ext cx="371651" cy="93133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200">
                  <a:latin typeface="+mj-lt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96F9597-440D-430B-A8BD-9CA8ADF3C6F6}"/>
                  </a:ext>
                </a:extLst>
              </p:cNvPr>
              <p:cNvSpPr/>
              <p:nvPr/>
            </p:nvSpPr>
            <p:spPr>
              <a:xfrm>
                <a:off x="2771171" y="3865470"/>
                <a:ext cx="371651" cy="93133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200">
                  <a:latin typeface="+mj-lt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02C29DD-5BCD-417C-9F79-133D2519472C}"/>
                  </a:ext>
                </a:extLst>
              </p:cNvPr>
              <p:cNvSpPr/>
              <p:nvPr/>
            </p:nvSpPr>
            <p:spPr>
              <a:xfrm rot="2303702">
                <a:off x="1746068" y="3568762"/>
                <a:ext cx="371651" cy="93133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200">
                  <a:latin typeface="+mj-lt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2627460-C94C-44C0-B8EA-F8D8A698ABBF}"/>
                  </a:ext>
                </a:extLst>
              </p:cNvPr>
              <p:cNvSpPr/>
              <p:nvPr/>
            </p:nvSpPr>
            <p:spPr>
              <a:xfrm rot="19506364">
                <a:off x="1638561" y="4154302"/>
                <a:ext cx="371651" cy="93133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200">
                  <a:latin typeface="+mj-lt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1535996-D801-4BD6-9CFF-97460E8E0CAA}"/>
                  </a:ext>
                </a:extLst>
              </p:cNvPr>
              <p:cNvSpPr/>
              <p:nvPr/>
            </p:nvSpPr>
            <p:spPr>
              <a:xfrm rot="1295473">
                <a:off x="1686467" y="4705325"/>
                <a:ext cx="371651" cy="93133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200">
                  <a:latin typeface="+mj-lt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6D8318E-A5B2-472D-B3CA-4352E1E92EDB}"/>
                  </a:ext>
                </a:extLst>
              </p:cNvPr>
              <p:cNvSpPr/>
              <p:nvPr/>
            </p:nvSpPr>
            <p:spPr>
              <a:xfrm rot="1734778">
                <a:off x="3131770" y="3570801"/>
                <a:ext cx="371651" cy="93133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200">
                  <a:latin typeface="+mj-lt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BB1605B-EF94-428F-B559-D1B3057946CE}"/>
                  </a:ext>
                </a:extLst>
              </p:cNvPr>
              <p:cNvSpPr/>
              <p:nvPr/>
            </p:nvSpPr>
            <p:spPr>
              <a:xfrm rot="2503125">
                <a:off x="2528747" y="4194991"/>
                <a:ext cx="371651" cy="93133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200">
                  <a:latin typeface="+mj-lt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C3284BF1-9911-431A-97BD-67FF16AA2569}"/>
                  </a:ext>
                </a:extLst>
              </p:cNvPr>
              <p:cNvSpPr/>
              <p:nvPr/>
            </p:nvSpPr>
            <p:spPr>
              <a:xfrm rot="20315266">
                <a:off x="2543629" y="4746562"/>
                <a:ext cx="371651" cy="93133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200">
                  <a:latin typeface="+mj-lt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EC0B5D1-AF6A-45F4-8A52-8CBD26D60D60}"/>
                  </a:ext>
                </a:extLst>
              </p:cNvPr>
              <p:cNvSpPr/>
              <p:nvPr/>
            </p:nvSpPr>
            <p:spPr>
              <a:xfrm rot="18948504">
                <a:off x="3311347" y="4255151"/>
                <a:ext cx="371651" cy="93133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200">
                  <a:latin typeface="+mj-lt"/>
                </a:endParaRP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FA5B902-A530-4352-B720-2EE5C21F4884}"/>
                </a:ext>
              </a:extLst>
            </p:cNvPr>
            <p:cNvSpPr/>
            <p:nvPr/>
          </p:nvSpPr>
          <p:spPr>
            <a:xfrm>
              <a:off x="742550" y="3178263"/>
              <a:ext cx="3020691" cy="1876337"/>
            </a:xfrm>
            <a:prstGeom prst="rect">
              <a:avLst/>
            </a:prstGeom>
            <a:noFill/>
            <a:ln w="222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200">
                <a:latin typeface="+mj-lt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9E37105-D187-4AD0-BCA6-DD9CA926B791}"/>
                </a:ext>
              </a:extLst>
            </p:cNvPr>
            <p:cNvGrpSpPr/>
            <p:nvPr/>
          </p:nvGrpSpPr>
          <p:grpSpPr>
            <a:xfrm>
              <a:off x="617163" y="4000137"/>
              <a:ext cx="3259978" cy="2176826"/>
              <a:chOff x="617163" y="4000137"/>
              <a:chExt cx="3259978" cy="2176826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4FF2B3F2-47ED-40C4-89B3-BB29D254BEC6}"/>
                  </a:ext>
                </a:extLst>
              </p:cNvPr>
              <p:cNvCxnSpPr>
                <a:stCxn id="47" idx="4"/>
              </p:cNvCxnSpPr>
              <p:nvPr/>
            </p:nvCxnSpPr>
            <p:spPr>
              <a:xfrm>
                <a:off x="617163" y="4048033"/>
                <a:ext cx="24353" cy="1896097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2EEDF525-27E9-4E0F-BB18-1A558F240C1C}"/>
                  </a:ext>
                </a:extLst>
              </p:cNvPr>
              <p:cNvCxnSpPr/>
              <p:nvPr/>
            </p:nvCxnSpPr>
            <p:spPr>
              <a:xfrm>
                <a:off x="1941514" y="5711297"/>
                <a:ext cx="0" cy="46566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68E432DA-018D-4EFF-B6D4-5B2ECB8D710C}"/>
                  </a:ext>
                </a:extLst>
              </p:cNvPr>
              <p:cNvCxnSpPr/>
              <p:nvPr/>
            </p:nvCxnSpPr>
            <p:spPr>
              <a:xfrm>
                <a:off x="2064862" y="5800130"/>
                <a:ext cx="0" cy="288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87417704-3AA0-42FA-A9C3-CFC9CDE9D10B}"/>
                  </a:ext>
                </a:extLst>
              </p:cNvPr>
              <p:cNvCxnSpPr/>
              <p:nvPr/>
            </p:nvCxnSpPr>
            <p:spPr>
              <a:xfrm flipH="1">
                <a:off x="636520" y="5944130"/>
                <a:ext cx="1296099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A45A3E80-A85A-4B09-8B81-F92256E84143}"/>
                  </a:ext>
                </a:extLst>
              </p:cNvPr>
              <p:cNvCxnSpPr/>
              <p:nvPr/>
            </p:nvCxnSpPr>
            <p:spPr>
              <a:xfrm flipH="1">
                <a:off x="2066524" y="5936813"/>
                <a:ext cx="1810617" cy="7847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EB6D0496-2043-44C0-AC89-ADE19BD45F69}"/>
                  </a:ext>
                </a:extLst>
              </p:cNvPr>
              <p:cNvCxnSpPr>
                <a:stCxn id="46" idx="4"/>
              </p:cNvCxnSpPr>
              <p:nvPr/>
            </p:nvCxnSpPr>
            <p:spPr>
              <a:xfrm>
                <a:off x="3861166" y="4000137"/>
                <a:ext cx="15975" cy="1936676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334055A-05AD-46E1-A2E2-82F59F860D36}"/>
                  </a:ext>
                </a:extLst>
              </p14:cNvPr>
              <p14:cNvContentPartPr/>
              <p14:nvPr/>
            </p14:nvContentPartPr>
            <p14:xfrm>
              <a:off x="2840730" y="1612326"/>
              <a:ext cx="1790280" cy="37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334055A-05AD-46E1-A2E2-82F59F860D3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32090" y="1603686"/>
                <a:ext cx="18079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E2E85EFA-68B7-435F-9652-F05A3518EBA8}"/>
                  </a:ext>
                </a:extLst>
              </p14:cNvPr>
              <p14:cNvContentPartPr/>
              <p14:nvPr/>
            </p14:nvContentPartPr>
            <p14:xfrm>
              <a:off x="5213490" y="1617366"/>
              <a:ext cx="2226240" cy="3528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E2E85EFA-68B7-435F-9652-F05A3518EBA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04490" y="1608726"/>
                <a:ext cx="224388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8269DFA-DF3F-412A-8389-616907C57C66}"/>
                  </a:ext>
                </a:extLst>
              </p14:cNvPr>
              <p14:cNvContentPartPr/>
              <p14:nvPr/>
            </p14:nvContentPartPr>
            <p14:xfrm>
              <a:off x="5806050" y="2211366"/>
              <a:ext cx="2102400" cy="5832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8269DFA-DF3F-412A-8389-616907C57C6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97410" y="2202366"/>
                <a:ext cx="2120040" cy="7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DFC9E816-A82A-4FD6-A82E-CDC413CCEEB1}"/>
              </a:ext>
            </a:extLst>
          </p:cNvPr>
          <p:cNvGrpSpPr/>
          <p:nvPr/>
        </p:nvGrpSpPr>
        <p:grpSpPr>
          <a:xfrm>
            <a:off x="7731690" y="929406"/>
            <a:ext cx="225360" cy="862560"/>
            <a:chOff x="7731690" y="929406"/>
            <a:chExt cx="225360" cy="86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E3D89BB-98AB-4CC9-86D6-7B4D3AA65259}"/>
                    </a:ext>
                  </a:extLst>
                </p14:cNvPr>
                <p14:cNvContentPartPr/>
                <p14:nvPr/>
              </p14:nvContentPartPr>
              <p14:xfrm>
                <a:off x="7824930" y="929406"/>
                <a:ext cx="114480" cy="7833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E3D89BB-98AB-4CC9-86D6-7B4D3AA6525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816290" y="920406"/>
                  <a:ext cx="132120" cy="80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8A5750B-0A4C-48F0-BB9F-511A443C18DD}"/>
                    </a:ext>
                  </a:extLst>
                </p14:cNvPr>
                <p14:cNvContentPartPr/>
                <p14:nvPr/>
              </p14:nvContentPartPr>
              <p14:xfrm>
                <a:off x="7731690" y="1559046"/>
                <a:ext cx="225360" cy="2329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8A5750B-0A4C-48F0-BB9F-511A443C18D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722690" y="1550406"/>
                  <a:ext cx="243000" cy="25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6C064DF-DFD1-4295-A057-83B7BCCF691C}"/>
              </a:ext>
            </a:extLst>
          </p:cNvPr>
          <p:cNvGrpSpPr/>
          <p:nvPr/>
        </p:nvGrpSpPr>
        <p:grpSpPr>
          <a:xfrm>
            <a:off x="7913850" y="319566"/>
            <a:ext cx="2326680" cy="236520"/>
            <a:chOff x="7913850" y="319566"/>
            <a:chExt cx="2326680" cy="23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37DBF06-AC2A-4658-B793-A19E59A5403D}"/>
                    </a:ext>
                  </a:extLst>
                </p14:cNvPr>
                <p14:cNvContentPartPr/>
                <p14:nvPr/>
              </p14:nvContentPartPr>
              <p14:xfrm>
                <a:off x="7913850" y="446646"/>
                <a:ext cx="186480" cy="1094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37DBF06-AC2A-4658-B793-A19E59A5403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904850" y="437646"/>
                  <a:ext cx="2041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BBEC4F2-D340-4334-A638-074BAF5ADBC4}"/>
                    </a:ext>
                  </a:extLst>
                </p14:cNvPr>
                <p14:cNvContentPartPr/>
                <p14:nvPr/>
              </p14:nvContentPartPr>
              <p14:xfrm>
                <a:off x="8097090" y="414246"/>
                <a:ext cx="301320" cy="1245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BBEC4F2-D340-4334-A638-074BAF5ADBC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088090" y="405246"/>
                  <a:ext cx="3189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97DE8F5-AEF3-476A-8406-CCE2235E3A15}"/>
                    </a:ext>
                  </a:extLst>
                </p14:cNvPr>
                <p14:cNvContentPartPr/>
                <p14:nvPr/>
              </p14:nvContentPartPr>
              <p14:xfrm>
                <a:off x="8438730" y="416766"/>
                <a:ext cx="66600" cy="943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97DE8F5-AEF3-476A-8406-CCE2235E3A1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429730" y="408126"/>
                  <a:ext cx="842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96333F2-204D-4F8B-AF85-76174593ADA1}"/>
                    </a:ext>
                  </a:extLst>
                </p14:cNvPr>
                <p14:cNvContentPartPr/>
                <p14:nvPr/>
              </p14:nvContentPartPr>
              <p14:xfrm>
                <a:off x="8747610" y="319566"/>
                <a:ext cx="133920" cy="2001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96333F2-204D-4F8B-AF85-76174593ADA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738610" y="310566"/>
                  <a:ext cx="1515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FBA8DBC-1945-4F22-A86D-1C7C518AC949}"/>
                    </a:ext>
                  </a:extLst>
                </p14:cNvPr>
                <p14:cNvContentPartPr/>
                <p14:nvPr/>
              </p14:nvContentPartPr>
              <p14:xfrm>
                <a:off x="8849490" y="361326"/>
                <a:ext cx="188280" cy="1396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FBA8DBC-1945-4F22-A86D-1C7C518AC94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840850" y="352326"/>
                  <a:ext cx="2059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B10727A-7A80-4649-98F7-88F4719D8460}"/>
                    </a:ext>
                  </a:extLst>
                </p14:cNvPr>
                <p14:cNvContentPartPr/>
                <p14:nvPr/>
              </p14:nvContentPartPr>
              <p14:xfrm>
                <a:off x="9058650" y="368886"/>
                <a:ext cx="220680" cy="1364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B10727A-7A80-4649-98F7-88F4719D846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050010" y="360246"/>
                  <a:ext cx="2383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C3652FA-58BB-4608-9D1F-17A65E996829}"/>
                    </a:ext>
                  </a:extLst>
                </p14:cNvPr>
                <p14:cNvContentPartPr/>
                <p14:nvPr/>
              </p14:nvContentPartPr>
              <p14:xfrm>
                <a:off x="9327210" y="422886"/>
                <a:ext cx="68040" cy="874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C3652FA-58BB-4608-9D1F-17A65E99682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318210" y="414246"/>
                  <a:ext cx="856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C0EE4DD-A5C5-41CF-BD5A-198C4E0C809B}"/>
                    </a:ext>
                  </a:extLst>
                </p14:cNvPr>
                <p14:cNvContentPartPr/>
                <p14:nvPr/>
              </p14:nvContentPartPr>
              <p14:xfrm>
                <a:off x="9647970" y="354846"/>
                <a:ext cx="127800" cy="1699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C0EE4DD-A5C5-41CF-BD5A-198C4E0C809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638970" y="346206"/>
                  <a:ext cx="1454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7DCD347-B4B7-4A62-9A6B-BAE7436CDB0F}"/>
                    </a:ext>
                  </a:extLst>
                </p14:cNvPr>
                <p14:cNvContentPartPr/>
                <p14:nvPr/>
              </p14:nvContentPartPr>
              <p14:xfrm>
                <a:off x="9798450" y="354126"/>
                <a:ext cx="36720" cy="1630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7DCD347-B4B7-4A62-9A6B-BAE7436CDB0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789450" y="345126"/>
                  <a:ext cx="543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D8FA0AF-388E-451A-80B4-EE0BC390D561}"/>
                    </a:ext>
                  </a:extLst>
                </p14:cNvPr>
                <p14:cNvContentPartPr/>
                <p14:nvPr/>
              </p14:nvContentPartPr>
              <p14:xfrm>
                <a:off x="9912930" y="404886"/>
                <a:ext cx="160920" cy="1047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D8FA0AF-388E-451A-80B4-EE0BC390D56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903930" y="395886"/>
                  <a:ext cx="1785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5145169-3CA0-4550-9BB7-B0EC3C1F3C9E}"/>
                    </a:ext>
                  </a:extLst>
                </p14:cNvPr>
                <p14:cNvContentPartPr/>
                <p14:nvPr/>
              </p14:nvContentPartPr>
              <p14:xfrm>
                <a:off x="10123170" y="417486"/>
                <a:ext cx="117360" cy="1116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5145169-3CA0-4550-9BB7-B0EC3C1F3C9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114170" y="408486"/>
                  <a:ext cx="135000" cy="12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593E76AB-F209-4E62-A15B-85163E377863}"/>
                  </a:ext>
                </a:extLst>
              </p14:cNvPr>
              <p14:cNvContentPartPr/>
              <p14:nvPr/>
            </p14:nvContentPartPr>
            <p14:xfrm>
              <a:off x="1323690" y="2775846"/>
              <a:ext cx="3077280" cy="5796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593E76AB-F209-4E62-A15B-85163E37786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315050" y="2766846"/>
                <a:ext cx="3094920" cy="7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C4BDD658-9B58-479E-9464-BCBC88FDAAB5}"/>
              </a:ext>
            </a:extLst>
          </p:cNvPr>
          <p:cNvGrpSpPr/>
          <p:nvPr/>
        </p:nvGrpSpPr>
        <p:grpSpPr>
          <a:xfrm>
            <a:off x="3845850" y="5013246"/>
            <a:ext cx="2229840" cy="390600"/>
            <a:chOff x="3845850" y="5013246"/>
            <a:chExt cx="2229840" cy="39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4934A27-E86A-40E2-A7E0-4F083211FB8B}"/>
                    </a:ext>
                  </a:extLst>
                </p14:cNvPr>
                <p14:cNvContentPartPr/>
                <p14:nvPr/>
              </p14:nvContentPartPr>
              <p14:xfrm>
                <a:off x="3845850" y="5058966"/>
                <a:ext cx="82080" cy="3448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4934A27-E86A-40E2-A7E0-4F083211FB8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837210" y="5050326"/>
                  <a:ext cx="9972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F3E617E-85B7-4E46-8B31-F45716F15D1D}"/>
                    </a:ext>
                  </a:extLst>
                </p14:cNvPr>
                <p14:cNvContentPartPr/>
                <p14:nvPr/>
              </p14:nvContentPartPr>
              <p14:xfrm>
                <a:off x="3855570" y="5086326"/>
                <a:ext cx="129960" cy="1378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F3E617E-85B7-4E46-8B31-F45716F15D1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846930" y="5077326"/>
                  <a:ext cx="1476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9F57765-AE8C-4D28-9A3F-6DFAD5C5B923}"/>
                    </a:ext>
                  </a:extLst>
                </p14:cNvPr>
                <p14:cNvContentPartPr/>
                <p14:nvPr/>
              </p14:nvContentPartPr>
              <p14:xfrm>
                <a:off x="4037370" y="5108646"/>
                <a:ext cx="138600" cy="1054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9F57765-AE8C-4D28-9A3F-6DFAD5C5B92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028370" y="5099646"/>
                  <a:ext cx="1562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E8F017B-34AE-4D56-BBDE-694397D898DE}"/>
                    </a:ext>
                  </a:extLst>
                </p14:cNvPr>
                <p14:cNvContentPartPr/>
                <p14:nvPr/>
              </p14:nvContentPartPr>
              <p14:xfrm>
                <a:off x="4208370" y="5013246"/>
                <a:ext cx="200160" cy="1904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E8F017B-34AE-4D56-BBDE-694397D898D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199370" y="5004606"/>
                  <a:ext cx="2178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08ECCF0-9064-4CC7-9E45-3C28D12549A7}"/>
                    </a:ext>
                  </a:extLst>
                </p14:cNvPr>
                <p14:cNvContentPartPr/>
                <p14:nvPr/>
              </p14:nvContentPartPr>
              <p14:xfrm>
                <a:off x="4303410" y="5104686"/>
                <a:ext cx="162720" cy="266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08ECCF0-9064-4CC7-9E45-3C28D12549A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294770" y="5096046"/>
                  <a:ext cx="1803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9ED21BE-9E6B-4F09-845B-0F1D1D823784}"/>
                    </a:ext>
                  </a:extLst>
                </p14:cNvPr>
                <p14:cNvContentPartPr/>
                <p14:nvPr/>
              </p14:nvContentPartPr>
              <p14:xfrm>
                <a:off x="4869690" y="5043126"/>
                <a:ext cx="58680" cy="1630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9ED21BE-9E6B-4F09-845B-0F1D1D82378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861050" y="5034126"/>
                  <a:ext cx="763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E1D631A-0163-497E-B059-AEB022F3AB12}"/>
                    </a:ext>
                  </a:extLst>
                </p14:cNvPr>
                <p14:cNvContentPartPr/>
                <p14:nvPr/>
              </p14:nvContentPartPr>
              <p14:xfrm>
                <a:off x="4977330" y="5075166"/>
                <a:ext cx="90720" cy="1274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E1D631A-0163-497E-B059-AEB022F3AB1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968690" y="5066166"/>
                  <a:ext cx="1083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C379F68-7405-41F2-A4E9-500264B3D531}"/>
                    </a:ext>
                  </a:extLst>
                </p14:cNvPr>
                <p14:cNvContentPartPr/>
                <p14:nvPr/>
              </p14:nvContentPartPr>
              <p14:xfrm>
                <a:off x="5343090" y="5071206"/>
                <a:ext cx="175680" cy="2599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C379F68-7405-41F2-A4E9-500264B3D53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334090" y="5062566"/>
                  <a:ext cx="19332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26618A0-B68D-46D5-BC66-EC5485389658}"/>
                    </a:ext>
                  </a:extLst>
                </p14:cNvPr>
                <p14:cNvContentPartPr/>
                <p14:nvPr/>
              </p14:nvContentPartPr>
              <p14:xfrm>
                <a:off x="5551170" y="5060766"/>
                <a:ext cx="184320" cy="1238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26618A0-B68D-46D5-BC66-EC548538965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542530" y="5052126"/>
                  <a:ext cx="2019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C38729F-1FA1-489F-B1F9-334E923A80B1}"/>
                    </a:ext>
                  </a:extLst>
                </p14:cNvPr>
                <p14:cNvContentPartPr/>
                <p14:nvPr/>
              </p14:nvContentPartPr>
              <p14:xfrm>
                <a:off x="5718570" y="5064726"/>
                <a:ext cx="205560" cy="1108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C38729F-1FA1-489F-B1F9-334E923A80B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709930" y="5056086"/>
                  <a:ext cx="2232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26C9B1D-8A2F-4FC3-8890-D0758C4289D2}"/>
                    </a:ext>
                  </a:extLst>
                </p14:cNvPr>
                <p14:cNvContentPartPr/>
                <p14:nvPr/>
              </p14:nvContentPartPr>
              <p14:xfrm>
                <a:off x="5959410" y="5033046"/>
                <a:ext cx="116280" cy="1670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26C9B1D-8A2F-4FC3-8890-D0758C4289D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950410" y="5024046"/>
                  <a:ext cx="133920" cy="18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BAE7D2AF-1CA6-4E35-B241-F0F271199DC3}"/>
              </a:ext>
            </a:extLst>
          </p:cNvPr>
          <p:cNvGrpSpPr/>
          <p:nvPr/>
        </p:nvGrpSpPr>
        <p:grpSpPr>
          <a:xfrm>
            <a:off x="3958170" y="5620206"/>
            <a:ext cx="1426680" cy="268560"/>
            <a:chOff x="3958170" y="5620206"/>
            <a:chExt cx="1426680" cy="26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7319AF6-C3AA-438F-80E1-6DAF1B43B9FE}"/>
                    </a:ext>
                  </a:extLst>
                </p14:cNvPr>
                <p14:cNvContentPartPr/>
                <p14:nvPr/>
              </p14:nvContentPartPr>
              <p14:xfrm>
                <a:off x="4017210" y="5655486"/>
                <a:ext cx="68040" cy="2332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7319AF6-C3AA-438F-80E1-6DAF1B43B9F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008570" y="5646846"/>
                  <a:ext cx="856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72EEA57-1B56-47D4-93DF-E4EFE36A0301}"/>
                    </a:ext>
                  </a:extLst>
                </p14:cNvPr>
                <p14:cNvContentPartPr/>
                <p14:nvPr/>
              </p14:nvContentPartPr>
              <p14:xfrm>
                <a:off x="3958170" y="5745126"/>
                <a:ext cx="153000" cy="144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72EEA57-1B56-47D4-93DF-E4EFE36A030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949530" y="5736126"/>
                  <a:ext cx="1706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8510821-7EE1-4D98-8ACD-3B7D45FA834A}"/>
                    </a:ext>
                  </a:extLst>
                </p14:cNvPr>
                <p14:cNvContentPartPr/>
                <p14:nvPr/>
              </p14:nvContentPartPr>
              <p14:xfrm>
                <a:off x="4133130" y="5652606"/>
                <a:ext cx="336600" cy="2023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8510821-7EE1-4D98-8ACD-3B7D45FA834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124130" y="5643966"/>
                  <a:ext cx="3542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46C7717-26AA-4FF7-9002-8DC30B399D96}"/>
                    </a:ext>
                  </a:extLst>
                </p14:cNvPr>
                <p14:cNvContentPartPr/>
                <p14:nvPr/>
              </p14:nvContentPartPr>
              <p14:xfrm>
                <a:off x="4443810" y="5749446"/>
                <a:ext cx="92160" cy="928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46C7717-26AA-4FF7-9002-8DC30B399D9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435170" y="5740446"/>
                  <a:ext cx="1098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9B524AE-C0D3-473B-9CC5-0CA537E358B4}"/>
                    </a:ext>
                  </a:extLst>
                </p14:cNvPr>
                <p14:cNvContentPartPr/>
                <p14:nvPr/>
              </p14:nvContentPartPr>
              <p14:xfrm>
                <a:off x="4566930" y="5741166"/>
                <a:ext cx="126720" cy="1080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9B524AE-C0D3-473B-9CC5-0CA537E358B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558290" y="5732526"/>
                  <a:ext cx="1443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4A492E3-FC1B-4403-ABD4-9E8E50E5F396}"/>
                    </a:ext>
                  </a:extLst>
                </p14:cNvPr>
                <p14:cNvContentPartPr/>
                <p14:nvPr/>
              </p14:nvContentPartPr>
              <p14:xfrm>
                <a:off x="4724250" y="5658006"/>
                <a:ext cx="202320" cy="2181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4A492E3-FC1B-4403-ABD4-9E8E50E5F39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715250" y="5649006"/>
                  <a:ext cx="2199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56B6440-40BD-4607-8FEB-FA3A28157A5C}"/>
                    </a:ext>
                  </a:extLst>
                </p14:cNvPr>
                <p14:cNvContentPartPr/>
                <p14:nvPr/>
              </p14:nvContentPartPr>
              <p14:xfrm>
                <a:off x="4820730" y="5685726"/>
                <a:ext cx="193680" cy="1530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56B6440-40BD-4607-8FEB-FA3A28157A5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812090" y="5677086"/>
                  <a:ext cx="2113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32C98FB-5852-4E23-B71E-AF1213865ACE}"/>
                    </a:ext>
                  </a:extLst>
                </p14:cNvPr>
                <p14:cNvContentPartPr/>
                <p14:nvPr/>
              </p14:nvContentPartPr>
              <p14:xfrm>
                <a:off x="5078490" y="5705886"/>
                <a:ext cx="105480" cy="1274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32C98FB-5852-4E23-B71E-AF1213865AC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069490" y="5697246"/>
                  <a:ext cx="1231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EF4B436-39EF-4873-A629-19476E9DFD57}"/>
                    </a:ext>
                  </a:extLst>
                </p14:cNvPr>
                <p14:cNvContentPartPr/>
                <p14:nvPr/>
              </p14:nvContentPartPr>
              <p14:xfrm>
                <a:off x="5207730" y="5620206"/>
                <a:ext cx="177120" cy="2361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EF4B436-39EF-4873-A629-19476E9DFD5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199090" y="5611206"/>
                  <a:ext cx="194760" cy="25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F439BC56-34AF-457F-9C7F-5D790F27AE19}"/>
              </a:ext>
            </a:extLst>
          </p:cNvPr>
          <p:cNvGrpSpPr/>
          <p:nvPr/>
        </p:nvGrpSpPr>
        <p:grpSpPr>
          <a:xfrm>
            <a:off x="5759610" y="5585646"/>
            <a:ext cx="1132200" cy="370440"/>
            <a:chOff x="5759610" y="5585646"/>
            <a:chExt cx="1132200" cy="37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E0226FD-A30F-46FD-A8CD-A3BB77D7B42A}"/>
                    </a:ext>
                  </a:extLst>
                </p14:cNvPr>
                <p14:cNvContentPartPr/>
                <p14:nvPr/>
              </p14:nvContentPartPr>
              <p14:xfrm>
                <a:off x="5759610" y="5636046"/>
                <a:ext cx="448200" cy="1648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E0226FD-A30F-46FD-A8CD-A3BB77D7B42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750610" y="5627406"/>
                  <a:ext cx="4658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C3A0235-574A-4178-A5BD-E9BB1E586C89}"/>
                    </a:ext>
                  </a:extLst>
                </p14:cNvPr>
                <p14:cNvContentPartPr/>
                <p14:nvPr/>
              </p14:nvContentPartPr>
              <p14:xfrm>
                <a:off x="6255330" y="5711286"/>
                <a:ext cx="101880" cy="2448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C3A0235-574A-4178-A5BD-E9BB1E586C8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246690" y="5702286"/>
                  <a:ext cx="1195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9743FCF-372A-4EE2-805F-CFFC72EEB046}"/>
                    </a:ext>
                  </a:extLst>
                </p14:cNvPr>
                <p14:cNvContentPartPr/>
                <p14:nvPr/>
              </p14:nvContentPartPr>
              <p14:xfrm>
                <a:off x="6375570" y="5585646"/>
                <a:ext cx="218160" cy="2134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9743FCF-372A-4EE2-805F-CFFC72EEB04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366930" y="5576646"/>
                  <a:ext cx="2358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AF2D99C-90A7-46EF-B6BB-BD8FF8FB9F7F}"/>
                    </a:ext>
                  </a:extLst>
                </p14:cNvPr>
                <p14:cNvContentPartPr/>
                <p14:nvPr/>
              </p14:nvContentPartPr>
              <p14:xfrm>
                <a:off x="6504810" y="5664486"/>
                <a:ext cx="104760" cy="147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AF2D99C-90A7-46EF-B6BB-BD8FF8FB9F7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496170" y="5655846"/>
                  <a:ext cx="1224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CF4D2E5-A2F3-423D-A169-D93736E8B555}"/>
                    </a:ext>
                  </a:extLst>
                </p14:cNvPr>
                <p14:cNvContentPartPr/>
                <p14:nvPr/>
              </p14:nvContentPartPr>
              <p14:xfrm>
                <a:off x="6658170" y="5648646"/>
                <a:ext cx="233640" cy="1346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CF4D2E5-A2F3-423D-A169-D93736E8B55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649530" y="5639646"/>
                  <a:ext cx="251280" cy="15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DA7F437F-1226-4E90-9D87-61DD55499C36}"/>
              </a:ext>
            </a:extLst>
          </p:cNvPr>
          <p:cNvGrpSpPr/>
          <p:nvPr/>
        </p:nvGrpSpPr>
        <p:grpSpPr>
          <a:xfrm>
            <a:off x="7225170" y="5615886"/>
            <a:ext cx="963360" cy="174960"/>
            <a:chOff x="7225170" y="5615886"/>
            <a:chExt cx="963360" cy="17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5933FA7-6599-48CE-8EB3-6FD53464DFE9}"/>
                    </a:ext>
                  </a:extLst>
                </p14:cNvPr>
                <p14:cNvContentPartPr/>
                <p14:nvPr/>
              </p14:nvContentPartPr>
              <p14:xfrm>
                <a:off x="7225170" y="5617326"/>
                <a:ext cx="101520" cy="1659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5933FA7-6599-48CE-8EB3-6FD53464DFE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216530" y="5608326"/>
                  <a:ext cx="1191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570AB00-7608-476B-A40B-CB8A8202DE0D}"/>
                    </a:ext>
                  </a:extLst>
                </p14:cNvPr>
                <p14:cNvContentPartPr/>
                <p14:nvPr/>
              </p14:nvContentPartPr>
              <p14:xfrm>
                <a:off x="7372770" y="5660886"/>
                <a:ext cx="229320" cy="1296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570AB00-7608-476B-A40B-CB8A8202DE0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364130" y="5652246"/>
                  <a:ext cx="2469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596CA63-10C5-4F1E-82F9-4FD4EE385724}"/>
                    </a:ext>
                  </a:extLst>
                </p14:cNvPr>
                <p14:cNvContentPartPr/>
                <p14:nvPr/>
              </p14:nvContentPartPr>
              <p14:xfrm>
                <a:off x="7538730" y="5615886"/>
                <a:ext cx="76680" cy="234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596CA63-10C5-4F1E-82F9-4FD4EE38572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529730" y="5606886"/>
                  <a:ext cx="943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6EC17AC-0864-466C-8EDB-3F803489A62B}"/>
                    </a:ext>
                  </a:extLst>
                </p14:cNvPr>
                <p14:cNvContentPartPr/>
                <p14:nvPr/>
              </p14:nvContentPartPr>
              <p14:xfrm>
                <a:off x="7680210" y="5662686"/>
                <a:ext cx="255240" cy="1278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6EC17AC-0864-466C-8EDB-3F803489A62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671570" y="5653686"/>
                  <a:ext cx="2728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ED257B4-66D2-4D8C-B5D1-D1DC48839BF9}"/>
                    </a:ext>
                  </a:extLst>
                </p14:cNvPr>
                <p14:cNvContentPartPr/>
                <p14:nvPr/>
              </p14:nvContentPartPr>
              <p14:xfrm>
                <a:off x="7977930" y="5679606"/>
                <a:ext cx="210600" cy="1112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ED257B4-66D2-4D8C-B5D1-D1DC48839BF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968930" y="5670606"/>
                  <a:ext cx="228240" cy="128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09291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Course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814E0D-9955-492A-953E-B18EFE23E78B}"/>
              </a:ext>
            </a:extLst>
          </p:cNvPr>
          <p:cNvSpPr txBox="1"/>
          <p:nvPr/>
        </p:nvSpPr>
        <p:spPr>
          <a:xfrm>
            <a:off x="781050" y="1270917"/>
            <a:ext cx="95238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Focus on main ideas and basic techniques.</a:t>
            </a:r>
          </a:p>
          <a:p>
            <a:endParaRPr lang="en-CA" sz="2000" dirty="0"/>
          </a:p>
          <a:p>
            <a:r>
              <a:rPr lang="en-CA" sz="2000" dirty="0"/>
              <a:t>Won’t see as many examples as possible, and won’t see the hardest results in the areas.</a:t>
            </a:r>
          </a:p>
          <a:p>
            <a:endParaRPr lang="en-CA" sz="2000" dirty="0"/>
          </a:p>
          <a:p>
            <a:r>
              <a:rPr lang="en-CA" sz="2000" dirty="0"/>
              <a:t>Broader overview of current techniques (useful in other areas as well).</a:t>
            </a: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94603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Background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814E0D-9955-492A-953E-B18EFE23E78B}"/>
              </a:ext>
            </a:extLst>
          </p:cNvPr>
          <p:cNvSpPr txBox="1"/>
          <p:nvPr/>
        </p:nvSpPr>
        <p:spPr>
          <a:xfrm>
            <a:off x="781050" y="1270917"/>
            <a:ext cx="952387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Prerequisites: CS 341 (or an equivalent first course in algorithms)</a:t>
            </a:r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r>
              <a:rPr lang="en-CA" sz="2000" dirty="0"/>
              <a:t>Advanced course: content is challenging and pace is fast.</a:t>
            </a:r>
          </a:p>
          <a:p>
            <a:endParaRPr lang="en-CA" sz="2000" dirty="0"/>
          </a:p>
          <a:p>
            <a:r>
              <a:rPr lang="en-CA" sz="2000" dirty="0"/>
              <a:t>Check: practice problems in probability, and course page of 466 Spring 2018.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62B268B-F67E-418F-83C9-496582E1A259}"/>
                  </a:ext>
                </a:extLst>
              </p14:cNvPr>
              <p14:cNvContentPartPr/>
              <p14:nvPr/>
            </p14:nvContentPartPr>
            <p14:xfrm>
              <a:off x="-154828" y="2082987"/>
              <a:ext cx="12220740" cy="2000437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62B268B-F67E-418F-83C9-496582E1A25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59148" y="2078667"/>
                <a:ext cx="12229381" cy="2009077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D86EE95F-A1C5-4CCF-9F57-3A5FE38AD681}"/>
              </a:ext>
            </a:extLst>
          </p:cNvPr>
          <p:cNvGrpSpPr/>
          <p:nvPr/>
        </p:nvGrpSpPr>
        <p:grpSpPr>
          <a:xfrm>
            <a:off x="6750518" y="1721766"/>
            <a:ext cx="504720" cy="230400"/>
            <a:chOff x="6750518" y="1721766"/>
            <a:chExt cx="504720" cy="23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83AC02F-D6D0-4DC1-B351-6D92DC611F8E}"/>
                    </a:ext>
                  </a:extLst>
                </p14:cNvPr>
                <p14:cNvContentPartPr/>
                <p14:nvPr/>
              </p14:nvContentPartPr>
              <p14:xfrm>
                <a:off x="6750518" y="1721766"/>
                <a:ext cx="195120" cy="2304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83AC02F-D6D0-4DC1-B351-6D92DC611F8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741878" y="1712766"/>
                  <a:ext cx="2127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2FABE85-06EA-47D0-B04B-5FFDB4E41C36}"/>
                    </a:ext>
                  </a:extLst>
                </p14:cNvPr>
                <p14:cNvContentPartPr/>
                <p14:nvPr/>
              </p14:nvContentPartPr>
              <p14:xfrm>
                <a:off x="7024118" y="1730046"/>
                <a:ext cx="78120" cy="2120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2FABE85-06EA-47D0-B04B-5FFDB4E41C3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015118" y="1721406"/>
                  <a:ext cx="957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47DBEBC-3DEF-470B-9A17-B2769514D4AE}"/>
                    </a:ext>
                  </a:extLst>
                </p14:cNvPr>
                <p14:cNvContentPartPr/>
                <p14:nvPr/>
              </p14:nvContentPartPr>
              <p14:xfrm>
                <a:off x="7174598" y="1728966"/>
                <a:ext cx="80640" cy="2120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47DBEBC-3DEF-470B-9A17-B2769514D4A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165598" y="1720326"/>
                  <a:ext cx="98280" cy="22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C60C7DF-D251-47F3-83E4-D1045972D686}"/>
              </a:ext>
            </a:extLst>
          </p:cNvPr>
          <p:cNvGrpSpPr/>
          <p:nvPr/>
        </p:nvGrpSpPr>
        <p:grpSpPr>
          <a:xfrm>
            <a:off x="7528838" y="1719606"/>
            <a:ext cx="483840" cy="201960"/>
            <a:chOff x="7528838" y="1719606"/>
            <a:chExt cx="483840" cy="20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0146F46-F2AB-4C66-B32E-4767702CA07C}"/>
                    </a:ext>
                  </a:extLst>
                </p14:cNvPr>
                <p14:cNvContentPartPr/>
                <p14:nvPr/>
              </p14:nvContentPartPr>
              <p14:xfrm>
                <a:off x="7528838" y="1719606"/>
                <a:ext cx="212040" cy="2019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0146F46-F2AB-4C66-B32E-4767702CA07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520198" y="1710606"/>
                  <a:ext cx="2296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E3E9122-DF1A-4A31-9223-A6E16A4A13CC}"/>
                    </a:ext>
                  </a:extLst>
                </p14:cNvPr>
                <p14:cNvContentPartPr/>
                <p14:nvPr/>
              </p14:nvContentPartPr>
              <p14:xfrm>
                <a:off x="7794158" y="1738326"/>
                <a:ext cx="86040" cy="1663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E3E9122-DF1A-4A31-9223-A6E16A4A13C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785158" y="1729686"/>
                  <a:ext cx="1036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5D91898-E1BF-4BF7-8302-6C51F58BFA75}"/>
                    </a:ext>
                  </a:extLst>
                </p14:cNvPr>
                <p14:cNvContentPartPr/>
                <p14:nvPr/>
              </p14:nvContentPartPr>
              <p14:xfrm>
                <a:off x="7935998" y="1724646"/>
                <a:ext cx="76680" cy="1731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5D91898-E1BF-4BF7-8302-6C51F58BFA7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927358" y="1716006"/>
                  <a:ext cx="94320" cy="19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0DB18C6-B681-4B25-B012-D6A21070FE49}"/>
              </a:ext>
            </a:extLst>
          </p:cNvPr>
          <p:cNvGrpSpPr/>
          <p:nvPr/>
        </p:nvGrpSpPr>
        <p:grpSpPr>
          <a:xfrm>
            <a:off x="8370518" y="1691886"/>
            <a:ext cx="457920" cy="254520"/>
            <a:chOff x="8370518" y="1691886"/>
            <a:chExt cx="457920" cy="25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40CCF3B-33DB-4BD5-9362-9BF9A2F649B6}"/>
                    </a:ext>
                  </a:extLst>
                </p14:cNvPr>
                <p14:cNvContentPartPr/>
                <p14:nvPr/>
              </p14:nvContentPartPr>
              <p14:xfrm>
                <a:off x="8370518" y="1691886"/>
                <a:ext cx="133560" cy="2311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40CCF3B-33DB-4BD5-9362-9BF9A2F649B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361518" y="1682886"/>
                  <a:ext cx="1512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05D54F3-3C36-4992-8A54-60DE63B62210}"/>
                    </a:ext>
                  </a:extLst>
                </p14:cNvPr>
                <p14:cNvContentPartPr/>
                <p14:nvPr/>
              </p14:nvContentPartPr>
              <p14:xfrm>
                <a:off x="8569598" y="1725726"/>
                <a:ext cx="106920" cy="2206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05D54F3-3C36-4992-8A54-60DE63B6221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560958" y="1716726"/>
                  <a:ext cx="1245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4E1333F-72B3-41BF-9A79-3AB7D302D35C}"/>
                    </a:ext>
                  </a:extLst>
                </p14:cNvPr>
                <p14:cNvContentPartPr/>
                <p14:nvPr/>
              </p14:nvContentPartPr>
              <p14:xfrm>
                <a:off x="8742758" y="1698006"/>
                <a:ext cx="85680" cy="2365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4E1333F-72B3-41BF-9A79-3AB7D302D35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733758" y="1689006"/>
                  <a:ext cx="103320" cy="25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5C6D3B1-C2DD-427E-A350-B1F250F2C0F6}"/>
                  </a:ext>
                </a:extLst>
              </p14:cNvPr>
              <p14:cNvContentPartPr/>
              <p14:nvPr/>
            </p14:nvContentPartPr>
            <p14:xfrm>
              <a:off x="5476478" y="2917326"/>
              <a:ext cx="1025640" cy="18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5C6D3B1-C2DD-427E-A350-B1F250F2C0F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467838" y="2908686"/>
                <a:ext cx="1043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D1872A8-9094-4E18-8016-43B3EA788638}"/>
                  </a:ext>
                </a:extLst>
              </p14:cNvPr>
              <p14:cNvContentPartPr/>
              <p14:nvPr/>
            </p14:nvContentPartPr>
            <p14:xfrm>
              <a:off x="6766718" y="2909406"/>
              <a:ext cx="990360" cy="198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D1872A8-9094-4E18-8016-43B3EA78863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757718" y="2900406"/>
                <a:ext cx="100800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D9491C9-0A40-4BA4-AEAA-0F21D647567F}"/>
                  </a:ext>
                </a:extLst>
              </p14:cNvPr>
              <p14:cNvContentPartPr/>
              <p14:nvPr/>
            </p14:nvContentPartPr>
            <p14:xfrm>
              <a:off x="8761478" y="2887806"/>
              <a:ext cx="1354320" cy="414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D9491C9-0A40-4BA4-AEAA-0F21D647567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752478" y="2879166"/>
                <a:ext cx="1371960" cy="5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5E75BE51-D5EA-4C4E-9DED-AD8C26F9C1AB}"/>
              </a:ext>
            </a:extLst>
          </p:cNvPr>
          <p:cNvGrpSpPr/>
          <p:nvPr/>
        </p:nvGrpSpPr>
        <p:grpSpPr>
          <a:xfrm>
            <a:off x="9436838" y="2073126"/>
            <a:ext cx="2292840" cy="439920"/>
            <a:chOff x="9436838" y="2073126"/>
            <a:chExt cx="2292840" cy="43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F6F806C-3769-4F40-BC98-39BCB34B283E}"/>
                    </a:ext>
                  </a:extLst>
                </p14:cNvPr>
                <p14:cNvContentPartPr/>
                <p14:nvPr/>
              </p14:nvContentPartPr>
              <p14:xfrm>
                <a:off x="9446558" y="2359326"/>
                <a:ext cx="92520" cy="1537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F6F806C-3769-4F40-BC98-39BCB34B283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437558" y="2350686"/>
                  <a:ext cx="1101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A4E8BD5-919D-4C2E-BD01-9D3770EB813A}"/>
                    </a:ext>
                  </a:extLst>
                </p14:cNvPr>
                <p14:cNvContentPartPr/>
                <p14:nvPr/>
              </p14:nvContentPartPr>
              <p14:xfrm>
                <a:off x="9436838" y="2301006"/>
                <a:ext cx="159480" cy="946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A4E8BD5-919D-4C2E-BD01-9D3770EB813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427838" y="2292006"/>
                  <a:ext cx="1771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1ACF05A-D041-4B20-983D-B51C5451D141}"/>
                    </a:ext>
                  </a:extLst>
                </p14:cNvPr>
                <p14:cNvContentPartPr/>
                <p14:nvPr/>
              </p14:nvContentPartPr>
              <p14:xfrm>
                <a:off x="9719798" y="2079246"/>
                <a:ext cx="96120" cy="1346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1ACF05A-D041-4B20-983D-B51C5451D14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711158" y="2070246"/>
                  <a:ext cx="1137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35C06F6-57D0-4A0F-BC52-FBE88ED7541F}"/>
                    </a:ext>
                  </a:extLst>
                </p14:cNvPr>
                <p14:cNvContentPartPr/>
                <p14:nvPr/>
              </p14:nvContentPartPr>
              <p14:xfrm>
                <a:off x="9859118" y="2115606"/>
                <a:ext cx="208800" cy="1022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35C06F6-57D0-4A0F-BC52-FBE88ED7541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850478" y="2106606"/>
                  <a:ext cx="2264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28BB543-80FF-42EC-8FE0-BD1847F096B2}"/>
                    </a:ext>
                  </a:extLst>
                </p14:cNvPr>
                <p14:cNvContentPartPr/>
                <p14:nvPr/>
              </p14:nvContentPartPr>
              <p14:xfrm>
                <a:off x="10103918" y="2142606"/>
                <a:ext cx="33840" cy="2588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28BB543-80FF-42EC-8FE0-BD1847F096B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095278" y="2133606"/>
                  <a:ext cx="514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B645EC2-0309-4B94-AC06-EE5F4ED1CDA2}"/>
                    </a:ext>
                  </a:extLst>
                </p14:cNvPr>
                <p14:cNvContentPartPr/>
                <p14:nvPr/>
              </p14:nvContentPartPr>
              <p14:xfrm>
                <a:off x="10098158" y="2173566"/>
                <a:ext cx="190440" cy="1249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B645EC2-0309-4B94-AC06-EE5F4ED1CDA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089518" y="2164926"/>
                  <a:ext cx="2080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5101FE5-1A6A-4680-BE59-E0FF74A464F2}"/>
                    </a:ext>
                  </a:extLst>
                </p14:cNvPr>
                <p14:cNvContentPartPr/>
                <p14:nvPr/>
              </p14:nvContentPartPr>
              <p14:xfrm>
                <a:off x="10477958" y="2073126"/>
                <a:ext cx="101520" cy="1468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5101FE5-1A6A-4680-BE59-E0FF74A464F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468958" y="2064486"/>
                  <a:ext cx="1191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EA61CAA-B211-40C6-9F80-9CA29A258769}"/>
                    </a:ext>
                  </a:extLst>
                </p14:cNvPr>
                <p14:cNvContentPartPr/>
                <p14:nvPr/>
              </p14:nvContentPartPr>
              <p14:xfrm>
                <a:off x="10620878" y="2145486"/>
                <a:ext cx="27720" cy="680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EA61CAA-B211-40C6-9F80-9CA29A25876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611878" y="2136486"/>
                  <a:ext cx="453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C89E856-7D2A-4DB4-8DF4-5F3D87772379}"/>
                    </a:ext>
                  </a:extLst>
                </p14:cNvPr>
                <p14:cNvContentPartPr/>
                <p14:nvPr/>
              </p14:nvContentPartPr>
              <p14:xfrm>
                <a:off x="10621598" y="2089686"/>
                <a:ext cx="164520" cy="1051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C89E856-7D2A-4DB4-8DF4-5F3D8777237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612958" y="2081046"/>
                  <a:ext cx="1821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963288C-2E2C-4AC5-B65E-7103B57226D2}"/>
                    </a:ext>
                  </a:extLst>
                </p14:cNvPr>
                <p14:cNvContentPartPr/>
                <p14:nvPr/>
              </p14:nvContentPartPr>
              <p14:xfrm>
                <a:off x="10822838" y="2096526"/>
                <a:ext cx="82800" cy="889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963288C-2E2C-4AC5-B65E-7103B57226D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814198" y="2087526"/>
                  <a:ext cx="1004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73C6BD5-77C6-4EA5-B20A-D5EDE0D34F0C}"/>
                    </a:ext>
                  </a:extLst>
                </p14:cNvPr>
                <p14:cNvContentPartPr/>
                <p14:nvPr/>
              </p14:nvContentPartPr>
              <p14:xfrm>
                <a:off x="10950278" y="2115966"/>
                <a:ext cx="133920" cy="2268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73C6BD5-77C6-4EA5-B20A-D5EDE0D34F0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941638" y="2107326"/>
                  <a:ext cx="1515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497357B-A605-4BCA-A5BD-D6A4BE48DAA0}"/>
                    </a:ext>
                  </a:extLst>
                </p14:cNvPr>
                <p14:cNvContentPartPr/>
                <p14:nvPr/>
              </p14:nvContentPartPr>
              <p14:xfrm>
                <a:off x="11284718" y="2077446"/>
                <a:ext cx="61560" cy="1414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497357B-A605-4BCA-A5BD-D6A4BE48DAA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275718" y="2068446"/>
                  <a:ext cx="792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5A3B71D-63CE-4757-99D9-767DB77C5089}"/>
                    </a:ext>
                  </a:extLst>
                </p14:cNvPr>
                <p14:cNvContentPartPr/>
                <p14:nvPr/>
              </p14:nvContentPartPr>
              <p14:xfrm>
                <a:off x="11251238" y="2104086"/>
                <a:ext cx="190440" cy="810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5A3B71D-63CE-4757-99D9-767DB77C508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242238" y="2095446"/>
                  <a:ext cx="2080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E6BF566-F2D8-45F2-9E2E-62267F4ACF73}"/>
                    </a:ext>
                  </a:extLst>
                </p14:cNvPr>
                <p14:cNvContentPartPr/>
                <p14:nvPr/>
              </p14:nvContentPartPr>
              <p14:xfrm>
                <a:off x="11466518" y="2089326"/>
                <a:ext cx="196200" cy="1058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E6BF566-F2D8-45F2-9E2E-62267F4ACF7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457878" y="2080326"/>
                  <a:ext cx="2138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5B61DBF-8A3D-4119-AD8E-2E4C0EB7BCFB}"/>
                    </a:ext>
                  </a:extLst>
                </p14:cNvPr>
                <p14:cNvContentPartPr/>
                <p14:nvPr/>
              </p14:nvContentPartPr>
              <p14:xfrm>
                <a:off x="11649398" y="2097606"/>
                <a:ext cx="80280" cy="1497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5B61DBF-8A3D-4119-AD8E-2E4C0EB7BCF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640758" y="2088966"/>
                  <a:ext cx="97920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3BAF1C3-F421-4677-8604-AE51F3CE86FF}"/>
              </a:ext>
            </a:extLst>
          </p:cNvPr>
          <p:cNvGrpSpPr/>
          <p:nvPr/>
        </p:nvGrpSpPr>
        <p:grpSpPr>
          <a:xfrm>
            <a:off x="2010038" y="3106686"/>
            <a:ext cx="2472840" cy="1063080"/>
            <a:chOff x="2010038" y="3106686"/>
            <a:chExt cx="2472840" cy="106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925F609-B269-41F7-A2F7-3BD7D2619E52}"/>
                    </a:ext>
                  </a:extLst>
                </p14:cNvPr>
                <p14:cNvContentPartPr/>
                <p14:nvPr/>
              </p14:nvContentPartPr>
              <p14:xfrm>
                <a:off x="2010038" y="3152766"/>
                <a:ext cx="1331640" cy="4302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925F609-B269-41F7-A2F7-3BD7D2619E5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001038" y="3143766"/>
                  <a:ext cx="134928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B8D9E3E-629D-473F-A15E-91613313587B}"/>
                    </a:ext>
                  </a:extLst>
                </p14:cNvPr>
                <p14:cNvContentPartPr/>
                <p14:nvPr/>
              </p14:nvContentPartPr>
              <p14:xfrm>
                <a:off x="2034878" y="3106686"/>
                <a:ext cx="1338120" cy="4654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B8D9E3E-629D-473F-A15E-91613313587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025878" y="3097686"/>
                  <a:ext cx="135576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296104A-EDE5-468C-AD21-781FFACF402F}"/>
                    </a:ext>
                  </a:extLst>
                </p14:cNvPr>
                <p14:cNvContentPartPr/>
                <p14:nvPr/>
              </p14:nvContentPartPr>
              <p14:xfrm>
                <a:off x="2082038" y="3747486"/>
                <a:ext cx="1462680" cy="4222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296104A-EDE5-468C-AD21-781FFACF402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073398" y="3738486"/>
                  <a:ext cx="148032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F991F53-8EFE-4E3E-99F8-D93A6D17E575}"/>
                    </a:ext>
                  </a:extLst>
                </p14:cNvPr>
                <p14:cNvContentPartPr/>
                <p14:nvPr/>
              </p14:nvContentPartPr>
              <p14:xfrm>
                <a:off x="2131358" y="3678006"/>
                <a:ext cx="1572120" cy="4870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F991F53-8EFE-4E3E-99F8-D93A6D17E57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122358" y="3669006"/>
                  <a:ext cx="1589760" cy="50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3D2FA32-E505-4C0B-90FE-5C3AD744808F}"/>
                    </a:ext>
                  </a:extLst>
                </p14:cNvPr>
                <p14:cNvContentPartPr/>
                <p14:nvPr/>
              </p14:nvContentPartPr>
              <p14:xfrm>
                <a:off x="3496478" y="4094166"/>
                <a:ext cx="55440" cy="129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3D2FA32-E505-4C0B-90FE-5C3AD744808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487838" y="4085526"/>
                  <a:ext cx="730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C21BDD7-DE83-4116-BE06-17B89D88974A}"/>
                    </a:ext>
                  </a:extLst>
                </p14:cNvPr>
                <p14:cNvContentPartPr/>
                <p14:nvPr/>
              </p14:nvContentPartPr>
              <p14:xfrm>
                <a:off x="3997598" y="4080846"/>
                <a:ext cx="485280" cy="205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C21BDD7-DE83-4116-BE06-17B89D88974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988598" y="4072206"/>
                  <a:ext cx="502920" cy="3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D3DC915A-6D9E-4DAB-AAA8-B4B03C2C5872}"/>
                  </a:ext>
                </a:extLst>
              </p14:cNvPr>
              <p14:cNvContentPartPr/>
              <p14:nvPr/>
            </p14:nvContentPartPr>
            <p14:xfrm>
              <a:off x="4883558" y="4086246"/>
              <a:ext cx="1604520" cy="20340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D3DC915A-6D9E-4DAB-AAA8-B4B03C2C587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874918" y="4077246"/>
                <a:ext cx="162216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AFF37664-0A15-49FB-A041-100DEA9A3F7E}"/>
                  </a:ext>
                </a:extLst>
              </p14:cNvPr>
              <p14:cNvContentPartPr/>
              <p14:nvPr/>
            </p14:nvContentPartPr>
            <p14:xfrm>
              <a:off x="8627558" y="4140966"/>
              <a:ext cx="1008000" cy="12852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AFF37664-0A15-49FB-A041-100DEA9A3F7E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618558" y="4132326"/>
                <a:ext cx="102564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1218419-E707-4C1B-95E7-341EF5AB2147}"/>
                  </a:ext>
                </a:extLst>
              </p14:cNvPr>
              <p14:cNvContentPartPr/>
              <p14:nvPr/>
            </p14:nvContentPartPr>
            <p14:xfrm>
              <a:off x="10022558" y="4115406"/>
              <a:ext cx="1503360" cy="14724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1218419-E707-4C1B-95E7-341EF5AB2147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0013918" y="4106406"/>
                <a:ext cx="1521000" cy="16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D5835D48-B0D3-4EBA-A3E4-84C0DF17790A}"/>
              </a:ext>
            </a:extLst>
          </p:cNvPr>
          <p:cNvGrpSpPr/>
          <p:nvPr/>
        </p:nvGrpSpPr>
        <p:grpSpPr>
          <a:xfrm>
            <a:off x="7316798" y="4714086"/>
            <a:ext cx="1825920" cy="403560"/>
            <a:chOff x="7316798" y="4714086"/>
            <a:chExt cx="1825920" cy="40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3D7AE00-212B-4211-B27F-7833F6C10B8A}"/>
                    </a:ext>
                  </a:extLst>
                </p14:cNvPr>
                <p14:cNvContentPartPr/>
                <p14:nvPr/>
              </p14:nvContentPartPr>
              <p14:xfrm>
                <a:off x="7316798" y="4765206"/>
                <a:ext cx="209160" cy="1422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3D7AE00-212B-4211-B27F-7833F6C10B8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307798" y="4756566"/>
                  <a:ext cx="2268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E613683-C2C7-4FB8-8462-6073D82544E7}"/>
                    </a:ext>
                  </a:extLst>
                </p14:cNvPr>
                <p14:cNvContentPartPr/>
                <p14:nvPr/>
              </p14:nvContentPartPr>
              <p14:xfrm>
                <a:off x="7584998" y="4785726"/>
                <a:ext cx="111960" cy="1191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E613683-C2C7-4FB8-8462-6073D82544E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576358" y="4777086"/>
                  <a:ext cx="1296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D6C4832-ECBB-4519-BC94-2F7A38624B15}"/>
                    </a:ext>
                  </a:extLst>
                </p14:cNvPr>
                <p14:cNvContentPartPr/>
                <p14:nvPr/>
              </p14:nvContentPartPr>
              <p14:xfrm>
                <a:off x="7674638" y="4720566"/>
                <a:ext cx="148680" cy="1828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D6C4832-ECBB-4519-BC94-2F7A38624B1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665998" y="4711926"/>
                  <a:ext cx="1663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209BF90-5DBF-4204-B09C-324844111A76}"/>
                    </a:ext>
                  </a:extLst>
                </p14:cNvPr>
                <p14:cNvContentPartPr/>
                <p14:nvPr/>
              </p14:nvContentPartPr>
              <p14:xfrm>
                <a:off x="7853198" y="4714086"/>
                <a:ext cx="110880" cy="1839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209BF90-5DBF-4204-B09C-324844111A7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844558" y="4705086"/>
                  <a:ext cx="1285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A88AE76-A405-4113-A4E1-0DDE8AA9DF15}"/>
                    </a:ext>
                  </a:extLst>
                </p14:cNvPr>
                <p14:cNvContentPartPr/>
                <p14:nvPr/>
              </p14:nvContentPartPr>
              <p14:xfrm>
                <a:off x="7978478" y="4800846"/>
                <a:ext cx="106560" cy="1116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A88AE76-A405-4113-A4E1-0DDE8AA9DF1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969478" y="4792206"/>
                  <a:ext cx="1242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21B3492-E56F-4A46-993B-19CA71C5766A}"/>
                    </a:ext>
                  </a:extLst>
                </p14:cNvPr>
                <p14:cNvContentPartPr/>
                <p14:nvPr/>
              </p14:nvContentPartPr>
              <p14:xfrm>
                <a:off x="8108438" y="4796886"/>
                <a:ext cx="203760" cy="1062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21B3492-E56F-4A46-993B-19CA71C5766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099798" y="4788246"/>
                  <a:ext cx="2214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52503A1-F869-4B8D-871C-6A1810A8DA2D}"/>
                    </a:ext>
                  </a:extLst>
                </p14:cNvPr>
                <p14:cNvContentPartPr/>
                <p14:nvPr/>
              </p14:nvContentPartPr>
              <p14:xfrm>
                <a:off x="8332718" y="4774206"/>
                <a:ext cx="188280" cy="1681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52503A1-F869-4B8D-871C-6A1810A8DA2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324078" y="4765566"/>
                  <a:ext cx="2059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1FD2A6E-0D52-4566-ABF7-DE77DD2DE2CC}"/>
                    </a:ext>
                  </a:extLst>
                </p14:cNvPr>
                <p14:cNvContentPartPr/>
                <p14:nvPr/>
              </p14:nvContentPartPr>
              <p14:xfrm>
                <a:off x="8420558" y="4770606"/>
                <a:ext cx="160920" cy="1645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1FD2A6E-0D52-4566-ABF7-DE77DD2DE2C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411558" y="4761606"/>
                  <a:ext cx="1785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A8F5BE4-5A28-4E28-93DE-EBF2D4A70333}"/>
                    </a:ext>
                  </a:extLst>
                </p14:cNvPr>
                <p14:cNvContentPartPr/>
                <p14:nvPr/>
              </p14:nvContentPartPr>
              <p14:xfrm>
                <a:off x="8644838" y="4817766"/>
                <a:ext cx="186840" cy="1371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A8F5BE4-5A28-4E28-93DE-EBF2D4A7033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635838" y="4808766"/>
                  <a:ext cx="2044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E8597E0-5632-4FD6-B392-F1AC861369AF}"/>
                    </a:ext>
                  </a:extLst>
                </p14:cNvPr>
                <p14:cNvContentPartPr/>
                <p14:nvPr/>
              </p14:nvContentPartPr>
              <p14:xfrm>
                <a:off x="8862638" y="4763406"/>
                <a:ext cx="105840" cy="1890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E8597E0-5632-4FD6-B392-F1AC861369A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853638" y="4754406"/>
                  <a:ext cx="1234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E37207C-7B86-4932-A941-9FB6383CB361}"/>
                    </a:ext>
                  </a:extLst>
                </p14:cNvPr>
                <p14:cNvContentPartPr/>
                <p14:nvPr/>
              </p14:nvContentPartPr>
              <p14:xfrm>
                <a:off x="8993678" y="4854846"/>
                <a:ext cx="149040" cy="2628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E37207C-7B86-4932-A941-9FB6383CB36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985038" y="4845846"/>
                  <a:ext cx="166680" cy="28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DF9E6BE-8041-44DC-B4C7-9ADC366B0987}"/>
              </a:ext>
            </a:extLst>
          </p:cNvPr>
          <p:cNvGrpSpPr/>
          <p:nvPr/>
        </p:nvGrpSpPr>
        <p:grpSpPr>
          <a:xfrm>
            <a:off x="9443318" y="4756566"/>
            <a:ext cx="817920" cy="317880"/>
            <a:chOff x="9443318" y="4756566"/>
            <a:chExt cx="817920" cy="31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22A92D3-44EF-436D-8F23-1DEDEA3248E1}"/>
                    </a:ext>
                  </a:extLst>
                </p14:cNvPr>
                <p14:cNvContentPartPr/>
                <p14:nvPr/>
              </p14:nvContentPartPr>
              <p14:xfrm>
                <a:off x="9443318" y="4756566"/>
                <a:ext cx="174240" cy="1792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22A92D3-44EF-436D-8F23-1DEDEA3248E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434678" y="4747566"/>
                  <a:ext cx="1918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AA5C510-D505-4A9D-A42B-43C53FB37D57}"/>
                    </a:ext>
                  </a:extLst>
                </p14:cNvPr>
                <p14:cNvContentPartPr/>
                <p14:nvPr/>
              </p14:nvContentPartPr>
              <p14:xfrm>
                <a:off x="9669038" y="4822806"/>
                <a:ext cx="229680" cy="1299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AA5C510-D505-4A9D-A42B-43C53FB37D5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660398" y="4813806"/>
                  <a:ext cx="2473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7A06CCB-95D7-443B-9DD9-169DF7D1816B}"/>
                    </a:ext>
                  </a:extLst>
                </p14:cNvPr>
                <p14:cNvContentPartPr/>
                <p14:nvPr/>
              </p14:nvContentPartPr>
              <p14:xfrm>
                <a:off x="9919238" y="4844046"/>
                <a:ext cx="108720" cy="928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7A06CCB-95D7-443B-9DD9-169DF7D1816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910238" y="4835406"/>
                  <a:ext cx="1263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DDFE776-1AFF-4FAD-A407-BEBCF71DA935}"/>
                    </a:ext>
                  </a:extLst>
                </p14:cNvPr>
                <p14:cNvContentPartPr/>
                <p14:nvPr/>
              </p14:nvContentPartPr>
              <p14:xfrm>
                <a:off x="10052438" y="4821366"/>
                <a:ext cx="208800" cy="2530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DDFE776-1AFF-4FAD-A407-BEBCF71DA93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043798" y="4812366"/>
                  <a:ext cx="226440" cy="27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47FE877-66AA-4102-8529-7AC9CCC0BED5}"/>
                  </a:ext>
                </a:extLst>
              </p14:cNvPr>
              <p14:cNvContentPartPr/>
              <p14:nvPr/>
            </p14:nvContentPartPr>
            <p14:xfrm>
              <a:off x="5655038" y="5619486"/>
              <a:ext cx="2804760" cy="19764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47FE877-66AA-4102-8529-7AC9CCC0BED5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646398" y="5610846"/>
                <a:ext cx="282240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0BF5D441-A891-474F-9B6E-9C576EC27DAF}"/>
                  </a:ext>
                </a:extLst>
              </p14:cNvPr>
              <p14:cNvContentPartPr/>
              <p14:nvPr/>
            </p14:nvContentPartPr>
            <p14:xfrm>
              <a:off x="1826078" y="5664846"/>
              <a:ext cx="3079440" cy="21204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0BF5D441-A891-474F-9B6E-9C576EC27DAF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817438" y="5655846"/>
                <a:ext cx="3097080" cy="22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386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Course administration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814E0D-9955-492A-953E-B18EFE23E78B}"/>
              </a:ext>
            </a:extLst>
          </p:cNvPr>
          <p:cNvSpPr txBox="1"/>
          <p:nvPr/>
        </p:nvSpPr>
        <p:spPr>
          <a:xfrm>
            <a:off x="781050" y="1270917"/>
            <a:ext cx="952387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Homework 50%</a:t>
            </a:r>
          </a:p>
          <a:p>
            <a:r>
              <a:rPr lang="en-CA" sz="2000" dirty="0"/>
              <a:t>   5 assignments.</a:t>
            </a:r>
          </a:p>
          <a:p>
            <a:endParaRPr lang="en-CA" sz="2000" dirty="0"/>
          </a:p>
          <a:p>
            <a:r>
              <a:rPr lang="en-CA" sz="2000" dirty="0"/>
              <a:t>Course project 50%</a:t>
            </a:r>
          </a:p>
          <a:p>
            <a:r>
              <a:rPr lang="en-CA" sz="2000" dirty="0"/>
              <a:t>   project proposal ~ midterm (~July 13)</a:t>
            </a:r>
          </a:p>
          <a:p>
            <a:r>
              <a:rPr lang="en-CA" sz="2000" dirty="0"/>
              <a:t>   project report ~ final exam (~Aug 14)</a:t>
            </a:r>
          </a:p>
          <a:p>
            <a:endParaRPr lang="en-CA" sz="2000" dirty="0"/>
          </a:p>
          <a:p>
            <a:r>
              <a:rPr lang="en-CA" sz="2000" dirty="0"/>
              <a:t>No midterm and final exams.</a:t>
            </a:r>
          </a:p>
          <a:p>
            <a:endParaRPr lang="en-CA" sz="2000" dirty="0"/>
          </a:p>
          <a:p>
            <a:r>
              <a:rPr lang="en-CA" sz="2000" dirty="0"/>
              <a:t>Online format: flexible.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4E8723B-4424-4C2B-8E64-A598CCC0C7D1}"/>
              </a:ext>
            </a:extLst>
          </p:cNvPr>
          <p:cNvGrpSpPr/>
          <p:nvPr/>
        </p:nvGrpSpPr>
        <p:grpSpPr>
          <a:xfrm>
            <a:off x="740490" y="3355446"/>
            <a:ext cx="545400" cy="492840"/>
            <a:chOff x="740490" y="3355446"/>
            <a:chExt cx="545400" cy="49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3BE85BB-D34A-4D84-AF12-3F14B8C7BB70}"/>
                    </a:ext>
                  </a:extLst>
                </p14:cNvPr>
                <p14:cNvContentPartPr/>
                <p14:nvPr/>
              </p14:nvContentPartPr>
              <p14:xfrm>
                <a:off x="840570" y="3797526"/>
                <a:ext cx="441720" cy="320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3BE85BB-D34A-4D84-AF12-3F14B8C7BB7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31930" y="3788886"/>
                  <a:ext cx="4593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3936643-9006-4682-930A-C13185FE6472}"/>
                    </a:ext>
                  </a:extLst>
                </p14:cNvPr>
                <p14:cNvContentPartPr/>
                <p14:nvPr/>
              </p14:nvContentPartPr>
              <p14:xfrm>
                <a:off x="758490" y="3438966"/>
                <a:ext cx="59040" cy="4093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3936643-9006-4682-930A-C13185FE647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49850" y="3430326"/>
                  <a:ext cx="7668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B8FE690-5A75-438B-8ADC-36F0B5B54A68}"/>
                    </a:ext>
                  </a:extLst>
                </p14:cNvPr>
                <p14:cNvContentPartPr/>
                <p14:nvPr/>
              </p14:nvContentPartPr>
              <p14:xfrm>
                <a:off x="740490" y="3355446"/>
                <a:ext cx="545400" cy="4734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B8FE690-5A75-438B-8ADC-36F0B5B54A6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31850" y="3346446"/>
                  <a:ext cx="563040" cy="49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41B97D1-93A2-4EA2-8DB9-6A939359158C}"/>
              </a:ext>
            </a:extLst>
          </p:cNvPr>
          <p:cNvGrpSpPr/>
          <p:nvPr/>
        </p:nvGrpSpPr>
        <p:grpSpPr>
          <a:xfrm>
            <a:off x="5036370" y="2358606"/>
            <a:ext cx="241200" cy="242640"/>
            <a:chOff x="5036370" y="2358606"/>
            <a:chExt cx="241200" cy="24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3F0D6A1-27BC-4AAA-8802-9F92A75A2AEA}"/>
                    </a:ext>
                  </a:extLst>
                </p14:cNvPr>
                <p14:cNvContentPartPr/>
                <p14:nvPr/>
              </p14:nvContentPartPr>
              <p14:xfrm>
                <a:off x="5078130" y="2358606"/>
                <a:ext cx="199440" cy="1713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3F0D6A1-27BC-4AAA-8802-9F92A75A2AE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069130" y="2349606"/>
                  <a:ext cx="2170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78389F1-9EB2-4C84-97B5-516C8F23BA0A}"/>
                    </a:ext>
                  </a:extLst>
                </p14:cNvPr>
                <p14:cNvContentPartPr/>
                <p14:nvPr/>
              </p14:nvContentPartPr>
              <p14:xfrm>
                <a:off x="5036370" y="2409726"/>
                <a:ext cx="124560" cy="1915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78389F1-9EB2-4C84-97B5-516C8F23BA0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027370" y="2400726"/>
                  <a:ext cx="142200" cy="20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5AC673F-19D2-4C1E-8503-B36F03B060B2}"/>
                  </a:ext>
                </a:extLst>
              </p14:cNvPr>
              <p14:cNvContentPartPr/>
              <p14:nvPr/>
            </p14:nvContentPartPr>
            <p14:xfrm>
              <a:off x="4016130" y="3178326"/>
              <a:ext cx="885600" cy="3384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5AC673F-19D2-4C1E-8503-B36F03B060B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07130" y="3169686"/>
                <a:ext cx="903240" cy="5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57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Course project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814E0D-9955-492A-953E-B18EFE23E78B}"/>
              </a:ext>
            </a:extLst>
          </p:cNvPr>
          <p:cNvSpPr txBox="1"/>
          <p:nvPr/>
        </p:nvSpPr>
        <p:spPr>
          <a:xfrm>
            <a:off x="781050" y="1270917"/>
            <a:ext cx="952387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Choose a topic of your own interest for a deeper study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   algorithms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   theoretical/mathematical</a:t>
            </a:r>
          </a:p>
          <a:p>
            <a:endParaRPr lang="en-CA" sz="2000" dirty="0"/>
          </a:p>
          <a:p>
            <a:r>
              <a:rPr lang="en-CA" sz="2000" dirty="0"/>
              <a:t>Basic requirement is to read papers and write a survey/report/summary</a:t>
            </a:r>
          </a:p>
          <a:p>
            <a:endParaRPr lang="en-CA" sz="2000" dirty="0"/>
          </a:p>
          <a:p>
            <a:r>
              <a:rPr lang="en-CA" sz="2000" dirty="0"/>
              <a:t>Original contents are strongly encouraged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different proofs, simpler proofs, unified proofs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some extensions, generalizations, variants</a:t>
            </a:r>
          </a:p>
          <a:p>
            <a:endParaRPr lang="en-CA" sz="2000" dirty="0"/>
          </a:p>
          <a:p>
            <a:r>
              <a:rPr lang="en-CA" sz="2000" dirty="0"/>
              <a:t>Up to two students for undergraduate students.</a:t>
            </a:r>
          </a:p>
          <a:p>
            <a:r>
              <a:rPr lang="en-CA" sz="2000" dirty="0"/>
              <a:t>Graduate students must work on their own.</a:t>
            </a:r>
          </a:p>
          <a:p>
            <a:endParaRPr lang="en-CA" sz="2000" dirty="0"/>
          </a:p>
          <a:p>
            <a:r>
              <a:rPr lang="en-CA" sz="2000" dirty="0"/>
              <a:t>Send proposal by mid July, will receive comments and suggestions.</a:t>
            </a:r>
          </a:p>
          <a:p>
            <a:r>
              <a:rPr lang="en-CA" sz="2000" dirty="0"/>
              <a:t>Send report by mid August.</a:t>
            </a:r>
          </a:p>
        </p:txBody>
      </p:sp>
    </p:spTree>
    <p:extLst>
      <p:ext uri="{BB962C8B-B14F-4D97-AF65-F5344CB8AC3E}">
        <p14:creationId xmlns:p14="http://schemas.microsoft.com/office/powerpoint/2010/main" val="224894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Short break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814E0D-9955-492A-953E-B18EFE23E78B}"/>
              </a:ext>
            </a:extLst>
          </p:cNvPr>
          <p:cNvSpPr txBox="1"/>
          <p:nvPr/>
        </p:nvSpPr>
        <p:spPr>
          <a:xfrm>
            <a:off x="781050" y="1270917"/>
            <a:ext cx="9523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Ask questions</a:t>
            </a:r>
          </a:p>
        </p:txBody>
      </p:sp>
    </p:spTree>
    <p:extLst>
      <p:ext uri="{BB962C8B-B14F-4D97-AF65-F5344CB8AC3E}">
        <p14:creationId xmlns:p14="http://schemas.microsoft.com/office/powerpoint/2010/main" val="3646069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Minimum Cut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814E0D-9955-492A-953E-B18EFE23E78B}"/>
              </a:ext>
            </a:extLst>
          </p:cNvPr>
          <p:cNvSpPr txBox="1"/>
          <p:nvPr/>
        </p:nvSpPr>
        <p:spPr>
          <a:xfrm>
            <a:off x="781050" y="1270917"/>
            <a:ext cx="95238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Find a minimum cardinality subset of edges to disconnect the graph.</a:t>
            </a:r>
          </a:p>
          <a:p>
            <a:endParaRPr lang="en-CA" sz="2000" dirty="0"/>
          </a:p>
          <a:p>
            <a:r>
              <a:rPr lang="en-CA" sz="2000" dirty="0"/>
              <a:t>Example: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603A414-5C58-407B-8F9D-F9ECB6D01DAF}"/>
                  </a:ext>
                </a:extLst>
              </p14:cNvPr>
              <p14:cNvContentPartPr/>
              <p14:nvPr/>
            </p14:nvContentPartPr>
            <p14:xfrm>
              <a:off x="2163570" y="3166446"/>
              <a:ext cx="5760" cy="20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603A414-5C58-407B-8F9D-F9ECB6D01DA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54570" y="3157446"/>
                <a:ext cx="234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22E4F08-648B-4462-A8B9-EA2B0986DD65}"/>
                  </a:ext>
                </a:extLst>
              </p14:cNvPr>
              <p14:cNvContentPartPr/>
              <p14:nvPr/>
            </p14:nvContentPartPr>
            <p14:xfrm>
              <a:off x="4605810" y="368166"/>
              <a:ext cx="124200" cy="400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22E4F08-648B-4462-A8B9-EA2B0986DD6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97170" y="359166"/>
                <a:ext cx="141840" cy="41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8C353420-B2C6-4C4F-9E14-58B70716D38F}"/>
              </a:ext>
            </a:extLst>
          </p:cNvPr>
          <p:cNvGrpSpPr/>
          <p:nvPr/>
        </p:nvGrpSpPr>
        <p:grpSpPr>
          <a:xfrm>
            <a:off x="4939170" y="329286"/>
            <a:ext cx="1109880" cy="407160"/>
            <a:chOff x="4939170" y="329286"/>
            <a:chExt cx="1109880" cy="40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18083C0-3DEB-40AC-8039-AF6A9FE07FB0}"/>
                    </a:ext>
                  </a:extLst>
                </p14:cNvPr>
                <p14:cNvContentPartPr/>
                <p14:nvPr/>
              </p14:nvContentPartPr>
              <p14:xfrm>
                <a:off x="4939170" y="397686"/>
                <a:ext cx="139320" cy="2559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18083C0-3DEB-40AC-8039-AF6A9FE07FB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930530" y="388686"/>
                  <a:ext cx="15696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525CEE3-345A-4BBB-842E-89B9E6B2DF2D}"/>
                    </a:ext>
                  </a:extLst>
                </p14:cNvPr>
                <p14:cNvContentPartPr/>
                <p14:nvPr/>
              </p14:nvContentPartPr>
              <p14:xfrm>
                <a:off x="5001810" y="508566"/>
                <a:ext cx="139680" cy="1958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525CEE3-345A-4BBB-842E-89B9E6B2DF2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993170" y="499926"/>
                  <a:ext cx="1573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051DC44-8256-4E4B-9C12-660AFB9E3231}"/>
                    </a:ext>
                  </a:extLst>
                </p14:cNvPr>
                <p14:cNvContentPartPr/>
                <p14:nvPr/>
              </p14:nvContentPartPr>
              <p14:xfrm>
                <a:off x="5217810" y="434406"/>
                <a:ext cx="63000" cy="2102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051DC44-8256-4E4B-9C12-660AFB9E323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209170" y="425766"/>
                  <a:ext cx="806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0D3F2C9-4DFA-4337-80D7-19A9B6B1D166}"/>
                    </a:ext>
                  </a:extLst>
                </p14:cNvPr>
                <p14:cNvContentPartPr/>
                <p14:nvPr/>
              </p14:nvContentPartPr>
              <p14:xfrm>
                <a:off x="5300250" y="531246"/>
                <a:ext cx="76320" cy="867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0D3F2C9-4DFA-4337-80D7-19A9B6B1D16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291250" y="522246"/>
                  <a:ext cx="939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9801A17-322A-47F3-A7BE-4153266163FA}"/>
                    </a:ext>
                  </a:extLst>
                </p14:cNvPr>
                <p14:cNvContentPartPr/>
                <p14:nvPr/>
              </p14:nvContentPartPr>
              <p14:xfrm>
                <a:off x="5408250" y="423966"/>
                <a:ext cx="160200" cy="2131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9801A17-322A-47F3-A7BE-4153266163F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399250" y="414966"/>
                  <a:ext cx="1778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1567269-C8F7-4F8E-B26E-F701774085BD}"/>
                    </a:ext>
                  </a:extLst>
                </p14:cNvPr>
                <p14:cNvContentPartPr/>
                <p14:nvPr/>
              </p14:nvContentPartPr>
              <p14:xfrm>
                <a:off x="5638290" y="518286"/>
                <a:ext cx="111240" cy="1137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1567269-C8F7-4F8E-B26E-F701774085B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629650" y="509286"/>
                  <a:ext cx="1288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BCC22FE-19CC-4598-A316-02B8A0C7B7B3}"/>
                    </a:ext>
                  </a:extLst>
                </p14:cNvPr>
                <p14:cNvContentPartPr/>
                <p14:nvPr/>
              </p14:nvContentPartPr>
              <p14:xfrm>
                <a:off x="5795610" y="433686"/>
                <a:ext cx="40680" cy="2228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BCC22FE-19CC-4598-A316-02B8A0C7B7B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786610" y="424686"/>
                  <a:ext cx="583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3556415-EF70-4497-800F-F575F1232D1B}"/>
                    </a:ext>
                  </a:extLst>
                </p14:cNvPr>
                <p14:cNvContentPartPr/>
                <p14:nvPr/>
              </p14:nvContentPartPr>
              <p14:xfrm>
                <a:off x="5917650" y="329286"/>
                <a:ext cx="131400" cy="4071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3556415-EF70-4497-800F-F575F1232D1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909010" y="320286"/>
                  <a:ext cx="149040" cy="42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3C6CD77-DF70-4B5B-BEEB-0848575CE1F2}"/>
              </a:ext>
            </a:extLst>
          </p:cNvPr>
          <p:cNvGrpSpPr/>
          <p:nvPr/>
        </p:nvGrpSpPr>
        <p:grpSpPr>
          <a:xfrm>
            <a:off x="1747050" y="2585406"/>
            <a:ext cx="2437200" cy="1235880"/>
            <a:chOff x="1747050" y="2585406"/>
            <a:chExt cx="2437200" cy="123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4BF34B2-6BC4-41C8-8BD1-2FB90D31A423}"/>
                    </a:ext>
                  </a:extLst>
                </p14:cNvPr>
                <p14:cNvContentPartPr/>
                <p14:nvPr/>
              </p14:nvContentPartPr>
              <p14:xfrm>
                <a:off x="2048370" y="2589006"/>
                <a:ext cx="114840" cy="1742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4BF34B2-6BC4-41C8-8BD1-2FB90D31A42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039370" y="2580366"/>
                  <a:ext cx="1324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64FFDD0-ACDA-4365-BCF8-7440C442F235}"/>
                    </a:ext>
                  </a:extLst>
                </p14:cNvPr>
                <p14:cNvContentPartPr/>
                <p14:nvPr/>
              </p14:nvContentPartPr>
              <p14:xfrm>
                <a:off x="1747050" y="2757486"/>
                <a:ext cx="349200" cy="4460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64FFDD0-ACDA-4365-BCF8-7440C442F23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738410" y="2748486"/>
                  <a:ext cx="36684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0322C6F-35D4-4457-B7B5-659BE5DC3606}"/>
                    </a:ext>
                  </a:extLst>
                </p14:cNvPr>
                <p14:cNvContentPartPr/>
                <p14:nvPr/>
              </p14:nvContentPartPr>
              <p14:xfrm>
                <a:off x="1756770" y="3169686"/>
                <a:ext cx="132120" cy="1803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0322C6F-35D4-4457-B7B5-659BE5DC360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748130" y="3161046"/>
                  <a:ext cx="1497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1869387-EF11-43DB-9D0A-6383DA8702F1}"/>
                    </a:ext>
                  </a:extLst>
                </p14:cNvPr>
                <p14:cNvContentPartPr/>
                <p14:nvPr/>
              </p14:nvContentPartPr>
              <p14:xfrm>
                <a:off x="1856130" y="3317646"/>
                <a:ext cx="360720" cy="4136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1869387-EF11-43DB-9D0A-6383DA8702F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847130" y="3309006"/>
                  <a:ext cx="37836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1EA4970-4B08-4CF6-A38F-80C03A52B1F0}"/>
                    </a:ext>
                  </a:extLst>
                </p14:cNvPr>
                <p14:cNvContentPartPr/>
                <p14:nvPr/>
              </p14:nvContentPartPr>
              <p14:xfrm>
                <a:off x="2234490" y="3661446"/>
                <a:ext cx="118800" cy="1515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1EA4970-4B08-4CF6-A38F-80C03A52B1F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225850" y="3652446"/>
                  <a:ext cx="1364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9D6B5FA-D955-4F6F-827E-086941B34074}"/>
                    </a:ext>
                  </a:extLst>
                </p14:cNvPr>
                <p14:cNvContentPartPr/>
                <p14:nvPr/>
              </p14:nvContentPartPr>
              <p14:xfrm>
                <a:off x="2368770" y="3210006"/>
                <a:ext cx="307080" cy="5061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9D6B5FA-D955-4F6F-827E-086941B3407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360130" y="3201366"/>
                  <a:ext cx="324720" cy="52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7A96A3C-184A-498E-8273-60689500D6D9}"/>
                    </a:ext>
                  </a:extLst>
                </p14:cNvPr>
                <p14:cNvContentPartPr/>
                <p14:nvPr/>
              </p14:nvContentPartPr>
              <p14:xfrm>
                <a:off x="2625090" y="3193806"/>
                <a:ext cx="112680" cy="1432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7A96A3C-184A-498E-8273-60689500D6D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616450" y="3185166"/>
                  <a:ext cx="1303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8814AAC-1222-4177-B266-BB4D7703A27B}"/>
                    </a:ext>
                  </a:extLst>
                </p14:cNvPr>
                <p14:cNvContentPartPr/>
                <p14:nvPr/>
              </p14:nvContentPartPr>
              <p14:xfrm>
                <a:off x="2175810" y="2720046"/>
                <a:ext cx="479160" cy="5533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8814AAC-1222-4177-B266-BB4D7703A27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167170" y="2711406"/>
                  <a:ext cx="496800" cy="57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360C8F0-A901-4A64-9186-906A123AD916}"/>
                    </a:ext>
                  </a:extLst>
                </p14:cNvPr>
                <p14:cNvContentPartPr/>
                <p14:nvPr/>
              </p14:nvContentPartPr>
              <p14:xfrm>
                <a:off x="1872690" y="3167526"/>
                <a:ext cx="653400" cy="579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360C8F0-A901-4A64-9186-906A123AD91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863690" y="3158526"/>
                  <a:ext cx="6710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4BAC078-1381-49AA-BC33-5A85EFC580C8}"/>
                    </a:ext>
                  </a:extLst>
                </p14:cNvPr>
                <p14:cNvContentPartPr/>
                <p14:nvPr/>
              </p14:nvContentPartPr>
              <p14:xfrm>
                <a:off x="2138010" y="2821206"/>
                <a:ext cx="195120" cy="8326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4BAC078-1381-49AA-BC33-5A85EFC580C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129370" y="2812566"/>
                  <a:ext cx="212760" cy="85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332F17D-7364-473F-B88A-0985E082397E}"/>
                    </a:ext>
                  </a:extLst>
                </p14:cNvPr>
                <p14:cNvContentPartPr/>
                <p14:nvPr/>
              </p14:nvContentPartPr>
              <p14:xfrm>
                <a:off x="2810130" y="3224046"/>
                <a:ext cx="401760" cy="360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332F17D-7364-473F-B88A-0985E082397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801130" y="3215406"/>
                  <a:ext cx="4194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47E526E-BA2B-4C6E-BA7A-5A7023FFFDF5}"/>
                    </a:ext>
                  </a:extLst>
                </p14:cNvPr>
                <p14:cNvContentPartPr/>
                <p14:nvPr/>
              </p14:nvContentPartPr>
              <p14:xfrm>
                <a:off x="3280290" y="3125766"/>
                <a:ext cx="81000" cy="1414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47E526E-BA2B-4C6E-BA7A-5A7023FFFDF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271650" y="3116766"/>
                  <a:ext cx="986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82E3F12-6AA7-475B-838A-29A1B24A7999}"/>
                    </a:ext>
                  </a:extLst>
                </p14:cNvPr>
                <p14:cNvContentPartPr/>
                <p14:nvPr/>
              </p14:nvContentPartPr>
              <p14:xfrm>
                <a:off x="3330330" y="2619246"/>
                <a:ext cx="388800" cy="5392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82E3F12-6AA7-475B-838A-29A1B24A799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321330" y="2610606"/>
                  <a:ext cx="406440" cy="55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359620C-C3B7-4EDB-91F0-57062D405473}"/>
                    </a:ext>
                  </a:extLst>
                </p14:cNvPr>
                <p14:cNvContentPartPr/>
                <p14:nvPr/>
              </p14:nvContentPartPr>
              <p14:xfrm>
                <a:off x="3680250" y="2585406"/>
                <a:ext cx="124920" cy="1476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359620C-C3B7-4EDB-91F0-57062D40547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671250" y="2576766"/>
                  <a:ext cx="1425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F3018C3-45FE-4616-A7B9-2DDEF91A902B}"/>
                    </a:ext>
                  </a:extLst>
                </p14:cNvPr>
                <p14:cNvContentPartPr/>
                <p14:nvPr/>
              </p14:nvContentPartPr>
              <p14:xfrm>
                <a:off x="3783930" y="2695206"/>
                <a:ext cx="348840" cy="3117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F3018C3-45FE-4616-A7B9-2DDEF91A902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775290" y="2686206"/>
                  <a:ext cx="36648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44785A5-2B9A-4478-939A-03C1AAE31998}"/>
                    </a:ext>
                  </a:extLst>
                </p14:cNvPr>
                <p14:cNvContentPartPr/>
                <p14:nvPr/>
              </p14:nvContentPartPr>
              <p14:xfrm>
                <a:off x="3758010" y="3024606"/>
                <a:ext cx="426240" cy="7210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44785A5-2B9A-4478-939A-03C1AAE3199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749370" y="3015966"/>
                  <a:ext cx="443880" cy="73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FBB846F-8795-4C19-B569-0012B5C882EF}"/>
                    </a:ext>
                  </a:extLst>
                </p14:cNvPr>
                <p14:cNvContentPartPr/>
                <p14:nvPr/>
              </p14:nvContentPartPr>
              <p14:xfrm>
                <a:off x="3704730" y="3689526"/>
                <a:ext cx="119160" cy="1317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FBB846F-8795-4C19-B569-0012B5C882E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695730" y="3680526"/>
                  <a:ext cx="1368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A96C164-ECDF-4748-A849-920A7F616B12}"/>
                    </a:ext>
                  </a:extLst>
                </p14:cNvPr>
                <p14:cNvContentPartPr/>
                <p14:nvPr/>
              </p14:nvContentPartPr>
              <p14:xfrm>
                <a:off x="3370650" y="3302166"/>
                <a:ext cx="393120" cy="4309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A96C164-ECDF-4748-A849-920A7F616B1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362010" y="3293526"/>
                  <a:ext cx="41076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D5F9777-3F9B-457A-8E84-B970CD545F21}"/>
                    </a:ext>
                  </a:extLst>
                </p14:cNvPr>
                <p14:cNvContentPartPr/>
                <p14:nvPr/>
              </p14:nvContentPartPr>
              <p14:xfrm>
                <a:off x="2962050" y="2920566"/>
                <a:ext cx="68040" cy="5796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D5F9777-3F9B-457A-8E84-B970CD545F2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953050" y="2911926"/>
                  <a:ext cx="85680" cy="59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8415DF4-3FAD-439B-AEDF-57A2745FCFB4}"/>
                    </a:ext>
                  </a:extLst>
                </p14:cNvPr>
                <p14:cNvContentPartPr/>
                <p14:nvPr/>
              </p14:nvContentPartPr>
              <p14:xfrm>
                <a:off x="2881410" y="2955846"/>
                <a:ext cx="339840" cy="5907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8415DF4-3FAD-439B-AEDF-57A2745FCFB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872770" y="2946846"/>
                  <a:ext cx="357480" cy="60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B6D0E19-A43E-40BB-BF5C-A00DA4CC10B3}"/>
                  </a:ext>
                </a:extLst>
              </p14:cNvPr>
              <p14:cNvContentPartPr/>
              <p14:nvPr/>
            </p14:nvContentPartPr>
            <p14:xfrm>
              <a:off x="5281530" y="2489646"/>
              <a:ext cx="1181520" cy="55548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B6D0E19-A43E-40BB-BF5C-A00DA4CC10B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272890" y="2481006"/>
                <a:ext cx="1199160" cy="57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AF6D7669-7B73-4CE8-8930-D766B60F8D88}"/>
              </a:ext>
            </a:extLst>
          </p:cNvPr>
          <p:cNvGrpSpPr/>
          <p:nvPr/>
        </p:nvGrpSpPr>
        <p:grpSpPr>
          <a:xfrm>
            <a:off x="5291970" y="2607726"/>
            <a:ext cx="1595880" cy="1455480"/>
            <a:chOff x="5291970" y="2607726"/>
            <a:chExt cx="1595880" cy="145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2C58C64-AABE-4A11-962B-C8856C468F81}"/>
                    </a:ext>
                  </a:extLst>
                </p14:cNvPr>
                <p14:cNvContentPartPr/>
                <p14:nvPr/>
              </p14:nvContentPartPr>
              <p14:xfrm>
                <a:off x="5651610" y="2607726"/>
                <a:ext cx="173520" cy="1638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2C58C64-AABE-4A11-962B-C8856C468F8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642970" y="2599086"/>
                  <a:ext cx="1911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05CBE04-1FE3-49BC-95BB-26D91A366979}"/>
                    </a:ext>
                  </a:extLst>
                </p14:cNvPr>
                <p14:cNvContentPartPr/>
                <p14:nvPr/>
              </p14:nvContentPartPr>
              <p14:xfrm>
                <a:off x="5349930" y="2758206"/>
                <a:ext cx="389520" cy="5266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05CBE04-1FE3-49BC-95BB-26D91A36697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340930" y="2749566"/>
                  <a:ext cx="407160" cy="54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81B0361-157B-4E2A-B72F-2BFD8BEC9DAD}"/>
                    </a:ext>
                  </a:extLst>
                </p14:cNvPr>
                <p14:cNvContentPartPr/>
                <p14:nvPr/>
              </p14:nvContentPartPr>
              <p14:xfrm>
                <a:off x="5291970" y="3250326"/>
                <a:ext cx="210600" cy="1854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81B0361-157B-4E2A-B72F-2BFD8BEC9DA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282970" y="3241326"/>
                  <a:ext cx="2282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DC291ED-8C46-496A-868D-586F82C1E5EA}"/>
                    </a:ext>
                  </a:extLst>
                </p14:cNvPr>
                <p14:cNvContentPartPr/>
                <p14:nvPr/>
              </p14:nvContentPartPr>
              <p14:xfrm>
                <a:off x="5413650" y="3428166"/>
                <a:ext cx="440640" cy="6350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DC291ED-8C46-496A-868D-586F82C1E5E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405010" y="3419166"/>
                  <a:ext cx="458280" cy="65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443B2F4-BBD7-4468-805C-962D5318749E}"/>
                    </a:ext>
                  </a:extLst>
                </p14:cNvPr>
                <p14:cNvContentPartPr/>
                <p14:nvPr/>
              </p14:nvContentPartPr>
              <p14:xfrm>
                <a:off x="5804250" y="3984006"/>
                <a:ext cx="732960" cy="316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443B2F4-BBD7-4468-805C-962D5318749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795250" y="3975006"/>
                  <a:ext cx="7506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48B114D-A42A-423E-B420-442FA9B82297}"/>
                    </a:ext>
                  </a:extLst>
                </p14:cNvPr>
                <p14:cNvContentPartPr/>
                <p14:nvPr/>
              </p14:nvContentPartPr>
              <p14:xfrm>
                <a:off x="6538290" y="3912006"/>
                <a:ext cx="124560" cy="1418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48B114D-A42A-423E-B420-442FA9B8229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529290" y="3903366"/>
                  <a:ext cx="1422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A73FC7A-0CFF-4D46-B79F-E9DA8A09032D}"/>
                    </a:ext>
                  </a:extLst>
                </p14:cNvPr>
                <p14:cNvContentPartPr/>
                <p14:nvPr/>
              </p14:nvContentPartPr>
              <p14:xfrm>
                <a:off x="6605610" y="3193806"/>
                <a:ext cx="282240" cy="7513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A73FC7A-0CFF-4D46-B79F-E9DA8A09032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596610" y="3184806"/>
                  <a:ext cx="299880" cy="76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0F94453-FC43-4860-A1B5-F550BAF34873}"/>
                    </a:ext>
                  </a:extLst>
                </p14:cNvPr>
                <p14:cNvContentPartPr/>
                <p14:nvPr/>
              </p14:nvContentPartPr>
              <p14:xfrm>
                <a:off x="5913330" y="2716086"/>
                <a:ext cx="894600" cy="4568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0F94453-FC43-4860-A1B5-F550BAF3487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904690" y="2707446"/>
                  <a:ext cx="912240" cy="4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23CB48F-33EB-4D0F-AFCF-DA5A5367AEA9}"/>
                    </a:ext>
                  </a:extLst>
                </p14:cNvPr>
                <p14:cNvContentPartPr/>
                <p14:nvPr/>
              </p14:nvContentPartPr>
              <p14:xfrm>
                <a:off x="5607690" y="2871966"/>
                <a:ext cx="1172160" cy="11304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23CB48F-33EB-4D0F-AFCF-DA5A5367AEA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598690" y="2863326"/>
                  <a:ext cx="1189800" cy="11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6D4F16F-469D-42DC-9607-2740D717CC9E}"/>
                    </a:ext>
                  </a:extLst>
                </p14:cNvPr>
                <p14:cNvContentPartPr/>
                <p14:nvPr/>
              </p14:nvContentPartPr>
              <p14:xfrm>
                <a:off x="5667450" y="2616726"/>
                <a:ext cx="163080" cy="1375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6D4F16F-469D-42DC-9607-2740D717CC9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658450" y="2607726"/>
                  <a:ext cx="180720" cy="15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6E35A58-A9D8-4E8B-B0BF-D20FD7A6876F}"/>
              </a:ext>
            </a:extLst>
          </p:cNvPr>
          <p:cNvGrpSpPr/>
          <p:nvPr/>
        </p:nvGrpSpPr>
        <p:grpSpPr>
          <a:xfrm>
            <a:off x="8465730" y="2014806"/>
            <a:ext cx="1132920" cy="1999440"/>
            <a:chOff x="8465730" y="2014806"/>
            <a:chExt cx="1132920" cy="199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D6B8FEE-67ED-4572-B5C6-DF37B09612E7}"/>
                    </a:ext>
                  </a:extLst>
                </p14:cNvPr>
                <p14:cNvContentPartPr/>
                <p14:nvPr/>
              </p14:nvContentPartPr>
              <p14:xfrm>
                <a:off x="8807370" y="2914086"/>
                <a:ext cx="158400" cy="1472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D6B8FEE-67ED-4572-B5C6-DF37B09612E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798370" y="2905086"/>
                  <a:ext cx="1760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BE4D945-975A-44B1-9360-441AFB8EDB4A}"/>
                    </a:ext>
                  </a:extLst>
                </p14:cNvPr>
                <p14:cNvContentPartPr/>
                <p14:nvPr/>
              </p14:nvContentPartPr>
              <p14:xfrm>
                <a:off x="8511450" y="3044046"/>
                <a:ext cx="343080" cy="4514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BE4D945-975A-44B1-9360-441AFB8EDB4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502810" y="3035406"/>
                  <a:ext cx="36072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F146A84-32AC-45B1-8A23-FCA76BA85B5B}"/>
                    </a:ext>
                  </a:extLst>
                </p14:cNvPr>
                <p14:cNvContentPartPr/>
                <p14:nvPr/>
              </p14:nvContentPartPr>
              <p14:xfrm>
                <a:off x="8465730" y="3447966"/>
                <a:ext cx="156960" cy="1476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F146A84-32AC-45B1-8A23-FCA76BA85B5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456730" y="3438966"/>
                  <a:ext cx="1746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D049A99-FC8E-4294-816E-D688F4FF8BFB}"/>
                    </a:ext>
                  </a:extLst>
                </p14:cNvPr>
                <p14:cNvContentPartPr/>
                <p14:nvPr/>
              </p14:nvContentPartPr>
              <p14:xfrm>
                <a:off x="8583810" y="3571806"/>
                <a:ext cx="314280" cy="4424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D049A99-FC8E-4294-816E-D688F4FF8BF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575170" y="3562806"/>
                  <a:ext cx="33192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F65E712-94E6-4EBC-8148-725A75DA3258}"/>
                    </a:ext>
                  </a:extLst>
                </p14:cNvPr>
                <p14:cNvContentPartPr/>
                <p14:nvPr/>
              </p14:nvContentPartPr>
              <p14:xfrm>
                <a:off x="8885850" y="3805806"/>
                <a:ext cx="489960" cy="1796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F65E712-94E6-4EBC-8148-725A75DA325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877210" y="3797166"/>
                  <a:ext cx="5076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489EA06-CDE8-4355-8E32-5F55380567DC}"/>
                    </a:ext>
                  </a:extLst>
                </p14:cNvPr>
                <p14:cNvContentPartPr/>
                <p14:nvPr/>
              </p14:nvContentPartPr>
              <p14:xfrm>
                <a:off x="9422970" y="3181566"/>
                <a:ext cx="175680" cy="6516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489EA06-CDE8-4355-8E32-5F55380567D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414330" y="3172926"/>
                  <a:ext cx="193320" cy="66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493D354-E875-40DB-AAC7-E769E89D7C20}"/>
                    </a:ext>
                  </a:extLst>
                </p14:cNvPr>
                <p14:cNvContentPartPr/>
                <p14:nvPr/>
              </p14:nvContentPartPr>
              <p14:xfrm>
                <a:off x="9455730" y="3161406"/>
                <a:ext cx="138600" cy="1130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493D354-E875-40DB-AAC7-E769E89D7C2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447090" y="3152766"/>
                  <a:ext cx="1562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773A7F0-6877-4724-9333-629FDC14AB5C}"/>
                    </a:ext>
                  </a:extLst>
                </p14:cNvPr>
                <p14:cNvContentPartPr/>
                <p14:nvPr/>
              </p14:nvContentPartPr>
              <p14:xfrm>
                <a:off x="8910690" y="2943966"/>
                <a:ext cx="579960" cy="2365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773A7F0-6877-4724-9333-629FDC14AB5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902050" y="2935326"/>
                  <a:ext cx="5976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BF9F1B9-B770-4D86-9ED0-61DCD8C4E557}"/>
                    </a:ext>
                  </a:extLst>
                </p14:cNvPr>
                <p14:cNvContentPartPr/>
                <p14:nvPr/>
              </p14:nvContentPartPr>
              <p14:xfrm>
                <a:off x="8911770" y="2092566"/>
                <a:ext cx="110880" cy="8409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BF9F1B9-B770-4D86-9ED0-61DCD8C4E55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903130" y="2083926"/>
                  <a:ext cx="128520" cy="85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11A0584-EEA7-4DD7-BBF9-12B09A82E718}"/>
                    </a:ext>
                  </a:extLst>
                </p14:cNvPr>
                <p14:cNvContentPartPr/>
                <p14:nvPr/>
              </p14:nvContentPartPr>
              <p14:xfrm>
                <a:off x="8947050" y="2014806"/>
                <a:ext cx="120960" cy="1677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11A0584-EEA7-4DD7-BBF9-12B09A82E71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938410" y="2005806"/>
                  <a:ext cx="138600" cy="18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0215B96A-C587-4305-A5DE-0CFB19766077}"/>
              </a:ext>
            </a:extLst>
          </p:cNvPr>
          <p:cNvGrpSpPr/>
          <p:nvPr/>
        </p:nvGrpSpPr>
        <p:grpSpPr>
          <a:xfrm>
            <a:off x="8746530" y="2448606"/>
            <a:ext cx="438840" cy="195840"/>
            <a:chOff x="8746530" y="2448606"/>
            <a:chExt cx="438840" cy="19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2D1D5BE-C142-4ED3-BBD6-A8274D504DA7}"/>
                    </a:ext>
                  </a:extLst>
                </p14:cNvPr>
                <p14:cNvContentPartPr/>
                <p14:nvPr/>
              </p14:nvContentPartPr>
              <p14:xfrm>
                <a:off x="8827170" y="2493966"/>
                <a:ext cx="358200" cy="1256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2D1D5BE-C142-4ED3-BBD6-A8274D504DA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818170" y="2485326"/>
                  <a:ext cx="3758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A527667-6FF1-43CC-AA56-7F9AFC497786}"/>
                    </a:ext>
                  </a:extLst>
                </p14:cNvPr>
                <p14:cNvContentPartPr/>
                <p14:nvPr/>
              </p14:nvContentPartPr>
              <p14:xfrm>
                <a:off x="8746530" y="2448606"/>
                <a:ext cx="412200" cy="1958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A527667-6FF1-43CC-AA56-7F9AFC49778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737530" y="2439606"/>
                  <a:ext cx="429840" cy="21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26F103A9-7DF0-4879-9BE4-004876ECB83F}"/>
              </a:ext>
            </a:extLst>
          </p:cNvPr>
          <p:cNvGrpSpPr/>
          <p:nvPr/>
        </p:nvGrpSpPr>
        <p:grpSpPr>
          <a:xfrm>
            <a:off x="3023970" y="4992726"/>
            <a:ext cx="875520" cy="1153080"/>
            <a:chOff x="3023970" y="4992726"/>
            <a:chExt cx="875520" cy="115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0DDC1D2-9F8F-4A18-BAF5-37B9B383F54B}"/>
                    </a:ext>
                  </a:extLst>
                </p14:cNvPr>
                <p14:cNvContentPartPr/>
                <p14:nvPr/>
              </p14:nvContentPartPr>
              <p14:xfrm>
                <a:off x="3194610" y="4992726"/>
                <a:ext cx="155520" cy="1616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0DDC1D2-9F8F-4A18-BAF5-37B9B383F54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185610" y="4984086"/>
                  <a:ext cx="1731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4469892-15E5-4477-A5D6-720EEF02FDF6}"/>
                    </a:ext>
                  </a:extLst>
                </p14:cNvPr>
                <p14:cNvContentPartPr/>
                <p14:nvPr/>
              </p14:nvContentPartPr>
              <p14:xfrm>
                <a:off x="3045930" y="5188206"/>
                <a:ext cx="191520" cy="5137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4469892-15E5-4477-A5D6-720EEF02FDF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036930" y="5179206"/>
                  <a:ext cx="209160" cy="53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8BDD34A-6B66-42C3-938C-978F92AF1653}"/>
                    </a:ext>
                  </a:extLst>
                </p14:cNvPr>
                <p14:cNvContentPartPr/>
                <p14:nvPr/>
              </p14:nvContentPartPr>
              <p14:xfrm>
                <a:off x="3023970" y="5641086"/>
                <a:ext cx="143280" cy="1742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8BDD34A-6B66-42C3-938C-978F92AF165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014970" y="5632446"/>
                  <a:ext cx="1609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3FA5F6F-8101-4284-9B36-6C86B2210056}"/>
                    </a:ext>
                  </a:extLst>
                </p14:cNvPr>
                <p14:cNvContentPartPr/>
                <p14:nvPr/>
              </p14:nvContentPartPr>
              <p14:xfrm>
                <a:off x="3125850" y="5747646"/>
                <a:ext cx="514080" cy="3981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3FA5F6F-8101-4284-9B36-6C86B221005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116850" y="5738646"/>
                  <a:ext cx="53172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664B41F-EBB7-4B9B-A0C6-63917FBE1D56}"/>
                    </a:ext>
                  </a:extLst>
                </p14:cNvPr>
                <p14:cNvContentPartPr/>
                <p14:nvPr/>
              </p14:nvContentPartPr>
              <p14:xfrm>
                <a:off x="3632370" y="5414646"/>
                <a:ext cx="267120" cy="5533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664B41F-EBB7-4B9B-A0C6-63917FBE1D5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623370" y="5406006"/>
                  <a:ext cx="284760" cy="57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027E4EF-D2DB-4920-AB92-2DF69757B9E4}"/>
                    </a:ext>
                  </a:extLst>
                </p14:cNvPr>
                <p14:cNvContentPartPr/>
                <p14:nvPr/>
              </p14:nvContentPartPr>
              <p14:xfrm>
                <a:off x="3296490" y="5103606"/>
                <a:ext cx="541080" cy="3175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027E4EF-D2DB-4920-AB92-2DF69757B9E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287490" y="5094966"/>
                  <a:ext cx="558720" cy="33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3ACF436-9581-48CD-97D9-D61996C8579E}"/>
              </a:ext>
            </a:extLst>
          </p:cNvPr>
          <p:cNvGrpSpPr/>
          <p:nvPr/>
        </p:nvGrpSpPr>
        <p:grpSpPr>
          <a:xfrm>
            <a:off x="4323210" y="5187126"/>
            <a:ext cx="715320" cy="729720"/>
            <a:chOff x="4323210" y="5187126"/>
            <a:chExt cx="715320" cy="72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18E5FF3-15FE-4C13-89EC-414387B09C18}"/>
                    </a:ext>
                  </a:extLst>
                </p14:cNvPr>
                <p14:cNvContentPartPr/>
                <p14:nvPr/>
              </p14:nvContentPartPr>
              <p14:xfrm>
                <a:off x="4463970" y="5187126"/>
                <a:ext cx="150840" cy="1555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18E5FF3-15FE-4C13-89EC-414387B09C1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455330" y="5178126"/>
                  <a:ext cx="1684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855B630-C877-4B53-B99D-F4BF536ED470}"/>
                    </a:ext>
                  </a:extLst>
                </p14:cNvPr>
                <p14:cNvContentPartPr/>
                <p14:nvPr/>
              </p14:nvContentPartPr>
              <p14:xfrm>
                <a:off x="4346610" y="5321766"/>
                <a:ext cx="175320" cy="4514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855B630-C877-4B53-B99D-F4BF536ED47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337970" y="5312766"/>
                  <a:ext cx="19296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3BBD507-4B47-45FC-AAF5-08C325640F28}"/>
                    </a:ext>
                  </a:extLst>
                </p14:cNvPr>
                <p14:cNvContentPartPr/>
                <p14:nvPr/>
              </p14:nvContentPartPr>
              <p14:xfrm>
                <a:off x="4323210" y="5733966"/>
                <a:ext cx="162000" cy="1098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3BBD507-4B47-45FC-AAF5-08C325640F2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314570" y="5725326"/>
                  <a:ext cx="1796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8FA5A1F-9948-44C8-9EBB-6C5CA7B97952}"/>
                    </a:ext>
                  </a:extLst>
                </p14:cNvPr>
                <p14:cNvContentPartPr/>
                <p14:nvPr/>
              </p14:nvContentPartPr>
              <p14:xfrm>
                <a:off x="4397730" y="5777526"/>
                <a:ext cx="529560" cy="1393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8FA5A1F-9948-44C8-9EBB-6C5CA7B9795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389090" y="5768886"/>
                  <a:ext cx="5472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64ABD9E-440C-4C50-BEC7-57985AAA38E4}"/>
                    </a:ext>
                  </a:extLst>
                </p14:cNvPr>
                <p14:cNvContentPartPr/>
                <p14:nvPr/>
              </p14:nvContentPartPr>
              <p14:xfrm>
                <a:off x="4892730" y="5765286"/>
                <a:ext cx="127800" cy="1501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64ABD9E-440C-4C50-BEC7-57985AAA38E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883730" y="5756286"/>
                  <a:ext cx="1454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2F41445-7517-488C-BB51-374F2251C07D}"/>
                    </a:ext>
                  </a:extLst>
                </p14:cNvPr>
                <p14:cNvContentPartPr/>
                <p14:nvPr/>
              </p14:nvContentPartPr>
              <p14:xfrm>
                <a:off x="4642170" y="5222406"/>
                <a:ext cx="396360" cy="6217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2F41445-7517-488C-BB51-374F2251C07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633530" y="5213766"/>
                  <a:ext cx="414000" cy="639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57475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Today’s Plan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DEB187-2D83-4EED-B5A9-B09952FDE36C}"/>
              </a:ext>
            </a:extLst>
          </p:cNvPr>
          <p:cNvSpPr txBox="1"/>
          <p:nvPr/>
        </p:nvSpPr>
        <p:spPr>
          <a:xfrm>
            <a:off x="790940" y="1248506"/>
            <a:ext cx="104958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Course overview</a:t>
            </a:r>
          </a:p>
          <a:p>
            <a:endParaRPr lang="en-CA" sz="2000" dirty="0"/>
          </a:p>
          <a:p>
            <a:r>
              <a:rPr lang="en-CA" sz="2000" dirty="0"/>
              <a:t>Course administration</a:t>
            </a:r>
          </a:p>
          <a:p>
            <a:endParaRPr lang="en-CA" sz="2000" dirty="0"/>
          </a:p>
          <a:p>
            <a:r>
              <a:rPr lang="en-CA" sz="2000" dirty="0"/>
              <a:t>Short break</a:t>
            </a:r>
          </a:p>
          <a:p>
            <a:endParaRPr lang="en-CA" sz="2000" dirty="0"/>
          </a:p>
          <a:p>
            <a:r>
              <a:rPr lang="en-CA" sz="2000" dirty="0"/>
              <a:t>Karger’s minimum cut algorithm</a:t>
            </a:r>
          </a:p>
        </p:txBody>
      </p:sp>
    </p:spTree>
    <p:extLst>
      <p:ext uri="{BB962C8B-B14F-4D97-AF65-F5344CB8AC3E}">
        <p14:creationId xmlns:p14="http://schemas.microsoft.com/office/powerpoint/2010/main" val="2334745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History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03842D3-B181-488B-94BE-AC387B046085}"/>
              </a:ext>
            </a:extLst>
          </p:cNvPr>
          <p:cNvGrpSpPr/>
          <p:nvPr/>
        </p:nvGrpSpPr>
        <p:grpSpPr>
          <a:xfrm>
            <a:off x="1161690" y="1476606"/>
            <a:ext cx="913320" cy="321840"/>
            <a:chOff x="1161690" y="1476606"/>
            <a:chExt cx="913320" cy="32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DA591E3-FFF5-4132-8231-7807FD28F636}"/>
                    </a:ext>
                  </a:extLst>
                </p14:cNvPr>
                <p14:cNvContentPartPr/>
                <p14:nvPr/>
              </p14:nvContentPartPr>
              <p14:xfrm>
                <a:off x="1161690" y="1476606"/>
                <a:ext cx="115200" cy="2109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DA591E3-FFF5-4132-8231-7807FD28F63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53050" y="1467606"/>
                  <a:ext cx="1328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45B72B7-17F6-4E47-8780-37E97A806545}"/>
                    </a:ext>
                  </a:extLst>
                </p14:cNvPr>
                <p14:cNvContentPartPr/>
                <p14:nvPr/>
              </p14:nvContentPartPr>
              <p14:xfrm>
                <a:off x="1340250" y="1580286"/>
                <a:ext cx="43920" cy="957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45B72B7-17F6-4E47-8780-37E97A80654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31250" y="1571286"/>
                  <a:ext cx="615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F427C4E-42F6-4A4B-BC37-7B79AD981AFB}"/>
                    </a:ext>
                  </a:extLst>
                </p14:cNvPr>
                <p14:cNvContentPartPr/>
                <p14:nvPr/>
              </p14:nvContentPartPr>
              <p14:xfrm>
                <a:off x="1355010" y="1529886"/>
                <a:ext cx="23760" cy="43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F427C4E-42F6-4A4B-BC37-7B79AD981AF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46370" y="1520886"/>
                  <a:ext cx="414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CFE09D2-DD6A-45E7-BDDF-DD79C9BB5171}"/>
                    </a:ext>
                  </a:extLst>
                </p14:cNvPr>
                <p14:cNvContentPartPr/>
                <p14:nvPr/>
              </p14:nvContentPartPr>
              <p14:xfrm>
                <a:off x="1469850" y="1565886"/>
                <a:ext cx="180360" cy="961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CFE09D2-DD6A-45E7-BDDF-DD79C9BB517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61210" y="1556886"/>
                  <a:ext cx="1980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A10BB76-BA8F-4E14-852F-11316E8CA144}"/>
                    </a:ext>
                  </a:extLst>
                </p14:cNvPr>
                <p14:cNvContentPartPr/>
                <p14:nvPr/>
              </p14:nvContentPartPr>
              <p14:xfrm>
                <a:off x="1705650" y="1579926"/>
                <a:ext cx="111240" cy="2185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A10BB76-BA8F-4E14-852F-11316E8CA14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96650" y="1570926"/>
                  <a:ext cx="1288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F2FDE67-19BA-4035-8845-F6A702076EE6}"/>
                    </a:ext>
                  </a:extLst>
                </p14:cNvPr>
                <p14:cNvContentPartPr/>
                <p14:nvPr/>
              </p14:nvContentPartPr>
              <p14:xfrm>
                <a:off x="1814370" y="1489566"/>
                <a:ext cx="70200" cy="1670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F2FDE67-19BA-4035-8845-F6A702076EE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05370" y="1480926"/>
                  <a:ext cx="878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132766A-27C8-4169-A0BF-7AA531DC6D84}"/>
                    </a:ext>
                  </a:extLst>
                </p14:cNvPr>
                <p14:cNvContentPartPr/>
                <p14:nvPr/>
              </p14:nvContentPartPr>
              <p14:xfrm>
                <a:off x="1933530" y="1533126"/>
                <a:ext cx="141480" cy="1105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132766A-27C8-4169-A0BF-7AA531DC6D8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24890" y="1524486"/>
                  <a:ext cx="159120" cy="12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AA6860B-44CE-4BF6-A6B0-1CBF6137DB69}"/>
              </a:ext>
            </a:extLst>
          </p:cNvPr>
          <p:cNvGrpSpPr/>
          <p:nvPr/>
        </p:nvGrpSpPr>
        <p:grpSpPr>
          <a:xfrm>
            <a:off x="2467770" y="1392726"/>
            <a:ext cx="775800" cy="218880"/>
            <a:chOff x="2467770" y="1392726"/>
            <a:chExt cx="775800" cy="21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1DE53CB-A0EC-432E-ACCD-25CC1D9A255A}"/>
                    </a:ext>
                  </a:extLst>
                </p14:cNvPr>
                <p14:cNvContentPartPr/>
                <p14:nvPr/>
              </p14:nvContentPartPr>
              <p14:xfrm>
                <a:off x="2506290" y="1502526"/>
                <a:ext cx="34920" cy="1080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1DE53CB-A0EC-432E-ACCD-25CC1D9A255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97650" y="1493886"/>
                  <a:ext cx="525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6B63D36-ED8F-4F2C-A760-CA142129B6B2}"/>
                    </a:ext>
                  </a:extLst>
                </p14:cNvPr>
                <p14:cNvContentPartPr/>
                <p14:nvPr/>
              </p14:nvContentPartPr>
              <p14:xfrm>
                <a:off x="2467770" y="1463646"/>
                <a:ext cx="57960" cy="327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6B63D36-ED8F-4F2C-A760-CA142129B6B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58770" y="1455006"/>
                  <a:ext cx="756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645F6AE-C052-4475-9F7B-5C81F5CE9B91}"/>
                    </a:ext>
                  </a:extLst>
                </p14:cNvPr>
                <p14:cNvContentPartPr/>
                <p14:nvPr/>
              </p14:nvContentPartPr>
              <p14:xfrm>
                <a:off x="2628690" y="1392726"/>
                <a:ext cx="136800" cy="2188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645F6AE-C052-4475-9F7B-5C81F5CE9B9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620050" y="1384086"/>
                  <a:ext cx="1544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A3A7FD0-8020-4CD4-B614-47478892829E}"/>
                    </a:ext>
                  </a:extLst>
                </p14:cNvPr>
                <p14:cNvContentPartPr/>
                <p14:nvPr/>
              </p14:nvContentPartPr>
              <p14:xfrm>
                <a:off x="2830650" y="1483806"/>
                <a:ext cx="246240" cy="1278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A3A7FD0-8020-4CD4-B614-47478892829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822010" y="1474806"/>
                  <a:ext cx="2638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D6C1F49-62C1-4247-8FC8-11F8E23CCEB4}"/>
                    </a:ext>
                  </a:extLst>
                </p14:cNvPr>
                <p14:cNvContentPartPr/>
                <p14:nvPr/>
              </p14:nvContentPartPr>
              <p14:xfrm>
                <a:off x="3191010" y="1480926"/>
                <a:ext cx="52560" cy="964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D6C1F49-62C1-4247-8FC8-11F8E23CCEB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182010" y="1472286"/>
                  <a:ext cx="70200" cy="11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AA32EBC-9431-4A00-B93C-247BD03C3C6C}"/>
              </a:ext>
            </a:extLst>
          </p:cNvPr>
          <p:cNvGrpSpPr/>
          <p:nvPr/>
        </p:nvGrpSpPr>
        <p:grpSpPr>
          <a:xfrm>
            <a:off x="4051410" y="1319646"/>
            <a:ext cx="1329480" cy="258480"/>
            <a:chOff x="4051410" y="1319646"/>
            <a:chExt cx="1329480" cy="25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399C77D-DA5E-4E40-A722-2BE556198942}"/>
                    </a:ext>
                  </a:extLst>
                </p14:cNvPr>
                <p14:cNvContentPartPr/>
                <p14:nvPr/>
              </p14:nvContentPartPr>
              <p14:xfrm>
                <a:off x="4051410" y="1444566"/>
                <a:ext cx="181080" cy="1335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399C77D-DA5E-4E40-A722-2BE55619894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042410" y="1435566"/>
                  <a:ext cx="1987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FE8CBEA-3EBB-45F5-B333-F9B8130E73AF}"/>
                    </a:ext>
                  </a:extLst>
                </p14:cNvPr>
                <p14:cNvContentPartPr/>
                <p14:nvPr/>
              </p14:nvContentPartPr>
              <p14:xfrm>
                <a:off x="4324290" y="1486326"/>
                <a:ext cx="28080" cy="824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FE8CBEA-3EBB-45F5-B333-F9B8130E73A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315290" y="1477326"/>
                  <a:ext cx="457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2BF1E03-1AA7-4092-8AD6-B982B6958BD7}"/>
                    </a:ext>
                  </a:extLst>
                </p14:cNvPr>
                <p14:cNvContentPartPr/>
                <p14:nvPr/>
              </p14:nvContentPartPr>
              <p14:xfrm>
                <a:off x="4280010" y="1386246"/>
                <a:ext cx="29520" cy="190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2BF1E03-1AA7-4092-8AD6-B982B6958BD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271370" y="1377246"/>
                  <a:ext cx="471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F9132D3-F743-4DCB-B404-CD54C340C1E8}"/>
                    </a:ext>
                  </a:extLst>
                </p14:cNvPr>
                <p14:cNvContentPartPr/>
                <p14:nvPr/>
              </p14:nvContentPartPr>
              <p14:xfrm>
                <a:off x="4415730" y="1448886"/>
                <a:ext cx="109080" cy="1137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F9132D3-F743-4DCB-B404-CD54C340C1E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406730" y="1440246"/>
                  <a:ext cx="1267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BCD45F5-8541-4E5E-A344-9935C53CB023}"/>
                    </a:ext>
                  </a:extLst>
                </p14:cNvPr>
                <p14:cNvContentPartPr/>
                <p14:nvPr/>
              </p14:nvContentPartPr>
              <p14:xfrm>
                <a:off x="4661970" y="1480566"/>
                <a:ext cx="123840" cy="151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BCD45F5-8541-4E5E-A344-9935C53CB02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652970" y="1471566"/>
                  <a:ext cx="1414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863FEA6-E4A8-42DF-9BAC-878CD5B7502C}"/>
                    </a:ext>
                  </a:extLst>
                </p14:cNvPr>
                <p14:cNvContentPartPr/>
                <p14:nvPr/>
              </p14:nvContentPartPr>
              <p14:xfrm>
                <a:off x="4898130" y="1413246"/>
                <a:ext cx="279720" cy="1195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863FEA6-E4A8-42DF-9BAC-878CD5B7502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889490" y="1404246"/>
                  <a:ext cx="2973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2504BA7-3AA6-4823-BF7F-CA08A2B7348F}"/>
                    </a:ext>
                  </a:extLst>
                </p14:cNvPr>
                <p14:cNvContentPartPr/>
                <p14:nvPr/>
              </p14:nvContentPartPr>
              <p14:xfrm>
                <a:off x="5240130" y="1319646"/>
                <a:ext cx="78480" cy="2167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2504BA7-3AA6-4823-BF7F-CA08A2B7348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231130" y="1310646"/>
                  <a:ext cx="961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8ABFBDD-32D7-43D9-A0D3-ED0A41ADFE5E}"/>
                    </a:ext>
                  </a:extLst>
                </p14:cNvPr>
                <p14:cNvContentPartPr/>
                <p14:nvPr/>
              </p14:nvContentPartPr>
              <p14:xfrm>
                <a:off x="5204850" y="1388046"/>
                <a:ext cx="176040" cy="352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8ABFBDD-32D7-43D9-A0D3-ED0A41ADFE5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196210" y="1379406"/>
                  <a:ext cx="193680" cy="5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70139D6-C2B7-45C7-ACCD-B2FE3225E6D0}"/>
              </a:ext>
            </a:extLst>
          </p:cNvPr>
          <p:cNvGrpSpPr/>
          <p:nvPr/>
        </p:nvGrpSpPr>
        <p:grpSpPr>
          <a:xfrm>
            <a:off x="5897490" y="1353126"/>
            <a:ext cx="237600" cy="164520"/>
            <a:chOff x="5897490" y="1353126"/>
            <a:chExt cx="237600" cy="16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90C747D-601D-47B8-9444-3A304A6A6661}"/>
                    </a:ext>
                  </a:extLst>
                </p14:cNvPr>
                <p14:cNvContentPartPr/>
                <p14:nvPr/>
              </p14:nvContentPartPr>
              <p14:xfrm>
                <a:off x="5897490" y="1411446"/>
                <a:ext cx="50760" cy="979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90C747D-601D-47B8-9444-3A304A6A666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888850" y="1402806"/>
                  <a:ext cx="684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101C52D-6986-4135-ACDE-7E3BABEBC6B2}"/>
                    </a:ext>
                  </a:extLst>
                </p14:cNvPr>
                <p14:cNvContentPartPr/>
                <p14:nvPr/>
              </p14:nvContentPartPr>
              <p14:xfrm>
                <a:off x="5913330" y="1353126"/>
                <a:ext cx="9360" cy="43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101C52D-6986-4135-ACDE-7E3BABEBC6B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904690" y="1344486"/>
                  <a:ext cx="270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1FFB742-AC98-4540-A5FC-926D2246CD73}"/>
                    </a:ext>
                  </a:extLst>
                </p14:cNvPr>
                <p14:cNvContentPartPr/>
                <p14:nvPr/>
              </p14:nvContentPartPr>
              <p14:xfrm>
                <a:off x="6015210" y="1376526"/>
                <a:ext cx="119880" cy="1411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1FFB742-AC98-4540-A5FC-926D2246CD7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006570" y="1367886"/>
                  <a:ext cx="137520" cy="15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472F231-7F31-4AA6-9903-916D461A5661}"/>
              </a:ext>
            </a:extLst>
          </p:cNvPr>
          <p:cNvGrpSpPr/>
          <p:nvPr/>
        </p:nvGrpSpPr>
        <p:grpSpPr>
          <a:xfrm>
            <a:off x="6653130" y="1261326"/>
            <a:ext cx="551160" cy="261360"/>
            <a:chOff x="6653130" y="1261326"/>
            <a:chExt cx="551160" cy="26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5593328-7BAB-44C7-A0CA-BF536916C8CE}"/>
                    </a:ext>
                  </a:extLst>
                </p14:cNvPr>
                <p14:cNvContentPartPr/>
                <p14:nvPr/>
              </p14:nvContentPartPr>
              <p14:xfrm>
                <a:off x="6653130" y="1374726"/>
                <a:ext cx="173880" cy="1328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5593328-7BAB-44C7-A0CA-BF536916C8C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644490" y="1365726"/>
                  <a:ext cx="1915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E341A17-1986-4110-BE34-E3E9F6CC951A}"/>
                    </a:ext>
                  </a:extLst>
                </p14:cNvPr>
                <p14:cNvContentPartPr/>
                <p14:nvPr/>
              </p14:nvContentPartPr>
              <p14:xfrm>
                <a:off x="6849690" y="1261326"/>
                <a:ext cx="55800" cy="2304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E341A17-1986-4110-BE34-E3E9F6CC951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841050" y="1252326"/>
                  <a:ext cx="734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BECD38F-3980-44B5-9ABC-6A6E4A9129C1}"/>
                    </a:ext>
                  </a:extLst>
                </p14:cNvPr>
                <p14:cNvContentPartPr/>
                <p14:nvPr/>
              </p14:nvContentPartPr>
              <p14:xfrm>
                <a:off x="6959130" y="1365006"/>
                <a:ext cx="81720" cy="1576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BECD38F-3980-44B5-9ABC-6A6E4A9129C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950490" y="1356366"/>
                  <a:ext cx="993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65A3755-A296-4357-A86A-00CE4AB273B8}"/>
                    </a:ext>
                  </a:extLst>
                </p14:cNvPr>
                <p14:cNvContentPartPr/>
                <p14:nvPr/>
              </p14:nvContentPartPr>
              <p14:xfrm>
                <a:off x="7107090" y="1411446"/>
                <a:ext cx="97200" cy="946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65A3755-A296-4357-A86A-00CE4AB273B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098090" y="1402806"/>
                  <a:ext cx="114840" cy="11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1FA7862-1FE0-4311-9680-0B1BFA2052C4}"/>
                  </a:ext>
                </a:extLst>
              </p14:cNvPr>
              <p14:cNvContentPartPr/>
              <p14:nvPr/>
            </p14:nvContentPartPr>
            <p14:xfrm>
              <a:off x="7618290" y="1363926"/>
              <a:ext cx="176400" cy="1263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1FA7862-1FE0-4311-9680-0B1BFA2052C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609650" y="1355286"/>
                <a:ext cx="194040" cy="14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0DAA7B24-4CC6-4662-A62F-EAB3EEECEC61}"/>
              </a:ext>
            </a:extLst>
          </p:cNvPr>
          <p:cNvGrpSpPr/>
          <p:nvPr/>
        </p:nvGrpSpPr>
        <p:grpSpPr>
          <a:xfrm>
            <a:off x="7855530" y="1825446"/>
            <a:ext cx="506520" cy="348120"/>
            <a:chOff x="7855530" y="1825446"/>
            <a:chExt cx="506520" cy="34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CFEF5BF-4BB1-40A0-8ECF-2D1118E63862}"/>
                    </a:ext>
                  </a:extLst>
                </p14:cNvPr>
                <p14:cNvContentPartPr/>
                <p14:nvPr/>
              </p14:nvContentPartPr>
              <p14:xfrm>
                <a:off x="7940490" y="1825446"/>
                <a:ext cx="76680" cy="3481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CFEF5BF-4BB1-40A0-8ECF-2D1118E6386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931490" y="1816446"/>
                  <a:ext cx="9432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5AD43FF-8BB3-4316-BEE5-38B55CCA5519}"/>
                    </a:ext>
                  </a:extLst>
                </p14:cNvPr>
                <p14:cNvContentPartPr/>
                <p14:nvPr/>
              </p14:nvContentPartPr>
              <p14:xfrm>
                <a:off x="7855530" y="1973766"/>
                <a:ext cx="222120" cy="201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5AD43FF-8BB3-4316-BEE5-38B55CCA551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846890" y="1965126"/>
                  <a:ext cx="2397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B142575-899D-4D76-86FD-C1180C74436A}"/>
                    </a:ext>
                  </a:extLst>
                </p14:cNvPr>
                <p14:cNvContentPartPr/>
                <p14:nvPr/>
              </p14:nvContentPartPr>
              <p14:xfrm>
                <a:off x="8116890" y="1977366"/>
                <a:ext cx="245160" cy="1159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B142575-899D-4D76-86FD-C1180C74436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107890" y="1968366"/>
                  <a:ext cx="262800" cy="13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0363085-B91F-431D-9C13-6B7F129F4466}"/>
              </a:ext>
            </a:extLst>
          </p:cNvPr>
          <p:cNvGrpSpPr/>
          <p:nvPr/>
        </p:nvGrpSpPr>
        <p:grpSpPr>
          <a:xfrm>
            <a:off x="8690370" y="1962606"/>
            <a:ext cx="599040" cy="169920"/>
            <a:chOff x="8690370" y="1962606"/>
            <a:chExt cx="599040" cy="16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DE6051B-85BC-4F29-9929-C23CFB633422}"/>
                    </a:ext>
                  </a:extLst>
                </p14:cNvPr>
                <p14:cNvContentPartPr/>
                <p14:nvPr/>
              </p14:nvContentPartPr>
              <p14:xfrm>
                <a:off x="8690370" y="1962606"/>
                <a:ext cx="106920" cy="1699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DE6051B-85BC-4F29-9929-C23CFB63342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681730" y="1953606"/>
                  <a:ext cx="1245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20B91EE-8368-4E76-980B-4598991298CD}"/>
                    </a:ext>
                  </a:extLst>
                </p14:cNvPr>
                <p14:cNvContentPartPr/>
                <p14:nvPr/>
              </p14:nvContentPartPr>
              <p14:xfrm>
                <a:off x="8832570" y="1965486"/>
                <a:ext cx="456840" cy="1468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20B91EE-8368-4E76-980B-4598991298C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823570" y="1956846"/>
                  <a:ext cx="474480" cy="16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41CA0A3-6630-4A67-A210-D6704B17F62A}"/>
              </a:ext>
            </a:extLst>
          </p:cNvPr>
          <p:cNvGrpSpPr/>
          <p:nvPr/>
        </p:nvGrpSpPr>
        <p:grpSpPr>
          <a:xfrm>
            <a:off x="9702330" y="1911486"/>
            <a:ext cx="471960" cy="276840"/>
            <a:chOff x="9702330" y="1911486"/>
            <a:chExt cx="471960" cy="27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4C765AE-132F-4D2D-94E4-84112D9ABD9C}"/>
                    </a:ext>
                  </a:extLst>
                </p14:cNvPr>
                <p14:cNvContentPartPr/>
                <p14:nvPr/>
              </p14:nvContentPartPr>
              <p14:xfrm>
                <a:off x="9702330" y="1948926"/>
                <a:ext cx="113400" cy="1605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4C765AE-132F-4D2D-94E4-84112D9ABD9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693330" y="1939926"/>
                  <a:ext cx="1310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9C63572-B64E-49DB-A65C-DDE6264A6D38}"/>
                    </a:ext>
                  </a:extLst>
                </p14:cNvPr>
                <p14:cNvContentPartPr/>
                <p14:nvPr/>
              </p14:nvContentPartPr>
              <p14:xfrm>
                <a:off x="9919410" y="2032446"/>
                <a:ext cx="28080" cy="522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9C63572-B64E-49DB-A65C-DDE6264A6D3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910770" y="2023446"/>
                  <a:ext cx="457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E449B70-6446-4398-82DD-6AB80ECAEB8E}"/>
                    </a:ext>
                  </a:extLst>
                </p14:cNvPr>
                <p14:cNvContentPartPr/>
                <p14:nvPr/>
              </p14:nvContentPartPr>
              <p14:xfrm>
                <a:off x="10021650" y="1911486"/>
                <a:ext cx="152640" cy="2768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E449B70-6446-4398-82DD-6AB80ECAEB8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012650" y="1902846"/>
                  <a:ext cx="170280" cy="29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FBE1BF3-74E9-4D77-902A-298EDD3FFBCE}"/>
              </a:ext>
            </a:extLst>
          </p:cNvPr>
          <p:cNvGrpSpPr/>
          <p:nvPr/>
        </p:nvGrpSpPr>
        <p:grpSpPr>
          <a:xfrm>
            <a:off x="5036370" y="146766"/>
            <a:ext cx="2056680" cy="882720"/>
            <a:chOff x="5036370" y="146766"/>
            <a:chExt cx="2056680" cy="88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BC48404-26E7-4994-8424-53A03C965681}"/>
                    </a:ext>
                  </a:extLst>
                </p14:cNvPr>
                <p14:cNvContentPartPr/>
                <p14:nvPr/>
              </p14:nvContentPartPr>
              <p14:xfrm>
                <a:off x="5036370" y="253686"/>
                <a:ext cx="977040" cy="7758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BC48404-26E7-4994-8424-53A03C96568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027730" y="245046"/>
                  <a:ext cx="994680" cy="79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3165FFB-9777-41CD-AF0C-17933260F933}"/>
                    </a:ext>
                  </a:extLst>
                </p14:cNvPr>
                <p14:cNvContentPartPr/>
                <p14:nvPr/>
              </p14:nvContentPartPr>
              <p14:xfrm>
                <a:off x="5840970" y="454566"/>
                <a:ext cx="511560" cy="1267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3165FFB-9777-41CD-AF0C-17933260F93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832330" y="445926"/>
                  <a:ext cx="5292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C193A32-A14B-4052-8BAD-020727449E93}"/>
                    </a:ext>
                  </a:extLst>
                </p14:cNvPr>
                <p14:cNvContentPartPr/>
                <p14:nvPr/>
              </p14:nvContentPartPr>
              <p14:xfrm>
                <a:off x="5902170" y="578766"/>
                <a:ext cx="583560" cy="1548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C193A32-A14B-4052-8BAD-020727449E9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893530" y="569766"/>
                  <a:ext cx="6012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54C2EA8-7DF3-4EA8-9BDF-4759C4391A4E}"/>
                    </a:ext>
                  </a:extLst>
                </p14:cNvPr>
                <p14:cNvContentPartPr/>
                <p14:nvPr/>
              </p14:nvContentPartPr>
              <p14:xfrm>
                <a:off x="6340290" y="146766"/>
                <a:ext cx="752760" cy="7930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54C2EA8-7DF3-4EA8-9BDF-4759C4391A4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331650" y="137766"/>
                  <a:ext cx="770400" cy="81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A89F0F97-93C9-4107-9947-3A9F57E8C978}"/>
                  </a:ext>
                </a:extLst>
              </p14:cNvPr>
              <p14:cNvContentPartPr/>
              <p14:nvPr/>
            </p14:nvContentPartPr>
            <p14:xfrm>
              <a:off x="5317530" y="713766"/>
              <a:ext cx="55080" cy="5868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A89F0F97-93C9-4107-9947-3A9F57E8C978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308890" y="704766"/>
                <a:ext cx="7272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4B827FBF-85D6-46C9-99C1-DD2AD0BA715A}"/>
                  </a:ext>
                </a:extLst>
              </p14:cNvPr>
              <p14:cNvContentPartPr/>
              <p14:nvPr/>
            </p14:nvContentPartPr>
            <p14:xfrm>
              <a:off x="5288730" y="499926"/>
              <a:ext cx="82080" cy="9900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4B827FBF-85D6-46C9-99C1-DD2AD0BA715A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280090" y="491286"/>
                <a:ext cx="9972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920BE61A-BE6D-4E1A-952F-4E36FF907AEB}"/>
                  </a:ext>
                </a:extLst>
              </p14:cNvPr>
              <p14:cNvContentPartPr/>
              <p14:nvPr/>
            </p14:nvContentPartPr>
            <p14:xfrm>
              <a:off x="6832410" y="542766"/>
              <a:ext cx="54360" cy="3456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920BE61A-BE6D-4E1A-952F-4E36FF907AE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823770" y="533766"/>
                <a:ext cx="72000" cy="5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F892B754-1F59-4A43-8AD4-B3B138DD3494}"/>
              </a:ext>
            </a:extLst>
          </p:cNvPr>
          <p:cNvGrpSpPr/>
          <p:nvPr/>
        </p:nvGrpSpPr>
        <p:grpSpPr>
          <a:xfrm>
            <a:off x="6857970" y="277806"/>
            <a:ext cx="99000" cy="168120"/>
            <a:chOff x="6857970" y="277806"/>
            <a:chExt cx="99000" cy="16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09B2D4F-3A3E-45CF-B48D-23C535EB8E8E}"/>
                    </a:ext>
                  </a:extLst>
                </p14:cNvPr>
                <p14:cNvContentPartPr/>
                <p14:nvPr/>
              </p14:nvContentPartPr>
              <p14:xfrm>
                <a:off x="6874530" y="277806"/>
                <a:ext cx="82440" cy="1681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09B2D4F-3A3E-45CF-B48D-23C535EB8E8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865890" y="269166"/>
                  <a:ext cx="1000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59EA0E3-0A96-4E3E-A503-67E344FC0740}"/>
                    </a:ext>
                  </a:extLst>
                </p14:cNvPr>
                <p14:cNvContentPartPr/>
                <p14:nvPr/>
              </p14:nvContentPartPr>
              <p14:xfrm>
                <a:off x="6857970" y="342606"/>
                <a:ext cx="97560" cy="187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59EA0E3-0A96-4E3E-A503-67E344FC074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848970" y="333606"/>
                  <a:ext cx="11520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F757F625-E216-4AF0-B9AD-8992077BCDD9}"/>
              </a:ext>
            </a:extLst>
          </p:cNvPr>
          <p:cNvGrpSpPr/>
          <p:nvPr/>
        </p:nvGrpSpPr>
        <p:grpSpPr>
          <a:xfrm>
            <a:off x="2423130" y="2832006"/>
            <a:ext cx="522000" cy="166320"/>
            <a:chOff x="2423130" y="2832006"/>
            <a:chExt cx="522000" cy="16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8658BED-EA7B-4680-A524-658BAE3C2FE7}"/>
                    </a:ext>
                  </a:extLst>
                </p14:cNvPr>
                <p14:cNvContentPartPr/>
                <p14:nvPr/>
              </p14:nvContentPartPr>
              <p14:xfrm>
                <a:off x="2423130" y="2844246"/>
                <a:ext cx="124560" cy="1540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8658BED-EA7B-4680-A524-658BAE3C2FE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414130" y="2835246"/>
                  <a:ext cx="1422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9EEC65B-AFD0-4FD9-A706-8A28579A5825}"/>
                    </a:ext>
                  </a:extLst>
                </p14:cNvPr>
                <p14:cNvContentPartPr/>
                <p14:nvPr/>
              </p14:nvContentPartPr>
              <p14:xfrm>
                <a:off x="2629410" y="2849646"/>
                <a:ext cx="154440" cy="972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9EEC65B-AFD0-4FD9-A706-8A28579A582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620770" y="2841006"/>
                  <a:ext cx="1720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127E90D-AF6C-454A-BD2A-7EA0D8EF4330}"/>
                    </a:ext>
                  </a:extLst>
                </p14:cNvPr>
                <p14:cNvContentPartPr/>
                <p14:nvPr/>
              </p14:nvContentPartPr>
              <p14:xfrm>
                <a:off x="2831370" y="2832006"/>
                <a:ext cx="113760" cy="1036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127E90D-AF6C-454A-BD2A-7EA0D8EF433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822370" y="2823366"/>
                  <a:ext cx="131400" cy="12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62C3530-B89C-4D72-A81B-6ECB36BD2D16}"/>
              </a:ext>
            </a:extLst>
          </p:cNvPr>
          <p:cNvGrpSpPr/>
          <p:nvPr/>
        </p:nvGrpSpPr>
        <p:grpSpPr>
          <a:xfrm>
            <a:off x="3335010" y="2737686"/>
            <a:ext cx="429480" cy="163800"/>
            <a:chOff x="3335010" y="2737686"/>
            <a:chExt cx="429480" cy="16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DA970D5-457D-4CAE-991A-830710738CD0}"/>
                    </a:ext>
                  </a:extLst>
                </p14:cNvPr>
                <p14:cNvContentPartPr/>
                <p14:nvPr/>
              </p14:nvContentPartPr>
              <p14:xfrm>
                <a:off x="3335010" y="2788086"/>
                <a:ext cx="187560" cy="1134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DA970D5-457D-4CAE-991A-830710738CD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326370" y="2779086"/>
                  <a:ext cx="2052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B06BEA6-E6E8-45F0-876A-C1DB11247D98}"/>
                    </a:ext>
                  </a:extLst>
                </p14:cNvPr>
                <p14:cNvContentPartPr/>
                <p14:nvPr/>
              </p14:nvContentPartPr>
              <p14:xfrm>
                <a:off x="3548850" y="2737686"/>
                <a:ext cx="59400" cy="1346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B06BEA6-E6E8-45F0-876A-C1DB11247D9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539850" y="2729046"/>
                  <a:ext cx="770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7D565DE-051D-4FEF-BEC6-5894A9F04B0C}"/>
                    </a:ext>
                  </a:extLst>
                </p14:cNvPr>
                <p14:cNvContentPartPr/>
                <p14:nvPr/>
              </p14:nvContentPartPr>
              <p14:xfrm>
                <a:off x="3659370" y="2768286"/>
                <a:ext cx="105120" cy="946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7D565DE-051D-4FEF-BEC6-5894A9F04B0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650370" y="2759646"/>
                  <a:ext cx="122760" cy="11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28A6033-72DB-4014-8D85-E8BABC27AAD2}"/>
              </a:ext>
            </a:extLst>
          </p:cNvPr>
          <p:cNvGrpSpPr/>
          <p:nvPr/>
        </p:nvGrpSpPr>
        <p:grpSpPr>
          <a:xfrm>
            <a:off x="4040610" y="2695566"/>
            <a:ext cx="388080" cy="218880"/>
            <a:chOff x="4040610" y="2695566"/>
            <a:chExt cx="388080" cy="21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D9F96D9-EE31-4B75-8D6F-972BD632938A}"/>
                    </a:ext>
                  </a:extLst>
                </p14:cNvPr>
                <p14:cNvContentPartPr/>
                <p14:nvPr/>
              </p14:nvContentPartPr>
              <p14:xfrm>
                <a:off x="4040610" y="2759646"/>
                <a:ext cx="91800" cy="1472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D9F96D9-EE31-4B75-8D6F-972BD632938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031610" y="2751006"/>
                  <a:ext cx="1094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B6DF8C4-73A8-470B-8221-8F31709F81BA}"/>
                    </a:ext>
                  </a:extLst>
                </p14:cNvPr>
                <p14:cNvContentPartPr/>
                <p14:nvPr/>
              </p14:nvContentPartPr>
              <p14:xfrm>
                <a:off x="4181370" y="2830206"/>
                <a:ext cx="64080" cy="190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B6DF8C4-73A8-470B-8221-8F31709F81B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172730" y="2821566"/>
                  <a:ext cx="817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B4A7684-1CC9-400A-A5F0-E9C903146904}"/>
                    </a:ext>
                  </a:extLst>
                </p14:cNvPr>
                <p14:cNvContentPartPr/>
                <p14:nvPr/>
              </p14:nvContentPartPr>
              <p14:xfrm>
                <a:off x="4308450" y="2695566"/>
                <a:ext cx="120240" cy="2188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B4A7684-1CC9-400A-A5F0-E9C90314690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299450" y="2686926"/>
                  <a:ext cx="137880" cy="23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275CDCD-2E34-47C6-82BF-84CB5950B60F}"/>
              </a:ext>
            </a:extLst>
          </p:cNvPr>
          <p:cNvGrpSpPr/>
          <p:nvPr/>
        </p:nvGrpSpPr>
        <p:grpSpPr>
          <a:xfrm>
            <a:off x="4718850" y="2654526"/>
            <a:ext cx="437760" cy="255240"/>
            <a:chOff x="4718850" y="2654526"/>
            <a:chExt cx="437760" cy="25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7C78704-646C-4ECC-BE42-AAADDD3D823F}"/>
                    </a:ext>
                  </a:extLst>
                </p14:cNvPr>
                <p14:cNvContentPartPr/>
                <p14:nvPr/>
              </p14:nvContentPartPr>
              <p14:xfrm>
                <a:off x="4718850" y="2772606"/>
                <a:ext cx="290160" cy="1155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7C78704-646C-4ECC-BE42-AAADDD3D823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709850" y="2763606"/>
                  <a:ext cx="3078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9434D99-CA59-4393-AEAB-4448788BD03F}"/>
                    </a:ext>
                  </a:extLst>
                </p14:cNvPr>
                <p14:cNvContentPartPr/>
                <p14:nvPr/>
              </p14:nvContentPartPr>
              <p14:xfrm>
                <a:off x="5047530" y="2654526"/>
                <a:ext cx="66960" cy="2552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9434D99-CA59-4393-AEAB-4448788BD03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038530" y="2645526"/>
                  <a:ext cx="846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C6C022F-E807-4494-9435-97BE01D384E5}"/>
                    </a:ext>
                  </a:extLst>
                </p14:cNvPr>
                <p14:cNvContentPartPr/>
                <p14:nvPr/>
              </p14:nvContentPartPr>
              <p14:xfrm>
                <a:off x="5001090" y="2736966"/>
                <a:ext cx="155520" cy="133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C6C022F-E807-4494-9435-97BE01D384E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992090" y="2727966"/>
                  <a:ext cx="17316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7BEEECF7-515B-46F3-AF7D-BE2994124E2A}"/>
              </a:ext>
            </a:extLst>
          </p:cNvPr>
          <p:cNvGrpSpPr/>
          <p:nvPr/>
        </p:nvGrpSpPr>
        <p:grpSpPr>
          <a:xfrm>
            <a:off x="5866530" y="2638686"/>
            <a:ext cx="183240" cy="191520"/>
            <a:chOff x="5866530" y="2638686"/>
            <a:chExt cx="183240" cy="19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CF7C185-3F5D-4E51-9F6A-C077263B2E87}"/>
                    </a:ext>
                  </a:extLst>
                </p14:cNvPr>
                <p14:cNvContentPartPr/>
                <p14:nvPr/>
              </p14:nvContentPartPr>
              <p14:xfrm>
                <a:off x="5866530" y="2638686"/>
                <a:ext cx="183240" cy="1915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CF7C185-3F5D-4E51-9F6A-C077263B2E8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857530" y="2629686"/>
                  <a:ext cx="2008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D064137-46A9-4FE0-97B7-BD79E96C68C0}"/>
                    </a:ext>
                  </a:extLst>
                </p14:cNvPr>
                <p14:cNvContentPartPr/>
                <p14:nvPr/>
              </p14:nvContentPartPr>
              <p14:xfrm>
                <a:off x="5899650" y="2699886"/>
                <a:ext cx="141480" cy="219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D064137-46A9-4FE0-97B7-BD79E96C68C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890650" y="2691246"/>
                  <a:ext cx="15912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881A7D55-4DCD-4586-A5A7-3F677B636124}"/>
              </a:ext>
            </a:extLst>
          </p:cNvPr>
          <p:cNvGrpSpPr/>
          <p:nvPr/>
        </p:nvGrpSpPr>
        <p:grpSpPr>
          <a:xfrm>
            <a:off x="6309690" y="2583246"/>
            <a:ext cx="415440" cy="251640"/>
            <a:chOff x="6309690" y="2583246"/>
            <a:chExt cx="415440" cy="25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128BCDD-7942-4B2F-8A85-5D345CE88CEE}"/>
                    </a:ext>
                  </a:extLst>
                </p14:cNvPr>
                <p14:cNvContentPartPr/>
                <p14:nvPr/>
              </p14:nvContentPartPr>
              <p14:xfrm>
                <a:off x="6309690" y="2666406"/>
                <a:ext cx="108000" cy="1332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128BCDD-7942-4B2F-8A85-5D345CE88CE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300690" y="2657766"/>
                  <a:ext cx="1256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5A6D929-ECD7-4484-8195-7C9E1B9E3C58}"/>
                    </a:ext>
                  </a:extLst>
                </p14:cNvPr>
                <p14:cNvContentPartPr/>
                <p14:nvPr/>
              </p14:nvContentPartPr>
              <p14:xfrm>
                <a:off x="6490050" y="2740566"/>
                <a:ext cx="13680" cy="943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5A6D929-ECD7-4484-8195-7C9E1B9E3C5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481410" y="2731926"/>
                  <a:ext cx="313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D252E62-8F02-46A6-9ACC-10528B181489}"/>
                    </a:ext>
                  </a:extLst>
                </p14:cNvPr>
                <p14:cNvContentPartPr/>
                <p14:nvPr/>
              </p14:nvContentPartPr>
              <p14:xfrm>
                <a:off x="6575370" y="2583246"/>
                <a:ext cx="149760" cy="2383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D252E62-8F02-46A6-9ACC-10528B18148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566370" y="2574246"/>
                  <a:ext cx="167400" cy="25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206E675B-AB81-4DAD-A833-9EBFB5ACA0D9}"/>
                  </a:ext>
                </a:extLst>
              </p14:cNvPr>
              <p14:cNvContentPartPr/>
              <p14:nvPr/>
            </p14:nvContentPartPr>
            <p14:xfrm>
              <a:off x="7072530" y="2799606"/>
              <a:ext cx="54360" cy="5688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206E675B-AB81-4DAD-A833-9EBFB5ACA0D9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063530" y="2790606"/>
                <a:ext cx="72000" cy="7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96E1ACF8-7818-4407-AB50-6FAC708B9C9F}"/>
              </a:ext>
            </a:extLst>
          </p:cNvPr>
          <p:cNvGrpSpPr/>
          <p:nvPr/>
        </p:nvGrpSpPr>
        <p:grpSpPr>
          <a:xfrm>
            <a:off x="7473570" y="2537166"/>
            <a:ext cx="873720" cy="253800"/>
            <a:chOff x="7473570" y="2537166"/>
            <a:chExt cx="873720" cy="25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932A9E0-1A52-4E7E-9929-EF213963729E}"/>
                    </a:ext>
                  </a:extLst>
                </p14:cNvPr>
                <p14:cNvContentPartPr/>
                <p14:nvPr/>
              </p14:nvContentPartPr>
              <p14:xfrm>
                <a:off x="7473570" y="2638686"/>
                <a:ext cx="126000" cy="1436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932A9E0-1A52-4E7E-9929-EF213963729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464570" y="2629686"/>
                  <a:ext cx="1436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FC7A6B2-DB4C-4A01-9662-85D8EAE6E1F4}"/>
                    </a:ext>
                  </a:extLst>
                </p14:cNvPr>
                <p14:cNvContentPartPr/>
                <p14:nvPr/>
              </p14:nvContentPartPr>
              <p14:xfrm>
                <a:off x="7653570" y="2637966"/>
                <a:ext cx="121680" cy="1144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FC7A6B2-DB4C-4A01-9662-85D8EAE6E1F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644570" y="2628966"/>
                  <a:ext cx="1393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3C1ECFE-DAEC-451C-881F-AD3B8215AD04}"/>
                    </a:ext>
                  </a:extLst>
                </p14:cNvPr>
                <p14:cNvContentPartPr/>
                <p14:nvPr/>
              </p14:nvContentPartPr>
              <p14:xfrm>
                <a:off x="7831770" y="2537166"/>
                <a:ext cx="92880" cy="2538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3C1ECFE-DAEC-451C-881F-AD3B8215AD0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822770" y="2528166"/>
                  <a:ext cx="1105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EB12E43-F7C6-4BC5-979A-2C9DF6E280C5}"/>
                    </a:ext>
                  </a:extLst>
                </p14:cNvPr>
                <p14:cNvContentPartPr/>
                <p14:nvPr/>
              </p14:nvContentPartPr>
              <p14:xfrm>
                <a:off x="7810530" y="2610246"/>
                <a:ext cx="237600" cy="1170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EB12E43-F7C6-4BC5-979A-2C9DF6E280C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801890" y="2601246"/>
                  <a:ext cx="2552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B65D832-4863-44A6-B8D8-3D6E554A4AD4}"/>
                    </a:ext>
                  </a:extLst>
                </p14:cNvPr>
                <p14:cNvContentPartPr/>
                <p14:nvPr/>
              </p14:nvContentPartPr>
              <p14:xfrm>
                <a:off x="8125170" y="2619246"/>
                <a:ext cx="52200" cy="1213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B65D832-4863-44A6-B8D8-3D6E554A4AD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116170" y="2610246"/>
                  <a:ext cx="698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86E4AC8-4D2B-4F55-95C0-E1101158D81E}"/>
                    </a:ext>
                  </a:extLst>
                </p14:cNvPr>
                <p14:cNvContentPartPr/>
                <p14:nvPr/>
              </p14:nvContentPartPr>
              <p14:xfrm>
                <a:off x="8252250" y="2632206"/>
                <a:ext cx="95040" cy="939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86E4AC8-4D2B-4F55-95C0-E1101158D81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243250" y="2623566"/>
                  <a:ext cx="112680" cy="11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2BA062D-8842-433F-B2D1-48F0AA3C9D35}"/>
              </a:ext>
            </a:extLst>
          </p:cNvPr>
          <p:cNvGrpSpPr/>
          <p:nvPr/>
        </p:nvGrpSpPr>
        <p:grpSpPr>
          <a:xfrm>
            <a:off x="8627370" y="2583246"/>
            <a:ext cx="441360" cy="199800"/>
            <a:chOff x="8627370" y="2583246"/>
            <a:chExt cx="441360" cy="19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3757DBC-11F9-43DE-9B8E-C932924E30E4}"/>
                    </a:ext>
                  </a:extLst>
                </p14:cNvPr>
                <p14:cNvContentPartPr/>
                <p14:nvPr/>
              </p14:nvContentPartPr>
              <p14:xfrm>
                <a:off x="8664090" y="2598366"/>
                <a:ext cx="79920" cy="1846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3757DBC-11F9-43DE-9B8E-C932924E30E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655450" y="2589726"/>
                  <a:ext cx="975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CEEF644-DC90-4A26-AB4A-8B79B9F9F041}"/>
                    </a:ext>
                  </a:extLst>
                </p14:cNvPr>
                <p14:cNvContentPartPr/>
                <p14:nvPr/>
              </p14:nvContentPartPr>
              <p14:xfrm>
                <a:off x="8627370" y="2673966"/>
                <a:ext cx="145800" cy="237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CEEF644-DC90-4A26-AB4A-8B79B9F9F04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618370" y="2665326"/>
                  <a:ext cx="1634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A95D1BA-E125-4248-AA6A-0EFF29D839EF}"/>
                    </a:ext>
                  </a:extLst>
                </p14:cNvPr>
                <p14:cNvContentPartPr/>
                <p14:nvPr/>
              </p14:nvContentPartPr>
              <p14:xfrm>
                <a:off x="8801250" y="2583246"/>
                <a:ext cx="267480" cy="1782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A95D1BA-E125-4248-AA6A-0EFF29D839E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792250" y="2574246"/>
                  <a:ext cx="285120" cy="19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D1FCF9B2-C2D7-4901-B8C8-712B57E81548}"/>
              </a:ext>
            </a:extLst>
          </p:cNvPr>
          <p:cNvGrpSpPr/>
          <p:nvPr/>
        </p:nvGrpSpPr>
        <p:grpSpPr>
          <a:xfrm>
            <a:off x="9318570" y="2630406"/>
            <a:ext cx="1221120" cy="195840"/>
            <a:chOff x="9318570" y="2630406"/>
            <a:chExt cx="1221120" cy="19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C1909DC-84EC-4651-BB67-5FA3B9B1FAEE}"/>
                    </a:ext>
                  </a:extLst>
                </p14:cNvPr>
                <p14:cNvContentPartPr/>
                <p14:nvPr/>
              </p14:nvContentPartPr>
              <p14:xfrm>
                <a:off x="9318570" y="2694846"/>
                <a:ext cx="233280" cy="1123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C1909DC-84EC-4651-BB67-5FA3B9B1FAE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309570" y="2685846"/>
                  <a:ext cx="2509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0F947EF-160C-4143-8BC1-555C62FE7822}"/>
                    </a:ext>
                  </a:extLst>
                </p14:cNvPr>
                <p14:cNvContentPartPr/>
                <p14:nvPr/>
              </p14:nvContentPartPr>
              <p14:xfrm>
                <a:off x="9529530" y="2630406"/>
                <a:ext cx="64080" cy="1659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0F947EF-160C-4143-8BC1-555C62FE782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520890" y="2621766"/>
                  <a:ext cx="817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FF873A4-16A0-41C9-9BF2-9C3451E39F8D}"/>
                    </a:ext>
                  </a:extLst>
                </p14:cNvPr>
                <p14:cNvContentPartPr/>
                <p14:nvPr/>
              </p14:nvContentPartPr>
              <p14:xfrm>
                <a:off x="9657690" y="2706006"/>
                <a:ext cx="87840" cy="874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FF873A4-16A0-41C9-9BF2-9C3451E39F8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648690" y="2697366"/>
                  <a:ext cx="1054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4FC814F-37DB-4218-AD2B-500CB6CEEA69}"/>
                    </a:ext>
                  </a:extLst>
                </p14:cNvPr>
                <p14:cNvContentPartPr/>
                <p14:nvPr/>
              </p14:nvContentPartPr>
              <p14:xfrm>
                <a:off x="9865410" y="2711046"/>
                <a:ext cx="18720" cy="1080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4FC814F-37DB-4218-AD2B-500CB6CEEA6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856410" y="2702046"/>
                  <a:ext cx="363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ED0567C-F1A4-413B-8EA9-E755681FA121}"/>
                    </a:ext>
                  </a:extLst>
                </p14:cNvPr>
                <p14:cNvContentPartPr/>
                <p14:nvPr/>
              </p14:nvContentPartPr>
              <p14:xfrm>
                <a:off x="9820770" y="2636166"/>
                <a:ext cx="38160" cy="334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ED0567C-F1A4-413B-8EA9-E755681FA12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812130" y="2627526"/>
                  <a:ext cx="558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A9FEC21-0803-4400-A4F6-D39184E51D20}"/>
                    </a:ext>
                  </a:extLst>
                </p14:cNvPr>
                <p14:cNvContentPartPr/>
                <p14:nvPr/>
              </p14:nvContentPartPr>
              <p14:xfrm>
                <a:off x="9962970" y="2716806"/>
                <a:ext cx="176760" cy="997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A9FEC21-0803-4400-A4F6-D39184E51D2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954330" y="2708166"/>
                  <a:ext cx="1944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F1460B1-ECDF-45B2-B6E9-16496647DFC7}"/>
                    </a:ext>
                  </a:extLst>
                </p14:cNvPr>
                <p14:cNvContentPartPr/>
                <p14:nvPr/>
              </p14:nvContentPartPr>
              <p14:xfrm>
                <a:off x="10195890" y="2709966"/>
                <a:ext cx="135360" cy="1162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F1460B1-ECDF-45B2-B6E9-16496647DFC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187250" y="2701326"/>
                  <a:ext cx="1530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563904D-1369-47F1-9C89-C7554F845C0A}"/>
                    </a:ext>
                  </a:extLst>
                </p14:cNvPr>
                <p14:cNvContentPartPr/>
                <p14:nvPr/>
              </p14:nvContentPartPr>
              <p14:xfrm>
                <a:off x="10389570" y="2721126"/>
                <a:ext cx="150120" cy="864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563904D-1369-47F1-9C89-C7554F845C0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380570" y="2712486"/>
                  <a:ext cx="167760" cy="10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913A526E-31DB-4FAE-A72B-E9721778C826}"/>
              </a:ext>
            </a:extLst>
          </p:cNvPr>
          <p:cNvGrpSpPr/>
          <p:nvPr/>
        </p:nvGrpSpPr>
        <p:grpSpPr>
          <a:xfrm>
            <a:off x="10872330" y="2684046"/>
            <a:ext cx="399240" cy="145080"/>
            <a:chOff x="10872330" y="2684046"/>
            <a:chExt cx="399240" cy="14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366C627-DFCE-4203-BEE7-64B797F39D8C}"/>
                    </a:ext>
                  </a:extLst>
                </p14:cNvPr>
                <p14:cNvContentPartPr/>
                <p14:nvPr/>
              </p14:nvContentPartPr>
              <p14:xfrm>
                <a:off x="10872330" y="2702406"/>
                <a:ext cx="229680" cy="1040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366C627-DFCE-4203-BEE7-64B797F39D8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863330" y="2693406"/>
                  <a:ext cx="2473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7CF25BD-294D-448C-AD96-AE4DCEA799A4}"/>
                    </a:ext>
                  </a:extLst>
                </p14:cNvPr>
                <p14:cNvContentPartPr/>
                <p14:nvPr/>
              </p14:nvContentPartPr>
              <p14:xfrm>
                <a:off x="11110290" y="2684046"/>
                <a:ext cx="161280" cy="1450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7CF25BD-294D-448C-AD96-AE4DCEA799A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101290" y="2675046"/>
                  <a:ext cx="178920" cy="16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0411FABA-21EC-4A0F-A18D-498F24621459}"/>
              </a:ext>
            </a:extLst>
          </p:cNvPr>
          <p:cNvGrpSpPr/>
          <p:nvPr/>
        </p:nvGrpSpPr>
        <p:grpSpPr>
          <a:xfrm>
            <a:off x="3141690" y="3375246"/>
            <a:ext cx="647280" cy="188280"/>
            <a:chOff x="3141690" y="3375246"/>
            <a:chExt cx="647280" cy="18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377539A-0A03-41E0-8D1D-97D2917F77CB}"/>
                    </a:ext>
                  </a:extLst>
                </p14:cNvPr>
                <p14:cNvContentPartPr/>
                <p14:nvPr/>
              </p14:nvContentPartPr>
              <p14:xfrm>
                <a:off x="3183090" y="3378486"/>
                <a:ext cx="131760" cy="1850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377539A-0A03-41E0-8D1D-97D2917F77C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174450" y="3369846"/>
                  <a:ext cx="1494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57E3387-7B62-4545-AEFD-AD3B5B000942}"/>
                    </a:ext>
                  </a:extLst>
                </p14:cNvPr>
                <p14:cNvContentPartPr/>
                <p14:nvPr/>
              </p14:nvContentPartPr>
              <p14:xfrm>
                <a:off x="3141690" y="3446526"/>
                <a:ext cx="123480" cy="61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57E3387-7B62-4545-AEFD-AD3B5B00094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132690" y="3437886"/>
                  <a:ext cx="1411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1BC050A-81A8-492A-97C0-C8C639810703}"/>
                    </a:ext>
                  </a:extLst>
                </p14:cNvPr>
                <p14:cNvContentPartPr/>
                <p14:nvPr/>
              </p14:nvContentPartPr>
              <p14:xfrm>
                <a:off x="3327090" y="3375246"/>
                <a:ext cx="55440" cy="1594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1BC050A-81A8-492A-97C0-C8C63981070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318090" y="3366606"/>
                  <a:ext cx="730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CC346DC-10C9-4DEE-924C-B189859638A1}"/>
                    </a:ext>
                  </a:extLst>
                </p14:cNvPr>
                <p14:cNvContentPartPr/>
                <p14:nvPr/>
              </p14:nvContentPartPr>
              <p14:xfrm>
                <a:off x="3428970" y="3404406"/>
                <a:ext cx="190440" cy="1522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CC346DC-10C9-4DEE-924C-B189859638A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419970" y="3395766"/>
                  <a:ext cx="2080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2A2C8DC-4352-4C7C-A160-46CDD27047A5}"/>
                    </a:ext>
                  </a:extLst>
                </p14:cNvPr>
                <p14:cNvContentPartPr/>
                <p14:nvPr/>
              </p14:nvContentPartPr>
              <p14:xfrm>
                <a:off x="3688170" y="3403326"/>
                <a:ext cx="100800" cy="1249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2A2C8DC-4352-4C7C-A160-46CDD27047A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679170" y="3394686"/>
                  <a:ext cx="118440" cy="14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062AE275-0E11-44B1-9F24-62616FA7BF1C}"/>
              </a:ext>
            </a:extLst>
          </p:cNvPr>
          <p:cNvGrpSpPr/>
          <p:nvPr/>
        </p:nvGrpSpPr>
        <p:grpSpPr>
          <a:xfrm>
            <a:off x="4107210" y="3393966"/>
            <a:ext cx="34200" cy="61920"/>
            <a:chOff x="4107210" y="3393966"/>
            <a:chExt cx="34200" cy="6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CD0029D-8593-4714-9311-F21D9D83A5DC}"/>
                    </a:ext>
                  </a:extLst>
                </p14:cNvPr>
                <p14:cNvContentPartPr/>
                <p14:nvPr/>
              </p14:nvContentPartPr>
              <p14:xfrm>
                <a:off x="4107210" y="3393966"/>
                <a:ext cx="13680" cy="21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CD0029D-8593-4714-9311-F21D9D83A5D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098210" y="3384966"/>
                  <a:ext cx="313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7FAF9DC-2C23-4B89-95F7-400C22A4A057}"/>
                    </a:ext>
                  </a:extLst>
                </p14:cNvPr>
                <p14:cNvContentPartPr/>
                <p14:nvPr/>
              </p14:nvContentPartPr>
              <p14:xfrm>
                <a:off x="4108650" y="3429246"/>
                <a:ext cx="32760" cy="266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7FAF9DC-2C23-4B89-95F7-400C22A4A05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099650" y="3420606"/>
                  <a:ext cx="5040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EEEF1D2B-9905-43B7-891B-135AD0AD92A2}"/>
              </a:ext>
            </a:extLst>
          </p:cNvPr>
          <p:cNvGrpSpPr/>
          <p:nvPr/>
        </p:nvGrpSpPr>
        <p:grpSpPr>
          <a:xfrm>
            <a:off x="4617330" y="3229806"/>
            <a:ext cx="888120" cy="381240"/>
            <a:chOff x="4617330" y="3229806"/>
            <a:chExt cx="888120" cy="38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FF4663A-D2E4-48A0-B6EA-F77C5ADAEAE6}"/>
                    </a:ext>
                  </a:extLst>
                </p14:cNvPr>
                <p14:cNvContentPartPr/>
                <p14:nvPr/>
              </p14:nvContentPartPr>
              <p14:xfrm>
                <a:off x="4617330" y="3328806"/>
                <a:ext cx="228600" cy="2520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FF4663A-D2E4-48A0-B6EA-F77C5ADAEAE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608690" y="3319806"/>
                  <a:ext cx="24624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C972DE0-3233-449D-8B46-CD4E89A8701A}"/>
                    </a:ext>
                  </a:extLst>
                </p14:cNvPr>
                <p14:cNvContentPartPr/>
                <p14:nvPr/>
              </p14:nvContentPartPr>
              <p14:xfrm>
                <a:off x="4949250" y="3296406"/>
                <a:ext cx="104400" cy="3146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C972DE0-3233-449D-8B46-CD4E89A8701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940610" y="3287406"/>
                  <a:ext cx="12204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4C66E79-1A80-4BB2-8479-5191F4C273D7}"/>
                    </a:ext>
                  </a:extLst>
                </p14:cNvPr>
                <p14:cNvContentPartPr/>
                <p14:nvPr/>
              </p14:nvContentPartPr>
              <p14:xfrm>
                <a:off x="5192250" y="3429606"/>
                <a:ext cx="133200" cy="1152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4C66E79-1A80-4BB2-8479-5191F4C273D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183250" y="3420606"/>
                  <a:ext cx="1508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441DC78-47BC-41F4-8B12-9FE94C63E4BD}"/>
                    </a:ext>
                  </a:extLst>
                </p14:cNvPr>
                <p14:cNvContentPartPr/>
                <p14:nvPr/>
              </p14:nvContentPartPr>
              <p14:xfrm>
                <a:off x="5307090" y="3229806"/>
                <a:ext cx="102600" cy="867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441DC78-47BC-41F4-8B12-9FE94C63E4B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298090" y="3221166"/>
                  <a:ext cx="1202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6EB0129-46D5-4002-851B-4651B251E3BD}"/>
                    </a:ext>
                  </a:extLst>
                </p14:cNvPr>
                <p14:cNvContentPartPr/>
                <p14:nvPr/>
              </p14:nvContentPartPr>
              <p14:xfrm>
                <a:off x="5498970" y="3447966"/>
                <a:ext cx="6480" cy="32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6EB0129-46D5-4002-851B-4651B251E3B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490330" y="3439326"/>
                  <a:ext cx="2412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5509C8BC-37E4-44BB-8BD1-63701D158CF4}"/>
              </a:ext>
            </a:extLst>
          </p:cNvPr>
          <p:cNvGrpSpPr/>
          <p:nvPr/>
        </p:nvGrpSpPr>
        <p:grpSpPr>
          <a:xfrm>
            <a:off x="5724690" y="3175086"/>
            <a:ext cx="1345680" cy="448200"/>
            <a:chOff x="5724690" y="3175086"/>
            <a:chExt cx="1345680" cy="44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352EB19-32C4-4DCD-8C51-DC5339CDD5A6}"/>
                    </a:ext>
                  </a:extLst>
                </p14:cNvPr>
                <p14:cNvContentPartPr/>
                <p14:nvPr/>
              </p14:nvContentPartPr>
              <p14:xfrm>
                <a:off x="5724690" y="3400806"/>
                <a:ext cx="228240" cy="10332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352EB19-32C4-4DCD-8C51-DC5339CDD5A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715690" y="3391806"/>
                  <a:ext cx="2458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51C9DED3-78E3-47FC-ABEC-48A9BD9309D2}"/>
                    </a:ext>
                  </a:extLst>
                </p14:cNvPr>
                <p14:cNvContentPartPr/>
                <p14:nvPr/>
              </p14:nvContentPartPr>
              <p14:xfrm>
                <a:off x="5962650" y="3379566"/>
                <a:ext cx="86760" cy="1098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51C9DED3-78E3-47FC-ABEC-48A9BD9309D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953650" y="3370926"/>
                  <a:ext cx="1044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48523BA-4170-4B66-B42A-0E13DA38B883}"/>
                    </a:ext>
                  </a:extLst>
                </p14:cNvPr>
                <p14:cNvContentPartPr/>
                <p14:nvPr/>
              </p14:nvContentPartPr>
              <p14:xfrm>
                <a:off x="6079650" y="3395406"/>
                <a:ext cx="82440" cy="1119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48523BA-4170-4B66-B42A-0E13DA38B88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070650" y="3386406"/>
                  <a:ext cx="1000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6F2A75A-7E02-4665-8201-18B7AE8DCBDE}"/>
                    </a:ext>
                  </a:extLst>
                </p14:cNvPr>
                <p14:cNvContentPartPr/>
                <p14:nvPr/>
              </p14:nvContentPartPr>
              <p14:xfrm>
                <a:off x="6098730" y="3405126"/>
                <a:ext cx="183240" cy="1076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6F2A75A-7E02-4665-8201-18B7AE8DCBD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090090" y="3396126"/>
                  <a:ext cx="2008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689FF9A-576A-434F-B29C-F2957040756E}"/>
                    </a:ext>
                  </a:extLst>
                </p14:cNvPr>
                <p14:cNvContentPartPr/>
                <p14:nvPr/>
              </p14:nvContentPartPr>
              <p14:xfrm>
                <a:off x="6353970" y="3285246"/>
                <a:ext cx="64800" cy="2991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689FF9A-576A-434F-B29C-F2957040756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344970" y="3276246"/>
                  <a:ext cx="8244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CBC434B-2DA4-4D4F-99CF-36E449E4E2E8}"/>
                    </a:ext>
                  </a:extLst>
                </p14:cNvPr>
                <p14:cNvContentPartPr/>
                <p14:nvPr/>
              </p14:nvContentPartPr>
              <p14:xfrm>
                <a:off x="6292770" y="3458766"/>
                <a:ext cx="137520" cy="3060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CBC434B-2DA4-4D4F-99CF-36E449E4E2E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283770" y="3449766"/>
                  <a:ext cx="1551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DEB1940-96CA-49DE-9C90-CD49C60F8ECD}"/>
                    </a:ext>
                  </a:extLst>
                </p14:cNvPr>
                <p14:cNvContentPartPr/>
                <p14:nvPr/>
              </p14:nvContentPartPr>
              <p14:xfrm>
                <a:off x="6514530" y="3305406"/>
                <a:ext cx="29520" cy="2109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DEB1940-96CA-49DE-9C90-CD49C60F8EC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505530" y="3296406"/>
                  <a:ext cx="471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078C1F1B-D312-4740-8F5C-D17987A43ADF}"/>
                    </a:ext>
                  </a:extLst>
                </p14:cNvPr>
                <p14:cNvContentPartPr/>
                <p14:nvPr/>
              </p14:nvContentPartPr>
              <p14:xfrm>
                <a:off x="6571050" y="3381366"/>
                <a:ext cx="241920" cy="1141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078C1F1B-D312-4740-8F5C-D17987A43AD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562050" y="3372726"/>
                  <a:ext cx="2595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0D9A383-57B8-4086-8E43-CE187EB65A6C}"/>
                    </a:ext>
                  </a:extLst>
                </p14:cNvPr>
                <p14:cNvContentPartPr/>
                <p14:nvPr/>
              </p14:nvContentPartPr>
              <p14:xfrm>
                <a:off x="6919890" y="3175086"/>
                <a:ext cx="150480" cy="44820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0D9A383-57B8-4086-8E43-CE187EB65A6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910890" y="3166086"/>
                  <a:ext cx="168120" cy="46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B24D587B-DC49-413C-ADBC-045A9F64DE9E}"/>
              </a:ext>
            </a:extLst>
          </p:cNvPr>
          <p:cNvGrpSpPr/>
          <p:nvPr/>
        </p:nvGrpSpPr>
        <p:grpSpPr>
          <a:xfrm>
            <a:off x="8313450" y="3241686"/>
            <a:ext cx="1142280" cy="326160"/>
            <a:chOff x="8313450" y="3241686"/>
            <a:chExt cx="1142280" cy="32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43166E6-410C-4F34-89F2-63C9510045AD}"/>
                    </a:ext>
                  </a:extLst>
                </p14:cNvPr>
                <p14:cNvContentPartPr/>
                <p14:nvPr/>
              </p14:nvContentPartPr>
              <p14:xfrm>
                <a:off x="8313450" y="3307926"/>
                <a:ext cx="224640" cy="1400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43166E6-410C-4F34-89F2-63C9510045A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304810" y="3299286"/>
                  <a:ext cx="2422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47FD4C1-0F79-471C-A9D5-CAC4441BB683}"/>
                    </a:ext>
                  </a:extLst>
                </p14:cNvPr>
                <p14:cNvContentPartPr/>
                <p14:nvPr/>
              </p14:nvContentPartPr>
              <p14:xfrm>
                <a:off x="8558250" y="3338886"/>
                <a:ext cx="100440" cy="802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47FD4C1-0F79-471C-A9D5-CAC4441BB68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549610" y="3329886"/>
                  <a:ext cx="1180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9B56502-D2F8-4387-85B2-DE5D708A0ADF}"/>
                    </a:ext>
                  </a:extLst>
                </p14:cNvPr>
                <p14:cNvContentPartPr/>
                <p14:nvPr/>
              </p14:nvContentPartPr>
              <p14:xfrm>
                <a:off x="8690010" y="3311166"/>
                <a:ext cx="115920" cy="14256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9B56502-D2F8-4387-85B2-DE5D708A0AD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681370" y="3302166"/>
                  <a:ext cx="1335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E88DC85-C9C7-4305-8888-4DACF04EE17A}"/>
                    </a:ext>
                  </a:extLst>
                </p14:cNvPr>
                <p14:cNvContentPartPr/>
                <p14:nvPr/>
              </p14:nvContentPartPr>
              <p14:xfrm>
                <a:off x="8726370" y="3369486"/>
                <a:ext cx="69480" cy="770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E88DC85-C9C7-4305-8888-4DACF04EE17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717730" y="3360846"/>
                  <a:ext cx="871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EFDCF1F-4912-4DC7-B4EA-4D595CF5A53E}"/>
                    </a:ext>
                  </a:extLst>
                </p14:cNvPr>
                <p14:cNvContentPartPr/>
                <p14:nvPr/>
              </p14:nvContentPartPr>
              <p14:xfrm>
                <a:off x="8936610" y="3252846"/>
                <a:ext cx="144720" cy="31500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EFDCF1F-4912-4DC7-B4EA-4D595CF5A53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927970" y="3243846"/>
                  <a:ext cx="16236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64E64F1-7CCE-44B5-9A8F-85D689C75104}"/>
                    </a:ext>
                  </a:extLst>
                </p14:cNvPr>
                <p14:cNvContentPartPr/>
                <p14:nvPr/>
              </p14:nvContentPartPr>
              <p14:xfrm>
                <a:off x="9147930" y="3241686"/>
                <a:ext cx="42480" cy="2181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64E64F1-7CCE-44B5-9A8F-85D689C7510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138930" y="3232686"/>
                  <a:ext cx="601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2578B484-E740-453F-B74A-063DC170C6A0}"/>
                    </a:ext>
                  </a:extLst>
                </p14:cNvPr>
                <p14:cNvContentPartPr/>
                <p14:nvPr/>
              </p14:nvContentPartPr>
              <p14:xfrm>
                <a:off x="9215610" y="3363366"/>
                <a:ext cx="240120" cy="1090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2578B484-E740-453F-B74A-063DC170C6A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206970" y="3354366"/>
                  <a:ext cx="257760" cy="12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E4FC53FE-158E-4606-A0E5-FAD5C8E13B57}"/>
              </a:ext>
            </a:extLst>
          </p:cNvPr>
          <p:cNvGrpSpPr/>
          <p:nvPr/>
        </p:nvGrpSpPr>
        <p:grpSpPr>
          <a:xfrm>
            <a:off x="9669930" y="3373806"/>
            <a:ext cx="130680" cy="97200"/>
            <a:chOff x="9669930" y="3373806"/>
            <a:chExt cx="130680" cy="9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68799FF-C8E9-49A8-B660-4BEB4A1FA1A5}"/>
                    </a:ext>
                  </a:extLst>
                </p14:cNvPr>
                <p14:cNvContentPartPr/>
                <p14:nvPr/>
              </p14:nvContentPartPr>
              <p14:xfrm>
                <a:off x="9669930" y="3373806"/>
                <a:ext cx="126000" cy="309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68799FF-C8E9-49A8-B660-4BEB4A1FA1A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661290" y="3365166"/>
                  <a:ext cx="1436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707B27A5-40DF-4EA2-B656-1266B3A62493}"/>
                    </a:ext>
                  </a:extLst>
                </p14:cNvPr>
                <p14:cNvContentPartPr/>
                <p14:nvPr/>
              </p14:nvContentPartPr>
              <p14:xfrm>
                <a:off x="9704130" y="3457326"/>
                <a:ext cx="96480" cy="136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707B27A5-40DF-4EA2-B656-1266B3A6249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695130" y="3448326"/>
                  <a:ext cx="11412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C7B9759F-94E1-479C-81E9-48A5AEB90C7A}"/>
              </a:ext>
            </a:extLst>
          </p:cNvPr>
          <p:cNvGrpSpPr/>
          <p:nvPr/>
        </p:nvGrpSpPr>
        <p:grpSpPr>
          <a:xfrm>
            <a:off x="10048650" y="3246726"/>
            <a:ext cx="1058040" cy="362160"/>
            <a:chOff x="10048650" y="3246726"/>
            <a:chExt cx="1058040" cy="36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D6EA8D5-9132-42FE-BFC0-72CC6C8FFE88}"/>
                    </a:ext>
                  </a:extLst>
                </p14:cNvPr>
                <p14:cNvContentPartPr/>
                <p14:nvPr/>
              </p14:nvContentPartPr>
              <p14:xfrm>
                <a:off x="10048650" y="3282006"/>
                <a:ext cx="174960" cy="2336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D6EA8D5-9132-42FE-BFC0-72CC6C8FFE8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040010" y="3273366"/>
                  <a:ext cx="1926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CC557B8C-FA69-4E31-A50C-147CF83E0FAA}"/>
                    </a:ext>
                  </a:extLst>
                </p14:cNvPr>
                <p14:cNvContentPartPr/>
                <p14:nvPr/>
              </p14:nvContentPartPr>
              <p14:xfrm>
                <a:off x="10345650" y="3246726"/>
                <a:ext cx="102960" cy="29880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CC557B8C-FA69-4E31-A50C-147CF83E0FA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336650" y="3238086"/>
                  <a:ext cx="12060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3BAE0B7-C9FB-4156-8247-4CFB0E8A7269}"/>
                    </a:ext>
                  </a:extLst>
                </p14:cNvPr>
                <p14:cNvContentPartPr/>
                <p14:nvPr/>
              </p14:nvContentPartPr>
              <p14:xfrm>
                <a:off x="10505490" y="3384966"/>
                <a:ext cx="132840" cy="13320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3BAE0B7-C9FB-4156-8247-4CFB0E8A726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496490" y="3376326"/>
                  <a:ext cx="1504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EE65928-C7DE-4EAD-B002-87BD24D717FD}"/>
                    </a:ext>
                  </a:extLst>
                </p14:cNvPr>
                <p14:cNvContentPartPr/>
                <p14:nvPr/>
              </p14:nvContentPartPr>
              <p14:xfrm>
                <a:off x="10634010" y="3403326"/>
                <a:ext cx="122040" cy="10728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EE65928-C7DE-4EAD-B002-87BD24D717F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625370" y="3394326"/>
                  <a:ext cx="1396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E2CF678-299A-47FC-B3E0-5F2405094A82}"/>
                    </a:ext>
                  </a:extLst>
                </p14:cNvPr>
                <p14:cNvContentPartPr/>
                <p14:nvPr/>
              </p14:nvContentPartPr>
              <p14:xfrm>
                <a:off x="10836690" y="3413046"/>
                <a:ext cx="106560" cy="1108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E2CF678-299A-47FC-B3E0-5F2405094A8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828050" y="3404046"/>
                  <a:ext cx="1242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6B41D81-DA52-4B79-BC9B-D12507A6391C}"/>
                    </a:ext>
                  </a:extLst>
                </p14:cNvPr>
                <p14:cNvContentPartPr/>
                <p14:nvPr/>
              </p14:nvContentPartPr>
              <p14:xfrm>
                <a:off x="11015970" y="3287766"/>
                <a:ext cx="90720" cy="32112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6B41D81-DA52-4B79-BC9B-D12507A6391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006970" y="3278766"/>
                  <a:ext cx="108360" cy="33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F5EF74FE-7701-4BCB-A235-1815B926B6A6}"/>
              </a:ext>
            </a:extLst>
          </p:cNvPr>
          <p:cNvGrpSpPr/>
          <p:nvPr/>
        </p:nvGrpSpPr>
        <p:grpSpPr>
          <a:xfrm>
            <a:off x="1992570" y="3956286"/>
            <a:ext cx="463680" cy="308160"/>
            <a:chOff x="1992570" y="3956286"/>
            <a:chExt cx="463680" cy="30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20F6B9E9-61C5-4080-B693-3E8BC0BD549B}"/>
                    </a:ext>
                  </a:extLst>
                </p14:cNvPr>
                <p14:cNvContentPartPr/>
                <p14:nvPr/>
              </p14:nvContentPartPr>
              <p14:xfrm>
                <a:off x="2054850" y="3956286"/>
                <a:ext cx="113400" cy="30816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0F6B9E9-61C5-4080-B693-3E8BC0BD549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046210" y="3947646"/>
                  <a:ext cx="13104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BD66EBB-F83F-489A-B982-05D28BA240BA}"/>
                    </a:ext>
                  </a:extLst>
                </p14:cNvPr>
                <p14:cNvContentPartPr/>
                <p14:nvPr/>
              </p14:nvContentPartPr>
              <p14:xfrm>
                <a:off x="1992570" y="4114686"/>
                <a:ext cx="169560" cy="1152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BD66EBB-F83F-489A-B982-05D28BA240B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983570" y="4106046"/>
                  <a:ext cx="1872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8CA36883-8544-41A0-99D7-820A7DFB0039}"/>
                    </a:ext>
                  </a:extLst>
                </p14:cNvPr>
                <p14:cNvContentPartPr/>
                <p14:nvPr/>
              </p14:nvContentPartPr>
              <p14:xfrm>
                <a:off x="2229090" y="4075086"/>
                <a:ext cx="65880" cy="14112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8CA36883-8544-41A0-99D7-820A7DFB0039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220450" y="4066086"/>
                  <a:ext cx="835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10701F1-C972-4B1C-8865-BBE0700480F2}"/>
                    </a:ext>
                  </a:extLst>
                </p14:cNvPr>
                <p14:cNvContentPartPr/>
                <p14:nvPr/>
              </p14:nvContentPartPr>
              <p14:xfrm>
                <a:off x="2314050" y="4071126"/>
                <a:ext cx="142200" cy="12636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10701F1-C972-4B1C-8865-BBE0700480F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305050" y="4062486"/>
                  <a:ext cx="159840" cy="14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8399281D-FA80-4C84-BA96-5247326902E6}"/>
                  </a:ext>
                </a:extLst>
              </p14:cNvPr>
              <p14:cNvContentPartPr/>
              <p14:nvPr/>
            </p14:nvContentPartPr>
            <p14:xfrm>
              <a:off x="2849370" y="3995526"/>
              <a:ext cx="120960" cy="151200"/>
            </p14:xfrm>
          </p:contentPart>
        </mc:Choice>
        <mc:Fallback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8399281D-FA80-4C84-BA96-5247326902E6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2840730" y="3986526"/>
                <a:ext cx="13860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E1ACC7E0-2E41-427E-9E3F-5BC874E1919D}"/>
                  </a:ext>
                </a:extLst>
              </p14:cNvPr>
              <p14:cNvContentPartPr/>
              <p14:nvPr/>
            </p14:nvContentPartPr>
            <p14:xfrm>
              <a:off x="3395850" y="4151046"/>
              <a:ext cx="110520" cy="113760"/>
            </p14:xfrm>
          </p:contentPart>
        </mc:Choice>
        <mc:Fallback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E1ACC7E0-2E41-427E-9E3F-5BC874E1919D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3387210" y="4142406"/>
                <a:ext cx="128160" cy="13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0" name="Group 179">
            <a:extLst>
              <a:ext uri="{FF2B5EF4-FFF2-40B4-BE49-F238E27FC236}">
                <a16:creationId xmlns:a16="http://schemas.microsoft.com/office/drawing/2014/main" id="{AF65BFB9-A4DC-4CB8-A7B3-47D459FA62BA}"/>
              </a:ext>
            </a:extLst>
          </p:cNvPr>
          <p:cNvGrpSpPr/>
          <p:nvPr/>
        </p:nvGrpSpPr>
        <p:grpSpPr>
          <a:xfrm>
            <a:off x="3800130" y="3955926"/>
            <a:ext cx="523440" cy="349560"/>
            <a:chOff x="3800130" y="3955926"/>
            <a:chExt cx="523440" cy="34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6B8961E1-2B47-4CA2-B9F5-A96831D452E3}"/>
                    </a:ext>
                  </a:extLst>
                </p14:cNvPr>
                <p14:cNvContentPartPr/>
                <p14:nvPr/>
              </p14:nvContentPartPr>
              <p14:xfrm>
                <a:off x="3847290" y="3955926"/>
                <a:ext cx="100080" cy="24264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6B8961E1-2B47-4CA2-B9F5-A96831D452E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838290" y="3946926"/>
                  <a:ext cx="1177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62F139D-865A-4917-AC9C-3E9DF90CEE8D}"/>
                    </a:ext>
                  </a:extLst>
                </p14:cNvPr>
                <p14:cNvContentPartPr/>
                <p14:nvPr/>
              </p14:nvContentPartPr>
              <p14:xfrm>
                <a:off x="3800130" y="4028646"/>
                <a:ext cx="88920" cy="2232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62F139D-865A-4917-AC9C-3E9DF90CEE8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791490" y="4019646"/>
                  <a:ext cx="1065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CCBBFC2-D4CA-4973-AE1E-962B5BB64F7F}"/>
                    </a:ext>
                  </a:extLst>
                </p14:cNvPr>
                <p14:cNvContentPartPr/>
                <p14:nvPr/>
              </p14:nvContentPartPr>
              <p14:xfrm>
                <a:off x="3999930" y="4056726"/>
                <a:ext cx="86040" cy="12960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CCBBFC2-D4CA-4973-AE1E-962B5BB64F7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990930" y="4048086"/>
                  <a:ext cx="1036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3E9210F4-600F-4F27-8C6C-A2C9B71741B9}"/>
                    </a:ext>
                  </a:extLst>
                </p14:cNvPr>
                <p14:cNvContentPartPr/>
                <p14:nvPr/>
              </p14:nvContentPartPr>
              <p14:xfrm>
                <a:off x="4161930" y="4090566"/>
                <a:ext cx="161640" cy="2149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3E9210F4-600F-4F27-8C6C-A2C9B71741B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152930" y="4081566"/>
                  <a:ext cx="179280" cy="23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77D085EE-86E4-4829-81C0-B8054431D215}"/>
              </a:ext>
            </a:extLst>
          </p:cNvPr>
          <p:cNvGrpSpPr/>
          <p:nvPr/>
        </p:nvGrpSpPr>
        <p:grpSpPr>
          <a:xfrm>
            <a:off x="4549290" y="3980766"/>
            <a:ext cx="315000" cy="216360"/>
            <a:chOff x="4549290" y="3980766"/>
            <a:chExt cx="315000" cy="21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FE7154A-0234-4D95-B990-4E85DB079CD0}"/>
                    </a:ext>
                  </a:extLst>
                </p14:cNvPr>
                <p14:cNvContentPartPr/>
                <p14:nvPr/>
              </p14:nvContentPartPr>
              <p14:xfrm>
                <a:off x="4549290" y="4084806"/>
                <a:ext cx="152640" cy="10656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FE7154A-0234-4D95-B990-4E85DB079CD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540290" y="4075806"/>
                  <a:ext cx="1702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C033EF0E-2CE9-4911-8E35-608F46C290E3}"/>
                    </a:ext>
                  </a:extLst>
                </p14:cNvPr>
                <p14:cNvContentPartPr/>
                <p14:nvPr/>
              </p14:nvContentPartPr>
              <p14:xfrm>
                <a:off x="4736490" y="3989406"/>
                <a:ext cx="61560" cy="19800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C033EF0E-2CE9-4911-8E35-608F46C290E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727850" y="3980406"/>
                  <a:ext cx="792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F7CA259-6726-4338-A36B-B365BCAFAEF0}"/>
                    </a:ext>
                  </a:extLst>
                </p14:cNvPr>
                <p14:cNvContentPartPr/>
                <p14:nvPr/>
              </p14:nvContentPartPr>
              <p14:xfrm>
                <a:off x="4813530" y="3980766"/>
                <a:ext cx="50760" cy="21636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F7CA259-6726-4338-A36B-B365BCAFAEF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804890" y="3971766"/>
                  <a:ext cx="68400" cy="23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886B0AFC-CF18-4A80-8A40-0421A50EA3F9}"/>
              </a:ext>
            </a:extLst>
          </p:cNvPr>
          <p:cNvGrpSpPr/>
          <p:nvPr/>
        </p:nvGrpSpPr>
        <p:grpSpPr>
          <a:xfrm>
            <a:off x="5205570" y="3967446"/>
            <a:ext cx="178920" cy="253440"/>
            <a:chOff x="5205570" y="3967446"/>
            <a:chExt cx="178920" cy="25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D557F91-5929-4363-8A21-CFBF00070189}"/>
                    </a:ext>
                  </a:extLst>
                </p14:cNvPr>
                <p14:cNvContentPartPr/>
                <p14:nvPr/>
              </p14:nvContentPartPr>
              <p14:xfrm>
                <a:off x="5241570" y="3967446"/>
                <a:ext cx="108720" cy="25344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D557F91-5929-4363-8A21-CFBF0007018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232570" y="3958806"/>
                  <a:ext cx="12636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240B0768-BFF7-48C7-8EC5-ED1C84DAA1AF}"/>
                    </a:ext>
                  </a:extLst>
                </p14:cNvPr>
                <p14:cNvContentPartPr/>
                <p14:nvPr/>
              </p14:nvContentPartPr>
              <p14:xfrm>
                <a:off x="5205570" y="4063926"/>
                <a:ext cx="178920" cy="2088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240B0768-BFF7-48C7-8EC5-ED1C84DAA1A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196570" y="4055286"/>
                  <a:ext cx="19656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92149504-A59A-4547-A4AE-297C8150F7C6}"/>
              </a:ext>
            </a:extLst>
          </p:cNvPr>
          <p:cNvGrpSpPr/>
          <p:nvPr/>
        </p:nvGrpSpPr>
        <p:grpSpPr>
          <a:xfrm>
            <a:off x="6175050" y="4079406"/>
            <a:ext cx="794520" cy="248400"/>
            <a:chOff x="6175050" y="4079406"/>
            <a:chExt cx="794520" cy="24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27290501-0EA8-4790-9DDE-CECB4FBF1BD8}"/>
                    </a:ext>
                  </a:extLst>
                </p14:cNvPr>
                <p14:cNvContentPartPr/>
                <p14:nvPr/>
              </p14:nvContentPartPr>
              <p14:xfrm>
                <a:off x="6217530" y="4079406"/>
                <a:ext cx="106200" cy="24840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27290501-0EA8-4790-9DDE-CECB4FBF1BD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208530" y="4070766"/>
                  <a:ext cx="1238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67BDB823-9233-4230-9A56-B9456EB94471}"/>
                    </a:ext>
                  </a:extLst>
                </p14:cNvPr>
                <p14:cNvContentPartPr/>
                <p14:nvPr/>
              </p14:nvContentPartPr>
              <p14:xfrm>
                <a:off x="6175050" y="4159686"/>
                <a:ext cx="138240" cy="2448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67BDB823-9233-4230-9A56-B9456EB9447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166050" y="4151046"/>
                  <a:ext cx="1558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28FEE0BB-236B-4FB8-AD43-4D9B5CBD074C}"/>
                    </a:ext>
                  </a:extLst>
                </p14:cNvPr>
                <p14:cNvContentPartPr/>
                <p14:nvPr/>
              </p14:nvContentPartPr>
              <p14:xfrm>
                <a:off x="6372690" y="4114326"/>
                <a:ext cx="46440" cy="16272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28FEE0BB-236B-4FB8-AD43-4D9B5CBD074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364050" y="4105326"/>
                  <a:ext cx="640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B764AB0D-A561-42E4-AD75-04675431015B}"/>
                    </a:ext>
                  </a:extLst>
                </p14:cNvPr>
                <p14:cNvContentPartPr/>
                <p14:nvPr/>
              </p14:nvContentPartPr>
              <p14:xfrm>
                <a:off x="6469170" y="4148166"/>
                <a:ext cx="193320" cy="11016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B764AB0D-A561-42E4-AD75-04675431015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460170" y="4139526"/>
                  <a:ext cx="2109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59EC08EC-EF12-4788-AC77-68F824FAFCA4}"/>
                    </a:ext>
                  </a:extLst>
                </p14:cNvPr>
                <p14:cNvContentPartPr/>
                <p14:nvPr/>
              </p14:nvContentPartPr>
              <p14:xfrm>
                <a:off x="6693810" y="4156806"/>
                <a:ext cx="136440" cy="13356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59EC08EC-EF12-4788-AC77-68F824FAFCA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684810" y="4147806"/>
                  <a:ext cx="1540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95173C1B-904C-48DD-AFEF-66F74CF498AF}"/>
                    </a:ext>
                  </a:extLst>
                </p14:cNvPr>
                <p14:cNvContentPartPr/>
                <p14:nvPr/>
              </p14:nvContentPartPr>
              <p14:xfrm>
                <a:off x="6941130" y="4110006"/>
                <a:ext cx="28440" cy="10728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95173C1B-904C-48DD-AFEF-66F74CF498A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932490" y="4101006"/>
                  <a:ext cx="46080" cy="12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38E7083E-B0F4-4517-B5FA-E60762A2D22C}"/>
              </a:ext>
            </a:extLst>
          </p:cNvPr>
          <p:cNvGrpSpPr/>
          <p:nvPr/>
        </p:nvGrpSpPr>
        <p:grpSpPr>
          <a:xfrm>
            <a:off x="7250730" y="4051326"/>
            <a:ext cx="689400" cy="309600"/>
            <a:chOff x="7250730" y="4051326"/>
            <a:chExt cx="689400" cy="30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D7E0FB2D-4BE7-4707-96E1-156AA17AC47D}"/>
                    </a:ext>
                  </a:extLst>
                </p14:cNvPr>
                <p14:cNvContentPartPr/>
                <p14:nvPr/>
              </p14:nvContentPartPr>
              <p14:xfrm>
                <a:off x="7250730" y="4085526"/>
                <a:ext cx="194400" cy="23724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D7E0FB2D-4BE7-4707-96E1-156AA17AC47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242090" y="4076526"/>
                  <a:ext cx="2120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59D2B7D-7FC2-4EE9-94A5-068F445469C6}"/>
                    </a:ext>
                  </a:extLst>
                </p14:cNvPr>
                <p14:cNvContentPartPr/>
                <p14:nvPr/>
              </p14:nvContentPartPr>
              <p14:xfrm>
                <a:off x="7540170" y="4051326"/>
                <a:ext cx="99360" cy="30960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59D2B7D-7FC2-4EE9-94A5-068F445469C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531530" y="4042686"/>
                  <a:ext cx="11700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587037FE-4350-4498-834C-8D278234AE39}"/>
                    </a:ext>
                  </a:extLst>
                </p14:cNvPr>
                <p14:cNvContentPartPr/>
                <p14:nvPr/>
              </p14:nvContentPartPr>
              <p14:xfrm>
                <a:off x="7784250" y="4158246"/>
                <a:ext cx="155880" cy="11952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587037FE-4350-4498-834C-8D278234AE3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775610" y="4149606"/>
                  <a:ext cx="173520" cy="13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D0DF7844-6589-469C-8968-7388904CA2C5}"/>
                  </a:ext>
                </a:extLst>
              </p14:cNvPr>
              <p14:cNvContentPartPr/>
              <p14:nvPr/>
            </p14:nvContentPartPr>
            <p14:xfrm>
              <a:off x="8126610" y="4208646"/>
              <a:ext cx="42840" cy="45720"/>
            </p14:xfrm>
          </p:contentPart>
        </mc:Choice>
        <mc:Fallback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D0DF7844-6589-469C-8968-7388904CA2C5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8117970" y="4199646"/>
                <a:ext cx="60480" cy="6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6" name="Group 205">
            <a:extLst>
              <a:ext uri="{FF2B5EF4-FFF2-40B4-BE49-F238E27FC236}">
                <a16:creationId xmlns:a16="http://schemas.microsoft.com/office/drawing/2014/main" id="{E5835BB6-1FBA-4643-986D-FBDA967B062F}"/>
              </a:ext>
            </a:extLst>
          </p:cNvPr>
          <p:cNvGrpSpPr/>
          <p:nvPr/>
        </p:nvGrpSpPr>
        <p:grpSpPr>
          <a:xfrm>
            <a:off x="8423610" y="4006326"/>
            <a:ext cx="1403280" cy="419040"/>
            <a:chOff x="8423610" y="4006326"/>
            <a:chExt cx="1403280" cy="41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E34DE669-2958-4503-B963-09A21165CDB0}"/>
                    </a:ext>
                  </a:extLst>
                </p14:cNvPr>
                <p14:cNvContentPartPr/>
                <p14:nvPr/>
              </p14:nvContentPartPr>
              <p14:xfrm>
                <a:off x="8423610" y="4152126"/>
                <a:ext cx="200520" cy="13500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E34DE669-2958-4503-B963-09A21165CDB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414970" y="4143486"/>
                  <a:ext cx="2181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C1D99F90-FF01-40B4-89D9-7636ACBEB946}"/>
                    </a:ext>
                  </a:extLst>
                </p14:cNvPr>
                <p14:cNvContentPartPr/>
                <p14:nvPr/>
              </p14:nvContentPartPr>
              <p14:xfrm>
                <a:off x="8632770" y="4167966"/>
                <a:ext cx="147240" cy="9576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C1D99F90-FF01-40B4-89D9-7636ACBEB94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623770" y="4159326"/>
                  <a:ext cx="1648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5629FD8B-9DAF-4B5A-B6D7-224813A705DC}"/>
                    </a:ext>
                  </a:extLst>
                </p14:cNvPr>
                <p14:cNvContentPartPr/>
                <p14:nvPr/>
              </p14:nvContentPartPr>
              <p14:xfrm>
                <a:off x="8765610" y="4181646"/>
                <a:ext cx="107280" cy="11808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5629FD8B-9DAF-4B5A-B6D7-224813A705D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756970" y="4173006"/>
                  <a:ext cx="1249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2EB58BCD-D9FF-4BC0-8275-5284847B2074}"/>
                    </a:ext>
                  </a:extLst>
                </p14:cNvPr>
                <p14:cNvContentPartPr/>
                <p14:nvPr/>
              </p14:nvContentPartPr>
              <p14:xfrm>
                <a:off x="8925090" y="4223406"/>
                <a:ext cx="67320" cy="1476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2EB58BCD-D9FF-4BC0-8275-5284847B2074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916450" y="4214766"/>
                  <a:ext cx="849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CF9E9229-852F-43B9-83BD-3EEAD466DDE0}"/>
                    </a:ext>
                  </a:extLst>
                </p14:cNvPr>
                <p14:cNvContentPartPr/>
                <p14:nvPr/>
              </p14:nvContentPartPr>
              <p14:xfrm>
                <a:off x="9069450" y="4078686"/>
                <a:ext cx="109800" cy="28872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CF9E9229-852F-43B9-83BD-3EEAD466DDE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060810" y="4069686"/>
                  <a:ext cx="1274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50713FDD-C763-436F-8CD3-B685084BFEC0}"/>
                    </a:ext>
                  </a:extLst>
                </p14:cNvPr>
                <p14:cNvContentPartPr/>
                <p14:nvPr/>
              </p14:nvContentPartPr>
              <p14:xfrm>
                <a:off x="9034530" y="4232046"/>
                <a:ext cx="153000" cy="4284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50713FDD-C763-436F-8CD3-B685084BFEC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025530" y="4223406"/>
                  <a:ext cx="1706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7568BC5C-751E-438A-939D-96832A3C6170}"/>
                    </a:ext>
                  </a:extLst>
                </p14:cNvPr>
                <p14:cNvContentPartPr/>
                <p14:nvPr/>
              </p14:nvContentPartPr>
              <p14:xfrm>
                <a:off x="9234690" y="4084086"/>
                <a:ext cx="31320" cy="21348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7568BC5C-751E-438A-939D-96832A3C6170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225690" y="4075446"/>
                  <a:ext cx="489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A9D27AE6-EADB-4597-8005-163FD4B25E58}"/>
                    </a:ext>
                  </a:extLst>
                </p14:cNvPr>
                <p14:cNvContentPartPr/>
                <p14:nvPr/>
              </p14:nvContentPartPr>
              <p14:xfrm>
                <a:off x="9279690" y="4153926"/>
                <a:ext cx="267120" cy="14220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A9D27AE6-EADB-4597-8005-163FD4B25E5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271050" y="4145286"/>
                  <a:ext cx="2847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DD067737-E77C-4AD8-BA57-0EC778C6B908}"/>
                    </a:ext>
                  </a:extLst>
                </p14:cNvPr>
                <p14:cNvContentPartPr/>
                <p14:nvPr/>
              </p14:nvContentPartPr>
              <p14:xfrm>
                <a:off x="9699810" y="4006326"/>
                <a:ext cx="127080" cy="41904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DD067737-E77C-4AD8-BA57-0EC778C6B908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690810" y="3997686"/>
                  <a:ext cx="144720" cy="43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CF55B645-E6AB-4531-A552-330C15588E40}"/>
              </a:ext>
            </a:extLst>
          </p:cNvPr>
          <p:cNvGrpSpPr/>
          <p:nvPr/>
        </p:nvGrpSpPr>
        <p:grpSpPr>
          <a:xfrm>
            <a:off x="1374450" y="4819566"/>
            <a:ext cx="951840" cy="272880"/>
            <a:chOff x="1374450" y="4819566"/>
            <a:chExt cx="951840" cy="27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54EAA945-19B2-4345-8E41-7042E35118BF}"/>
                    </a:ext>
                  </a:extLst>
                </p14:cNvPr>
                <p14:cNvContentPartPr/>
                <p14:nvPr/>
              </p14:nvContentPartPr>
              <p14:xfrm>
                <a:off x="1374450" y="4821006"/>
                <a:ext cx="31680" cy="27144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54EAA945-19B2-4345-8E41-7042E35118BF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365450" y="4812006"/>
                  <a:ext cx="4932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9C2357EF-C1B4-485C-94FE-188A35469AE7}"/>
                    </a:ext>
                  </a:extLst>
                </p14:cNvPr>
                <p14:cNvContentPartPr/>
                <p14:nvPr/>
              </p14:nvContentPartPr>
              <p14:xfrm>
                <a:off x="1374450" y="4819566"/>
                <a:ext cx="174960" cy="23832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9C2357EF-C1B4-485C-94FE-188A35469AE7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365450" y="4810926"/>
                  <a:ext cx="1926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D02F386F-981C-48A5-AA96-AEEDDCAF6457}"/>
                    </a:ext>
                  </a:extLst>
                </p14:cNvPr>
                <p14:cNvContentPartPr/>
                <p14:nvPr/>
              </p14:nvContentPartPr>
              <p14:xfrm>
                <a:off x="1634730" y="4952046"/>
                <a:ext cx="118800" cy="11448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D02F386F-981C-48A5-AA96-AEEDDCAF6457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625730" y="4943046"/>
                  <a:ext cx="1364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34698D7B-357C-48E5-9913-4DE7383DD403}"/>
                    </a:ext>
                  </a:extLst>
                </p14:cNvPr>
                <p14:cNvContentPartPr/>
                <p14:nvPr/>
              </p14:nvContentPartPr>
              <p14:xfrm>
                <a:off x="1807530" y="4846206"/>
                <a:ext cx="81360" cy="23040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34698D7B-357C-48E5-9913-4DE7383DD40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798890" y="4837206"/>
                  <a:ext cx="990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4BFD3E4B-41F0-4575-B60D-1E6FF0349552}"/>
                    </a:ext>
                  </a:extLst>
                </p14:cNvPr>
                <p14:cNvContentPartPr/>
                <p14:nvPr/>
              </p14:nvContentPartPr>
              <p14:xfrm>
                <a:off x="1793850" y="4928646"/>
                <a:ext cx="131040" cy="504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4BFD3E4B-41F0-4575-B60D-1E6FF0349552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784850" y="4919646"/>
                  <a:ext cx="1486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F68ED60C-C22E-459C-B737-2272340C1AFF}"/>
                    </a:ext>
                  </a:extLst>
                </p14:cNvPr>
                <p14:cNvContentPartPr/>
                <p14:nvPr/>
              </p14:nvContentPartPr>
              <p14:xfrm>
                <a:off x="1937130" y="4920366"/>
                <a:ext cx="123480" cy="11808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F68ED60C-C22E-459C-B737-2272340C1AFF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928130" y="4911366"/>
                  <a:ext cx="1411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C51B7684-FF08-425B-A94F-1B7293C779AD}"/>
                    </a:ext>
                  </a:extLst>
                </p14:cNvPr>
                <p14:cNvContentPartPr/>
                <p14:nvPr/>
              </p14:nvContentPartPr>
              <p14:xfrm>
                <a:off x="2082930" y="4844046"/>
                <a:ext cx="45000" cy="20088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C51B7684-FF08-425B-A94F-1B7293C779AD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074290" y="4835406"/>
                  <a:ext cx="626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27A2BCB8-C73A-44A2-80E8-9282BFB0C94B}"/>
                    </a:ext>
                  </a:extLst>
                </p14:cNvPr>
                <p14:cNvContentPartPr/>
                <p14:nvPr/>
              </p14:nvContentPartPr>
              <p14:xfrm>
                <a:off x="2207850" y="4959246"/>
                <a:ext cx="118440" cy="9756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27A2BCB8-C73A-44A2-80E8-9282BFB0C94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198850" y="4950606"/>
                  <a:ext cx="136080" cy="11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CA0248CE-5AEE-4AA3-97A4-605C7641AB17}"/>
              </a:ext>
            </a:extLst>
          </p:cNvPr>
          <p:cNvGrpSpPr/>
          <p:nvPr/>
        </p:nvGrpSpPr>
        <p:grpSpPr>
          <a:xfrm>
            <a:off x="2628690" y="4732086"/>
            <a:ext cx="1031040" cy="500040"/>
            <a:chOff x="2628690" y="4732086"/>
            <a:chExt cx="1031040" cy="50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68148E3B-914E-4C7D-933B-386415247B55}"/>
                    </a:ext>
                  </a:extLst>
                </p14:cNvPr>
                <p14:cNvContentPartPr/>
                <p14:nvPr/>
              </p14:nvContentPartPr>
              <p14:xfrm>
                <a:off x="2828850" y="4840446"/>
                <a:ext cx="52560" cy="22356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68148E3B-914E-4C7D-933B-386415247B55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819850" y="4831806"/>
                  <a:ext cx="702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E7C09E67-7D9B-45DE-9A3C-B23159A6C028}"/>
                    </a:ext>
                  </a:extLst>
                </p14:cNvPr>
                <p14:cNvContentPartPr/>
                <p14:nvPr/>
              </p14:nvContentPartPr>
              <p14:xfrm>
                <a:off x="2951610" y="4837206"/>
                <a:ext cx="101520" cy="24516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E7C09E67-7D9B-45DE-9A3C-B23159A6C028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942610" y="4828566"/>
                  <a:ext cx="1191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DDD0AC69-C13E-4F42-99F0-36E5AB266455}"/>
                    </a:ext>
                  </a:extLst>
                </p14:cNvPr>
                <p14:cNvContentPartPr/>
                <p14:nvPr/>
              </p14:nvContentPartPr>
              <p14:xfrm>
                <a:off x="3124050" y="4848366"/>
                <a:ext cx="103320" cy="24084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DDD0AC69-C13E-4F42-99F0-36E5AB26645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115050" y="4839366"/>
                  <a:ext cx="1209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5493A0C4-5BBE-4738-90C8-191A87CD4196}"/>
                    </a:ext>
                  </a:extLst>
                </p14:cNvPr>
                <p14:cNvContentPartPr/>
                <p14:nvPr/>
              </p14:nvContentPartPr>
              <p14:xfrm>
                <a:off x="3328170" y="4909566"/>
                <a:ext cx="115200" cy="19368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5493A0C4-5BBE-4738-90C8-191A87CD4196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319170" y="4900566"/>
                  <a:ext cx="1328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BBDFCCCD-5C3A-4664-99F4-075C7640E6E5}"/>
                    </a:ext>
                  </a:extLst>
                </p14:cNvPr>
                <p14:cNvContentPartPr/>
                <p14:nvPr/>
              </p14:nvContentPartPr>
              <p14:xfrm>
                <a:off x="2628690" y="4752246"/>
                <a:ext cx="157680" cy="41148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BBDFCCCD-5C3A-4664-99F4-075C7640E6E5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620050" y="4743246"/>
                  <a:ext cx="17532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BE189F86-6902-4E78-8ECE-47C28BEEF12B}"/>
                    </a:ext>
                  </a:extLst>
                </p14:cNvPr>
                <p14:cNvContentPartPr/>
                <p14:nvPr/>
              </p14:nvContentPartPr>
              <p14:xfrm>
                <a:off x="3524730" y="4732086"/>
                <a:ext cx="135000" cy="50004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BE189F86-6902-4E78-8ECE-47C28BEEF12B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516090" y="4723446"/>
                  <a:ext cx="152640" cy="51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54C53F23-7001-44BD-8563-BD0F5BD25559}"/>
              </a:ext>
            </a:extLst>
          </p:cNvPr>
          <p:cNvGrpSpPr/>
          <p:nvPr/>
        </p:nvGrpSpPr>
        <p:grpSpPr>
          <a:xfrm>
            <a:off x="4500690" y="4864206"/>
            <a:ext cx="808920" cy="374400"/>
            <a:chOff x="4500690" y="4864206"/>
            <a:chExt cx="808920" cy="37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2CB3B525-3EE0-4D22-A19D-349B9E0DC435}"/>
                    </a:ext>
                  </a:extLst>
                </p14:cNvPr>
                <p14:cNvContentPartPr/>
                <p14:nvPr/>
              </p14:nvContentPartPr>
              <p14:xfrm>
                <a:off x="4500690" y="4923966"/>
                <a:ext cx="166680" cy="31464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2CB3B525-3EE0-4D22-A19D-349B9E0DC435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492050" y="4915326"/>
                  <a:ext cx="18432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0A57B41C-AEBD-4ACA-A630-1679E7B348A4}"/>
                    </a:ext>
                  </a:extLst>
                </p14:cNvPr>
                <p14:cNvContentPartPr/>
                <p14:nvPr/>
              </p14:nvContentPartPr>
              <p14:xfrm>
                <a:off x="4699770" y="4946646"/>
                <a:ext cx="102240" cy="15588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0A57B41C-AEBD-4ACA-A630-1679E7B348A4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690770" y="4938006"/>
                  <a:ext cx="1198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F775330B-E494-465F-A04B-DDAF07E4596E}"/>
                    </a:ext>
                  </a:extLst>
                </p14:cNvPr>
                <p14:cNvContentPartPr/>
                <p14:nvPr/>
              </p14:nvContentPartPr>
              <p14:xfrm>
                <a:off x="4869690" y="4975086"/>
                <a:ext cx="119880" cy="11808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F775330B-E494-465F-A04B-DDAF07E4596E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861050" y="4966086"/>
                  <a:ext cx="1375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EE95DC24-6628-49B9-845C-532BB95E5BB4}"/>
                    </a:ext>
                  </a:extLst>
                </p14:cNvPr>
                <p14:cNvContentPartPr/>
                <p14:nvPr/>
              </p14:nvContentPartPr>
              <p14:xfrm>
                <a:off x="5030250" y="4963926"/>
                <a:ext cx="75240" cy="25992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EE95DC24-6628-49B9-845C-532BB95E5BB4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021250" y="4955286"/>
                  <a:ext cx="928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42E49DA2-8041-4B82-99C6-90FDB6C640D7}"/>
                    </a:ext>
                  </a:extLst>
                </p14:cNvPr>
                <p14:cNvContentPartPr/>
                <p14:nvPr/>
              </p14:nvContentPartPr>
              <p14:xfrm>
                <a:off x="5027370" y="4985166"/>
                <a:ext cx="123120" cy="10800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42E49DA2-8041-4B82-99C6-90FDB6C640D7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018370" y="4976526"/>
                  <a:ext cx="1407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E44E4C32-2246-47B8-A564-3A75D870E9E6}"/>
                    </a:ext>
                  </a:extLst>
                </p14:cNvPr>
                <p14:cNvContentPartPr/>
                <p14:nvPr/>
              </p14:nvContentPartPr>
              <p14:xfrm>
                <a:off x="5171370" y="4864206"/>
                <a:ext cx="138240" cy="23904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E44E4C32-2246-47B8-A564-3A75D870E9E6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162730" y="4855566"/>
                  <a:ext cx="155880" cy="25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62DA9E77-04B6-4D44-8FA1-1EFD0064EAD3}"/>
              </a:ext>
            </a:extLst>
          </p:cNvPr>
          <p:cNvGrpSpPr/>
          <p:nvPr/>
        </p:nvGrpSpPr>
        <p:grpSpPr>
          <a:xfrm>
            <a:off x="5586450" y="4824246"/>
            <a:ext cx="977760" cy="290520"/>
            <a:chOff x="5586450" y="4824246"/>
            <a:chExt cx="977760" cy="29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5E0F931D-7FC0-47BF-A66C-899211649CB6}"/>
                    </a:ext>
                  </a:extLst>
                </p14:cNvPr>
                <p14:cNvContentPartPr/>
                <p14:nvPr/>
              </p14:nvContentPartPr>
              <p14:xfrm>
                <a:off x="5586450" y="4920366"/>
                <a:ext cx="132480" cy="19440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5E0F931D-7FC0-47BF-A66C-899211649CB6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577450" y="4911726"/>
                  <a:ext cx="1501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AFB4D1E3-0743-409A-88BB-8F583557BC73}"/>
                    </a:ext>
                  </a:extLst>
                </p14:cNvPr>
                <p14:cNvContentPartPr/>
                <p14:nvPr/>
              </p14:nvContentPartPr>
              <p14:xfrm>
                <a:off x="5734410" y="4940166"/>
                <a:ext cx="233640" cy="15588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AFB4D1E3-0743-409A-88BB-8F583557BC73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725410" y="4931526"/>
                  <a:ext cx="2512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71491AA0-27DC-4B04-A9BD-AD81BD275212}"/>
                    </a:ext>
                  </a:extLst>
                </p14:cNvPr>
                <p14:cNvContentPartPr/>
                <p14:nvPr/>
              </p14:nvContentPartPr>
              <p14:xfrm>
                <a:off x="5952210" y="4947366"/>
                <a:ext cx="127440" cy="9792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71491AA0-27DC-4B04-A9BD-AD81BD275212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943210" y="4938726"/>
                  <a:ext cx="1450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AD19AC83-4C5A-4C17-8EE4-A6EF33D5F43F}"/>
                    </a:ext>
                  </a:extLst>
                </p14:cNvPr>
                <p14:cNvContentPartPr/>
                <p14:nvPr/>
              </p14:nvContentPartPr>
              <p14:xfrm>
                <a:off x="6142650" y="4939446"/>
                <a:ext cx="70560" cy="10584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AD19AC83-4C5A-4C17-8EE4-A6EF33D5F43F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134010" y="4930446"/>
                  <a:ext cx="882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52EEE009-EE52-4B9E-8D5D-154312C1763A}"/>
                    </a:ext>
                  </a:extLst>
                </p14:cNvPr>
                <p14:cNvContentPartPr/>
                <p14:nvPr/>
              </p14:nvContentPartPr>
              <p14:xfrm>
                <a:off x="6279810" y="4927206"/>
                <a:ext cx="108360" cy="11448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52EEE009-EE52-4B9E-8D5D-154312C1763A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271170" y="4918206"/>
                  <a:ext cx="1260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9BD3BA95-E81D-4279-9F6C-7F9BD9E89C30}"/>
                    </a:ext>
                  </a:extLst>
                </p14:cNvPr>
                <p14:cNvContentPartPr/>
                <p14:nvPr/>
              </p14:nvContentPartPr>
              <p14:xfrm>
                <a:off x="6422010" y="4824246"/>
                <a:ext cx="142200" cy="22392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9BD3BA95-E81D-4279-9F6C-7F9BD9E89C3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413370" y="4815246"/>
                  <a:ext cx="159840" cy="24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53FED400-F0C8-4AC4-AF8A-F59DBD504ABE}"/>
              </a:ext>
            </a:extLst>
          </p:cNvPr>
          <p:cNvGrpSpPr/>
          <p:nvPr/>
        </p:nvGrpSpPr>
        <p:grpSpPr>
          <a:xfrm>
            <a:off x="3430050" y="5773206"/>
            <a:ext cx="1187640" cy="259560"/>
            <a:chOff x="3430050" y="5773206"/>
            <a:chExt cx="1187640" cy="25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C79341D7-4E26-4AD6-977A-1766299C89BF}"/>
                    </a:ext>
                  </a:extLst>
                </p14:cNvPr>
                <p14:cNvContentPartPr/>
                <p14:nvPr/>
              </p14:nvContentPartPr>
              <p14:xfrm>
                <a:off x="3430050" y="5835126"/>
                <a:ext cx="144000" cy="18828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C79341D7-4E26-4AD6-977A-1766299C89BF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421050" y="5826486"/>
                  <a:ext cx="1616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E2AD9AD3-CC29-4A0E-BC10-DB15E4FE5799}"/>
                    </a:ext>
                  </a:extLst>
                </p14:cNvPr>
                <p14:cNvContentPartPr/>
                <p14:nvPr/>
              </p14:nvContentPartPr>
              <p14:xfrm>
                <a:off x="3602850" y="5860326"/>
                <a:ext cx="297720" cy="14904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E2AD9AD3-CC29-4A0E-BC10-DB15E4FE5799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594210" y="5851326"/>
                  <a:ext cx="3153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B817D529-69A5-4C84-BD0B-EC40F7D0D47C}"/>
                    </a:ext>
                  </a:extLst>
                </p14:cNvPr>
                <p14:cNvContentPartPr/>
                <p14:nvPr/>
              </p14:nvContentPartPr>
              <p14:xfrm>
                <a:off x="3953850" y="5783286"/>
                <a:ext cx="104400" cy="24948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B817D529-69A5-4C84-BD0B-EC40F7D0D47C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945210" y="5774646"/>
                  <a:ext cx="1220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94AE86DA-6265-45B2-8B4F-DE318EF7B094}"/>
                    </a:ext>
                  </a:extLst>
                </p14:cNvPr>
                <p14:cNvContentPartPr/>
                <p14:nvPr/>
              </p14:nvContentPartPr>
              <p14:xfrm>
                <a:off x="3899850" y="5846286"/>
                <a:ext cx="230400" cy="12456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94AE86DA-6265-45B2-8B4F-DE318EF7B094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890850" y="5837286"/>
                  <a:ext cx="2480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02BE3FBD-E6A0-4E67-9E0C-CCD0037FC193}"/>
                    </a:ext>
                  </a:extLst>
                </p14:cNvPr>
                <p14:cNvContentPartPr/>
                <p14:nvPr/>
              </p14:nvContentPartPr>
              <p14:xfrm>
                <a:off x="4198650" y="5867166"/>
                <a:ext cx="156960" cy="11088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02BE3FBD-E6A0-4E67-9E0C-CCD0037FC193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190010" y="5858526"/>
                  <a:ext cx="1746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45377752-22EB-4B59-803D-797A6FBA9833}"/>
                    </a:ext>
                  </a:extLst>
                </p14:cNvPr>
                <p14:cNvContentPartPr/>
                <p14:nvPr/>
              </p14:nvContentPartPr>
              <p14:xfrm>
                <a:off x="4390890" y="5773206"/>
                <a:ext cx="192600" cy="20520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45377752-22EB-4B59-803D-797A6FBA9833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381890" y="5764566"/>
                  <a:ext cx="2102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E74FE081-2DF6-4488-8BAD-AAE199D4B465}"/>
                    </a:ext>
                  </a:extLst>
                </p14:cNvPr>
                <p14:cNvContentPartPr/>
                <p14:nvPr/>
              </p14:nvContentPartPr>
              <p14:xfrm>
                <a:off x="4456050" y="5853846"/>
                <a:ext cx="161640" cy="864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E74FE081-2DF6-4488-8BAD-AAE199D4B465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447050" y="5844846"/>
                  <a:ext cx="17928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819DB522-B156-4CA1-A97C-92AB14E766E9}"/>
              </a:ext>
            </a:extLst>
          </p:cNvPr>
          <p:cNvGrpSpPr/>
          <p:nvPr/>
        </p:nvGrpSpPr>
        <p:grpSpPr>
          <a:xfrm>
            <a:off x="4892010" y="5817486"/>
            <a:ext cx="352440" cy="144720"/>
            <a:chOff x="4892010" y="5817486"/>
            <a:chExt cx="352440" cy="14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E2A7F5C6-09C1-40E4-BA55-C8FD2B5BBAB0}"/>
                    </a:ext>
                  </a:extLst>
                </p14:cNvPr>
                <p14:cNvContentPartPr/>
                <p14:nvPr/>
              </p14:nvContentPartPr>
              <p14:xfrm>
                <a:off x="4892010" y="5817486"/>
                <a:ext cx="182160" cy="14472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E2A7F5C6-09C1-40E4-BA55-C8FD2B5BBAB0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4883010" y="5808486"/>
                  <a:ext cx="1998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7A2289BD-C7DC-4936-9D47-C872AE930D31}"/>
                    </a:ext>
                  </a:extLst>
                </p14:cNvPr>
                <p14:cNvContentPartPr/>
                <p14:nvPr/>
              </p14:nvContentPartPr>
              <p14:xfrm>
                <a:off x="5132130" y="5820366"/>
                <a:ext cx="112320" cy="12348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7A2289BD-C7DC-4936-9D47-C872AE930D31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123490" y="5811366"/>
                  <a:ext cx="129960" cy="14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6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67CA90BF-8FF7-4AD0-A83E-341930C8D232}"/>
                  </a:ext>
                </a:extLst>
              </p14:cNvPr>
              <p14:cNvContentPartPr/>
              <p14:nvPr/>
            </p14:nvContentPartPr>
            <p14:xfrm>
              <a:off x="8402010" y="4614006"/>
              <a:ext cx="1560600" cy="1254600"/>
            </p14:xfrm>
          </p:contentPart>
        </mc:Choice>
        <mc:Fallback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67CA90BF-8FF7-4AD0-A83E-341930C8D232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8393010" y="4605366"/>
                <a:ext cx="1578240" cy="12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8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FB81D63D-ED94-4FFD-9D75-C8713AB312DF}"/>
                  </a:ext>
                </a:extLst>
              </p14:cNvPr>
              <p14:cNvContentPartPr/>
              <p14:nvPr/>
            </p14:nvContentPartPr>
            <p14:xfrm>
              <a:off x="8119410" y="5263446"/>
              <a:ext cx="444960" cy="178560"/>
            </p14:xfrm>
          </p:contentPart>
        </mc:Choice>
        <mc:Fallback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FB81D63D-ED94-4FFD-9D75-C8713AB312DF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8110410" y="5254806"/>
                <a:ext cx="46260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0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3D86FA9A-84AC-4C18-9961-4F3F0CB3D824}"/>
                  </a:ext>
                </a:extLst>
              </p14:cNvPr>
              <p14:cNvContentPartPr/>
              <p14:nvPr/>
            </p14:nvContentPartPr>
            <p14:xfrm>
              <a:off x="8256210" y="5450646"/>
              <a:ext cx="396720" cy="193320"/>
            </p14:xfrm>
          </p:contentPart>
        </mc:Choice>
        <mc:Fallback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3D86FA9A-84AC-4C18-9961-4F3F0CB3D824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8247570" y="5442006"/>
                <a:ext cx="41436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2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AA949006-5467-42EC-82A2-9067724296CD}"/>
                  </a:ext>
                </a:extLst>
              </p14:cNvPr>
              <p14:cNvContentPartPr/>
              <p14:nvPr/>
            </p14:nvContentPartPr>
            <p14:xfrm>
              <a:off x="8444130" y="5626686"/>
              <a:ext cx="286200" cy="154440"/>
            </p14:xfrm>
          </p:contentPart>
        </mc:Choice>
        <mc:Fallback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AA949006-5467-42EC-82A2-9067724296CD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8435490" y="5618046"/>
                <a:ext cx="30384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4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F6E9E4F4-7132-4383-BC25-C3035205810D}"/>
                  </a:ext>
                </a:extLst>
              </p14:cNvPr>
              <p14:cNvContentPartPr/>
              <p14:nvPr/>
            </p14:nvContentPartPr>
            <p14:xfrm>
              <a:off x="7517850" y="5136726"/>
              <a:ext cx="956160" cy="953280"/>
            </p14:xfrm>
          </p:contentPart>
        </mc:Choice>
        <mc:Fallback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F6E9E4F4-7132-4383-BC25-C3035205810D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7509210" y="5127726"/>
                <a:ext cx="973800" cy="9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6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B261F2D0-3EAD-4F59-9915-C6CE4F50866F}"/>
                  </a:ext>
                </a:extLst>
              </p14:cNvPr>
              <p14:cNvContentPartPr/>
              <p14:nvPr/>
            </p14:nvContentPartPr>
            <p14:xfrm>
              <a:off x="9126690" y="4822446"/>
              <a:ext cx="138960" cy="117000"/>
            </p14:xfrm>
          </p:contentPart>
        </mc:Choice>
        <mc:Fallback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B261F2D0-3EAD-4F59-9915-C6CE4F50866F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9118050" y="4813806"/>
                <a:ext cx="15660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8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E8CB2C48-0C69-4031-ABB9-8082CBC21272}"/>
                  </a:ext>
                </a:extLst>
              </p14:cNvPr>
              <p14:cNvContentPartPr/>
              <p14:nvPr/>
            </p14:nvContentPartPr>
            <p14:xfrm>
              <a:off x="9500010" y="5275326"/>
              <a:ext cx="190080" cy="148320"/>
            </p14:xfrm>
          </p:contentPart>
        </mc:Choice>
        <mc:Fallback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E8CB2C48-0C69-4031-ABB9-8082CBC21272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9491010" y="5266326"/>
                <a:ext cx="20772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0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9AA9C450-8C24-4DAC-823A-21929DB78ACF}"/>
                  </a:ext>
                </a:extLst>
              </p14:cNvPr>
              <p14:cNvContentPartPr/>
              <p14:nvPr/>
            </p14:nvContentPartPr>
            <p14:xfrm>
              <a:off x="9007170" y="4990566"/>
              <a:ext cx="78480" cy="60840"/>
            </p14:xfrm>
          </p:contentPart>
        </mc:Choice>
        <mc:Fallback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9AA9C450-8C24-4DAC-823A-21929DB78ACF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8998170" y="4981926"/>
                <a:ext cx="9612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2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1E0AD115-EE2A-4F92-BB01-4F21E775BBB4}"/>
                  </a:ext>
                </a:extLst>
              </p14:cNvPr>
              <p14:cNvContentPartPr/>
              <p14:nvPr/>
            </p14:nvContentPartPr>
            <p14:xfrm>
              <a:off x="9080970" y="5020086"/>
              <a:ext cx="313920" cy="462240"/>
            </p14:xfrm>
          </p:contentPart>
        </mc:Choice>
        <mc:Fallback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1E0AD115-EE2A-4F92-BB01-4F21E775BBB4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9071970" y="5011086"/>
                <a:ext cx="331560" cy="47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4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029A2F19-9EAF-4E89-A2D7-47DEC17669F9}"/>
                  </a:ext>
                </a:extLst>
              </p14:cNvPr>
              <p14:cNvContentPartPr/>
              <p14:nvPr/>
            </p14:nvContentPartPr>
            <p14:xfrm>
              <a:off x="9324690" y="5448126"/>
              <a:ext cx="92160" cy="73080"/>
            </p14:xfrm>
          </p:contentPart>
        </mc:Choice>
        <mc:Fallback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029A2F19-9EAF-4E89-A2D7-47DEC17669F9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9315690" y="5439486"/>
                <a:ext cx="10980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6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66B01C79-64BA-4BB6-BA51-F93270652790}"/>
                  </a:ext>
                </a:extLst>
              </p14:cNvPr>
              <p14:cNvContentPartPr/>
              <p14:nvPr/>
            </p14:nvContentPartPr>
            <p14:xfrm>
              <a:off x="8705490" y="5012526"/>
              <a:ext cx="264960" cy="66600"/>
            </p14:xfrm>
          </p:contentPart>
        </mc:Choice>
        <mc:Fallback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66B01C79-64BA-4BB6-BA51-F93270652790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8696490" y="5003886"/>
                <a:ext cx="28260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8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56ABC8AA-8297-4309-B93E-2216AFC76D76}"/>
                  </a:ext>
                </a:extLst>
              </p14:cNvPr>
              <p14:cNvContentPartPr/>
              <p14:nvPr/>
            </p14:nvContentPartPr>
            <p14:xfrm>
              <a:off x="8856690" y="5065086"/>
              <a:ext cx="176040" cy="168120"/>
            </p14:xfrm>
          </p:contentPart>
        </mc:Choice>
        <mc:Fallback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56ABC8AA-8297-4309-B93E-2216AFC76D76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8848050" y="5056086"/>
                <a:ext cx="19368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0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F57E5F16-9279-4321-8D0B-A9A1777E41AA}"/>
                  </a:ext>
                </a:extLst>
              </p14:cNvPr>
              <p14:cNvContentPartPr/>
              <p14:nvPr/>
            </p14:nvContentPartPr>
            <p14:xfrm>
              <a:off x="9101850" y="5513646"/>
              <a:ext cx="213480" cy="155160"/>
            </p14:xfrm>
          </p:contentPart>
        </mc:Choice>
        <mc:Fallback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F57E5F16-9279-4321-8D0B-A9A1777E41AA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9093210" y="5505006"/>
                <a:ext cx="23112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2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5E265B32-EF7F-4E93-8F91-0E13A5BFA8B3}"/>
                  </a:ext>
                </a:extLst>
              </p14:cNvPr>
              <p14:cNvContentPartPr/>
              <p14:nvPr/>
            </p14:nvContentPartPr>
            <p14:xfrm>
              <a:off x="9295890" y="5523366"/>
              <a:ext cx="57240" cy="190440"/>
            </p14:xfrm>
          </p:contentPart>
        </mc:Choice>
        <mc:Fallback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5E265B32-EF7F-4E93-8F91-0E13A5BFA8B3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9287250" y="5514366"/>
                <a:ext cx="7488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4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1B701C70-5ABA-448A-9E4B-82DBF371E563}"/>
                  </a:ext>
                </a:extLst>
              </p14:cNvPr>
              <p14:cNvContentPartPr/>
              <p14:nvPr/>
            </p14:nvContentPartPr>
            <p14:xfrm>
              <a:off x="10138290" y="5463966"/>
              <a:ext cx="255600" cy="50400"/>
            </p14:xfrm>
          </p:contentPart>
        </mc:Choice>
        <mc:Fallback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1B701C70-5ABA-448A-9E4B-82DBF371E563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10129290" y="5455326"/>
                <a:ext cx="27324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6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A6673424-27AE-42DD-8CCE-BEAA4F89406A}"/>
                  </a:ext>
                </a:extLst>
              </p14:cNvPr>
              <p14:cNvContentPartPr/>
              <p14:nvPr/>
            </p14:nvContentPartPr>
            <p14:xfrm>
              <a:off x="10316490" y="5398446"/>
              <a:ext cx="194400" cy="271080"/>
            </p14:xfrm>
          </p:contentPart>
        </mc:Choice>
        <mc:Fallback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A6673424-27AE-42DD-8CCE-BEAA4F89406A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10307850" y="5389446"/>
                <a:ext cx="21204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8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E2F6BF9A-0196-4E83-A67E-60DD9108D7C3}"/>
                  </a:ext>
                </a:extLst>
              </p14:cNvPr>
              <p14:cNvContentPartPr/>
              <p14:nvPr/>
            </p14:nvContentPartPr>
            <p14:xfrm>
              <a:off x="10326210" y="5007126"/>
              <a:ext cx="86400" cy="105840"/>
            </p14:xfrm>
          </p:contentPart>
        </mc:Choice>
        <mc:Fallback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E2F6BF9A-0196-4E83-A67E-60DD9108D7C3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10317570" y="4998126"/>
                <a:ext cx="10404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0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47913583-E4F6-4E98-B592-727A565BD0E9}"/>
                  </a:ext>
                </a:extLst>
              </p14:cNvPr>
              <p14:cNvContentPartPr/>
              <p14:nvPr/>
            </p14:nvContentPartPr>
            <p14:xfrm>
              <a:off x="10432770" y="5031606"/>
              <a:ext cx="177120" cy="82800"/>
            </p14:xfrm>
          </p:contentPart>
        </mc:Choice>
        <mc:Fallback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47913583-E4F6-4E98-B592-727A565BD0E9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10424130" y="5022966"/>
                <a:ext cx="19476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2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DE73D025-8E4C-4F74-A724-CACB7762B2F7}"/>
                  </a:ext>
                </a:extLst>
              </p14:cNvPr>
              <p14:cNvContentPartPr/>
              <p14:nvPr/>
            </p14:nvContentPartPr>
            <p14:xfrm>
              <a:off x="10662090" y="4961406"/>
              <a:ext cx="47880" cy="195120"/>
            </p14:xfrm>
          </p:contentPart>
        </mc:Choice>
        <mc:Fallback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DE73D025-8E4C-4F74-A724-CACB7762B2F7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10653090" y="4952766"/>
                <a:ext cx="6552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4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AD14F815-54C7-4B96-9DDE-1F52727C436D}"/>
                  </a:ext>
                </a:extLst>
              </p14:cNvPr>
              <p14:cNvContentPartPr/>
              <p14:nvPr/>
            </p14:nvContentPartPr>
            <p14:xfrm>
              <a:off x="10612770" y="5013246"/>
              <a:ext cx="183960" cy="129240"/>
            </p14:xfrm>
          </p:contentPart>
        </mc:Choice>
        <mc:Fallback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AD14F815-54C7-4B96-9DDE-1F52727C436D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10603770" y="5004246"/>
                <a:ext cx="20160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6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100A36B2-8499-43C4-9830-0DEFEA1AE8A8}"/>
                  </a:ext>
                </a:extLst>
              </p14:cNvPr>
              <p14:cNvContentPartPr/>
              <p14:nvPr/>
            </p14:nvContentPartPr>
            <p14:xfrm>
              <a:off x="10809690" y="5049246"/>
              <a:ext cx="111600" cy="95040"/>
            </p14:xfrm>
          </p:contentPart>
        </mc:Choice>
        <mc:Fallback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100A36B2-8499-43C4-9830-0DEFEA1AE8A8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10801050" y="5040246"/>
                <a:ext cx="12924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8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4CC12849-13BB-46D6-8A87-7001D9EDBE0B}"/>
                  </a:ext>
                </a:extLst>
              </p14:cNvPr>
              <p14:cNvContentPartPr/>
              <p14:nvPr/>
            </p14:nvContentPartPr>
            <p14:xfrm>
              <a:off x="10920210" y="5040966"/>
              <a:ext cx="55800" cy="84240"/>
            </p14:xfrm>
          </p:contentPart>
        </mc:Choice>
        <mc:Fallback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4CC12849-13BB-46D6-8A87-7001D9EDBE0B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10911210" y="5032326"/>
                <a:ext cx="7344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0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7798BE04-DA2F-4F3A-A7E1-2CEA538B542F}"/>
                  </a:ext>
                </a:extLst>
              </p14:cNvPr>
              <p14:cNvContentPartPr/>
              <p14:nvPr/>
            </p14:nvContentPartPr>
            <p14:xfrm>
              <a:off x="11022090" y="4952766"/>
              <a:ext cx="83520" cy="254880"/>
            </p14:xfrm>
          </p:contentPart>
        </mc:Choice>
        <mc:Fallback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7798BE04-DA2F-4F3A-A7E1-2CEA538B542F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11013450" y="4944126"/>
                <a:ext cx="10116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2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0C268289-9E82-4355-8373-F2034A7D5775}"/>
                  </a:ext>
                </a:extLst>
              </p14:cNvPr>
              <p14:cNvContentPartPr/>
              <p14:nvPr/>
            </p14:nvContentPartPr>
            <p14:xfrm>
              <a:off x="10997250" y="5030166"/>
              <a:ext cx="120240" cy="39960"/>
            </p14:xfrm>
          </p:contentPart>
        </mc:Choice>
        <mc:Fallback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0C268289-9E82-4355-8373-F2034A7D5775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10988250" y="5021166"/>
                <a:ext cx="137880" cy="5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5" name="Group 294">
            <a:extLst>
              <a:ext uri="{FF2B5EF4-FFF2-40B4-BE49-F238E27FC236}">
                <a16:creationId xmlns:a16="http://schemas.microsoft.com/office/drawing/2014/main" id="{C392A0F1-ADE8-4E3D-AC9C-CDEF5D398962}"/>
              </a:ext>
            </a:extLst>
          </p:cNvPr>
          <p:cNvGrpSpPr/>
          <p:nvPr/>
        </p:nvGrpSpPr>
        <p:grpSpPr>
          <a:xfrm>
            <a:off x="10700970" y="5851686"/>
            <a:ext cx="883440" cy="758160"/>
            <a:chOff x="10700970" y="5851686"/>
            <a:chExt cx="883440" cy="75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91814D90-6C72-4278-9CE7-D7B9E6A93E97}"/>
                    </a:ext>
                  </a:extLst>
                </p14:cNvPr>
                <p14:cNvContentPartPr/>
                <p14:nvPr/>
              </p14:nvContentPartPr>
              <p14:xfrm>
                <a:off x="10700970" y="5851686"/>
                <a:ext cx="883440" cy="75816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91814D90-6C72-4278-9CE7-D7B9E6A93E97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0691970" y="5842686"/>
                  <a:ext cx="901080" cy="77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1453A32B-16CC-48AA-8389-FF7B8294CC9F}"/>
                    </a:ext>
                  </a:extLst>
                </p14:cNvPr>
                <p14:cNvContentPartPr/>
                <p14:nvPr/>
              </p14:nvContentPartPr>
              <p14:xfrm>
                <a:off x="11109930" y="6185406"/>
                <a:ext cx="68040" cy="5040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1453A32B-16CC-48AA-8389-FF7B8294CC9F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1100930" y="6176406"/>
                  <a:ext cx="856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B36E6E06-20A8-4EDD-B7BF-6CF59C82C17A}"/>
                    </a:ext>
                  </a:extLst>
                </p14:cNvPr>
                <p14:cNvContentPartPr/>
                <p14:nvPr/>
              </p14:nvContentPartPr>
              <p14:xfrm>
                <a:off x="11148450" y="5993166"/>
                <a:ext cx="99720" cy="15228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B36E6E06-20A8-4EDD-B7BF-6CF59C82C17A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1139810" y="5984526"/>
                  <a:ext cx="1173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DD1F51DC-B769-4CE3-BB3A-AF18B0078439}"/>
                    </a:ext>
                  </a:extLst>
                </p14:cNvPr>
                <p14:cNvContentPartPr/>
                <p14:nvPr/>
              </p14:nvContentPartPr>
              <p14:xfrm>
                <a:off x="11287410" y="6104406"/>
                <a:ext cx="84600" cy="6768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DD1F51DC-B769-4CE3-BB3A-AF18B0078439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1278770" y="6095406"/>
                  <a:ext cx="1022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93EBE67E-A769-4E59-A19A-239C19E730AB}"/>
                    </a:ext>
                  </a:extLst>
                </p14:cNvPr>
                <p14:cNvContentPartPr/>
                <p14:nvPr/>
              </p14:nvContentPartPr>
              <p14:xfrm>
                <a:off x="11228010" y="6171366"/>
                <a:ext cx="27720" cy="6732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93EBE67E-A769-4E59-A19A-239C19E730AB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1219370" y="6162726"/>
                  <a:ext cx="453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132AAB16-66AD-4D86-8DD4-28B1ADF42F07}"/>
                    </a:ext>
                  </a:extLst>
                </p14:cNvPr>
                <p14:cNvContentPartPr/>
                <p14:nvPr/>
              </p14:nvContentPartPr>
              <p14:xfrm>
                <a:off x="10824810" y="6155886"/>
                <a:ext cx="243360" cy="3708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132AAB16-66AD-4D86-8DD4-28B1ADF42F07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0815810" y="6147246"/>
                  <a:ext cx="2610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D9FEE11C-5DC8-4225-8534-518EBBDCEB13}"/>
                    </a:ext>
                  </a:extLst>
                </p14:cNvPr>
                <p14:cNvContentPartPr/>
                <p14:nvPr/>
              </p14:nvContentPartPr>
              <p14:xfrm>
                <a:off x="10867290" y="6204846"/>
                <a:ext cx="219960" cy="6408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D9FEE11C-5DC8-4225-8534-518EBBDCEB13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858290" y="6196206"/>
                  <a:ext cx="2376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95D2DDEB-3CCC-4BB4-922A-A22BB6BCFEDD}"/>
                    </a:ext>
                  </a:extLst>
                </p14:cNvPr>
                <p14:cNvContentPartPr/>
                <p14:nvPr/>
              </p14:nvContentPartPr>
              <p14:xfrm>
                <a:off x="11073930" y="6225366"/>
                <a:ext cx="61920" cy="20916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95D2DDEB-3CCC-4BB4-922A-A22BB6BCFEDD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1065290" y="6216726"/>
                  <a:ext cx="795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C42BBE1C-E8EE-4000-A9CD-92B54FA74FDF}"/>
                    </a:ext>
                  </a:extLst>
                </p14:cNvPr>
                <p14:cNvContentPartPr/>
                <p14:nvPr/>
              </p14:nvContentPartPr>
              <p14:xfrm>
                <a:off x="11170050" y="6245166"/>
                <a:ext cx="43200" cy="24552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C42BBE1C-E8EE-4000-A9CD-92B54FA74FDF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1161050" y="6236166"/>
                  <a:ext cx="60840" cy="26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D5C5E534-82DE-4BA5-AEE2-9D1F13AC1944}"/>
              </a:ext>
            </a:extLst>
          </p:cNvPr>
          <p:cNvGrpSpPr/>
          <p:nvPr/>
        </p:nvGrpSpPr>
        <p:grpSpPr>
          <a:xfrm>
            <a:off x="2757210" y="6423006"/>
            <a:ext cx="324000" cy="221040"/>
            <a:chOff x="2757210" y="6423006"/>
            <a:chExt cx="324000" cy="22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CAE2CEA0-1963-48F5-8157-1951A84E4B91}"/>
                    </a:ext>
                  </a:extLst>
                </p14:cNvPr>
                <p14:cNvContentPartPr/>
                <p14:nvPr/>
              </p14:nvContentPartPr>
              <p14:xfrm>
                <a:off x="2757210" y="6476286"/>
                <a:ext cx="177120" cy="14760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CAE2CEA0-1963-48F5-8157-1951A84E4B91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2748570" y="6467646"/>
                  <a:ext cx="1947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5CDFE02B-EA88-44A9-BFD6-032AA00D9110}"/>
                    </a:ext>
                  </a:extLst>
                </p14:cNvPr>
                <p14:cNvContentPartPr/>
                <p14:nvPr/>
              </p14:nvContentPartPr>
              <p14:xfrm>
                <a:off x="2958450" y="6423006"/>
                <a:ext cx="77040" cy="22104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5CDFE02B-EA88-44A9-BFD6-032AA00D9110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2949810" y="6414006"/>
                  <a:ext cx="946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C95EE748-6A15-4800-9D33-8BF5711D883C}"/>
                    </a:ext>
                  </a:extLst>
                </p14:cNvPr>
                <p14:cNvContentPartPr/>
                <p14:nvPr/>
              </p14:nvContentPartPr>
              <p14:xfrm>
                <a:off x="2933250" y="6528126"/>
                <a:ext cx="147960" cy="1296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C95EE748-6A15-4800-9D33-8BF5711D883C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2924250" y="6519486"/>
                  <a:ext cx="16560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39DCB3C2-1F80-4199-A60D-A4FA47297A8E}"/>
              </a:ext>
            </a:extLst>
          </p:cNvPr>
          <p:cNvGrpSpPr/>
          <p:nvPr/>
        </p:nvGrpSpPr>
        <p:grpSpPr>
          <a:xfrm>
            <a:off x="3410610" y="6439926"/>
            <a:ext cx="601560" cy="180000"/>
            <a:chOff x="3410610" y="6439926"/>
            <a:chExt cx="601560" cy="18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8E75F862-2A4E-48C0-9389-92ECEE2B4B36}"/>
                    </a:ext>
                  </a:extLst>
                </p14:cNvPr>
                <p14:cNvContentPartPr/>
                <p14:nvPr/>
              </p14:nvContentPartPr>
              <p14:xfrm>
                <a:off x="3410610" y="6487806"/>
                <a:ext cx="219240" cy="11988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8E75F862-2A4E-48C0-9389-92ECEE2B4B36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3401610" y="6479166"/>
                  <a:ext cx="2368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40F9E92C-A0AA-4280-A72E-8A25C2AF3F1B}"/>
                    </a:ext>
                  </a:extLst>
                </p14:cNvPr>
                <p14:cNvContentPartPr/>
                <p14:nvPr/>
              </p14:nvContentPartPr>
              <p14:xfrm>
                <a:off x="3650010" y="6494646"/>
                <a:ext cx="81720" cy="11340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40F9E92C-A0AA-4280-A72E-8A25C2AF3F1B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3641370" y="6486006"/>
                  <a:ext cx="993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40F13B60-E2B0-4791-9BCA-703991CA8E93}"/>
                    </a:ext>
                  </a:extLst>
                </p14:cNvPr>
                <p14:cNvContentPartPr/>
                <p14:nvPr/>
              </p14:nvContentPartPr>
              <p14:xfrm>
                <a:off x="3775290" y="6457926"/>
                <a:ext cx="87120" cy="16200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40F13B60-E2B0-4791-9BCA-703991CA8E93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3766650" y="6448926"/>
                  <a:ext cx="1047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CCE54FCD-C231-4974-B1C4-EAA70285C119}"/>
                    </a:ext>
                  </a:extLst>
                </p14:cNvPr>
                <p14:cNvContentPartPr/>
                <p14:nvPr/>
              </p14:nvContentPartPr>
              <p14:xfrm>
                <a:off x="3870690" y="6439926"/>
                <a:ext cx="141480" cy="17568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CCE54FCD-C231-4974-B1C4-EAA70285C119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3861690" y="6431286"/>
                  <a:ext cx="159120" cy="19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6">
            <p14:nvContentPartPr>
              <p14:cNvPr id="303" name="Ink 302">
                <a:extLst>
                  <a:ext uri="{FF2B5EF4-FFF2-40B4-BE49-F238E27FC236}">
                    <a16:creationId xmlns:a16="http://schemas.microsoft.com/office/drawing/2014/main" id="{59A8E8A3-BC95-4DAB-8DF3-CD58E8E8A44B}"/>
                  </a:ext>
                </a:extLst>
              </p14:cNvPr>
              <p14:cNvContentPartPr/>
              <p14:nvPr/>
            </p14:nvContentPartPr>
            <p14:xfrm>
              <a:off x="4401690" y="6464046"/>
              <a:ext cx="119160" cy="112680"/>
            </p14:xfrm>
          </p:contentPart>
        </mc:Choice>
        <mc:Fallback>
          <p:pic>
            <p:nvPicPr>
              <p:cNvPr id="303" name="Ink 302">
                <a:extLst>
                  <a:ext uri="{FF2B5EF4-FFF2-40B4-BE49-F238E27FC236}">
                    <a16:creationId xmlns:a16="http://schemas.microsoft.com/office/drawing/2014/main" id="{59A8E8A3-BC95-4DAB-8DF3-CD58E8E8A44B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4392690" y="6455046"/>
                <a:ext cx="136800" cy="13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14" name="Group 313">
            <a:extLst>
              <a:ext uri="{FF2B5EF4-FFF2-40B4-BE49-F238E27FC236}">
                <a16:creationId xmlns:a16="http://schemas.microsoft.com/office/drawing/2014/main" id="{5746FAE7-807B-4C84-97EE-EA7E0543B51B}"/>
              </a:ext>
            </a:extLst>
          </p:cNvPr>
          <p:cNvGrpSpPr/>
          <p:nvPr/>
        </p:nvGrpSpPr>
        <p:grpSpPr>
          <a:xfrm>
            <a:off x="4888050" y="6352806"/>
            <a:ext cx="1459440" cy="215280"/>
            <a:chOff x="4888050" y="6352806"/>
            <a:chExt cx="1459440" cy="21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EBC302C1-4C8F-4310-8116-C13E68E3B120}"/>
                    </a:ext>
                  </a:extLst>
                </p14:cNvPr>
                <p14:cNvContentPartPr/>
                <p14:nvPr/>
              </p14:nvContentPartPr>
              <p14:xfrm>
                <a:off x="4911450" y="6447846"/>
                <a:ext cx="35280" cy="8172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EBC302C1-4C8F-4310-8116-C13E68E3B120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4902450" y="6438846"/>
                  <a:ext cx="529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DF813142-E586-4143-9D64-0C5BA1BDCE40}"/>
                    </a:ext>
                  </a:extLst>
                </p14:cNvPr>
                <p14:cNvContentPartPr/>
                <p14:nvPr/>
              </p14:nvContentPartPr>
              <p14:xfrm>
                <a:off x="4888050" y="6380526"/>
                <a:ext cx="72360" cy="1224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DF813142-E586-4143-9D64-0C5BA1BDCE40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4879050" y="6371886"/>
                  <a:ext cx="900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9C68F999-3593-4B51-97DD-9F7F81810D0E}"/>
                    </a:ext>
                  </a:extLst>
                </p14:cNvPr>
                <p14:cNvContentPartPr/>
                <p14:nvPr/>
              </p14:nvContentPartPr>
              <p14:xfrm>
                <a:off x="5053650" y="6352806"/>
                <a:ext cx="91800" cy="21528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9C68F999-3593-4B51-97DD-9F7F81810D0E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5044650" y="6344166"/>
                  <a:ext cx="1094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3E86307F-4765-4A28-B8A3-83B63BA8A0B4}"/>
                    </a:ext>
                  </a:extLst>
                </p14:cNvPr>
                <p14:cNvContentPartPr/>
                <p14:nvPr/>
              </p14:nvContentPartPr>
              <p14:xfrm>
                <a:off x="5065170" y="6416166"/>
                <a:ext cx="288720" cy="14328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3E86307F-4765-4A28-B8A3-83B63BA8A0B4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5056170" y="6407166"/>
                  <a:ext cx="3063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02782DAE-1CBB-45BC-AB9B-EB0586152642}"/>
                    </a:ext>
                  </a:extLst>
                </p14:cNvPr>
                <p14:cNvContentPartPr/>
                <p14:nvPr/>
              </p14:nvContentPartPr>
              <p14:xfrm>
                <a:off x="5378730" y="6432006"/>
                <a:ext cx="69480" cy="12564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02782DAE-1CBB-45BC-AB9B-EB0586152642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5370090" y="6423006"/>
                  <a:ext cx="871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8D69638B-EAEC-4C7F-9F38-B6E1CA4A7972}"/>
                    </a:ext>
                  </a:extLst>
                </p14:cNvPr>
                <p14:cNvContentPartPr/>
                <p14:nvPr/>
              </p14:nvContentPartPr>
              <p14:xfrm>
                <a:off x="5522730" y="6448566"/>
                <a:ext cx="145440" cy="11844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8D69638B-EAEC-4C7F-9F38-B6E1CA4A7972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5514090" y="6439566"/>
                  <a:ext cx="1630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F1D3E567-3229-4896-A7E3-D03EC3AF2902}"/>
                    </a:ext>
                  </a:extLst>
                </p14:cNvPr>
                <p14:cNvContentPartPr/>
                <p14:nvPr/>
              </p14:nvContentPartPr>
              <p14:xfrm>
                <a:off x="5676450" y="6374406"/>
                <a:ext cx="126720" cy="17964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F1D3E567-3229-4896-A7E3-D03EC3AF2902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5667450" y="6365766"/>
                  <a:ext cx="1443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F243F4A6-B87A-4585-AD62-2E4985F393A3}"/>
                    </a:ext>
                  </a:extLst>
                </p14:cNvPr>
                <p14:cNvContentPartPr/>
                <p14:nvPr/>
              </p14:nvContentPartPr>
              <p14:xfrm>
                <a:off x="5849250" y="6377646"/>
                <a:ext cx="71640" cy="16380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F243F4A6-B87A-4585-AD62-2E4985F393A3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5840250" y="6369006"/>
                  <a:ext cx="892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F3D5F8CC-97BD-4CDD-87B5-46E2DCC9030E}"/>
                    </a:ext>
                  </a:extLst>
                </p14:cNvPr>
                <p14:cNvContentPartPr/>
                <p14:nvPr/>
              </p14:nvContentPartPr>
              <p14:xfrm>
                <a:off x="5986050" y="6429126"/>
                <a:ext cx="252720" cy="12168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F3D5F8CC-97BD-4CDD-87B5-46E2DCC9030E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5977410" y="6420486"/>
                  <a:ext cx="2703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707EEF1C-E642-4976-88C4-A52934624748}"/>
                    </a:ext>
                  </a:extLst>
                </p14:cNvPr>
                <p14:cNvContentPartPr/>
                <p14:nvPr/>
              </p14:nvContentPartPr>
              <p14:xfrm>
                <a:off x="6295650" y="6395646"/>
                <a:ext cx="51840" cy="13464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707EEF1C-E642-4976-88C4-A52934624748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6286650" y="6386646"/>
                  <a:ext cx="69480" cy="15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AB814EB6-FA8E-4E6A-B3D2-F8B9C3BA07B7}"/>
              </a:ext>
            </a:extLst>
          </p:cNvPr>
          <p:cNvGrpSpPr/>
          <p:nvPr/>
        </p:nvGrpSpPr>
        <p:grpSpPr>
          <a:xfrm>
            <a:off x="6863370" y="4754046"/>
            <a:ext cx="716040" cy="295560"/>
            <a:chOff x="6863370" y="4754046"/>
            <a:chExt cx="716040" cy="29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4B360A69-B320-4C93-AD9A-E12DC88B9FAA}"/>
                    </a:ext>
                  </a:extLst>
                </p14:cNvPr>
                <p14:cNvContentPartPr/>
                <p14:nvPr/>
              </p14:nvContentPartPr>
              <p14:xfrm>
                <a:off x="6863370" y="4787526"/>
                <a:ext cx="233640" cy="26208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4B360A69-B320-4C93-AD9A-E12DC88B9FAA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6854370" y="4778526"/>
                  <a:ext cx="25128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7E5751ED-BB95-47D9-9D3E-3F3CE7312BE7}"/>
                    </a:ext>
                  </a:extLst>
                </p14:cNvPr>
                <p14:cNvContentPartPr/>
                <p14:nvPr/>
              </p14:nvContentPartPr>
              <p14:xfrm>
                <a:off x="7125810" y="4757646"/>
                <a:ext cx="125280" cy="22248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7E5751ED-BB95-47D9-9D3E-3F3CE7312BE7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7116810" y="4748646"/>
                  <a:ext cx="1429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446F579C-1368-4971-BBCC-6B3E2477ED16}"/>
                    </a:ext>
                  </a:extLst>
                </p14:cNvPr>
                <p14:cNvContentPartPr/>
                <p14:nvPr/>
              </p14:nvContentPartPr>
              <p14:xfrm>
                <a:off x="7269090" y="4845486"/>
                <a:ext cx="176400" cy="13140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446F579C-1368-4971-BBCC-6B3E2477ED16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7260450" y="4836846"/>
                  <a:ext cx="1940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C32C2F34-2DF4-4FE9-A375-DB77A1D7FCA1}"/>
                    </a:ext>
                  </a:extLst>
                </p14:cNvPr>
                <p14:cNvContentPartPr/>
                <p14:nvPr/>
              </p14:nvContentPartPr>
              <p14:xfrm>
                <a:off x="7454850" y="4754046"/>
                <a:ext cx="124560" cy="27900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C32C2F34-2DF4-4FE9-A375-DB77A1D7FCA1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7445850" y="4745406"/>
                  <a:ext cx="142200" cy="29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196373E6-CEFB-486C-8E14-CE14DCCC18BA}"/>
              </a:ext>
            </a:extLst>
          </p:cNvPr>
          <p:cNvGrpSpPr/>
          <p:nvPr/>
        </p:nvGrpSpPr>
        <p:grpSpPr>
          <a:xfrm>
            <a:off x="6921330" y="6406086"/>
            <a:ext cx="298080" cy="212400"/>
            <a:chOff x="6921330" y="6406086"/>
            <a:chExt cx="298080" cy="21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2D828D38-9AF2-4D62-B9DD-21D4DE20F359}"/>
                    </a:ext>
                  </a:extLst>
                </p14:cNvPr>
                <p14:cNvContentPartPr/>
                <p14:nvPr/>
              </p14:nvContentPartPr>
              <p14:xfrm>
                <a:off x="6921330" y="6470886"/>
                <a:ext cx="233640" cy="3816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2D828D38-9AF2-4D62-B9DD-21D4DE20F359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6912330" y="6461886"/>
                  <a:ext cx="2512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B85FD15C-9901-47AB-9688-EBBE08C52965}"/>
                    </a:ext>
                  </a:extLst>
                </p14:cNvPr>
                <p14:cNvContentPartPr/>
                <p14:nvPr/>
              </p14:nvContentPartPr>
              <p14:xfrm>
                <a:off x="6974250" y="6577086"/>
                <a:ext cx="191880" cy="2916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B85FD15C-9901-47AB-9688-EBBE08C52965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6965610" y="6568086"/>
                  <a:ext cx="2095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4E8BF309-C3D6-4B51-82BD-9A4ED2338946}"/>
                    </a:ext>
                  </a:extLst>
                </p14:cNvPr>
                <p14:cNvContentPartPr/>
                <p14:nvPr/>
              </p14:nvContentPartPr>
              <p14:xfrm>
                <a:off x="7039410" y="6406086"/>
                <a:ext cx="180000" cy="212400"/>
              </p14:xfrm>
            </p:contentPart>
          </mc:Choice>
          <mc:Fallback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4E8BF309-C3D6-4B51-82BD-9A4ED2338946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7030770" y="6397086"/>
                  <a:ext cx="197640" cy="23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6" name="Group 335">
            <a:extLst>
              <a:ext uri="{FF2B5EF4-FFF2-40B4-BE49-F238E27FC236}">
                <a16:creationId xmlns:a16="http://schemas.microsoft.com/office/drawing/2014/main" id="{0A68339C-CBC1-484F-82E2-749DA90D1A99}"/>
              </a:ext>
            </a:extLst>
          </p:cNvPr>
          <p:cNvGrpSpPr/>
          <p:nvPr/>
        </p:nvGrpSpPr>
        <p:grpSpPr>
          <a:xfrm>
            <a:off x="7457730" y="6373686"/>
            <a:ext cx="616680" cy="263160"/>
            <a:chOff x="7457730" y="6373686"/>
            <a:chExt cx="616680" cy="26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B2055ACC-B89B-4842-ACBD-C83AF7E22563}"/>
                    </a:ext>
                  </a:extLst>
                </p14:cNvPr>
                <p14:cNvContentPartPr/>
                <p14:nvPr/>
              </p14:nvContentPartPr>
              <p14:xfrm>
                <a:off x="7502730" y="6373686"/>
                <a:ext cx="61200" cy="26316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B2055ACC-B89B-4842-ACBD-C83AF7E22563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7493730" y="6364686"/>
                  <a:ext cx="7884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DCE84425-07D2-4092-9831-E3FC39EE2F9A}"/>
                    </a:ext>
                  </a:extLst>
                </p14:cNvPr>
                <p14:cNvContentPartPr/>
                <p14:nvPr/>
              </p14:nvContentPartPr>
              <p14:xfrm>
                <a:off x="7457730" y="6462606"/>
                <a:ext cx="276480" cy="11376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DCE84425-07D2-4092-9831-E3FC39EE2F9A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7448730" y="6453606"/>
                  <a:ext cx="2941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ADB03610-41AD-4604-B5E5-1D477FDD02E3}"/>
                    </a:ext>
                  </a:extLst>
                </p14:cNvPr>
                <p14:cNvContentPartPr/>
                <p14:nvPr/>
              </p14:nvContentPartPr>
              <p14:xfrm>
                <a:off x="7717650" y="6378726"/>
                <a:ext cx="180000" cy="19152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ADB03610-41AD-4604-B5E5-1D477FDD02E3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7709010" y="6370086"/>
                  <a:ext cx="1976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48065E66-8BD7-4297-975B-894812FBB95A}"/>
                    </a:ext>
                  </a:extLst>
                </p14:cNvPr>
                <p14:cNvContentPartPr/>
                <p14:nvPr/>
              </p14:nvContentPartPr>
              <p14:xfrm>
                <a:off x="7901610" y="6462606"/>
                <a:ext cx="120960" cy="12384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48065E66-8BD7-4297-975B-894812FBB95A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7892610" y="6453966"/>
                  <a:ext cx="1386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E467B0F9-10B7-4A97-AD7B-D798C7BF1436}"/>
                    </a:ext>
                  </a:extLst>
                </p14:cNvPr>
                <p14:cNvContentPartPr/>
                <p14:nvPr/>
              </p14:nvContentPartPr>
              <p14:xfrm>
                <a:off x="8045250" y="6397446"/>
                <a:ext cx="29160" cy="20376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E467B0F9-10B7-4A97-AD7B-D798C7BF1436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8036610" y="6388806"/>
                  <a:ext cx="46800" cy="22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FFC9AB96-D201-4A24-8E84-280C79578C63}"/>
              </a:ext>
            </a:extLst>
          </p:cNvPr>
          <p:cNvGrpSpPr/>
          <p:nvPr/>
        </p:nvGrpSpPr>
        <p:grpSpPr>
          <a:xfrm>
            <a:off x="8387610" y="6354246"/>
            <a:ext cx="1045800" cy="330480"/>
            <a:chOff x="8387610" y="6354246"/>
            <a:chExt cx="1045800" cy="33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1D2F5F29-8851-406B-9E42-0544A154F639}"/>
                    </a:ext>
                  </a:extLst>
                </p14:cNvPr>
                <p14:cNvContentPartPr/>
                <p14:nvPr/>
              </p14:nvContentPartPr>
              <p14:xfrm>
                <a:off x="8387610" y="6389886"/>
                <a:ext cx="200160" cy="25380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1D2F5F29-8851-406B-9E42-0544A154F639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8378610" y="6381246"/>
                  <a:ext cx="2178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6EC90721-1DD6-4D60-B93D-469CB447B958}"/>
                    </a:ext>
                  </a:extLst>
                </p14:cNvPr>
                <p14:cNvContentPartPr/>
                <p14:nvPr/>
              </p14:nvContentPartPr>
              <p14:xfrm>
                <a:off x="8680290" y="6354246"/>
                <a:ext cx="108000" cy="28296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6EC90721-1DD6-4D60-B93D-469CB447B958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8671650" y="6345606"/>
                  <a:ext cx="12564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F1DEF921-45D4-4E27-BB75-1C05D3617DDB}"/>
                    </a:ext>
                  </a:extLst>
                </p14:cNvPr>
                <p14:cNvContentPartPr/>
                <p14:nvPr/>
              </p14:nvContentPartPr>
              <p14:xfrm>
                <a:off x="8837610" y="6478086"/>
                <a:ext cx="197280" cy="15120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F1DEF921-45D4-4E27-BB75-1C05D3617DDB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8828610" y="6469086"/>
                  <a:ext cx="2149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5DAB9FFB-1FEC-41C8-B202-B03452E51E74}"/>
                    </a:ext>
                  </a:extLst>
                </p14:cNvPr>
                <p14:cNvContentPartPr/>
                <p14:nvPr/>
              </p14:nvContentPartPr>
              <p14:xfrm>
                <a:off x="9085290" y="6528486"/>
                <a:ext cx="139320" cy="9900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5DAB9FFB-1FEC-41C8-B202-B03452E51E74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9076290" y="6519846"/>
                  <a:ext cx="1569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4D9B48B5-A865-48D9-8D36-68E48E068FB2}"/>
                    </a:ext>
                  </a:extLst>
                </p14:cNvPr>
                <p14:cNvContentPartPr/>
                <p14:nvPr/>
              </p14:nvContentPartPr>
              <p14:xfrm>
                <a:off x="9271050" y="6381246"/>
                <a:ext cx="162360" cy="30348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4D9B48B5-A865-48D9-8D36-68E48E068FB2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9262050" y="6372246"/>
                  <a:ext cx="180000" cy="32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8B5005D4-DD14-4723-9796-93DE09F2DA0F}"/>
              </a:ext>
            </a:extLst>
          </p:cNvPr>
          <p:cNvGrpSpPr/>
          <p:nvPr/>
        </p:nvGrpSpPr>
        <p:grpSpPr>
          <a:xfrm>
            <a:off x="1632570" y="5244726"/>
            <a:ext cx="243720" cy="290520"/>
            <a:chOff x="1632570" y="5244726"/>
            <a:chExt cx="243720" cy="29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14E6B8B9-B5E7-42E2-9E54-63F71AB8DF80}"/>
                    </a:ext>
                  </a:extLst>
                </p14:cNvPr>
                <p14:cNvContentPartPr/>
                <p14:nvPr/>
              </p14:nvContentPartPr>
              <p14:xfrm>
                <a:off x="1699530" y="5312766"/>
                <a:ext cx="29880" cy="222480"/>
              </p14:xfrm>
            </p:contentPart>
          </mc:Choice>
          <mc:Fallback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14E6B8B9-B5E7-42E2-9E54-63F71AB8DF80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690890" y="5304126"/>
                  <a:ext cx="475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7FA2603E-5E18-4AD0-938F-C1399C653DDB}"/>
                    </a:ext>
                  </a:extLst>
                </p14:cNvPr>
                <p14:cNvContentPartPr/>
                <p14:nvPr/>
              </p14:nvContentPartPr>
              <p14:xfrm>
                <a:off x="1632570" y="5244726"/>
                <a:ext cx="243720" cy="13464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7FA2603E-5E18-4AD0-938F-C1399C653DDB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623570" y="5235726"/>
                  <a:ext cx="261360" cy="15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1" name="Group 350">
            <a:extLst>
              <a:ext uri="{FF2B5EF4-FFF2-40B4-BE49-F238E27FC236}">
                <a16:creationId xmlns:a16="http://schemas.microsoft.com/office/drawing/2014/main" id="{EC20BBC3-8A19-4917-ABB3-40BD02741869}"/>
              </a:ext>
            </a:extLst>
          </p:cNvPr>
          <p:cNvGrpSpPr/>
          <p:nvPr/>
        </p:nvGrpSpPr>
        <p:grpSpPr>
          <a:xfrm>
            <a:off x="1059810" y="5630646"/>
            <a:ext cx="1690920" cy="278640"/>
            <a:chOff x="1059810" y="5630646"/>
            <a:chExt cx="1690920" cy="27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90EA889C-306F-4008-99F5-9A07A38B4B33}"/>
                    </a:ext>
                  </a:extLst>
                </p14:cNvPr>
                <p14:cNvContentPartPr/>
                <p14:nvPr/>
              </p14:nvContentPartPr>
              <p14:xfrm>
                <a:off x="1059810" y="5670246"/>
                <a:ext cx="192600" cy="21960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90EA889C-306F-4008-99F5-9A07A38B4B33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050810" y="5661246"/>
                  <a:ext cx="2102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125265BD-0629-4280-A554-C6818EE9BC15}"/>
                    </a:ext>
                  </a:extLst>
                </p14:cNvPr>
                <p14:cNvContentPartPr/>
                <p14:nvPr/>
              </p14:nvContentPartPr>
              <p14:xfrm>
                <a:off x="1263930" y="5630646"/>
                <a:ext cx="234720" cy="23076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125265BD-0629-4280-A554-C6818EE9BC15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255290" y="5622006"/>
                  <a:ext cx="2523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3602F8D5-D4FE-4D17-BC79-0FA6893E508E}"/>
                    </a:ext>
                  </a:extLst>
                </p14:cNvPr>
                <p14:cNvContentPartPr/>
                <p14:nvPr/>
              </p14:nvContentPartPr>
              <p14:xfrm>
                <a:off x="1407210" y="5718846"/>
                <a:ext cx="244800" cy="12672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3602F8D5-D4FE-4D17-BC79-0FA6893E508E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398570" y="5710206"/>
                  <a:ext cx="2624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19F20C01-9D9F-45D5-8F44-75AB9FA0BFE2}"/>
                    </a:ext>
                  </a:extLst>
                </p14:cNvPr>
                <p14:cNvContentPartPr/>
                <p14:nvPr/>
              </p14:nvContentPartPr>
              <p14:xfrm>
                <a:off x="1694130" y="5715606"/>
                <a:ext cx="50760" cy="12204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19F20C01-9D9F-45D5-8F44-75AB9FA0BFE2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685130" y="5706606"/>
                  <a:ext cx="684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9EB1D670-59CB-4ACA-83D6-DC45485F9D2B}"/>
                    </a:ext>
                  </a:extLst>
                </p14:cNvPr>
                <p14:cNvContentPartPr/>
                <p14:nvPr/>
              </p14:nvContentPartPr>
              <p14:xfrm>
                <a:off x="1771890" y="5733246"/>
                <a:ext cx="250920" cy="109440"/>
              </p14:xfrm>
            </p:contentPart>
          </mc:Choice>
          <mc:Fallback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9EB1D670-59CB-4ACA-83D6-DC45485F9D2B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762890" y="5724606"/>
                  <a:ext cx="2685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6D084A99-0854-4AED-98B2-C0324CC2D201}"/>
                    </a:ext>
                  </a:extLst>
                </p14:cNvPr>
                <p14:cNvContentPartPr/>
                <p14:nvPr/>
              </p14:nvContentPartPr>
              <p14:xfrm>
                <a:off x="1996890" y="5718846"/>
                <a:ext cx="216720" cy="147960"/>
              </p14:xfrm>
            </p:contentPart>
          </mc:Choice>
          <mc:Fallback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6D084A99-0854-4AED-98B2-C0324CC2D201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987890" y="5709846"/>
                  <a:ext cx="2343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DCB6C821-50F6-4B39-A982-ACFBF349BE8E}"/>
                    </a:ext>
                  </a:extLst>
                </p14:cNvPr>
                <p14:cNvContentPartPr/>
                <p14:nvPr/>
              </p14:nvContentPartPr>
              <p14:xfrm>
                <a:off x="2142330" y="5719206"/>
                <a:ext cx="319680" cy="18900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DCB6C821-50F6-4B39-A982-ACFBF349BE8E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2133690" y="5710566"/>
                  <a:ext cx="3373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BCB25BC6-62CB-4CAB-AAA7-C28C4C3BDC0A}"/>
                    </a:ext>
                  </a:extLst>
                </p14:cNvPr>
                <p14:cNvContentPartPr/>
                <p14:nvPr/>
              </p14:nvContentPartPr>
              <p14:xfrm>
                <a:off x="2463810" y="5694726"/>
                <a:ext cx="74520" cy="18756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BCB25BC6-62CB-4CAB-AAA7-C28C4C3BDC0A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2455170" y="5686086"/>
                  <a:ext cx="921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2D97E5CB-FBC8-4951-8C13-BCEFF2F9DD87}"/>
                    </a:ext>
                  </a:extLst>
                </p14:cNvPr>
                <p14:cNvContentPartPr/>
                <p14:nvPr/>
              </p14:nvContentPartPr>
              <p14:xfrm>
                <a:off x="2612850" y="5784006"/>
                <a:ext cx="137880" cy="12528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2D97E5CB-FBC8-4951-8C13-BCEFF2F9DD87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2604210" y="5775366"/>
                  <a:ext cx="155520" cy="14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1" name="Group 410">
            <a:extLst>
              <a:ext uri="{FF2B5EF4-FFF2-40B4-BE49-F238E27FC236}">
                <a16:creationId xmlns:a16="http://schemas.microsoft.com/office/drawing/2014/main" id="{B2C20555-A0F7-450B-B124-DDBA1B57D8E2}"/>
              </a:ext>
            </a:extLst>
          </p:cNvPr>
          <p:cNvGrpSpPr/>
          <p:nvPr/>
        </p:nvGrpSpPr>
        <p:grpSpPr>
          <a:xfrm>
            <a:off x="8129490" y="38766"/>
            <a:ext cx="3927240" cy="1601640"/>
            <a:chOff x="8129490" y="38766"/>
            <a:chExt cx="3927240" cy="160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8F984DC-DB25-46E2-9DA5-68CF4191CB6E}"/>
                    </a:ext>
                  </a:extLst>
                </p14:cNvPr>
                <p14:cNvContentPartPr/>
                <p14:nvPr/>
              </p14:nvContentPartPr>
              <p14:xfrm>
                <a:off x="8129490" y="1397406"/>
                <a:ext cx="236880" cy="1144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8F984DC-DB25-46E2-9DA5-68CF4191CB6E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8120850" y="1388766"/>
                  <a:ext cx="2545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57210E2-9F11-4FFC-A07D-C0B2F0081237}"/>
                    </a:ext>
                  </a:extLst>
                </p14:cNvPr>
                <p14:cNvContentPartPr/>
                <p14:nvPr/>
              </p14:nvContentPartPr>
              <p14:xfrm>
                <a:off x="8413530" y="1402086"/>
                <a:ext cx="32760" cy="846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57210E2-9F11-4FFC-A07D-C0B2F0081237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8404890" y="1393086"/>
                  <a:ext cx="504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C48C163-034E-4B0B-A0BF-BD2D31194F79}"/>
                    </a:ext>
                  </a:extLst>
                </p14:cNvPr>
                <p14:cNvContentPartPr/>
                <p14:nvPr/>
              </p14:nvContentPartPr>
              <p14:xfrm>
                <a:off x="8397690" y="1332606"/>
                <a:ext cx="223920" cy="1684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C48C163-034E-4B0B-A0BF-BD2D31194F79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8389050" y="1323606"/>
                  <a:ext cx="2415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E7102E3-A135-42E3-8C44-DA2F6145AB33}"/>
                    </a:ext>
                  </a:extLst>
                </p14:cNvPr>
                <p14:cNvContentPartPr/>
                <p14:nvPr/>
              </p14:nvContentPartPr>
              <p14:xfrm>
                <a:off x="8945610" y="1380846"/>
                <a:ext cx="86040" cy="1454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E7102E3-A135-42E3-8C44-DA2F6145AB33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8936970" y="1372206"/>
                  <a:ext cx="1036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09A280F-F56A-48D0-B3BD-54BBD693DA5F}"/>
                    </a:ext>
                  </a:extLst>
                </p14:cNvPr>
                <p14:cNvContentPartPr/>
                <p14:nvPr/>
              </p14:nvContentPartPr>
              <p14:xfrm>
                <a:off x="9118770" y="1438806"/>
                <a:ext cx="103680" cy="158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09A280F-F56A-48D0-B3BD-54BBD693DA5F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9109770" y="1430166"/>
                  <a:ext cx="1213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BC73646-97BD-4F81-88B5-133910D67193}"/>
                    </a:ext>
                  </a:extLst>
                </p14:cNvPr>
                <p14:cNvContentPartPr/>
                <p14:nvPr/>
              </p14:nvContentPartPr>
              <p14:xfrm>
                <a:off x="9323250" y="1330446"/>
                <a:ext cx="83160" cy="2397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BC73646-97BD-4F81-88B5-133910D67193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9314250" y="1321806"/>
                  <a:ext cx="1008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03DC61A-344D-4EFF-834A-9084EDC25DB7}"/>
                    </a:ext>
                  </a:extLst>
                </p14:cNvPr>
                <p14:cNvContentPartPr/>
                <p14:nvPr/>
              </p14:nvContentPartPr>
              <p14:xfrm>
                <a:off x="9288330" y="1422606"/>
                <a:ext cx="105840" cy="57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03DC61A-344D-4EFF-834A-9084EDC25DB7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9279330" y="1413606"/>
                  <a:ext cx="1234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2BBF504-2FFF-45F5-9D90-070387B82F6F}"/>
                    </a:ext>
                  </a:extLst>
                </p14:cNvPr>
                <p14:cNvContentPartPr/>
                <p14:nvPr/>
              </p14:nvContentPartPr>
              <p14:xfrm>
                <a:off x="9709890" y="1410366"/>
                <a:ext cx="325440" cy="1562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2BBF504-2FFF-45F5-9D90-070387B82F6F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9700890" y="1401366"/>
                  <a:ext cx="3430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F6D325F-8C00-4C92-A4FB-4F46701FE4DF}"/>
                    </a:ext>
                  </a:extLst>
                </p14:cNvPr>
                <p14:cNvContentPartPr/>
                <p14:nvPr/>
              </p14:nvContentPartPr>
              <p14:xfrm>
                <a:off x="10123890" y="1315326"/>
                <a:ext cx="64080" cy="3250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F6D325F-8C00-4C92-A4FB-4F46701FE4DF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0115250" y="1306326"/>
                  <a:ext cx="8172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E65BC50-676E-4203-A978-9DF3EF0D4FC8}"/>
                    </a:ext>
                  </a:extLst>
                </p14:cNvPr>
                <p14:cNvContentPartPr/>
                <p14:nvPr/>
              </p14:nvContentPartPr>
              <p14:xfrm>
                <a:off x="10078170" y="1456086"/>
                <a:ext cx="127440" cy="190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E65BC50-676E-4203-A978-9DF3EF0D4FC8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0069170" y="1447446"/>
                  <a:ext cx="1450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3602A573-6814-40A6-91FA-8EA28FD55066}"/>
                    </a:ext>
                  </a:extLst>
                </p14:cNvPr>
                <p14:cNvContentPartPr/>
                <p14:nvPr/>
              </p14:nvContentPartPr>
              <p14:xfrm>
                <a:off x="8441250" y="138486"/>
                <a:ext cx="147240" cy="18900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3602A573-6814-40A6-91FA-8EA28FD55066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8432610" y="129846"/>
                  <a:ext cx="1648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B05CF0BF-7975-4721-8504-033569D07269}"/>
                    </a:ext>
                  </a:extLst>
                </p14:cNvPr>
                <p14:cNvContentPartPr/>
                <p14:nvPr/>
              </p14:nvContentPartPr>
              <p14:xfrm>
                <a:off x="8614050" y="197166"/>
                <a:ext cx="157680" cy="108360"/>
              </p14:xfrm>
            </p:contentPart>
          </mc:Choice>
          <mc:Fallback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B05CF0BF-7975-4721-8504-033569D07269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8605050" y="188526"/>
                  <a:ext cx="1753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25A3E12E-1EEE-4840-9A67-83E93561CAA7}"/>
                    </a:ext>
                  </a:extLst>
                </p14:cNvPr>
                <p14:cNvContentPartPr/>
                <p14:nvPr/>
              </p14:nvContentPartPr>
              <p14:xfrm>
                <a:off x="8832570" y="194646"/>
                <a:ext cx="123840" cy="87120"/>
              </p14:xfrm>
            </p:contentPart>
          </mc:Choice>
          <mc:Fallback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25A3E12E-1EEE-4840-9A67-83E93561CAA7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8823930" y="186006"/>
                  <a:ext cx="1414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1A07618E-FD69-4F68-B3F4-4A0B27821EA9}"/>
                    </a:ext>
                  </a:extLst>
                </p14:cNvPr>
                <p14:cNvContentPartPr/>
                <p14:nvPr/>
              </p14:nvContentPartPr>
              <p14:xfrm>
                <a:off x="8984130" y="66486"/>
                <a:ext cx="128520" cy="19368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1A07618E-FD69-4F68-B3F4-4A0B27821EA9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8975490" y="57846"/>
                  <a:ext cx="1461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B3F16152-A47B-4E60-BCC2-F2CE4F333259}"/>
                    </a:ext>
                  </a:extLst>
                </p14:cNvPr>
                <p14:cNvContentPartPr/>
                <p14:nvPr/>
              </p14:nvContentPartPr>
              <p14:xfrm>
                <a:off x="9117690" y="145686"/>
                <a:ext cx="258840" cy="115560"/>
              </p14:xfrm>
            </p:contentPart>
          </mc:Choice>
          <mc:Fallback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B3F16152-A47B-4E60-BCC2-F2CE4F333259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9109050" y="137046"/>
                  <a:ext cx="2764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83DFCFC6-7B0C-48C1-A620-273437A4DB3B}"/>
                    </a:ext>
                  </a:extLst>
                </p14:cNvPr>
                <p14:cNvContentPartPr/>
                <p14:nvPr/>
              </p14:nvContentPartPr>
              <p14:xfrm>
                <a:off x="9382290" y="97446"/>
                <a:ext cx="64080" cy="141120"/>
              </p14:xfrm>
            </p:contentPart>
          </mc:Choice>
          <mc:Fallback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83DFCFC6-7B0C-48C1-A620-273437A4DB3B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9373290" y="88446"/>
                  <a:ext cx="817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0C7DE877-7C42-49F1-8A37-5DEAE2BC05FB}"/>
                    </a:ext>
                  </a:extLst>
                </p14:cNvPr>
                <p14:cNvContentPartPr/>
                <p14:nvPr/>
              </p14:nvContentPartPr>
              <p14:xfrm>
                <a:off x="9453570" y="124806"/>
                <a:ext cx="112320" cy="265320"/>
              </p14:xfrm>
            </p:contentPart>
          </mc:Choice>
          <mc:Fallback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0C7DE877-7C42-49F1-8A37-5DEAE2BC05FB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9444570" y="115806"/>
                  <a:ext cx="12996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15FE3944-9718-4676-B5DA-7078EDF3A2D1}"/>
                    </a:ext>
                  </a:extLst>
                </p14:cNvPr>
                <p14:cNvContentPartPr/>
                <p14:nvPr/>
              </p14:nvContentPartPr>
              <p14:xfrm>
                <a:off x="9591810" y="38766"/>
                <a:ext cx="301320" cy="188280"/>
              </p14:xfrm>
            </p:contentPart>
          </mc:Choice>
          <mc:Fallback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15FE3944-9718-4676-B5DA-7078EDF3A2D1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9583170" y="29766"/>
                  <a:ext cx="3189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EC24F1A6-E96B-4BB3-B1BD-3B219DB019CD}"/>
                    </a:ext>
                  </a:extLst>
                </p14:cNvPr>
                <p14:cNvContentPartPr/>
                <p14:nvPr/>
              </p14:nvContentPartPr>
              <p14:xfrm>
                <a:off x="10283010" y="149286"/>
                <a:ext cx="120600" cy="83880"/>
              </p14:xfrm>
            </p:contentPart>
          </mc:Choice>
          <mc:Fallback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EC24F1A6-E96B-4BB3-B1BD-3B219DB019CD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0274370" y="140646"/>
                  <a:ext cx="1382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6CAEBE03-4708-45A2-A1F7-13D5DBB91366}"/>
                    </a:ext>
                  </a:extLst>
                </p14:cNvPr>
                <p14:cNvContentPartPr/>
                <p14:nvPr/>
              </p14:nvContentPartPr>
              <p14:xfrm>
                <a:off x="10471290" y="39846"/>
                <a:ext cx="23760" cy="230760"/>
              </p14:xfrm>
            </p:contentPart>
          </mc:Choice>
          <mc:Fallback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6CAEBE03-4708-45A2-A1F7-13D5DBB91366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0462650" y="30846"/>
                  <a:ext cx="414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E34D8269-CC3D-482C-80FC-7F6C9DEB454E}"/>
                    </a:ext>
                  </a:extLst>
                </p14:cNvPr>
                <p14:cNvContentPartPr/>
                <p14:nvPr/>
              </p14:nvContentPartPr>
              <p14:xfrm>
                <a:off x="10470930" y="123726"/>
                <a:ext cx="259200" cy="345960"/>
              </p14:xfrm>
            </p:contentPart>
          </mc:Choice>
          <mc:Fallback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E34D8269-CC3D-482C-80FC-7F6C9DEB454E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0461930" y="115086"/>
                  <a:ext cx="27684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A6F78A74-2180-4D51-9B2E-471AEB4AFFFA}"/>
                    </a:ext>
                  </a:extLst>
                </p14:cNvPr>
                <p14:cNvContentPartPr/>
                <p14:nvPr/>
              </p14:nvContentPartPr>
              <p14:xfrm>
                <a:off x="10794210" y="123726"/>
                <a:ext cx="41760" cy="132480"/>
              </p14:xfrm>
            </p:contentPart>
          </mc:Choice>
          <mc:Fallback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A6F78A74-2180-4D51-9B2E-471AEB4AFFFA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0785570" y="114726"/>
                  <a:ext cx="594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DB8A784B-E8FA-40E1-90A1-1CCBBC494527}"/>
                    </a:ext>
                  </a:extLst>
                </p14:cNvPr>
                <p14:cNvContentPartPr/>
                <p14:nvPr/>
              </p14:nvContentPartPr>
              <p14:xfrm>
                <a:off x="10864050" y="77286"/>
                <a:ext cx="45000" cy="156600"/>
              </p14:xfrm>
            </p:contentPart>
          </mc:Choice>
          <mc:Fallback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DB8A784B-E8FA-40E1-90A1-1CCBBC494527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0855410" y="68286"/>
                  <a:ext cx="626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CDCA16B2-6D2F-4C21-B9F7-4EF725431A25}"/>
                    </a:ext>
                  </a:extLst>
                </p14:cNvPr>
                <p14:cNvContentPartPr/>
                <p14:nvPr/>
              </p14:nvContentPartPr>
              <p14:xfrm>
                <a:off x="11007330" y="86286"/>
                <a:ext cx="43560" cy="192240"/>
              </p14:xfrm>
            </p:contentPart>
          </mc:Choice>
          <mc:Fallback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CDCA16B2-6D2F-4C21-B9F7-4EF725431A25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10998330" y="77646"/>
                  <a:ext cx="612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A88A86F3-2D22-4796-941A-21EAE6BF37D8}"/>
                    </a:ext>
                  </a:extLst>
                </p14:cNvPr>
                <p14:cNvContentPartPr/>
                <p14:nvPr/>
              </p14:nvContentPartPr>
              <p14:xfrm>
                <a:off x="10951890" y="79446"/>
                <a:ext cx="271440" cy="168840"/>
              </p14:xfrm>
            </p:contentPart>
          </mc:Choice>
          <mc:Fallback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A88A86F3-2D22-4796-941A-21EAE6BF37D8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10942890" y="70806"/>
                  <a:ext cx="2890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8DC35048-5215-4B92-A635-B6A6B8F5CEE8}"/>
                    </a:ext>
                  </a:extLst>
                </p14:cNvPr>
                <p14:cNvContentPartPr/>
                <p14:nvPr/>
              </p14:nvContentPartPr>
              <p14:xfrm>
                <a:off x="11259690" y="171966"/>
                <a:ext cx="162720" cy="87480"/>
              </p14:xfrm>
            </p:contentPart>
          </mc:Choice>
          <mc:Fallback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8DC35048-5215-4B92-A635-B6A6B8F5CEE8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1251050" y="163326"/>
                  <a:ext cx="1803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A31B4FB4-9C97-40E7-A9D6-F88EBE119D12}"/>
                    </a:ext>
                  </a:extLst>
                </p14:cNvPr>
                <p14:cNvContentPartPr/>
                <p14:nvPr/>
              </p14:nvContentPartPr>
              <p14:xfrm>
                <a:off x="8453850" y="570486"/>
                <a:ext cx="49680" cy="184680"/>
              </p14:xfrm>
            </p:contentPart>
          </mc:Choice>
          <mc:Fallback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A31B4FB4-9C97-40E7-A9D6-F88EBE119D12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8445210" y="561846"/>
                  <a:ext cx="673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4B587F4E-1DB5-4094-B4DA-1433C084ABC1}"/>
                    </a:ext>
                  </a:extLst>
                </p14:cNvPr>
                <p14:cNvContentPartPr/>
                <p14:nvPr/>
              </p14:nvContentPartPr>
              <p14:xfrm>
                <a:off x="8493450" y="634566"/>
                <a:ext cx="124200" cy="128880"/>
              </p14:xfrm>
            </p:contentPart>
          </mc:Choice>
          <mc:Fallback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4B587F4E-1DB5-4094-B4DA-1433C084ABC1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8484450" y="625926"/>
                  <a:ext cx="1418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7EDAFE6B-66AB-426A-A7A8-215E7285806B}"/>
                    </a:ext>
                  </a:extLst>
                </p14:cNvPr>
                <p14:cNvContentPartPr/>
                <p14:nvPr/>
              </p14:nvContentPartPr>
              <p14:xfrm>
                <a:off x="8651490" y="643926"/>
                <a:ext cx="136080" cy="112680"/>
              </p14:xfrm>
            </p:contentPart>
          </mc:Choice>
          <mc:Fallback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7EDAFE6B-66AB-426A-A7A8-215E7285806B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8642490" y="634926"/>
                  <a:ext cx="1537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B94B674A-1E41-4C35-BA20-FF3BC226C296}"/>
                    </a:ext>
                  </a:extLst>
                </p14:cNvPr>
                <p14:cNvContentPartPr/>
                <p14:nvPr/>
              </p14:nvContentPartPr>
              <p14:xfrm>
                <a:off x="8839770" y="662646"/>
                <a:ext cx="36720" cy="88920"/>
              </p14:xfrm>
            </p:contentPart>
          </mc:Choice>
          <mc:Fallback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B94B674A-1E41-4C35-BA20-FF3BC226C296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8831130" y="653646"/>
                  <a:ext cx="543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F2BF0C32-74C0-49AE-89E2-4B1DD843A727}"/>
                    </a:ext>
                  </a:extLst>
                </p14:cNvPr>
                <p14:cNvContentPartPr/>
                <p14:nvPr/>
              </p14:nvContentPartPr>
              <p14:xfrm>
                <a:off x="8929050" y="648966"/>
                <a:ext cx="88920" cy="268200"/>
              </p14:xfrm>
            </p:contentPart>
          </mc:Choice>
          <mc:Fallback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F2BF0C32-74C0-49AE-89E2-4B1DD843A727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8920050" y="639966"/>
                  <a:ext cx="10656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F1EE1CA3-E652-4074-9C19-CA0D1BF191B0}"/>
                    </a:ext>
                  </a:extLst>
                </p14:cNvPr>
                <p14:cNvContentPartPr/>
                <p14:nvPr/>
              </p14:nvContentPartPr>
              <p14:xfrm>
                <a:off x="9060810" y="632046"/>
                <a:ext cx="236880" cy="115920"/>
              </p14:xfrm>
            </p:contentPart>
          </mc:Choice>
          <mc:Fallback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F1EE1CA3-E652-4074-9C19-CA0D1BF191B0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9051810" y="623406"/>
                  <a:ext cx="2545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65B8A876-083B-440B-96C8-AA3A71E79C88}"/>
                    </a:ext>
                  </a:extLst>
                </p14:cNvPr>
                <p14:cNvContentPartPr/>
                <p14:nvPr/>
              </p14:nvContentPartPr>
              <p14:xfrm>
                <a:off x="9724650" y="648966"/>
                <a:ext cx="209160" cy="257040"/>
              </p14:xfrm>
            </p:contentPart>
          </mc:Choice>
          <mc:Fallback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65B8A876-083B-440B-96C8-AA3A71E79C88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9715650" y="640326"/>
                  <a:ext cx="2268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FF131A50-FA3C-4A27-B019-807D8E6E2DC0}"/>
                    </a:ext>
                  </a:extLst>
                </p14:cNvPr>
                <p14:cNvContentPartPr/>
                <p14:nvPr/>
              </p14:nvContentPartPr>
              <p14:xfrm>
                <a:off x="10021650" y="660486"/>
                <a:ext cx="72000" cy="236880"/>
              </p14:xfrm>
            </p:contentPart>
          </mc:Choice>
          <mc:Fallback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FF131A50-FA3C-4A27-B019-807D8E6E2DC0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10012650" y="651846"/>
                  <a:ext cx="896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393A337A-EC8E-4C35-B658-9AC72CF568CC}"/>
                    </a:ext>
                  </a:extLst>
                </p14:cNvPr>
                <p14:cNvContentPartPr/>
                <p14:nvPr/>
              </p14:nvContentPartPr>
              <p14:xfrm>
                <a:off x="10165650" y="724566"/>
                <a:ext cx="118800" cy="152640"/>
              </p14:xfrm>
            </p:contentPart>
          </mc:Choice>
          <mc:Fallback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393A337A-EC8E-4C35-B658-9AC72CF568CC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10156650" y="715566"/>
                  <a:ext cx="1364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6BBFBE2C-2D98-47AE-B413-EF504FA310FA}"/>
                    </a:ext>
                  </a:extLst>
                </p14:cNvPr>
                <p14:cNvContentPartPr/>
                <p14:nvPr/>
              </p14:nvContentPartPr>
              <p14:xfrm>
                <a:off x="10308570" y="561846"/>
                <a:ext cx="129600" cy="98280"/>
              </p14:xfrm>
            </p:contentPart>
          </mc:Choice>
          <mc:Fallback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6BBFBE2C-2D98-47AE-B413-EF504FA310FA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10299570" y="552846"/>
                  <a:ext cx="1472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D4ADC5D4-DB73-4564-B9D3-EA4E1117A687}"/>
                    </a:ext>
                  </a:extLst>
                </p14:cNvPr>
                <p14:cNvContentPartPr/>
                <p14:nvPr/>
              </p14:nvContentPartPr>
              <p14:xfrm>
                <a:off x="10396770" y="592086"/>
                <a:ext cx="23040" cy="145440"/>
              </p14:xfrm>
            </p:contentPart>
          </mc:Choice>
          <mc:Fallback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D4ADC5D4-DB73-4564-B9D3-EA4E1117A687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10387770" y="583086"/>
                  <a:ext cx="406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E24B568C-CE88-443C-A19A-99A2E66E43DB}"/>
                    </a:ext>
                  </a:extLst>
                </p14:cNvPr>
                <p14:cNvContentPartPr/>
                <p14:nvPr/>
              </p14:nvContentPartPr>
              <p14:xfrm>
                <a:off x="10518090" y="689286"/>
                <a:ext cx="74160" cy="248040"/>
              </p14:xfrm>
            </p:contentPart>
          </mc:Choice>
          <mc:Fallback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E24B568C-CE88-443C-A19A-99A2E66E43DB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10509450" y="680646"/>
                  <a:ext cx="918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53DBAF26-64F4-4172-B979-2F37E7EFA762}"/>
                    </a:ext>
                  </a:extLst>
                </p14:cNvPr>
                <p14:cNvContentPartPr/>
                <p14:nvPr/>
              </p14:nvContentPartPr>
              <p14:xfrm>
                <a:off x="10757850" y="734286"/>
                <a:ext cx="175320" cy="25200"/>
              </p14:xfrm>
            </p:contentPart>
          </mc:Choice>
          <mc:Fallback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53DBAF26-64F4-4172-B979-2F37E7EFA762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10748850" y="725646"/>
                  <a:ext cx="1929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7221189C-1DE0-471C-A0E3-FD7FE5F725EE}"/>
                    </a:ext>
                  </a:extLst>
                </p14:cNvPr>
                <p14:cNvContentPartPr/>
                <p14:nvPr/>
              </p14:nvContentPartPr>
              <p14:xfrm>
                <a:off x="10822290" y="647526"/>
                <a:ext cx="145800" cy="159840"/>
              </p14:xfrm>
            </p:contentPart>
          </mc:Choice>
          <mc:Fallback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7221189C-1DE0-471C-A0E3-FD7FE5F725EE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10813290" y="638886"/>
                  <a:ext cx="1634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A2FF8073-D2A1-41F4-8286-30819A3C5119}"/>
                    </a:ext>
                  </a:extLst>
                </p14:cNvPr>
                <p14:cNvContentPartPr/>
                <p14:nvPr/>
              </p14:nvContentPartPr>
              <p14:xfrm>
                <a:off x="11156370" y="638886"/>
                <a:ext cx="150120" cy="223920"/>
              </p14:xfrm>
            </p:contentPart>
          </mc:Choice>
          <mc:Fallback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A2FF8073-D2A1-41F4-8286-30819A3C5119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11147730" y="629886"/>
                  <a:ext cx="1677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0ED54BCF-2FD7-4476-A92E-2CB27E446463}"/>
                    </a:ext>
                  </a:extLst>
                </p14:cNvPr>
                <p14:cNvContentPartPr/>
                <p14:nvPr/>
              </p14:nvContentPartPr>
              <p14:xfrm>
                <a:off x="11173650" y="496326"/>
                <a:ext cx="178560" cy="98280"/>
              </p14:xfrm>
            </p:contentPart>
          </mc:Choice>
          <mc:Fallback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0ED54BCF-2FD7-4476-A92E-2CB27E446463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11164650" y="487326"/>
                  <a:ext cx="1962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F02AFA96-7E04-48FC-BF6C-96F74474449E}"/>
                    </a:ext>
                  </a:extLst>
                </p14:cNvPr>
                <p14:cNvContentPartPr/>
                <p14:nvPr/>
              </p14:nvContentPartPr>
              <p14:xfrm>
                <a:off x="11373450" y="627726"/>
                <a:ext cx="85320" cy="231480"/>
              </p14:xfrm>
            </p:contentPart>
          </mc:Choice>
          <mc:Fallback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F02AFA96-7E04-48FC-BF6C-96F74474449E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11364450" y="618726"/>
                  <a:ext cx="1029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97B3BD95-4C32-40F3-AAD4-CE88D487BF63}"/>
                    </a:ext>
                  </a:extLst>
                </p14:cNvPr>
                <p14:cNvContentPartPr/>
                <p14:nvPr/>
              </p14:nvContentPartPr>
              <p14:xfrm>
                <a:off x="11518170" y="708006"/>
                <a:ext cx="122760" cy="121680"/>
              </p14:xfrm>
            </p:contentPart>
          </mc:Choice>
          <mc:Fallback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97B3BD95-4C32-40F3-AAD4-CE88D487BF63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11509530" y="699006"/>
                  <a:ext cx="1404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86F09760-A267-43A7-82B1-7165DB8D5523}"/>
                    </a:ext>
                  </a:extLst>
                </p14:cNvPr>
                <p14:cNvContentPartPr/>
                <p14:nvPr/>
              </p14:nvContentPartPr>
              <p14:xfrm>
                <a:off x="11647050" y="525126"/>
                <a:ext cx="132840" cy="109080"/>
              </p14:xfrm>
            </p:contentPart>
          </mc:Choice>
          <mc:Fallback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86F09760-A267-43A7-82B1-7165DB8D5523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11638050" y="516126"/>
                  <a:ext cx="1504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776A6F3A-6C42-4DA0-9E52-D1A3511CF28A}"/>
                    </a:ext>
                  </a:extLst>
                </p14:cNvPr>
                <p14:cNvContentPartPr/>
                <p14:nvPr/>
              </p14:nvContentPartPr>
              <p14:xfrm>
                <a:off x="11787090" y="595326"/>
                <a:ext cx="102240" cy="318600"/>
              </p14:xfrm>
            </p:contentPart>
          </mc:Choice>
          <mc:Fallback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776A6F3A-6C42-4DA0-9E52-D1A3511CF28A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11778090" y="586686"/>
                  <a:ext cx="11988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AFA59661-0479-4433-982F-10D1D063FA1B}"/>
                    </a:ext>
                  </a:extLst>
                </p14:cNvPr>
                <p14:cNvContentPartPr/>
                <p14:nvPr/>
              </p14:nvContentPartPr>
              <p14:xfrm>
                <a:off x="10792050" y="1161966"/>
                <a:ext cx="226080" cy="26640"/>
              </p14:xfrm>
            </p:contentPart>
          </mc:Choice>
          <mc:Fallback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AFA59661-0479-4433-982F-10D1D063FA1B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10783050" y="1153326"/>
                  <a:ext cx="2437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B8BA99B2-62C2-4B95-82E4-2942BCD982E5}"/>
                    </a:ext>
                  </a:extLst>
                </p14:cNvPr>
                <p14:cNvContentPartPr/>
                <p14:nvPr/>
              </p14:nvContentPartPr>
              <p14:xfrm>
                <a:off x="10905810" y="1075206"/>
                <a:ext cx="129600" cy="191520"/>
              </p14:xfrm>
            </p:contentPart>
          </mc:Choice>
          <mc:Fallback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B8BA99B2-62C2-4B95-82E4-2942BCD982E5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10896810" y="1066566"/>
                  <a:ext cx="1472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AE89B5D2-8B8F-444D-B72F-19B2E78B3EEE}"/>
                    </a:ext>
                  </a:extLst>
                </p14:cNvPr>
                <p14:cNvContentPartPr/>
                <p14:nvPr/>
              </p14:nvContentPartPr>
              <p14:xfrm>
                <a:off x="11162850" y="1213086"/>
                <a:ext cx="187200" cy="209160"/>
              </p14:xfrm>
            </p:contentPart>
          </mc:Choice>
          <mc:Fallback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AE89B5D2-8B8F-444D-B72F-19B2E78B3EEE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11153850" y="1204446"/>
                  <a:ext cx="2048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B8AFF75C-82A4-4720-8499-D528E1B6F6DD}"/>
                    </a:ext>
                  </a:extLst>
                </p14:cNvPr>
                <p14:cNvContentPartPr/>
                <p14:nvPr/>
              </p14:nvContentPartPr>
              <p14:xfrm>
                <a:off x="11190930" y="1078086"/>
                <a:ext cx="170280" cy="84600"/>
              </p14:xfrm>
            </p:contentPart>
          </mc:Choice>
          <mc:Fallback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B8AFF75C-82A4-4720-8499-D528E1B6F6DD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11182290" y="1069446"/>
                  <a:ext cx="1879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79570999-3FBC-4FE4-B816-F64678A1D020}"/>
                    </a:ext>
                  </a:extLst>
                </p14:cNvPr>
                <p14:cNvContentPartPr/>
                <p14:nvPr/>
              </p14:nvContentPartPr>
              <p14:xfrm>
                <a:off x="11464530" y="1204086"/>
                <a:ext cx="74520" cy="234720"/>
              </p14:xfrm>
            </p:contentPart>
          </mc:Choice>
          <mc:Fallback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79570999-3FBC-4FE4-B816-F64678A1D020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11455890" y="1195446"/>
                  <a:ext cx="921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EA3255EF-C0F2-45C5-B569-8877E6958F15}"/>
                    </a:ext>
                  </a:extLst>
                </p14:cNvPr>
                <p14:cNvContentPartPr/>
                <p14:nvPr/>
              </p14:nvContentPartPr>
              <p14:xfrm>
                <a:off x="11610330" y="1277526"/>
                <a:ext cx="179640" cy="116640"/>
              </p14:xfrm>
            </p:contentPart>
          </mc:Choice>
          <mc:Fallback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EA3255EF-C0F2-45C5-B569-8877E6958F15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11601330" y="1268526"/>
                  <a:ext cx="1972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D8E2F698-9B24-4DC9-BCF3-57ADAC39E892}"/>
                    </a:ext>
                  </a:extLst>
                </p14:cNvPr>
                <p14:cNvContentPartPr/>
                <p14:nvPr/>
              </p14:nvContentPartPr>
              <p14:xfrm>
                <a:off x="11815170" y="1206606"/>
                <a:ext cx="81000" cy="275760"/>
              </p14:xfrm>
            </p:contentPart>
          </mc:Choice>
          <mc:Fallback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D8E2F698-9B24-4DC9-BCF3-57ADAC39E892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11806530" y="1197606"/>
                  <a:ext cx="9864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09EE3E57-88FA-4CF7-A096-87EA835E538B}"/>
                    </a:ext>
                  </a:extLst>
                </p14:cNvPr>
                <p14:cNvContentPartPr/>
                <p14:nvPr/>
              </p14:nvContentPartPr>
              <p14:xfrm>
                <a:off x="9581010" y="494166"/>
                <a:ext cx="1062720" cy="594360"/>
              </p14:xfrm>
            </p:contentPart>
          </mc:Choice>
          <mc:Fallback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09EE3E57-88FA-4CF7-A096-87EA835E538B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9572370" y="485166"/>
                  <a:ext cx="1080360" cy="61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5C03E5CB-A112-42CF-86E6-E010A4EC6377}"/>
                    </a:ext>
                  </a:extLst>
                </p14:cNvPr>
                <p14:cNvContentPartPr/>
                <p14:nvPr/>
              </p14:nvContentPartPr>
              <p14:xfrm>
                <a:off x="9602970" y="412806"/>
                <a:ext cx="1094040" cy="613080"/>
              </p14:xfrm>
            </p:contentPart>
          </mc:Choice>
          <mc:Fallback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5C03E5CB-A112-42CF-86E6-E010A4EC6377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9594330" y="404166"/>
                  <a:ext cx="1111680" cy="63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748987AE-B453-47D9-9F88-C3164A182F3F}"/>
                    </a:ext>
                  </a:extLst>
                </p14:cNvPr>
                <p14:cNvContentPartPr/>
                <p14:nvPr/>
              </p14:nvContentPartPr>
              <p14:xfrm>
                <a:off x="11091570" y="458526"/>
                <a:ext cx="915840" cy="537840"/>
              </p14:xfrm>
            </p:contentPart>
          </mc:Choice>
          <mc:Fallback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748987AE-B453-47D9-9F88-C3164A182F3F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11082570" y="449886"/>
                  <a:ext cx="933480" cy="55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7DB0D8A1-3D2E-4D40-A3A9-B8E1D891765B}"/>
                    </a:ext>
                  </a:extLst>
                </p14:cNvPr>
                <p14:cNvContentPartPr/>
                <p14:nvPr/>
              </p14:nvContentPartPr>
              <p14:xfrm>
                <a:off x="11085450" y="340806"/>
                <a:ext cx="971280" cy="606960"/>
              </p14:xfrm>
            </p:contentPart>
          </mc:Choice>
          <mc:Fallback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7DB0D8A1-3D2E-4D40-A3A9-B8E1D891765B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11076450" y="332166"/>
                  <a:ext cx="988920" cy="624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14343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Karger’s algorithm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067F44-CB8C-44D1-B407-B58F4FD3ADCE}"/>
              </a:ext>
            </a:extLst>
          </p:cNvPr>
          <p:cNvSpPr txBox="1"/>
          <p:nvPr/>
        </p:nvSpPr>
        <p:spPr>
          <a:xfrm>
            <a:off x="781050" y="1085849"/>
            <a:ext cx="9523879" cy="235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Idea: just choose a random edge to contract!</a:t>
            </a:r>
          </a:p>
          <a:p>
            <a:endParaRPr lang="en-CA" sz="2000" dirty="0"/>
          </a:p>
          <a:p>
            <a:r>
              <a:rPr lang="en-CA" sz="2000" b="1" u="sng" dirty="0"/>
              <a:t>Karger’s Algorithm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While there are more than two vertices in the graph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	choose a uniformly random edge </a:t>
            </a:r>
            <a:r>
              <a:rPr lang="en-CA" sz="2000" dirty="0" err="1"/>
              <a:t>uv</a:t>
            </a:r>
            <a:r>
              <a:rPr lang="en-CA" sz="2000" dirty="0"/>
              <a:t> and contract the two endpoints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Output the edges between the remaining two vertices.</a:t>
            </a:r>
          </a:p>
        </p:txBody>
      </p:sp>
      <p:pic>
        <p:nvPicPr>
          <p:cNvPr id="1025" name="Picture 1" descr="Machine generated alternative text:&#10;2 &#10;(a) A suecesst•ul run Ot min-ctlt. &#10;An unsuccessful run Of min-e ul ">
            <a:extLst>
              <a:ext uri="{FF2B5EF4-FFF2-40B4-BE49-F238E27FC236}">
                <a16:creationId xmlns:a16="http://schemas.microsoft.com/office/drawing/2014/main" id="{010964E4-14B5-45E5-971B-B01287C30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3453860"/>
            <a:ext cx="7668228" cy="329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67A73C2-9C7E-469B-9B9D-0F221686A033}"/>
              </a:ext>
            </a:extLst>
          </p:cNvPr>
          <p:cNvGrpSpPr/>
          <p:nvPr/>
        </p:nvGrpSpPr>
        <p:grpSpPr>
          <a:xfrm>
            <a:off x="2841810" y="1026606"/>
            <a:ext cx="1516320" cy="506520"/>
            <a:chOff x="2841810" y="1026606"/>
            <a:chExt cx="1516320" cy="50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054575A-2CCB-4FF0-B4C8-3B4AA95DEF18}"/>
                    </a:ext>
                  </a:extLst>
                </p14:cNvPr>
                <p14:cNvContentPartPr/>
                <p14:nvPr/>
              </p14:nvContentPartPr>
              <p14:xfrm>
                <a:off x="2841810" y="1071606"/>
                <a:ext cx="1516320" cy="4615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054575A-2CCB-4FF0-B4C8-3B4AA95DEF1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832810" y="1062606"/>
                  <a:ext cx="153396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63D383D-B2F2-4E9A-8F19-A4A6AAD1509D}"/>
                    </a:ext>
                  </a:extLst>
                </p14:cNvPr>
                <p14:cNvContentPartPr/>
                <p14:nvPr/>
              </p14:nvContentPartPr>
              <p14:xfrm>
                <a:off x="2854410" y="1026606"/>
                <a:ext cx="1469520" cy="5014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63D383D-B2F2-4E9A-8F19-A4A6AAD1509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845410" y="1017606"/>
                  <a:ext cx="1487160" cy="51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0D04FA9-CAB5-49B5-AB10-2F6A32BAC468}"/>
                  </a:ext>
                </a:extLst>
              </p14:cNvPr>
              <p14:cNvContentPartPr/>
              <p14:nvPr/>
            </p14:nvContentPartPr>
            <p14:xfrm>
              <a:off x="1166370" y="4687086"/>
              <a:ext cx="1603800" cy="2095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0D04FA9-CAB5-49B5-AB10-2F6A32BAC46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57730" y="4678446"/>
                <a:ext cx="162144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D3E0864-08FB-4682-9749-A09C9961CF40}"/>
                  </a:ext>
                </a:extLst>
              </p14:cNvPr>
              <p14:cNvContentPartPr/>
              <p14:nvPr/>
            </p14:nvContentPartPr>
            <p14:xfrm>
              <a:off x="1847850" y="3824886"/>
              <a:ext cx="47880" cy="605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D3E0864-08FB-4682-9749-A09C9961CF4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38850" y="3815886"/>
                <a:ext cx="65520" cy="62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AE951D0-24DE-4EF6-9075-9285D457674C}"/>
                  </a:ext>
                </a:extLst>
              </p14:cNvPr>
              <p14:cNvContentPartPr/>
              <p14:nvPr/>
            </p14:nvContentPartPr>
            <p14:xfrm>
              <a:off x="3877890" y="3990126"/>
              <a:ext cx="228240" cy="2818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AE951D0-24DE-4EF6-9075-9285D457674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69250" y="3981486"/>
                <a:ext cx="24588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39F0DD6-D09C-4E09-8805-F338D5DCBF3B}"/>
                  </a:ext>
                </a:extLst>
              </p14:cNvPr>
              <p14:cNvContentPartPr/>
              <p14:nvPr/>
            </p14:nvContentPartPr>
            <p14:xfrm>
              <a:off x="3974370" y="4136646"/>
              <a:ext cx="5040" cy="21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39F0DD6-D09C-4E09-8805-F338D5DCBF3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965730" y="4128006"/>
                <a:ext cx="2268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4DD3784-A3DE-44A2-B0F2-9CF13E97A3A0}"/>
                  </a:ext>
                </a:extLst>
              </p14:cNvPr>
              <p14:cNvContentPartPr/>
              <p14:nvPr/>
            </p14:nvContentPartPr>
            <p14:xfrm>
              <a:off x="3330690" y="3820566"/>
              <a:ext cx="613800" cy="2948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4DD3784-A3DE-44A2-B0F2-9CF13E97A3A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322050" y="3811926"/>
                <a:ext cx="63144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9537B09-49BD-437A-A181-2E45C3736728}"/>
                  </a:ext>
                </a:extLst>
              </p14:cNvPr>
              <p14:cNvContentPartPr/>
              <p14:nvPr/>
            </p14:nvContentPartPr>
            <p14:xfrm>
              <a:off x="3317370" y="4146726"/>
              <a:ext cx="513720" cy="3391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9537B09-49BD-437A-A181-2E45C373672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308370" y="4138086"/>
                <a:ext cx="531360" cy="3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95BE409-A52F-46A0-A24A-C6427F234950}"/>
                  </a:ext>
                </a:extLst>
              </p14:cNvPr>
              <p14:cNvContentPartPr/>
              <p14:nvPr/>
            </p14:nvContentPartPr>
            <p14:xfrm>
              <a:off x="3360570" y="3790686"/>
              <a:ext cx="668160" cy="2725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95BE409-A52F-46A0-A24A-C6427F23495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351570" y="3782046"/>
                <a:ext cx="68580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BE76790-B182-41AF-BF8F-8C30D19FB102}"/>
                  </a:ext>
                </a:extLst>
              </p14:cNvPr>
              <p14:cNvContentPartPr/>
              <p14:nvPr/>
            </p14:nvContentPartPr>
            <p14:xfrm>
              <a:off x="3406290" y="4245006"/>
              <a:ext cx="582840" cy="2840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BE76790-B182-41AF-BF8F-8C30D19FB10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397650" y="4236366"/>
                <a:ext cx="60048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79E9F6B-9A73-4C5D-BB29-FF2FCC65E454}"/>
                  </a:ext>
                </a:extLst>
              </p14:cNvPr>
              <p14:cNvContentPartPr/>
              <p14:nvPr/>
            </p14:nvContentPartPr>
            <p14:xfrm>
              <a:off x="3172290" y="3573246"/>
              <a:ext cx="1069200" cy="7578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79E9F6B-9A73-4C5D-BB29-FF2FCC65E45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163650" y="3564246"/>
                <a:ext cx="1086840" cy="77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227243E6-1066-4DD0-953F-43A17306AA6E}"/>
              </a:ext>
            </a:extLst>
          </p:cNvPr>
          <p:cNvGrpSpPr/>
          <p:nvPr/>
        </p:nvGrpSpPr>
        <p:grpSpPr>
          <a:xfrm>
            <a:off x="3333570" y="3782406"/>
            <a:ext cx="101160" cy="38160"/>
            <a:chOff x="3333570" y="3782406"/>
            <a:chExt cx="101160" cy="3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A90B930-E415-4919-A3FC-B08310389CF4}"/>
                    </a:ext>
                  </a:extLst>
                </p14:cNvPr>
                <p14:cNvContentPartPr/>
                <p14:nvPr/>
              </p14:nvContentPartPr>
              <p14:xfrm>
                <a:off x="3407730" y="3820206"/>
                <a:ext cx="4680" cy="3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A90B930-E415-4919-A3FC-B08310389CF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399090" y="3811566"/>
                  <a:ext cx="22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366627C-446C-4D22-BA66-C38945178FE7}"/>
                    </a:ext>
                  </a:extLst>
                </p14:cNvPr>
                <p14:cNvContentPartPr/>
                <p14:nvPr/>
              </p14:nvContentPartPr>
              <p14:xfrm>
                <a:off x="3333570" y="3789966"/>
                <a:ext cx="10080" cy="108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366627C-446C-4D22-BA66-C38945178FE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324930" y="3781326"/>
                  <a:ext cx="277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E06D916-6FEA-44DD-A8C1-F352E0159517}"/>
                    </a:ext>
                  </a:extLst>
                </p14:cNvPr>
                <p14:cNvContentPartPr/>
                <p14:nvPr/>
              </p14:nvContentPartPr>
              <p14:xfrm>
                <a:off x="3434370" y="3782406"/>
                <a:ext cx="360" cy="3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E06D916-6FEA-44DD-A8C1-F352E015951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425370" y="377340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0FFC508-96D3-48BF-AEB6-8811246FB508}"/>
              </a:ext>
            </a:extLst>
          </p:cNvPr>
          <p:cNvGrpSpPr/>
          <p:nvPr/>
        </p:nvGrpSpPr>
        <p:grpSpPr>
          <a:xfrm>
            <a:off x="5237970" y="3666846"/>
            <a:ext cx="998280" cy="908280"/>
            <a:chOff x="5237970" y="3666846"/>
            <a:chExt cx="998280" cy="90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231567A-7A5E-4DB6-8EEB-96C8F89797D8}"/>
                    </a:ext>
                  </a:extLst>
                </p14:cNvPr>
                <p14:cNvContentPartPr/>
                <p14:nvPr/>
              </p14:nvContentPartPr>
              <p14:xfrm>
                <a:off x="5842050" y="4074726"/>
                <a:ext cx="115560" cy="1047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231567A-7A5E-4DB6-8EEB-96C8F89797D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833050" y="4066086"/>
                  <a:ext cx="1332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4CC00C3-DD51-428E-BF2A-FCF4A36E33FA}"/>
                    </a:ext>
                  </a:extLst>
                </p14:cNvPr>
                <p14:cNvContentPartPr/>
                <p14:nvPr/>
              </p14:nvContentPartPr>
              <p14:xfrm>
                <a:off x="5869770" y="4451646"/>
                <a:ext cx="353880" cy="424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4CC00C3-DD51-428E-BF2A-FCF4A36E33F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861130" y="4442646"/>
                  <a:ext cx="3715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07FDD8F-BCF2-421B-AB05-60FA9DF193A4}"/>
                    </a:ext>
                  </a:extLst>
                </p14:cNvPr>
                <p14:cNvContentPartPr/>
                <p14:nvPr/>
              </p14:nvContentPartPr>
              <p14:xfrm>
                <a:off x="5873010" y="4526166"/>
                <a:ext cx="363240" cy="489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07FDD8F-BCF2-421B-AB05-60FA9DF193A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864010" y="4517526"/>
                  <a:ext cx="3808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738E57D-BC13-4E4A-B116-2E823C0968ED}"/>
                    </a:ext>
                  </a:extLst>
                </p14:cNvPr>
                <p14:cNvContentPartPr/>
                <p14:nvPr/>
              </p14:nvContentPartPr>
              <p14:xfrm>
                <a:off x="5796330" y="3779886"/>
                <a:ext cx="180360" cy="2653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738E57D-BC13-4E4A-B116-2E823C0968E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787330" y="3770886"/>
                  <a:ext cx="1980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A67823D-F653-4E45-ABF4-7817E3F5C6A9}"/>
                    </a:ext>
                  </a:extLst>
                </p14:cNvPr>
                <p14:cNvContentPartPr/>
                <p14:nvPr/>
              </p14:nvContentPartPr>
              <p14:xfrm>
                <a:off x="5665650" y="3834246"/>
                <a:ext cx="447480" cy="237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A67823D-F653-4E45-ABF4-7817E3F5C6A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657010" y="3825246"/>
                  <a:ext cx="4651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6BDF72A-4957-4373-BECD-24BD4A12BCDC}"/>
                    </a:ext>
                  </a:extLst>
                </p14:cNvPr>
                <p14:cNvContentPartPr/>
                <p14:nvPr/>
              </p14:nvContentPartPr>
              <p14:xfrm>
                <a:off x="5697690" y="3666846"/>
                <a:ext cx="371160" cy="3524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6BDF72A-4957-4373-BECD-24BD4A12BCD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689050" y="3658206"/>
                  <a:ext cx="38880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A97DF2A-7A77-4D23-B6F2-8816AE5F741A}"/>
                    </a:ext>
                  </a:extLst>
                </p14:cNvPr>
                <p14:cNvContentPartPr/>
                <p14:nvPr/>
              </p14:nvContentPartPr>
              <p14:xfrm>
                <a:off x="5237970" y="4078686"/>
                <a:ext cx="565560" cy="3124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A97DF2A-7A77-4D23-B6F2-8816AE5F741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229330" y="4070046"/>
                  <a:ext cx="583200" cy="33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99E6007-F379-407D-93A0-FE48F695BF34}"/>
                  </a:ext>
                </a:extLst>
              </p14:cNvPr>
              <p14:cNvContentPartPr/>
              <p14:nvPr/>
            </p14:nvContentPartPr>
            <p14:xfrm>
              <a:off x="6939330" y="4476486"/>
              <a:ext cx="494280" cy="4968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99E6007-F379-407D-93A0-FE48F695BF34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930330" y="4467486"/>
                <a:ext cx="51192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11098D6-CFAA-46EF-BD8A-C42B498B359B}"/>
                  </a:ext>
                </a:extLst>
              </p14:cNvPr>
              <p14:cNvContentPartPr/>
              <p14:nvPr/>
            </p14:nvContentPartPr>
            <p14:xfrm>
              <a:off x="7705050" y="3768366"/>
              <a:ext cx="119880" cy="1285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11098D6-CFAA-46EF-BD8A-C42B498B359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696050" y="3759726"/>
                <a:ext cx="1375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71F4FD2-0B36-4BAE-A142-B51F878845D4}"/>
                  </a:ext>
                </a:extLst>
              </p14:cNvPr>
              <p14:cNvContentPartPr/>
              <p14:nvPr/>
            </p14:nvContentPartPr>
            <p14:xfrm>
              <a:off x="7711890" y="4284246"/>
              <a:ext cx="108720" cy="1342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71F4FD2-0B36-4BAE-A142-B51F878845D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703250" y="4275606"/>
                <a:ext cx="126360" cy="15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BD316937-ADFB-45D1-92AD-E5637EF97DDB}"/>
              </a:ext>
            </a:extLst>
          </p:cNvPr>
          <p:cNvGrpSpPr/>
          <p:nvPr/>
        </p:nvGrpSpPr>
        <p:grpSpPr>
          <a:xfrm>
            <a:off x="1237290" y="3692406"/>
            <a:ext cx="1192320" cy="828000"/>
            <a:chOff x="1237290" y="3692406"/>
            <a:chExt cx="1192320" cy="82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89EB645-E9C2-4FB8-A8DE-8AF7F03283E1}"/>
                    </a:ext>
                  </a:extLst>
                </p14:cNvPr>
                <p14:cNvContentPartPr/>
                <p14:nvPr/>
              </p14:nvContentPartPr>
              <p14:xfrm>
                <a:off x="1247010" y="3712926"/>
                <a:ext cx="556200" cy="568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89EB645-E9C2-4FB8-A8DE-8AF7F03283E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238370" y="3703926"/>
                  <a:ext cx="5738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3F39D4D-2F60-4CA4-AC2A-8E131D306C55}"/>
                    </a:ext>
                  </a:extLst>
                </p14:cNvPr>
                <p14:cNvContentPartPr/>
                <p14:nvPr/>
              </p14:nvContentPartPr>
              <p14:xfrm>
                <a:off x="1266450" y="3840366"/>
                <a:ext cx="545040" cy="5716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3F39D4D-2F60-4CA4-AC2A-8E131D306C5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257450" y="3831726"/>
                  <a:ext cx="562680" cy="58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F865286-900E-4B86-9FF0-17311B94A610}"/>
                    </a:ext>
                  </a:extLst>
                </p14:cNvPr>
                <p14:cNvContentPartPr/>
                <p14:nvPr/>
              </p14:nvContentPartPr>
              <p14:xfrm>
                <a:off x="1237290" y="3801126"/>
                <a:ext cx="635040" cy="6141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F865286-900E-4B86-9FF0-17311B94A61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228650" y="3792126"/>
                  <a:ext cx="652680" cy="63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2D7881A-5586-426D-A77F-E78C789E6F79}"/>
                    </a:ext>
                  </a:extLst>
                </p14:cNvPr>
                <p14:cNvContentPartPr/>
                <p14:nvPr/>
              </p14:nvContentPartPr>
              <p14:xfrm>
                <a:off x="1293810" y="4504566"/>
                <a:ext cx="604440" cy="158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2D7881A-5586-426D-A77F-E78C789E6F7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284810" y="4495926"/>
                  <a:ext cx="6220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F5F0B5A-09CE-44BA-A99B-B7B199CD86F6}"/>
                    </a:ext>
                  </a:extLst>
                </p14:cNvPr>
                <p14:cNvContentPartPr/>
                <p14:nvPr/>
              </p14:nvContentPartPr>
              <p14:xfrm>
                <a:off x="2207850" y="3710406"/>
                <a:ext cx="147240" cy="7869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F5F0B5A-09CE-44BA-A99B-B7B199CD86F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198850" y="3701766"/>
                  <a:ext cx="164880" cy="80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39C9908-2DE1-4BAF-89D4-DA9AA93C5F25}"/>
                    </a:ext>
                  </a:extLst>
                </p14:cNvPr>
                <p14:cNvContentPartPr/>
                <p14:nvPr/>
              </p14:nvContentPartPr>
              <p14:xfrm>
                <a:off x="2291730" y="3692406"/>
                <a:ext cx="137880" cy="7696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39C9908-2DE1-4BAF-89D4-DA9AA93C5F2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283090" y="3683406"/>
                  <a:ext cx="155520" cy="78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85F9DE4-286C-4684-BDE2-5D39CB4B549A}"/>
              </a:ext>
            </a:extLst>
          </p:cNvPr>
          <p:cNvGrpSpPr/>
          <p:nvPr/>
        </p:nvGrpSpPr>
        <p:grpSpPr>
          <a:xfrm>
            <a:off x="4398810" y="5533806"/>
            <a:ext cx="667080" cy="468000"/>
            <a:chOff x="4398810" y="5533806"/>
            <a:chExt cx="667080" cy="46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D1F6FB3-D788-4456-BA4C-49BA2320CB1F}"/>
                    </a:ext>
                  </a:extLst>
                </p14:cNvPr>
                <p14:cNvContentPartPr/>
                <p14:nvPr/>
              </p14:nvContentPartPr>
              <p14:xfrm>
                <a:off x="4728930" y="5533806"/>
                <a:ext cx="86400" cy="1573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D1F6FB3-D788-4456-BA4C-49BA2320CB1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719930" y="5525166"/>
                  <a:ext cx="1040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FEEC099-64E9-410D-9D76-B6F554E3E43A}"/>
                    </a:ext>
                  </a:extLst>
                </p14:cNvPr>
                <p14:cNvContentPartPr/>
                <p14:nvPr/>
              </p14:nvContentPartPr>
              <p14:xfrm>
                <a:off x="4703010" y="5556486"/>
                <a:ext cx="111600" cy="1044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FEEC099-64E9-410D-9D76-B6F554E3E43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694370" y="5547486"/>
                  <a:ext cx="1292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05152E1-B19C-4944-9055-CC6365EC081B}"/>
                    </a:ext>
                  </a:extLst>
                </p14:cNvPr>
                <p14:cNvContentPartPr/>
                <p14:nvPr/>
              </p14:nvContentPartPr>
              <p14:xfrm>
                <a:off x="4762050" y="5826126"/>
                <a:ext cx="72360" cy="1756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05152E1-B19C-4944-9055-CC6365EC081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753050" y="5817126"/>
                  <a:ext cx="900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244930C-901C-47A9-93CB-13B9D9FA9613}"/>
                    </a:ext>
                  </a:extLst>
                </p14:cNvPr>
                <p14:cNvContentPartPr/>
                <p14:nvPr/>
              </p14:nvContentPartPr>
              <p14:xfrm>
                <a:off x="4752330" y="5872926"/>
                <a:ext cx="113400" cy="1123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244930C-901C-47A9-93CB-13B9D9FA961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743690" y="5864286"/>
                  <a:ext cx="1310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941AEE6-C70C-4904-9FE2-D001B20ABC43}"/>
                    </a:ext>
                  </a:extLst>
                </p14:cNvPr>
                <p14:cNvContentPartPr/>
                <p14:nvPr/>
              </p14:nvContentPartPr>
              <p14:xfrm>
                <a:off x="4398810" y="5793006"/>
                <a:ext cx="667080" cy="1584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941AEE6-C70C-4904-9FE2-D001B20ABC4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389810" y="5784366"/>
                  <a:ext cx="68472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915278C-7060-49E2-9CEB-280C44395694}"/>
              </a:ext>
            </a:extLst>
          </p:cNvPr>
          <p:cNvGrpSpPr/>
          <p:nvPr/>
        </p:nvGrpSpPr>
        <p:grpSpPr>
          <a:xfrm>
            <a:off x="5817210" y="5801646"/>
            <a:ext cx="1024560" cy="367920"/>
            <a:chOff x="5817210" y="5801646"/>
            <a:chExt cx="1024560" cy="36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093C30F-27FC-4660-8503-AFC05BA4E403}"/>
                    </a:ext>
                  </a:extLst>
                </p14:cNvPr>
                <p14:cNvContentPartPr/>
                <p14:nvPr/>
              </p14:nvContentPartPr>
              <p14:xfrm>
                <a:off x="6433530" y="6117366"/>
                <a:ext cx="387000" cy="522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093C30F-27FC-4660-8503-AFC05BA4E40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424530" y="6108366"/>
                  <a:ext cx="4046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A5C697D-C817-4C8A-B698-3B525C3A5793}"/>
                    </a:ext>
                  </a:extLst>
                </p14:cNvPr>
                <p14:cNvContentPartPr/>
                <p14:nvPr/>
              </p14:nvContentPartPr>
              <p14:xfrm>
                <a:off x="6463050" y="6155526"/>
                <a:ext cx="378720" cy="75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A5C697D-C817-4C8A-B698-3B525C3A579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454410" y="6146526"/>
                  <a:ext cx="3963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19A5AB1-7D35-468F-B40B-C6366D0B3092}"/>
                    </a:ext>
                  </a:extLst>
                </p14:cNvPr>
                <p14:cNvContentPartPr/>
                <p14:nvPr/>
              </p14:nvContentPartPr>
              <p14:xfrm>
                <a:off x="5817210" y="5801646"/>
                <a:ext cx="550440" cy="2865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19A5AB1-7D35-468F-B40B-C6366D0B309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808210" y="5793006"/>
                  <a:ext cx="56808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0F609C2-E8EF-4B91-932B-F44EACF288CE}"/>
                    </a:ext>
                  </a:extLst>
                </p14:cNvPr>
                <p14:cNvContentPartPr/>
                <p14:nvPr/>
              </p14:nvContentPartPr>
              <p14:xfrm>
                <a:off x="5922330" y="5803806"/>
                <a:ext cx="515520" cy="2786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0F609C2-E8EF-4B91-932B-F44EACF288C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913330" y="5794806"/>
                  <a:ext cx="533160" cy="29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C9BD0FC3-8CE5-4241-8575-F4A8E37411F3}"/>
                  </a:ext>
                </a:extLst>
              </p14:cNvPr>
              <p14:cNvContentPartPr/>
              <p14:nvPr/>
            </p14:nvContentPartPr>
            <p14:xfrm>
              <a:off x="7357650" y="6213486"/>
              <a:ext cx="605160" cy="1332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C9BD0FC3-8CE5-4241-8575-F4A8E37411F3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7348650" y="6204846"/>
                <a:ext cx="62280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395C090-A106-4FA4-88FA-F3E57CF77CCD}"/>
                  </a:ext>
                </a:extLst>
              </p14:cNvPr>
              <p14:cNvContentPartPr/>
              <p14:nvPr/>
            </p14:nvContentPartPr>
            <p14:xfrm>
              <a:off x="7114290" y="5414646"/>
              <a:ext cx="637560" cy="33624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395C090-A106-4FA4-88FA-F3E57CF77CCD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105650" y="5405646"/>
                <a:ext cx="65520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1024" name="Ink 1023">
                <a:extLst>
                  <a:ext uri="{FF2B5EF4-FFF2-40B4-BE49-F238E27FC236}">
                    <a16:creationId xmlns:a16="http://schemas.microsoft.com/office/drawing/2014/main" id="{24C0A44A-A74D-41C6-96FF-4500FF1A983C}"/>
                  </a:ext>
                </a:extLst>
              </p14:cNvPr>
              <p14:cNvContentPartPr/>
              <p14:nvPr/>
            </p14:nvContentPartPr>
            <p14:xfrm>
              <a:off x="7130850" y="5323926"/>
              <a:ext cx="183960" cy="146160"/>
            </p14:xfrm>
          </p:contentPart>
        </mc:Choice>
        <mc:Fallback>
          <p:pic>
            <p:nvPicPr>
              <p:cNvPr id="1024" name="Ink 1023">
                <a:extLst>
                  <a:ext uri="{FF2B5EF4-FFF2-40B4-BE49-F238E27FC236}">
                    <a16:creationId xmlns:a16="http://schemas.microsoft.com/office/drawing/2014/main" id="{24C0A44A-A74D-41C6-96FF-4500FF1A983C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122210" y="5314926"/>
                <a:ext cx="201600" cy="16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8" name="Group 1027">
            <a:extLst>
              <a:ext uri="{FF2B5EF4-FFF2-40B4-BE49-F238E27FC236}">
                <a16:creationId xmlns:a16="http://schemas.microsoft.com/office/drawing/2014/main" id="{BA720CAE-C961-4054-A47C-87F744B4722B}"/>
              </a:ext>
            </a:extLst>
          </p:cNvPr>
          <p:cNvGrpSpPr/>
          <p:nvPr/>
        </p:nvGrpSpPr>
        <p:grpSpPr>
          <a:xfrm>
            <a:off x="1254210" y="5226726"/>
            <a:ext cx="999720" cy="872640"/>
            <a:chOff x="1254210" y="5226726"/>
            <a:chExt cx="999720" cy="87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8A48E12-82C3-474E-9E94-5A838DEDEBF7}"/>
                    </a:ext>
                  </a:extLst>
                </p14:cNvPr>
                <p14:cNvContentPartPr/>
                <p14:nvPr/>
              </p14:nvContentPartPr>
              <p14:xfrm>
                <a:off x="2239530" y="5419326"/>
                <a:ext cx="14400" cy="5756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8A48E12-82C3-474E-9E94-5A838DEDEBF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230890" y="5410326"/>
                  <a:ext cx="32040" cy="59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543F719-087D-4B60-8017-7B9208EA582F}"/>
                    </a:ext>
                  </a:extLst>
                </p14:cNvPr>
                <p14:cNvContentPartPr/>
                <p14:nvPr/>
              </p14:nvContentPartPr>
              <p14:xfrm>
                <a:off x="2222250" y="5443806"/>
                <a:ext cx="18000" cy="6555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543F719-087D-4B60-8017-7B9208EA582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213610" y="5435166"/>
                  <a:ext cx="35640" cy="67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027" name="Ink 1026">
                  <a:extLst>
                    <a:ext uri="{FF2B5EF4-FFF2-40B4-BE49-F238E27FC236}">
                      <a16:creationId xmlns:a16="http://schemas.microsoft.com/office/drawing/2014/main" id="{867489A6-2FBE-4D04-8614-FBF5CF403BF5}"/>
                    </a:ext>
                  </a:extLst>
                </p14:cNvPr>
                <p14:cNvContentPartPr/>
                <p14:nvPr/>
              </p14:nvContentPartPr>
              <p14:xfrm>
                <a:off x="1254210" y="5226726"/>
                <a:ext cx="643680" cy="511560"/>
              </p14:xfrm>
            </p:contentPart>
          </mc:Choice>
          <mc:Fallback>
            <p:pic>
              <p:nvPicPr>
                <p:cNvPr id="1027" name="Ink 1026">
                  <a:extLst>
                    <a:ext uri="{FF2B5EF4-FFF2-40B4-BE49-F238E27FC236}">
                      <a16:creationId xmlns:a16="http://schemas.microsoft.com/office/drawing/2014/main" id="{867489A6-2FBE-4D04-8614-FBF5CF403BF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245210" y="5217726"/>
                  <a:ext cx="661320" cy="52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5" name="Group 1054">
            <a:extLst>
              <a:ext uri="{FF2B5EF4-FFF2-40B4-BE49-F238E27FC236}">
                <a16:creationId xmlns:a16="http://schemas.microsoft.com/office/drawing/2014/main" id="{42376A99-10BE-42AD-A247-8174D4FC3D05}"/>
              </a:ext>
            </a:extLst>
          </p:cNvPr>
          <p:cNvGrpSpPr/>
          <p:nvPr/>
        </p:nvGrpSpPr>
        <p:grpSpPr>
          <a:xfrm>
            <a:off x="7232370" y="1815726"/>
            <a:ext cx="1638000" cy="262440"/>
            <a:chOff x="7232370" y="1815726"/>
            <a:chExt cx="1638000" cy="26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029" name="Ink 1028">
                  <a:extLst>
                    <a:ext uri="{FF2B5EF4-FFF2-40B4-BE49-F238E27FC236}">
                      <a16:creationId xmlns:a16="http://schemas.microsoft.com/office/drawing/2014/main" id="{510CF037-376C-4184-BFFA-A9915FB1F118}"/>
                    </a:ext>
                  </a:extLst>
                </p14:cNvPr>
                <p14:cNvContentPartPr/>
                <p14:nvPr/>
              </p14:nvContentPartPr>
              <p14:xfrm>
                <a:off x="7232370" y="1815726"/>
                <a:ext cx="53280" cy="262440"/>
              </p14:xfrm>
            </p:contentPart>
          </mc:Choice>
          <mc:Fallback>
            <p:pic>
              <p:nvPicPr>
                <p:cNvPr id="1029" name="Ink 1028">
                  <a:extLst>
                    <a:ext uri="{FF2B5EF4-FFF2-40B4-BE49-F238E27FC236}">
                      <a16:creationId xmlns:a16="http://schemas.microsoft.com/office/drawing/2014/main" id="{510CF037-376C-4184-BFFA-A9915FB1F11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223370" y="1807086"/>
                  <a:ext cx="709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030" name="Ink 1029">
                  <a:extLst>
                    <a:ext uri="{FF2B5EF4-FFF2-40B4-BE49-F238E27FC236}">
                      <a16:creationId xmlns:a16="http://schemas.microsoft.com/office/drawing/2014/main" id="{0C01A823-3D2D-44C2-9E5B-B56517067046}"/>
                    </a:ext>
                  </a:extLst>
                </p14:cNvPr>
                <p14:cNvContentPartPr/>
                <p14:nvPr/>
              </p14:nvContentPartPr>
              <p14:xfrm>
                <a:off x="7311210" y="1927326"/>
                <a:ext cx="74160" cy="131760"/>
              </p14:xfrm>
            </p:contentPart>
          </mc:Choice>
          <mc:Fallback>
            <p:pic>
              <p:nvPicPr>
                <p:cNvPr id="1030" name="Ink 1029">
                  <a:extLst>
                    <a:ext uri="{FF2B5EF4-FFF2-40B4-BE49-F238E27FC236}">
                      <a16:creationId xmlns:a16="http://schemas.microsoft.com/office/drawing/2014/main" id="{0C01A823-3D2D-44C2-9E5B-B5651706704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302570" y="1918686"/>
                  <a:ext cx="918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031" name="Ink 1030">
                  <a:extLst>
                    <a:ext uri="{FF2B5EF4-FFF2-40B4-BE49-F238E27FC236}">
                      <a16:creationId xmlns:a16="http://schemas.microsoft.com/office/drawing/2014/main" id="{E974EF00-0E7C-4C9E-8DA7-7A6313054944}"/>
                    </a:ext>
                  </a:extLst>
                </p14:cNvPr>
                <p14:cNvContentPartPr/>
                <p14:nvPr/>
              </p14:nvContentPartPr>
              <p14:xfrm>
                <a:off x="7410570" y="1947486"/>
                <a:ext cx="194400" cy="100080"/>
              </p14:xfrm>
            </p:contentPart>
          </mc:Choice>
          <mc:Fallback>
            <p:pic>
              <p:nvPicPr>
                <p:cNvPr id="1031" name="Ink 1030">
                  <a:extLst>
                    <a:ext uri="{FF2B5EF4-FFF2-40B4-BE49-F238E27FC236}">
                      <a16:creationId xmlns:a16="http://schemas.microsoft.com/office/drawing/2014/main" id="{E974EF00-0E7C-4C9E-8DA7-7A631305494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401930" y="1938846"/>
                  <a:ext cx="2120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032" name="Ink 1031">
                  <a:extLst>
                    <a:ext uri="{FF2B5EF4-FFF2-40B4-BE49-F238E27FC236}">
                      <a16:creationId xmlns:a16="http://schemas.microsoft.com/office/drawing/2014/main" id="{970D1232-78F3-49D3-89CC-785BAD251682}"/>
                    </a:ext>
                  </a:extLst>
                </p14:cNvPr>
                <p14:cNvContentPartPr/>
                <p14:nvPr/>
              </p14:nvContentPartPr>
              <p14:xfrm>
                <a:off x="7655730" y="1928046"/>
                <a:ext cx="267480" cy="119520"/>
              </p14:xfrm>
            </p:contentPart>
          </mc:Choice>
          <mc:Fallback>
            <p:pic>
              <p:nvPicPr>
                <p:cNvPr id="1032" name="Ink 1031">
                  <a:extLst>
                    <a:ext uri="{FF2B5EF4-FFF2-40B4-BE49-F238E27FC236}">
                      <a16:creationId xmlns:a16="http://schemas.microsoft.com/office/drawing/2014/main" id="{970D1232-78F3-49D3-89CC-785BAD25168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647090" y="1919046"/>
                  <a:ext cx="2851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033" name="Ink 1032">
                  <a:extLst>
                    <a:ext uri="{FF2B5EF4-FFF2-40B4-BE49-F238E27FC236}">
                      <a16:creationId xmlns:a16="http://schemas.microsoft.com/office/drawing/2014/main" id="{112DD902-4196-4A62-9102-9DB554E3884D}"/>
                    </a:ext>
                  </a:extLst>
                </p14:cNvPr>
                <p14:cNvContentPartPr/>
                <p14:nvPr/>
              </p14:nvContentPartPr>
              <p14:xfrm>
                <a:off x="8116170" y="1845246"/>
                <a:ext cx="175680" cy="198000"/>
              </p14:xfrm>
            </p:contentPart>
          </mc:Choice>
          <mc:Fallback>
            <p:pic>
              <p:nvPicPr>
                <p:cNvPr id="1033" name="Ink 1032">
                  <a:extLst>
                    <a:ext uri="{FF2B5EF4-FFF2-40B4-BE49-F238E27FC236}">
                      <a16:creationId xmlns:a16="http://schemas.microsoft.com/office/drawing/2014/main" id="{112DD902-4196-4A62-9102-9DB554E3884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107530" y="1836606"/>
                  <a:ext cx="1933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034" name="Ink 1033">
                  <a:extLst>
                    <a:ext uri="{FF2B5EF4-FFF2-40B4-BE49-F238E27FC236}">
                      <a16:creationId xmlns:a16="http://schemas.microsoft.com/office/drawing/2014/main" id="{AD77AB62-5D8A-45C5-B80D-16FC6DCEE1AD}"/>
                    </a:ext>
                  </a:extLst>
                </p14:cNvPr>
                <p14:cNvContentPartPr/>
                <p14:nvPr/>
              </p14:nvContentPartPr>
              <p14:xfrm>
                <a:off x="8331450" y="1933806"/>
                <a:ext cx="77760" cy="87840"/>
              </p14:xfrm>
            </p:contentPart>
          </mc:Choice>
          <mc:Fallback>
            <p:pic>
              <p:nvPicPr>
                <p:cNvPr id="1034" name="Ink 1033">
                  <a:extLst>
                    <a:ext uri="{FF2B5EF4-FFF2-40B4-BE49-F238E27FC236}">
                      <a16:creationId xmlns:a16="http://schemas.microsoft.com/office/drawing/2014/main" id="{AD77AB62-5D8A-45C5-B80D-16FC6DCEE1A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322450" y="1924806"/>
                  <a:ext cx="954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035" name="Ink 1034">
                  <a:extLst>
                    <a:ext uri="{FF2B5EF4-FFF2-40B4-BE49-F238E27FC236}">
                      <a16:creationId xmlns:a16="http://schemas.microsoft.com/office/drawing/2014/main" id="{B2BF1562-9A91-4769-A461-74ECC9C4CCD8}"/>
                    </a:ext>
                  </a:extLst>
                </p14:cNvPr>
                <p14:cNvContentPartPr/>
                <p14:nvPr/>
              </p14:nvContentPartPr>
              <p14:xfrm>
                <a:off x="8443770" y="1929486"/>
                <a:ext cx="126360" cy="99720"/>
              </p14:xfrm>
            </p:contentPart>
          </mc:Choice>
          <mc:Fallback>
            <p:pic>
              <p:nvPicPr>
                <p:cNvPr id="1035" name="Ink 1034">
                  <a:extLst>
                    <a:ext uri="{FF2B5EF4-FFF2-40B4-BE49-F238E27FC236}">
                      <a16:creationId xmlns:a16="http://schemas.microsoft.com/office/drawing/2014/main" id="{B2BF1562-9A91-4769-A461-74ECC9C4CCD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435130" y="1920486"/>
                  <a:ext cx="1440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036" name="Ink 1035">
                  <a:extLst>
                    <a:ext uri="{FF2B5EF4-FFF2-40B4-BE49-F238E27FC236}">
                      <a16:creationId xmlns:a16="http://schemas.microsoft.com/office/drawing/2014/main" id="{ACDCA977-39CF-44CB-AE41-53B8C7B4AE50}"/>
                    </a:ext>
                  </a:extLst>
                </p14:cNvPr>
                <p14:cNvContentPartPr/>
                <p14:nvPr/>
              </p14:nvContentPartPr>
              <p14:xfrm>
                <a:off x="8616570" y="1868286"/>
                <a:ext cx="253800" cy="164880"/>
              </p14:xfrm>
            </p:contentPart>
          </mc:Choice>
          <mc:Fallback>
            <p:pic>
              <p:nvPicPr>
                <p:cNvPr id="1036" name="Ink 1035">
                  <a:extLst>
                    <a:ext uri="{FF2B5EF4-FFF2-40B4-BE49-F238E27FC236}">
                      <a16:creationId xmlns:a16="http://schemas.microsoft.com/office/drawing/2014/main" id="{ACDCA977-39CF-44CB-AE41-53B8C7B4AE5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607930" y="1859646"/>
                  <a:ext cx="271440" cy="18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4" name="Group 1053">
            <a:extLst>
              <a:ext uri="{FF2B5EF4-FFF2-40B4-BE49-F238E27FC236}">
                <a16:creationId xmlns:a16="http://schemas.microsoft.com/office/drawing/2014/main" id="{4B0E0871-2266-4140-8023-D4CFF26ECB59}"/>
              </a:ext>
            </a:extLst>
          </p:cNvPr>
          <p:cNvGrpSpPr/>
          <p:nvPr/>
        </p:nvGrpSpPr>
        <p:grpSpPr>
          <a:xfrm>
            <a:off x="9102930" y="1864686"/>
            <a:ext cx="501840" cy="217800"/>
            <a:chOff x="9102930" y="1864686"/>
            <a:chExt cx="501840" cy="21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037" name="Ink 1036">
                  <a:extLst>
                    <a:ext uri="{FF2B5EF4-FFF2-40B4-BE49-F238E27FC236}">
                      <a16:creationId xmlns:a16="http://schemas.microsoft.com/office/drawing/2014/main" id="{B2E260F0-5D81-4760-BC59-B1C39EDD5F13}"/>
                    </a:ext>
                  </a:extLst>
                </p14:cNvPr>
                <p14:cNvContentPartPr/>
                <p14:nvPr/>
              </p14:nvContentPartPr>
              <p14:xfrm>
                <a:off x="9177090" y="1867566"/>
                <a:ext cx="84240" cy="214920"/>
              </p14:xfrm>
            </p:contentPart>
          </mc:Choice>
          <mc:Fallback>
            <p:pic>
              <p:nvPicPr>
                <p:cNvPr id="1037" name="Ink 1036">
                  <a:extLst>
                    <a:ext uri="{FF2B5EF4-FFF2-40B4-BE49-F238E27FC236}">
                      <a16:creationId xmlns:a16="http://schemas.microsoft.com/office/drawing/2014/main" id="{B2E260F0-5D81-4760-BC59-B1C39EDD5F1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168450" y="1858566"/>
                  <a:ext cx="1018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038" name="Ink 1037">
                  <a:extLst>
                    <a:ext uri="{FF2B5EF4-FFF2-40B4-BE49-F238E27FC236}">
                      <a16:creationId xmlns:a16="http://schemas.microsoft.com/office/drawing/2014/main" id="{5F0EFA28-B034-47A4-AB76-DFAB9BCEDE82}"/>
                    </a:ext>
                  </a:extLst>
                </p14:cNvPr>
                <p14:cNvContentPartPr/>
                <p14:nvPr/>
              </p14:nvContentPartPr>
              <p14:xfrm>
                <a:off x="9102930" y="1959006"/>
                <a:ext cx="161280" cy="13680"/>
              </p14:xfrm>
            </p:contentPart>
          </mc:Choice>
          <mc:Fallback>
            <p:pic>
              <p:nvPicPr>
                <p:cNvPr id="1038" name="Ink 1037">
                  <a:extLst>
                    <a:ext uri="{FF2B5EF4-FFF2-40B4-BE49-F238E27FC236}">
                      <a16:creationId xmlns:a16="http://schemas.microsoft.com/office/drawing/2014/main" id="{5F0EFA28-B034-47A4-AB76-DFAB9BCEDE8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093930" y="1950006"/>
                  <a:ext cx="1789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039" name="Ink 1038">
                  <a:extLst>
                    <a:ext uri="{FF2B5EF4-FFF2-40B4-BE49-F238E27FC236}">
                      <a16:creationId xmlns:a16="http://schemas.microsoft.com/office/drawing/2014/main" id="{A55688D5-12F5-41D0-BA6E-C850C9E278A5}"/>
                    </a:ext>
                  </a:extLst>
                </p14:cNvPr>
                <p14:cNvContentPartPr/>
                <p14:nvPr/>
              </p14:nvContentPartPr>
              <p14:xfrm>
                <a:off x="9322890" y="1864686"/>
                <a:ext cx="281880" cy="174960"/>
              </p14:xfrm>
            </p:contentPart>
          </mc:Choice>
          <mc:Fallback>
            <p:pic>
              <p:nvPicPr>
                <p:cNvPr id="1039" name="Ink 1038">
                  <a:extLst>
                    <a:ext uri="{FF2B5EF4-FFF2-40B4-BE49-F238E27FC236}">
                      <a16:creationId xmlns:a16="http://schemas.microsoft.com/office/drawing/2014/main" id="{A55688D5-12F5-41D0-BA6E-C850C9E278A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314250" y="1855686"/>
                  <a:ext cx="299520" cy="19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3" name="Group 1052">
            <a:extLst>
              <a:ext uri="{FF2B5EF4-FFF2-40B4-BE49-F238E27FC236}">
                <a16:creationId xmlns:a16="http://schemas.microsoft.com/office/drawing/2014/main" id="{788E4B1A-2E09-4EB0-9904-1A13EBCAA3B7}"/>
              </a:ext>
            </a:extLst>
          </p:cNvPr>
          <p:cNvGrpSpPr/>
          <p:nvPr/>
        </p:nvGrpSpPr>
        <p:grpSpPr>
          <a:xfrm>
            <a:off x="7495530" y="2318286"/>
            <a:ext cx="1003320" cy="175680"/>
            <a:chOff x="7495530" y="2318286"/>
            <a:chExt cx="1003320" cy="17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040" name="Ink 1039">
                  <a:extLst>
                    <a:ext uri="{FF2B5EF4-FFF2-40B4-BE49-F238E27FC236}">
                      <a16:creationId xmlns:a16="http://schemas.microsoft.com/office/drawing/2014/main" id="{5AEE9506-56D7-44D3-9525-9F44B31AE7C1}"/>
                    </a:ext>
                  </a:extLst>
                </p14:cNvPr>
                <p14:cNvContentPartPr/>
                <p14:nvPr/>
              </p14:nvContentPartPr>
              <p14:xfrm>
                <a:off x="7495530" y="2326566"/>
                <a:ext cx="137160" cy="167400"/>
              </p14:xfrm>
            </p:contentPart>
          </mc:Choice>
          <mc:Fallback>
            <p:pic>
              <p:nvPicPr>
                <p:cNvPr id="1040" name="Ink 1039">
                  <a:extLst>
                    <a:ext uri="{FF2B5EF4-FFF2-40B4-BE49-F238E27FC236}">
                      <a16:creationId xmlns:a16="http://schemas.microsoft.com/office/drawing/2014/main" id="{5AEE9506-56D7-44D3-9525-9F44B31AE7C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486890" y="2317926"/>
                  <a:ext cx="1548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041" name="Ink 1040">
                  <a:extLst>
                    <a:ext uri="{FF2B5EF4-FFF2-40B4-BE49-F238E27FC236}">
                      <a16:creationId xmlns:a16="http://schemas.microsoft.com/office/drawing/2014/main" id="{6AC98275-2CC1-495F-AF5C-96C2725F5465}"/>
                    </a:ext>
                  </a:extLst>
                </p14:cNvPr>
                <p14:cNvContentPartPr/>
                <p14:nvPr/>
              </p14:nvContentPartPr>
              <p14:xfrm>
                <a:off x="7668690" y="2383086"/>
                <a:ext cx="137160" cy="82440"/>
              </p14:xfrm>
            </p:contentPart>
          </mc:Choice>
          <mc:Fallback>
            <p:pic>
              <p:nvPicPr>
                <p:cNvPr id="1041" name="Ink 1040">
                  <a:extLst>
                    <a:ext uri="{FF2B5EF4-FFF2-40B4-BE49-F238E27FC236}">
                      <a16:creationId xmlns:a16="http://schemas.microsoft.com/office/drawing/2014/main" id="{6AC98275-2CC1-495F-AF5C-96C2725F546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659690" y="2374446"/>
                  <a:ext cx="1548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042" name="Ink 1041">
                  <a:extLst>
                    <a:ext uri="{FF2B5EF4-FFF2-40B4-BE49-F238E27FC236}">
                      <a16:creationId xmlns:a16="http://schemas.microsoft.com/office/drawing/2014/main" id="{494EBDAF-7CA5-42D0-996B-A356A3190D5C}"/>
                    </a:ext>
                  </a:extLst>
                </p14:cNvPr>
                <p14:cNvContentPartPr/>
                <p14:nvPr/>
              </p14:nvContentPartPr>
              <p14:xfrm>
                <a:off x="7869930" y="2338086"/>
                <a:ext cx="224640" cy="106200"/>
              </p14:xfrm>
            </p:contentPart>
          </mc:Choice>
          <mc:Fallback>
            <p:pic>
              <p:nvPicPr>
                <p:cNvPr id="1042" name="Ink 1041">
                  <a:extLst>
                    <a:ext uri="{FF2B5EF4-FFF2-40B4-BE49-F238E27FC236}">
                      <a16:creationId xmlns:a16="http://schemas.microsoft.com/office/drawing/2014/main" id="{494EBDAF-7CA5-42D0-996B-A356A3190D5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860930" y="2329446"/>
                  <a:ext cx="2422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043" name="Ink 1042">
                  <a:extLst>
                    <a:ext uri="{FF2B5EF4-FFF2-40B4-BE49-F238E27FC236}">
                      <a16:creationId xmlns:a16="http://schemas.microsoft.com/office/drawing/2014/main" id="{867AFC6C-08DA-4A77-A034-0F0BDC63DB42}"/>
                    </a:ext>
                  </a:extLst>
                </p14:cNvPr>
                <p14:cNvContentPartPr/>
                <p14:nvPr/>
              </p14:nvContentPartPr>
              <p14:xfrm>
                <a:off x="8135250" y="2338806"/>
                <a:ext cx="122760" cy="117720"/>
              </p14:xfrm>
            </p:contentPart>
          </mc:Choice>
          <mc:Fallback>
            <p:pic>
              <p:nvPicPr>
                <p:cNvPr id="1043" name="Ink 1042">
                  <a:extLst>
                    <a:ext uri="{FF2B5EF4-FFF2-40B4-BE49-F238E27FC236}">
                      <a16:creationId xmlns:a16="http://schemas.microsoft.com/office/drawing/2014/main" id="{867AFC6C-08DA-4A77-A034-0F0BDC63DB4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126250" y="2330166"/>
                  <a:ext cx="1404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044" name="Ink 1043">
                  <a:extLst>
                    <a:ext uri="{FF2B5EF4-FFF2-40B4-BE49-F238E27FC236}">
                      <a16:creationId xmlns:a16="http://schemas.microsoft.com/office/drawing/2014/main" id="{B72D2FF3-44A4-42D7-BCF1-BD4E878EB85D}"/>
                    </a:ext>
                  </a:extLst>
                </p14:cNvPr>
                <p14:cNvContentPartPr/>
                <p14:nvPr/>
              </p14:nvContentPartPr>
              <p14:xfrm>
                <a:off x="8270610" y="2318286"/>
                <a:ext cx="228240" cy="118440"/>
              </p14:xfrm>
            </p:contentPart>
          </mc:Choice>
          <mc:Fallback>
            <p:pic>
              <p:nvPicPr>
                <p:cNvPr id="1044" name="Ink 1043">
                  <a:extLst>
                    <a:ext uri="{FF2B5EF4-FFF2-40B4-BE49-F238E27FC236}">
                      <a16:creationId xmlns:a16="http://schemas.microsoft.com/office/drawing/2014/main" id="{B72D2FF3-44A4-42D7-BCF1-BD4E878EB85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261610" y="2309286"/>
                  <a:ext cx="24588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9" name="Group 1058">
            <a:extLst>
              <a:ext uri="{FF2B5EF4-FFF2-40B4-BE49-F238E27FC236}">
                <a16:creationId xmlns:a16="http://schemas.microsoft.com/office/drawing/2014/main" id="{2048B361-24B2-4AB2-87DE-024EE22CE22B}"/>
              </a:ext>
            </a:extLst>
          </p:cNvPr>
          <p:cNvGrpSpPr/>
          <p:nvPr/>
        </p:nvGrpSpPr>
        <p:grpSpPr>
          <a:xfrm>
            <a:off x="8903490" y="2237646"/>
            <a:ext cx="1545480" cy="439560"/>
            <a:chOff x="8903490" y="2237646"/>
            <a:chExt cx="1545480" cy="43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045" name="Ink 1044">
                  <a:extLst>
                    <a:ext uri="{FF2B5EF4-FFF2-40B4-BE49-F238E27FC236}">
                      <a16:creationId xmlns:a16="http://schemas.microsoft.com/office/drawing/2014/main" id="{92FC9961-73DC-4BFE-A775-552B44FF8DE4}"/>
                    </a:ext>
                  </a:extLst>
                </p14:cNvPr>
                <p14:cNvContentPartPr/>
                <p14:nvPr/>
              </p14:nvContentPartPr>
              <p14:xfrm>
                <a:off x="8921850" y="2321886"/>
                <a:ext cx="70200" cy="281520"/>
              </p14:xfrm>
            </p:contentPart>
          </mc:Choice>
          <mc:Fallback>
            <p:pic>
              <p:nvPicPr>
                <p:cNvPr id="1045" name="Ink 1044">
                  <a:extLst>
                    <a:ext uri="{FF2B5EF4-FFF2-40B4-BE49-F238E27FC236}">
                      <a16:creationId xmlns:a16="http://schemas.microsoft.com/office/drawing/2014/main" id="{92FC9961-73DC-4BFE-A775-552B44FF8DE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912850" y="2313246"/>
                  <a:ext cx="878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046" name="Ink 1045">
                  <a:extLst>
                    <a:ext uri="{FF2B5EF4-FFF2-40B4-BE49-F238E27FC236}">
                      <a16:creationId xmlns:a16="http://schemas.microsoft.com/office/drawing/2014/main" id="{3A1AC5C3-3A64-4353-9E1F-155DF24FDD47}"/>
                    </a:ext>
                  </a:extLst>
                </p14:cNvPr>
                <p14:cNvContentPartPr/>
                <p14:nvPr/>
              </p14:nvContentPartPr>
              <p14:xfrm>
                <a:off x="8903490" y="2340606"/>
                <a:ext cx="131760" cy="89640"/>
              </p14:xfrm>
            </p:contentPart>
          </mc:Choice>
          <mc:Fallback>
            <p:pic>
              <p:nvPicPr>
                <p:cNvPr id="1046" name="Ink 1045">
                  <a:extLst>
                    <a:ext uri="{FF2B5EF4-FFF2-40B4-BE49-F238E27FC236}">
                      <a16:creationId xmlns:a16="http://schemas.microsoft.com/office/drawing/2014/main" id="{3A1AC5C3-3A64-4353-9E1F-155DF24FDD4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894850" y="2331606"/>
                  <a:ext cx="1494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047" name="Ink 1046">
                  <a:extLst>
                    <a:ext uri="{FF2B5EF4-FFF2-40B4-BE49-F238E27FC236}">
                      <a16:creationId xmlns:a16="http://schemas.microsoft.com/office/drawing/2014/main" id="{BF02909A-3084-4AD1-9CA1-B7D77C04B442}"/>
                    </a:ext>
                  </a:extLst>
                </p14:cNvPr>
                <p14:cNvContentPartPr/>
                <p14:nvPr/>
              </p14:nvContentPartPr>
              <p14:xfrm>
                <a:off x="9088530" y="2338446"/>
                <a:ext cx="194040" cy="106560"/>
              </p14:xfrm>
            </p:contentPart>
          </mc:Choice>
          <mc:Fallback>
            <p:pic>
              <p:nvPicPr>
                <p:cNvPr id="1047" name="Ink 1046">
                  <a:extLst>
                    <a:ext uri="{FF2B5EF4-FFF2-40B4-BE49-F238E27FC236}">
                      <a16:creationId xmlns:a16="http://schemas.microsoft.com/office/drawing/2014/main" id="{BF02909A-3084-4AD1-9CA1-B7D77C04B44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079530" y="2329446"/>
                  <a:ext cx="2116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048" name="Ink 1047">
                  <a:extLst>
                    <a:ext uri="{FF2B5EF4-FFF2-40B4-BE49-F238E27FC236}">
                      <a16:creationId xmlns:a16="http://schemas.microsoft.com/office/drawing/2014/main" id="{BD7F05FF-114B-43E7-BC24-9B2F9C6C2065}"/>
                    </a:ext>
                  </a:extLst>
                </p14:cNvPr>
                <p14:cNvContentPartPr/>
                <p14:nvPr/>
              </p14:nvContentPartPr>
              <p14:xfrm>
                <a:off x="9313170" y="2246286"/>
                <a:ext cx="127800" cy="214560"/>
              </p14:xfrm>
            </p:contentPart>
          </mc:Choice>
          <mc:Fallback>
            <p:pic>
              <p:nvPicPr>
                <p:cNvPr id="1048" name="Ink 1047">
                  <a:extLst>
                    <a:ext uri="{FF2B5EF4-FFF2-40B4-BE49-F238E27FC236}">
                      <a16:creationId xmlns:a16="http://schemas.microsoft.com/office/drawing/2014/main" id="{BD7F05FF-114B-43E7-BC24-9B2F9C6C206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304170" y="2237646"/>
                  <a:ext cx="1454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049" name="Ink 1048">
                  <a:extLst>
                    <a:ext uri="{FF2B5EF4-FFF2-40B4-BE49-F238E27FC236}">
                      <a16:creationId xmlns:a16="http://schemas.microsoft.com/office/drawing/2014/main" id="{65C36E0C-0D1A-4820-A6C3-574BD197536E}"/>
                    </a:ext>
                  </a:extLst>
                </p14:cNvPr>
                <p14:cNvContentPartPr/>
                <p14:nvPr/>
              </p14:nvContentPartPr>
              <p14:xfrm>
                <a:off x="9472290" y="2347806"/>
                <a:ext cx="110880" cy="127080"/>
              </p14:xfrm>
            </p:contentPart>
          </mc:Choice>
          <mc:Fallback>
            <p:pic>
              <p:nvPicPr>
                <p:cNvPr id="1049" name="Ink 1048">
                  <a:extLst>
                    <a:ext uri="{FF2B5EF4-FFF2-40B4-BE49-F238E27FC236}">
                      <a16:creationId xmlns:a16="http://schemas.microsoft.com/office/drawing/2014/main" id="{65C36E0C-0D1A-4820-A6C3-574BD197536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463290" y="2338806"/>
                  <a:ext cx="1285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050" name="Ink 1049">
                  <a:extLst>
                    <a:ext uri="{FF2B5EF4-FFF2-40B4-BE49-F238E27FC236}">
                      <a16:creationId xmlns:a16="http://schemas.microsoft.com/office/drawing/2014/main" id="{19EFBE53-DC7B-44F1-AC07-AD9C7381204C}"/>
                    </a:ext>
                  </a:extLst>
                </p14:cNvPr>
                <p14:cNvContentPartPr/>
                <p14:nvPr/>
              </p14:nvContentPartPr>
              <p14:xfrm>
                <a:off x="9614490" y="2251686"/>
                <a:ext cx="110880" cy="199440"/>
              </p14:xfrm>
            </p:contentPart>
          </mc:Choice>
          <mc:Fallback>
            <p:pic>
              <p:nvPicPr>
                <p:cNvPr id="1050" name="Ink 1049">
                  <a:extLst>
                    <a:ext uri="{FF2B5EF4-FFF2-40B4-BE49-F238E27FC236}">
                      <a16:creationId xmlns:a16="http://schemas.microsoft.com/office/drawing/2014/main" id="{19EFBE53-DC7B-44F1-AC07-AD9C7381204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605490" y="2242686"/>
                  <a:ext cx="1285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051" name="Ink 1050">
                  <a:extLst>
                    <a:ext uri="{FF2B5EF4-FFF2-40B4-BE49-F238E27FC236}">
                      <a16:creationId xmlns:a16="http://schemas.microsoft.com/office/drawing/2014/main" id="{8AA4AB08-B1CE-4190-93EE-E1BBBD6A4A71}"/>
                    </a:ext>
                  </a:extLst>
                </p14:cNvPr>
                <p14:cNvContentPartPr/>
                <p14:nvPr/>
              </p14:nvContentPartPr>
              <p14:xfrm>
                <a:off x="9767850" y="2271126"/>
                <a:ext cx="33480" cy="151560"/>
              </p14:xfrm>
            </p:contentPart>
          </mc:Choice>
          <mc:Fallback>
            <p:pic>
              <p:nvPicPr>
                <p:cNvPr id="1051" name="Ink 1050">
                  <a:extLst>
                    <a:ext uri="{FF2B5EF4-FFF2-40B4-BE49-F238E27FC236}">
                      <a16:creationId xmlns:a16="http://schemas.microsoft.com/office/drawing/2014/main" id="{8AA4AB08-B1CE-4190-93EE-E1BBBD6A4A7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758850" y="2262486"/>
                  <a:ext cx="511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056" name="Ink 1055">
                  <a:extLst>
                    <a:ext uri="{FF2B5EF4-FFF2-40B4-BE49-F238E27FC236}">
                      <a16:creationId xmlns:a16="http://schemas.microsoft.com/office/drawing/2014/main" id="{046E906C-240A-4EDE-B73C-66E1B2C0CD39}"/>
                    </a:ext>
                  </a:extLst>
                </p14:cNvPr>
                <p14:cNvContentPartPr/>
                <p14:nvPr/>
              </p14:nvContentPartPr>
              <p14:xfrm>
                <a:off x="9895650" y="2237646"/>
                <a:ext cx="145800" cy="231840"/>
              </p14:xfrm>
            </p:contentPart>
          </mc:Choice>
          <mc:Fallback>
            <p:pic>
              <p:nvPicPr>
                <p:cNvPr id="1056" name="Ink 1055">
                  <a:extLst>
                    <a:ext uri="{FF2B5EF4-FFF2-40B4-BE49-F238E27FC236}">
                      <a16:creationId xmlns:a16="http://schemas.microsoft.com/office/drawing/2014/main" id="{046E906C-240A-4EDE-B73C-66E1B2C0CD3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886650" y="2229006"/>
                  <a:ext cx="1634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057" name="Ink 1056">
                  <a:extLst>
                    <a:ext uri="{FF2B5EF4-FFF2-40B4-BE49-F238E27FC236}">
                      <a16:creationId xmlns:a16="http://schemas.microsoft.com/office/drawing/2014/main" id="{4B468A3B-F259-497B-B75C-E40762AD7520}"/>
                    </a:ext>
                  </a:extLst>
                </p14:cNvPr>
                <p14:cNvContentPartPr/>
                <p14:nvPr/>
              </p14:nvContentPartPr>
              <p14:xfrm>
                <a:off x="9984210" y="2261046"/>
                <a:ext cx="251280" cy="204480"/>
              </p14:xfrm>
            </p:contentPart>
          </mc:Choice>
          <mc:Fallback>
            <p:pic>
              <p:nvPicPr>
                <p:cNvPr id="1057" name="Ink 1056">
                  <a:extLst>
                    <a:ext uri="{FF2B5EF4-FFF2-40B4-BE49-F238E27FC236}">
                      <a16:creationId xmlns:a16="http://schemas.microsoft.com/office/drawing/2014/main" id="{4B468A3B-F259-497B-B75C-E40762AD752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975210" y="2252406"/>
                  <a:ext cx="2689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58" name="Ink 1057">
                  <a:extLst>
                    <a:ext uri="{FF2B5EF4-FFF2-40B4-BE49-F238E27FC236}">
                      <a16:creationId xmlns:a16="http://schemas.microsoft.com/office/drawing/2014/main" id="{8019A729-080B-407B-9A6A-8D90831BED1C}"/>
                    </a:ext>
                  </a:extLst>
                </p14:cNvPr>
                <p14:cNvContentPartPr/>
                <p14:nvPr/>
              </p14:nvContentPartPr>
              <p14:xfrm>
                <a:off x="10307490" y="2375166"/>
                <a:ext cx="141480" cy="302040"/>
              </p14:xfrm>
            </p:contentPart>
          </mc:Choice>
          <mc:Fallback>
            <p:pic>
              <p:nvPicPr>
                <p:cNvPr id="1058" name="Ink 1057">
                  <a:extLst>
                    <a:ext uri="{FF2B5EF4-FFF2-40B4-BE49-F238E27FC236}">
                      <a16:creationId xmlns:a16="http://schemas.microsoft.com/office/drawing/2014/main" id="{8019A729-080B-407B-9A6A-8D90831BED1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298850" y="2366526"/>
                  <a:ext cx="159120" cy="31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1060" name="Ink 1059">
                <a:extLst>
                  <a:ext uri="{FF2B5EF4-FFF2-40B4-BE49-F238E27FC236}">
                    <a16:creationId xmlns:a16="http://schemas.microsoft.com/office/drawing/2014/main" id="{28C1AAB0-64EA-4C86-BA49-02947978C16F}"/>
                  </a:ext>
                </a:extLst>
              </p14:cNvPr>
              <p14:cNvContentPartPr/>
              <p14:nvPr/>
            </p14:nvContentPartPr>
            <p14:xfrm>
              <a:off x="4013970" y="5170926"/>
              <a:ext cx="35280" cy="1150560"/>
            </p14:xfrm>
          </p:contentPart>
        </mc:Choice>
        <mc:Fallback>
          <p:pic>
            <p:nvPicPr>
              <p:cNvPr id="1060" name="Ink 1059">
                <a:extLst>
                  <a:ext uri="{FF2B5EF4-FFF2-40B4-BE49-F238E27FC236}">
                    <a16:creationId xmlns:a16="http://schemas.microsoft.com/office/drawing/2014/main" id="{28C1AAB0-64EA-4C86-BA49-02947978C16F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4005330" y="5161926"/>
                <a:ext cx="52920" cy="11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1061" name="Ink 1060">
                <a:extLst>
                  <a:ext uri="{FF2B5EF4-FFF2-40B4-BE49-F238E27FC236}">
                    <a16:creationId xmlns:a16="http://schemas.microsoft.com/office/drawing/2014/main" id="{3323BD02-7DAD-492E-A9B3-5477EA045258}"/>
                  </a:ext>
                </a:extLst>
              </p14:cNvPr>
              <p14:cNvContentPartPr/>
              <p14:nvPr/>
            </p14:nvContentPartPr>
            <p14:xfrm>
              <a:off x="1936410" y="5068686"/>
              <a:ext cx="26640" cy="1420200"/>
            </p14:xfrm>
          </p:contentPart>
        </mc:Choice>
        <mc:Fallback>
          <p:pic>
            <p:nvPicPr>
              <p:cNvPr id="1061" name="Ink 1060">
                <a:extLst>
                  <a:ext uri="{FF2B5EF4-FFF2-40B4-BE49-F238E27FC236}">
                    <a16:creationId xmlns:a16="http://schemas.microsoft.com/office/drawing/2014/main" id="{3323BD02-7DAD-492E-A9B3-5477EA045258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1927770" y="5059686"/>
                <a:ext cx="44280" cy="143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1062" name="Ink 1061">
                <a:extLst>
                  <a:ext uri="{FF2B5EF4-FFF2-40B4-BE49-F238E27FC236}">
                    <a16:creationId xmlns:a16="http://schemas.microsoft.com/office/drawing/2014/main" id="{306802CB-A275-4832-8E3C-913DC73A7661}"/>
                  </a:ext>
                </a:extLst>
              </p14:cNvPr>
              <p14:cNvContentPartPr/>
              <p14:nvPr/>
            </p14:nvContentPartPr>
            <p14:xfrm>
              <a:off x="4328970" y="6060846"/>
              <a:ext cx="270000" cy="61560"/>
            </p14:xfrm>
          </p:contentPart>
        </mc:Choice>
        <mc:Fallback>
          <p:pic>
            <p:nvPicPr>
              <p:cNvPr id="1062" name="Ink 1061">
                <a:extLst>
                  <a:ext uri="{FF2B5EF4-FFF2-40B4-BE49-F238E27FC236}">
                    <a16:creationId xmlns:a16="http://schemas.microsoft.com/office/drawing/2014/main" id="{306802CB-A275-4832-8E3C-913DC73A7661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4320330" y="6051846"/>
                <a:ext cx="287640" cy="7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5" name="Group 1064">
            <a:extLst>
              <a:ext uri="{FF2B5EF4-FFF2-40B4-BE49-F238E27FC236}">
                <a16:creationId xmlns:a16="http://schemas.microsoft.com/office/drawing/2014/main" id="{7E006BA2-181F-4B37-AE21-849EC5F391F1}"/>
              </a:ext>
            </a:extLst>
          </p:cNvPr>
          <p:cNvGrpSpPr/>
          <p:nvPr/>
        </p:nvGrpSpPr>
        <p:grpSpPr>
          <a:xfrm>
            <a:off x="5370090" y="5115846"/>
            <a:ext cx="1553760" cy="1353960"/>
            <a:chOff x="5370090" y="5115846"/>
            <a:chExt cx="1553760" cy="135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63" name="Ink 1062">
                  <a:extLst>
                    <a:ext uri="{FF2B5EF4-FFF2-40B4-BE49-F238E27FC236}">
                      <a16:creationId xmlns:a16="http://schemas.microsoft.com/office/drawing/2014/main" id="{C945569D-E225-410A-A66D-4BCCAA35FC07}"/>
                    </a:ext>
                  </a:extLst>
                </p14:cNvPr>
                <p14:cNvContentPartPr/>
                <p14:nvPr/>
              </p14:nvContentPartPr>
              <p14:xfrm>
                <a:off x="5453610" y="5162286"/>
                <a:ext cx="1464480" cy="1307520"/>
              </p14:xfrm>
            </p:contentPart>
          </mc:Choice>
          <mc:Fallback>
            <p:pic>
              <p:nvPicPr>
                <p:cNvPr id="1063" name="Ink 1062">
                  <a:extLst>
                    <a:ext uri="{FF2B5EF4-FFF2-40B4-BE49-F238E27FC236}">
                      <a16:creationId xmlns:a16="http://schemas.microsoft.com/office/drawing/2014/main" id="{C945569D-E225-410A-A66D-4BCCAA35FC0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444970" y="5153286"/>
                  <a:ext cx="1482120" cy="13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64" name="Ink 1063">
                  <a:extLst>
                    <a:ext uri="{FF2B5EF4-FFF2-40B4-BE49-F238E27FC236}">
                      <a16:creationId xmlns:a16="http://schemas.microsoft.com/office/drawing/2014/main" id="{E657D0CE-CCBE-46D7-A8C5-AD42E675D55D}"/>
                    </a:ext>
                  </a:extLst>
                </p14:cNvPr>
                <p14:cNvContentPartPr/>
                <p14:nvPr/>
              </p14:nvContentPartPr>
              <p14:xfrm>
                <a:off x="5370090" y="5115846"/>
                <a:ext cx="1553760" cy="1290600"/>
              </p14:xfrm>
            </p:contentPart>
          </mc:Choice>
          <mc:Fallback>
            <p:pic>
              <p:nvPicPr>
                <p:cNvPr id="1064" name="Ink 1063">
                  <a:extLst>
                    <a:ext uri="{FF2B5EF4-FFF2-40B4-BE49-F238E27FC236}">
                      <a16:creationId xmlns:a16="http://schemas.microsoft.com/office/drawing/2014/main" id="{E657D0CE-CCBE-46D7-A8C5-AD42E675D55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361090" y="5106846"/>
                  <a:ext cx="1571400" cy="1308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5046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Observations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A5E6CCB-8E31-4CFB-8DE3-1748D492722B}"/>
              </a:ext>
            </a:extLst>
          </p:cNvPr>
          <p:cNvGrpSpPr/>
          <p:nvPr/>
        </p:nvGrpSpPr>
        <p:grpSpPr>
          <a:xfrm>
            <a:off x="761370" y="1242966"/>
            <a:ext cx="474840" cy="460800"/>
            <a:chOff x="761370" y="1242966"/>
            <a:chExt cx="474840" cy="46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D05550C-E57B-4F6D-97D5-64DF885B033E}"/>
                    </a:ext>
                  </a:extLst>
                </p14:cNvPr>
                <p14:cNvContentPartPr/>
                <p14:nvPr/>
              </p14:nvContentPartPr>
              <p14:xfrm>
                <a:off x="987450" y="1348446"/>
                <a:ext cx="37440" cy="2221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D05550C-E57B-4F6D-97D5-64DF885B033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78810" y="1339806"/>
                  <a:ext cx="550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963A89E-FCFE-4793-82E4-F6D4C3BB8A01}"/>
                    </a:ext>
                  </a:extLst>
                </p14:cNvPr>
                <p14:cNvContentPartPr/>
                <p14:nvPr/>
              </p14:nvContentPartPr>
              <p14:xfrm>
                <a:off x="761370" y="1242966"/>
                <a:ext cx="474840" cy="4608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963A89E-FCFE-4793-82E4-F6D4C3BB8A0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52370" y="1234326"/>
                  <a:ext cx="492480" cy="47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0F06352-5163-4F94-9C28-05B6E4CD6946}"/>
              </a:ext>
            </a:extLst>
          </p:cNvPr>
          <p:cNvGrpSpPr/>
          <p:nvPr/>
        </p:nvGrpSpPr>
        <p:grpSpPr>
          <a:xfrm>
            <a:off x="2108130" y="1313886"/>
            <a:ext cx="1060560" cy="226440"/>
            <a:chOff x="2108130" y="1313886"/>
            <a:chExt cx="1060560" cy="22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32B5BCE-73D7-47F9-820B-1E2D16C02F48}"/>
                    </a:ext>
                  </a:extLst>
                </p14:cNvPr>
                <p14:cNvContentPartPr/>
                <p14:nvPr/>
              </p14:nvContentPartPr>
              <p14:xfrm>
                <a:off x="2108130" y="1380126"/>
                <a:ext cx="189720" cy="1360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32B5BCE-73D7-47F9-820B-1E2D16C02F4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99130" y="1371126"/>
                  <a:ext cx="2073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0198E06-5548-4A5F-9CEE-C72AB196C657}"/>
                    </a:ext>
                  </a:extLst>
                </p14:cNvPr>
                <p14:cNvContentPartPr/>
                <p14:nvPr/>
              </p14:nvContentPartPr>
              <p14:xfrm>
                <a:off x="2378490" y="1409286"/>
                <a:ext cx="32400" cy="1029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0198E06-5548-4A5F-9CEE-C72AB196C65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69850" y="1400286"/>
                  <a:ext cx="500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CE32D43-D57F-4195-B9C1-5F60BF833754}"/>
                    </a:ext>
                  </a:extLst>
                </p14:cNvPr>
                <p14:cNvContentPartPr/>
                <p14:nvPr/>
              </p14:nvContentPartPr>
              <p14:xfrm>
                <a:off x="2363730" y="1337646"/>
                <a:ext cx="205200" cy="1753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CE32D43-D57F-4195-B9C1-5F60BF83375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55090" y="1329006"/>
                  <a:ext cx="2228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CFE1975-05EA-4CC6-A8A8-A90F8E383905}"/>
                    </a:ext>
                  </a:extLst>
                </p14:cNvPr>
                <p14:cNvContentPartPr/>
                <p14:nvPr/>
              </p14:nvContentPartPr>
              <p14:xfrm>
                <a:off x="2600970" y="1358886"/>
                <a:ext cx="63720" cy="1699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CFE1975-05EA-4CC6-A8A8-A90F8E38390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91970" y="1349886"/>
                  <a:ext cx="813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C2449C4-990D-40E5-8EFC-DF1679094CF9}"/>
                    </a:ext>
                  </a:extLst>
                </p14:cNvPr>
                <p14:cNvContentPartPr/>
                <p14:nvPr/>
              </p14:nvContentPartPr>
              <p14:xfrm>
                <a:off x="2743890" y="1400646"/>
                <a:ext cx="162360" cy="1184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C2449C4-990D-40E5-8EFC-DF1679094CF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735250" y="1392006"/>
                  <a:ext cx="1800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6048314-3B17-4881-9367-4C95F6BE879C}"/>
                    </a:ext>
                  </a:extLst>
                </p14:cNvPr>
                <p14:cNvContentPartPr/>
                <p14:nvPr/>
              </p14:nvContentPartPr>
              <p14:xfrm>
                <a:off x="2983650" y="1411086"/>
                <a:ext cx="118800" cy="1292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6048314-3B17-4881-9367-4C95F6BE879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974650" y="1402086"/>
                  <a:ext cx="1364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022034E-3917-4F79-AC56-CC72E8568AA6}"/>
                    </a:ext>
                  </a:extLst>
                </p14:cNvPr>
                <p14:cNvContentPartPr/>
                <p14:nvPr/>
              </p14:nvContentPartPr>
              <p14:xfrm>
                <a:off x="3137370" y="1313886"/>
                <a:ext cx="31320" cy="2005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022034E-3917-4F79-AC56-CC72E8568AA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28370" y="1304886"/>
                  <a:ext cx="48960" cy="21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2DBC6D5-4E1B-4A7D-A629-05603754EC46}"/>
              </a:ext>
            </a:extLst>
          </p:cNvPr>
          <p:cNvGrpSpPr/>
          <p:nvPr/>
        </p:nvGrpSpPr>
        <p:grpSpPr>
          <a:xfrm>
            <a:off x="3567570" y="1260606"/>
            <a:ext cx="451440" cy="252360"/>
            <a:chOff x="3567570" y="1260606"/>
            <a:chExt cx="451440" cy="25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51DB08F-A619-4E1D-9CD7-DB9EB6E192B6}"/>
                    </a:ext>
                  </a:extLst>
                </p14:cNvPr>
                <p14:cNvContentPartPr/>
                <p14:nvPr/>
              </p14:nvContentPartPr>
              <p14:xfrm>
                <a:off x="3567570" y="1349166"/>
                <a:ext cx="293760" cy="1512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51DB08F-A619-4E1D-9CD7-DB9EB6E192B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558570" y="1340166"/>
                  <a:ext cx="3114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CF8C475-E2B3-49D5-9F5C-68DD042C37C8}"/>
                    </a:ext>
                  </a:extLst>
                </p14:cNvPr>
                <p14:cNvContentPartPr/>
                <p14:nvPr/>
              </p14:nvContentPartPr>
              <p14:xfrm>
                <a:off x="3836490" y="1260606"/>
                <a:ext cx="182520" cy="2523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CF8C475-E2B3-49D5-9F5C-68DD042C37C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827850" y="1251966"/>
                  <a:ext cx="200160" cy="27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75AEE21-CA46-4F9E-9568-0AB28F35109B}"/>
              </a:ext>
            </a:extLst>
          </p:cNvPr>
          <p:cNvGrpSpPr/>
          <p:nvPr/>
        </p:nvGrpSpPr>
        <p:grpSpPr>
          <a:xfrm>
            <a:off x="8020410" y="605406"/>
            <a:ext cx="932040" cy="266760"/>
            <a:chOff x="8020410" y="605406"/>
            <a:chExt cx="932040" cy="26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D1F2257-592D-4B15-962E-B35985811041}"/>
                    </a:ext>
                  </a:extLst>
                </p14:cNvPr>
                <p14:cNvContentPartPr/>
                <p14:nvPr/>
              </p14:nvContentPartPr>
              <p14:xfrm>
                <a:off x="8020410" y="605406"/>
                <a:ext cx="153720" cy="2667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D1F2257-592D-4B15-962E-B3598581104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011410" y="596406"/>
                  <a:ext cx="17136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6373AE1-05D1-4B89-892C-98FB938AEF2B}"/>
                    </a:ext>
                  </a:extLst>
                </p14:cNvPr>
                <p14:cNvContentPartPr/>
                <p14:nvPr/>
              </p14:nvContentPartPr>
              <p14:xfrm>
                <a:off x="8239650" y="638526"/>
                <a:ext cx="102960" cy="2235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6373AE1-05D1-4B89-892C-98FB938AEF2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230650" y="629886"/>
                  <a:ext cx="1206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732B41B-BF30-43C5-A280-0E10EEEABE73}"/>
                    </a:ext>
                  </a:extLst>
                </p14:cNvPr>
                <p14:cNvContentPartPr/>
                <p14:nvPr/>
              </p14:nvContentPartPr>
              <p14:xfrm>
                <a:off x="8402730" y="672726"/>
                <a:ext cx="106560" cy="1483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732B41B-BF30-43C5-A280-0E10EEEABE7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393730" y="663726"/>
                  <a:ext cx="1242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BBFA061-B8A6-44A7-909B-D756312852B4}"/>
                    </a:ext>
                  </a:extLst>
                </p14:cNvPr>
                <p14:cNvContentPartPr/>
                <p14:nvPr/>
              </p14:nvContentPartPr>
              <p14:xfrm>
                <a:off x="8525130" y="606486"/>
                <a:ext cx="126360" cy="2631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BBFA061-B8A6-44A7-909B-D756312852B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516490" y="597846"/>
                  <a:ext cx="1440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F45950C-7851-481F-AA52-4B4DF1AB9657}"/>
                    </a:ext>
                  </a:extLst>
                </p14:cNvPr>
                <p14:cNvContentPartPr/>
                <p14:nvPr/>
              </p14:nvContentPartPr>
              <p14:xfrm>
                <a:off x="8835090" y="715566"/>
                <a:ext cx="117360" cy="320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F45950C-7851-481F-AA52-4B4DF1AB965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826450" y="706926"/>
                  <a:ext cx="1350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620F68A-7A1E-4212-BB3B-F1FA8FFE1DCF}"/>
                    </a:ext>
                  </a:extLst>
                </p14:cNvPr>
                <p14:cNvContentPartPr/>
                <p14:nvPr/>
              </p14:nvContentPartPr>
              <p14:xfrm>
                <a:off x="8858130" y="813486"/>
                <a:ext cx="64440" cy="32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620F68A-7A1E-4212-BB3B-F1FA8FFE1DC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849490" y="804486"/>
                  <a:ext cx="8208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D02DFF6-80FC-453D-A31A-40A3210145BF}"/>
              </a:ext>
            </a:extLst>
          </p:cNvPr>
          <p:cNvGrpSpPr/>
          <p:nvPr/>
        </p:nvGrpSpPr>
        <p:grpSpPr>
          <a:xfrm>
            <a:off x="9235050" y="619806"/>
            <a:ext cx="405720" cy="235080"/>
            <a:chOff x="9235050" y="619806"/>
            <a:chExt cx="405720" cy="23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938E427-89C8-495C-BF80-4BFF3AED1EB8}"/>
                    </a:ext>
                  </a:extLst>
                </p14:cNvPr>
                <p14:cNvContentPartPr/>
                <p14:nvPr/>
              </p14:nvContentPartPr>
              <p14:xfrm>
                <a:off x="9235050" y="691446"/>
                <a:ext cx="260640" cy="1490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938E427-89C8-495C-BF80-4BFF3AED1EB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226050" y="682806"/>
                  <a:ext cx="2782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FC5F15B-B224-43DC-883C-478BE49011EE}"/>
                    </a:ext>
                  </a:extLst>
                </p14:cNvPr>
                <p14:cNvContentPartPr/>
                <p14:nvPr/>
              </p14:nvContentPartPr>
              <p14:xfrm>
                <a:off x="9534930" y="619806"/>
                <a:ext cx="105840" cy="2350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FC5F15B-B224-43DC-883C-478BE49011E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525930" y="611166"/>
                  <a:ext cx="123480" cy="25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28B2D709-F88E-4252-BCD1-A093973F7657}"/>
                  </a:ext>
                </a:extLst>
              </p14:cNvPr>
              <p14:cNvContentPartPr/>
              <p14:nvPr/>
            </p14:nvContentPartPr>
            <p14:xfrm>
              <a:off x="9984930" y="592446"/>
              <a:ext cx="272160" cy="3564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8B2D709-F88E-4252-BCD1-A093973F765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976290" y="583806"/>
                <a:ext cx="289800" cy="374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162B2917-68A8-40A4-B2BB-0C7196CF45A1}"/>
              </a:ext>
            </a:extLst>
          </p:cNvPr>
          <p:cNvGrpSpPr/>
          <p:nvPr/>
        </p:nvGrpSpPr>
        <p:grpSpPr>
          <a:xfrm>
            <a:off x="10586490" y="688206"/>
            <a:ext cx="518400" cy="368640"/>
            <a:chOff x="10586490" y="688206"/>
            <a:chExt cx="518400" cy="36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503A42E-0B3F-4E1D-B1A2-20F9E55A12E3}"/>
                    </a:ext>
                  </a:extLst>
                </p14:cNvPr>
                <p14:cNvContentPartPr/>
                <p14:nvPr/>
              </p14:nvContentPartPr>
              <p14:xfrm>
                <a:off x="10586490" y="746166"/>
                <a:ext cx="106200" cy="892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503A42E-0B3F-4E1D-B1A2-20F9E55A12E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577850" y="737166"/>
                  <a:ext cx="1238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23F67A3-DDD0-42CE-9C61-4CA540B369F5}"/>
                    </a:ext>
                  </a:extLst>
                </p14:cNvPr>
                <p14:cNvContentPartPr/>
                <p14:nvPr/>
              </p14:nvContentPartPr>
              <p14:xfrm>
                <a:off x="10611330" y="731406"/>
                <a:ext cx="144360" cy="1224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23F67A3-DDD0-42CE-9C61-4CA540B369F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602690" y="722766"/>
                  <a:ext cx="1620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CBA862F-9DBB-4EDC-A817-BAE03BEED5D6}"/>
                    </a:ext>
                  </a:extLst>
                </p14:cNvPr>
                <p14:cNvContentPartPr/>
                <p14:nvPr/>
              </p14:nvContentPartPr>
              <p14:xfrm>
                <a:off x="10745610" y="688206"/>
                <a:ext cx="203760" cy="3686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CBA862F-9DBB-4EDC-A817-BAE03BEED5D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736610" y="679206"/>
                  <a:ext cx="22140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C4C02EF-2FAE-43ED-ABA1-3E61F8F5090B}"/>
                    </a:ext>
                  </a:extLst>
                </p14:cNvPr>
                <p14:cNvContentPartPr/>
                <p14:nvPr/>
              </p14:nvContentPartPr>
              <p14:xfrm>
                <a:off x="10962330" y="784686"/>
                <a:ext cx="82440" cy="957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C4C02EF-2FAE-43ED-ABA1-3E61F8F5090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953330" y="775686"/>
                  <a:ext cx="1000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F878C97-E4EA-44DF-94FC-151A07867752}"/>
                    </a:ext>
                  </a:extLst>
                </p14:cNvPr>
                <p14:cNvContentPartPr/>
                <p14:nvPr/>
              </p14:nvContentPartPr>
              <p14:xfrm>
                <a:off x="11014530" y="781806"/>
                <a:ext cx="90360" cy="1159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F878C97-E4EA-44DF-94FC-151A0786775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005530" y="772806"/>
                  <a:ext cx="108000" cy="13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158EFFF-8522-44CF-B5D7-0F423515B40B}"/>
              </a:ext>
            </a:extLst>
          </p:cNvPr>
          <p:cNvGrpSpPr/>
          <p:nvPr/>
        </p:nvGrpSpPr>
        <p:grpSpPr>
          <a:xfrm>
            <a:off x="9081690" y="1095366"/>
            <a:ext cx="590040" cy="215280"/>
            <a:chOff x="9081690" y="1095366"/>
            <a:chExt cx="590040" cy="21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8B005AB-4D30-445B-AE68-4A57865771C1}"/>
                    </a:ext>
                  </a:extLst>
                </p14:cNvPr>
                <p14:cNvContentPartPr/>
                <p14:nvPr/>
              </p14:nvContentPartPr>
              <p14:xfrm>
                <a:off x="9081690" y="1233966"/>
                <a:ext cx="189720" cy="766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8B005AB-4D30-445B-AE68-4A57865771C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073050" y="1225326"/>
                  <a:ext cx="2073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4A5A08C-67C1-42F5-9E68-20A4ABD20682}"/>
                    </a:ext>
                  </a:extLst>
                </p14:cNvPr>
                <p14:cNvContentPartPr/>
                <p14:nvPr/>
              </p14:nvContentPartPr>
              <p14:xfrm>
                <a:off x="9309930" y="1095366"/>
                <a:ext cx="201960" cy="1990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4A5A08C-67C1-42F5-9E68-20A4ABD2068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300930" y="1086726"/>
                  <a:ext cx="2196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D042317-2C96-4D58-BE30-1DA34D1BC6FF}"/>
                    </a:ext>
                  </a:extLst>
                </p14:cNvPr>
                <p14:cNvContentPartPr/>
                <p14:nvPr/>
              </p14:nvContentPartPr>
              <p14:xfrm>
                <a:off x="9419010" y="1104726"/>
                <a:ext cx="252720" cy="1890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D042317-2C96-4D58-BE30-1DA34D1BC6F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410010" y="1095726"/>
                  <a:ext cx="270360" cy="20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8" name="Group 1047">
            <a:extLst>
              <a:ext uri="{FF2B5EF4-FFF2-40B4-BE49-F238E27FC236}">
                <a16:creationId xmlns:a16="http://schemas.microsoft.com/office/drawing/2014/main" id="{C2243360-7F5D-4FE2-B913-1606303762A9}"/>
              </a:ext>
            </a:extLst>
          </p:cNvPr>
          <p:cNvGrpSpPr/>
          <p:nvPr/>
        </p:nvGrpSpPr>
        <p:grpSpPr>
          <a:xfrm>
            <a:off x="9983850" y="1188606"/>
            <a:ext cx="501120" cy="123840"/>
            <a:chOff x="9983850" y="1188606"/>
            <a:chExt cx="501120" cy="12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6F4DD19-23AE-4B33-A7EA-9458207268B1}"/>
                    </a:ext>
                  </a:extLst>
                </p14:cNvPr>
                <p14:cNvContentPartPr/>
                <p14:nvPr/>
              </p14:nvContentPartPr>
              <p14:xfrm>
                <a:off x="9983850" y="1188606"/>
                <a:ext cx="322200" cy="1188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6F4DD19-23AE-4B33-A7EA-9458207268B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974850" y="1179606"/>
                  <a:ext cx="3398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B41D0B2-6D91-48EB-BB13-DDEDB4BA194F}"/>
                    </a:ext>
                  </a:extLst>
                </p14:cNvPr>
                <p14:cNvContentPartPr/>
                <p14:nvPr/>
              </p14:nvContentPartPr>
              <p14:xfrm>
                <a:off x="10330530" y="1194006"/>
                <a:ext cx="154440" cy="1184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B41D0B2-6D91-48EB-BB13-DDEDB4BA194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321530" y="1185366"/>
                  <a:ext cx="17208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7" name="Group 1046">
            <a:extLst>
              <a:ext uri="{FF2B5EF4-FFF2-40B4-BE49-F238E27FC236}">
                <a16:creationId xmlns:a16="http://schemas.microsoft.com/office/drawing/2014/main" id="{8DA34FA6-0C25-441D-AF5F-9F321D97F2E1}"/>
              </a:ext>
            </a:extLst>
          </p:cNvPr>
          <p:cNvGrpSpPr/>
          <p:nvPr/>
        </p:nvGrpSpPr>
        <p:grpSpPr>
          <a:xfrm>
            <a:off x="10728330" y="1073766"/>
            <a:ext cx="1027800" cy="383760"/>
            <a:chOff x="10728330" y="1073766"/>
            <a:chExt cx="1027800" cy="38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302E5C0-628B-4719-B1E9-23DB44C8160F}"/>
                    </a:ext>
                  </a:extLst>
                </p14:cNvPr>
                <p14:cNvContentPartPr/>
                <p14:nvPr/>
              </p14:nvContentPartPr>
              <p14:xfrm>
                <a:off x="10728330" y="1189686"/>
                <a:ext cx="191160" cy="1112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302E5C0-628B-4719-B1E9-23DB44C8160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719330" y="1181046"/>
                  <a:ext cx="2088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9E6DCA9-118B-45BD-8E03-568DD3295206}"/>
                    </a:ext>
                  </a:extLst>
                </p14:cNvPr>
                <p14:cNvContentPartPr/>
                <p14:nvPr/>
              </p14:nvContentPartPr>
              <p14:xfrm>
                <a:off x="10937850" y="1192566"/>
                <a:ext cx="99360" cy="993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9E6DCA9-118B-45BD-8E03-568DD329520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928850" y="1183926"/>
                  <a:ext cx="1170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02899DF-4594-4410-AF4B-F36AD187BFFC}"/>
                    </a:ext>
                  </a:extLst>
                </p14:cNvPr>
                <p14:cNvContentPartPr/>
                <p14:nvPr/>
              </p14:nvContentPartPr>
              <p14:xfrm>
                <a:off x="11126490" y="1099686"/>
                <a:ext cx="145080" cy="2016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02899DF-4594-4410-AF4B-F36AD187BFF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117850" y="1091046"/>
                  <a:ext cx="1627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9FB7297-8EF5-4DD3-A86B-7AD4F9371BB2}"/>
                    </a:ext>
                  </a:extLst>
                </p14:cNvPr>
                <p14:cNvContentPartPr/>
                <p14:nvPr/>
              </p14:nvContentPartPr>
              <p14:xfrm>
                <a:off x="11290290" y="1204086"/>
                <a:ext cx="20160" cy="680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9FB7297-8EF5-4DD3-A86B-7AD4F9371BB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281650" y="1195446"/>
                  <a:ext cx="378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7DAA5B0-1315-427C-A3E9-9C2DD5BDC8E4}"/>
                    </a:ext>
                  </a:extLst>
                </p14:cNvPr>
                <p14:cNvContentPartPr/>
                <p14:nvPr/>
              </p14:nvContentPartPr>
              <p14:xfrm>
                <a:off x="11274450" y="1181766"/>
                <a:ext cx="104040" cy="2757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7DAA5B0-1315-427C-A3E9-9C2DD5BDC8E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265810" y="1173126"/>
                  <a:ext cx="12168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4C78873-877C-4009-B646-903F52AB0228}"/>
                    </a:ext>
                  </a:extLst>
                </p14:cNvPr>
                <p14:cNvContentPartPr/>
                <p14:nvPr/>
              </p14:nvContentPartPr>
              <p14:xfrm>
                <a:off x="11391810" y="1162326"/>
                <a:ext cx="104400" cy="1062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4C78873-877C-4009-B646-903F52AB022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383170" y="1153686"/>
                  <a:ext cx="1220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D781426-EF29-4A84-972E-EA73077B8C8A}"/>
                    </a:ext>
                  </a:extLst>
                </p14:cNvPr>
                <p14:cNvContentPartPr/>
                <p14:nvPr/>
              </p14:nvContentPartPr>
              <p14:xfrm>
                <a:off x="11428890" y="1073766"/>
                <a:ext cx="18000" cy="306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D781426-EF29-4A84-972E-EA73077B8C8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419890" y="1065126"/>
                  <a:ext cx="356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63D44AF-A5A3-4166-8044-7A10584428A9}"/>
                    </a:ext>
                  </a:extLst>
                </p14:cNvPr>
                <p14:cNvContentPartPr/>
                <p14:nvPr/>
              </p14:nvContentPartPr>
              <p14:xfrm>
                <a:off x="11519610" y="1177446"/>
                <a:ext cx="97560" cy="828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63D44AF-A5A3-4166-8044-7A10584428A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510970" y="1168446"/>
                  <a:ext cx="1152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0B18E20-6300-4ABF-B9F5-FDC04021B563}"/>
                    </a:ext>
                  </a:extLst>
                </p14:cNvPr>
                <p14:cNvContentPartPr/>
                <p14:nvPr/>
              </p14:nvContentPartPr>
              <p14:xfrm>
                <a:off x="11681250" y="1159086"/>
                <a:ext cx="14400" cy="1429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0B18E20-6300-4ABF-B9F5-FDC04021B56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672610" y="1150446"/>
                  <a:ext cx="320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FE541EF-03B6-401D-8283-49FA4D61A215}"/>
                    </a:ext>
                  </a:extLst>
                </p14:cNvPr>
                <p14:cNvContentPartPr/>
                <p14:nvPr/>
              </p14:nvContentPartPr>
              <p14:xfrm>
                <a:off x="11695290" y="1101846"/>
                <a:ext cx="25560" cy="2242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FE541EF-03B6-401D-8283-49FA4D61A21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686290" y="1092846"/>
                  <a:ext cx="432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D6A6536-5841-458A-A604-CE2336AF5FC8}"/>
                    </a:ext>
                  </a:extLst>
                </p14:cNvPr>
                <p14:cNvContentPartPr/>
                <p14:nvPr/>
              </p14:nvContentPartPr>
              <p14:xfrm>
                <a:off x="11662890" y="1154406"/>
                <a:ext cx="93240" cy="100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D6A6536-5841-458A-A604-CE2336AF5FC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654250" y="1145406"/>
                  <a:ext cx="11088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6" name="Group 1045">
            <a:extLst>
              <a:ext uri="{FF2B5EF4-FFF2-40B4-BE49-F238E27FC236}">
                <a16:creationId xmlns:a16="http://schemas.microsoft.com/office/drawing/2014/main" id="{356A8DBE-E7DB-4DE5-B4CB-953B567ADBB2}"/>
              </a:ext>
            </a:extLst>
          </p:cNvPr>
          <p:cNvGrpSpPr/>
          <p:nvPr/>
        </p:nvGrpSpPr>
        <p:grpSpPr>
          <a:xfrm>
            <a:off x="9292650" y="1575966"/>
            <a:ext cx="295920" cy="154800"/>
            <a:chOff x="9292650" y="1575966"/>
            <a:chExt cx="295920" cy="15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7E784EA-8DDF-453B-B84B-0CD188BEC653}"/>
                    </a:ext>
                  </a:extLst>
                </p14:cNvPr>
                <p14:cNvContentPartPr/>
                <p14:nvPr/>
              </p14:nvContentPartPr>
              <p14:xfrm>
                <a:off x="9322890" y="1641846"/>
                <a:ext cx="32400" cy="889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7E784EA-8DDF-453B-B84B-0CD188BEC65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313890" y="1633206"/>
                  <a:ext cx="500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B66FEE1-E821-45FE-9DE4-67CB9232CC86}"/>
                    </a:ext>
                  </a:extLst>
                </p14:cNvPr>
                <p14:cNvContentPartPr/>
                <p14:nvPr/>
              </p14:nvContentPartPr>
              <p14:xfrm>
                <a:off x="9292650" y="1575966"/>
                <a:ext cx="295920" cy="1296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B66FEE1-E821-45FE-9DE4-67CB9232CC8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283650" y="1566966"/>
                  <a:ext cx="313560" cy="14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9B0EE6EC-7851-4AEF-8986-9579AB1E6326}"/>
                  </a:ext>
                </a:extLst>
              </p14:cNvPr>
              <p14:cNvContentPartPr/>
              <p14:nvPr/>
            </p14:nvContentPartPr>
            <p14:xfrm>
              <a:off x="9881250" y="1523766"/>
              <a:ext cx="127800" cy="24048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9B0EE6EC-7851-4AEF-8986-9579AB1E632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9872250" y="1514766"/>
                <a:ext cx="145440" cy="25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B0761B0A-1DA9-4369-BFE7-2B4803E00F7D}"/>
              </a:ext>
            </a:extLst>
          </p:cNvPr>
          <p:cNvGrpSpPr/>
          <p:nvPr/>
        </p:nvGrpSpPr>
        <p:grpSpPr>
          <a:xfrm>
            <a:off x="10412610" y="1582806"/>
            <a:ext cx="477360" cy="221400"/>
            <a:chOff x="10412610" y="1582806"/>
            <a:chExt cx="477360" cy="22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024" name="Ink 1023">
                  <a:extLst>
                    <a:ext uri="{FF2B5EF4-FFF2-40B4-BE49-F238E27FC236}">
                      <a16:creationId xmlns:a16="http://schemas.microsoft.com/office/drawing/2014/main" id="{58EB3953-5972-4232-8CEB-B4B04885FA21}"/>
                    </a:ext>
                  </a:extLst>
                </p14:cNvPr>
                <p14:cNvContentPartPr/>
                <p14:nvPr/>
              </p14:nvContentPartPr>
              <p14:xfrm>
                <a:off x="10412610" y="1674966"/>
                <a:ext cx="132120" cy="95040"/>
              </p14:xfrm>
            </p:contentPart>
          </mc:Choice>
          <mc:Fallback>
            <p:pic>
              <p:nvPicPr>
                <p:cNvPr id="1024" name="Ink 1023">
                  <a:extLst>
                    <a:ext uri="{FF2B5EF4-FFF2-40B4-BE49-F238E27FC236}">
                      <a16:creationId xmlns:a16="http://schemas.microsoft.com/office/drawing/2014/main" id="{58EB3953-5972-4232-8CEB-B4B04885FA2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403610" y="1665966"/>
                  <a:ext cx="1497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026" name="Ink 1025">
                  <a:extLst>
                    <a:ext uri="{FF2B5EF4-FFF2-40B4-BE49-F238E27FC236}">
                      <a16:creationId xmlns:a16="http://schemas.microsoft.com/office/drawing/2014/main" id="{A1CF3796-1958-424C-A6E4-C48F196BD4CC}"/>
                    </a:ext>
                  </a:extLst>
                </p14:cNvPr>
                <p14:cNvContentPartPr/>
                <p14:nvPr/>
              </p14:nvContentPartPr>
              <p14:xfrm>
                <a:off x="10607730" y="1694406"/>
                <a:ext cx="155160" cy="81000"/>
              </p14:xfrm>
            </p:contentPart>
          </mc:Choice>
          <mc:Fallback>
            <p:pic>
              <p:nvPicPr>
                <p:cNvPr id="1026" name="Ink 1025">
                  <a:extLst>
                    <a:ext uri="{FF2B5EF4-FFF2-40B4-BE49-F238E27FC236}">
                      <a16:creationId xmlns:a16="http://schemas.microsoft.com/office/drawing/2014/main" id="{A1CF3796-1958-424C-A6E4-C48F196BD4C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599090" y="1685766"/>
                  <a:ext cx="1728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027" name="Ink 1026">
                  <a:extLst>
                    <a:ext uri="{FF2B5EF4-FFF2-40B4-BE49-F238E27FC236}">
                      <a16:creationId xmlns:a16="http://schemas.microsoft.com/office/drawing/2014/main" id="{CB4C0425-80D1-4CCB-9991-0EBA18E463C8}"/>
                    </a:ext>
                  </a:extLst>
                </p14:cNvPr>
                <p14:cNvContentPartPr/>
                <p14:nvPr/>
              </p14:nvContentPartPr>
              <p14:xfrm>
                <a:off x="10785570" y="1582806"/>
                <a:ext cx="104400" cy="221400"/>
              </p14:xfrm>
            </p:contentPart>
          </mc:Choice>
          <mc:Fallback>
            <p:pic>
              <p:nvPicPr>
                <p:cNvPr id="1027" name="Ink 1026">
                  <a:extLst>
                    <a:ext uri="{FF2B5EF4-FFF2-40B4-BE49-F238E27FC236}">
                      <a16:creationId xmlns:a16="http://schemas.microsoft.com/office/drawing/2014/main" id="{CB4C0425-80D1-4CCB-9991-0EBA18E463C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776570" y="1574166"/>
                  <a:ext cx="122040" cy="23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4" name="Group 1043">
            <a:extLst>
              <a:ext uri="{FF2B5EF4-FFF2-40B4-BE49-F238E27FC236}">
                <a16:creationId xmlns:a16="http://schemas.microsoft.com/office/drawing/2014/main" id="{61A55163-92C0-4772-BC6D-5BDA476850C0}"/>
              </a:ext>
            </a:extLst>
          </p:cNvPr>
          <p:cNvGrpSpPr/>
          <p:nvPr/>
        </p:nvGrpSpPr>
        <p:grpSpPr>
          <a:xfrm>
            <a:off x="11235930" y="1656246"/>
            <a:ext cx="434520" cy="159480"/>
            <a:chOff x="11235930" y="1656246"/>
            <a:chExt cx="434520" cy="15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028" name="Ink 1027">
                  <a:extLst>
                    <a:ext uri="{FF2B5EF4-FFF2-40B4-BE49-F238E27FC236}">
                      <a16:creationId xmlns:a16="http://schemas.microsoft.com/office/drawing/2014/main" id="{03DBD586-A603-4F2A-8A64-88C2EE3339A3}"/>
                    </a:ext>
                  </a:extLst>
                </p14:cNvPr>
                <p14:cNvContentPartPr/>
                <p14:nvPr/>
              </p14:nvContentPartPr>
              <p14:xfrm>
                <a:off x="11235930" y="1656246"/>
                <a:ext cx="264600" cy="130680"/>
              </p14:xfrm>
            </p:contentPart>
          </mc:Choice>
          <mc:Fallback>
            <p:pic>
              <p:nvPicPr>
                <p:cNvPr id="1028" name="Ink 1027">
                  <a:extLst>
                    <a:ext uri="{FF2B5EF4-FFF2-40B4-BE49-F238E27FC236}">
                      <a16:creationId xmlns:a16="http://schemas.microsoft.com/office/drawing/2014/main" id="{03DBD586-A603-4F2A-8A64-88C2EE3339A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226930" y="1647606"/>
                  <a:ext cx="2822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029" name="Ink 1028">
                  <a:extLst>
                    <a:ext uri="{FF2B5EF4-FFF2-40B4-BE49-F238E27FC236}">
                      <a16:creationId xmlns:a16="http://schemas.microsoft.com/office/drawing/2014/main" id="{8E3717FD-04AC-42FA-812C-1CB1E8B9E246}"/>
                    </a:ext>
                  </a:extLst>
                </p14:cNvPr>
                <p14:cNvContentPartPr/>
                <p14:nvPr/>
              </p14:nvContentPartPr>
              <p14:xfrm>
                <a:off x="11516370" y="1672446"/>
                <a:ext cx="154080" cy="143280"/>
              </p14:xfrm>
            </p:contentPart>
          </mc:Choice>
          <mc:Fallback>
            <p:pic>
              <p:nvPicPr>
                <p:cNvPr id="1029" name="Ink 1028">
                  <a:extLst>
                    <a:ext uri="{FF2B5EF4-FFF2-40B4-BE49-F238E27FC236}">
                      <a16:creationId xmlns:a16="http://schemas.microsoft.com/office/drawing/2014/main" id="{8E3717FD-04AC-42FA-812C-1CB1E8B9E24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507730" y="1663806"/>
                  <a:ext cx="171720" cy="16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3" name="Group 1042">
            <a:extLst>
              <a:ext uri="{FF2B5EF4-FFF2-40B4-BE49-F238E27FC236}">
                <a16:creationId xmlns:a16="http://schemas.microsoft.com/office/drawing/2014/main" id="{8F36D062-B48F-491D-B247-6B433F9CE931}"/>
              </a:ext>
            </a:extLst>
          </p:cNvPr>
          <p:cNvGrpSpPr/>
          <p:nvPr/>
        </p:nvGrpSpPr>
        <p:grpSpPr>
          <a:xfrm>
            <a:off x="9131370" y="1935246"/>
            <a:ext cx="1145880" cy="423360"/>
            <a:chOff x="9131370" y="1935246"/>
            <a:chExt cx="1145880" cy="42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030" name="Ink 1029">
                  <a:extLst>
                    <a:ext uri="{FF2B5EF4-FFF2-40B4-BE49-F238E27FC236}">
                      <a16:creationId xmlns:a16="http://schemas.microsoft.com/office/drawing/2014/main" id="{BCF0F33A-317E-4481-9960-F4FE8339DA2E}"/>
                    </a:ext>
                  </a:extLst>
                </p14:cNvPr>
                <p14:cNvContentPartPr/>
                <p14:nvPr/>
              </p14:nvContentPartPr>
              <p14:xfrm>
                <a:off x="9131370" y="1996086"/>
                <a:ext cx="161280" cy="147240"/>
              </p14:xfrm>
            </p:contentPart>
          </mc:Choice>
          <mc:Fallback>
            <p:pic>
              <p:nvPicPr>
                <p:cNvPr id="1030" name="Ink 1029">
                  <a:extLst>
                    <a:ext uri="{FF2B5EF4-FFF2-40B4-BE49-F238E27FC236}">
                      <a16:creationId xmlns:a16="http://schemas.microsoft.com/office/drawing/2014/main" id="{BCF0F33A-317E-4481-9960-F4FE8339DA2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122370" y="1987086"/>
                  <a:ext cx="1789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031" name="Ink 1030">
                  <a:extLst>
                    <a:ext uri="{FF2B5EF4-FFF2-40B4-BE49-F238E27FC236}">
                      <a16:creationId xmlns:a16="http://schemas.microsoft.com/office/drawing/2014/main" id="{687A7742-C727-402F-B17C-BD517E7D4306}"/>
                    </a:ext>
                  </a:extLst>
                </p14:cNvPr>
                <p14:cNvContentPartPr/>
                <p14:nvPr/>
              </p14:nvContentPartPr>
              <p14:xfrm>
                <a:off x="9343770" y="2019846"/>
                <a:ext cx="108000" cy="106560"/>
              </p14:xfrm>
            </p:contentPart>
          </mc:Choice>
          <mc:Fallback>
            <p:pic>
              <p:nvPicPr>
                <p:cNvPr id="1031" name="Ink 1030">
                  <a:extLst>
                    <a:ext uri="{FF2B5EF4-FFF2-40B4-BE49-F238E27FC236}">
                      <a16:creationId xmlns:a16="http://schemas.microsoft.com/office/drawing/2014/main" id="{687A7742-C727-402F-B17C-BD517E7D430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335130" y="2010846"/>
                  <a:ext cx="1256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032" name="Ink 1031">
                  <a:extLst>
                    <a:ext uri="{FF2B5EF4-FFF2-40B4-BE49-F238E27FC236}">
                      <a16:creationId xmlns:a16="http://schemas.microsoft.com/office/drawing/2014/main" id="{C267EA11-6510-4166-B7AA-DE628F9A3B9E}"/>
                    </a:ext>
                  </a:extLst>
                </p14:cNvPr>
                <p14:cNvContentPartPr/>
                <p14:nvPr/>
              </p14:nvContentPartPr>
              <p14:xfrm>
                <a:off x="9497490" y="1935246"/>
                <a:ext cx="153360" cy="207360"/>
              </p14:xfrm>
            </p:contentPart>
          </mc:Choice>
          <mc:Fallback>
            <p:pic>
              <p:nvPicPr>
                <p:cNvPr id="1032" name="Ink 1031">
                  <a:extLst>
                    <a:ext uri="{FF2B5EF4-FFF2-40B4-BE49-F238E27FC236}">
                      <a16:creationId xmlns:a16="http://schemas.microsoft.com/office/drawing/2014/main" id="{C267EA11-6510-4166-B7AA-DE628F9A3B9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488850" y="1926606"/>
                  <a:ext cx="1710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033" name="Ink 1032">
                  <a:extLst>
                    <a:ext uri="{FF2B5EF4-FFF2-40B4-BE49-F238E27FC236}">
                      <a16:creationId xmlns:a16="http://schemas.microsoft.com/office/drawing/2014/main" id="{BF0408CC-8B99-41ED-8E9B-8CBEDC6652D5}"/>
                    </a:ext>
                  </a:extLst>
                </p14:cNvPr>
                <p14:cNvContentPartPr/>
                <p14:nvPr/>
              </p14:nvContentPartPr>
              <p14:xfrm>
                <a:off x="9668130" y="2036046"/>
                <a:ext cx="28080" cy="322560"/>
              </p14:xfrm>
            </p:contentPart>
          </mc:Choice>
          <mc:Fallback>
            <p:pic>
              <p:nvPicPr>
                <p:cNvPr id="1033" name="Ink 1032">
                  <a:extLst>
                    <a:ext uri="{FF2B5EF4-FFF2-40B4-BE49-F238E27FC236}">
                      <a16:creationId xmlns:a16="http://schemas.microsoft.com/office/drawing/2014/main" id="{BF0408CC-8B99-41ED-8E9B-8CBEDC6652D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659130" y="2027406"/>
                  <a:ext cx="4572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034" name="Ink 1033">
                  <a:extLst>
                    <a:ext uri="{FF2B5EF4-FFF2-40B4-BE49-F238E27FC236}">
                      <a16:creationId xmlns:a16="http://schemas.microsoft.com/office/drawing/2014/main" id="{378BF8A7-D402-4A81-8E67-851F544FB0DF}"/>
                    </a:ext>
                  </a:extLst>
                </p14:cNvPr>
                <p14:cNvContentPartPr/>
                <p14:nvPr/>
              </p14:nvContentPartPr>
              <p14:xfrm>
                <a:off x="9677490" y="2043606"/>
                <a:ext cx="237960" cy="97920"/>
              </p14:xfrm>
            </p:contentPart>
          </mc:Choice>
          <mc:Fallback>
            <p:pic>
              <p:nvPicPr>
                <p:cNvPr id="1034" name="Ink 1033">
                  <a:extLst>
                    <a:ext uri="{FF2B5EF4-FFF2-40B4-BE49-F238E27FC236}">
                      <a16:creationId xmlns:a16="http://schemas.microsoft.com/office/drawing/2014/main" id="{378BF8A7-D402-4A81-8E67-851F544FB0D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668850" y="2034966"/>
                  <a:ext cx="2556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035" name="Ink 1034">
                  <a:extLst>
                    <a:ext uri="{FF2B5EF4-FFF2-40B4-BE49-F238E27FC236}">
                      <a16:creationId xmlns:a16="http://schemas.microsoft.com/office/drawing/2014/main" id="{5D085F29-CA18-4C4E-988E-114391D77FCE}"/>
                    </a:ext>
                  </a:extLst>
                </p14:cNvPr>
                <p14:cNvContentPartPr/>
                <p14:nvPr/>
              </p14:nvContentPartPr>
              <p14:xfrm>
                <a:off x="9965130" y="2099766"/>
                <a:ext cx="2160" cy="51120"/>
              </p14:xfrm>
            </p:contentPart>
          </mc:Choice>
          <mc:Fallback>
            <p:pic>
              <p:nvPicPr>
                <p:cNvPr id="1035" name="Ink 1034">
                  <a:extLst>
                    <a:ext uri="{FF2B5EF4-FFF2-40B4-BE49-F238E27FC236}">
                      <a16:creationId xmlns:a16="http://schemas.microsoft.com/office/drawing/2014/main" id="{5D085F29-CA18-4C4E-988E-114391D77FC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956130" y="2091126"/>
                  <a:ext cx="198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036" name="Ink 1035">
                  <a:extLst>
                    <a:ext uri="{FF2B5EF4-FFF2-40B4-BE49-F238E27FC236}">
                      <a16:creationId xmlns:a16="http://schemas.microsoft.com/office/drawing/2014/main" id="{F21FC538-1ADD-4897-9AD1-F288387B5AA3}"/>
                    </a:ext>
                  </a:extLst>
                </p14:cNvPr>
                <p14:cNvContentPartPr/>
                <p14:nvPr/>
              </p14:nvContentPartPr>
              <p14:xfrm>
                <a:off x="9930210" y="1989606"/>
                <a:ext cx="347040" cy="177480"/>
              </p14:xfrm>
            </p:contentPart>
          </mc:Choice>
          <mc:Fallback>
            <p:pic>
              <p:nvPicPr>
                <p:cNvPr id="1036" name="Ink 1035">
                  <a:extLst>
                    <a:ext uri="{FF2B5EF4-FFF2-40B4-BE49-F238E27FC236}">
                      <a16:creationId xmlns:a16="http://schemas.microsoft.com/office/drawing/2014/main" id="{F21FC538-1ADD-4897-9AD1-F288387B5AA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921210" y="1980966"/>
                  <a:ext cx="364680" cy="19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2" name="Group 1041">
            <a:extLst>
              <a:ext uri="{FF2B5EF4-FFF2-40B4-BE49-F238E27FC236}">
                <a16:creationId xmlns:a16="http://schemas.microsoft.com/office/drawing/2014/main" id="{B47F4D06-9FFC-4ADB-B748-4EC5CEC73F08}"/>
              </a:ext>
            </a:extLst>
          </p:cNvPr>
          <p:cNvGrpSpPr/>
          <p:nvPr/>
        </p:nvGrpSpPr>
        <p:grpSpPr>
          <a:xfrm>
            <a:off x="10662810" y="2009766"/>
            <a:ext cx="224640" cy="162720"/>
            <a:chOff x="10662810" y="2009766"/>
            <a:chExt cx="224640" cy="16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037" name="Ink 1036">
                  <a:extLst>
                    <a:ext uri="{FF2B5EF4-FFF2-40B4-BE49-F238E27FC236}">
                      <a16:creationId xmlns:a16="http://schemas.microsoft.com/office/drawing/2014/main" id="{0FC87F00-2D90-4F7B-A31F-A1EDE5594CC6}"/>
                    </a:ext>
                  </a:extLst>
                </p14:cNvPr>
                <p14:cNvContentPartPr/>
                <p14:nvPr/>
              </p14:nvContentPartPr>
              <p14:xfrm>
                <a:off x="10662810" y="2059446"/>
                <a:ext cx="23040" cy="92880"/>
              </p14:xfrm>
            </p:contentPart>
          </mc:Choice>
          <mc:Fallback>
            <p:pic>
              <p:nvPicPr>
                <p:cNvPr id="1037" name="Ink 1036">
                  <a:extLst>
                    <a:ext uri="{FF2B5EF4-FFF2-40B4-BE49-F238E27FC236}">
                      <a16:creationId xmlns:a16="http://schemas.microsoft.com/office/drawing/2014/main" id="{0FC87F00-2D90-4F7B-A31F-A1EDE5594CC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654170" y="2050806"/>
                  <a:ext cx="406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038" name="Ink 1037">
                  <a:extLst>
                    <a:ext uri="{FF2B5EF4-FFF2-40B4-BE49-F238E27FC236}">
                      <a16:creationId xmlns:a16="http://schemas.microsoft.com/office/drawing/2014/main" id="{898E8639-CDA0-48E2-9A67-4A4E600AD9AC}"/>
                    </a:ext>
                  </a:extLst>
                </p14:cNvPr>
                <p14:cNvContentPartPr/>
                <p14:nvPr/>
              </p14:nvContentPartPr>
              <p14:xfrm>
                <a:off x="10665330" y="2009766"/>
                <a:ext cx="222120" cy="162720"/>
              </p14:xfrm>
            </p:contentPart>
          </mc:Choice>
          <mc:Fallback>
            <p:pic>
              <p:nvPicPr>
                <p:cNvPr id="1038" name="Ink 1037">
                  <a:extLst>
                    <a:ext uri="{FF2B5EF4-FFF2-40B4-BE49-F238E27FC236}">
                      <a16:creationId xmlns:a16="http://schemas.microsoft.com/office/drawing/2014/main" id="{898E8639-CDA0-48E2-9A67-4A4E600AD9A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656330" y="2000766"/>
                  <a:ext cx="239760" cy="18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1" name="Group 1040">
            <a:extLst>
              <a:ext uri="{FF2B5EF4-FFF2-40B4-BE49-F238E27FC236}">
                <a16:creationId xmlns:a16="http://schemas.microsoft.com/office/drawing/2014/main" id="{7F13C344-4123-47F5-B416-6225D64374CF}"/>
              </a:ext>
            </a:extLst>
          </p:cNvPr>
          <p:cNvGrpSpPr/>
          <p:nvPr/>
        </p:nvGrpSpPr>
        <p:grpSpPr>
          <a:xfrm>
            <a:off x="11190210" y="1997886"/>
            <a:ext cx="438120" cy="200880"/>
            <a:chOff x="11190210" y="1997886"/>
            <a:chExt cx="438120" cy="20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039" name="Ink 1038">
                  <a:extLst>
                    <a:ext uri="{FF2B5EF4-FFF2-40B4-BE49-F238E27FC236}">
                      <a16:creationId xmlns:a16="http://schemas.microsoft.com/office/drawing/2014/main" id="{A5EE363B-1528-4C2E-9183-3C9B06FC3EA6}"/>
                    </a:ext>
                  </a:extLst>
                </p14:cNvPr>
                <p14:cNvContentPartPr/>
                <p14:nvPr/>
              </p14:nvContentPartPr>
              <p14:xfrm>
                <a:off x="11190210" y="1997886"/>
                <a:ext cx="155880" cy="179280"/>
              </p14:xfrm>
            </p:contentPart>
          </mc:Choice>
          <mc:Fallback>
            <p:pic>
              <p:nvPicPr>
                <p:cNvPr id="1039" name="Ink 1038">
                  <a:extLst>
                    <a:ext uri="{FF2B5EF4-FFF2-40B4-BE49-F238E27FC236}">
                      <a16:creationId xmlns:a16="http://schemas.microsoft.com/office/drawing/2014/main" id="{A5EE363B-1528-4C2E-9183-3C9B06FC3EA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181570" y="1988886"/>
                  <a:ext cx="1735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040" name="Ink 1039">
                  <a:extLst>
                    <a:ext uri="{FF2B5EF4-FFF2-40B4-BE49-F238E27FC236}">
                      <a16:creationId xmlns:a16="http://schemas.microsoft.com/office/drawing/2014/main" id="{D8AD0EC4-C786-45D5-B03B-4B3B5F393863}"/>
                    </a:ext>
                  </a:extLst>
                </p14:cNvPr>
                <p14:cNvContentPartPr/>
                <p14:nvPr/>
              </p14:nvContentPartPr>
              <p14:xfrm>
                <a:off x="11402970" y="2015166"/>
                <a:ext cx="225360" cy="183600"/>
              </p14:xfrm>
            </p:contentPart>
          </mc:Choice>
          <mc:Fallback>
            <p:pic>
              <p:nvPicPr>
                <p:cNvPr id="1040" name="Ink 1039">
                  <a:extLst>
                    <a:ext uri="{FF2B5EF4-FFF2-40B4-BE49-F238E27FC236}">
                      <a16:creationId xmlns:a16="http://schemas.microsoft.com/office/drawing/2014/main" id="{D8AD0EC4-C786-45D5-B03B-4B3B5F39386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393970" y="2006526"/>
                  <a:ext cx="243000" cy="20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1049" name="Ink 1048">
                <a:extLst>
                  <a:ext uri="{FF2B5EF4-FFF2-40B4-BE49-F238E27FC236}">
                    <a16:creationId xmlns:a16="http://schemas.microsoft.com/office/drawing/2014/main" id="{F0CE5E4F-DB77-4D32-A083-073633EA57A3}"/>
                  </a:ext>
                </a:extLst>
              </p14:cNvPr>
              <p14:cNvContentPartPr/>
              <p14:nvPr/>
            </p14:nvContentPartPr>
            <p14:xfrm>
              <a:off x="5602290" y="1566606"/>
              <a:ext cx="330120" cy="325800"/>
            </p14:xfrm>
          </p:contentPart>
        </mc:Choice>
        <mc:Fallback>
          <p:pic>
            <p:nvPicPr>
              <p:cNvPr id="1049" name="Ink 1048">
                <a:extLst>
                  <a:ext uri="{FF2B5EF4-FFF2-40B4-BE49-F238E27FC236}">
                    <a16:creationId xmlns:a16="http://schemas.microsoft.com/office/drawing/2014/main" id="{F0CE5E4F-DB77-4D32-A083-073633EA57A3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593290" y="1557966"/>
                <a:ext cx="347760" cy="34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5" name="Group 1054">
            <a:extLst>
              <a:ext uri="{FF2B5EF4-FFF2-40B4-BE49-F238E27FC236}">
                <a16:creationId xmlns:a16="http://schemas.microsoft.com/office/drawing/2014/main" id="{9F8D5781-F541-4C98-9DB3-0D7A6E6990FF}"/>
              </a:ext>
            </a:extLst>
          </p:cNvPr>
          <p:cNvGrpSpPr/>
          <p:nvPr/>
        </p:nvGrpSpPr>
        <p:grpSpPr>
          <a:xfrm>
            <a:off x="5628930" y="947406"/>
            <a:ext cx="1365480" cy="1341000"/>
            <a:chOff x="5628930" y="947406"/>
            <a:chExt cx="1365480" cy="134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4F959DC-2E87-4072-9CC1-C6DE7F6A03EA}"/>
                    </a:ext>
                  </a:extLst>
                </p14:cNvPr>
                <p14:cNvContentPartPr/>
                <p14:nvPr/>
              </p14:nvContentPartPr>
              <p14:xfrm>
                <a:off x="5792730" y="1095366"/>
                <a:ext cx="790200" cy="6789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4F959DC-2E87-4072-9CC1-C6DE7F6A03E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784090" y="1086726"/>
                  <a:ext cx="807840" cy="69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2D819EC-AA97-493D-BE53-76C85DBEFDBF}"/>
                    </a:ext>
                  </a:extLst>
                </p14:cNvPr>
                <p14:cNvContentPartPr/>
                <p14:nvPr/>
              </p14:nvContentPartPr>
              <p14:xfrm>
                <a:off x="6337410" y="1822566"/>
                <a:ext cx="158400" cy="2455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2D819EC-AA97-493D-BE53-76C85DBEFDB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328410" y="1813566"/>
                  <a:ext cx="17604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17FE3BB-2390-47C3-B73A-F321BB442BC4}"/>
                    </a:ext>
                  </a:extLst>
                </p14:cNvPr>
                <p14:cNvContentPartPr/>
                <p14:nvPr/>
              </p14:nvContentPartPr>
              <p14:xfrm>
                <a:off x="6249210" y="951726"/>
                <a:ext cx="335160" cy="2577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17FE3BB-2390-47C3-B73A-F321BB442BC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240570" y="943086"/>
                  <a:ext cx="3528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360CAFA-7977-4E6A-9E86-F1F39892CF82}"/>
                    </a:ext>
                  </a:extLst>
                </p14:cNvPr>
                <p14:cNvContentPartPr/>
                <p14:nvPr/>
              </p14:nvContentPartPr>
              <p14:xfrm>
                <a:off x="6366570" y="1144686"/>
                <a:ext cx="425160" cy="1965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360CAFA-7977-4E6A-9E86-F1F39892CF8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357930" y="1136046"/>
                  <a:ext cx="4428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8B04B27-4971-4554-8B94-7CEAFBE7DE99}"/>
                    </a:ext>
                  </a:extLst>
                </p14:cNvPr>
                <p14:cNvContentPartPr/>
                <p14:nvPr/>
              </p14:nvContentPartPr>
              <p14:xfrm>
                <a:off x="6468810" y="1390206"/>
                <a:ext cx="421920" cy="669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8B04B27-4971-4554-8B94-7CEAFBE7DE9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460170" y="1381566"/>
                  <a:ext cx="4395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45F08E3-C050-489C-B9DD-8FFC9D83D50E}"/>
                    </a:ext>
                  </a:extLst>
                </p14:cNvPr>
                <p14:cNvContentPartPr/>
                <p14:nvPr/>
              </p14:nvContentPartPr>
              <p14:xfrm>
                <a:off x="5628930" y="947406"/>
                <a:ext cx="371160" cy="3211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45F08E3-C050-489C-B9DD-8FFC9D83D50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619930" y="938766"/>
                  <a:ext cx="38880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050" name="Ink 1049">
                  <a:extLst>
                    <a:ext uri="{FF2B5EF4-FFF2-40B4-BE49-F238E27FC236}">
                      <a16:creationId xmlns:a16="http://schemas.microsoft.com/office/drawing/2014/main" id="{52C3B2B0-D5B6-4D32-B134-AEE28C926AA1}"/>
                    </a:ext>
                  </a:extLst>
                </p14:cNvPr>
                <p14:cNvContentPartPr/>
                <p14:nvPr/>
              </p14:nvContentPartPr>
              <p14:xfrm>
                <a:off x="6286650" y="2136846"/>
                <a:ext cx="310680" cy="56880"/>
              </p14:xfrm>
            </p:contentPart>
          </mc:Choice>
          <mc:Fallback>
            <p:pic>
              <p:nvPicPr>
                <p:cNvPr id="1050" name="Ink 1049">
                  <a:extLst>
                    <a:ext uri="{FF2B5EF4-FFF2-40B4-BE49-F238E27FC236}">
                      <a16:creationId xmlns:a16="http://schemas.microsoft.com/office/drawing/2014/main" id="{52C3B2B0-D5B6-4D32-B134-AEE28C926AA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277650" y="2127846"/>
                  <a:ext cx="3283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51" name="Ink 1050">
                  <a:extLst>
                    <a:ext uri="{FF2B5EF4-FFF2-40B4-BE49-F238E27FC236}">
                      <a16:creationId xmlns:a16="http://schemas.microsoft.com/office/drawing/2014/main" id="{BE1F844E-E342-492A-804A-DE1645F79B35}"/>
                    </a:ext>
                  </a:extLst>
                </p14:cNvPr>
                <p14:cNvContentPartPr/>
                <p14:nvPr/>
              </p14:nvContentPartPr>
              <p14:xfrm>
                <a:off x="6306810" y="2233686"/>
                <a:ext cx="293400" cy="54720"/>
              </p14:xfrm>
            </p:contentPart>
          </mc:Choice>
          <mc:Fallback>
            <p:pic>
              <p:nvPicPr>
                <p:cNvPr id="1051" name="Ink 1050">
                  <a:extLst>
                    <a:ext uri="{FF2B5EF4-FFF2-40B4-BE49-F238E27FC236}">
                      <a16:creationId xmlns:a16="http://schemas.microsoft.com/office/drawing/2014/main" id="{BE1F844E-E342-492A-804A-DE1645F79B3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297810" y="2224686"/>
                  <a:ext cx="3110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52" name="Ink 1051">
                  <a:extLst>
                    <a:ext uri="{FF2B5EF4-FFF2-40B4-BE49-F238E27FC236}">
                      <a16:creationId xmlns:a16="http://schemas.microsoft.com/office/drawing/2014/main" id="{88AB38E3-1F7F-4D38-81AA-38746997EC92}"/>
                    </a:ext>
                  </a:extLst>
                </p14:cNvPr>
                <p14:cNvContentPartPr/>
                <p14:nvPr/>
              </p14:nvContentPartPr>
              <p14:xfrm>
                <a:off x="6608490" y="1853526"/>
                <a:ext cx="108000" cy="97920"/>
              </p14:xfrm>
            </p:contentPart>
          </mc:Choice>
          <mc:Fallback>
            <p:pic>
              <p:nvPicPr>
                <p:cNvPr id="1052" name="Ink 1051">
                  <a:extLst>
                    <a:ext uri="{FF2B5EF4-FFF2-40B4-BE49-F238E27FC236}">
                      <a16:creationId xmlns:a16="http://schemas.microsoft.com/office/drawing/2014/main" id="{88AB38E3-1F7F-4D38-81AA-38746997EC9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599850" y="1844886"/>
                  <a:ext cx="1256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53" name="Ink 1052">
                  <a:extLst>
                    <a:ext uri="{FF2B5EF4-FFF2-40B4-BE49-F238E27FC236}">
                      <a16:creationId xmlns:a16="http://schemas.microsoft.com/office/drawing/2014/main" id="{11A44DA2-83ED-473A-A8EE-4DC424C7CEA5}"/>
                    </a:ext>
                  </a:extLst>
                </p14:cNvPr>
                <p14:cNvContentPartPr/>
                <p14:nvPr/>
              </p14:nvContentPartPr>
              <p14:xfrm>
                <a:off x="6655650" y="1957926"/>
                <a:ext cx="83880" cy="27360"/>
              </p14:xfrm>
            </p:contentPart>
          </mc:Choice>
          <mc:Fallback>
            <p:pic>
              <p:nvPicPr>
                <p:cNvPr id="1053" name="Ink 1052">
                  <a:extLst>
                    <a:ext uri="{FF2B5EF4-FFF2-40B4-BE49-F238E27FC236}">
                      <a16:creationId xmlns:a16="http://schemas.microsoft.com/office/drawing/2014/main" id="{11A44DA2-83ED-473A-A8EE-4DC424C7CEA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647010" y="1949286"/>
                  <a:ext cx="1015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54" name="Ink 1053">
                  <a:extLst>
                    <a:ext uri="{FF2B5EF4-FFF2-40B4-BE49-F238E27FC236}">
                      <a16:creationId xmlns:a16="http://schemas.microsoft.com/office/drawing/2014/main" id="{12F82E73-22ED-4672-B6C4-AAE1D5E5C899}"/>
                    </a:ext>
                  </a:extLst>
                </p14:cNvPr>
                <p14:cNvContentPartPr/>
                <p14:nvPr/>
              </p14:nvContentPartPr>
              <p14:xfrm>
                <a:off x="6821970" y="1811766"/>
                <a:ext cx="172440" cy="205560"/>
              </p14:xfrm>
            </p:contentPart>
          </mc:Choice>
          <mc:Fallback>
            <p:pic>
              <p:nvPicPr>
                <p:cNvPr id="1054" name="Ink 1053">
                  <a:extLst>
                    <a:ext uri="{FF2B5EF4-FFF2-40B4-BE49-F238E27FC236}">
                      <a16:creationId xmlns:a16="http://schemas.microsoft.com/office/drawing/2014/main" id="{12F82E73-22ED-4672-B6C4-AAE1D5E5C89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813330" y="1802766"/>
                  <a:ext cx="190080" cy="22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3" name="Group 1072">
            <a:extLst>
              <a:ext uri="{FF2B5EF4-FFF2-40B4-BE49-F238E27FC236}">
                <a16:creationId xmlns:a16="http://schemas.microsoft.com/office/drawing/2014/main" id="{73C5954A-313A-4933-9E0E-5677880DE9A4}"/>
              </a:ext>
            </a:extLst>
          </p:cNvPr>
          <p:cNvGrpSpPr/>
          <p:nvPr/>
        </p:nvGrpSpPr>
        <p:grpSpPr>
          <a:xfrm>
            <a:off x="2805810" y="1939206"/>
            <a:ext cx="1626480" cy="1401840"/>
            <a:chOff x="2805810" y="1939206"/>
            <a:chExt cx="1626480" cy="140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56" name="Ink 1055">
                  <a:extLst>
                    <a:ext uri="{FF2B5EF4-FFF2-40B4-BE49-F238E27FC236}">
                      <a16:creationId xmlns:a16="http://schemas.microsoft.com/office/drawing/2014/main" id="{3687C7E9-1085-4372-83EC-2A2DF8679EAF}"/>
                    </a:ext>
                  </a:extLst>
                </p14:cNvPr>
                <p14:cNvContentPartPr/>
                <p14:nvPr/>
              </p14:nvContentPartPr>
              <p14:xfrm>
                <a:off x="3038370" y="2058366"/>
                <a:ext cx="614160" cy="584640"/>
              </p14:xfrm>
            </p:contentPart>
          </mc:Choice>
          <mc:Fallback>
            <p:pic>
              <p:nvPicPr>
                <p:cNvPr id="1056" name="Ink 1055">
                  <a:extLst>
                    <a:ext uri="{FF2B5EF4-FFF2-40B4-BE49-F238E27FC236}">
                      <a16:creationId xmlns:a16="http://schemas.microsoft.com/office/drawing/2014/main" id="{3687C7E9-1085-4372-83EC-2A2DF8679EA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029370" y="2049726"/>
                  <a:ext cx="631800" cy="60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57" name="Ink 1056">
                  <a:extLst>
                    <a:ext uri="{FF2B5EF4-FFF2-40B4-BE49-F238E27FC236}">
                      <a16:creationId xmlns:a16="http://schemas.microsoft.com/office/drawing/2014/main" id="{6B851054-2D44-4FFD-80CB-AA512CC88FA1}"/>
                    </a:ext>
                  </a:extLst>
                </p14:cNvPr>
                <p14:cNvContentPartPr/>
                <p14:nvPr/>
              </p14:nvContentPartPr>
              <p14:xfrm>
                <a:off x="2805810" y="2856126"/>
                <a:ext cx="518760" cy="484920"/>
              </p14:xfrm>
            </p:contentPart>
          </mc:Choice>
          <mc:Fallback>
            <p:pic>
              <p:nvPicPr>
                <p:cNvPr id="1057" name="Ink 1056">
                  <a:extLst>
                    <a:ext uri="{FF2B5EF4-FFF2-40B4-BE49-F238E27FC236}">
                      <a16:creationId xmlns:a16="http://schemas.microsoft.com/office/drawing/2014/main" id="{6B851054-2D44-4FFD-80CB-AA512CC88FA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797170" y="2847486"/>
                  <a:ext cx="536400" cy="50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58" name="Ink 1057">
                  <a:extLst>
                    <a:ext uri="{FF2B5EF4-FFF2-40B4-BE49-F238E27FC236}">
                      <a16:creationId xmlns:a16="http://schemas.microsoft.com/office/drawing/2014/main" id="{89313354-6480-43B3-869B-0704BAD40C87}"/>
                    </a:ext>
                  </a:extLst>
                </p14:cNvPr>
                <p14:cNvContentPartPr/>
                <p14:nvPr/>
              </p14:nvContentPartPr>
              <p14:xfrm>
                <a:off x="3787890" y="2742366"/>
                <a:ext cx="644400" cy="530640"/>
              </p14:xfrm>
            </p:contentPart>
          </mc:Choice>
          <mc:Fallback>
            <p:pic>
              <p:nvPicPr>
                <p:cNvPr id="1058" name="Ink 1057">
                  <a:extLst>
                    <a:ext uri="{FF2B5EF4-FFF2-40B4-BE49-F238E27FC236}">
                      <a16:creationId xmlns:a16="http://schemas.microsoft.com/office/drawing/2014/main" id="{89313354-6480-43B3-869B-0704BAD40C8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778890" y="2733366"/>
                  <a:ext cx="662040" cy="54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60" name="Ink 1059">
                  <a:extLst>
                    <a:ext uri="{FF2B5EF4-FFF2-40B4-BE49-F238E27FC236}">
                      <a16:creationId xmlns:a16="http://schemas.microsoft.com/office/drawing/2014/main" id="{69462925-5A79-452E-B67C-F6557B90E116}"/>
                    </a:ext>
                  </a:extLst>
                </p14:cNvPr>
                <p14:cNvContentPartPr/>
                <p14:nvPr/>
              </p14:nvContentPartPr>
              <p14:xfrm>
                <a:off x="3227010" y="2250966"/>
                <a:ext cx="139320" cy="149040"/>
              </p14:xfrm>
            </p:contentPart>
          </mc:Choice>
          <mc:Fallback>
            <p:pic>
              <p:nvPicPr>
                <p:cNvPr id="1060" name="Ink 1059">
                  <a:extLst>
                    <a:ext uri="{FF2B5EF4-FFF2-40B4-BE49-F238E27FC236}">
                      <a16:creationId xmlns:a16="http://schemas.microsoft.com/office/drawing/2014/main" id="{69462925-5A79-452E-B67C-F6557B90E11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218370" y="2241966"/>
                  <a:ext cx="1569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61" name="Ink 1060">
                  <a:extLst>
                    <a:ext uri="{FF2B5EF4-FFF2-40B4-BE49-F238E27FC236}">
                      <a16:creationId xmlns:a16="http://schemas.microsoft.com/office/drawing/2014/main" id="{F2AB1A2D-40C3-4B93-A4C2-D077403B5C43}"/>
                    </a:ext>
                  </a:extLst>
                </p14:cNvPr>
                <p14:cNvContentPartPr/>
                <p14:nvPr/>
              </p14:nvContentPartPr>
              <p14:xfrm>
                <a:off x="3444450" y="2316126"/>
                <a:ext cx="24840" cy="145440"/>
              </p14:xfrm>
            </p:contentPart>
          </mc:Choice>
          <mc:Fallback>
            <p:pic>
              <p:nvPicPr>
                <p:cNvPr id="1061" name="Ink 1060">
                  <a:extLst>
                    <a:ext uri="{FF2B5EF4-FFF2-40B4-BE49-F238E27FC236}">
                      <a16:creationId xmlns:a16="http://schemas.microsoft.com/office/drawing/2014/main" id="{F2AB1A2D-40C3-4B93-A4C2-D077403B5C4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435450" y="2307486"/>
                  <a:ext cx="424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63" name="Ink 1062">
                  <a:extLst>
                    <a:ext uri="{FF2B5EF4-FFF2-40B4-BE49-F238E27FC236}">
                      <a16:creationId xmlns:a16="http://schemas.microsoft.com/office/drawing/2014/main" id="{2842E518-C291-403C-B517-B9E0B958F0DA}"/>
                    </a:ext>
                  </a:extLst>
                </p14:cNvPr>
                <p14:cNvContentPartPr/>
                <p14:nvPr/>
              </p14:nvContentPartPr>
              <p14:xfrm>
                <a:off x="2971050" y="2501526"/>
                <a:ext cx="190440" cy="226440"/>
              </p14:xfrm>
            </p:contentPart>
          </mc:Choice>
          <mc:Fallback>
            <p:pic>
              <p:nvPicPr>
                <p:cNvPr id="1063" name="Ink 1062">
                  <a:extLst>
                    <a:ext uri="{FF2B5EF4-FFF2-40B4-BE49-F238E27FC236}">
                      <a16:creationId xmlns:a16="http://schemas.microsoft.com/office/drawing/2014/main" id="{2842E518-C291-403C-B517-B9E0B958F0D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962050" y="2492886"/>
                  <a:ext cx="2080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64" name="Ink 1063">
                  <a:extLst>
                    <a:ext uri="{FF2B5EF4-FFF2-40B4-BE49-F238E27FC236}">
                      <a16:creationId xmlns:a16="http://schemas.microsoft.com/office/drawing/2014/main" id="{3097018C-5C3B-4481-BE29-B39910D7204D}"/>
                    </a:ext>
                  </a:extLst>
                </p14:cNvPr>
                <p14:cNvContentPartPr/>
                <p14:nvPr/>
              </p14:nvContentPartPr>
              <p14:xfrm>
                <a:off x="3149250" y="2588646"/>
                <a:ext cx="75600" cy="184320"/>
              </p14:xfrm>
            </p:contentPart>
          </mc:Choice>
          <mc:Fallback>
            <p:pic>
              <p:nvPicPr>
                <p:cNvPr id="1064" name="Ink 1063">
                  <a:extLst>
                    <a:ext uri="{FF2B5EF4-FFF2-40B4-BE49-F238E27FC236}">
                      <a16:creationId xmlns:a16="http://schemas.microsoft.com/office/drawing/2014/main" id="{3097018C-5C3B-4481-BE29-B39910D7204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140250" y="2580006"/>
                  <a:ext cx="932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65" name="Ink 1064">
                  <a:extLst>
                    <a:ext uri="{FF2B5EF4-FFF2-40B4-BE49-F238E27FC236}">
                      <a16:creationId xmlns:a16="http://schemas.microsoft.com/office/drawing/2014/main" id="{149B6C10-AC24-40D6-9171-B54A19644F06}"/>
                    </a:ext>
                  </a:extLst>
                </p14:cNvPr>
                <p14:cNvContentPartPr/>
                <p14:nvPr/>
              </p14:nvContentPartPr>
              <p14:xfrm>
                <a:off x="3366330" y="2549406"/>
                <a:ext cx="281160" cy="210600"/>
              </p14:xfrm>
            </p:contentPart>
          </mc:Choice>
          <mc:Fallback>
            <p:pic>
              <p:nvPicPr>
                <p:cNvPr id="1065" name="Ink 1064">
                  <a:extLst>
                    <a:ext uri="{FF2B5EF4-FFF2-40B4-BE49-F238E27FC236}">
                      <a16:creationId xmlns:a16="http://schemas.microsoft.com/office/drawing/2014/main" id="{149B6C10-AC24-40D6-9171-B54A19644F0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357330" y="2540766"/>
                  <a:ext cx="2988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66" name="Ink 1065">
                  <a:extLst>
                    <a:ext uri="{FF2B5EF4-FFF2-40B4-BE49-F238E27FC236}">
                      <a16:creationId xmlns:a16="http://schemas.microsoft.com/office/drawing/2014/main" id="{F125CF9C-2B06-4051-A553-C3794805D333}"/>
                    </a:ext>
                  </a:extLst>
                </p14:cNvPr>
                <p14:cNvContentPartPr/>
                <p14:nvPr/>
              </p14:nvContentPartPr>
              <p14:xfrm>
                <a:off x="3579450" y="2244846"/>
                <a:ext cx="207720" cy="257040"/>
              </p14:xfrm>
            </p:contentPart>
          </mc:Choice>
          <mc:Fallback>
            <p:pic>
              <p:nvPicPr>
                <p:cNvPr id="1066" name="Ink 1065">
                  <a:extLst>
                    <a:ext uri="{FF2B5EF4-FFF2-40B4-BE49-F238E27FC236}">
                      <a16:creationId xmlns:a16="http://schemas.microsoft.com/office/drawing/2014/main" id="{F125CF9C-2B06-4051-A553-C3794805D33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570450" y="2236206"/>
                  <a:ext cx="22536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67" name="Ink 1066">
                  <a:extLst>
                    <a:ext uri="{FF2B5EF4-FFF2-40B4-BE49-F238E27FC236}">
                      <a16:creationId xmlns:a16="http://schemas.microsoft.com/office/drawing/2014/main" id="{8A0BF3A1-328B-40FE-A90A-CF7D8EDE59C2}"/>
                    </a:ext>
                  </a:extLst>
                </p14:cNvPr>
                <p14:cNvContentPartPr/>
                <p14:nvPr/>
              </p14:nvContentPartPr>
              <p14:xfrm>
                <a:off x="3538770" y="2006886"/>
                <a:ext cx="119160" cy="150120"/>
              </p14:xfrm>
            </p:contentPart>
          </mc:Choice>
          <mc:Fallback>
            <p:pic>
              <p:nvPicPr>
                <p:cNvPr id="1067" name="Ink 1066">
                  <a:extLst>
                    <a:ext uri="{FF2B5EF4-FFF2-40B4-BE49-F238E27FC236}">
                      <a16:creationId xmlns:a16="http://schemas.microsoft.com/office/drawing/2014/main" id="{8A0BF3A1-328B-40FE-A90A-CF7D8EDE59C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529770" y="1998246"/>
                  <a:ext cx="1368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68" name="Ink 1067">
                  <a:extLst>
                    <a:ext uri="{FF2B5EF4-FFF2-40B4-BE49-F238E27FC236}">
                      <a16:creationId xmlns:a16="http://schemas.microsoft.com/office/drawing/2014/main" id="{4BD6F99C-F211-4D73-80C3-669EC08385E9}"/>
                    </a:ext>
                  </a:extLst>
                </p14:cNvPr>
                <p14:cNvContentPartPr/>
                <p14:nvPr/>
              </p14:nvContentPartPr>
              <p14:xfrm>
                <a:off x="3424290" y="1939206"/>
                <a:ext cx="30600" cy="208080"/>
              </p14:xfrm>
            </p:contentPart>
          </mc:Choice>
          <mc:Fallback>
            <p:pic>
              <p:nvPicPr>
                <p:cNvPr id="1068" name="Ink 1067">
                  <a:extLst>
                    <a:ext uri="{FF2B5EF4-FFF2-40B4-BE49-F238E27FC236}">
                      <a16:creationId xmlns:a16="http://schemas.microsoft.com/office/drawing/2014/main" id="{4BD6F99C-F211-4D73-80C3-669EC08385E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415290" y="1930566"/>
                  <a:ext cx="482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70" name="Ink 1069">
                  <a:extLst>
                    <a:ext uri="{FF2B5EF4-FFF2-40B4-BE49-F238E27FC236}">
                      <a16:creationId xmlns:a16="http://schemas.microsoft.com/office/drawing/2014/main" id="{2D9C5520-1BE0-4F48-942F-DB83D555D382}"/>
                    </a:ext>
                  </a:extLst>
                </p14:cNvPr>
                <p14:cNvContentPartPr/>
                <p14:nvPr/>
              </p14:nvContentPartPr>
              <p14:xfrm>
                <a:off x="4125930" y="2945766"/>
                <a:ext cx="187560" cy="150480"/>
              </p14:xfrm>
            </p:contentPart>
          </mc:Choice>
          <mc:Fallback>
            <p:pic>
              <p:nvPicPr>
                <p:cNvPr id="1070" name="Ink 1069">
                  <a:extLst>
                    <a:ext uri="{FF2B5EF4-FFF2-40B4-BE49-F238E27FC236}">
                      <a16:creationId xmlns:a16="http://schemas.microsoft.com/office/drawing/2014/main" id="{2D9C5520-1BE0-4F48-942F-DB83D555D38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117290" y="2936766"/>
                  <a:ext cx="2052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71" name="Ink 1070">
                  <a:extLst>
                    <a:ext uri="{FF2B5EF4-FFF2-40B4-BE49-F238E27FC236}">
                      <a16:creationId xmlns:a16="http://schemas.microsoft.com/office/drawing/2014/main" id="{89B4CCD0-BB4F-4032-8B1D-EA5CCA6A33F3}"/>
                    </a:ext>
                  </a:extLst>
                </p14:cNvPr>
                <p14:cNvContentPartPr/>
                <p14:nvPr/>
              </p14:nvContentPartPr>
              <p14:xfrm>
                <a:off x="4028730" y="2975646"/>
                <a:ext cx="66600" cy="162360"/>
              </p14:xfrm>
            </p:contentPart>
          </mc:Choice>
          <mc:Fallback>
            <p:pic>
              <p:nvPicPr>
                <p:cNvPr id="1071" name="Ink 1070">
                  <a:extLst>
                    <a:ext uri="{FF2B5EF4-FFF2-40B4-BE49-F238E27FC236}">
                      <a16:creationId xmlns:a16="http://schemas.microsoft.com/office/drawing/2014/main" id="{89B4CCD0-BB4F-4032-8B1D-EA5CCA6A33F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019730" y="2967006"/>
                  <a:ext cx="842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72" name="Ink 1071">
                  <a:extLst>
                    <a:ext uri="{FF2B5EF4-FFF2-40B4-BE49-F238E27FC236}">
                      <a16:creationId xmlns:a16="http://schemas.microsoft.com/office/drawing/2014/main" id="{E11A0951-8121-4F68-874B-4EB97034F7C5}"/>
                    </a:ext>
                  </a:extLst>
                </p14:cNvPr>
                <p14:cNvContentPartPr/>
                <p14:nvPr/>
              </p14:nvContentPartPr>
              <p14:xfrm>
                <a:off x="3275610" y="2153406"/>
                <a:ext cx="150120" cy="89280"/>
              </p14:xfrm>
            </p:contentPart>
          </mc:Choice>
          <mc:Fallback>
            <p:pic>
              <p:nvPicPr>
                <p:cNvPr id="1072" name="Ink 1071">
                  <a:extLst>
                    <a:ext uri="{FF2B5EF4-FFF2-40B4-BE49-F238E27FC236}">
                      <a16:creationId xmlns:a16="http://schemas.microsoft.com/office/drawing/2014/main" id="{E11A0951-8121-4F68-874B-4EB97034F7C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266970" y="2144766"/>
                  <a:ext cx="167760" cy="10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6" name="Group 1075">
            <a:extLst>
              <a:ext uri="{FF2B5EF4-FFF2-40B4-BE49-F238E27FC236}">
                <a16:creationId xmlns:a16="http://schemas.microsoft.com/office/drawing/2014/main" id="{636A161B-129E-4143-801E-F375E988AD8C}"/>
              </a:ext>
            </a:extLst>
          </p:cNvPr>
          <p:cNvGrpSpPr/>
          <p:nvPr/>
        </p:nvGrpSpPr>
        <p:grpSpPr>
          <a:xfrm>
            <a:off x="713130" y="3505566"/>
            <a:ext cx="497880" cy="498600"/>
            <a:chOff x="713130" y="3505566"/>
            <a:chExt cx="497880" cy="49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74" name="Ink 1073">
                  <a:extLst>
                    <a:ext uri="{FF2B5EF4-FFF2-40B4-BE49-F238E27FC236}">
                      <a16:creationId xmlns:a16="http://schemas.microsoft.com/office/drawing/2014/main" id="{EFCEB7EF-2CAA-442C-ABD0-511942AFB48D}"/>
                    </a:ext>
                  </a:extLst>
                </p14:cNvPr>
                <p14:cNvContentPartPr/>
                <p14:nvPr/>
              </p14:nvContentPartPr>
              <p14:xfrm>
                <a:off x="919410" y="3619686"/>
                <a:ext cx="223200" cy="209520"/>
              </p14:xfrm>
            </p:contentPart>
          </mc:Choice>
          <mc:Fallback>
            <p:pic>
              <p:nvPicPr>
                <p:cNvPr id="1074" name="Ink 1073">
                  <a:extLst>
                    <a:ext uri="{FF2B5EF4-FFF2-40B4-BE49-F238E27FC236}">
                      <a16:creationId xmlns:a16="http://schemas.microsoft.com/office/drawing/2014/main" id="{EFCEB7EF-2CAA-442C-ABD0-511942AFB48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10410" y="3611046"/>
                  <a:ext cx="2408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75" name="Ink 1074">
                  <a:extLst>
                    <a:ext uri="{FF2B5EF4-FFF2-40B4-BE49-F238E27FC236}">
                      <a16:creationId xmlns:a16="http://schemas.microsoft.com/office/drawing/2014/main" id="{9EF51CD4-E044-4E38-80D7-A52D7F35C24F}"/>
                    </a:ext>
                  </a:extLst>
                </p14:cNvPr>
                <p14:cNvContentPartPr/>
                <p14:nvPr/>
              </p14:nvContentPartPr>
              <p14:xfrm>
                <a:off x="713130" y="3505566"/>
                <a:ext cx="497880" cy="498600"/>
              </p14:xfrm>
            </p:contentPart>
          </mc:Choice>
          <mc:Fallback>
            <p:pic>
              <p:nvPicPr>
                <p:cNvPr id="1075" name="Ink 1074">
                  <a:extLst>
                    <a:ext uri="{FF2B5EF4-FFF2-40B4-BE49-F238E27FC236}">
                      <a16:creationId xmlns:a16="http://schemas.microsoft.com/office/drawing/2014/main" id="{9EF51CD4-E044-4E38-80D7-A52D7F35C24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04490" y="3496566"/>
                  <a:ext cx="515520" cy="51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5" name="Group 1094">
            <a:extLst>
              <a:ext uri="{FF2B5EF4-FFF2-40B4-BE49-F238E27FC236}">
                <a16:creationId xmlns:a16="http://schemas.microsoft.com/office/drawing/2014/main" id="{DF3A5179-0B2E-4BCA-9BE1-A3B021BED16D}"/>
              </a:ext>
            </a:extLst>
          </p:cNvPr>
          <p:cNvGrpSpPr/>
          <p:nvPr/>
        </p:nvGrpSpPr>
        <p:grpSpPr>
          <a:xfrm>
            <a:off x="1909410" y="3697086"/>
            <a:ext cx="703440" cy="346320"/>
            <a:chOff x="1909410" y="3697086"/>
            <a:chExt cx="703440" cy="34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77" name="Ink 1076">
                  <a:extLst>
                    <a:ext uri="{FF2B5EF4-FFF2-40B4-BE49-F238E27FC236}">
                      <a16:creationId xmlns:a16="http://schemas.microsoft.com/office/drawing/2014/main" id="{9C5CCD6C-9D16-4ABD-90B0-91C499896008}"/>
                    </a:ext>
                  </a:extLst>
                </p14:cNvPr>
                <p14:cNvContentPartPr/>
                <p14:nvPr/>
              </p14:nvContentPartPr>
              <p14:xfrm>
                <a:off x="1909410" y="3697086"/>
                <a:ext cx="170640" cy="164520"/>
              </p14:xfrm>
            </p:contentPart>
          </mc:Choice>
          <mc:Fallback>
            <p:pic>
              <p:nvPicPr>
                <p:cNvPr id="1077" name="Ink 1076">
                  <a:extLst>
                    <a:ext uri="{FF2B5EF4-FFF2-40B4-BE49-F238E27FC236}">
                      <a16:creationId xmlns:a16="http://schemas.microsoft.com/office/drawing/2014/main" id="{9C5CCD6C-9D16-4ABD-90B0-91C49989600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900770" y="3688446"/>
                  <a:ext cx="1882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78" name="Ink 1077">
                  <a:extLst>
                    <a:ext uri="{FF2B5EF4-FFF2-40B4-BE49-F238E27FC236}">
                      <a16:creationId xmlns:a16="http://schemas.microsoft.com/office/drawing/2014/main" id="{23445BD2-3E34-43A1-A6C4-108734BAA081}"/>
                    </a:ext>
                  </a:extLst>
                </p14:cNvPr>
                <p14:cNvContentPartPr/>
                <p14:nvPr/>
              </p14:nvContentPartPr>
              <p14:xfrm>
                <a:off x="2109570" y="3712926"/>
                <a:ext cx="118800" cy="103680"/>
              </p14:xfrm>
            </p:contentPart>
          </mc:Choice>
          <mc:Fallback>
            <p:pic>
              <p:nvPicPr>
                <p:cNvPr id="1078" name="Ink 1077">
                  <a:extLst>
                    <a:ext uri="{FF2B5EF4-FFF2-40B4-BE49-F238E27FC236}">
                      <a16:creationId xmlns:a16="http://schemas.microsoft.com/office/drawing/2014/main" id="{23445BD2-3E34-43A1-A6C4-108734BAA08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100570" y="3703926"/>
                  <a:ext cx="1364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79" name="Ink 1078">
                  <a:extLst>
                    <a:ext uri="{FF2B5EF4-FFF2-40B4-BE49-F238E27FC236}">
                      <a16:creationId xmlns:a16="http://schemas.microsoft.com/office/drawing/2014/main" id="{75AB57CA-A338-4933-ADB0-CE9E0E36EF2D}"/>
                    </a:ext>
                  </a:extLst>
                </p14:cNvPr>
                <p14:cNvContentPartPr/>
                <p14:nvPr/>
              </p14:nvContentPartPr>
              <p14:xfrm>
                <a:off x="2266170" y="3731646"/>
                <a:ext cx="113760" cy="96480"/>
              </p14:xfrm>
            </p:contentPart>
          </mc:Choice>
          <mc:Fallback>
            <p:pic>
              <p:nvPicPr>
                <p:cNvPr id="1079" name="Ink 1078">
                  <a:extLst>
                    <a:ext uri="{FF2B5EF4-FFF2-40B4-BE49-F238E27FC236}">
                      <a16:creationId xmlns:a16="http://schemas.microsoft.com/office/drawing/2014/main" id="{75AB57CA-A338-4933-ADB0-CE9E0E36EF2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257170" y="3722646"/>
                  <a:ext cx="1314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080" name="Ink 1079">
                  <a:extLst>
                    <a:ext uri="{FF2B5EF4-FFF2-40B4-BE49-F238E27FC236}">
                      <a16:creationId xmlns:a16="http://schemas.microsoft.com/office/drawing/2014/main" id="{0430F429-523A-420C-BEB6-174BF5D56D18}"/>
                    </a:ext>
                  </a:extLst>
                </p14:cNvPr>
                <p14:cNvContentPartPr/>
                <p14:nvPr/>
              </p14:nvContentPartPr>
              <p14:xfrm>
                <a:off x="2410530" y="3752886"/>
                <a:ext cx="202320" cy="290520"/>
              </p14:xfrm>
            </p:contentPart>
          </mc:Choice>
          <mc:Fallback>
            <p:pic>
              <p:nvPicPr>
                <p:cNvPr id="1080" name="Ink 1079">
                  <a:extLst>
                    <a:ext uri="{FF2B5EF4-FFF2-40B4-BE49-F238E27FC236}">
                      <a16:creationId xmlns:a16="http://schemas.microsoft.com/office/drawing/2014/main" id="{0430F429-523A-420C-BEB6-174BF5D56D1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401890" y="3744246"/>
                  <a:ext cx="219960" cy="30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4" name="Group 1093">
            <a:extLst>
              <a:ext uri="{FF2B5EF4-FFF2-40B4-BE49-F238E27FC236}">
                <a16:creationId xmlns:a16="http://schemas.microsoft.com/office/drawing/2014/main" id="{CCD52027-E108-4BBA-A473-F3E5AE45FCDF}"/>
              </a:ext>
            </a:extLst>
          </p:cNvPr>
          <p:cNvGrpSpPr/>
          <p:nvPr/>
        </p:nvGrpSpPr>
        <p:grpSpPr>
          <a:xfrm>
            <a:off x="2907690" y="3594126"/>
            <a:ext cx="1843200" cy="252000"/>
            <a:chOff x="2907690" y="3594126"/>
            <a:chExt cx="1843200" cy="25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081" name="Ink 1080">
                  <a:extLst>
                    <a:ext uri="{FF2B5EF4-FFF2-40B4-BE49-F238E27FC236}">
                      <a16:creationId xmlns:a16="http://schemas.microsoft.com/office/drawing/2014/main" id="{EFD6C348-1E9E-4958-82C9-1C837EEB1F13}"/>
                    </a:ext>
                  </a:extLst>
                </p14:cNvPr>
                <p14:cNvContentPartPr/>
                <p14:nvPr/>
              </p14:nvContentPartPr>
              <p14:xfrm>
                <a:off x="2937210" y="3755406"/>
                <a:ext cx="8640" cy="82440"/>
              </p14:xfrm>
            </p:contentPart>
          </mc:Choice>
          <mc:Fallback>
            <p:pic>
              <p:nvPicPr>
                <p:cNvPr id="1081" name="Ink 1080">
                  <a:extLst>
                    <a:ext uri="{FF2B5EF4-FFF2-40B4-BE49-F238E27FC236}">
                      <a16:creationId xmlns:a16="http://schemas.microsoft.com/office/drawing/2014/main" id="{EFD6C348-1E9E-4958-82C9-1C837EEB1F1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928210" y="3746766"/>
                  <a:ext cx="262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082" name="Ink 1081">
                  <a:extLst>
                    <a:ext uri="{FF2B5EF4-FFF2-40B4-BE49-F238E27FC236}">
                      <a16:creationId xmlns:a16="http://schemas.microsoft.com/office/drawing/2014/main" id="{36F78300-FDE0-4B86-B2BD-92403D032C30}"/>
                    </a:ext>
                  </a:extLst>
                </p14:cNvPr>
                <p14:cNvContentPartPr/>
                <p14:nvPr/>
              </p14:nvContentPartPr>
              <p14:xfrm>
                <a:off x="2907690" y="3645966"/>
                <a:ext cx="349200" cy="200160"/>
              </p14:xfrm>
            </p:contentPart>
          </mc:Choice>
          <mc:Fallback>
            <p:pic>
              <p:nvPicPr>
                <p:cNvPr id="1082" name="Ink 1081">
                  <a:extLst>
                    <a:ext uri="{FF2B5EF4-FFF2-40B4-BE49-F238E27FC236}">
                      <a16:creationId xmlns:a16="http://schemas.microsoft.com/office/drawing/2014/main" id="{36F78300-FDE0-4B86-B2BD-92403D032C3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899050" y="3636966"/>
                  <a:ext cx="3668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083" name="Ink 1082">
                  <a:extLst>
                    <a:ext uri="{FF2B5EF4-FFF2-40B4-BE49-F238E27FC236}">
                      <a16:creationId xmlns:a16="http://schemas.microsoft.com/office/drawing/2014/main" id="{97A8CEC0-1D06-4E9B-9F8C-2A3D7F0F3C06}"/>
                    </a:ext>
                  </a:extLst>
                </p14:cNvPr>
                <p14:cNvContentPartPr/>
                <p14:nvPr/>
              </p14:nvContentPartPr>
              <p14:xfrm>
                <a:off x="3171210" y="3711126"/>
                <a:ext cx="130320" cy="11520"/>
              </p14:xfrm>
            </p:contentPart>
          </mc:Choice>
          <mc:Fallback>
            <p:pic>
              <p:nvPicPr>
                <p:cNvPr id="1083" name="Ink 1082">
                  <a:extLst>
                    <a:ext uri="{FF2B5EF4-FFF2-40B4-BE49-F238E27FC236}">
                      <a16:creationId xmlns:a16="http://schemas.microsoft.com/office/drawing/2014/main" id="{97A8CEC0-1D06-4E9B-9F8C-2A3D7F0F3C0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162570" y="3702126"/>
                  <a:ext cx="1479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084" name="Ink 1083">
                  <a:extLst>
                    <a:ext uri="{FF2B5EF4-FFF2-40B4-BE49-F238E27FC236}">
                      <a16:creationId xmlns:a16="http://schemas.microsoft.com/office/drawing/2014/main" id="{1F0F3898-6789-4A03-8C1B-2C0DD230841A}"/>
                    </a:ext>
                  </a:extLst>
                </p14:cNvPr>
                <p14:cNvContentPartPr/>
                <p14:nvPr/>
              </p14:nvContentPartPr>
              <p14:xfrm>
                <a:off x="3357330" y="3710406"/>
                <a:ext cx="238320" cy="124560"/>
              </p14:xfrm>
            </p:contentPart>
          </mc:Choice>
          <mc:Fallback>
            <p:pic>
              <p:nvPicPr>
                <p:cNvPr id="1084" name="Ink 1083">
                  <a:extLst>
                    <a:ext uri="{FF2B5EF4-FFF2-40B4-BE49-F238E27FC236}">
                      <a16:creationId xmlns:a16="http://schemas.microsoft.com/office/drawing/2014/main" id="{1F0F3898-6789-4A03-8C1B-2C0DD230841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348330" y="3701766"/>
                  <a:ext cx="2559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085" name="Ink 1084">
                  <a:extLst>
                    <a:ext uri="{FF2B5EF4-FFF2-40B4-BE49-F238E27FC236}">
                      <a16:creationId xmlns:a16="http://schemas.microsoft.com/office/drawing/2014/main" id="{2D6C5530-0839-4AEE-88AD-D6C6F0121374}"/>
                    </a:ext>
                  </a:extLst>
                </p14:cNvPr>
                <p14:cNvContentPartPr/>
                <p14:nvPr/>
              </p14:nvContentPartPr>
              <p14:xfrm>
                <a:off x="3655410" y="3712926"/>
                <a:ext cx="199440" cy="105840"/>
              </p14:xfrm>
            </p:contentPart>
          </mc:Choice>
          <mc:Fallback>
            <p:pic>
              <p:nvPicPr>
                <p:cNvPr id="1085" name="Ink 1084">
                  <a:extLst>
                    <a:ext uri="{FF2B5EF4-FFF2-40B4-BE49-F238E27FC236}">
                      <a16:creationId xmlns:a16="http://schemas.microsoft.com/office/drawing/2014/main" id="{2D6C5530-0839-4AEE-88AD-D6C6F012137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646770" y="3703926"/>
                  <a:ext cx="2170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086" name="Ink 1085">
                  <a:extLst>
                    <a:ext uri="{FF2B5EF4-FFF2-40B4-BE49-F238E27FC236}">
                      <a16:creationId xmlns:a16="http://schemas.microsoft.com/office/drawing/2014/main" id="{84F3FCE9-8E55-4696-90D8-8A6DA6A7E324}"/>
                    </a:ext>
                  </a:extLst>
                </p14:cNvPr>
                <p14:cNvContentPartPr/>
                <p14:nvPr/>
              </p14:nvContentPartPr>
              <p14:xfrm>
                <a:off x="3863850" y="3653166"/>
                <a:ext cx="51120" cy="141480"/>
              </p14:xfrm>
            </p:contentPart>
          </mc:Choice>
          <mc:Fallback>
            <p:pic>
              <p:nvPicPr>
                <p:cNvPr id="1086" name="Ink 1085">
                  <a:extLst>
                    <a:ext uri="{FF2B5EF4-FFF2-40B4-BE49-F238E27FC236}">
                      <a16:creationId xmlns:a16="http://schemas.microsoft.com/office/drawing/2014/main" id="{84F3FCE9-8E55-4696-90D8-8A6DA6A7E32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855210" y="3644166"/>
                  <a:ext cx="687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087" name="Ink 1086">
                  <a:extLst>
                    <a:ext uri="{FF2B5EF4-FFF2-40B4-BE49-F238E27FC236}">
                      <a16:creationId xmlns:a16="http://schemas.microsoft.com/office/drawing/2014/main" id="{A8ACBC9B-C360-4291-B4E1-0CD251943DBC}"/>
                    </a:ext>
                  </a:extLst>
                </p14:cNvPr>
                <p14:cNvContentPartPr/>
                <p14:nvPr/>
              </p14:nvContentPartPr>
              <p14:xfrm>
                <a:off x="3913530" y="3677286"/>
                <a:ext cx="133200" cy="156240"/>
              </p14:xfrm>
            </p:contentPart>
          </mc:Choice>
          <mc:Fallback>
            <p:pic>
              <p:nvPicPr>
                <p:cNvPr id="1087" name="Ink 1086">
                  <a:extLst>
                    <a:ext uri="{FF2B5EF4-FFF2-40B4-BE49-F238E27FC236}">
                      <a16:creationId xmlns:a16="http://schemas.microsoft.com/office/drawing/2014/main" id="{A8ACBC9B-C360-4291-B4E1-0CD251943DB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904890" y="3668286"/>
                  <a:ext cx="1508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088" name="Ink 1087">
                  <a:extLst>
                    <a:ext uri="{FF2B5EF4-FFF2-40B4-BE49-F238E27FC236}">
                      <a16:creationId xmlns:a16="http://schemas.microsoft.com/office/drawing/2014/main" id="{A8149E76-6FE9-474D-8379-6D426483F869}"/>
                    </a:ext>
                  </a:extLst>
                </p14:cNvPr>
                <p14:cNvContentPartPr/>
                <p14:nvPr/>
              </p14:nvContentPartPr>
              <p14:xfrm>
                <a:off x="4080930" y="3603486"/>
                <a:ext cx="146520" cy="215640"/>
              </p14:xfrm>
            </p:contentPart>
          </mc:Choice>
          <mc:Fallback>
            <p:pic>
              <p:nvPicPr>
                <p:cNvPr id="1088" name="Ink 1087">
                  <a:extLst>
                    <a:ext uri="{FF2B5EF4-FFF2-40B4-BE49-F238E27FC236}">
                      <a16:creationId xmlns:a16="http://schemas.microsoft.com/office/drawing/2014/main" id="{A8149E76-6FE9-474D-8379-6D426483F86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071930" y="3594486"/>
                  <a:ext cx="1641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089" name="Ink 1088">
                  <a:extLst>
                    <a:ext uri="{FF2B5EF4-FFF2-40B4-BE49-F238E27FC236}">
                      <a16:creationId xmlns:a16="http://schemas.microsoft.com/office/drawing/2014/main" id="{457CAB03-A2AD-40EE-9CAD-DAA775E910BD}"/>
                    </a:ext>
                  </a:extLst>
                </p14:cNvPr>
                <p14:cNvContentPartPr/>
                <p14:nvPr/>
              </p14:nvContentPartPr>
              <p14:xfrm>
                <a:off x="4231410" y="3619326"/>
                <a:ext cx="62640" cy="168840"/>
              </p14:xfrm>
            </p:contentPart>
          </mc:Choice>
          <mc:Fallback>
            <p:pic>
              <p:nvPicPr>
                <p:cNvPr id="1089" name="Ink 1088">
                  <a:extLst>
                    <a:ext uri="{FF2B5EF4-FFF2-40B4-BE49-F238E27FC236}">
                      <a16:creationId xmlns:a16="http://schemas.microsoft.com/office/drawing/2014/main" id="{457CAB03-A2AD-40EE-9CAD-DAA775E910B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222770" y="3610686"/>
                  <a:ext cx="802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090" name="Ink 1089">
                  <a:extLst>
                    <a:ext uri="{FF2B5EF4-FFF2-40B4-BE49-F238E27FC236}">
                      <a16:creationId xmlns:a16="http://schemas.microsoft.com/office/drawing/2014/main" id="{00F6FB33-B70D-4E07-A781-A2E5EECF458E}"/>
                    </a:ext>
                  </a:extLst>
                </p14:cNvPr>
                <p14:cNvContentPartPr/>
                <p14:nvPr/>
              </p14:nvContentPartPr>
              <p14:xfrm>
                <a:off x="4366410" y="3693126"/>
                <a:ext cx="106920" cy="89640"/>
              </p14:xfrm>
            </p:contentPart>
          </mc:Choice>
          <mc:Fallback>
            <p:pic>
              <p:nvPicPr>
                <p:cNvPr id="1090" name="Ink 1089">
                  <a:extLst>
                    <a:ext uri="{FF2B5EF4-FFF2-40B4-BE49-F238E27FC236}">
                      <a16:creationId xmlns:a16="http://schemas.microsoft.com/office/drawing/2014/main" id="{00F6FB33-B70D-4E07-A781-A2E5EECF458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357770" y="3684126"/>
                  <a:ext cx="1245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091" name="Ink 1090">
                  <a:extLst>
                    <a:ext uri="{FF2B5EF4-FFF2-40B4-BE49-F238E27FC236}">
                      <a16:creationId xmlns:a16="http://schemas.microsoft.com/office/drawing/2014/main" id="{80EC05F1-4E27-49EA-8A67-D101F2AAA929}"/>
                    </a:ext>
                  </a:extLst>
                </p14:cNvPr>
                <p14:cNvContentPartPr/>
                <p14:nvPr/>
              </p14:nvContentPartPr>
              <p14:xfrm>
                <a:off x="4467210" y="3594126"/>
                <a:ext cx="123120" cy="200520"/>
              </p14:xfrm>
            </p:contentPart>
          </mc:Choice>
          <mc:Fallback>
            <p:pic>
              <p:nvPicPr>
                <p:cNvPr id="1091" name="Ink 1090">
                  <a:extLst>
                    <a:ext uri="{FF2B5EF4-FFF2-40B4-BE49-F238E27FC236}">
                      <a16:creationId xmlns:a16="http://schemas.microsoft.com/office/drawing/2014/main" id="{80EC05F1-4E27-49EA-8A67-D101F2AAA92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458570" y="3585486"/>
                  <a:ext cx="1407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092" name="Ink 1091">
                  <a:extLst>
                    <a:ext uri="{FF2B5EF4-FFF2-40B4-BE49-F238E27FC236}">
                      <a16:creationId xmlns:a16="http://schemas.microsoft.com/office/drawing/2014/main" id="{6C92ACAA-183C-4683-8F77-05632280231D}"/>
                    </a:ext>
                  </a:extLst>
                </p14:cNvPr>
                <p14:cNvContentPartPr/>
                <p14:nvPr/>
              </p14:nvContentPartPr>
              <p14:xfrm>
                <a:off x="4643250" y="3677646"/>
                <a:ext cx="107640" cy="104400"/>
              </p14:xfrm>
            </p:contentPart>
          </mc:Choice>
          <mc:Fallback>
            <p:pic>
              <p:nvPicPr>
                <p:cNvPr id="1092" name="Ink 1091">
                  <a:extLst>
                    <a:ext uri="{FF2B5EF4-FFF2-40B4-BE49-F238E27FC236}">
                      <a16:creationId xmlns:a16="http://schemas.microsoft.com/office/drawing/2014/main" id="{6C92ACAA-183C-4683-8F77-05632280231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634250" y="3669006"/>
                  <a:ext cx="125280" cy="12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9" name="Group 1098">
            <a:extLst>
              <a:ext uri="{FF2B5EF4-FFF2-40B4-BE49-F238E27FC236}">
                <a16:creationId xmlns:a16="http://schemas.microsoft.com/office/drawing/2014/main" id="{E01A5932-C30E-4AE1-92F3-048AB291BD84}"/>
              </a:ext>
            </a:extLst>
          </p:cNvPr>
          <p:cNvGrpSpPr/>
          <p:nvPr/>
        </p:nvGrpSpPr>
        <p:grpSpPr>
          <a:xfrm>
            <a:off x="5097210" y="3587286"/>
            <a:ext cx="903960" cy="455760"/>
            <a:chOff x="5097210" y="3587286"/>
            <a:chExt cx="903960" cy="45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093" name="Ink 1092">
                  <a:extLst>
                    <a:ext uri="{FF2B5EF4-FFF2-40B4-BE49-F238E27FC236}">
                      <a16:creationId xmlns:a16="http://schemas.microsoft.com/office/drawing/2014/main" id="{37958825-22D5-4A03-9415-9C3ED684E4A4}"/>
                    </a:ext>
                  </a:extLst>
                </p14:cNvPr>
                <p14:cNvContentPartPr/>
                <p14:nvPr/>
              </p14:nvContentPartPr>
              <p14:xfrm>
                <a:off x="5097210" y="3656046"/>
                <a:ext cx="160920" cy="387000"/>
              </p14:xfrm>
            </p:contentPart>
          </mc:Choice>
          <mc:Fallback>
            <p:pic>
              <p:nvPicPr>
                <p:cNvPr id="1093" name="Ink 1092">
                  <a:extLst>
                    <a:ext uri="{FF2B5EF4-FFF2-40B4-BE49-F238E27FC236}">
                      <a16:creationId xmlns:a16="http://schemas.microsoft.com/office/drawing/2014/main" id="{37958825-22D5-4A03-9415-9C3ED684E4A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088210" y="3647046"/>
                  <a:ext cx="17856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096" name="Ink 1095">
                  <a:extLst>
                    <a:ext uri="{FF2B5EF4-FFF2-40B4-BE49-F238E27FC236}">
                      <a16:creationId xmlns:a16="http://schemas.microsoft.com/office/drawing/2014/main" id="{BF35FB52-0A0E-4CF5-9EF9-ED519ADEE61A}"/>
                    </a:ext>
                  </a:extLst>
                </p14:cNvPr>
                <p14:cNvContentPartPr/>
                <p14:nvPr/>
              </p14:nvContentPartPr>
              <p14:xfrm>
                <a:off x="5278290" y="3667926"/>
                <a:ext cx="265680" cy="145080"/>
              </p14:xfrm>
            </p:contentPart>
          </mc:Choice>
          <mc:Fallback>
            <p:pic>
              <p:nvPicPr>
                <p:cNvPr id="1096" name="Ink 1095">
                  <a:extLst>
                    <a:ext uri="{FF2B5EF4-FFF2-40B4-BE49-F238E27FC236}">
                      <a16:creationId xmlns:a16="http://schemas.microsoft.com/office/drawing/2014/main" id="{BF35FB52-0A0E-4CF5-9EF9-ED519ADEE61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269290" y="3658926"/>
                  <a:ext cx="2833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097" name="Ink 1096">
                  <a:extLst>
                    <a:ext uri="{FF2B5EF4-FFF2-40B4-BE49-F238E27FC236}">
                      <a16:creationId xmlns:a16="http://schemas.microsoft.com/office/drawing/2014/main" id="{1757BEAB-60C0-46F7-81F4-4ADD988A10B0}"/>
                    </a:ext>
                  </a:extLst>
                </p14:cNvPr>
                <p14:cNvContentPartPr/>
                <p14:nvPr/>
              </p14:nvContentPartPr>
              <p14:xfrm>
                <a:off x="5563410" y="3694566"/>
                <a:ext cx="146880" cy="282960"/>
              </p14:xfrm>
            </p:contentPart>
          </mc:Choice>
          <mc:Fallback>
            <p:pic>
              <p:nvPicPr>
                <p:cNvPr id="1097" name="Ink 1096">
                  <a:extLst>
                    <a:ext uri="{FF2B5EF4-FFF2-40B4-BE49-F238E27FC236}">
                      <a16:creationId xmlns:a16="http://schemas.microsoft.com/office/drawing/2014/main" id="{1757BEAB-60C0-46F7-81F4-4ADD988A10B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554410" y="3685566"/>
                  <a:ext cx="16452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098" name="Ink 1097">
                  <a:extLst>
                    <a:ext uri="{FF2B5EF4-FFF2-40B4-BE49-F238E27FC236}">
                      <a16:creationId xmlns:a16="http://schemas.microsoft.com/office/drawing/2014/main" id="{C98A175F-3CA0-4A2D-8883-1CD65EB95ABC}"/>
                    </a:ext>
                  </a:extLst>
                </p14:cNvPr>
                <p14:cNvContentPartPr/>
                <p14:nvPr/>
              </p14:nvContentPartPr>
              <p14:xfrm>
                <a:off x="5720730" y="3587286"/>
                <a:ext cx="280440" cy="229320"/>
              </p14:xfrm>
            </p:contentPart>
          </mc:Choice>
          <mc:Fallback>
            <p:pic>
              <p:nvPicPr>
                <p:cNvPr id="1098" name="Ink 1097">
                  <a:extLst>
                    <a:ext uri="{FF2B5EF4-FFF2-40B4-BE49-F238E27FC236}">
                      <a16:creationId xmlns:a16="http://schemas.microsoft.com/office/drawing/2014/main" id="{C98A175F-3CA0-4A2D-8883-1CD65EB95AB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712090" y="3578646"/>
                  <a:ext cx="298080" cy="24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0" name="Group 1109">
            <a:extLst>
              <a:ext uri="{FF2B5EF4-FFF2-40B4-BE49-F238E27FC236}">
                <a16:creationId xmlns:a16="http://schemas.microsoft.com/office/drawing/2014/main" id="{D7B217C3-5211-444B-A2A7-1C027505BD37}"/>
              </a:ext>
            </a:extLst>
          </p:cNvPr>
          <p:cNvGrpSpPr/>
          <p:nvPr/>
        </p:nvGrpSpPr>
        <p:grpSpPr>
          <a:xfrm>
            <a:off x="6416610" y="3550926"/>
            <a:ext cx="725760" cy="258120"/>
            <a:chOff x="6416610" y="3550926"/>
            <a:chExt cx="725760" cy="25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100" name="Ink 1099">
                  <a:extLst>
                    <a:ext uri="{FF2B5EF4-FFF2-40B4-BE49-F238E27FC236}">
                      <a16:creationId xmlns:a16="http://schemas.microsoft.com/office/drawing/2014/main" id="{4A29AE73-56A8-4679-A801-373C6C4ECDC3}"/>
                    </a:ext>
                  </a:extLst>
                </p14:cNvPr>
                <p14:cNvContentPartPr/>
                <p14:nvPr/>
              </p14:nvContentPartPr>
              <p14:xfrm>
                <a:off x="6416610" y="3630486"/>
                <a:ext cx="224640" cy="178560"/>
              </p14:xfrm>
            </p:contentPart>
          </mc:Choice>
          <mc:Fallback>
            <p:pic>
              <p:nvPicPr>
                <p:cNvPr id="1100" name="Ink 1099">
                  <a:extLst>
                    <a:ext uri="{FF2B5EF4-FFF2-40B4-BE49-F238E27FC236}">
                      <a16:creationId xmlns:a16="http://schemas.microsoft.com/office/drawing/2014/main" id="{4A29AE73-56A8-4679-A801-373C6C4ECDC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407970" y="3621846"/>
                  <a:ext cx="2422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101" name="Ink 1100">
                  <a:extLst>
                    <a:ext uri="{FF2B5EF4-FFF2-40B4-BE49-F238E27FC236}">
                      <a16:creationId xmlns:a16="http://schemas.microsoft.com/office/drawing/2014/main" id="{6E1AFAB1-7F0F-48A7-92C7-E474624F561F}"/>
                    </a:ext>
                  </a:extLst>
                </p14:cNvPr>
                <p14:cNvContentPartPr/>
                <p14:nvPr/>
              </p14:nvContentPartPr>
              <p14:xfrm>
                <a:off x="6661770" y="3665046"/>
                <a:ext cx="191880" cy="104040"/>
              </p14:xfrm>
            </p:contentPart>
          </mc:Choice>
          <mc:Fallback>
            <p:pic>
              <p:nvPicPr>
                <p:cNvPr id="1101" name="Ink 1100">
                  <a:extLst>
                    <a:ext uri="{FF2B5EF4-FFF2-40B4-BE49-F238E27FC236}">
                      <a16:creationId xmlns:a16="http://schemas.microsoft.com/office/drawing/2014/main" id="{6E1AFAB1-7F0F-48A7-92C7-E474624F561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652770" y="3656046"/>
                  <a:ext cx="2095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102" name="Ink 1101">
                  <a:extLst>
                    <a:ext uri="{FF2B5EF4-FFF2-40B4-BE49-F238E27FC236}">
                      <a16:creationId xmlns:a16="http://schemas.microsoft.com/office/drawing/2014/main" id="{90C6E9E3-383F-43B2-988D-23B49043E75E}"/>
                    </a:ext>
                  </a:extLst>
                </p14:cNvPr>
                <p14:cNvContentPartPr/>
                <p14:nvPr/>
              </p14:nvContentPartPr>
              <p14:xfrm>
                <a:off x="6872730" y="3639486"/>
                <a:ext cx="102960" cy="112320"/>
              </p14:xfrm>
            </p:contentPart>
          </mc:Choice>
          <mc:Fallback>
            <p:pic>
              <p:nvPicPr>
                <p:cNvPr id="1102" name="Ink 1101">
                  <a:extLst>
                    <a:ext uri="{FF2B5EF4-FFF2-40B4-BE49-F238E27FC236}">
                      <a16:creationId xmlns:a16="http://schemas.microsoft.com/office/drawing/2014/main" id="{90C6E9E3-383F-43B2-988D-23B49043E75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864090" y="3630846"/>
                  <a:ext cx="1206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103" name="Ink 1102">
                  <a:extLst>
                    <a:ext uri="{FF2B5EF4-FFF2-40B4-BE49-F238E27FC236}">
                      <a16:creationId xmlns:a16="http://schemas.microsoft.com/office/drawing/2014/main" id="{9BEEA4CF-ED9C-4BD9-B50B-43CD599A16B7}"/>
                    </a:ext>
                  </a:extLst>
                </p14:cNvPr>
                <p14:cNvContentPartPr/>
                <p14:nvPr/>
              </p14:nvContentPartPr>
              <p14:xfrm>
                <a:off x="7018530" y="3550926"/>
                <a:ext cx="123840" cy="214560"/>
              </p14:xfrm>
            </p:contentPart>
          </mc:Choice>
          <mc:Fallback>
            <p:pic>
              <p:nvPicPr>
                <p:cNvPr id="1103" name="Ink 1102">
                  <a:extLst>
                    <a:ext uri="{FF2B5EF4-FFF2-40B4-BE49-F238E27FC236}">
                      <a16:creationId xmlns:a16="http://schemas.microsoft.com/office/drawing/2014/main" id="{9BEEA4CF-ED9C-4BD9-B50B-43CD599A16B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009530" y="3542286"/>
                  <a:ext cx="141480" cy="23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9" name="Group 1108">
            <a:extLst>
              <a:ext uri="{FF2B5EF4-FFF2-40B4-BE49-F238E27FC236}">
                <a16:creationId xmlns:a16="http://schemas.microsoft.com/office/drawing/2014/main" id="{6AE6BC76-D4B9-4A9E-B929-F072A7695FEB}"/>
              </a:ext>
            </a:extLst>
          </p:cNvPr>
          <p:cNvGrpSpPr/>
          <p:nvPr/>
        </p:nvGrpSpPr>
        <p:grpSpPr>
          <a:xfrm>
            <a:off x="7526850" y="3532926"/>
            <a:ext cx="480600" cy="247320"/>
            <a:chOff x="7526850" y="3532926"/>
            <a:chExt cx="480600" cy="24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104" name="Ink 1103">
                  <a:extLst>
                    <a:ext uri="{FF2B5EF4-FFF2-40B4-BE49-F238E27FC236}">
                      <a16:creationId xmlns:a16="http://schemas.microsoft.com/office/drawing/2014/main" id="{86033772-0E4B-4E96-BF67-1BB98EC54B3B}"/>
                    </a:ext>
                  </a:extLst>
                </p14:cNvPr>
                <p14:cNvContentPartPr/>
                <p14:nvPr/>
              </p14:nvContentPartPr>
              <p14:xfrm>
                <a:off x="7526850" y="3609606"/>
                <a:ext cx="328680" cy="152640"/>
              </p14:xfrm>
            </p:contentPart>
          </mc:Choice>
          <mc:Fallback>
            <p:pic>
              <p:nvPicPr>
                <p:cNvPr id="1104" name="Ink 1103">
                  <a:extLst>
                    <a:ext uri="{FF2B5EF4-FFF2-40B4-BE49-F238E27FC236}">
                      <a16:creationId xmlns:a16="http://schemas.microsoft.com/office/drawing/2014/main" id="{86033772-0E4B-4E96-BF67-1BB98EC54B3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517850" y="3600606"/>
                  <a:ext cx="3463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105" name="Ink 1104">
                  <a:extLst>
                    <a:ext uri="{FF2B5EF4-FFF2-40B4-BE49-F238E27FC236}">
                      <a16:creationId xmlns:a16="http://schemas.microsoft.com/office/drawing/2014/main" id="{E36A380F-3C62-489D-81FE-F46C4FB37E37}"/>
                    </a:ext>
                  </a:extLst>
                </p14:cNvPr>
                <p14:cNvContentPartPr/>
                <p14:nvPr/>
              </p14:nvContentPartPr>
              <p14:xfrm>
                <a:off x="7872090" y="3532926"/>
                <a:ext cx="135360" cy="247320"/>
              </p14:xfrm>
            </p:contentPart>
          </mc:Choice>
          <mc:Fallback>
            <p:pic>
              <p:nvPicPr>
                <p:cNvPr id="1105" name="Ink 1104">
                  <a:extLst>
                    <a:ext uri="{FF2B5EF4-FFF2-40B4-BE49-F238E27FC236}">
                      <a16:creationId xmlns:a16="http://schemas.microsoft.com/office/drawing/2014/main" id="{E36A380F-3C62-489D-81FE-F46C4FB37E3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863090" y="3523926"/>
                  <a:ext cx="153000" cy="26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8" name="Group 1107">
            <a:extLst>
              <a:ext uri="{FF2B5EF4-FFF2-40B4-BE49-F238E27FC236}">
                <a16:creationId xmlns:a16="http://schemas.microsoft.com/office/drawing/2014/main" id="{3351640D-8F19-4314-A392-BBCAE0F214A2}"/>
              </a:ext>
            </a:extLst>
          </p:cNvPr>
          <p:cNvGrpSpPr/>
          <p:nvPr/>
        </p:nvGrpSpPr>
        <p:grpSpPr>
          <a:xfrm>
            <a:off x="8349090" y="3577926"/>
            <a:ext cx="317520" cy="171720"/>
            <a:chOff x="8349090" y="3577926"/>
            <a:chExt cx="317520" cy="17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106" name="Ink 1105">
                  <a:extLst>
                    <a:ext uri="{FF2B5EF4-FFF2-40B4-BE49-F238E27FC236}">
                      <a16:creationId xmlns:a16="http://schemas.microsoft.com/office/drawing/2014/main" id="{05DFFA16-D14E-4C34-BCB8-7117614D2022}"/>
                    </a:ext>
                  </a:extLst>
                </p14:cNvPr>
                <p14:cNvContentPartPr/>
                <p14:nvPr/>
              </p14:nvContentPartPr>
              <p14:xfrm>
                <a:off x="8420010" y="3678006"/>
                <a:ext cx="29880" cy="71640"/>
              </p14:xfrm>
            </p:contentPart>
          </mc:Choice>
          <mc:Fallback>
            <p:pic>
              <p:nvPicPr>
                <p:cNvPr id="1106" name="Ink 1105">
                  <a:extLst>
                    <a:ext uri="{FF2B5EF4-FFF2-40B4-BE49-F238E27FC236}">
                      <a16:creationId xmlns:a16="http://schemas.microsoft.com/office/drawing/2014/main" id="{05DFFA16-D14E-4C34-BCB8-7117614D202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411010" y="3669006"/>
                  <a:ext cx="475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107" name="Ink 1106">
                  <a:extLst>
                    <a:ext uri="{FF2B5EF4-FFF2-40B4-BE49-F238E27FC236}">
                      <a16:creationId xmlns:a16="http://schemas.microsoft.com/office/drawing/2014/main" id="{7E41EE22-2091-4D19-B666-5A086B019655}"/>
                    </a:ext>
                  </a:extLst>
                </p14:cNvPr>
                <p14:cNvContentPartPr/>
                <p14:nvPr/>
              </p14:nvContentPartPr>
              <p14:xfrm>
                <a:off x="8349090" y="3577926"/>
                <a:ext cx="317520" cy="157320"/>
              </p14:xfrm>
            </p:contentPart>
          </mc:Choice>
          <mc:Fallback>
            <p:pic>
              <p:nvPicPr>
                <p:cNvPr id="1107" name="Ink 1106">
                  <a:extLst>
                    <a:ext uri="{FF2B5EF4-FFF2-40B4-BE49-F238E27FC236}">
                      <a16:creationId xmlns:a16="http://schemas.microsoft.com/office/drawing/2014/main" id="{7E41EE22-2091-4D19-B666-5A086B01965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340090" y="3568926"/>
                  <a:ext cx="335160" cy="17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0" name="Group 1159">
            <a:extLst>
              <a:ext uri="{FF2B5EF4-FFF2-40B4-BE49-F238E27FC236}">
                <a16:creationId xmlns:a16="http://schemas.microsoft.com/office/drawing/2014/main" id="{A6E7DFA3-E4DB-4A7A-ACE4-F37D4F8472F1}"/>
              </a:ext>
            </a:extLst>
          </p:cNvPr>
          <p:cNvGrpSpPr/>
          <p:nvPr/>
        </p:nvGrpSpPr>
        <p:grpSpPr>
          <a:xfrm>
            <a:off x="9056850" y="3561006"/>
            <a:ext cx="1784880" cy="277920"/>
            <a:chOff x="9056850" y="3561006"/>
            <a:chExt cx="1784880" cy="27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111" name="Ink 1110">
                  <a:extLst>
                    <a:ext uri="{FF2B5EF4-FFF2-40B4-BE49-F238E27FC236}">
                      <a16:creationId xmlns:a16="http://schemas.microsoft.com/office/drawing/2014/main" id="{E06DA2FE-BE4D-40D2-842C-A1076AEBE1B5}"/>
                    </a:ext>
                  </a:extLst>
                </p14:cNvPr>
                <p14:cNvContentPartPr/>
                <p14:nvPr/>
              </p14:nvContentPartPr>
              <p14:xfrm>
                <a:off x="9118770" y="3637686"/>
                <a:ext cx="41400" cy="136800"/>
              </p14:xfrm>
            </p:contentPart>
          </mc:Choice>
          <mc:Fallback>
            <p:pic>
              <p:nvPicPr>
                <p:cNvPr id="1111" name="Ink 1110">
                  <a:extLst>
                    <a:ext uri="{FF2B5EF4-FFF2-40B4-BE49-F238E27FC236}">
                      <a16:creationId xmlns:a16="http://schemas.microsoft.com/office/drawing/2014/main" id="{E06DA2FE-BE4D-40D2-842C-A1076AEBE1B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109770" y="3629046"/>
                  <a:ext cx="590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112" name="Ink 1111">
                  <a:extLst>
                    <a:ext uri="{FF2B5EF4-FFF2-40B4-BE49-F238E27FC236}">
                      <a16:creationId xmlns:a16="http://schemas.microsoft.com/office/drawing/2014/main" id="{01366465-1662-4EBC-98F8-B8C75E23FB10}"/>
                    </a:ext>
                  </a:extLst>
                </p14:cNvPr>
                <p14:cNvContentPartPr/>
                <p14:nvPr/>
              </p14:nvContentPartPr>
              <p14:xfrm>
                <a:off x="9056850" y="3591246"/>
                <a:ext cx="55440" cy="27360"/>
              </p14:xfrm>
            </p:contentPart>
          </mc:Choice>
          <mc:Fallback>
            <p:pic>
              <p:nvPicPr>
                <p:cNvPr id="1112" name="Ink 1111">
                  <a:extLst>
                    <a:ext uri="{FF2B5EF4-FFF2-40B4-BE49-F238E27FC236}">
                      <a16:creationId xmlns:a16="http://schemas.microsoft.com/office/drawing/2014/main" id="{01366465-1662-4EBC-98F8-B8C75E23FB1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048210" y="3582606"/>
                  <a:ext cx="730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113" name="Ink 1112">
                  <a:extLst>
                    <a:ext uri="{FF2B5EF4-FFF2-40B4-BE49-F238E27FC236}">
                      <a16:creationId xmlns:a16="http://schemas.microsoft.com/office/drawing/2014/main" id="{4705BF21-2262-476B-86F4-E4934FF43752}"/>
                    </a:ext>
                  </a:extLst>
                </p14:cNvPr>
                <p14:cNvContentPartPr/>
                <p14:nvPr/>
              </p14:nvContentPartPr>
              <p14:xfrm>
                <a:off x="9251970" y="3561006"/>
                <a:ext cx="275760" cy="222120"/>
              </p14:xfrm>
            </p:contentPart>
          </mc:Choice>
          <mc:Fallback>
            <p:pic>
              <p:nvPicPr>
                <p:cNvPr id="1113" name="Ink 1112">
                  <a:extLst>
                    <a:ext uri="{FF2B5EF4-FFF2-40B4-BE49-F238E27FC236}">
                      <a16:creationId xmlns:a16="http://schemas.microsoft.com/office/drawing/2014/main" id="{4705BF21-2262-476B-86F4-E4934FF4375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243330" y="3552366"/>
                  <a:ext cx="2934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114" name="Ink 1113">
                  <a:extLst>
                    <a:ext uri="{FF2B5EF4-FFF2-40B4-BE49-F238E27FC236}">
                      <a16:creationId xmlns:a16="http://schemas.microsoft.com/office/drawing/2014/main" id="{9EF8E0CD-930A-4DC5-92B5-FDF86A71AFDA}"/>
                    </a:ext>
                  </a:extLst>
                </p14:cNvPr>
                <p14:cNvContentPartPr/>
                <p14:nvPr/>
              </p14:nvContentPartPr>
              <p14:xfrm>
                <a:off x="9588930" y="3655686"/>
                <a:ext cx="126000" cy="108360"/>
              </p14:xfrm>
            </p:contentPart>
          </mc:Choice>
          <mc:Fallback>
            <p:pic>
              <p:nvPicPr>
                <p:cNvPr id="1114" name="Ink 1113">
                  <a:extLst>
                    <a:ext uri="{FF2B5EF4-FFF2-40B4-BE49-F238E27FC236}">
                      <a16:creationId xmlns:a16="http://schemas.microsoft.com/office/drawing/2014/main" id="{9EF8E0CD-930A-4DC5-92B5-FDF86A71AFD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580290" y="3646686"/>
                  <a:ext cx="1436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115" name="Ink 1114">
                  <a:extLst>
                    <a:ext uri="{FF2B5EF4-FFF2-40B4-BE49-F238E27FC236}">
                      <a16:creationId xmlns:a16="http://schemas.microsoft.com/office/drawing/2014/main" id="{9C4BB84D-1CA0-4E4C-B25E-79AEF2888371}"/>
                    </a:ext>
                  </a:extLst>
                </p14:cNvPr>
                <p14:cNvContentPartPr/>
                <p14:nvPr/>
              </p14:nvContentPartPr>
              <p14:xfrm>
                <a:off x="9757770" y="3637326"/>
                <a:ext cx="57960" cy="126360"/>
              </p14:xfrm>
            </p:contentPart>
          </mc:Choice>
          <mc:Fallback>
            <p:pic>
              <p:nvPicPr>
                <p:cNvPr id="1115" name="Ink 1114">
                  <a:extLst>
                    <a:ext uri="{FF2B5EF4-FFF2-40B4-BE49-F238E27FC236}">
                      <a16:creationId xmlns:a16="http://schemas.microsoft.com/office/drawing/2014/main" id="{9C4BB84D-1CA0-4E4C-B25E-79AEF288837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748770" y="3628326"/>
                  <a:ext cx="756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116" name="Ink 1115">
                  <a:extLst>
                    <a:ext uri="{FF2B5EF4-FFF2-40B4-BE49-F238E27FC236}">
                      <a16:creationId xmlns:a16="http://schemas.microsoft.com/office/drawing/2014/main" id="{00466717-3896-484B-86EA-A2BC64B95C69}"/>
                    </a:ext>
                  </a:extLst>
                </p14:cNvPr>
                <p14:cNvContentPartPr/>
                <p14:nvPr/>
              </p14:nvContentPartPr>
              <p14:xfrm>
                <a:off x="9878370" y="3652446"/>
                <a:ext cx="354240" cy="146160"/>
              </p14:xfrm>
            </p:contentPart>
          </mc:Choice>
          <mc:Fallback>
            <p:pic>
              <p:nvPicPr>
                <p:cNvPr id="1116" name="Ink 1115">
                  <a:extLst>
                    <a:ext uri="{FF2B5EF4-FFF2-40B4-BE49-F238E27FC236}">
                      <a16:creationId xmlns:a16="http://schemas.microsoft.com/office/drawing/2014/main" id="{00466717-3896-484B-86EA-A2BC64B95C6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869370" y="3643806"/>
                  <a:ext cx="3718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117" name="Ink 1116">
                  <a:extLst>
                    <a:ext uri="{FF2B5EF4-FFF2-40B4-BE49-F238E27FC236}">
                      <a16:creationId xmlns:a16="http://schemas.microsoft.com/office/drawing/2014/main" id="{F2FEC937-7C44-4C18-AD47-0BD859D56DB0}"/>
                    </a:ext>
                  </a:extLst>
                </p14:cNvPr>
                <p14:cNvContentPartPr/>
                <p14:nvPr/>
              </p14:nvContentPartPr>
              <p14:xfrm>
                <a:off x="10261050" y="3572166"/>
                <a:ext cx="162360" cy="234720"/>
              </p14:xfrm>
            </p:contentPart>
          </mc:Choice>
          <mc:Fallback>
            <p:pic>
              <p:nvPicPr>
                <p:cNvPr id="1117" name="Ink 1116">
                  <a:extLst>
                    <a:ext uri="{FF2B5EF4-FFF2-40B4-BE49-F238E27FC236}">
                      <a16:creationId xmlns:a16="http://schemas.microsoft.com/office/drawing/2014/main" id="{F2FEC937-7C44-4C18-AD47-0BD859D56DB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252410" y="3563166"/>
                  <a:ext cx="1800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118" name="Ink 1117">
                  <a:extLst>
                    <a:ext uri="{FF2B5EF4-FFF2-40B4-BE49-F238E27FC236}">
                      <a16:creationId xmlns:a16="http://schemas.microsoft.com/office/drawing/2014/main" id="{F466C0D2-47BB-4355-8274-C046E96F2236}"/>
                    </a:ext>
                  </a:extLst>
                </p14:cNvPr>
                <p14:cNvContentPartPr/>
                <p14:nvPr/>
              </p14:nvContentPartPr>
              <p14:xfrm>
                <a:off x="10442490" y="3577206"/>
                <a:ext cx="67320" cy="225360"/>
              </p14:xfrm>
            </p:contentPart>
          </mc:Choice>
          <mc:Fallback>
            <p:pic>
              <p:nvPicPr>
                <p:cNvPr id="1118" name="Ink 1117">
                  <a:extLst>
                    <a:ext uri="{FF2B5EF4-FFF2-40B4-BE49-F238E27FC236}">
                      <a16:creationId xmlns:a16="http://schemas.microsoft.com/office/drawing/2014/main" id="{F466C0D2-47BB-4355-8274-C046E96F223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433850" y="3568566"/>
                  <a:ext cx="849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119" name="Ink 1118">
                  <a:extLst>
                    <a:ext uri="{FF2B5EF4-FFF2-40B4-BE49-F238E27FC236}">
                      <a16:creationId xmlns:a16="http://schemas.microsoft.com/office/drawing/2014/main" id="{DE8F59D4-7F06-421F-95DD-EC22CE21CCDB}"/>
                    </a:ext>
                  </a:extLst>
                </p14:cNvPr>
                <p14:cNvContentPartPr/>
                <p14:nvPr/>
              </p14:nvContentPartPr>
              <p14:xfrm>
                <a:off x="10578210" y="3689886"/>
                <a:ext cx="110520" cy="128880"/>
              </p14:xfrm>
            </p:contentPart>
          </mc:Choice>
          <mc:Fallback>
            <p:pic>
              <p:nvPicPr>
                <p:cNvPr id="1119" name="Ink 1118">
                  <a:extLst>
                    <a:ext uri="{FF2B5EF4-FFF2-40B4-BE49-F238E27FC236}">
                      <a16:creationId xmlns:a16="http://schemas.microsoft.com/office/drawing/2014/main" id="{DE8F59D4-7F06-421F-95DD-EC22CE21CCD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569210" y="3680886"/>
                  <a:ext cx="1281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120" name="Ink 1119">
                  <a:extLst>
                    <a:ext uri="{FF2B5EF4-FFF2-40B4-BE49-F238E27FC236}">
                      <a16:creationId xmlns:a16="http://schemas.microsoft.com/office/drawing/2014/main" id="{30A37075-5AC6-4B31-A507-975AD79C194B}"/>
                    </a:ext>
                  </a:extLst>
                </p14:cNvPr>
                <p14:cNvContentPartPr/>
                <p14:nvPr/>
              </p14:nvContentPartPr>
              <p14:xfrm>
                <a:off x="10712130" y="3580806"/>
                <a:ext cx="41400" cy="258120"/>
              </p14:xfrm>
            </p:contentPart>
          </mc:Choice>
          <mc:Fallback>
            <p:pic>
              <p:nvPicPr>
                <p:cNvPr id="1120" name="Ink 1119">
                  <a:extLst>
                    <a:ext uri="{FF2B5EF4-FFF2-40B4-BE49-F238E27FC236}">
                      <a16:creationId xmlns:a16="http://schemas.microsoft.com/office/drawing/2014/main" id="{30A37075-5AC6-4B31-A507-975AD79C194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703490" y="3571806"/>
                  <a:ext cx="590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121" name="Ink 1120">
                  <a:extLst>
                    <a:ext uri="{FF2B5EF4-FFF2-40B4-BE49-F238E27FC236}">
                      <a16:creationId xmlns:a16="http://schemas.microsoft.com/office/drawing/2014/main" id="{DF3CA62C-6E1E-4331-910A-1669B7DFD451}"/>
                    </a:ext>
                  </a:extLst>
                </p14:cNvPr>
                <p14:cNvContentPartPr/>
                <p14:nvPr/>
              </p14:nvContentPartPr>
              <p14:xfrm>
                <a:off x="10642650" y="3671166"/>
                <a:ext cx="199080" cy="124560"/>
              </p14:xfrm>
            </p:contentPart>
          </mc:Choice>
          <mc:Fallback>
            <p:pic>
              <p:nvPicPr>
                <p:cNvPr id="1121" name="Ink 1120">
                  <a:extLst>
                    <a:ext uri="{FF2B5EF4-FFF2-40B4-BE49-F238E27FC236}">
                      <a16:creationId xmlns:a16="http://schemas.microsoft.com/office/drawing/2014/main" id="{DF3CA62C-6E1E-4331-910A-1669B7DFD45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634010" y="3662526"/>
                  <a:ext cx="216720" cy="14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9" name="Group 1158">
            <a:extLst>
              <a:ext uri="{FF2B5EF4-FFF2-40B4-BE49-F238E27FC236}">
                <a16:creationId xmlns:a16="http://schemas.microsoft.com/office/drawing/2014/main" id="{B801EAAC-6CBD-4D30-AE09-CA7A5A30CE6A}"/>
              </a:ext>
            </a:extLst>
          </p:cNvPr>
          <p:cNvGrpSpPr/>
          <p:nvPr/>
        </p:nvGrpSpPr>
        <p:grpSpPr>
          <a:xfrm>
            <a:off x="11190570" y="3646686"/>
            <a:ext cx="668160" cy="369000"/>
            <a:chOff x="11190570" y="3646686"/>
            <a:chExt cx="668160" cy="36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122" name="Ink 1121">
                  <a:extLst>
                    <a:ext uri="{FF2B5EF4-FFF2-40B4-BE49-F238E27FC236}">
                      <a16:creationId xmlns:a16="http://schemas.microsoft.com/office/drawing/2014/main" id="{798C7C8F-2546-4DD7-889C-F236FA99B049}"/>
                    </a:ext>
                  </a:extLst>
                </p14:cNvPr>
                <p14:cNvContentPartPr/>
                <p14:nvPr/>
              </p14:nvContentPartPr>
              <p14:xfrm>
                <a:off x="11190570" y="3652806"/>
                <a:ext cx="116280" cy="362880"/>
              </p14:xfrm>
            </p:contentPart>
          </mc:Choice>
          <mc:Fallback>
            <p:pic>
              <p:nvPicPr>
                <p:cNvPr id="1122" name="Ink 1121">
                  <a:extLst>
                    <a:ext uri="{FF2B5EF4-FFF2-40B4-BE49-F238E27FC236}">
                      <a16:creationId xmlns:a16="http://schemas.microsoft.com/office/drawing/2014/main" id="{798C7C8F-2546-4DD7-889C-F236FA99B04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181930" y="3644166"/>
                  <a:ext cx="13392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123" name="Ink 1122">
                  <a:extLst>
                    <a:ext uri="{FF2B5EF4-FFF2-40B4-BE49-F238E27FC236}">
                      <a16:creationId xmlns:a16="http://schemas.microsoft.com/office/drawing/2014/main" id="{07C3218C-1F9B-4AFB-B935-91D43C62E93C}"/>
                    </a:ext>
                  </a:extLst>
                </p14:cNvPr>
                <p14:cNvContentPartPr/>
                <p14:nvPr/>
              </p14:nvContentPartPr>
              <p14:xfrm>
                <a:off x="11379930" y="3677286"/>
                <a:ext cx="62640" cy="125280"/>
              </p14:xfrm>
            </p:contentPart>
          </mc:Choice>
          <mc:Fallback>
            <p:pic>
              <p:nvPicPr>
                <p:cNvPr id="1123" name="Ink 1122">
                  <a:extLst>
                    <a:ext uri="{FF2B5EF4-FFF2-40B4-BE49-F238E27FC236}">
                      <a16:creationId xmlns:a16="http://schemas.microsoft.com/office/drawing/2014/main" id="{07C3218C-1F9B-4AFB-B935-91D43C62E93C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370930" y="3668646"/>
                  <a:ext cx="802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124" name="Ink 1123">
                  <a:extLst>
                    <a:ext uri="{FF2B5EF4-FFF2-40B4-BE49-F238E27FC236}">
                      <a16:creationId xmlns:a16="http://schemas.microsoft.com/office/drawing/2014/main" id="{2D139749-2650-47FB-B549-F0D97885DCC2}"/>
                    </a:ext>
                  </a:extLst>
                </p14:cNvPr>
                <p14:cNvContentPartPr/>
                <p14:nvPr/>
              </p14:nvContentPartPr>
              <p14:xfrm>
                <a:off x="11483610" y="3719406"/>
                <a:ext cx="86400" cy="99000"/>
              </p14:xfrm>
            </p:contentPart>
          </mc:Choice>
          <mc:Fallback>
            <p:pic>
              <p:nvPicPr>
                <p:cNvPr id="1124" name="Ink 1123">
                  <a:extLst>
                    <a:ext uri="{FF2B5EF4-FFF2-40B4-BE49-F238E27FC236}">
                      <a16:creationId xmlns:a16="http://schemas.microsoft.com/office/drawing/2014/main" id="{2D139749-2650-47FB-B549-F0D97885DCC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474970" y="3710766"/>
                  <a:ext cx="1040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125" name="Ink 1124">
                  <a:extLst>
                    <a:ext uri="{FF2B5EF4-FFF2-40B4-BE49-F238E27FC236}">
                      <a16:creationId xmlns:a16="http://schemas.microsoft.com/office/drawing/2014/main" id="{09738FE8-3AE3-4649-B592-70B7CBA31208}"/>
                    </a:ext>
                  </a:extLst>
                </p14:cNvPr>
                <p14:cNvContentPartPr/>
                <p14:nvPr/>
              </p14:nvContentPartPr>
              <p14:xfrm>
                <a:off x="11604930" y="3667926"/>
                <a:ext cx="129600" cy="340560"/>
              </p14:xfrm>
            </p:contentPart>
          </mc:Choice>
          <mc:Fallback>
            <p:pic>
              <p:nvPicPr>
                <p:cNvPr id="1125" name="Ink 1124">
                  <a:extLst>
                    <a:ext uri="{FF2B5EF4-FFF2-40B4-BE49-F238E27FC236}">
                      <a16:creationId xmlns:a16="http://schemas.microsoft.com/office/drawing/2014/main" id="{09738FE8-3AE3-4649-B592-70B7CBA3120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1596290" y="3659286"/>
                  <a:ext cx="14724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126" name="Ink 1125">
                  <a:extLst>
                    <a:ext uri="{FF2B5EF4-FFF2-40B4-BE49-F238E27FC236}">
                      <a16:creationId xmlns:a16="http://schemas.microsoft.com/office/drawing/2014/main" id="{2F0E9EAB-59A5-4EAA-9792-E5F8E6BA4CB5}"/>
                    </a:ext>
                  </a:extLst>
                </p14:cNvPr>
                <p14:cNvContentPartPr/>
                <p14:nvPr/>
              </p14:nvContentPartPr>
              <p14:xfrm>
                <a:off x="11748210" y="3646686"/>
                <a:ext cx="110520" cy="166320"/>
              </p14:xfrm>
            </p:contentPart>
          </mc:Choice>
          <mc:Fallback>
            <p:pic>
              <p:nvPicPr>
                <p:cNvPr id="1126" name="Ink 1125">
                  <a:extLst>
                    <a:ext uri="{FF2B5EF4-FFF2-40B4-BE49-F238E27FC236}">
                      <a16:creationId xmlns:a16="http://schemas.microsoft.com/office/drawing/2014/main" id="{2F0E9EAB-59A5-4EAA-9792-E5F8E6BA4CB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1739570" y="3638046"/>
                  <a:ext cx="128160" cy="18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8" name="Group 1157">
            <a:extLst>
              <a:ext uri="{FF2B5EF4-FFF2-40B4-BE49-F238E27FC236}">
                <a16:creationId xmlns:a16="http://schemas.microsoft.com/office/drawing/2014/main" id="{AC0BB410-4D79-4620-8E16-5723B90736B4}"/>
              </a:ext>
            </a:extLst>
          </p:cNvPr>
          <p:cNvGrpSpPr/>
          <p:nvPr/>
        </p:nvGrpSpPr>
        <p:grpSpPr>
          <a:xfrm>
            <a:off x="2230530" y="4245366"/>
            <a:ext cx="1606320" cy="439920"/>
            <a:chOff x="2230530" y="4245366"/>
            <a:chExt cx="1606320" cy="43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127" name="Ink 1126">
                  <a:extLst>
                    <a:ext uri="{FF2B5EF4-FFF2-40B4-BE49-F238E27FC236}">
                      <a16:creationId xmlns:a16="http://schemas.microsoft.com/office/drawing/2014/main" id="{E195F625-9E5B-467A-AD36-0F3D73E43AC2}"/>
                    </a:ext>
                  </a:extLst>
                </p14:cNvPr>
                <p14:cNvContentPartPr/>
                <p14:nvPr/>
              </p14:nvContentPartPr>
              <p14:xfrm>
                <a:off x="2230530" y="4409166"/>
                <a:ext cx="111240" cy="182880"/>
              </p14:xfrm>
            </p:contentPart>
          </mc:Choice>
          <mc:Fallback>
            <p:pic>
              <p:nvPicPr>
                <p:cNvPr id="1127" name="Ink 1126">
                  <a:extLst>
                    <a:ext uri="{FF2B5EF4-FFF2-40B4-BE49-F238E27FC236}">
                      <a16:creationId xmlns:a16="http://schemas.microsoft.com/office/drawing/2014/main" id="{E195F625-9E5B-467A-AD36-0F3D73E43AC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221530" y="4400166"/>
                  <a:ext cx="1288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128" name="Ink 1127">
                  <a:extLst>
                    <a:ext uri="{FF2B5EF4-FFF2-40B4-BE49-F238E27FC236}">
                      <a16:creationId xmlns:a16="http://schemas.microsoft.com/office/drawing/2014/main" id="{C878F5C1-B71E-4742-8002-E3173720A3FC}"/>
                    </a:ext>
                  </a:extLst>
                </p14:cNvPr>
                <p14:cNvContentPartPr/>
                <p14:nvPr/>
              </p14:nvContentPartPr>
              <p14:xfrm>
                <a:off x="2403690" y="4377126"/>
                <a:ext cx="258120" cy="158040"/>
              </p14:xfrm>
            </p:contentPart>
          </mc:Choice>
          <mc:Fallback>
            <p:pic>
              <p:nvPicPr>
                <p:cNvPr id="1128" name="Ink 1127">
                  <a:extLst>
                    <a:ext uri="{FF2B5EF4-FFF2-40B4-BE49-F238E27FC236}">
                      <a16:creationId xmlns:a16="http://schemas.microsoft.com/office/drawing/2014/main" id="{C878F5C1-B71E-4742-8002-E3173720A3F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394690" y="4368486"/>
                  <a:ext cx="2757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129" name="Ink 1128">
                  <a:extLst>
                    <a:ext uri="{FF2B5EF4-FFF2-40B4-BE49-F238E27FC236}">
                      <a16:creationId xmlns:a16="http://schemas.microsoft.com/office/drawing/2014/main" id="{8F032A82-001A-4682-AD43-D87079DAF883}"/>
                    </a:ext>
                  </a:extLst>
                </p14:cNvPr>
                <p14:cNvContentPartPr/>
                <p14:nvPr/>
              </p14:nvContentPartPr>
              <p14:xfrm>
                <a:off x="2744970" y="4372446"/>
                <a:ext cx="82440" cy="146520"/>
              </p14:xfrm>
            </p:contentPart>
          </mc:Choice>
          <mc:Fallback>
            <p:pic>
              <p:nvPicPr>
                <p:cNvPr id="1129" name="Ink 1128">
                  <a:extLst>
                    <a:ext uri="{FF2B5EF4-FFF2-40B4-BE49-F238E27FC236}">
                      <a16:creationId xmlns:a16="http://schemas.microsoft.com/office/drawing/2014/main" id="{8F032A82-001A-4682-AD43-D87079DAF88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736330" y="4363446"/>
                  <a:ext cx="1000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130" name="Ink 1129">
                  <a:extLst>
                    <a:ext uri="{FF2B5EF4-FFF2-40B4-BE49-F238E27FC236}">
                      <a16:creationId xmlns:a16="http://schemas.microsoft.com/office/drawing/2014/main" id="{CE5249C7-5785-4298-B2B8-EA361EE04B87}"/>
                    </a:ext>
                  </a:extLst>
                </p14:cNvPr>
                <p14:cNvContentPartPr/>
                <p14:nvPr/>
              </p14:nvContentPartPr>
              <p14:xfrm>
                <a:off x="2903370" y="4349766"/>
                <a:ext cx="243360" cy="163080"/>
              </p14:xfrm>
            </p:contentPart>
          </mc:Choice>
          <mc:Fallback>
            <p:pic>
              <p:nvPicPr>
                <p:cNvPr id="1130" name="Ink 1129">
                  <a:extLst>
                    <a:ext uri="{FF2B5EF4-FFF2-40B4-BE49-F238E27FC236}">
                      <a16:creationId xmlns:a16="http://schemas.microsoft.com/office/drawing/2014/main" id="{CE5249C7-5785-4298-B2B8-EA361EE04B8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894370" y="4341126"/>
                  <a:ext cx="2610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131" name="Ink 1130">
                  <a:extLst>
                    <a:ext uri="{FF2B5EF4-FFF2-40B4-BE49-F238E27FC236}">
                      <a16:creationId xmlns:a16="http://schemas.microsoft.com/office/drawing/2014/main" id="{B596816B-30B1-40F0-A83D-C0582D82C9FE}"/>
                    </a:ext>
                  </a:extLst>
                </p14:cNvPr>
                <p14:cNvContentPartPr/>
                <p14:nvPr/>
              </p14:nvContentPartPr>
              <p14:xfrm>
                <a:off x="3219810" y="4343646"/>
                <a:ext cx="103680" cy="341640"/>
              </p14:xfrm>
            </p:contentPart>
          </mc:Choice>
          <mc:Fallback>
            <p:pic>
              <p:nvPicPr>
                <p:cNvPr id="1131" name="Ink 1130">
                  <a:extLst>
                    <a:ext uri="{FF2B5EF4-FFF2-40B4-BE49-F238E27FC236}">
                      <a16:creationId xmlns:a16="http://schemas.microsoft.com/office/drawing/2014/main" id="{B596816B-30B1-40F0-A83D-C0582D82C9FE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210810" y="4335006"/>
                  <a:ext cx="12132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132" name="Ink 1131">
                  <a:extLst>
                    <a:ext uri="{FF2B5EF4-FFF2-40B4-BE49-F238E27FC236}">
                      <a16:creationId xmlns:a16="http://schemas.microsoft.com/office/drawing/2014/main" id="{755BC228-4A46-4986-9CD2-6C7E9CEC3553}"/>
                    </a:ext>
                  </a:extLst>
                </p14:cNvPr>
                <p14:cNvContentPartPr/>
                <p14:nvPr/>
              </p14:nvContentPartPr>
              <p14:xfrm>
                <a:off x="3361290" y="4358046"/>
                <a:ext cx="235080" cy="117000"/>
              </p14:xfrm>
            </p:contentPart>
          </mc:Choice>
          <mc:Fallback>
            <p:pic>
              <p:nvPicPr>
                <p:cNvPr id="1132" name="Ink 1131">
                  <a:extLst>
                    <a:ext uri="{FF2B5EF4-FFF2-40B4-BE49-F238E27FC236}">
                      <a16:creationId xmlns:a16="http://schemas.microsoft.com/office/drawing/2014/main" id="{755BC228-4A46-4986-9CD2-6C7E9CEC355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352650" y="4349406"/>
                  <a:ext cx="2527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133" name="Ink 1132">
                  <a:extLst>
                    <a:ext uri="{FF2B5EF4-FFF2-40B4-BE49-F238E27FC236}">
                      <a16:creationId xmlns:a16="http://schemas.microsoft.com/office/drawing/2014/main" id="{91757AC6-F5F6-40C4-91D8-0A7DA97D3083}"/>
                    </a:ext>
                  </a:extLst>
                </p14:cNvPr>
                <p14:cNvContentPartPr/>
                <p14:nvPr/>
              </p14:nvContentPartPr>
              <p14:xfrm>
                <a:off x="3610410" y="4245366"/>
                <a:ext cx="155880" cy="215640"/>
              </p14:xfrm>
            </p:contentPart>
          </mc:Choice>
          <mc:Fallback>
            <p:pic>
              <p:nvPicPr>
                <p:cNvPr id="1133" name="Ink 1132">
                  <a:extLst>
                    <a:ext uri="{FF2B5EF4-FFF2-40B4-BE49-F238E27FC236}">
                      <a16:creationId xmlns:a16="http://schemas.microsoft.com/office/drawing/2014/main" id="{91757AC6-F5F6-40C4-91D8-0A7DA97D308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601770" y="4236366"/>
                  <a:ext cx="1735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134" name="Ink 1133">
                  <a:extLst>
                    <a:ext uri="{FF2B5EF4-FFF2-40B4-BE49-F238E27FC236}">
                      <a16:creationId xmlns:a16="http://schemas.microsoft.com/office/drawing/2014/main" id="{F94A1D20-C853-4442-953A-1CC8B3F28517}"/>
                    </a:ext>
                  </a:extLst>
                </p14:cNvPr>
                <p14:cNvContentPartPr/>
                <p14:nvPr/>
              </p14:nvContentPartPr>
              <p14:xfrm>
                <a:off x="3766650" y="4346886"/>
                <a:ext cx="70200" cy="128880"/>
              </p14:xfrm>
            </p:contentPart>
          </mc:Choice>
          <mc:Fallback>
            <p:pic>
              <p:nvPicPr>
                <p:cNvPr id="1134" name="Ink 1133">
                  <a:extLst>
                    <a:ext uri="{FF2B5EF4-FFF2-40B4-BE49-F238E27FC236}">
                      <a16:creationId xmlns:a16="http://schemas.microsoft.com/office/drawing/2014/main" id="{F94A1D20-C853-4442-953A-1CC8B3F2851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757650" y="4337886"/>
                  <a:ext cx="87840" cy="14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2">
            <p14:nvContentPartPr>
              <p14:cNvPr id="1135" name="Ink 1134">
                <a:extLst>
                  <a:ext uri="{FF2B5EF4-FFF2-40B4-BE49-F238E27FC236}">
                    <a16:creationId xmlns:a16="http://schemas.microsoft.com/office/drawing/2014/main" id="{A3D8E835-681C-4701-8CC9-3AE7D566D0B8}"/>
                  </a:ext>
                </a:extLst>
              </p14:cNvPr>
              <p14:cNvContentPartPr/>
              <p14:nvPr/>
            </p14:nvContentPartPr>
            <p14:xfrm>
              <a:off x="4241130" y="4259766"/>
              <a:ext cx="250560" cy="208080"/>
            </p14:xfrm>
          </p:contentPart>
        </mc:Choice>
        <mc:Fallback>
          <p:pic>
            <p:nvPicPr>
              <p:cNvPr id="1135" name="Ink 1134">
                <a:extLst>
                  <a:ext uri="{FF2B5EF4-FFF2-40B4-BE49-F238E27FC236}">
                    <a16:creationId xmlns:a16="http://schemas.microsoft.com/office/drawing/2014/main" id="{A3D8E835-681C-4701-8CC9-3AE7D566D0B8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4232130" y="4251126"/>
                <a:ext cx="26820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1136" name="Ink 1135">
                <a:extLst>
                  <a:ext uri="{FF2B5EF4-FFF2-40B4-BE49-F238E27FC236}">
                    <a16:creationId xmlns:a16="http://schemas.microsoft.com/office/drawing/2014/main" id="{D118DF48-1793-45F9-A719-D9039CF604D7}"/>
                  </a:ext>
                </a:extLst>
              </p14:cNvPr>
              <p14:cNvContentPartPr/>
              <p14:nvPr/>
            </p14:nvContentPartPr>
            <p14:xfrm>
              <a:off x="4951770" y="4335006"/>
              <a:ext cx="161640" cy="122760"/>
            </p14:xfrm>
          </p:contentPart>
        </mc:Choice>
        <mc:Fallback>
          <p:pic>
            <p:nvPicPr>
              <p:cNvPr id="1136" name="Ink 1135">
                <a:extLst>
                  <a:ext uri="{FF2B5EF4-FFF2-40B4-BE49-F238E27FC236}">
                    <a16:creationId xmlns:a16="http://schemas.microsoft.com/office/drawing/2014/main" id="{D118DF48-1793-45F9-A719-D9039CF604D7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4943130" y="4326366"/>
                <a:ext cx="179280" cy="14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7" name="Group 1156">
            <a:extLst>
              <a:ext uri="{FF2B5EF4-FFF2-40B4-BE49-F238E27FC236}">
                <a16:creationId xmlns:a16="http://schemas.microsoft.com/office/drawing/2014/main" id="{15FC1C82-4C63-482E-A958-87C8CEEDBAC3}"/>
              </a:ext>
            </a:extLst>
          </p:cNvPr>
          <p:cNvGrpSpPr/>
          <p:nvPr/>
        </p:nvGrpSpPr>
        <p:grpSpPr>
          <a:xfrm>
            <a:off x="5505450" y="4233486"/>
            <a:ext cx="498240" cy="242640"/>
            <a:chOff x="5505450" y="4233486"/>
            <a:chExt cx="498240" cy="24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137" name="Ink 1136">
                  <a:extLst>
                    <a:ext uri="{FF2B5EF4-FFF2-40B4-BE49-F238E27FC236}">
                      <a16:creationId xmlns:a16="http://schemas.microsoft.com/office/drawing/2014/main" id="{B2E86E4B-2614-4E1D-AEF9-5A6EEF127DED}"/>
                    </a:ext>
                  </a:extLst>
                </p14:cNvPr>
                <p14:cNvContentPartPr/>
                <p14:nvPr/>
              </p14:nvContentPartPr>
              <p14:xfrm>
                <a:off x="5505450" y="4301166"/>
                <a:ext cx="309240" cy="152280"/>
              </p14:xfrm>
            </p:contentPart>
          </mc:Choice>
          <mc:Fallback>
            <p:pic>
              <p:nvPicPr>
                <p:cNvPr id="1137" name="Ink 1136">
                  <a:extLst>
                    <a:ext uri="{FF2B5EF4-FFF2-40B4-BE49-F238E27FC236}">
                      <a16:creationId xmlns:a16="http://schemas.microsoft.com/office/drawing/2014/main" id="{B2E86E4B-2614-4E1D-AEF9-5A6EEF127DE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496450" y="4292526"/>
                  <a:ext cx="3268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138" name="Ink 1137">
                  <a:extLst>
                    <a:ext uri="{FF2B5EF4-FFF2-40B4-BE49-F238E27FC236}">
                      <a16:creationId xmlns:a16="http://schemas.microsoft.com/office/drawing/2014/main" id="{DAFA322D-B76A-4FA0-9178-A6F0882BB889}"/>
                    </a:ext>
                  </a:extLst>
                </p14:cNvPr>
                <p14:cNvContentPartPr/>
                <p14:nvPr/>
              </p14:nvContentPartPr>
              <p14:xfrm>
                <a:off x="5859330" y="4233486"/>
                <a:ext cx="144360" cy="242640"/>
              </p14:xfrm>
            </p:contentPart>
          </mc:Choice>
          <mc:Fallback>
            <p:pic>
              <p:nvPicPr>
                <p:cNvPr id="1138" name="Ink 1137">
                  <a:extLst>
                    <a:ext uri="{FF2B5EF4-FFF2-40B4-BE49-F238E27FC236}">
                      <a16:creationId xmlns:a16="http://schemas.microsoft.com/office/drawing/2014/main" id="{DAFA322D-B76A-4FA0-9178-A6F0882BB88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850330" y="4224846"/>
                  <a:ext cx="162000" cy="26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6" name="Group 1155">
            <a:extLst>
              <a:ext uri="{FF2B5EF4-FFF2-40B4-BE49-F238E27FC236}">
                <a16:creationId xmlns:a16="http://schemas.microsoft.com/office/drawing/2014/main" id="{69322BBA-8DF1-4B4F-B822-061C0EA86120}"/>
              </a:ext>
            </a:extLst>
          </p:cNvPr>
          <p:cNvGrpSpPr/>
          <p:nvPr/>
        </p:nvGrpSpPr>
        <p:grpSpPr>
          <a:xfrm>
            <a:off x="6404370" y="4222686"/>
            <a:ext cx="256680" cy="212040"/>
            <a:chOff x="6404370" y="4222686"/>
            <a:chExt cx="256680" cy="21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139" name="Ink 1138">
                  <a:extLst>
                    <a:ext uri="{FF2B5EF4-FFF2-40B4-BE49-F238E27FC236}">
                      <a16:creationId xmlns:a16="http://schemas.microsoft.com/office/drawing/2014/main" id="{15972C5E-5E50-45C4-8D30-D1793874DF24}"/>
                    </a:ext>
                  </a:extLst>
                </p14:cNvPr>
                <p14:cNvContentPartPr/>
                <p14:nvPr/>
              </p14:nvContentPartPr>
              <p14:xfrm>
                <a:off x="6404370" y="4222686"/>
                <a:ext cx="70920" cy="212040"/>
              </p14:xfrm>
            </p:contentPart>
          </mc:Choice>
          <mc:Fallback>
            <p:pic>
              <p:nvPicPr>
                <p:cNvPr id="1139" name="Ink 1138">
                  <a:extLst>
                    <a:ext uri="{FF2B5EF4-FFF2-40B4-BE49-F238E27FC236}">
                      <a16:creationId xmlns:a16="http://schemas.microsoft.com/office/drawing/2014/main" id="{15972C5E-5E50-45C4-8D30-D1793874DF2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395370" y="4213686"/>
                  <a:ext cx="885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140" name="Ink 1139">
                  <a:extLst>
                    <a:ext uri="{FF2B5EF4-FFF2-40B4-BE49-F238E27FC236}">
                      <a16:creationId xmlns:a16="http://schemas.microsoft.com/office/drawing/2014/main" id="{24BB9B6A-19BB-4C4D-B448-66CF6B9DA8F5}"/>
                    </a:ext>
                  </a:extLst>
                </p14:cNvPr>
                <p14:cNvContentPartPr/>
                <p14:nvPr/>
              </p14:nvContentPartPr>
              <p14:xfrm>
                <a:off x="6532890" y="4305846"/>
                <a:ext cx="128160" cy="96480"/>
              </p14:xfrm>
            </p:contentPart>
          </mc:Choice>
          <mc:Fallback>
            <p:pic>
              <p:nvPicPr>
                <p:cNvPr id="1140" name="Ink 1139">
                  <a:extLst>
                    <a:ext uri="{FF2B5EF4-FFF2-40B4-BE49-F238E27FC236}">
                      <a16:creationId xmlns:a16="http://schemas.microsoft.com/office/drawing/2014/main" id="{24BB9B6A-19BB-4C4D-B448-66CF6B9DA8F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523890" y="4297206"/>
                  <a:ext cx="145800" cy="11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5" name="Group 1154">
            <a:extLst>
              <a:ext uri="{FF2B5EF4-FFF2-40B4-BE49-F238E27FC236}">
                <a16:creationId xmlns:a16="http://schemas.microsoft.com/office/drawing/2014/main" id="{C5C8B56B-B627-4D60-848E-B949B1FD7E3C}"/>
              </a:ext>
            </a:extLst>
          </p:cNvPr>
          <p:cNvGrpSpPr/>
          <p:nvPr/>
        </p:nvGrpSpPr>
        <p:grpSpPr>
          <a:xfrm>
            <a:off x="7088370" y="4155006"/>
            <a:ext cx="486360" cy="299520"/>
            <a:chOff x="7088370" y="4155006"/>
            <a:chExt cx="486360" cy="29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141" name="Ink 1140">
                  <a:extLst>
                    <a:ext uri="{FF2B5EF4-FFF2-40B4-BE49-F238E27FC236}">
                      <a16:creationId xmlns:a16="http://schemas.microsoft.com/office/drawing/2014/main" id="{752B1343-5EA0-48EC-8EBF-2395C26873B9}"/>
                    </a:ext>
                  </a:extLst>
                </p14:cNvPr>
                <p14:cNvContentPartPr/>
                <p14:nvPr/>
              </p14:nvContentPartPr>
              <p14:xfrm>
                <a:off x="7088370" y="4220526"/>
                <a:ext cx="178200" cy="234000"/>
              </p14:xfrm>
            </p:contentPart>
          </mc:Choice>
          <mc:Fallback>
            <p:pic>
              <p:nvPicPr>
                <p:cNvPr id="1141" name="Ink 1140">
                  <a:extLst>
                    <a:ext uri="{FF2B5EF4-FFF2-40B4-BE49-F238E27FC236}">
                      <a16:creationId xmlns:a16="http://schemas.microsoft.com/office/drawing/2014/main" id="{752B1343-5EA0-48EC-8EBF-2395C26873B9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079370" y="4211886"/>
                  <a:ext cx="1958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142" name="Ink 1141">
                  <a:extLst>
                    <a:ext uri="{FF2B5EF4-FFF2-40B4-BE49-F238E27FC236}">
                      <a16:creationId xmlns:a16="http://schemas.microsoft.com/office/drawing/2014/main" id="{3A2D6A67-9332-4886-90D9-284AF86ABF5E}"/>
                    </a:ext>
                  </a:extLst>
                </p14:cNvPr>
                <p14:cNvContentPartPr/>
                <p14:nvPr/>
              </p14:nvContentPartPr>
              <p14:xfrm>
                <a:off x="7343970" y="4155006"/>
                <a:ext cx="230760" cy="244440"/>
              </p14:xfrm>
            </p:contentPart>
          </mc:Choice>
          <mc:Fallback>
            <p:pic>
              <p:nvPicPr>
                <p:cNvPr id="1142" name="Ink 1141">
                  <a:extLst>
                    <a:ext uri="{FF2B5EF4-FFF2-40B4-BE49-F238E27FC236}">
                      <a16:creationId xmlns:a16="http://schemas.microsoft.com/office/drawing/2014/main" id="{3A2D6A67-9332-4886-90D9-284AF86ABF5E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335330" y="4146006"/>
                  <a:ext cx="248400" cy="26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4" name="Group 1153">
            <a:extLst>
              <a:ext uri="{FF2B5EF4-FFF2-40B4-BE49-F238E27FC236}">
                <a16:creationId xmlns:a16="http://schemas.microsoft.com/office/drawing/2014/main" id="{3FF128AE-1020-4449-87E5-91C6C121F47B}"/>
              </a:ext>
            </a:extLst>
          </p:cNvPr>
          <p:cNvGrpSpPr/>
          <p:nvPr/>
        </p:nvGrpSpPr>
        <p:grpSpPr>
          <a:xfrm>
            <a:off x="7889010" y="4198206"/>
            <a:ext cx="1099440" cy="430920"/>
            <a:chOff x="7889010" y="4198206"/>
            <a:chExt cx="1099440" cy="43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143" name="Ink 1142">
                  <a:extLst>
                    <a:ext uri="{FF2B5EF4-FFF2-40B4-BE49-F238E27FC236}">
                      <a16:creationId xmlns:a16="http://schemas.microsoft.com/office/drawing/2014/main" id="{5D07A4BA-686F-4E82-8DE9-CE413A058F6E}"/>
                    </a:ext>
                  </a:extLst>
                </p14:cNvPr>
                <p14:cNvContentPartPr/>
                <p14:nvPr/>
              </p14:nvContentPartPr>
              <p14:xfrm>
                <a:off x="7889010" y="4250046"/>
                <a:ext cx="254880" cy="174600"/>
              </p14:xfrm>
            </p:contentPart>
          </mc:Choice>
          <mc:Fallback>
            <p:pic>
              <p:nvPicPr>
                <p:cNvPr id="1143" name="Ink 1142">
                  <a:extLst>
                    <a:ext uri="{FF2B5EF4-FFF2-40B4-BE49-F238E27FC236}">
                      <a16:creationId xmlns:a16="http://schemas.microsoft.com/office/drawing/2014/main" id="{5D07A4BA-686F-4E82-8DE9-CE413A058F6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880370" y="4241046"/>
                  <a:ext cx="2725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144" name="Ink 1143">
                  <a:extLst>
                    <a:ext uri="{FF2B5EF4-FFF2-40B4-BE49-F238E27FC236}">
                      <a16:creationId xmlns:a16="http://schemas.microsoft.com/office/drawing/2014/main" id="{9F043400-9999-4024-A18D-499A6BD924EB}"/>
                    </a:ext>
                  </a:extLst>
                </p14:cNvPr>
                <p14:cNvContentPartPr/>
                <p14:nvPr/>
              </p14:nvContentPartPr>
              <p14:xfrm>
                <a:off x="8225970" y="4219086"/>
                <a:ext cx="52560" cy="202320"/>
              </p14:xfrm>
            </p:contentPart>
          </mc:Choice>
          <mc:Fallback>
            <p:pic>
              <p:nvPicPr>
                <p:cNvPr id="1144" name="Ink 1143">
                  <a:extLst>
                    <a:ext uri="{FF2B5EF4-FFF2-40B4-BE49-F238E27FC236}">
                      <a16:creationId xmlns:a16="http://schemas.microsoft.com/office/drawing/2014/main" id="{9F043400-9999-4024-A18D-499A6BD924EB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216970" y="4210446"/>
                  <a:ext cx="702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145" name="Ink 1144">
                  <a:extLst>
                    <a:ext uri="{FF2B5EF4-FFF2-40B4-BE49-F238E27FC236}">
                      <a16:creationId xmlns:a16="http://schemas.microsoft.com/office/drawing/2014/main" id="{BF980662-06F7-448A-8564-A7721BB7FEFD}"/>
                    </a:ext>
                  </a:extLst>
                </p14:cNvPr>
                <p14:cNvContentPartPr/>
                <p14:nvPr/>
              </p14:nvContentPartPr>
              <p14:xfrm>
                <a:off x="8326050" y="4306926"/>
                <a:ext cx="209160" cy="322200"/>
              </p14:xfrm>
            </p:contentPart>
          </mc:Choice>
          <mc:Fallback>
            <p:pic>
              <p:nvPicPr>
                <p:cNvPr id="1145" name="Ink 1144">
                  <a:extLst>
                    <a:ext uri="{FF2B5EF4-FFF2-40B4-BE49-F238E27FC236}">
                      <a16:creationId xmlns:a16="http://schemas.microsoft.com/office/drawing/2014/main" id="{BF980662-06F7-448A-8564-A7721BB7FEF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317050" y="4297926"/>
                  <a:ext cx="22680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146" name="Ink 1145">
                  <a:extLst>
                    <a:ext uri="{FF2B5EF4-FFF2-40B4-BE49-F238E27FC236}">
                      <a16:creationId xmlns:a16="http://schemas.microsoft.com/office/drawing/2014/main" id="{3F39B7FF-0080-4ADA-B762-867EFCDCCCD2}"/>
                    </a:ext>
                  </a:extLst>
                </p14:cNvPr>
                <p14:cNvContentPartPr/>
                <p14:nvPr/>
              </p14:nvContentPartPr>
              <p14:xfrm>
                <a:off x="8465730" y="4260126"/>
                <a:ext cx="290520" cy="183960"/>
              </p14:xfrm>
            </p:contentPart>
          </mc:Choice>
          <mc:Fallback>
            <p:pic>
              <p:nvPicPr>
                <p:cNvPr id="1146" name="Ink 1145">
                  <a:extLst>
                    <a:ext uri="{FF2B5EF4-FFF2-40B4-BE49-F238E27FC236}">
                      <a16:creationId xmlns:a16="http://schemas.microsoft.com/office/drawing/2014/main" id="{3F39B7FF-0080-4ADA-B762-867EFCDCCCD2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457090" y="4251486"/>
                  <a:ext cx="3081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147" name="Ink 1146">
                  <a:extLst>
                    <a:ext uri="{FF2B5EF4-FFF2-40B4-BE49-F238E27FC236}">
                      <a16:creationId xmlns:a16="http://schemas.microsoft.com/office/drawing/2014/main" id="{01AAC740-FD16-4FB0-8996-4182B63AE13D}"/>
                    </a:ext>
                  </a:extLst>
                </p14:cNvPr>
                <p14:cNvContentPartPr/>
                <p14:nvPr/>
              </p14:nvContentPartPr>
              <p14:xfrm>
                <a:off x="8775690" y="4198206"/>
                <a:ext cx="212760" cy="257400"/>
              </p14:xfrm>
            </p:contentPart>
          </mc:Choice>
          <mc:Fallback>
            <p:pic>
              <p:nvPicPr>
                <p:cNvPr id="1147" name="Ink 1146">
                  <a:extLst>
                    <a:ext uri="{FF2B5EF4-FFF2-40B4-BE49-F238E27FC236}">
                      <a16:creationId xmlns:a16="http://schemas.microsoft.com/office/drawing/2014/main" id="{01AAC740-FD16-4FB0-8996-4182B63AE13D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766690" y="4189206"/>
                  <a:ext cx="230400" cy="27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3" name="Group 1152">
            <a:extLst>
              <a:ext uri="{FF2B5EF4-FFF2-40B4-BE49-F238E27FC236}">
                <a16:creationId xmlns:a16="http://schemas.microsoft.com/office/drawing/2014/main" id="{FED77755-A7C9-43C5-B23F-679577D3314E}"/>
              </a:ext>
            </a:extLst>
          </p:cNvPr>
          <p:cNvGrpSpPr/>
          <p:nvPr/>
        </p:nvGrpSpPr>
        <p:grpSpPr>
          <a:xfrm>
            <a:off x="9392730" y="4286766"/>
            <a:ext cx="855000" cy="394560"/>
            <a:chOff x="9392730" y="4286766"/>
            <a:chExt cx="855000" cy="39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148" name="Ink 1147">
                  <a:extLst>
                    <a:ext uri="{FF2B5EF4-FFF2-40B4-BE49-F238E27FC236}">
                      <a16:creationId xmlns:a16="http://schemas.microsoft.com/office/drawing/2014/main" id="{358F537A-E67E-464A-8AC0-3DBD12F67784}"/>
                    </a:ext>
                  </a:extLst>
                </p14:cNvPr>
                <p14:cNvContentPartPr/>
                <p14:nvPr/>
              </p14:nvContentPartPr>
              <p14:xfrm>
                <a:off x="9392730" y="4302246"/>
                <a:ext cx="140040" cy="348120"/>
              </p14:xfrm>
            </p:contentPart>
          </mc:Choice>
          <mc:Fallback>
            <p:pic>
              <p:nvPicPr>
                <p:cNvPr id="1148" name="Ink 1147">
                  <a:extLst>
                    <a:ext uri="{FF2B5EF4-FFF2-40B4-BE49-F238E27FC236}">
                      <a16:creationId xmlns:a16="http://schemas.microsoft.com/office/drawing/2014/main" id="{358F537A-E67E-464A-8AC0-3DBD12F67784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383730" y="4293606"/>
                  <a:ext cx="15768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149" name="Ink 1148">
                  <a:extLst>
                    <a:ext uri="{FF2B5EF4-FFF2-40B4-BE49-F238E27FC236}">
                      <a16:creationId xmlns:a16="http://schemas.microsoft.com/office/drawing/2014/main" id="{BB461592-7A29-427D-BB9E-42B783BF861D}"/>
                    </a:ext>
                  </a:extLst>
                </p14:cNvPr>
                <p14:cNvContentPartPr/>
                <p14:nvPr/>
              </p14:nvContentPartPr>
              <p14:xfrm>
                <a:off x="9597210" y="4301526"/>
                <a:ext cx="105120" cy="148680"/>
              </p14:xfrm>
            </p:contentPart>
          </mc:Choice>
          <mc:Fallback>
            <p:pic>
              <p:nvPicPr>
                <p:cNvPr id="1149" name="Ink 1148">
                  <a:extLst>
                    <a:ext uri="{FF2B5EF4-FFF2-40B4-BE49-F238E27FC236}">
                      <a16:creationId xmlns:a16="http://schemas.microsoft.com/office/drawing/2014/main" id="{BB461592-7A29-427D-BB9E-42B783BF861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588210" y="4292886"/>
                  <a:ext cx="1227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150" name="Ink 1149">
                  <a:extLst>
                    <a:ext uri="{FF2B5EF4-FFF2-40B4-BE49-F238E27FC236}">
                      <a16:creationId xmlns:a16="http://schemas.microsoft.com/office/drawing/2014/main" id="{D0667BD8-1A24-4CB1-9138-33187039F7D3}"/>
                    </a:ext>
                  </a:extLst>
                </p14:cNvPr>
                <p14:cNvContentPartPr/>
                <p14:nvPr/>
              </p14:nvContentPartPr>
              <p14:xfrm>
                <a:off x="9744450" y="4350846"/>
                <a:ext cx="136080" cy="115200"/>
              </p14:xfrm>
            </p:contentPart>
          </mc:Choice>
          <mc:Fallback>
            <p:pic>
              <p:nvPicPr>
                <p:cNvPr id="1150" name="Ink 1149">
                  <a:extLst>
                    <a:ext uri="{FF2B5EF4-FFF2-40B4-BE49-F238E27FC236}">
                      <a16:creationId xmlns:a16="http://schemas.microsoft.com/office/drawing/2014/main" id="{D0667BD8-1A24-4CB1-9138-33187039F7D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735810" y="4342206"/>
                  <a:ext cx="1537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151" name="Ink 1150">
                  <a:extLst>
                    <a:ext uri="{FF2B5EF4-FFF2-40B4-BE49-F238E27FC236}">
                      <a16:creationId xmlns:a16="http://schemas.microsoft.com/office/drawing/2014/main" id="{E20D380B-48AB-40BB-A644-132F12B86D94}"/>
                    </a:ext>
                  </a:extLst>
                </p14:cNvPr>
                <p14:cNvContentPartPr/>
                <p14:nvPr/>
              </p14:nvContentPartPr>
              <p14:xfrm>
                <a:off x="9920130" y="4361286"/>
                <a:ext cx="141840" cy="320040"/>
              </p14:xfrm>
            </p:contentPart>
          </mc:Choice>
          <mc:Fallback>
            <p:pic>
              <p:nvPicPr>
                <p:cNvPr id="1151" name="Ink 1150">
                  <a:extLst>
                    <a:ext uri="{FF2B5EF4-FFF2-40B4-BE49-F238E27FC236}">
                      <a16:creationId xmlns:a16="http://schemas.microsoft.com/office/drawing/2014/main" id="{E20D380B-48AB-40BB-A644-132F12B86D94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911130" y="4352286"/>
                  <a:ext cx="15948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152" name="Ink 1151">
                  <a:extLst>
                    <a:ext uri="{FF2B5EF4-FFF2-40B4-BE49-F238E27FC236}">
                      <a16:creationId xmlns:a16="http://schemas.microsoft.com/office/drawing/2014/main" id="{6E62B1C2-9095-4927-BA3E-38332114DDEC}"/>
                    </a:ext>
                  </a:extLst>
                </p14:cNvPr>
                <p14:cNvContentPartPr/>
                <p14:nvPr/>
              </p14:nvContentPartPr>
              <p14:xfrm>
                <a:off x="10088250" y="4286766"/>
                <a:ext cx="159480" cy="202680"/>
              </p14:xfrm>
            </p:contentPart>
          </mc:Choice>
          <mc:Fallback>
            <p:pic>
              <p:nvPicPr>
                <p:cNvPr id="1152" name="Ink 1151">
                  <a:extLst>
                    <a:ext uri="{FF2B5EF4-FFF2-40B4-BE49-F238E27FC236}">
                      <a16:creationId xmlns:a16="http://schemas.microsoft.com/office/drawing/2014/main" id="{6E62B1C2-9095-4927-BA3E-38332114DDEC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079250" y="4277766"/>
                  <a:ext cx="177120" cy="22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3" name="Group 1172">
            <a:extLst>
              <a:ext uri="{FF2B5EF4-FFF2-40B4-BE49-F238E27FC236}">
                <a16:creationId xmlns:a16="http://schemas.microsoft.com/office/drawing/2014/main" id="{61DA085C-CCED-4489-8FC0-452A542AD93D}"/>
              </a:ext>
            </a:extLst>
          </p:cNvPr>
          <p:cNvGrpSpPr/>
          <p:nvPr/>
        </p:nvGrpSpPr>
        <p:grpSpPr>
          <a:xfrm>
            <a:off x="1199850" y="5340846"/>
            <a:ext cx="363600" cy="304200"/>
            <a:chOff x="1199850" y="5340846"/>
            <a:chExt cx="363600" cy="30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161" name="Ink 1160">
                  <a:extLst>
                    <a:ext uri="{FF2B5EF4-FFF2-40B4-BE49-F238E27FC236}">
                      <a16:creationId xmlns:a16="http://schemas.microsoft.com/office/drawing/2014/main" id="{85269557-283E-499E-A143-D9520D9A1E74}"/>
                    </a:ext>
                  </a:extLst>
                </p14:cNvPr>
                <p14:cNvContentPartPr/>
                <p14:nvPr/>
              </p14:nvContentPartPr>
              <p14:xfrm>
                <a:off x="1199850" y="5403486"/>
                <a:ext cx="264960" cy="23040"/>
              </p14:xfrm>
            </p:contentPart>
          </mc:Choice>
          <mc:Fallback>
            <p:pic>
              <p:nvPicPr>
                <p:cNvPr id="1161" name="Ink 1160">
                  <a:extLst>
                    <a:ext uri="{FF2B5EF4-FFF2-40B4-BE49-F238E27FC236}">
                      <a16:creationId xmlns:a16="http://schemas.microsoft.com/office/drawing/2014/main" id="{85269557-283E-499E-A143-D9520D9A1E74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190850" y="5394846"/>
                  <a:ext cx="2826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162" name="Ink 1161">
                  <a:extLst>
                    <a:ext uri="{FF2B5EF4-FFF2-40B4-BE49-F238E27FC236}">
                      <a16:creationId xmlns:a16="http://schemas.microsoft.com/office/drawing/2014/main" id="{727E1F32-E6E3-453D-9ADD-B618C6921353}"/>
                    </a:ext>
                  </a:extLst>
                </p14:cNvPr>
                <p14:cNvContentPartPr/>
                <p14:nvPr/>
              </p14:nvContentPartPr>
              <p14:xfrm>
                <a:off x="1260330" y="5533806"/>
                <a:ext cx="220320" cy="10800"/>
              </p14:xfrm>
            </p:contentPart>
          </mc:Choice>
          <mc:Fallback>
            <p:pic>
              <p:nvPicPr>
                <p:cNvPr id="1162" name="Ink 1161">
                  <a:extLst>
                    <a:ext uri="{FF2B5EF4-FFF2-40B4-BE49-F238E27FC236}">
                      <a16:creationId xmlns:a16="http://schemas.microsoft.com/office/drawing/2014/main" id="{727E1F32-E6E3-453D-9ADD-B618C6921353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251330" y="5525166"/>
                  <a:ext cx="2379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163" name="Ink 1162">
                  <a:extLst>
                    <a:ext uri="{FF2B5EF4-FFF2-40B4-BE49-F238E27FC236}">
                      <a16:creationId xmlns:a16="http://schemas.microsoft.com/office/drawing/2014/main" id="{69E6EBF8-6CA8-4524-BD89-B21DA2D28FD5}"/>
                    </a:ext>
                  </a:extLst>
                </p14:cNvPr>
                <p14:cNvContentPartPr/>
                <p14:nvPr/>
              </p14:nvContentPartPr>
              <p14:xfrm>
                <a:off x="1338090" y="5340846"/>
                <a:ext cx="225360" cy="304200"/>
              </p14:xfrm>
            </p:contentPart>
          </mc:Choice>
          <mc:Fallback>
            <p:pic>
              <p:nvPicPr>
                <p:cNvPr id="1163" name="Ink 1162">
                  <a:extLst>
                    <a:ext uri="{FF2B5EF4-FFF2-40B4-BE49-F238E27FC236}">
                      <a16:creationId xmlns:a16="http://schemas.microsoft.com/office/drawing/2014/main" id="{69E6EBF8-6CA8-4524-BD89-B21DA2D28FD5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329450" y="5332206"/>
                  <a:ext cx="243000" cy="32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2" name="Group 1171">
            <a:extLst>
              <a:ext uri="{FF2B5EF4-FFF2-40B4-BE49-F238E27FC236}">
                <a16:creationId xmlns:a16="http://schemas.microsoft.com/office/drawing/2014/main" id="{842AB73E-5ADF-4845-A2F2-8A570345CF7C}"/>
              </a:ext>
            </a:extLst>
          </p:cNvPr>
          <p:cNvGrpSpPr/>
          <p:nvPr/>
        </p:nvGrpSpPr>
        <p:grpSpPr>
          <a:xfrm>
            <a:off x="1853610" y="5291886"/>
            <a:ext cx="1411920" cy="521280"/>
            <a:chOff x="1853610" y="5291886"/>
            <a:chExt cx="1411920" cy="52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164" name="Ink 1163">
                  <a:extLst>
                    <a:ext uri="{FF2B5EF4-FFF2-40B4-BE49-F238E27FC236}">
                      <a16:creationId xmlns:a16="http://schemas.microsoft.com/office/drawing/2014/main" id="{69B9C6E6-53E8-4EBC-A28A-D50D0FC33F9A}"/>
                    </a:ext>
                  </a:extLst>
                </p14:cNvPr>
                <p14:cNvContentPartPr/>
                <p14:nvPr/>
              </p14:nvContentPartPr>
              <p14:xfrm>
                <a:off x="1864050" y="5291886"/>
                <a:ext cx="186840" cy="265680"/>
              </p14:xfrm>
            </p:contentPart>
          </mc:Choice>
          <mc:Fallback>
            <p:pic>
              <p:nvPicPr>
                <p:cNvPr id="1164" name="Ink 1163">
                  <a:extLst>
                    <a:ext uri="{FF2B5EF4-FFF2-40B4-BE49-F238E27FC236}">
                      <a16:creationId xmlns:a16="http://schemas.microsoft.com/office/drawing/2014/main" id="{69B9C6E6-53E8-4EBC-A28A-D50D0FC33F9A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855410" y="5283246"/>
                  <a:ext cx="2044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165" name="Ink 1164">
                  <a:extLst>
                    <a:ext uri="{FF2B5EF4-FFF2-40B4-BE49-F238E27FC236}">
                      <a16:creationId xmlns:a16="http://schemas.microsoft.com/office/drawing/2014/main" id="{601E8CFD-4C1E-4688-995D-E3135FE69F50}"/>
                    </a:ext>
                  </a:extLst>
                </p14:cNvPr>
                <p14:cNvContentPartPr/>
                <p14:nvPr/>
              </p14:nvContentPartPr>
              <p14:xfrm>
                <a:off x="2066730" y="5429046"/>
                <a:ext cx="114480" cy="146160"/>
              </p14:xfrm>
            </p:contentPart>
          </mc:Choice>
          <mc:Fallback>
            <p:pic>
              <p:nvPicPr>
                <p:cNvPr id="1165" name="Ink 1164">
                  <a:extLst>
                    <a:ext uri="{FF2B5EF4-FFF2-40B4-BE49-F238E27FC236}">
                      <a16:creationId xmlns:a16="http://schemas.microsoft.com/office/drawing/2014/main" id="{601E8CFD-4C1E-4688-995D-E3135FE69F50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058090" y="5420046"/>
                  <a:ext cx="1321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166" name="Ink 1165">
                  <a:extLst>
                    <a:ext uri="{FF2B5EF4-FFF2-40B4-BE49-F238E27FC236}">
                      <a16:creationId xmlns:a16="http://schemas.microsoft.com/office/drawing/2014/main" id="{B47D0828-C2A8-4B4F-AE0A-7AC06AA1DF7E}"/>
                    </a:ext>
                  </a:extLst>
                </p14:cNvPr>
                <p14:cNvContentPartPr/>
                <p14:nvPr/>
              </p14:nvContentPartPr>
              <p14:xfrm>
                <a:off x="2196690" y="5444526"/>
                <a:ext cx="235080" cy="142920"/>
              </p14:xfrm>
            </p:contentPart>
          </mc:Choice>
          <mc:Fallback>
            <p:pic>
              <p:nvPicPr>
                <p:cNvPr id="1166" name="Ink 1165">
                  <a:extLst>
                    <a:ext uri="{FF2B5EF4-FFF2-40B4-BE49-F238E27FC236}">
                      <a16:creationId xmlns:a16="http://schemas.microsoft.com/office/drawing/2014/main" id="{B47D0828-C2A8-4B4F-AE0A-7AC06AA1DF7E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187690" y="5435526"/>
                  <a:ext cx="2527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167" name="Ink 1166">
                  <a:extLst>
                    <a:ext uri="{FF2B5EF4-FFF2-40B4-BE49-F238E27FC236}">
                      <a16:creationId xmlns:a16="http://schemas.microsoft.com/office/drawing/2014/main" id="{225682F8-EAE5-4F06-9E0B-62E60094C0AB}"/>
                    </a:ext>
                  </a:extLst>
                </p14:cNvPr>
                <p14:cNvContentPartPr/>
                <p14:nvPr/>
              </p14:nvContentPartPr>
              <p14:xfrm>
                <a:off x="2454810" y="5307726"/>
                <a:ext cx="68400" cy="261720"/>
              </p14:xfrm>
            </p:contentPart>
          </mc:Choice>
          <mc:Fallback>
            <p:pic>
              <p:nvPicPr>
                <p:cNvPr id="1167" name="Ink 1166">
                  <a:extLst>
                    <a:ext uri="{FF2B5EF4-FFF2-40B4-BE49-F238E27FC236}">
                      <a16:creationId xmlns:a16="http://schemas.microsoft.com/office/drawing/2014/main" id="{225682F8-EAE5-4F06-9E0B-62E60094C0AB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445810" y="5299086"/>
                  <a:ext cx="860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168" name="Ink 1167">
                  <a:extLst>
                    <a:ext uri="{FF2B5EF4-FFF2-40B4-BE49-F238E27FC236}">
                      <a16:creationId xmlns:a16="http://schemas.microsoft.com/office/drawing/2014/main" id="{551A1C20-FDC2-4867-8797-DD1A6726EF46}"/>
                    </a:ext>
                  </a:extLst>
                </p14:cNvPr>
                <p14:cNvContentPartPr/>
                <p14:nvPr/>
              </p14:nvContentPartPr>
              <p14:xfrm>
                <a:off x="2566770" y="5333286"/>
                <a:ext cx="40680" cy="243720"/>
              </p14:xfrm>
            </p:contentPart>
          </mc:Choice>
          <mc:Fallback>
            <p:pic>
              <p:nvPicPr>
                <p:cNvPr id="1168" name="Ink 1167">
                  <a:extLst>
                    <a:ext uri="{FF2B5EF4-FFF2-40B4-BE49-F238E27FC236}">
                      <a16:creationId xmlns:a16="http://schemas.microsoft.com/office/drawing/2014/main" id="{551A1C20-FDC2-4867-8797-DD1A6726EF46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558130" y="5324286"/>
                  <a:ext cx="583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169" name="Ink 1168">
                  <a:extLst>
                    <a:ext uri="{FF2B5EF4-FFF2-40B4-BE49-F238E27FC236}">
                      <a16:creationId xmlns:a16="http://schemas.microsoft.com/office/drawing/2014/main" id="{777D1172-FB42-4B90-915E-73A84BAD3506}"/>
                    </a:ext>
                  </a:extLst>
                </p14:cNvPr>
                <p14:cNvContentPartPr/>
                <p14:nvPr/>
              </p14:nvContentPartPr>
              <p14:xfrm>
                <a:off x="2666490" y="5444526"/>
                <a:ext cx="268560" cy="121680"/>
              </p14:xfrm>
            </p:contentPart>
          </mc:Choice>
          <mc:Fallback>
            <p:pic>
              <p:nvPicPr>
                <p:cNvPr id="1169" name="Ink 1168">
                  <a:extLst>
                    <a:ext uri="{FF2B5EF4-FFF2-40B4-BE49-F238E27FC236}">
                      <a16:creationId xmlns:a16="http://schemas.microsoft.com/office/drawing/2014/main" id="{777D1172-FB42-4B90-915E-73A84BAD3506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657850" y="5435526"/>
                  <a:ext cx="2862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170" name="Ink 1169">
                  <a:extLst>
                    <a:ext uri="{FF2B5EF4-FFF2-40B4-BE49-F238E27FC236}">
                      <a16:creationId xmlns:a16="http://schemas.microsoft.com/office/drawing/2014/main" id="{0C405F22-A259-4451-95D8-5E8499D54057}"/>
                    </a:ext>
                  </a:extLst>
                </p14:cNvPr>
                <p14:cNvContentPartPr/>
                <p14:nvPr/>
              </p14:nvContentPartPr>
              <p14:xfrm>
                <a:off x="2966370" y="5441286"/>
                <a:ext cx="130320" cy="327240"/>
              </p14:xfrm>
            </p:contentPart>
          </mc:Choice>
          <mc:Fallback>
            <p:pic>
              <p:nvPicPr>
                <p:cNvPr id="1170" name="Ink 1169">
                  <a:extLst>
                    <a:ext uri="{FF2B5EF4-FFF2-40B4-BE49-F238E27FC236}">
                      <a16:creationId xmlns:a16="http://schemas.microsoft.com/office/drawing/2014/main" id="{0C405F22-A259-4451-95D8-5E8499D54057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957370" y="5432646"/>
                  <a:ext cx="14796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171" name="Ink 1170">
                  <a:extLst>
                    <a:ext uri="{FF2B5EF4-FFF2-40B4-BE49-F238E27FC236}">
                      <a16:creationId xmlns:a16="http://schemas.microsoft.com/office/drawing/2014/main" id="{F6CAF019-7DBC-4FF8-9991-A91A28B82CC2}"/>
                    </a:ext>
                  </a:extLst>
                </p14:cNvPr>
                <p14:cNvContentPartPr/>
                <p14:nvPr/>
              </p14:nvContentPartPr>
              <p14:xfrm>
                <a:off x="1853610" y="5772486"/>
                <a:ext cx="1411920" cy="40680"/>
              </p14:xfrm>
            </p:contentPart>
          </mc:Choice>
          <mc:Fallback>
            <p:pic>
              <p:nvPicPr>
                <p:cNvPr id="1171" name="Ink 1170">
                  <a:extLst>
                    <a:ext uri="{FF2B5EF4-FFF2-40B4-BE49-F238E27FC236}">
                      <a16:creationId xmlns:a16="http://schemas.microsoft.com/office/drawing/2014/main" id="{F6CAF019-7DBC-4FF8-9991-A91A28B82CC2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844970" y="5763486"/>
                  <a:ext cx="1429560" cy="5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6" name="Group 1195">
            <a:extLst>
              <a:ext uri="{FF2B5EF4-FFF2-40B4-BE49-F238E27FC236}">
                <a16:creationId xmlns:a16="http://schemas.microsoft.com/office/drawing/2014/main" id="{4125398B-B43D-48BE-91E8-396C05B84BF3}"/>
              </a:ext>
            </a:extLst>
          </p:cNvPr>
          <p:cNvGrpSpPr/>
          <p:nvPr/>
        </p:nvGrpSpPr>
        <p:grpSpPr>
          <a:xfrm>
            <a:off x="4000290" y="5272086"/>
            <a:ext cx="1155960" cy="295920"/>
            <a:chOff x="4000290" y="5272086"/>
            <a:chExt cx="1155960" cy="29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174" name="Ink 1173">
                  <a:extLst>
                    <a:ext uri="{FF2B5EF4-FFF2-40B4-BE49-F238E27FC236}">
                      <a16:creationId xmlns:a16="http://schemas.microsoft.com/office/drawing/2014/main" id="{DD935466-13C2-4C28-A26E-78D5EAEFA268}"/>
                    </a:ext>
                  </a:extLst>
                </p14:cNvPr>
                <p14:cNvContentPartPr/>
                <p14:nvPr/>
              </p14:nvContentPartPr>
              <p14:xfrm>
                <a:off x="4000290" y="5431926"/>
                <a:ext cx="212040" cy="136080"/>
              </p14:xfrm>
            </p:contentPart>
          </mc:Choice>
          <mc:Fallback>
            <p:pic>
              <p:nvPicPr>
                <p:cNvPr id="1174" name="Ink 1173">
                  <a:extLst>
                    <a:ext uri="{FF2B5EF4-FFF2-40B4-BE49-F238E27FC236}">
                      <a16:creationId xmlns:a16="http://schemas.microsoft.com/office/drawing/2014/main" id="{DD935466-13C2-4C28-A26E-78D5EAEFA268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991650" y="5422926"/>
                  <a:ext cx="2296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175" name="Ink 1174">
                  <a:extLst>
                    <a:ext uri="{FF2B5EF4-FFF2-40B4-BE49-F238E27FC236}">
                      <a16:creationId xmlns:a16="http://schemas.microsoft.com/office/drawing/2014/main" id="{BA81C603-2E78-4941-84CE-C38643D1BC21}"/>
                    </a:ext>
                  </a:extLst>
                </p14:cNvPr>
                <p14:cNvContentPartPr/>
                <p14:nvPr/>
              </p14:nvContentPartPr>
              <p14:xfrm>
                <a:off x="4248330" y="5362086"/>
                <a:ext cx="55440" cy="172440"/>
              </p14:xfrm>
            </p:contentPart>
          </mc:Choice>
          <mc:Fallback>
            <p:pic>
              <p:nvPicPr>
                <p:cNvPr id="1175" name="Ink 1174">
                  <a:extLst>
                    <a:ext uri="{FF2B5EF4-FFF2-40B4-BE49-F238E27FC236}">
                      <a16:creationId xmlns:a16="http://schemas.microsoft.com/office/drawing/2014/main" id="{BA81C603-2E78-4941-84CE-C38643D1BC21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239690" y="5353086"/>
                  <a:ext cx="730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176" name="Ink 1175">
                  <a:extLst>
                    <a:ext uri="{FF2B5EF4-FFF2-40B4-BE49-F238E27FC236}">
                      <a16:creationId xmlns:a16="http://schemas.microsoft.com/office/drawing/2014/main" id="{2B5FD2DD-6D86-45E8-BC26-D067DFA0D650}"/>
                    </a:ext>
                  </a:extLst>
                </p14:cNvPr>
                <p14:cNvContentPartPr/>
                <p14:nvPr/>
              </p14:nvContentPartPr>
              <p14:xfrm>
                <a:off x="4363890" y="5437326"/>
                <a:ext cx="113400" cy="114840"/>
              </p14:xfrm>
            </p:contentPart>
          </mc:Choice>
          <mc:Fallback>
            <p:pic>
              <p:nvPicPr>
                <p:cNvPr id="1176" name="Ink 1175">
                  <a:extLst>
                    <a:ext uri="{FF2B5EF4-FFF2-40B4-BE49-F238E27FC236}">
                      <a16:creationId xmlns:a16="http://schemas.microsoft.com/office/drawing/2014/main" id="{2B5FD2DD-6D86-45E8-BC26-D067DFA0D650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355250" y="5428326"/>
                  <a:ext cx="1310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1177" name="Ink 1176">
                  <a:extLst>
                    <a:ext uri="{FF2B5EF4-FFF2-40B4-BE49-F238E27FC236}">
                      <a16:creationId xmlns:a16="http://schemas.microsoft.com/office/drawing/2014/main" id="{88BBFAD1-3196-47BE-99A9-7CFBF4493453}"/>
                    </a:ext>
                  </a:extLst>
                </p14:cNvPr>
                <p14:cNvContentPartPr/>
                <p14:nvPr/>
              </p14:nvContentPartPr>
              <p14:xfrm>
                <a:off x="4525890" y="5449206"/>
                <a:ext cx="102960" cy="14760"/>
              </p14:xfrm>
            </p:contentPart>
          </mc:Choice>
          <mc:Fallback>
            <p:pic>
              <p:nvPicPr>
                <p:cNvPr id="1177" name="Ink 1176">
                  <a:extLst>
                    <a:ext uri="{FF2B5EF4-FFF2-40B4-BE49-F238E27FC236}">
                      <a16:creationId xmlns:a16="http://schemas.microsoft.com/office/drawing/2014/main" id="{88BBFAD1-3196-47BE-99A9-7CFBF4493453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516890" y="5440206"/>
                  <a:ext cx="1206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1178" name="Ink 1177">
                  <a:extLst>
                    <a:ext uri="{FF2B5EF4-FFF2-40B4-BE49-F238E27FC236}">
                      <a16:creationId xmlns:a16="http://schemas.microsoft.com/office/drawing/2014/main" id="{E7C14A64-4D9E-4415-97B2-101CFFB80262}"/>
                    </a:ext>
                  </a:extLst>
                </p14:cNvPr>
                <p14:cNvContentPartPr/>
                <p14:nvPr/>
              </p14:nvContentPartPr>
              <p14:xfrm>
                <a:off x="4740810" y="5383686"/>
                <a:ext cx="210240" cy="134640"/>
              </p14:xfrm>
            </p:contentPart>
          </mc:Choice>
          <mc:Fallback>
            <p:pic>
              <p:nvPicPr>
                <p:cNvPr id="1178" name="Ink 1177">
                  <a:extLst>
                    <a:ext uri="{FF2B5EF4-FFF2-40B4-BE49-F238E27FC236}">
                      <a16:creationId xmlns:a16="http://schemas.microsoft.com/office/drawing/2014/main" id="{E7C14A64-4D9E-4415-97B2-101CFFB80262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731810" y="5374686"/>
                  <a:ext cx="2278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1179" name="Ink 1178">
                  <a:extLst>
                    <a:ext uri="{FF2B5EF4-FFF2-40B4-BE49-F238E27FC236}">
                      <a16:creationId xmlns:a16="http://schemas.microsoft.com/office/drawing/2014/main" id="{186A055E-BB76-479D-AD7B-C592EC1F2151}"/>
                    </a:ext>
                  </a:extLst>
                </p14:cNvPr>
                <p14:cNvContentPartPr/>
                <p14:nvPr/>
              </p14:nvContentPartPr>
              <p14:xfrm>
                <a:off x="4911090" y="5375766"/>
                <a:ext cx="62640" cy="24840"/>
              </p14:xfrm>
            </p:contentPart>
          </mc:Choice>
          <mc:Fallback>
            <p:pic>
              <p:nvPicPr>
                <p:cNvPr id="1179" name="Ink 1178">
                  <a:extLst>
                    <a:ext uri="{FF2B5EF4-FFF2-40B4-BE49-F238E27FC236}">
                      <a16:creationId xmlns:a16="http://schemas.microsoft.com/office/drawing/2014/main" id="{186A055E-BB76-479D-AD7B-C592EC1F2151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902090" y="5367126"/>
                  <a:ext cx="802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1180" name="Ink 1179">
                  <a:extLst>
                    <a:ext uri="{FF2B5EF4-FFF2-40B4-BE49-F238E27FC236}">
                      <a16:creationId xmlns:a16="http://schemas.microsoft.com/office/drawing/2014/main" id="{7BC3C64A-0904-45F8-81C2-E8D66F849F24}"/>
                    </a:ext>
                  </a:extLst>
                </p14:cNvPr>
                <p14:cNvContentPartPr/>
                <p14:nvPr/>
              </p14:nvContentPartPr>
              <p14:xfrm>
                <a:off x="4935930" y="5391966"/>
                <a:ext cx="79200" cy="139320"/>
              </p14:xfrm>
            </p:contentPart>
          </mc:Choice>
          <mc:Fallback>
            <p:pic>
              <p:nvPicPr>
                <p:cNvPr id="1180" name="Ink 1179">
                  <a:extLst>
                    <a:ext uri="{FF2B5EF4-FFF2-40B4-BE49-F238E27FC236}">
                      <a16:creationId xmlns:a16="http://schemas.microsoft.com/office/drawing/2014/main" id="{7BC3C64A-0904-45F8-81C2-E8D66F849F24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926930" y="5383326"/>
                  <a:ext cx="968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1181" name="Ink 1180">
                  <a:extLst>
                    <a:ext uri="{FF2B5EF4-FFF2-40B4-BE49-F238E27FC236}">
                      <a16:creationId xmlns:a16="http://schemas.microsoft.com/office/drawing/2014/main" id="{76CB5443-B0D1-4DBD-AD45-D409978AA0CE}"/>
                    </a:ext>
                  </a:extLst>
                </p14:cNvPr>
                <p14:cNvContentPartPr/>
                <p14:nvPr/>
              </p14:nvContentPartPr>
              <p14:xfrm>
                <a:off x="5012610" y="5272086"/>
                <a:ext cx="143640" cy="252360"/>
              </p14:xfrm>
            </p:contentPart>
          </mc:Choice>
          <mc:Fallback>
            <p:pic>
              <p:nvPicPr>
                <p:cNvPr id="1181" name="Ink 1180">
                  <a:extLst>
                    <a:ext uri="{FF2B5EF4-FFF2-40B4-BE49-F238E27FC236}">
                      <a16:creationId xmlns:a16="http://schemas.microsoft.com/office/drawing/2014/main" id="{76CB5443-B0D1-4DBD-AD45-D409978AA0CE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003610" y="5263086"/>
                  <a:ext cx="161280" cy="27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5" name="Group 1194">
            <a:extLst>
              <a:ext uri="{FF2B5EF4-FFF2-40B4-BE49-F238E27FC236}">
                <a16:creationId xmlns:a16="http://schemas.microsoft.com/office/drawing/2014/main" id="{7B842427-87F8-499A-A741-920A2282E942}"/>
              </a:ext>
            </a:extLst>
          </p:cNvPr>
          <p:cNvGrpSpPr/>
          <p:nvPr/>
        </p:nvGrpSpPr>
        <p:grpSpPr>
          <a:xfrm>
            <a:off x="5516970" y="5353806"/>
            <a:ext cx="225000" cy="156600"/>
            <a:chOff x="5516970" y="5353806"/>
            <a:chExt cx="225000" cy="15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1182" name="Ink 1181">
                  <a:extLst>
                    <a:ext uri="{FF2B5EF4-FFF2-40B4-BE49-F238E27FC236}">
                      <a16:creationId xmlns:a16="http://schemas.microsoft.com/office/drawing/2014/main" id="{0E601FA9-D590-4FEA-8F31-40EAE29B1BDE}"/>
                    </a:ext>
                  </a:extLst>
                </p14:cNvPr>
                <p14:cNvContentPartPr/>
                <p14:nvPr/>
              </p14:nvContentPartPr>
              <p14:xfrm>
                <a:off x="5533530" y="5401326"/>
                <a:ext cx="29160" cy="109080"/>
              </p14:xfrm>
            </p:contentPart>
          </mc:Choice>
          <mc:Fallback>
            <p:pic>
              <p:nvPicPr>
                <p:cNvPr id="1182" name="Ink 1181">
                  <a:extLst>
                    <a:ext uri="{FF2B5EF4-FFF2-40B4-BE49-F238E27FC236}">
                      <a16:creationId xmlns:a16="http://schemas.microsoft.com/office/drawing/2014/main" id="{0E601FA9-D590-4FEA-8F31-40EAE29B1BDE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524890" y="5392326"/>
                  <a:ext cx="468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1183" name="Ink 1182">
                  <a:extLst>
                    <a:ext uri="{FF2B5EF4-FFF2-40B4-BE49-F238E27FC236}">
                      <a16:creationId xmlns:a16="http://schemas.microsoft.com/office/drawing/2014/main" id="{950E8341-0F1E-4B80-BC21-9B9E64D56F41}"/>
                    </a:ext>
                  </a:extLst>
                </p14:cNvPr>
                <p14:cNvContentPartPr/>
                <p14:nvPr/>
              </p14:nvContentPartPr>
              <p14:xfrm>
                <a:off x="5516970" y="5353806"/>
                <a:ext cx="225000" cy="138240"/>
              </p14:xfrm>
            </p:contentPart>
          </mc:Choice>
          <mc:Fallback>
            <p:pic>
              <p:nvPicPr>
                <p:cNvPr id="1183" name="Ink 1182">
                  <a:extLst>
                    <a:ext uri="{FF2B5EF4-FFF2-40B4-BE49-F238E27FC236}">
                      <a16:creationId xmlns:a16="http://schemas.microsoft.com/office/drawing/2014/main" id="{950E8341-0F1E-4B80-BC21-9B9E64D56F41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507970" y="5345166"/>
                  <a:ext cx="242640" cy="15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4" name="Group 1193">
            <a:extLst>
              <a:ext uri="{FF2B5EF4-FFF2-40B4-BE49-F238E27FC236}">
                <a16:creationId xmlns:a16="http://schemas.microsoft.com/office/drawing/2014/main" id="{50592249-E57A-4F21-9090-5C4C4C671FDE}"/>
              </a:ext>
            </a:extLst>
          </p:cNvPr>
          <p:cNvGrpSpPr/>
          <p:nvPr/>
        </p:nvGrpSpPr>
        <p:grpSpPr>
          <a:xfrm>
            <a:off x="6122490" y="5404926"/>
            <a:ext cx="354240" cy="124200"/>
            <a:chOff x="6122490" y="5404926"/>
            <a:chExt cx="354240" cy="12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1184" name="Ink 1183">
                  <a:extLst>
                    <a:ext uri="{FF2B5EF4-FFF2-40B4-BE49-F238E27FC236}">
                      <a16:creationId xmlns:a16="http://schemas.microsoft.com/office/drawing/2014/main" id="{E6567AFE-FD1B-460A-9A5E-E1DE15CD277E}"/>
                    </a:ext>
                  </a:extLst>
                </p14:cNvPr>
                <p14:cNvContentPartPr/>
                <p14:nvPr/>
              </p14:nvContentPartPr>
              <p14:xfrm>
                <a:off x="6122490" y="5404926"/>
                <a:ext cx="173520" cy="124200"/>
              </p14:xfrm>
            </p:contentPart>
          </mc:Choice>
          <mc:Fallback>
            <p:pic>
              <p:nvPicPr>
                <p:cNvPr id="1184" name="Ink 1183">
                  <a:extLst>
                    <a:ext uri="{FF2B5EF4-FFF2-40B4-BE49-F238E27FC236}">
                      <a16:creationId xmlns:a16="http://schemas.microsoft.com/office/drawing/2014/main" id="{E6567AFE-FD1B-460A-9A5E-E1DE15CD277E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113490" y="5395926"/>
                  <a:ext cx="1911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1185" name="Ink 1184">
                  <a:extLst>
                    <a:ext uri="{FF2B5EF4-FFF2-40B4-BE49-F238E27FC236}">
                      <a16:creationId xmlns:a16="http://schemas.microsoft.com/office/drawing/2014/main" id="{98D1D7B4-AE54-4A9F-BF48-D1C4E031D19D}"/>
                    </a:ext>
                  </a:extLst>
                </p14:cNvPr>
                <p14:cNvContentPartPr/>
                <p14:nvPr/>
              </p14:nvContentPartPr>
              <p14:xfrm>
                <a:off x="6357570" y="5417166"/>
                <a:ext cx="119160" cy="83520"/>
              </p14:xfrm>
            </p:contentPart>
          </mc:Choice>
          <mc:Fallback>
            <p:pic>
              <p:nvPicPr>
                <p:cNvPr id="1185" name="Ink 1184">
                  <a:extLst>
                    <a:ext uri="{FF2B5EF4-FFF2-40B4-BE49-F238E27FC236}">
                      <a16:creationId xmlns:a16="http://schemas.microsoft.com/office/drawing/2014/main" id="{98D1D7B4-AE54-4A9F-BF48-D1C4E031D19D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348570" y="5408166"/>
                  <a:ext cx="136800" cy="10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3" name="Group 1232">
            <a:extLst>
              <a:ext uri="{FF2B5EF4-FFF2-40B4-BE49-F238E27FC236}">
                <a16:creationId xmlns:a16="http://schemas.microsoft.com/office/drawing/2014/main" id="{487F99EC-0CD5-4D14-80B1-E1D2DC55E5AE}"/>
              </a:ext>
            </a:extLst>
          </p:cNvPr>
          <p:cNvGrpSpPr/>
          <p:nvPr/>
        </p:nvGrpSpPr>
        <p:grpSpPr>
          <a:xfrm>
            <a:off x="6798210" y="5280366"/>
            <a:ext cx="2115360" cy="239040"/>
            <a:chOff x="6798210" y="5280366"/>
            <a:chExt cx="2115360" cy="23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1186" name="Ink 1185">
                  <a:extLst>
                    <a:ext uri="{FF2B5EF4-FFF2-40B4-BE49-F238E27FC236}">
                      <a16:creationId xmlns:a16="http://schemas.microsoft.com/office/drawing/2014/main" id="{ADB58CC0-ABAF-48D4-81EE-B34B57603246}"/>
                    </a:ext>
                  </a:extLst>
                </p14:cNvPr>
                <p14:cNvContentPartPr/>
                <p14:nvPr/>
              </p14:nvContentPartPr>
              <p14:xfrm>
                <a:off x="6860850" y="5391246"/>
                <a:ext cx="29520" cy="108720"/>
              </p14:xfrm>
            </p:contentPart>
          </mc:Choice>
          <mc:Fallback>
            <p:pic>
              <p:nvPicPr>
                <p:cNvPr id="1186" name="Ink 1185">
                  <a:extLst>
                    <a:ext uri="{FF2B5EF4-FFF2-40B4-BE49-F238E27FC236}">
                      <a16:creationId xmlns:a16="http://schemas.microsoft.com/office/drawing/2014/main" id="{ADB58CC0-ABAF-48D4-81EE-B34B57603246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851850" y="5382246"/>
                  <a:ext cx="471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1187" name="Ink 1186">
                  <a:extLst>
                    <a:ext uri="{FF2B5EF4-FFF2-40B4-BE49-F238E27FC236}">
                      <a16:creationId xmlns:a16="http://schemas.microsoft.com/office/drawing/2014/main" id="{D4FFFAC3-C17C-4C04-816A-AE6A500D6636}"/>
                    </a:ext>
                  </a:extLst>
                </p14:cNvPr>
                <p14:cNvContentPartPr/>
                <p14:nvPr/>
              </p14:nvContentPartPr>
              <p14:xfrm>
                <a:off x="6798210" y="5341926"/>
                <a:ext cx="113760" cy="6480"/>
              </p14:xfrm>
            </p:contentPart>
          </mc:Choice>
          <mc:Fallback>
            <p:pic>
              <p:nvPicPr>
                <p:cNvPr id="1187" name="Ink 1186">
                  <a:extLst>
                    <a:ext uri="{FF2B5EF4-FFF2-40B4-BE49-F238E27FC236}">
                      <a16:creationId xmlns:a16="http://schemas.microsoft.com/office/drawing/2014/main" id="{D4FFFAC3-C17C-4C04-816A-AE6A500D6636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789210" y="5332926"/>
                  <a:ext cx="1314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1188" name="Ink 1187">
                  <a:extLst>
                    <a:ext uri="{FF2B5EF4-FFF2-40B4-BE49-F238E27FC236}">
                      <a16:creationId xmlns:a16="http://schemas.microsoft.com/office/drawing/2014/main" id="{B3453889-2E84-4591-B432-461061F40C37}"/>
                    </a:ext>
                  </a:extLst>
                </p14:cNvPr>
                <p14:cNvContentPartPr/>
                <p14:nvPr/>
              </p14:nvContentPartPr>
              <p14:xfrm>
                <a:off x="6953730" y="5386926"/>
                <a:ext cx="172800" cy="101160"/>
              </p14:xfrm>
            </p:contentPart>
          </mc:Choice>
          <mc:Fallback>
            <p:pic>
              <p:nvPicPr>
                <p:cNvPr id="1188" name="Ink 1187">
                  <a:extLst>
                    <a:ext uri="{FF2B5EF4-FFF2-40B4-BE49-F238E27FC236}">
                      <a16:creationId xmlns:a16="http://schemas.microsoft.com/office/drawing/2014/main" id="{B3453889-2E84-4591-B432-461061F40C37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945090" y="5377926"/>
                  <a:ext cx="1904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1189" name="Ink 1188">
                  <a:extLst>
                    <a:ext uri="{FF2B5EF4-FFF2-40B4-BE49-F238E27FC236}">
                      <a16:creationId xmlns:a16="http://schemas.microsoft.com/office/drawing/2014/main" id="{F486E2BF-7FD4-432F-B4EA-67581F66383F}"/>
                    </a:ext>
                  </a:extLst>
                </p14:cNvPr>
                <p14:cNvContentPartPr/>
                <p14:nvPr/>
              </p14:nvContentPartPr>
              <p14:xfrm>
                <a:off x="7175850" y="5295486"/>
                <a:ext cx="142200" cy="217800"/>
              </p14:xfrm>
            </p:contentPart>
          </mc:Choice>
          <mc:Fallback>
            <p:pic>
              <p:nvPicPr>
                <p:cNvPr id="1189" name="Ink 1188">
                  <a:extLst>
                    <a:ext uri="{FF2B5EF4-FFF2-40B4-BE49-F238E27FC236}">
                      <a16:creationId xmlns:a16="http://schemas.microsoft.com/office/drawing/2014/main" id="{F486E2BF-7FD4-432F-B4EA-67581F66383F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167210" y="5286486"/>
                  <a:ext cx="1598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1190" name="Ink 1189">
                  <a:extLst>
                    <a:ext uri="{FF2B5EF4-FFF2-40B4-BE49-F238E27FC236}">
                      <a16:creationId xmlns:a16="http://schemas.microsoft.com/office/drawing/2014/main" id="{7D4221A0-67EF-4E0A-945B-CA4AF2872817}"/>
                    </a:ext>
                  </a:extLst>
                </p14:cNvPr>
                <p14:cNvContentPartPr/>
                <p14:nvPr/>
              </p14:nvContentPartPr>
              <p14:xfrm>
                <a:off x="7361250" y="5354526"/>
                <a:ext cx="222480" cy="151920"/>
              </p14:xfrm>
            </p:contentPart>
          </mc:Choice>
          <mc:Fallback>
            <p:pic>
              <p:nvPicPr>
                <p:cNvPr id="1190" name="Ink 1189">
                  <a:extLst>
                    <a:ext uri="{FF2B5EF4-FFF2-40B4-BE49-F238E27FC236}">
                      <a16:creationId xmlns:a16="http://schemas.microsoft.com/office/drawing/2014/main" id="{7D4221A0-67EF-4E0A-945B-CA4AF2872817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352610" y="5345526"/>
                  <a:ext cx="2401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1191" name="Ink 1190">
                  <a:extLst>
                    <a:ext uri="{FF2B5EF4-FFF2-40B4-BE49-F238E27FC236}">
                      <a16:creationId xmlns:a16="http://schemas.microsoft.com/office/drawing/2014/main" id="{CA4175D1-26FC-4565-91E8-1CDF9F364D0C}"/>
                    </a:ext>
                  </a:extLst>
                </p14:cNvPr>
                <p14:cNvContentPartPr/>
                <p14:nvPr/>
              </p14:nvContentPartPr>
              <p14:xfrm>
                <a:off x="7700010" y="5387646"/>
                <a:ext cx="211680" cy="125640"/>
              </p14:xfrm>
            </p:contentPart>
          </mc:Choice>
          <mc:Fallback>
            <p:pic>
              <p:nvPicPr>
                <p:cNvPr id="1191" name="Ink 1190">
                  <a:extLst>
                    <a:ext uri="{FF2B5EF4-FFF2-40B4-BE49-F238E27FC236}">
                      <a16:creationId xmlns:a16="http://schemas.microsoft.com/office/drawing/2014/main" id="{CA4175D1-26FC-4565-91E8-1CDF9F364D0C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691010" y="5379006"/>
                  <a:ext cx="2293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1192" name="Ink 1191">
                  <a:extLst>
                    <a:ext uri="{FF2B5EF4-FFF2-40B4-BE49-F238E27FC236}">
                      <a16:creationId xmlns:a16="http://schemas.microsoft.com/office/drawing/2014/main" id="{A358601A-6826-4AB7-9CAD-FD72970308E9}"/>
                    </a:ext>
                  </a:extLst>
                </p14:cNvPr>
                <p14:cNvContentPartPr/>
                <p14:nvPr/>
              </p14:nvContentPartPr>
              <p14:xfrm>
                <a:off x="7961010" y="5280366"/>
                <a:ext cx="324000" cy="236880"/>
              </p14:xfrm>
            </p:contentPart>
          </mc:Choice>
          <mc:Fallback>
            <p:pic>
              <p:nvPicPr>
                <p:cNvPr id="1192" name="Ink 1191">
                  <a:extLst>
                    <a:ext uri="{FF2B5EF4-FFF2-40B4-BE49-F238E27FC236}">
                      <a16:creationId xmlns:a16="http://schemas.microsoft.com/office/drawing/2014/main" id="{A358601A-6826-4AB7-9CAD-FD72970308E9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952370" y="5271726"/>
                  <a:ext cx="3416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1197" name="Ink 1196">
                  <a:extLst>
                    <a:ext uri="{FF2B5EF4-FFF2-40B4-BE49-F238E27FC236}">
                      <a16:creationId xmlns:a16="http://schemas.microsoft.com/office/drawing/2014/main" id="{ADFD96B9-4CFB-4B3E-9D57-3D3AE172863D}"/>
                    </a:ext>
                  </a:extLst>
                </p14:cNvPr>
                <p14:cNvContentPartPr/>
                <p14:nvPr/>
              </p14:nvContentPartPr>
              <p14:xfrm>
                <a:off x="8293650" y="5329326"/>
                <a:ext cx="79560" cy="164880"/>
              </p14:xfrm>
            </p:contentPart>
          </mc:Choice>
          <mc:Fallback>
            <p:pic>
              <p:nvPicPr>
                <p:cNvPr id="1197" name="Ink 1196">
                  <a:extLst>
                    <a:ext uri="{FF2B5EF4-FFF2-40B4-BE49-F238E27FC236}">
                      <a16:creationId xmlns:a16="http://schemas.microsoft.com/office/drawing/2014/main" id="{ADFD96B9-4CFB-4B3E-9D57-3D3AE172863D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284650" y="5320686"/>
                  <a:ext cx="972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1198" name="Ink 1197">
                  <a:extLst>
                    <a:ext uri="{FF2B5EF4-FFF2-40B4-BE49-F238E27FC236}">
                      <a16:creationId xmlns:a16="http://schemas.microsoft.com/office/drawing/2014/main" id="{51F0280B-B730-4CD2-B11D-DA59B8C76A27}"/>
                    </a:ext>
                  </a:extLst>
                </p14:cNvPr>
                <p14:cNvContentPartPr/>
                <p14:nvPr/>
              </p14:nvContentPartPr>
              <p14:xfrm>
                <a:off x="8458530" y="5296926"/>
                <a:ext cx="238320" cy="209520"/>
              </p14:xfrm>
            </p:contentPart>
          </mc:Choice>
          <mc:Fallback>
            <p:pic>
              <p:nvPicPr>
                <p:cNvPr id="1198" name="Ink 1197">
                  <a:extLst>
                    <a:ext uri="{FF2B5EF4-FFF2-40B4-BE49-F238E27FC236}">
                      <a16:creationId xmlns:a16="http://schemas.microsoft.com/office/drawing/2014/main" id="{51F0280B-B730-4CD2-B11D-DA59B8C76A27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449890" y="5287926"/>
                  <a:ext cx="2559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1199" name="Ink 1198">
                  <a:extLst>
                    <a:ext uri="{FF2B5EF4-FFF2-40B4-BE49-F238E27FC236}">
                      <a16:creationId xmlns:a16="http://schemas.microsoft.com/office/drawing/2014/main" id="{2C80787F-7520-4F4E-B0F2-F17BFA3DEC08}"/>
                    </a:ext>
                  </a:extLst>
                </p14:cNvPr>
                <p14:cNvContentPartPr/>
                <p14:nvPr/>
              </p14:nvContentPartPr>
              <p14:xfrm>
                <a:off x="8742570" y="5373966"/>
                <a:ext cx="171000" cy="145440"/>
              </p14:xfrm>
            </p:contentPart>
          </mc:Choice>
          <mc:Fallback>
            <p:pic>
              <p:nvPicPr>
                <p:cNvPr id="1199" name="Ink 1198">
                  <a:extLst>
                    <a:ext uri="{FF2B5EF4-FFF2-40B4-BE49-F238E27FC236}">
                      <a16:creationId xmlns:a16="http://schemas.microsoft.com/office/drawing/2014/main" id="{2C80787F-7520-4F4E-B0F2-F17BFA3DEC08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733930" y="5364966"/>
                  <a:ext cx="188640" cy="16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2" name="Group 1231">
            <a:extLst>
              <a:ext uri="{FF2B5EF4-FFF2-40B4-BE49-F238E27FC236}">
                <a16:creationId xmlns:a16="http://schemas.microsoft.com/office/drawing/2014/main" id="{EBE3D1DC-161E-406E-A21E-B619CD9A54F0}"/>
              </a:ext>
            </a:extLst>
          </p:cNvPr>
          <p:cNvGrpSpPr/>
          <p:nvPr/>
        </p:nvGrpSpPr>
        <p:grpSpPr>
          <a:xfrm>
            <a:off x="9188970" y="5328606"/>
            <a:ext cx="828000" cy="438480"/>
            <a:chOff x="9188970" y="5328606"/>
            <a:chExt cx="828000" cy="43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1200" name="Ink 1199">
                  <a:extLst>
                    <a:ext uri="{FF2B5EF4-FFF2-40B4-BE49-F238E27FC236}">
                      <a16:creationId xmlns:a16="http://schemas.microsoft.com/office/drawing/2014/main" id="{0D4957F6-AE6F-4F4A-8417-4A594089F9E3}"/>
                    </a:ext>
                  </a:extLst>
                </p14:cNvPr>
                <p14:cNvContentPartPr/>
                <p14:nvPr/>
              </p14:nvContentPartPr>
              <p14:xfrm>
                <a:off x="9188970" y="5411046"/>
                <a:ext cx="137520" cy="356040"/>
              </p14:xfrm>
            </p:contentPart>
          </mc:Choice>
          <mc:Fallback>
            <p:pic>
              <p:nvPicPr>
                <p:cNvPr id="1200" name="Ink 1199">
                  <a:extLst>
                    <a:ext uri="{FF2B5EF4-FFF2-40B4-BE49-F238E27FC236}">
                      <a16:creationId xmlns:a16="http://schemas.microsoft.com/office/drawing/2014/main" id="{0D4957F6-AE6F-4F4A-8417-4A594089F9E3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180330" y="5402406"/>
                  <a:ext cx="15516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1201" name="Ink 1200">
                  <a:extLst>
                    <a:ext uri="{FF2B5EF4-FFF2-40B4-BE49-F238E27FC236}">
                      <a16:creationId xmlns:a16="http://schemas.microsoft.com/office/drawing/2014/main" id="{63047DC3-DC03-4240-BB83-7BD3642D54FD}"/>
                    </a:ext>
                  </a:extLst>
                </p14:cNvPr>
                <p14:cNvContentPartPr/>
                <p14:nvPr/>
              </p14:nvContentPartPr>
              <p14:xfrm>
                <a:off x="9366810" y="5423286"/>
                <a:ext cx="56520" cy="141840"/>
              </p14:xfrm>
            </p:contentPart>
          </mc:Choice>
          <mc:Fallback>
            <p:pic>
              <p:nvPicPr>
                <p:cNvPr id="1201" name="Ink 1200">
                  <a:extLst>
                    <a:ext uri="{FF2B5EF4-FFF2-40B4-BE49-F238E27FC236}">
                      <a16:creationId xmlns:a16="http://schemas.microsoft.com/office/drawing/2014/main" id="{63047DC3-DC03-4240-BB83-7BD3642D54FD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357810" y="5414286"/>
                  <a:ext cx="741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1202" name="Ink 1201">
                  <a:extLst>
                    <a:ext uri="{FF2B5EF4-FFF2-40B4-BE49-F238E27FC236}">
                      <a16:creationId xmlns:a16="http://schemas.microsoft.com/office/drawing/2014/main" id="{B38CCCEB-81FE-4126-B27D-C76BB75940C9}"/>
                    </a:ext>
                  </a:extLst>
                </p14:cNvPr>
                <p14:cNvContentPartPr/>
                <p14:nvPr/>
              </p14:nvContentPartPr>
              <p14:xfrm>
                <a:off x="9510810" y="5453526"/>
                <a:ext cx="100080" cy="121680"/>
              </p14:xfrm>
            </p:contentPart>
          </mc:Choice>
          <mc:Fallback>
            <p:pic>
              <p:nvPicPr>
                <p:cNvPr id="1202" name="Ink 1201">
                  <a:extLst>
                    <a:ext uri="{FF2B5EF4-FFF2-40B4-BE49-F238E27FC236}">
                      <a16:creationId xmlns:a16="http://schemas.microsoft.com/office/drawing/2014/main" id="{B38CCCEB-81FE-4126-B27D-C76BB75940C9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502170" y="5444526"/>
                  <a:ext cx="1177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1203" name="Ink 1202">
                  <a:extLst>
                    <a:ext uri="{FF2B5EF4-FFF2-40B4-BE49-F238E27FC236}">
                      <a16:creationId xmlns:a16="http://schemas.microsoft.com/office/drawing/2014/main" id="{A3DFF780-0B06-4CE0-9C70-55986AE45829}"/>
                    </a:ext>
                  </a:extLst>
                </p14:cNvPr>
                <p14:cNvContentPartPr/>
                <p14:nvPr/>
              </p14:nvContentPartPr>
              <p14:xfrm>
                <a:off x="9653730" y="5447046"/>
                <a:ext cx="143280" cy="302760"/>
              </p14:xfrm>
            </p:contentPart>
          </mc:Choice>
          <mc:Fallback>
            <p:pic>
              <p:nvPicPr>
                <p:cNvPr id="1203" name="Ink 1202">
                  <a:extLst>
                    <a:ext uri="{FF2B5EF4-FFF2-40B4-BE49-F238E27FC236}">
                      <a16:creationId xmlns:a16="http://schemas.microsoft.com/office/drawing/2014/main" id="{A3DFF780-0B06-4CE0-9C70-55986AE45829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644730" y="5438406"/>
                  <a:ext cx="16092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1204" name="Ink 1203">
                  <a:extLst>
                    <a:ext uri="{FF2B5EF4-FFF2-40B4-BE49-F238E27FC236}">
                      <a16:creationId xmlns:a16="http://schemas.microsoft.com/office/drawing/2014/main" id="{24917186-FAB1-4FB7-9BE1-D0875FC69161}"/>
                    </a:ext>
                  </a:extLst>
                </p14:cNvPr>
                <p14:cNvContentPartPr/>
                <p14:nvPr/>
              </p14:nvContentPartPr>
              <p14:xfrm>
                <a:off x="9837330" y="5328606"/>
                <a:ext cx="179640" cy="287640"/>
              </p14:xfrm>
            </p:contentPart>
          </mc:Choice>
          <mc:Fallback>
            <p:pic>
              <p:nvPicPr>
                <p:cNvPr id="1204" name="Ink 1203">
                  <a:extLst>
                    <a:ext uri="{FF2B5EF4-FFF2-40B4-BE49-F238E27FC236}">
                      <a16:creationId xmlns:a16="http://schemas.microsoft.com/office/drawing/2014/main" id="{24917186-FAB1-4FB7-9BE1-D0875FC69161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9828330" y="5319606"/>
                  <a:ext cx="197280" cy="30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1" name="Group 1230">
            <a:extLst>
              <a:ext uri="{FF2B5EF4-FFF2-40B4-BE49-F238E27FC236}">
                <a16:creationId xmlns:a16="http://schemas.microsoft.com/office/drawing/2014/main" id="{27357710-4C98-4798-BADC-D5095F793409}"/>
              </a:ext>
            </a:extLst>
          </p:cNvPr>
          <p:cNvGrpSpPr/>
          <p:nvPr/>
        </p:nvGrpSpPr>
        <p:grpSpPr>
          <a:xfrm>
            <a:off x="3769170" y="6118806"/>
            <a:ext cx="221040" cy="304200"/>
            <a:chOff x="3769170" y="6118806"/>
            <a:chExt cx="221040" cy="30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1205" name="Ink 1204">
                  <a:extLst>
                    <a:ext uri="{FF2B5EF4-FFF2-40B4-BE49-F238E27FC236}">
                      <a16:creationId xmlns:a16="http://schemas.microsoft.com/office/drawing/2014/main" id="{4D98A060-9611-484C-8B85-E5396B187F3C}"/>
                    </a:ext>
                  </a:extLst>
                </p14:cNvPr>
                <p14:cNvContentPartPr/>
                <p14:nvPr/>
              </p14:nvContentPartPr>
              <p14:xfrm>
                <a:off x="3769170" y="6118806"/>
                <a:ext cx="210960" cy="230400"/>
              </p14:xfrm>
            </p:contentPart>
          </mc:Choice>
          <mc:Fallback>
            <p:pic>
              <p:nvPicPr>
                <p:cNvPr id="1205" name="Ink 1204">
                  <a:extLst>
                    <a:ext uri="{FF2B5EF4-FFF2-40B4-BE49-F238E27FC236}">
                      <a16:creationId xmlns:a16="http://schemas.microsoft.com/office/drawing/2014/main" id="{4D98A060-9611-484C-8B85-E5396B187F3C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760170" y="6109806"/>
                  <a:ext cx="2286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1206" name="Ink 1205">
                  <a:extLst>
                    <a:ext uri="{FF2B5EF4-FFF2-40B4-BE49-F238E27FC236}">
                      <a16:creationId xmlns:a16="http://schemas.microsoft.com/office/drawing/2014/main" id="{C7B9198C-4C31-4C10-9C3B-0CAFD6537276}"/>
                    </a:ext>
                  </a:extLst>
                </p14:cNvPr>
                <p14:cNvContentPartPr/>
                <p14:nvPr/>
              </p14:nvContentPartPr>
              <p14:xfrm>
                <a:off x="3836130" y="6293406"/>
                <a:ext cx="154080" cy="129600"/>
              </p14:xfrm>
            </p:contentPart>
          </mc:Choice>
          <mc:Fallback>
            <p:pic>
              <p:nvPicPr>
                <p:cNvPr id="1206" name="Ink 1205">
                  <a:extLst>
                    <a:ext uri="{FF2B5EF4-FFF2-40B4-BE49-F238E27FC236}">
                      <a16:creationId xmlns:a16="http://schemas.microsoft.com/office/drawing/2014/main" id="{C7B9198C-4C31-4C10-9C3B-0CAFD6537276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3827130" y="6284766"/>
                  <a:ext cx="17172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0" name="Group 1229">
            <a:extLst>
              <a:ext uri="{FF2B5EF4-FFF2-40B4-BE49-F238E27FC236}">
                <a16:creationId xmlns:a16="http://schemas.microsoft.com/office/drawing/2014/main" id="{8101182B-4228-4F0B-9670-426518DBBF63}"/>
              </a:ext>
            </a:extLst>
          </p:cNvPr>
          <p:cNvGrpSpPr/>
          <p:nvPr/>
        </p:nvGrpSpPr>
        <p:grpSpPr>
          <a:xfrm>
            <a:off x="4330770" y="6136806"/>
            <a:ext cx="1883520" cy="258120"/>
            <a:chOff x="4330770" y="6136806"/>
            <a:chExt cx="1883520" cy="25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1207" name="Ink 1206">
                  <a:extLst>
                    <a:ext uri="{FF2B5EF4-FFF2-40B4-BE49-F238E27FC236}">
                      <a16:creationId xmlns:a16="http://schemas.microsoft.com/office/drawing/2014/main" id="{9424872C-4788-46F7-A643-F702C3EC9220}"/>
                    </a:ext>
                  </a:extLst>
                </p14:cNvPr>
                <p14:cNvContentPartPr/>
                <p14:nvPr/>
              </p14:nvContentPartPr>
              <p14:xfrm>
                <a:off x="4330770" y="6204846"/>
                <a:ext cx="219600" cy="146160"/>
              </p14:xfrm>
            </p:contentPart>
          </mc:Choice>
          <mc:Fallback>
            <p:pic>
              <p:nvPicPr>
                <p:cNvPr id="1207" name="Ink 1206">
                  <a:extLst>
                    <a:ext uri="{FF2B5EF4-FFF2-40B4-BE49-F238E27FC236}">
                      <a16:creationId xmlns:a16="http://schemas.microsoft.com/office/drawing/2014/main" id="{9424872C-4788-46F7-A643-F702C3EC9220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4322130" y="6196206"/>
                  <a:ext cx="2372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1208" name="Ink 1207">
                  <a:extLst>
                    <a:ext uri="{FF2B5EF4-FFF2-40B4-BE49-F238E27FC236}">
                      <a16:creationId xmlns:a16="http://schemas.microsoft.com/office/drawing/2014/main" id="{C95F5BE2-293C-4A5F-93E9-F8B1CE3CB5C2}"/>
                    </a:ext>
                  </a:extLst>
                </p14:cNvPr>
                <p14:cNvContentPartPr/>
                <p14:nvPr/>
              </p14:nvContentPartPr>
              <p14:xfrm>
                <a:off x="4578090" y="6178926"/>
                <a:ext cx="73080" cy="165600"/>
              </p14:xfrm>
            </p:contentPart>
          </mc:Choice>
          <mc:Fallback>
            <p:pic>
              <p:nvPicPr>
                <p:cNvPr id="1208" name="Ink 1207">
                  <a:extLst>
                    <a:ext uri="{FF2B5EF4-FFF2-40B4-BE49-F238E27FC236}">
                      <a16:creationId xmlns:a16="http://schemas.microsoft.com/office/drawing/2014/main" id="{C95F5BE2-293C-4A5F-93E9-F8B1CE3CB5C2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4569090" y="6170286"/>
                  <a:ext cx="907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1209" name="Ink 1208">
                  <a:extLst>
                    <a:ext uri="{FF2B5EF4-FFF2-40B4-BE49-F238E27FC236}">
                      <a16:creationId xmlns:a16="http://schemas.microsoft.com/office/drawing/2014/main" id="{04DD9702-AC43-438C-A19B-FE355241BA6A}"/>
                    </a:ext>
                  </a:extLst>
                </p14:cNvPr>
                <p14:cNvContentPartPr/>
                <p14:nvPr/>
              </p14:nvContentPartPr>
              <p14:xfrm>
                <a:off x="4721370" y="6214926"/>
                <a:ext cx="99000" cy="120960"/>
              </p14:xfrm>
            </p:contentPart>
          </mc:Choice>
          <mc:Fallback>
            <p:pic>
              <p:nvPicPr>
                <p:cNvPr id="1209" name="Ink 1208">
                  <a:extLst>
                    <a:ext uri="{FF2B5EF4-FFF2-40B4-BE49-F238E27FC236}">
                      <a16:creationId xmlns:a16="http://schemas.microsoft.com/office/drawing/2014/main" id="{04DD9702-AC43-438C-A19B-FE355241BA6A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4712370" y="6206286"/>
                  <a:ext cx="1166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1210" name="Ink 1209">
                  <a:extLst>
                    <a:ext uri="{FF2B5EF4-FFF2-40B4-BE49-F238E27FC236}">
                      <a16:creationId xmlns:a16="http://schemas.microsoft.com/office/drawing/2014/main" id="{54E00A50-A77F-430E-B451-A590C7A47854}"/>
                    </a:ext>
                  </a:extLst>
                </p14:cNvPr>
                <p14:cNvContentPartPr/>
                <p14:nvPr/>
              </p14:nvContentPartPr>
              <p14:xfrm>
                <a:off x="4908210" y="6280086"/>
                <a:ext cx="65520" cy="24480"/>
              </p14:xfrm>
            </p:contentPart>
          </mc:Choice>
          <mc:Fallback>
            <p:pic>
              <p:nvPicPr>
                <p:cNvPr id="1210" name="Ink 1209">
                  <a:extLst>
                    <a:ext uri="{FF2B5EF4-FFF2-40B4-BE49-F238E27FC236}">
                      <a16:creationId xmlns:a16="http://schemas.microsoft.com/office/drawing/2014/main" id="{54E00A50-A77F-430E-B451-A590C7A47854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4899210" y="6271446"/>
                  <a:ext cx="831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1211" name="Ink 1210">
                  <a:extLst>
                    <a:ext uri="{FF2B5EF4-FFF2-40B4-BE49-F238E27FC236}">
                      <a16:creationId xmlns:a16="http://schemas.microsoft.com/office/drawing/2014/main" id="{7161CEFF-4043-4FF9-9392-23311D95E33A}"/>
                    </a:ext>
                  </a:extLst>
                </p14:cNvPr>
                <p14:cNvContentPartPr/>
                <p14:nvPr/>
              </p14:nvContentPartPr>
              <p14:xfrm>
                <a:off x="5101890" y="6136806"/>
                <a:ext cx="396720" cy="258120"/>
              </p14:xfrm>
            </p:contentPart>
          </mc:Choice>
          <mc:Fallback>
            <p:pic>
              <p:nvPicPr>
                <p:cNvPr id="1211" name="Ink 1210">
                  <a:extLst>
                    <a:ext uri="{FF2B5EF4-FFF2-40B4-BE49-F238E27FC236}">
                      <a16:creationId xmlns:a16="http://schemas.microsoft.com/office/drawing/2014/main" id="{7161CEFF-4043-4FF9-9392-23311D95E33A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092890" y="6128166"/>
                  <a:ext cx="41436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1212" name="Ink 1211">
                  <a:extLst>
                    <a:ext uri="{FF2B5EF4-FFF2-40B4-BE49-F238E27FC236}">
                      <a16:creationId xmlns:a16="http://schemas.microsoft.com/office/drawing/2014/main" id="{77AFC061-3B12-4362-AC2E-C1D94CDDE7CA}"/>
                    </a:ext>
                  </a:extLst>
                </p14:cNvPr>
                <p14:cNvContentPartPr/>
                <p14:nvPr/>
              </p14:nvContentPartPr>
              <p14:xfrm>
                <a:off x="5354610" y="6232566"/>
                <a:ext cx="591480" cy="135360"/>
              </p14:xfrm>
            </p:contentPart>
          </mc:Choice>
          <mc:Fallback>
            <p:pic>
              <p:nvPicPr>
                <p:cNvPr id="1212" name="Ink 1211">
                  <a:extLst>
                    <a:ext uri="{FF2B5EF4-FFF2-40B4-BE49-F238E27FC236}">
                      <a16:creationId xmlns:a16="http://schemas.microsoft.com/office/drawing/2014/main" id="{77AFC061-3B12-4362-AC2E-C1D94CDDE7CA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345610" y="6223926"/>
                  <a:ext cx="6091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1213" name="Ink 1212">
                  <a:extLst>
                    <a:ext uri="{FF2B5EF4-FFF2-40B4-BE49-F238E27FC236}">
                      <a16:creationId xmlns:a16="http://schemas.microsoft.com/office/drawing/2014/main" id="{9A8473E1-E85A-45F8-9F11-09E5D3AC7CEE}"/>
                    </a:ext>
                  </a:extLst>
                </p14:cNvPr>
                <p14:cNvContentPartPr/>
                <p14:nvPr/>
              </p14:nvContentPartPr>
              <p14:xfrm>
                <a:off x="5898930" y="6223206"/>
                <a:ext cx="315360" cy="159480"/>
              </p14:xfrm>
            </p:contentPart>
          </mc:Choice>
          <mc:Fallback>
            <p:pic>
              <p:nvPicPr>
                <p:cNvPr id="1213" name="Ink 1212">
                  <a:extLst>
                    <a:ext uri="{FF2B5EF4-FFF2-40B4-BE49-F238E27FC236}">
                      <a16:creationId xmlns:a16="http://schemas.microsoft.com/office/drawing/2014/main" id="{9A8473E1-E85A-45F8-9F11-09E5D3AC7CEE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890290" y="6214206"/>
                  <a:ext cx="33300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9" name="Group 1228">
            <a:extLst>
              <a:ext uri="{FF2B5EF4-FFF2-40B4-BE49-F238E27FC236}">
                <a16:creationId xmlns:a16="http://schemas.microsoft.com/office/drawing/2014/main" id="{0D7D0215-55B1-4A5B-928A-3BA02A22ACEB}"/>
              </a:ext>
            </a:extLst>
          </p:cNvPr>
          <p:cNvGrpSpPr/>
          <p:nvPr/>
        </p:nvGrpSpPr>
        <p:grpSpPr>
          <a:xfrm>
            <a:off x="6611730" y="6136086"/>
            <a:ext cx="502200" cy="267840"/>
            <a:chOff x="6611730" y="6136086"/>
            <a:chExt cx="502200" cy="26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1214" name="Ink 1213">
                  <a:extLst>
                    <a:ext uri="{FF2B5EF4-FFF2-40B4-BE49-F238E27FC236}">
                      <a16:creationId xmlns:a16="http://schemas.microsoft.com/office/drawing/2014/main" id="{82874D9F-76BC-4C1B-B7F7-C42BC9D37A42}"/>
                    </a:ext>
                  </a:extLst>
                </p14:cNvPr>
                <p14:cNvContentPartPr/>
                <p14:nvPr/>
              </p14:nvContentPartPr>
              <p14:xfrm>
                <a:off x="6683730" y="6188286"/>
                <a:ext cx="86400" cy="198720"/>
              </p14:xfrm>
            </p:contentPart>
          </mc:Choice>
          <mc:Fallback>
            <p:pic>
              <p:nvPicPr>
                <p:cNvPr id="1214" name="Ink 1213">
                  <a:extLst>
                    <a:ext uri="{FF2B5EF4-FFF2-40B4-BE49-F238E27FC236}">
                      <a16:creationId xmlns:a16="http://schemas.microsoft.com/office/drawing/2014/main" id="{82874D9F-76BC-4C1B-B7F7-C42BC9D37A42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6674730" y="6179286"/>
                  <a:ext cx="1040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1215" name="Ink 1214">
                  <a:extLst>
                    <a:ext uri="{FF2B5EF4-FFF2-40B4-BE49-F238E27FC236}">
                      <a16:creationId xmlns:a16="http://schemas.microsoft.com/office/drawing/2014/main" id="{CB46DD91-A5EE-4556-90B4-8B9BC7BF3BE8}"/>
                    </a:ext>
                  </a:extLst>
                </p14:cNvPr>
                <p14:cNvContentPartPr/>
                <p14:nvPr/>
              </p14:nvContentPartPr>
              <p14:xfrm>
                <a:off x="6611730" y="6266046"/>
                <a:ext cx="208080" cy="21960"/>
              </p14:xfrm>
            </p:contentPart>
          </mc:Choice>
          <mc:Fallback>
            <p:pic>
              <p:nvPicPr>
                <p:cNvPr id="1215" name="Ink 1214">
                  <a:extLst>
                    <a:ext uri="{FF2B5EF4-FFF2-40B4-BE49-F238E27FC236}">
                      <a16:creationId xmlns:a16="http://schemas.microsoft.com/office/drawing/2014/main" id="{CB46DD91-A5EE-4556-90B4-8B9BC7BF3BE8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603090" y="6257406"/>
                  <a:ext cx="2257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1216" name="Ink 1215">
                  <a:extLst>
                    <a:ext uri="{FF2B5EF4-FFF2-40B4-BE49-F238E27FC236}">
                      <a16:creationId xmlns:a16="http://schemas.microsoft.com/office/drawing/2014/main" id="{9340087A-67D0-4AB6-BF34-471FB9B10423}"/>
                    </a:ext>
                  </a:extLst>
                </p14:cNvPr>
                <p14:cNvContentPartPr/>
                <p14:nvPr/>
              </p14:nvContentPartPr>
              <p14:xfrm>
                <a:off x="6845010" y="6136086"/>
                <a:ext cx="268920" cy="267840"/>
              </p14:xfrm>
            </p:contentPart>
          </mc:Choice>
          <mc:Fallback>
            <p:pic>
              <p:nvPicPr>
                <p:cNvPr id="1216" name="Ink 1215">
                  <a:extLst>
                    <a:ext uri="{FF2B5EF4-FFF2-40B4-BE49-F238E27FC236}">
                      <a16:creationId xmlns:a16="http://schemas.microsoft.com/office/drawing/2014/main" id="{9340087A-67D0-4AB6-BF34-471FB9B10423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6836010" y="6127086"/>
                  <a:ext cx="286560" cy="28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8" name="Group 1227">
            <a:extLst>
              <a:ext uri="{FF2B5EF4-FFF2-40B4-BE49-F238E27FC236}">
                <a16:creationId xmlns:a16="http://schemas.microsoft.com/office/drawing/2014/main" id="{38436892-950A-4640-B7E3-CDBF49ECA441}"/>
              </a:ext>
            </a:extLst>
          </p:cNvPr>
          <p:cNvGrpSpPr/>
          <p:nvPr/>
        </p:nvGrpSpPr>
        <p:grpSpPr>
          <a:xfrm>
            <a:off x="7464570" y="6197646"/>
            <a:ext cx="1090800" cy="402120"/>
            <a:chOff x="7464570" y="6197646"/>
            <a:chExt cx="1090800" cy="40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1217" name="Ink 1216">
                  <a:extLst>
                    <a:ext uri="{FF2B5EF4-FFF2-40B4-BE49-F238E27FC236}">
                      <a16:creationId xmlns:a16="http://schemas.microsoft.com/office/drawing/2014/main" id="{247EFADE-0359-468C-9A2B-7C10E3DEF7C5}"/>
                    </a:ext>
                  </a:extLst>
                </p14:cNvPr>
                <p14:cNvContentPartPr/>
                <p14:nvPr/>
              </p14:nvContentPartPr>
              <p14:xfrm>
                <a:off x="7464570" y="6254886"/>
                <a:ext cx="243000" cy="120600"/>
              </p14:xfrm>
            </p:contentPart>
          </mc:Choice>
          <mc:Fallback>
            <p:pic>
              <p:nvPicPr>
                <p:cNvPr id="1217" name="Ink 1216">
                  <a:extLst>
                    <a:ext uri="{FF2B5EF4-FFF2-40B4-BE49-F238E27FC236}">
                      <a16:creationId xmlns:a16="http://schemas.microsoft.com/office/drawing/2014/main" id="{247EFADE-0359-468C-9A2B-7C10E3DEF7C5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455930" y="6246246"/>
                  <a:ext cx="2606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1218" name="Ink 1217">
                  <a:extLst>
                    <a:ext uri="{FF2B5EF4-FFF2-40B4-BE49-F238E27FC236}">
                      <a16:creationId xmlns:a16="http://schemas.microsoft.com/office/drawing/2014/main" id="{C07AF4D0-4EDF-42A6-A120-0168CE1EA9A1}"/>
                    </a:ext>
                  </a:extLst>
                </p14:cNvPr>
                <p14:cNvContentPartPr/>
                <p14:nvPr/>
              </p14:nvContentPartPr>
              <p14:xfrm>
                <a:off x="7758330" y="6213126"/>
                <a:ext cx="74520" cy="193680"/>
              </p14:xfrm>
            </p:contentPart>
          </mc:Choice>
          <mc:Fallback>
            <p:pic>
              <p:nvPicPr>
                <p:cNvPr id="1218" name="Ink 1217">
                  <a:extLst>
                    <a:ext uri="{FF2B5EF4-FFF2-40B4-BE49-F238E27FC236}">
                      <a16:creationId xmlns:a16="http://schemas.microsoft.com/office/drawing/2014/main" id="{C07AF4D0-4EDF-42A6-A120-0168CE1EA9A1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749690" y="6204126"/>
                  <a:ext cx="921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1219" name="Ink 1218">
                  <a:extLst>
                    <a:ext uri="{FF2B5EF4-FFF2-40B4-BE49-F238E27FC236}">
                      <a16:creationId xmlns:a16="http://schemas.microsoft.com/office/drawing/2014/main" id="{239BA700-256C-4021-A4D5-20D3D091B841}"/>
                    </a:ext>
                  </a:extLst>
                </p14:cNvPr>
                <p14:cNvContentPartPr/>
                <p14:nvPr/>
              </p14:nvContentPartPr>
              <p14:xfrm>
                <a:off x="7912050" y="6259566"/>
                <a:ext cx="203040" cy="340200"/>
              </p14:xfrm>
            </p:contentPart>
          </mc:Choice>
          <mc:Fallback>
            <p:pic>
              <p:nvPicPr>
                <p:cNvPr id="1219" name="Ink 1218">
                  <a:extLst>
                    <a:ext uri="{FF2B5EF4-FFF2-40B4-BE49-F238E27FC236}">
                      <a16:creationId xmlns:a16="http://schemas.microsoft.com/office/drawing/2014/main" id="{239BA700-256C-4021-A4D5-20D3D091B841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903410" y="6250926"/>
                  <a:ext cx="22068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1220" name="Ink 1219">
                  <a:extLst>
                    <a:ext uri="{FF2B5EF4-FFF2-40B4-BE49-F238E27FC236}">
                      <a16:creationId xmlns:a16="http://schemas.microsoft.com/office/drawing/2014/main" id="{3607C308-4055-4C04-8B96-FEE0699F08E3}"/>
                    </a:ext>
                  </a:extLst>
                </p14:cNvPr>
                <p14:cNvContentPartPr/>
                <p14:nvPr/>
              </p14:nvContentPartPr>
              <p14:xfrm>
                <a:off x="8051370" y="6199806"/>
                <a:ext cx="394560" cy="213120"/>
              </p14:xfrm>
            </p:contentPart>
          </mc:Choice>
          <mc:Fallback>
            <p:pic>
              <p:nvPicPr>
                <p:cNvPr id="1220" name="Ink 1219">
                  <a:extLst>
                    <a:ext uri="{FF2B5EF4-FFF2-40B4-BE49-F238E27FC236}">
                      <a16:creationId xmlns:a16="http://schemas.microsoft.com/office/drawing/2014/main" id="{3607C308-4055-4C04-8B96-FEE0699F08E3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8042730" y="6190806"/>
                  <a:ext cx="4122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1221" name="Ink 1220">
                  <a:extLst>
                    <a:ext uri="{FF2B5EF4-FFF2-40B4-BE49-F238E27FC236}">
                      <a16:creationId xmlns:a16="http://schemas.microsoft.com/office/drawing/2014/main" id="{3BC4985B-E7B8-4A45-A7B7-613BBF276D9C}"/>
                    </a:ext>
                  </a:extLst>
                </p14:cNvPr>
                <p14:cNvContentPartPr/>
                <p14:nvPr/>
              </p14:nvContentPartPr>
              <p14:xfrm>
                <a:off x="8537370" y="6197646"/>
                <a:ext cx="18000" cy="217800"/>
              </p14:xfrm>
            </p:contentPart>
          </mc:Choice>
          <mc:Fallback>
            <p:pic>
              <p:nvPicPr>
                <p:cNvPr id="1221" name="Ink 1220">
                  <a:extLst>
                    <a:ext uri="{FF2B5EF4-FFF2-40B4-BE49-F238E27FC236}">
                      <a16:creationId xmlns:a16="http://schemas.microsoft.com/office/drawing/2014/main" id="{3BC4985B-E7B8-4A45-A7B7-613BBF276D9C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8528370" y="6189006"/>
                  <a:ext cx="35640" cy="23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7" name="Group 1226">
            <a:extLst>
              <a:ext uri="{FF2B5EF4-FFF2-40B4-BE49-F238E27FC236}">
                <a16:creationId xmlns:a16="http://schemas.microsoft.com/office/drawing/2014/main" id="{4A5B124F-6E01-4000-B18F-A9EE52AC4E00}"/>
              </a:ext>
            </a:extLst>
          </p:cNvPr>
          <p:cNvGrpSpPr/>
          <p:nvPr/>
        </p:nvGrpSpPr>
        <p:grpSpPr>
          <a:xfrm>
            <a:off x="8988090" y="6258126"/>
            <a:ext cx="793080" cy="412200"/>
            <a:chOff x="8988090" y="6258126"/>
            <a:chExt cx="793080" cy="41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1222" name="Ink 1221">
                  <a:extLst>
                    <a:ext uri="{FF2B5EF4-FFF2-40B4-BE49-F238E27FC236}">
                      <a16:creationId xmlns:a16="http://schemas.microsoft.com/office/drawing/2014/main" id="{56A129AF-4879-445B-B529-A2CECCC2C932}"/>
                    </a:ext>
                  </a:extLst>
                </p14:cNvPr>
                <p14:cNvContentPartPr/>
                <p14:nvPr/>
              </p14:nvContentPartPr>
              <p14:xfrm>
                <a:off x="8988090" y="6303486"/>
                <a:ext cx="122760" cy="366840"/>
              </p14:xfrm>
            </p:contentPart>
          </mc:Choice>
          <mc:Fallback>
            <p:pic>
              <p:nvPicPr>
                <p:cNvPr id="1222" name="Ink 1221">
                  <a:extLst>
                    <a:ext uri="{FF2B5EF4-FFF2-40B4-BE49-F238E27FC236}">
                      <a16:creationId xmlns:a16="http://schemas.microsoft.com/office/drawing/2014/main" id="{56A129AF-4879-445B-B529-A2CECCC2C932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8979090" y="6294486"/>
                  <a:ext cx="14040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1223" name="Ink 1222">
                  <a:extLst>
                    <a:ext uri="{FF2B5EF4-FFF2-40B4-BE49-F238E27FC236}">
                      <a16:creationId xmlns:a16="http://schemas.microsoft.com/office/drawing/2014/main" id="{B38B2C57-B7D5-4A14-AB61-2AC3ECE40D1D}"/>
                    </a:ext>
                  </a:extLst>
                </p14:cNvPr>
                <p14:cNvContentPartPr/>
                <p14:nvPr/>
              </p14:nvContentPartPr>
              <p14:xfrm>
                <a:off x="9174570" y="6321846"/>
                <a:ext cx="96480" cy="148320"/>
              </p14:xfrm>
            </p:contentPart>
          </mc:Choice>
          <mc:Fallback>
            <p:pic>
              <p:nvPicPr>
                <p:cNvPr id="1223" name="Ink 1222">
                  <a:extLst>
                    <a:ext uri="{FF2B5EF4-FFF2-40B4-BE49-F238E27FC236}">
                      <a16:creationId xmlns:a16="http://schemas.microsoft.com/office/drawing/2014/main" id="{B38B2C57-B7D5-4A14-AB61-2AC3ECE40D1D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9165930" y="6313206"/>
                  <a:ext cx="1141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1224" name="Ink 1223">
                  <a:extLst>
                    <a:ext uri="{FF2B5EF4-FFF2-40B4-BE49-F238E27FC236}">
                      <a16:creationId xmlns:a16="http://schemas.microsoft.com/office/drawing/2014/main" id="{6C69AFC8-5964-4FDA-B123-75948A003F17}"/>
                    </a:ext>
                  </a:extLst>
                </p14:cNvPr>
                <p14:cNvContentPartPr/>
                <p14:nvPr/>
              </p14:nvContentPartPr>
              <p14:xfrm>
                <a:off x="9335130" y="6373686"/>
                <a:ext cx="96120" cy="99720"/>
              </p14:xfrm>
            </p:contentPart>
          </mc:Choice>
          <mc:Fallback>
            <p:pic>
              <p:nvPicPr>
                <p:cNvPr id="1224" name="Ink 1223">
                  <a:extLst>
                    <a:ext uri="{FF2B5EF4-FFF2-40B4-BE49-F238E27FC236}">
                      <a16:creationId xmlns:a16="http://schemas.microsoft.com/office/drawing/2014/main" id="{6C69AFC8-5964-4FDA-B123-75948A003F17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9326490" y="6365046"/>
                  <a:ext cx="1137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1225" name="Ink 1224">
                  <a:extLst>
                    <a:ext uri="{FF2B5EF4-FFF2-40B4-BE49-F238E27FC236}">
                      <a16:creationId xmlns:a16="http://schemas.microsoft.com/office/drawing/2014/main" id="{521A3E8D-3B51-41B5-A557-543048DE6BEE}"/>
                    </a:ext>
                  </a:extLst>
                </p14:cNvPr>
                <p14:cNvContentPartPr/>
                <p14:nvPr/>
              </p14:nvContentPartPr>
              <p14:xfrm>
                <a:off x="9466530" y="6372606"/>
                <a:ext cx="143280" cy="284760"/>
              </p14:xfrm>
            </p:contentPart>
          </mc:Choice>
          <mc:Fallback>
            <p:pic>
              <p:nvPicPr>
                <p:cNvPr id="1225" name="Ink 1224">
                  <a:extLst>
                    <a:ext uri="{FF2B5EF4-FFF2-40B4-BE49-F238E27FC236}">
                      <a16:creationId xmlns:a16="http://schemas.microsoft.com/office/drawing/2014/main" id="{521A3E8D-3B51-41B5-A557-543048DE6BEE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9457530" y="6363966"/>
                  <a:ext cx="16092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1226" name="Ink 1225">
                  <a:extLst>
                    <a:ext uri="{FF2B5EF4-FFF2-40B4-BE49-F238E27FC236}">
                      <a16:creationId xmlns:a16="http://schemas.microsoft.com/office/drawing/2014/main" id="{156F582B-4F10-47CE-B949-D357641B168A}"/>
                    </a:ext>
                  </a:extLst>
                </p14:cNvPr>
                <p14:cNvContentPartPr/>
                <p14:nvPr/>
              </p14:nvContentPartPr>
              <p14:xfrm>
                <a:off x="9620610" y="6258126"/>
                <a:ext cx="160560" cy="263160"/>
              </p14:xfrm>
            </p:contentPart>
          </mc:Choice>
          <mc:Fallback>
            <p:pic>
              <p:nvPicPr>
                <p:cNvPr id="1226" name="Ink 1225">
                  <a:extLst>
                    <a:ext uri="{FF2B5EF4-FFF2-40B4-BE49-F238E27FC236}">
                      <a16:creationId xmlns:a16="http://schemas.microsoft.com/office/drawing/2014/main" id="{156F582B-4F10-47CE-B949-D357641B168A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9611970" y="6249126"/>
                  <a:ext cx="178200" cy="280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94327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Theorem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CEEC7FE-C524-42C6-A980-36C28F1D7B3C}"/>
              </a:ext>
            </a:extLst>
          </p:cNvPr>
          <p:cNvGrpSpPr/>
          <p:nvPr/>
        </p:nvGrpSpPr>
        <p:grpSpPr>
          <a:xfrm>
            <a:off x="326850" y="1302006"/>
            <a:ext cx="979560" cy="408960"/>
            <a:chOff x="326850" y="1302006"/>
            <a:chExt cx="979560" cy="40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9402915-79EC-4623-9968-F7849BAAFFA3}"/>
                    </a:ext>
                  </a:extLst>
                </p14:cNvPr>
                <p14:cNvContentPartPr/>
                <p14:nvPr/>
              </p14:nvContentPartPr>
              <p14:xfrm>
                <a:off x="326850" y="1348086"/>
                <a:ext cx="249840" cy="342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9402915-79EC-4623-9968-F7849BAAFFA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17850" y="1339446"/>
                  <a:ext cx="2674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2563742-70D9-4EAF-82ED-2BAA0A938620}"/>
                    </a:ext>
                  </a:extLst>
                </p14:cNvPr>
                <p14:cNvContentPartPr/>
                <p14:nvPr/>
              </p14:nvContentPartPr>
              <p14:xfrm>
                <a:off x="463650" y="1328646"/>
                <a:ext cx="72360" cy="2235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2563742-70D9-4EAF-82ED-2BAA0A93862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54650" y="1320006"/>
                  <a:ext cx="900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4D6CC67-BF08-4759-8927-4475890C2372}"/>
                    </a:ext>
                  </a:extLst>
                </p14:cNvPr>
                <p14:cNvContentPartPr/>
                <p14:nvPr/>
              </p14:nvContentPartPr>
              <p14:xfrm>
                <a:off x="614130" y="1302006"/>
                <a:ext cx="161640" cy="2217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4D6CC67-BF08-4759-8927-4475890C237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05130" y="1293006"/>
                  <a:ext cx="1792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CD0E452-1023-4931-B83F-70105E01F886}"/>
                    </a:ext>
                  </a:extLst>
                </p14:cNvPr>
                <p14:cNvContentPartPr/>
                <p14:nvPr/>
              </p14:nvContentPartPr>
              <p14:xfrm>
                <a:off x="836610" y="1417206"/>
                <a:ext cx="246240" cy="1173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CD0E452-1023-4931-B83F-70105E01F88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27970" y="1408566"/>
                  <a:ext cx="2638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D93BE98-CCA6-4455-A8CE-6C12D3F569AB}"/>
                    </a:ext>
                  </a:extLst>
                </p14:cNvPr>
                <p14:cNvContentPartPr/>
                <p14:nvPr/>
              </p14:nvContentPartPr>
              <p14:xfrm>
                <a:off x="427290" y="1614846"/>
                <a:ext cx="879120" cy="961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D93BE98-CCA6-4455-A8CE-6C12D3F569A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18290" y="1605846"/>
                  <a:ext cx="896760" cy="11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8042CDF-CBE0-4556-AB20-5A483ED8393F}"/>
              </a:ext>
            </a:extLst>
          </p:cNvPr>
          <p:cNvGrpSpPr/>
          <p:nvPr/>
        </p:nvGrpSpPr>
        <p:grpSpPr>
          <a:xfrm>
            <a:off x="2037930" y="1334046"/>
            <a:ext cx="1009080" cy="219240"/>
            <a:chOff x="2037930" y="1334046"/>
            <a:chExt cx="1009080" cy="21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6D71404-BA00-496C-B7A8-8815FD249C5F}"/>
                    </a:ext>
                  </a:extLst>
                </p14:cNvPr>
                <p14:cNvContentPartPr/>
                <p14:nvPr/>
              </p14:nvContentPartPr>
              <p14:xfrm>
                <a:off x="2037930" y="1334046"/>
                <a:ext cx="159840" cy="2192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6D71404-BA00-496C-B7A8-8815FD249C5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29290" y="1325046"/>
                  <a:ext cx="1774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28824BD-2F53-40EF-AC9D-766DDA1E2A07}"/>
                    </a:ext>
                  </a:extLst>
                </p14:cNvPr>
                <p14:cNvContentPartPr/>
                <p14:nvPr/>
              </p14:nvContentPartPr>
              <p14:xfrm>
                <a:off x="2252130" y="1388046"/>
                <a:ext cx="128520" cy="1292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28824BD-2F53-40EF-AC9D-766DDA1E2A0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43490" y="1379406"/>
                  <a:ext cx="1461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E38A33F-54C6-466B-9A92-5B04B20016BA}"/>
                    </a:ext>
                  </a:extLst>
                </p14:cNvPr>
                <p14:cNvContentPartPr/>
                <p14:nvPr/>
              </p14:nvContentPartPr>
              <p14:xfrm>
                <a:off x="2431050" y="1374726"/>
                <a:ext cx="85320" cy="1411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E38A33F-54C6-466B-9A92-5B04B20016B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22410" y="1366086"/>
                  <a:ext cx="1029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AC865BB-7DD1-4D02-A35D-E55E908EC8AB}"/>
                    </a:ext>
                  </a:extLst>
                </p14:cNvPr>
                <p14:cNvContentPartPr/>
                <p14:nvPr/>
              </p14:nvContentPartPr>
              <p14:xfrm>
                <a:off x="2558130" y="1365366"/>
                <a:ext cx="225000" cy="1476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AC865BB-7DD1-4D02-A35D-E55E908EC8A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549490" y="1356366"/>
                  <a:ext cx="2426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CADE195-203D-45B1-9FF5-B6F9B8E164A6}"/>
                    </a:ext>
                  </a:extLst>
                </p14:cNvPr>
                <p14:cNvContentPartPr/>
                <p14:nvPr/>
              </p14:nvContentPartPr>
              <p14:xfrm>
                <a:off x="2810850" y="1362846"/>
                <a:ext cx="81000" cy="1652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CADE195-203D-45B1-9FF5-B6F9B8E164A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802210" y="1353846"/>
                  <a:ext cx="986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6DA2F26-5486-498D-8985-8752B027B987}"/>
                    </a:ext>
                  </a:extLst>
                </p14:cNvPr>
                <p14:cNvContentPartPr/>
                <p14:nvPr/>
              </p14:nvContentPartPr>
              <p14:xfrm>
                <a:off x="2947650" y="1349886"/>
                <a:ext cx="99360" cy="1605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6DA2F26-5486-498D-8985-8752B027B98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939010" y="1340886"/>
                  <a:ext cx="117000" cy="17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39A6FD3-E324-42E4-AEFE-BFF7A9402335}"/>
              </a:ext>
            </a:extLst>
          </p:cNvPr>
          <p:cNvGrpSpPr/>
          <p:nvPr/>
        </p:nvGrpSpPr>
        <p:grpSpPr>
          <a:xfrm>
            <a:off x="3434730" y="1167006"/>
            <a:ext cx="1608840" cy="453960"/>
            <a:chOff x="3434730" y="1167006"/>
            <a:chExt cx="1608840" cy="45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192D468-27B5-4477-8EAF-5391D2516190}"/>
                    </a:ext>
                  </a:extLst>
                </p14:cNvPr>
                <p14:cNvContentPartPr/>
                <p14:nvPr/>
              </p14:nvContentPartPr>
              <p14:xfrm>
                <a:off x="3434730" y="1357086"/>
                <a:ext cx="134280" cy="2638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192D468-27B5-4477-8EAF-5391D251619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425730" y="1348086"/>
                  <a:ext cx="15192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883AFE0-42FF-4F84-A7E4-70DE62038DC4}"/>
                    </a:ext>
                  </a:extLst>
                </p14:cNvPr>
                <p14:cNvContentPartPr/>
                <p14:nvPr/>
              </p14:nvContentPartPr>
              <p14:xfrm>
                <a:off x="3646770" y="1330806"/>
                <a:ext cx="59400" cy="1378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883AFE0-42FF-4F84-A7E4-70DE62038DC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637770" y="1321806"/>
                  <a:ext cx="770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B1B5624-14C8-4CB4-8E6C-CDC0A246934D}"/>
                    </a:ext>
                  </a:extLst>
                </p14:cNvPr>
                <p14:cNvContentPartPr/>
                <p14:nvPr/>
              </p14:nvContentPartPr>
              <p14:xfrm>
                <a:off x="3749730" y="1361406"/>
                <a:ext cx="102600" cy="997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B1B5624-14C8-4CB4-8E6C-CDC0A246934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740730" y="1352406"/>
                  <a:ext cx="1202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D2F11FC-8651-43D8-BCDA-DDAAC602A995}"/>
                    </a:ext>
                  </a:extLst>
                </p14:cNvPr>
                <p14:cNvContentPartPr/>
                <p14:nvPr/>
              </p14:nvContentPartPr>
              <p14:xfrm>
                <a:off x="3888330" y="1167006"/>
                <a:ext cx="163440" cy="3092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D2F11FC-8651-43D8-BCDA-DDAAC602A99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879330" y="1158006"/>
                  <a:ext cx="18108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F10956E-06D2-4018-AF99-B81281D5B1A2}"/>
                    </a:ext>
                  </a:extLst>
                </p14:cNvPr>
                <p14:cNvContentPartPr/>
                <p14:nvPr/>
              </p14:nvContentPartPr>
              <p14:xfrm>
                <a:off x="4115490" y="1347366"/>
                <a:ext cx="140040" cy="867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F10956E-06D2-4018-AF99-B81281D5B1A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106850" y="1338726"/>
                  <a:ext cx="1576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46EF95C-417B-4C79-BFFB-3076B0171959}"/>
                    </a:ext>
                  </a:extLst>
                </p14:cNvPr>
                <p14:cNvContentPartPr/>
                <p14:nvPr/>
              </p14:nvContentPartPr>
              <p14:xfrm>
                <a:off x="4282170" y="1202286"/>
                <a:ext cx="250560" cy="2383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46EF95C-417B-4C79-BFFB-3076B017195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273170" y="1193286"/>
                  <a:ext cx="2682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CF8EB73-9F8F-49AA-94B0-0DBAED0A91CB}"/>
                    </a:ext>
                  </a:extLst>
                </p14:cNvPr>
                <p14:cNvContentPartPr/>
                <p14:nvPr/>
              </p14:nvContentPartPr>
              <p14:xfrm>
                <a:off x="4462530" y="1205166"/>
                <a:ext cx="214920" cy="2325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CF8EB73-9F8F-49AA-94B0-0DBAED0A91C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453890" y="1196166"/>
                  <a:ext cx="2325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5685679-2214-4958-83B9-32C832B71032}"/>
                    </a:ext>
                  </a:extLst>
                </p14:cNvPr>
                <p14:cNvContentPartPr/>
                <p14:nvPr/>
              </p14:nvContentPartPr>
              <p14:xfrm>
                <a:off x="4746210" y="1205526"/>
                <a:ext cx="82800" cy="2016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5685679-2214-4958-83B9-32C832B7103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737210" y="1196886"/>
                  <a:ext cx="1004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24A2246-49D3-452B-9F1D-434F4732AFC0}"/>
                    </a:ext>
                  </a:extLst>
                </p14:cNvPr>
                <p14:cNvContentPartPr/>
                <p14:nvPr/>
              </p14:nvContentPartPr>
              <p14:xfrm>
                <a:off x="4723170" y="1288686"/>
                <a:ext cx="320400" cy="2696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24A2246-49D3-452B-9F1D-434F4732AFC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714170" y="1279686"/>
                  <a:ext cx="338040" cy="28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1A09813-7CD6-441F-AE45-41176CA94988}"/>
              </a:ext>
            </a:extLst>
          </p:cNvPr>
          <p:cNvGrpSpPr/>
          <p:nvPr/>
        </p:nvGrpSpPr>
        <p:grpSpPr>
          <a:xfrm>
            <a:off x="5385570" y="1160886"/>
            <a:ext cx="293760" cy="381600"/>
            <a:chOff x="5385570" y="1160886"/>
            <a:chExt cx="293760" cy="38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092E9A1-C6E8-4731-A90C-876E607973BA}"/>
                    </a:ext>
                  </a:extLst>
                </p14:cNvPr>
                <p14:cNvContentPartPr/>
                <p14:nvPr/>
              </p14:nvContentPartPr>
              <p14:xfrm>
                <a:off x="5385570" y="1293366"/>
                <a:ext cx="114120" cy="1094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092E9A1-C6E8-4731-A90C-876E607973B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376570" y="1284726"/>
                  <a:ext cx="1317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3D4E7EE-736B-4EBA-A9E7-C90EAC0E66AD}"/>
                    </a:ext>
                  </a:extLst>
                </p14:cNvPr>
                <p14:cNvContentPartPr/>
                <p14:nvPr/>
              </p14:nvContentPartPr>
              <p14:xfrm>
                <a:off x="5512650" y="1160886"/>
                <a:ext cx="166680" cy="3816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3D4E7EE-736B-4EBA-A9E7-C90EAC0E66A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503650" y="1152246"/>
                  <a:ext cx="184320" cy="39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F8BF340-5417-4B4E-B9B9-E7BB62FF4977}"/>
              </a:ext>
            </a:extLst>
          </p:cNvPr>
          <p:cNvGrpSpPr/>
          <p:nvPr/>
        </p:nvGrpSpPr>
        <p:grpSpPr>
          <a:xfrm>
            <a:off x="6077850" y="1154406"/>
            <a:ext cx="1405800" cy="437400"/>
            <a:chOff x="6077850" y="1154406"/>
            <a:chExt cx="1405800" cy="43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E065965-C55E-4DE2-9FA6-F426F82E6211}"/>
                    </a:ext>
                  </a:extLst>
                </p14:cNvPr>
                <p14:cNvContentPartPr/>
                <p14:nvPr/>
              </p14:nvContentPartPr>
              <p14:xfrm>
                <a:off x="6077850" y="1251246"/>
                <a:ext cx="106200" cy="1519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E065965-C55E-4DE2-9FA6-F426F82E621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068850" y="1242246"/>
                  <a:ext cx="1238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D4DD8AB-0295-4BD8-9C7C-58114B4DD7F7}"/>
                    </a:ext>
                  </a:extLst>
                </p14:cNvPr>
                <p14:cNvContentPartPr/>
                <p14:nvPr/>
              </p14:nvContentPartPr>
              <p14:xfrm>
                <a:off x="6249570" y="1154406"/>
                <a:ext cx="264600" cy="2145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D4DD8AB-0295-4BD8-9C7C-58114B4DD7F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240930" y="1145406"/>
                  <a:ext cx="2822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36CB416-F5B7-44EC-9EDE-D9C7636ED18F}"/>
                    </a:ext>
                  </a:extLst>
                </p14:cNvPr>
                <p14:cNvContentPartPr/>
                <p14:nvPr/>
              </p14:nvContentPartPr>
              <p14:xfrm>
                <a:off x="6409410" y="1248366"/>
                <a:ext cx="277560" cy="1058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36CB416-F5B7-44EC-9EDE-D9C7636ED18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400410" y="1239366"/>
                  <a:ext cx="2952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6582C6F-E4BF-4036-8A13-959AF71890E6}"/>
                    </a:ext>
                  </a:extLst>
                </p14:cNvPr>
                <p14:cNvContentPartPr/>
                <p14:nvPr/>
              </p14:nvContentPartPr>
              <p14:xfrm>
                <a:off x="6754650" y="1222086"/>
                <a:ext cx="72720" cy="1245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6582C6F-E4BF-4036-8A13-959AF71890E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745650" y="1213446"/>
                  <a:ext cx="903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1529900-764A-49CD-9177-A9C621CC139C}"/>
                    </a:ext>
                  </a:extLst>
                </p14:cNvPr>
                <p14:cNvContentPartPr/>
                <p14:nvPr/>
              </p14:nvContentPartPr>
              <p14:xfrm>
                <a:off x="6905490" y="1248006"/>
                <a:ext cx="230760" cy="914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1529900-764A-49CD-9177-A9C621CC139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896490" y="1239366"/>
                  <a:ext cx="2484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CDC55E6-ADF4-4CD6-A7C5-A29326FD3968}"/>
                    </a:ext>
                  </a:extLst>
                </p14:cNvPr>
                <p14:cNvContentPartPr/>
                <p14:nvPr/>
              </p14:nvContentPartPr>
              <p14:xfrm>
                <a:off x="7089450" y="1169526"/>
                <a:ext cx="34200" cy="248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CDC55E6-ADF4-4CD6-A7C5-A29326FD396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080450" y="1160886"/>
                  <a:ext cx="518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DD5B634-C870-435A-A2B1-E351F32A6588}"/>
                    </a:ext>
                  </a:extLst>
                </p14:cNvPr>
                <p14:cNvContentPartPr/>
                <p14:nvPr/>
              </p14:nvContentPartPr>
              <p14:xfrm>
                <a:off x="7222290" y="1238646"/>
                <a:ext cx="74520" cy="918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DD5B634-C870-435A-A2B1-E351F32A658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213650" y="1230006"/>
                  <a:ext cx="921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58629DD-C488-4E07-A5F4-BB81A172EFC5}"/>
                    </a:ext>
                  </a:extLst>
                </p14:cNvPr>
                <p14:cNvContentPartPr/>
                <p14:nvPr/>
              </p14:nvContentPartPr>
              <p14:xfrm>
                <a:off x="7332450" y="1175646"/>
                <a:ext cx="151200" cy="4161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58629DD-C488-4E07-A5F4-BB81A172EFC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323450" y="1167006"/>
                  <a:ext cx="168840" cy="43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9949E2B-AD43-4A65-8BF5-5C3429A904DA}"/>
                  </a:ext>
                </a:extLst>
              </p14:cNvPr>
              <p14:cNvContentPartPr/>
              <p14:nvPr/>
            </p14:nvContentPartPr>
            <p14:xfrm>
              <a:off x="7906290" y="1227846"/>
              <a:ext cx="119880" cy="11448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9949E2B-AD43-4A65-8BF5-5C3429A904D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897650" y="1218846"/>
                <a:ext cx="137520" cy="13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C1AD629C-0933-4155-A30E-28C5C2844A03}"/>
              </a:ext>
            </a:extLst>
          </p:cNvPr>
          <p:cNvGrpSpPr/>
          <p:nvPr/>
        </p:nvGrpSpPr>
        <p:grpSpPr>
          <a:xfrm>
            <a:off x="8491650" y="1123806"/>
            <a:ext cx="1294560" cy="316440"/>
            <a:chOff x="8491650" y="1123806"/>
            <a:chExt cx="1294560" cy="31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A711903-B771-469B-AC3A-B85209C3DA2B}"/>
                    </a:ext>
                  </a:extLst>
                </p14:cNvPr>
                <p14:cNvContentPartPr/>
                <p14:nvPr/>
              </p14:nvContentPartPr>
              <p14:xfrm>
                <a:off x="8491650" y="1253046"/>
                <a:ext cx="42840" cy="1418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A711903-B771-469B-AC3A-B85209C3DA2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483010" y="1244046"/>
                  <a:ext cx="604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47881C3-2A75-4EE5-A3D2-ECAE1CF5F908}"/>
                    </a:ext>
                  </a:extLst>
                </p14:cNvPr>
                <p14:cNvContentPartPr/>
                <p14:nvPr/>
              </p14:nvContentPartPr>
              <p14:xfrm>
                <a:off x="8551050" y="1240806"/>
                <a:ext cx="203760" cy="1090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47881C3-2A75-4EE5-A3D2-ECAE1CF5F90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542050" y="1232166"/>
                  <a:ext cx="2214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6FC508A-E76B-4145-9AF3-207ABF8E038C}"/>
                    </a:ext>
                  </a:extLst>
                </p14:cNvPr>
                <p14:cNvContentPartPr/>
                <p14:nvPr/>
              </p14:nvContentPartPr>
              <p14:xfrm>
                <a:off x="8799810" y="1169166"/>
                <a:ext cx="62640" cy="1825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6FC508A-E76B-4145-9AF3-207ABF8E038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790810" y="1160526"/>
                  <a:ext cx="802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715C4B3-E314-4CD5-8765-937F2C931F4A}"/>
                    </a:ext>
                  </a:extLst>
                </p14:cNvPr>
                <p14:cNvContentPartPr/>
                <p14:nvPr/>
              </p14:nvContentPartPr>
              <p14:xfrm>
                <a:off x="8960370" y="1257006"/>
                <a:ext cx="97920" cy="1080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715C4B3-E314-4CD5-8765-937F2C931F4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951370" y="1248006"/>
                  <a:ext cx="1155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D29073A-EE75-4AE6-B7A9-9121FC4FF371}"/>
                    </a:ext>
                  </a:extLst>
                </p14:cNvPr>
                <p14:cNvContentPartPr/>
                <p14:nvPr/>
              </p14:nvContentPartPr>
              <p14:xfrm>
                <a:off x="9362850" y="1216326"/>
                <a:ext cx="318240" cy="1918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D29073A-EE75-4AE6-B7A9-9121FC4FF37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354210" y="1207686"/>
                  <a:ext cx="3358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391971A-4889-4AD1-A37C-19F96F6D8B39}"/>
                    </a:ext>
                  </a:extLst>
                </p14:cNvPr>
                <p14:cNvContentPartPr/>
                <p14:nvPr/>
              </p14:nvContentPartPr>
              <p14:xfrm>
                <a:off x="9686130" y="1123806"/>
                <a:ext cx="100080" cy="3164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391971A-4889-4AD1-A37C-19F96F6D8B3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677490" y="1114806"/>
                  <a:ext cx="11772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D97C286-2EF4-450C-A69E-428217D18A50}"/>
                    </a:ext>
                  </a:extLst>
                </p14:cNvPr>
                <p14:cNvContentPartPr/>
                <p14:nvPr/>
              </p14:nvContentPartPr>
              <p14:xfrm>
                <a:off x="9168450" y="1306686"/>
                <a:ext cx="94680" cy="363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D97C286-2EF4-450C-A69E-428217D18A5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159810" y="1297686"/>
                  <a:ext cx="11232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EBF4C8E-138E-4220-8160-ACAEC070CF8D}"/>
              </a:ext>
            </a:extLst>
          </p:cNvPr>
          <p:cNvGrpSpPr/>
          <p:nvPr/>
        </p:nvGrpSpPr>
        <p:grpSpPr>
          <a:xfrm>
            <a:off x="2085090" y="1852086"/>
            <a:ext cx="307440" cy="231480"/>
            <a:chOff x="2085090" y="1852086"/>
            <a:chExt cx="307440" cy="23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51703BB-8BE5-470A-BCE2-EE227CF9B31C}"/>
                    </a:ext>
                  </a:extLst>
                </p14:cNvPr>
                <p14:cNvContentPartPr/>
                <p14:nvPr/>
              </p14:nvContentPartPr>
              <p14:xfrm>
                <a:off x="2169690" y="2019846"/>
                <a:ext cx="23400" cy="637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51703BB-8BE5-470A-BCE2-EE227CF9B31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161050" y="2010846"/>
                  <a:ext cx="410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05C5FC2-343D-4F23-8A5F-D88109F741F1}"/>
                    </a:ext>
                  </a:extLst>
                </p14:cNvPr>
                <p14:cNvContentPartPr/>
                <p14:nvPr/>
              </p14:nvContentPartPr>
              <p14:xfrm>
                <a:off x="2085090" y="1852086"/>
                <a:ext cx="307440" cy="2239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05C5FC2-343D-4F23-8A5F-D88109F741F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076090" y="1843446"/>
                  <a:ext cx="325080" cy="24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B5A96C9-0662-4979-BC6C-628C90625470}"/>
              </a:ext>
            </a:extLst>
          </p:cNvPr>
          <p:cNvGrpSpPr/>
          <p:nvPr/>
        </p:nvGrpSpPr>
        <p:grpSpPr>
          <a:xfrm>
            <a:off x="2968530" y="1833006"/>
            <a:ext cx="299160" cy="200880"/>
            <a:chOff x="2968530" y="1833006"/>
            <a:chExt cx="299160" cy="20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AF2147F-79FD-4933-8FF2-E327D4590F46}"/>
                    </a:ext>
                  </a:extLst>
                </p14:cNvPr>
                <p14:cNvContentPartPr/>
                <p14:nvPr/>
              </p14:nvContentPartPr>
              <p14:xfrm>
                <a:off x="2968530" y="1911126"/>
                <a:ext cx="162720" cy="1206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AF2147F-79FD-4933-8FF2-E327D4590F4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959890" y="1902126"/>
                  <a:ext cx="1803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5EC629D-65B9-4775-BFB0-7229DE2A2D2A}"/>
                    </a:ext>
                  </a:extLst>
                </p14:cNvPr>
                <p14:cNvContentPartPr/>
                <p14:nvPr/>
              </p14:nvContentPartPr>
              <p14:xfrm>
                <a:off x="3144570" y="1833006"/>
                <a:ext cx="123120" cy="2008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5EC629D-65B9-4775-BFB0-7229DE2A2D2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135570" y="1824366"/>
                  <a:ext cx="140760" cy="21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5BDA473-7ABD-446D-95E3-6289B143DD65}"/>
              </a:ext>
            </a:extLst>
          </p:cNvPr>
          <p:cNvGrpSpPr/>
          <p:nvPr/>
        </p:nvGrpSpPr>
        <p:grpSpPr>
          <a:xfrm>
            <a:off x="3773850" y="1750206"/>
            <a:ext cx="798120" cy="261000"/>
            <a:chOff x="3773850" y="1750206"/>
            <a:chExt cx="798120" cy="26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0E6E7DC-6E26-4E3D-89DF-5335EAD6DAB7}"/>
                    </a:ext>
                  </a:extLst>
                </p14:cNvPr>
                <p14:cNvContentPartPr/>
                <p14:nvPr/>
              </p14:nvContentPartPr>
              <p14:xfrm>
                <a:off x="3773850" y="1796646"/>
                <a:ext cx="65160" cy="2001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0E6E7DC-6E26-4E3D-89DF-5335EAD6DAB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764850" y="1787646"/>
                  <a:ext cx="828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54E8087-382B-4C69-A419-3C943CC82959}"/>
                    </a:ext>
                  </a:extLst>
                </p14:cNvPr>
                <p14:cNvContentPartPr/>
                <p14:nvPr/>
              </p14:nvContentPartPr>
              <p14:xfrm>
                <a:off x="3898770" y="1866486"/>
                <a:ext cx="330840" cy="1173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54E8087-382B-4C69-A419-3C943CC8295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890130" y="1857846"/>
                  <a:ext cx="3484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F2D62A0-6AEE-4302-8FB2-0A67B1A95D5B}"/>
                    </a:ext>
                  </a:extLst>
                </p14:cNvPr>
                <p14:cNvContentPartPr/>
                <p14:nvPr/>
              </p14:nvContentPartPr>
              <p14:xfrm>
                <a:off x="4307010" y="1750206"/>
                <a:ext cx="264960" cy="2610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F2D62A0-6AEE-4302-8FB2-0A67B1A95D5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298370" y="1741206"/>
                  <a:ext cx="2826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7508D8F-0431-418B-801D-F74D300533A9}"/>
                    </a:ext>
                  </a:extLst>
                </p14:cNvPr>
                <p14:cNvContentPartPr/>
                <p14:nvPr/>
              </p14:nvContentPartPr>
              <p14:xfrm>
                <a:off x="4405290" y="1874766"/>
                <a:ext cx="160920" cy="72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7508D8F-0431-418B-801D-F74D300533A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396290" y="1865766"/>
                  <a:ext cx="178560" cy="2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341560B5-9EBE-4B60-825E-589DFA63A15F}"/>
                  </a:ext>
                </a:extLst>
              </p14:cNvPr>
              <p14:cNvContentPartPr/>
              <p14:nvPr/>
            </p14:nvContentPartPr>
            <p14:xfrm>
              <a:off x="5514450" y="1648326"/>
              <a:ext cx="219240" cy="14436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341560B5-9EBE-4B60-825E-589DFA63A15F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505810" y="1639326"/>
                <a:ext cx="236880" cy="16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6A54DA16-8D35-4255-893A-C7113CCC4A10}"/>
              </a:ext>
            </a:extLst>
          </p:cNvPr>
          <p:cNvGrpSpPr/>
          <p:nvPr/>
        </p:nvGrpSpPr>
        <p:grpSpPr>
          <a:xfrm>
            <a:off x="5267130" y="1889886"/>
            <a:ext cx="1046160" cy="356760"/>
            <a:chOff x="5267130" y="1889886"/>
            <a:chExt cx="1046160" cy="35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BFE1549-D5E0-4B44-A592-6E6D9261C402}"/>
                    </a:ext>
                  </a:extLst>
                </p14:cNvPr>
                <p14:cNvContentPartPr/>
                <p14:nvPr/>
              </p14:nvContentPartPr>
              <p14:xfrm>
                <a:off x="5267130" y="1889886"/>
                <a:ext cx="963360" cy="230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BFE1549-D5E0-4B44-A592-6E6D9261C40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258130" y="1881246"/>
                  <a:ext cx="9810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50EE298-2E02-424B-851F-AE013F1BEF5F}"/>
                    </a:ext>
                  </a:extLst>
                </p14:cNvPr>
                <p14:cNvContentPartPr/>
                <p14:nvPr/>
              </p14:nvContentPartPr>
              <p14:xfrm>
                <a:off x="5412570" y="2017686"/>
                <a:ext cx="183240" cy="1371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50EE298-2E02-424B-851F-AE013F1BEF5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403570" y="2008686"/>
                  <a:ext cx="2008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0B97A3B-E9C6-4380-A511-52200F80857E}"/>
                    </a:ext>
                  </a:extLst>
                </p14:cNvPr>
                <p14:cNvContentPartPr/>
                <p14:nvPr/>
              </p14:nvContentPartPr>
              <p14:xfrm>
                <a:off x="5674290" y="1975566"/>
                <a:ext cx="95040" cy="2170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0B97A3B-E9C6-4380-A511-52200F80857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665290" y="1966926"/>
                  <a:ext cx="1126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2B978E6-A6DB-42F6-BF1D-2CC0209A8CF7}"/>
                    </a:ext>
                  </a:extLst>
                </p14:cNvPr>
                <p14:cNvContentPartPr/>
                <p14:nvPr/>
              </p14:nvContentPartPr>
              <p14:xfrm>
                <a:off x="5803890" y="2069526"/>
                <a:ext cx="130320" cy="1033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2B978E6-A6DB-42F6-BF1D-2CC0209A8CF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794890" y="2060886"/>
                  <a:ext cx="1479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DA2573E-7702-4A58-8D73-2085298D558A}"/>
                    </a:ext>
                  </a:extLst>
                </p14:cNvPr>
                <p14:cNvContentPartPr/>
                <p14:nvPr/>
              </p14:nvContentPartPr>
              <p14:xfrm>
                <a:off x="5972730" y="2109846"/>
                <a:ext cx="79560" cy="57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DA2573E-7702-4A58-8D73-2085298D558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964090" y="2101206"/>
                  <a:ext cx="972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CACEA39-DF3A-4693-87CE-34458746B9DD}"/>
                    </a:ext>
                  </a:extLst>
                </p14:cNvPr>
                <p14:cNvContentPartPr/>
                <p14:nvPr/>
              </p14:nvContentPartPr>
              <p14:xfrm>
                <a:off x="6118890" y="2002566"/>
                <a:ext cx="194400" cy="2440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CACEA39-DF3A-4693-87CE-34458746B9D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109890" y="1993926"/>
                  <a:ext cx="212040" cy="261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A4632D3B-DD78-4EB1-BEC5-89154710E75E}"/>
                  </a:ext>
                </a:extLst>
              </p14:cNvPr>
              <p14:cNvContentPartPr/>
              <p14:nvPr/>
            </p14:nvContentPartPr>
            <p14:xfrm>
              <a:off x="6832050" y="2009406"/>
              <a:ext cx="54000" cy="522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A4632D3B-DD78-4EB1-BEC5-89154710E75E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823410" y="2000406"/>
                <a:ext cx="71640" cy="6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780716F6-6539-45D6-A93F-DEEB3A535545}"/>
              </a:ext>
            </a:extLst>
          </p:cNvPr>
          <p:cNvGrpSpPr/>
          <p:nvPr/>
        </p:nvGrpSpPr>
        <p:grpSpPr>
          <a:xfrm>
            <a:off x="7441170" y="1749126"/>
            <a:ext cx="846000" cy="214560"/>
            <a:chOff x="7441170" y="1749126"/>
            <a:chExt cx="846000" cy="21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62022AD-B4D0-42AA-A637-F48F2FD9B812}"/>
                    </a:ext>
                  </a:extLst>
                </p14:cNvPr>
                <p14:cNvContentPartPr/>
                <p14:nvPr/>
              </p14:nvContentPartPr>
              <p14:xfrm>
                <a:off x="7441170" y="1827606"/>
                <a:ext cx="218520" cy="1260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62022AD-B4D0-42AA-A637-F48F2FD9B81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432530" y="1818966"/>
                  <a:ext cx="2361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4CC3ECA-8DDA-4731-B2A8-76D73FB2358B}"/>
                    </a:ext>
                  </a:extLst>
                </p14:cNvPr>
                <p14:cNvContentPartPr/>
                <p14:nvPr/>
              </p14:nvContentPartPr>
              <p14:xfrm>
                <a:off x="7696770" y="1749126"/>
                <a:ext cx="390600" cy="2037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4CC3ECA-8DDA-4731-B2A8-76D73FB2358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688130" y="1740486"/>
                  <a:ext cx="4082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12C73EA-77E0-40AA-8D85-F2E3BB7D7D4C}"/>
                    </a:ext>
                  </a:extLst>
                </p14:cNvPr>
                <p14:cNvContentPartPr/>
                <p14:nvPr/>
              </p14:nvContentPartPr>
              <p14:xfrm>
                <a:off x="8169450" y="1831566"/>
                <a:ext cx="117720" cy="1321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12C73EA-77E0-40AA-8D85-F2E3BB7D7D4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160450" y="1822566"/>
                  <a:ext cx="135360" cy="14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2A809E3-99A7-46E8-A4FA-53FEBC223B47}"/>
              </a:ext>
            </a:extLst>
          </p:cNvPr>
          <p:cNvGrpSpPr/>
          <p:nvPr/>
        </p:nvGrpSpPr>
        <p:grpSpPr>
          <a:xfrm>
            <a:off x="8744730" y="1788006"/>
            <a:ext cx="886680" cy="239760"/>
            <a:chOff x="8744730" y="1788006"/>
            <a:chExt cx="886680" cy="23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CD52DB7-EFED-4FE0-8128-0099FC5E512D}"/>
                    </a:ext>
                  </a:extLst>
                </p14:cNvPr>
                <p14:cNvContentPartPr/>
                <p14:nvPr/>
              </p14:nvContentPartPr>
              <p14:xfrm>
                <a:off x="8744730" y="1799526"/>
                <a:ext cx="154080" cy="1796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CD52DB7-EFED-4FE0-8128-0099FC5E512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735730" y="1790886"/>
                  <a:ext cx="1717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01E6E64-ACEE-4C7D-AD9D-1E81DD06539A}"/>
                    </a:ext>
                  </a:extLst>
                </p14:cNvPr>
                <p14:cNvContentPartPr/>
                <p14:nvPr/>
              </p14:nvContentPartPr>
              <p14:xfrm>
                <a:off x="9001770" y="1865766"/>
                <a:ext cx="186120" cy="349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01E6E64-ACEE-4C7D-AD9D-1E81DD06539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993130" y="1856766"/>
                  <a:ext cx="2037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7649F84-7A75-4B0C-84A6-5A2B08AB25DA}"/>
                    </a:ext>
                  </a:extLst>
                </p14:cNvPr>
                <p14:cNvContentPartPr/>
                <p14:nvPr/>
              </p14:nvContentPartPr>
              <p14:xfrm>
                <a:off x="9048210" y="1863606"/>
                <a:ext cx="583200" cy="1224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7649F84-7A75-4B0C-84A6-5A2B08AB25D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039570" y="1854966"/>
                  <a:ext cx="6008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AAB8D6E-AF10-4002-83D9-928248B9C9DD}"/>
                    </a:ext>
                  </a:extLst>
                </p14:cNvPr>
                <p14:cNvContentPartPr/>
                <p14:nvPr/>
              </p14:nvContentPartPr>
              <p14:xfrm>
                <a:off x="9436290" y="1788006"/>
                <a:ext cx="177120" cy="2397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AAB8D6E-AF10-4002-83D9-928248B9C9D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427290" y="1779366"/>
                  <a:ext cx="194760" cy="25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290C9F8-93D6-4AE3-8FD0-93E0BC9B15DD}"/>
              </a:ext>
            </a:extLst>
          </p:cNvPr>
          <p:cNvGrpSpPr/>
          <p:nvPr/>
        </p:nvGrpSpPr>
        <p:grpSpPr>
          <a:xfrm>
            <a:off x="9861450" y="1728606"/>
            <a:ext cx="276480" cy="399240"/>
            <a:chOff x="9861450" y="1728606"/>
            <a:chExt cx="276480" cy="39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DCDB3AB-DB5A-4202-B61B-38CF6C7B9709}"/>
                    </a:ext>
                  </a:extLst>
                </p14:cNvPr>
                <p14:cNvContentPartPr/>
                <p14:nvPr/>
              </p14:nvContentPartPr>
              <p14:xfrm>
                <a:off x="9861450" y="1862166"/>
                <a:ext cx="83160" cy="990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DCDB3AB-DB5A-4202-B61B-38CF6C7B970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852450" y="1853526"/>
                  <a:ext cx="1008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8DCE85D-AC05-4269-A929-CAA6BE0E0ADA}"/>
                    </a:ext>
                  </a:extLst>
                </p14:cNvPr>
                <p14:cNvContentPartPr/>
                <p14:nvPr/>
              </p14:nvContentPartPr>
              <p14:xfrm>
                <a:off x="10039290" y="1728606"/>
                <a:ext cx="98640" cy="3992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8DCE85D-AC05-4269-A929-CAA6BE0E0AD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030290" y="1719966"/>
                  <a:ext cx="116280" cy="41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26F9DAC-1230-4A6E-A294-C33B87B7BF6C}"/>
              </a:ext>
            </a:extLst>
          </p:cNvPr>
          <p:cNvGrpSpPr/>
          <p:nvPr/>
        </p:nvGrpSpPr>
        <p:grpSpPr>
          <a:xfrm>
            <a:off x="10327290" y="1812846"/>
            <a:ext cx="844200" cy="242280"/>
            <a:chOff x="10327290" y="1812846"/>
            <a:chExt cx="844200" cy="24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458D0EE-6C91-4520-B816-F044018185B0}"/>
                    </a:ext>
                  </a:extLst>
                </p14:cNvPr>
                <p14:cNvContentPartPr/>
                <p14:nvPr/>
              </p14:nvContentPartPr>
              <p14:xfrm>
                <a:off x="10327290" y="1852806"/>
                <a:ext cx="155880" cy="1263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458D0EE-6C91-4520-B816-F044018185B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318290" y="1843806"/>
                  <a:ext cx="1735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55D27ED-19D2-44E4-A46A-271205490DB5}"/>
                    </a:ext>
                  </a:extLst>
                </p14:cNvPr>
                <p14:cNvContentPartPr/>
                <p14:nvPr/>
              </p14:nvContentPartPr>
              <p14:xfrm>
                <a:off x="10524210" y="1881966"/>
                <a:ext cx="145800" cy="982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55D27ED-19D2-44E4-A46A-271205490DB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515210" y="1872966"/>
                  <a:ext cx="1634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CBD3ADB-26F3-44E4-92E5-1B450B1B6F40}"/>
                    </a:ext>
                  </a:extLst>
                </p14:cNvPr>
                <p14:cNvContentPartPr/>
                <p14:nvPr/>
              </p14:nvContentPartPr>
              <p14:xfrm>
                <a:off x="10698450" y="1826886"/>
                <a:ext cx="89280" cy="1926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CBD3ADB-26F3-44E4-92E5-1B450B1B6F4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689450" y="1817886"/>
                  <a:ext cx="1069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95E87C2-D597-40D2-B1BB-308262651E33}"/>
                    </a:ext>
                  </a:extLst>
                </p14:cNvPr>
                <p14:cNvContentPartPr/>
                <p14:nvPr/>
              </p14:nvContentPartPr>
              <p14:xfrm>
                <a:off x="10815090" y="1812846"/>
                <a:ext cx="118080" cy="2181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95E87C2-D597-40D2-B1BB-308262651E3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806450" y="1804206"/>
                  <a:ext cx="1357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385FB90-87B9-4EC2-86B0-3CB1A7AD5363}"/>
                    </a:ext>
                  </a:extLst>
                </p14:cNvPr>
                <p14:cNvContentPartPr/>
                <p14:nvPr/>
              </p14:nvContentPartPr>
              <p14:xfrm>
                <a:off x="10945410" y="1917246"/>
                <a:ext cx="140760" cy="1378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385FB90-87B9-4EC2-86B0-3CB1A7AD536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936410" y="1908606"/>
                  <a:ext cx="1584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BF83B27-7B4A-4F91-BD59-373E75EEE509}"/>
                    </a:ext>
                  </a:extLst>
                </p14:cNvPr>
                <p14:cNvContentPartPr/>
                <p14:nvPr/>
              </p14:nvContentPartPr>
              <p14:xfrm>
                <a:off x="11153850" y="2008326"/>
                <a:ext cx="17640" cy="219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BF83B27-7B4A-4F91-BD59-373E75EEE50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144850" y="1999686"/>
                  <a:ext cx="3528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50DAFB7D-D3AE-4157-83FC-AD645F051AD4}"/>
              </a:ext>
            </a:extLst>
          </p:cNvPr>
          <p:cNvGrpSpPr/>
          <p:nvPr/>
        </p:nvGrpSpPr>
        <p:grpSpPr>
          <a:xfrm>
            <a:off x="282930" y="2833806"/>
            <a:ext cx="1364400" cy="529920"/>
            <a:chOff x="282930" y="2833806"/>
            <a:chExt cx="1364400" cy="52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A943796-C758-4298-983C-D69C5B3533F3}"/>
                    </a:ext>
                  </a:extLst>
                </p14:cNvPr>
                <p14:cNvContentPartPr/>
                <p14:nvPr/>
              </p14:nvContentPartPr>
              <p14:xfrm>
                <a:off x="532410" y="2913366"/>
                <a:ext cx="82080" cy="3913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A943796-C758-4298-983C-D69C5B3533F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23410" y="2904366"/>
                  <a:ext cx="9972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FB6E85A-4AD4-4086-910F-5029465A3D79}"/>
                    </a:ext>
                  </a:extLst>
                </p14:cNvPr>
                <p14:cNvContentPartPr/>
                <p14:nvPr/>
              </p14:nvContentPartPr>
              <p14:xfrm>
                <a:off x="525930" y="2923086"/>
                <a:ext cx="159480" cy="1771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FB6E85A-4AD4-4086-910F-5029465A3D7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16930" y="2914086"/>
                  <a:ext cx="1771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A501EB7-E899-48B7-9DC4-84BF300EA013}"/>
                    </a:ext>
                  </a:extLst>
                </p14:cNvPr>
                <p14:cNvContentPartPr/>
                <p14:nvPr/>
              </p14:nvContentPartPr>
              <p14:xfrm>
                <a:off x="690090" y="2961966"/>
                <a:ext cx="287640" cy="1454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A501EB7-E899-48B7-9DC4-84BF300EA01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81450" y="2952966"/>
                  <a:ext cx="3052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9A956E8-FC66-43B8-B469-FB3DB2067589}"/>
                    </a:ext>
                  </a:extLst>
                </p14:cNvPr>
                <p14:cNvContentPartPr/>
                <p14:nvPr/>
              </p14:nvContentPartPr>
              <p14:xfrm>
                <a:off x="1019130" y="2983566"/>
                <a:ext cx="124920" cy="1105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9A956E8-FC66-43B8-B469-FB3DB206758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10130" y="2974566"/>
                  <a:ext cx="1425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4C35A95-6130-47C8-84A5-5D9E028B77D0}"/>
                    </a:ext>
                  </a:extLst>
                </p14:cNvPr>
                <p14:cNvContentPartPr/>
                <p14:nvPr/>
              </p14:nvContentPartPr>
              <p14:xfrm>
                <a:off x="1162410" y="2833806"/>
                <a:ext cx="194040" cy="5299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4C35A95-6130-47C8-84A5-5D9E028B77D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53770" y="2824806"/>
                  <a:ext cx="211680" cy="54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AF8E0B6-AC3D-459C-834C-96A081E8D60E}"/>
                    </a:ext>
                  </a:extLst>
                </p14:cNvPr>
                <p14:cNvContentPartPr/>
                <p14:nvPr/>
              </p14:nvContentPartPr>
              <p14:xfrm>
                <a:off x="282930" y="3168246"/>
                <a:ext cx="1364400" cy="1504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AF8E0B6-AC3D-459C-834C-96A081E8D60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74290" y="3159246"/>
                  <a:ext cx="138204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AF3B5DBC-CA65-484E-98DC-7CF1EEB84F47}"/>
              </a:ext>
            </a:extLst>
          </p:cNvPr>
          <p:cNvGrpSpPr/>
          <p:nvPr/>
        </p:nvGrpSpPr>
        <p:grpSpPr>
          <a:xfrm>
            <a:off x="2539410" y="2822646"/>
            <a:ext cx="456480" cy="311760"/>
            <a:chOff x="2539410" y="2822646"/>
            <a:chExt cx="456480" cy="31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3F7F195-CDA2-422D-998E-15D125B8410B}"/>
                    </a:ext>
                  </a:extLst>
                </p14:cNvPr>
                <p14:cNvContentPartPr/>
                <p14:nvPr/>
              </p14:nvContentPartPr>
              <p14:xfrm>
                <a:off x="2539410" y="2902926"/>
                <a:ext cx="56160" cy="2149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3F7F195-CDA2-422D-998E-15D125B8410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530410" y="2894286"/>
                  <a:ext cx="738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F4B2167-74DD-44D7-8F2B-EB2E7586DD34}"/>
                    </a:ext>
                  </a:extLst>
                </p14:cNvPr>
                <p14:cNvContentPartPr/>
                <p14:nvPr/>
              </p14:nvContentPartPr>
              <p14:xfrm>
                <a:off x="2642370" y="2942526"/>
                <a:ext cx="129600" cy="1544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F4B2167-74DD-44D7-8F2B-EB2E7586DD3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633730" y="2933526"/>
                  <a:ext cx="1472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9E68123-8148-46FA-8D97-57EC871BAF31}"/>
                    </a:ext>
                  </a:extLst>
                </p14:cNvPr>
                <p14:cNvContentPartPr/>
                <p14:nvPr/>
              </p14:nvContentPartPr>
              <p14:xfrm>
                <a:off x="2835690" y="2822646"/>
                <a:ext cx="160200" cy="3117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9E68123-8148-46FA-8D97-57EC871BAF3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826690" y="2813646"/>
                  <a:ext cx="177840" cy="32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65833557-A52E-474F-9497-70F3557B68AA}"/>
                  </a:ext>
                </a:extLst>
              </p14:cNvPr>
              <p14:cNvContentPartPr/>
              <p14:nvPr/>
            </p14:nvContentPartPr>
            <p14:xfrm>
              <a:off x="5132130" y="2876646"/>
              <a:ext cx="178560" cy="12924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65833557-A52E-474F-9497-70F3557B68AA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123490" y="2867646"/>
                <a:ext cx="196200" cy="14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8E65C99D-55B9-48B9-A761-5D385F4C4E46}"/>
              </a:ext>
            </a:extLst>
          </p:cNvPr>
          <p:cNvGrpSpPr/>
          <p:nvPr/>
        </p:nvGrpSpPr>
        <p:grpSpPr>
          <a:xfrm>
            <a:off x="5659890" y="2811846"/>
            <a:ext cx="1326600" cy="187560"/>
            <a:chOff x="5659890" y="2811846"/>
            <a:chExt cx="1326600" cy="18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336C214-A0FF-484F-A8FC-9A2107249C54}"/>
                    </a:ext>
                  </a:extLst>
                </p14:cNvPr>
                <p14:cNvContentPartPr/>
                <p14:nvPr/>
              </p14:nvContentPartPr>
              <p14:xfrm>
                <a:off x="5659890" y="2877006"/>
                <a:ext cx="257400" cy="1144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336C214-A0FF-484F-A8FC-9A2107249C5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651250" y="2868006"/>
                  <a:ext cx="2750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41D6A3C-A250-4235-950F-F752A41E6BE2}"/>
                    </a:ext>
                  </a:extLst>
                </p14:cNvPr>
                <p14:cNvContentPartPr/>
                <p14:nvPr/>
              </p14:nvContentPartPr>
              <p14:xfrm>
                <a:off x="5929170" y="2823366"/>
                <a:ext cx="55440" cy="1760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41D6A3C-A250-4235-950F-F752A41E6BE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920530" y="2814726"/>
                  <a:ext cx="730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CC78797-FD3B-4334-85A9-B63BCAC97A66}"/>
                    </a:ext>
                  </a:extLst>
                </p14:cNvPr>
                <p14:cNvContentPartPr/>
                <p14:nvPr/>
              </p14:nvContentPartPr>
              <p14:xfrm>
                <a:off x="6086850" y="2892846"/>
                <a:ext cx="93240" cy="993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CC78797-FD3B-4334-85A9-B63BCAC97A6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077850" y="2883846"/>
                  <a:ext cx="1108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C3358B6-227A-412C-8F63-1936D4FA89B2}"/>
                    </a:ext>
                  </a:extLst>
                </p14:cNvPr>
                <p14:cNvContentPartPr/>
                <p14:nvPr/>
              </p14:nvContentPartPr>
              <p14:xfrm>
                <a:off x="6230490" y="2811846"/>
                <a:ext cx="54360" cy="1872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C3358B6-227A-412C-8F63-1936D4FA89B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221490" y="2803206"/>
                  <a:ext cx="720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ABF5083-6EEA-4C87-8CF4-55DC37D98C9A}"/>
                    </a:ext>
                  </a:extLst>
                </p14:cNvPr>
                <p14:cNvContentPartPr/>
                <p14:nvPr/>
              </p14:nvContentPartPr>
              <p14:xfrm>
                <a:off x="6393570" y="2899326"/>
                <a:ext cx="173880" cy="961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ABF5083-6EEA-4C87-8CF4-55DC37D98C9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384930" y="2890326"/>
                  <a:ext cx="1915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3238918-FCD1-481E-8443-E9E74C25844E}"/>
                    </a:ext>
                  </a:extLst>
                </p14:cNvPr>
                <p14:cNvContentPartPr/>
                <p14:nvPr/>
              </p14:nvContentPartPr>
              <p14:xfrm>
                <a:off x="6634050" y="2893566"/>
                <a:ext cx="127800" cy="964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3238918-FCD1-481E-8443-E9E74C25844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625410" y="2884926"/>
                  <a:ext cx="1454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41A5441-76B2-4C2A-8E49-683D92B8DC4B}"/>
                    </a:ext>
                  </a:extLst>
                </p14:cNvPr>
                <p14:cNvContentPartPr/>
                <p14:nvPr/>
              </p14:nvContentPartPr>
              <p14:xfrm>
                <a:off x="6820890" y="2889606"/>
                <a:ext cx="165600" cy="979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41A5441-76B2-4C2A-8E49-683D92B8DC4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812250" y="2880606"/>
                  <a:ext cx="183240" cy="11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AD837050-3B78-4B64-9126-4D27264C77CC}"/>
              </a:ext>
            </a:extLst>
          </p:cNvPr>
          <p:cNvGrpSpPr/>
          <p:nvPr/>
        </p:nvGrpSpPr>
        <p:grpSpPr>
          <a:xfrm>
            <a:off x="3561090" y="2808246"/>
            <a:ext cx="1095840" cy="280440"/>
            <a:chOff x="3561090" y="2808246"/>
            <a:chExt cx="1095840" cy="28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204F73B-B486-4DD0-8402-937B30D99673}"/>
                    </a:ext>
                  </a:extLst>
                </p14:cNvPr>
                <p14:cNvContentPartPr/>
                <p14:nvPr/>
              </p14:nvContentPartPr>
              <p14:xfrm>
                <a:off x="3561090" y="2825526"/>
                <a:ext cx="243360" cy="439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204F73B-B486-4DD0-8402-937B30D9967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552450" y="2816526"/>
                  <a:ext cx="2610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A98DC75-82F1-4895-A344-716E058622B1}"/>
                    </a:ext>
                  </a:extLst>
                </p14:cNvPr>
                <p14:cNvContentPartPr/>
                <p14:nvPr/>
              </p14:nvContentPartPr>
              <p14:xfrm>
                <a:off x="3613290" y="2871966"/>
                <a:ext cx="182880" cy="2167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A98DC75-82F1-4895-A344-716E058622B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604650" y="2862966"/>
                  <a:ext cx="2005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917D253-DACF-48FC-A8FC-7FD223D9736E}"/>
                    </a:ext>
                  </a:extLst>
                </p14:cNvPr>
                <p14:cNvContentPartPr/>
                <p14:nvPr/>
              </p14:nvContentPartPr>
              <p14:xfrm>
                <a:off x="4325730" y="2826606"/>
                <a:ext cx="331200" cy="1987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917D253-DACF-48FC-A8FC-7FD223D9736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316730" y="2817606"/>
                  <a:ext cx="3488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CF04B20-7896-4DD2-ACE7-E96A345D58EF}"/>
                    </a:ext>
                  </a:extLst>
                </p14:cNvPr>
                <p14:cNvContentPartPr/>
                <p14:nvPr/>
              </p14:nvContentPartPr>
              <p14:xfrm>
                <a:off x="3867090" y="2861886"/>
                <a:ext cx="81360" cy="939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CF04B20-7896-4DD2-ACE7-E96A345D58E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858450" y="2852886"/>
                  <a:ext cx="990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E42FC65-AC9D-47A5-BEEA-7481FC50DE8B}"/>
                    </a:ext>
                  </a:extLst>
                </p14:cNvPr>
                <p14:cNvContentPartPr/>
                <p14:nvPr/>
              </p14:nvContentPartPr>
              <p14:xfrm>
                <a:off x="3903810" y="2808246"/>
                <a:ext cx="250920" cy="2019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E42FC65-AC9D-47A5-BEEA-7481FC50DE8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894810" y="2799246"/>
                  <a:ext cx="2685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D2B1297-FB24-4D7F-B839-C1B1786ACCF1}"/>
                    </a:ext>
                  </a:extLst>
                </p14:cNvPr>
                <p14:cNvContentPartPr/>
                <p14:nvPr/>
              </p14:nvContentPartPr>
              <p14:xfrm>
                <a:off x="4051050" y="2824446"/>
                <a:ext cx="117720" cy="2152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D2B1297-FB24-4D7F-B839-C1B1786ACCF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042410" y="2815806"/>
                  <a:ext cx="1353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9FB3FC7-48B6-4233-9F65-138AF6072342}"/>
                    </a:ext>
                  </a:extLst>
                </p14:cNvPr>
                <p14:cNvContentPartPr/>
                <p14:nvPr/>
              </p14:nvContentPartPr>
              <p14:xfrm>
                <a:off x="4111530" y="3030006"/>
                <a:ext cx="97560" cy="61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9FB3FC7-48B6-4233-9F65-138AF607234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102530" y="3021006"/>
                  <a:ext cx="11520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3A79B5DA-822F-43EF-9BD5-C195544F2B89}"/>
              </a:ext>
            </a:extLst>
          </p:cNvPr>
          <p:cNvGrpSpPr/>
          <p:nvPr/>
        </p:nvGrpSpPr>
        <p:grpSpPr>
          <a:xfrm>
            <a:off x="7491930" y="2750286"/>
            <a:ext cx="443520" cy="264600"/>
            <a:chOff x="7491930" y="2750286"/>
            <a:chExt cx="443520" cy="26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60FE8B3-A08C-4A10-8E85-7E8F8CFB92AC}"/>
                    </a:ext>
                  </a:extLst>
                </p14:cNvPr>
                <p14:cNvContentPartPr/>
                <p14:nvPr/>
              </p14:nvContentPartPr>
              <p14:xfrm>
                <a:off x="7491930" y="2867286"/>
                <a:ext cx="106200" cy="1476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60FE8B3-A08C-4A10-8E85-7E8F8CFB92A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483290" y="2858646"/>
                  <a:ext cx="1238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99E0AFB-3CC9-4829-A30A-A495AAE71AAA}"/>
                    </a:ext>
                  </a:extLst>
                </p14:cNvPr>
                <p14:cNvContentPartPr/>
                <p14:nvPr/>
              </p14:nvContentPartPr>
              <p14:xfrm>
                <a:off x="7647810" y="2877006"/>
                <a:ext cx="145440" cy="1065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99E0AFB-3CC9-4829-A30A-A495AAE71AA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638810" y="2868366"/>
                  <a:ext cx="1630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740938A-B543-45F0-9B0D-D0A47B3FB410}"/>
                    </a:ext>
                  </a:extLst>
                </p14:cNvPr>
                <p14:cNvContentPartPr/>
                <p14:nvPr/>
              </p14:nvContentPartPr>
              <p14:xfrm>
                <a:off x="7772370" y="2750286"/>
                <a:ext cx="163080" cy="2566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740938A-B543-45F0-9B0D-D0A47B3FB41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763370" y="2741286"/>
                  <a:ext cx="180720" cy="27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69057EBC-EFE6-4B27-B0F1-A2D2D8E1295B}"/>
                  </a:ext>
                </a:extLst>
              </p14:cNvPr>
              <p14:cNvContentPartPr/>
              <p14:nvPr/>
            </p14:nvContentPartPr>
            <p14:xfrm>
              <a:off x="8306970" y="2981046"/>
              <a:ext cx="68400" cy="8568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69057EBC-EFE6-4B27-B0F1-A2D2D8E1295B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8297970" y="2972406"/>
                <a:ext cx="86040" cy="10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oup 130">
            <a:extLst>
              <a:ext uri="{FF2B5EF4-FFF2-40B4-BE49-F238E27FC236}">
                <a16:creationId xmlns:a16="http://schemas.microsoft.com/office/drawing/2014/main" id="{4F497DCE-FC7C-43C0-AE9A-957FE62E23BE}"/>
              </a:ext>
            </a:extLst>
          </p:cNvPr>
          <p:cNvGrpSpPr/>
          <p:nvPr/>
        </p:nvGrpSpPr>
        <p:grpSpPr>
          <a:xfrm>
            <a:off x="8756970" y="2878806"/>
            <a:ext cx="468720" cy="401760"/>
            <a:chOff x="8756970" y="2878806"/>
            <a:chExt cx="468720" cy="40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1404DBB-E547-4BFE-85B4-123B5A911BEE}"/>
                    </a:ext>
                  </a:extLst>
                </p14:cNvPr>
                <p14:cNvContentPartPr/>
                <p14:nvPr/>
              </p14:nvContentPartPr>
              <p14:xfrm>
                <a:off x="8756970" y="2878806"/>
                <a:ext cx="112320" cy="1605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1404DBB-E547-4BFE-85B4-123B5A911BE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747970" y="2869806"/>
                  <a:ext cx="1299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CAA7837-F54E-4BDF-8074-F4E0EB312A6F}"/>
                    </a:ext>
                  </a:extLst>
                </p14:cNvPr>
                <p14:cNvContentPartPr/>
                <p14:nvPr/>
              </p14:nvContentPartPr>
              <p14:xfrm>
                <a:off x="8946690" y="2939286"/>
                <a:ext cx="123120" cy="1022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CAA7837-F54E-4BDF-8074-F4E0EB312A6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937690" y="2930646"/>
                  <a:ext cx="1407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30B839D-9C32-4AB4-BCFA-8069496C133D}"/>
                    </a:ext>
                  </a:extLst>
                </p14:cNvPr>
                <p14:cNvContentPartPr/>
                <p14:nvPr/>
              </p14:nvContentPartPr>
              <p14:xfrm>
                <a:off x="9102210" y="2949726"/>
                <a:ext cx="123480" cy="3308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30B839D-9C32-4AB4-BCFA-8069496C133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093570" y="2941086"/>
                  <a:ext cx="141120" cy="34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1F2A0699-B64D-4A4E-973D-56985FC9286E}"/>
              </a:ext>
            </a:extLst>
          </p:cNvPr>
          <p:cNvGrpSpPr/>
          <p:nvPr/>
        </p:nvGrpSpPr>
        <p:grpSpPr>
          <a:xfrm>
            <a:off x="9667050" y="2816166"/>
            <a:ext cx="393840" cy="372600"/>
            <a:chOff x="9667050" y="2816166"/>
            <a:chExt cx="393840" cy="37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67ED5E8-2814-4B6F-ABE0-3B042A603013}"/>
                    </a:ext>
                  </a:extLst>
                </p14:cNvPr>
                <p14:cNvContentPartPr/>
                <p14:nvPr/>
              </p14:nvContentPartPr>
              <p14:xfrm>
                <a:off x="9667050" y="2816166"/>
                <a:ext cx="23040" cy="3276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67ED5E8-2814-4B6F-ABE0-3B042A60301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658410" y="2807526"/>
                  <a:ext cx="4068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37B0D70-D802-4439-87D3-C5C2A18180D3}"/>
                    </a:ext>
                  </a:extLst>
                </p14:cNvPr>
                <p14:cNvContentPartPr/>
                <p14:nvPr/>
              </p14:nvContentPartPr>
              <p14:xfrm>
                <a:off x="9742290" y="2927406"/>
                <a:ext cx="173880" cy="2066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37B0D70-D802-4439-87D3-C5C2A18180D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733650" y="2918766"/>
                  <a:ext cx="1915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1C76964-3A55-423B-B6C9-E9030171A090}"/>
                    </a:ext>
                  </a:extLst>
                </p14:cNvPr>
                <p14:cNvContentPartPr/>
                <p14:nvPr/>
              </p14:nvContentPartPr>
              <p14:xfrm>
                <a:off x="10033170" y="2855046"/>
                <a:ext cx="27720" cy="3337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1C76964-3A55-423B-B6C9-E9030171A09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024170" y="2846406"/>
                  <a:ext cx="45360" cy="35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5B91835D-8850-457B-B3A4-0175AAA65218}"/>
                  </a:ext>
                </a:extLst>
              </p14:cNvPr>
              <p14:cNvContentPartPr/>
              <p14:nvPr/>
            </p14:nvContentPartPr>
            <p14:xfrm>
              <a:off x="10243410" y="3011646"/>
              <a:ext cx="137880" cy="110520"/>
            </p14:xfrm>
          </p:contentPart>
        </mc:Choice>
        <mc:Fallback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5B91835D-8850-457B-B3A4-0175AAA65218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10234410" y="3003006"/>
                <a:ext cx="155520" cy="12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40C22AC8-750A-4C34-807D-FE9E31902484}"/>
              </a:ext>
            </a:extLst>
          </p:cNvPr>
          <p:cNvGrpSpPr/>
          <p:nvPr/>
        </p:nvGrpSpPr>
        <p:grpSpPr>
          <a:xfrm>
            <a:off x="10565250" y="2899326"/>
            <a:ext cx="142560" cy="317880"/>
            <a:chOff x="10565250" y="2899326"/>
            <a:chExt cx="142560" cy="31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5E9DE2B-1A7E-47BF-B61A-05BCB92C41E7}"/>
                    </a:ext>
                  </a:extLst>
                </p14:cNvPr>
                <p14:cNvContentPartPr/>
                <p14:nvPr/>
              </p14:nvContentPartPr>
              <p14:xfrm>
                <a:off x="10578570" y="2899326"/>
                <a:ext cx="27720" cy="3178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5E9DE2B-1A7E-47BF-B61A-05BCB92C41E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569930" y="2890326"/>
                  <a:ext cx="4536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8462699-C824-4C7E-96D6-05682948247E}"/>
                    </a:ext>
                  </a:extLst>
                </p14:cNvPr>
                <p14:cNvContentPartPr/>
                <p14:nvPr/>
              </p14:nvContentPartPr>
              <p14:xfrm>
                <a:off x="10565250" y="3051606"/>
                <a:ext cx="142560" cy="1515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8462699-C824-4C7E-96D6-05682948247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556610" y="3042606"/>
                  <a:ext cx="160200" cy="16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16A4A3AF-B22B-4053-9781-3131DA97218D}"/>
              </a:ext>
            </a:extLst>
          </p:cNvPr>
          <p:cNvGrpSpPr/>
          <p:nvPr/>
        </p:nvGrpSpPr>
        <p:grpSpPr>
          <a:xfrm>
            <a:off x="2926770" y="3409806"/>
            <a:ext cx="1739520" cy="1219680"/>
            <a:chOff x="2926770" y="3409806"/>
            <a:chExt cx="1739520" cy="121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960C9D9-6C79-4291-95A9-09B7B95D90ED}"/>
                    </a:ext>
                  </a:extLst>
                </p14:cNvPr>
                <p14:cNvContentPartPr/>
                <p14:nvPr/>
              </p14:nvContentPartPr>
              <p14:xfrm>
                <a:off x="2926770" y="3631206"/>
                <a:ext cx="820080" cy="7131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960C9D9-6C79-4291-95A9-09B7B95D90E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917770" y="3622566"/>
                  <a:ext cx="837720" cy="73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2EA6EBA-D3F7-4BED-B7B3-BA677A2B231C}"/>
                    </a:ext>
                  </a:extLst>
                </p14:cNvPr>
                <p14:cNvContentPartPr/>
                <p14:nvPr/>
              </p14:nvContentPartPr>
              <p14:xfrm>
                <a:off x="3562890" y="3753606"/>
                <a:ext cx="420840" cy="730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2EA6EBA-D3F7-4BED-B7B3-BA677A2B231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553890" y="3744606"/>
                  <a:ext cx="4384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46D597B-82EF-4139-94F3-DA5E5256F472}"/>
                    </a:ext>
                  </a:extLst>
                </p14:cNvPr>
                <p14:cNvContentPartPr/>
                <p14:nvPr/>
              </p14:nvContentPartPr>
              <p14:xfrm>
                <a:off x="3588810" y="3928926"/>
                <a:ext cx="410400" cy="579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46D597B-82EF-4139-94F3-DA5E5256F47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580170" y="3920286"/>
                  <a:ext cx="4280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A58871C-9842-4561-B991-D6E9EDE3DB38}"/>
                    </a:ext>
                  </a:extLst>
                </p14:cNvPr>
                <p14:cNvContentPartPr/>
                <p14:nvPr/>
              </p14:nvContentPartPr>
              <p14:xfrm>
                <a:off x="3645330" y="4107126"/>
                <a:ext cx="428400" cy="2145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A58871C-9842-4561-B991-D6E9EDE3DB3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636690" y="4098126"/>
                  <a:ext cx="4460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990FE20-5065-4B38-A062-6DADE3832317}"/>
                    </a:ext>
                  </a:extLst>
                </p14:cNvPr>
                <p14:cNvContentPartPr/>
                <p14:nvPr/>
              </p14:nvContentPartPr>
              <p14:xfrm>
                <a:off x="3725610" y="3409806"/>
                <a:ext cx="231840" cy="151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990FE20-5065-4B38-A062-6DADE383231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716610" y="3400806"/>
                  <a:ext cx="2494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AE02E19-9CC5-40A4-9DAE-E8835B4C860E}"/>
                    </a:ext>
                  </a:extLst>
                </p14:cNvPr>
                <p14:cNvContentPartPr/>
                <p14:nvPr/>
              </p14:nvContentPartPr>
              <p14:xfrm>
                <a:off x="3806250" y="3435726"/>
                <a:ext cx="216720" cy="2390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AE02E19-9CC5-40A4-9DAE-E8835B4C860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797610" y="3426726"/>
                  <a:ext cx="2343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79D79AE-0FDB-4A69-A4BB-B8BDEB1B745C}"/>
                    </a:ext>
                  </a:extLst>
                </p14:cNvPr>
                <p14:cNvContentPartPr/>
                <p14:nvPr/>
              </p14:nvContentPartPr>
              <p14:xfrm>
                <a:off x="3135210" y="4434366"/>
                <a:ext cx="172080" cy="1951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79D79AE-0FDB-4A69-A4BB-B8BDEB1B745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126570" y="4425366"/>
                  <a:ext cx="1897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C3F9347-276A-4366-B308-55A4D3CD9994}"/>
                    </a:ext>
                  </a:extLst>
                </p14:cNvPr>
                <p14:cNvContentPartPr/>
                <p14:nvPr/>
              </p14:nvContentPartPr>
              <p14:xfrm>
                <a:off x="3920010" y="3475686"/>
                <a:ext cx="746280" cy="9165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C3F9347-276A-4366-B308-55A4D3CD999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911010" y="3466686"/>
                  <a:ext cx="763920" cy="9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68932ED4-3143-4DD7-B8E2-28030056F973}"/>
              </a:ext>
            </a:extLst>
          </p:cNvPr>
          <p:cNvGrpSpPr/>
          <p:nvPr/>
        </p:nvGrpSpPr>
        <p:grpSpPr>
          <a:xfrm>
            <a:off x="3208650" y="3836406"/>
            <a:ext cx="123480" cy="324720"/>
            <a:chOff x="3208650" y="3836406"/>
            <a:chExt cx="123480" cy="32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AD9381E-D07C-4122-B30E-14FBF8EA52FB}"/>
                    </a:ext>
                  </a:extLst>
                </p14:cNvPr>
                <p14:cNvContentPartPr/>
                <p14:nvPr/>
              </p14:nvContentPartPr>
              <p14:xfrm>
                <a:off x="3208650" y="3836406"/>
                <a:ext cx="59040" cy="5256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AD9381E-D07C-4122-B30E-14FBF8EA52F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200010" y="3827766"/>
                  <a:ext cx="766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D66675A-B77E-42DE-A6A8-7CDC65DD9BE3}"/>
                    </a:ext>
                  </a:extLst>
                </p14:cNvPr>
                <p14:cNvContentPartPr/>
                <p14:nvPr/>
              </p14:nvContentPartPr>
              <p14:xfrm>
                <a:off x="3232050" y="3893646"/>
                <a:ext cx="56880" cy="2181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D66675A-B77E-42DE-A6A8-7CDC65DD9BE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223410" y="3885006"/>
                  <a:ext cx="745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2C4FF9FE-9BD3-4D47-B040-8D90316FC1B9}"/>
                    </a:ext>
                  </a:extLst>
                </p14:cNvPr>
                <p14:cNvContentPartPr/>
                <p14:nvPr/>
              </p14:nvContentPartPr>
              <p14:xfrm>
                <a:off x="3245010" y="4092006"/>
                <a:ext cx="87120" cy="691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2C4FF9FE-9BD3-4D47-B040-8D90316FC1B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236010" y="4083006"/>
                  <a:ext cx="104760" cy="8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103C9061-5752-436A-8C58-0022218CAABC}"/>
              </a:ext>
            </a:extLst>
          </p:cNvPr>
          <p:cNvGrpSpPr/>
          <p:nvPr/>
        </p:nvGrpSpPr>
        <p:grpSpPr>
          <a:xfrm>
            <a:off x="4219530" y="3719766"/>
            <a:ext cx="303840" cy="448560"/>
            <a:chOff x="4219530" y="3719766"/>
            <a:chExt cx="303840" cy="44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5CDB145-74AF-4C15-AE53-4B905085D2F2}"/>
                    </a:ext>
                  </a:extLst>
                </p14:cNvPr>
                <p14:cNvContentPartPr/>
                <p14:nvPr/>
              </p14:nvContentPartPr>
              <p14:xfrm>
                <a:off x="4367130" y="3719766"/>
                <a:ext cx="116280" cy="2822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5CDB145-74AF-4C15-AE53-4B905085D2F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358490" y="3710766"/>
                  <a:ext cx="13392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7844C5B-21A0-4B15-96B9-254CD5CFD2F9}"/>
                    </a:ext>
                  </a:extLst>
                </p14:cNvPr>
                <p14:cNvContentPartPr/>
                <p14:nvPr/>
              </p14:nvContentPartPr>
              <p14:xfrm>
                <a:off x="4458210" y="3967446"/>
                <a:ext cx="65160" cy="554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7844C5B-21A0-4B15-96B9-254CD5CFD2F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449570" y="3958446"/>
                  <a:ext cx="828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93AB0CC-8D0C-4CB1-BC08-80E017AB9A72}"/>
                    </a:ext>
                  </a:extLst>
                </p14:cNvPr>
                <p14:cNvContentPartPr/>
                <p14:nvPr/>
              </p14:nvContentPartPr>
              <p14:xfrm>
                <a:off x="4219530" y="3926406"/>
                <a:ext cx="51120" cy="428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93AB0CC-8D0C-4CB1-BC08-80E017AB9A7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210890" y="3917766"/>
                  <a:ext cx="687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75C833E-7A79-4C69-9AAC-A3DAD146C0CC}"/>
                    </a:ext>
                  </a:extLst>
                </p14:cNvPr>
                <p14:cNvContentPartPr/>
                <p14:nvPr/>
              </p14:nvContentPartPr>
              <p14:xfrm>
                <a:off x="4242210" y="3958806"/>
                <a:ext cx="137520" cy="16452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75C833E-7A79-4C69-9AAC-A3DAD146C0C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233570" y="3949806"/>
                  <a:ext cx="1551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541EEE7-1323-412D-B4B4-5F03590F6E9C}"/>
                    </a:ext>
                  </a:extLst>
                </p14:cNvPr>
                <p14:cNvContentPartPr/>
                <p14:nvPr/>
              </p14:nvContentPartPr>
              <p14:xfrm>
                <a:off x="4366050" y="4130886"/>
                <a:ext cx="43200" cy="374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541EEE7-1323-412D-B4B4-5F03590F6E9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357410" y="4122246"/>
                  <a:ext cx="60840" cy="5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9F86176C-45CE-455A-B541-72B84F8544A2}"/>
              </a:ext>
            </a:extLst>
          </p:cNvPr>
          <p:cNvGrpSpPr/>
          <p:nvPr/>
        </p:nvGrpSpPr>
        <p:grpSpPr>
          <a:xfrm>
            <a:off x="5369010" y="3812286"/>
            <a:ext cx="297000" cy="241920"/>
            <a:chOff x="5369010" y="3812286"/>
            <a:chExt cx="297000" cy="24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94C01DF-FE08-4F4A-94E6-543D83AD8281}"/>
                    </a:ext>
                  </a:extLst>
                </p14:cNvPr>
                <p14:cNvContentPartPr/>
                <p14:nvPr/>
              </p14:nvContentPartPr>
              <p14:xfrm>
                <a:off x="5369010" y="3937566"/>
                <a:ext cx="267840" cy="792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94C01DF-FE08-4F4A-94E6-543D83AD828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360010" y="3928566"/>
                  <a:ext cx="2854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0D57D06-9335-498D-824A-3E8B144EA345}"/>
                    </a:ext>
                  </a:extLst>
                </p14:cNvPr>
                <p14:cNvContentPartPr/>
                <p14:nvPr/>
              </p14:nvContentPartPr>
              <p14:xfrm>
                <a:off x="5446410" y="3812286"/>
                <a:ext cx="219600" cy="2419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0D57D06-9335-498D-824A-3E8B144EA34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437410" y="3803646"/>
                  <a:ext cx="237240" cy="25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CD87FC69-BDB6-4FB3-A46E-73DDF7A5C44F}"/>
              </a:ext>
            </a:extLst>
          </p:cNvPr>
          <p:cNvGrpSpPr/>
          <p:nvPr/>
        </p:nvGrpSpPr>
        <p:grpSpPr>
          <a:xfrm>
            <a:off x="6243450" y="3830286"/>
            <a:ext cx="288000" cy="231840"/>
            <a:chOff x="6243450" y="3830286"/>
            <a:chExt cx="288000" cy="23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098EBE5-7201-4E15-B8E4-B348254C1415}"/>
                    </a:ext>
                  </a:extLst>
                </p14:cNvPr>
                <p14:cNvContentPartPr/>
                <p14:nvPr/>
              </p14:nvContentPartPr>
              <p14:xfrm>
                <a:off x="6243450" y="3930726"/>
                <a:ext cx="258480" cy="2880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098EBE5-7201-4E15-B8E4-B348254C141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234810" y="3922086"/>
                  <a:ext cx="2761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B082CF0-FDC9-4A7C-BDD2-4FAC35FE5EFD}"/>
                    </a:ext>
                  </a:extLst>
                </p14:cNvPr>
                <p14:cNvContentPartPr/>
                <p14:nvPr/>
              </p14:nvContentPartPr>
              <p14:xfrm>
                <a:off x="6303210" y="3830286"/>
                <a:ext cx="228240" cy="23184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B082CF0-FDC9-4A7C-BDD2-4FAC35FE5EF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294570" y="3821286"/>
                  <a:ext cx="245880" cy="24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C8CC0744-1758-4809-AA01-0E6A013395B3}"/>
              </a:ext>
            </a:extLst>
          </p:cNvPr>
          <p:cNvGrpSpPr/>
          <p:nvPr/>
        </p:nvGrpSpPr>
        <p:grpSpPr>
          <a:xfrm>
            <a:off x="7044090" y="3851886"/>
            <a:ext cx="322560" cy="221760"/>
            <a:chOff x="7044090" y="3851886"/>
            <a:chExt cx="322560" cy="22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8B22E6A2-069C-4943-B24A-13BC31A2803D}"/>
                    </a:ext>
                  </a:extLst>
                </p14:cNvPr>
                <p14:cNvContentPartPr/>
                <p14:nvPr/>
              </p14:nvContentPartPr>
              <p14:xfrm>
                <a:off x="7044090" y="3944406"/>
                <a:ext cx="271080" cy="2016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8B22E6A2-069C-4943-B24A-13BC31A2803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035090" y="3935406"/>
                  <a:ext cx="2887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9A628C91-723B-4DF4-9461-38FAEE19AAB1}"/>
                    </a:ext>
                  </a:extLst>
                </p14:cNvPr>
                <p14:cNvContentPartPr/>
                <p14:nvPr/>
              </p14:nvContentPartPr>
              <p14:xfrm>
                <a:off x="7146690" y="3851886"/>
                <a:ext cx="219960" cy="22176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9A628C91-723B-4DF4-9461-38FAEE19AAB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138050" y="3842886"/>
                  <a:ext cx="237600" cy="23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C3F59ED6-950B-4A58-B291-808EDB0C609C}"/>
              </a:ext>
            </a:extLst>
          </p:cNvPr>
          <p:cNvGrpSpPr/>
          <p:nvPr/>
        </p:nvGrpSpPr>
        <p:grpSpPr>
          <a:xfrm>
            <a:off x="4383690" y="4381086"/>
            <a:ext cx="482040" cy="231480"/>
            <a:chOff x="4383690" y="4381086"/>
            <a:chExt cx="482040" cy="23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6066064-C0EC-4AFA-984B-9D4A9BC4DB50}"/>
                    </a:ext>
                  </a:extLst>
                </p14:cNvPr>
                <p14:cNvContentPartPr/>
                <p14:nvPr/>
              </p14:nvContentPartPr>
              <p14:xfrm>
                <a:off x="4383690" y="4437246"/>
                <a:ext cx="149040" cy="17532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6066064-C0EC-4AFA-984B-9D4A9BC4DB5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375050" y="4428246"/>
                  <a:ext cx="1666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637F32E-D8E0-4AC4-878F-F3C1315E4477}"/>
                    </a:ext>
                  </a:extLst>
                </p14:cNvPr>
                <p14:cNvContentPartPr/>
                <p14:nvPr/>
              </p14:nvContentPartPr>
              <p14:xfrm>
                <a:off x="4595370" y="4512846"/>
                <a:ext cx="83880" cy="1368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637F32E-D8E0-4AC4-878F-F3C1315E447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586370" y="4503846"/>
                  <a:ext cx="1015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37969C7-058E-4084-AE8E-AF6E5916A37E}"/>
                    </a:ext>
                  </a:extLst>
                </p14:cNvPr>
                <p14:cNvContentPartPr/>
                <p14:nvPr/>
              </p14:nvContentPartPr>
              <p14:xfrm>
                <a:off x="4746570" y="4381086"/>
                <a:ext cx="119160" cy="21492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37969C7-058E-4084-AE8E-AF6E5916A37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737930" y="4372086"/>
                  <a:ext cx="136800" cy="23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E0C04F7-6995-4635-8DD3-2879CAB7A4E7}"/>
              </a:ext>
            </a:extLst>
          </p:cNvPr>
          <p:cNvGrpSpPr/>
          <p:nvPr/>
        </p:nvGrpSpPr>
        <p:grpSpPr>
          <a:xfrm>
            <a:off x="8845170" y="3644886"/>
            <a:ext cx="1350360" cy="603720"/>
            <a:chOff x="8845170" y="3644886"/>
            <a:chExt cx="1350360" cy="60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8FC6C261-9884-4B47-AB15-33E328B29A68}"/>
                    </a:ext>
                  </a:extLst>
                </p14:cNvPr>
                <p14:cNvContentPartPr/>
                <p14:nvPr/>
              </p14:nvContentPartPr>
              <p14:xfrm>
                <a:off x="8855610" y="3874206"/>
                <a:ext cx="72720" cy="7884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8FC6C261-9884-4B47-AB15-33E328B29A6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846970" y="3865566"/>
                  <a:ext cx="903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14B960E-21A1-4B81-B483-FF456C3B93A6}"/>
                    </a:ext>
                  </a:extLst>
                </p14:cNvPr>
                <p14:cNvContentPartPr/>
                <p14:nvPr/>
              </p14:nvContentPartPr>
              <p14:xfrm>
                <a:off x="8845170" y="4121526"/>
                <a:ext cx="107640" cy="12708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14B960E-21A1-4B81-B483-FF456C3B93A6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836530" y="4112526"/>
                  <a:ext cx="1252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746917BE-6C78-4F81-A72E-006B0A3C4EED}"/>
                    </a:ext>
                  </a:extLst>
                </p14:cNvPr>
                <p14:cNvContentPartPr/>
                <p14:nvPr/>
              </p14:nvContentPartPr>
              <p14:xfrm>
                <a:off x="9735090" y="3829206"/>
                <a:ext cx="59400" cy="8964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746917BE-6C78-4F81-A72E-006B0A3C4EED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726090" y="3820566"/>
                  <a:ext cx="770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28DE482-A324-4324-8308-0F8E133B4338}"/>
                    </a:ext>
                  </a:extLst>
                </p14:cNvPr>
                <p14:cNvContentPartPr/>
                <p14:nvPr/>
              </p14:nvContentPartPr>
              <p14:xfrm>
                <a:off x="9774690" y="4038006"/>
                <a:ext cx="141480" cy="15336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28DE482-A324-4324-8308-0F8E133B433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766050" y="4029366"/>
                  <a:ext cx="1591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83DA7D4-17F7-40E2-862B-8D29178F8FBC}"/>
                    </a:ext>
                  </a:extLst>
                </p14:cNvPr>
                <p14:cNvContentPartPr/>
                <p14:nvPr/>
              </p14:nvContentPartPr>
              <p14:xfrm>
                <a:off x="9935970" y="4110366"/>
                <a:ext cx="67320" cy="1764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83DA7D4-17F7-40E2-862B-8D29178F8FB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926970" y="4101726"/>
                  <a:ext cx="849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47D82BEF-892E-4E2F-B441-0597440F7D5B}"/>
                    </a:ext>
                  </a:extLst>
                </p14:cNvPr>
                <p14:cNvContentPartPr/>
                <p14:nvPr/>
              </p14:nvContentPartPr>
              <p14:xfrm>
                <a:off x="10034970" y="4000926"/>
                <a:ext cx="160560" cy="20016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47D82BEF-892E-4E2F-B441-0597440F7D5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025970" y="3991926"/>
                  <a:ext cx="1782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F1CA80F2-32C7-413E-8BC5-02C2A5AF628E}"/>
                    </a:ext>
                  </a:extLst>
                </p14:cNvPr>
                <p14:cNvContentPartPr/>
                <p14:nvPr/>
              </p14:nvContentPartPr>
              <p14:xfrm>
                <a:off x="9031290" y="3644886"/>
                <a:ext cx="635040" cy="19332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F1CA80F2-32C7-413E-8BC5-02C2A5AF628E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022290" y="3635886"/>
                  <a:ext cx="6526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464CF459-E6A3-4A23-B67B-BAB05AD7DAF5}"/>
                    </a:ext>
                  </a:extLst>
                </p14:cNvPr>
                <p14:cNvContentPartPr/>
                <p14:nvPr/>
              </p14:nvContentPartPr>
              <p14:xfrm>
                <a:off x="9122010" y="3806166"/>
                <a:ext cx="514800" cy="2808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464CF459-E6A3-4A23-B67B-BAB05AD7DAF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113370" y="3797526"/>
                  <a:ext cx="5324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55BE71D4-660D-4F83-951D-41A8A6EA495B}"/>
                    </a:ext>
                  </a:extLst>
                </p14:cNvPr>
                <p14:cNvContentPartPr/>
                <p14:nvPr/>
              </p14:nvContentPartPr>
              <p14:xfrm>
                <a:off x="9073050" y="3872046"/>
                <a:ext cx="568800" cy="11340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55BE71D4-660D-4F83-951D-41A8A6EA495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064410" y="3863046"/>
                  <a:ext cx="5864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C7CA337-7AD6-4593-A9A2-7A9E98E15ACC}"/>
                    </a:ext>
                  </a:extLst>
                </p14:cNvPr>
                <p14:cNvContentPartPr/>
                <p14:nvPr/>
              </p14:nvContentPartPr>
              <p14:xfrm>
                <a:off x="9091410" y="3948726"/>
                <a:ext cx="588600" cy="20196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C7CA337-7AD6-4593-A9A2-7A9E98E15AC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082770" y="3939726"/>
                  <a:ext cx="606240" cy="21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DA411281-328C-4CBB-AFFD-68D8F316CF9F}"/>
              </a:ext>
            </a:extLst>
          </p:cNvPr>
          <p:cNvGrpSpPr/>
          <p:nvPr/>
        </p:nvGrpSpPr>
        <p:grpSpPr>
          <a:xfrm>
            <a:off x="9456810" y="3400446"/>
            <a:ext cx="206280" cy="159840"/>
            <a:chOff x="9456810" y="3400446"/>
            <a:chExt cx="206280" cy="15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33E4E002-9662-4D41-A0BB-AFC68D256AE2}"/>
                    </a:ext>
                  </a:extLst>
                </p14:cNvPr>
                <p14:cNvContentPartPr/>
                <p14:nvPr/>
              </p14:nvContentPartPr>
              <p14:xfrm>
                <a:off x="9456810" y="3400446"/>
                <a:ext cx="170640" cy="1440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33E4E002-9662-4D41-A0BB-AFC68D256AE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448170" y="3391806"/>
                  <a:ext cx="1882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A76E9857-B4B2-4F96-B55B-92A56147F014}"/>
                    </a:ext>
                  </a:extLst>
                </p14:cNvPr>
                <p14:cNvContentPartPr/>
                <p14:nvPr/>
              </p14:nvContentPartPr>
              <p14:xfrm>
                <a:off x="9501810" y="3415926"/>
                <a:ext cx="161280" cy="14436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A76E9857-B4B2-4F96-B55B-92A56147F01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493170" y="3407286"/>
                  <a:ext cx="178920" cy="162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15529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Analysis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2D15DAC-3E89-4A54-AC58-61EECB33C4E7}"/>
              </a:ext>
            </a:extLst>
          </p:cNvPr>
          <p:cNvGrpSpPr/>
          <p:nvPr/>
        </p:nvGrpSpPr>
        <p:grpSpPr>
          <a:xfrm>
            <a:off x="358890" y="1138926"/>
            <a:ext cx="1080720" cy="514440"/>
            <a:chOff x="358890" y="1138926"/>
            <a:chExt cx="1080720" cy="51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9920EED-3C17-4932-81F1-A23193E3401C}"/>
                    </a:ext>
                  </a:extLst>
                </p14:cNvPr>
                <p14:cNvContentPartPr/>
                <p14:nvPr/>
              </p14:nvContentPartPr>
              <p14:xfrm>
                <a:off x="444570" y="1237206"/>
                <a:ext cx="128160" cy="4161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9920EED-3C17-4932-81F1-A23193E3401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35570" y="1228206"/>
                  <a:ext cx="14580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5513061-3323-4A4B-9877-5B315F98C5BE}"/>
                    </a:ext>
                  </a:extLst>
                </p14:cNvPr>
                <p14:cNvContentPartPr/>
                <p14:nvPr/>
              </p14:nvContentPartPr>
              <p14:xfrm>
                <a:off x="420090" y="1269246"/>
                <a:ext cx="186120" cy="1497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5513061-3323-4A4B-9877-5B315F98C5B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11090" y="1260606"/>
                  <a:ext cx="2037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2E96169-2375-45A8-9096-3D44909D53EC}"/>
                    </a:ext>
                  </a:extLst>
                </p14:cNvPr>
                <p14:cNvContentPartPr/>
                <p14:nvPr/>
              </p14:nvContentPartPr>
              <p14:xfrm>
                <a:off x="632850" y="1272486"/>
                <a:ext cx="289800" cy="1404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2E96169-2375-45A8-9096-3D44909D53E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23850" y="1263486"/>
                  <a:ext cx="3074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79B1C9F-3F18-47FC-A8AF-155385F08390}"/>
                    </a:ext>
                  </a:extLst>
                </p14:cNvPr>
                <p14:cNvContentPartPr/>
                <p14:nvPr/>
              </p14:nvContentPartPr>
              <p14:xfrm>
                <a:off x="964410" y="1273206"/>
                <a:ext cx="121320" cy="961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79B1C9F-3F18-47FC-A8AF-155385F0839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55770" y="1264566"/>
                  <a:ext cx="1389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36932BA-92F3-40AC-AF26-3F9660D32350}"/>
                    </a:ext>
                  </a:extLst>
                </p14:cNvPr>
                <p14:cNvContentPartPr/>
                <p14:nvPr/>
              </p14:nvContentPartPr>
              <p14:xfrm>
                <a:off x="1076370" y="1138926"/>
                <a:ext cx="234720" cy="4323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36932BA-92F3-40AC-AF26-3F9660D3235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67370" y="1129926"/>
                  <a:ext cx="25236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4E6FF37-AAEF-4188-87B2-7AEE02B2886D}"/>
                    </a:ext>
                  </a:extLst>
                </p14:cNvPr>
                <p14:cNvContentPartPr/>
                <p14:nvPr/>
              </p14:nvContentPartPr>
              <p14:xfrm>
                <a:off x="358890" y="1439526"/>
                <a:ext cx="1080720" cy="1173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4E6FF37-AAEF-4188-87B2-7AEE02B2886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49890" y="1430526"/>
                  <a:ext cx="1098360" cy="13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6BFBF38-9432-482B-AA2A-3315E3EE214D}"/>
              </a:ext>
            </a:extLst>
          </p:cNvPr>
          <p:cNvGrpSpPr/>
          <p:nvPr/>
        </p:nvGrpSpPr>
        <p:grpSpPr>
          <a:xfrm>
            <a:off x="2126130" y="1151526"/>
            <a:ext cx="1346760" cy="291240"/>
            <a:chOff x="2126130" y="1151526"/>
            <a:chExt cx="1346760" cy="29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74981B5-F17B-435D-AD7B-C1092E8083FC}"/>
                    </a:ext>
                  </a:extLst>
                </p14:cNvPr>
                <p14:cNvContentPartPr/>
                <p14:nvPr/>
              </p14:nvContentPartPr>
              <p14:xfrm>
                <a:off x="2126130" y="1297686"/>
                <a:ext cx="225000" cy="1450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74981B5-F17B-435D-AD7B-C1092E8083F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17490" y="1289046"/>
                  <a:ext cx="2426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7919347-1E76-4DBC-9B47-9CE0C42E8EB6}"/>
                    </a:ext>
                  </a:extLst>
                </p14:cNvPr>
                <p14:cNvContentPartPr/>
                <p14:nvPr/>
              </p14:nvContentPartPr>
              <p14:xfrm>
                <a:off x="2406930" y="1151526"/>
                <a:ext cx="305640" cy="2527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7919347-1E76-4DBC-9B47-9CE0C42E8EB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397930" y="1142526"/>
                  <a:ext cx="32328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4594A81-EC30-4B5E-A159-181A133E1D81}"/>
                    </a:ext>
                  </a:extLst>
                </p14:cNvPr>
                <p14:cNvContentPartPr/>
                <p14:nvPr/>
              </p14:nvContentPartPr>
              <p14:xfrm>
                <a:off x="2750730" y="1176006"/>
                <a:ext cx="105120" cy="2318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4594A81-EC30-4B5E-A159-181A133E1D8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42090" y="1167006"/>
                  <a:ext cx="1227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2021CE7-B14C-424F-8C1C-3CAE0B10AC7A}"/>
                    </a:ext>
                  </a:extLst>
                </p14:cNvPr>
                <p14:cNvContentPartPr/>
                <p14:nvPr/>
              </p14:nvContentPartPr>
              <p14:xfrm>
                <a:off x="2706810" y="1265646"/>
                <a:ext cx="610200" cy="1018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2021CE7-B14C-424F-8C1C-3CAE0B10AC7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697810" y="1256646"/>
                  <a:ext cx="6278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43440AB-A131-40DF-B810-FBBCF4420343}"/>
                    </a:ext>
                  </a:extLst>
                </p14:cNvPr>
                <p14:cNvContentPartPr/>
                <p14:nvPr/>
              </p14:nvContentPartPr>
              <p14:xfrm>
                <a:off x="3284970" y="1198326"/>
                <a:ext cx="187920" cy="1688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43440AB-A131-40DF-B810-FBBCF442034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275970" y="1189686"/>
                  <a:ext cx="205560" cy="18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5E20E68-EFD9-47EE-9900-FBBAD6683AB4}"/>
              </a:ext>
            </a:extLst>
          </p:cNvPr>
          <p:cNvGrpSpPr/>
          <p:nvPr/>
        </p:nvGrpSpPr>
        <p:grpSpPr>
          <a:xfrm>
            <a:off x="3824610" y="1095366"/>
            <a:ext cx="432000" cy="256320"/>
            <a:chOff x="3824610" y="1095366"/>
            <a:chExt cx="432000" cy="25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5C8D333-9732-4688-8C94-D3F5A8602F1D}"/>
                    </a:ext>
                  </a:extLst>
                </p14:cNvPr>
                <p14:cNvContentPartPr/>
                <p14:nvPr/>
              </p14:nvContentPartPr>
              <p14:xfrm>
                <a:off x="3824610" y="1129926"/>
                <a:ext cx="183240" cy="2217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5C8D333-9732-4688-8C94-D3F5A8602F1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815610" y="1121286"/>
                  <a:ext cx="2008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1BBF71E-9C80-42AC-9DE3-C84D1041DDD5}"/>
                    </a:ext>
                  </a:extLst>
                </p14:cNvPr>
                <p14:cNvContentPartPr/>
                <p14:nvPr/>
              </p14:nvContentPartPr>
              <p14:xfrm>
                <a:off x="4031610" y="1095366"/>
                <a:ext cx="225000" cy="2376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1BBF71E-9C80-42AC-9DE3-C84D1041DDD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022610" y="1086726"/>
                  <a:ext cx="242640" cy="25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B60EF8C-4B22-4A77-B252-A9793083EB45}"/>
              </a:ext>
            </a:extLst>
          </p:cNvPr>
          <p:cNvGrpSpPr/>
          <p:nvPr/>
        </p:nvGrpSpPr>
        <p:grpSpPr>
          <a:xfrm>
            <a:off x="4641090" y="1054326"/>
            <a:ext cx="1618200" cy="433440"/>
            <a:chOff x="4641090" y="1054326"/>
            <a:chExt cx="1618200" cy="43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6D5041F-7B4B-4E24-8101-D298704C1FA8}"/>
                    </a:ext>
                  </a:extLst>
                </p14:cNvPr>
                <p14:cNvContentPartPr/>
                <p14:nvPr/>
              </p14:nvContentPartPr>
              <p14:xfrm>
                <a:off x="4642170" y="1161966"/>
                <a:ext cx="78840" cy="3182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6D5041F-7B4B-4E24-8101-D298704C1FA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633530" y="1153326"/>
                  <a:ext cx="9648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360EBBC-3575-4213-A14D-2A4C641DE1FD}"/>
                    </a:ext>
                  </a:extLst>
                </p14:cNvPr>
                <p14:cNvContentPartPr/>
                <p14:nvPr/>
              </p14:nvContentPartPr>
              <p14:xfrm>
                <a:off x="4641090" y="1150446"/>
                <a:ext cx="245520" cy="1587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360EBBC-3575-4213-A14D-2A4C641DE1F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632450" y="1141806"/>
                  <a:ext cx="2631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A464EF5-8EA4-4F20-9BD7-D42DD267AA7E}"/>
                    </a:ext>
                  </a:extLst>
                </p14:cNvPr>
                <p14:cNvContentPartPr/>
                <p14:nvPr/>
              </p14:nvContentPartPr>
              <p14:xfrm>
                <a:off x="4917570" y="1197606"/>
                <a:ext cx="131760" cy="1069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A464EF5-8EA4-4F20-9BD7-D42DD267AA7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908570" y="1188606"/>
                  <a:ext cx="1494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92DCCA9-C93E-412D-A114-EAFC2EBF1F1D}"/>
                    </a:ext>
                  </a:extLst>
                </p14:cNvPr>
                <p14:cNvContentPartPr/>
                <p14:nvPr/>
              </p14:nvContentPartPr>
              <p14:xfrm>
                <a:off x="5068410" y="1054326"/>
                <a:ext cx="135360" cy="2880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92DCCA9-C93E-412D-A114-EAFC2EBF1F1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059770" y="1045326"/>
                  <a:ext cx="15300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0EB120B-5865-49E5-8A50-E14547CCEFBE}"/>
                    </a:ext>
                  </a:extLst>
                </p14:cNvPr>
                <p14:cNvContentPartPr/>
                <p14:nvPr/>
              </p14:nvContentPartPr>
              <p14:xfrm>
                <a:off x="5277210" y="1196886"/>
                <a:ext cx="115920" cy="1069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0EB120B-5865-49E5-8A50-E14547CCEFB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268570" y="1187886"/>
                  <a:ext cx="1335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263A976-0F49-4EE6-A9BC-0D353E1AB513}"/>
                    </a:ext>
                  </a:extLst>
                </p14:cNvPr>
                <p14:cNvContentPartPr/>
                <p14:nvPr/>
              </p14:nvContentPartPr>
              <p14:xfrm>
                <a:off x="5413290" y="1078806"/>
                <a:ext cx="281880" cy="2509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263A976-0F49-4EE6-A9BC-0D353E1AB51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404650" y="1069806"/>
                  <a:ext cx="2995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8D50799-4041-42B1-9A0E-FEAC5E664230}"/>
                    </a:ext>
                  </a:extLst>
                </p14:cNvPr>
                <p14:cNvContentPartPr/>
                <p14:nvPr/>
              </p14:nvContentPartPr>
              <p14:xfrm>
                <a:off x="5751690" y="1099326"/>
                <a:ext cx="153000" cy="2516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8D50799-4041-42B1-9A0E-FEAC5E66423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742690" y="1090326"/>
                  <a:ext cx="1706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E21CE1F-1F3D-49C7-B2E2-0F18CD1CAB7D}"/>
                    </a:ext>
                  </a:extLst>
                </p14:cNvPr>
                <p14:cNvContentPartPr/>
                <p14:nvPr/>
              </p14:nvContentPartPr>
              <p14:xfrm>
                <a:off x="5823330" y="1098966"/>
                <a:ext cx="240840" cy="2167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E21CE1F-1F3D-49C7-B2E2-0F18CD1CAB7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814690" y="1089966"/>
                  <a:ext cx="2584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D2E69C9-DAF3-4730-BFEB-7D70470595B1}"/>
                    </a:ext>
                  </a:extLst>
                </p14:cNvPr>
                <p14:cNvContentPartPr/>
                <p14:nvPr/>
              </p14:nvContentPartPr>
              <p14:xfrm>
                <a:off x="5949690" y="1184286"/>
                <a:ext cx="309600" cy="3034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D2E69C9-DAF3-4730-BFEB-7D70470595B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941050" y="1175286"/>
                  <a:ext cx="327240" cy="32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F1616B6-1D40-44CE-8F0B-A3DBF60FD919}"/>
              </a:ext>
            </a:extLst>
          </p:cNvPr>
          <p:cNvGrpSpPr/>
          <p:nvPr/>
        </p:nvGrpSpPr>
        <p:grpSpPr>
          <a:xfrm>
            <a:off x="6459450" y="1028406"/>
            <a:ext cx="676080" cy="250920"/>
            <a:chOff x="6459450" y="1028406"/>
            <a:chExt cx="676080" cy="25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6D4B188-AD29-4FC7-BA65-D1E11532C0B8}"/>
                    </a:ext>
                  </a:extLst>
                </p14:cNvPr>
                <p14:cNvContentPartPr/>
                <p14:nvPr/>
              </p14:nvContentPartPr>
              <p14:xfrm>
                <a:off x="6562410" y="1088886"/>
                <a:ext cx="82440" cy="1904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6D4B188-AD29-4FC7-BA65-D1E11532C0B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553770" y="1079886"/>
                  <a:ext cx="1000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A9F9514-346D-4439-BA75-8727A510DEF7}"/>
                    </a:ext>
                  </a:extLst>
                </p14:cNvPr>
                <p14:cNvContentPartPr/>
                <p14:nvPr/>
              </p14:nvContentPartPr>
              <p14:xfrm>
                <a:off x="6459450" y="1152966"/>
                <a:ext cx="171000" cy="309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A9F9514-346D-4439-BA75-8727A510DEF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450450" y="1143966"/>
                  <a:ext cx="1886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9D44034-3B9A-4A74-9D88-D2620607ED7A}"/>
                    </a:ext>
                  </a:extLst>
                </p14:cNvPr>
                <p14:cNvContentPartPr/>
                <p14:nvPr/>
              </p14:nvContentPartPr>
              <p14:xfrm>
                <a:off x="6664290" y="1057206"/>
                <a:ext cx="326880" cy="1980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9D44034-3B9A-4A74-9D88-D2620607ED7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655650" y="1048206"/>
                  <a:ext cx="3445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CF0D7A4-722C-4CA0-AED5-AE8ADCC4694C}"/>
                    </a:ext>
                  </a:extLst>
                </p14:cNvPr>
                <p14:cNvContentPartPr/>
                <p14:nvPr/>
              </p14:nvContentPartPr>
              <p14:xfrm>
                <a:off x="7019250" y="1028406"/>
                <a:ext cx="116280" cy="1915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CF0D7A4-722C-4CA0-AED5-AE8ADCC4694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010610" y="1019406"/>
                  <a:ext cx="133920" cy="20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C42C97A-7AC7-4042-B46E-773FBB04419A}"/>
              </a:ext>
            </a:extLst>
          </p:cNvPr>
          <p:cNvGrpSpPr/>
          <p:nvPr/>
        </p:nvGrpSpPr>
        <p:grpSpPr>
          <a:xfrm>
            <a:off x="7537290" y="1082406"/>
            <a:ext cx="397080" cy="141480"/>
            <a:chOff x="7537290" y="1082406"/>
            <a:chExt cx="397080" cy="14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2752C2D-36DB-4AB4-B1B7-948BEBCB059D}"/>
                    </a:ext>
                  </a:extLst>
                </p14:cNvPr>
                <p14:cNvContentPartPr/>
                <p14:nvPr/>
              </p14:nvContentPartPr>
              <p14:xfrm>
                <a:off x="7537290" y="1102206"/>
                <a:ext cx="220320" cy="1216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2752C2D-36DB-4AB4-B1B7-948BEBCB059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528650" y="1093206"/>
                  <a:ext cx="2379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06C2252-403B-4DE6-98B8-D7EBC6C405C0}"/>
                    </a:ext>
                  </a:extLst>
                </p14:cNvPr>
                <p14:cNvContentPartPr/>
                <p14:nvPr/>
              </p14:nvContentPartPr>
              <p14:xfrm>
                <a:off x="7817730" y="1082406"/>
                <a:ext cx="116640" cy="1206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06C2252-403B-4DE6-98B8-D7EBC6C405C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809090" y="1073766"/>
                  <a:ext cx="134280" cy="13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BA7239E-0E86-49D4-A3AE-21B3E60EE527}"/>
              </a:ext>
            </a:extLst>
          </p:cNvPr>
          <p:cNvGrpSpPr/>
          <p:nvPr/>
        </p:nvGrpSpPr>
        <p:grpSpPr>
          <a:xfrm>
            <a:off x="8263770" y="965766"/>
            <a:ext cx="597960" cy="312120"/>
            <a:chOff x="8263770" y="965766"/>
            <a:chExt cx="597960" cy="31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ECD15A6-397B-4561-B9AA-4B80B815BCF9}"/>
                    </a:ext>
                  </a:extLst>
                </p14:cNvPr>
                <p14:cNvContentPartPr/>
                <p14:nvPr/>
              </p14:nvContentPartPr>
              <p14:xfrm>
                <a:off x="8263770" y="1023006"/>
                <a:ext cx="167400" cy="2228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ECD15A6-397B-4561-B9AA-4B80B815BCF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254770" y="1014006"/>
                  <a:ext cx="1850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BE70108-53EF-4888-99FD-9062793E6A9E}"/>
                    </a:ext>
                  </a:extLst>
                </p14:cNvPr>
                <p14:cNvContentPartPr/>
                <p14:nvPr/>
              </p14:nvContentPartPr>
              <p14:xfrm>
                <a:off x="8448810" y="1105446"/>
                <a:ext cx="230400" cy="1126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BE70108-53EF-4888-99FD-9062793E6A9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440170" y="1096806"/>
                  <a:ext cx="2480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B32455A-A9CA-4D40-BC39-0BFBCC2B4054}"/>
                    </a:ext>
                  </a:extLst>
                </p14:cNvPr>
                <p14:cNvContentPartPr/>
                <p14:nvPr/>
              </p14:nvContentPartPr>
              <p14:xfrm>
                <a:off x="8691810" y="965766"/>
                <a:ext cx="169920" cy="3121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B32455A-A9CA-4D40-BC39-0BFBCC2B405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683170" y="956766"/>
                  <a:ext cx="187560" cy="32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66E3297-3431-40B6-8AC7-8636D3BAB5CC}"/>
              </a:ext>
            </a:extLst>
          </p:cNvPr>
          <p:cNvGrpSpPr/>
          <p:nvPr/>
        </p:nvGrpSpPr>
        <p:grpSpPr>
          <a:xfrm>
            <a:off x="9199050" y="1011126"/>
            <a:ext cx="784800" cy="274680"/>
            <a:chOff x="9199050" y="1011126"/>
            <a:chExt cx="784800" cy="27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0B10289-C4B6-4463-AE08-E843B13C8D31}"/>
                    </a:ext>
                  </a:extLst>
                </p14:cNvPr>
                <p14:cNvContentPartPr/>
                <p14:nvPr/>
              </p14:nvContentPartPr>
              <p14:xfrm>
                <a:off x="9199050" y="1125966"/>
                <a:ext cx="133920" cy="1335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0B10289-C4B6-4463-AE08-E843B13C8D3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190050" y="1116966"/>
                  <a:ext cx="1515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36979A4-B6C5-479D-99A6-A9B75AEA5602}"/>
                    </a:ext>
                  </a:extLst>
                </p14:cNvPr>
                <p14:cNvContentPartPr/>
                <p14:nvPr/>
              </p14:nvContentPartPr>
              <p14:xfrm>
                <a:off x="9408570" y="1011126"/>
                <a:ext cx="191520" cy="2523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36979A4-B6C5-479D-99A6-A9B75AEA560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399570" y="1002126"/>
                  <a:ext cx="20916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9667D8E-0AA5-48D2-9062-43A0EAE8D1B2}"/>
                    </a:ext>
                  </a:extLst>
                </p14:cNvPr>
                <p14:cNvContentPartPr/>
                <p14:nvPr/>
              </p14:nvContentPartPr>
              <p14:xfrm>
                <a:off x="9636810" y="1167006"/>
                <a:ext cx="85320" cy="1069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9667D8E-0AA5-48D2-9062-43A0EAE8D1B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627810" y="1158006"/>
                  <a:ext cx="1029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4DD9C64-103B-4DB9-A9BA-2C8456BBC0C1}"/>
                    </a:ext>
                  </a:extLst>
                </p14:cNvPr>
                <p14:cNvContentPartPr/>
                <p14:nvPr/>
              </p14:nvContentPartPr>
              <p14:xfrm>
                <a:off x="9746970" y="1140006"/>
                <a:ext cx="236880" cy="1458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4DD9C64-103B-4DB9-A9BA-2C8456BBC0C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738330" y="1131366"/>
                  <a:ext cx="254520" cy="16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03ED16B-87A2-445C-B047-71D1AFB47D75}"/>
              </a:ext>
            </a:extLst>
          </p:cNvPr>
          <p:cNvGrpSpPr/>
          <p:nvPr/>
        </p:nvGrpSpPr>
        <p:grpSpPr>
          <a:xfrm>
            <a:off x="10402170" y="1177086"/>
            <a:ext cx="310680" cy="164160"/>
            <a:chOff x="10402170" y="1177086"/>
            <a:chExt cx="310680" cy="16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F5B13EE-61D0-4B9C-A861-0AFD642819F3}"/>
                    </a:ext>
                  </a:extLst>
                </p14:cNvPr>
                <p14:cNvContentPartPr/>
                <p14:nvPr/>
              </p14:nvContentPartPr>
              <p14:xfrm>
                <a:off x="10402170" y="1177086"/>
                <a:ext cx="127440" cy="1371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F5B13EE-61D0-4B9C-A861-0AFD642819F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393530" y="1168446"/>
                  <a:ext cx="1450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B945FAC-D7E7-4552-B99D-D6BE871712C7}"/>
                    </a:ext>
                  </a:extLst>
                </p14:cNvPr>
                <p14:cNvContentPartPr/>
                <p14:nvPr/>
              </p14:nvContentPartPr>
              <p14:xfrm>
                <a:off x="10586850" y="1226406"/>
                <a:ext cx="126000" cy="1148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B945FAC-D7E7-4552-B99D-D6BE871712C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577850" y="1217406"/>
                  <a:ext cx="143640" cy="13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F9E229A-35C1-406D-A861-F9859FA55B24}"/>
              </a:ext>
            </a:extLst>
          </p:cNvPr>
          <p:cNvGrpSpPr/>
          <p:nvPr/>
        </p:nvGrpSpPr>
        <p:grpSpPr>
          <a:xfrm>
            <a:off x="2654970" y="1690446"/>
            <a:ext cx="678600" cy="394200"/>
            <a:chOff x="2654970" y="1690446"/>
            <a:chExt cx="678600" cy="39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0A55C67-1A61-45ED-A98B-276BAA07A508}"/>
                    </a:ext>
                  </a:extLst>
                </p14:cNvPr>
                <p14:cNvContentPartPr/>
                <p14:nvPr/>
              </p14:nvContentPartPr>
              <p14:xfrm>
                <a:off x="2654970" y="1757046"/>
                <a:ext cx="132480" cy="1260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0A55C67-1A61-45ED-A98B-276BAA07A50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645970" y="1748406"/>
                  <a:ext cx="1501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859EDEB-D837-45A1-8F0B-6E2226A60C28}"/>
                    </a:ext>
                  </a:extLst>
                </p14:cNvPr>
                <p14:cNvContentPartPr/>
                <p14:nvPr/>
              </p14:nvContentPartPr>
              <p14:xfrm>
                <a:off x="3206130" y="1867926"/>
                <a:ext cx="15840" cy="172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859EDEB-D837-45A1-8F0B-6E2226A60C2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197490" y="1859286"/>
                  <a:ext cx="33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E749802-3A22-472E-B855-428601D7AE4A}"/>
                    </a:ext>
                  </a:extLst>
                </p14:cNvPr>
                <p14:cNvContentPartPr/>
                <p14:nvPr/>
              </p14:nvContentPartPr>
              <p14:xfrm>
                <a:off x="2858010" y="1690446"/>
                <a:ext cx="81360" cy="2023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E749802-3A22-472E-B855-428601D7AE4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849010" y="1681446"/>
                  <a:ext cx="990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70C5256-4298-456C-8E8A-BBF0D4F1DB2E}"/>
                    </a:ext>
                  </a:extLst>
                </p14:cNvPr>
                <p14:cNvContentPartPr/>
                <p14:nvPr/>
              </p14:nvContentPartPr>
              <p14:xfrm>
                <a:off x="2929290" y="1757046"/>
                <a:ext cx="97920" cy="1382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70C5256-4298-456C-8E8A-BBF0D4F1DB2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920650" y="1748046"/>
                  <a:ext cx="1155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5BE1D5F-AC9D-4090-8F6B-7C69B65E8497}"/>
                    </a:ext>
                  </a:extLst>
                </p14:cNvPr>
                <p14:cNvContentPartPr/>
                <p14:nvPr/>
              </p14:nvContentPartPr>
              <p14:xfrm>
                <a:off x="3033690" y="1718526"/>
                <a:ext cx="150480" cy="3661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5BE1D5F-AC9D-4090-8F6B-7C69B65E849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025050" y="1709526"/>
                  <a:ext cx="16812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E4D5540-C766-48CE-9196-0DAD33D7499B}"/>
                    </a:ext>
                  </a:extLst>
                </p14:cNvPr>
                <p14:cNvContentPartPr/>
                <p14:nvPr/>
              </p14:nvContentPartPr>
              <p14:xfrm>
                <a:off x="3194250" y="1752726"/>
                <a:ext cx="139320" cy="1486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E4D5540-C766-48CE-9196-0DAD33D7499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185610" y="1744086"/>
                  <a:ext cx="156960" cy="16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8B24AF2-3E87-450A-B074-078939072160}"/>
              </a:ext>
            </a:extLst>
          </p:cNvPr>
          <p:cNvGrpSpPr/>
          <p:nvPr/>
        </p:nvGrpSpPr>
        <p:grpSpPr>
          <a:xfrm>
            <a:off x="3675570" y="1712406"/>
            <a:ext cx="239760" cy="152280"/>
            <a:chOff x="3675570" y="1712406"/>
            <a:chExt cx="239760" cy="15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071F454-1511-400F-A2D2-B57DE4F68D3C}"/>
                    </a:ext>
                  </a:extLst>
                </p14:cNvPr>
                <p14:cNvContentPartPr/>
                <p14:nvPr/>
              </p14:nvContentPartPr>
              <p14:xfrm>
                <a:off x="3701490" y="1777566"/>
                <a:ext cx="30600" cy="871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071F454-1511-400F-A2D2-B57DE4F68D3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692850" y="1768566"/>
                  <a:ext cx="482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3BF85B1-99AC-4F3D-ADC3-2FB1FB608FCF}"/>
                    </a:ext>
                  </a:extLst>
                </p14:cNvPr>
                <p14:cNvContentPartPr/>
                <p14:nvPr/>
              </p14:nvContentPartPr>
              <p14:xfrm>
                <a:off x="3675570" y="1712406"/>
                <a:ext cx="239760" cy="1490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3BF85B1-99AC-4F3D-ADC3-2FB1FB608FC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666930" y="1703766"/>
                  <a:ext cx="257400" cy="16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8E1C52A2-945B-43E9-9E64-C8A16CE51FB1}"/>
                  </a:ext>
                </a:extLst>
              </p14:cNvPr>
              <p14:cNvContentPartPr/>
              <p14:nvPr/>
            </p14:nvContentPartPr>
            <p14:xfrm>
              <a:off x="4334730" y="1628526"/>
              <a:ext cx="267120" cy="25884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8E1C52A2-945B-43E9-9E64-C8A16CE51FB1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325730" y="1619526"/>
                <a:ext cx="284760" cy="27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A03BFFAC-E945-4DC0-B385-6ED636714AAD}"/>
              </a:ext>
            </a:extLst>
          </p:cNvPr>
          <p:cNvGrpSpPr/>
          <p:nvPr/>
        </p:nvGrpSpPr>
        <p:grpSpPr>
          <a:xfrm>
            <a:off x="5124570" y="1712766"/>
            <a:ext cx="301320" cy="131760"/>
            <a:chOff x="5124570" y="1712766"/>
            <a:chExt cx="301320" cy="13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550889B-2305-4B54-AEC6-7CB9688095F8}"/>
                    </a:ext>
                  </a:extLst>
                </p14:cNvPr>
                <p14:cNvContentPartPr/>
                <p14:nvPr/>
              </p14:nvContentPartPr>
              <p14:xfrm>
                <a:off x="5180010" y="1768926"/>
                <a:ext cx="11880" cy="738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550889B-2305-4B54-AEC6-7CB9688095F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171370" y="1759926"/>
                  <a:ext cx="295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D754709-C4F3-425F-A0E2-E9E3E262308C}"/>
                    </a:ext>
                  </a:extLst>
                </p14:cNvPr>
                <p14:cNvContentPartPr/>
                <p14:nvPr/>
              </p14:nvContentPartPr>
              <p14:xfrm>
                <a:off x="5124570" y="1712766"/>
                <a:ext cx="301320" cy="1317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D754709-C4F3-425F-A0E2-E9E3E262308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115570" y="1704126"/>
                  <a:ext cx="318960" cy="14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FAA40D0-D231-4176-9E66-545BA3836647}"/>
              </a:ext>
            </a:extLst>
          </p:cNvPr>
          <p:cNvGrpSpPr/>
          <p:nvPr/>
        </p:nvGrpSpPr>
        <p:grpSpPr>
          <a:xfrm>
            <a:off x="5948970" y="1630686"/>
            <a:ext cx="455040" cy="219960"/>
            <a:chOff x="5948970" y="1630686"/>
            <a:chExt cx="455040" cy="21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D61C815-18E2-4D45-9B0C-3674DB91E7AF}"/>
                    </a:ext>
                  </a:extLst>
                </p14:cNvPr>
                <p14:cNvContentPartPr/>
                <p14:nvPr/>
              </p14:nvContentPartPr>
              <p14:xfrm>
                <a:off x="6017370" y="1663086"/>
                <a:ext cx="81360" cy="1875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D61C815-18E2-4D45-9B0C-3674DB91E7A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008370" y="1654086"/>
                  <a:ext cx="990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B4BCFB2-5DEA-463C-B1B7-322B8DD8335F}"/>
                    </a:ext>
                  </a:extLst>
                </p14:cNvPr>
                <p14:cNvContentPartPr/>
                <p14:nvPr/>
              </p14:nvContentPartPr>
              <p14:xfrm>
                <a:off x="5948970" y="1731486"/>
                <a:ext cx="159480" cy="298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B4BCFB2-5DEA-463C-B1B7-322B8DD8335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939970" y="1722846"/>
                  <a:ext cx="1771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6DEFC7B-F39E-44CB-8B73-533776E0EC18}"/>
                    </a:ext>
                  </a:extLst>
                </p14:cNvPr>
                <p14:cNvContentPartPr/>
                <p14:nvPr/>
              </p14:nvContentPartPr>
              <p14:xfrm>
                <a:off x="6167850" y="1630686"/>
                <a:ext cx="236160" cy="2073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6DEFC7B-F39E-44CB-8B73-533776E0EC1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158850" y="1622046"/>
                  <a:ext cx="253800" cy="22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A187A38-0CCD-4FA7-A6A1-95A5676872DD}"/>
              </a:ext>
            </a:extLst>
          </p:cNvPr>
          <p:cNvGrpSpPr/>
          <p:nvPr/>
        </p:nvGrpSpPr>
        <p:grpSpPr>
          <a:xfrm>
            <a:off x="6840330" y="1587486"/>
            <a:ext cx="609840" cy="201960"/>
            <a:chOff x="6840330" y="1587486"/>
            <a:chExt cx="609840" cy="20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4E26578-4554-4033-9A8D-9010852A0593}"/>
                    </a:ext>
                  </a:extLst>
                </p14:cNvPr>
                <p14:cNvContentPartPr/>
                <p14:nvPr/>
              </p14:nvContentPartPr>
              <p14:xfrm>
                <a:off x="6840330" y="1608006"/>
                <a:ext cx="78120" cy="1814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4E26578-4554-4033-9A8D-9010852A059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831330" y="1599006"/>
                  <a:ext cx="957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D0FDAFD-3311-45CA-8849-CBEAB776E721}"/>
                    </a:ext>
                  </a:extLst>
                </p14:cNvPr>
                <p14:cNvContentPartPr/>
                <p14:nvPr/>
              </p14:nvContentPartPr>
              <p14:xfrm>
                <a:off x="7037610" y="1600446"/>
                <a:ext cx="271080" cy="1803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D0FDAFD-3311-45CA-8849-CBEAB776E72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028610" y="1591446"/>
                  <a:ext cx="2887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32869F8-902A-4785-B5FB-606FD6962379}"/>
                    </a:ext>
                  </a:extLst>
                </p14:cNvPr>
                <p14:cNvContentPartPr/>
                <p14:nvPr/>
              </p14:nvContentPartPr>
              <p14:xfrm>
                <a:off x="7145250" y="1587486"/>
                <a:ext cx="304920" cy="1821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32869F8-902A-4785-B5FB-606FD696237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136610" y="1578486"/>
                  <a:ext cx="322560" cy="19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CFDE8200-FAD4-4259-9BB2-5AFA2378796C}"/>
              </a:ext>
            </a:extLst>
          </p:cNvPr>
          <p:cNvGrpSpPr/>
          <p:nvPr/>
        </p:nvGrpSpPr>
        <p:grpSpPr>
          <a:xfrm>
            <a:off x="7874250" y="1564806"/>
            <a:ext cx="1291320" cy="227880"/>
            <a:chOff x="7874250" y="1564806"/>
            <a:chExt cx="1291320" cy="22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8DDBA7F-1746-427F-8E79-5214CE92055C}"/>
                    </a:ext>
                  </a:extLst>
                </p14:cNvPr>
                <p14:cNvContentPartPr/>
                <p14:nvPr/>
              </p14:nvContentPartPr>
              <p14:xfrm>
                <a:off x="7874250" y="1564806"/>
                <a:ext cx="86040" cy="1818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8DDBA7F-1746-427F-8E79-5214CE92055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865610" y="1556166"/>
                  <a:ext cx="1036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D0258F1-C3C2-42B2-93A6-3C6F801E67DA}"/>
                    </a:ext>
                  </a:extLst>
                </p14:cNvPr>
                <p14:cNvContentPartPr/>
                <p14:nvPr/>
              </p14:nvContentPartPr>
              <p14:xfrm>
                <a:off x="8103570" y="1570926"/>
                <a:ext cx="56880" cy="2217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D0258F1-C3C2-42B2-93A6-3C6F801E67D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094930" y="1562286"/>
                  <a:ext cx="745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F89F4EC-0BCF-454B-B0CE-0A9EDBBAF08A}"/>
                    </a:ext>
                  </a:extLst>
                </p14:cNvPr>
                <p14:cNvContentPartPr/>
                <p14:nvPr/>
              </p14:nvContentPartPr>
              <p14:xfrm>
                <a:off x="8056410" y="1663806"/>
                <a:ext cx="140760" cy="93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F89F4EC-0BCF-454B-B0CE-0A9EDBBAF08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047410" y="1655166"/>
                  <a:ext cx="1584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D798AC1-B567-4419-A319-52288A934D09}"/>
                    </a:ext>
                  </a:extLst>
                </p14:cNvPr>
                <p14:cNvContentPartPr/>
                <p14:nvPr/>
              </p14:nvContentPartPr>
              <p14:xfrm>
                <a:off x="8249730" y="1639686"/>
                <a:ext cx="219240" cy="1159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D798AC1-B567-4419-A319-52288A934D0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241090" y="1631046"/>
                  <a:ext cx="2368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DABCCA6-DE07-4AE0-A5A6-602857838B4E}"/>
                    </a:ext>
                  </a:extLst>
                </p14:cNvPr>
                <p14:cNvContentPartPr/>
                <p14:nvPr/>
              </p14:nvContentPartPr>
              <p14:xfrm>
                <a:off x="8555730" y="1584966"/>
                <a:ext cx="231480" cy="2073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DABCCA6-DE07-4AE0-A5A6-602857838B4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546730" y="1575966"/>
                  <a:ext cx="2491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D5B0B6F-045E-4A2A-9BB7-9DE84BFEBDE2}"/>
                    </a:ext>
                  </a:extLst>
                </p14:cNvPr>
                <p14:cNvContentPartPr/>
                <p14:nvPr/>
              </p14:nvContentPartPr>
              <p14:xfrm>
                <a:off x="8660850" y="1574526"/>
                <a:ext cx="232560" cy="2062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D5B0B6F-045E-4A2A-9BB7-9DE84BFEBDE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651850" y="1565526"/>
                  <a:ext cx="2502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374CB7A-8633-4521-8D5B-D5F08E94F0F8}"/>
                    </a:ext>
                  </a:extLst>
                </p14:cNvPr>
                <p14:cNvContentPartPr/>
                <p14:nvPr/>
              </p14:nvContentPartPr>
              <p14:xfrm>
                <a:off x="8935890" y="1668126"/>
                <a:ext cx="229680" cy="1234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374CB7A-8633-4521-8D5B-D5F08E94F0F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927250" y="1659486"/>
                  <a:ext cx="247320" cy="14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57DA63B-9BD6-46E3-A1B9-FB60871C92C4}"/>
              </a:ext>
            </a:extLst>
          </p:cNvPr>
          <p:cNvGrpSpPr/>
          <p:nvPr/>
        </p:nvGrpSpPr>
        <p:grpSpPr>
          <a:xfrm>
            <a:off x="9501450" y="1519806"/>
            <a:ext cx="115920" cy="343440"/>
            <a:chOff x="9501450" y="1519806"/>
            <a:chExt cx="115920" cy="34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331E41C-846A-47E0-9C4B-DC5D1DC525D3}"/>
                    </a:ext>
                  </a:extLst>
                </p14:cNvPr>
                <p14:cNvContentPartPr/>
                <p14:nvPr/>
              </p14:nvContentPartPr>
              <p14:xfrm>
                <a:off x="9516210" y="1519806"/>
                <a:ext cx="101160" cy="2296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331E41C-846A-47E0-9C4B-DC5D1DC525D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507570" y="1511166"/>
                  <a:ext cx="1188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54D7436-CA0B-4313-A096-B9F0DF8CF24D}"/>
                    </a:ext>
                  </a:extLst>
                </p14:cNvPr>
                <p14:cNvContentPartPr/>
                <p14:nvPr/>
              </p14:nvContentPartPr>
              <p14:xfrm>
                <a:off x="9501450" y="1815726"/>
                <a:ext cx="61200" cy="475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54D7436-CA0B-4313-A096-B9F0DF8CF24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492450" y="1806726"/>
                  <a:ext cx="78840" cy="6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B463D6C-27AD-40B8-B5F7-9C9556383ED5}"/>
              </a:ext>
            </a:extLst>
          </p:cNvPr>
          <p:cNvGrpSpPr/>
          <p:nvPr/>
        </p:nvGrpSpPr>
        <p:grpSpPr>
          <a:xfrm>
            <a:off x="1565610" y="2378406"/>
            <a:ext cx="867240" cy="326160"/>
            <a:chOff x="1565610" y="2378406"/>
            <a:chExt cx="867240" cy="32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647BBF2-97F3-40A1-BFB5-D8D48DA5403C}"/>
                    </a:ext>
                  </a:extLst>
                </p14:cNvPr>
                <p14:cNvContentPartPr/>
                <p14:nvPr/>
              </p14:nvContentPartPr>
              <p14:xfrm>
                <a:off x="1565610" y="2401086"/>
                <a:ext cx="36720" cy="2908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647BBF2-97F3-40A1-BFB5-D8D48DA5403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556970" y="2392446"/>
                  <a:ext cx="5436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A7C8941-C82C-4A04-A3E8-69FA25DEC171}"/>
                    </a:ext>
                  </a:extLst>
                </p14:cNvPr>
                <p14:cNvContentPartPr/>
                <p14:nvPr/>
              </p14:nvContentPartPr>
              <p14:xfrm>
                <a:off x="1630410" y="2430246"/>
                <a:ext cx="206640" cy="396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A7C8941-C82C-4A04-A3E8-69FA25DEC17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621770" y="2421606"/>
                  <a:ext cx="2242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02D41AE-9EEF-439D-9E1B-FB46EF98E074}"/>
                    </a:ext>
                  </a:extLst>
                </p14:cNvPr>
                <p14:cNvContentPartPr/>
                <p14:nvPr/>
              </p14:nvContentPartPr>
              <p14:xfrm>
                <a:off x="1688730" y="2378406"/>
                <a:ext cx="331200" cy="3261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02D41AE-9EEF-439D-9E1B-FB46EF98E07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680090" y="2369766"/>
                  <a:ext cx="34884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7D68B60-D390-4308-94BC-C79F236035CF}"/>
                    </a:ext>
                  </a:extLst>
                </p14:cNvPr>
                <p14:cNvContentPartPr/>
                <p14:nvPr/>
              </p14:nvContentPartPr>
              <p14:xfrm>
                <a:off x="2048730" y="2493606"/>
                <a:ext cx="109440" cy="972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7D68B60-D390-4308-94BC-C79F236035C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039730" y="2484606"/>
                  <a:ext cx="1270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6C6FB93-0A6E-4E86-BD63-A4E408D98331}"/>
                    </a:ext>
                  </a:extLst>
                </p14:cNvPr>
                <p14:cNvContentPartPr/>
                <p14:nvPr/>
              </p14:nvContentPartPr>
              <p14:xfrm>
                <a:off x="2269050" y="2391366"/>
                <a:ext cx="34200" cy="2412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6C6FB93-0A6E-4E86-BD63-A4E408D9833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260050" y="2382726"/>
                  <a:ext cx="518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336A3D4-E2A8-4320-8812-BB6E155DD33D}"/>
                    </a:ext>
                  </a:extLst>
                </p14:cNvPr>
                <p14:cNvContentPartPr/>
                <p14:nvPr/>
              </p14:nvContentPartPr>
              <p14:xfrm>
                <a:off x="2271210" y="2472366"/>
                <a:ext cx="161640" cy="1407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336A3D4-E2A8-4320-8812-BB6E155DD33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262210" y="2463366"/>
                  <a:ext cx="17928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7B8C7577-5977-4AAE-8FF9-AFC0985BA2AF}"/>
              </a:ext>
            </a:extLst>
          </p:cNvPr>
          <p:cNvGrpSpPr/>
          <p:nvPr/>
        </p:nvGrpSpPr>
        <p:grpSpPr>
          <a:xfrm>
            <a:off x="4243290" y="2322606"/>
            <a:ext cx="541080" cy="282240"/>
            <a:chOff x="4243290" y="2322606"/>
            <a:chExt cx="541080" cy="28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22AE699-B863-43E9-976F-676B0F77571A}"/>
                    </a:ext>
                  </a:extLst>
                </p14:cNvPr>
                <p14:cNvContentPartPr/>
                <p14:nvPr/>
              </p14:nvContentPartPr>
              <p14:xfrm>
                <a:off x="4251930" y="2348886"/>
                <a:ext cx="57600" cy="2559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22AE699-B863-43E9-976F-676B0F77571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242930" y="2340246"/>
                  <a:ext cx="7524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09663EC-D3C9-484B-850C-30F7B284B497}"/>
                    </a:ext>
                  </a:extLst>
                </p14:cNvPr>
                <p14:cNvContentPartPr/>
                <p14:nvPr/>
              </p14:nvContentPartPr>
              <p14:xfrm>
                <a:off x="4243290" y="2331606"/>
                <a:ext cx="167400" cy="1447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09663EC-D3C9-484B-850C-30F7B284B49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234290" y="2322606"/>
                  <a:ext cx="1850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668E2DE-A303-4A4F-BECA-11DD88BBDCF3}"/>
                    </a:ext>
                  </a:extLst>
                </p14:cNvPr>
                <p14:cNvContentPartPr/>
                <p14:nvPr/>
              </p14:nvContentPartPr>
              <p14:xfrm>
                <a:off x="4438770" y="2322606"/>
                <a:ext cx="345600" cy="2332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668E2DE-A303-4A4F-BECA-11DD88BBDCF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430130" y="2313606"/>
                  <a:ext cx="363240" cy="25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8B8F486-05E5-4A22-AF08-1A33D32249BB}"/>
              </a:ext>
            </a:extLst>
          </p:cNvPr>
          <p:cNvGrpSpPr/>
          <p:nvPr/>
        </p:nvGrpSpPr>
        <p:grpSpPr>
          <a:xfrm>
            <a:off x="4919010" y="2418726"/>
            <a:ext cx="291960" cy="112320"/>
            <a:chOff x="4919010" y="2418726"/>
            <a:chExt cx="291960" cy="11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235169B-592E-4A8F-B014-586D76E9DD78}"/>
                    </a:ext>
                  </a:extLst>
                </p14:cNvPr>
                <p14:cNvContentPartPr/>
                <p14:nvPr/>
              </p14:nvContentPartPr>
              <p14:xfrm>
                <a:off x="4919010" y="2430966"/>
                <a:ext cx="140400" cy="1000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235169B-592E-4A8F-B014-586D76E9DD7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910010" y="2421966"/>
                  <a:ext cx="1580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ECCCDC1-8B78-4A62-955A-FA1982AB4279}"/>
                    </a:ext>
                  </a:extLst>
                </p14:cNvPr>
                <p14:cNvContentPartPr/>
                <p14:nvPr/>
              </p14:nvContentPartPr>
              <p14:xfrm>
                <a:off x="5114850" y="2418726"/>
                <a:ext cx="96120" cy="946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ECCCDC1-8B78-4A62-955A-FA1982AB427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106210" y="2409726"/>
                  <a:ext cx="113760" cy="11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6404E95-AABB-49DB-AD1B-AA9897903F87}"/>
              </a:ext>
            </a:extLst>
          </p:cNvPr>
          <p:cNvGrpSpPr/>
          <p:nvPr/>
        </p:nvGrpSpPr>
        <p:grpSpPr>
          <a:xfrm>
            <a:off x="5381250" y="2326926"/>
            <a:ext cx="615960" cy="349200"/>
            <a:chOff x="5381250" y="2326926"/>
            <a:chExt cx="615960" cy="34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623E75A-8DD0-4A3B-8073-18CA5DA58FDC}"/>
                    </a:ext>
                  </a:extLst>
                </p14:cNvPr>
                <p14:cNvContentPartPr/>
                <p14:nvPr/>
              </p14:nvContentPartPr>
              <p14:xfrm>
                <a:off x="5381250" y="2326926"/>
                <a:ext cx="333000" cy="2019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623E75A-8DD0-4A3B-8073-18CA5DA58FD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372610" y="2318286"/>
                  <a:ext cx="3506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CB96BAC-9101-445B-8AC5-6EB1C6794663}"/>
                    </a:ext>
                  </a:extLst>
                </p14:cNvPr>
                <p14:cNvContentPartPr/>
                <p14:nvPr/>
              </p14:nvContentPartPr>
              <p14:xfrm>
                <a:off x="5732250" y="2404686"/>
                <a:ext cx="90720" cy="2714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CB96BAC-9101-445B-8AC5-6EB1C679466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723250" y="2395686"/>
                  <a:ext cx="1083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341FED7-8D86-44B2-9C3E-94E14843BF40}"/>
                    </a:ext>
                  </a:extLst>
                </p14:cNvPr>
                <p14:cNvContentPartPr/>
                <p14:nvPr/>
              </p14:nvContentPartPr>
              <p14:xfrm>
                <a:off x="5880210" y="2406486"/>
                <a:ext cx="117000" cy="1105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341FED7-8D86-44B2-9C3E-94E14843BF4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871570" y="2397486"/>
                  <a:ext cx="134640" cy="12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F4830508-F93E-4F8E-9CF6-2043F307E789}"/>
              </a:ext>
            </a:extLst>
          </p:cNvPr>
          <p:cNvGrpSpPr/>
          <p:nvPr/>
        </p:nvGrpSpPr>
        <p:grpSpPr>
          <a:xfrm>
            <a:off x="6265770" y="2266086"/>
            <a:ext cx="1837440" cy="313560"/>
            <a:chOff x="6265770" y="2266086"/>
            <a:chExt cx="1837440" cy="31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96C3579-2FCB-4C85-A0C5-830F4958CE94}"/>
                    </a:ext>
                  </a:extLst>
                </p14:cNvPr>
                <p14:cNvContentPartPr/>
                <p14:nvPr/>
              </p14:nvContentPartPr>
              <p14:xfrm>
                <a:off x="6265770" y="2382366"/>
                <a:ext cx="242280" cy="1231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96C3579-2FCB-4C85-A0C5-830F4958CE9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257130" y="2373726"/>
                  <a:ext cx="2599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5F5DED8-C48B-4E7B-83C7-C32B96753EFB}"/>
                    </a:ext>
                  </a:extLst>
                </p14:cNvPr>
                <p14:cNvContentPartPr/>
                <p14:nvPr/>
              </p14:nvContentPartPr>
              <p14:xfrm>
                <a:off x="6625050" y="2279046"/>
                <a:ext cx="190080" cy="2700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5F5DED8-C48B-4E7B-83C7-C32B96753EF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616410" y="2270046"/>
                  <a:ext cx="20772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CAA660C-CDC7-4965-80BE-73174E664485}"/>
                    </a:ext>
                  </a:extLst>
                </p14:cNvPr>
                <p14:cNvContentPartPr/>
                <p14:nvPr/>
              </p14:nvContentPartPr>
              <p14:xfrm>
                <a:off x="6695610" y="2378046"/>
                <a:ext cx="555120" cy="2016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CAA660C-CDC7-4965-80BE-73174E66448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686610" y="2369406"/>
                  <a:ext cx="5727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BED44EA-FEA9-4E4F-8310-B9817F82F469}"/>
                    </a:ext>
                  </a:extLst>
                </p14:cNvPr>
                <p14:cNvContentPartPr/>
                <p14:nvPr/>
              </p14:nvContentPartPr>
              <p14:xfrm>
                <a:off x="7191690" y="2339166"/>
                <a:ext cx="226080" cy="1666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BED44EA-FEA9-4E4F-8310-B9817F82F46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183050" y="2330526"/>
                  <a:ext cx="2437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B6D0F76-4FC5-45EE-8F31-EB08EA7966A5}"/>
                    </a:ext>
                  </a:extLst>
                </p14:cNvPr>
                <p14:cNvContentPartPr/>
                <p14:nvPr/>
              </p14:nvContentPartPr>
              <p14:xfrm>
                <a:off x="7489770" y="2371206"/>
                <a:ext cx="85680" cy="1094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B6D0F76-4FC5-45EE-8F31-EB08EA7966A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480770" y="2362566"/>
                  <a:ext cx="1033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4602284-4FEF-467E-9D0D-376A34517E3E}"/>
                    </a:ext>
                  </a:extLst>
                </p14:cNvPr>
                <p14:cNvContentPartPr/>
                <p14:nvPr/>
              </p14:nvContentPartPr>
              <p14:xfrm>
                <a:off x="7624410" y="2295606"/>
                <a:ext cx="168120" cy="2152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4602284-4FEF-467E-9D0D-376A34517E3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615410" y="2286966"/>
                  <a:ext cx="1857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C3DF5A2-F9C1-4D0F-9A80-34DF218F7124}"/>
                    </a:ext>
                  </a:extLst>
                </p14:cNvPr>
                <p14:cNvContentPartPr/>
                <p14:nvPr/>
              </p14:nvContentPartPr>
              <p14:xfrm>
                <a:off x="7795770" y="2266086"/>
                <a:ext cx="307440" cy="1926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C3DF5A2-F9C1-4D0F-9A80-34DF218F712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786770" y="2257446"/>
                  <a:ext cx="325080" cy="21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8E26C6D0-2189-4752-AB78-1934B636C63D}"/>
              </a:ext>
            </a:extLst>
          </p:cNvPr>
          <p:cNvGrpSpPr/>
          <p:nvPr/>
        </p:nvGrpSpPr>
        <p:grpSpPr>
          <a:xfrm>
            <a:off x="8309130" y="2173566"/>
            <a:ext cx="401040" cy="346320"/>
            <a:chOff x="8309130" y="2173566"/>
            <a:chExt cx="401040" cy="34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20C2C86-3F4F-4063-B259-02C9D6039F21}"/>
                    </a:ext>
                  </a:extLst>
                </p14:cNvPr>
                <p14:cNvContentPartPr/>
                <p14:nvPr/>
              </p14:nvContentPartPr>
              <p14:xfrm>
                <a:off x="8309130" y="2173566"/>
                <a:ext cx="136440" cy="3463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20C2C86-3F4F-4063-B259-02C9D6039F2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300490" y="2164926"/>
                  <a:ext cx="15408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F358125-EB4C-44CF-ADEA-27A052CE4332}"/>
                    </a:ext>
                  </a:extLst>
                </p14:cNvPr>
                <p14:cNvContentPartPr/>
                <p14:nvPr/>
              </p14:nvContentPartPr>
              <p14:xfrm>
                <a:off x="8598570" y="2347086"/>
                <a:ext cx="111600" cy="846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F358125-EB4C-44CF-ADEA-27A052CE433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589570" y="2338086"/>
                  <a:ext cx="129240" cy="10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2DC128B2-3ECC-4E18-B914-1588F6DB110B}"/>
              </a:ext>
            </a:extLst>
          </p:cNvPr>
          <p:cNvGrpSpPr/>
          <p:nvPr/>
        </p:nvGrpSpPr>
        <p:grpSpPr>
          <a:xfrm>
            <a:off x="8996730" y="2022366"/>
            <a:ext cx="897840" cy="743400"/>
            <a:chOff x="8996730" y="2022366"/>
            <a:chExt cx="897840" cy="74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953563C-0AE1-4CF9-AB37-A4B58E4E7AA4}"/>
                    </a:ext>
                  </a:extLst>
                </p14:cNvPr>
                <p14:cNvContentPartPr/>
                <p14:nvPr/>
              </p14:nvContentPartPr>
              <p14:xfrm>
                <a:off x="9208770" y="2059086"/>
                <a:ext cx="28440" cy="2343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953563C-0AE1-4CF9-AB37-A4B58E4E7AA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200130" y="2050086"/>
                  <a:ext cx="460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2479A50-4ABD-4B48-8BD5-1B1E896F9B12}"/>
                    </a:ext>
                  </a:extLst>
                </p14:cNvPr>
                <p14:cNvContentPartPr/>
                <p14:nvPr/>
              </p14:nvContentPartPr>
              <p14:xfrm>
                <a:off x="9304530" y="2078166"/>
                <a:ext cx="176040" cy="2116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2479A50-4ABD-4B48-8BD5-1B1E896F9B1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295890" y="2069526"/>
                  <a:ext cx="1936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472F568-5D7E-43A6-A4A6-B9BAA99A5518}"/>
                    </a:ext>
                  </a:extLst>
                </p14:cNvPr>
                <p14:cNvContentPartPr/>
                <p14:nvPr/>
              </p14:nvContentPartPr>
              <p14:xfrm>
                <a:off x="9553650" y="2022366"/>
                <a:ext cx="9000" cy="3236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472F568-5D7E-43A6-A4A6-B9BAA99A551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544650" y="2013366"/>
                  <a:ext cx="2664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3E916A3-096D-41EF-B8ED-9C9A63D38D81}"/>
                    </a:ext>
                  </a:extLst>
                </p14:cNvPr>
                <p14:cNvContentPartPr/>
                <p14:nvPr/>
              </p14:nvContentPartPr>
              <p14:xfrm>
                <a:off x="8996730" y="2369046"/>
                <a:ext cx="897840" cy="327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3E916A3-096D-41EF-B8ED-9C9A63D38D8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988090" y="2360046"/>
                  <a:ext cx="9154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96703A6-2532-4355-AF1F-7587E1B49ECB}"/>
                    </a:ext>
                  </a:extLst>
                </p14:cNvPr>
                <p14:cNvContentPartPr/>
                <p14:nvPr/>
              </p14:nvContentPartPr>
              <p14:xfrm>
                <a:off x="9296610" y="2526006"/>
                <a:ext cx="42840" cy="2397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96703A6-2532-4355-AF1F-7587E1B49EC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287610" y="2517366"/>
                  <a:ext cx="604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B8B5016-80C7-4BE8-B7DD-A537CDE5940B}"/>
                    </a:ext>
                  </a:extLst>
                </p14:cNvPr>
                <p14:cNvContentPartPr/>
                <p14:nvPr/>
              </p14:nvContentPartPr>
              <p14:xfrm>
                <a:off x="9394890" y="2521326"/>
                <a:ext cx="180000" cy="295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B8B5016-80C7-4BE8-B7DD-A537CDE5940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386250" y="2512326"/>
                  <a:ext cx="1976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F38064E-C75C-4294-9A92-65F07023F70A}"/>
                    </a:ext>
                  </a:extLst>
                </p14:cNvPr>
                <p14:cNvContentPartPr/>
                <p14:nvPr/>
              </p14:nvContentPartPr>
              <p14:xfrm>
                <a:off x="9421890" y="2560206"/>
                <a:ext cx="134640" cy="1771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F38064E-C75C-4294-9A92-65F07023F70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412890" y="2551206"/>
                  <a:ext cx="1522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5CA379B-6325-42F3-BEA3-2C84BFD20743}"/>
                    </a:ext>
                  </a:extLst>
                </p14:cNvPr>
                <p14:cNvContentPartPr/>
                <p14:nvPr/>
              </p14:nvContentPartPr>
              <p14:xfrm>
                <a:off x="9453570" y="2454366"/>
                <a:ext cx="264600" cy="2962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5CA379B-6325-42F3-BEA3-2C84BFD2074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444570" y="2445366"/>
                  <a:ext cx="282240" cy="31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D1EC1314-F0A4-451A-99CD-05DB1CD0091D}"/>
              </a:ext>
            </a:extLst>
          </p:cNvPr>
          <p:cNvGrpSpPr/>
          <p:nvPr/>
        </p:nvGrpSpPr>
        <p:grpSpPr>
          <a:xfrm>
            <a:off x="5694450" y="2711406"/>
            <a:ext cx="689760" cy="417240"/>
            <a:chOff x="5694450" y="2711406"/>
            <a:chExt cx="689760" cy="41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4120B96-5E72-4B65-B526-701264D92650}"/>
                    </a:ext>
                  </a:extLst>
                </p14:cNvPr>
                <p14:cNvContentPartPr/>
                <p14:nvPr/>
              </p14:nvContentPartPr>
              <p14:xfrm>
                <a:off x="6001530" y="2732646"/>
                <a:ext cx="66240" cy="1774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4120B96-5E72-4B65-B526-701264D9265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992890" y="2724006"/>
                  <a:ext cx="838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E65012E-7418-440F-B42D-7E38A2714B61}"/>
                    </a:ext>
                  </a:extLst>
                </p14:cNvPr>
                <p14:cNvContentPartPr/>
                <p14:nvPr/>
              </p14:nvContentPartPr>
              <p14:xfrm>
                <a:off x="5954730" y="2711406"/>
                <a:ext cx="192600" cy="828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E65012E-7418-440F-B42D-7E38A2714B6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946090" y="2702766"/>
                  <a:ext cx="2102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D4C4D62-FAD7-45AC-899F-CCD5FEF725C1}"/>
                    </a:ext>
                  </a:extLst>
                </p14:cNvPr>
                <p14:cNvContentPartPr/>
                <p14:nvPr/>
              </p14:nvContentPartPr>
              <p14:xfrm>
                <a:off x="5694450" y="2985366"/>
                <a:ext cx="251280" cy="1432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D4C4D62-FAD7-45AC-899F-CCD5FEF725C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685810" y="2976726"/>
                  <a:ext cx="2689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E6850DB-5494-42E5-8773-8363F625F515}"/>
                    </a:ext>
                  </a:extLst>
                </p14:cNvPr>
                <p14:cNvContentPartPr/>
                <p14:nvPr/>
              </p14:nvContentPartPr>
              <p14:xfrm>
                <a:off x="5955810" y="3021726"/>
                <a:ext cx="124200" cy="824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E6850DB-5494-42E5-8773-8363F625F51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946810" y="3013086"/>
                  <a:ext cx="1418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C569BE0-99AB-442C-910B-956A589C2950}"/>
                    </a:ext>
                  </a:extLst>
                </p14:cNvPr>
                <p14:cNvContentPartPr/>
                <p14:nvPr/>
              </p14:nvContentPartPr>
              <p14:xfrm>
                <a:off x="6124650" y="2947566"/>
                <a:ext cx="54000" cy="1440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C569BE0-99AB-442C-910B-956A589C295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115650" y="2938566"/>
                  <a:ext cx="716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C3C7D08-A5F4-46B6-8A07-C5B2479D502F}"/>
                    </a:ext>
                  </a:extLst>
                </p14:cNvPr>
                <p14:cNvContentPartPr/>
                <p14:nvPr/>
              </p14:nvContentPartPr>
              <p14:xfrm>
                <a:off x="6150210" y="2982486"/>
                <a:ext cx="234000" cy="9864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C3C7D08-A5F4-46B6-8A07-C5B2479D502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141570" y="2973846"/>
                  <a:ext cx="251640" cy="11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0C75F27C-E5D0-47C3-8AD1-85E4E1F05732}"/>
                  </a:ext>
                </a:extLst>
              </p14:cNvPr>
              <p14:cNvContentPartPr/>
              <p14:nvPr/>
            </p14:nvContentPartPr>
            <p14:xfrm>
              <a:off x="6671490" y="2946486"/>
              <a:ext cx="137160" cy="127800"/>
            </p14:xfrm>
          </p:contentPart>
        </mc:Choice>
        <mc:Fallback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0C75F27C-E5D0-47C3-8AD1-85E4E1F05732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6662490" y="2937486"/>
                <a:ext cx="154800" cy="14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5" name="Group 144">
            <a:extLst>
              <a:ext uri="{FF2B5EF4-FFF2-40B4-BE49-F238E27FC236}">
                <a16:creationId xmlns:a16="http://schemas.microsoft.com/office/drawing/2014/main" id="{A4F55670-BBDA-4013-BB46-F142234F302D}"/>
              </a:ext>
            </a:extLst>
          </p:cNvPr>
          <p:cNvGrpSpPr/>
          <p:nvPr/>
        </p:nvGrpSpPr>
        <p:grpSpPr>
          <a:xfrm>
            <a:off x="7111770" y="2805726"/>
            <a:ext cx="1099080" cy="229320"/>
            <a:chOff x="7111770" y="2805726"/>
            <a:chExt cx="1099080" cy="22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FD06FB0-937F-4BE7-91AF-A547B83AF1F1}"/>
                    </a:ext>
                  </a:extLst>
                </p14:cNvPr>
                <p14:cNvContentPartPr/>
                <p14:nvPr/>
              </p14:nvContentPartPr>
              <p14:xfrm>
                <a:off x="7111770" y="2939286"/>
                <a:ext cx="215280" cy="957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FD06FB0-937F-4BE7-91AF-A547B83AF1F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103130" y="2930646"/>
                  <a:ext cx="2329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27A5493-3AB5-4744-A744-6B6997EA6504}"/>
                    </a:ext>
                  </a:extLst>
                </p14:cNvPr>
                <p14:cNvContentPartPr/>
                <p14:nvPr/>
              </p14:nvContentPartPr>
              <p14:xfrm>
                <a:off x="7360530" y="2902926"/>
                <a:ext cx="55080" cy="1216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27A5493-3AB5-4744-A744-6B6997EA650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351530" y="2894286"/>
                  <a:ext cx="727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D16DBCA-5D18-4C99-BB28-C65795FCAEE4}"/>
                    </a:ext>
                  </a:extLst>
                </p14:cNvPr>
                <p14:cNvContentPartPr/>
                <p14:nvPr/>
              </p14:nvContentPartPr>
              <p14:xfrm>
                <a:off x="7468530" y="2902926"/>
                <a:ext cx="91800" cy="1195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D16DBCA-5D18-4C99-BB28-C65795FCAEE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459890" y="2894286"/>
                  <a:ext cx="1094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4BBF799-12D4-4421-9D27-FC9DAAAC4F15}"/>
                    </a:ext>
                  </a:extLst>
                </p14:cNvPr>
                <p14:cNvContentPartPr/>
                <p14:nvPr/>
              </p14:nvContentPartPr>
              <p14:xfrm>
                <a:off x="7643850" y="2814366"/>
                <a:ext cx="60840" cy="21780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4BBF799-12D4-4421-9D27-FC9DAAAC4F1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635210" y="2805726"/>
                  <a:ext cx="784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883411C-A56F-4020-AF7A-FBFDCC6B6A7C}"/>
                    </a:ext>
                  </a:extLst>
                </p14:cNvPr>
                <p14:cNvContentPartPr/>
                <p14:nvPr/>
              </p14:nvContentPartPr>
              <p14:xfrm>
                <a:off x="7607850" y="2902566"/>
                <a:ext cx="286200" cy="997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883411C-A56F-4020-AF7A-FBFDCC6B6A7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599210" y="2893566"/>
                  <a:ext cx="3038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F891A33-2F71-4976-91F6-19B6C718BA63}"/>
                    </a:ext>
                  </a:extLst>
                </p14:cNvPr>
                <p14:cNvContentPartPr/>
                <p14:nvPr/>
              </p14:nvContentPartPr>
              <p14:xfrm>
                <a:off x="7910250" y="2805726"/>
                <a:ext cx="52200" cy="1900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F891A33-2F71-4976-91F6-19B6C718BA6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901250" y="2797086"/>
                  <a:ext cx="698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91BA043-618B-47FA-B7AA-30A22D68AB80}"/>
                    </a:ext>
                  </a:extLst>
                </p14:cNvPr>
                <p14:cNvContentPartPr/>
                <p14:nvPr/>
              </p14:nvContentPartPr>
              <p14:xfrm>
                <a:off x="7953810" y="2864046"/>
                <a:ext cx="257040" cy="1386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91BA043-618B-47FA-B7AA-30A22D68AB8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945170" y="2855046"/>
                  <a:ext cx="274680" cy="15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E5849D08-9AE1-4630-8556-DB52B185400A}"/>
              </a:ext>
            </a:extLst>
          </p:cNvPr>
          <p:cNvGrpSpPr/>
          <p:nvPr/>
        </p:nvGrpSpPr>
        <p:grpSpPr>
          <a:xfrm>
            <a:off x="863250" y="3357606"/>
            <a:ext cx="1942920" cy="298080"/>
            <a:chOff x="863250" y="3357606"/>
            <a:chExt cx="1942920" cy="29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FF0D382-A772-4B6E-B331-C70CA2BC6C59}"/>
                    </a:ext>
                  </a:extLst>
                </p14:cNvPr>
                <p14:cNvContentPartPr/>
                <p14:nvPr/>
              </p14:nvContentPartPr>
              <p14:xfrm>
                <a:off x="900330" y="3534366"/>
                <a:ext cx="38520" cy="1126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FF0D382-A772-4B6E-B331-C70CA2BC6C5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91690" y="3525366"/>
                  <a:ext cx="561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56B1722-4270-467A-A8F5-CA88C747D1B9}"/>
                    </a:ext>
                  </a:extLst>
                </p14:cNvPr>
                <p14:cNvContentPartPr/>
                <p14:nvPr/>
              </p14:nvContentPartPr>
              <p14:xfrm>
                <a:off x="863250" y="3430686"/>
                <a:ext cx="61200" cy="172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56B1722-4270-467A-A8F5-CA88C747D1B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54250" y="3422046"/>
                  <a:ext cx="788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1110F6F-1101-4464-8D39-254BB0AD19A3}"/>
                    </a:ext>
                  </a:extLst>
                </p14:cNvPr>
                <p14:cNvContentPartPr/>
                <p14:nvPr/>
              </p14:nvContentPartPr>
              <p14:xfrm>
                <a:off x="1027410" y="3443646"/>
                <a:ext cx="203760" cy="2120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1110F6F-1101-4464-8D39-254BB0AD19A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18410" y="3435006"/>
                  <a:ext cx="2214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31F7175-35CE-4E12-B1E3-F680713D9B68}"/>
                    </a:ext>
                  </a:extLst>
                </p14:cNvPr>
                <p14:cNvContentPartPr/>
                <p14:nvPr/>
              </p14:nvContentPartPr>
              <p14:xfrm>
                <a:off x="1124970" y="3518166"/>
                <a:ext cx="90360" cy="129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31F7175-35CE-4E12-B1E3-F680713D9B6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16330" y="3509166"/>
                  <a:ext cx="1080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E00885F-E1C6-477D-ABC9-851FB84C93A0}"/>
                    </a:ext>
                  </a:extLst>
                </p14:cNvPr>
                <p14:cNvContentPartPr/>
                <p14:nvPr/>
              </p14:nvContentPartPr>
              <p14:xfrm>
                <a:off x="1284090" y="3382446"/>
                <a:ext cx="494640" cy="21492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E00885F-E1C6-477D-ABC9-851FB84C93A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275450" y="3373806"/>
                  <a:ext cx="5122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BA4794F-A657-4653-BE4F-9DB80D5863EB}"/>
                    </a:ext>
                  </a:extLst>
                </p14:cNvPr>
                <p14:cNvContentPartPr/>
                <p14:nvPr/>
              </p14:nvContentPartPr>
              <p14:xfrm>
                <a:off x="1707450" y="3357606"/>
                <a:ext cx="257040" cy="2066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BA4794F-A657-4653-BE4F-9DB80D5863E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698810" y="3348606"/>
                  <a:ext cx="2746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71B3F8D-2811-4742-AC53-A638A50BA0A1}"/>
                    </a:ext>
                  </a:extLst>
                </p14:cNvPr>
                <p14:cNvContentPartPr/>
                <p14:nvPr/>
              </p14:nvContentPartPr>
              <p14:xfrm>
                <a:off x="1850370" y="3448686"/>
                <a:ext cx="124560" cy="1440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71B3F8D-2811-4742-AC53-A638A50BA0A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841370" y="3439686"/>
                  <a:ext cx="1422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F18C17E-782C-4B17-9CBB-9BB1C8B0D1F9}"/>
                    </a:ext>
                  </a:extLst>
                </p14:cNvPr>
                <p14:cNvContentPartPr/>
                <p14:nvPr/>
              </p14:nvContentPartPr>
              <p14:xfrm>
                <a:off x="2020290" y="3429246"/>
                <a:ext cx="199800" cy="1335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F18C17E-782C-4B17-9CBB-9BB1C8B0D1F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011290" y="3420246"/>
                  <a:ext cx="2174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290BA19-52D1-4792-90B1-1B0C08B8DB16}"/>
                    </a:ext>
                  </a:extLst>
                </p14:cNvPr>
                <p14:cNvContentPartPr/>
                <p14:nvPr/>
              </p14:nvContentPartPr>
              <p14:xfrm>
                <a:off x="2274810" y="3366246"/>
                <a:ext cx="181440" cy="18540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290BA19-52D1-4792-90B1-1B0C08B8DB1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265810" y="3357246"/>
                  <a:ext cx="1990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0DFD2D7-5ED7-40B1-87D7-F7C92EA8D576}"/>
                    </a:ext>
                  </a:extLst>
                </p14:cNvPr>
                <p14:cNvContentPartPr/>
                <p14:nvPr/>
              </p14:nvContentPartPr>
              <p14:xfrm>
                <a:off x="2363730" y="3425286"/>
                <a:ext cx="173160" cy="8712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0DFD2D7-5ED7-40B1-87D7-F7C92EA8D57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355090" y="3416646"/>
                  <a:ext cx="1908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DA670BB-39F3-4D2C-8D79-8FE742B0583D}"/>
                    </a:ext>
                  </a:extLst>
                </p14:cNvPr>
                <p14:cNvContentPartPr/>
                <p14:nvPr/>
              </p14:nvContentPartPr>
              <p14:xfrm>
                <a:off x="2537610" y="3367686"/>
                <a:ext cx="268560" cy="18000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DA670BB-39F3-4D2C-8D79-8FE742B0583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528610" y="3358686"/>
                  <a:ext cx="286200" cy="19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0515E495-74FA-423B-AC47-7330C6601AEE}"/>
              </a:ext>
            </a:extLst>
          </p:cNvPr>
          <p:cNvGrpSpPr/>
          <p:nvPr/>
        </p:nvGrpSpPr>
        <p:grpSpPr>
          <a:xfrm>
            <a:off x="3153570" y="3456246"/>
            <a:ext cx="20520" cy="58680"/>
            <a:chOff x="3153570" y="3456246"/>
            <a:chExt cx="20520" cy="5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3D44D4E6-23B8-41D9-ABEA-7D8300A328A8}"/>
                    </a:ext>
                  </a:extLst>
                </p14:cNvPr>
                <p14:cNvContentPartPr/>
                <p14:nvPr/>
              </p14:nvContentPartPr>
              <p14:xfrm>
                <a:off x="3156090" y="3456246"/>
                <a:ext cx="6120" cy="1296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3D44D4E6-23B8-41D9-ABEA-7D8300A328A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147090" y="3447246"/>
                  <a:ext cx="237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3B0E783D-2A45-4EA4-91D9-314C1444F9CA}"/>
                    </a:ext>
                  </a:extLst>
                </p14:cNvPr>
                <p14:cNvContentPartPr/>
                <p14:nvPr/>
              </p14:nvContentPartPr>
              <p14:xfrm>
                <a:off x="3153570" y="3511326"/>
                <a:ext cx="20520" cy="360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3B0E783D-2A45-4EA4-91D9-314C1444F9C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144570" y="3502326"/>
                  <a:ext cx="38160" cy="2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F1EA8CB3-AD8F-44CC-9F39-5E4D13505264}"/>
              </a:ext>
            </a:extLst>
          </p:cNvPr>
          <p:cNvGrpSpPr/>
          <p:nvPr/>
        </p:nvGrpSpPr>
        <p:grpSpPr>
          <a:xfrm>
            <a:off x="3619770" y="3376326"/>
            <a:ext cx="218520" cy="262080"/>
            <a:chOff x="3619770" y="3376326"/>
            <a:chExt cx="218520" cy="26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35C576F-0B03-45D0-BD3A-1F220377FAF2}"/>
                    </a:ext>
                  </a:extLst>
                </p14:cNvPr>
                <p14:cNvContentPartPr/>
                <p14:nvPr/>
              </p14:nvContentPartPr>
              <p14:xfrm>
                <a:off x="3619770" y="3477486"/>
                <a:ext cx="218520" cy="151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35C576F-0B03-45D0-BD3A-1F220377FAF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611130" y="3468846"/>
                  <a:ext cx="2361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5E5A49C-E532-4A44-8D15-91E35BD3016A}"/>
                    </a:ext>
                  </a:extLst>
                </p14:cNvPr>
                <p14:cNvContentPartPr/>
                <p14:nvPr/>
              </p14:nvContentPartPr>
              <p14:xfrm>
                <a:off x="3642450" y="3376326"/>
                <a:ext cx="161280" cy="24948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5E5A49C-E532-4A44-8D15-91E35BD3016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633810" y="3367326"/>
                  <a:ext cx="1789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A71309F3-9BAB-4047-92FC-4A7AB190F951}"/>
                    </a:ext>
                  </a:extLst>
                </p14:cNvPr>
                <p14:cNvContentPartPr/>
                <p14:nvPr/>
              </p14:nvContentPartPr>
              <p14:xfrm>
                <a:off x="3771330" y="3420246"/>
                <a:ext cx="51480" cy="2181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71309F3-9BAB-4047-92FC-4A7AB190F95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762690" y="3411606"/>
                  <a:ext cx="69120" cy="23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88CAFE4E-8E66-4B01-861B-3CE201F5D714}"/>
              </a:ext>
            </a:extLst>
          </p:cNvPr>
          <p:cNvGrpSpPr/>
          <p:nvPr/>
        </p:nvGrpSpPr>
        <p:grpSpPr>
          <a:xfrm>
            <a:off x="4083810" y="3382446"/>
            <a:ext cx="1584000" cy="349200"/>
            <a:chOff x="4083810" y="3382446"/>
            <a:chExt cx="1584000" cy="34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4A9BE709-6691-4591-A65C-861EE13822DC}"/>
                    </a:ext>
                  </a:extLst>
                </p14:cNvPr>
                <p14:cNvContentPartPr/>
                <p14:nvPr/>
              </p14:nvContentPartPr>
              <p14:xfrm>
                <a:off x="4083810" y="3382446"/>
                <a:ext cx="280440" cy="34920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A9BE709-6691-4591-A65C-861EE13822D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075170" y="3373806"/>
                  <a:ext cx="29808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4852B82-A109-4CE5-BFCF-B45E18BEAD89}"/>
                    </a:ext>
                  </a:extLst>
                </p14:cNvPr>
                <p14:cNvContentPartPr/>
                <p14:nvPr/>
              </p14:nvContentPartPr>
              <p14:xfrm>
                <a:off x="4220610" y="3469926"/>
                <a:ext cx="618840" cy="13284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4852B82-A109-4CE5-BFCF-B45E18BEAD8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211970" y="3460926"/>
                  <a:ext cx="6364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7A1439F-9AB5-48AB-8F88-F23BAB576F13}"/>
                    </a:ext>
                  </a:extLst>
                </p14:cNvPr>
                <p14:cNvContentPartPr/>
                <p14:nvPr/>
              </p14:nvContentPartPr>
              <p14:xfrm>
                <a:off x="4890210" y="3496566"/>
                <a:ext cx="146880" cy="9000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7A1439F-9AB5-48AB-8F88-F23BAB576F1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881570" y="3487566"/>
                  <a:ext cx="1645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F25EC19-AE26-4565-A860-D6074E83415D}"/>
                    </a:ext>
                  </a:extLst>
                </p14:cNvPr>
                <p14:cNvContentPartPr/>
                <p14:nvPr/>
              </p14:nvContentPartPr>
              <p14:xfrm>
                <a:off x="5052570" y="3406926"/>
                <a:ext cx="213120" cy="20340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F25EC19-AE26-4565-A860-D6074E83415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043930" y="3397926"/>
                  <a:ext cx="2307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4F2C4ABA-B629-4720-A768-E3D843ABD7A1}"/>
                    </a:ext>
                  </a:extLst>
                </p14:cNvPr>
                <p14:cNvContentPartPr/>
                <p14:nvPr/>
              </p14:nvContentPartPr>
              <p14:xfrm>
                <a:off x="5217450" y="3457686"/>
                <a:ext cx="199440" cy="12636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4F2C4ABA-B629-4720-A768-E3D843ABD7A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208810" y="3448686"/>
                  <a:ext cx="2170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59CA582C-BB96-4D86-90EA-7F11373E67B9}"/>
                    </a:ext>
                  </a:extLst>
                </p14:cNvPr>
                <p14:cNvContentPartPr/>
                <p14:nvPr/>
              </p14:nvContentPartPr>
              <p14:xfrm>
                <a:off x="5439570" y="3469206"/>
                <a:ext cx="228240" cy="11916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59CA582C-BB96-4D86-90EA-7F11373E67B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430930" y="3460566"/>
                  <a:ext cx="24588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2334B3D2-A1E2-40F2-9B66-1C9348A1012D}"/>
              </a:ext>
            </a:extLst>
          </p:cNvPr>
          <p:cNvGrpSpPr/>
          <p:nvPr/>
        </p:nvGrpSpPr>
        <p:grpSpPr>
          <a:xfrm>
            <a:off x="5988930" y="3523206"/>
            <a:ext cx="102960" cy="116280"/>
            <a:chOff x="5988930" y="3523206"/>
            <a:chExt cx="102960" cy="11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68AFE6B-8650-4C11-988D-BDBAA7E86473}"/>
                    </a:ext>
                  </a:extLst>
                </p14:cNvPr>
                <p14:cNvContentPartPr/>
                <p14:nvPr/>
              </p14:nvContentPartPr>
              <p14:xfrm>
                <a:off x="5998290" y="3523206"/>
                <a:ext cx="91440" cy="439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68AFE6B-8650-4C11-988D-BDBAA7E8647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989290" y="3514566"/>
                  <a:ext cx="1090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1FE4534D-52D0-4826-9F19-A7C19A95EA8A}"/>
                    </a:ext>
                  </a:extLst>
                </p14:cNvPr>
                <p14:cNvContentPartPr/>
                <p14:nvPr/>
              </p14:nvContentPartPr>
              <p14:xfrm>
                <a:off x="5988930" y="3618966"/>
                <a:ext cx="102960" cy="2052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1FE4534D-52D0-4826-9F19-A7C19A95EA8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980290" y="3610326"/>
                  <a:ext cx="12060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B3AE50A9-C6AB-4C06-8354-6013A9197D20}"/>
              </a:ext>
            </a:extLst>
          </p:cNvPr>
          <p:cNvGrpSpPr/>
          <p:nvPr/>
        </p:nvGrpSpPr>
        <p:grpSpPr>
          <a:xfrm>
            <a:off x="6498330" y="3382806"/>
            <a:ext cx="935640" cy="223920"/>
            <a:chOff x="6498330" y="3382806"/>
            <a:chExt cx="935640" cy="22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3495118C-EF6E-4C1B-AA08-1AFA25C1483E}"/>
                    </a:ext>
                  </a:extLst>
                </p14:cNvPr>
                <p14:cNvContentPartPr/>
                <p14:nvPr/>
              </p14:nvContentPartPr>
              <p14:xfrm>
                <a:off x="6498330" y="3455526"/>
                <a:ext cx="138960" cy="13392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3495118C-EF6E-4C1B-AA08-1AFA25C1483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489330" y="3446526"/>
                  <a:ext cx="1566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7801EBE-134B-411F-AE78-487EC1F6040F}"/>
                    </a:ext>
                  </a:extLst>
                </p14:cNvPr>
                <p14:cNvContentPartPr/>
                <p14:nvPr/>
              </p14:nvContentPartPr>
              <p14:xfrm>
                <a:off x="6780210" y="3459126"/>
                <a:ext cx="252000" cy="12744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7801EBE-134B-411F-AE78-487EC1F6040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771570" y="3450126"/>
                  <a:ext cx="2696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DE31E091-A65A-4175-BC23-C7D32CA76E28}"/>
                    </a:ext>
                  </a:extLst>
                </p14:cNvPr>
                <p14:cNvContentPartPr/>
                <p14:nvPr/>
              </p14:nvContentPartPr>
              <p14:xfrm>
                <a:off x="6960930" y="3382806"/>
                <a:ext cx="332640" cy="13788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DE31E091-A65A-4175-BC23-C7D32CA76E2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951930" y="3374166"/>
                  <a:ext cx="3502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6EB9C1A3-F061-4193-BC8B-4ABB918D50C8}"/>
                    </a:ext>
                  </a:extLst>
                </p14:cNvPr>
                <p14:cNvContentPartPr/>
                <p14:nvPr/>
              </p14:nvContentPartPr>
              <p14:xfrm>
                <a:off x="7219410" y="3393606"/>
                <a:ext cx="214560" cy="21312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6EB9C1A3-F061-4193-BC8B-4ABB918D50C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210770" y="3384606"/>
                  <a:ext cx="232200" cy="23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1D06BBA7-67B8-479D-B1DE-2CF4286F92ED}"/>
              </a:ext>
            </a:extLst>
          </p:cNvPr>
          <p:cNvGrpSpPr/>
          <p:nvPr/>
        </p:nvGrpSpPr>
        <p:grpSpPr>
          <a:xfrm>
            <a:off x="1014810" y="3942246"/>
            <a:ext cx="1489680" cy="266400"/>
            <a:chOff x="1014810" y="3942246"/>
            <a:chExt cx="1489680" cy="26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CB52577B-8B15-4F8C-B680-C4B158657FA0}"/>
                    </a:ext>
                  </a:extLst>
                </p14:cNvPr>
                <p14:cNvContentPartPr/>
                <p14:nvPr/>
              </p14:nvContentPartPr>
              <p14:xfrm>
                <a:off x="1014810" y="4072566"/>
                <a:ext cx="92880" cy="11952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CB52577B-8B15-4F8C-B680-C4B158657FA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05810" y="4063926"/>
                  <a:ext cx="1105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69AA43C-032F-43F2-91D2-2A3F1F4C9123}"/>
                    </a:ext>
                  </a:extLst>
                </p14:cNvPr>
                <p14:cNvContentPartPr/>
                <p14:nvPr/>
              </p14:nvContentPartPr>
              <p14:xfrm>
                <a:off x="1148370" y="3970686"/>
                <a:ext cx="150480" cy="23796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69AA43C-032F-43F2-91D2-2A3F1F4C912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39730" y="3961686"/>
                  <a:ext cx="1681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0857F160-900E-413C-B4B3-3E1EF6E16C5E}"/>
                    </a:ext>
                  </a:extLst>
                </p14:cNvPr>
                <p14:cNvContentPartPr/>
                <p14:nvPr/>
              </p14:nvContentPartPr>
              <p14:xfrm>
                <a:off x="1337370" y="4044126"/>
                <a:ext cx="119880" cy="13140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0857F160-900E-413C-B4B3-3E1EF6E16C5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328730" y="4035126"/>
                  <a:ext cx="1375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E7E48232-5019-4F0B-A351-2B45FBD51889}"/>
                    </a:ext>
                  </a:extLst>
                </p14:cNvPr>
                <p14:cNvContentPartPr/>
                <p14:nvPr/>
              </p14:nvContentPartPr>
              <p14:xfrm>
                <a:off x="1490730" y="4062486"/>
                <a:ext cx="108000" cy="11304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E7E48232-5019-4F0B-A351-2B45FBD5188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481730" y="4053486"/>
                  <a:ext cx="1256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F31FE1A9-10B7-47A0-8B1B-A2D2E674653D}"/>
                    </a:ext>
                  </a:extLst>
                </p14:cNvPr>
                <p14:cNvContentPartPr/>
                <p14:nvPr/>
              </p14:nvContentPartPr>
              <p14:xfrm>
                <a:off x="1637250" y="4026126"/>
                <a:ext cx="206280" cy="13284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F31FE1A9-10B7-47A0-8B1B-A2D2E674653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628250" y="4017486"/>
                  <a:ext cx="2239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F426FF0D-2408-419E-A268-CE71B47B7569}"/>
                    </a:ext>
                  </a:extLst>
                </p14:cNvPr>
                <p14:cNvContentPartPr/>
                <p14:nvPr/>
              </p14:nvContentPartPr>
              <p14:xfrm>
                <a:off x="1899690" y="4036566"/>
                <a:ext cx="149040" cy="8748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F426FF0D-2408-419E-A268-CE71B47B756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890690" y="4027926"/>
                  <a:ext cx="1666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0D3CFB0-15CE-40E7-98CB-5FBEDEFDFCBD}"/>
                    </a:ext>
                  </a:extLst>
                </p14:cNvPr>
                <p14:cNvContentPartPr/>
                <p14:nvPr/>
              </p14:nvContentPartPr>
              <p14:xfrm>
                <a:off x="2054490" y="3963486"/>
                <a:ext cx="168120" cy="17964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0D3CFB0-15CE-40E7-98CB-5FBEDEFDFCB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045490" y="3954486"/>
                  <a:ext cx="1857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02C98D9A-987A-4007-9477-BF7E9A587C0B}"/>
                    </a:ext>
                  </a:extLst>
                </p14:cNvPr>
                <p14:cNvContentPartPr/>
                <p14:nvPr/>
              </p14:nvContentPartPr>
              <p14:xfrm>
                <a:off x="2198850" y="3942246"/>
                <a:ext cx="16200" cy="3636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02C98D9A-987A-4007-9477-BF7E9A587C0B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190210" y="3933606"/>
                  <a:ext cx="338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4B53409F-3CA3-43D3-9DBF-5AE0EB431431}"/>
                    </a:ext>
                  </a:extLst>
                </p14:cNvPr>
                <p14:cNvContentPartPr/>
                <p14:nvPr/>
              </p14:nvContentPartPr>
              <p14:xfrm>
                <a:off x="2282730" y="4024326"/>
                <a:ext cx="221760" cy="11952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B53409F-3CA3-43D3-9DBF-5AE0EB43143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273730" y="4015326"/>
                  <a:ext cx="239400" cy="13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6E7BF9B7-4D80-447B-8BAD-E5CB2670C22A}"/>
              </a:ext>
            </a:extLst>
          </p:cNvPr>
          <p:cNvGrpSpPr/>
          <p:nvPr/>
        </p:nvGrpSpPr>
        <p:grpSpPr>
          <a:xfrm>
            <a:off x="2828850" y="4051686"/>
            <a:ext cx="15120" cy="73800"/>
            <a:chOff x="2828850" y="4051686"/>
            <a:chExt cx="15120" cy="7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E3D90A33-CCE9-4FEE-A217-473A6535A8B3}"/>
                    </a:ext>
                  </a:extLst>
                </p14:cNvPr>
                <p14:cNvContentPartPr/>
                <p14:nvPr/>
              </p14:nvContentPartPr>
              <p14:xfrm>
                <a:off x="2828850" y="4051686"/>
                <a:ext cx="15120" cy="324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E3D90A33-CCE9-4FEE-A217-473A6535A8B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819850" y="4042686"/>
                  <a:ext cx="327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6C564EFF-931F-4AE3-968B-E268F3C8BD9F}"/>
                    </a:ext>
                  </a:extLst>
                </p14:cNvPr>
                <p14:cNvContentPartPr/>
                <p14:nvPr/>
              </p14:nvContentPartPr>
              <p14:xfrm>
                <a:off x="2831370" y="4121886"/>
                <a:ext cx="4680" cy="360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6C564EFF-931F-4AE3-968B-E268F3C8BD9F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822370" y="4113246"/>
                  <a:ext cx="22320" cy="2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564E7806-B5E3-4656-A697-C5B57F6545BD}"/>
              </a:ext>
            </a:extLst>
          </p:cNvPr>
          <p:cNvGrpSpPr/>
          <p:nvPr/>
        </p:nvGrpSpPr>
        <p:grpSpPr>
          <a:xfrm>
            <a:off x="3246450" y="3987246"/>
            <a:ext cx="430200" cy="150480"/>
            <a:chOff x="3246450" y="3987246"/>
            <a:chExt cx="430200" cy="15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1CDD9A86-9CFD-4AFD-ADF4-BFD7E59C07D5}"/>
                    </a:ext>
                  </a:extLst>
                </p14:cNvPr>
                <p14:cNvContentPartPr/>
                <p14:nvPr/>
              </p14:nvContentPartPr>
              <p14:xfrm>
                <a:off x="3246450" y="4026126"/>
                <a:ext cx="195840" cy="10764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1CDD9A86-9CFD-4AFD-ADF4-BFD7E59C07D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237810" y="4017126"/>
                  <a:ext cx="2134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BDD2B46-1808-46B0-AFA9-55D08336330F}"/>
                    </a:ext>
                  </a:extLst>
                </p14:cNvPr>
                <p14:cNvContentPartPr/>
                <p14:nvPr/>
              </p14:nvContentPartPr>
              <p14:xfrm>
                <a:off x="3519330" y="4075446"/>
                <a:ext cx="17640" cy="6228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BDD2B46-1808-46B0-AFA9-55D08336330F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510690" y="4066806"/>
                  <a:ext cx="352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BEBD890A-EC05-431E-9331-57E890800C37}"/>
                    </a:ext>
                  </a:extLst>
                </p14:cNvPr>
                <p14:cNvContentPartPr/>
                <p14:nvPr/>
              </p14:nvContentPartPr>
              <p14:xfrm>
                <a:off x="3462090" y="3987246"/>
                <a:ext cx="214560" cy="13032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BEBD890A-EC05-431E-9331-57E890800C37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453090" y="3978606"/>
                  <a:ext cx="232200" cy="14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87DCDA3C-4687-4805-BE37-736445128D08}"/>
              </a:ext>
            </a:extLst>
          </p:cNvPr>
          <p:cNvGrpSpPr/>
          <p:nvPr/>
        </p:nvGrpSpPr>
        <p:grpSpPr>
          <a:xfrm>
            <a:off x="3929370" y="3946206"/>
            <a:ext cx="415800" cy="203040"/>
            <a:chOff x="3929370" y="3946206"/>
            <a:chExt cx="415800" cy="20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B9BA31A-F3FF-4E06-81CB-0CDF917F74DE}"/>
                    </a:ext>
                  </a:extLst>
                </p14:cNvPr>
                <p14:cNvContentPartPr/>
                <p14:nvPr/>
              </p14:nvContentPartPr>
              <p14:xfrm>
                <a:off x="3929370" y="4020006"/>
                <a:ext cx="295920" cy="12924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B9BA31A-F3FF-4E06-81CB-0CDF917F74D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920730" y="4011006"/>
                  <a:ext cx="3135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F27E98B6-4D6A-4EA1-9FA7-B3790E1B0933}"/>
                    </a:ext>
                  </a:extLst>
                </p14:cNvPr>
                <p14:cNvContentPartPr/>
                <p14:nvPr/>
              </p14:nvContentPartPr>
              <p14:xfrm>
                <a:off x="4219890" y="3946206"/>
                <a:ext cx="125280" cy="18612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F27E98B6-4D6A-4EA1-9FA7-B3790E1B093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210890" y="3937206"/>
                  <a:ext cx="142920" cy="20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1D9E4E2A-3227-4547-BFA7-88FA797DE0BB}"/>
              </a:ext>
            </a:extLst>
          </p:cNvPr>
          <p:cNvGrpSpPr/>
          <p:nvPr/>
        </p:nvGrpSpPr>
        <p:grpSpPr>
          <a:xfrm>
            <a:off x="4515810" y="3950886"/>
            <a:ext cx="451080" cy="229320"/>
            <a:chOff x="4515810" y="3950886"/>
            <a:chExt cx="451080" cy="22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91734F6F-D4B1-4CBF-A69D-CCA829D0112D}"/>
                    </a:ext>
                  </a:extLst>
                </p14:cNvPr>
                <p14:cNvContentPartPr/>
                <p14:nvPr/>
              </p14:nvContentPartPr>
              <p14:xfrm>
                <a:off x="4515810" y="4001646"/>
                <a:ext cx="102240" cy="11592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91734F6F-D4B1-4CBF-A69D-CCA829D0112D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507170" y="3993006"/>
                  <a:ext cx="1198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FE73FEC7-F46F-4377-B24B-DB7699111077}"/>
                    </a:ext>
                  </a:extLst>
                </p14:cNvPr>
                <p14:cNvContentPartPr/>
                <p14:nvPr/>
              </p14:nvContentPartPr>
              <p14:xfrm>
                <a:off x="4598970" y="3950886"/>
                <a:ext cx="250920" cy="22932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FE73FEC7-F46F-4377-B24B-DB7699111077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590330" y="3942246"/>
                  <a:ext cx="2685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EDB03E4B-0F78-471E-9490-114F3C9C4C90}"/>
                    </a:ext>
                  </a:extLst>
                </p14:cNvPr>
                <p14:cNvContentPartPr/>
                <p14:nvPr/>
              </p14:nvContentPartPr>
              <p14:xfrm>
                <a:off x="4857810" y="4023606"/>
                <a:ext cx="109080" cy="13788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EDB03E4B-0F78-471E-9490-114F3C9C4C90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848810" y="4014966"/>
                  <a:ext cx="126720" cy="15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661AA839-201D-48FC-AEF9-470E099064D5}"/>
              </a:ext>
            </a:extLst>
          </p:cNvPr>
          <p:cNvGrpSpPr/>
          <p:nvPr/>
        </p:nvGrpSpPr>
        <p:grpSpPr>
          <a:xfrm>
            <a:off x="5365410" y="3977166"/>
            <a:ext cx="310320" cy="193680"/>
            <a:chOff x="5365410" y="3977166"/>
            <a:chExt cx="310320" cy="19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0284F41B-9B49-40DD-9071-94AE77F27C9D}"/>
                    </a:ext>
                  </a:extLst>
                </p14:cNvPr>
                <p14:cNvContentPartPr/>
                <p14:nvPr/>
              </p14:nvContentPartPr>
              <p14:xfrm>
                <a:off x="5365410" y="4047006"/>
                <a:ext cx="187200" cy="2556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0284F41B-9B49-40DD-9071-94AE77F27C9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356410" y="4038006"/>
                  <a:ext cx="2048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1C617F3C-E3D0-4112-BBD3-B5E125BE6154}"/>
                    </a:ext>
                  </a:extLst>
                </p14:cNvPr>
                <p14:cNvContentPartPr/>
                <p14:nvPr/>
              </p14:nvContentPartPr>
              <p14:xfrm>
                <a:off x="5401050" y="4114326"/>
                <a:ext cx="182880" cy="468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1C617F3C-E3D0-4112-BBD3-B5E125BE6154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392050" y="4105326"/>
                  <a:ext cx="2005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1A9C1472-F41A-465E-8A7D-2810F54F33C6}"/>
                    </a:ext>
                  </a:extLst>
                </p14:cNvPr>
                <p14:cNvContentPartPr/>
                <p14:nvPr/>
              </p14:nvContentPartPr>
              <p14:xfrm>
                <a:off x="5449290" y="3977166"/>
                <a:ext cx="226440" cy="19368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1A9C1472-F41A-465E-8A7D-2810F54F33C6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440290" y="3968526"/>
                  <a:ext cx="244080" cy="21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C0865F49-CE38-4ACC-91B6-58B5DE3E2433}"/>
              </a:ext>
            </a:extLst>
          </p:cNvPr>
          <p:cNvGrpSpPr/>
          <p:nvPr/>
        </p:nvGrpSpPr>
        <p:grpSpPr>
          <a:xfrm>
            <a:off x="6010170" y="3978246"/>
            <a:ext cx="374400" cy="140400"/>
            <a:chOff x="6010170" y="3978246"/>
            <a:chExt cx="374400" cy="14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C1F5AF47-E5F3-4681-94EA-05E781B9C924}"/>
                    </a:ext>
                  </a:extLst>
                </p14:cNvPr>
                <p14:cNvContentPartPr/>
                <p14:nvPr/>
              </p14:nvContentPartPr>
              <p14:xfrm>
                <a:off x="6010170" y="4013166"/>
                <a:ext cx="147240" cy="10548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C1F5AF47-E5F3-4681-94EA-05E781B9C924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001530" y="4004526"/>
                  <a:ext cx="1648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CF95798A-8116-4521-B8DE-B8AD10EA9E5D}"/>
                    </a:ext>
                  </a:extLst>
                </p14:cNvPr>
                <p14:cNvContentPartPr/>
                <p14:nvPr/>
              </p14:nvContentPartPr>
              <p14:xfrm>
                <a:off x="6193050" y="3978246"/>
                <a:ext cx="45360" cy="13500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CF95798A-8116-4521-B8DE-B8AD10EA9E5D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184410" y="3969606"/>
                  <a:ext cx="630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F7613D7B-CA82-4D46-B7FF-B818158FE6E5}"/>
                    </a:ext>
                  </a:extLst>
                </p14:cNvPr>
                <p14:cNvContentPartPr/>
                <p14:nvPr/>
              </p14:nvContentPartPr>
              <p14:xfrm>
                <a:off x="6287010" y="4012446"/>
                <a:ext cx="97560" cy="8028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F7613D7B-CA82-4D46-B7FF-B818158FE6E5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278010" y="4003806"/>
                  <a:ext cx="115200" cy="9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5B25E5FB-5E0A-4BD0-9258-EB89E243379A}"/>
              </a:ext>
            </a:extLst>
          </p:cNvPr>
          <p:cNvGrpSpPr/>
          <p:nvPr/>
        </p:nvGrpSpPr>
        <p:grpSpPr>
          <a:xfrm>
            <a:off x="6635130" y="3927486"/>
            <a:ext cx="451440" cy="326520"/>
            <a:chOff x="6635130" y="3927486"/>
            <a:chExt cx="451440" cy="32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3767024E-9F3D-46F1-8A84-BB15C1B01C63}"/>
                    </a:ext>
                  </a:extLst>
                </p14:cNvPr>
                <p14:cNvContentPartPr/>
                <p14:nvPr/>
              </p14:nvContentPartPr>
              <p14:xfrm>
                <a:off x="6635130" y="3927486"/>
                <a:ext cx="171360" cy="18324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3767024E-9F3D-46F1-8A84-BB15C1B01C63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626130" y="3918846"/>
                  <a:ext cx="1890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CFAC735C-3A50-4404-AB49-FDCF4E8CE86C}"/>
                    </a:ext>
                  </a:extLst>
                </p14:cNvPr>
                <p14:cNvContentPartPr/>
                <p14:nvPr/>
              </p14:nvContentPartPr>
              <p14:xfrm>
                <a:off x="6833850" y="3976086"/>
                <a:ext cx="102240" cy="11808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CFAC735C-3A50-4404-AB49-FDCF4E8CE86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825210" y="3967086"/>
                  <a:ext cx="1198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5A802C54-100F-4F37-B361-006545A37F01}"/>
                    </a:ext>
                  </a:extLst>
                </p14:cNvPr>
                <p14:cNvContentPartPr/>
                <p14:nvPr/>
              </p14:nvContentPartPr>
              <p14:xfrm>
                <a:off x="6936090" y="3987246"/>
                <a:ext cx="150480" cy="26676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5A802C54-100F-4F37-B361-006545A37F01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927090" y="3978246"/>
                  <a:ext cx="168120" cy="28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47CF672E-61DC-4B03-85B3-D5D250D001E1}"/>
              </a:ext>
            </a:extLst>
          </p:cNvPr>
          <p:cNvGrpSpPr/>
          <p:nvPr/>
        </p:nvGrpSpPr>
        <p:grpSpPr>
          <a:xfrm>
            <a:off x="7264770" y="3904806"/>
            <a:ext cx="423000" cy="217800"/>
            <a:chOff x="7264770" y="3904806"/>
            <a:chExt cx="423000" cy="21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098A534D-A458-442D-80EA-71A0C988C7BE}"/>
                    </a:ext>
                  </a:extLst>
                </p14:cNvPr>
                <p14:cNvContentPartPr/>
                <p14:nvPr/>
              </p14:nvContentPartPr>
              <p14:xfrm>
                <a:off x="7264770" y="3970686"/>
                <a:ext cx="110880" cy="10800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098A534D-A458-442D-80EA-71A0C988C7BE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256130" y="3961686"/>
                  <a:ext cx="1285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70C2678E-21C8-4ACA-B618-E477A14FA5EB}"/>
                    </a:ext>
                  </a:extLst>
                </p14:cNvPr>
                <p14:cNvContentPartPr/>
                <p14:nvPr/>
              </p14:nvContentPartPr>
              <p14:xfrm>
                <a:off x="7307250" y="3904806"/>
                <a:ext cx="227880" cy="21780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70C2678E-21C8-4ACA-B618-E477A14FA5EB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298250" y="3896166"/>
                  <a:ext cx="2455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0B97C73B-76F0-49D7-A9EE-E014714AB230}"/>
                    </a:ext>
                  </a:extLst>
                </p14:cNvPr>
                <p14:cNvContentPartPr/>
                <p14:nvPr/>
              </p14:nvContentPartPr>
              <p14:xfrm>
                <a:off x="7548090" y="3967086"/>
                <a:ext cx="139680" cy="14724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0B97C73B-76F0-49D7-A9EE-E014714AB230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539090" y="3958446"/>
                  <a:ext cx="157320" cy="16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B6427D65-D89A-43CA-ACBB-0F60438F835C}"/>
              </a:ext>
            </a:extLst>
          </p:cNvPr>
          <p:cNvGrpSpPr/>
          <p:nvPr/>
        </p:nvGrpSpPr>
        <p:grpSpPr>
          <a:xfrm>
            <a:off x="9082770" y="3102006"/>
            <a:ext cx="1366560" cy="877680"/>
            <a:chOff x="9082770" y="3102006"/>
            <a:chExt cx="1366560" cy="87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404D1787-F9A9-49ED-9D6E-C6C193FADEFD}"/>
                    </a:ext>
                  </a:extLst>
                </p14:cNvPr>
                <p14:cNvContentPartPr/>
                <p14:nvPr/>
              </p14:nvContentPartPr>
              <p14:xfrm>
                <a:off x="9082770" y="3456966"/>
                <a:ext cx="72720" cy="6012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404D1787-F9A9-49ED-9D6E-C6C193FADEFD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073770" y="3447966"/>
                  <a:ext cx="903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D275EB4F-397B-4DC3-A0B6-573F4DEED342}"/>
                    </a:ext>
                  </a:extLst>
                </p14:cNvPr>
                <p14:cNvContentPartPr/>
                <p14:nvPr/>
              </p14:nvContentPartPr>
              <p14:xfrm>
                <a:off x="9136410" y="3190566"/>
                <a:ext cx="466920" cy="26208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D275EB4F-397B-4DC3-A0B6-573F4DEED342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127410" y="3181926"/>
                  <a:ext cx="48456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1AF12FAE-91C0-465F-9943-AAB040574434}"/>
                    </a:ext>
                  </a:extLst>
                </p14:cNvPr>
                <p14:cNvContentPartPr/>
                <p14:nvPr/>
              </p14:nvContentPartPr>
              <p14:xfrm>
                <a:off x="9181050" y="3418806"/>
                <a:ext cx="441720" cy="5904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1AF12FAE-91C0-465F-9943-AAB040574434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9172410" y="3410166"/>
                  <a:ext cx="4593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1D99FBDD-C408-4701-B6C7-C2D389A38837}"/>
                    </a:ext>
                  </a:extLst>
                </p14:cNvPr>
                <p14:cNvContentPartPr/>
                <p14:nvPr/>
              </p14:nvContentPartPr>
              <p14:xfrm>
                <a:off x="9157650" y="3546246"/>
                <a:ext cx="563040" cy="13068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1D99FBDD-C408-4701-B6C7-C2D389A38837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149010" y="3537606"/>
                  <a:ext cx="5806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0851E1A8-4168-4AF6-885A-FF1663E92654}"/>
                    </a:ext>
                  </a:extLst>
                </p14:cNvPr>
                <p14:cNvContentPartPr/>
                <p14:nvPr/>
              </p14:nvContentPartPr>
              <p14:xfrm>
                <a:off x="9867210" y="3154566"/>
                <a:ext cx="102240" cy="52668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0851E1A8-4168-4AF6-885A-FF1663E92654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858210" y="3145566"/>
                  <a:ext cx="119880" cy="54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DCEBEDE1-EB9F-47BD-9F8C-A44578439470}"/>
                    </a:ext>
                  </a:extLst>
                </p14:cNvPr>
                <p14:cNvContentPartPr/>
                <p14:nvPr/>
              </p14:nvContentPartPr>
              <p14:xfrm>
                <a:off x="10128210" y="3279846"/>
                <a:ext cx="15840" cy="18612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DCEBEDE1-EB9F-47BD-9F8C-A44578439470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119570" y="3271206"/>
                  <a:ext cx="334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5BC8A556-6CA9-4B05-BFEE-60489754A0C1}"/>
                    </a:ext>
                  </a:extLst>
                </p14:cNvPr>
                <p14:cNvContentPartPr/>
                <p14:nvPr/>
              </p14:nvContentPartPr>
              <p14:xfrm>
                <a:off x="10158090" y="3315846"/>
                <a:ext cx="291240" cy="19764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5BC8A556-6CA9-4B05-BFEE-60489754A0C1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149090" y="3307206"/>
                  <a:ext cx="3088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3155DEA5-9663-4267-8743-2AD019689986}"/>
                    </a:ext>
                  </a:extLst>
                </p14:cNvPr>
                <p14:cNvContentPartPr/>
                <p14:nvPr/>
              </p14:nvContentPartPr>
              <p14:xfrm>
                <a:off x="9199050" y="3102006"/>
                <a:ext cx="261360" cy="87768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3155DEA5-9663-4267-8743-2AD019689986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190410" y="3093366"/>
                  <a:ext cx="279000" cy="89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2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C2B1DE70-A91B-4F16-8162-B5FCB30F1D51}"/>
                  </a:ext>
                </a:extLst>
              </p14:cNvPr>
              <p14:cNvContentPartPr/>
              <p14:nvPr/>
            </p14:nvContentPartPr>
            <p14:xfrm>
              <a:off x="8235690" y="3858006"/>
              <a:ext cx="358920" cy="320400"/>
            </p14:xfrm>
          </p:contentPart>
        </mc:Choice>
        <mc:Fallback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C2B1DE70-A91B-4F16-8162-B5FCB30F1D51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8227050" y="3849006"/>
                <a:ext cx="376560" cy="33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0" name="Group 239">
            <a:extLst>
              <a:ext uri="{FF2B5EF4-FFF2-40B4-BE49-F238E27FC236}">
                <a16:creationId xmlns:a16="http://schemas.microsoft.com/office/drawing/2014/main" id="{00DA4B75-38FB-4EAC-994E-AF1816F70B43}"/>
              </a:ext>
            </a:extLst>
          </p:cNvPr>
          <p:cNvGrpSpPr/>
          <p:nvPr/>
        </p:nvGrpSpPr>
        <p:grpSpPr>
          <a:xfrm>
            <a:off x="3140970" y="4585566"/>
            <a:ext cx="252000" cy="254520"/>
            <a:chOff x="3140970" y="4585566"/>
            <a:chExt cx="252000" cy="25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F9671234-A481-4295-A3BE-39BE0BCCD944}"/>
                    </a:ext>
                  </a:extLst>
                </p14:cNvPr>
                <p14:cNvContentPartPr/>
                <p14:nvPr/>
              </p14:nvContentPartPr>
              <p14:xfrm>
                <a:off x="3140970" y="4654686"/>
                <a:ext cx="252000" cy="1728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F9671234-A481-4295-A3BE-39BE0BCCD944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131970" y="4645686"/>
                  <a:ext cx="2696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80E9102B-966B-4005-B1DE-F7A2E3CE7FBC}"/>
                    </a:ext>
                  </a:extLst>
                </p14:cNvPr>
                <p14:cNvContentPartPr/>
                <p14:nvPr/>
              </p14:nvContentPartPr>
              <p14:xfrm>
                <a:off x="3177330" y="4585566"/>
                <a:ext cx="187560" cy="25452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80E9102B-966B-4005-B1DE-F7A2E3CE7FBC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168690" y="4576926"/>
                  <a:ext cx="20520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F1226D6A-0443-41B9-95A3-ABBA48053B9F}"/>
                    </a:ext>
                  </a:extLst>
                </p14:cNvPr>
                <p14:cNvContentPartPr/>
                <p14:nvPr/>
              </p14:nvContentPartPr>
              <p14:xfrm>
                <a:off x="3327450" y="4601766"/>
                <a:ext cx="50760" cy="23796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F1226D6A-0443-41B9-95A3-ABBA48053B9F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318450" y="4593126"/>
                  <a:ext cx="68400" cy="25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CA2A249B-C417-4460-B4A1-A542D13A2FEC}"/>
              </a:ext>
            </a:extLst>
          </p:cNvPr>
          <p:cNvGrpSpPr/>
          <p:nvPr/>
        </p:nvGrpSpPr>
        <p:grpSpPr>
          <a:xfrm>
            <a:off x="3736410" y="4526166"/>
            <a:ext cx="1174320" cy="361440"/>
            <a:chOff x="3736410" y="4526166"/>
            <a:chExt cx="1174320" cy="36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EB79C613-9FF3-4012-B669-26ECAFF7D6A8}"/>
                    </a:ext>
                  </a:extLst>
                </p14:cNvPr>
                <p14:cNvContentPartPr/>
                <p14:nvPr/>
              </p14:nvContentPartPr>
              <p14:xfrm>
                <a:off x="3736410" y="4653966"/>
                <a:ext cx="91440" cy="10836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EB79C613-9FF3-4012-B669-26ECAFF7D6A8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727770" y="4644966"/>
                  <a:ext cx="1090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291C3B16-C1E6-4163-9C04-6718065E21CB}"/>
                    </a:ext>
                  </a:extLst>
                </p14:cNvPr>
                <p14:cNvContentPartPr/>
                <p14:nvPr/>
              </p14:nvContentPartPr>
              <p14:xfrm>
                <a:off x="3892290" y="4526166"/>
                <a:ext cx="60840" cy="29880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291C3B16-C1E6-4163-9C04-6718065E21CB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883290" y="4517526"/>
                  <a:ext cx="7848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BFF77170-A45F-455F-AFAF-219601FBCECC}"/>
                    </a:ext>
                  </a:extLst>
                </p14:cNvPr>
                <p14:cNvContentPartPr/>
                <p14:nvPr/>
              </p14:nvContentPartPr>
              <p14:xfrm>
                <a:off x="3834690" y="4611126"/>
                <a:ext cx="497520" cy="14652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BFF77170-A45F-455F-AFAF-219601FBCECC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825690" y="4602486"/>
                  <a:ext cx="5151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31ABEF2B-3872-451F-8B4D-B3224116D68C}"/>
                    </a:ext>
                  </a:extLst>
                </p14:cNvPr>
                <p14:cNvContentPartPr/>
                <p14:nvPr/>
              </p14:nvContentPartPr>
              <p14:xfrm>
                <a:off x="4375050" y="4527246"/>
                <a:ext cx="139680" cy="21312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31ABEF2B-3872-451F-8B4D-B3224116D68C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366050" y="4518246"/>
                  <a:ext cx="1573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E9092F74-0B82-41B4-B5FB-3F97DAF6763D}"/>
                    </a:ext>
                  </a:extLst>
                </p14:cNvPr>
                <p14:cNvContentPartPr/>
                <p14:nvPr/>
              </p14:nvContentPartPr>
              <p14:xfrm>
                <a:off x="4541730" y="4597446"/>
                <a:ext cx="80280" cy="29016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E9092F74-0B82-41B4-B5FB-3F97DAF6763D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532730" y="4588806"/>
                  <a:ext cx="9792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EEB5B022-391B-4559-97AC-1001FC1FB2B1}"/>
                    </a:ext>
                  </a:extLst>
                </p14:cNvPr>
                <p14:cNvContentPartPr/>
                <p14:nvPr/>
              </p14:nvContentPartPr>
              <p14:xfrm>
                <a:off x="4637130" y="4609326"/>
                <a:ext cx="273600" cy="17136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EEB5B022-391B-4559-97AC-1001FC1FB2B1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628130" y="4600686"/>
                  <a:ext cx="29124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E6D383D6-741A-40CA-B880-208733F25EE4}"/>
              </a:ext>
            </a:extLst>
          </p:cNvPr>
          <p:cNvGrpSpPr/>
          <p:nvPr/>
        </p:nvGrpSpPr>
        <p:grpSpPr>
          <a:xfrm>
            <a:off x="5428050" y="4656486"/>
            <a:ext cx="170640" cy="201600"/>
            <a:chOff x="5428050" y="4656486"/>
            <a:chExt cx="170640" cy="20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DB6A780C-60E2-4ED6-85F9-F54454148B63}"/>
                    </a:ext>
                  </a:extLst>
                </p14:cNvPr>
                <p14:cNvContentPartPr/>
                <p14:nvPr/>
              </p14:nvContentPartPr>
              <p14:xfrm>
                <a:off x="5428050" y="4656486"/>
                <a:ext cx="161640" cy="15336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DB6A780C-60E2-4ED6-85F9-F54454148B63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419050" y="4647486"/>
                  <a:ext cx="1792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A4CC1F52-E284-4068-AC47-610A23D35230}"/>
                    </a:ext>
                  </a:extLst>
                </p14:cNvPr>
                <p14:cNvContentPartPr/>
                <p14:nvPr/>
              </p14:nvContentPartPr>
              <p14:xfrm>
                <a:off x="5483850" y="4761966"/>
                <a:ext cx="114840" cy="9612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A4CC1F52-E284-4068-AC47-610A23D35230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474850" y="4752966"/>
                  <a:ext cx="132480" cy="11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0C1E76C6-7A12-4D7C-A7FE-C9E1EFE587AB}"/>
              </a:ext>
            </a:extLst>
          </p:cNvPr>
          <p:cNvGrpSpPr/>
          <p:nvPr/>
        </p:nvGrpSpPr>
        <p:grpSpPr>
          <a:xfrm>
            <a:off x="6037530" y="4510686"/>
            <a:ext cx="1516680" cy="322920"/>
            <a:chOff x="6037530" y="4510686"/>
            <a:chExt cx="1516680" cy="32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EE716F72-C95A-4B09-9B9A-983548DC7062}"/>
                    </a:ext>
                  </a:extLst>
                </p14:cNvPr>
                <p14:cNvContentPartPr/>
                <p14:nvPr/>
              </p14:nvContentPartPr>
              <p14:xfrm>
                <a:off x="6037530" y="4558566"/>
                <a:ext cx="122400" cy="21240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EE716F72-C95A-4B09-9B9A-983548DC7062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028890" y="4549926"/>
                  <a:ext cx="1400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7E950FDF-539D-4BB3-A58F-3620B4C5A46E}"/>
                    </a:ext>
                  </a:extLst>
                </p14:cNvPr>
                <p14:cNvContentPartPr/>
                <p14:nvPr/>
              </p14:nvContentPartPr>
              <p14:xfrm>
                <a:off x="6216450" y="4620486"/>
                <a:ext cx="105120" cy="12960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7E950FDF-539D-4BB3-A58F-3620B4C5A46E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207810" y="4611846"/>
                  <a:ext cx="1227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B57E045D-25A9-44AC-AEB1-CBD43F5D5694}"/>
                    </a:ext>
                  </a:extLst>
                </p14:cNvPr>
                <p14:cNvContentPartPr/>
                <p14:nvPr/>
              </p14:nvContentPartPr>
              <p14:xfrm>
                <a:off x="6402570" y="4635966"/>
                <a:ext cx="195480" cy="12312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B57E045D-25A9-44AC-AEB1-CBD43F5D5694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393570" y="4626966"/>
                  <a:ext cx="2131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2CDCA762-0AD9-4981-AE5B-D197152E290F}"/>
                    </a:ext>
                  </a:extLst>
                </p14:cNvPr>
                <p14:cNvContentPartPr/>
                <p14:nvPr/>
              </p14:nvContentPartPr>
              <p14:xfrm>
                <a:off x="6538290" y="4544886"/>
                <a:ext cx="255600" cy="15696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2CDCA762-0AD9-4981-AE5B-D197152E290F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529650" y="4535886"/>
                  <a:ext cx="2732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E0B69632-49A6-413F-950B-F3895ECE22A0}"/>
                    </a:ext>
                  </a:extLst>
                </p14:cNvPr>
                <p14:cNvContentPartPr/>
                <p14:nvPr/>
              </p14:nvContentPartPr>
              <p14:xfrm>
                <a:off x="6751050" y="4635966"/>
                <a:ext cx="151560" cy="12384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E0B69632-49A6-413F-950B-F3895ECE22A0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742410" y="4626966"/>
                  <a:ext cx="1692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481B7A63-8F94-47D7-9F70-BC81B3C1A98A}"/>
                    </a:ext>
                  </a:extLst>
                </p14:cNvPr>
                <p14:cNvContentPartPr/>
                <p14:nvPr/>
              </p14:nvContentPartPr>
              <p14:xfrm>
                <a:off x="6916290" y="4510686"/>
                <a:ext cx="135360" cy="32292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481B7A63-8F94-47D7-9F70-BC81B3C1A98A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6907650" y="4501686"/>
                  <a:ext cx="15300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B87465A8-366A-43B8-9834-73C973EA7DC6}"/>
                    </a:ext>
                  </a:extLst>
                </p14:cNvPr>
                <p14:cNvContentPartPr/>
                <p14:nvPr/>
              </p14:nvContentPartPr>
              <p14:xfrm>
                <a:off x="7193130" y="4689966"/>
                <a:ext cx="50400" cy="3780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B87465A8-366A-43B8-9834-73C973EA7DC6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184490" y="4681326"/>
                  <a:ext cx="680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EA410990-B6D1-4E7B-8151-E3557EDB0A6E}"/>
                    </a:ext>
                  </a:extLst>
                </p14:cNvPr>
                <p14:cNvContentPartPr/>
                <p14:nvPr/>
              </p14:nvContentPartPr>
              <p14:xfrm>
                <a:off x="7365570" y="4537326"/>
                <a:ext cx="51480" cy="24264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EA410990-B6D1-4E7B-8151-E3557EDB0A6E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356930" y="4528326"/>
                  <a:ext cx="691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207259B7-9B93-4BE9-861C-0E8C0B3C5F09}"/>
                    </a:ext>
                  </a:extLst>
                </p14:cNvPr>
                <p14:cNvContentPartPr/>
                <p14:nvPr/>
              </p14:nvContentPartPr>
              <p14:xfrm>
                <a:off x="7388610" y="4618686"/>
                <a:ext cx="165600" cy="15300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207259B7-9B93-4BE9-861C-0E8C0B3C5F09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379610" y="4609686"/>
                  <a:ext cx="183240" cy="17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12D622A7-B6FA-4812-AB7E-972C6DD36D8A}"/>
              </a:ext>
            </a:extLst>
          </p:cNvPr>
          <p:cNvGrpSpPr/>
          <p:nvPr/>
        </p:nvGrpSpPr>
        <p:grpSpPr>
          <a:xfrm>
            <a:off x="7694610" y="4491966"/>
            <a:ext cx="371880" cy="401400"/>
            <a:chOff x="7694610" y="4491966"/>
            <a:chExt cx="371880" cy="40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860F4B8E-21CC-4C26-8149-6F23E9B94FD6}"/>
                    </a:ext>
                  </a:extLst>
                </p14:cNvPr>
                <p14:cNvContentPartPr/>
                <p14:nvPr/>
              </p14:nvContentPartPr>
              <p14:xfrm>
                <a:off x="7694610" y="4491966"/>
                <a:ext cx="122040" cy="40140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860F4B8E-21CC-4C26-8149-6F23E9B94FD6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685970" y="4482966"/>
                  <a:ext cx="13968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E38D1744-81BB-47AA-889B-B34DD9FD4D15}"/>
                    </a:ext>
                  </a:extLst>
                </p14:cNvPr>
                <p14:cNvContentPartPr/>
                <p14:nvPr/>
              </p14:nvContentPartPr>
              <p14:xfrm>
                <a:off x="7903050" y="4659366"/>
                <a:ext cx="163440" cy="16632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E38D1744-81BB-47AA-889B-B34DD9FD4D15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894410" y="4650726"/>
                  <a:ext cx="181080" cy="18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65878BE5-F123-43AA-89CD-BEA85C4FE059}"/>
              </a:ext>
            </a:extLst>
          </p:cNvPr>
          <p:cNvGrpSpPr/>
          <p:nvPr/>
        </p:nvGrpSpPr>
        <p:grpSpPr>
          <a:xfrm>
            <a:off x="2272650" y="5311326"/>
            <a:ext cx="291960" cy="285120"/>
            <a:chOff x="2272650" y="5311326"/>
            <a:chExt cx="291960" cy="28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29952E9A-1BD9-4BEE-A43A-20374861A7E9}"/>
                    </a:ext>
                  </a:extLst>
                </p14:cNvPr>
                <p14:cNvContentPartPr/>
                <p14:nvPr/>
              </p14:nvContentPartPr>
              <p14:xfrm>
                <a:off x="2272650" y="5394846"/>
                <a:ext cx="246600" cy="1440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29952E9A-1BD9-4BEE-A43A-20374861A7E9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263650" y="5386206"/>
                  <a:ext cx="2642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A4893631-1C5D-42A2-9F9E-C250B849352E}"/>
                    </a:ext>
                  </a:extLst>
                </p14:cNvPr>
                <p14:cNvContentPartPr/>
                <p14:nvPr/>
              </p14:nvContentPartPr>
              <p14:xfrm>
                <a:off x="2292090" y="5455686"/>
                <a:ext cx="230040" cy="5292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A4893631-1C5D-42A2-9F9E-C250B849352E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283450" y="5447046"/>
                  <a:ext cx="2476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19D54695-281E-4C97-8278-380E1A148074}"/>
                    </a:ext>
                  </a:extLst>
                </p14:cNvPr>
                <p14:cNvContentPartPr/>
                <p14:nvPr/>
              </p14:nvContentPartPr>
              <p14:xfrm>
                <a:off x="2382810" y="5311326"/>
                <a:ext cx="181800" cy="28512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19D54695-281E-4C97-8278-380E1A148074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374170" y="5302326"/>
                  <a:ext cx="199440" cy="30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0E1A15AE-B886-46A9-A71C-3745E8A5E90F}"/>
              </a:ext>
            </a:extLst>
          </p:cNvPr>
          <p:cNvGrpSpPr/>
          <p:nvPr/>
        </p:nvGrpSpPr>
        <p:grpSpPr>
          <a:xfrm>
            <a:off x="2963490" y="5367126"/>
            <a:ext cx="278640" cy="283320"/>
            <a:chOff x="2963490" y="5367126"/>
            <a:chExt cx="278640" cy="28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763F03A2-3C49-4A30-B477-2E06A8FAD4F5}"/>
                    </a:ext>
                  </a:extLst>
                </p14:cNvPr>
                <p14:cNvContentPartPr/>
                <p14:nvPr/>
              </p14:nvContentPartPr>
              <p14:xfrm>
                <a:off x="2979330" y="5367126"/>
                <a:ext cx="47880" cy="28332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763F03A2-3C49-4A30-B477-2E06A8FAD4F5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2970330" y="5358486"/>
                  <a:ext cx="6552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FC33B25C-5451-447D-BD3C-0746712C77FE}"/>
                    </a:ext>
                  </a:extLst>
                </p14:cNvPr>
                <p14:cNvContentPartPr/>
                <p14:nvPr/>
              </p14:nvContentPartPr>
              <p14:xfrm>
                <a:off x="2963490" y="5384046"/>
                <a:ext cx="278640" cy="23148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FC33B25C-5451-447D-BD3C-0746712C77FE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2954490" y="5375046"/>
                  <a:ext cx="296280" cy="24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8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03F7B60C-9F61-405C-8B0B-A26B640D2897}"/>
                  </a:ext>
                </a:extLst>
              </p14:cNvPr>
              <p14:cNvContentPartPr/>
              <p14:nvPr/>
            </p14:nvContentPartPr>
            <p14:xfrm>
              <a:off x="3447690" y="5339766"/>
              <a:ext cx="74520" cy="264600"/>
            </p14:xfrm>
          </p:contentPart>
        </mc:Choice>
        <mc:Fallback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03F7B60C-9F61-405C-8B0B-A26B640D2897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3439050" y="5331126"/>
                <a:ext cx="92160" cy="28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4" name="Group 283">
            <a:extLst>
              <a:ext uri="{FF2B5EF4-FFF2-40B4-BE49-F238E27FC236}">
                <a16:creationId xmlns:a16="http://schemas.microsoft.com/office/drawing/2014/main" id="{A4CF2F0C-5117-4DA5-8EFB-42CC7CB13FA7}"/>
              </a:ext>
            </a:extLst>
          </p:cNvPr>
          <p:cNvGrpSpPr/>
          <p:nvPr/>
        </p:nvGrpSpPr>
        <p:grpSpPr>
          <a:xfrm>
            <a:off x="3797250" y="5309886"/>
            <a:ext cx="1279800" cy="419040"/>
            <a:chOff x="3797250" y="5309886"/>
            <a:chExt cx="1279800" cy="41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05EA809F-D2FD-4D11-8610-CEE2D07C811F}"/>
                    </a:ext>
                  </a:extLst>
                </p14:cNvPr>
                <p14:cNvContentPartPr/>
                <p14:nvPr/>
              </p14:nvContentPartPr>
              <p14:xfrm>
                <a:off x="3797250" y="5412126"/>
                <a:ext cx="184320" cy="16020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05EA809F-D2FD-4D11-8610-CEE2D07C811F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3788250" y="5403126"/>
                  <a:ext cx="2019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53EAE4AE-8DA1-4F75-9D79-C63A6046BD48}"/>
                    </a:ext>
                  </a:extLst>
                </p14:cNvPr>
                <p14:cNvContentPartPr/>
                <p14:nvPr/>
              </p14:nvContentPartPr>
              <p14:xfrm>
                <a:off x="3979050" y="5309886"/>
                <a:ext cx="137520" cy="25488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53EAE4AE-8DA1-4F75-9D79-C63A6046BD48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970410" y="5301246"/>
                  <a:ext cx="15516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A01ACE93-69C4-4AEA-809A-F08260C8415D}"/>
                    </a:ext>
                  </a:extLst>
                </p14:cNvPr>
                <p14:cNvContentPartPr/>
                <p14:nvPr/>
              </p14:nvContentPartPr>
              <p14:xfrm>
                <a:off x="4130610" y="5447046"/>
                <a:ext cx="119160" cy="28188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A01ACE93-69C4-4AEA-809A-F08260C8415D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4121970" y="5438046"/>
                  <a:ext cx="13680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AB5E2534-F26D-4906-82B2-88363EDF5393}"/>
                    </a:ext>
                  </a:extLst>
                </p14:cNvPr>
                <p14:cNvContentPartPr/>
                <p14:nvPr/>
              </p14:nvContentPartPr>
              <p14:xfrm>
                <a:off x="4262010" y="5462166"/>
                <a:ext cx="131040" cy="12348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AB5E2534-F26D-4906-82B2-88363EDF5393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4253370" y="5453526"/>
                  <a:ext cx="1486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21A97FFC-1663-465A-A838-B0D94E6AFA79}"/>
                    </a:ext>
                  </a:extLst>
                </p14:cNvPr>
                <p14:cNvContentPartPr/>
                <p14:nvPr/>
              </p14:nvContentPartPr>
              <p14:xfrm>
                <a:off x="4566210" y="5485206"/>
                <a:ext cx="21960" cy="7020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21A97FFC-1663-465A-A838-B0D94E6AFA79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557210" y="5476206"/>
                  <a:ext cx="396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E8DB6D69-7E62-4BE7-A73F-6A7198BBE56E}"/>
                    </a:ext>
                  </a:extLst>
                </p14:cNvPr>
                <p14:cNvContentPartPr/>
                <p14:nvPr/>
              </p14:nvContentPartPr>
              <p14:xfrm>
                <a:off x="4536690" y="5351286"/>
                <a:ext cx="513720" cy="25416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E8DB6D69-7E62-4BE7-A73F-6A7198BBE56E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4528050" y="5342646"/>
                  <a:ext cx="5313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074D6876-C9F9-4B52-9EF0-0495B8C44631}"/>
                    </a:ext>
                  </a:extLst>
                </p14:cNvPr>
                <p14:cNvContentPartPr/>
                <p14:nvPr/>
              </p14:nvContentPartPr>
              <p14:xfrm>
                <a:off x="4909650" y="5389086"/>
                <a:ext cx="167400" cy="24732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074D6876-C9F9-4B52-9EF0-0495B8C44631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4900650" y="5380446"/>
                  <a:ext cx="185040" cy="264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4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71AD4E7F-CC52-4DA5-9320-61FE6EAD7739}"/>
                  </a:ext>
                </a:extLst>
              </p14:cNvPr>
              <p14:cNvContentPartPr/>
              <p14:nvPr/>
            </p14:nvContentPartPr>
            <p14:xfrm>
              <a:off x="5402850" y="5410686"/>
              <a:ext cx="263880" cy="168480"/>
            </p14:xfrm>
          </p:contentPart>
        </mc:Choice>
        <mc:Fallback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71AD4E7F-CC52-4DA5-9320-61FE6EAD7739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5393850" y="5402046"/>
                <a:ext cx="281520" cy="18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3" name="Group 282">
            <a:extLst>
              <a:ext uri="{FF2B5EF4-FFF2-40B4-BE49-F238E27FC236}">
                <a16:creationId xmlns:a16="http://schemas.microsoft.com/office/drawing/2014/main" id="{4CEB0931-F9C2-40D7-9689-ACE92BA629F0}"/>
              </a:ext>
            </a:extLst>
          </p:cNvPr>
          <p:cNvGrpSpPr/>
          <p:nvPr/>
        </p:nvGrpSpPr>
        <p:grpSpPr>
          <a:xfrm>
            <a:off x="5917290" y="5206926"/>
            <a:ext cx="1112040" cy="366120"/>
            <a:chOff x="5917290" y="5206926"/>
            <a:chExt cx="1112040" cy="36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2190420F-0414-4687-BBF0-E7B485C66CE5}"/>
                    </a:ext>
                  </a:extLst>
                </p14:cNvPr>
                <p14:cNvContentPartPr/>
                <p14:nvPr/>
              </p14:nvContentPartPr>
              <p14:xfrm>
                <a:off x="5917290" y="5395566"/>
                <a:ext cx="111600" cy="14976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2190420F-0414-4687-BBF0-E7B485C66CE5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5908290" y="5386566"/>
                  <a:ext cx="1292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D2E3824F-3E42-41DD-ACC3-058BCE60B658}"/>
                    </a:ext>
                  </a:extLst>
                </p14:cNvPr>
                <p14:cNvContentPartPr/>
                <p14:nvPr/>
              </p14:nvContentPartPr>
              <p14:xfrm>
                <a:off x="6088290" y="5323206"/>
                <a:ext cx="159480" cy="23616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D2E3824F-3E42-41DD-ACC3-058BCE60B658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6079290" y="5314206"/>
                  <a:ext cx="1771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A02D2A12-8990-49C0-9EB1-C04743FE50EE}"/>
                    </a:ext>
                  </a:extLst>
                </p14:cNvPr>
                <p14:cNvContentPartPr/>
                <p14:nvPr/>
              </p14:nvContentPartPr>
              <p14:xfrm>
                <a:off x="6289530" y="5448486"/>
                <a:ext cx="78120" cy="9432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A02D2A12-8990-49C0-9EB1-C04743FE50EE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6280530" y="5439846"/>
                  <a:ext cx="957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F3963C74-15FF-4854-89B2-3038B3D12867}"/>
                    </a:ext>
                  </a:extLst>
                </p14:cNvPr>
                <p14:cNvContentPartPr/>
                <p14:nvPr/>
              </p14:nvContentPartPr>
              <p14:xfrm>
                <a:off x="6415890" y="5407446"/>
                <a:ext cx="191880" cy="12960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F3963C74-15FF-4854-89B2-3038B3D12867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406890" y="5398806"/>
                  <a:ext cx="2095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6C1887CC-F1E8-4BD0-A68C-9084AFC9BA91}"/>
                    </a:ext>
                  </a:extLst>
                </p14:cNvPr>
                <p14:cNvContentPartPr/>
                <p14:nvPr/>
              </p14:nvContentPartPr>
              <p14:xfrm>
                <a:off x="6671130" y="5206926"/>
                <a:ext cx="358200" cy="36612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6C1887CC-F1E8-4BD0-A68C-9084AFC9BA91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662490" y="5197926"/>
                  <a:ext cx="375840" cy="38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A4CFDCE0-F1B4-41C2-BECB-E51DA15C43F6}"/>
              </a:ext>
            </a:extLst>
          </p:cNvPr>
          <p:cNvGrpSpPr/>
          <p:nvPr/>
        </p:nvGrpSpPr>
        <p:grpSpPr>
          <a:xfrm>
            <a:off x="7460970" y="5164446"/>
            <a:ext cx="1984680" cy="701640"/>
            <a:chOff x="7460970" y="5164446"/>
            <a:chExt cx="1984680" cy="70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16B2A63D-67D8-4CB0-AA46-ABAA1BFC229D}"/>
                    </a:ext>
                  </a:extLst>
                </p14:cNvPr>
                <p14:cNvContentPartPr/>
                <p14:nvPr/>
              </p14:nvContentPartPr>
              <p14:xfrm>
                <a:off x="7460970" y="5346246"/>
                <a:ext cx="178920" cy="13824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16B2A63D-67D8-4CB0-AA46-ABAA1BFC229D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7452330" y="5337606"/>
                  <a:ext cx="1965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2873F5E7-B924-489A-AC60-7FA3FACF72C7}"/>
                    </a:ext>
                  </a:extLst>
                </p14:cNvPr>
                <p14:cNvContentPartPr/>
                <p14:nvPr/>
              </p14:nvContentPartPr>
              <p14:xfrm>
                <a:off x="7505610" y="5543166"/>
                <a:ext cx="139680" cy="1152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2873F5E7-B924-489A-AC60-7FA3FACF72C7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7496610" y="5534166"/>
                  <a:ext cx="1573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0096560E-51D2-44A6-AC90-7CDB7B8DE41F}"/>
                    </a:ext>
                  </a:extLst>
                </p14:cNvPr>
                <p14:cNvContentPartPr/>
                <p14:nvPr/>
              </p14:nvContentPartPr>
              <p14:xfrm>
                <a:off x="8098530" y="5164446"/>
                <a:ext cx="19800" cy="19656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0096560E-51D2-44A6-AC90-7CDB7B8DE41F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8089890" y="5155806"/>
                  <a:ext cx="374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F87B064F-5546-4A28-8752-4DDBE2D6EADF}"/>
                    </a:ext>
                  </a:extLst>
                </p14:cNvPr>
                <p14:cNvContentPartPr/>
                <p14:nvPr/>
              </p14:nvContentPartPr>
              <p14:xfrm>
                <a:off x="8107170" y="5192526"/>
                <a:ext cx="155520" cy="13896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F87B064F-5546-4A28-8752-4DDBE2D6EADF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098530" y="5183526"/>
                  <a:ext cx="1731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DCDE9408-07FC-4BF0-A5F7-8A88833393A1}"/>
                    </a:ext>
                  </a:extLst>
                </p14:cNvPr>
                <p14:cNvContentPartPr/>
                <p14:nvPr/>
              </p14:nvContentPartPr>
              <p14:xfrm>
                <a:off x="7814130" y="5400966"/>
                <a:ext cx="1226880" cy="5364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DCDE9408-07FC-4BF0-A5F7-8A88833393A1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7805490" y="5392326"/>
                  <a:ext cx="12445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CC7C99EC-D2B2-4232-8B0D-6546BFE11D1D}"/>
                    </a:ext>
                  </a:extLst>
                </p14:cNvPr>
                <p14:cNvContentPartPr/>
                <p14:nvPr/>
              </p14:nvContentPartPr>
              <p14:xfrm>
                <a:off x="7880730" y="5590326"/>
                <a:ext cx="74880" cy="22896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CC7C99EC-D2B2-4232-8B0D-6546BFE11D1D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7871730" y="5581686"/>
                  <a:ext cx="925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6B1A6362-2E14-4CA3-ADFD-FD1D7B61B7B7}"/>
                    </a:ext>
                  </a:extLst>
                </p14:cNvPr>
                <p14:cNvContentPartPr/>
                <p14:nvPr/>
              </p14:nvContentPartPr>
              <p14:xfrm>
                <a:off x="8005650" y="5667006"/>
                <a:ext cx="124560" cy="9972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6B1A6362-2E14-4CA3-ADFD-FD1D7B61B7B7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7996650" y="5658366"/>
                  <a:ext cx="1422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D509134C-E964-4D5A-93A5-16479E8CDB0D}"/>
                    </a:ext>
                  </a:extLst>
                </p14:cNvPr>
                <p14:cNvContentPartPr/>
                <p14:nvPr/>
              </p14:nvContentPartPr>
              <p14:xfrm>
                <a:off x="8189970" y="5642526"/>
                <a:ext cx="177480" cy="13752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D509134C-E964-4D5A-93A5-16479E8CDB0D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8180970" y="5633886"/>
                  <a:ext cx="1951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948B29C4-E106-43B5-A710-454CB572EE68}"/>
                    </a:ext>
                  </a:extLst>
                </p14:cNvPr>
                <p14:cNvContentPartPr/>
                <p14:nvPr/>
              </p14:nvContentPartPr>
              <p14:xfrm>
                <a:off x="8294730" y="5574486"/>
                <a:ext cx="291600" cy="12780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948B29C4-E106-43B5-A710-454CB572EE68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8286090" y="5565846"/>
                  <a:ext cx="3092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1C86ECEE-4CA5-49FD-8246-27FA8D9C1610}"/>
                    </a:ext>
                  </a:extLst>
                </p14:cNvPr>
                <p14:cNvContentPartPr/>
                <p14:nvPr/>
              </p14:nvContentPartPr>
              <p14:xfrm>
                <a:off x="8516490" y="5610126"/>
                <a:ext cx="43920" cy="14508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1C86ECEE-4CA5-49FD-8246-27FA8D9C1610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8507850" y="5601126"/>
                  <a:ext cx="615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F9419022-F452-4FC4-8023-AD4A0E9A3107}"/>
                    </a:ext>
                  </a:extLst>
                </p14:cNvPr>
                <p14:cNvContentPartPr/>
                <p14:nvPr/>
              </p14:nvContentPartPr>
              <p14:xfrm>
                <a:off x="8659410" y="5518686"/>
                <a:ext cx="159840" cy="29664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F9419022-F452-4FC4-8023-AD4A0E9A3107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8650410" y="5509686"/>
                  <a:ext cx="17748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7F215609-841F-41DE-8E7E-726B49A9E042}"/>
                    </a:ext>
                  </a:extLst>
                </p14:cNvPr>
                <p14:cNvContentPartPr/>
                <p14:nvPr/>
              </p14:nvContentPartPr>
              <p14:xfrm>
                <a:off x="8908890" y="5580246"/>
                <a:ext cx="53640" cy="20088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7F215609-841F-41DE-8E7E-726B49A9E042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8900250" y="5571606"/>
                  <a:ext cx="712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79B2D5FF-39B6-4698-9BD7-9A6BF4A563FA}"/>
                    </a:ext>
                  </a:extLst>
                </p14:cNvPr>
                <p14:cNvContentPartPr/>
                <p14:nvPr/>
              </p14:nvContentPartPr>
              <p14:xfrm>
                <a:off x="8942370" y="5649006"/>
                <a:ext cx="108720" cy="10404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79B2D5FF-39B6-4698-9BD7-9A6BF4A563FA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8933370" y="5640006"/>
                  <a:ext cx="1263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E0C79397-1143-4609-B1D2-A8A0818075A7}"/>
                    </a:ext>
                  </a:extLst>
                </p14:cNvPr>
                <p14:cNvContentPartPr/>
                <p14:nvPr/>
              </p14:nvContentPartPr>
              <p14:xfrm>
                <a:off x="9150450" y="5546406"/>
                <a:ext cx="59760" cy="31968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E0C79397-1143-4609-B1D2-A8A0818075A7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9141450" y="5537406"/>
                  <a:ext cx="7740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F15E36DC-0E92-43F9-A675-44CAA364C876}"/>
                    </a:ext>
                  </a:extLst>
                </p14:cNvPr>
                <p14:cNvContentPartPr/>
                <p14:nvPr/>
              </p14:nvContentPartPr>
              <p14:xfrm>
                <a:off x="9264930" y="5661966"/>
                <a:ext cx="180720" cy="14364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F15E36DC-0E92-43F9-A675-44CAA364C876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9256290" y="5653326"/>
                  <a:ext cx="198360" cy="16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30BBB98A-3083-4EC1-9644-4993622D0C98}"/>
              </a:ext>
            </a:extLst>
          </p:cNvPr>
          <p:cNvGrpSpPr/>
          <p:nvPr/>
        </p:nvGrpSpPr>
        <p:grpSpPr>
          <a:xfrm>
            <a:off x="9590010" y="5330766"/>
            <a:ext cx="144720" cy="85680"/>
            <a:chOff x="9590010" y="5330766"/>
            <a:chExt cx="144720" cy="8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D6D2603C-1AFF-4830-9A9E-6C11924FC8E7}"/>
                    </a:ext>
                  </a:extLst>
                </p14:cNvPr>
                <p14:cNvContentPartPr/>
                <p14:nvPr/>
              </p14:nvContentPartPr>
              <p14:xfrm>
                <a:off x="9590010" y="5330766"/>
                <a:ext cx="123480" cy="2628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D6D2603C-1AFF-4830-9A9E-6C11924FC8E7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9581010" y="5322126"/>
                  <a:ext cx="1411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51E274C4-FEC5-4B0C-9E72-AFB668C53764}"/>
                    </a:ext>
                  </a:extLst>
                </p14:cNvPr>
                <p14:cNvContentPartPr/>
                <p14:nvPr/>
              </p14:nvContentPartPr>
              <p14:xfrm>
                <a:off x="9627450" y="5389086"/>
                <a:ext cx="107280" cy="2736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51E274C4-FEC5-4B0C-9E72-AFB668C53764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9618450" y="5380446"/>
                  <a:ext cx="12492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2D4C2581-8B8B-40DE-BD25-61945D2E2EE3}"/>
              </a:ext>
            </a:extLst>
          </p:cNvPr>
          <p:cNvGrpSpPr/>
          <p:nvPr/>
        </p:nvGrpSpPr>
        <p:grpSpPr>
          <a:xfrm>
            <a:off x="9930210" y="5144286"/>
            <a:ext cx="1019880" cy="602640"/>
            <a:chOff x="9930210" y="5144286"/>
            <a:chExt cx="1019880" cy="60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0680E4C5-7284-4A30-B311-BE8D99AEA094}"/>
                    </a:ext>
                  </a:extLst>
                </p14:cNvPr>
                <p14:cNvContentPartPr/>
                <p14:nvPr/>
              </p14:nvContentPartPr>
              <p14:xfrm>
                <a:off x="10250970" y="5144286"/>
                <a:ext cx="147960" cy="11484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0680E4C5-7284-4A30-B311-BE8D99AEA094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0241970" y="5135646"/>
                  <a:ext cx="1656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15855F41-B24D-4B10-AE83-89DAB012BCD4}"/>
                    </a:ext>
                  </a:extLst>
                </p14:cNvPr>
                <p14:cNvContentPartPr/>
                <p14:nvPr/>
              </p14:nvContentPartPr>
              <p14:xfrm>
                <a:off x="9930210" y="5300526"/>
                <a:ext cx="1013760" cy="7704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15855F41-B24D-4B10-AE83-89DAB012BCD4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9921570" y="5291526"/>
                  <a:ext cx="10314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EE605239-1886-4991-9F3D-8001896D4FCC}"/>
                    </a:ext>
                  </a:extLst>
                </p14:cNvPr>
                <p14:cNvContentPartPr/>
                <p14:nvPr/>
              </p14:nvContentPartPr>
              <p14:xfrm>
                <a:off x="9980610" y="5522286"/>
                <a:ext cx="97200" cy="17604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EE605239-1886-4991-9F3D-8001896D4FCC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9971970" y="5513286"/>
                  <a:ext cx="1148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F538EE82-5C18-4BDC-81C1-6ACA6DF2C3D7}"/>
                    </a:ext>
                  </a:extLst>
                </p14:cNvPr>
                <p14:cNvContentPartPr/>
                <p14:nvPr/>
              </p14:nvContentPartPr>
              <p14:xfrm>
                <a:off x="10141890" y="5535606"/>
                <a:ext cx="132840" cy="12456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F538EE82-5C18-4BDC-81C1-6ACA6DF2C3D7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0132890" y="5526606"/>
                  <a:ext cx="1504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1E1C4E23-4CEE-4B3E-AC33-86C8CA93745F}"/>
                    </a:ext>
                  </a:extLst>
                </p14:cNvPr>
                <p14:cNvContentPartPr/>
                <p14:nvPr/>
              </p14:nvContentPartPr>
              <p14:xfrm>
                <a:off x="10334850" y="5578086"/>
                <a:ext cx="75600" cy="468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1E1C4E23-4CEE-4B3E-AC33-86C8CA93745F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0325850" y="5569086"/>
                  <a:ext cx="932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54802A03-603D-4167-B3D8-FB204620553B}"/>
                    </a:ext>
                  </a:extLst>
                </p14:cNvPr>
                <p14:cNvContentPartPr/>
                <p14:nvPr/>
              </p14:nvContentPartPr>
              <p14:xfrm>
                <a:off x="10474170" y="5440566"/>
                <a:ext cx="53640" cy="22788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54802A03-603D-4167-B3D8-FB204620553B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0465530" y="5431566"/>
                  <a:ext cx="712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E9A15668-23FC-4EE2-9BB4-42A09A2D2D55}"/>
                    </a:ext>
                  </a:extLst>
                </p14:cNvPr>
                <p14:cNvContentPartPr/>
                <p14:nvPr/>
              </p14:nvContentPartPr>
              <p14:xfrm>
                <a:off x="10567410" y="5578086"/>
                <a:ext cx="142200" cy="1908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E9A15668-23FC-4EE2-9BB4-42A09A2D2D55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0558770" y="5569086"/>
                  <a:ext cx="1598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ED4A5AE8-13C0-41CB-B47A-F0D26FEFDB64}"/>
                    </a:ext>
                  </a:extLst>
                </p14:cNvPr>
                <p14:cNvContentPartPr/>
                <p14:nvPr/>
              </p14:nvContentPartPr>
              <p14:xfrm>
                <a:off x="10631130" y="5520486"/>
                <a:ext cx="146520" cy="15696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ED4A5AE8-13C0-41CB-B47A-F0D26FEFDB64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0622490" y="5511846"/>
                  <a:ext cx="1641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9B5E407B-607B-40B4-8912-70DA097E8412}"/>
                    </a:ext>
                  </a:extLst>
                </p14:cNvPr>
                <p14:cNvContentPartPr/>
                <p14:nvPr/>
              </p14:nvContentPartPr>
              <p14:xfrm>
                <a:off x="10839570" y="5435886"/>
                <a:ext cx="110520" cy="31104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9B5E407B-607B-40B4-8912-70DA097E8412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0830930" y="5426886"/>
                  <a:ext cx="128160" cy="32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D3382DC5-3415-4AB1-BF92-892489F6C0CF}"/>
              </a:ext>
            </a:extLst>
          </p:cNvPr>
          <p:cNvGrpSpPr/>
          <p:nvPr/>
        </p:nvGrpSpPr>
        <p:grpSpPr>
          <a:xfrm>
            <a:off x="184290" y="6283326"/>
            <a:ext cx="281520" cy="333000"/>
            <a:chOff x="184290" y="6283326"/>
            <a:chExt cx="281520" cy="33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E734432E-D2AE-4A3D-BB31-1F8F4D44BD88}"/>
                    </a:ext>
                  </a:extLst>
                </p14:cNvPr>
                <p14:cNvContentPartPr/>
                <p14:nvPr/>
              </p14:nvContentPartPr>
              <p14:xfrm>
                <a:off x="233970" y="6295926"/>
                <a:ext cx="37080" cy="32040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E734432E-D2AE-4A3D-BB31-1F8F4D44BD88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224970" y="6287286"/>
                  <a:ext cx="5472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C605FCD1-14EE-4EAE-BA27-0E459262CFA7}"/>
                    </a:ext>
                  </a:extLst>
                </p14:cNvPr>
                <p14:cNvContentPartPr/>
                <p14:nvPr/>
              </p14:nvContentPartPr>
              <p14:xfrm>
                <a:off x="184290" y="6283326"/>
                <a:ext cx="153360" cy="16128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C605FCD1-14EE-4EAE-BA27-0E459262CFA7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75650" y="6274686"/>
                  <a:ext cx="1710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E1BA6370-C58E-4298-B421-C468543ECF74}"/>
                    </a:ext>
                  </a:extLst>
                </p14:cNvPr>
                <p14:cNvContentPartPr/>
                <p14:nvPr/>
              </p14:nvContentPartPr>
              <p14:xfrm>
                <a:off x="373650" y="6424806"/>
                <a:ext cx="92160" cy="16488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E1BA6370-C58E-4298-B421-C468543ECF74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365010" y="6415806"/>
                  <a:ext cx="109800" cy="18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7AEFF4E3-69A9-4EF3-8F7E-75A0EF3A0E0E}"/>
              </a:ext>
            </a:extLst>
          </p:cNvPr>
          <p:cNvGrpSpPr/>
          <p:nvPr/>
        </p:nvGrpSpPr>
        <p:grpSpPr>
          <a:xfrm>
            <a:off x="654810" y="6280086"/>
            <a:ext cx="1122480" cy="288000"/>
            <a:chOff x="654810" y="6280086"/>
            <a:chExt cx="1122480" cy="28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AEBE3C12-AB2B-4BA2-AC6A-AC3FED2FEED8}"/>
                    </a:ext>
                  </a:extLst>
                </p14:cNvPr>
                <p14:cNvContentPartPr/>
                <p14:nvPr/>
              </p14:nvContentPartPr>
              <p14:xfrm>
                <a:off x="654810" y="6280086"/>
                <a:ext cx="86400" cy="28764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AEBE3C12-AB2B-4BA2-AC6A-AC3FED2FEED8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646170" y="6271446"/>
                  <a:ext cx="10404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01D34090-A55F-400F-B925-40842F7D7BF6}"/>
                    </a:ext>
                  </a:extLst>
                </p14:cNvPr>
                <p14:cNvContentPartPr/>
                <p14:nvPr/>
              </p14:nvContentPartPr>
              <p14:xfrm>
                <a:off x="797010" y="6402126"/>
                <a:ext cx="129600" cy="15300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01D34090-A55F-400F-B925-40842F7D7BF6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788370" y="6393126"/>
                  <a:ext cx="1472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7C7D36CF-B11D-476A-BAE2-6DA1DCEB3F40}"/>
                    </a:ext>
                  </a:extLst>
                </p14:cNvPr>
                <p14:cNvContentPartPr/>
                <p14:nvPr/>
              </p14:nvContentPartPr>
              <p14:xfrm>
                <a:off x="972690" y="6426606"/>
                <a:ext cx="129240" cy="11772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7C7D36CF-B11D-476A-BAE2-6DA1DCEB3F40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963690" y="6417966"/>
                  <a:ext cx="1468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1DDDF0E3-5CB9-4900-B02A-36626A0D8840}"/>
                    </a:ext>
                  </a:extLst>
                </p14:cNvPr>
                <p14:cNvContentPartPr/>
                <p14:nvPr/>
              </p14:nvContentPartPr>
              <p14:xfrm>
                <a:off x="1141530" y="6414006"/>
                <a:ext cx="79920" cy="13356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1DDDF0E3-5CB9-4900-B02A-36626A0D8840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132890" y="6405366"/>
                  <a:ext cx="975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20FE44B1-5C6D-4368-9B3E-7B895CD92284}"/>
                    </a:ext>
                  </a:extLst>
                </p14:cNvPr>
                <p14:cNvContentPartPr/>
                <p14:nvPr/>
              </p14:nvContentPartPr>
              <p14:xfrm>
                <a:off x="1267890" y="6410766"/>
                <a:ext cx="74160" cy="13572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20FE44B1-5C6D-4368-9B3E-7B895CD92284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258890" y="6402126"/>
                  <a:ext cx="918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3AEBFC82-E064-428B-8DF7-16021FC939F9}"/>
                    </a:ext>
                  </a:extLst>
                </p14:cNvPr>
                <p14:cNvContentPartPr/>
                <p14:nvPr/>
              </p14:nvContentPartPr>
              <p14:xfrm>
                <a:off x="1375170" y="6426966"/>
                <a:ext cx="108000" cy="13176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3AEBFC82-E064-428B-8DF7-16021FC939F9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366170" y="6418326"/>
                  <a:ext cx="1256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C9A94504-7A55-4810-850D-231A07F0B785}"/>
                    </a:ext>
                  </a:extLst>
                </p14:cNvPr>
                <p14:cNvContentPartPr/>
                <p14:nvPr/>
              </p14:nvContentPartPr>
              <p14:xfrm>
                <a:off x="1514130" y="6434166"/>
                <a:ext cx="100440" cy="12744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C9A94504-7A55-4810-850D-231A07F0B785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505130" y="6425526"/>
                  <a:ext cx="1180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DFD841AD-F30F-4666-9BAA-C9F671D1B2EE}"/>
                    </a:ext>
                  </a:extLst>
                </p14:cNvPr>
                <p14:cNvContentPartPr/>
                <p14:nvPr/>
              </p14:nvContentPartPr>
              <p14:xfrm>
                <a:off x="1654890" y="6315006"/>
                <a:ext cx="122400" cy="253080"/>
              </p14:xfrm>
            </p:contentPart>
          </mc:Choice>
          <mc:Fallback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DFD841AD-F30F-4666-9BAA-C9F671D1B2EE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646250" y="6306006"/>
                  <a:ext cx="140040" cy="27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6CB08440-0A73-47C2-A884-6B5DF3F40626}"/>
              </a:ext>
            </a:extLst>
          </p:cNvPr>
          <p:cNvGrpSpPr/>
          <p:nvPr/>
        </p:nvGrpSpPr>
        <p:grpSpPr>
          <a:xfrm>
            <a:off x="2016330" y="6394206"/>
            <a:ext cx="218880" cy="143280"/>
            <a:chOff x="2016330" y="6394206"/>
            <a:chExt cx="218880" cy="14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9A49EA79-859A-4076-B391-BF50C3DD3045}"/>
                    </a:ext>
                  </a:extLst>
                </p14:cNvPr>
                <p14:cNvContentPartPr/>
                <p14:nvPr/>
              </p14:nvContentPartPr>
              <p14:xfrm>
                <a:off x="2048010" y="6426606"/>
                <a:ext cx="32400" cy="11088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9A49EA79-859A-4076-B391-BF50C3DD3045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2039370" y="6417966"/>
                  <a:ext cx="500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85B35D30-E45D-473D-9469-428A0393C6ED}"/>
                    </a:ext>
                  </a:extLst>
                </p14:cNvPr>
                <p14:cNvContentPartPr/>
                <p14:nvPr/>
              </p14:nvContentPartPr>
              <p14:xfrm>
                <a:off x="2016330" y="6394206"/>
                <a:ext cx="218880" cy="12672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85B35D30-E45D-473D-9469-428A0393C6ED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2007690" y="6385206"/>
                  <a:ext cx="236520" cy="14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39A74811-5E72-42E4-A5B0-7DB776944CFC}"/>
              </a:ext>
            </a:extLst>
          </p:cNvPr>
          <p:cNvGrpSpPr/>
          <p:nvPr/>
        </p:nvGrpSpPr>
        <p:grpSpPr>
          <a:xfrm>
            <a:off x="2403330" y="6344886"/>
            <a:ext cx="267120" cy="192960"/>
            <a:chOff x="2403330" y="6344886"/>
            <a:chExt cx="267120" cy="19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604F9FBD-707B-4B6A-A4B5-B1FA22C02D15}"/>
                    </a:ext>
                  </a:extLst>
                </p14:cNvPr>
                <p14:cNvContentPartPr/>
                <p14:nvPr/>
              </p14:nvContentPartPr>
              <p14:xfrm>
                <a:off x="2403330" y="6396006"/>
                <a:ext cx="118080" cy="10512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604F9FBD-707B-4B6A-A4B5-B1FA22C02D15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2394330" y="6387006"/>
                  <a:ext cx="1357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96FBA475-AAE1-497D-81A2-131544729CFA}"/>
                    </a:ext>
                  </a:extLst>
                </p14:cNvPr>
                <p14:cNvContentPartPr/>
                <p14:nvPr/>
              </p14:nvContentPartPr>
              <p14:xfrm>
                <a:off x="2554530" y="6344886"/>
                <a:ext cx="115920" cy="19296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96FBA475-AAE1-497D-81A2-131544729CFA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2545530" y="6335886"/>
                  <a:ext cx="133560" cy="21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FCFCC84B-F7EE-4B51-8F48-A4A32C638921}"/>
              </a:ext>
            </a:extLst>
          </p:cNvPr>
          <p:cNvGrpSpPr/>
          <p:nvPr/>
        </p:nvGrpSpPr>
        <p:grpSpPr>
          <a:xfrm>
            <a:off x="2928570" y="6231846"/>
            <a:ext cx="1329120" cy="386280"/>
            <a:chOff x="2928570" y="6231846"/>
            <a:chExt cx="1329120" cy="38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4A2DE81F-1B5B-484A-8D6B-CDE48DA7ECA7}"/>
                    </a:ext>
                  </a:extLst>
                </p14:cNvPr>
                <p14:cNvContentPartPr/>
                <p14:nvPr/>
              </p14:nvContentPartPr>
              <p14:xfrm>
                <a:off x="2928570" y="6339486"/>
                <a:ext cx="65880" cy="15984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4A2DE81F-1B5B-484A-8D6B-CDE48DA7ECA7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2919570" y="6330846"/>
                  <a:ext cx="835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C083E12A-262C-42F3-B47C-2E2E717B0C2D}"/>
                    </a:ext>
                  </a:extLst>
                </p14:cNvPr>
                <p14:cNvContentPartPr/>
                <p14:nvPr/>
              </p14:nvContentPartPr>
              <p14:xfrm>
                <a:off x="3110370" y="6287646"/>
                <a:ext cx="65160" cy="23652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C083E12A-262C-42F3-B47C-2E2E717B0C2D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3101730" y="6279006"/>
                  <a:ext cx="828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E633DD99-B45B-4B66-B13E-C90C35F44BEB}"/>
                    </a:ext>
                  </a:extLst>
                </p14:cNvPr>
                <p14:cNvContentPartPr/>
                <p14:nvPr/>
              </p14:nvContentPartPr>
              <p14:xfrm>
                <a:off x="3071490" y="6401406"/>
                <a:ext cx="113400" cy="1296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E633DD99-B45B-4B66-B13E-C90C35F44BEB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3062850" y="6392406"/>
                  <a:ext cx="1310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56CF414D-72E9-4A66-AC34-8DEDE6A2E908}"/>
                    </a:ext>
                  </a:extLst>
                </p14:cNvPr>
                <p14:cNvContentPartPr/>
                <p14:nvPr/>
              </p14:nvContentPartPr>
              <p14:xfrm>
                <a:off x="3237810" y="6383766"/>
                <a:ext cx="151200" cy="14508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56CF414D-72E9-4A66-AC34-8DEDE6A2E908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3229170" y="6374766"/>
                  <a:ext cx="1688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7E493775-671C-41F3-AEF7-9E66C3664C60}"/>
                    </a:ext>
                  </a:extLst>
                </p14:cNvPr>
                <p14:cNvContentPartPr/>
                <p14:nvPr/>
              </p14:nvContentPartPr>
              <p14:xfrm>
                <a:off x="3456330" y="6347046"/>
                <a:ext cx="177120" cy="19908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7E493775-671C-41F3-AEF7-9E66C3664C60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3447330" y="6338406"/>
                  <a:ext cx="1947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8C1905E7-3401-45A8-A03A-F10BB4ECBF50}"/>
                    </a:ext>
                  </a:extLst>
                </p14:cNvPr>
                <p14:cNvContentPartPr/>
                <p14:nvPr/>
              </p14:nvContentPartPr>
              <p14:xfrm>
                <a:off x="3547410" y="6381606"/>
                <a:ext cx="183960" cy="13752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8C1905E7-3401-45A8-A03A-F10BB4ECBF50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3538410" y="6372966"/>
                  <a:ext cx="2016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62FB92B4-B366-4A9F-BB34-A319F5C4AA52}"/>
                    </a:ext>
                  </a:extLst>
                </p14:cNvPr>
                <p14:cNvContentPartPr/>
                <p14:nvPr/>
              </p14:nvContentPartPr>
              <p14:xfrm>
                <a:off x="3711930" y="6370086"/>
                <a:ext cx="236160" cy="14832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62FB92B4-B366-4A9F-BB34-A319F5C4AA52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3703290" y="6361446"/>
                  <a:ext cx="2538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4427A819-1FD6-41F8-BD99-39348B6D9222}"/>
                    </a:ext>
                  </a:extLst>
                </p14:cNvPr>
                <p14:cNvContentPartPr/>
                <p14:nvPr/>
              </p14:nvContentPartPr>
              <p14:xfrm>
                <a:off x="4005690" y="6379086"/>
                <a:ext cx="68760" cy="12024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4427A819-1FD6-41F8-BD99-39348B6D9222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3997050" y="6370446"/>
                  <a:ext cx="864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77B57D68-70B0-401E-BA8E-2F1CF73C1791}"/>
                    </a:ext>
                  </a:extLst>
                </p14:cNvPr>
                <p14:cNvContentPartPr/>
                <p14:nvPr/>
              </p14:nvContentPartPr>
              <p14:xfrm>
                <a:off x="4116210" y="6231846"/>
                <a:ext cx="141480" cy="38628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77B57D68-70B0-401E-BA8E-2F1CF73C1791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4107570" y="6222846"/>
                  <a:ext cx="159120" cy="40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FEBF7D43-868C-4F31-B492-A701EA68D39A}"/>
              </a:ext>
            </a:extLst>
          </p:cNvPr>
          <p:cNvGrpSpPr/>
          <p:nvPr/>
        </p:nvGrpSpPr>
        <p:grpSpPr>
          <a:xfrm>
            <a:off x="4830810" y="6151206"/>
            <a:ext cx="1308600" cy="476280"/>
            <a:chOff x="4830810" y="6151206"/>
            <a:chExt cx="1308600" cy="47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04CC903D-CE11-456C-981D-8C8549DB09E9}"/>
                    </a:ext>
                  </a:extLst>
                </p14:cNvPr>
                <p14:cNvContentPartPr/>
                <p14:nvPr/>
              </p14:nvContentPartPr>
              <p14:xfrm>
                <a:off x="4830810" y="6223566"/>
                <a:ext cx="111240" cy="40392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04CC903D-CE11-456C-981D-8C8549DB09E9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4821810" y="6214926"/>
                  <a:ext cx="12888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6EF1BA0B-9489-4B0B-990B-69C4C73EAE07}"/>
                    </a:ext>
                  </a:extLst>
                </p14:cNvPr>
                <p14:cNvContentPartPr/>
                <p14:nvPr/>
              </p14:nvContentPartPr>
              <p14:xfrm>
                <a:off x="5018730" y="6340206"/>
                <a:ext cx="50760" cy="20484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6EF1BA0B-9489-4B0B-990B-69C4C73EAE07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5009730" y="6331206"/>
                  <a:ext cx="684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571A6BB9-2042-4BA2-966C-3855FE5E3734}"/>
                    </a:ext>
                  </a:extLst>
                </p14:cNvPr>
                <p14:cNvContentPartPr/>
                <p14:nvPr/>
              </p14:nvContentPartPr>
              <p14:xfrm>
                <a:off x="5190090" y="6420126"/>
                <a:ext cx="153000" cy="19080"/>
              </p14:xfrm>
            </p:contentPart>
          </mc:Choice>
          <mc:Fallback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571A6BB9-2042-4BA2-966C-3855FE5E3734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5181450" y="6411126"/>
                  <a:ext cx="1706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92A159A9-D1FC-485C-A13E-A58825EABD96}"/>
                    </a:ext>
                  </a:extLst>
                </p14:cNvPr>
                <p14:cNvContentPartPr/>
                <p14:nvPr/>
              </p14:nvContentPartPr>
              <p14:xfrm>
                <a:off x="5571690" y="6151206"/>
                <a:ext cx="149040" cy="15408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92A159A9-D1FC-485C-A13E-A58825EABD96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5563050" y="6142566"/>
                  <a:ext cx="1666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1877CA94-F73D-4A38-B463-65BE10AC26B8}"/>
                    </a:ext>
                  </a:extLst>
                </p14:cNvPr>
                <p14:cNvContentPartPr/>
                <p14:nvPr/>
              </p14:nvContentPartPr>
              <p14:xfrm>
                <a:off x="5453610" y="6346686"/>
                <a:ext cx="685800" cy="3384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1877CA94-F73D-4A38-B463-65BE10AC26B8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5444610" y="6338046"/>
                  <a:ext cx="703440" cy="5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46">
            <p14:nvContentPartPr>
              <p14:cNvPr id="353" name="Ink 352">
                <a:extLst>
                  <a:ext uri="{FF2B5EF4-FFF2-40B4-BE49-F238E27FC236}">
                    <a16:creationId xmlns:a16="http://schemas.microsoft.com/office/drawing/2014/main" id="{E0F6801C-B62B-431F-B370-448507A078E5}"/>
                  </a:ext>
                </a:extLst>
              </p14:cNvPr>
              <p14:cNvContentPartPr/>
              <p14:nvPr/>
            </p14:nvContentPartPr>
            <p14:xfrm>
              <a:off x="5681130" y="6484206"/>
              <a:ext cx="165960" cy="133200"/>
            </p14:xfrm>
          </p:contentPart>
        </mc:Choice>
        <mc:Fallback>
          <p:pic>
            <p:nvPicPr>
              <p:cNvPr id="353" name="Ink 352">
                <a:extLst>
                  <a:ext uri="{FF2B5EF4-FFF2-40B4-BE49-F238E27FC236}">
                    <a16:creationId xmlns:a16="http://schemas.microsoft.com/office/drawing/2014/main" id="{E0F6801C-B62B-431F-B370-448507A078E5}"/>
                  </a:ext>
                </a:extLst>
              </p:cNvPr>
              <p:cNvPicPr/>
              <p:nvPr/>
            </p:nvPicPr>
            <p:blipFill>
              <a:blip r:embed="rId547"/>
              <a:stretch>
                <a:fillRect/>
              </a:stretch>
            </p:blipFill>
            <p:spPr>
              <a:xfrm>
                <a:off x="5672130" y="6475566"/>
                <a:ext cx="18360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8">
            <p14:nvContentPartPr>
              <p14:cNvPr id="354" name="Ink 353">
                <a:extLst>
                  <a:ext uri="{FF2B5EF4-FFF2-40B4-BE49-F238E27FC236}">
                    <a16:creationId xmlns:a16="http://schemas.microsoft.com/office/drawing/2014/main" id="{2D141D9F-A5E0-42FD-A1CA-661AF0C7DEE2}"/>
                  </a:ext>
                </a:extLst>
              </p14:cNvPr>
              <p14:cNvContentPartPr/>
              <p14:nvPr/>
            </p14:nvContentPartPr>
            <p14:xfrm>
              <a:off x="6078570" y="6168126"/>
              <a:ext cx="145440" cy="422640"/>
            </p14:xfrm>
          </p:contentPart>
        </mc:Choice>
        <mc:Fallback>
          <p:pic>
            <p:nvPicPr>
              <p:cNvPr id="354" name="Ink 353">
                <a:extLst>
                  <a:ext uri="{FF2B5EF4-FFF2-40B4-BE49-F238E27FC236}">
                    <a16:creationId xmlns:a16="http://schemas.microsoft.com/office/drawing/2014/main" id="{2D141D9F-A5E0-42FD-A1CA-661AF0C7DEE2}"/>
                  </a:ext>
                </a:extLst>
              </p:cNvPr>
              <p:cNvPicPr/>
              <p:nvPr/>
            </p:nvPicPr>
            <p:blipFill>
              <a:blip r:embed="rId549"/>
              <a:stretch>
                <a:fillRect/>
              </a:stretch>
            </p:blipFill>
            <p:spPr>
              <a:xfrm>
                <a:off x="6069570" y="6159486"/>
                <a:ext cx="163080" cy="44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79" name="Group 378">
            <a:extLst>
              <a:ext uri="{FF2B5EF4-FFF2-40B4-BE49-F238E27FC236}">
                <a16:creationId xmlns:a16="http://schemas.microsoft.com/office/drawing/2014/main" id="{B0194B35-4CC8-46B7-B323-009591A45821}"/>
              </a:ext>
            </a:extLst>
          </p:cNvPr>
          <p:cNvGrpSpPr/>
          <p:nvPr/>
        </p:nvGrpSpPr>
        <p:grpSpPr>
          <a:xfrm>
            <a:off x="6315810" y="6132846"/>
            <a:ext cx="3225960" cy="521640"/>
            <a:chOff x="6315810" y="6132846"/>
            <a:chExt cx="3225960" cy="52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E71EC035-064E-49D8-B62F-76675F426F03}"/>
                    </a:ext>
                  </a:extLst>
                </p14:cNvPr>
                <p14:cNvContentPartPr/>
                <p14:nvPr/>
              </p14:nvContentPartPr>
              <p14:xfrm>
                <a:off x="6315810" y="6353886"/>
                <a:ext cx="15840" cy="648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E71EC035-064E-49D8-B62F-76675F426F0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306810" y="6344886"/>
                  <a:ext cx="334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DBFD248B-E8AD-46F3-B4F7-A729F4D32E86}"/>
                    </a:ext>
                  </a:extLst>
                </p14:cNvPr>
                <p14:cNvContentPartPr/>
                <p14:nvPr/>
              </p14:nvContentPartPr>
              <p14:xfrm>
                <a:off x="6411570" y="6177486"/>
                <a:ext cx="78120" cy="448920"/>
              </p14:xfrm>
            </p:contentPart>
          </mc:Choice>
          <mc:Fallback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DBFD248B-E8AD-46F3-B4F7-A729F4D32E86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6402570" y="6168846"/>
                  <a:ext cx="9576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422D3379-0B0F-46EF-9596-BC101A15EB24}"/>
                    </a:ext>
                  </a:extLst>
                </p14:cNvPr>
                <p14:cNvContentPartPr/>
                <p14:nvPr/>
              </p14:nvContentPartPr>
              <p14:xfrm>
                <a:off x="6572850" y="6297726"/>
                <a:ext cx="27000" cy="217080"/>
              </p14:xfrm>
            </p:contentPart>
          </mc:Choice>
          <mc:Fallback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422D3379-0B0F-46EF-9596-BC101A15EB24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6564210" y="6289086"/>
                  <a:ext cx="446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B9B7FFB7-B769-4583-A106-5DA15CADE4B2}"/>
                    </a:ext>
                  </a:extLst>
                </p14:cNvPr>
                <p14:cNvContentPartPr/>
                <p14:nvPr/>
              </p14:nvContentPartPr>
              <p14:xfrm>
                <a:off x="6679050" y="6392046"/>
                <a:ext cx="116280" cy="6480"/>
              </p14:xfrm>
            </p:contentPart>
          </mc:Choice>
          <mc:Fallback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B9B7FFB7-B769-4583-A106-5DA15CADE4B2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6670050" y="6383406"/>
                  <a:ext cx="1339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06706544-10C6-47B1-B44E-AB0C82389923}"/>
                    </a:ext>
                  </a:extLst>
                </p14:cNvPr>
                <p14:cNvContentPartPr/>
                <p14:nvPr/>
              </p14:nvContentPartPr>
              <p14:xfrm>
                <a:off x="7003770" y="6132846"/>
                <a:ext cx="138240" cy="138600"/>
              </p14:xfrm>
            </p:contentPart>
          </mc:Choice>
          <mc:Fallback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06706544-10C6-47B1-B44E-AB0C82389923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6994770" y="6124206"/>
                  <a:ext cx="1558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1A0AEE76-729B-4D5A-AD74-BE8B8A6A50F5}"/>
                    </a:ext>
                  </a:extLst>
                </p14:cNvPr>
                <p14:cNvContentPartPr/>
                <p14:nvPr/>
              </p14:nvContentPartPr>
              <p14:xfrm>
                <a:off x="6878490" y="6369366"/>
                <a:ext cx="573840" cy="36000"/>
              </p14:xfrm>
            </p:contentPart>
          </mc:Choice>
          <mc:Fallback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1A0AEE76-729B-4D5A-AD74-BE8B8A6A50F5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6869490" y="6360726"/>
                  <a:ext cx="5914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09AC65FA-20A6-4418-A5E3-A4CA04C7CF6F}"/>
                    </a:ext>
                  </a:extLst>
                </p14:cNvPr>
                <p14:cNvContentPartPr/>
                <p14:nvPr/>
              </p14:nvContentPartPr>
              <p14:xfrm>
                <a:off x="7011690" y="6498606"/>
                <a:ext cx="127080" cy="143640"/>
              </p14:xfrm>
            </p:contentPart>
          </mc:Choice>
          <mc:Fallback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09AC65FA-20A6-4418-A5E3-A4CA04C7CF6F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7002690" y="6489606"/>
                  <a:ext cx="1447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174BB226-FCFC-4A75-80E6-5BFCE84CC414}"/>
                    </a:ext>
                  </a:extLst>
                </p14:cNvPr>
                <p14:cNvContentPartPr/>
                <p14:nvPr/>
              </p14:nvContentPartPr>
              <p14:xfrm>
                <a:off x="7215090" y="6587166"/>
                <a:ext cx="73800" cy="7560"/>
              </p14:xfrm>
            </p:contentPart>
          </mc:Choice>
          <mc:Fallback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174BB226-FCFC-4A75-80E6-5BFCE84CC414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7206450" y="6578166"/>
                  <a:ext cx="91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CBDD333D-CD9A-43E3-87A8-DC04E29AAC75}"/>
                    </a:ext>
                  </a:extLst>
                </p14:cNvPr>
                <p14:cNvContentPartPr/>
                <p14:nvPr/>
              </p14:nvContentPartPr>
              <p14:xfrm>
                <a:off x="7371330" y="6510486"/>
                <a:ext cx="51480" cy="144000"/>
              </p14:xfrm>
            </p:contentPart>
          </mc:Choice>
          <mc:Fallback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CBDD333D-CD9A-43E3-87A8-DC04E29AAC75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7362690" y="6501846"/>
                  <a:ext cx="691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1030CF66-A4FB-4686-BDBF-5F9FC790A567}"/>
                    </a:ext>
                  </a:extLst>
                </p14:cNvPr>
                <p14:cNvContentPartPr/>
                <p14:nvPr/>
              </p14:nvContentPartPr>
              <p14:xfrm>
                <a:off x="7480050" y="6166326"/>
                <a:ext cx="183240" cy="428400"/>
              </p14:xfrm>
            </p:contentPart>
          </mc:Choice>
          <mc:Fallback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1030CF66-A4FB-4686-BDBF-5F9FC790A567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7471410" y="6157686"/>
                  <a:ext cx="20088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B72B3DB5-AD6B-4903-A6CC-0E09FE1970F6}"/>
                    </a:ext>
                  </a:extLst>
                </p14:cNvPr>
                <p14:cNvContentPartPr/>
                <p14:nvPr/>
              </p14:nvContentPartPr>
              <p14:xfrm>
                <a:off x="7781730" y="6394206"/>
                <a:ext cx="6480" cy="18000"/>
              </p14:xfrm>
            </p:contentPart>
          </mc:Choice>
          <mc:Fallback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B72B3DB5-AD6B-4903-A6CC-0E09FE1970F6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7773090" y="6385206"/>
                  <a:ext cx="241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81501034-A9C7-49C9-A82C-F2DCA51F42A9}"/>
                    </a:ext>
                  </a:extLst>
                </p14:cNvPr>
                <p14:cNvContentPartPr/>
                <p14:nvPr/>
              </p14:nvContentPartPr>
              <p14:xfrm>
                <a:off x="7832130" y="6187206"/>
                <a:ext cx="123480" cy="397440"/>
              </p14:xfrm>
            </p:contentPart>
          </mc:Choice>
          <mc:Fallback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81501034-A9C7-49C9-A82C-F2DCA51F42A9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7823490" y="6178206"/>
                  <a:ext cx="14112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E876C135-8AB6-48E4-AE17-70592E8E2073}"/>
                    </a:ext>
                  </a:extLst>
                </p14:cNvPr>
                <p14:cNvContentPartPr/>
                <p14:nvPr/>
              </p14:nvContentPartPr>
              <p14:xfrm>
                <a:off x="8006010" y="6248046"/>
                <a:ext cx="30960" cy="197640"/>
              </p14:xfrm>
            </p:contentPart>
          </mc:Choice>
          <mc:Fallback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E876C135-8AB6-48E4-AE17-70592E8E2073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7997370" y="6239046"/>
                  <a:ext cx="486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597894DD-AB8D-4F01-B641-2E630411EF60}"/>
                    </a:ext>
                  </a:extLst>
                </p14:cNvPr>
                <p14:cNvContentPartPr/>
                <p14:nvPr/>
              </p14:nvContentPartPr>
              <p14:xfrm>
                <a:off x="8136330" y="6356406"/>
                <a:ext cx="70200" cy="3600"/>
              </p14:xfrm>
            </p:contentPart>
          </mc:Choice>
          <mc:Fallback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597894DD-AB8D-4F01-B641-2E630411EF60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8127330" y="6347406"/>
                  <a:ext cx="878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741C7703-1694-42C3-B026-030D77059040}"/>
                    </a:ext>
                  </a:extLst>
                </p14:cNvPr>
                <p14:cNvContentPartPr/>
                <p14:nvPr/>
              </p14:nvContentPartPr>
              <p14:xfrm>
                <a:off x="8326410" y="6138246"/>
                <a:ext cx="156240" cy="133920"/>
              </p14:xfrm>
            </p:contentPart>
          </mc:Choice>
          <mc:Fallback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741C7703-1694-42C3-B026-030D77059040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8317770" y="6129246"/>
                  <a:ext cx="1738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581F41B8-62A7-44E8-9F07-8044557E3CDB}"/>
                    </a:ext>
                  </a:extLst>
                </p14:cNvPr>
                <p14:cNvContentPartPr/>
                <p14:nvPr/>
              </p14:nvContentPartPr>
              <p14:xfrm>
                <a:off x="8283930" y="6345246"/>
                <a:ext cx="388080" cy="256320"/>
              </p14:xfrm>
            </p:contentPart>
          </mc:Choice>
          <mc:Fallback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581F41B8-62A7-44E8-9F07-8044557E3CDB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8274930" y="6336246"/>
                  <a:ext cx="4057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8F3EAFDE-CCAC-4C71-B159-2E7A55331601}"/>
                    </a:ext>
                  </a:extLst>
                </p14:cNvPr>
                <p14:cNvContentPartPr/>
                <p14:nvPr/>
              </p14:nvContentPartPr>
              <p14:xfrm>
                <a:off x="8530530" y="6543966"/>
                <a:ext cx="65520" cy="10080"/>
              </p14:xfrm>
            </p:contentPart>
          </mc:Choice>
          <mc:Fallback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8F3EAFDE-CCAC-4C71-B159-2E7A55331601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8521530" y="6535326"/>
                  <a:ext cx="831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BCE7A824-91F5-48ED-87B6-99555609A5B8}"/>
                    </a:ext>
                  </a:extLst>
                </p14:cNvPr>
                <p14:cNvContentPartPr/>
                <p14:nvPr/>
              </p14:nvContentPartPr>
              <p14:xfrm>
                <a:off x="8603250" y="6465126"/>
                <a:ext cx="165600" cy="145080"/>
              </p14:xfrm>
            </p:contentPart>
          </mc:Choice>
          <mc:Fallback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BCE7A824-91F5-48ED-87B6-99555609A5B8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8594610" y="6456486"/>
                  <a:ext cx="1832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F5ED8A87-6FCF-4AA0-A034-D250402D6DE4}"/>
                    </a:ext>
                  </a:extLst>
                </p14:cNvPr>
                <p14:cNvContentPartPr/>
                <p14:nvPr/>
              </p14:nvContentPartPr>
              <p14:xfrm>
                <a:off x="8832570" y="6204846"/>
                <a:ext cx="138600" cy="410760"/>
              </p14:xfrm>
            </p:contentPart>
          </mc:Choice>
          <mc:Fallback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F5ED8A87-6FCF-4AA0-A034-D250402D6DE4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8823930" y="6196206"/>
                  <a:ext cx="15624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53A94B0D-64A9-4344-9D96-BC71BEDDD487}"/>
                    </a:ext>
                  </a:extLst>
                </p14:cNvPr>
                <p14:cNvContentPartPr/>
                <p14:nvPr/>
              </p14:nvContentPartPr>
              <p14:xfrm>
                <a:off x="9123090" y="6481326"/>
                <a:ext cx="19440" cy="4320"/>
              </p14:xfrm>
            </p:contentPart>
          </mc:Choice>
          <mc:Fallback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53A94B0D-64A9-4344-9D96-BC71BEDDD487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9114090" y="6472326"/>
                  <a:ext cx="370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32799A01-9B2C-4F2C-A194-26D8CA305BAA}"/>
                    </a:ext>
                  </a:extLst>
                </p14:cNvPr>
                <p14:cNvContentPartPr/>
                <p14:nvPr/>
              </p14:nvContentPartPr>
              <p14:xfrm>
                <a:off x="9244770" y="6479886"/>
                <a:ext cx="162720" cy="28080"/>
              </p14:xfrm>
            </p:contentPart>
          </mc:Choice>
          <mc:Fallback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32799A01-9B2C-4F2C-A194-26D8CA305BAA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9235770" y="6470886"/>
                  <a:ext cx="1803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95BAF4C3-6D66-4610-9948-629CD92AA5BC}"/>
                    </a:ext>
                  </a:extLst>
                </p14:cNvPr>
                <p14:cNvContentPartPr/>
                <p14:nvPr/>
              </p14:nvContentPartPr>
              <p14:xfrm>
                <a:off x="9475890" y="6439926"/>
                <a:ext cx="65880" cy="33840"/>
              </p14:xfrm>
            </p:contentPart>
          </mc:Choice>
          <mc:Fallback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95BAF4C3-6D66-4610-9948-629CD92AA5BC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9467250" y="6431286"/>
                  <a:ext cx="83520" cy="5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93">
            <p14:nvContentPartPr>
              <p14:cNvPr id="380" name="Ink 379">
                <a:extLst>
                  <a:ext uri="{FF2B5EF4-FFF2-40B4-BE49-F238E27FC236}">
                    <a16:creationId xmlns:a16="http://schemas.microsoft.com/office/drawing/2014/main" id="{44EE32E0-25C5-4DAB-8E28-12AC68223F9C}"/>
                  </a:ext>
                </a:extLst>
              </p14:cNvPr>
              <p14:cNvContentPartPr/>
              <p14:nvPr/>
            </p14:nvContentPartPr>
            <p14:xfrm>
              <a:off x="9806370" y="6137886"/>
              <a:ext cx="115560" cy="459720"/>
            </p14:xfrm>
          </p:contentPart>
        </mc:Choice>
        <mc:Fallback>
          <p:pic>
            <p:nvPicPr>
              <p:cNvPr id="380" name="Ink 379">
                <a:extLst>
                  <a:ext uri="{FF2B5EF4-FFF2-40B4-BE49-F238E27FC236}">
                    <a16:creationId xmlns:a16="http://schemas.microsoft.com/office/drawing/2014/main" id="{44EE32E0-25C5-4DAB-8E28-12AC68223F9C}"/>
                  </a:ext>
                </a:extLst>
              </p:cNvPr>
              <p:cNvPicPr/>
              <p:nvPr/>
            </p:nvPicPr>
            <p:blipFill>
              <a:blip r:embed="rId594"/>
              <a:stretch>
                <a:fillRect/>
              </a:stretch>
            </p:blipFill>
            <p:spPr>
              <a:xfrm>
                <a:off x="9797730" y="6129246"/>
                <a:ext cx="133200" cy="47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88" name="Group 387">
            <a:extLst>
              <a:ext uri="{FF2B5EF4-FFF2-40B4-BE49-F238E27FC236}">
                <a16:creationId xmlns:a16="http://schemas.microsoft.com/office/drawing/2014/main" id="{67193FB2-3D54-4682-A617-43CB2DD02367}"/>
              </a:ext>
            </a:extLst>
          </p:cNvPr>
          <p:cNvGrpSpPr/>
          <p:nvPr/>
        </p:nvGrpSpPr>
        <p:grpSpPr>
          <a:xfrm>
            <a:off x="10036410" y="6106926"/>
            <a:ext cx="823680" cy="506520"/>
            <a:chOff x="10036410" y="6106926"/>
            <a:chExt cx="823680" cy="50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A8B400DA-42BE-4C80-AD69-54DD4801CF7A}"/>
                    </a:ext>
                  </a:extLst>
                </p14:cNvPr>
                <p14:cNvContentPartPr/>
                <p14:nvPr/>
              </p14:nvContentPartPr>
              <p14:xfrm>
                <a:off x="10036410" y="6283326"/>
                <a:ext cx="15480" cy="274320"/>
              </p14:xfrm>
            </p:contentPart>
          </mc:Choice>
          <mc:Fallback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A8B400DA-42BE-4C80-AD69-54DD4801CF7A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10027410" y="6274686"/>
                  <a:ext cx="3312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69100B60-4722-464C-8658-211CD396B663}"/>
                    </a:ext>
                  </a:extLst>
                </p14:cNvPr>
                <p14:cNvContentPartPr/>
                <p14:nvPr/>
              </p14:nvContentPartPr>
              <p14:xfrm>
                <a:off x="10130370" y="6405006"/>
                <a:ext cx="126360" cy="17280"/>
              </p14:xfrm>
            </p:contentPart>
          </mc:Choice>
          <mc:Fallback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69100B60-4722-464C-8658-211CD396B663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10121370" y="6396366"/>
                  <a:ext cx="1440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69F28E62-9F1B-4DED-928D-A00A8D3FDCBB}"/>
                    </a:ext>
                  </a:extLst>
                </p14:cNvPr>
                <p14:cNvContentPartPr/>
                <p14:nvPr/>
              </p14:nvContentPartPr>
              <p14:xfrm>
                <a:off x="10433850" y="6189366"/>
                <a:ext cx="141840" cy="117360"/>
              </p14:xfrm>
            </p:contentPart>
          </mc:Choice>
          <mc:Fallback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69F28E62-9F1B-4DED-928D-A00A8D3FDCBB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10425210" y="6180366"/>
                  <a:ext cx="1594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D09BE876-2664-47C0-81F5-AE3F994C80E3}"/>
                    </a:ext>
                  </a:extLst>
                </p14:cNvPr>
                <p14:cNvContentPartPr/>
                <p14:nvPr/>
              </p14:nvContentPartPr>
              <p14:xfrm>
                <a:off x="10411170" y="6358926"/>
                <a:ext cx="285840" cy="40320"/>
              </p14:xfrm>
            </p:contentPart>
          </mc:Choice>
          <mc:Fallback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D09BE876-2664-47C0-81F5-AE3F994C80E3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10402170" y="6349926"/>
                  <a:ext cx="3034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E022A333-DEC4-4C2B-BC66-539EDEF81BFB}"/>
                    </a:ext>
                  </a:extLst>
                </p14:cNvPr>
                <p14:cNvContentPartPr/>
                <p14:nvPr/>
              </p14:nvContentPartPr>
              <p14:xfrm>
                <a:off x="10503330" y="6435606"/>
                <a:ext cx="145080" cy="173160"/>
              </p14:xfrm>
            </p:contentPart>
          </mc:Choice>
          <mc:Fallback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E022A333-DEC4-4C2B-BC66-539EDEF81BFB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10494690" y="6426966"/>
                  <a:ext cx="1627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A6990C05-D015-418C-9CF7-1C85E5945DDE}"/>
                    </a:ext>
                  </a:extLst>
                </p14:cNvPr>
                <p14:cNvContentPartPr/>
                <p14:nvPr/>
              </p14:nvContentPartPr>
              <p14:xfrm>
                <a:off x="10669290" y="6106926"/>
                <a:ext cx="190800" cy="506520"/>
              </p14:xfrm>
            </p:contentPart>
          </mc:Choice>
          <mc:Fallback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A6990C05-D015-418C-9CF7-1C85E5945DDE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10660290" y="6097926"/>
                  <a:ext cx="208440" cy="52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9" name="Group 398">
            <a:extLst>
              <a:ext uri="{FF2B5EF4-FFF2-40B4-BE49-F238E27FC236}">
                <a16:creationId xmlns:a16="http://schemas.microsoft.com/office/drawing/2014/main" id="{8B0EF659-D22E-459D-9DC7-1625FBA790FE}"/>
              </a:ext>
            </a:extLst>
          </p:cNvPr>
          <p:cNvGrpSpPr/>
          <p:nvPr/>
        </p:nvGrpSpPr>
        <p:grpSpPr>
          <a:xfrm>
            <a:off x="4183530" y="236766"/>
            <a:ext cx="129600" cy="93600"/>
            <a:chOff x="4183530" y="236766"/>
            <a:chExt cx="129600" cy="9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30520B71-83D8-4DAE-8630-B3487F1CE913}"/>
                    </a:ext>
                  </a:extLst>
                </p14:cNvPr>
                <p14:cNvContentPartPr/>
                <p14:nvPr/>
              </p14:nvContentPartPr>
              <p14:xfrm>
                <a:off x="4183530" y="236766"/>
                <a:ext cx="126360" cy="9360"/>
              </p14:xfrm>
            </p:contentPart>
          </mc:Choice>
          <mc:Fallback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30520B71-83D8-4DAE-8630-B3487F1CE913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4174530" y="227766"/>
                  <a:ext cx="1440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2C0DE1E5-E9CF-4154-B238-6D8DEB7470A0}"/>
                    </a:ext>
                  </a:extLst>
                </p14:cNvPr>
                <p14:cNvContentPartPr/>
                <p14:nvPr/>
              </p14:nvContentPartPr>
              <p14:xfrm>
                <a:off x="4208370" y="292566"/>
                <a:ext cx="104760" cy="37800"/>
              </p14:xfrm>
            </p:contentPart>
          </mc:Choice>
          <mc:Fallback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2C0DE1E5-E9CF-4154-B238-6D8DEB7470A0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4199370" y="283926"/>
                  <a:ext cx="122400" cy="5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11">
            <p14:nvContentPartPr>
              <p14:cNvPr id="392" name="Ink 391">
                <a:extLst>
                  <a:ext uri="{FF2B5EF4-FFF2-40B4-BE49-F238E27FC236}">
                    <a16:creationId xmlns:a16="http://schemas.microsoft.com/office/drawing/2014/main" id="{7F910A76-ACD5-46D9-93D3-77FAFE04B173}"/>
                  </a:ext>
                </a:extLst>
              </p14:cNvPr>
              <p14:cNvContentPartPr/>
              <p14:nvPr/>
            </p14:nvContentPartPr>
            <p14:xfrm>
              <a:off x="5097570" y="362766"/>
              <a:ext cx="105840" cy="119160"/>
            </p14:xfrm>
          </p:contentPart>
        </mc:Choice>
        <mc:Fallback>
          <p:pic>
            <p:nvPicPr>
              <p:cNvPr id="392" name="Ink 391">
                <a:extLst>
                  <a:ext uri="{FF2B5EF4-FFF2-40B4-BE49-F238E27FC236}">
                    <a16:creationId xmlns:a16="http://schemas.microsoft.com/office/drawing/2014/main" id="{7F910A76-ACD5-46D9-93D3-77FAFE04B173}"/>
                  </a:ext>
                </a:extLst>
              </p:cNvPr>
              <p:cNvPicPr/>
              <p:nvPr/>
            </p:nvPicPr>
            <p:blipFill>
              <a:blip r:embed="rId612"/>
              <a:stretch>
                <a:fillRect/>
              </a:stretch>
            </p:blipFill>
            <p:spPr>
              <a:xfrm>
                <a:off x="5088930" y="353766"/>
                <a:ext cx="12348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3">
            <p14:nvContentPartPr>
              <p14:cNvPr id="396" name="Ink 395">
                <a:extLst>
                  <a:ext uri="{FF2B5EF4-FFF2-40B4-BE49-F238E27FC236}">
                    <a16:creationId xmlns:a16="http://schemas.microsoft.com/office/drawing/2014/main" id="{4C3B6B2E-5ABB-4B23-ABF0-37BE84478516}"/>
                  </a:ext>
                </a:extLst>
              </p14:cNvPr>
              <p14:cNvContentPartPr/>
              <p14:nvPr/>
            </p14:nvContentPartPr>
            <p14:xfrm>
              <a:off x="5890290" y="180246"/>
              <a:ext cx="9000" cy="4320"/>
            </p14:xfrm>
          </p:contentPart>
        </mc:Choice>
        <mc:Fallback>
          <p:pic>
            <p:nvPicPr>
              <p:cNvPr id="396" name="Ink 395">
                <a:extLst>
                  <a:ext uri="{FF2B5EF4-FFF2-40B4-BE49-F238E27FC236}">
                    <a16:creationId xmlns:a16="http://schemas.microsoft.com/office/drawing/2014/main" id="{4C3B6B2E-5ABB-4B23-ABF0-37BE84478516}"/>
                  </a:ext>
                </a:extLst>
              </p:cNvPr>
              <p:cNvPicPr/>
              <p:nvPr/>
            </p:nvPicPr>
            <p:blipFill>
              <a:blip r:embed="rId614"/>
              <a:stretch>
                <a:fillRect/>
              </a:stretch>
            </p:blipFill>
            <p:spPr>
              <a:xfrm>
                <a:off x="5881650" y="171246"/>
                <a:ext cx="2664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5">
            <p14:nvContentPartPr>
              <p14:cNvPr id="406" name="Ink 405">
                <a:extLst>
                  <a:ext uri="{FF2B5EF4-FFF2-40B4-BE49-F238E27FC236}">
                    <a16:creationId xmlns:a16="http://schemas.microsoft.com/office/drawing/2014/main" id="{1BEA9F85-DC0F-49DB-8157-B002488F6537}"/>
                  </a:ext>
                </a:extLst>
              </p14:cNvPr>
              <p14:cNvContentPartPr/>
              <p14:nvPr/>
            </p14:nvContentPartPr>
            <p14:xfrm>
              <a:off x="7221570" y="161166"/>
              <a:ext cx="5040" cy="3600"/>
            </p14:xfrm>
          </p:contentPart>
        </mc:Choice>
        <mc:Fallback>
          <p:pic>
            <p:nvPicPr>
              <p:cNvPr id="406" name="Ink 405">
                <a:extLst>
                  <a:ext uri="{FF2B5EF4-FFF2-40B4-BE49-F238E27FC236}">
                    <a16:creationId xmlns:a16="http://schemas.microsoft.com/office/drawing/2014/main" id="{1BEA9F85-DC0F-49DB-8157-B002488F6537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7212570" y="152166"/>
                <a:ext cx="22680" cy="2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35" name="Group 434">
            <a:extLst>
              <a:ext uri="{FF2B5EF4-FFF2-40B4-BE49-F238E27FC236}">
                <a16:creationId xmlns:a16="http://schemas.microsoft.com/office/drawing/2014/main" id="{A5653A61-A8F7-4AAC-8111-06FF6D42411C}"/>
              </a:ext>
            </a:extLst>
          </p:cNvPr>
          <p:cNvGrpSpPr/>
          <p:nvPr/>
        </p:nvGrpSpPr>
        <p:grpSpPr>
          <a:xfrm>
            <a:off x="4463970" y="6215286"/>
            <a:ext cx="175680" cy="321120"/>
            <a:chOff x="4463970" y="6215286"/>
            <a:chExt cx="175680" cy="32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EB075845-2146-4164-81C6-09C26F0CC0BA}"/>
                    </a:ext>
                  </a:extLst>
                </p14:cNvPr>
                <p14:cNvContentPartPr/>
                <p14:nvPr/>
              </p14:nvContentPartPr>
              <p14:xfrm>
                <a:off x="4501410" y="6332286"/>
                <a:ext cx="138240" cy="10080"/>
              </p14:xfrm>
            </p:contentPart>
          </mc:Choice>
          <mc:Fallback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EB075845-2146-4164-81C6-09C26F0CC0BA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4492410" y="6323646"/>
                  <a:ext cx="1558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654A3BA8-0232-4715-8C32-2BF6F3415087}"/>
                    </a:ext>
                  </a:extLst>
                </p14:cNvPr>
                <p14:cNvContentPartPr/>
                <p14:nvPr/>
              </p14:nvContentPartPr>
              <p14:xfrm>
                <a:off x="4517250" y="6390606"/>
                <a:ext cx="99360" cy="1728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654A3BA8-0232-4715-8C32-2BF6F3415087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4508250" y="6381966"/>
                  <a:ext cx="1170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872D4DCA-8E94-4D01-B361-877229279745}"/>
                    </a:ext>
                  </a:extLst>
                </p14:cNvPr>
                <p14:cNvContentPartPr/>
                <p14:nvPr/>
              </p14:nvContentPartPr>
              <p14:xfrm>
                <a:off x="4463970" y="6215286"/>
                <a:ext cx="168480" cy="235440"/>
              </p14:xfrm>
            </p:contentPart>
          </mc:Choice>
          <mc:Fallback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872D4DCA-8E94-4D01-B361-877229279745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4454970" y="6206646"/>
                  <a:ext cx="1861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34536A33-6C56-4A6E-97C7-96A60E28B601}"/>
                    </a:ext>
                  </a:extLst>
                </p14:cNvPr>
                <p14:cNvContentPartPr/>
                <p14:nvPr/>
              </p14:nvContentPartPr>
              <p14:xfrm>
                <a:off x="4491690" y="6417606"/>
                <a:ext cx="136440" cy="118800"/>
              </p14:xfrm>
            </p:contentPart>
          </mc:Choice>
          <mc:Fallback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34536A33-6C56-4A6E-97C7-96A60E28B601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4483050" y="6408606"/>
                  <a:ext cx="154080" cy="13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7" name="Group 436">
            <a:extLst>
              <a:ext uri="{FF2B5EF4-FFF2-40B4-BE49-F238E27FC236}">
                <a16:creationId xmlns:a16="http://schemas.microsoft.com/office/drawing/2014/main" id="{C1003600-792A-4F44-BFEB-48576DBFFAB7}"/>
              </a:ext>
            </a:extLst>
          </p:cNvPr>
          <p:cNvGrpSpPr/>
          <p:nvPr/>
        </p:nvGrpSpPr>
        <p:grpSpPr>
          <a:xfrm>
            <a:off x="4565130" y="-126834"/>
            <a:ext cx="1135080" cy="372960"/>
            <a:chOff x="4565130" y="-126834"/>
            <a:chExt cx="1135080" cy="37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B2C7F2CB-E414-491A-A589-BF083CE22441}"/>
                    </a:ext>
                  </a:extLst>
                </p14:cNvPr>
                <p14:cNvContentPartPr/>
                <p14:nvPr/>
              </p14:nvContentPartPr>
              <p14:xfrm>
                <a:off x="4565130" y="166926"/>
                <a:ext cx="1135080" cy="79200"/>
              </p14:xfrm>
            </p:contentPart>
          </mc:Choice>
          <mc:Fallback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B2C7F2CB-E414-491A-A589-BF083CE22441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4556490" y="158286"/>
                  <a:ext cx="11527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D11C2275-0D94-4372-B1D5-D1951F8E0296}"/>
                    </a:ext>
                  </a:extLst>
                </p14:cNvPr>
                <p14:cNvContentPartPr/>
                <p14:nvPr/>
              </p14:nvContentPartPr>
              <p14:xfrm>
                <a:off x="4873650" y="60726"/>
                <a:ext cx="93240" cy="61920"/>
              </p14:xfrm>
            </p:contentPart>
          </mc:Choice>
          <mc:Fallback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D11C2275-0D94-4372-B1D5-D1951F8E0296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4864650" y="51726"/>
                  <a:ext cx="1108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C1D6F1E9-098D-421C-B26B-F37BAEAFB060}"/>
                    </a:ext>
                  </a:extLst>
                </p14:cNvPr>
                <p14:cNvContentPartPr/>
                <p14:nvPr/>
              </p14:nvContentPartPr>
              <p14:xfrm>
                <a:off x="5111610" y="86646"/>
                <a:ext cx="73080" cy="13680"/>
              </p14:xfrm>
            </p:contentPart>
          </mc:Choice>
          <mc:Fallback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C1D6F1E9-098D-421C-B26B-F37BAEAFB060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5102610" y="78006"/>
                  <a:ext cx="907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693D37AF-FA6E-483B-B84C-9214DA668160}"/>
                    </a:ext>
                  </a:extLst>
                </p14:cNvPr>
                <p14:cNvContentPartPr/>
                <p14:nvPr/>
              </p14:nvContentPartPr>
              <p14:xfrm>
                <a:off x="5262090" y="39486"/>
                <a:ext cx="169920" cy="106200"/>
              </p14:xfrm>
            </p:contentPart>
          </mc:Choice>
          <mc:Fallback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693D37AF-FA6E-483B-B84C-9214DA668160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5253090" y="30486"/>
                  <a:ext cx="1875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BDBC41B5-166F-47D1-8298-CAF80487BC5F}"/>
                    </a:ext>
                  </a:extLst>
                </p14:cNvPr>
                <p14:cNvContentPartPr/>
                <p14:nvPr/>
              </p14:nvContentPartPr>
              <p14:xfrm>
                <a:off x="4924050" y="-126834"/>
                <a:ext cx="692640" cy="339480"/>
              </p14:xfrm>
            </p:contentPart>
          </mc:Choice>
          <mc:Fallback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BDBC41B5-166F-47D1-8298-CAF80487BC5F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4915410" y="-135834"/>
                  <a:ext cx="710280" cy="35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34">
            <p14:nvContentPartPr>
              <p14:cNvPr id="438" name="Ink 437">
                <a:extLst>
                  <a:ext uri="{FF2B5EF4-FFF2-40B4-BE49-F238E27FC236}">
                    <a16:creationId xmlns:a16="http://schemas.microsoft.com/office/drawing/2014/main" id="{6BAE94BB-2939-4144-BC14-AF659082F4D5}"/>
                  </a:ext>
                </a:extLst>
              </p14:cNvPr>
              <p14:cNvContentPartPr/>
              <p14:nvPr/>
            </p14:nvContentPartPr>
            <p14:xfrm>
              <a:off x="7543410" y="197526"/>
              <a:ext cx="572040" cy="288000"/>
            </p14:xfrm>
          </p:contentPart>
        </mc:Choice>
        <mc:Fallback>
          <p:pic>
            <p:nvPicPr>
              <p:cNvPr id="438" name="Ink 437">
                <a:extLst>
                  <a:ext uri="{FF2B5EF4-FFF2-40B4-BE49-F238E27FC236}">
                    <a16:creationId xmlns:a16="http://schemas.microsoft.com/office/drawing/2014/main" id="{6BAE94BB-2939-4144-BC14-AF659082F4D5}"/>
                  </a:ext>
                </a:extLst>
              </p:cNvPr>
              <p:cNvPicPr/>
              <p:nvPr/>
            </p:nvPicPr>
            <p:blipFill>
              <a:blip r:embed="rId635"/>
              <a:stretch>
                <a:fillRect/>
              </a:stretch>
            </p:blipFill>
            <p:spPr>
              <a:xfrm>
                <a:off x="7534410" y="188886"/>
                <a:ext cx="589680" cy="30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440" name="Group 439">
            <a:extLst>
              <a:ext uri="{FF2B5EF4-FFF2-40B4-BE49-F238E27FC236}">
                <a16:creationId xmlns:a16="http://schemas.microsoft.com/office/drawing/2014/main" id="{8760A8C8-92E8-497A-91B8-4A046ED11725}"/>
              </a:ext>
            </a:extLst>
          </p:cNvPr>
          <p:cNvGrpSpPr/>
          <p:nvPr/>
        </p:nvGrpSpPr>
        <p:grpSpPr>
          <a:xfrm>
            <a:off x="6143370" y="-153834"/>
            <a:ext cx="856800" cy="575640"/>
            <a:chOff x="6143370" y="-153834"/>
            <a:chExt cx="856800" cy="57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67602716-1B3A-4539-ACA2-0AC5F170A328}"/>
                    </a:ext>
                  </a:extLst>
                </p14:cNvPr>
                <p14:cNvContentPartPr/>
                <p14:nvPr/>
              </p14:nvContentPartPr>
              <p14:xfrm>
                <a:off x="6239490" y="20046"/>
                <a:ext cx="149760" cy="122400"/>
              </p14:xfrm>
            </p:contentPart>
          </mc:Choice>
          <mc:Fallback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67602716-1B3A-4539-ACA2-0AC5F170A328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6230850" y="11406"/>
                  <a:ext cx="1674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672EABFD-C08B-43AC-9DAF-DF57BCF94BB7}"/>
                    </a:ext>
                  </a:extLst>
                </p14:cNvPr>
                <p14:cNvContentPartPr/>
                <p14:nvPr/>
              </p14:nvContentPartPr>
              <p14:xfrm>
                <a:off x="6501570" y="73326"/>
                <a:ext cx="78120" cy="15840"/>
              </p14:xfrm>
            </p:contentPart>
          </mc:Choice>
          <mc:Fallback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672EABFD-C08B-43AC-9DAF-DF57BCF94BB7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6492930" y="64686"/>
                  <a:ext cx="957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1AF5C22D-96A7-444A-9B38-5C636DE66B01}"/>
                    </a:ext>
                  </a:extLst>
                </p14:cNvPr>
                <p14:cNvContentPartPr/>
                <p14:nvPr/>
              </p14:nvContentPartPr>
              <p14:xfrm>
                <a:off x="6647010" y="-27834"/>
                <a:ext cx="118080" cy="186120"/>
              </p14:xfrm>
            </p:contentPart>
          </mc:Choice>
          <mc:Fallback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1AF5C22D-96A7-444A-9B38-5C636DE66B01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6638370" y="-36474"/>
                  <a:ext cx="1357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2B3563F5-3CEE-4C53-909A-0D0797CCA2FA}"/>
                    </a:ext>
                  </a:extLst>
                </p14:cNvPr>
                <p14:cNvContentPartPr/>
                <p14:nvPr/>
              </p14:nvContentPartPr>
              <p14:xfrm>
                <a:off x="6143370" y="170526"/>
                <a:ext cx="787320" cy="73800"/>
              </p14:xfrm>
            </p:contentPart>
          </mc:Choice>
          <mc:Fallback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2B3563F5-3CEE-4C53-909A-0D0797CCA2FA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6134730" y="161886"/>
                  <a:ext cx="8049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A0D137DB-15B3-41F4-AF67-3F86EF179C82}"/>
                    </a:ext>
                  </a:extLst>
                </p14:cNvPr>
                <p14:cNvContentPartPr/>
                <p14:nvPr/>
              </p14:nvContentPartPr>
              <p14:xfrm>
                <a:off x="6418050" y="301206"/>
                <a:ext cx="113040" cy="120600"/>
              </p14:xfrm>
            </p:contentPart>
          </mc:Choice>
          <mc:Fallback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A0D137DB-15B3-41F4-AF67-3F86EF179C82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6409410" y="292566"/>
                  <a:ext cx="1306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BE1B29D2-B3FD-4B19-92A9-197FCF3020BA}"/>
                    </a:ext>
                  </a:extLst>
                </p14:cNvPr>
                <p14:cNvContentPartPr/>
                <p14:nvPr/>
              </p14:nvContentPartPr>
              <p14:xfrm>
                <a:off x="6617490" y="290766"/>
                <a:ext cx="189000" cy="124560"/>
              </p14:xfrm>
            </p:contentPart>
          </mc:Choice>
          <mc:Fallback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BE1B29D2-B3FD-4B19-92A9-197FCF3020BA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6608850" y="282126"/>
                  <a:ext cx="2066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42FC2CC9-821E-4C1F-895B-74F98BCB666A}"/>
                    </a:ext>
                  </a:extLst>
                </p14:cNvPr>
                <p14:cNvContentPartPr/>
                <p14:nvPr/>
              </p14:nvContentPartPr>
              <p14:xfrm>
                <a:off x="6263610" y="-153834"/>
                <a:ext cx="736560" cy="387360"/>
              </p14:xfrm>
            </p:contentPart>
          </mc:Choice>
          <mc:Fallback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42FC2CC9-821E-4C1F-895B-74F98BCB666A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6254610" y="-162474"/>
                  <a:ext cx="754200" cy="40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2" name="Group 451">
            <a:extLst>
              <a:ext uri="{FF2B5EF4-FFF2-40B4-BE49-F238E27FC236}">
                <a16:creationId xmlns:a16="http://schemas.microsoft.com/office/drawing/2014/main" id="{C6C68C3A-CF75-40F0-B9FE-2310B8052CCD}"/>
              </a:ext>
            </a:extLst>
          </p:cNvPr>
          <p:cNvGrpSpPr/>
          <p:nvPr/>
        </p:nvGrpSpPr>
        <p:grpSpPr>
          <a:xfrm>
            <a:off x="7467810" y="-203874"/>
            <a:ext cx="3061440" cy="676800"/>
            <a:chOff x="7467810" y="-203874"/>
            <a:chExt cx="3061440" cy="67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F4647731-1011-4CD8-B5CD-BF5F490A5F44}"/>
                    </a:ext>
                  </a:extLst>
                </p14:cNvPr>
                <p14:cNvContentPartPr/>
                <p14:nvPr/>
              </p14:nvContentPartPr>
              <p14:xfrm>
                <a:off x="7470690" y="15366"/>
                <a:ext cx="124560" cy="81000"/>
              </p14:xfrm>
            </p:contentPart>
          </mc:Choice>
          <mc:Fallback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F4647731-1011-4CD8-B5CD-BF5F490A5F44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7461690" y="6726"/>
                  <a:ext cx="1422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33D2B2F2-0FFA-4372-891D-EC199850A0C7}"/>
                    </a:ext>
                  </a:extLst>
                </p14:cNvPr>
                <p14:cNvContentPartPr/>
                <p14:nvPr/>
              </p14:nvContentPartPr>
              <p14:xfrm>
                <a:off x="7657890" y="-71394"/>
                <a:ext cx="270360" cy="124920"/>
              </p14:xfrm>
            </p:contentPart>
          </mc:Choice>
          <mc:Fallback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33D2B2F2-0FFA-4372-891D-EC199850A0C7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7648890" y="-80034"/>
                  <a:ext cx="2880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B46C6E03-88BF-4032-A4BE-60968E9967D9}"/>
                    </a:ext>
                  </a:extLst>
                </p14:cNvPr>
                <p14:cNvContentPartPr/>
                <p14:nvPr/>
              </p14:nvContentPartPr>
              <p14:xfrm>
                <a:off x="7894050" y="-30714"/>
                <a:ext cx="10080" cy="145080"/>
              </p14:xfrm>
            </p:contentPart>
          </mc:Choice>
          <mc:Fallback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B46C6E03-88BF-4032-A4BE-60968E9967D9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7885050" y="-39354"/>
                  <a:ext cx="277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F4E44A1C-C9EE-4550-B493-BE278E39F735}"/>
                    </a:ext>
                  </a:extLst>
                </p14:cNvPr>
                <p14:cNvContentPartPr/>
                <p14:nvPr/>
              </p14:nvContentPartPr>
              <p14:xfrm>
                <a:off x="7467810" y="181686"/>
                <a:ext cx="591480" cy="214200"/>
              </p14:xfrm>
            </p:contentPart>
          </mc:Choice>
          <mc:Fallback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F4E44A1C-C9EE-4550-B493-BE278E39F735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7458810" y="172686"/>
                  <a:ext cx="6091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DA24E7BE-D5C6-414C-8222-EA580DA9716E}"/>
                    </a:ext>
                  </a:extLst>
                </p14:cNvPr>
                <p14:cNvContentPartPr/>
                <p14:nvPr/>
              </p14:nvContentPartPr>
              <p14:xfrm>
                <a:off x="7798290" y="264486"/>
                <a:ext cx="222120" cy="110160"/>
              </p14:xfrm>
            </p:contentPart>
          </mc:Choice>
          <mc:Fallback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DA24E7BE-D5C6-414C-8222-EA580DA9716E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7789290" y="255486"/>
                  <a:ext cx="2397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A0F17114-2C2D-4527-BB22-DCAEFF7DFE5D}"/>
                    </a:ext>
                  </a:extLst>
                </p14:cNvPr>
                <p14:cNvContentPartPr/>
                <p14:nvPr/>
              </p14:nvContentPartPr>
              <p14:xfrm>
                <a:off x="8265210" y="160086"/>
                <a:ext cx="204480" cy="42840"/>
              </p14:xfrm>
            </p:contentPart>
          </mc:Choice>
          <mc:Fallback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A0F17114-2C2D-4527-BB22-DCAEFF7DFE5D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8256210" y="151086"/>
                  <a:ext cx="2221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15B25A42-9292-481C-BDA1-2758087D1774}"/>
                    </a:ext>
                  </a:extLst>
                </p14:cNvPr>
                <p14:cNvContentPartPr/>
                <p14:nvPr/>
              </p14:nvContentPartPr>
              <p14:xfrm>
                <a:off x="8551410" y="167646"/>
                <a:ext cx="97560" cy="23400"/>
              </p14:xfrm>
            </p:contentPart>
          </mc:Choice>
          <mc:Fallback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15B25A42-9292-481C-BDA1-2758087D1774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8542770" y="159006"/>
                  <a:ext cx="1152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8BD0D00A-24E5-4BF2-BD7E-5661C9D36C5A}"/>
                    </a:ext>
                  </a:extLst>
                </p14:cNvPr>
                <p14:cNvContentPartPr/>
                <p14:nvPr/>
              </p14:nvContentPartPr>
              <p14:xfrm>
                <a:off x="8266290" y="187806"/>
                <a:ext cx="375480" cy="225000"/>
              </p14:xfrm>
            </p:contentPart>
          </mc:Choice>
          <mc:Fallback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8BD0D00A-24E5-4BF2-BD7E-5661C9D36C5A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8257650" y="179166"/>
                  <a:ext cx="3931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4B942708-1C6E-4691-AA07-9DE06EF825A7}"/>
                    </a:ext>
                  </a:extLst>
                </p14:cNvPr>
                <p14:cNvContentPartPr/>
                <p14:nvPr/>
              </p14:nvContentPartPr>
              <p14:xfrm>
                <a:off x="7499130" y="-203874"/>
                <a:ext cx="662760" cy="335160"/>
              </p14:xfrm>
            </p:contentPart>
          </mc:Choice>
          <mc:Fallback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4B942708-1C6E-4691-AA07-9DE06EF825A7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7490490" y="-212514"/>
                  <a:ext cx="68040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86D9E936-BFF1-47A5-877F-FCF80C06AB22}"/>
                    </a:ext>
                  </a:extLst>
                </p14:cNvPr>
                <p14:cNvContentPartPr/>
                <p14:nvPr/>
              </p14:nvContentPartPr>
              <p14:xfrm>
                <a:off x="9112290" y="-9834"/>
                <a:ext cx="89280" cy="147600"/>
              </p14:xfrm>
            </p:contentPart>
          </mc:Choice>
          <mc:Fallback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86D9E936-BFF1-47A5-877F-FCF80C06AB22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9103650" y="-18474"/>
                  <a:ext cx="1069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9ACD5EEA-F732-4C3B-AAB4-D601D7A1DBA1}"/>
                    </a:ext>
                  </a:extLst>
                </p14:cNvPr>
                <p14:cNvContentPartPr/>
                <p14:nvPr/>
              </p14:nvContentPartPr>
              <p14:xfrm>
                <a:off x="9052170" y="191046"/>
                <a:ext cx="246600" cy="37080"/>
              </p14:xfrm>
            </p:contentPart>
          </mc:Choice>
          <mc:Fallback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9ACD5EEA-F732-4C3B-AAB4-D601D7A1DBA1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9043170" y="182406"/>
                  <a:ext cx="2642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DBACBCC5-661E-42BA-95FF-C30A9C09D21D}"/>
                    </a:ext>
                  </a:extLst>
                </p14:cNvPr>
                <p14:cNvContentPartPr/>
                <p14:nvPr/>
              </p14:nvContentPartPr>
              <p14:xfrm>
                <a:off x="9142530" y="239646"/>
                <a:ext cx="116280" cy="173520"/>
              </p14:xfrm>
            </p:contentPart>
          </mc:Choice>
          <mc:Fallback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DBACBCC5-661E-42BA-95FF-C30A9C09D21D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9133890" y="230646"/>
                  <a:ext cx="1339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A05CEB7B-7C80-4990-9906-49347BE5DF5F}"/>
                    </a:ext>
                  </a:extLst>
                </p14:cNvPr>
                <p14:cNvContentPartPr/>
                <p14:nvPr/>
              </p14:nvContentPartPr>
              <p14:xfrm>
                <a:off x="9436650" y="212286"/>
                <a:ext cx="23040" cy="15120"/>
              </p14:xfrm>
            </p:contentPart>
          </mc:Choice>
          <mc:Fallback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A05CEB7B-7C80-4990-9906-49347BE5DF5F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9428010" y="203286"/>
                  <a:ext cx="406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CDC0CD4A-B69B-4250-93D0-C9844D303BC8}"/>
                    </a:ext>
                  </a:extLst>
                </p14:cNvPr>
                <p14:cNvContentPartPr/>
                <p14:nvPr/>
              </p14:nvContentPartPr>
              <p14:xfrm>
                <a:off x="9602610" y="25086"/>
                <a:ext cx="146520" cy="128880"/>
              </p14:xfrm>
            </p:contentPart>
          </mc:Choice>
          <mc:Fallback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CDC0CD4A-B69B-4250-93D0-C9844D303BC8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9593610" y="16446"/>
                  <a:ext cx="1641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51BBF89C-74C5-4002-9BFE-F26398C3DBDC}"/>
                    </a:ext>
                  </a:extLst>
                </p14:cNvPr>
                <p14:cNvContentPartPr/>
                <p14:nvPr/>
              </p14:nvContentPartPr>
              <p14:xfrm>
                <a:off x="9631050" y="219486"/>
                <a:ext cx="220320" cy="102600"/>
              </p14:xfrm>
            </p:contentPart>
          </mc:Choice>
          <mc:Fallback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51BBF89C-74C5-4002-9BFE-F26398C3DBDC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9622410" y="210486"/>
                  <a:ext cx="2379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6ACBE3A9-4AAD-4AAC-9739-214D08DD56C9}"/>
                    </a:ext>
                  </a:extLst>
                </p14:cNvPr>
                <p14:cNvContentPartPr/>
                <p14:nvPr/>
              </p14:nvContentPartPr>
              <p14:xfrm>
                <a:off x="9789090" y="249006"/>
                <a:ext cx="17640" cy="205920"/>
              </p14:xfrm>
            </p:contentPart>
          </mc:Choice>
          <mc:Fallback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6ACBE3A9-4AAD-4AAC-9739-214D08DD56C9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9780450" y="240366"/>
                  <a:ext cx="352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5638786A-7258-4DEB-9A6E-12A31357C64C}"/>
                    </a:ext>
                  </a:extLst>
                </p14:cNvPr>
                <p14:cNvContentPartPr/>
                <p14:nvPr/>
              </p14:nvContentPartPr>
              <p14:xfrm>
                <a:off x="9968370" y="22926"/>
                <a:ext cx="344880" cy="235080"/>
              </p14:xfrm>
            </p:contentPart>
          </mc:Choice>
          <mc:Fallback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5638786A-7258-4DEB-9A6E-12A31357C64C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9959730" y="14286"/>
                  <a:ext cx="3625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20CD46DA-546C-4F2A-9BF9-90B790D4D6B7}"/>
                    </a:ext>
                  </a:extLst>
                </p14:cNvPr>
                <p14:cNvContentPartPr/>
                <p14:nvPr/>
              </p14:nvContentPartPr>
              <p14:xfrm>
                <a:off x="10189050" y="187446"/>
                <a:ext cx="222120" cy="21600"/>
              </p14:xfrm>
            </p:contentPart>
          </mc:Choice>
          <mc:Fallback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20CD46DA-546C-4F2A-9BF9-90B790D4D6B7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10180410" y="178446"/>
                  <a:ext cx="2397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71A7E470-83D8-4B40-9A9E-2D017ABBFC4A}"/>
                    </a:ext>
                  </a:extLst>
                </p14:cNvPr>
                <p14:cNvContentPartPr/>
                <p14:nvPr/>
              </p14:nvContentPartPr>
              <p14:xfrm>
                <a:off x="10282290" y="275646"/>
                <a:ext cx="153360" cy="155160"/>
              </p14:xfrm>
            </p:contentPart>
          </mc:Choice>
          <mc:Fallback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71A7E470-83D8-4B40-9A9E-2D017ABBFC4A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10273290" y="266646"/>
                  <a:ext cx="1710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350A3D58-8624-425C-8F6D-9948230C9604}"/>
                    </a:ext>
                  </a:extLst>
                </p14:cNvPr>
                <p14:cNvContentPartPr/>
                <p14:nvPr/>
              </p14:nvContentPartPr>
              <p14:xfrm>
                <a:off x="8659050" y="176646"/>
                <a:ext cx="292680" cy="231120"/>
              </p14:xfrm>
            </p:contentPart>
          </mc:Choice>
          <mc:Fallback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350A3D58-8624-425C-8F6D-9948230C9604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8650050" y="168006"/>
                  <a:ext cx="3103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DD5B6EC6-9CD8-4B38-BB15-72E2242F9391}"/>
                    </a:ext>
                  </a:extLst>
                </p14:cNvPr>
                <p14:cNvContentPartPr/>
                <p14:nvPr/>
              </p14:nvContentPartPr>
              <p14:xfrm>
                <a:off x="10227570" y="240366"/>
                <a:ext cx="301680" cy="228960"/>
              </p14:xfrm>
            </p:contentPart>
          </mc:Choice>
          <mc:Fallback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DD5B6EC6-9CD8-4B38-BB15-72E2242F9391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10218570" y="231726"/>
                  <a:ext cx="3193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78626322-905C-4785-8F17-1544854D5AC3}"/>
                    </a:ext>
                  </a:extLst>
                </p14:cNvPr>
                <p14:cNvContentPartPr/>
                <p14:nvPr/>
              </p14:nvContentPartPr>
              <p14:xfrm>
                <a:off x="9069810" y="-180114"/>
                <a:ext cx="428400" cy="293040"/>
              </p14:xfrm>
            </p:contentPart>
          </mc:Choice>
          <mc:Fallback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78626322-905C-4785-8F17-1544854D5AC3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9061170" y="-188754"/>
                  <a:ext cx="44604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76614C44-C0C2-4EBD-81E2-CC5C0E385CB7}"/>
                    </a:ext>
                  </a:extLst>
                </p14:cNvPr>
                <p14:cNvContentPartPr/>
                <p14:nvPr/>
              </p14:nvContentPartPr>
              <p14:xfrm>
                <a:off x="9624930" y="222006"/>
                <a:ext cx="232560" cy="250920"/>
              </p14:xfrm>
            </p:contentPart>
          </mc:Choice>
          <mc:Fallback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76614C44-C0C2-4EBD-81E2-CC5C0E385CB7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9616290" y="213006"/>
                  <a:ext cx="25020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45A3446B-FF6C-47EF-9CC3-B1CD3131AF4E}"/>
                    </a:ext>
                  </a:extLst>
                </p14:cNvPr>
                <p14:cNvContentPartPr/>
                <p14:nvPr/>
              </p14:nvContentPartPr>
              <p14:xfrm>
                <a:off x="8779650" y="-70314"/>
                <a:ext cx="218880" cy="187200"/>
              </p14:xfrm>
            </p:contentPart>
          </mc:Choice>
          <mc:Fallback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45A3446B-FF6C-47EF-9CC3-B1CD3131AF4E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8770650" y="-79314"/>
                  <a:ext cx="23652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4" name="Group 463">
            <a:extLst>
              <a:ext uri="{FF2B5EF4-FFF2-40B4-BE49-F238E27FC236}">
                <a16:creationId xmlns:a16="http://schemas.microsoft.com/office/drawing/2014/main" id="{C8BC143C-843F-4FBF-A9DF-32C4D1F5523E}"/>
              </a:ext>
            </a:extLst>
          </p:cNvPr>
          <p:cNvGrpSpPr/>
          <p:nvPr/>
        </p:nvGrpSpPr>
        <p:grpSpPr>
          <a:xfrm>
            <a:off x="10725810" y="53886"/>
            <a:ext cx="1271520" cy="441360"/>
            <a:chOff x="10725810" y="53886"/>
            <a:chExt cx="1271520" cy="44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063B88C1-4169-4644-A689-1497B46E7CAD}"/>
                    </a:ext>
                  </a:extLst>
                </p14:cNvPr>
                <p14:cNvContentPartPr/>
                <p14:nvPr/>
              </p14:nvContentPartPr>
              <p14:xfrm>
                <a:off x="10725810" y="209766"/>
                <a:ext cx="95040" cy="20880"/>
              </p14:xfrm>
            </p:contentPart>
          </mc:Choice>
          <mc:Fallback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063B88C1-4169-4644-A689-1497B46E7CAD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10716810" y="201126"/>
                  <a:ext cx="1126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1175C563-B059-45C6-A4D7-93F8C0BB9CF7}"/>
                    </a:ext>
                  </a:extLst>
                </p14:cNvPr>
                <p14:cNvContentPartPr/>
                <p14:nvPr/>
              </p14:nvContentPartPr>
              <p14:xfrm>
                <a:off x="10725810" y="274926"/>
                <a:ext cx="97200" cy="18000"/>
              </p14:xfrm>
            </p:contentPart>
          </mc:Choice>
          <mc:Fallback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1175C563-B059-45C6-A4D7-93F8C0BB9CF7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10716810" y="266286"/>
                  <a:ext cx="1148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41BCE8A1-7A2E-4BDB-A68E-115BDA182704}"/>
                    </a:ext>
                  </a:extLst>
                </p14:cNvPr>
                <p14:cNvContentPartPr/>
                <p14:nvPr/>
              </p14:nvContentPartPr>
              <p14:xfrm>
                <a:off x="11280210" y="53886"/>
                <a:ext cx="157680" cy="97200"/>
              </p14:xfrm>
            </p:contentPart>
          </mc:Choice>
          <mc:Fallback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41BCE8A1-7A2E-4BDB-A68E-115BDA182704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11271570" y="45246"/>
                  <a:ext cx="1753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88AE5E9E-639E-420B-AA19-5E4227A02C30}"/>
                    </a:ext>
                  </a:extLst>
                </p14:cNvPr>
                <p14:cNvContentPartPr/>
                <p14:nvPr/>
              </p14:nvContentPartPr>
              <p14:xfrm>
                <a:off x="10985010" y="145686"/>
                <a:ext cx="975600" cy="100800"/>
              </p14:xfrm>
            </p:contentPart>
          </mc:Choice>
          <mc:Fallback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88AE5E9E-639E-420B-AA19-5E4227A02C30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10976370" y="136686"/>
                  <a:ext cx="9932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75C3475C-F4F8-4D98-8668-9E31404AD1FB}"/>
                    </a:ext>
                  </a:extLst>
                </p14:cNvPr>
                <p14:cNvContentPartPr/>
                <p14:nvPr/>
              </p14:nvContentPartPr>
              <p14:xfrm>
                <a:off x="11208930" y="358086"/>
                <a:ext cx="138240" cy="97200"/>
              </p14:xfrm>
            </p:contentPart>
          </mc:Choice>
          <mc:Fallback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75C3475C-F4F8-4D98-8668-9E31404AD1FB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11200290" y="349086"/>
                  <a:ext cx="1558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071221AF-6EC8-4769-85CD-B798B57E8745}"/>
                    </a:ext>
                  </a:extLst>
                </p14:cNvPr>
                <p14:cNvContentPartPr/>
                <p14:nvPr/>
              </p14:nvContentPartPr>
              <p14:xfrm>
                <a:off x="11441850" y="260166"/>
                <a:ext cx="57960" cy="204840"/>
              </p14:xfrm>
            </p:contentPart>
          </mc:Choice>
          <mc:Fallback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071221AF-6EC8-4769-85CD-B798B57E8745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11432850" y="251166"/>
                  <a:ext cx="756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53AC325B-D894-43E9-AFC6-195F4E97A867}"/>
                    </a:ext>
                  </a:extLst>
                </p14:cNvPr>
                <p14:cNvContentPartPr/>
                <p14:nvPr/>
              </p14:nvContentPartPr>
              <p14:xfrm>
                <a:off x="11554170" y="344406"/>
                <a:ext cx="93600" cy="90720"/>
              </p14:xfrm>
            </p:contentPart>
          </mc:Choice>
          <mc:Fallback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53AC325B-D894-43E9-AFC6-195F4E97A867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11545530" y="335766"/>
                  <a:ext cx="1112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AC4435BD-3F34-4C9D-8B1A-22B9C89F8CC4}"/>
                    </a:ext>
                  </a:extLst>
                </p14:cNvPr>
                <p14:cNvContentPartPr/>
                <p14:nvPr/>
              </p14:nvContentPartPr>
              <p14:xfrm>
                <a:off x="11705010" y="335046"/>
                <a:ext cx="139680" cy="92880"/>
              </p14:xfrm>
            </p:contentPart>
          </mc:Choice>
          <mc:Fallback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AC4435BD-3F34-4C9D-8B1A-22B9C89F8CC4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11696370" y="326046"/>
                  <a:ext cx="1573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463" name="Ink 462">
                  <a:extLst>
                    <a:ext uri="{FF2B5EF4-FFF2-40B4-BE49-F238E27FC236}">
                      <a16:creationId xmlns:a16="http://schemas.microsoft.com/office/drawing/2014/main" id="{C7DBDE3A-DEFF-41D6-AA68-6C1C87CC1A20}"/>
                    </a:ext>
                  </a:extLst>
                </p14:cNvPr>
                <p14:cNvContentPartPr/>
                <p14:nvPr/>
              </p14:nvContentPartPr>
              <p14:xfrm>
                <a:off x="11856570" y="233526"/>
                <a:ext cx="140760" cy="261720"/>
              </p14:xfrm>
            </p:contentPart>
          </mc:Choice>
          <mc:Fallback>
            <p:pic>
              <p:nvPicPr>
                <p:cNvPr id="463" name="Ink 462">
                  <a:extLst>
                    <a:ext uri="{FF2B5EF4-FFF2-40B4-BE49-F238E27FC236}">
                      <a16:creationId xmlns:a16="http://schemas.microsoft.com/office/drawing/2014/main" id="{C7DBDE3A-DEFF-41D6-AA68-6C1C87CC1A20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11847570" y="224526"/>
                  <a:ext cx="158400" cy="27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9" name="Group 468">
            <a:extLst>
              <a:ext uri="{FF2B5EF4-FFF2-40B4-BE49-F238E27FC236}">
                <a16:creationId xmlns:a16="http://schemas.microsoft.com/office/drawing/2014/main" id="{3F2C0F28-54E2-4E6C-B4A8-53FD14731A6A}"/>
              </a:ext>
            </a:extLst>
          </p:cNvPr>
          <p:cNvGrpSpPr/>
          <p:nvPr/>
        </p:nvGrpSpPr>
        <p:grpSpPr>
          <a:xfrm>
            <a:off x="11881410" y="595686"/>
            <a:ext cx="194760" cy="199800"/>
            <a:chOff x="11881410" y="595686"/>
            <a:chExt cx="194760" cy="19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465" name="Ink 464">
                  <a:extLst>
                    <a:ext uri="{FF2B5EF4-FFF2-40B4-BE49-F238E27FC236}">
                      <a16:creationId xmlns:a16="http://schemas.microsoft.com/office/drawing/2014/main" id="{D74D881A-8360-4726-ACB5-BB3E6BB765E8}"/>
                    </a:ext>
                  </a:extLst>
                </p14:cNvPr>
                <p14:cNvContentPartPr/>
                <p14:nvPr/>
              </p14:nvContentPartPr>
              <p14:xfrm>
                <a:off x="11904810" y="640686"/>
                <a:ext cx="19440" cy="115920"/>
              </p14:xfrm>
            </p:contentPart>
          </mc:Choice>
          <mc:Fallback>
            <p:pic>
              <p:nvPicPr>
                <p:cNvPr id="465" name="Ink 464">
                  <a:extLst>
                    <a:ext uri="{FF2B5EF4-FFF2-40B4-BE49-F238E27FC236}">
                      <a16:creationId xmlns:a16="http://schemas.microsoft.com/office/drawing/2014/main" id="{D74D881A-8360-4726-ACB5-BB3E6BB765E8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11896170" y="632046"/>
                  <a:ext cx="370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id="{C8C2D09F-68BB-4B8B-A70D-C66A4B104F93}"/>
                    </a:ext>
                  </a:extLst>
                </p14:cNvPr>
                <p14:cNvContentPartPr/>
                <p14:nvPr/>
              </p14:nvContentPartPr>
              <p14:xfrm>
                <a:off x="11881410" y="595686"/>
                <a:ext cx="179640" cy="183600"/>
              </p14:xfrm>
            </p:contentPart>
          </mc:Choice>
          <mc:Fallback>
            <p:pic>
              <p:nvPicPr>
                <p:cNvPr id="466" name="Ink 465">
                  <a:extLst>
                    <a:ext uri="{FF2B5EF4-FFF2-40B4-BE49-F238E27FC236}">
                      <a16:creationId xmlns:a16="http://schemas.microsoft.com/office/drawing/2014/main" id="{C8C2D09F-68BB-4B8B-A70D-C66A4B104F93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11872410" y="587046"/>
                  <a:ext cx="1972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468" name="Ink 467">
                  <a:extLst>
                    <a:ext uri="{FF2B5EF4-FFF2-40B4-BE49-F238E27FC236}">
                      <a16:creationId xmlns:a16="http://schemas.microsoft.com/office/drawing/2014/main" id="{0CF58E97-3050-4E79-AA29-99DE8AAB3600}"/>
                    </a:ext>
                  </a:extLst>
                </p14:cNvPr>
                <p14:cNvContentPartPr/>
                <p14:nvPr/>
              </p14:nvContentPartPr>
              <p14:xfrm>
                <a:off x="11891490" y="782526"/>
                <a:ext cx="184680" cy="12960"/>
              </p14:xfrm>
            </p:contentPart>
          </mc:Choice>
          <mc:Fallback>
            <p:pic>
              <p:nvPicPr>
                <p:cNvPr id="468" name="Ink 467">
                  <a:extLst>
                    <a:ext uri="{FF2B5EF4-FFF2-40B4-BE49-F238E27FC236}">
                      <a16:creationId xmlns:a16="http://schemas.microsoft.com/office/drawing/2014/main" id="{0CF58E97-3050-4E79-AA29-99DE8AAB3600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11882850" y="773526"/>
                  <a:ext cx="202320" cy="30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52322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Boosting success probability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63ED4C3-3AB9-4120-9688-44D727EF7563}"/>
              </a:ext>
            </a:extLst>
          </p:cNvPr>
          <p:cNvGrpSpPr/>
          <p:nvPr/>
        </p:nvGrpSpPr>
        <p:grpSpPr>
          <a:xfrm>
            <a:off x="729330" y="1339806"/>
            <a:ext cx="916560" cy="245160"/>
            <a:chOff x="729330" y="1339806"/>
            <a:chExt cx="916560" cy="24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D2CD82A-FB69-483E-97D1-FC7346956B01}"/>
                    </a:ext>
                  </a:extLst>
                </p14:cNvPr>
                <p14:cNvContentPartPr/>
                <p14:nvPr/>
              </p14:nvContentPartPr>
              <p14:xfrm>
                <a:off x="774330" y="1486326"/>
                <a:ext cx="29160" cy="950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D2CD82A-FB69-483E-97D1-FC7346956B0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65690" y="1477686"/>
                  <a:ext cx="468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661899C-E783-4B80-9CEC-86AAD32EE5EE}"/>
                    </a:ext>
                  </a:extLst>
                </p14:cNvPr>
                <p14:cNvContentPartPr/>
                <p14:nvPr/>
              </p14:nvContentPartPr>
              <p14:xfrm>
                <a:off x="729330" y="1339806"/>
                <a:ext cx="50760" cy="406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661899C-E783-4B80-9CEC-86AAD32EE5E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20690" y="1330806"/>
                  <a:ext cx="684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22866F4-7059-4823-9BC1-33931A3FF50C}"/>
                    </a:ext>
                  </a:extLst>
                </p14:cNvPr>
                <p14:cNvContentPartPr/>
                <p14:nvPr/>
              </p14:nvContentPartPr>
              <p14:xfrm>
                <a:off x="886290" y="1367166"/>
                <a:ext cx="205200" cy="2178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22866F4-7059-4823-9BC1-33931A3FF50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77290" y="1358166"/>
                  <a:ext cx="2228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530C568-57A7-403B-AB0C-C0115DBDBDE0}"/>
                    </a:ext>
                  </a:extLst>
                </p14:cNvPr>
                <p14:cNvContentPartPr/>
                <p14:nvPr/>
              </p14:nvContentPartPr>
              <p14:xfrm>
                <a:off x="1132890" y="1427646"/>
                <a:ext cx="152280" cy="1270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530C568-57A7-403B-AB0C-C0115DBDBDE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23890" y="1419006"/>
                  <a:ext cx="1699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416E894-C4C4-44C2-858F-A73AE141123F}"/>
                    </a:ext>
                  </a:extLst>
                </p14:cNvPr>
                <p14:cNvContentPartPr/>
                <p14:nvPr/>
              </p14:nvContentPartPr>
              <p14:xfrm>
                <a:off x="1291290" y="1403526"/>
                <a:ext cx="354600" cy="1134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416E894-C4C4-44C2-858F-A73AE141123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82650" y="1394526"/>
                  <a:ext cx="372240" cy="13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84CB64-A652-4504-85FE-5D7C9ACB9700}"/>
              </a:ext>
            </a:extLst>
          </p:cNvPr>
          <p:cNvGrpSpPr/>
          <p:nvPr/>
        </p:nvGrpSpPr>
        <p:grpSpPr>
          <a:xfrm>
            <a:off x="2159610" y="1276806"/>
            <a:ext cx="954720" cy="327960"/>
            <a:chOff x="2159610" y="1276806"/>
            <a:chExt cx="954720" cy="32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E731380-9721-44B8-9210-1CA4FE3BBCB4}"/>
                    </a:ext>
                  </a:extLst>
                </p14:cNvPr>
                <p14:cNvContentPartPr/>
                <p14:nvPr/>
              </p14:nvContentPartPr>
              <p14:xfrm>
                <a:off x="2159610" y="1312806"/>
                <a:ext cx="69480" cy="1990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E731380-9721-44B8-9210-1CA4FE3BBCB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50970" y="1304166"/>
                  <a:ext cx="871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FAE0A9E-F116-4FA9-807B-E76A2725D3C6}"/>
                    </a:ext>
                  </a:extLst>
                </p14:cNvPr>
                <p14:cNvContentPartPr/>
                <p14:nvPr/>
              </p14:nvContentPartPr>
              <p14:xfrm>
                <a:off x="2195610" y="1276806"/>
                <a:ext cx="150840" cy="2170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FAE0A9E-F116-4FA9-807B-E76A2725D3C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86610" y="1267806"/>
                  <a:ext cx="1684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FF735A3-ABE0-4736-92FC-03C25C95121F}"/>
                    </a:ext>
                  </a:extLst>
                </p14:cNvPr>
                <p14:cNvContentPartPr/>
                <p14:nvPr/>
              </p14:nvContentPartPr>
              <p14:xfrm>
                <a:off x="2377050" y="1370406"/>
                <a:ext cx="141480" cy="1357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FF735A3-ABE0-4736-92FC-03C25C95121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368410" y="1361406"/>
                  <a:ext cx="1591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8D0F8CD-F41E-4D6B-A65E-3F45711DCB4A}"/>
                    </a:ext>
                  </a:extLst>
                </p14:cNvPr>
                <p14:cNvContentPartPr/>
                <p14:nvPr/>
              </p14:nvContentPartPr>
              <p14:xfrm>
                <a:off x="2545170" y="1373646"/>
                <a:ext cx="127440" cy="2311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8D0F8CD-F41E-4D6B-A65E-3F45711DCB4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536530" y="1364646"/>
                  <a:ext cx="1450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9895AB3-67FA-4D67-A057-F8A480A29256}"/>
                    </a:ext>
                  </a:extLst>
                </p14:cNvPr>
                <p14:cNvContentPartPr/>
                <p14:nvPr/>
              </p14:nvContentPartPr>
              <p14:xfrm>
                <a:off x="2698530" y="1338726"/>
                <a:ext cx="283320" cy="1494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9895AB3-67FA-4D67-A057-F8A480A2925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689530" y="1330086"/>
                  <a:ext cx="3009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0028094-F598-4F9B-B218-02AC1D3E9EB0}"/>
                    </a:ext>
                  </a:extLst>
                </p14:cNvPr>
                <p14:cNvContentPartPr/>
                <p14:nvPr/>
              </p14:nvContentPartPr>
              <p14:xfrm>
                <a:off x="2976810" y="1286886"/>
                <a:ext cx="137520" cy="2109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0028094-F598-4F9B-B218-02AC1D3E9EB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968170" y="1278246"/>
                  <a:ext cx="155160" cy="22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3385DC0-78A7-4C81-BB6D-10D6C5491D15}"/>
              </a:ext>
            </a:extLst>
          </p:cNvPr>
          <p:cNvGrpSpPr/>
          <p:nvPr/>
        </p:nvGrpSpPr>
        <p:grpSpPr>
          <a:xfrm>
            <a:off x="3600690" y="1187526"/>
            <a:ext cx="309600" cy="329760"/>
            <a:chOff x="3600690" y="1187526"/>
            <a:chExt cx="309600" cy="32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0B3667D-876A-4827-827C-C6FC9F790AC8}"/>
                    </a:ext>
                  </a:extLst>
                </p14:cNvPr>
                <p14:cNvContentPartPr/>
                <p14:nvPr/>
              </p14:nvContentPartPr>
              <p14:xfrm>
                <a:off x="3600690" y="1187526"/>
                <a:ext cx="309600" cy="327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0B3667D-876A-4827-827C-C6FC9F790AC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591690" y="1178886"/>
                  <a:ext cx="3272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EF9C7F5-74CF-4893-B6A7-44628C39755E}"/>
                    </a:ext>
                  </a:extLst>
                </p14:cNvPr>
                <p14:cNvContentPartPr/>
                <p14:nvPr/>
              </p14:nvContentPartPr>
              <p14:xfrm>
                <a:off x="3758370" y="1200846"/>
                <a:ext cx="37800" cy="3164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EF9C7F5-74CF-4893-B6A7-44628C39755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749730" y="1191846"/>
                  <a:ext cx="55440" cy="33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D3BD1AD-797C-431C-A671-43444CD77F56}"/>
              </a:ext>
            </a:extLst>
          </p:cNvPr>
          <p:cNvGrpSpPr/>
          <p:nvPr/>
        </p:nvGrpSpPr>
        <p:grpSpPr>
          <a:xfrm>
            <a:off x="4218810" y="1304886"/>
            <a:ext cx="607320" cy="304560"/>
            <a:chOff x="4218810" y="1304886"/>
            <a:chExt cx="607320" cy="30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CE69C76-B813-4737-A308-8E9173B454FE}"/>
                    </a:ext>
                  </a:extLst>
                </p14:cNvPr>
                <p14:cNvContentPartPr/>
                <p14:nvPr/>
              </p14:nvContentPartPr>
              <p14:xfrm>
                <a:off x="4218810" y="1307046"/>
                <a:ext cx="174960" cy="1555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CE69C76-B813-4737-A308-8E9173B454F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209810" y="1298406"/>
                  <a:ext cx="1926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CABE9DC-F2D1-4F89-9434-D866F6ED82F4}"/>
                    </a:ext>
                  </a:extLst>
                </p14:cNvPr>
                <p14:cNvContentPartPr/>
                <p14:nvPr/>
              </p14:nvContentPartPr>
              <p14:xfrm>
                <a:off x="4393770" y="1344126"/>
                <a:ext cx="21960" cy="1026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CABE9DC-F2D1-4F89-9434-D866F6ED82F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384770" y="1335126"/>
                  <a:ext cx="396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4174DC9-6828-4C07-898D-CFA2959DDF82}"/>
                    </a:ext>
                  </a:extLst>
                </p14:cNvPr>
                <p14:cNvContentPartPr/>
                <p14:nvPr/>
              </p14:nvContentPartPr>
              <p14:xfrm>
                <a:off x="4458930" y="1312446"/>
                <a:ext cx="99360" cy="946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4174DC9-6828-4C07-898D-CFA2959DDF8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449930" y="1303446"/>
                  <a:ext cx="1170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14385A4-588E-4583-B8A3-582B850FEE58}"/>
                    </a:ext>
                  </a:extLst>
                </p14:cNvPr>
                <p14:cNvContentPartPr/>
                <p14:nvPr/>
              </p14:nvContentPartPr>
              <p14:xfrm>
                <a:off x="4586010" y="1304886"/>
                <a:ext cx="240120" cy="3045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14385A4-588E-4583-B8A3-582B850FEE5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577370" y="1296246"/>
                  <a:ext cx="257760" cy="32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FF6ACF9-3494-4533-A2D3-031E85EFCF41}"/>
              </a:ext>
            </a:extLst>
          </p:cNvPr>
          <p:cNvGrpSpPr/>
          <p:nvPr/>
        </p:nvGrpSpPr>
        <p:grpSpPr>
          <a:xfrm>
            <a:off x="5102250" y="1210566"/>
            <a:ext cx="866880" cy="193680"/>
            <a:chOff x="5102250" y="1210566"/>
            <a:chExt cx="866880" cy="19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3BE5C6D-25B7-4C62-ABCD-779CA6928842}"/>
                    </a:ext>
                  </a:extLst>
                </p14:cNvPr>
                <p14:cNvContentPartPr/>
                <p14:nvPr/>
              </p14:nvContentPartPr>
              <p14:xfrm>
                <a:off x="5161290" y="1210566"/>
                <a:ext cx="62280" cy="1936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3BE5C6D-25B7-4C62-ABCD-779CA692884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152650" y="1201566"/>
                  <a:ext cx="799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6C2D7C6-C8A5-4B52-A0B2-1EE30A28D564}"/>
                    </a:ext>
                  </a:extLst>
                </p14:cNvPr>
                <p14:cNvContentPartPr/>
                <p14:nvPr/>
              </p14:nvContentPartPr>
              <p14:xfrm>
                <a:off x="5102250" y="1266726"/>
                <a:ext cx="210960" cy="921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6C2D7C6-C8A5-4B52-A0B2-1EE30A28D56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093250" y="1258086"/>
                  <a:ext cx="2286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D4F8BBF-2E2C-404D-98BB-D9EE91FDDFE9}"/>
                    </a:ext>
                  </a:extLst>
                </p14:cNvPr>
                <p14:cNvContentPartPr/>
                <p14:nvPr/>
              </p14:nvContentPartPr>
              <p14:xfrm>
                <a:off x="5304570" y="1210926"/>
                <a:ext cx="340920" cy="1479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D4F8BBF-2E2C-404D-98BB-D9EE91FDDFE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295930" y="1201926"/>
                  <a:ext cx="3585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3BFF602-6CCE-45D6-9C90-F2C34B5BAB1B}"/>
                    </a:ext>
                  </a:extLst>
                </p14:cNvPr>
                <p14:cNvContentPartPr/>
                <p14:nvPr/>
              </p14:nvContentPartPr>
              <p14:xfrm>
                <a:off x="5664210" y="1245846"/>
                <a:ext cx="304920" cy="1486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3BFF602-6CCE-45D6-9C90-F2C34B5BAB1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655570" y="1236846"/>
                  <a:ext cx="322560" cy="16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D5EC054-AAC1-471D-920F-6BF3D4721955}"/>
              </a:ext>
            </a:extLst>
          </p:cNvPr>
          <p:cNvGrpSpPr/>
          <p:nvPr/>
        </p:nvGrpSpPr>
        <p:grpSpPr>
          <a:xfrm>
            <a:off x="6398610" y="1159806"/>
            <a:ext cx="831960" cy="239760"/>
            <a:chOff x="6398610" y="1159806"/>
            <a:chExt cx="831960" cy="23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F55C7D3-2FFD-49BE-AC88-FC49C4BD19C8}"/>
                    </a:ext>
                  </a:extLst>
                </p14:cNvPr>
                <p14:cNvContentPartPr/>
                <p14:nvPr/>
              </p14:nvContentPartPr>
              <p14:xfrm>
                <a:off x="6398610" y="1178886"/>
                <a:ext cx="124920" cy="2073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F55C7D3-2FFD-49BE-AC88-FC49C4BD19C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389610" y="1169886"/>
                  <a:ext cx="1425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29FCB5C-8BAE-49DF-834F-25E68587CBB5}"/>
                    </a:ext>
                  </a:extLst>
                </p14:cNvPr>
                <p14:cNvContentPartPr/>
                <p14:nvPr/>
              </p14:nvContentPartPr>
              <p14:xfrm>
                <a:off x="6565290" y="1268526"/>
                <a:ext cx="141120" cy="1069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29FCB5C-8BAE-49DF-834F-25E68587CBB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556290" y="1259886"/>
                  <a:ext cx="1587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6B745B8-8263-4426-BC8F-B587CB09E28E}"/>
                    </a:ext>
                  </a:extLst>
                </p14:cNvPr>
                <p14:cNvContentPartPr/>
                <p14:nvPr/>
              </p14:nvContentPartPr>
              <p14:xfrm>
                <a:off x="6779850" y="1159806"/>
                <a:ext cx="64440" cy="2397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6B745B8-8263-4426-BC8F-B587CB09E28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771210" y="1150806"/>
                  <a:ext cx="820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79DB7E9-05A1-4C7F-A2F0-38B5C93A0718}"/>
                    </a:ext>
                  </a:extLst>
                </p14:cNvPr>
                <p14:cNvContentPartPr/>
                <p14:nvPr/>
              </p14:nvContentPartPr>
              <p14:xfrm>
                <a:off x="6734490" y="1242966"/>
                <a:ext cx="344880" cy="1137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79DB7E9-05A1-4C7F-A2F0-38B5C93A071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725490" y="1234326"/>
                  <a:ext cx="3625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7EEBBE9-5B3C-4003-9FD4-4AF513D328DD}"/>
                    </a:ext>
                  </a:extLst>
                </p14:cNvPr>
                <p14:cNvContentPartPr/>
                <p14:nvPr/>
              </p14:nvContentPartPr>
              <p14:xfrm>
                <a:off x="7151010" y="1278966"/>
                <a:ext cx="79560" cy="813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7EEBBE9-5B3C-4003-9FD4-4AF513D328D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142370" y="1269966"/>
                  <a:ext cx="97200" cy="9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20D48FA-4BD1-4F2D-9863-8B62C6AD204D}"/>
              </a:ext>
            </a:extLst>
          </p:cNvPr>
          <p:cNvGrpSpPr/>
          <p:nvPr/>
        </p:nvGrpSpPr>
        <p:grpSpPr>
          <a:xfrm>
            <a:off x="7544850" y="1160526"/>
            <a:ext cx="435600" cy="200160"/>
            <a:chOff x="7544850" y="1160526"/>
            <a:chExt cx="435600" cy="20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039A3A7-01B6-4E05-9CE6-BBC9D0F2AA3E}"/>
                    </a:ext>
                  </a:extLst>
                </p14:cNvPr>
                <p14:cNvContentPartPr/>
                <p14:nvPr/>
              </p14:nvContentPartPr>
              <p14:xfrm>
                <a:off x="7614690" y="1202286"/>
                <a:ext cx="83880" cy="1584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039A3A7-01B6-4E05-9CE6-BBC9D0F2AA3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606050" y="1193286"/>
                  <a:ext cx="1015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B43E8D3-8634-4859-9F3F-85C7ABFFBCAD}"/>
                    </a:ext>
                  </a:extLst>
                </p14:cNvPr>
                <p14:cNvContentPartPr/>
                <p14:nvPr/>
              </p14:nvContentPartPr>
              <p14:xfrm>
                <a:off x="7544850" y="1246926"/>
                <a:ext cx="178560" cy="280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B43E8D3-8634-4859-9F3F-85C7ABFFBCA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535850" y="1237926"/>
                  <a:ext cx="1962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76D8CF6-E825-40D5-8D81-22CDCCD83E05}"/>
                    </a:ext>
                  </a:extLst>
                </p14:cNvPr>
                <p14:cNvContentPartPr/>
                <p14:nvPr/>
              </p14:nvContentPartPr>
              <p14:xfrm>
                <a:off x="7758330" y="1160526"/>
                <a:ext cx="222120" cy="1785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76D8CF6-E825-40D5-8D81-22CDCCD83E0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749330" y="1151886"/>
                  <a:ext cx="239760" cy="19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707001A-AEB9-4CE6-A5CD-EC72E3E112E1}"/>
              </a:ext>
            </a:extLst>
          </p:cNvPr>
          <p:cNvGrpSpPr/>
          <p:nvPr/>
        </p:nvGrpSpPr>
        <p:grpSpPr>
          <a:xfrm>
            <a:off x="8317050" y="1131366"/>
            <a:ext cx="694080" cy="234720"/>
            <a:chOff x="8317050" y="1131366"/>
            <a:chExt cx="694080" cy="23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427B717-F6B4-434A-9DE1-2A4EC04A824A}"/>
                    </a:ext>
                  </a:extLst>
                </p14:cNvPr>
                <p14:cNvContentPartPr/>
                <p14:nvPr/>
              </p14:nvContentPartPr>
              <p14:xfrm>
                <a:off x="8317050" y="1131366"/>
                <a:ext cx="378720" cy="2314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427B717-F6B4-434A-9DE1-2A4EC04A824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308050" y="1122726"/>
                  <a:ext cx="3963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63E6678-A2D6-46EA-BA7F-59A12116E07F}"/>
                    </a:ext>
                  </a:extLst>
                </p14:cNvPr>
                <p14:cNvContentPartPr/>
                <p14:nvPr/>
              </p14:nvContentPartPr>
              <p14:xfrm>
                <a:off x="8742210" y="1158726"/>
                <a:ext cx="243360" cy="2073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63E6678-A2D6-46EA-BA7F-59A12116E07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733570" y="1149726"/>
                  <a:ext cx="2610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F11B75E-5206-41EB-BBFA-EF0B0082F9FD}"/>
                    </a:ext>
                  </a:extLst>
                </p14:cNvPr>
                <p14:cNvContentPartPr/>
                <p14:nvPr/>
              </p14:nvContentPartPr>
              <p14:xfrm>
                <a:off x="8885850" y="1227126"/>
                <a:ext cx="125280" cy="158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F11B75E-5206-41EB-BBFA-EF0B0082F9F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877210" y="1218486"/>
                  <a:ext cx="14292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0046440-2664-402C-AB4E-32E40B75B7CB}"/>
              </a:ext>
            </a:extLst>
          </p:cNvPr>
          <p:cNvGrpSpPr/>
          <p:nvPr/>
        </p:nvGrpSpPr>
        <p:grpSpPr>
          <a:xfrm>
            <a:off x="9259170" y="1160526"/>
            <a:ext cx="1017720" cy="246960"/>
            <a:chOff x="9259170" y="1160526"/>
            <a:chExt cx="1017720" cy="24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6E7FD44-9282-4E8A-85AC-05DBC617AB96}"/>
                    </a:ext>
                  </a:extLst>
                </p14:cNvPr>
                <p14:cNvContentPartPr/>
                <p14:nvPr/>
              </p14:nvContentPartPr>
              <p14:xfrm>
                <a:off x="9259170" y="1234686"/>
                <a:ext cx="286560" cy="1357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6E7FD44-9282-4E8A-85AC-05DBC617AB9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250530" y="1226046"/>
                  <a:ext cx="3042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24808B6-B10F-496F-A6AE-1774E420DA99}"/>
                    </a:ext>
                  </a:extLst>
                </p14:cNvPr>
                <p14:cNvContentPartPr/>
                <p14:nvPr/>
              </p14:nvContentPartPr>
              <p14:xfrm>
                <a:off x="9613050" y="1173846"/>
                <a:ext cx="57960" cy="2264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24808B6-B10F-496F-A6AE-1774E420DA9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604050" y="1165206"/>
                  <a:ext cx="756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ECD6F11-7FC6-4680-B8C3-C42AA2F51C30}"/>
                    </a:ext>
                  </a:extLst>
                </p14:cNvPr>
                <p14:cNvContentPartPr/>
                <p14:nvPr/>
              </p14:nvContentPartPr>
              <p14:xfrm>
                <a:off x="9679650" y="1264206"/>
                <a:ext cx="134640" cy="1245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ECD6F11-7FC6-4680-B8C3-C42AA2F51C3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671010" y="1255206"/>
                  <a:ext cx="1522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5F1635E-413D-46D5-A722-60B1B67AC00D}"/>
                    </a:ext>
                  </a:extLst>
                </p14:cNvPr>
                <p14:cNvContentPartPr/>
                <p14:nvPr/>
              </p14:nvContentPartPr>
              <p14:xfrm>
                <a:off x="9845250" y="1160526"/>
                <a:ext cx="159840" cy="2469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5F1635E-413D-46D5-A722-60B1B67AC00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836610" y="1151886"/>
                  <a:ext cx="1774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681BB0F-CB35-400E-8779-5BD14106DDB4}"/>
                    </a:ext>
                  </a:extLst>
                </p14:cNvPr>
                <p14:cNvContentPartPr/>
                <p14:nvPr/>
              </p14:nvContentPartPr>
              <p14:xfrm>
                <a:off x="10034610" y="1212006"/>
                <a:ext cx="242280" cy="1922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681BB0F-CB35-400E-8779-5BD14106DDB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025610" y="1203006"/>
                  <a:ext cx="259920" cy="20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D946C42-B47A-4014-9755-EE8B064C76E0}"/>
              </a:ext>
            </a:extLst>
          </p:cNvPr>
          <p:cNvGrpSpPr/>
          <p:nvPr/>
        </p:nvGrpSpPr>
        <p:grpSpPr>
          <a:xfrm>
            <a:off x="10585050" y="1178166"/>
            <a:ext cx="1012320" cy="412560"/>
            <a:chOff x="10585050" y="1178166"/>
            <a:chExt cx="1012320" cy="41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1EF1F5A-D243-4C65-A734-E526583A7475}"/>
                    </a:ext>
                  </a:extLst>
                </p14:cNvPr>
                <p14:cNvContentPartPr/>
                <p14:nvPr/>
              </p14:nvContentPartPr>
              <p14:xfrm>
                <a:off x="10585050" y="1228206"/>
                <a:ext cx="129240" cy="1486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1EF1F5A-D243-4C65-A734-E526583A747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576410" y="1219566"/>
                  <a:ext cx="1468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635AF62-25EE-4AC2-9F64-F214E5211E8A}"/>
                    </a:ext>
                  </a:extLst>
                </p14:cNvPr>
                <p14:cNvContentPartPr/>
                <p14:nvPr/>
              </p14:nvContentPartPr>
              <p14:xfrm>
                <a:off x="10760010" y="1278966"/>
                <a:ext cx="158760" cy="957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635AF62-25EE-4AC2-9F64-F214E5211E8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751010" y="1270326"/>
                  <a:ext cx="1764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4950D9A-3935-4880-9E4D-5D02F24F5A16}"/>
                    </a:ext>
                  </a:extLst>
                </p14:cNvPr>
                <p14:cNvContentPartPr/>
                <p14:nvPr/>
              </p14:nvContentPartPr>
              <p14:xfrm>
                <a:off x="11109930" y="1178166"/>
                <a:ext cx="155880" cy="4125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4950D9A-3935-4880-9E4D-5D02F24F5A1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100930" y="1169526"/>
                  <a:ext cx="17352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389883C-2D31-4A27-9633-3D6A30064519}"/>
                    </a:ext>
                  </a:extLst>
                </p14:cNvPr>
                <p14:cNvContentPartPr/>
                <p14:nvPr/>
              </p14:nvContentPartPr>
              <p14:xfrm>
                <a:off x="11041170" y="1294806"/>
                <a:ext cx="329040" cy="1317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389883C-2D31-4A27-9633-3D6A3006451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032530" y="1285806"/>
                  <a:ext cx="3466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0F45B83-D3CB-470D-8FBE-E75FD2D97A62}"/>
                    </a:ext>
                  </a:extLst>
                </p14:cNvPr>
                <p14:cNvContentPartPr/>
                <p14:nvPr/>
              </p14:nvContentPartPr>
              <p14:xfrm>
                <a:off x="11428890" y="1316406"/>
                <a:ext cx="168480" cy="932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0F45B83-D3CB-470D-8FBE-E75FD2D97A6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419890" y="1307406"/>
                  <a:ext cx="186120" cy="11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054993F1-4CCD-4859-8AE6-F8D21B63315D}"/>
              </a:ext>
            </a:extLst>
          </p:cNvPr>
          <p:cNvGrpSpPr/>
          <p:nvPr/>
        </p:nvGrpSpPr>
        <p:grpSpPr>
          <a:xfrm>
            <a:off x="808170" y="2070606"/>
            <a:ext cx="1327320" cy="305280"/>
            <a:chOff x="808170" y="2070606"/>
            <a:chExt cx="1327320" cy="30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CF8F73A-100D-4054-A25B-D39C234D1D7B}"/>
                    </a:ext>
                  </a:extLst>
                </p14:cNvPr>
                <p14:cNvContentPartPr/>
                <p14:nvPr/>
              </p14:nvContentPartPr>
              <p14:xfrm>
                <a:off x="808170" y="2179326"/>
                <a:ext cx="249840" cy="1965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CF8F73A-100D-4054-A25B-D39C234D1D7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99170" y="2170326"/>
                  <a:ext cx="2674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C721AAF-8D77-4069-A5C2-31F2BF1380DF}"/>
                    </a:ext>
                  </a:extLst>
                </p14:cNvPr>
                <p14:cNvContentPartPr/>
                <p14:nvPr/>
              </p14:nvContentPartPr>
              <p14:xfrm>
                <a:off x="1056570" y="2120286"/>
                <a:ext cx="310320" cy="2059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C721AAF-8D77-4069-A5C2-31F2BF1380D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47930" y="2111646"/>
                  <a:ext cx="3279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4A2B8A9-78B8-45C3-A00F-F0814CD019F2}"/>
                    </a:ext>
                  </a:extLst>
                </p14:cNvPr>
                <p14:cNvContentPartPr/>
                <p14:nvPr/>
              </p14:nvContentPartPr>
              <p14:xfrm>
                <a:off x="1421250" y="2070606"/>
                <a:ext cx="100440" cy="2188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4A2B8A9-78B8-45C3-A00F-F0814CD019F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412250" y="2061606"/>
                  <a:ext cx="1180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7086315-CDDE-4250-BC95-30C85771B7F9}"/>
                    </a:ext>
                  </a:extLst>
                </p14:cNvPr>
                <p14:cNvContentPartPr/>
                <p14:nvPr/>
              </p14:nvContentPartPr>
              <p14:xfrm>
                <a:off x="1367610" y="2144046"/>
                <a:ext cx="651600" cy="1116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7086315-CDDE-4250-BC95-30C85771B7F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358610" y="2135046"/>
                  <a:ext cx="6692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E881E2B-3A9A-43B8-BAED-4432288CBB59}"/>
                    </a:ext>
                  </a:extLst>
                </p14:cNvPr>
                <p14:cNvContentPartPr/>
                <p14:nvPr/>
              </p14:nvContentPartPr>
              <p14:xfrm>
                <a:off x="1929210" y="2072406"/>
                <a:ext cx="206280" cy="1494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E881E2B-3A9A-43B8-BAED-4432288CBB5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920570" y="2063406"/>
                  <a:ext cx="223920" cy="16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4A5DFC5-95CA-42A2-BA0D-37B9FA2BD81D}"/>
              </a:ext>
            </a:extLst>
          </p:cNvPr>
          <p:cNvGrpSpPr/>
          <p:nvPr/>
        </p:nvGrpSpPr>
        <p:grpSpPr>
          <a:xfrm>
            <a:off x="2534730" y="2011566"/>
            <a:ext cx="431280" cy="241200"/>
            <a:chOff x="2534730" y="2011566"/>
            <a:chExt cx="431280" cy="24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F4F0BC5-FB93-49EA-A37B-E9767801A8CE}"/>
                    </a:ext>
                  </a:extLst>
                </p14:cNvPr>
                <p14:cNvContentPartPr/>
                <p14:nvPr/>
              </p14:nvContentPartPr>
              <p14:xfrm>
                <a:off x="2534730" y="2040726"/>
                <a:ext cx="163800" cy="2120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F4F0BC5-FB93-49EA-A37B-E9767801A8C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525730" y="2032086"/>
                  <a:ext cx="1814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F2E01AC-E6D7-4DE2-80F4-32DBA40339A8}"/>
                    </a:ext>
                  </a:extLst>
                </p14:cNvPr>
                <p14:cNvContentPartPr/>
                <p14:nvPr/>
              </p14:nvContentPartPr>
              <p14:xfrm>
                <a:off x="2756850" y="2011566"/>
                <a:ext cx="209160" cy="1915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F2E01AC-E6D7-4DE2-80F4-32DBA40339A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748210" y="2002926"/>
                  <a:ext cx="226800" cy="20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A0E42ED-F337-4451-8387-6C689852ED05}"/>
              </a:ext>
            </a:extLst>
          </p:cNvPr>
          <p:cNvGrpSpPr/>
          <p:nvPr/>
        </p:nvGrpSpPr>
        <p:grpSpPr>
          <a:xfrm>
            <a:off x="3422130" y="1886286"/>
            <a:ext cx="1162800" cy="409680"/>
            <a:chOff x="3422130" y="1886286"/>
            <a:chExt cx="1162800" cy="40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ABA03CF-FE97-4D23-9A21-8278783DACAE}"/>
                    </a:ext>
                  </a:extLst>
                </p14:cNvPr>
                <p14:cNvContentPartPr/>
                <p14:nvPr/>
              </p14:nvContentPartPr>
              <p14:xfrm>
                <a:off x="3422130" y="1971966"/>
                <a:ext cx="148680" cy="2109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ABA03CF-FE97-4D23-9A21-8278783DACA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413490" y="1962966"/>
                  <a:ext cx="1663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7119B3A-ADA5-49C9-908A-361DE58F5CD9}"/>
                    </a:ext>
                  </a:extLst>
                </p14:cNvPr>
                <p14:cNvContentPartPr/>
                <p14:nvPr/>
              </p14:nvContentPartPr>
              <p14:xfrm>
                <a:off x="3591690" y="1944606"/>
                <a:ext cx="88200" cy="3513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7119B3A-ADA5-49C9-908A-361DE58F5CD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582690" y="1935966"/>
                  <a:ext cx="10584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2B5A706-9987-44DA-9762-81A963DFDE2D}"/>
                    </a:ext>
                  </a:extLst>
                </p14:cNvPr>
                <p14:cNvContentPartPr/>
                <p14:nvPr/>
              </p14:nvContentPartPr>
              <p14:xfrm>
                <a:off x="3543450" y="2025246"/>
                <a:ext cx="374040" cy="1242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2B5A706-9987-44DA-9762-81A963DFDE2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534450" y="2016246"/>
                  <a:ext cx="3916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AB60858-D9DE-4570-A316-62B630EB896B}"/>
                    </a:ext>
                  </a:extLst>
                </p14:cNvPr>
                <p14:cNvContentPartPr/>
                <p14:nvPr/>
              </p14:nvContentPartPr>
              <p14:xfrm>
                <a:off x="3858090" y="1915086"/>
                <a:ext cx="264960" cy="2196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AB60858-D9DE-4570-A316-62B630EB896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849450" y="1906086"/>
                  <a:ext cx="2826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9331A1A-7616-470C-80C3-3925CA5A1753}"/>
                    </a:ext>
                  </a:extLst>
                </p14:cNvPr>
                <p14:cNvContentPartPr/>
                <p14:nvPr/>
              </p14:nvContentPartPr>
              <p14:xfrm>
                <a:off x="4137450" y="2053686"/>
                <a:ext cx="43560" cy="727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9331A1A-7616-470C-80C3-3925CA5A175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128450" y="2045046"/>
                  <a:ext cx="612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24DCB18-1F7C-4BD0-B65D-94AD8FF57EB7}"/>
                    </a:ext>
                  </a:extLst>
                </p14:cNvPr>
                <p14:cNvContentPartPr/>
                <p14:nvPr/>
              </p14:nvContentPartPr>
              <p14:xfrm>
                <a:off x="4106490" y="2035686"/>
                <a:ext cx="61200" cy="774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24DCB18-1F7C-4BD0-B65D-94AD8FF57EB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097850" y="2026686"/>
                  <a:ext cx="788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5D8A46D-54E2-407F-98C9-7E04F813392C}"/>
                    </a:ext>
                  </a:extLst>
                </p14:cNvPr>
                <p14:cNvContentPartPr/>
                <p14:nvPr/>
              </p14:nvContentPartPr>
              <p14:xfrm>
                <a:off x="4068690" y="2015526"/>
                <a:ext cx="155520" cy="1407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5D8A46D-54E2-407F-98C9-7E04F813392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059690" y="2006526"/>
                  <a:ext cx="1731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23CCF35-5D64-4990-8006-5D64829CC9B4}"/>
                    </a:ext>
                  </a:extLst>
                </p14:cNvPr>
                <p14:cNvContentPartPr/>
                <p14:nvPr/>
              </p14:nvContentPartPr>
              <p14:xfrm>
                <a:off x="4256250" y="1992846"/>
                <a:ext cx="31320" cy="1339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23CCF35-5D64-4990-8006-5D64829CC9B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247250" y="1984206"/>
                  <a:ext cx="489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BE4F541-8924-45CB-9ACB-C7C85420F1D6}"/>
                    </a:ext>
                  </a:extLst>
                </p14:cNvPr>
                <p14:cNvContentPartPr/>
                <p14:nvPr/>
              </p14:nvContentPartPr>
              <p14:xfrm>
                <a:off x="4350930" y="1886286"/>
                <a:ext cx="234000" cy="2844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BE4F541-8924-45CB-9ACB-C7C85420F1D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342290" y="1877286"/>
                  <a:ext cx="251640" cy="30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EE107D1E-AD61-4A8C-9730-F763553ACAA6}"/>
              </a:ext>
            </a:extLst>
          </p:cNvPr>
          <p:cNvGrpSpPr/>
          <p:nvPr/>
        </p:nvGrpSpPr>
        <p:grpSpPr>
          <a:xfrm>
            <a:off x="4817850" y="1854966"/>
            <a:ext cx="1543680" cy="453240"/>
            <a:chOff x="4817850" y="1854966"/>
            <a:chExt cx="1543680" cy="45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3DBD63C-0083-4D41-AFC2-21D74A0A00DE}"/>
                    </a:ext>
                  </a:extLst>
                </p14:cNvPr>
                <p14:cNvContentPartPr/>
                <p14:nvPr/>
              </p14:nvContentPartPr>
              <p14:xfrm>
                <a:off x="4848090" y="1980246"/>
                <a:ext cx="34920" cy="3279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3DBD63C-0083-4D41-AFC2-21D74A0A00D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839450" y="1971246"/>
                  <a:ext cx="5256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71B32BA-90D9-4F78-A161-7A2DEF51F192}"/>
                    </a:ext>
                  </a:extLst>
                </p14:cNvPr>
                <p14:cNvContentPartPr/>
                <p14:nvPr/>
              </p14:nvContentPartPr>
              <p14:xfrm>
                <a:off x="4817850" y="1988166"/>
                <a:ext cx="281160" cy="1454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71B32BA-90D9-4F78-A161-7A2DEF51F19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809210" y="1979526"/>
                  <a:ext cx="2988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53D02F3-B50A-4A43-AF1B-10D6DF78DC81}"/>
                    </a:ext>
                  </a:extLst>
                </p14:cNvPr>
                <p14:cNvContentPartPr/>
                <p14:nvPr/>
              </p14:nvContentPartPr>
              <p14:xfrm>
                <a:off x="5146890" y="1992126"/>
                <a:ext cx="98640" cy="1159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53D02F3-B50A-4A43-AF1B-10D6DF78DC8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137890" y="1983486"/>
                  <a:ext cx="1162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69F6210-23E4-42F7-9F14-4BE6E38EA2D1}"/>
                    </a:ext>
                  </a:extLst>
                </p14:cNvPr>
                <p14:cNvContentPartPr/>
                <p14:nvPr/>
              </p14:nvContentPartPr>
              <p14:xfrm>
                <a:off x="5305290" y="1876926"/>
                <a:ext cx="128880" cy="2512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69F6210-23E4-42F7-9F14-4BE6E38EA2D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296650" y="1868286"/>
                  <a:ext cx="14652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B4152A6-C327-4FB8-AACB-A7B3317460BA}"/>
                    </a:ext>
                  </a:extLst>
                </p14:cNvPr>
                <p14:cNvContentPartPr/>
                <p14:nvPr/>
              </p14:nvContentPartPr>
              <p14:xfrm>
                <a:off x="5489610" y="1854966"/>
                <a:ext cx="257040" cy="2365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B4152A6-C327-4FB8-AACB-A7B3317460B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480610" y="1846326"/>
                  <a:ext cx="2746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F947F07-E080-490B-9E26-B41453DC9395}"/>
                    </a:ext>
                  </a:extLst>
                </p14:cNvPr>
                <p14:cNvContentPartPr/>
                <p14:nvPr/>
              </p14:nvContentPartPr>
              <p14:xfrm>
                <a:off x="5778690" y="1885206"/>
                <a:ext cx="49320" cy="1789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F947F07-E080-490B-9E26-B41453DC939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770050" y="1876566"/>
                  <a:ext cx="669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9A898E8-0783-4DE1-B571-9714E448E6E3}"/>
                    </a:ext>
                  </a:extLst>
                </p14:cNvPr>
                <p14:cNvContentPartPr/>
                <p14:nvPr/>
              </p14:nvContentPartPr>
              <p14:xfrm>
                <a:off x="5932410" y="1877646"/>
                <a:ext cx="97560" cy="2059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9A898E8-0783-4DE1-B571-9714E448E6E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923770" y="1868646"/>
                  <a:ext cx="1152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D0C35F1-AFC4-496B-9312-31B0A387FCC5}"/>
                    </a:ext>
                  </a:extLst>
                </p14:cNvPr>
                <p14:cNvContentPartPr/>
                <p14:nvPr/>
              </p14:nvContentPartPr>
              <p14:xfrm>
                <a:off x="6113130" y="1876566"/>
                <a:ext cx="47160" cy="1681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D0C35F1-AFC4-496B-9312-31B0A387FCC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104490" y="1867926"/>
                  <a:ext cx="648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34CEA68-ED84-4D96-9214-A3229A07AB4A}"/>
                    </a:ext>
                  </a:extLst>
                </p14:cNvPr>
                <p14:cNvContentPartPr/>
                <p14:nvPr/>
              </p14:nvContentPartPr>
              <p14:xfrm>
                <a:off x="6092610" y="1859286"/>
                <a:ext cx="268920" cy="3398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34CEA68-ED84-4D96-9214-A3229A07AB4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083610" y="1850646"/>
                  <a:ext cx="286560" cy="35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B61E1E8D-E6B7-4366-B396-5B8744FE18B3}"/>
              </a:ext>
            </a:extLst>
          </p:cNvPr>
          <p:cNvGrpSpPr/>
          <p:nvPr/>
        </p:nvGrpSpPr>
        <p:grpSpPr>
          <a:xfrm>
            <a:off x="6610290" y="1791246"/>
            <a:ext cx="667800" cy="253800"/>
            <a:chOff x="6610290" y="1791246"/>
            <a:chExt cx="667800" cy="25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35FF37C-F0BB-453F-AEE0-3AFC462B2179}"/>
                    </a:ext>
                  </a:extLst>
                </p14:cNvPr>
                <p14:cNvContentPartPr/>
                <p14:nvPr/>
              </p14:nvContentPartPr>
              <p14:xfrm>
                <a:off x="6704970" y="1832646"/>
                <a:ext cx="82800" cy="2124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35FF37C-F0BB-453F-AEE0-3AFC462B217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696330" y="1823646"/>
                  <a:ext cx="1004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9E5BE73-D289-40F4-A813-3D7013D36A7C}"/>
                    </a:ext>
                  </a:extLst>
                </p14:cNvPr>
                <p14:cNvContentPartPr/>
                <p14:nvPr/>
              </p14:nvContentPartPr>
              <p14:xfrm>
                <a:off x="6610290" y="1891326"/>
                <a:ext cx="237600" cy="180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9E5BE73-D289-40F4-A813-3D7013D36A7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601650" y="1882686"/>
                  <a:ext cx="2552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80300A5-392D-4221-9F64-4F697E9634BA}"/>
                    </a:ext>
                  </a:extLst>
                </p14:cNvPr>
                <p14:cNvContentPartPr/>
                <p14:nvPr/>
              </p14:nvContentPartPr>
              <p14:xfrm>
                <a:off x="6880290" y="1791246"/>
                <a:ext cx="397800" cy="2527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80300A5-392D-4221-9F64-4F697E9634B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871650" y="1782606"/>
                  <a:ext cx="4154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B089D45-69D3-4D91-AEC6-C7520D108521}"/>
                    </a:ext>
                  </a:extLst>
                </p14:cNvPr>
                <p14:cNvContentPartPr/>
                <p14:nvPr/>
              </p14:nvContentPartPr>
              <p14:xfrm>
                <a:off x="7126530" y="1919406"/>
                <a:ext cx="140400" cy="205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B089D45-69D3-4D91-AEC6-C7520D10852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117890" y="1910406"/>
                  <a:ext cx="15804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735D4DDE-49B9-48A1-BA44-55BF3D6D94FD}"/>
              </a:ext>
            </a:extLst>
          </p:cNvPr>
          <p:cNvGrpSpPr/>
          <p:nvPr/>
        </p:nvGrpSpPr>
        <p:grpSpPr>
          <a:xfrm>
            <a:off x="7670130" y="1764966"/>
            <a:ext cx="912240" cy="312840"/>
            <a:chOff x="7670130" y="1764966"/>
            <a:chExt cx="912240" cy="31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0630CA1-26FC-40B4-808C-E096A9E88870}"/>
                    </a:ext>
                  </a:extLst>
                </p14:cNvPr>
                <p14:cNvContentPartPr/>
                <p14:nvPr/>
              </p14:nvContentPartPr>
              <p14:xfrm>
                <a:off x="7670130" y="1855326"/>
                <a:ext cx="163080" cy="2095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0630CA1-26FC-40B4-808C-E096A9E8887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661490" y="1846686"/>
                  <a:ext cx="1807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5DCCD26-81E5-4319-8A3E-8BC544219C89}"/>
                    </a:ext>
                  </a:extLst>
                </p14:cNvPr>
                <p14:cNvContentPartPr/>
                <p14:nvPr/>
              </p14:nvContentPartPr>
              <p14:xfrm>
                <a:off x="7850490" y="1945326"/>
                <a:ext cx="145080" cy="1105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5DCCD26-81E5-4319-8A3E-8BC544219C8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841850" y="1936326"/>
                  <a:ext cx="1627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334E1A3-2044-4306-B8A2-9A46BDE08B33}"/>
                    </a:ext>
                  </a:extLst>
                </p14:cNvPr>
                <p14:cNvContentPartPr/>
                <p14:nvPr/>
              </p14:nvContentPartPr>
              <p14:xfrm>
                <a:off x="8013570" y="1942086"/>
                <a:ext cx="139320" cy="1008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334E1A3-2044-4306-B8A2-9A46BDE08B3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004930" y="1933446"/>
                  <a:ext cx="1569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F9A6C9A-8D30-4910-AB16-6F7EFCE86886}"/>
                    </a:ext>
                  </a:extLst>
                </p14:cNvPr>
                <p14:cNvContentPartPr/>
                <p14:nvPr/>
              </p14:nvContentPartPr>
              <p14:xfrm>
                <a:off x="8191410" y="1843086"/>
                <a:ext cx="371160" cy="2347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F9A6C9A-8D30-4910-AB16-6F7EFCE8688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182410" y="1834446"/>
                  <a:ext cx="3888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AB7DD9F-1812-441D-BAFE-7E2D5B095051}"/>
                    </a:ext>
                  </a:extLst>
                </p14:cNvPr>
                <p14:cNvContentPartPr/>
                <p14:nvPr/>
              </p14:nvContentPartPr>
              <p14:xfrm>
                <a:off x="8447010" y="1764966"/>
                <a:ext cx="135360" cy="1530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AB7DD9F-1812-441D-BAFE-7E2D5B09505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438370" y="1756326"/>
                  <a:ext cx="153000" cy="17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1A6AD651-892A-48CE-931C-8D409598F386}"/>
              </a:ext>
            </a:extLst>
          </p:cNvPr>
          <p:cNvGrpSpPr/>
          <p:nvPr/>
        </p:nvGrpSpPr>
        <p:grpSpPr>
          <a:xfrm>
            <a:off x="8852730" y="1797366"/>
            <a:ext cx="686520" cy="376920"/>
            <a:chOff x="8852730" y="1797366"/>
            <a:chExt cx="686520" cy="37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A88FF19-3FBA-4AC8-84BE-EB41F78379DE}"/>
                    </a:ext>
                  </a:extLst>
                </p14:cNvPr>
                <p14:cNvContentPartPr/>
                <p14:nvPr/>
              </p14:nvContentPartPr>
              <p14:xfrm>
                <a:off x="8938770" y="1797366"/>
                <a:ext cx="106200" cy="3769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A88FF19-3FBA-4AC8-84BE-EB41F78379D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929770" y="1788726"/>
                  <a:ext cx="12384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48D947F-98BA-458A-A680-B9044F730E07}"/>
                    </a:ext>
                  </a:extLst>
                </p14:cNvPr>
                <p14:cNvContentPartPr/>
                <p14:nvPr/>
              </p14:nvContentPartPr>
              <p14:xfrm>
                <a:off x="8852730" y="1960446"/>
                <a:ext cx="293760" cy="1134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48D947F-98BA-458A-A680-B9044F730E0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844090" y="1951446"/>
                  <a:ext cx="3114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0D5D788-B495-4AB4-9419-73152F4C2C38}"/>
                    </a:ext>
                  </a:extLst>
                </p14:cNvPr>
                <p14:cNvContentPartPr/>
                <p14:nvPr/>
              </p14:nvContentPartPr>
              <p14:xfrm>
                <a:off x="9186810" y="1988526"/>
                <a:ext cx="218880" cy="914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0D5D788-B495-4AB4-9419-73152F4C2C3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178170" y="1979886"/>
                  <a:ext cx="2365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67EF8C1-8076-4DDA-A7BF-F7C8DAB1521D}"/>
                    </a:ext>
                  </a:extLst>
                </p14:cNvPr>
                <p14:cNvContentPartPr/>
                <p14:nvPr/>
              </p14:nvContentPartPr>
              <p14:xfrm>
                <a:off x="9439890" y="1876566"/>
                <a:ext cx="99360" cy="1983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67EF8C1-8076-4DDA-A7BF-F7C8DAB1521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430890" y="1867566"/>
                  <a:ext cx="11700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AF8D9C4-B8D0-441E-A48F-AF7E19E516A1}"/>
              </a:ext>
            </a:extLst>
          </p:cNvPr>
          <p:cNvGrpSpPr/>
          <p:nvPr/>
        </p:nvGrpSpPr>
        <p:grpSpPr>
          <a:xfrm>
            <a:off x="9902130" y="1859286"/>
            <a:ext cx="1138320" cy="236880"/>
            <a:chOff x="9902130" y="1859286"/>
            <a:chExt cx="1138320" cy="23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6FB780F-BB2A-4394-AB85-E1C5CF2EEE23}"/>
                    </a:ext>
                  </a:extLst>
                </p14:cNvPr>
                <p14:cNvContentPartPr/>
                <p14:nvPr/>
              </p14:nvContentPartPr>
              <p14:xfrm>
                <a:off x="9902130" y="1955766"/>
                <a:ext cx="228240" cy="1051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6FB780F-BB2A-4394-AB85-E1C5CF2EEE2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893490" y="1946766"/>
                  <a:ext cx="2458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203EBA6-6828-4748-AB3C-3A00C6E85F8B}"/>
                    </a:ext>
                  </a:extLst>
                </p14:cNvPr>
                <p14:cNvContentPartPr/>
                <p14:nvPr/>
              </p14:nvContentPartPr>
              <p14:xfrm>
                <a:off x="10142250" y="1859286"/>
                <a:ext cx="45360" cy="1710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203EBA6-6828-4748-AB3C-3A00C6E85F8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133610" y="1850646"/>
                  <a:ext cx="630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3520928-621D-4883-8846-9A1FA1913F41}"/>
                    </a:ext>
                  </a:extLst>
                </p14:cNvPr>
                <p14:cNvContentPartPr/>
                <p14:nvPr/>
              </p14:nvContentPartPr>
              <p14:xfrm>
                <a:off x="10304250" y="1932366"/>
                <a:ext cx="242640" cy="1098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3520928-621D-4883-8846-9A1FA1913F4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295250" y="1923366"/>
                  <a:ext cx="2602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B5FA330-4068-445E-9CD1-466C2EF50146}"/>
                    </a:ext>
                  </a:extLst>
                </p14:cNvPr>
                <p14:cNvContentPartPr/>
                <p14:nvPr/>
              </p14:nvContentPartPr>
              <p14:xfrm>
                <a:off x="10668570" y="1921566"/>
                <a:ext cx="280080" cy="1285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B5FA330-4068-445E-9CD1-466C2EF5014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659930" y="1912926"/>
                  <a:ext cx="2977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93C07DF-E0CD-4800-96D6-0CC707479EA2}"/>
                    </a:ext>
                  </a:extLst>
                </p14:cNvPr>
                <p14:cNvContentPartPr/>
                <p14:nvPr/>
              </p14:nvContentPartPr>
              <p14:xfrm>
                <a:off x="10941810" y="1876566"/>
                <a:ext cx="98640" cy="2196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93C07DF-E0CD-4800-96D6-0CC707479EA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932810" y="1867926"/>
                  <a:ext cx="116280" cy="23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07DC056-852D-4339-BEC0-496E5FECF027}"/>
              </a:ext>
            </a:extLst>
          </p:cNvPr>
          <p:cNvGrpSpPr/>
          <p:nvPr/>
        </p:nvGrpSpPr>
        <p:grpSpPr>
          <a:xfrm>
            <a:off x="11288850" y="1878366"/>
            <a:ext cx="189360" cy="176760"/>
            <a:chOff x="11288850" y="1878366"/>
            <a:chExt cx="189360" cy="17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23CA013-25F5-44F6-94BC-ADAABFEE07BC}"/>
                    </a:ext>
                  </a:extLst>
                </p14:cNvPr>
                <p14:cNvContentPartPr/>
                <p14:nvPr/>
              </p14:nvContentPartPr>
              <p14:xfrm>
                <a:off x="11288850" y="1878366"/>
                <a:ext cx="41040" cy="1767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23CA013-25F5-44F6-94BC-ADAABFEE07B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280210" y="1869726"/>
                  <a:ext cx="586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2DCEAC9-6DC0-4AD0-B8CC-06EE8295C767}"/>
                    </a:ext>
                  </a:extLst>
                </p14:cNvPr>
                <p14:cNvContentPartPr/>
                <p14:nvPr/>
              </p14:nvContentPartPr>
              <p14:xfrm>
                <a:off x="11406210" y="1950366"/>
                <a:ext cx="72000" cy="993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2DCEAC9-6DC0-4AD0-B8CC-06EE8295C76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397570" y="1941726"/>
                  <a:ext cx="89640" cy="11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E7E4EDFA-9053-4452-B4C1-186A8E441047}"/>
                  </a:ext>
                </a:extLst>
              </p14:cNvPr>
              <p14:cNvContentPartPr/>
              <p14:nvPr/>
            </p14:nvContentPartPr>
            <p14:xfrm>
              <a:off x="11701410" y="1786206"/>
              <a:ext cx="203760" cy="33336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E7E4EDFA-9053-4452-B4C1-186A8E441047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11692410" y="1777566"/>
                <a:ext cx="221400" cy="35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3805208D-6BE7-406A-8542-807127102914}"/>
              </a:ext>
            </a:extLst>
          </p:cNvPr>
          <p:cNvGrpSpPr/>
          <p:nvPr/>
        </p:nvGrpSpPr>
        <p:grpSpPr>
          <a:xfrm>
            <a:off x="11459850" y="2241966"/>
            <a:ext cx="687960" cy="371160"/>
            <a:chOff x="11459850" y="2241966"/>
            <a:chExt cx="687960" cy="37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21C35FF-67B6-4D33-A33D-044670F594FF}"/>
                    </a:ext>
                  </a:extLst>
                </p14:cNvPr>
                <p14:cNvContentPartPr/>
                <p14:nvPr/>
              </p14:nvContentPartPr>
              <p14:xfrm>
                <a:off x="11459850" y="2286606"/>
                <a:ext cx="123840" cy="1281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21C35FF-67B6-4D33-A33D-044670F594F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450850" y="2277606"/>
                  <a:ext cx="1414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AA0DEEB-92AF-403E-B86E-1C52AC3AA30F}"/>
                    </a:ext>
                  </a:extLst>
                </p14:cNvPr>
                <p14:cNvContentPartPr/>
                <p14:nvPr/>
              </p14:nvContentPartPr>
              <p14:xfrm>
                <a:off x="11631210" y="2241966"/>
                <a:ext cx="114480" cy="2106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AA0DEEB-92AF-403E-B86E-1C52AC3AA30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622570" y="2233326"/>
                  <a:ext cx="1321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86CB0AC-6EC2-45D1-9B1E-B5DD6E1B8ECA}"/>
                    </a:ext>
                  </a:extLst>
                </p14:cNvPr>
                <p14:cNvContentPartPr/>
                <p14:nvPr/>
              </p14:nvContentPartPr>
              <p14:xfrm>
                <a:off x="11717250" y="2333766"/>
                <a:ext cx="106920" cy="1054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86CB0AC-6EC2-45D1-9B1E-B5DD6E1B8EC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708610" y="2325126"/>
                  <a:ext cx="1245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80748C3-93A3-4264-9460-E99304AF4E27}"/>
                    </a:ext>
                  </a:extLst>
                </p14:cNvPr>
                <p14:cNvContentPartPr/>
                <p14:nvPr/>
              </p14:nvContentPartPr>
              <p14:xfrm>
                <a:off x="11815890" y="2316126"/>
                <a:ext cx="113040" cy="2970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80748C3-93A3-4264-9460-E99304AF4E2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806890" y="2307486"/>
                  <a:ext cx="13068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A1F0D6E-A4C5-48D6-B9D7-1D75D236BC32}"/>
                    </a:ext>
                  </a:extLst>
                </p14:cNvPr>
                <p14:cNvContentPartPr/>
                <p14:nvPr/>
              </p14:nvContentPartPr>
              <p14:xfrm>
                <a:off x="11960970" y="2330886"/>
                <a:ext cx="82800" cy="1062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A1F0D6E-A4C5-48D6-B9D7-1D75D236BC3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951970" y="2322246"/>
                  <a:ext cx="1004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5A46AC1-ADD8-41EA-814F-28C494297E0B}"/>
                    </a:ext>
                  </a:extLst>
                </p14:cNvPr>
                <p14:cNvContentPartPr/>
                <p14:nvPr/>
              </p14:nvContentPartPr>
              <p14:xfrm>
                <a:off x="12060690" y="2260326"/>
                <a:ext cx="87120" cy="2192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5A46AC1-ADD8-41EA-814F-28C494297E0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2051690" y="2251326"/>
                  <a:ext cx="104760" cy="23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B71B2C25-BDBD-4A3B-9009-A781D1A9B91D}"/>
              </a:ext>
            </a:extLst>
          </p:cNvPr>
          <p:cNvGrpSpPr/>
          <p:nvPr/>
        </p:nvGrpSpPr>
        <p:grpSpPr>
          <a:xfrm>
            <a:off x="983130" y="2949726"/>
            <a:ext cx="448200" cy="195480"/>
            <a:chOff x="983130" y="2949726"/>
            <a:chExt cx="448200" cy="19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1403B64-5293-484E-AB4F-CFC3C44E3F22}"/>
                    </a:ext>
                  </a:extLst>
                </p14:cNvPr>
                <p14:cNvContentPartPr/>
                <p14:nvPr/>
              </p14:nvContentPartPr>
              <p14:xfrm>
                <a:off x="983130" y="2977446"/>
                <a:ext cx="244080" cy="1677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1403B64-5293-484E-AB4F-CFC3C44E3F2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74130" y="2968446"/>
                  <a:ext cx="2617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9D7177C-8EC9-4C68-A0AA-BC4218805073}"/>
                    </a:ext>
                  </a:extLst>
                </p14:cNvPr>
                <p14:cNvContentPartPr/>
                <p14:nvPr/>
              </p14:nvContentPartPr>
              <p14:xfrm>
                <a:off x="1297410" y="2949726"/>
                <a:ext cx="133920" cy="1440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9D7177C-8EC9-4C68-A0AA-BC421880507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288770" y="2941086"/>
                  <a:ext cx="151560" cy="16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CB0D5DDD-71B9-41F1-BA72-3E05674686AD}"/>
              </a:ext>
            </a:extLst>
          </p:cNvPr>
          <p:cNvGrpSpPr/>
          <p:nvPr/>
        </p:nvGrpSpPr>
        <p:grpSpPr>
          <a:xfrm>
            <a:off x="1685490" y="2834526"/>
            <a:ext cx="533880" cy="333720"/>
            <a:chOff x="1685490" y="2834526"/>
            <a:chExt cx="533880" cy="33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7EAC60F-A470-4D86-95A6-0F6050E62506}"/>
                    </a:ext>
                  </a:extLst>
                </p14:cNvPr>
                <p14:cNvContentPartPr/>
                <p14:nvPr/>
              </p14:nvContentPartPr>
              <p14:xfrm>
                <a:off x="1793490" y="2834526"/>
                <a:ext cx="79560" cy="3337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7EAC60F-A470-4D86-95A6-0F6050E6250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784850" y="2825526"/>
                  <a:ext cx="9720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55A78AE-8B2A-4C6E-B0B6-4598AC98BACD}"/>
                    </a:ext>
                  </a:extLst>
                </p14:cNvPr>
                <p14:cNvContentPartPr/>
                <p14:nvPr/>
              </p14:nvContentPartPr>
              <p14:xfrm>
                <a:off x="1685490" y="2977086"/>
                <a:ext cx="246960" cy="205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55A78AE-8B2A-4C6E-B0B6-4598AC98BAC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676850" y="2968446"/>
                  <a:ext cx="2646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C1934B5-DAF2-46C7-B9FF-71EEFE211312}"/>
                    </a:ext>
                  </a:extLst>
                </p14:cNvPr>
                <p14:cNvContentPartPr/>
                <p14:nvPr/>
              </p14:nvContentPartPr>
              <p14:xfrm>
                <a:off x="1916250" y="2955846"/>
                <a:ext cx="212400" cy="1123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C1934B5-DAF2-46C7-B9FF-71EEFE21131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907610" y="2946846"/>
                  <a:ext cx="2300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4C5C600-6D7B-4C07-8628-F53820804265}"/>
                    </a:ext>
                  </a:extLst>
                </p14:cNvPr>
                <p14:cNvContentPartPr/>
                <p14:nvPr/>
              </p14:nvContentPartPr>
              <p14:xfrm>
                <a:off x="2065650" y="2866926"/>
                <a:ext cx="153720" cy="2340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4C5C600-6D7B-4C07-8628-F5382080426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057010" y="2858286"/>
                  <a:ext cx="171360" cy="25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C21CCEDF-66A9-4FED-8D72-0468834095A7}"/>
              </a:ext>
            </a:extLst>
          </p:cNvPr>
          <p:cNvGrpSpPr/>
          <p:nvPr/>
        </p:nvGrpSpPr>
        <p:grpSpPr>
          <a:xfrm>
            <a:off x="2657850" y="2793486"/>
            <a:ext cx="1083240" cy="235800"/>
            <a:chOff x="2657850" y="2793486"/>
            <a:chExt cx="1083240" cy="23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3BF6A54-6916-4DD9-84C5-6A05770966D2}"/>
                    </a:ext>
                  </a:extLst>
                </p14:cNvPr>
                <p14:cNvContentPartPr/>
                <p14:nvPr/>
              </p14:nvContentPartPr>
              <p14:xfrm>
                <a:off x="2657850" y="2793486"/>
                <a:ext cx="138960" cy="2307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3BF6A54-6916-4DD9-84C5-6A05770966D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648850" y="2784486"/>
                  <a:ext cx="1566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4830ED7-A0C6-428C-8B9A-F362A14D36F8}"/>
                    </a:ext>
                  </a:extLst>
                </p14:cNvPr>
                <p14:cNvContentPartPr/>
                <p14:nvPr/>
              </p14:nvContentPartPr>
              <p14:xfrm>
                <a:off x="2817330" y="2889246"/>
                <a:ext cx="152640" cy="1371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4830ED7-A0C6-428C-8B9A-F362A14D36F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808330" y="2880606"/>
                  <a:ext cx="1702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1455C4A-7C75-453D-9551-526362CF55CA}"/>
                    </a:ext>
                  </a:extLst>
                </p14:cNvPr>
                <p14:cNvContentPartPr/>
                <p14:nvPr/>
              </p14:nvContentPartPr>
              <p14:xfrm>
                <a:off x="3097050" y="2930286"/>
                <a:ext cx="4320" cy="18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1455C4A-7C75-453D-9551-526362CF55C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088050" y="2921646"/>
                  <a:ext cx="219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5D9C2ED-632E-4E54-8845-AD4E1620FBCF}"/>
                    </a:ext>
                  </a:extLst>
                </p14:cNvPr>
                <p14:cNvContentPartPr/>
                <p14:nvPr/>
              </p14:nvContentPartPr>
              <p14:xfrm>
                <a:off x="3080130" y="2890686"/>
                <a:ext cx="308520" cy="1386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5D9C2ED-632E-4E54-8845-AD4E1620FBC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071490" y="2881686"/>
                  <a:ext cx="3261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290ED05-0BEF-445B-AB0A-FA8059BEB4EE}"/>
                    </a:ext>
                  </a:extLst>
                </p14:cNvPr>
                <p14:cNvContentPartPr/>
                <p14:nvPr/>
              </p14:nvContentPartPr>
              <p14:xfrm>
                <a:off x="3406650" y="2893926"/>
                <a:ext cx="149760" cy="910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290ED05-0BEF-445B-AB0A-FA8059BEB4E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397650" y="2884926"/>
                  <a:ext cx="1674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F92119C-7240-47AC-9E9E-262BD71A702A}"/>
                    </a:ext>
                  </a:extLst>
                </p14:cNvPr>
                <p14:cNvContentPartPr/>
                <p14:nvPr/>
              </p14:nvContentPartPr>
              <p14:xfrm>
                <a:off x="3543450" y="2853246"/>
                <a:ext cx="197640" cy="1418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F92119C-7240-47AC-9E9E-262BD71A702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534810" y="2844246"/>
                  <a:ext cx="215280" cy="15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082F32FF-2638-4743-9927-798AD600DADA}"/>
              </a:ext>
            </a:extLst>
          </p:cNvPr>
          <p:cNvGrpSpPr/>
          <p:nvPr/>
        </p:nvGrpSpPr>
        <p:grpSpPr>
          <a:xfrm>
            <a:off x="4132050" y="2715366"/>
            <a:ext cx="376200" cy="364680"/>
            <a:chOff x="4132050" y="2715366"/>
            <a:chExt cx="376200" cy="36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A592DC4-8ED1-4EB8-9302-4A354410BB23}"/>
                    </a:ext>
                  </a:extLst>
                </p14:cNvPr>
                <p14:cNvContentPartPr/>
                <p14:nvPr/>
              </p14:nvContentPartPr>
              <p14:xfrm>
                <a:off x="4138530" y="2818326"/>
                <a:ext cx="124560" cy="1432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A592DC4-8ED1-4EB8-9302-4A354410BB2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129530" y="2809686"/>
                  <a:ext cx="1422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5B3E0DB-1E92-4A7C-BAF8-5728EA96368B}"/>
                    </a:ext>
                  </a:extLst>
                </p14:cNvPr>
                <p14:cNvContentPartPr/>
                <p14:nvPr/>
              </p14:nvContentPartPr>
              <p14:xfrm>
                <a:off x="4323570" y="2715366"/>
                <a:ext cx="86040" cy="2325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5B3E0DB-1E92-4A7C-BAF8-5728EA96368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314930" y="2706366"/>
                  <a:ext cx="1036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7B6181E-2C7A-43CA-932A-0FE52084B8D1}"/>
                    </a:ext>
                  </a:extLst>
                </p14:cNvPr>
                <p14:cNvContentPartPr/>
                <p14:nvPr/>
              </p14:nvContentPartPr>
              <p14:xfrm>
                <a:off x="4132050" y="3018126"/>
                <a:ext cx="376200" cy="619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7B6181E-2C7A-43CA-932A-0FE52084B8D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123050" y="3009126"/>
                  <a:ext cx="393840" cy="7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F4857610-AF91-4827-AE32-34427D879E1B}"/>
              </a:ext>
            </a:extLst>
          </p:cNvPr>
          <p:cNvGrpSpPr/>
          <p:nvPr/>
        </p:nvGrpSpPr>
        <p:grpSpPr>
          <a:xfrm>
            <a:off x="4868610" y="2739126"/>
            <a:ext cx="1280880" cy="215280"/>
            <a:chOff x="4868610" y="2739126"/>
            <a:chExt cx="1280880" cy="21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9394BEE-8E21-40B3-BF45-87D396AF7623}"/>
                    </a:ext>
                  </a:extLst>
                </p14:cNvPr>
                <p14:cNvContentPartPr/>
                <p14:nvPr/>
              </p14:nvContentPartPr>
              <p14:xfrm>
                <a:off x="4868610" y="2814366"/>
                <a:ext cx="76680" cy="1400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9394BEE-8E21-40B3-BF45-87D396AF762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859970" y="2805726"/>
                  <a:ext cx="943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1B0B33A-F28E-4419-ACF7-2E666EA20BAD}"/>
                    </a:ext>
                  </a:extLst>
                </p14:cNvPr>
                <p14:cNvContentPartPr/>
                <p14:nvPr/>
              </p14:nvContentPartPr>
              <p14:xfrm>
                <a:off x="5016210" y="2747766"/>
                <a:ext cx="136800" cy="2037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1B0B33A-F28E-4419-ACF7-2E666EA20BA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007570" y="2739126"/>
                  <a:ext cx="1544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939E97C-BC67-4B3E-8658-2C9A9612F950}"/>
                    </a:ext>
                  </a:extLst>
                </p14:cNvPr>
                <p14:cNvContentPartPr/>
                <p14:nvPr/>
              </p14:nvContentPartPr>
              <p14:xfrm>
                <a:off x="5196930" y="2816166"/>
                <a:ext cx="178560" cy="1101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939E97C-BC67-4B3E-8658-2C9A9612F95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187930" y="2807526"/>
                  <a:ext cx="1962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451DC4A6-7F93-4531-9017-4D928FBD05A9}"/>
                    </a:ext>
                  </a:extLst>
                </p14:cNvPr>
                <p14:cNvContentPartPr/>
                <p14:nvPr/>
              </p14:nvContentPartPr>
              <p14:xfrm>
                <a:off x="5423010" y="2750286"/>
                <a:ext cx="242640" cy="1990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451DC4A6-7F93-4531-9017-4D928FBD05A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414010" y="2741286"/>
                  <a:ext cx="2602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9BB3DFD-B482-415C-862A-01F7ED4DAF7E}"/>
                    </a:ext>
                  </a:extLst>
                </p14:cNvPr>
                <p14:cNvContentPartPr/>
                <p14:nvPr/>
              </p14:nvContentPartPr>
              <p14:xfrm>
                <a:off x="5586810" y="2798886"/>
                <a:ext cx="158760" cy="932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9BB3DFD-B482-415C-862A-01F7ED4DAF7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577810" y="2790246"/>
                  <a:ext cx="1764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0DDA6CE-8744-4412-BF50-20C0E657DFDE}"/>
                    </a:ext>
                  </a:extLst>
                </p14:cNvPr>
                <p14:cNvContentPartPr/>
                <p14:nvPr/>
              </p14:nvContentPartPr>
              <p14:xfrm>
                <a:off x="5767890" y="2739126"/>
                <a:ext cx="277200" cy="1861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0DDA6CE-8744-4412-BF50-20C0E657DFD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758890" y="2730486"/>
                  <a:ext cx="2948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28E36C5-DEAC-4601-832A-822DF7794E5B}"/>
                    </a:ext>
                  </a:extLst>
                </p14:cNvPr>
                <p14:cNvContentPartPr/>
                <p14:nvPr/>
              </p14:nvContentPartPr>
              <p14:xfrm>
                <a:off x="6053370" y="2801046"/>
                <a:ext cx="96120" cy="11196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28E36C5-DEAC-4601-832A-822DF7794E5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044370" y="2792046"/>
                  <a:ext cx="113760" cy="12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DE257DB5-07D8-4BA9-A33C-06036ACF5229}"/>
              </a:ext>
            </a:extLst>
          </p:cNvPr>
          <p:cNvGrpSpPr/>
          <p:nvPr/>
        </p:nvGrpSpPr>
        <p:grpSpPr>
          <a:xfrm>
            <a:off x="6481410" y="2649846"/>
            <a:ext cx="590040" cy="366120"/>
            <a:chOff x="6481410" y="2649846"/>
            <a:chExt cx="590040" cy="36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F6A1251-4FBF-4604-9939-4A3995E88739}"/>
                    </a:ext>
                  </a:extLst>
                </p14:cNvPr>
                <p14:cNvContentPartPr/>
                <p14:nvPr/>
              </p14:nvContentPartPr>
              <p14:xfrm>
                <a:off x="6580050" y="2649846"/>
                <a:ext cx="107280" cy="3661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F6A1251-4FBF-4604-9939-4A3995E8873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571410" y="2641206"/>
                  <a:ext cx="12492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769A0C6-6FF3-445D-825C-A977192217CA}"/>
                    </a:ext>
                  </a:extLst>
                </p14:cNvPr>
                <p14:cNvContentPartPr/>
                <p14:nvPr/>
              </p14:nvContentPartPr>
              <p14:xfrm>
                <a:off x="6481410" y="2806446"/>
                <a:ext cx="374760" cy="12780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769A0C6-6FF3-445D-825C-A977192217C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472770" y="2797806"/>
                  <a:ext cx="3924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FFDA970-4DE5-4E1A-803C-6E042068A175}"/>
                    </a:ext>
                  </a:extLst>
                </p14:cNvPr>
                <p14:cNvContentPartPr/>
                <p14:nvPr/>
              </p14:nvContentPartPr>
              <p14:xfrm>
                <a:off x="6882450" y="2673966"/>
                <a:ext cx="189000" cy="2638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FFDA970-4DE5-4E1A-803C-6E042068A17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873450" y="2665326"/>
                  <a:ext cx="206640" cy="28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8EFCA51A-429F-4F46-A3DA-4927EFB21CCF}"/>
              </a:ext>
            </a:extLst>
          </p:cNvPr>
          <p:cNvGrpSpPr/>
          <p:nvPr/>
        </p:nvGrpSpPr>
        <p:grpSpPr>
          <a:xfrm>
            <a:off x="1228650" y="3713646"/>
            <a:ext cx="520920" cy="306720"/>
            <a:chOff x="1228650" y="3713646"/>
            <a:chExt cx="520920" cy="30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41B938B-D98C-483F-B561-E940E1CAD638}"/>
                    </a:ext>
                  </a:extLst>
                </p14:cNvPr>
                <p14:cNvContentPartPr/>
                <p14:nvPr/>
              </p14:nvContentPartPr>
              <p14:xfrm>
                <a:off x="1242330" y="3723366"/>
                <a:ext cx="78120" cy="29700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41B938B-D98C-483F-B561-E940E1CAD63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233330" y="3714726"/>
                  <a:ext cx="9576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F65B0A6-64C3-45D8-99D5-C56BC95693E3}"/>
                    </a:ext>
                  </a:extLst>
                </p14:cNvPr>
                <p14:cNvContentPartPr/>
                <p14:nvPr/>
              </p14:nvContentPartPr>
              <p14:xfrm>
                <a:off x="1228650" y="3713646"/>
                <a:ext cx="177840" cy="1670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BF65B0A6-64C3-45D8-99D5-C56BC95693E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219650" y="3704646"/>
                  <a:ext cx="1954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C9DEB3D-6AAE-4678-BBAD-0EC29EBF7FE5}"/>
                    </a:ext>
                  </a:extLst>
                </p14:cNvPr>
                <p14:cNvContentPartPr/>
                <p14:nvPr/>
              </p14:nvContentPartPr>
              <p14:xfrm>
                <a:off x="1417650" y="3859086"/>
                <a:ext cx="120960" cy="1386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C9DEB3D-6AAE-4678-BBAD-0EC29EBF7FE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409010" y="3850086"/>
                  <a:ext cx="1386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F93E37C-3078-4BEA-8318-AD2CBCA4CF57}"/>
                    </a:ext>
                  </a:extLst>
                </p14:cNvPr>
                <p14:cNvContentPartPr/>
                <p14:nvPr/>
              </p14:nvContentPartPr>
              <p14:xfrm>
                <a:off x="1649850" y="3765486"/>
                <a:ext cx="99720" cy="24516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F93E37C-3078-4BEA-8318-AD2CBCA4CF5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640850" y="3756486"/>
                  <a:ext cx="117360" cy="26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90AD1CBC-D470-4B06-8964-B8E85D8331C5}"/>
              </a:ext>
            </a:extLst>
          </p:cNvPr>
          <p:cNvGrpSpPr/>
          <p:nvPr/>
        </p:nvGrpSpPr>
        <p:grpSpPr>
          <a:xfrm>
            <a:off x="1974930" y="3729846"/>
            <a:ext cx="270000" cy="209520"/>
            <a:chOff x="1974930" y="3729846"/>
            <a:chExt cx="270000" cy="20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E21FB360-FDC5-4F23-8BE5-80857EE89612}"/>
                    </a:ext>
                  </a:extLst>
                </p14:cNvPr>
                <p14:cNvContentPartPr/>
                <p14:nvPr/>
              </p14:nvContentPartPr>
              <p14:xfrm>
                <a:off x="1974930" y="3796446"/>
                <a:ext cx="132480" cy="1371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E21FB360-FDC5-4F23-8BE5-80857EE8961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965930" y="3787446"/>
                  <a:ext cx="1501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12819FE0-3840-4475-AA19-097A4C117EEC}"/>
                    </a:ext>
                  </a:extLst>
                </p14:cNvPr>
                <p14:cNvContentPartPr/>
                <p14:nvPr/>
              </p14:nvContentPartPr>
              <p14:xfrm>
                <a:off x="2156370" y="3729846"/>
                <a:ext cx="36360" cy="2095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12819FE0-3840-4475-AA19-097A4C117EE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147370" y="3720846"/>
                  <a:ext cx="540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E05CC6C2-6B72-4EFB-9BA6-17DFE87C58B4}"/>
                    </a:ext>
                  </a:extLst>
                </p14:cNvPr>
                <p14:cNvContentPartPr/>
                <p14:nvPr/>
              </p14:nvContentPartPr>
              <p14:xfrm>
                <a:off x="2210010" y="3732726"/>
                <a:ext cx="34920" cy="19872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E05CC6C2-6B72-4EFB-9BA6-17DFE87C58B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201010" y="3723726"/>
                  <a:ext cx="52560" cy="21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603479BD-7C0C-4D98-8A80-C28C31CEAC09}"/>
              </a:ext>
            </a:extLst>
          </p:cNvPr>
          <p:cNvGrpSpPr/>
          <p:nvPr/>
        </p:nvGrpSpPr>
        <p:grpSpPr>
          <a:xfrm>
            <a:off x="2597370" y="3660726"/>
            <a:ext cx="1278720" cy="263520"/>
            <a:chOff x="2597370" y="3660726"/>
            <a:chExt cx="1278720" cy="26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51AA68C-D0EF-4A2E-A3D2-09F40478EAC4}"/>
                    </a:ext>
                  </a:extLst>
                </p14:cNvPr>
                <p14:cNvContentPartPr/>
                <p14:nvPr/>
              </p14:nvContentPartPr>
              <p14:xfrm>
                <a:off x="2597370" y="3774846"/>
                <a:ext cx="147600" cy="14940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51AA68C-D0EF-4A2E-A3D2-09F40478EAC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588370" y="3766206"/>
                  <a:ext cx="1652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2F997DE-9315-4405-9D72-191FE41F1AA9}"/>
                    </a:ext>
                  </a:extLst>
                </p14:cNvPr>
                <p14:cNvContentPartPr/>
                <p14:nvPr/>
              </p14:nvContentPartPr>
              <p14:xfrm>
                <a:off x="2767650" y="3784926"/>
                <a:ext cx="110160" cy="9864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2F997DE-9315-4405-9D72-191FE41F1AA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758650" y="3775926"/>
                  <a:ext cx="1278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D08028F-874F-413B-9252-3254EBF88CBE}"/>
                    </a:ext>
                  </a:extLst>
                </p14:cNvPr>
                <p14:cNvContentPartPr/>
                <p14:nvPr/>
              </p14:nvContentPartPr>
              <p14:xfrm>
                <a:off x="2791770" y="3776286"/>
                <a:ext cx="278640" cy="11016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D08028F-874F-413B-9252-3254EBF88CB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783130" y="3767286"/>
                  <a:ext cx="2962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143748BC-F77E-4B24-806D-460BF8958368}"/>
                    </a:ext>
                  </a:extLst>
                </p14:cNvPr>
                <p14:cNvContentPartPr/>
                <p14:nvPr/>
              </p14:nvContentPartPr>
              <p14:xfrm>
                <a:off x="3089490" y="3768006"/>
                <a:ext cx="66960" cy="12888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143748BC-F77E-4B24-806D-460BF895836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080490" y="3759006"/>
                  <a:ext cx="846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07F782F7-1ED1-443D-973F-CD719F71E6B4}"/>
                    </a:ext>
                  </a:extLst>
                </p14:cNvPr>
                <p14:cNvContentPartPr/>
                <p14:nvPr/>
              </p14:nvContentPartPr>
              <p14:xfrm>
                <a:off x="3210450" y="3660726"/>
                <a:ext cx="287640" cy="20448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07F782F7-1ED1-443D-973F-CD719F71E6B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201810" y="3651726"/>
                  <a:ext cx="3052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BEF87BF-5BF9-416E-BB43-65129C7F7FAF}"/>
                    </a:ext>
                  </a:extLst>
                </p14:cNvPr>
                <p14:cNvContentPartPr/>
                <p14:nvPr/>
              </p14:nvContentPartPr>
              <p14:xfrm>
                <a:off x="3477930" y="3691686"/>
                <a:ext cx="62640" cy="16524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BEF87BF-5BF9-416E-BB43-65129C7F7FA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468930" y="3683046"/>
                  <a:ext cx="802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EDA2F55-409A-47EB-84E5-C5B1A5A0487E}"/>
                    </a:ext>
                  </a:extLst>
                </p14:cNvPr>
                <p14:cNvContentPartPr/>
                <p14:nvPr/>
              </p14:nvContentPartPr>
              <p14:xfrm>
                <a:off x="3546690" y="3779166"/>
                <a:ext cx="200880" cy="11628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EDA2F55-409A-47EB-84E5-C5B1A5A0487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538050" y="3770166"/>
                  <a:ext cx="2185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8CDC1C41-871B-43D4-8330-34462C045BE0}"/>
                    </a:ext>
                  </a:extLst>
                </p14:cNvPr>
                <p14:cNvContentPartPr/>
                <p14:nvPr/>
              </p14:nvContentPartPr>
              <p14:xfrm>
                <a:off x="3760890" y="3771246"/>
                <a:ext cx="115200" cy="13392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8CDC1C41-871B-43D4-8330-34462C045BE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752250" y="3762606"/>
                  <a:ext cx="132840" cy="15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49374CEB-92F5-40A5-8238-D85773C89142}"/>
              </a:ext>
            </a:extLst>
          </p:cNvPr>
          <p:cNvGrpSpPr/>
          <p:nvPr/>
        </p:nvGrpSpPr>
        <p:grpSpPr>
          <a:xfrm>
            <a:off x="4145370" y="3573966"/>
            <a:ext cx="808920" cy="421920"/>
            <a:chOff x="4145370" y="3573966"/>
            <a:chExt cx="808920" cy="42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16DF2DC9-034E-40F9-832D-6ABBFD6B0D71}"/>
                    </a:ext>
                  </a:extLst>
                </p14:cNvPr>
                <p14:cNvContentPartPr/>
                <p14:nvPr/>
              </p14:nvContentPartPr>
              <p14:xfrm>
                <a:off x="4145370" y="3667926"/>
                <a:ext cx="202320" cy="32688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16DF2DC9-034E-40F9-832D-6ABBFD6B0D7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136730" y="3658926"/>
                  <a:ext cx="21996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357E790B-4D83-4C7E-B71A-B9E59448A606}"/>
                    </a:ext>
                  </a:extLst>
                </p14:cNvPr>
                <p14:cNvContentPartPr/>
                <p14:nvPr/>
              </p14:nvContentPartPr>
              <p14:xfrm>
                <a:off x="4331490" y="3825966"/>
                <a:ext cx="132120" cy="9000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357E790B-4D83-4C7E-B71A-B9E59448A60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322490" y="3817326"/>
                  <a:ext cx="1497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69B915E-36CA-48EE-ABE6-BDEA84760569}"/>
                    </a:ext>
                  </a:extLst>
                </p14:cNvPr>
                <p14:cNvContentPartPr/>
                <p14:nvPr/>
              </p14:nvContentPartPr>
              <p14:xfrm>
                <a:off x="4430850" y="3684846"/>
                <a:ext cx="82440" cy="21816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69B915E-36CA-48EE-ABE6-BDEA84760569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422210" y="3675846"/>
                  <a:ext cx="1000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2D0B48B7-4646-4B94-8D9F-76F88B60C6B4}"/>
                    </a:ext>
                  </a:extLst>
                </p14:cNvPr>
                <p14:cNvContentPartPr/>
                <p14:nvPr/>
              </p14:nvContentPartPr>
              <p14:xfrm>
                <a:off x="4596810" y="3669366"/>
                <a:ext cx="68040" cy="26280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2D0B48B7-4646-4B94-8D9F-76F88B60C6B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587810" y="3660366"/>
                  <a:ext cx="856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0684909-F59E-4243-94D9-1CC9E540FB63}"/>
                    </a:ext>
                  </a:extLst>
                </p14:cNvPr>
                <p14:cNvContentPartPr/>
                <p14:nvPr/>
              </p14:nvContentPartPr>
              <p14:xfrm>
                <a:off x="4791570" y="3573966"/>
                <a:ext cx="162720" cy="42192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0684909-F59E-4243-94D9-1CC9E540FB6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782930" y="3565326"/>
                  <a:ext cx="180360" cy="43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D9EB06C5-570E-43E6-B112-A90D3C4E3E97}"/>
              </a:ext>
            </a:extLst>
          </p:cNvPr>
          <p:cNvGrpSpPr/>
          <p:nvPr/>
        </p:nvGrpSpPr>
        <p:grpSpPr>
          <a:xfrm>
            <a:off x="5414010" y="3726966"/>
            <a:ext cx="103320" cy="178200"/>
            <a:chOff x="5414010" y="3726966"/>
            <a:chExt cx="103320" cy="17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CF0ECB4C-3C13-49ED-95C6-B7E3E3A6CEA4}"/>
                    </a:ext>
                  </a:extLst>
                </p14:cNvPr>
                <p14:cNvContentPartPr/>
                <p14:nvPr/>
              </p14:nvContentPartPr>
              <p14:xfrm>
                <a:off x="5414010" y="3726966"/>
                <a:ext cx="103320" cy="11016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CF0ECB4C-3C13-49ED-95C6-B7E3E3A6CEA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405370" y="3717966"/>
                  <a:ext cx="1209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5125D76-442F-48F5-B708-258054C52B5A}"/>
                    </a:ext>
                  </a:extLst>
                </p14:cNvPr>
                <p14:cNvContentPartPr/>
                <p14:nvPr/>
              </p14:nvContentPartPr>
              <p14:xfrm>
                <a:off x="5427330" y="3865566"/>
                <a:ext cx="84240" cy="3960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5125D76-442F-48F5-B708-258054C52B5A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418330" y="3856926"/>
                  <a:ext cx="101880" cy="5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42D1934F-C348-4ECC-B219-70A9C6497CE1}"/>
                  </a:ext>
                </a:extLst>
              </p14:cNvPr>
              <p14:cNvContentPartPr/>
              <p14:nvPr/>
            </p14:nvContentPartPr>
            <p14:xfrm>
              <a:off x="5981010" y="3640566"/>
              <a:ext cx="87840" cy="419400"/>
            </p14:xfrm>
          </p:contentPart>
        </mc:Choice>
        <mc:Fallback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42D1934F-C348-4ECC-B219-70A9C6497CE1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5972370" y="3631566"/>
                <a:ext cx="105480" cy="43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67E7E222-BFBC-465B-8345-4D4DEC53426D}"/>
                  </a:ext>
                </a:extLst>
              </p14:cNvPr>
              <p14:cNvContentPartPr/>
              <p14:nvPr/>
            </p14:nvContentPartPr>
            <p14:xfrm>
              <a:off x="6266850" y="3753966"/>
              <a:ext cx="11520" cy="229320"/>
            </p14:xfrm>
          </p:contentPart>
        </mc:Choice>
        <mc:Fallback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67E7E222-BFBC-465B-8345-4D4DEC53426D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6258210" y="3745326"/>
                <a:ext cx="2916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F1399170-1248-4099-B500-B421E44D766B}"/>
                  </a:ext>
                </a:extLst>
              </p14:cNvPr>
              <p14:cNvContentPartPr/>
              <p14:nvPr/>
            </p14:nvContentPartPr>
            <p14:xfrm>
              <a:off x="6452250" y="3846486"/>
              <a:ext cx="180000" cy="11880"/>
            </p14:xfrm>
          </p:contentPart>
        </mc:Choice>
        <mc:Fallback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F1399170-1248-4099-B500-B421E44D766B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6443610" y="3837846"/>
                <a:ext cx="19764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0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6F5C2F0E-0ACD-4A22-9F1B-7E4CAAD75128}"/>
                  </a:ext>
                </a:extLst>
              </p14:cNvPr>
              <p14:cNvContentPartPr/>
              <p14:nvPr/>
            </p14:nvContentPartPr>
            <p14:xfrm>
              <a:off x="7133730" y="3981486"/>
              <a:ext cx="720" cy="360"/>
            </p14:xfrm>
          </p:contentPart>
        </mc:Choice>
        <mc:Fallback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6F5C2F0E-0ACD-4A22-9F1B-7E4CAAD75128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7125090" y="3972846"/>
                <a:ext cx="1836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7" name="Group 226">
            <a:extLst>
              <a:ext uri="{FF2B5EF4-FFF2-40B4-BE49-F238E27FC236}">
                <a16:creationId xmlns:a16="http://schemas.microsoft.com/office/drawing/2014/main" id="{D2C01DE9-A704-4D84-8945-B1A78E48B5FB}"/>
              </a:ext>
            </a:extLst>
          </p:cNvPr>
          <p:cNvGrpSpPr/>
          <p:nvPr/>
        </p:nvGrpSpPr>
        <p:grpSpPr>
          <a:xfrm>
            <a:off x="6801450" y="3595566"/>
            <a:ext cx="1051200" cy="583560"/>
            <a:chOff x="6801450" y="3595566"/>
            <a:chExt cx="1051200" cy="58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4C2684D9-B2A0-44BB-8141-7D71F0CFF1F7}"/>
                    </a:ext>
                  </a:extLst>
                </p14:cNvPr>
                <p14:cNvContentPartPr/>
                <p14:nvPr/>
              </p14:nvContentPartPr>
              <p14:xfrm>
                <a:off x="7010610" y="3597006"/>
                <a:ext cx="147960" cy="16200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4C2684D9-B2A0-44BB-8141-7D71F0CFF1F7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001970" y="3588366"/>
                  <a:ext cx="1656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1AEAA64E-95AD-4B4C-8085-D8F07D807B6E}"/>
                    </a:ext>
                  </a:extLst>
                </p14:cNvPr>
                <p14:cNvContentPartPr/>
                <p14:nvPr/>
              </p14:nvContentPartPr>
              <p14:xfrm>
                <a:off x="6801450" y="3827046"/>
                <a:ext cx="713520" cy="1368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1AEAA64E-95AD-4B4C-8085-D8F07D807B6E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792450" y="3818406"/>
                  <a:ext cx="7311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05C1CED9-F014-4333-9729-67EE33B99B35}"/>
                    </a:ext>
                  </a:extLst>
                </p14:cNvPr>
                <p14:cNvContentPartPr/>
                <p14:nvPr/>
              </p14:nvContentPartPr>
              <p14:xfrm>
                <a:off x="6866610" y="3975366"/>
                <a:ext cx="126360" cy="17280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05C1CED9-F014-4333-9729-67EE33B99B35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857970" y="3966726"/>
                  <a:ext cx="1440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BC14C458-85B9-4D81-A76E-7AFBE93F6118}"/>
                    </a:ext>
                  </a:extLst>
                </p14:cNvPr>
                <p14:cNvContentPartPr/>
                <p14:nvPr/>
              </p14:nvContentPartPr>
              <p14:xfrm>
                <a:off x="7048410" y="3951966"/>
                <a:ext cx="81360" cy="21528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BC14C458-85B9-4D81-A76E-7AFBE93F6118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039770" y="3942966"/>
                  <a:ext cx="990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5952F487-A2F3-44C0-8F7D-BCB34AACD03A}"/>
                    </a:ext>
                  </a:extLst>
                </p14:cNvPr>
                <p14:cNvContentPartPr/>
                <p14:nvPr/>
              </p14:nvContentPartPr>
              <p14:xfrm>
                <a:off x="7161450" y="4024326"/>
                <a:ext cx="200520" cy="12240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5952F487-A2F3-44C0-8F7D-BCB34AACD03A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152810" y="4015326"/>
                  <a:ext cx="2181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A746F8EF-B392-4A58-AF8E-6D57E75420C0}"/>
                    </a:ext>
                  </a:extLst>
                </p14:cNvPr>
                <p14:cNvContentPartPr/>
                <p14:nvPr/>
              </p14:nvContentPartPr>
              <p14:xfrm>
                <a:off x="7439370" y="3947286"/>
                <a:ext cx="154440" cy="23184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A746F8EF-B392-4A58-AF8E-6D57E75420C0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7430730" y="3938286"/>
                  <a:ext cx="1720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C4AAE8FA-46B7-4FED-9599-C76675B0DB64}"/>
                    </a:ext>
                  </a:extLst>
                </p14:cNvPr>
                <p14:cNvContentPartPr/>
                <p14:nvPr/>
              </p14:nvContentPartPr>
              <p14:xfrm>
                <a:off x="7674090" y="3595566"/>
                <a:ext cx="178560" cy="54648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C4AAE8FA-46B7-4FED-9599-C76675B0DB64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665450" y="3586926"/>
                  <a:ext cx="196200" cy="56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5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738207E2-A05C-4CC3-B884-0E7AF8683F38}"/>
                  </a:ext>
                </a:extLst>
              </p14:cNvPr>
              <p14:cNvContentPartPr/>
              <p14:nvPr/>
            </p14:nvContentPartPr>
            <p14:xfrm>
              <a:off x="6278370" y="4340046"/>
              <a:ext cx="1403280" cy="283680"/>
            </p14:xfrm>
          </p:contentPart>
        </mc:Choice>
        <mc:Fallback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738207E2-A05C-4CC3-B884-0E7AF8683F38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6269730" y="4331046"/>
                <a:ext cx="1420920" cy="30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6" name="Group 225">
            <a:extLst>
              <a:ext uri="{FF2B5EF4-FFF2-40B4-BE49-F238E27FC236}">
                <a16:creationId xmlns:a16="http://schemas.microsoft.com/office/drawing/2014/main" id="{C4195D0A-6265-450E-8215-15414580FA7A}"/>
              </a:ext>
            </a:extLst>
          </p:cNvPr>
          <p:cNvGrpSpPr/>
          <p:nvPr/>
        </p:nvGrpSpPr>
        <p:grpSpPr>
          <a:xfrm>
            <a:off x="6503370" y="4744686"/>
            <a:ext cx="563760" cy="295560"/>
            <a:chOff x="6503370" y="4744686"/>
            <a:chExt cx="563760" cy="29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B0BF8F31-4AC4-45A7-9856-5E2926F683B1}"/>
                    </a:ext>
                  </a:extLst>
                </p14:cNvPr>
                <p14:cNvContentPartPr/>
                <p14:nvPr/>
              </p14:nvContentPartPr>
              <p14:xfrm>
                <a:off x="6583650" y="4746846"/>
                <a:ext cx="95760" cy="29340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B0BF8F31-4AC4-45A7-9856-5E2926F683B1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574650" y="4738206"/>
                  <a:ext cx="11340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D5090678-A8FF-4833-B9E9-ABB3BCF6671C}"/>
                    </a:ext>
                  </a:extLst>
                </p14:cNvPr>
                <p14:cNvContentPartPr/>
                <p14:nvPr/>
              </p14:nvContentPartPr>
              <p14:xfrm>
                <a:off x="6503370" y="4900566"/>
                <a:ext cx="230400" cy="936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D5090678-A8FF-4833-B9E9-ABB3BCF6671C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494730" y="4891926"/>
                  <a:ext cx="2480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A027E0E9-E589-47EB-8050-4898A23AB83C}"/>
                    </a:ext>
                  </a:extLst>
                </p14:cNvPr>
                <p14:cNvContentPartPr/>
                <p14:nvPr/>
              </p14:nvContentPartPr>
              <p14:xfrm>
                <a:off x="6747090" y="4769526"/>
                <a:ext cx="234720" cy="19296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A027E0E9-E589-47EB-8050-4898A23AB83C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738450" y="4760526"/>
                  <a:ext cx="2523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3BB5C8A0-69BB-4591-95D9-AB6BD90C19DE}"/>
                    </a:ext>
                  </a:extLst>
                </p14:cNvPr>
                <p14:cNvContentPartPr/>
                <p14:nvPr/>
              </p14:nvContentPartPr>
              <p14:xfrm>
                <a:off x="7049490" y="4744686"/>
                <a:ext cx="17640" cy="20952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3BB5C8A0-69BB-4591-95D9-AB6BD90C19DE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040850" y="4735686"/>
                  <a:ext cx="35280" cy="22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3971CE4C-269B-4E3E-961F-88404DB180FD}"/>
              </a:ext>
            </a:extLst>
          </p:cNvPr>
          <p:cNvGrpSpPr/>
          <p:nvPr/>
        </p:nvGrpSpPr>
        <p:grpSpPr>
          <a:xfrm>
            <a:off x="7297170" y="4775286"/>
            <a:ext cx="240840" cy="166320"/>
            <a:chOff x="7297170" y="4775286"/>
            <a:chExt cx="240840" cy="16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C1235C0D-82D5-4C6E-98AD-9631740F3BB4}"/>
                    </a:ext>
                  </a:extLst>
                </p14:cNvPr>
                <p14:cNvContentPartPr/>
                <p14:nvPr/>
              </p14:nvContentPartPr>
              <p14:xfrm>
                <a:off x="7297170" y="4775286"/>
                <a:ext cx="41400" cy="13356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C1235C0D-82D5-4C6E-98AD-9631740F3BB4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288170" y="4766286"/>
                  <a:ext cx="590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6B5FD4F2-7455-44E1-BA8F-D46C6AE303FE}"/>
                    </a:ext>
                  </a:extLst>
                </p14:cNvPr>
                <p14:cNvContentPartPr/>
                <p14:nvPr/>
              </p14:nvContentPartPr>
              <p14:xfrm>
                <a:off x="7414530" y="4813446"/>
                <a:ext cx="80640" cy="8280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6B5FD4F2-7455-44E1-BA8F-D46C6AE303FE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405530" y="4804806"/>
                  <a:ext cx="982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B24D2D7D-DD13-41E6-AAC4-F6C1F6A9A1C9}"/>
                    </a:ext>
                  </a:extLst>
                </p14:cNvPr>
                <p14:cNvContentPartPr/>
                <p14:nvPr/>
              </p14:nvContentPartPr>
              <p14:xfrm>
                <a:off x="7433250" y="4830006"/>
                <a:ext cx="104760" cy="11160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B24D2D7D-DD13-41E6-AAC4-F6C1F6A9A1C9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424250" y="4821366"/>
                  <a:ext cx="122400" cy="12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865195E9-D2FE-4B7E-9830-59A35F8E436D}"/>
              </a:ext>
            </a:extLst>
          </p:cNvPr>
          <p:cNvGrpSpPr/>
          <p:nvPr/>
        </p:nvGrpSpPr>
        <p:grpSpPr>
          <a:xfrm>
            <a:off x="7806930" y="4770606"/>
            <a:ext cx="379080" cy="117720"/>
            <a:chOff x="7806930" y="4770606"/>
            <a:chExt cx="379080" cy="11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A589EFE6-90CB-4C4C-9B0F-806191AB2BF9}"/>
                    </a:ext>
                  </a:extLst>
                </p14:cNvPr>
                <p14:cNvContentPartPr/>
                <p14:nvPr/>
              </p14:nvContentPartPr>
              <p14:xfrm>
                <a:off x="7806930" y="4785006"/>
                <a:ext cx="180360" cy="8928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A589EFE6-90CB-4C4C-9B0F-806191AB2BF9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798290" y="4776006"/>
                  <a:ext cx="1980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12BB5734-3E04-437D-A6DB-94F00B0DF9F6}"/>
                    </a:ext>
                  </a:extLst>
                </p14:cNvPr>
                <p14:cNvContentPartPr/>
                <p14:nvPr/>
              </p14:nvContentPartPr>
              <p14:xfrm>
                <a:off x="8087010" y="4770606"/>
                <a:ext cx="99000" cy="11772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12BB5734-3E04-437D-A6DB-94F00B0DF9F6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078010" y="4761606"/>
                  <a:ext cx="116640" cy="13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0EA6BDCA-A98A-4F0F-8109-C1909FB654DE}"/>
              </a:ext>
            </a:extLst>
          </p:cNvPr>
          <p:cNvGrpSpPr/>
          <p:nvPr/>
        </p:nvGrpSpPr>
        <p:grpSpPr>
          <a:xfrm>
            <a:off x="8436570" y="4692486"/>
            <a:ext cx="1043640" cy="234000"/>
            <a:chOff x="8436570" y="4692486"/>
            <a:chExt cx="1043640" cy="23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A37978E2-4D35-4B81-B4EC-CBB85E846D95}"/>
                    </a:ext>
                  </a:extLst>
                </p14:cNvPr>
                <p14:cNvContentPartPr/>
                <p14:nvPr/>
              </p14:nvContentPartPr>
              <p14:xfrm>
                <a:off x="8436570" y="4724526"/>
                <a:ext cx="124920" cy="17424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A37978E2-4D35-4B81-B4EC-CBB85E846D95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8427570" y="4715526"/>
                  <a:ext cx="1425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02DCDB80-FF81-4395-BB51-C478F8757099}"/>
                    </a:ext>
                  </a:extLst>
                </p14:cNvPr>
                <p14:cNvContentPartPr/>
                <p14:nvPr/>
              </p14:nvContentPartPr>
              <p14:xfrm>
                <a:off x="8571570" y="4773486"/>
                <a:ext cx="117720" cy="11448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02DCDB80-FF81-4395-BB51-C478F8757099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8562930" y="4764486"/>
                  <a:ext cx="1353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13AA1AFB-4199-44A4-BB6A-8474B6F9BF58}"/>
                    </a:ext>
                  </a:extLst>
                </p14:cNvPr>
                <p14:cNvContentPartPr/>
                <p14:nvPr/>
              </p14:nvContentPartPr>
              <p14:xfrm>
                <a:off x="8782170" y="4772766"/>
                <a:ext cx="212400" cy="11088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13AA1AFB-4199-44A4-BB6A-8474B6F9BF58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773170" y="4764126"/>
                  <a:ext cx="2300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CC26CD85-A25C-448C-8069-E6F6708135B0}"/>
                    </a:ext>
                  </a:extLst>
                </p14:cNvPr>
                <p14:cNvContentPartPr/>
                <p14:nvPr/>
              </p14:nvContentPartPr>
              <p14:xfrm>
                <a:off x="8984130" y="4792566"/>
                <a:ext cx="107280" cy="10080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CC26CD85-A25C-448C-8069-E6F6708135B0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975130" y="4783566"/>
                  <a:ext cx="1249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C1417397-CB66-41CF-9810-44C909F35C23}"/>
                    </a:ext>
                  </a:extLst>
                </p14:cNvPr>
                <p14:cNvContentPartPr/>
                <p14:nvPr/>
              </p14:nvContentPartPr>
              <p14:xfrm>
                <a:off x="9092850" y="4692486"/>
                <a:ext cx="158760" cy="23400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C1417397-CB66-41CF-9810-44C909F35C23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9083850" y="4683486"/>
                  <a:ext cx="1764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ADE97145-A08C-4497-ADB5-F2B1419DA464}"/>
                    </a:ext>
                  </a:extLst>
                </p14:cNvPr>
                <p14:cNvContentPartPr/>
                <p14:nvPr/>
              </p14:nvContentPartPr>
              <p14:xfrm>
                <a:off x="9283290" y="4776366"/>
                <a:ext cx="196920" cy="13752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ADE97145-A08C-4497-ADB5-F2B1419DA464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274650" y="4767366"/>
                  <a:ext cx="214560" cy="15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899DDB10-4DC2-4F0B-AB38-862D617BF62A}"/>
              </a:ext>
            </a:extLst>
          </p:cNvPr>
          <p:cNvGrpSpPr/>
          <p:nvPr/>
        </p:nvGrpSpPr>
        <p:grpSpPr>
          <a:xfrm>
            <a:off x="7730250" y="3314046"/>
            <a:ext cx="304200" cy="235080"/>
            <a:chOff x="7730250" y="3314046"/>
            <a:chExt cx="304200" cy="23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63FDE1DE-164D-46AE-9F62-6A9DED001BA7}"/>
                    </a:ext>
                  </a:extLst>
                </p14:cNvPr>
                <p14:cNvContentPartPr/>
                <p14:nvPr/>
              </p14:nvContentPartPr>
              <p14:xfrm>
                <a:off x="7730250" y="3314046"/>
                <a:ext cx="304200" cy="3672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63FDE1DE-164D-46AE-9F62-6A9DED001BA7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721610" y="3305046"/>
                  <a:ext cx="3218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9C1A936E-AF9C-4489-B0EE-F16B3F5E4850}"/>
                    </a:ext>
                  </a:extLst>
                </p14:cNvPr>
                <p14:cNvContentPartPr/>
                <p14:nvPr/>
              </p14:nvContentPartPr>
              <p14:xfrm>
                <a:off x="7865610" y="3357606"/>
                <a:ext cx="44280" cy="19152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9C1A936E-AF9C-4489-B0EE-F16B3F5E4850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856970" y="3348606"/>
                  <a:ext cx="61920" cy="20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65A47889-1A67-40BD-BA46-5BA31FCA12C6}"/>
              </a:ext>
            </a:extLst>
          </p:cNvPr>
          <p:cNvGrpSpPr/>
          <p:nvPr/>
        </p:nvGrpSpPr>
        <p:grpSpPr>
          <a:xfrm>
            <a:off x="8400210" y="3694926"/>
            <a:ext cx="163080" cy="269640"/>
            <a:chOff x="8400210" y="3694926"/>
            <a:chExt cx="163080" cy="26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0A3FBF5D-D646-4836-974E-042326AAC40C}"/>
                    </a:ext>
                  </a:extLst>
                </p14:cNvPr>
                <p14:cNvContentPartPr/>
                <p14:nvPr/>
              </p14:nvContentPartPr>
              <p14:xfrm>
                <a:off x="8400210" y="3694926"/>
                <a:ext cx="163080" cy="18864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0A3FBF5D-D646-4836-974E-042326AAC40C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391210" y="3686286"/>
                  <a:ext cx="1807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3BE49A83-9887-4508-B325-0BAD1F24133F}"/>
                    </a:ext>
                  </a:extLst>
                </p14:cNvPr>
                <p14:cNvContentPartPr/>
                <p14:nvPr/>
              </p14:nvContentPartPr>
              <p14:xfrm>
                <a:off x="8422170" y="3927126"/>
                <a:ext cx="111240" cy="3744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3BE49A83-9887-4508-B325-0BAD1F24133F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413530" y="3918126"/>
                  <a:ext cx="128880" cy="5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5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A891F796-14F0-4910-9A11-CB31CE5AFDE8}"/>
                  </a:ext>
                </a:extLst>
              </p14:cNvPr>
              <p14:cNvContentPartPr/>
              <p14:nvPr/>
            </p14:nvContentPartPr>
            <p14:xfrm>
              <a:off x="8992410" y="3804366"/>
              <a:ext cx="254520" cy="217800"/>
            </p14:xfrm>
          </p:contentPart>
        </mc:Choice>
        <mc:Fallback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A891F796-14F0-4910-9A11-CB31CE5AFDE8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8983410" y="3795726"/>
                <a:ext cx="272160" cy="23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2" name="Group 241">
            <a:extLst>
              <a:ext uri="{FF2B5EF4-FFF2-40B4-BE49-F238E27FC236}">
                <a16:creationId xmlns:a16="http://schemas.microsoft.com/office/drawing/2014/main" id="{E4F24657-6A17-4C96-AB00-864F5EF1EADB}"/>
              </a:ext>
            </a:extLst>
          </p:cNvPr>
          <p:cNvGrpSpPr/>
          <p:nvPr/>
        </p:nvGrpSpPr>
        <p:grpSpPr>
          <a:xfrm>
            <a:off x="9417570" y="3241326"/>
            <a:ext cx="1043280" cy="620280"/>
            <a:chOff x="9417570" y="3241326"/>
            <a:chExt cx="1043280" cy="62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772AD504-45E7-43B1-B3B9-07405F53AFAF}"/>
                    </a:ext>
                  </a:extLst>
                </p14:cNvPr>
                <p14:cNvContentPartPr/>
                <p14:nvPr/>
              </p14:nvContentPartPr>
              <p14:xfrm>
                <a:off x="9417570" y="3409806"/>
                <a:ext cx="136800" cy="936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772AD504-45E7-43B1-B3B9-07405F53AFAF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9408570" y="3400806"/>
                  <a:ext cx="1544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7D7A23A5-63D2-421E-908B-812A8C1DA5A5}"/>
                    </a:ext>
                  </a:extLst>
                </p14:cNvPr>
                <p14:cNvContentPartPr/>
                <p14:nvPr/>
              </p14:nvContentPartPr>
              <p14:xfrm>
                <a:off x="9666690" y="3261846"/>
                <a:ext cx="205200" cy="14184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7D7A23A5-63D2-421E-908B-812A8C1DA5A5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9658050" y="3252846"/>
                  <a:ext cx="2228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6EBF61E5-C269-4B37-8F80-B6C6B8BA8CEE}"/>
                    </a:ext>
                  </a:extLst>
                </p14:cNvPr>
                <p14:cNvContentPartPr/>
                <p14:nvPr/>
              </p14:nvContentPartPr>
              <p14:xfrm>
                <a:off x="9879810" y="3241326"/>
                <a:ext cx="182880" cy="18972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6EBF61E5-C269-4B37-8F80-B6C6B8BA8CEE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9870810" y="3232326"/>
                  <a:ext cx="2005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1F90CDF7-8859-4C6E-BEAF-C1E4B64B4F94}"/>
                    </a:ext>
                  </a:extLst>
                </p14:cNvPr>
                <p14:cNvContentPartPr/>
                <p14:nvPr/>
              </p14:nvContentPartPr>
              <p14:xfrm>
                <a:off x="9521610" y="3504126"/>
                <a:ext cx="786960" cy="2304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1F90CDF7-8859-4C6E-BEAF-C1E4B64B4F94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9512610" y="3495126"/>
                  <a:ext cx="8046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89C4AB3C-B871-46E2-879A-C271666DD961}"/>
                    </a:ext>
                  </a:extLst>
                </p14:cNvPr>
                <p14:cNvContentPartPr/>
                <p14:nvPr/>
              </p14:nvContentPartPr>
              <p14:xfrm>
                <a:off x="9637890" y="3611046"/>
                <a:ext cx="131400" cy="12636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89C4AB3C-B871-46E2-879A-C271666DD961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9629250" y="3602046"/>
                  <a:ext cx="1490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95326EA7-0ED7-476C-98A0-EC0AE7AA4943}"/>
                    </a:ext>
                  </a:extLst>
                </p14:cNvPr>
                <p14:cNvContentPartPr/>
                <p14:nvPr/>
              </p14:nvContentPartPr>
              <p14:xfrm>
                <a:off x="9862170" y="3575766"/>
                <a:ext cx="67320" cy="18720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95326EA7-0ED7-476C-98A0-EC0AE7AA4943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9853170" y="3567126"/>
                  <a:ext cx="849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3882A11C-5D8A-4FC2-B77E-3D5A958BFE0B}"/>
                    </a:ext>
                  </a:extLst>
                </p14:cNvPr>
                <p14:cNvContentPartPr/>
                <p14:nvPr/>
              </p14:nvContentPartPr>
              <p14:xfrm>
                <a:off x="9969450" y="3656766"/>
                <a:ext cx="265320" cy="10260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3882A11C-5D8A-4FC2-B77E-3D5A958BFE0B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9960810" y="3648126"/>
                  <a:ext cx="2829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DB1E2ED7-DE84-4513-8D5E-7EE9C0D5D357}"/>
                    </a:ext>
                  </a:extLst>
                </p14:cNvPr>
                <p14:cNvContentPartPr/>
                <p14:nvPr/>
              </p14:nvContentPartPr>
              <p14:xfrm>
                <a:off x="10293450" y="3597366"/>
                <a:ext cx="167400" cy="26424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DB1E2ED7-DE84-4513-8D5E-7EE9C0D5D357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0284810" y="3588726"/>
                  <a:ext cx="185040" cy="28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5E27DB44-F411-4BFB-86E1-A2A6CF1EAF29}"/>
              </a:ext>
            </a:extLst>
          </p:cNvPr>
          <p:cNvGrpSpPr/>
          <p:nvPr/>
        </p:nvGrpSpPr>
        <p:grpSpPr>
          <a:xfrm>
            <a:off x="1167810" y="5103246"/>
            <a:ext cx="496080" cy="228240"/>
            <a:chOff x="1167810" y="5103246"/>
            <a:chExt cx="496080" cy="22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366A57C0-FA1D-4D32-ACDB-D19C4204A05C}"/>
                    </a:ext>
                  </a:extLst>
                </p14:cNvPr>
                <p14:cNvContentPartPr/>
                <p14:nvPr/>
              </p14:nvContentPartPr>
              <p14:xfrm>
                <a:off x="1167810" y="5111886"/>
                <a:ext cx="36720" cy="21960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366A57C0-FA1D-4D32-ACDB-D19C4204A05C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158810" y="5103246"/>
                  <a:ext cx="543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F86FC86C-FAC6-4C8E-BDBB-EF9C8E4CD44F}"/>
                    </a:ext>
                  </a:extLst>
                </p14:cNvPr>
                <p14:cNvContentPartPr/>
                <p14:nvPr/>
              </p14:nvContentPartPr>
              <p14:xfrm>
                <a:off x="1273650" y="5222046"/>
                <a:ext cx="145440" cy="3204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F86FC86C-FAC6-4C8E-BDBB-EF9C8E4CD44F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264650" y="5213406"/>
                  <a:ext cx="1630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BEE4246E-1984-46CC-B48E-699AAA51F659}"/>
                    </a:ext>
                  </a:extLst>
                </p14:cNvPr>
                <p14:cNvContentPartPr/>
                <p14:nvPr/>
              </p14:nvContentPartPr>
              <p14:xfrm>
                <a:off x="1506930" y="5103246"/>
                <a:ext cx="156960" cy="22212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BEE4246E-1984-46CC-B48E-699AAA51F659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497930" y="5094606"/>
                  <a:ext cx="174600" cy="23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02638797-FCD1-451A-934D-1D4909860A6F}"/>
              </a:ext>
            </a:extLst>
          </p:cNvPr>
          <p:cNvGrpSpPr/>
          <p:nvPr/>
        </p:nvGrpSpPr>
        <p:grpSpPr>
          <a:xfrm>
            <a:off x="1834890" y="5112606"/>
            <a:ext cx="131760" cy="219600"/>
            <a:chOff x="1834890" y="5112606"/>
            <a:chExt cx="131760" cy="21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5291CAC9-3077-4C6C-A718-1EEA248DC9C5}"/>
                    </a:ext>
                  </a:extLst>
                </p14:cNvPr>
                <p14:cNvContentPartPr/>
                <p14:nvPr/>
              </p14:nvContentPartPr>
              <p14:xfrm>
                <a:off x="1834890" y="5112606"/>
                <a:ext cx="131760" cy="11952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5291CAC9-3077-4C6C-A718-1EEA248DC9C5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825890" y="5103606"/>
                  <a:ext cx="1494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8418ACC4-4444-4F16-87F8-0613C0139A59}"/>
                    </a:ext>
                  </a:extLst>
                </p14:cNvPr>
                <p14:cNvContentPartPr/>
                <p14:nvPr/>
              </p14:nvContentPartPr>
              <p14:xfrm>
                <a:off x="1860810" y="5308806"/>
                <a:ext cx="91440" cy="2340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8418ACC4-4444-4F16-87F8-0613C0139A59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852170" y="5299806"/>
                  <a:ext cx="10908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AF254797-0D29-45E1-9181-9AFBCC83C13C}"/>
              </a:ext>
            </a:extLst>
          </p:cNvPr>
          <p:cNvGrpSpPr/>
          <p:nvPr/>
        </p:nvGrpSpPr>
        <p:grpSpPr>
          <a:xfrm>
            <a:off x="2154930" y="4895886"/>
            <a:ext cx="596160" cy="428760"/>
            <a:chOff x="2154930" y="4895886"/>
            <a:chExt cx="596160" cy="42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44F68095-15D1-4FE5-9761-BBEBBB42C78A}"/>
                    </a:ext>
                  </a:extLst>
                </p14:cNvPr>
                <p14:cNvContentPartPr/>
                <p14:nvPr/>
              </p14:nvContentPartPr>
              <p14:xfrm>
                <a:off x="2154930" y="5013246"/>
                <a:ext cx="379080" cy="31140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44F68095-15D1-4FE5-9761-BBEBBB42C78A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2145930" y="5004606"/>
                  <a:ext cx="39672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0735C404-4D07-48AF-9554-7A2CD166B10D}"/>
                    </a:ext>
                  </a:extLst>
                </p14:cNvPr>
                <p14:cNvContentPartPr/>
                <p14:nvPr/>
              </p14:nvContentPartPr>
              <p14:xfrm>
                <a:off x="2590170" y="4895886"/>
                <a:ext cx="160920" cy="14976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0735C404-4D07-48AF-9554-7A2CD166B10D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2581530" y="4887246"/>
                  <a:ext cx="178560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A1D3DE1B-5EBF-4DAC-8B91-7F6CF52F3B9D}"/>
              </a:ext>
            </a:extLst>
          </p:cNvPr>
          <p:cNvGrpSpPr/>
          <p:nvPr/>
        </p:nvGrpSpPr>
        <p:grpSpPr>
          <a:xfrm>
            <a:off x="3107130" y="5626686"/>
            <a:ext cx="538560" cy="366840"/>
            <a:chOff x="3107130" y="5626686"/>
            <a:chExt cx="538560" cy="36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E80509D4-A494-4CFD-BDAC-E910202BEC23}"/>
                    </a:ext>
                  </a:extLst>
                </p14:cNvPr>
                <p14:cNvContentPartPr/>
                <p14:nvPr/>
              </p14:nvContentPartPr>
              <p14:xfrm>
                <a:off x="3107130" y="5745846"/>
                <a:ext cx="159120" cy="23220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E80509D4-A494-4CFD-BDAC-E910202BEC23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3098130" y="5736846"/>
                  <a:ext cx="1767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AD1FD711-5D4B-400C-8D87-035CB57E4769}"/>
                    </a:ext>
                  </a:extLst>
                </p14:cNvPr>
                <p14:cNvContentPartPr/>
                <p14:nvPr/>
              </p14:nvContentPartPr>
              <p14:xfrm>
                <a:off x="3274890" y="5770686"/>
                <a:ext cx="154440" cy="21456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AD1FD711-5D4B-400C-8D87-035CB57E4769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3265890" y="5761686"/>
                  <a:ext cx="1720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9CBB9425-F8B3-42A6-860E-952DD6FE1C9C}"/>
                    </a:ext>
                  </a:extLst>
                </p14:cNvPr>
                <p14:cNvContentPartPr/>
                <p14:nvPr/>
              </p14:nvContentPartPr>
              <p14:xfrm>
                <a:off x="3499890" y="5626686"/>
                <a:ext cx="145800" cy="36684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9CBB9425-F8B3-42A6-860E-952DD6FE1C9C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3490890" y="5618046"/>
                  <a:ext cx="163440" cy="38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8407FB21-1646-4C08-AA88-5FDF0FC6BCF7}"/>
              </a:ext>
            </a:extLst>
          </p:cNvPr>
          <p:cNvGrpSpPr/>
          <p:nvPr/>
        </p:nvGrpSpPr>
        <p:grpSpPr>
          <a:xfrm>
            <a:off x="3945210" y="5691126"/>
            <a:ext cx="375480" cy="314640"/>
            <a:chOff x="3945210" y="5691126"/>
            <a:chExt cx="375480" cy="31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F1B8BBEF-D2E5-4C69-B38D-1E09B9EE6DF1}"/>
                    </a:ext>
                  </a:extLst>
                </p14:cNvPr>
                <p14:cNvContentPartPr/>
                <p14:nvPr/>
              </p14:nvContentPartPr>
              <p14:xfrm>
                <a:off x="3945210" y="5691126"/>
                <a:ext cx="204480" cy="31464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F1B8BBEF-D2E5-4C69-B38D-1E09B9EE6DF1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3936570" y="5682126"/>
                  <a:ext cx="22212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75FC8982-F7AE-4B40-81C2-8A14AD835953}"/>
                    </a:ext>
                  </a:extLst>
                </p14:cNvPr>
                <p14:cNvContentPartPr/>
                <p14:nvPr/>
              </p14:nvContentPartPr>
              <p14:xfrm>
                <a:off x="4209810" y="5836206"/>
                <a:ext cx="110880" cy="11052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75FC8982-F7AE-4B40-81C2-8A14AD835953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4200810" y="5827206"/>
                  <a:ext cx="128520" cy="12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6345B3FB-4515-4D0C-A66E-608EDB7D0DB1}"/>
              </a:ext>
            </a:extLst>
          </p:cNvPr>
          <p:cNvGrpSpPr/>
          <p:nvPr/>
        </p:nvGrpSpPr>
        <p:grpSpPr>
          <a:xfrm>
            <a:off x="4585650" y="5616246"/>
            <a:ext cx="1424880" cy="348120"/>
            <a:chOff x="4585650" y="5616246"/>
            <a:chExt cx="1424880" cy="34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B93A3444-0047-4385-9C91-35CFF4D3B953}"/>
                    </a:ext>
                  </a:extLst>
                </p14:cNvPr>
                <p14:cNvContentPartPr/>
                <p14:nvPr/>
              </p14:nvContentPartPr>
              <p14:xfrm>
                <a:off x="4585650" y="5766366"/>
                <a:ext cx="200520" cy="13140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B93A3444-0047-4385-9C91-35CFF4D3B953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4577010" y="5757366"/>
                  <a:ext cx="2181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F630D09B-A3B7-44D1-9996-5EC40AFE3627}"/>
                    </a:ext>
                  </a:extLst>
                </p14:cNvPr>
                <p14:cNvContentPartPr/>
                <p14:nvPr/>
              </p14:nvContentPartPr>
              <p14:xfrm>
                <a:off x="4803450" y="5768166"/>
                <a:ext cx="93600" cy="10620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F630D09B-A3B7-44D1-9996-5EC40AFE3627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4794450" y="5759166"/>
                  <a:ext cx="1112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F2643A37-1DB9-4F4F-8F96-2E3091FB34BF}"/>
                    </a:ext>
                  </a:extLst>
                </p14:cNvPr>
                <p14:cNvContentPartPr/>
                <p14:nvPr/>
              </p14:nvContentPartPr>
              <p14:xfrm>
                <a:off x="4922610" y="5773206"/>
                <a:ext cx="133200" cy="11232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F2643A37-1DB9-4F4F-8F96-2E3091FB34BF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4913610" y="5764566"/>
                  <a:ext cx="1508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07E0917E-25AA-4795-8FCC-14675570496E}"/>
                    </a:ext>
                  </a:extLst>
                </p14:cNvPr>
                <p14:cNvContentPartPr/>
                <p14:nvPr/>
              </p14:nvContentPartPr>
              <p14:xfrm>
                <a:off x="5172090" y="5777166"/>
                <a:ext cx="111240" cy="10944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07E0917E-25AA-4795-8FCC-14675570496E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5163090" y="5768526"/>
                  <a:ext cx="1288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4787867D-7152-4887-93C4-2878C22B4319}"/>
                    </a:ext>
                  </a:extLst>
                </p14:cNvPr>
                <p14:cNvContentPartPr/>
                <p14:nvPr/>
              </p14:nvContentPartPr>
              <p14:xfrm>
                <a:off x="5369010" y="5679606"/>
                <a:ext cx="102960" cy="21240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4787867D-7152-4887-93C4-2878C22B4319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5360370" y="5670606"/>
                  <a:ext cx="1206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A4AC87FD-E5F0-406E-94CC-1BCEB50B88B3}"/>
                    </a:ext>
                  </a:extLst>
                </p14:cNvPr>
                <p14:cNvContentPartPr/>
                <p14:nvPr/>
              </p14:nvContentPartPr>
              <p14:xfrm>
                <a:off x="5506890" y="5754846"/>
                <a:ext cx="95400" cy="11412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A4AC87FD-E5F0-406E-94CC-1BCEB50B88B3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5497890" y="5745846"/>
                  <a:ext cx="1130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3F9EC521-832D-4108-84C7-C194432939E4}"/>
                    </a:ext>
                  </a:extLst>
                </p14:cNvPr>
                <p14:cNvContentPartPr/>
                <p14:nvPr/>
              </p14:nvContentPartPr>
              <p14:xfrm>
                <a:off x="5662770" y="5745126"/>
                <a:ext cx="177120" cy="12636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3F9EC521-832D-4108-84C7-C194432939E4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5654130" y="5736126"/>
                  <a:ext cx="1947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56128F3E-782A-4FF2-8E2B-19AFFBE04F53}"/>
                    </a:ext>
                  </a:extLst>
                </p14:cNvPr>
                <p14:cNvContentPartPr/>
                <p14:nvPr/>
              </p14:nvContentPartPr>
              <p14:xfrm>
                <a:off x="5906130" y="5616246"/>
                <a:ext cx="104400" cy="34812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56128F3E-782A-4FF2-8E2B-19AFFBE04F53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5897490" y="5607606"/>
                  <a:ext cx="122040" cy="36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44BA6574-0AF4-4A23-87C0-510389ACF217}"/>
              </a:ext>
            </a:extLst>
          </p:cNvPr>
          <p:cNvGrpSpPr/>
          <p:nvPr/>
        </p:nvGrpSpPr>
        <p:grpSpPr>
          <a:xfrm>
            <a:off x="8452050" y="5433726"/>
            <a:ext cx="175320" cy="277560"/>
            <a:chOff x="8452050" y="5433726"/>
            <a:chExt cx="175320" cy="27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A775AD18-DCD8-4F37-AE16-5D57B8260BAA}"/>
                    </a:ext>
                  </a:extLst>
                </p14:cNvPr>
                <p14:cNvContentPartPr/>
                <p14:nvPr/>
              </p14:nvContentPartPr>
              <p14:xfrm>
                <a:off x="8452050" y="5433726"/>
                <a:ext cx="158040" cy="20484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A775AD18-DCD8-4F37-AE16-5D57B8260BAA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8443050" y="5424726"/>
                  <a:ext cx="1756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28544B3A-E71C-4D6C-9108-DC8BBA845400}"/>
                    </a:ext>
                  </a:extLst>
                </p14:cNvPr>
                <p14:cNvContentPartPr/>
                <p14:nvPr/>
              </p14:nvContentPartPr>
              <p14:xfrm>
                <a:off x="8481570" y="5674566"/>
                <a:ext cx="145800" cy="3672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28544B3A-E71C-4D6C-9108-DC8BBA845400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8472930" y="5665926"/>
                  <a:ext cx="163440" cy="5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7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B005F4A0-377A-49BC-B9F3-0DD7CB83E6E6}"/>
                  </a:ext>
                </a:extLst>
              </p14:cNvPr>
              <p14:cNvContentPartPr/>
              <p14:nvPr/>
            </p14:nvContentPartPr>
            <p14:xfrm>
              <a:off x="9057210" y="5545686"/>
              <a:ext cx="252000" cy="203760"/>
            </p14:xfrm>
          </p:contentPart>
        </mc:Choice>
        <mc:Fallback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B005F4A0-377A-49BC-B9F3-0DD7CB83E6E6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9048570" y="5537046"/>
                <a:ext cx="269640" cy="22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0" name="Group 279">
            <a:extLst>
              <a:ext uri="{FF2B5EF4-FFF2-40B4-BE49-F238E27FC236}">
                <a16:creationId xmlns:a16="http://schemas.microsoft.com/office/drawing/2014/main" id="{2BA2C526-AB15-44C2-B2CA-C398A4EC048A}"/>
              </a:ext>
            </a:extLst>
          </p:cNvPr>
          <p:cNvGrpSpPr/>
          <p:nvPr/>
        </p:nvGrpSpPr>
        <p:grpSpPr>
          <a:xfrm>
            <a:off x="9365010" y="5248326"/>
            <a:ext cx="630000" cy="179640"/>
            <a:chOff x="9365010" y="5248326"/>
            <a:chExt cx="630000" cy="17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310D6AD6-7D2C-4545-A8E6-C5D5768A6756}"/>
                    </a:ext>
                  </a:extLst>
                </p14:cNvPr>
                <p14:cNvContentPartPr/>
                <p14:nvPr/>
              </p14:nvContentPartPr>
              <p14:xfrm>
                <a:off x="9365010" y="5353806"/>
                <a:ext cx="130680" cy="2520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310D6AD6-7D2C-4545-A8E6-C5D5768A6756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9356010" y="5345166"/>
                  <a:ext cx="1483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9FAA8623-91AF-4B79-B6CE-6BDD456A258B}"/>
                    </a:ext>
                  </a:extLst>
                </p14:cNvPr>
                <p14:cNvContentPartPr/>
                <p14:nvPr/>
              </p14:nvContentPartPr>
              <p14:xfrm>
                <a:off x="9604050" y="5248326"/>
                <a:ext cx="161280" cy="11268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9FAA8623-91AF-4B79-B6CE-6BDD456A258B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9595050" y="5239326"/>
                  <a:ext cx="1789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72635A8B-6129-4344-BDCA-F22F672DEB5F}"/>
                    </a:ext>
                  </a:extLst>
                </p14:cNvPr>
                <p14:cNvContentPartPr/>
                <p14:nvPr/>
              </p14:nvContentPartPr>
              <p14:xfrm>
                <a:off x="9698730" y="5278926"/>
                <a:ext cx="17640" cy="14796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72635A8B-6129-4344-BDCA-F22F672DEB5F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9689730" y="5270286"/>
                  <a:ext cx="352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7CA7996B-C1ED-4C98-9226-8431B3F2A525}"/>
                    </a:ext>
                  </a:extLst>
                </p14:cNvPr>
                <p14:cNvContentPartPr/>
                <p14:nvPr/>
              </p14:nvContentPartPr>
              <p14:xfrm>
                <a:off x="9775050" y="5301966"/>
                <a:ext cx="92160" cy="11088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7CA7996B-C1ED-4C98-9226-8431B3F2A525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9766410" y="5293326"/>
                  <a:ext cx="1098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F7D53A26-D047-41F6-8252-D557096EEA80}"/>
                    </a:ext>
                  </a:extLst>
                </p14:cNvPr>
                <p14:cNvContentPartPr/>
                <p14:nvPr/>
              </p14:nvContentPartPr>
              <p14:xfrm>
                <a:off x="9893850" y="5317806"/>
                <a:ext cx="101160" cy="11016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F7D53A26-D047-41F6-8252-D557096EEA80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9884850" y="5309166"/>
                  <a:ext cx="118800" cy="12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1C026119-B1D5-4566-AD7F-5B6CFDB79527}"/>
              </a:ext>
            </a:extLst>
          </p:cNvPr>
          <p:cNvGrpSpPr/>
          <p:nvPr/>
        </p:nvGrpSpPr>
        <p:grpSpPr>
          <a:xfrm>
            <a:off x="571650" y="6370086"/>
            <a:ext cx="727200" cy="270360"/>
            <a:chOff x="571650" y="6370086"/>
            <a:chExt cx="727200" cy="27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AD47CF8A-0D25-47A9-A673-66F3CC1F4AA2}"/>
                    </a:ext>
                  </a:extLst>
                </p14:cNvPr>
                <p14:cNvContentPartPr/>
                <p14:nvPr/>
              </p14:nvContentPartPr>
              <p14:xfrm>
                <a:off x="664890" y="6370086"/>
                <a:ext cx="70920" cy="27036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AD47CF8A-0D25-47A9-A673-66F3CC1F4AA2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655890" y="6361446"/>
                  <a:ext cx="8856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C7BA0CDD-AAA9-45F8-B8C5-B9CF39D938C4}"/>
                    </a:ext>
                  </a:extLst>
                </p14:cNvPr>
                <p14:cNvContentPartPr/>
                <p14:nvPr/>
              </p14:nvContentPartPr>
              <p14:xfrm>
                <a:off x="571650" y="6507606"/>
                <a:ext cx="303480" cy="10332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C7BA0CDD-AAA9-45F8-B8C5-B9CF39D938C4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562650" y="6498606"/>
                  <a:ext cx="3211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6278F4F6-2351-4012-BAC7-B2E8C46807C5}"/>
                    </a:ext>
                  </a:extLst>
                </p14:cNvPr>
                <p14:cNvContentPartPr/>
                <p14:nvPr/>
              </p14:nvContentPartPr>
              <p14:xfrm>
                <a:off x="942090" y="6384846"/>
                <a:ext cx="70920" cy="23364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6278F4F6-2351-4012-BAC7-B2E8C46807C5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933450" y="6376206"/>
                  <a:ext cx="885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43C08A61-484D-41BC-BFC3-CB579E5442BD}"/>
                    </a:ext>
                  </a:extLst>
                </p14:cNvPr>
                <p14:cNvContentPartPr/>
                <p14:nvPr/>
              </p14:nvContentPartPr>
              <p14:xfrm>
                <a:off x="888090" y="6495006"/>
                <a:ext cx="240480" cy="1080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43C08A61-484D-41BC-BFC3-CB579E5442BD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879090" y="6486366"/>
                  <a:ext cx="2581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3C4EF229-519D-49C1-9F07-151AFEF76056}"/>
                    </a:ext>
                  </a:extLst>
                </p14:cNvPr>
                <p14:cNvContentPartPr/>
                <p14:nvPr/>
              </p14:nvContentPartPr>
              <p14:xfrm>
                <a:off x="1108050" y="6398526"/>
                <a:ext cx="190800" cy="21888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3C4EF229-519D-49C1-9F07-151AFEF76056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099050" y="6389526"/>
                  <a:ext cx="208440" cy="23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6ED4FEAD-7180-4DD1-93C9-1378AF763E15}"/>
              </a:ext>
            </a:extLst>
          </p:cNvPr>
          <p:cNvGrpSpPr/>
          <p:nvPr/>
        </p:nvGrpSpPr>
        <p:grpSpPr>
          <a:xfrm>
            <a:off x="1570650" y="6384846"/>
            <a:ext cx="1219680" cy="237960"/>
            <a:chOff x="1570650" y="6384846"/>
            <a:chExt cx="1219680" cy="23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2CFA6694-CFBE-4D66-8960-6A9BC1E08478}"/>
                    </a:ext>
                  </a:extLst>
                </p14:cNvPr>
                <p14:cNvContentPartPr/>
                <p14:nvPr/>
              </p14:nvContentPartPr>
              <p14:xfrm>
                <a:off x="1570650" y="6429126"/>
                <a:ext cx="113040" cy="19152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2CFA6694-CFBE-4D66-8960-6A9BC1E08478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561650" y="6420486"/>
                  <a:ext cx="1306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B4DA8B0A-75C6-4D01-8BC2-6C0BA4754B8A}"/>
                    </a:ext>
                  </a:extLst>
                </p14:cNvPr>
                <p14:cNvContentPartPr/>
                <p14:nvPr/>
              </p14:nvContentPartPr>
              <p14:xfrm>
                <a:off x="1719330" y="6470526"/>
                <a:ext cx="151560" cy="13140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B4DA8B0A-75C6-4D01-8BC2-6C0BA4754B8A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710690" y="6461886"/>
                  <a:ext cx="1692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48874E24-7C96-47B3-AA0F-4E98A505E98D}"/>
                    </a:ext>
                  </a:extLst>
                </p14:cNvPr>
                <p14:cNvContentPartPr/>
                <p14:nvPr/>
              </p14:nvContentPartPr>
              <p14:xfrm>
                <a:off x="1927770" y="6489246"/>
                <a:ext cx="137880" cy="10404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48874E24-7C96-47B3-AA0F-4E98A505E98D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919130" y="6480246"/>
                  <a:ext cx="1555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5C9D6413-5F97-4720-B5D7-5029967073D4}"/>
                    </a:ext>
                  </a:extLst>
                </p14:cNvPr>
                <p14:cNvContentPartPr/>
                <p14:nvPr/>
              </p14:nvContentPartPr>
              <p14:xfrm>
                <a:off x="2104530" y="6384846"/>
                <a:ext cx="124920" cy="23796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5C9D6413-5F97-4720-B5D7-5029967073D4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2095890" y="6376206"/>
                  <a:ext cx="1425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9F02E555-46D4-4669-9EB2-A7D716E7FD0D}"/>
                    </a:ext>
                  </a:extLst>
                </p14:cNvPr>
                <p14:cNvContentPartPr/>
                <p14:nvPr/>
              </p14:nvContentPartPr>
              <p14:xfrm>
                <a:off x="2077890" y="6479526"/>
                <a:ext cx="244800" cy="8460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9F02E555-46D4-4669-9EB2-A7D716E7FD0D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2068890" y="6470526"/>
                  <a:ext cx="2624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EB28964D-2A2D-4548-ABFA-34978D513F40}"/>
                    </a:ext>
                  </a:extLst>
                </p14:cNvPr>
                <p14:cNvContentPartPr/>
                <p14:nvPr/>
              </p14:nvContentPartPr>
              <p14:xfrm>
                <a:off x="2273730" y="6429486"/>
                <a:ext cx="51120" cy="648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EB28964D-2A2D-4548-ABFA-34978D513F40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2264730" y="6420846"/>
                  <a:ext cx="687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84AB1051-608C-4A45-BAC8-2CB0B3F0310B}"/>
                    </a:ext>
                  </a:extLst>
                </p14:cNvPr>
                <p14:cNvContentPartPr/>
                <p14:nvPr/>
              </p14:nvContentPartPr>
              <p14:xfrm>
                <a:off x="2404050" y="6442086"/>
                <a:ext cx="386280" cy="14652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84AB1051-608C-4A45-BAC8-2CB0B3F0310B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2395050" y="6433446"/>
                  <a:ext cx="403920" cy="16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3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B14158C6-2EF7-43D1-ABB2-18A5FC13D1A8}"/>
                  </a:ext>
                </a:extLst>
              </p14:cNvPr>
              <p14:cNvContentPartPr/>
              <p14:nvPr/>
            </p14:nvContentPartPr>
            <p14:xfrm>
              <a:off x="3158250" y="6429486"/>
              <a:ext cx="100080" cy="19440"/>
            </p14:xfrm>
          </p:contentPart>
        </mc:Choice>
        <mc:Fallback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B14158C6-2EF7-43D1-ABB2-18A5FC13D1A8}"/>
                  </a:ext>
                </a:extLst>
              </p:cNvPr>
              <p:cNvPicPr/>
              <p:nvPr/>
            </p:nvPicPr>
            <p:blipFill>
              <a:blip r:embed="rId444"/>
              <a:stretch>
                <a:fillRect/>
              </a:stretch>
            </p:blipFill>
            <p:spPr>
              <a:xfrm>
                <a:off x="3149610" y="6420846"/>
                <a:ext cx="11772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5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93BAA943-20AD-42EC-9CC8-FEC77E2D40B5}"/>
                  </a:ext>
                </a:extLst>
              </p14:cNvPr>
              <p14:cNvContentPartPr/>
              <p14:nvPr/>
            </p14:nvContentPartPr>
            <p14:xfrm>
              <a:off x="3192450" y="6536766"/>
              <a:ext cx="118800" cy="10440"/>
            </p14:xfrm>
          </p:contentPart>
        </mc:Choice>
        <mc:Fallback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93BAA943-20AD-42EC-9CC8-FEC77E2D40B5}"/>
                  </a:ext>
                </a:extLst>
              </p:cNvPr>
              <p:cNvPicPr/>
              <p:nvPr/>
            </p:nvPicPr>
            <p:blipFill>
              <a:blip r:embed="rId446"/>
              <a:stretch>
                <a:fillRect/>
              </a:stretch>
            </p:blipFill>
            <p:spPr>
              <a:xfrm>
                <a:off x="3183450" y="6528126"/>
                <a:ext cx="136440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3" name="Group 302">
            <a:extLst>
              <a:ext uri="{FF2B5EF4-FFF2-40B4-BE49-F238E27FC236}">
                <a16:creationId xmlns:a16="http://schemas.microsoft.com/office/drawing/2014/main" id="{4D666856-CCDD-4F49-876F-4DAC14441A17}"/>
              </a:ext>
            </a:extLst>
          </p:cNvPr>
          <p:cNvGrpSpPr/>
          <p:nvPr/>
        </p:nvGrpSpPr>
        <p:grpSpPr>
          <a:xfrm>
            <a:off x="3795810" y="6264246"/>
            <a:ext cx="1122120" cy="379800"/>
            <a:chOff x="3795810" y="6264246"/>
            <a:chExt cx="1122120" cy="37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64771C28-FAD5-4856-A5E6-242B740F1CBB}"/>
                    </a:ext>
                  </a:extLst>
                </p14:cNvPr>
                <p14:cNvContentPartPr/>
                <p14:nvPr/>
              </p14:nvContentPartPr>
              <p14:xfrm>
                <a:off x="3795810" y="6338406"/>
                <a:ext cx="287280" cy="30564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64771C28-FAD5-4856-A5E6-242B740F1CBB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3786810" y="6329406"/>
                  <a:ext cx="30492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57033483-F83E-4C2B-8FAC-F222D401900E}"/>
                    </a:ext>
                  </a:extLst>
                </p14:cNvPr>
                <p14:cNvContentPartPr/>
                <p14:nvPr/>
              </p14:nvContentPartPr>
              <p14:xfrm>
                <a:off x="4210890" y="6319686"/>
                <a:ext cx="98640" cy="29736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57033483-F83E-4C2B-8FAC-F222D401900E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4202250" y="6311046"/>
                  <a:ext cx="11628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96AE6AD3-1BDC-4637-9159-4286E3C45F55}"/>
                    </a:ext>
                  </a:extLst>
                </p14:cNvPr>
                <p14:cNvContentPartPr/>
                <p14:nvPr/>
              </p14:nvContentPartPr>
              <p14:xfrm>
                <a:off x="4388010" y="6432726"/>
                <a:ext cx="131760" cy="15372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96AE6AD3-1BDC-4637-9159-4286E3C45F55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4379010" y="6424086"/>
                  <a:ext cx="1494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82CA2379-3C3B-4ADE-9C5E-8DE6110F1102}"/>
                    </a:ext>
                  </a:extLst>
                </p14:cNvPr>
                <p14:cNvContentPartPr/>
                <p14:nvPr/>
              </p14:nvContentPartPr>
              <p14:xfrm>
                <a:off x="4519770" y="6264246"/>
                <a:ext cx="181800" cy="10800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82CA2379-3C3B-4ADE-9C5E-8DE6110F1102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4510770" y="6255606"/>
                  <a:ext cx="1994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FF1523D9-B1B8-4289-8F73-CA114175515C}"/>
                    </a:ext>
                  </a:extLst>
                </p14:cNvPr>
                <p14:cNvContentPartPr/>
                <p14:nvPr/>
              </p14:nvContentPartPr>
              <p14:xfrm>
                <a:off x="4774290" y="6306006"/>
                <a:ext cx="143640" cy="32328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FF1523D9-B1B8-4289-8F73-CA114175515C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4765650" y="6297006"/>
                  <a:ext cx="161280" cy="340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7">
            <p14:nvContentPartPr>
              <p14:cNvPr id="304" name="Ink 303">
                <a:extLst>
                  <a:ext uri="{FF2B5EF4-FFF2-40B4-BE49-F238E27FC236}">
                    <a16:creationId xmlns:a16="http://schemas.microsoft.com/office/drawing/2014/main" id="{C37E65B8-FFE6-4931-ABB1-1A20FD2C1FF0}"/>
                  </a:ext>
                </a:extLst>
              </p14:cNvPr>
              <p14:cNvContentPartPr/>
              <p14:nvPr/>
            </p14:nvContentPartPr>
            <p14:xfrm>
              <a:off x="5138250" y="6481686"/>
              <a:ext cx="47520" cy="52200"/>
            </p14:xfrm>
          </p:contentPart>
        </mc:Choice>
        <mc:Fallback>
          <p:pic>
            <p:nvPicPr>
              <p:cNvPr id="304" name="Ink 303">
                <a:extLst>
                  <a:ext uri="{FF2B5EF4-FFF2-40B4-BE49-F238E27FC236}">
                    <a16:creationId xmlns:a16="http://schemas.microsoft.com/office/drawing/2014/main" id="{C37E65B8-FFE6-4931-ABB1-1A20FD2C1FF0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5129610" y="6472686"/>
                <a:ext cx="65160" cy="6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10" name="Group 309">
            <a:extLst>
              <a:ext uri="{FF2B5EF4-FFF2-40B4-BE49-F238E27FC236}">
                <a16:creationId xmlns:a16="http://schemas.microsoft.com/office/drawing/2014/main" id="{EA83F8F0-50FB-4AC1-8DA0-E65BE221E7E0}"/>
              </a:ext>
            </a:extLst>
          </p:cNvPr>
          <p:cNvGrpSpPr/>
          <p:nvPr/>
        </p:nvGrpSpPr>
        <p:grpSpPr>
          <a:xfrm>
            <a:off x="5383410" y="6250566"/>
            <a:ext cx="930240" cy="339480"/>
            <a:chOff x="5383410" y="6250566"/>
            <a:chExt cx="930240" cy="33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87C28D87-A66F-42FF-BDED-F996D92AE6E9}"/>
                    </a:ext>
                  </a:extLst>
                </p14:cNvPr>
                <p14:cNvContentPartPr/>
                <p14:nvPr/>
              </p14:nvContentPartPr>
              <p14:xfrm>
                <a:off x="5383410" y="6322206"/>
                <a:ext cx="243720" cy="26784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87C28D87-A66F-42FF-BDED-F996D92AE6E9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5374770" y="6313566"/>
                  <a:ext cx="2613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2D6BF25D-B50E-4EBD-8CE3-9080122059B1}"/>
                    </a:ext>
                  </a:extLst>
                </p14:cNvPr>
                <p14:cNvContentPartPr/>
                <p14:nvPr/>
              </p14:nvContentPartPr>
              <p14:xfrm>
                <a:off x="5716050" y="6307446"/>
                <a:ext cx="110520" cy="26748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2D6BF25D-B50E-4EBD-8CE3-9080122059B1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5707410" y="6298806"/>
                  <a:ext cx="12816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6AAD7899-906B-4F6D-998F-2AE36127F707}"/>
                    </a:ext>
                  </a:extLst>
                </p14:cNvPr>
                <p14:cNvContentPartPr/>
                <p14:nvPr/>
              </p14:nvContentPartPr>
              <p14:xfrm>
                <a:off x="5891370" y="6402846"/>
                <a:ext cx="131400" cy="15840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6AAD7899-906B-4F6D-998F-2AE36127F707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5882730" y="6393846"/>
                  <a:ext cx="1490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9C7BDCBE-01C8-4F7C-A20D-76769E47C309}"/>
                    </a:ext>
                  </a:extLst>
                </p14:cNvPr>
                <p14:cNvContentPartPr/>
                <p14:nvPr/>
              </p14:nvContentPartPr>
              <p14:xfrm>
                <a:off x="6037170" y="6250566"/>
                <a:ext cx="129960" cy="9792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9C7BDCBE-01C8-4F7C-A20D-76769E47C309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6028530" y="6241566"/>
                  <a:ext cx="1476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7A56DCFB-0AF6-4723-AC14-9ABE0B0984EC}"/>
                    </a:ext>
                  </a:extLst>
                </p14:cNvPr>
                <p14:cNvContentPartPr/>
                <p14:nvPr/>
              </p14:nvContentPartPr>
              <p14:xfrm>
                <a:off x="6207810" y="6287646"/>
                <a:ext cx="105840" cy="30168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7A56DCFB-0AF6-4723-AC14-9ABE0B0984EC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6199170" y="6279006"/>
                  <a:ext cx="123480" cy="31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65FEF90B-946F-4406-BCA6-5713862643CA}"/>
              </a:ext>
            </a:extLst>
          </p:cNvPr>
          <p:cNvGrpSpPr/>
          <p:nvPr/>
        </p:nvGrpSpPr>
        <p:grpSpPr>
          <a:xfrm>
            <a:off x="6493290" y="6098646"/>
            <a:ext cx="178200" cy="215640"/>
            <a:chOff x="6493290" y="6098646"/>
            <a:chExt cx="178200" cy="21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0D7E9BA5-BE99-4E7E-A8A6-52D97D4693F8}"/>
                    </a:ext>
                  </a:extLst>
                </p14:cNvPr>
                <p14:cNvContentPartPr/>
                <p14:nvPr/>
              </p14:nvContentPartPr>
              <p14:xfrm>
                <a:off x="6517410" y="6098646"/>
                <a:ext cx="154080" cy="17100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0D7E9BA5-BE99-4E7E-A8A6-52D97D4693F8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6508410" y="6089646"/>
                  <a:ext cx="1717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3657C9DA-C984-4179-A68E-7FFC2541D905}"/>
                    </a:ext>
                  </a:extLst>
                </p14:cNvPr>
                <p14:cNvContentPartPr/>
                <p14:nvPr/>
              </p14:nvContentPartPr>
              <p14:xfrm>
                <a:off x="6493290" y="6176766"/>
                <a:ext cx="128160" cy="13752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3657C9DA-C984-4179-A68E-7FFC2541D905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6484650" y="6167766"/>
                  <a:ext cx="145800" cy="15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0BA9CFAE-BB39-4F98-8028-F3431AA61553}"/>
              </a:ext>
            </a:extLst>
          </p:cNvPr>
          <p:cNvGrpSpPr/>
          <p:nvPr/>
        </p:nvGrpSpPr>
        <p:grpSpPr>
          <a:xfrm>
            <a:off x="6884970" y="5789046"/>
            <a:ext cx="531360" cy="206640"/>
            <a:chOff x="6884970" y="5789046"/>
            <a:chExt cx="531360" cy="20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2F212173-6E03-478E-98E4-9BDD0532DBA7}"/>
                    </a:ext>
                  </a:extLst>
                </p14:cNvPr>
                <p14:cNvContentPartPr/>
                <p14:nvPr/>
              </p14:nvContentPartPr>
              <p14:xfrm>
                <a:off x="6884970" y="5861406"/>
                <a:ext cx="166680" cy="13428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2F212173-6E03-478E-98E4-9BDD0532DBA7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6876330" y="5852766"/>
                  <a:ext cx="1843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124AFAA3-1392-4691-A99E-87838B03E518}"/>
                    </a:ext>
                  </a:extLst>
                </p14:cNvPr>
                <p14:cNvContentPartPr/>
                <p14:nvPr/>
              </p14:nvContentPartPr>
              <p14:xfrm>
                <a:off x="7084050" y="5875806"/>
                <a:ext cx="198360" cy="10548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124AFAA3-1392-4691-A99E-87838B03E518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7075410" y="5867166"/>
                  <a:ext cx="2160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61B2ACF9-759A-404E-A12D-391AD9085542}"/>
                    </a:ext>
                  </a:extLst>
                </p14:cNvPr>
                <p14:cNvContentPartPr/>
                <p14:nvPr/>
              </p14:nvContentPartPr>
              <p14:xfrm>
                <a:off x="7317330" y="5789046"/>
                <a:ext cx="99000" cy="18468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61B2ACF9-759A-404E-A12D-391AD9085542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7308330" y="5780406"/>
                  <a:ext cx="116640" cy="20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D421AA7D-28C3-48B9-B795-D58D57F699F8}"/>
              </a:ext>
            </a:extLst>
          </p:cNvPr>
          <p:cNvGrpSpPr/>
          <p:nvPr/>
        </p:nvGrpSpPr>
        <p:grpSpPr>
          <a:xfrm>
            <a:off x="7643490" y="5822886"/>
            <a:ext cx="1159200" cy="191880"/>
            <a:chOff x="7643490" y="5822886"/>
            <a:chExt cx="1159200" cy="19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08311C46-5F77-4AE2-AA82-71A6CF675A12}"/>
                    </a:ext>
                  </a:extLst>
                </p14:cNvPr>
                <p14:cNvContentPartPr/>
                <p14:nvPr/>
              </p14:nvContentPartPr>
              <p14:xfrm>
                <a:off x="7643490" y="5848446"/>
                <a:ext cx="261360" cy="13392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08311C46-5F77-4AE2-AA82-71A6CF675A12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7634490" y="5839446"/>
                  <a:ext cx="2790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C4222A37-AB50-4A56-B948-6ACCA7CA2BD8}"/>
                    </a:ext>
                  </a:extLst>
                </p14:cNvPr>
                <p14:cNvContentPartPr/>
                <p14:nvPr/>
              </p14:nvContentPartPr>
              <p14:xfrm>
                <a:off x="7813050" y="5882646"/>
                <a:ext cx="74160" cy="8928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C4222A37-AB50-4A56-B948-6ACCA7CA2BD8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7804050" y="5873646"/>
                  <a:ext cx="918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5A30770E-5311-4224-B0CE-ADBEC3DC6D3C}"/>
                    </a:ext>
                  </a:extLst>
                </p14:cNvPr>
                <p14:cNvContentPartPr/>
                <p14:nvPr/>
              </p14:nvContentPartPr>
              <p14:xfrm>
                <a:off x="7962810" y="5852046"/>
                <a:ext cx="113760" cy="12456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5A30770E-5311-4224-B0CE-ADBEC3DC6D3C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7953810" y="5843046"/>
                  <a:ext cx="1314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8C11633B-3AE5-42BA-8111-47BFECE6C0AB}"/>
                    </a:ext>
                  </a:extLst>
                </p14:cNvPr>
                <p14:cNvContentPartPr/>
                <p14:nvPr/>
              </p14:nvContentPartPr>
              <p14:xfrm>
                <a:off x="8110050" y="5822886"/>
                <a:ext cx="306360" cy="16020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8C11633B-3AE5-42BA-8111-47BFECE6C0AB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8101410" y="5813886"/>
                  <a:ext cx="3240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AAB92E83-75F5-4C9E-B22B-BE5F0E3A41E3}"/>
                    </a:ext>
                  </a:extLst>
                </p14:cNvPr>
                <p14:cNvContentPartPr/>
                <p14:nvPr/>
              </p14:nvContentPartPr>
              <p14:xfrm>
                <a:off x="8367810" y="5891286"/>
                <a:ext cx="177120" cy="9288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AAB92E83-75F5-4C9E-B22B-BE5F0E3A41E3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8358810" y="5882286"/>
                  <a:ext cx="1947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8DDFEDBF-A038-456A-B5E3-64CC90654BA0}"/>
                    </a:ext>
                  </a:extLst>
                </p14:cNvPr>
                <p14:cNvContentPartPr/>
                <p14:nvPr/>
              </p14:nvContentPartPr>
              <p14:xfrm>
                <a:off x="8552130" y="5848446"/>
                <a:ext cx="250560" cy="16632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8DDFEDBF-A038-456A-B5E3-64CC90654BA0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8543130" y="5839806"/>
                  <a:ext cx="268200" cy="18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3900F77D-2ED1-49AF-A6FA-20DFF171EABD}"/>
              </a:ext>
            </a:extLst>
          </p:cNvPr>
          <p:cNvGrpSpPr/>
          <p:nvPr/>
        </p:nvGrpSpPr>
        <p:grpSpPr>
          <a:xfrm>
            <a:off x="9892770" y="6050046"/>
            <a:ext cx="730800" cy="201960"/>
            <a:chOff x="9892770" y="6050046"/>
            <a:chExt cx="730800" cy="20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0CB46DBA-38F0-4C64-B3C1-094F4B6EC749}"/>
                    </a:ext>
                  </a:extLst>
                </p14:cNvPr>
                <p14:cNvContentPartPr/>
                <p14:nvPr/>
              </p14:nvContentPartPr>
              <p14:xfrm>
                <a:off x="9892770" y="6104406"/>
                <a:ext cx="158040" cy="14760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0CB46DBA-38F0-4C64-B3C1-094F4B6EC749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9883770" y="6095406"/>
                  <a:ext cx="1756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3B491EBA-1007-4A2C-B669-D31DDDBAC36C}"/>
                    </a:ext>
                  </a:extLst>
                </p14:cNvPr>
                <p14:cNvContentPartPr/>
                <p14:nvPr/>
              </p14:nvContentPartPr>
              <p14:xfrm>
                <a:off x="10118850" y="6094326"/>
                <a:ext cx="120240" cy="12600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3B491EBA-1007-4A2C-B669-D31DDDBAC36C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0109850" y="6085686"/>
                  <a:ext cx="1378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C14FFA1C-EF48-4590-8E74-F03D456709B6}"/>
                    </a:ext>
                  </a:extLst>
                </p14:cNvPr>
                <p14:cNvContentPartPr/>
                <p14:nvPr/>
              </p14:nvContentPartPr>
              <p14:xfrm>
                <a:off x="10270770" y="6050046"/>
                <a:ext cx="25920" cy="18108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C14FFA1C-EF48-4590-8E74-F03D456709B6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0261770" y="6041406"/>
                  <a:ext cx="435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BAB045C6-DA03-4617-BACC-27A3E21E2ED9}"/>
                    </a:ext>
                  </a:extLst>
                </p14:cNvPr>
                <p14:cNvContentPartPr/>
                <p14:nvPr/>
              </p14:nvContentPartPr>
              <p14:xfrm>
                <a:off x="10323690" y="6081006"/>
                <a:ext cx="299880" cy="15948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BAB045C6-DA03-4617-BACC-27A3E21E2ED9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0315050" y="6072006"/>
                  <a:ext cx="31752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E42C7D2F-C4DB-459C-A8E3-3783FB5669A1}"/>
              </a:ext>
            </a:extLst>
          </p:cNvPr>
          <p:cNvGrpSpPr/>
          <p:nvPr/>
        </p:nvGrpSpPr>
        <p:grpSpPr>
          <a:xfrm>
            <a:off x="10850010" y="5955726"/>
            <a:ext cx="905760" cy="322560"/>
            <a:chOff x="10850010" y="5955726"/>
            <a:chExt cx="905760" cy="32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D5D6B80D-410D-4B09-9974-20060ACD1DAF}"/>
                    </a:ext>
                  </a:extLst>
                </p14:cNvPr>
                <p14:cNvContentPartPr/>
                <p14:nvPr/>
              </p14:nvContentPartPr>
              <p14:xfrm>
                <a:off x="10850010" y="5985606"/>
                <a:ext cx="246240" cy="21600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D5D6B80D-410D-4B09-9974-20060ACD1DAF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0841370" y="5976606"/>
                  <a:ext cx="2638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AE2991BE-3C4E-4C06-B200-161131D06EE2}"/>
                    </a:ext>
                  </a:extLst>
                </p14:cNvPr>
                <p14:cNvContentPartPr/>
                <p14:nvPr/>
              </p14:nvContentPartPr>
              <p14:xfrm>
                <a:off x="11149530" y="5958606"/>
                <a:ext cx="67320" cy="22248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AE2991BE-3C4E-4C06-B200-161131D06EE2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1140890" y="5949966"/>
                  <a:ext cx="849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C08762EB-6863-4F63-9376-FD12E986AEFC}"/>
                    </a:ext>
                  </a:extLst>
                </p14:cNvPr>
                <p14:cNvContentPartPr/>
                <p14:nvPr/>
              </p14:nvContentPartPr>
              <p14:xfrm>
                <a:off x="11278410" y="6028806"/>
                <a:ext cx="170640" cy="14256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C08762EB-6863-4F63-9376-FD12E986AEFC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1269410" y="6019806"/>
                  <a:ext cx="1882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DCB433F3-5157-4125-B407-0B7DA16AE284}"/>
                    </a:ext>
                  </a:extLst>
                </p14:cNvPr>
                <p14:cNvContentPartPr/>
                <p14:nvPr/>
              </p14:nvContentPartPr>
              <p14:xfrm>
                <a:off x="11511690" y="6075606"/>
                <a:ext cx="100800" cy="11556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DCB433F3-5157-4125-B407-0B7DA16AE284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1503050" y="6066606"/>
                  <a:ext cx="1184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0BE1A560-5AA4-4B8C-94C4-8B402827FFF9}"/>
                    </a:ext>
                  </a:extLst>
                </p14:cNvPr>
                <p14:cNvContentPartPr/>
                <p14:nvPr/>
              </p14:nvContentPartPr>
              <p14:xfrm>
                <a:off x="11668650" y="5955726"/>
                <a:ext cx="87120" cy="32256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0BE1A560-5AA4-4B8C-94C4-8B402827FFF9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1660010" y="5947086"/>
                  <a:ext cx="104760" cy="34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516E3561-8317-437D-8395-4243550958C1}"/>
              </a:ext>
            </a:extLst>
          </p:cNvPr>
          <p:cNvGrpSpPr/>
          <p:nvPr/>
        </p:nvGrpSpPr>
        <p:grpSpPr>
          <a:xfrm>
            <a:off x="6867690" y="6404646"/>
            <a:ext cx="164160" cy="145800"/>
            <a:chOff x="6867690" y="6404646"/>
            <a:chExt cx="164160" cy="14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2E1064AB-6657-45A8-8FD4-37A2331356D0}"/>
                    </a:ext>
                  </a:extLst>
                </p14:cNvPr>
                <p14:cNvContentPartPr/>
                <p14:nvPr/>
              </p14:nvContentPartPr>
              <p14:xfrm>
                <a:off x="6867690" y="6404646"/>
                <a:ext cx="164160" cy="4788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2E1064AB-6657-45A8-8FD4-37A2331356D0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6858690" y="6395646"/>
                  <a:ext cx="1818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65D1FB57-0915-4BC2-9D78-B8DE4AF8B8C8}"/>
                    </a:ext>
                  </a:extLst>
                </p14:cNvPr>
                <p14:cNvContentPartPr/>
                <p14:nvPr/>
              </p14:nvContentPartPr>
              <p14:xfrm>
                <a:off x="6874530" y="6527406"/>
                <a:ext cx="152640" cy="2304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65D1FB57-0915-4BC2-9D78-B8DE4AF8B8C8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6865890" y="6518406"/>
                  <a:ext cx="17028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978F8B26-53FF-4F7D-84CA-9F77B870D0C1}"/>
              </a:ext>
            </a:extLst>
          </p:cNvPr>
          <p:cNvGrpSpPr/>
          <p:nvPr/>
        </p:nvGrpSpPr>
        <p:grpSpPr>
          <a:xfrm>
            <a:off x="7253970" y="6213486"/>
            <a:ext cx="1113480" cy="468360"/>
            <a:chOff x="7253970" y="6213486"/>
            <a:chExt cx="1113480" cy="46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238E0E71-BDF5-4F9C-B1FB-454C13D30CA3}"/>
                    </a:ext>
                  </a:extLst>
                </p14:cNvPr>
                <p14:cNvContentPartPr/>
                <p14:nvPr/>
              </p14:nvContentPartPr>
              <p14:xfrm>
                <a:off x="7253970" y="6375126"/>
                <a:ext cx="223560" cy="222120"/>
              </p14:xfrm>
            </p:contentPart>
          </mc:Choice>
          <mc:Fallback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238E0E71-BDF5-4F9C-B1FB-454C13D30CA3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7244970" y="6366486"/>
                  <a:ext cx="2412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FEBC0B2F-FA84-4DF5-AEB7-0C32F70118BF}"/>
                    </a:ext>
                  </a:extLst>
                </p14:cNvPr>
                <p14:cNvContentPartPr/>
                <p14:nvPr/>
              </p14:nvContentPartPr>
              <p14:xfrm>
                <a:off x="7543770" y="6349566"/>
                <a:ext cx="126000" cy="28188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FEBC0B2F-FA84-4DF5-AEB7-0C32F70118BF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7534770" y="6340566"/>
                  <a:ext cx="14364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1DF6E7D1-E9AF-4685-AEE5-6F95D22C4903}"/>
                    </a:ext>
                  </a:extLst>
                </p14:cNvPr>
                <p14:cNvContentPartPr/>
                <p14:nvPr/>
              </p14:nvContentPartPr>
              <p14:xfrm>
                <a:off x="7755450" y="6453606"/>
                <a:ext cx="164160" cy="14292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1DF6E7D1-E9AF-4685-AEE5-6F95D22C4903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7746810" y="6444966"/>
                  <a:ext cx="1818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92759FB1-6CE2-4B85-B727-DA439CE3BEE7}"/>
                    </a:ext>
                  </a:extLst>
                </p14:cNvPr>
                <p14:cNvContentPartPr/>
                <p14:nvPr/>
              </p14:nvContentPartPr>
              <p14:xfrm>
                <a:off x="7994130" y="6213486"/>
                <a:ext cx="169920" cy="17928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92759FB1-6CE2-4B85-B727-DA439CE3BEE7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7985130" y="6204846"/>
                  <a:ext cx="1875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C5C889B0-786A-4AF7-9B33-18D6AF4A921B}"/>
                    </a:ext>
                  </a:extLst>
                </p14:cNvPr>
                <p14:cNvContentPartPr/>
                <p14:nvPr/>
              </p14:nvContentPartPr>
              <p14:xfrm>
                <a:off x="8231730" y="6243726"/>
                <a:ext cx="135720" cy="43812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C5C889B0-786A-4AF7-9B33-18D6AF4A921B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8222730" y="6234726"/>
                  <a:ext cx="153360" cy="455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191091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Improving running time (sketch)</a:t>
            </a:r>
          </a:p>
        </p:txBody>
      </p:sp>
    </p:spTree>
    <p:extLst>
      <p:ext uri="{BB962C8B-B14F-4D97-AF65-F5344CB8AC3E}">
        <p14:creationId xmlns:p14="http://schemas.microsoft.com/office/powerpoint/2010/main" val="13224067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Combinatorial structure</a:t>
            </a:r>
          </a:p>
        </p:txBody>
      </p:sp>
    </p:spTree>
    <p:extLst>
      <p:ext uri="{BB962C8B-B14F-4D97-AF65-F5344CB8AC3E}">
        <p14:creationId xmlns:p14="http://schemas.microsoft.com/office/powerpoint/2010/main" val="37015729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Discussions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6669D1-D91D-4239-8B8D-ACE3A2A06FEC}"/>
              </a:ext>
            </a:extLst>
          </p:cNvPr>
          <p:cNvSpPr txBox="1"/>
          <p:nvPr/>
        </p:nvSpPr>
        <p:spPr>
          <a:xfrm>
            <a:off x="781050" y="1270917"/>
            <a:ext cx="952387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Minimum k-cut</a:t>
            </a:r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r>
              <a:rPr lang="en-CA" sz="2000" dirty="0"/>
              <a:t>Minimum s-t cut</a:t>
            </a:r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r>
              <a:rPr lang="en-CA" sz="2000" dirty="0"/>
              <a:t>Minimum vertex cut</a:t>
            </a:r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r>
              <a:rPr lang="en-CA" sz="2000" dirty="0"/>
              <a:t>Graph </a:t>
            </a:r>
            <a:r>
              <a:rPr lang="en-CA" sz="2000" dirty="0" err="1"/>
              <a:t>sparsification</a:t>
            </a:r>
            <a:r>
              <a:rPr lang="en-CA" sz="2000" dirty="0"/>
              <a:t> =&gt; near linear time algorithm</a:t>
            </a:r>
          </a:p>
        </p:txBody>
      </p:sp>
    </p:spTree>
    <p:extLst>
      <p:ext uri="{BB962C8B-B14F-4D97-AF65-F5344CB8AC3E}">
        <p14:creationId xmlns:p14="http://schemas.microsoft.com/office/powerpoint/2010/main" val="130682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Homework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6669D1-D91D-4239-8B8D-ACE3A2A06FEC}"/>
              </a:ext>
            </a:extLst>
          </p:cNvPr>
          <p:cNvSpPr txBox="1"/>
          <p:nvPr/>
        </p:nvSpPr>
        <p:spPr>
          <a:xfrm>
            <a:off x="781050" y="1270917"/>
            <a:ext cx="95238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Practice problems on probability</a:t>
            </a:r>
          </a:p>
          <a:p>
            <a:endParaRPr lang="en-CA" sz="2000" dirty="0"/>
          </a:p>
          <a:p>
            <a:r>
              <a:rPr lang="en-CA" sz="2000" dirty="0"/>
              <a:t>Read chapter 1 and 2 of </a:t>
            </a:r>
            <a:r>
              <a:rPr lang="en-CA" sz="2000" dirty="0" err="1"/>
              <a:t>Mitzenmacher</a:t>
            </a:r>
            <a:r>
              <a:rPr lang="en-CA" sz="2000" dirty="0"/>
              <a:t> and </a:t>
            </a:r>
            <a:r>
              <a:rPr lang="en-CA" sz="2000" dirty="0" err="1"/>
              <a:t>Upfal</a:t>
            </a:r>
            <a:r>
              <a:rPr lang="en-CA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993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Setup in Bongo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DEB187-2D83-4EED-B5A9-B09952FDE36C}"/>
              </a:ext>
            </a:extLst>
          </p:cNvPr>
          <p:cNvSpPr txBox="1"/>
          <p:nvPr/>
        </p:nvSpPr>
        <p:spPr>
          <a:xfrm>
            <a:off x="790940" y="1248506"/>
            <a:ext cx="104958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“Picture in picture” for the camera, minimize the size and move to a corner.</a:t>
            </a:r>
          </a:p>
          <a:p>
            <a:endParaRPr lang="en-CA" sz="2000" dirty="0"/>
          </a:p>
          <a:p>
            <a:r>
              <a:rPr lang="en-CA" sz="2000" dirty="0"/>
              <a:t>“Show controls” for the </a:t>
            </a:r>
            <a:r>
              <a:rPr lang="en-CA" sz="2000" dirty="0" err="1"/>
              <a:t>powerpoint</a:t>
            </a:r>
            <a:r>
              <a:rPr lang="en-CA" sz="2000" dirty="0"/>
              <a:t>, then make it full screen.</a:t>
            </a:r>
          </a:p>
          <a:p>
            <a:endParaRPr lang="en-CA" sz="2000" dirty="0"/>
          </a:p>
          <a:p>
            <a:r>
              <a:rPr lang="en-CA" sz="2000" dirty="0"/>
              <a:t>Unmute to ask questions.</a:t>
            </a:r>
          </a:p>
          <a:p>
            <a:endParaRPr lang="en-CA" sz="2000" dirty="0"/>
          </a:p>
          <a:p>
            <a:r>
              <a:rPr lang="en-CA" sz="2000" dirty="0"/>
              <a:t>Or ask questions in chat box.</a:t>
            </a:r>
          </a:p>
        </p:txBody>
      </p:sp>
    </p:spTree>
    <p:extLst>
      <p:ext uri="{BB962C8B-B14F-4D97-AF65-F5344CB8AC3E}">
        <p14:creationId xmlns:p14="http://schemas.microsoft.com/office/powerpoint/2010/main" val="248804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First course in algorithms (CS 341)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DEB187-2D83-4EED-B5A9-B09952FDE36C}"/>
              </a:ext>
            </a:extLst>
          </p:cNvPr>
          <p:cNvSpPr txBox="1"/>
          <p:nvPr/>
        </p:nvSpPr>
        <p:spPr>
          <a:xfrm>
            <a:off x="790940" y="1248506"/>
            <a:ext cx="10495819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Learn various basic and important techniques in design and analysis of algorithms.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dirty="0"/>
              <a:t>Divide and conquer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dirty="0"/>
              <a:t>Greedy algorithms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dirty="0"/>
              <a:t>Dynamic programming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dirty="0"/>
              <a:t>Local search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dirty="0"/>
              <a:t>Reductions to prove NP-</a:t>
            </a:r>
            <a:r>
              <a:rPr lang="en-CA" sz="2000" dirty="0" err="1"/>
              <a:t>completness</a:t>
            </a:r>
            <a:endParaRPr lang="en-CA" sz="2000" dirty="0"/>
          </a:p>
          <a:p>
            <a:endParaRPr lang="en-CA" sz="2000" dirty="0"/>
          </a:p>
          <a:p>
            <a:r>
              <a:rPr lang="en-CA" sz="2000" dirty="0"/>
              <a:t>They are elegant and insightful and combinatorial</a:t>
            </a:r>
          </a:p>
          <a:p>
            <a:endParaRPr lang="en-CA" sz="2000" dirty="0"/>
          </a:p>
          <a:p>
            <a:r>
              <a:rPr lang="en-CA" sz="2000" dirty="0"/>
              <a:t>Deterministic</a:t>
            </a:r>
          </a:p>
          <a:p>
            <a:endParaRPr lang="en-CA" sz="2000" dirty="0"/>
          </a:p>
          <a:p>
            <a:r>
              <a:rPr lang="en-CA" sz="2000" dirty="0"/>
              <a:t>Output optimal solutions in polynomial time.</a:t>
            </a:r>
          </a:p>
        </p:txBody>
      </p:sp>
    </p:spTree>
    <p:extLst>
      <p:ext uri="{BB962C8B-B14F-4D97-AF65-F5344CB8AC3E}">
        <p14:creationId xmlns:p14="http://schemas.microsoft.com/office/powerpoint/2010/main" val="71241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Second course in algorithms (CS 466/666)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DEB187-2D83-4EED-B5A9-B09952FDE36C}"/>
              </a:ext>
            </a:extLst>
          </p:cNvPr>
          <p:cNvSpPr txBox="1"/>
          <p:nvPr/>
        </p:nvSpPr>
        <p:spPr>
          <a:xfrm>
            <a:off x="432126" y="1460710"/>
            <a:ext cx="10495819" cy="4199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Dealing with NP-complete problems: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dirty="0"/>
              <a:t>Approximation algorithms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dirty="0"/>
              <a:t>Faster exact algorithms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/>
          </a:p>
          <a:p>
            <a:r>
              <a:rPr lang="en-CA" sz="2000" dirty="0"/>
              <a:t>Problems in P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dirty="0"/>
              <a:t>Simpler and faster algorithms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dirty="0"/>
              <a:t>Parallel algorithms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dirty="0"/>
              <a:t>Distributed algorithms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dirty="0"/>
              <a:t>Sublinear time/space algorithms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dirty="0"/>
              <a:t>Online algorithms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BB44CE7-AF81-431B-9A4F-805EEAD8318E}"/>
              </a:ext>
            </a:extLst>
          </p:cNvPr>
          <p:cNvGrpSpPr/>
          <p:nvPr/>
        </p:nvGrpSpPr>
        <p:grpSpPr>
          <a:xfrm>
            <a:off x="4042770" y="1899246"/>
            <a:ext cx="201240" cy="180000"/>
            <a:chOff x="4042770" y="1899246"/>
            <a:chExt cx="201240" cy="18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5E6D820-4114-4DDA-882F-3399F22F4700}"/>
                    </a:ext>
                  </a:extLst>
                </p14:cNvPr>
                <p14:cNvContentPartPr/>
                <p14:nvPr/>
              </p14:nvContentPartPr>
              <p14:xfrm>
                <a:off x="4056810" y="2029566"/>
                <a:ext cx="187200" cy="136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5E6D820-4114-4DDA-882F-3399F22F470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048170" y="2020566"/>
                  <a:ext cx="2048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AABED06-3B98-4A35-BB19-2B153FDD11F4}"/>
                    </a:ext>
                  </a:extLst>
                </p14:cNvPr>
                <p14:cNvContentPartPr/>
                <p14:nvPr/>
              </p14:nvContentPartPr>
              <p14:xfrm>
                <a:off x="4042770" y="1899246"/>
                <a:ext cx="114120" cy="1800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AABED06-3B98-4A35-BB19-2B153FDD11F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034130" y="1890246"/>
                  <a:ext cx="131760" cy="19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8AC5410-151C-4DDD-97C5-A4C30D86B9EC}"/>
              </a:ext>
            </a:extLst>
          </p:cNvPr>
          <p:cNvGrpSpPr/>
          <p:nvPr/>
        </p:nvGrpSpPr>
        <p:grpSpPr>
          <a:xfrm>
            <a:off x="4507170" y="1959006"/>
            <a:ext cx="566280" cy="179640"/>
            <a:chOff x="4507170" y="1959006"/>
            <a:chExt cx="566280" cy="17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B02A02E-AA17-4157-BC37-CF021ADADA0B}"/>
                    </a:ext>
                  </a:extLst>
                </p14:cNvPr>
                <p14:cNvContentPartPr/>
                <p14:nvPr/>
              </p14:nvContentPartPr>
              <p14:xfrm>
                <a:off x="4507170" y="1987086"/>
                <a:ext cx="42120" cy="1422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B02A02E-AA17-4157-BC37-CF021ADADA0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498170" y="1978446"/>
                  <a:ext cx="597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05BFF6E-77DF-4628-AC88-58245579604C}"/>
                    </a:ext>
                  </a:extLst>
                </p14:cNvPr>
                <p14:cNvContentPartPr/>
                <p14:nvPr/>
              </p14:nvContentPartPr>
              <p14:xfrm>
                <a:off x="4532370" y="1994646"/>
                <a:ext cx="167760" cy="1198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05BFF6E-77DF-4628-AC88-58245579604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523730" y="1986006"/>
                  <a:ext cx="1854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9EAAE72-D9FA-454B-9202-8D2A85127740}"/>
                    </a:ext>
                  </a:extLst>
                </p14:cNvPr>
                <p14:cNvContentPartPr/>
                <p14:nvPr/>
              </p14:nvContentPartPr>
              <p14:xfrm>
                <a:off x="4755570" y="2004726"/>
                <a:ext cx="113400" cy="1026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9EAAE72-D9FA-454B-9202-8D2A8512774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746570" y="1995726"/>
                  <a:ext cx="1310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29CBAD7-E3A9-4074-B32F-7514E4B63A65}"/>
                    </a:ext>
                  </a:extLst>
                </p14:cNvPr>
                <p14:cNvContentPartPr/>
                <p14:nvPr/>
              </p14:nvContentPartPr>
              <p14:xfrm>
                <a:off x="4890210" y="1959006"/>
                <a:ext cx="54000" cy="1796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29CBAD7-E3A9-4074-B32F-7514E4B63A6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881570" y="1950006"/>
                  <a:ext cx="716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F0FC1FA-82AF-4F65-89C0-D8AFFC1741FC}"/>
                    </a:ext>
                  </a:extLst>
                </p14:cNvPr>
                <p14:cNvContentPartPr/>
                <p14:nvPr/>
              </p14:nvContentPartPr>
              <p14:xfrm>
                <a:off x="4958250" y="1984566"/>
                <a:ext cx="115200" cy="1357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F0FC1FA-82AF-4F65-89C0-D8AFFC1741F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949610" y="1975566"/>
                  <a:ext cx="132840" cy="15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D8C3E91-8A80-4CFF-9DD2-C2C7930388DB}"/>
              </a:ext>
            </a:extLst>
          </p:cNvPr>
          <p:cNvGrpSpPr/>
          <p:nvPr/>
        </p:nvGrpSpPr>
        <p:grpSpPr>
          <a:xfrm>
            <a:off x="5277930" y="1877286"/>
            <a:ext cx="744480" cy="310320"/>
            <a:chOff x="5277930" y="1877286"/>
            <a:chExt cx="744480" cy="31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1FC9E8B-4ABB-452D-BAF9-A067AFB1BB8E}"/>
                    </a:ext>
                  </a:extLst>
                </p14:cNvPr>
                <p14:cNvContentPartPr/>
                <p14:nvPr/>
              </p14:nvContentPartPr>
              <p14:xfrm>
                <a:off x="5349570" y="1877286"/>
                <a:ext cx="102240" cy="3103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1FC9E8B-4ABB-452D-BAF9-A067AFB1BB8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340930" y="1868286"/>
                  <a:ext cx="11988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7A5DC5E-DC1F-4C56-AA3B-C7AAD1C140FD}"/>
                    </a:ext>
                  </a:extLst>
                </p14:cNvPr>
                <p14:cNvContentPartPr/>
                <p14:nvPr/>
              </p14:nvContentPartPr>
              <p14:xfrm>
                <a:off x="5277930" y="1985646"/>
                <a:ext cx="304920" cy="986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7A5DC5E-DC1F-4C56-AA3B-C7AAD1C140F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268930" y="1977006"/>
                  <a:ext cx="3225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C2922CB-9197-46D1-B622-3ABA465B4369}"/>
                    </a:ext>
                  </a:extLst>
                </p14:cNvPr>
                <p14:cNvContentPartPr/>
                <p14:nvPr/>
              </p14:nvContentPartPr>
              <p14:xfrm>
                <a:off x="5645850" y="1973046"/>
                <a:ext cx="245520" cy="1119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C2922CB-9197-46D1-B622-3ABA465B436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637210" y="1964046"/>
                  <a:ext cx="2631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E9063AA-0546-4724-8124-1C50A05C4448}"/>
                    </a:ext>
                  </a:extLst>
                </p14:cNvPr>
                <p14:cNvContentPartPr/>
                <p14:nvPr/>
              </p14:nvContentPartPr>
              <p14:xfrm>
                <a:off x="5950770" y="1970166"/>
                <a:ext cx="71640" cy="1173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E9063AA-0546-4724-8124-1C50A05C444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941770" y="1961526"/>
                  <a:ext cx="89280" cy="13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4957AED-B718-4A92-9269-4D53189C88A0}"/>
              </a:ext>
            </a:extLst>
          </p:cNvPr>
          <p:cNvGrpSpPr/>
          <p:nvPr/>
        </p:nvGrpSpPr>
        <p:grpSpPr>
          <a:xfrm>
            <a:off x="3717330" y="2402526"/>
            <a:ext cx="169200" cy="176040"/>
            <a:chOff x="3717330" y="2402526"/>
            <a:chExt cx="169200" cy="17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9408B7D-A953-4235-A682-9A4E7D61CF53}"/>
                    </a:ext>
                  </a:extLst>
                </p14:cNvPr>
                <p14:cNvContentPartPr/>
                <p14:nvPr/>
              </p14:nvContentPartPr>
              <p14:xfrm>
                <a:off x="3743250" y="2481366"/>
                <a:ext cx="143280" cy="464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9408B7D-A953-4235-A682-9A4E7D61CF5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734610" y="2472726"/>
                  <a:ext cx="1609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4FE968A-549C-4328-8A74-32B1847910F6}"/>
                    </a:ext>
                  </a:extLst>
                </p14:cNvPr>
                <p14:cNvContentPartPr/>
                <p14:nvPr/>
              </p14:nvContentPartPr>
              <p14:xfrm>
                <a:off x="3717330" y="2402526"/>
                <a:ext cx="95040" cy="1760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4FE968A-549C-4328-8A74-32B1847910F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708690" y="2393526"/>
                  <a:ext cx="112680" cy="19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BA9479B-845A-473E-884E-14B20C691678}"/>
              </a:ext>
            </a:extLst>
          </p:cNvPr>
          <p:cNvGrpSpPr/>
          <p:nvPr/>
        </p:nvGrpSpPr>
        <p:grpSpPr>
          <a:xfrm>
            <a:off x="4157610" y="2479206"/>
            <a:ext cx="700560" cy="279000"/>
            <a:chOff x="4157610" y="2479206"/>
            <a:chExt cx="700560" cy="27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18B9A32-4B7D-403A-86B1-A874C5950B3B}"/>
                    </a:ext>
                  </a:extLst>
                </p14:cNvPr>
                <p14:cNvContentPartPr/>
                <p14:nvPr/>
              </p14:nvContentPartPr>
              <p14:xfrm>
                <a:off x="4241490" y="2479206"/>
                <a:ext cx="71640" cy="2790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18B9A32-4B7D-403A-86B1-A874C5950B3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232850" y="2470566"/>
                  <a:ext cx="8928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18D308F-648D-4146-9868-B10CE52F32DB}"/>
                    </a:ext>
                  </a:extLst>
                </p14:cNvPr>
                <p14:cNvContentPartPr/>
                <p14:nvPr/>
              </p14:nvContentPartPr>
              <p14:xfrm>
                <a:off x="4157610" y="2634726"/>
                <a:ext cx="229680" cy="1162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18D308F-648D-4146-9868-B10CE52F32D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148610" y="2626086"/>
                  <a:ext cx="2473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1FF111C-FC53-4A31-8C72-D806D3B28DF1}"/>
                    </a:ext>
                  </a:extLst>
                </p14:cNvPr>
                <p14:cNvContentPartPr/>
                <p14:nvPr/>
              </p14:nvContentPartPr>
              <p14:xfrm>
                <a:off x="4344810" y="2591526"/>
                <a:ext cx="46800" cy="327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1FF111C-FC53-4A31-8C72-D806D3B28DF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335810" y="2582886"/>
                  <a:ext cx="644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1C7E54B-8788-40B3-8C22-F7D5B5065825}"/>
                    </a:ext>
                  </a:extLst>
                </p14:cNvPr>
                <p14:cNvContentPartPr/>
                <p14:nvPr/>
              </p14:nvContentPartPr>
              <p14:xfrm>
                <a:off x="4447410" y="2603046"/>
                <a:ext cx="99000" cy="1332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1C7E54B-8788-40B3-8C22-F7D5B506582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438410" y="2594406"/>
                  <a:ext cx="1166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1B13522-E759-4BE9-989D-919C4C5C29BA}"/>
                    </a:ext>
                  </a:extLst>
                </p14:cNvPr>
                <p14:cNvContentPartPr/>
                <p14:nvPr/>
              </p14:nvContentPartPr>
              <p14:xfrm>
                <a:off x="4570530" y="2644086"/>
                <a:ext cx="90720" cy="828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1B13522-E759-4BE9-989D-919C4C5C29B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561530" y="2635446"/>
                  <a:ext cx="1083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1177D6F-8963-4AE8-9EB8-FDE462F9CEC2}"/>
                    </a:ext>
                  </a:extLst>
                </p14:cNvPr>
                <p14:cNvContentPartPr/>
                <p14:nvPr/>
              </p14:nvContentPartPr>
              <p14:xfrm>
                <a:off x="4692210" y="2538606"/>
                <a:ext cx="165960" cy="1954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1177D6F-8963-4AE8-9EB8-FDE462F9CEC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683210" y="2529966"/>
                  <a:ext cx="183600" cy="21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5FBEFAB-165F-4E1C-9449-A2B63D0748E9}"/>
              </a:ext>
            </a:extLst>
          </p:cNvPr>
          <p:cNvGrpSpPr/>
          <p:nvPr/>
        </p:nvGrpSpPr>
        <p:grpSpPr>
          <a:xfrm>
            <a:off x="5084250" y="2531766"/>
            <a:ext cx="1328760" cy="287640"/>
            <a:chOff x="5084250" y="2531766"/>
            <a:chExt cx="1328760" cy="28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6FEF83A-D33E-452D-A803-BC20AC42643D}"/>
                    </a:ext>
                  </a:extLst>
                </p14:cNvPr>
                <p14:cNvContentPartPr/>
                <p14:nvPr/>
              </p14:nvContentPartPr>
              <p14:xfrm>
                <a:off x="5097210" y="2613846"/>
                <a:ext cx="61200" cy="2055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6FEF83A-D33E-452D-A803-BC20AC42643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088570" y="2604846"/>
                  <a:ext cx="788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7B8FB14-8C70-4454-96DC-8F1F722DECE1}"/>
                    </a:ext>
                  </a:extLst>
                </p14:cNvPr>
                <p14:cNvContentPartPr/>
                <p14:nvPr/>
              </p14:nvContentPartPr>
              <p14:xfrm>
                <a:off x="5084250" y="2605926"/>
                <a:ext cx="246240" cy="1256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7B8FB14-8C70-4454-96DC-8F1F722DECE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075610" y="2596926"/>
                  <a:ext cx="2638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1E7B0DE-1265-4744-B44D-582148A25C9A}"/>
                    </a:ext>
                  </a:extLst>
                </p14:cNvPr>
                <p14:cNvContentPartPr/>
                <p14:nvPr/>
              </p14:nvContentPartPr>
              <p14:xfrm>
                <a:off x="5343450" y="2606286"/>
                <a:ext cx="65160" cy="1036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1E7B0DE-1265-4744-B44D-582148A25C9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334450" y="2597286"/>
                  <a:ext cx="828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5D7B713-E261-45C2-AFA6-76F928522A5E}"/>
                    </a:ext>
                  </a:extLst>
                </p14:cNvPr>
                <p14:cNvContentPartPr/>
                <p14:nvPr/>
              </p14:nvContentPartPr>
              <p14:xfrm>
                <a:off x="5463690" y="2618886"/>
                <a:ext cx="118440" cy="954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5D7B713-E261-45C2-AFA6-76F928522A5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454690" y="2610246"/>
                  <a:ext cx="1360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F02E881-0F08-47FC-A3E6-7F36F8A3A273}"/>
                    </a:ext>
                  </a:extLst>
                </p14:cNvPr>
                <p14:cNvContentPartPr/>
                <p14:nvPr/>
              </p14:nvContentPartPr>
              <p14:xfrm>
                <a:off x="5659530" y="2594406"/>
                <a:ext cx="220680" cy="1404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F02E881-0F08-47FC-A3E6-7F36F8A3A27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650890" y="2585766"/>
                  <a:ext cx="2383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F7019DD-EDE8-423C-8671-E7B39F3186BE}"/>
                    </a:ext>
                  </a:extLst>
                </p14:cNvPr>
                <p14:cNvContentPartPr/>
                <p14:nvPr/>
              </p14:nvContentPartPr>
              <p14:xfrm>
                <a:off x="5918730" y="2618526"/>
                <a:ext cx="129600" cy="1105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F7019DD-EDE8-423C-8671-E7B39F3186B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910090" y="2609886"/>
                  <a:ext cx="1472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6CCF2E2-D0D0-494D-8EB6-BB7F5FA802FF}"/>
                    </a:ext>
                  </a:extLst>
                </p14:cNvPr>
                <p14:cNvContentPartPr/>
                <p14:nvPr/>
              </p14:nvContentPartPr>
              <p14:xfrm>
                <a:off x="6069930" y="2531766"/>
                <a:ext cx="118080" cy="2120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6CCF2E2-D0D0-494D-8EB6-BB7F5FA802F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061290" y="2523126"/>
                  <a:ext cx="1357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4C0C7CF-9E44-4AEE-9D72-A8200524C403}"/>
                    </a:ext>
                  </a:extLst>
                </p14:cNvPr>
                <p14:cNvContentPartPr/>
                <p14:nvPr/>
              </p14:nvContentPartPr>
              <p14:xfrm>
                <a:off x="6220050" y="2614206"/>
                <a:ext cx="74880" cy="1155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4C0C7CF-9E44-4AEE-9D72-A8200524C40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211050" y="2605206"/>
                  <a:ext cx="925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90A2DB8-7481-4089-A49E-9D800BA553DF}"/>
                    </a:ext>
                  </a:extLst>
                </p14:cNvPr>
                <p14:cNvContentPartPr/>
                <p14:nvPr/>
              </p14:nvContentPartPr>
              <p14:xfrm>
                <a:off x="6358290" y="2603766"/>
                <a:ext cx="54720" cy="1303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90A2DB8-7481-4089-A49E-9D800BA553D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349290" y="2595126"/>
                  <a:ext cx="72360" cy="14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9BFDF7B-F2C7-4C68-AC2F-5CD8D1D30359}"/>
              </a:ext>
            </a:extLst>
          </p:cNvPr>
          <p:cNvGrpSpPr/>
          <p:nvPr/>
        </p:nvGrpSpPr>
        <p:grpSpPr>
          <a:xfrm>
            <a:off x="6705330" y="2515566"/>
            <a:ext cx="1254960" cy="364680"/>
            <a:chOff x="6705330" y="2515566"/>
            <a:chExt cx="1254960" cy="36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75B982E-F4C0-4F76-BDB1-2F2E1B87D214}"/>
                    </a:ext>
                  </a:extLst>
                </p14:cNvPr>
                <p14:cNvContentPartPr/>
                <p14:nvPr/>
              </p14:nvContentPartPr>
              <p14:xfrm>
                <a:off x="6705330" y="2614206"/>
                <a:ext cx="153000" cy="1267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75B982E-F4C0-4F76-BDB1-2F2E1B87D21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696690" y="2605566"/>
                  <a:ext cx="1706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5846031-5962-44AE-8FA1-813DEBD933AD}"/>
                    </a:ext>
                  </a:extLst>
                </p14:cNvPr>
                <p14:cNvContentPartPr/>
                <p14:nvPr/>
              </p14:nvContentPartPr>
              <p14:xfrm>
                <a:off x="6896130" y="2522766"/>
                <a:ext cx="45360" cy="2203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5846031-5962-44AE-8FA1-813DEBD933A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887490" y="2513766"/>
                  <a:ext cx="630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88FC82E-BA4D-456C-B5F9-43013C333508}"/>
                    </a:ext>
                  </a:extLst>
                </p14:cNvPr>
                <p14:cNvContentPartPr/>
                <p14:nvPr/>
              </p14:nvContentPartPr>
              <p14:xfrm>
                <a:off x="6964170" y="2604126"/>
                <a:ext cx="252720" cy="2761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88FC82E-BA4D-456C-B5F9-43013C33350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955530" y="2595126"/>
                  <a:ext cx="27036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A6B474B-58EF-4A50-8402-9BAA3F2DB9D5}"/>
                    </a:ext>
                  </a:extLst>
                </p14:cNvPr>
                <p14:cNvContentPartPr/>
                <p14:nvPr/>
              </p14:nvContentPartPr>
              <p14:xfrm>
                <a:off x="7228770" y="2628246"/>
                <a:ext cx="205920" cy="1119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A6B474B-58EF-4A50-8402-9BAA3F2DB9D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219770" y="2619246"/>
                  <a:ext cx="2235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378F09B-B12A-42C9-8F5D-2C830DE8B088}"/>
                    </a:ext>
                  </a:extLst>
                </p14:cNvPr>
                <p14:cNvContentPartPr/>
                <p14:nvPr/>
              </p14:nvContentPartPr>
              <p14:xfrm>
                <a:off x="7360890" y="2531046"/>
                <a:ext cx="209160" cy="1796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378F09B-B12A-42C9-8F5D-2C830DE8B08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351890" y="2522046"/>
                  <a:ext cx="2268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1AD972C-5ED3-4203-964A-C4E58670D9C5}"/>
                    </a:ext>
                  </a:extLst>
                </p14:cNvPr>
                <p14:cNvContentPartPr/>
                <p14:nvPr/>
              </p14:nvContentPartPr>
              <p14:xfrm>
                <a:off x="7454850" y="2578926"/>
                <a:ext cx="112320" cy="356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1AD972C-5ED3-4203-964A-C4E58670D9C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445850" y="2569926"/>
                  <a:ext cx="1299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E218E41-F8EA-4BD4-932F-F57306E148F4}"/>
                    </a:ext>
                  </a:extLst>
                </p14:cNvPr>
                <p14:cNvContentPartPr/>
                <p14:nvPr/>
              </p14:nvContentPartPr>
              <p14:xfrm>
                <a:off x="7595250" y="2515566"/>
                <a:ext cx="97560" cy="1915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E218E41-F8EA-4BD4-932F-F57306E148F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586250" y="2506566"/>
                  <a:ext cx="1152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1FC70D5-F836-4990-A2D4-0FF96A17A7DB}"/>
                    </a:ext>
                  </a:extLst>
                </p14:cNvPr>
                <p14:cNvContentPartPr/>
                <p14:nvPr/>
              </p14:nvContentPartPr>
              <p14:xfrm>
                <a:off x="7719450" y="2611686"/>
                <a:ext cx="163800" cy="1015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1FC70D5-F836-4990-A2D4-0FF96A17A7D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710810" y="2603046"/>
                  <a:ext cx="1814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8EA3E11-D23D-40B5-A3A9-9E5AC54AF7D9}"/>
                    </a:ext>
                  </a:extLst>
                </p14:cNvPr>
                <p14:cNvContentPartPr/>
                <p14:nvPr/>
              </p14:nvContentPartPr>
              <p14:xfrm>
                <a:off x="7886130" y="2606286"/>
                <a:ext cx="74160" cy="1249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8EA3E11-D23D-40B5-A3A9-9E5AC54AF7D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877490" y="2597286"/>
                  <a:ext cx="91800" cy="14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94A206E-DEBA-404F-981A-58B5779161FF}"/>
              </a:ext>
            </a:extLst>
          </p:cNvPr>
          <p:cNvGrpSpPr/>
          <p:nvPr/>
        </p:nvGrpSpPr>
        <p:grpSpPr>
          <a:xfrm>
            <a:off x="4866090" y="4842966"/>
            <a:ext cx="862560" cy="328680"/>
            <a:chOff x="4866090" y="4842966"/>
            <a:chExt cx="862560" cy="32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677D770-D8C4-4327-A4AA-82632654DF94}"/>
                    </a:ext>
                  </a:extLst>
                </p14:cNvPr>
                <p14:cNvContentPartPr/>
                <p14:nvPr/>
              </p14:nvContentPartPr>
              <p14:xfrm>
                <a:off x="4866090" y="4842966"/>
                <a:ext cx="62280" cy="3081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677D770-D8C4-4327-A4AA-82632654DF9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857450" y="4834326"/>
                  <a:ext cx="7992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6C42B3F-AE34-4993-80CF-5CCCC9775E58}"/>
                    </a:ext>
                  </a:extLst>
                </p14:cNvPr>
                <p14:cNvContentPartPr/>
                <p14:nvPr/>
              </p14:nvContentPartPr>
              <p14:xfrm>
                <a:off x="5063010" y="4918566"/>
                <a:ext cx="161280" cy="2304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6C42B3F-AE34-4993-80CF-5CCCC9775E5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054010" y="4909566"/>
                  <a:ext cx="1789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AFA1E47-5724-4E69-B626-53146E6EF1A2}"/>
                    </a:ext>
                  </a:extLst>
                </p14:cNvPr>
                <p14:cNvContentPartPr/>
                <p14:nvPr/>
              </p14:nvContentPartPr>
              <p14:xfrm>
                <a:off x="5265690" y="5022966"/>
                <a:ext cx="120960" cy="1054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AFA1E47-5724-4E69-B626-53146E6EF1A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256690" y="5013966"/>
                  <a:ext cx="1386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166E19F-B9DE-4195-B376-329251F08684}"/>
                    </a:ext>
                  </a:extLst>
                </p14:cNvPr>
                <p14:cNvContentPartPr/>
                <p14:nvPr/>
              </p14:nvContentPartPr>
              <p14:xfrm>
                <a:off x="5420490" y="4923246"/>
                <a:ext cx="75600" cy="2484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166E19F-B9DE-4195-B376-329251F0868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411850" y="4914246"/>
                  <a:ext cx="932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8453526-37BE-44DB-A328-11FA3DF6A654}"/>
                    </a:ext>
                  </a:extLst>
                </p14:cNvPr>
                <p14:cNvContentPartPr/>
                <p14:nvPr/>
              </p14:nvContentPartPr>
              <p14:xfrm>
                <a:off x="5373690" y="5008566"/>
                <a:ext cx="354960" cy="1108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8453526-37BE-44DB-A328-11FA3DF6A65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364690" y="4999566"/>
                  <a:ext cx="37260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FE141AA-EFD9-4A68-A0CB-C0E1F1914739}"/>
              </a:ext>
            </a:extLst>
          </p:cNvPr>
          <p:cNvGrpSpPr/>
          <p:nvPr/>
        </p:nvGrpSpPr>
        <p:grpSpPr>
          <a:xfrm>
            <a:off x="6056610" y="4909206"/>
            <a:ext cx="1267560" cy="491760"/>
            <a:chOff x="6056610" y="4909206"/>
            <a:chExt cx="1267560" cy="49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DCF3E5F-2D99-46F0-B1AB-51DD3F7D9226}"/>
                    </a:ext>
                  </a:extLst>
                </p14:cNvPr>
                <p14:cNvContentPartPr/>
                <p14:nvPr/>
              </p14:nvContentPartPr>
              <p14:xfrm>
                <a:off x="6056610" y="4957086"/>
                <a:ext cx="124560" cy="1720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DCF3E5F-2D99-46F0-B1AB-51DD3F7D922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047970" y="4948086"/>
                  <a:ext cx="1422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AB6979B-B9D0-43D2-8306-571328B5CBB3}"/>
                    </a:ext>
                  </a:extLst>
                </p14:cNvPr>
                <p14:cNvContentPartPr/>
                <p14:nvPr/>
              </p14:nvContentPartPr>
              <p14:xfrm>
                <a:off x="6231570" y="4909206"/>
                <a:ext cx="131760" cy="1972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AB6979B-B9D0-43D2-8306-571328B5CBB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222570" y="4900566"/>
                  <a:ext cx="1494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6A9BAB1-742F-4D91-8077-5FA164285064}"/>
                    </a:ext>
                  </a:extLst>
                </p14:cNvPr>
                <p14:cNvContentPartPr/>
                <p14:nvPr/>
              </p14:nvContentPartPr>
              <p14:xfrm>
                <a:off x="6396090" y="4991286"/>
                <a:ext cx="65160" cy="1422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6A9BAB1-742F-4D91-8077-5FA16428506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387450" y="4982286"/>
                  <a:ext cx="828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B55A538-9428-4FA3-BD2A-83CF10D74D4A}"/>
                    </a:ext>
                  </a:extLst>
                </p14:cNvPr>
                <p14:cNvContentPartPr/>
                <p14:nvPr/>
              </p14:nvContentPartPr>
              <p14:xfrm>
                <a:off x="6550170" y="4983726"/>
                <a:ext cx="235800" cy="1285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B55A538-9428-4FA3-BD2A-83CF10D74D4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541170" y="4974726"/>
                  <a:ext cx="2534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431CD8D-50E8-456A-B736-80CD62EE9203}"/>
                    </a:ext>
                  </a:extLst>
                </p14:cNvPr>
                <p14:cNvContentPartPr/>
                <p14:nvPr/>
              </p14:nvContentPartPr>
              <p14:xfrm>
                <a:off x="6810090" y="4998846"/>
                <a:ext cx="135360" cy="1296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431CD8D-50E8-456A-B736-80CD62EE920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801090" y="4990206"/>
                  <a:ext cx="1530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452B843-E9BD-4E86-A8BF-894F9C2FDCFC}"/>
                    </a:ext>
                  </a:extLst>
                </p14:cNvPr>
                <p14:cNvContentPartPr/>
                <p14:nvPr/>
              </p14:nvContentPartPr>
              <p14:xfrm>
                <a:off x="6982170" y="4969326"/>
                <a:ext cx="40680" cy="1699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452B843-E9BD-4E86-A8BF-894F9C2FDCF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973170" y="4960326"/>
                  <a:ext cx="583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2DCFF00-A9A7-45D8-A8DD-B41BB7454BEF}"/>
                    </a:ext>
                  </a:extLst>
                </p14:cNvPr>
                <p14:cNvContentPartPr/>
                <p14:nvPr/>
              </p14:nvContentPartPr>
              <p14:xfrm>
                <a:off x="7088370" y="4997406"/>
                <a:ext cx="106920" cy="1306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2DCFF00-A9A7-45D8-A8DD-B41BB7454BE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079370" y="4988766"/>
                  <a:ext cx="1245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7F6D388-7F7E-4A68-A3D6-C993CF3490F1}"/>
                    </a:ext>
                  </a:extLst>
                </p14:cNvPr>
                <p14:cNvContentPartPr/>
                <p14:nvPr/>
              </p14:nvContentPartPr>
              <p14:xfrm>
                <a:off x="7202490" y="5012886"/>
                <a:ext cx="121680" cy="3880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7F6D388-7F7E-4A68-A3D6-C993CF3490F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193850" y="5003886"/>
                  <a:ext cx="139320" cy="40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78C98B0B-1FC2-4655-AFA3-2503CA678326}"/>
                  </a:ext>
                </a:extLst>
              </p14:cNvPr>
              <p14:cNvContentPartPr/>
              <p14:nvPr/>
            </p14:nvContentPartPr>
            <p14:xfrm>
              <a:off x="7504170" y="4877166"/>
              <a:ext cx="134280" cy="27324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78C98B0B-1FC2-4655-AFA3-2503CA67832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495170" y="4868526"/>
                <a:ext cx="151920" cy="29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822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Modern techniques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DEB187-2D83-4EED-B5A9-B09952FDE36C}"/>
              </a:ext>
            </a:extLst>
          </p:cNvPr>
          <p:cNvSpPr txBox="1"/>
          <p:nvPr/>
        </p:nvSpPr>
        <p:spPr>
          <a:xfrm>
            <a:off x="790940" y="1248506"/>
            <a:ext cx="104958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We will learn techniques from three main areas.</a:t>
            </a:r>
          </a:p>
          <a:p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Probabilistic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Linear algebraic / spectral methods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Continuous optimization / linear programming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0C3CFD7-1D30-45BF-A337-F735E9625187}"/>
                  </a:ext>
                </a:extLst>
              </p14:cNvPr>
              <p14:cNvContentPartPr/>
              <p14:nvPr/>
            </p14:nvContentPartPr>
            <p14:xfrm>
              <a:off x="5396730" y="1791606"/>
              <a:ext cx="160920" cy="524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0C3CFD7-1D30-45BF-A337-F735E962518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87730" y="1782606"/>
                <a:ext cx="178560" cy="54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8A148395-37AD-46D3-8701-7EEE14D81566}"/>
              </a:ext>
            </a:extLst>
          </p:cNvPr>
          <p:cNvGrpSpPr/>
          <p:nvPr/>
        </p:nvGrpSpPr>
        <p:grpSpPr>
          <a:xfrm>
            <a:off x="5937090" y="1874406"/>
            <a:ext cx="216360" cy="402840"/>
            <a:chOff x="5937090" y="1874406"/>
            <a:chExt cx="216360" cy="40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C78515F-CABD-4F48-8A72-50607A8A9627}"/>
                    </a:ext>
                  </a:extLst>
                </p14:cNvPr>
                <p14:cNvContentPartPr/>
                <p14:nvPr/>
              </p14:nvContentPartPr>
              <p14:xfrm>
                <a:off x="6025290" y="1874406"/>
                <a:ext cx="24480" cy="1245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C78515F-CABD-4F48-8A72-50607A8A962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016650" y="1865766"/>
                  <a:ext cx="421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3C3E31C-FA4E-472F-B2D2-AFD6E7496E62}"/>
                    </a:ext>
                  </a:extLst>
                </p14:cNvPr>
                <p14:cNvContentPartPr/>
                <p14:nvPr/>
              </p14:nvContentPartPr>
              <p14:xfrm>
                <a:off x="5937090" y="2024166"/>
                <a:ext cx="216360" cy="543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3C3E31C-FA4E-472F-B2D2-AFD6E7496E6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928090" y="2015166"/>
                  <a:ext cx="234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23DD153-E4A0-4052-B037-0AD8ADA8B5EB}"/>
                    </a:ext>
                  </a:extLst>
                </p14:cNvPr>
                <p14:cNvContentPartPr/>
                <p14:nvPr/>
              </p14:nvContentPartPr>
              <p14:xfrm>
                <a:off x="6011250" y="2163126"/>
                <a:ext cx="134280" cy="1141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23DD153-E4A0-4052-B037-0AD8ADA8B5E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002250" y="2154126"/>
                  <a:ext cx="151920" cy="13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D501871-3CDA-440B-BE59-3F79F0772112}"/>
              </a:ext>
            </a:extLst>
          </p:cNvPr>
          <p:cNvGrpSpPr/>
          <p:nvPr/>
        </p:nvGrpSpPr>
        <p:grpSpPr>
          <a:xfrm>
            <a:off x="6527130" y="1897806"/>
            <a:ext cx="926640" cy="297000"/>
            <a:chOff x="6527130" y="1897806"/>
            <a:chExt cx="926640" cy="29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B846C6F-A06A-426D-BF8E-D11BE10BEA29}"/>
                    </a:ext>
                  </a:extLst>
                </p14:cNvPr>
                <p14:cNvContentPartPr/>
                <p14:nvPr/>
              </p14:nvContentPartPr>
              <p14:xfrm>
                <a:off x="6527130" y="2000046"/>
                <a:ext cx="78480" cy="979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B846C6F-A06A-426D-BF8E-D11BE10BEA2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518490" y="1991406"/>
                  <a:ext cx="961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1A53CFF-320B-46AA-98D4-9722F51D41EF}"/>
                    </a:ext>
                  </a:extLst>
                </p14:cNvPr>
                <p14:cNvContentPartPr/>
                <p14:nvPr/>
              </p14:nvContentPartPr>
              <p14:xfrm>
                <a:off x="6674730" y="1897806"/>
                <a:ext cx="45000" cy="2970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1A53CFF-320B-46AA-98D4-9722F51D41E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666090" y="1888806"/>
                  <a:ext cx="6264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6D84791-9287-4F09-B9DD-CF082B588219}"/>
                    </a:ext>
                  </a:extLst>
                </p14:cNvPr>
                <p14:cNvContentPartPr/>
                <p14:nvPr/>
              </p14:nvContentPartPr>
              <p14:xfrm>
                <a:off x="6608490" y="1964766"/>
                <a:ext cx="519120" cy="1458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6D84791-9287-4F09-B9DD-CF082B58821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599490" y="1955766"/>
                  <a:ext cx="5367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DE1C444-B72D-4ED8-9D3B-D81A4E849582}"/>
                    </a:ext>
                  </a:extLst>
                </p14:cNvPr>
                <p14:cNvContentPartPr/>
                <p14:nvPr/>
              </p14:nvContentPartPr>
              <p14:xfrm>
                <a:off x="7023570" y="1908246"/>
                <a:ext cx="278280" cy="2062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DE1C444-B72D-4ED8-9D3B-D81A4E84958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014930" y="1899246"/>
                  <a:ext cx="2959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697A35D-722E-4E71-B066-B723416F3A15}"/>
                    </a:ext>
                  </a:extLst>
                </p14:cNvPr>
                <p14:cNvContentPartPr/>
                <p14:nvPr/>
              </p14:nvContentPartPr>
              <p14:xfrm>
                <a:off x="7324530" y="1990686"/>
                <a:ext cx="129240" cy="1123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697A35D-722E-4E71-B066-B723416F3A1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315530" y="1981686"/>
                  <a:ext cx="146880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9030DBF-A05B-410B-BE49-9B6DA2BB1FA3}"/>
              </a:ext>
            </a:extLst>
          </p:cNvPr>
          <p:cNvGrpSpPr/>
          <p:nvPr/>
        </p:nvGrpSpPr>
        <p:grpSpPr>
          <a:xfrm>
            <a:off x="7700010" y="1937766"/>
            <a:ext cx="729000" cy="183960"/>
            <a:chOff x="7700010" y="1937766"/>
            <a:chExt cx="729000" cy="18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500A391-0431-4BFE-AAE2-AE5DA2451E0D}"/>
                    </a:ext>
                  </a:extLst>
                </p14:cNvPr>
                <p14:cNvContentPartPr/>
                <p14:nvPr/>
              </p14:nvContentPartPr>
              <p14:xfrm>
                <a:off x="7700010" y="1940646"/>
                <a:ext cx="110520" cy="1810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500A391-0431-4BFE-AAE2-AE5DA2451E0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691370" y="1931646"/>
                  <a:ext cx="1281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945514F-27D4-4A68-B024-A98E3A28083F}"/>
                    </a:ext>
                  </a:extLst>
                </p14:cNvPr>
                <p14:cNvContentPartPr/>
                <p14:nvPr/>
              </p14:nvContentPartPr>
              <p14:xfrm>
                <a:off x="7850490" y="1968726"/>
                <a:ext cx="62280" cy="1152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945514F-27D4-4A68-B024-A98E3A28083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841490" y="1959726"/>
                  <a:ext cx="799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626C6C6-868C-41C8-AB2B-6E3BEBA8EC41}"/>
                    </a:ext>
                  </a:extLst>
                </p14:cNvPr>
                <p14:cNvContentPartPr/>
                <p14:nvPr/>
              </p14:nvContentPartPr>
              <p14:xfrm>
                <a:off x="7947690" y="1964766"/>
                <a:ext cx="106920" cy="1008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626C6C6-868C-41C8-AB2B-6E3BEBA8EC4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938690" y="1955766"/>
                  <a:ext cx="1245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E39E0FF-2B98-446E-8511-4D84B74AD53D}"/>
                    </a:ext>
                  </a:extLst>
                </p14:cNvPr>
                <p14:cNvContentPartPr/>
                <p14:nvPr/>
              </p14:nvContentPartPr>
              <p14:xfrm>
                <a:off x="8077290" y="1957926"/>
                <a:ext cx="84240" cy="1152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E39E0FF-2B98-446E-8511-4D84B74AD53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068650" y="1948926"/>
                  <a:ext cx="1018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EBB23E6-EF4E-4F26-A08A-EC2C9A7F4A0B}"/>
                    </a:ext>
                  </a:extLst>
                </p14:cNvPr>
                <p14:cNvContentPartPr/>
                <p14:nvPr/>
              </p14:nvContentPartPr>
              <p14:xfrm>
                <a:off x="8192490" y="1937766"/>
                <a:ext cx="236520" cy="1641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EBB23E6-EF4E-4F26-A08A-EC2C9A7F4A0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183490" y="1928766"/>
                  <a:ext cx="254160" cy="18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D6C8977-6812-4CB4-83B3-EB8B80CF365E}"/>
                  </a:ext>
                </a:extLst>
              </p14:cNvPr>
              <p14:cNvContentPartPr/>
              <p14:nvPr/>
            </p14:nvContentPartPr>
            <p14:xfrm>
              <a:off x="5541450" y="2485326"/>
              <a:ext cx="158400" cy="4176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D6C8977-6812-4CB4-83B3-EB8B80CF365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532810" y="2476686"/>
                <a:ext cx="176040" cy="43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E4F7E859-BE25-4813-BC84-FFFB0CEA2E98}"/>
              </a:ext>
            </a:extLst>
          </p:cNvPr>
          <p:cNvGrpSpPr/>
          <p:nvPr/>
        </p:nvGrpSpPr>
        <p:grpSpPr>
          <a:xfrm>
            <a:off x="6066690" y="2528526"/>
            <a:ext cx="223560" cy="384840"/>
            <a:chOff x="6066690" y="2528526"/>
            <a:chExt cx="223560" cy="38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BA235F5-B51E-4A4E-A14A-9A793E186BAB}"/>
                    </a:ext>
                  </a:extLst>
                </p14:cNvPr>
                <p14:cNvContentPartPr/>
                <p14:nvPr/>
              </p14:nvContentPartPr>
              <p14:xfrm>
                <a:off x="6167130" y="2528526"/>
                <a:ext cx="21240" cy="1170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BA235F5-B51E-4A4E-A14A-9A793E186BA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158130" y="2519886"/>
                  <a:ext cx="388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0BDCC83-C86A-49D7-9D59-A09BFF003148}"/>
                    </a:ext>
                  </a:extLst>
                </p14:cNvPr>
                <p14:cNvContentPartPr/>
                <p14:nvPr/>
              </p14:nvContentPartPr>
              <p14:xfrm>
                <a:off x="6066690" y="2646606"/>
                <a:ext cx="205200" cy="208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0BDCC83-C86A-49D7-9D59-A09BFF00314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057690" y="2637966"/>
                  <a:ext cx="2228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5C887B5-8C77-489E-B542-A09822B77D3B}"/>
                    </a:ext>
                  </a:extLst>
                </p14:cNvPr>
                <p14:cNvContentPartPr/>
                <p14:nvPr/>
              </p14:nvContentPartPr>
              <p14:xfrm>
                <a:off x="6136530" y="2661726"/>
                <a:ext cx="153720" cy="1519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5C887B5-8C77-489E-B542-A09822B77D3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127890" y="2652726"/>
                  <a:ext cx="1713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04F0E6C-F8AB-4D66-A87C-F31C5C28ED97}"/>
                    </a:ext>
                  </a:extLst>
                </p14:cNvPr>
                <p14:cNvContentPartPr/>
                <p14:nvPr/>
              </p14:nvContentPartPr>
              <p14:xfrm>
                <a:off x="6225810" y="2729046"/>
                <a:ext cx="6120" cy="1843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04F0E6C-F8AB-4D66-A87C-F31C5C28ED9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216810" y="2720406"/>
                  <a:ext cx="23760" cy="20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1885EC5-F1B4-4205-BECA-606C3B05046B}"/>
              </a:ext>
            </a:extLst>
          </p:cNvPr>
          <p:cNvGrpSpPr/>
          <p:nvPr/>
        </p:nvGrpSpPr>
        <p:grpSpPr>
          <a:xfrm>
            <a:off x="6711810" y="2505486"/>
            <a:ext cx="336240" cy="309240"/>
            <a:chOff x="6711810" y="2505486"/>
            <a:chExt cx="336240" cy="30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BACD53F-E70E-4344-9EE8-43E2116AB3B6}"/>
                    </a:ext>
                  </a:extLst>
                </p14:cNvPr>
                <p14:cNvContentPartPr/>
                <p14:nvPr/>
              </p14:nvContentPartPr>
              <p14:xfrm>
                <a:off x="6711810" y="2613846"/>
                <a:ext cx="114840" cy="1195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BACD53F-E70E-4344-9EE8-43E2116AB3B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703170" y="2605206"/>
                  <a:ext cx="1324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0D957AA-1231-4AB2-B540-E6DB27A653BC}"/>
                    </a:ext>
                  </a:extLst>
                </p14:cNvPr>
                <p14:cNvContentPartPr/>
                <p14:nvPr/>
              </p14:nvContentPartPr>
              <p14:xfrm>
                <a:off x="6940050" y="2505486"/>
                <a:ext cx="57960" cy="3092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0D957AA-1231-4AB2-B540-E6DB27A653B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931410" y="2496846"/>
                  <a:ext cx="7560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9A92051-E0B9-4857-BD68-AE27B83A4E23}"/>
                    </a:ext>
                  </a:extLst>
                </p14:cNvPr>
                <p14:cNvContentPartPr/>
                <p14:nvPr/>
              </p14:nvContentPartPr>
              <p14:xfrm>
                <a:off x="6879930" y="2635806"/>
                <a:ext cx="168120" cy="277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9A92051-E0B9-4857-BD68-AE27B83A4E2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871290" y="2626806"/>
                  <a:ext cx="18576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AFF0FF3-29E3-4ECE-B7FD-4FBF5DAACCD6}"/>
              </a:ext>
            </a:extLst>
          </p:cNvPr>
          <p:cNvGrpSpPr/>
          <p:nvPr/>
        </p:nvGrpSpPr>
        <p:grpSpPr>
          <a:xfrm>
            <a:off x="7337850" y="2580366"/>
            <a:ext cx="821520" cy="180360"/>
            <a:chOff x="7337850" y="2580366"/>
            <a:chExt cx="821520" cy="18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3C5CAC5-F184-444C-9DCD-76FA06FB952F}"/>
                    </a:ext>
                  </a:extLst>
                </p14:cNvPr>
                <p14:cNvContentPartPr/>
                <p14:nvPr/>
              </p14:nvContentPartPr>
              <p14:xfrm>
                <a:off x="7337850" y="2594046"/>
                <a:ext cx="115560" cy="1537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3C5CAC5-F184-444C-9DCD-76FA06FB952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329210" y="2585406"/>
                  <a:ext cx="1332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36388CF-0F30-4166-BA57-987E07CB6137}"/>
                    </a:ext>
                  </a:extLst>
                </p14:cNvPr>
                <p14:cNvContentPartPr/>
                <p14:nvPr/>
              </p14:nvContentPartPr>
              <p14:xfrm>
                <a:off x="7498050" y="2621766"/>
                <a:ext cx="77760" cy="1108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36388CF-0F30-4166-BA57-987E07CB613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489410" y="2612766"/>
                  <a:ext cx="954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68EA265-9161-4609-8E8C-5BDF5C0A2145}"/>
                    </a:ext>
                  </a:extLst>
                </p14:cNvPr>
                <p14:cNvContentPartPr/>
                <p14:nvPr/>
              </p14:nvContentPartPr>
              <p14:xfrm>
                <a:off x="7640250" y="2580366"/>
                <a:ext cx="185040" cy="1321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68EA265-9161-4609-8E8C-5BDF5C0A214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631610" y="2571366"/>
                  <a:ext cx="2026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21B9E94-EF7A-4CD8-B094-807D816DFAFB}"/>
                    </a:ext>
                  </a:extLst>
                </p14:cNvPr>
                <p14:cNvContentPartPr/>
                <p14:nvPr/>
              </p14:nvContentPartPr>
              <p14:xfrm>
                <a:off x="7919250" y="2595846"/>
                <a:ext cx="240120" cy="1648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21B9E94-EF7A-4CD8-B094-807D816DFAF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910250" y="2586846"/>
                  <a:ext cx="257760" cy="182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20E6FFF-9F36-430A-B2B2-BC972E77DD84}"/>
                  </a:ext>
                </a:extLst>
              </p14:cNvPr>
              <p14:cNvContentPartPr/>
              <p14:nvPr/>
            </p14:nvContentPartPr>
            <p14:xfrm>
              <a:off x="6513450" y="3102006"/>
              <a:ext cx="114840" cy="4942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20E6FFF-9F36-430A-B2B2-BC972E77DD8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504810" y="3093006"/>
                <a:ext cx="132480" cy="51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86A7FD1E-4427-44AF-8C6F-BA5FF14ED909}"/>
              </a:ext>
            </a:extLst>
          </p:cNvPr>
          <p:cNvGrpSpPr/>
          <p:nvPr/>
        </p:nvGrpSpPr>
        <p:grpSpPr>
          <a:xfrm>
            <a:off x="6890010" y="3210006"/>
            <a:ext cx="216720" cy="396000"/>
            <a:chOff x="6890010" y="3210006"/>
            <a:chExt cx="216720" cy="39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7F2DC0C-D119-4226-B9C5-651AA934A4D0}"/>
                    </a:ext>
                  </a:extLst>
                </p14:cNvPr>
                <p14:cNvContentPartPr/>
                <p14:nvPr/>
              </p14:nvContentPartPr>
              <p14:xfrm>
                <a:off x="6944730" y="3210006"/>
                <a:ext cx="52920" cy="1436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7F2DC0C-D119-4226-B9C5-651AA934A4D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936090" y="3201006"/>
                  <a:ext cx="705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7E9015C-33B1-485C-B457-CA77BE0516B5}"/>
                    </a:ext>
                  </a:extLst>
                </p14:cNvPr>
                <p14:cNvContentPartPr/>
                <p14:nvPr/>
              </p14:nvContentPartPr>
              <p14:xfrm>
                <a:off x="6890010" y="3334926"/>
                <a:ext cx="216720" cy="1728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7E9015C-33B1-485C-B457-CA77BE0516B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881370" y="3326286"/>
                  <a:ext cx="2343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E5A6C49-9993-4173-92FC-8D192B18B6EC}"/>
                    </a:ext>
                  </a:extLst>
                </p14:cNvPr>
                <p14:cNvContentPartPr/>
                <p14:nvPr/>
              </p14:nvContentPartPr>
              <p14:xfrm>
                <a:off x="7053450" y="3423126"/>
                <a:ext cx="18720" cy="1828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E5A6C49-9993-4173-92FC-8D192B18B6E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044450" y="3414486"/>
                  <a:ext cx="36360" cy="20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9F14350-6309-4329-824B-AC1468DC8F47}"/>
              </a:ext>
            </a:extLst>
          </p:cNvPr>
          <p:cNvGrpSpPr/>
          <p:nvPr/>
        </p:nvGrpSpPr>
        <p:grpSpPr>
          <a:xfrm>
            <a:off x="7457730" y="3240606"/>
            <a:ext cx="313200" cy="295920"/>
            <a:chOff x="7457730" y="3240606"/>
            <a:chExt cx="313200" cy="29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1757628-7435-4B13-AA65-C20A82650354}"/>
                    </a:ext>
                  </a:extLst>
                </p14:cNvPr>
                <p14:cNvContentPartPr/>
                <p14:nvPr/>
              </p14:nvContentPartPr>
              <p14:xfrm>
                <a:off x="7457730" y="3342486"/>
                <a:ext cx="75600" cy="1000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1757628-7435-4B13-AA65-C20A8265035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448730" y="3333846"/>
                  <a:ext cx="932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176EB31-EB3F-4B60-80E3-7426A45DD6CC}"/>
                    </a:ext>
                  </a:extLst>
                </p14:cNvPr>
                <p14:cNvContentPartPr/>
                <p14:nvPr/>
              </p14:nvContentPartPr>
              <p14:xfrm>
                <a:off x="7570770" y="3240606"/>
                <a:ext cx="200160" cy="2959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176EB31-EB3F-4B60-80E3-7426A45DD6C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561770" y="3231966"/>
                  <a:ext cx="217800" cy="31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1C6E480-8705-461D-B48F-778CF67FA14B}"/>
              </a:ext>
            </a:extLst>
          </p:cNvPr>
          <p:cNvGrpSpPr/>
          <p:nvPr/>
        </p:nvGrpSpPr>
        <p:grpSpPr>
          <a:xfrm>
            <a:off x="7993410" y="3227286"/>
            <a:ext cx="464760" cy="225360"/>
            <a:chOff x="7993410" y="3227286"/>
            <a:chExt cx="464760" cy="22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F28782A-619E-41D5-8FE3-2A44F211125B}"/>
                    </a:ext>
                  </a:extLst>
                </p14:cNvPr>
                <p14:cNvContentPartPr/>
                <p14:nvPr/>
              </p14:nvContentPartPr>
              <p14:xfrm>
                <a:off x="7993410" y="3304326"/>
                <a:ext cx="142560" cy="1479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F28782A-619E-41D5-8FE3-2A44F211125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984770" y="3295326"/>
                  <a:ext cx="1602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7AAA389-5358-47B8-9881-0BC27AB3D6C7}"/>
                    </a:ext>
                  </a:extLst>
                </p14:cNvPr>
                <p14:cNvContentPartPr/>
                <p14:nvPr/>
              </p14:nvContentPartPr>
              <p14:xfrm>
                <a:off x="8169450" y="3227286"/>
                <a:ext cx="161280" cy="2253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7AAA389-5358-47B8-9881-0BC27AB3D6C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160450" y="3218646"/>
                  <a:ext cx="1789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EF6C414-BB0E-4020-9599-837D2C999B57}"/>
                    </a:ext>
                  </a:extLst>
                </p14:cNvPr>
                <p14:cNvContentPartPr/>
                <p14:nvPr/>
              </p14:nvContentPartPr>
              <p14:xfrm>
                <a:off x="8322810" y="3327726"/>
                <a:ext cx="135360" cy="1159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EF6C414-BB0E-4020-9599-837D2C999B5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313810" y="3319086"/>
                  <a:ext cx="153000" cy="13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A55F4BC-D9A2-4D32-B507-61E5203B7EF1}"/>
              </a:ext>
            </a:extLst>
          </p:cNvPr>
          <p:cNvGrpSpPr/>
          <p:nvPr/>
        </p:nvGrpSpPr>
        <p:grpSpPr>
          <a:xfrm>
            <a:off x="8717370" y="3303606"/>
            <a:ext cx="738720" cy="181440"/>
            <a:chOff x="8717370" y="3303606"/>
            <a:chExt cx="738720" cy="18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6981897-26C3-44EF-B900-A367B76A16CA}"/>
                    </a:ext>
                  </a:extLst>
                </p14:cNvPr>
                <p14:cNvContentPartPr/>
                <p14:nvPr/>
              </p14:nvContentPartPr>
              <p14:xfrm>
                <a:off x="8717370" y="3303606"/>
                <a:ext cx="201960" cy="1368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6981897-26C3-44EF-B900-A367B76A16C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708730" y="3294606"/>
                  <a:ext cx="2196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4E6F041-FAFD-490E-8329-4A51481F8627}"/>
                    </a:ext>
                  </a:extLst>
                </p14:cNvPr>
                <p14:cNvContentPartPr/>
                <p14:nvPr/>
              </p14:nvContentPartPr>
              <p14:xfrm>
                <a:off x="8978010" y="3311886"/>
                <a:ext cx="107280" cy="1476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4E6F041-FAFD-490E-8329-4A51481F862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969010" y="3303246"/>
                  <a:ext cx="1249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9291723-6C4E-4EBD-B255-ADE8C477F4A7}"/>
                    </a:ext>
                  </a:extLst>
                </p14:cNvPr>
                <p14:cNvContentPartPr/>
                <p14:nvPr/>
              </p14:nvContentPartPr>
              <p14:xfrm>
                <a:off x="9123090" y="3336366"/>
                <a:ext cx="85320" cy="1357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9291723-6C4E-4EBD-B255-ADE8C477F4A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114450" y="3327726"/>
                  <a:ext cx="1029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ECBC72C-EBAE-4B6D-B077-1C8C6B4421A4}"/>
                    </a:ext>
                  </a:extLst>
                </p14:cNvPr>
                <p14:cNvContentPartPr/>
                <p14:nvPr/>
              </p14:nvContentPartPr>
              <p14:xfrm>
                <a:off x="9238650" y="3332046"/>
                <a:ext cx="217440" cy="1530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ECBC72C-EBAE-4B6D-B077-1C8C6B4421A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230010" y="3323046"/>
                  <a:ext cx="235080" cy="170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35579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Randomized Algorithms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DEB187-2D83-4EED-B5A9-B09952FDE36C}"/>
              </a:ext>
            </a:extLst>
          </p:cNvPr>
          <p:cNvSpPr txBox="1"/>
          <p:nvPr/>
        </p:nvSpPr>
        <p:spPr>
          <a:xfrm>
            <a:off x="1821881" y="1085849"/>
            <a:ext cx="4484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30 years of active research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814E0D-9955-492A-953E-B18EFE23E78B}"/>
              </a:ext>
            </a:extLst>
          </p:cNvPr>
          <p:cNvSpPr txBox="1"/>
          <p:nvPr/>
        </p:nvSpPr>
        <p:spPr>
          <a:xfrm>
            <a:off x="790940" y="2270482"/>
            <a:ext cx="4941989" cy="235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Basic tools:</a:t>
            </a:r>
          </a:p>
          <a:p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Concentration inequalities (e.g. Chernoff)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dirty="0"/>
              <a:t>Algebraic methods (e.g. hashing)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dirty="0"/>
              <a:t>Random walks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dirty="0"/>
              <a:t>Probabilistic methods (e.g. local lemma)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15B619C-1027-4741-BC8F-8C45E7B5CAD7}"/>
              </a:ext>
            </a:extLst>
          </p:cNvPr>
          <p:cNvCxnSpPr>
            <a:cxnSpLocks/>
          </p:cNvCxnSpPr>
          <p:nvPr/>
        </p:nvCxnSpPr>
        <p:spPr>
          <a:xfrm>
            <a:off x="6096000" y="1963271"/>
            <a:ext cx="31376" cy="40251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98C0693-ACFD-4277-8B84-7F89D38D05EB}"/>
              </a:ext>
            </a:extLst>
          </p:cNvPr>
          <p:cNvSpPr txBox="1"/>
          <p:nvPr/>
        </p:nvSpPr>
        <p:spPr>
          <a:xfrm>
            <a:off x="6573175" y="2270482"/>
            <a:ext cx="4941989" cy="281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Applications:</a:t>
            </a:r>
          </a:p>
          <a:p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Graph </a:t>
            </a:r>
            <a:r>
              <a:rPr lang="en-CA" sz="2000" dirty="0" err="1"/>
              <a:t>sparsification</a:t>
            </a:r>
            <a:r>
              <a:rPr lang="en-CA" sz="2000" dirty="0"/>
              <a:t> (fast algorithms)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dirty="0"/>
              <a:t>Data streaming (sublinear space)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dirty="0"/>
              <a:t>Parallel matching (parallel algorithms)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dirty="0"/>
              <a:t>Network coding (distributed algorithms)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dirty="0"/>
              <a:t>Random sampling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2DEFA6B-DB03-4813-972A-62DD9C6C7326}"/>
              </a:ext>
            </a:extLst>
          </p:cNvPr>
          <p:cNvGrpSpPr/>
          <p:nvPr/>
        </p:nvGrpSpPr>
        <p:grpSpPr>
          <a:xfrm>
            <a:off x="3815250" y="2714646"/>
            <a:ext cx="149760" cy="165960"/>
            <a:chOff x="3815250" y="2714646"/>
            <a:chExt cx="149760" cy="16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BC8EE1B-127E-4870-AF54-FCF2D10D68AD}"/>
                    </a:ext>
                  </a:extLst>
                </p14:cNvPr>
                <p14:cNvContentPartPr/>
                <p14:nvPr/>
              </p14:nvContentPartPr>
              <p14:xfrm>
                <a:off x="3852330" y="2714646"/>
                <a:ext cx="72000" cy="1360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BC8EE1B-127E-4870-AF54-FCF2D10D68A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843690" y="2705646"/>
                  <a:ext cx="896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EAB1AC5-7652-4676-A962-822EAA438FB3}"/>
                    </a:ext>
                  </a:extLst>
                </p14:cNvPr>
                <p14:cNvContentPartPr/>
                <p14:nvPr/>
              </p14:nvContentPartPr>
              <p14:xfrm>
                <a:off x="3815250" y="2752446"/>
                <a:ext cx="149760" cy="1281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EAB1AC5-7652-4676-A962-822EAA438FB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806250" y="2743806"/>
                  <a:ext cx="167400" cy="14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99C8F12-2DAB-478A-B83D-9B71E1B36332}"/>
              </a:ext>
            </a:extLst>
          </p:cNvPr>
          <p:cNvGrpSpPr/>
          <p:nvPr/>
        </p:nvGrpSpPr>
        <p:grpSpPr>
          <a:xfrm>
            <a:off x="4722090" y="3431766"/>
            <a:ext cx="213840" cy="174600"/>
            <a:chOff x="4722090" y="3431766"/>
            <a:chExt cx="213840" cy="17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B950D77-6769-43DE-AA49-8F9409D4AD0A}"/>
                    </a:ext>
                  </a:extLst>
                </p14:cNvPr>
                <p14:cNvContentPartPr/>
                <p14:nvPr/>
              </p14:nvContentPartPr>
              <p14:xfrm>
                <a:off x="4731450" y="3431766"/>
                <a:ext cx="204480" cy="1065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B950D77-6769-43DE-AA49-8F9409D4AD0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722450" y="3422766"/>
                  <a:ext cx="2221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4C1D54B-D2D9-482B-9977-DE05D1CD0B75}"/>
                    </a:ext>
                  </a:extLst>
                </p14:cNvPr>
                <p14:cNvContentPartPr/>
                <p14:nvPr/>
              </p14:nvContentPartPr>
              <p14:xfrm>
                <a:off x="4722090" y="3433566"/>
                <a:ext cx="123840" cy="1728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4C1D54B-D2D9-482B-9977-DE05D1CD0B7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713090" y="3424926"/>
                  <a:ext cx="141480" cy="19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B5BA12-4781-463C-A8F0-B4195DE5A87D}"/>
              </a:ext>
            </a:extLst>
          </p:cNvPr>
          <p:cNvGrpSpPr/>
          <p:nvPr/>
        </p:nvGrpSpPr>
        <p:grpSpPr>
          <a:xfrm>
            <a:off x="8549250" y="2686926"/>
            <a:ext cx="167040" cy="163080"/>
            <a:chOff x="8549250" y="2686926"/>
            <a:chExt cx="167040" cy="16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D305CFF-EA60-48C7-A0AB-DC0FE52D77EB}"/>
                    </a:ext>
                  </a:extLst>
                </p14:cNvPr>
                <p14:cNvContentPartPr/>
                <p14:nvPr/>
              </p14:nvContentPartPr>
              <p14:xfrm>
                <a:off x="8608650" y="2686926"/>
                <a:ext cx="89640" cy="1234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D305CFF-EA60-48C7-A0AB-DC0FE52D77E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599650" y="2677926"/>
                  <a:ext cx="1072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D25D5D0-1812-4D00-91AA-4E2248334194}"/>
                    </a:ext>
                  </a:extLst>
                </p14:cNvPr>
                <p14:cNvContentPartPr/>
                <p14:nvPr/>
              </p14:nvContentPartPr>
              <p14:xfrm>
                <a:off x="8549250" y="2712846"/>
                <a:ext cx="167040" cy="1371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D25D5D0-1812-4D00-91AA-4E224833419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540250" y="2704206"/>
                  <a:ext cx="184680" cy="15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5A9D31-FFCD-4EA1-8C74-EAD00EF469C6}"/>
              </a:ext>
            </a:extLst>
          </p:cNvPr>
          <p:cNvGrpSpPr/>
          <p:nvPr/>
        </p:nvGrpSpPr>
        <p:grpSpPr>
          <a:xfrm>
            <a:off x="10523490" y="3362646"/>
            <a:ext cx="270720" cy="177840"/>
            <a:chOff x="10523490" y="3362646"/>
            <a:chExt cx="270720" cy="17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CE019E2-8363-4EDF-A708-123CBA43E154}"/>
                    </a:ext>
                  </a:extLst>
                </p14:cNvPr>
                <p14:cNvContentPartPr/>
                <p14:nvPr/>
              </p14:nvContentPartPr>
              <p14:xfrm>
                <a:off x="10580730" y="3399726"/>
                <a:ext cx="213480" cy="540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CE019E2-8363-4EDF-A708-123CBA43E15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571730" y="3390726"/>
                  <a:ext cx="2311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F57E064-0D85-46B1-AE40-7B0B5FF3CA1A}"/>
                    </a:ext>
                  </a:extLst>
                </p14:cNvPr>
                <p14:cNvContentPartPr/>
                <p14:nvPr/>
              </p14:nvContentPartPr>
              <p14:xfrm>
                <a:off x="10523490" y="3362646"/>
                <a:ext cx="116640" cy="1778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F57E064-0D85-46B1-AE40-7B0B5FF3CA1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514850" y="3354006"/>
                  <a:ext cx="134280" cy="19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16BD46A-6F73-4E59-B4BA-3BF557A0ACA4}"/>
              </a:ext>
            </a:extLst>
          </p:cNvPr>
          <p:cNvGrpSpPr/>
          <p:nvPr/>
        </p:nvGrpSpPr>
        <p:grpSpPr>
          <a:xfrm>
            <a:off x="10964130" y="3725166"/>
            <a:ext cx="219960" cy="166320"/>
            <a:chOff x="10964130" y="3725166"/>
            <a:chExt cx="219960" cy="16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8C74C87-6383-4A85-88D8-18294ABB86F0}"/>
                    </a:ext>
                  </a:extLst>
                </p14:cNvPr>
                <p14:cNvContentPartPr/>
                <p14:nvPr/>
              </p14:nvContentPartPr>
              <p14:xfrm>
                <a:off x="11013090" y="3725166"/>
                <a:ext cx="171000" cy="1242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8C74C87-6383-4A85-88D8-18294ABB86F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004450" y="3716166"/>
                  <a:ext cx="1886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CC4F132-5607-4BC0-A23D-A804C82E271B}"/>
                    </a:ext>
                  </a:extLst>
                </p14:cNvPr>
                <p14:cNvContentPartPr/>
                <p14:nvPr/>
              </p14:nvContentPartPr>
              <p14:xfrm>
                <a:off x="10964130" y="3743886"/>
                <a:ext cx="149400" cy="1476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CC4F132-5607-4BC0-A23D-A804C82E271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955490" y="3735246"/>
                  <a:ext cx="167040" cy="16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C34810F-4966-452D-B381-BFC7AA39C50F}"/>
                  </a:ext>
                </a:extLst>
              </p14:cNvPr>
              <p14:cNvContentPartPr/>
              <p14:nvPr/>
            </p14:nvContentPartPr>
            <p14:xfrm>
              <a:off x="7792530" y="4081566"/>
              <a:ext cx="1015560" cy="291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C34810F-4966-452D-B381-BFC7AA39C50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783530" y="4072926"/>
                <a:ext cx="1033200" cy="4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30229326-6DAE-4023-89F4-146175F25EE5}"/>
              </a:ext>
            </a:extLst>
          </p:cNvPr>
          <p:cNvGrpSpPr/>
          <p:nvPr/>
        </p:nvGrpSpPr>
        <p:grpSpPr>
          <a:xfrm>
            <a:off x="10841010" y="4567566"/>
            <a:ext cx="178560" cy="222120"/>
            <a:chOff x="10841010" y="4567566"/>
            <a:chExt cx="178560" cy="22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2AD5A10-1293-47ED-AFE5-6FC0556A4BC0}"/>
                    </a:ext>
                  </a:extLst>
                </p14:cNvPr>
                <p14:cNvContentPartPr/>
                <p14:nvPr/>
              </p14:nvContentPartPr>
              <p14:xfrm>
                <a:off x="10873770" y="4614726"/>
                <a:ext cx="145800" cy="1749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2AD5A10-1293-47ED-AFE5-6FC0556A4BC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864770" y="4606086"/>
                  <a:ext cx="1634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6A2E1B4-379B-493B-B49D-BC6512A73C0C}"/>
                    </a:ext>
                  </a:extLst>
                </p14:cNvPr>
                <p14:cNvContentPartPr/>
                <p14:nvPr/>
              </p14:nvContentPartPr>
              <p14:xfrm>
                <a:off x="10841010" y="4567566"/>
                <a:ext cx="135000" cy="1105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6A2E1B4-379B-493B-B49D-BC6512A73C0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832370" y="4558926"/>
                  <a:ext cx="152640" cy="128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9017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Linear Algebra / Spectral Methods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814E0D-9955-492A-953E-B18EFE23E78B}"/>
              </a:ext>
            </a:extLst>
          </p:cNvPr>
          <p:cNvSpPr txBox="1"/>
          <p:nvPr/>
        </p:nvSpPr>
        <p:spPr>
          <a:xfrm>
            <a:off x="781050" y="1270917"/>
            <a:ext cx="4941989" cy="4353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Treat adjacency matrix as a matrix</a:t>
            </a:r>
          </a:p>
          <a:p>
            <a:endParaRPr lang="en-CA" sz="2000" dirty="0"/>
          </a:p>
          <a:p>
            <a:r>
              <a:rPr lang="en-CA" sz="2000" dirty="0"/>
              <a:t>Topics:</a:t>
            </a:r>
          </a:p>
          <a:p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Basic spectral graph theory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dirty="0" err="1"/>
              <a:t>Cheeger’s</a:t>
            </a:r>
            <a:r>
              <a:rPr lang="en-CA" sz="2000" dirty="0"/>
              <a:t> inequality, graph partitioning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dirty="0"/>
              <a:t>Analysis of mixing time of random walks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dirty="0"/>
              <a:t>Think of a graph as an electrical network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dirty="0"/>
              <a:t>Spectral </a:t>
            </a:r>
            <a:r>
              <a:rPr lang="en-CA" sz="2000" dirty="0" err="1"/>
              <a:t>sparsification</a:t>
            </a:r>
            <a:endParaRPr lang="en-CA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dirty="0"/>
              <a:t>Laplacian linear equations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CA" sz="2000" dirty="0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2D565CC9-96FC-4EF2-946D-CC8F06BDB3A8}"/>
              </a:ext>
            </a:extLst>
          </p:cNvPr>
          <p:cNvGrpSpPr/>
          <p:nvPr/>
        </p:nvGrpSpPr>
        <p:grpSpPr>
          <a:xfrm>
            <a:off x="6719773" y="2824158"/>
            <a:ext cx="3920329" cy="2998700"/>
            <a:chOff x="296562" y="3178263"/>
            <a:chExt cx="3920329" cy="2998700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7402421-4100-4F3A-8F43-EF98E1B19288}"/>
                </a:ext>
              </a:extLst>
            </p:cNvPr>
            <p:cNvGrpSpPr/>
            <p:nvPr/>
          </p:nvGrpSpPr>
          <p:grpSpPr>
            <a:xfrm>
              <a:off x="296562" y="3278185"/>
              <a:ext cx="3920329" cy="1693869"/>
              <a:chOff x="296562" y="3278185"/>
              <a:chExt cx="3920329" cy="1693869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79FD690A-C48E-499D-9F37-4C400736D2A9}"/>
                  </a:ext>
                </a:extLst>
              </p:cNvPr>
              <p:cNvCxnSpPr>
                <a:stCxn id="69" idx="6"/>
                <a:endCxn id="67" idx="1"/>
              </p:cNvCxnSpPr>
              <p:nvPr/>
            </p:nvCxnSpPr>
            <p:spPr>
              <a:xfrm flipH="1" flipV="1">
                <a:off x="2266303" y="3855027"/>
                <a:ext cx="918084" cy="802677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ED834F6F-3F69-4991-99B0-F5204DA8A5A6}"/>
                  </a:ext>
                </a:extLst>
              </p:cNvPr>
              <p:cNvCxnSpPr>
                <a:stCxn id="68" idx="2"/>
                <a:endCxn id="85" idx="6"/>
              </p:cNvCxnSpPr>
              <p:nvPr/>
            </p:nvCxnSpPr>
            <p:spPr>
              <a:xfrm>
                <a:off x="2786452" y="3345919"/>
                <a:ext cx="1142447" cy="586485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E5AE5871-DED3-45D5-BA69-DCD51ED1C4A3}"/>
                  </a:ext>
                </a:extLst>
              </p:cNvPr>
              <p:cNvCxnSpPr>
                <a:stCxn id="66" idx="3"/>
                <a:endCxn id="69" idx="2"/>
              </p:cNvCxnSpPr>
              <p:nvPr/>
            </p:nvCxnSpPr>
            <p:spPr>
              <a:xfrm flipV="1">
                <a:off x="2314198" y="4657704"/>
                <a:ext cx="734722" cy="294511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FAB72BA8-E6C8-4B39-94A9-1B24DACBF363}"/>
                  </a:ext>
                </a:extLst>
              </p:cNvPr>
              <p:cNvCxnSpPr>
                <a:stCxn id="85" idx="6"/>
                <a:endCxn id="67" idx="2"/>
              </p:cNvCxnSpPr>
              <p:nvPr/>
            </p:nvCxnSpPr>
            <p:spPr>
              <a:xfrm flipH="1" flipV="1">
                <a:off x="2246464" y="3902922"/>
                <a:ext cx="1682435" cy="29482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7A6F58C0-43F6-44E1-9700-FE18925CD2ED}"/>
                  </a:ext>
                </a:extLst>
              </p:cNvPr>
              <p:cNvCxnSpPr>
                <a:stCxn id="64" idx="3"/>
                <a:endCxn id="67" idx="7"/>
              </p:cNvCxnSpPr>
              <p:nvPr/>
            </p:nvCxnSpPr>
            <p:spPr>
              <a:xfrm flipV="1">
                <a:off x="1289690" y="3855027"/>
                <a:ext cx="1072402" cy="708383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976734D5-1C8B-4964-A848-69837056CE5E}"/>
                  </a:ext>
                </a:extLst>
              </p:cNvPr>
              <p:cNvCxnSpPr>
                <a:stCxn id="64" idx="2"/>
                <a:endCxn id="66" idx="5"/>
              </p:cNvCxnSpPr>
              <p:nvPr/>
            </p:nvCxnSpPr>
            <p:spPr>
              <a:xfrm>
                <a:off x="1269851" y="4515516"/>
                <a:ext cx="1140136" cy="436699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62595FEB-B9A0-440F-8923-C9DF34B77C1D}"/>
                  </a:ext>
                </a:extLst>
              </p:cNvPr>
              <p:cNvCxnSpPr>
                <a:stCxn id="65" idx="2"/>
                <a:endCxn id="68" idx="6"/>
              </p:cNvCxnSpPr>
              <p:nvPr/>
            </p:nvCxnSpPr>
            <p:spPr>
              <a:xfrm flipV="1">
                <a:off x="1515383" y="3345919"/>
                <a:ext cx="1406536" cy="9002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CBF29794-A025-4C03-A3A0-ED45E0C200BE}"/>
                  </a:ext>
                </a:extLst>
              </p:cNvPr>
              <p:cNvCxnSpPr>
                <a:stCxn id="65" idx="1"/>
                <a:endCxn id="67" idx="5"/>
              </p:cNvCxnSpPr>
              <p:nvPr/>
            </p:nvCxnSpPr>
            <p:spPr>
              <a:xfrm>
                <a:off x="1535222" y="3307026"/>
                <a:ext cx="826870" cy="64379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3891584C-367E-4342-9DD3-2A0088526E1F}"/>
                  </a:ext>
                </a:extLst>
              </p:cNvPr>
              <p:cNvCxnSpPr>
                <a:stCxn id="86" idx="5"/>
                <a:endCxn id="64" idx="5"/>
              </p:cNvCxnSpPr>
              <p:nvPr/>
            </p:nvCxnSpPr>
            <p:spPr>
              <a:xfrm>
                <a:off x="665057" y="4028194"/>
                <a:ext cx="720422" cy="535216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B1740552-7AAB-473C-B953-D095E407158F}"/>
                  </a:ext>
                </a:extLst>
              </p:cNvPr>
              <p:cNvCxnSpPr>
                <a:stCxn id="86" idx="7"/>
                <a:endCxn id="65" idx="7"/>
              </p:cNvCxnSpPr>
              <p:nvPr/>
            </p:nvCxnSpPr>
            <p:spPr>
              <a:xfrm flipV="1">
                <a:off x="665057" y="3307026"/>
                <a:ext cx="965954" cy="625379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4B8558C7-4CC5-4770-81F2-911F3334793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69851" y="4447782"/>
                <a:ext cx="135467" cy="135467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200">
                  <a:latin typeface="+mj-lt"/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DD3D6E1E-AFD4-417C-BD04-7478E25F99C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15383" y="3287187"/>
                <a:ext cx="135467" cy="135467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200">
                  <a:latin typeface="+mj-lt"/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392AD07E-9169-49AA-B67F-9A67575A19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94359" y="4836587"/>
                <a:ext cx="135467" cy="135467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200">
                  <a:latin typeface="+mj-lt"/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2BC3A0E2-DFBF-4A0C-AFC0-464C8B881FC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46464" y="3835188"/>
                <a:ext cx="135467" cy="135467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200">
                  <a:latin typeface="+mj-lt"/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06013D69-361D-45DD-B497-9F67FFB729F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86452" y="3278185"/>
                <a:ext cx="135467" cy="135467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200">
                  <a:latin typeface="+mj-lt"/>
                </a:endParaRP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778C5B2D-E214-403B-9F09-CAD0AC4D554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48920" y="4589970"/>
                <a:ext cx="135467" cy="135467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200">
                  <a:latin typeface="+mj-lt"/>
                </a:endParaRPr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14543EFF-E58A-4B7E-8BE1-A96AFA893008}"/>
                  </a:ext>
                </a:extLst>
              </p:cNvPr>
              <p:cNvCxnSpPr>
                <a:stCxn id="69" idx="7"/>
                <a:endCxn id="85" idx="7"/>
              </p:cNvCxnSpPr>
              <p:nvPr/>
            </p:nvCxnSpPr>
            <p:spPr>
              <a:xfrm flipV="1">
                <a:off x="3164548" y="3884509"/>
                <a:ext cx="744512" cy="72530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03906FC1-8D97-43D1-AF42-E02FADDA2F9E}"/>
                  </a:ext>
                </a:extLst>
              </p:cNvPr>
              <p:cNvGrpSpPr/>
              <p:nvPr/>
            </p:nvGrpSpPr>
            <p:grpSpPr>
              <a:xfrm>
                <a:off x="296562" y="3687038"/>
                <a:ext cx="388334" cy="430887"/>
                <a:chOff x="1990802" y="4316735"/>
                <a:chExt cx="388334" cy="430887"/>
              </a:xfrm>
            </p:grpSpPr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253DD2E1-18E5-4868-9FB7-2B901A3F2BA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243669" y="4542263"/>
                  <a:ext cx="135467" cy="135467"/>
                </a:xfrm>
                <a:prstGeom prst="ellipse">
                  <a:avLst/>
                </a:prstGeom>
                <a:solidFill>
                  <a:schemeClr val="tx1"/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2200" dirty="0">
                    <a:latin typeface="+mj-lt"/>
                  </a:endParaRPr>
                </a:p>
              </p:txBody>
            </p:sp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882E1D41-5234-4BD9-9360-A85ACAF9994B}"/>
                    </a:ext>
                  </a:extLst>
                </p:cNvPr>
                <p:cNvSpPr txBox="1"/>
                <p:nvPr/>
              </p:nvSpPr>
              <p:spPr>
                <a:xfrm>
                  <a:off x="1990802" y="4316735"/>
                  <a:ext cx="293670" cy="430887"/>
                </a:xfrm>
                <a:prstGeom prst="rect">
                  <a:avLst/>
                </a:prstGeom>
                <a:noFill/>
                <a:ln w="22225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CA" sz="2200" dirty="0">
                      <a:latin typeface="+mj-lt"/>
                    </a:rPr>
                    <a:t>s</a:t>
                  </a:r>
                </a:p>
              </p:txBody>
            </p:sp>
          </p:grp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364488C1-59EA-4B9F-9C5E-97CE93FDE387}"/>
                  </a:ext>
                </a:extLst>
              </p:cNvPr>
              <p:cNvGrpSpPr/>
              <p:nvPr/>
            </p:nvGrpSpPr>
            <p:grpSpPr>
              <a:xfrm>
                <a:off x="3793432" y="3687038"/>
                <a:ext cx="423459" cy="430887"/>
                <a:chOff x="6501340" y="4316735"/>
                <a:chExt cx="423459" cy="430887"/>
              </a:xfrm>
            </p:grpSpPr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4975C5E5-D70D-4B5C-80EA-9A5067774A4F}"/>
                    </a:ext>
                  </a:extLst>
                </p:cNvPr>
                <p:cNvSpPr txBox="1"/>
                <p:nvPr/>
              </p:nvSpPr>
              <p:spPr>
                <a:xfrm>
                  <a:off x="6647159" y="4316735"/>
                  <a:ext cx="277640" cy="430887"/>
                </a:xfrm>
                <a:prstGeom prst="rect">
                  <a:avLst/>
                </a:prstGeom>
                <a:noFill/>
                <a:ln w="22225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CA" sz="2200" dirty="0">
                      <a:latin typeface="+mj-lt"/>
                    </a:rPr>
                    <a:t>t</a:t>
                  </a:r>
                </a:p>
              </p:txBody>
            </p: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79679D58-7A35-45EF-B90F-DA8FD67678B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501340" y="4494367"/>
                  <a:ext cx="135467" cy="135467"/>
                </a:xfrm>
                <a:prstGeom prst="ellipse">
                  <a:avLst/>
                </a:prstGeom>
                <a:solidFill>
                  <a:schemeClr val="tx1"/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2200">
                    <a:latin typeface="+mj-lt"/>
                  </a:endParaRPr>
                </a:p>
              </p:txBody>
            </p:sp>
          </p:grp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73811217-0164-466A-97E1-EF32F099AEBD}"/>
                  </a:ext>
                </a:extLst>
              </p:cNvPr>
              <p:cNvSpPr/>
              <p:nvPr/>
            </p:nvSpPr>
            <p:spPr>
              <a:xfrm rot="19470854">
                <a:off x="892273" y="3627820"/>
                <a:ext cx="371651" cy="93133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200">
                  <a:latin typeface="+mj-lt"/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9C71123-0CB2-46E0-87BC-93B3226E773A}"/>
                  </a:ext>
                </a:extLst>
              </p:cNvPr>
              <p:cNvSpPr/>
              <p:nvPr/>
            </p:nvSpPr>
            <p:spPr>
              <a:xfrm rot="2401807">
                <a:off x="784281" y="4199219"/>
                <a:ext cx="371651" cy="99343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200">
                  <a:latin typeface="+mj-lt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B012C36-BA50-4C59-A4DB-4B6E5BC248D1}"/>
                  </a:ext>
                </a:extLst>
              </p:cNvPr>
              <p:cNvSpPr/>
              <p:nvPr/>
            </p:nvSpPr>
            <p:spPr>
              <a:xfrm>
                <a:off x="2018612" y="3299351"/>
                <a:ext cx="371651" cy="93133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200">
                  <a:latin typeface="+mj-lt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5515AE49-FFD3-4C77-AB5D-7C277C950A94}"/>
                  </a:ext>
                </a:extLst>
              </p:cNvPr>
              <p:cNvSpPr/>
              <p:nvPr/>
            </p:nvSpPr>
            <p:spPr>
              <a:xfrm>
                <a:off x="2771171" y="3865470"/>
                <a:ext cx="371651" cy="93133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200">
                  <a:latin typeface="+mj-lt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80D08B7-1C03-4147-975E-8A2CEA308D26}"/>
                  </a:ext>
                </a:extLst>
              </p:cNvPr>
              <p:cNvSpPr/>
              <p:nvPr/>
            </p:nvSpPr>
            <p:spPr>
              <a:xfrm rot="2303702">
                <a:off x="1746068" y="3568762"/>
                <a:ext cx="371651" cy="93133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200">
                  <a:latin typeface="+mj-lt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F6D59870-62DE-42BF-936C-596C53E171F0}"/>
                  </a:ext>
                </a:extLst>
              </p:cNvPr>
              <p:cNvSpPr/>
              <p:nvPr/>
            </p:nvSpPr>
            <p:spPr>
              <a:xfrm rot="19506364">
                <a:off x="1638561" y="4154302"/>
                <a:ext cx="371651" cy="93133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200">
                  <a:latin typeface="+mj-lt"/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E48518E5-E846-4878-89AE-B7E90C8D0E45}"/>
                  </a:ext>
                </a:extLst>
              </p:cNvPr>
              <p:cNvSpPr/>
              <p:nvPr/>
            </p:nvSpPr>
            <p:spPr>
              <a:xfrm rot="1295473">
                <a:off x="1686467" y="4705325"/>
                <a:ext cx="371651" cy="93133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200">
                  <a:latin typeface="+mj-lt"/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E82AE4D6-67A6-4B2F-B009-8402E63E7B46}"/>
                  </a:ext>
                </a:extLst>
              </p:cNvPr>
              <p:cNvSpPr/>
              <p:nvPr/>
            </p:nvSpPr>
            <p:spPr>
              <a:xfrm rot="1734778">
                <a:off x="3131770" y="3570801"/>
                <a:ext cx="371651" cy="93133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200">
                  <a:latin typeface="+mj-lt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B13376FC-F159-4113-9686-73F874C50C3E}"/>
                  </a:ext>
                </a:extLst>
              </p:cNvPr>
              <p:cNvSpPr/>
              <p:nvPr/>
            </p:nvSpPr>
            <p:spPr>
              <a:xfrm rot="2503125">
                <a:off x="2528747" y="4194991"/>
                <a:ext cx="371651" cy="93133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200">
                  <a:latin typeface="+mj-lt"/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84F1B7F3-ACBE-474B-AF04-C23F0FF7938C}"/>
                  </a:ext>
                </a:extLst>
              </p:cNvPr>
              <p:cNvSpPr/>
              <p:nvPr/>
            </p:nvSpPr>
            <p:spPr>
              <a:xfrm rot="20315266">
                <a:off x="2543629" y="4746562"/>
                <a:ext cx="371651" cy="93133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200">
                  <a:latin typeface="+mj-lt"/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4093888F-F0DF-440F-B185-1B60D3A0FECF}"/>
                  </a:ext>
                </a:extLst>
              </p:cNvPr>
              <p:cNvSpPr/>
              <p:nvPr/>
            </p:nvSpPr>
            <p:spPr>
              <a:xfrm rot="18948504">
                <a:off x="3311347" y="4255151"/>
                <a:ext cx="371651" cy="93133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200">
                  <a:latin typeface="+mj-lt"/>
                </a:endParaRPr>
              </a:p>
            </p:txBody>
          </p:sp>
        </p:grp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D8CBF2DE-6CCE-42D8-97B8-E3CED2F34E92}"/>
                </a:ext>
              </a:extLst>
            </p:cNvPr>
            <p:cNvSpPr/>
            <p:nvPr/>
          </p:nvSpPr>
          <p:spPr>
            <a:xfrm>
              <a:off x="742550" y="3178263"/>
              <a:ext cx="3020691" cy="1876337"/>
            </a:xfrm>
            <a:prstGeom prst="rect">
              <a:avLst/>
            </a:prstGeom>
            <a:noFill/>
            <a:ln w="222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200">
                <a:latin typeface="+mj-lt"/>
              </a:endParaRPr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3AE50C26-7B61-4E8A-9718-33095CC35E66}"/>
                </a:ext>
              </a:extLst>
            </p:cNvPr>
            <p:cNvGrpSpPr/>
            <p:nvPr/>
          </p:nvGrpSpPr>
          <p:grpSpPr>
            <a:xfrm>
              <a:off x="617163" y="4000137"/>
              <a:ext cx="3259978" cy="2176826"/>
              <a:chOff x="617163" y="4000137"/>
              <a:chExt cx="3259978" cy="2176826"/>
            </a:xfrm>
          </p:grpSpPr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A00CC22D-C015-40A2-89E7-8B40F1D09E7C}"/>
                  </a:ext>
                </a:extLst>
              </p:cNvPr>
              <p:cNvCxnSpPr>
                <a:stCxn id="86" idx="4"/>
              </p:cNvCxnSpPr>
              <p:nvPr/>
            </p:nvCxnSpPr>
            <p:spPr>
              <a:xfrm>
                <a:off x="617163" y="4048033"/>
                <a:ext cx="24353" cy="1896097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60CFF842-9527-4F60-96AD-37D674B6A232}"/>
                  </a:ext>
                </a:extLst>
              </p:cNvPr>
              <p:cNvCxnSpPr/>
              <p:nvPr/>
            </p:nvCxnSpPr>
            <p:spPr>
              <a:xfrm>
                <a:off x="1941514" y="5711297"/>
                <a:ext cx="0" cy="46566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619D26E3-FDB4-4AA0-ABC5-A1FD9F271488}"/>
                  </a:ext>
                </a:extLst>
              </p:cNvPr>
              <p:cNvCxnSpPr/>
              <p:nvPr/>
            </p:nvCxnSpPr>
            <p:spPr>
              <a:xfrm>
                <a:off x="2064862" y="5800130"/>
                <a:ext cx="0" cy="288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5EB89E92-1F63-44EF-8EA0-DFF08F80AEDF}"/>
                  </a:ext>
                </a:extLst>
              </p:cNvPr>
              <p:cNvCxnSpPr/>
              <p:nvPr/>
            </p:nvCxnSpPr>
            <p:spPr>
              <a:xfrm flipH="1">
                <a:off x="636520" y="5944130"/>
                <a:ext cx="1296099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D34E9FBA-C0B1-4AA5-B578-0640C065E378}"/>
                  </a:ext>
                </a:extLst>
              </p:cNvPr>
              <p:cNvCxnSpPr/>
              <p:nvPr/>
            </p:nvCxnSpPr>
            <p:spPr>
              <a:xfrm flipH="1">
                <a:off x="2066524" y="5936813"/>
                <a:ext cx="1810617" cy="7847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3E6409A5-D544-4ECD-9AAF-85C050BB1D02}"/>
                  </a:ext>
                </a:extLst>
              </p:cNvPr>
              <p:cNvCxnSpPr>
                <a:stCxn id="85" idx="4"/>
              </p:cNvCxnSpPr>
              <p:nvPr/>
            </p:nvCxnSpPr>
            <p:spPr>
              <a:xfrm>
                <a:off x="3861166" y="4000137"/>
                <a:ext cx="15975" cy="1936676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9A701B3B-CEF9-42B6-B860-EA30305DCDE3}"/>
              </a:ext>
            </a:extLst>
          </p:cNvPr>
          <p:cNvGrpSpPr/>
          <p:nvPr/>
        </p:nvGrpSpPr>
        <p:grpSpPr>
          <a:xfrm>
            <a:off x="4246890" y="2383086"/>
            <a:ext cx="255240" cy="218880"/>
            <a:chOff x="4246890" y="2383086"/>
            <a:chExt cx="255240" cy="21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FCAA40E-B7D7-4EC4-9817-8A3418FD9C66}"/>
                    </a:ext>
                  </a:extLst>
                </p14:cNvPr>
                <p14:cNvContentPartPr/>
                <p14:nvPr/>
              </p14:nvContentPartPr>
              <p14:xfrm>
                <a:off x="4283610" y="2383086"/>
                <a:ext cx="218520" cy="1879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FCAA40E-B7D7-4EC4-9817-8A3418FD9C6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274610" y="2374446"/>
                  <a:ext cx="2361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E99BC2B-5BFA-4603-B156-DADA3D032AB2}"/>
                    </a:ext>
                  </a:extLst>
                </p14:cNvPr>
                <p14:cNvContentPartPr/>
                <p14:nvPr/>
              </p14:nvContentPartPr>
              <p14:xfrm>
                <a:off x="4246890" y="2393526"/>
                <a:ext cx="148320" cy="2084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E99BC2B-5BFA-4603-B156-DADA3D032AB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238250" y="2384526"/>
                  <a:ext cx="165960" cy="22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562711C7-601A-4379-BC8A-D14E761361FF}"/>
                  </a:ext>
                </a:extLst>
              </p14:cNvPr>
              <p14:cNvContentPartPr/>
              <p14:nvPr/>
            </p14:nvContentPartPr>
            <p14:xfrm>
              <a:off x="1165650" y="3255006"/>
              <a:ext cx="2208600" cy="3888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562711C7-601A-4379-BC8A-D14E761361F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57010" y="3246006"/>
                <a:ext cx="2226240" cy="5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C66BDDD-C2A0-4D49-909E-EA25F3455F26}"/>
              </a:ext>
            </a:extLst>
          </p:cNvPr>
          <p:cNvGrpSpPr/>
          <p:nvPr/>
        </p:nvGrpSpPr>
        <p:grpSpPr>
          <a:xfrm>
            <a:off x="5578890" y="1097886"/>
            <a:ext cx="1902240" cy="1909800"/>
            <a:chOff x="5578890" y="1097886"/>
            <a:chExt cx="1902240" cy="190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18EF156-6F88-4E6C-8367-3FD65F79E742}"/>
                    </a:ext>
                  </a:extLst>
                </p14:cNvPr>
                <p14:cNvContentPartPr/>
                <p14:nvPr/>
              </p14:nvContentPartPr>
              <p14:xfrm>
                <a:off x="5578890" y="1627806"/>
                <a:ext cx="879120" cy="7959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18EF156-6F88-4E6C-8367-3FD65F79E74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570250" y="1618806"/>
                  <a:ext cx="896760" cy="81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4A230A6-BA4B-4CE2-9FE7-95F42EF525B3}"/>
                    </a:ext>
                  </a:extLst>
                </p14:cNvPr>
                <p14:cNvContentPartPr/>
                <p14:nvPr/>
              </p14:nvContentPartPr>
              <p14:xfrm>
                <a:off x="6265050" y="1768566"/>
                <a:ext cx="519840" cy="1789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4A230A6-BA4B-4CE2-9FE7-95F42EF525B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256410" y="1759926"/>
                  <a:ext cx="5374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C11BEEE-1960-41E3-89BA-43714B612AEB}"/>
                    </a:ext>
                  </a:extLst>
                </p14:cNvPr>
                <p14:cNvContentPartPr/>
                <p14:nvPr/>
              </p14:nvContentPartPr>
              <p14:xfrm>
                <a:off x="6296370" y="1937766"/>
                <a:ext cx="523800" cy="2019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C11BEEE-1960-41E3-89BA-43714B612AE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287730" y="1928766"/>
                  <a:ext cx="5414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A587197-69F4-4ECC-B087-6CBCAE9D66A8}"/>
                    </a:ext>
                  </a:extLst>
                </p14:cNvPr>
                <p14:cNvContentPartPr/>
                <p14:nvPr/>
              </p14:nvContentPartPr>
              <p14:xfrm>
                <a:off x="6272610" y="2053686"/>
                <a:ext cx="626040" cy="2088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A587197-69F4-4ECC-B087-6CBCAE9D66A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263970" y="2045046"/>
                  <a:ext cx="6436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8AAA979-222F-4D50-9CF1-940F51F940D9}"/>
                    </a:ext>
                  </a:extLst>
                </p14:cNvPr>
                <p14:cNvContentPartPr/>
                <p14:nvPr/>
              </p14:nvContentPartPr>
              <p14:xfrm>
                <a:off x="6708930" y="1459326"/>
                <a:ext cx="772200" cy="8287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8AAA979-222F-4D50-9CF1-940F51F940D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700290" y="1450326"/>
                  <a:ext cx="789840" cy="84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A5A229D-B920-4786-BA1F-D81929769B2B}"/>
                    </a:ext>
                  </a:extLst>
                </p14:cNvPr>
                <p14:cNvContentPartPr/>
                <p14:nvPr/>
              </p14:nvContentPartPr>
              <p14:xfrm>
                <a:off x="6425250" y="1097886"/>
                <a:ext cx="345960" cy="19098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A5A229D-B920-4786-BA1F-D81929769B2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416610" y="1089246"/>
                  <a:ext cx="363600" cy="192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2F7B94C5-3A76-40C3-94CA-3D8CA594C2E7}"/>
                  </a:ext>
                </a:extLst>
              </p14:cNvPr>
              <p14:cNvContentPartPr/>
              <p14:nvPr/>
            </p14:nvContentPartPr>
            <p14:xfrm>
              <a:off x="2364090" y="3666486"/>
              <a:ext cx="1256040" cy="4572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2F7B94C5-3A76-40C3-94CA-3D8CA594C2E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55450" y="3657846"/>
                <a:ext cx="1273680" cy="6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7E268102-F112-4FC3-B05F-BC8214992BAE}"/>
              </a:ext>
            </a:extLst>
          </p:cNvPr>
          <p:cNvGrpSpPr/>
          <p:nvPr/>
        </p:nvGrpSpPr>
        <p:grpSpPr>
          <a:xfrm>
            <a:off x="5546490" y="3220806"/>
            <a:ext cx="1063080" cy="793080"/>
            <a:chOff x="5546490" y="3220806"/>
            <a:chExt cx="1063080" cy="79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D54B4BF-2180-4CC6-89B4-A18A990259D3}"/>
                    </a:ext>
                  </a:extLst>
                </p14:cNvPr>
                <p14:cNvContentPartPr/>
                <p14:nvPr/>
              </p14:nvContentPartPr>
              <p14:xfrm>
                <a:off x="5546490" y="3334566"/>
                <a:ext cx="119520" cy="1443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D54B4BF-2180-4CC6-89B4-A18A990259D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537850" y="3325566"/>
                  <a:ext cx="1371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A44BA03-6B4C-4FB8-A067-5B24A7C8A0A2}"/>
                    </a:ext>
                  </a:extLst>
                </p14:cNvPr>
                <p14:cNvContentPartPr/>
                <p14:nvPr/>
              </p14:nvContentPartPr>
              <p14:xfrm>
                <a:off x="5702370" y="3340326"/>
                <a:ext cx="93600" cy="1044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A44BA03-6B4C-4FB8-A067-5B24A7C8A0A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693370" y="3331686"/>
                  <a:ext cx="1112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9A56052-D4B4-4F03-8F94-8032FD4E8583}"/>
                    </a:ext>
                  </a:extLst>
                </p14:cNvPr>
                <p14:cNvContentPartPr/>
                <p14:nvPr/>
              </p14:nvContentPartPr>
              <p14:xfrm>
                <a:off x="5836290" y="3361926"/>
                <a:ext cx="111960" cy="874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9A56052-D4B4-4F03-8F94-8032FD4E858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827290" y="3353286"/>
                  <a:ext cx="1296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C6B8901-CE26-4E0F-9929-43C44BE7FF58}"/>
                    </a:ext>
                  </a:extLst>
                </p14:cNvPr>
                <p14:cNvContentPartPr/>
                <p14:nvPr/>
              </p14:nvContentPartPr>
              <p14:xfrm>
                <a:off x="5973090" y="3220806"/>
                <a:ext cx="123120" cy="2041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C6B8901-CE26-4E0F-9929-43C44BE7FF5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964450" y="3212166"/>
                  <a:ext cx="1407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A8EC291-E177-4B31-BBF7-8C684B8A5176}"/>
                    </a:ext>
                  </a:extLst>
                </p14:cNvPr>
                <p14:cNvContentPartPr/>
                <p14:nvPr/>
              </p14:nvContentPartPr>
              <p14:xfrm>
                <a:off x="6113490" y="3330246"/>
                <a:ext cx="289800" cy="1155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A8EC291-E177-4B31-BBF7-8C684B8A517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104850" y="3321246"/>
                  <a:ext cx="3074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A3E6700-4EFE-4FBD-8D99-B63ED50A0C88}"/>
                    </a:ext>
                  </a:extLst>
                </p14:cNvPr>
                <p14:cNvContentPartPr/>
                <p14:nvPr/>
              </p14:nvContentPartPr>
              <p14:xfrm>
                <a:off x="5738730" y="3597726"/>
                <a:ext cx="105840" cy="1519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A3E6700-4EFE-4FBD-8D99-B63ED50A0C8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729730" y="3588726"/>
                  <a:ext cx="1234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A81F1BD-342A-4D93-A122-02C56416E37D}"/>
                    </a:ext>
                  </a:extLst>
                </p14:cNvPr>
                <p14:cNvContentPartPr/>
                <p14:nvPr/>
              </p14:nvContentPartPr>
              <p14:xfrm>
                <a:off x="5926290" y="3613926"/>
                <a:ext cx="95400" cy="1105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A81F1BD-342A-4D93-A122-02C56416E37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917290" y="3605286"/>
                  <a:ext cx="1130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706CB76-C624-401F-9484-A1D6EC7AB383}"/>
                    </a:ext>
                  </a:extLst>
                </p14:cNvPr>
                <p14:cNvContentPartPr/>
                <p14:nvPr/>
              </p14:nvContentPartPr>
              <p14:xfrm>
                <a:off x="6065250" y="3627606"/>
                <a:ext cx="120600" cy="1108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706CB76-C624-401F-9484-A1D6EC7AB38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056250" y="3618966"/>
                  <a:ext cx="1382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5B3A0BA-65E6-407E-AACF-750723182315}"/>
                    </a:ext>
                  </a:extLst>
                </p14:cNvPr>
                <p14:cNvContentPartPr/>
                <p14:nvPr/>
              </p14:nvContentPartPr>
              <p14:xfrm>
                <a:off x="6216090" y="3628326"/>
                <a:ext cx="85320" cy="2458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5B3A0BA-65E6-407E-AACF-75072318231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207450" y="3619686"/>
                  <a:ext cx="1029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CFCBB26-0CF3-446D-B0FB-1E9ABB878BC6}"/>
                    </a:ext>
                  </a:extLst>
                </p14:cNvPr>
                <p14:cNvContentPartPr/>
                <p14:nvPr/>
              </p14:nvContentPartPr>
              <p14:xfrm>
                <a:off x="6329490" y="3556326"/>
                <a:ext cx="68400" cy="2109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CFCBB26-0CF3-446D-B0FB-1E9ABB878BC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320850" y="3547326"/>
                  <a:ext cx="860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23CA75E-DCD8-4631-9FA5-C6CF15CD2479}"/>
                    </a:ext>
                  </a:extLst>
                </p14:cNvPr>
                <p14:cNvContentPartPr/>
                <p14:nvPr/>
              </p14:nvContentPartPr>
              <p14:xfrm>
                <a:off x="6392490" y="3630846"/>
                <a:ext cx="20880" cy="201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23CA75E-DCD8-4631-9FA5-C6CF15CD247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383490" y="3622206"/>
                  <a:ext cx="385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ED45479-6096-41FF-B48F-4F0286D098B1}"/>
                    </a:ext>
                  </a:extLst>
                </p14:cNvPr>
                <p14:cNvContentPartPr/>
                <p14:nvPr/>
              </p14:nvContentPartPr>
              <p14:xfrm>
                <a:off x="6445050" y="3688446"/>
                <a:ext cx="84600" cy="907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ED45479-6096-41FF-B48F-4F0286D098B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436410" y="3679806"/>
                  <a:ext cx="1022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8BC38F0-479D-490B-A1F1-4AB897B81486}"/>
                    </a:ext>
                  </a:extLst>
                </p14:cNvPr>
                <p14:cNvContentPartPr/>
                <p14:nvPr/>
              </p14:nvContentPartPr>
              <p14:xfrm>
                <a:off x="6494010" y="3630486"/>
                <a:ext cx="115560" cy="3834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8BC38F0-479D-490B-A1F1-4AB897B8148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485010" y="3621486"/>
                  <a:ext cx="133200" cy="40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2236CF4C-5F66-4B70-9AA1-42E37F25A5FC}"/>
              </a:ext>
            </a:extLst>
          </p:cNvPr>
          <p:cNvGrpSpPr/>
          <p:nvPr/>
        </p:nvGrpSpPr>
        <p:grpSpPr>
          <a:xfrm>
            <a:off x="7562850" y="3364446"/>
            <a:ext cx="822600" cy="321120"/>
            <a:chOff x="7562850" y="3364446"/>
            <a:chExt cx="822600" cy="32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92BBFE7-1F74-491A-ABB1-F38B621B0D20}"/>
                    </a:ext>
                  </a:extLst>
                </p14:cNvPr>
                <p14:cNvContentPartPr/>
                <p14:nvPr/>
              </p14:nvContentPartPr>
              <p14:xfrm>
                <a:off x="7591650" y="3417366"/>
                <a:ext cx="54720" cy="1130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92BBFE7-1F74-491A-ABB1-F38B621B0D2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583010" y="3408366"/>
                  <a:ext cx="723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B4CB565-3F73-4D06-8CCC-97198B00DC28}"/>
                    </a:ext>
                  </a:extLst>
                </p14:cNvPr>
                <p14:cNvContentPartPr/>
                <p14:nvPr/>
              </p14:nvContentPartPr>
              <p14:xfrm>
                <a:off x="7562850" y="3364446"/>
                <a:ext cx="157680" cy="1033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B4CB565-3F73-4D06-8CCC-97198B00DC2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553850" y="3355806"/>
                  <a:ext cx="1753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CA88992-1088-4157-B91B-B74A3D306236}"/>
                    </a:ext>
                  </a:extLst>
                </p14:cNvPr>
                <p14:cNvContentPartPr/>
                <p14:nvPr/>
              </p14:nvContentPartPr>
              <p14:xfrm>
                <a:off x="7623330" y="3580806"/>
                <a:ext cx="117360" cy="1047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CA88992-1088-4157-B91B-B74A3D30623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614690" y="3571806"/>
                  <a:ext cx="1350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F72B9EB-4F75-43C2-B9A4-5DBCEBC44340}"/>
                    </a:ext>
                  </a:extLst>
                </p14:cNvPr>
                <p14:cNvContentPartPr/>
                <p14:nvPr/>
              </p14:nvContentPartPr>
              <p14:xfrm>
                <a:off x="7729170" y="3564966"/>
                <a:ext cx="93240" cy="10620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F72B9EB-4F75-43C2-B9A4-5DBCEBC4434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720530" y="3555966"/>
                  <a:ext cx="1108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D3FFAC0-3F03-403C-B1DD-4D549E651211}"/>
                    </a:ext>
                  </a:extLst>
                </p14:cNvPr>
                <p14:cNvContentPartPr/>
                <p14:nvPr/>
              </p14:nvContentPartPr>
              <p14:xfrm>
                <a:off x="7870290" y="3571446"/>
                <a:ext cx="60120" cy="1026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D3FFAC0-3F03-403C-B1DD-4D549E65121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861290" y="3562446"/>
                  <a:ext cx="777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0CAF32F-E6A9-478D-8004-EE1925C91F80}"/>
                    </a:ext>
                  </a:extLst>
                </p14:cNvPr>
                <p14:cNvContentPartPr/>
                <p14:nvPr/>
              </p14:nvContentPartPr>
              <p14:xfrm>
                <a:off x="7950930" y="3546606"/>
                <a:ext cx="51480" cy="1166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0CAF32F-E6A9-478D-8004-EE1925C91F8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942290" y="3537966"/>
                  <a:ext cx="691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0386164-E8A2-43F5-833B-056C3FCA365F}"/>
                    </a:ext>
                  </a:extLst>
                </p14:cNvPr>
                <p14:cNvContentPartPr/>
                <p14:nvPr/>
              </p14:nvContentPartPr>
              <p14:xfrm>
                <a:off x="8017170" y="3525006"/>
                <a:ext cx="145080" cy="1540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0386164-E8A2-43F5-833B-056C3FCA365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008170" y="3516366"/>
                  <a:ext cx="1627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63FB960-C174-430F-AEA2-431C43272AC0}"/>
                    </a:ext>
                  </a:extLst>
                </p14:cNvPr>
                <p14:cNvContentPartPr/>
                <p14:nvPr/>
              </p14:nvContentPartPr>
              <p14:xfrm>
                <a:off x="8095290" y="3586926"/>
                <a:ext cx="94320" cy="104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63FB960-C174-430F-AEA2-431C43272AC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086290" y="3578286"/>
                  <a:ext cx="1119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58A82FC-4029-4539-88A5-4CD35AA90CC8}"/>
                    </a:ext>
                  </a:extLst>
                </p14:cNvPr>
                <p14:cNvContentPartPr/>
                <p14:nvPr/>
              </p14:nvContentPartPr>
              <p14:xfrm>
                <a:off x="8189610" y="3561726"/>
                <a:ext cx="195840" cy="1170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58A82FC-4029-4539-88A5-4CD35AA90CC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180610" y="3552726"/>
                  <a:ext cx="213480" cy="13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A02283AA-5EA1-4904-B764-B6A5E850BF26}"/>
                  </a:ext>
                </a:extLst>
              </p14:cNvPr>
              <p14:cNvContentPartPr/>
              <p14:nvPr/>
            </p14:nvContentPartPr>
            <p14:xfrm>
              <a:off x="6991890" y="3600606"/>
              <a:ext cx="102960" cy="11556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A02283AA-5EA1-4904-B764-B6A5E850BF2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982890" y="3591966"/>
                <a:ext cx="120600" cy="13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oup 139">
            <a:extLst>
              <a:ext uri="{FF2B5EF4-FFF2-40B4-BE49-F238E27FC236}">
                <a16:creationId xmlns:a16="http://schemas.microsoft.com/office/drawing/2014/main" id="{C4E2D15F-0096-4E06-9CF9-B3C04919EA5D}"/>
              </a:ext>
            </a:extLst>
          </p:cNvPr>
          <p:cNvGrpSpPr/>
          <p:nvPr/>
        </p:nvGrpSpPr>
        <p:grpSpPr>
          <a:xfrm>
            <a:off x="10338450" y="2926326"/>
            <a:ext cx="602640" cy="444240"/>
            <a:chOff x="10338450" y="2926326"/>
            <a:chExt cx="602640" cy="44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67BA0F7-CBBB-45C0-91A9-4578734089D0}"/>
                    </a:ext>
                  </a:extLst>
                </p14:cNvPr>
                <p14:cNvContentPartPr/>
                <p14:nvPr/>
              </p14:nvContentPartPr>
              <p14:xfrm>
                <a:off x="10375530" y="3202446"/>
                <a:ext cx="73080" cy="1630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67BA0F7-CBBB-45C0-91A9-4578734089D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366530" y="3193446"/>
                  <a:ext cx="907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C97E47D-84D9-45A8-9A0A-A4A9CDDD29AE}"/>
                    </a:ext>
                  </a:extLst>
                </p14:cNvPr>
                <p14:cNvContentPartPr/>
                <p14:nvPr/>
              </p14:nvContentPartPr>
              <p14:xfrm>
                <a:off x="10338450" y="3272646"/>
                <a:ext cx="142200" cy="979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C97E47D-84D9-45A8-9A0A-A4A9CDDD29A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329810" y="3264006"/>
                  <a:ext cx="1598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00E4AA8-435F-4EDE-A635-B1C76D8CB1BC}"/>
                    </a:ext>
                  </a:extLst>
                </p14:cNvPr>
                <p14:cNvContentPartPr/>
                <p14:nvPr/>
              </p14:nvContentPartPr>
              <p14:xfrm>
                <a:off x="10568850" y="2926326"/>
                <a:ext cx="120960" cy="1875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00E4AA8-435F-4EDE-A635-B1C76D8CB1B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560210" y="2917686"/>
                  <a:ext cx="1386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19DCB15-CC7A-46EC-BF14-795010BCC11C}"/>
                    </a:ext>
                  </a:extLst>
                </p14:cNvPr>
                <p14:cNvContentPartPr/>
                <p14:nvPr/>
              </p14:nvContentPartPr>
              <p14:xfrm>
                <a:off x="10710330" y="2962326"/>
                <a:ext cx="145800" cy="19260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19DCB15-CC7A-46EC-BF14-795010BCC11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701330" y="2953686"/>
                  <a:ext cx="1634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248661B-29E2-469B-ABD0-4536186AB70B}"/>
                    </a:ext>
                  </a:extLst>
                </p14:cNvPr>
                <p14:cNvContentPartPr/>
                <p14:nvPr/>
              </p14:nvContentPartPr>
              <p14:xfrm>
                <a:off x="10788450" y="3027846"/>
                <a:ext cx="152640" cy="385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248661B-29E2-469B-ABD0-4536186AB70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779450" y="3019206"/>
                  <a:ext cx="170280" cy="5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D69038FA-C715-408E-B676-60CE936DE9B3}"/>
                  </a:ext>
                </a:extLst>
              </p14:cNvPr>
              <p14:cNvContentPartPr/>
              <p14:nvPr/>
            </p14:nvContentPartPr>
            <p14:xfrm>
              <a:off x="3698610" y="4400526"/>
              <a:ext cx="138240" cy="82080"/>
            </p14:xfrm>
          </p:contentPart>
        </mc:Choice>
        <mc:Fallback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D69038FA-C715-408E-B676-60CE936DE9B3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689970" y="4391886"/>
                <a:ext cx="15588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90B2BBF3-34AF-4B5F-A0C9-C15D961D9FCA}"/>
                  </a:ext>
                </a:extLst>
              </p14:cNvPr>
              <p14:cNvContentPartPr/>
              <p14:nvPr/>
            </p14:nvContentPartPr>
            <p14:xfrm>
              <a:off x="3701490" y="4373886"/>
              <a:ext cx="77760" cy="142200"/>
            </p14:xfrm>
          </p:contentPart>
        </mc:Choice>
        <mc:Fallback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90B2BBF3-34AF-4B5F-A0C9-C15D961D9FCA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692850" y="4364886"/>
                <a:ext cx="9540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6DF6DD64-CC8C-4FBC-B1AB-7A808614E73E}"/>
                  </a:ext>
                </a:extLst>
              </p14:cNvPr>
              <p14:cNvContentPartPr/>
              <p14:nvPr/>
            </p14:nvContentPartPr>
            <p14:xfrm>
              <a:off x="4009290" y="4365606"/>
              <a:ext cx="84960" cy="261000"/>
            </p14:xfrm>
          </p:contentPart>
        </mc:Choice>
        <mc:Fallback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6DF6DD64-CC8C-4FBC-B1AB-7A808614E73E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000290" y="4356606"/>
                <a:ext cx="10260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E0014410-FCA5-4E31-9EA7-1B46C3752DFC}"/>
                  </a:ext>
                </a:extLst>
              </p14:cNvPr>
              <p14:cNvContentPartPr/>
              <p14:nvPr/>
            </p14:nvContentPartPr>
            <p14:xfrm>
              <a:off x="4134570" y="4383966"/>
              <a:ext cx="104400" cy="113760"/>
            </p14:xfrm>
          </p:contentPart>
        </mc:Choice>
        <mc:Fallback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E0014410-FCA5-4E31-9EA7-1B46C3752DFC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125570" y="4374966"/>
                <a:ext cx="12204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6C1A17D9-A9AE-47ED-8768-950FC3D526AC}"/>
                  </a:ext>
                </a:extLst>
              </p14:cNvPr>
              <p14:cNvContentPartPr/>
              <p14:nvPr/>
            </p14:nvContentPartPr>
            <p14:xfrm>
              <a:off x="4272090" y="4407006"/>
              <a:ext cx="107280" cy="81720"/>
            </p14:xfrm>
          </p:contentPart>
        </mc:Choice>
        <mc:Fallback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6C1A17D9-A9AE-47ED-8768-950FC3D526AC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263450" y="4398366"/>
                <a:ext cx="12492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8E31A139-F681-4D6B-9469-A58E7ED786DC}"/>
                  </a:ext>
                </a:extLst>
              </p14:cNvPr>
              <p14:cNvContentPartPr/>
              <p14:nvPr/>
            </p14:nvContentPartPr>
            <p14:xfrm>
              <a:off x="4412130" y="4420686"/>
              <a:ext cx="18720" cy="176040"/>
            </p14:xfrm>
          </p:contentPart>
        </mc:Choice>
        <mc:Fallback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8E31A139-F681-4D6B-9469-A58E7ED786DC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403490" y="4412046"/>
                <a:ext cx="3636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A34E9349-9E3F-4BFE-B637-16C6107F445E}"/>
                  </a:ext>
                </a:extLst>
              </p14:cNvPr>
              <p14:cNvContentPartPr/>
              <p14:nvPr/>
            </p14:nvContentPartPr>
            <p14:xfrm>
              <a:off x="4398810" y="4425366"/>
              <a:ext cx="92880" cy="77760"/>
            </p14:xfrm>
          </p:contentPart>
        </mc:Choice>
        <mc:Fallback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A34E9349-9E3F-4BFE-B637-16C6107F445E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390170" y="4416726"/>
                <a:ext cx="11052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2BE9F253-372F-4F87-B569-27D480DE4D5D}"/>
                  </a:ext>
                </a:extLst>
              </p14:cNvPr>
              <p14:cNvContentPartPr/>
              <p14:nvPr/>
            </p14:nvContentPartPr>
            <p14:xfrm>
              <a:off x="4508250" y="4342206"/>
              <a:ext cx="127440" cy="180360"/>
            </p14:xfrm>
          </p:contentPart>
        </mc:Choice>
        <mc:Fallback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2BE9F253-372F-4F87-B569-27D480DE4D5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499250" y="4333566"/>
                <a:ext cx="145080" cy="19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3" name="Group 162">
            <a:extLst>
              <a:ext uri="{FF2B5EF4-FFF2-40B4-BE49-F238E27FC236}">
                <a16:creationId xmlns:a16="http://schemas.microsoft.com/office/drawing/2014/main" id="{49369767-7DF3-4034-9142-3005819C8A25}"/>
              </a:ext>
            </a:extLst>
          </p:cNvPr>
          <p:cNvGrpSpPr/>
          <p:nvPr/>
        </p:nvGrpSpPr>
        <p:grpSpPr>
          <a:xfrm>
            <a:off x="4830810" y="4341846"/>
            <a:ext cx="1803600" cy="308520"/>
            <a:chOff x="4830810" y="4341846"/>
            <a:chExt cx="1803600" cy="30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D41E9A8-705D-40D4-976C-403315839333}"/>
                    </a:ext>
                  </a:extLst>
                </p14:cNvPr>
                <p14:cNvContentPartPr/>
                <p14:nvPr/>
              </p14:nvContentPartPr>
              <p14:xfrm>
                <a:off x="4830810" y="4376046"/>
                <a:ext cx="82440" cy="13284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D41E9A8-705D-40D4-976C-40331583933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821810" y="4367046"/>
                  <a:ext cx="1000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4A95F36-6C9C-4C9A-8B9C-2A8D5E534397}"/>
                    </a:ext>
                  </a:extLst>
                </p14:cNvPr>
                <p14:cNvContentPartPr/>
                <p14:nvPr/>
              </p14:nvContentPartPr>
              <p14:xfrm>
                <a:off x="4963650" y="4403766"/>
                <a:ext cx="115200" cy="2466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4A95F36-6C9C-4C9A-8B9C-2A8D5E53439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954650" y="4395126"/>
                  <a:ext cx="1328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678D03A-13F3-4087-A803-A169A8CECD90}"/>
                    </a:ext>
                  </a:extLst>
                </p14:cNvPr>
                <p14:cNvContentPartPr/>
                <p14:nvPr/>
              </p14:nvContentPartPr>
              <p14:xfrm>
                <a:off x="5131050" y="4403046"/>
                <a:ext cx="78480" cy="9072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678D03A-13F3-4087-A803-A169A8CECD9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122410" y="4394046"/>
                  <a:ext cx="961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D3CA4DA-46EF-4C1D-A91A-0D6C53822562}"/>
                    </a:ext>
                  </a:extLst>
                </p14:cNvPr>
                <p14:cNvContentPartPr/>
                <p14:nvPr/>
              </p14:nvContentPartPr>
              <p14:xfrm>
                <a:off x="5269290" y="4421406"/>
                <a:ext cx="63000" cy="928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D3CA4DA-46EF-4C1D-A91A-0D6C5382256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260290" y="4412406"/>
                  <a:ext cx="806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E484A3E-BD36-482A-AF68-898E57AD7701}"/>
                    </a:ext>
                  </a:extLst>
                </p14:cNvPr>
                <p14:cNvContentPartPr/>
                <p14:nvPr/>
              </p14:nvContentPartPr>
              <p14:xfrm>
                <a:off x="5417610" y="4355526"/>
                <a:ext cx="155160" cy="1598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E484A3E-BD36-482A-AF68-898E57AD770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408970" y="4346886"/>
                  <a:ext cx="1728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05364B45-278C-457C-ACE6-FBAEDDCD19EB}"/>
                    </a:ext>
                  </a:extLst>
                </p14:cNvPr>
                <p14:cNvContentPartPr/>
                <p14:nvPr/>
              </p14:nvContentPartPr>
              <p14:xfrm>
                <a:off x="5617050" y="4341846"/>
                <a:ext cx="126000" cy="2822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05364B45-278C-457C-ACE6-FBAEDDCD19E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608050" y="4333206"/>
                  <a:ext cx="14364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4220CE6-348E-4498-8043-D513CE28EA39}"/>
                    </a:ext>
                  </a:extLst>
                </p14:cNvPr>
                <p14:cNvContentPartPr/>
                <p14:nvPr/>
              </p14:nvContentPartPr>
              <p14:xfrm>
                <a:off x="5831970" y="4446606"/>
                <a:ext cx="70200" cy="3348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4220CE6-348E-4498-8043-D513CE28EA3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823330" y="4437966"/>
                  <a:ext cx="878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6FE7A7D-26E7-4ECA-B48B-D8C1AFDD7EFC}"/>
                    </a:ext>
                  </a:extLst>
                </p14:cNvPr>
                <p14:cNvContentPartPr/>
                <p14:nvPr/>
              </p14:nvContentPartPr>
              <p14:xfrm>
                <a:off x="5820810" y="4448046"/>
                <a:ext cx="24480" cy="7560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6FE7A7D-26E7-4ECA-B48B-D8C1AFDD7EF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812170" y="4439406"/>
                  <a:ext cx="421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1393E7A-D94A-4E13-B9AF-0061AA4055DE}"/>
                    </a:ext>
                  </a:extLst>
                </p14:cNvPr>
                <p14:cNvContentPartPr/>
                <p14:nvPr/>
              </p14:nvContentPartPr>
              <p14:xfrm>
                <a:off x="5819010" y="4351926"/>
                <a:ext cx="79920" cy="2376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1393E7A-D94A-4E13-B9AF-0061AA4055D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810370" y="4342926"/>
                  <a:ext cx="975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19EBA8E-384F-407F-89AF-CF2BB9B7F20A}"/>
                    </a:ext>
                  </a:extLst>
                </p14:cNvPr>
                <p14:cNvContentPartPr/>
                <p14:nvPr/>
              </p14:nvContentPartPr>
              <p14:xfrm>
                <a:off x="5937450" y="4427166"/>
                <a:ext cx="238320" cy="12024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19EBA8E-384F-407F-89AF-CF2BB9B7F20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928450" y="4418526"/>
                  <a:ext cx="2559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527C15A3-1FCD-4825-97B4-04E787BB8488}"/>
                    </a:ext>
                  </a:extLst>
                </p14:cNvPr>
                <p14:cNvContentPartPr/>
                <p14:nvPr/>
              </p14:nvContentPartPr>
              <p14:xfrm>
                <a:off x="6180090" y="4370646"/>
                <a:ext cx="147960" cy="21528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527C15A3-1FCD-4825-97B4-04E787BB848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171450" y="4361646"/>
                  <a:ext cx="1656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0573843-91D9-46C0-A629-6B11B2476673}"/>
                    </a:ext>
                  </a:extLst>
                </p14:cNvPr>
                <p14:cNvContentPartPr/>
                <p14:nvPr/>
              </p14:nvContentPartPr>
              <p14:xfrm>
                <a:off x="6302850" y="4382166"/>
                <a:ext cx="22320" cy="2628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0573843-91D9-46C0-A629-6B11B247667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293850" y="4373166"/>
                  <a:ext cx="399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87DDBB53-AC3C-4450-A761-A8DA485F7B15}"/>
                    </a:ext>
                  </a:extLst>
                </p14:cNvPr>
                <p14:cNvContentPartPr/>
                <p14:nvPr/>
              </p14:nvContentPartPr>
              <p14:xfrm>
                <a:off x="6393210" y="4427166"/>
                <a:ext cx="241200" cy="10188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87DDBB53-AC3C-4450-A761-A8DA485F7B1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384570" y="4418166"/>
                  <a:ext cx="258840" cy="11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AD5ABA14-41BC-4586-890F-474005B389C4}"/>
                  </a:ext>
                </a:extLst>
              </p14:cNvPr>
              <p14:cNvContentPartPr/>
              <p14:nvPr/>
            </p14:nvContentPartPr>
            <p14:xfrm>
              <a:off x="1230090" y="5076606"/>
              <a:ext cx="2783160" cy="70200"/>
            </p14:xfrm>
          </p:contentPart>
        </mc:Choice>
        <mc:Fallback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AD5ABA14-41BC-4586-890F-474005B389C4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221450" y="5067606"/>
                <a:ext cx="2800800" cy="8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92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 fontScale="90000"/>
          </a:bodyPr>
          <a:lstStyle/>
          <a:p>
            <a:r>
              <a:rPr lang="en-CA" dirty="0"/>
              <a:t>Continuous optimization / linear programming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814E0D-9955-492A-953E-B18EFE23E78B}"/>
              </a:ext>
            </a:extLst>
          </p:cNvPr>
          <p:cNvSpPr txBox="1"/>
          <p:nvPr/>
        </p:nvSpPr>
        <p:spPr>
          <a:xfrm>
            <a:off x="781050" y="1270917"/>
            <a:ext cx="9523879" cy="2968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Use continuous techniques to solve discrete problems.</a:t>
            </a:r>
          </a:p>
          <a:p>
            <a:endParaRPr lang="en-CA" sz="2000" dirty="0"/>
          </a:p>
          <a:p>
            <a:r>
              <a:rPr lang="en-CA" sz="2000" dirty="0"/>
              <a:t>Topics:</a:t>
            </a:r>
          </a:p>
          <a:p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Linear programming, extreme point solutions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dirty="0"/>
              <a:t>General framework to design exact and approximation algorithms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dirty="0"/>
              <a:t>Duality theorem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dirty="0"/>
              <a:t>Multiplicative update method (online computation)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A96F16C-D927-4075-9F34-C8479DEFBF06}"/>
                  </a:ext>
                </a:extLst>
              </p14:cNvPr>
              <p14:cNvContentPartPr/>
              <p14:nvPr/>
            </p14:nvContentPartPr>
            <p14:xfrm>
              <a:off x="1169610" y="2812206"/>
              <a:ext cx="2271600" cy="38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A96F16C-D927-4075-9F34-C8479DEFBF0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60970" y="2803206"/>
                <a:ext cx="228924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CB1C164-5AEC-4D84-B94E-F3504E24806A}"/>
                  </a:ext>
                </a:extLst>
              </p14:cNvPr>
              <p14:cNvContentPartPr/>
              <p14:nvPr/>
            </p14:nvContentPartPr>
            <p14:xfrm>
              <a:off x="4259130" y="3210006"/>
              <a:ext cx="574200" cy="72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CB1C164-5AEC-4D84-B94E-F3504E24806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50490" y="3201366"/>
                <a:ext cx="59184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FA69AC0-6AF2-493F-9022-4CA1E9D49866}"/>
                  </a:ext>
                </a:extLst>
              </p14:cNvPr>
              <p14:cNvContentPartPr/>
              <p14:nvPr/>
            </p14:nvContentPartPr>
            <p14:xfrm>
              <a:off x="5318250" y="3216846"/>
              <a:ext cx="2791440" cy="460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FA69AC0-6AF2-493F-9022-4CA1E9D4986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09250" y="3208206"/>
                <a:ext cx="2809080" cy="6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62EB7471-56DC-4244-9FB0-57E64E9A839C}"/>
              </a:ext>
            </a:extLst>
          </p:cNvPr>
          <p:cNvGrpSpPr/>
          <p:nvPr/>
        </p:nvGrpSpPr>
        <p:grpSpPr>
          <a:xfrm>
            <a:off x="8070450" y="2827326"/>
            <a:ext cx="271800" cy="250200"/>
            <a:chOff x="8070450" y="2827326"/>
            <a:chExt cx="271800" cy="25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FED884B-57BF-4DEB-A4D5-A5FAA5D239DF}"/>
                    </a:ext>
                  </a:extLst>
                </p14:cNvPr>
                <p14:cNvContentPartPr/>
                <p14:nvPr/>
              </p14:nvContentPartPr>
              <p14:xfrm>
                <a:off x="8070450" y="2905806"/>
                <a:ext cx="232560" cy="1717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FED884B-57BF-4DEB-A4D5-A5FAA5D239D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061450" y="2897166"/>
                  <a:ext cx="2502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E651D0C-F125-408B-BEC9-327E3F9570A0}"/>
                    </a:ext>
                  </a:extLst>
                </p14:cNvPr>
                <p14:cNvContentPartPr/>
                <p14:nvPr/>
              </p14:nvContentPartPr>
              <p14:xfrm>
                <a:off x="8197170" y="2827326"/>
                <a:ext cx="145080" cy="1681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E651D0C-F125-408B-BEC9-327E3F9570A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188170" y="2818686"/>
                  <a:ext cx="162720" cy="18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E39EDC4-B7D6-4BF5-97EC-AF0E30D40FC5}"/>
              </a:ext>
            </a:extLst>
          </p:cNvPr>
          <p:cNvGrpSpPr/>
          <p:nvPr/>
        </p:nvGrpSpPr>
        <p:grpSpPr>
          <a:xfrm>
            <a:off x="8566890" y="2759286"/>
            <a:ext cx="1504800" cy="350280"/>
            <a:chOff x="8566890" y="2759286"/>
            <a:chExt cx="1504800" cy="35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951BCB9-DFB6-4600-A893-DC61EDCE7807}"/>
                    </a:ext>
                  </a:extLst>
                </p14:cNvPr>
                <p14:cNvContentPartPr/>
                <p14:nvPr/>
              </p14:nvContentPartPr>
              <p14:xfrm>
                <a:off x="8568690" y="2772606"/>
                <a:ext cx="24480" cy="1738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951BCB9-DFB6-4600-A893-DC61EDCE780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559690" y="2763966"/>
                  <a:ext cx="421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F84787D-150C-41C1-9FA8-CFA4F0FDAA76}"/>
                    </a:ext>
                  </a:extLst>
                </p14:cNvPr>
                <p14:cNvContentPartPr/>
                <p14:nvPr/>
              </p14:nvContentPartPr>
              <p14:xfrm>
                <a:off x="8566890" y="2781966"/>
                <a:ext cx="146880" cy="1458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F84787D-150C-41C1-9FA8-CFA4F0FDAA7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558250" y="2772966"/>
                  <a:ext cx="1645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1FCD191-B666-4F22-A11C-8A4DF075FA4F}"/>
                    </a:ext>
                  </a:extLst>
                </p14:cNvPr>
                <p14:cNvContentPartPr/>
                <p14:nvPr/>
              </p14:nvContentPartPr>
              <p14:xfrm>
                <a:off x="8762370" y="2759286"/>
                <a:ext cx="101520" cy="1929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1FCD191-B666-4F22-A11C-8A4DF075FA4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753370" y="2750646"/>
                  <a:ext cx="1191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9F23909-5E97-48AC-B90A-3E53A8D7FD4C}"/>
                    </a:ext>
                  </a:extLst>
                </p14:cNvPr>
                <p14:cNvContentPartPr/>
                <p14:nvPr/>
              </p14:nvContentPartPr>
              <p14:xfrm>
                <a:off x="8876850" y="2871966"/>
                <a:ext cx="99000" cy="190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9F23909-5E97-48AC-B90A-3E53A8D7FD4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867850" y="2862966"/>
                  <a:ext cx="1166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3E466D2-5ACC-41C5-B976-939E6AD4A9F9}"/>
                    </a:ext>
                  </a:extLst>
                </p14:cNvPr>
                <p14:cNvContentPartPr/>
                <p14:nvPr/>
              </p14:nvContentPartPr>
              <p14:xfrm>
                <a:off x="9053970" y="2802486"/>
                <a:ext cx="356760" cy="1350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3E466D2-5ACC-41C5-B976-939E6AD4A9F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045330" y="2793846"/>
                  <a:ext cx="3744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9B7ECB7-1868-4581-8B06-6E16AD2C4E4F}"/>
                    </a:ext>
                  </a:extLst>
                </p14:cNvPr>
                <p14:cNvContentPartPr/>
                <p14:nvPr/>
              </p14:nvContentPartPr>
              <p14:xfrm>
                <a:off x="9448170" y="2853606"/>
                <a:ext cx="36000" cy="2559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9B7ECB7-1868-4581-8B06-6E16AD2C4E4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439530" y="2844966"/>
                  <a:ext cx="5364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32933A8-33CF-49CD-9261-342A79D9F1A5}"/>
                    </a:ext>
                  </a:extLst>
                </p14:cNvPr>
                <p14:cNvContentPartPr/>
                <p14:nvPr/>
              </p14:nvContentPartPr>
              <p14:xfrm>
                <a:off x="9424770" y="2796726"/>
                <a:ext cx="187560" cy="1832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32933A8-33CF-49CD-9261-342A79D9F1A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415770" y="2787726"/>
                  <a:ext cx="2052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7F04412-0013-423F-8BF5-48E074E6A525}"/>
                    </a:ext>
                  </a:extLst>
                </p14:cNvPr>
                <p14:cNvContentPartPr/>
                <p14:nvPr/>
              </p14:nvContentPartPr>
              <p14:xfrm>
                <a:off x="9644730" y="2807526"/>
                <a:ext cx="286920" cy="1944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7F04412-0013-423F-8BF5-48E074E6A52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635730" y="2798886"/>
                  <a:ext cx="3045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30968B7-1588-4BA9-B0FC-9FF143BB6FA7}"/>
                    </a:ext>
                  </a:extLst>
                </p14:cNvPr>
                <p14:cNvContentPartPr/>
                <p14:nvPr/>
              </p14:nvContentPartPr>
              <p14:xfrm>
                <a:off x="9982050" y="2877366"/>
                <a:ext cx="89640" cy="1310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30968B7-1588-4BA9-B0FC-9FF143BB6FA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973050" y="2868366"/>
                  <a:ext cx="107280" cy="14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8B105E3-E540-433A-95D3-A4EE0CE10A79}"/>
              </a:ext>
            </a:extLst>
          </p:cNvPr>
          <p:cNvGrpSpPr/>
          <p:nvPr/>
        </p:nvGrpSpPr>
        <p:grpSpPr>
          <a:xfrm>
            <a:off x="10378050" y="2774046"/>
            <a:ext cx="969480" cy="372600"/>
            <a:chOff x="10378050" y="2774046"/>
            <a:chExt cx="969480" cy="37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8A96215-F363-4DE6-9E39-A7A9FE24C554}"/>
                    </a:ext>
                  </a:extLst>
                </p14:cNvPr>
                <p14:cNvContentPartPr/>
                <p14:nvPr/>
              </p14:nvContentPartPr>
              <p14:xfrm>
                <a:off x="10382370" y="2889606"/>
                <a:ext cx="15120" cy="2570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8A96215-F363-4DE6-9E39-A7A9FE24C55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373370" y="2880606"/>
                  <a:ext cx="3276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52A84B7-0CDE-46E7-A08D-BA121F11B64B}"/>
                    </a:ext>
                  </a:extLst>
                </p14:cNvPr>
                <p14:cNvContentPartPr/>
                <p14:nvPr/>
              </p14:nvContentPartPr>
              <p14:xfrm>
                <a:off x="10378050" y="2847126"/>
                <a:ext cx="100080" cy="1227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52A84B7-0CDE-46E7-A08D-BA121F11B64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369050" y="2838486"/>
                  <a:ext cx="1177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D3A1D85-346D-4F21-AE50-59E232D0192F}"/>
                    </a:ext>
                  </a:extLst>
                </p14:cNvPr>
                <p14:cNvContentPartPr/>
                <p14:nvPr/>
              </p14:nvContentPartPr>
              <p14:xfrm>
                <a:off x="10488210" y="2879166"/>
                <a:ext cx="90720" cy="1026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D3A1D85-346D-4F21-AE50-59E232D0192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479210" y="2870166"/>
                  <a:ext cx="1083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7F6F166-8636-4657-87E1-5B83A51F7523}"/>
                    </a:ext>
                  </a:extLst>
                </p14:cNvPr>
                <p14:cNvContentPartPr/>
                <p14:nvPr/>
              </p14:nvContentPartPr>
              <p14:xfrm>
                <a:off x="10605930" y="2881326"/>
                <a:ext cx="51840" cy="972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7F6F166-8636-4657-87E1-5B83A51F752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597290" y="2872686"/>
                  <a:ext cx="694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B5BE1BB-0F45-4BBD-B76C-924229297392}"/>
                    </a:ext>
                  </a:extLst>
                </p14:cNvPr>
                <p14:cNvContentPartPr/>
                <p14:nvPr/>
              </p14:nvContentPartPr>
              <p14:xfrm>
                <a:off x="10688730" y="2774046"/>
                <a:ext cx="131040" cy="2325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B5BE1BB-0F45-4BBD-B76C-92422929739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680090" y="2765406"/>
                  <a:ext cx="1486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5D5E174-5453-4A9A-8960-464FC29ADA1E}"/>
                    </a:ext>
                  </a:extLst>
                </p14:cNvPr>
                <p14:cNvContentPartPr/>
                <p14:nvPr/>
              </p14:nvContentPartPr>
              <p14:xfrm>
                <a:off x="10879170" y="2862606"/>
                <a:ext cx="139320" cy="1450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5D5E174-5453-4A9A-8960-464FC29ADA1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870530" y="2853606"/>
                  <a:ext cx="1569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6A2572F-471E-4C5B-9B46-7456ECDD662A}"/>
                    </a:ext>
                  </a:extLst>
                </p14:cNvPr>
                <p14:cNvContentPartPr/>
                <p14:nvPr/>
              </p14:nvContentPartPr>
              <p14:xfrm>
                <a:off x="11085810" y="2926326"/>
                <a:ext cx="150840" cy="842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6A2572F-471E-4C5B-9B46-7456ECDD662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077170" y="2917686"/>
                  <a:ext cx="1684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BB565F5-2958-4E9B-BE34-5AFD44D30556}"/>
                    </a:ext>
                  </a:extLst>
                </p14:cNvPr>
                <p14:cNvContentPartPr/>
                <p14:nvPr/>
              </p14:nvContentPartPr>
              <p14:xfrm>
                <a:off x="11274090" y="2878806"/>
                <a:ext cx="73440" cy="1609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BB565F5-2958-4E9B-BE34-5AFD44D3055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265090" y="2869806"/>
                  <a:ext cx="91080" cy="17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DC0296A-79BF-483A-A4EC-B6A3930B9056}"/>
                  </a:ext>
                </a:extLst>
              </p14:cNvPr>
              <p14:cNvContentPartPr/>
              <p14:nvPr/>
            </p14:nvContentPartPr>
            <p14:xfrm>
              <a:off x="1229730" y="3658206"/>
              <a:ext cx="1780200" cy="608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DC0296A-79BF-483A-A4EC-B6A3930B905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221090" y="3649566"/>
                <a:ext cx="179784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731BE07F-3E60-4912-888C-992F3F9A38BB}"/>
                  </a:ext>
                </a:extLst>
              </p14:cNvPr>
              <p14:cNvContentPartPr/>
              <p14:nvPr/>
            </p14:nvContentPartPr>
            <p14:xfrm>
              <a:off x="4448130" y="4194246"/>
              <a:ext cx="2095920" cy="475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731BE07F-3E60-4912-888C-992F3F9A38B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439490" y="4185246"/>
                <a:ext cx="2113560" cy="6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5143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833</Words>
  <Application>Microsoft Office PowerPoint</Application>
  <PresentationFormat>Widescreen</PresentationFormat>
  <Paragraphs>224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CS 466/666 Algorithm Design and Analysis</vt:lpstr>
      <vt:lpstr>Today’s Plan</vt:lpstr>
      <vt:lpstr>Setup in Bongo</vt:lpstr>
      <vt:lpstr>First course in algorithms (CS 341)</vt:lpstr>
      <vt:lpstr>Second course in algorithms (CS 466/666)</vt:lpstr>
      <vt:lpstr>Modern techniques</vt:lpstr>
      <vt:lpstr>Randomized Algorithms</vt:lpstr>
      <vt:lpstr>Linear Algebra / Spectral Methods</vt:lpstr>
      <vt:lpstr>Continuous optimization / linear programming</vt:lpstr>
      <vt:lpstr>Motivating Example</vt:lpstr>
      <vt:lpstr>Probabilistic techniques</vt:lpstr>
      <vt:lpstr>Linear Programming</vt:lpstr>
      <vt:lpstr>Spectral techniques</vt:lpstr>
      <vt:lpstr>Course style</vt:lpstr>
      <vt:lpstr>Background</vt:lpstr>
      <vt:lpstr>Course administration</vt:lpstr>
      <vt:lpstr>Course project</vt:lpstr>
      <vt:lpstr>Short break</vt:lpstr>
      <vt:lpstr>Minimum Cut</vt:lpstr>
      <vt:lpstr>History</vt:lpstr>
      <vt:lpstr>Karger’s algorithm</vt:lpstr>
      <vt:lpstr>Observations</vt:lpstr>
      <vt:lpstr>Theorem</vt:lpstr>
      <vt:lpstr>Analysis</vt:lpstr>
      <vt:lpstr>Boosting success probability</vt:lpstr>
      <vt:lpstr>Improving running time (sketch)</vt:lpstr>
      <vt:lpstr>Combinatorial structure</vt:lpstr>
      <vt:lpstr>Discussions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466/666 Algorithm Design and Analysis</dc:title>
  <dc:creator>Lap Chi Lau</dc:creator>
  <cp:lastModifiedBy>Lap Chi Lau</cp:lastModifiedBy>
  <cp:revision>26</cp:revision>
  <dcterms:created xsi:type="dcterms:W3CDTF">2020-05-12T11:50:13Z</dcterms:created>
  <dcterms:modified xsi:type="dcterms:W3CDTF">2020-05-12T16:48:02Z</dcterms:modified>
</cp:coreProperties>
</file>