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387" r:id="rId4"/>
    <p:sldId id="366" r:id="rId5"/>
    <p:sldId id="382" r:id="rId6"/>
    <p:sldId id="388" r:id="rId7"/>
    <p:sldId id="399" r:id="rId8"/>
    <p:sldId id="368" r:id="rId9"/>
    <p:sldId id="400" r:id="rId10"/>
    <p:sldId id="401" r:id="rId11"/>
    <p:sldId id="402" r:id="rId12"/>
    <p:sldId id="389" r:id="rId13"/>
    <p:sldId id="367" r:id="rId14"/>
    <p:sldId id="403" r:id="rId15"/>
    <p:sldId id="390" r:id="rId16"/>
    <p:sldId id="404" r:id="rId17"/>
    <p:sldId id="391" r:id="rId18"/>
    <p:sldId id="392" r:id="rId19"/>
    <p:sldId id="393" r:id="rId20"/>
    <p:sldId id="394" r:id="rId21"/>
    <p:sldId id="406" r:id="rId22"/>
    <p:sldId id="312" r:id="rId23"/>
    <p:sldId id="40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30T15:21:56.945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16178 3662 174 0,'-1'-1'119'16,"1"0"-6"-16,0 0 10 15,0 0 12-15,0 0 6 16,0 0-4-16,0 0-20 15,0 0-14-15,-1 0-32 0,0 1-12 16,0 0-18-16,0 15-3 16,-2 30 4-16,-1-34 5 15,4 8 12-15,-3-4 3 16,2 9-4-16,-2 4-4 16,-1 6-16-16,3 7-7 15,-1-1-13-15,2 7-6 16,-1 1-5-16,-1 2-2 15,2 0-2-15,1-3 0 16,1 5 0-16,-1 1 1 16,1 7 5-16,-1 11 4 0,-1 0 7 15,0 3-2-15,0 2-2 16,-1-7-5-16,0 4-4 16,-1-3-1-16,1 1-3 15,0-3 0-15,2 1-1 16,-1 1 1-16,-1-1-1 15,0 2 0-15,-2-1 0 16,-2 1 0-16,3 0 1 16,0-2 1-16,0-4 0 15,-1-1-1-15,3-3 0 16,0 6-1-16,-2-2 0 16,3 4-1-16,-2-8 2 15,0 0-1-15,-1-2 3 0,-4-1 0 16,6 3-1-16,-4-6-1 15,4 5 0-15,-1-6 1 16,1 8 0-16,0 1 1 16,0 5-1-16,3 1-1 15,1-4-1-15,3 2 0 16,0-5-2-16,2 6 0 16,-3-7 1-16,-2 0 0 15,1 3 1-15,-1-1 0 0,0 7 1 16,-2-8 0-16,0 1 1 15,-2-4 0-15,2 3-1 16,1 7-1-16,2-4 0 16,-3 2 0-16,-2-2-1 15,1-8 0-15,0 0-1 16,1-1 1-16,3 0 0 16,-2 6 0-16,0-3 0 15,1-1 0-15,-1-1-1 16,1-1 1-16,-2-7-1 15,3 1 0-15,-3 2 1 16,0-2-1-16,3 7 1 16,-2 1-1-16,2-7 0 15,0 0 1-15,1-1-1 16,0-4 0-16,1 2 0 0,4 4 0 16,-5-4 0-16,2 3 2 15,-4-1 0-15,-5-7-1 16,3 0 1-16,-1 1 0 15,-1-9 6-15,3-1 3 16,-3-7 4-16,0-5 0 16,0 7-2-16,1-2 0 15,-1 0-4-15,4 3 0 0,-4-6 0 16,-1 0 0-16,-3-2-1 16,2-6 0-16,0-1-3 15,-2-5 0-15,4-3-2 16,-3-1 0-16,2 0 0 15,1 3 0-15,-2 0-1 16,2 2 1-16,-2-1-1 16,3-1 0-16,-2-5-21 15,0-3-23-15,-2-13-417 16,-4-16 329-16</inkml:trace>
  <inkml:trace contextRef="#ctx0" brushRef="#br0" timeOffset="3149.03">18888 4295 478 0,'31'-12'321'0,"-30"9"-35"16,3 2-61-16,-10-6-8 0,4 5-67 15,1 0-21 1,-1 1-33-16,1 0-13 0,0 0-18 16,0 0-10-16,-19-5-29 15,-30-4-13-15,17 12-13 16,7 9-3-16,-2-1-2 16,7 2-1-16,6-1-3 15,3-1-2-15,7 2-5 16,3 2-2-16,4 2-2 15,5-1 0-15,5 2 7 16,4 0 3-16,9 0 10 16,-1-3 0-16,8 1 6 15,-2 0 0-15,-10-1 7 16,4 4 5-16,-13-4 10 16,3 0 4-16,-9-2 17 15,-2-3 11-15,-10-5 19 0,-6-1 5 16,2 2-11-16,-9-3-11 15,-3 3-28-15,1-4-8 16,-11-5-16-16,4 0-8 16,9 3-18-16,1 1-25 15,9 0-67-15,6 0-43 16,4-5-106-16,5-5-112 16,13-10 241-16</inkml:trace>
  <inkml:trace contextRef="#ctx0" brushRef="#br0" timeOffset="3378.34">19076 4133 998 0,'2'1'421'0,"3"-3"-247"16,1 9-20-16,-3 0-13 15,-5-4-26-15,0 16-20 16,-4 0-12-16,2 17-40 15,5 12-10-15,0-4-19 16,4 1-5-16,1-11-3 16,-3-6 1-16,-1-4 3 15,1-3 2-15,-2-8-75 0,0-3-70 16,2-1 82-16</inkml:trace>
  <inkml:trace contextRef="#ctx0" brushRef="#br0" timeOffset="3659.81">19311 4276 1113 0,'4'-8'481'16,"-7"9"-259"-16,-5 1-47 0,-8 6-38 16,2 3-52-16,-7 4-46 15,1 2-10-15,-1-4-8 16,4 0-1-16,3-4-4 15,2-1-3-15,7 1-9 16,3 2-1-16,2 2-4 16,5 4 0-16,4-2 1 15,5 4 0-15,3-4 6 16,-2-1-1-16,1-2 1 16,-5-5 0-16,-1-2-25 15,0-2-65-15,5-6 57 16</inkml:trace>
  <inkml:trace contextRef="#ctx0" brushRef="#br0" timeOffset="3880.51">19494 4387 1120 0,'-4'5'464'16,"8"3"-291"-16,0 1 2 15,-3 3-38-15,3 3-41 16,-7 3-46-16,-4-4-17 0,4 4-19 16,10-3-5-16,-6-7-32 15,8-1-61-15,-4-10-208 16,-1-14 192-16</inkml:trace>
  <inkml:trace contextRef="#ctx0" brushRef="#br0" timeOffset="4049.06">19463 4198 1244 0,'0'0'477'0,"3"0"-376"16,4 5 10-16,-6-1-37 16,3 0-35-16,3 4-44 15,-5-8-85-15,23 5 61 16</inkml:trace>
  <inkml:trace contextRef="#ctx0" brushRef="#br0" timeOffset="4328.5">19781 4283 999 0,'-1'-1'444'0,"-4"-3"-255"0,5 9-57 16,0 6-3-16,0 8-53 16,0 7-7-16,-1 8-6 15,1 5-9-15,1 7-15 16,6 3-7-16,1-6-17 16,5 0-3-16,-3-9-6 15,-4-6 0-15,3 0 0 16,-2-4 6-16,-1-3-92 15,3-4-75-15,-4-8 97 16</inkml:trace>
  <inkml:trace contextRef="#ctx0" brushRef="#br0" timeOffset="4609.93">19789 4303 1014 0,'18'-3'418'0,"7"3"-315"16,0-1 19-16,8 6-7 16,-13-1-50-16,-3 4 1 0,-1 5-3 15,-13-1 1 1,11 8 4-16,-12 0 0 0,-1 2-6 16,-1 1-3-16,-8-3 4 15,-4-1 0-15,-3-3-5 16,5 1-7-16,-10-7-18 15,8-2-15-15,-8-6-56 16,-4-8-40-16,14 4-115 16,4 2-66-16,8-10 160 15</inkml:trace>
  <inkml:trace contextRef="#ctx0" brushRef="#br0" timeOffset="8861.61">21473 4122 930 0,'-2'1'394'0,"0"-1"-244"16,12 7 3-16,-10-7-80 15,-1 1-28-15,6-1-30 16,-6-1-6-16,1 1 1 16,7 1 2-16,15 6 2 15,37 18 3-15,-38-15 6 16,-5-4 2-16,-1 7-2 15,-4-5-1-15,-4 10-3 16,-1 6 1-16,-9-4 3 0,-2 6 0 16,-7-7 1-16,-5-4-1 15,-4 0-1-15,-1-3 0 16,3-2-3-16,1 1-1 16,1-6-5-16,-4 0-3 15,8 0-8-15,-5-5-3 16,15 2-15-16,2 0-8 15,5 2-2-15,-4-4-1 16,12 3 13-16,17 7 8 0,30 12 5 16,-34-11 2-16,1 3 8 15,-3 3 2-15,-4 3 6 16,-3-2 2-16,-5-1 2 16,-2 0 4-16,-8-3 14 15,-1 0 10-15,-6-2 16 16,-6-5 5-16,-4-1-11 15,1 1-8-15,-3-5-19 16,0-2-9-16,1 0-49 16,2 0-43-16,5-4-114 15,6-1-89-15,9-6 169 16</inkml:trace>
  <inkml:trace contextRef="#ctx0" brushRef="#br0" timeOffset="9086.82">21933 4421 1243 0,'0'0'505'16,"0"0"-328"-16,-2 0-3 16,2-1-65-16,0 1-31 0,0 0-45 15,1 0-13-15,5 0-12 16,-6-1-2-16,6 0-6 15,3 0 3-15,7-1-140 16,31-3-450-16,-12 2 409 16</inkml:trace>
  <inkml:trace contextRef="#ctx0" brushRef="#br0" timeOffset="9577.91">22534 4358 833 0,'-45'-38'455'0,"39"33"-102"16,-4-1-164-16,-1 1-8 15,5 5-87-15,1 1-26 16,1 0-47-16,-5 6-15 16,2 3-12-16,0 3-5 0,5 6-4 15,3 4 1-15,0 5 5 16,13 6 2-16,-6-6 3 16,-3-3 1-16,5-4-5 15,-5-8-4-15,9-5-40 16,0-8-46-16,7-7-174 15,1-7 173-15</inkml:trace>
  <inkml:trace contextRef="#ctx0" brushRef="#br0" timeOffset="9875.86">22722 4352 1014 0,'-5'0'430'0,"3"12"-254"16,0 5 3-16,0 5-67 0,1 2-23 15,2 2-36 1,3-1-17-16,4-5-11 16,3 1-3-16,2-9-3 0,-2-5-2 15,3-4-6-15,-1-6-1 16,-1-3-2-16,-2-7 2 16,-2-2 2-16,-4-4 2 15,-3 0 7-15,-4 0 6 16,-10 1-4-16,-4 3-2 15,-9-2-12-15,2 3-9 0,3 7-7 16,2 3-6-16,7 6-14 16,5 4-9-16,5 1-42 15,4 3-60-15,10 0 90 16</inkml:trace>
  <inkml:trace contextRef="#ctx0" brushRef="#br0" timeOffset="10156.32">23074 4073 1131 0,'-8'10'455'0,"6"-6"-305"0,-4 1-46 15,-1 17-24-15,-1 3-32 16,1 18-19-16,5 9-4 16,-2-2-10-16,2 2-1 15,5-10-1-15,5-2-2 16,0-9-4-16,3-7-2 16,-3-7-44-16,1 0-77 0,3-16 77 15</inkml:trace>
  <inkml:trace contextRef="#ctx0" brushRef="#br0" timeOffset="10506.28">23249 4327 981 0,'1'7'397'0,"-5"16"-258"16,-4 0-17-16,6 4-10 15,-1 0-35-15,6-5-24 16,5-2-19-16,3-4-11 16,3-4 2-16,2-4-4 15,1-2-2-15,0-8-3 16,4 2-3-16,-7-8 0 0,0-4 2 16,-5-6-1-16,-9-2 4 15,4 1 17-15,0 2 1 16,-16 0 0-16,-2 0-1 15,-16 4-23-15,-3 2-8 16,9 7-15-16,5 4-11 16,8 3-12-16,4 0-8 15,9 5-89-15,3 0-82 0,14-1 134 16</inkml:trace>
  <inkml:trace contextRef="#ctx0" brushRef="#br0" timeOffset="10842.18">23567 4334 959 0,'-3'6'396'0,"4"8"-258"16,-1 1 6-16,2 4-37 15,0 3-26-15,-1-1-23 16,2 1-10-16,-3-7-11 15,-3-3 6-15,2-4 17 16,-3-3 10-16,3-2 11 16,-3-3-2-16,3-1-19 0,0-1-11 15,0 1-19-15,0 0-12 16,0 0-18-16,-4-7-10 16,1-7-10-16,1-29 0 15,14 29 3-15,-5-2 4 16,10 3 1-16,-1 2-5 15,-1 5-70-15,0 1-69 16,-2 6 98-16</inkml:trace>
  <inkml:trace contextRef="#ctx0" brushRef="#br0" timeOffset="11050.01">23878 4393 1035 0,'1'6'461'16,"-1"2"-258"-16,-3 5-45 15,5 6-30-15,-3 1-55 16,-1 3-16-16,3 0-33 16,3-2-10-16,-4-9-6 15,-1-5-3-15,2-6-45 16,-5-4-60-16,10-13 64 15</inkml:trace>
  <inkml:trace contextRef="#ctx0" brushRef="#br0" timeOffset="11211.26">23835 4211 1093 0,'7'-4'403'16,"4"4"-347"-16,1 1 9 0,0-1-40 15,-6-5-12-15,6 5-88 16,-7-1-72-16,1 7 91 16</inkml:trace>
  <inkml:trace contextRef="#ctx0" brushRef="#br0" timeOffset="11641.7">24065 4354 647 0,'0'11'377'16,"2"2"-89"-16,-2-2-40 15,0 0-31-15,-1 0-47 16,-2 0-25-16,0 1-36 16,-6-1-30-16,2 2-36 0,3 2-12 15,-3-4-18-15,7 1 0 16,-2-8-3-16,2 1-4 15,0-6-8-15,0 0-6 16,0 0-12-16,0 0-4 16,1-7-5-16,4-8-4 15,21-27 3-15,-11 30 4 16,3 0 11-16,-1 2 6 16,0 2 6-16,-3 2 3 0,-1 7 1 15,-2 3 4-15,0 10 27 16,-2 6 10-16,-6 9 18 15,-4 2 0-15,-1 6-21 16,1-3-9-16,2-7-18 16,3-10-8-16,2-6-36 15,-1-8-60-15,2-6-96 16,2-1 112-16</inkml:trace>
  <inkml:trace contextRef="#ctx0" brushRef="#br0" timeOffset="12047.88">24365 4611 1203 0,'19'6'473'0,"-7"-6"-327"16,4-6 8-16,-2-4-45 0,6-3-22 15,-6-8-34-15,-7 1-19 16,1-4-8-16,-7-3 1 15,-5 4 7-15,2 2 3 16,-10 3-1-16,-1 2-6 0,3 4-15 16,1 3-7-1,-1 7-11-15,5 5-5 0,2 11-8 16,1 7-4-16,3 13 3 16,-1 4 3-16,0 5 16 15,-1 3 6-15,1-2 7 16,5 1 2-16,5 2-1 15,-2-3-1-15,5 4-1 16,2 1-1-16,-8-11 1 16,1 0 0-16,-5-12 15 15,-3-7 11-15,-4-2 21 16,-1-5 7-16,-13-11-7 16,-5-2-12-16,-3-11-72 15,-4-4-39-15,1-3-110 16,1 0-66-16,7-4 152 15</inkml:trace>
  <inkml:trace contextRef="#ctx0" brushRef="#br0" timeOffset="12476.67">25617 4409 872 0,'-2'-1'369'0,"1"1"-191"15,0 0-26-15,-3 10 9 16,2 18-25-16,1 33-32 15,2-30-24-15,0-7-35 16,-1-9-11-16,1-11-65 16,-1-4-68-16,3-14 62 15</inkml:trace>
  <inkml:trace contextRef="#ctx0" brushRef="#br0" timeOffset="12936.13">25514 4294 812 0,'13'0'364'15,"10"5"-184"-15,-1 0 23 16,4 2-92-16,0 0-16 16,2 2-37-16,-3 0-7 15,-4 3-2-15,-1 6 2 0,-5-1 8 16,-4 3 5-16,-9 0 1 15,-2 0-5-15,-5 4-18 16,0-1-11-16,0-2-14 16,2 0-4-16,2-10-5 15,-1-3 0-15,2-5-7 16,0-7-10-16,2-5-19 16,4-4-5-16,6-6 2 15,4-2 8-15,5-1 16 16,6 2 2-16,-5 8 4 15,0 5-1-15,-4 7-1 16,-12 3 2-16,4 10 17 16,-10 5 13-16,4 10 16 15,7 5 5-15,-6-1-12 16,1-3-9-16,-4-9-11 0,0-7-8 16,3-4-41-16,-4-4-60 15,18-7 58-15</inkml:trace>
  <inkml:trace contextRef="#ctx0" brushRef="#br0" timeOffset="13587.82">26925 4236 931 0,'8'3'380'16,"-6"8"-239"-16,-1 3 4 15,0-1-30-15,1 18-26 16,-5 10-35-16,1 2-16 16,2-7-16-16,-4-6-2 15,1-8-2-15,3-2 1 16,-6-10 15-16,8-2 7 15,-2-4 15-15,2-4 3 0,-1 0-9 16,-2 0-7-16,0 0-16 16,1 0-7-16,0 0-12 15,0 0-5-15,0 0-3 16,0 0 0-16,14 5 1 16,15 6 3-16,29 6 3 15,-24-12 0-15,-5 1 2 16,-2-5-1-16,-6 2 0 15,-7-1 6-15,-7-6-75 16,-5 9-63-16,-3-20 78 16</inkml:trace>
  <inkml:trace contextRef="#ctx0" brushRef="#br0" timeOffset="13997.2">27493 4209 806 0,'-12'6'401'16,"7"1"-98"-16,2 8-215 15,-1 7 13-15,4 12-41 16,4 10-6-16,-10-4-12 15,-2 1-6-15,1-6-3 16,4-3-2-16,6-10-11 16,-1-5-4-16,-2-7-22 15,1-5-40-15,-3-2-158 16,-5-4 136-16</inkml:trace>
  <inkml:trace contextRef="#ctx0" brushRef="#br0" timeOffset="14581.78">27764 4365 354 0,'13'-8'272'0,"-1"3"33"15,2-1-22-15,-5-3-54 16,8-1-43-16,-6-5-44 16,6 0-22-16,-9-5-32 15,-5-2-12-15,-1 0-26 16,-7 0-10-16,0 2-13 16,2 1-8-16,-7 3-14 15,-7 2-5-15,-3 8-17 16,-6 6-4-16,7 7 2 15,1 7 2-15,-1 1 6 16,4 4 4-16,5 0 0 16,3 1 3-16,6-2 2 15,1 2 3-15,3-4 6 0,2-1 4 16,2-1 2-16,0-4 0 16,0 2 2-16,2-1 0 15,-1 2 3-15,-1-1 0 16,0 2 4-16,-2 0 3 15,-1 5 12-15,0 5 5 0,-4 3 0 16,-2 2-4-16,-1 3-15 16,-5-7-7-16,7 1-7 15,-3-2 0-15,1-6 0 16,3 2 1-16,-2-5 4 16,1-1 1-16,-1-5-1 15,-3-13-2-15,3 4-6 16,-1-6-19-16,2 4-49 15,0 2-23-15,1-3-60 16,0 2-52-16,0 0 134 16</inkml:trace>
  <inkml:trace contextRef="#ctx0" brushRef="#br0" timeOffset="44612.06">20054 6010 618 0,'-32'-12'347'0,"30"9"-124"0,1 1-1 16,0 2-30-16,1 0-56 15,0 0-21-15,0 0-33 16,0 0-14-16,0 0-34 15,0 0-13-15,5 0-12 16,7-1-2-16,8 0-4 16,24-1-1-16,-25 6 0 15,3 4 1-15,-8-6-1 16,-3-2 1-16,-2 6 0 16,-4 9 0-16,-5 3 2 15,-1 7 2-15,-9-6 2 16,-3 1 2-16,-6-3 4 15,-1 0 2-15,-7-4-1 16,-2-5 1-16,0 0-4 16,9-3-1-16,3-3-6 15,-1 0-4-15,14 1-9 0,-1-3-4 16,16 5 0-16,15 4 1 16,2-1 6-16,8 4 4 15,-3-4 1-15,-1 0 4 16,0 2 1-16,-8 1 2 15,-5 5 3-15,-5 5 2 16,-11 1 6-16,-3 2 8 16,-10-4 12-16,-4-5 3 0,-7-2 4 15,-3-6-4-15,0-2-5 16,-2 3-4-16,-2-8-9 16,3 2-5-16,-3-3-10 15,5-4-4-15,7 1-8 16,4 0-9-16,7 1-43 15,-2-2-40-15,6 0-95 16,8-4-86-16,25-1 173 16</inkml:trace>
  <inkml:trace contextRef="#ctx0" brushRef="#br0" timeOffset="45002.51">20461 6281 753 0,'-7'1'424'16,"-8"-1"-88"-16,10-2-109 15,-3-1 1-15,2 1-83 16,14 2-42-16,-5-3-61 15,12 1-16-15,11-2-18 16,-8-3-1-16,17 4-2 16,-3 0 0-16,0 2-2 15,1 2-3-15,-7 1-133 16,-4-2 3-16,-6 4 64 16</inkml:trace>
  <inkml:trace contextRef="#ctx0" brushRef="#br0" timeOffset="45661.35">21034 6233 838 0,'-5'-9'378'0,"7"-4"-95"15,-2 0-103-15,-2-3 9 16,-11-1-31-16,0 6-72 16,-1 4-27-16,0 8-32 15,0 3-9-15,1 12-19 16,7 2-8-16,-9 7-10 16,16 6-1-16,-2 2 2 15,-9-1 3-15,18 2 8 16,-3-4 2-16,7-5 4 15,14 1 0-15,-1-14 0 16,-2-9 0-16,12-3-1 16,-4-9-1-16,2-5-18 15,2 0-14-15,-9-15-14 16,-5 1 0-16,-5-1 23 0,-5 4 17 16,-7 8 23-16,-4 4 6 15,-2 9 7-15,-5 3 1 16,-2 8-1-16,-2 2-1 15,2 11 4-15,2 2 2 16,5 1-4-16,5 4-3 16,5-8-11-16,3 0-3 15,6-4-3-15,3-3-1 0,8-8-1 16,-1-5-1 0,1-10 1-16,-5-6 0 0,-4-3 1 15,-6-4 1-15,-3 3 2 16,-2 3 6-16,-7-1 11 15,0 7 4-15,-18-2 4 16,-2 2-5-16,-14 6-16 16,-5 3-9-16,9 6-15 15,3 2-7-15,13 4-14 16,6-1-5-16,9 3-48 16,5 1-37-16,9-2-113 15,8 1-118-15,4-7 225 16</inkml:trace>
  <inkml:trace contextRef="#ctx0" brushRef="#br0" timeOffset="45885.22">21507 6099 1094 0,'-1'-5'497'0,"-1"5"-264"16,-1 6-50-16,-5 5-43 15,0 17-68-15,-3 6-29 0,7 12-28 16,2 1-4-16,3-2-7 16,8-5-1-16,3-5-4 15,11-1-2-15,-1-17-60 16,6-2-69-16,4-26 83 16</inkml:trace>
  <inkml:trace contextRef="#ctx0" brushRef="#br0" timeOffset="46257.73">21725 6186 1096 0,'-9'18'467'16,"4"5"-292"-16,-2-1-42 15,3 2-23-15,5 0-57 16,1-3-18-16,7 2-22 0,3 3-1 15,2-4-1-15,9 3 0 16,3-9-2-16,-1-9 0 16,4-5-2-16,-8-11 1 15,5-4 0-15,-7-5 0 16,-8-5 6-16,8 3 0 16,-25-3 0-16,-7 0-3 15,2 0-5-15,-11-1-1 0,0 4-1 16,9 8-1-1,-21 3-6-15,0 2-5 0,5 10-14 16,-1 2-7-16,14 7-22 16,5 4-31-16,12-3-121 15,6-1-149-15,13-3 220 16</inkml:trace>
  <inkml:trace contextRef="#ctx0" brushRef="#br0" timeOffset="46578.27">22048 6298 660 0,'1'6'387'0,"9"3"7"15,1 4-150-15,-4 0-24 16,-5-1-57-16,-2 3-63 16,-1-2-29-16,-3-1-31 0,3 2-7 15,-1-7-10-15,-1-4-3 16,-3-5-1-16,1-2 0 15,-2-2-5-15,4-2-6 16,-2-3-10-16,0-1-3 16,5-3-2-16,-3-1 1 15,4 0-2-15,3 1-3 0,4 0-6 16,2 0-1 0,9 2 4-16,-3 1 2 0,7 2 8 15,2 3 0-15,-4 2-1 16,1 4-6-16,-8 4-65 15,-4 1-87-15,-1 4 104 16</inkml:trace>
  <inkml:trace contextRef="#ctx0" brushRef="#br0" timeOffset="46775.86">22274 6282 825 0,'53'34'405'0,"-53"-29"-77"16,-2-1-113-16,0 9-15 16,-6-1-40-16,4 8-74 15,-4-2-35-15,3 0-37 0,2 3-7 16,-1-11-66-16,4 2-70 16,0-15-408-16,-3-17 356 15</inkml:trace>
  <inkml:trace contextRef="#ctx0" brushRef="#br0" timeOffset="46945.94">22277 6146 1080 0,'13'0'465'16,"4"0"-275"-16,-1 2-46 15,-2-2-15-15,-4 1-66 16,0 1-55-16,1-2-162 15,4 7-142-15,5 0 174 16</inkml:trace>
  <inkml:trace contextRef="#ctx0" brushRef="#br0" timeOffset="47585.7">22438 6187 330 0,'1'0'240'15,"-1"0"-44"-15,0 0 14 16,9 2-10-16,-4 7-30 15,3 7-15-15,6 33 11 16,-25-22-12-16,8 3-34 0,0 0-8 16,-4-6-26-16,7-5-12 15,-2-7-20-15,4-1-5 16,-1-10-12-16,-7-1-9 16,6-6-27-16,0-6-15 15,4-1-28-15,3-2-6 16,-3 0 6-16,-4 0 7 15,8-3 17-15,7 4 7 0,2-2 7 16,0 3 2-16,-2 10 0 16,-5 1 2-16,-2 11 11 15,4 8 6-15,0 9 14 16,-1 0 3-16,4 1-3 16,3-4-4-16,5-11-13 15,2-5-3-15,7-9-6 16,-5-12-3-16,7-1 0 15,2 2 1-15,-11-8 0 16,3 8 1-16,-19-7 4 16,0-1 4-16,-9 6 9 15,-4-1 4-15,2 6 2 16,-13 3-4-16,8 6-11 16,-8 2-7-16,-3 12-11 15,9 9-2-15,-4 10 0 16,12 12 3-16,6-1 5 0,5-1 3 15,15 6 1-15,2-3 0 16,4 8 0-16,4 4 0 16,-6 1 1-16,7 1 1 15,-10-4 1-15,-7-4 2 16,-10-10 22-16,-16-16 15 16,-10-8 24-16,3-4 7 15,-11-9-16-15,-1 1-18 0,-9-10-69 16,-6-12-43-16,12 3-107 15,4-4-53-15,12-13 142 16</inkml:trace>
  <inkml:trace contextRef="#ctx0" brushRef="#br0" timeOffset="48543.39">23789 6218 763 0,'6'-4'350'0,"-1"-1"-136"16,4 2-39-16,-4 4-12 16,-4 2-33-16,2 26-41 15,20 33-24-15,-15-26-31 16,10 0-6-16,-3-9-11 15,8-2-5-15,-12-16-5 16,-4-7-1-16,4-11-1 16,-2-1 2-16,4-7 1 15,1-6 1-15,-1 1 0 16,-9-3-1-16,4 11-3 16,1 9-3-16,-6 7 3 15,-3 5 1-15,3 9 6 0,-1 2 3 16,3 1 4-16,9 7 6 15,-3-11 5-15,4 1 2 16,3-8 1-16,-4-10 1 16,4-3 2-16,-3-3 1 15,-4-7-2-15,2 2-7 16,-4-11-12-16,-3-2-5 16,-2 0-40-16,-4 0-40 15,0 7-115-15,-5 3-67 16,6 13 150-16</inkml:trace>
  <inkml:trace contextRef="#ctx0" brushRef="#br0" timeOffset="48851.36">24238 6270 1170 0,'36'39'500'16,"-36"-27"-278"-16,0 6-57 15,-5-2-29-15,4 3-52 16,1 1-33-16,4-3-37 16,6-4-6-16,5-1-6 15,2-6-1-15,2-6-1 16,8 6-1-16,-7-15 1 16,2 1 0-16,-8-8-12 15,-10-7-8-15,-5 4-17 16,-4 0-9-16,-9 1-7 0,4 4 1 15,-15 1 2-15,-8 0-3 16,0 6-50-16,-5 2-70 16,15 2 110-16</inkml:trace>
  <inkml:trace contextRef="#ctx0" brushRef="#br0" timeOffset="49226.57">24415 6297 386 0,'19'0'312'16,"-5"0"9"-16,6 2-36 16,1 3-55-16,-7 5-64 15,-3 1-36-15,-8 8-39 16,-4-3-1-16,1 3-32 16,2-1-12-16,-1-7-24 15,3-1-7-15,-5-10-7 16,3 1 1-16,-3-2 1 15,0 0 2-15,0 0-3 16,-1 0-3-16,1 0-7 16,0 0-4-16,0-5-3 0,2-4 0 15,5-2 4-15,19-28 6 16,-9 30 22-16,-4 0 8 16,3 8 16-16,2 7-2 15,-5 6-11-15,-1 5-6 16,-4 3-10-16,-4-5-5 15,1 3-7-15,0 3-3 16,1-14-72-16,1-3-67 16,2-19 84-16</inkml:trace>
  <inkml:trace contextRef="#ctx0" brushRef="#br0" timeOffset="49413.19">24885 6207 1305 0,'2'47'485'0,"-4"8"-355"15,-3-7 9-15,8-3-33 16,3-4-27-16,3-13-68 16,-3-8-4-16,7-8-75 15,-2-10-70-15,11-18 87 16</inkml:trace>
  <inkml:trace contextRef="#ctx0" brushRef="#br0" timeOffset="49622.71">24777 6164 1381 0,'14'0'554'16,"11"1"-339"-16,-6 0 3 0,6 2-59 15,8 2-24-15,-16-3-69 16,3-1-19-16,-4 3-26 16,-16-4-58-16,9 1-123 15,8 2-69-15,-5 1 120 16</inkml:trace>
  <inkml:trace contextRef="#ctx0" brushRef="#br0" timeOffset="49796.85">24723 5911 1400 0,'-5'20'515'0,"-5"11"-393"16,-1 2-5-16,-1-5-38 15,0 5-38-15,3-11-122 0,1-9 56 16</inkml:trace>
  <inkml:trace contextRef="#ctx0" brushRef="#br0" timeOffset="51106.99">25696 6176 1101 0,'7'-63'462'15,"-5"57"-271"-15,1 11-10 16,-1 7-72-16,-2 7-31 15,0 13-49-15,-4-1-10 16,2 9-7-16,2 4-3 0,1-6-4 16,2-1-1-16,2-7-1 15,-4-8-1-15,-1-5 3 16,-2-4 3-16,-4-7-9 16,-1-2-8-16,-2-10-14 15,1-2-8-15,2-15 1 16,5 5 6-16,2-6 7 15,4-3 1-15,6 9 3 16,4 0-1-16,7 8 19 16,2 5 12-16,0 5 12 15,2 5 6-15,-9 9-10 16,7 3-3-16,-12 5-4 16,-6-2-1-16,-4 2-1 15,-10-3 1-15,-2-3 2 16,1 2 1-16,-11-7 0 0,-5-5-3 15,5-3-12-15,0-5-9 16,10 0-20-16,4 5-9 16,1-4-16-16,2-2-9 15,5 3-4-15,-2 0 3 16,0 0 17-16,12 2 13 16,17 1 16-16,30 0 5 0,-23-4 5 15,-7-8 4 1,9 4 27-16,1-6 12 0,5-1 17 15,4-2 5-15,-15-10-7 16,-5 3-5-16,-12-3-2 16,-8 3-1-16,-9 5-2 15,-4 1 1-15,-8 8-4 16,-1 2-4-16,-6 6-11 16,0 4-2-16,3 8-9 15,-2 2-1-15,13 13-4 16,-2-3-3-16,11 5-4 15,5-2 0-15,4-5-3 16,10 3-1-16,0-10-4 16,3-5-55-16,8-12-48 15,4-7 66-15</inkml:trace>
  <inkml:trace contextRef="#ctx0" brushRef="#br0" timeOffset="51699.5">27062 6374 785 0,'0'3'437'16,"2"-6"-93"-16,-1-3-92 15,-2 5-14-15,0 0-76 16,-1-10-32-16,-3-12-82 15,-8-24-18-15,-2 24-16 16,-8 3-4-16,1 8-13 16,2 3-7-16,5 11-13 0,4 8-3 15,-5 13 11-15,6 5 5 16,1 9 13-16,-2-1 4 16,13-1-3-16,-1 0-1 15,8-12-1-15,2-3 0 16,0-12-1-16,-1-6 0 15,3-10 1-15,7 0 0 0,2-8 1 16,-5-5 0-16,4 7 2 16,-6-4 2-16,-3 9 14 15,0 9 9-15,-7 4 15 16,-3 5 2-16,-2 3-9 16,0 4-8-16,0-1-15 15,-1-5-9-15,4-3-44 16,5-6-53-16,5-3-118 15,7-5-102-15,4-12 189 16</inkml:trace>
  <inkml:trace contextRef="#ctx0" brushRef="#br0" timeOffset="52037.39">27405 6231 1275 0,'-9'-2'502'0,"-7"3"-323"0,-2 3-20 16,-2 4-62-16,-3-3-10 16,13 3-43-16,9 4-19 15,1 1-15-15,8 6-4 16,3 3-2-16,-5 1-1 16,9 1 2-16,1-1 1 15,-1-2 3-15,4-3 2 16,-6 1 3-16,-1 2 0 0,-10-8 2 15,-6-4 6-15,-4 0 17 16,-4-3 9-16,-6-3 6 16,4 3-5-16,-14-11-31 15,-7-5-26-15,5-2-59 16,2-1-28-16,18-8-45 16,12-2-31-16,17-3-122 15,6-6 189-15</inkml:trace>
  <inkml:trace contextRef="#ctx0" brushRef="#br0" timeOffset="52444.02">27579 6166 873 0,'-6'-39'428'0,"7"39"-130"15,3 4-80-15,-3 10-61 16,-2 4-44-16,-4 18-60 16,-4 4-24-16,4 10-18 15,-4-4-3-15,7-1-4 16,3-6-4-16,3-17-49 15,6-1-79-15,2-21 84 16</inkml:trace>
  <inkml:trace contextRef="#ctx0" brushRef="#br0" timeOffset="52753.13">27756 6222 1134 0,'-9'1'453'0,"-14"9"-292"16,0-2-27 0,-1 2-45-16,3 0-18 0,6-4-27 15,0-1-22-15,6 2-13 16,2 1-1-16,3 3 2 16,2 4 7-16,1-1 11 15,1 4 4-15,1-4 1 16,2-3-4-16,4-1-7 15,0-5-4-15,4 3-3 16,3 2-1-16,3-2-2 16,0 4-2-16,3-6-5 15,1 0-3-15,-4-5-28 16,3-2-45-16,-7-10 46 16</inkml:trace>
  <inkml:trace contextRef="#ctx0" brushRef="#br0" timeOffset="53108.09">27815 6381 1214 0,'59'71'457'15,"-48"-73"-321"-15,1-8 1 16,7-3-13-16,-12-13-11 0,15-2-36 15,4 5-39-15,-11-4-23 16,4 5-1-16,-17 6-7 16,-3 0-6-16,-14 9-9 15,-1 3-5-15,0 5 3 16,-6 6 1-16,12 7 5 16,-3 4 2-16,3 5-2 15,9 1 0-15,-9-4-2 16,1-3-2-16,7 2-3 15,1 0-3-15,8 0-51 16,13 2-53-16,-1-12-155 16,5-1-147-16,16-7 261 15</inkml:trace>
  <inkml:trace contextRef="#ctx0" brushRef="#br0" timeOffset="53497.46">28257 6333 802 0,'-3'-12'420'15,"2"4"-121"-15,-9 0-62 16,-3 4-38-16,-1 4-65 0,-1 2-45 16,-4 10-68-16,2 0-15 15,3 12-12-15,4 5-2 16,6-2-2-16,4 7 2 16,2-16 2-16,0-9 3 0,8-2 3 15,-1-7 2-15,4-1 3 16,-2-5 0-16,2-9-6 15,0-1-10-15,2-7-22 16,5 5-4-16,-2-11 6 16,1-5 10-16,-3 0 23 15,1-1 5-15,-8 6 6 16,-11 5 8-16,2 14 29 16,-11 4 0-16,7 17-2 15,-3 7-5-15,-2 15-28 16,5 11 0-16,-3 5-1 15,7 0-1-15,7-2-4 16,0-7-4-16,4-9 4 16,10 3-45-16,-6-22-22 15,12-5 36-15</inkml:trace>
  <inkml:trace contextRef="#ctx0" brushRef="#br0" timeOffset="53892.47">29165 6262 901 0,'-5'13'434'16,"0"8"-196"-16,-1 34-20 16,2-29-38-16,0 4-68 0,-1-8-35 15,2-6-57-15,3-9-7 16,1-8-53-16,4-1-48 16,-3-19 56-16</inkml:trace>
  <inkml:trace contextRef="#ctx0" brushRef="#br0" timeOffset="54350.12">29061 6175 906 0,'0'2'379'0,"9"6"-186"16,3 0-22-16,7-3-36 15,-2-5-19-15,8 1-54 16,2 0-29-16,-1 4-23 15,1 7-2-15,-6-1-4 16,1 2-1-16,-8 3 1 16,1 2-1-16,0 0 2 15,-15-1-1-15,5 4 3 16,-7-7 0-16,-4 0 4 16,6 5 2-16,-5-9 4 15,5 1 3-15,-2-8-3 16,-3-9-6-16,4 0-12 0,-3-4-7 15,8 1-8-15,5 3 0 16,6-4 5-16,-6 0 1 16,10 0 11-16,5 5 12 15,-12 5 21-15,11 5 12 16,-15 7 12-16,-3 6-3 16,-4 2-11-16,1 2-7 15,-2 2-16-15,-10-9-6 0,13-3-40 16,-7-1-48-1,8-14-41-15,24-5 60 0</inkml:trace>
  <inkml:trace contextRef="#ctx0" brushRef="#br0" timeOffset="54888.52">29998 6123 665 0,'4'-4'381'16,"-4"-3"-79"-16,5 9-81 15,-3-2-26-15,2 11-64 16,2 7-27-16,-6 5-44 15,6 14-9-15,-11-1-9 16,-1 1-6-16,3 1-13 16,-3-4-8-16,8-3-8 0,7-2-3 15,-3-15-49-15,3-2-56 16,-1-15-458-16,2-11 383 16</inkml:trace>
  <inkml:trace contextRef="#ctx0" brushRef="#br0" timeOffset="55070.18">30018 6330 912 0,'3'1'423'0,"4"-1"-194"0,8 1-25 16,-2-1-33-16,14 0-41 16,1 0-35-16,2-2-50 15,3-4-14-15,-5-2-44 16,0 1-48-16,-5 0-152 15,-7 5 137-15</inkml:trace>
  <inkml:trace contextRef="#ctx0" brushRef="#br0" timeOffset="55291.81">30298 6134 1025 0,'13'5'407'0,"-9"13"-242"0,5 8-28 16,-9 6-29-16,-7-2-7 15,4 4-36-15,-5 0-33 16,5-3-21-16,7 2-5 16,-3-16-28-16,-1-6-49 15,3-10-200-15,3-11 180 16</inkml:trace>
  <inkml:trace contextRef="#ctx0" brushRef="#br0" timeOffset="55701.82">30453 6222 1055 0,'0'14'407'15,"-7"5"-271"-15,7 10-8 16,5 3-20-16,-2 0-6 15,-1-7-25-15,7-2-55 16,4-5-10-16,-2-8-3 16,5 0-1-16,-7-15 4 15,-5 0-3-15,6-8-6 16,-1-3-1-16,2 0-2 16,-1-4 0-16,-2 7 3 15,-2 3 1-15,-4 8-4 0,-1 3 0 16,0 11 7-16,1 2 1 15,2 6 15-15,0 0 8 16,4 2 4-16,-1-7-1 16,2-1-9-16,2-7-4 15,-1-9-2-15,-2-6 3 16,3-5 5-16,1 5 2 16,-1-12-5-16,1 3-2 0,-6-10-4 15,0-3-1 1,-6 0-17-16,0 1-26 0,-8 0-82 15,1 3-71-15,1 13 106 16</inkml:trace>
  <inkml:trace contextRef="#ctx0" brushRef="#br0" timeOffset="56494.56">31410 6287 961 0,'0'0'434'0,"-4"-2"-193"15,-1-4-47-15,-8 0-54 16,6-3-26-16,-7-3-41 0,1 3-29 16,-5 0-35-16,-8 2-9 15,5 8-20-15,-4 3-6 16,10 13-8-16,-2 9 4 16,3 8 14-16,5 0 7 15,2 2 10-15,4-6 4 16,6-10 0-16,2-10 1 15,6-3 0-15,0-10 1 16,0-3 1 0,-6 3 0-16,2-1-2 0,14-8-1 0,6-10-3 15,-2 3 0-15,-4 6 1 16,5 3 0-16,-12 3 0 16,2 4 3-16,-15 4 6 15,2 1 2-15,-3 8 3 16,-5 0-2-16,6 7-7 15,-5 3-4-15,3-4-3 16,10 6-1-16,-5-14-10 16,2-6-20-16,-4-2-91 15,-5-14 83-15</inkml:trace>
  <inkml:trace contextRef="#ctx0" brushRef="#br0" timeOffset="56859.24">31601 6381 1071 0,'6'12'436'15,"-4"2"-264"-15,0 5 10 16,-3-8-70-16,-3-3-1 16,1-2-29-16,-1-4-15 15,2-2-20-15,2 2-10 0,-1-3-38 16,1 0-15-16,0 0-13 15,0-8-3-15,3-5 14 16,15-35 5-16,-3 34 4 16,0 3 1-16,4 3 3 15,-3 7 4-15,-1 2 14 16,1 6 5-16,-4 0 6 16,1 4 1-16,-7-3-6 15,-6-2 2-15,0 4 2 16,-7-4-1-16,6 4-8 15,1 0-7-15,2-2-9 16,7 8-19-16,-6-13-115 16,7 5-103-16,-1-16 142 15</inkml:trace>
  <inkml:trace contextRef="#ctx0" brushRef="#br0" timeOffset="57488.48">32051 6287 1049 0,'-1'0'449'0,"0"0"-251"16,-7 0-51-16,-4-1-45 15,4 0-10-15,-36-11-6 16,25 3-20-16,9 4-34 16,-14 0-14-16,21 7-19 15,0 7-6-15,-8 6-4 16,6 7 0-16,-11 6 3 15,5-2 1-15,7 0-2 16,7 1-1-16,-1-10 2 16,9-2 2-16,-3-13 6 15,3-3 3-15,1-3-3 0,-7-12-18 16,13-3-29-16,-2-7-3 16,16-8 3-16,3 4 17 15,-4-1 30-15,-3 2 6 16,-12 5 7-16,-3 1 4 15,-11 5 12-15,-1 8 9 16,-6 2 12-16,0 1 1 16,-2 8-11-16,-2-1-10 0,-1 16-16 15,1 10-3-15,-1 8 3 16,0 10 4-16,6-2 6 16,-2-4 2-16,7-3 2 15,2-14-3-15,3-2-10 16,4-5-4-16,0-4-13 15,2-1-9-15,-1-5-57 16,0 0-46-16,3-2-173 16,4 7-103-16,7-8 240 15</inkml:trace>
  <inkml:trace contextRef="#ctx0" brushRef="#br0" timeOffset="58861.55">30272 7200 819 0,'-4'1'338'16,"2"1"-172"-16,-3-2 9 16,5 0-44-16,0 0-14 15,10 2-44-15,11 4-16 16,34 2 0-16,-37-14 0 16,13-6-14-16,8-1-11 15,-11-7-11-15,9 3-2 16,-17-3 2-16,-6 1 0 15,-7 2-2-15,-7-4 1 0,-5 6-1 16,-4 1-3-16,-6 1-6 16,1 13-2-16,-6-3-7 15,-7 0-2-15,10 9-4 16,-9-3-1-16,11 14-2 16,13 8 1-16,-6 6 1 15,12 4 1-15,-1 2 4 16,7 3 0-16,1-5 1 15,7 0 0-15,-2-10 1 16,-6-6-1-16,9-10-20 16,-3-3-48-16,7-10 45 15</inkml:trace>
  <inkml:trace contextRef="#ctx0" brushRef="#br0" timeOffset="59090.88">30661 7116 615 0,'11'-4'372'0,"1"12"7"0,1 1-140 15,3 7-39-15,-3 0-46 16,7 3-52-16,3 5-33 16,-3-1-36-16,4 1-7 0,-3 2-13 15,-11-7-4-15,7-1-5 16,-2 0-6-16,-4-10-52 15,1-3-36-15,-8-9-108 16,7-5-53-16,-3-6 156 16</inkml:trace>
  <inkml:trace contextRef="#ctx0" brushRef="#br0" timeOffset="59268.68">30922 7158 593 0,'-8'0'345'0,"2"9"-15"15,-15-1-100-15,10 8-32 16,2 4-22-16,-10-1-41 16,9 2-39-16,-6-2-60 15,3-3-16-15,4-3-17 16,-5-7-29-16,9-5-94 0,1-1-67 16,10-5 105-16</inkml:trace>
  <inkml:trace contextRef="#ctx0" brushRef="#br0" timeOffset="59743.21">31247 7212 623 0,'21'0'311'0,"-9"-2"-93"16,5-1-12-16,-13-4-5 15,-2 0-17-15,-7-4-23 16,-15-4-29-16,2 1-39 16,-3 1-9-16,-3 5-25 15,1 4-17-15,-3 5-35 16,-1 5-10-16,4 9-10 16,1 0 0-16,7 7 0 15,2-1 1-15,7 3 4 16,6 0 0-16,7-4 5 15,1-3 0-15,6-7 3 16,0-5 1-16,3-4 1 16,-1-3 0-16,1-2 1 0,4 2 0 15,1-9 1-15,1 1-1 16,-1-8 3-16,-1-2 2 16,-9 5 3-16,0 3 1 15,-10 7-1-15,-5 4-2 16,0 8-8-16,-5 7-1 15,-1 6-3-15,6 6-1 16,2-5 2-16,-1-4-2 0,7-3-29 16,-4-12-42-16,6-2-127 15,9-3 127-15</inkml:trace>
  <inkml:trace contextRef="#ctx0" brushRef="#br0" timeOffset="60296.31">31509 7173 992 0,'-14'15'425'0,"9"12"-250"15,0 4-28-15,-2 2-33 16,3-1-19-16,-4-7-7 16,1-4-21-16,4-9-30 15,2-5-7-15,1-6-7 16,0-2-8-16,3-6-9 15,0-3-5-15,3-4-5 16,1-7 3-16,5 3 0 0,-4-4 0 16,10 3-2-16,1 5 0 15,0 1 2-15,2 5 0 16,-5 2 7-16,-3 0 3 16,-3 9 5-16,-4 6 1 15,-4 4-1-15,-2 2 0 0,-1 4-1 16,0 1-1-16,-3-2-1 15,4 1 0-15,-1-10-1 16,1-4 0-16,2-5 3 16,-1-5 0-16,-1 4 1 15,0 0-1-15,5-12-7 16,4-4-3-16,21-27-5 16,-17 30-3-16,3 5-2 15,-3 0 0-15,2 9 13 16,-2 0 7-16,0 7 5 15,-1 0 3-15,-4 4-7 16,2 2 1-16,-3 3 5 16,6 2 2-16,-2-1-1 15,0-2-1-15,-2-2-4 16,-5 0-1-16,1-6-2 16,-3-4 0-16,0-4-7 0,-2-1-17 15,-2 1-75-15,1 0-54 16,0 0 79-16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30T16:30:06.21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7807 4969 679 0,'15'31'317'0,"-15"-31"-124"16,2 0 4-16,-3 1-21 15,1-1-34-15,0 0-44 16,0 0-10-16,0 0-10 15,0 0-5-15,7 16-16 16,15 28-12-16,-17-27-18 16,5 3-9-16,-5-9-10 15,3 5-1-15,-4-8 2 16,-1-5-32-16,-3-3-84 16,-6-6-96-16,-6-11 115 15</inkml:trace>
  <inkml:trace contextRef="#ctx0" brushRef="#br0" timeOffset="636.44">7715 4874 738 0,'12'3'369'0,"5"1"-148"0,2 0-9 15,2 2-120-15,2 0-31 16,3-2-42-16,4 0-7 15,0-3-12-15,0 1-12 16,-7 2-34-16,-7 2 0 16,-6 7 4-16,-4 5 13 0,-4 5 31 15,3 3 2-15,-3-3 25 16,2-1 10-16,-3-4 18 16,-2-9 8-16,-2 0-2 15,3-3-2-15,-1-6-7 16,0 0-7-16,1-1-19 15,-1-1-12-15,1 1-16 16,0 0-3-16,1-10-3 16,5-6 0-16,11-32 2 15,-7 29-1-15,4 2 1 16,-2 4 0-16,-1 10 4 16,0 4 6-16,1 10 14 15,1 5 9-15,1 8 12 16,-6 0 1-16,-2-2-4 15,-1-2-5-15,-4-8-10 16,3-3-2-16,-3-6-3 16,-1-2-2-16,1-2-3 15,-1 1-2-15,0 0-6 0,0 0-4 16,2-7-2-16,4-4-2 16,-3 2 0-16,38-24 0 15,-29 34 1-15,1-1 2 16,-4 1 0-16,1 5 3 15,-1 3 5-15,0 3 8 0,-4 5 7 16,-1-1 0-16,-2-2-6 16,0-1-7-16,1-4-14 15,3-3-55-15,5-5-153 16,4-2-380-16,-1-10 382 16</inkml:trace>
  <inkml:trace contextRef="#ctx0" brushRef="#br0" timeOffset="1032.83">8478 5111 925 0,'1'0'451'0,"0"-2"-165"16,-1 0-21-16,-1 0-78 15,0 1-39-15,1 0-61 16,0-16-21-16,-2-33-32 15,-8 28-9-15,-2 2-4 0,-2 7-2 16,2 7-8-16,-2 5-7 16,-3 10-17-16,4 5-4 15,1 4 0-15,4 3 2 16,6 1 9-16,2-3 3 16,4-1 3-16,7-5 1 15,1-6 2-15,-1-3 1 0,-2-4 3 16,1-3-1-16,-3-2 2 15,4 4-1-15,-3-5-3 16,-4 4-1-16,2 2-1 16,-6-1-2-16,0 1 1 15,0 0 1-15,0 0 1 16,0 0-1-16,0 0 0 16,0 0-2-16,0 0-35 15,11 2-49-15,5-1-134 16,30-3-119-16,-19-5 204 15</inkml:trace>
  <inkml:trace contextRef="#ctx0" brushRef="#br0" timeOffset="1371.77">8632 5097 361 0,'1'1'292'0,"4"1"63"16,-3-2-45-16,-2 0-80 16,0 0-39-16,0 0-57 15,0-1-17-15,9-1-31 0,2-3-14 16,1-2-25-16,25-25-10 15,-32 12-12-15,-4-1 1 16,-6 2 16-16,-6 2 7 16,-8 4 5-16,0 2-1 15,-1 6-18-15,3 1-9 0,7 7-20 16,2 5-9-16,7 11-12 16,2 6-2-16,6 7 7 15,2 4 6-15,3 3 12 16,3 0 5-16,0-1 9 15,0 2 3-15,0-7 4 16,-3 0 1-16,-4-4-1 16,-3-7 2-16,-9-7 8 15,-2-2 3-15,-9-5 1 16,-2-3-4-16,0-6-122 16,-1-6-81-16,12-14 97 15</inkml:trace>
  <inkml:trace contextRef="#ctx0" brushRef="#br0" timeOffset="1586.22">8893 5001 858 0,'12'16'547'0,"-12"-9"37"16,2 7-334-16,-4-1-7 15,-4 3-110-15,0-3-56 16,-3-7-48-16,5 1-14 15,-1-3-37-15,4-4-49 0,-2 1-106 16,2-2-82-16,0 0-167 16,0 0-102-16,-4-19 333 15</inkml:trace>
  <inkml:trace contextRef="#ctx0" brushRef="#br0" timeOffset="2048.98">8878 4929 660 0,'12'0'369'0,"0"5"-80"16,2 3-45-16,3 8-87 15,-5-1-13-15,-2 4-13 16,1 0-3-16,-7 2-24 16,-1-2-16-16,-2-4-31 15,-2-2-15-15,1-8-19 16,0-1-9-16,2-5-16 16,-2 0-13-16,0 0-36 15,0 0-12-15,1-6 4 16,2-3 10-16,0 5 30 0,-1-1 9 15,-2 5 5 1,0 0 0-16,0 0 4 0,4 0 6 16,7 1 12-16,-3 1 5 15,5 2 4-15,31 11-4 16,-20-15-9-16,5-5-4 16,5-6-6-16,-1-4 1 15,-4 1 0-15,-8 2 3 0,-11 2 11 16,-4 0 8-16,-13 1 5 15,-2 1 21-15,-1 4 14 16,-1 2-2-16,5 3 1 16,0 2-21-16,3 6-20 15,1 6-2-15,1 3 11 16,1 5 6-16,3-1 5 16,3-4-4-16,8-7-20 15,6-4-11-15,13-8-41 16,7-7-69-16,14-13 307 15,16-8-186-15</inkml:trace>
  <inkml:trace contextRef="#ctx0" brushRef="#br0" timeOffset="3157.48">12228 4571 928 0,'3'7'430'16,"2"1"-216"-16,-2 14-61 16,-3 6 4-16,0 14-67 15,0 8-22-15,2 0-26 16,4-3-11-16,5-12-17 16,2-6-5-16,6-14-5 15,4-4 1-15,0-11-59 16,-1-3-70-16,-6-9 80 15</inkml:trace>
  <inkml:trace contextRef="#ctx0" brushRef="#br0" timeOffset="3355.23">12049 4785 1056 0,'-3'-7'405'0,"24"5"-289"0,5-1-45 15,9-1 4 1,3 0-35-16,4 1-29 0,2 0-5 16,1 3-25-16,3 5-59 15,-11 3-232-15,-4 1 207 0</inkml:trace>
  <inkml:trace contextRef="#ctx0" brushRef="#br0" timeOffset="3736.22">12468 4801 416 0,'37'18'289'0,"-28"-15"33"15,-1 1-20-15,-3 2-56 16,-4 0-24-16,-4 2-44 16,-1 1-21-16,0 1-39 15,1-2-28-15,2-3-50 16,0-2-14-16,4-3-16 16,-3 0-4-16,0-1-12 15,0 0-14-15,0 0-25 16,0 0-10-16,2-11-10 15,2-5-1-15,10-22-11 16,-4 28-7-16,3 3-40 16,3 4-15-16,5 0 8 15,-2 2 15-15,2 1 58 16,-2 1 28-16,-1 1 19 0,2-1 23 16,-2 5 63-1,0-1 20-15,-3 3 39 0,-2 0-7 16,0 1-32-16,-1 0-8 15,0 0-14-15,-1 0-5 16,-2-4-18-16,-4 0-9 16,-4-3-9-16,-1-1-8 0,-1 0-6 15,0 0-36-15,0-1-104 16,0 1-86-16,0 0 116 16</inkml:trace>
  <inkml:trace contextRef="#ctx0" brushRef="#br0" timeOffset="3973">12729 4589 1289 0,'0'6'504'0,"0"-6"-315"16,2 1-62-16,-2-1-10 15,0 0-31-15,0 0-58 16,0 0 2-16,0 0-41 16,3 6 10-16</inkml:trace>
  <inkml:trace contextRef="#ctx0" brushRef="#br0" timeOffset="4178.22">12950 4741 1280 0,'1'13'495'0,"0"6"-360"0,-1 4-17 15,0 11-28-15,0 4-34 16,3 6-32-16,1-20-3 16,2 1-6-16,1 14-4 15,4-1-2-15,-8-18-1 16,-1-8 8-16,1-6-30 0,-3-7-119 15,2-2-104-15,-3 1 132 16</inkml:trace>
  <inkml:trace contextRef="#ctx0" brushRef="#br0" timeOffset="4417.82">12933 4743 918 0,'14'-3'425'0,"3"-2"-207"16,-2 5-15-16,9-1-89 15,-7 0-19-15,3 2-24 16,1 0-7-16,-5 5-22 16,-2-1-10-16,-9 7-5 15,-5 4 6-15,-12 6 6 16,-3 2 2-16,-5-3-6 16,2-4-6-16,2-7-20 15,4-7-38-15,4-3-117 16,7-9-456-16</inkml:trace>
  <inkml:trace contextRef="#ctx0" brushRef="#br0" timeOffset="4618.32">13164 4654 1044 0,'2'11'496'0,"0"6"-270"0,-2 2-37 16,0 8-40-16,-1 6-82 15,0-7-21-15,2-2-17 16,4-3-8-16,0-10-17 16,5-1-18-16,2-4-112 15,2-3-84-15,4 3 123 16</inkml:trace>
  <inkml:trace contextRef="#ctx0" brushRef="#br0" timeOffset="4927.12">13297 4873 997 0,'58'12'454'0,"-43"-11"-250"15,4-1-2-15,-3-8-80 0,2-2-40 16,-1-9-26-16,-4 1-4 16,-7-1-13-16,-1 3-5 15,-2 2 7-15,-6 0 3 16,-5 2 0-16,0 2-2 15,-12 2-17-15,13 6-9 16,1 1-16-16,-6 1-2 16,0 10-5-16,4 7 0 0,4 8 3 15,-2 1 1-15,-1-2-3 16,12-2-3 0,4-8-40-16,5-2-43 0,15-7-160 15,-5-5-334-15,20-9 389 16</inkml:trace>
  <inkml:trace contextRef="#ctx0" brushRef="#br0" timeOffset="5149.38">13692 4722 831 0,'-10'-2'511'16,"1"1"-15"-16,-3 1-240 16,1 4-23-16,1 6-76 15,2 3-38-15,4 3-52 16,4 0-17-16,7-2-24 15,6 1-6-15,5-2-5 16,-1-1-1-16,1-1 2 16,-5-4 1-16,-4 0 17 0,-5 1 14 15,-5-2 26-15,-6 2 5 16,-7-1-11-16,-5 1-15 16,-6-3-48-16,0-2-48 15,5-2-135-15,7-1-75 16,13-1 144-16</inkml:trace>
  <inkml:trace contextRef="#ctx0" brushRef="#br0" timeOffset="16112.12">10706 4855 353 0,'0'0'243'0,"0"0"8"0,0 0 5 16,0 0-45-16,0 0-32 16,0 0-45-16,0 0-16 15,2 0-36-15,8-1-15 16,1-4-19-16,0 0-9 16,28-48-9-16,-29 26-4 15,-3-2-5-15,-5 3 1 0,-5 1 7 16,-6 1 3-16,-7 7 4 15,-4 3-5-15,-3 8-15 16,0 6-8-16,-2 0-11 16,1 5-5-16,2 6-3 15,1 1 1-15,7 9 0 16,3-4 3-16,6 5 6 16,3 1 1-16,4-1 2 15,3 2 1-15,1-6-1 16,5-2 1-16,6-2 1 15,0-3 1-15,5-2 1 16,0-2 0-16,-1-3 0 16,0 1-2-16,-6 0 1 15,-1 2 1-15,-4 0 7 16,-5 2 8-16,0 4 20 16,-4 4 6-16,-3 4 1 0,0 4-1 15,-2 3-11-15,3 3-6 16,1-5-5-16,1-1-5 15,1-7-7-15,2-3 0 16,-3-6-4-16,1-4 1 16,-1 0-5-16,-1-3-1 15,0-2-67-15,0 0-42 16,0 0-123-16,0-1-95 0,0 0 208 16</inkml:trace>
  <inkml:trace contextRef="#ctx0" brushRef="#br0" timeOffset="20636.62">14813 4916 287 0,'37'29'242'16,"-33"-27"4"-16,1 0-20 15,-4 1 19-15,-1-3-61 16,0 0-22-16,0 0-18 15,-1 0-9-15,0 0-19 16,0 3-12-16,-2 7-32 16,-4 2-16-16,-27 29-27 15,13-32-8-15,5-1-9 16,-1-3-3-16,6-4-44 0,2 0-34 16,2-4-117-1,3 0-127-15,3-9 199 0</inkml:trace>
  <inkml:trace contextRef="#ctx0" brushRef="#br0" timeOffset="21864.77">15683 4787 437 0,'0'-1'260'0,"0"0"-27"15,0 0-21-15,0-1-28 16,3 1-44-16,0 1-43 16,0 1-12-16,-1 4-18 15,8 13-10-15,8 25-18 16,-18-30-5-16,-1-3-8 16,-1-2-3-16,-2-3-1 15,2 0 1-15,-2-4 2 0,-1 0-1 16,3-1 0-16,1-1-3 15,0 0-9-15,0 0-6 16,0-6-12-16,1-15-6 16,10-29-2-16,-2 25 0 15,9 6 10-15,-1 0 4 16,4 9 6-16,1 3 4 16,0 8 3-16,-3 6 1 15,-5 8 4-15,-1 2 2 0,-8 6 2 16,4 2-1-16,-4-2-2 15,0-2-3-15,4-6-5 16,-7-4-1-16,0-7-1 16,-1 0 1-16,-3-4 1 15,3-1-1-15,0 1-4 16,0 0-3-16,6-16-3 16,19-31-1-16,-14 27 0 15,-2 3 1-15,1 7 0 16,-2 3-1-16,-2 6-1 15,4 2-1-15,-2 10 3 16,-2 5 1-16,-1 6 6 16,-5 5 2-16,5-6-1 15,-5-2-1-15,6-5-1 16,8-5-54-16,-3-6 181 16,20-2-112-16</inkml:trace>
  <inkml:trace contextRef="#ctx0" brushRef="#br0" timeOffset="22285.44">16244 4835 954 0,'4'-4'430'16,"-4"-2"-176"-16,2-1-64 0,-2-6-11 16,-2 0-54-16,-2-1-64 15,-1-1-7-15,-9 1-12 16,2 3-9-16,-4 5-15 15,-3 3-6-15,2 7-12 16,-2 3-5-16,4 4-2 16,3 4 2-16,4 6 6 15,3 1 5-15,5-3 2 16,3-1-1-16,3-8-1 16,2-4 0-16,2-3-1 15,2-3 3-15,1-6 0 16,-1 1 0-16,-2-3-1 15,0 1-1-15,-1 4-2 16,-3 0-2-16,0 3-1 16,-1 3-1-16,-1 3 4 15,0 2 2-15,-1 0 2 0,2 0 0 16,-2-4-4-16,0 0-4 16,4-2-90-16,0 0-60 15,7-6 91-15</inkml:trace>
  <inkml:trace contextRef="#ctx0" brushRef="#br0" timeOffset="22494.42">16409 4734 1129 0,'-9'17'534'16,"3"2"-277"-16,6 14-64 15,0 5 6-15,-1 3-107 16,4 3-29-16,-2-2-26 15,4-6-8-15,-3-7-15 16,2-5-3-16,0-8-3 16,5-1-2-16,-6-11-41 15,-1-1-51-15,-2-8-101 16,-1 4-75-16,0 0-194 16,-8-21 287-16</inkml:trace>
  <inkml:trace contextRef="#ctx0" brushRef="#br0" timeOffset="22710.16">16354 4766 751 0,'13'-4'420'0,"3"1"-129"16,5 3-95-16,0 0-10 15,0 2-74-15,-14 0-9 16,2 0-11-16,6 6-10 16,-5 0-20-16,-2 3-4 15,-7 7-3-15,-7 0-4 16,-3 8-5-16,-10-2-6 0,4-3-16 15,-3-6-4-15,1-7-47 16,3-6-50-16,4-7-133 16,0-3-96-16,11-9 186 15</inkml:trace>
  <inkml:trace contextRef="#ctx0" brushRef="#br0" timeOffset="22910.83">16582 4756 805 0,'8'13'448'16,"-1"7"-135"-16,-2 5-64 16,-2 2-23-16,-3 2-88 15,0 0-33-15,0-2-43 16,-2-3-17-16,0-6-21 16,-1-5-5-16,-1-10-4 15,2-2-27-15,-2-2-69 16,3 0-32-16,0 0-99 0,0 0-63 15,0 0 184-15</inkml:trace>
  <inkml:trace contextRef="#ctx0" brushRef="#br0" timeOffset="23288.03">16553 4745 523 0,'-10'-6'354'0,"9"3"98"16,1 1-174-16,-1-2-34 15,1 4-41-15,0-1-80 16,0 0-20-16,0 0-27 16,0 0-15-16,13-4-27 15,3 1-8-15,33-5-14 16,-29 9-4-16,2 3-5 15,-1 6-2-15,-6 0-2 16,-3 3-1-16,-7 2 10 16,-5 0 5-16,-10 5 8 15,-2 0 4-15,-2-4-6 16,-1-2-3-16,1-6-33 0,-1-2-30 16,1-5-76-16,2 0-53 15,3-4-144-15,4-1-124 16,10 0 284-16</inkml:trace>
  <inkml:trace contextRef="#ctx0" brushRef="#br0" timeOffset="23451.06">16787 4755 566 0,'19'0'387'16,"2"7"-55"-16,-10 4-72 16,-2 2-46-16,-4 4-67 15,-3 1-16-15,-2-3-37 16,-1-4-27-16,-4-4-31 15,1-3-6-15,0-4-51 16,0-4-47-16,2-11-192 16,-1-2 162-16</inkml:trace>
  <inkml:trace contextRef="#ctx0" brushRef="#br0" timeOffset="24017.73">16905 4653 716 0,'17'7'416'15,"-4"1"-115"-15,-4 0-61 16,-1 3-19-16,-4 3-66 16,5 3-18-16,-6 3-39 15,2-3-24-15,-5 0-36 0,-2-3-11 16,1-3-11-16,-1-1-2 16,1-6-5-16,1-1-2 15,-1-2-14-15,1-1-22 0,0-1-26 16,0 0-7-16,0 0-1 15,0 0 18-15,0 0 23 16,2-8 6-16,-2 7 4 16,0 1-1-16,0 0 1 15,5-3 3-15,5 2 10 16,2 3 9-16,30 12 15 16,-27-3 3-16,4-4 0 15,0-4-3-15,-1-6-11 16,-2-2-4-16,-6-5 1 15,-2-3 0-15,-4 1 3 16,-2 0 1-16,0 3 3 16,-2 3 0-16,-4 7-6 15,1 0-6-15,2 0-9 16,0 0-3-16,-6 24 3 16,-3 35 3-16,10-21 10 15,0 1 7-15,3 3 17 0,1 2 6 16,0-6 7-16,1-5-2 15,-5-10-8-15,-2-5-1 16,-7-6 5-16,-1-4 1 16,-4-4-3-16,-1-1-7 15,-2-9-38-15,3 3-45 16,6-7-110-16,7-3-75 16,16-8 139-16</inkml:trace>
  <inkml:trace contextRef="#ctx0" brushRef="#br0" timeOffset="24746.55">17726 4867 740 0,'-9'-2'409'0,"2"1"59"15,3-1-288-15,5 1-54 16,4 1-11-16,-5 0-68 16,3-1-12-16,18-3-6 15,36-10-4-15,-26-4-10 16,0 1-4-16,-7-3 0 15,-19 9 2 1,-3 5 13-16,2 1 7 0,-6-11 5 16,-7 0-1-16,-3 10-11 15,-2 3-6-15,1 7-11 0,0 1-4 16,0 2-5 0,6 6-2-16,4 1-1 0,4 5 0 15,7 0 1-15,3 1-2 16,7-2-2-16,1-4 0 15,4-3-33-15,2-2-40 0,3-4-92 16,6-2-63 0,7-4-93-16,2-4 18 0,-1-5 97 15,-8-3 65-15,-11-5 159 16,-8 0 73-16,-10 1 107 16,-5 1 40-16,-9 4 26 15,-7 1-23-15,-5 5-71 16,0 3-31-16,-4 7-38 15,2 5-20-15,7 3-31 16,3 1-10-16,7 4-17 16,6-2-7-16,4-1-8 15,2-2-2-15,6-4-4 16,-4-3 3-16,5-5 3 16,1-2 3-16,1-2 2 15,1-1 0-15,-5-1-3 16,0 2 0-16,-5 4-2 15,1 1-2-15,-3 5 2 16,0 3 2-16,-3 2 3 16,1 0 0-16,1-3-36 0,3-3-51 15,9-6-120-15,6-3-50 16,8-8 143-16</inkml:trace>
  <inkml:trace contextRef="#ctx0" brushRef="#br0" timeOffset="24934.21">18438 4732 851 0,'-7'-5'522'16,"-8"6"11"-16,2 5-333 15,-2 6 14-15,-2 5-96 16,3 1-40-16,8 4-43 16,6 1-19-16,7-5-16 15,10-2-3-15,-1-7-5 16,2-4-2-16,1-8-59 15,3-6-51-15,8-11-158 16,5-6 166-16</inkml:trace>
  <inkml:trace contextRef="#ctx0" brushRef="#br0" timeOffset="25301.05">18619 4565 1041 0,'-3'9'491'16,"-1"7"-226"-16,2 5-73 15,-2 5 2-15,-2 6-65 0,1-3-23 16,2 4-40-16,0-3-18 16,4-9-22-16,3-1-7 15,-1-11-8-15,-2-5 0 16,-1-4 2-16,0 0 1 16,0-1-14-16,0 0-5 0,0 0-12 15,0 0-3 1,2-7 10-16,4-4 3 0,-4 0 5 15,39-23 0-15,-28 30 2 16,1 2 1-16,-1 3 4 16,-1 0 4-16,0 7 8 15,-1 3 7-15,-1 5 7 16,-2 6-2-16,-2 1-5 16,-3-1-6-16,1-5-9 15,0-3 0-15,5-6-137 16,3-3-16-16,8-5 77 15</inkml:trace>
  <inkml:trace contextRef="#ctx0" brushRef="#br0" timeOffset="25683.47">19307 4674 1195 0,'1'7'471'0,"6"-2"-327"16,2 4 11-16,0 6-26 15,2 1-30-15,-1 4-36 16,2 3-15-16,1-2-21 16,1-1-6-16,1-4-6 15,1-4-1-15,-6-3-2 16,-2-5-1-16,-1-4 2 16,-1-2 0-16,2-6 1 15,0-5 0-15,7-5-4 16,-2-3-3-16,7-3-6 15,-4-1-31-15,1 4-111 16,-2 1-101-16,4 9 140 16</inkml:trace>
  <inkml:trace contextRef="#ctx0" brushRef="#br0" timeOffset="25992.75">19650 4849 748 0,'-1'4'392'15,"5"-4"36"-15,3 0-239 0,3-10-28 16,1-3-13-16,4-9-88 16,0-2-18-16,-2-4-21 15,-2 4-5-15,-7 8 4 16,-2-1 7-16,-6 10 12 16,-6 0 4-16,-5 5-4 15,-3 4-7-15,1 8-13 16,3 2-6-16,4 7-3 15,4 0-1-15,5 3 0 16,1-2 2-16,5 0-6 16,5-4-2-16,7-5-4 15,5-3-5-15,8-8-37 16,6-4-47-16,8-8-148 16,3-3-151-16,3 2 240 15</inkml:trace>
  <inkml:trace contextRef="#ctx0" brushRef="#br0" timeOffset="26187.62">20023 4686 1068 0,'-16'-2'478'0,"8"7"-230"0,-5 3-33 15,1 3-27-15,11 7-42 16,-7 0-47-16,5 2-26 16,3-4-42-16,-1-3-12 15,8-2-17-15,2-3-3 0,7-1-10 16,3-5-22-16,7-5-63 15,2-5-46-15,5-10-285 16,-1-1 282-16</inkml:trace>
  <inkml:trace contextRef="#ctx0" brushRef="#br0" timeOffset="26401">20225 4576 1117 0,'-6'29'474'0,"-4"1"-279"15,1 4-22-15,4-2-35 16,5-1-49-16,5-2-40 16,6-3-11-16,4-4-19 15,3-4-5-15,3-8-8 16,0-4-15-16,2-6-76 16,-1-8-72-16,-6-3 93 15</inkml:trace>
  <inkml:trace contextRef="#ctx0" brushRef="#br0" timeOffset="27012.14">20094 4646 1038 0,'2'7'440'0,"5"-3"-258"0,8 0-76 16,3 0 14-16,8-3-51 15,4 4-15-15,9-6-24 16,3 1-10-16,2-1-10 15,-3 1-3-15,-8 4-2 16,-12 0 0-16,-6 7-2 16,-2 1 5-16,-9 3 19 15,4 2 7-15,-8 3 9 16,-1-4-4-16,3 2-15 16,-3-5-5-16,6-5-6 15,2-4-1-15,1-3 0 16,8-1-2-16,-3-5 1 15,2-3-1-15,-5-5 0 16,-2 0 0-16,-4-1 5 16,-6 1-1-16,-4 1-14 15,-4 1-13-15,-11-2-29 16,1-1-4-16,-6 1 7 0,-3 3 8 16,2 6 25-1,5 5 6-15,5 5 6 0,6-4 0 16,13 7-6-16,1-4-5 15,13 4-1-15,3 0 1 16,0-1 5-16,1 3 0 0,4-5 2 16,2 3 0-1,13-1 3-15,2 1 4 0,-2 0 4 16,-3 3 2-16,-7 3-1 16,-4-1-1-16,-7-1-3 15,-5-2 2-15,-8-3 14 16,-4-4 9-16,-3-2 25 15,-2-1 6-15,3-2-1 16,0 0-7-16,-1 0-24 16,1 0-8-16,0 0-18 15,-3-10-8-15,2-9-8 16,15-29-4-16,9 29-18 16,3 4-26-16,7 4-95 15,-3 5-3-15,-3 5 82 16</inkml:trace>
  <inkml:trace contextRef="#ctx0" brushRef="#br0" timeOffset="28273.27">21931 4586 688 0,'0'-8'404'16,"-1"4"-106"-16,5 4-41 15,-3-1-48-15,-1 1-87 16,0 0-34-16,0 0-51 0,-1 15-13 16,0 13-12-16,1 33-1 15,0-26-3-15,4-1-1 16,1-7-3-16,-3-3-4 16,8-6-16-16,0-3-51 15,4-3-149-15,5-3 143 0</inkml:trace>
  <inkml:trace contextRef="#ctx0" brushRef="#br0" timeOffset="28687.62">21820 4652 898 0,'9'0'400'16,"3"0"-245"-16,7 2-28 15,1-4-16-15,4 1-59 16,-6 0-10-16,6 1-17 16,-3 2-5-16,-1 6-7 15,2-4-3-15,-4 4-4 16,0 0-1-16,-4-1 0 16,-4 4 0-16,-3 3 2 15,-2 2 1-15,-1-2-1 16,4 3 0-16,2-6 0 0,2-2 2 15,4-3 4-15,1-5 3 16,-1-2 3-16,-2-6 0 16,-1-3 1-16,-3 0 0 15,-3-4 14-15,-4 0 12 16,-8 1 17-16,-5 1 4 16,-5 3-12-16,-4 1-13 0,-2 7-31 15,2-1-12-15,2 4-23 16,4 4-7-16,8-1-89 15,3 5-74-15,10 9 123 16</inkml:trace>
  <inkml:trace contextRef="#ctx0" brushRef="#br0" timeOffset="29819.62">23238 4718 469 0,'6'2'291'0,"-2"-1"-19"15,3 1 12-15,-4-2-80 16,-1 0-29-16,0-1-60 15,-2 0-20-15,0 0-29 16,5-13-8-16,-5-4-10 0,-10-24-3 16,-8 31-7-16,2 4-4 15,-4 5-14-15,0 2-8 16,2 8-14-16,2 0-6 16,5 9-6-16,2 1 0 15,6 1 8-15,3 2 3 16,3-6 4-16,5 2 4 0,2-10-1 15,4-1 1-15,3-6 3 16,1-1-1-16,1-3 1 16,-1-1-1-16,-5 2-2 15,-3 1-1-15,-5 2 5 16,1 3 3-16,-2 5 13 16,1 2 6-16,0 6 0 15,2-2-3-15,-3-3-11 16,4-2-5-16,2-5-10 15,-4-2-10-15,4-2-100 16,7 0 78-16</inkml:trace>
  <inkml:trace contextRef="#ctx0" brushRef="#br0" timeOffset="30498.14">24212 4753 716 0,'6'-2'358'0,"1"-2"-114"16,-2 1-6-16,-1 0-56 15,-3-6-33-15,5-5-49 16,6-26-23-16,-20 26-24 15,-2 1-6-15,-2 1-11 16,1 2-3-16,-3 3-7 16,0 4-7-16,1 9-15 15,1 0-6-15,2 12-13 0,-1-1-3 16,6 5 5-16,2 1 4 16,3-3 9-1,2-5 1-15,7-5 4 0,0-1 0 16,1-9 0-16,1 1 1 15,3-8-1-15,2-3-1 0,4-8-3 16,1-4-1 0,1-6 0-16,0 4 1 0,-3-8 4 15,-3-1 4-15,-8 6 4 16,2-2 6-16,-7 15 17 16,-1 6 10-16,0 6-3 15,-6 3-6-15,3 12-22 16,0 6-8-16,-2 12 2 15,4 2 6-15,5 1 8 16,2-2 1-16,6-7-2 16,0-4-4-16,-4-7-7 15,-1-3-3-15,2-3-5 16,-6-1-7-16,7-3-97 16,0-1-67-16,8 1 99 15</inkml:trace>
  <inkml:trace contextRef="#ctx0" brushRef="#br0" timeOffset="30827.49">24540 4779 926 0,'-1'-1'432'16,"1"0"-176"-16,0 0-17 15,0 0-67-15,12-7-40 0,6 5-61 16,30-39-23-16,-27 19-20 15,-3 1-4-15,-7 3-3 16,-5 2 8-16,-6 10 20 16,-5 1 4-16,-8 5 0 15,-3 1-12-15,-4 4-26 16,0 3-8-16,5 4-11 16,2 1-3-16,2 0 0 15,4 3 0-15,5 1 1 16,2-4-1-16,7 1 0 15,0-1-1-15,7-2 2 16,4-2-40-16,7-1-92 16,4-4-73-16,5-2 115 15</inkml:trace>
  <inkml:trace contextRef="#ctx0" brushRef="#br0" timeOffset="31215.72">24953 4632 616 0,'-2'3'348'0,"0"-3"-45"16,2 0-45-16,0-1-50 15,0-1-30-15,0 1-44 16,0 1-22-16,0 0-26 16,-1 0-14-16,-1 0-24 15,1 0-12-15,0 0-19 16,-5 5-8-16,-3 7-8 16,-23 35-1-16,30-27-4 15,3 0-1-15,7 0 0 16,-4-2 0-16,3-4 2 15,3-2 1-15,0-4-24 16,7-3-40-16,10-7-139 16,3-4-395-16,10-2 402 15</inkml:trace>
  <inkml:trace contextRef="#ctx0" brushRef="#br0" timeOffset="31347.89">25152 4691 857 0,'-5'2'410'16,"0"11"-137"-16,-1 1-58 15,0 4-32-15,-1-2-38 16,5-2-57-16,2-1-31 0,3-5-37 16,2-4-8-16,2-4-51 15,-2-4-63-15,2-3 66 16</inkml:trace>
  <inkml:trace contextRef="#ctx0" brushRef="#br0" timeOffset="31521.72">25045 4550 1130 0,'-5'10'455'0,"8"-9"-268"15,1 3-35-15,3-2-28 16,-1 0-33-16,3 1-58 16,3-3-50-16,7 5 152 15,3-1-109-15</inkml:trace>
  <inkml:trace contextRef="#ctx0" brushRef="#br0" timeOffset="32114.71">25344 4677 1042 0,'38'-3'425'0,"-36"5"-253"0,2 8-18 0,-1 0-22 15,-2 6-28-15,-2-1-43 16,-2-4-19-16,-3 2-18 16,1-7-4-16,4 1-3 15,-5-3 1-15,6-4 2 16,-2 0 0-16,1-1-11 15,0 0-8-15,0 0-11 16,1-7-6-16,1-9 2 16,14-24 1-16,-2 28 4 15,-6 2 3-15,9 6 3 16,-3-4 4-16,-3 9 11 16,3 3 4-16,-7 5 13 15,-4 1 6 1,0 1 5-16,3 6-3 0,-5 6-9 15,-1-5-6-15,-4-5-9 16,6-2-1-16,-2-6 2 0,1-4 0 16,8-4-4-16,-8-2-5 15,7-6-16-15,0 0-8 16,0-5-3-16,2 3 1 16,4 5 11-16,-4 3 3 0,-3 2 3 15,-2 3 2-15,1-1 0 16,-1 3 2-16,0 6 7 15,0 0 3-15,1 9 2 16,1-5 0-16,1 1-8 16,2-1-4-16,5-5-46 15,0 1-52-15,5-7-126 16,2 0-107-16,-2-4 203 16</inkml:trace>
  <inkml:trace contextRef="#ctx0" brushRef="#br0" timeOffset="32472.36">25736 4738 744 0,'63'-33'384'0,"-57"19"-93"16,0 1-33-16,-10 0-55 15,-1 0-26-15,-6 6-47 16,-4 0-21-16,0 7-44 16,-1 5-20-16,0 7-31 15,1 2-7-15,4 1 1 0,2 0 3 16,6 2 2-16,3-2 0 15,4 0-2-15,3-7-2 16,3-5-2-16,2-2-1 16,3-7-1-16,5 1 0 15,-2-8-5-15,0 0-3 16,-3 4 2-16,-6 0 0 0,0 5 1 16,0 3 2-16,-10 2-3 15,4 6 0-15,-3 3 0 16,-3 4 1-16,3 2 6 15,2 3 1-15,-1-4-1 16,5-2-1-16,2-5-4 16,-5-4-1-16,6-5-81 15,2-2-58-15,2-3 84 16</inkml:trace>
  <inkml:trace contextRef="#ctx0" brushRef="#br0" timeOffset="32708.75">25964 4485 1208 0,'-6'28'495'0,"6"6"-300"0,0 3 10 16,6 2-57-16,-1-1-27 16,1-3-55-16,-4-3-24 15,5-7-22-15,-2-4-5 16,2-7-6-16,3-1 0 15,-3-5-4-15,-1-3-26 16,-2-1-78-16,-3-3-41 0,-1-1-103 16,-1 0-145-16,1-1 265 15</inkml:trace>
  <inkml:trace contextRef="#ctx0" brushRef="#br0" timeOffset="36560.01">26717 4574 576 0,'1'0'304'0,"1"0"-71"16,1 0 3-16,-1 0-64 15,-1 0-21-15,6 15-43 16,3 31-19-16,-19-23-24 16,1-5-11-16,3 0-22 0,2-8-9 15,3-7-9-15,0-2-2 16,1-4-4-16,-1 2-2 16,0 0-2-16,0-1 0 15,0 1 0-15,0 0-1 0,3-4-1 16,4-8 0-16,35-28-1 15,-26 32 4-15,1 2 7 16,2 2 4-16,-4 8 3 16,1 1 2-16,-7 6 0 15,-3 2-1-15,0-1-1 16,-3 4-4-16,1 0-6 16,-3-3-2-16,4-1 0 15,-3-4 0-15,-2 1 1 16,4-5-2-16,-3-1-74 15,2 1-70-15,-3-3 85 16</inkml:trace>
  <inkml:trace contextRef="#ctx0" brushRef="#br0" timeOffset="36912.86">27029 4608 784 0,'-1'12'397'15,"1"4"-163"-15,-1 0-9 0,0 2-43 16,2-2-57-16,1-2-30 16,2-3-42-16,2-4-11 15,0-1-15-15,2-1-6 16,1-4-5-16,-2-2-4 16,7-4-6-16,0-3-3 0,4-3-3 15,0-5 1-15,-3 1 4 16,-4 3 5-16,-6 3 11 15,-2 7 7-15,-4-2 23 16,-1 6 3-16,1-2-7 16,-1 0-5-16,1 0-27 15,0 0-5-15,0 0-7 16,0 1 0-16,1 8-2 16,1-2-1-16,1 1-2 15,1-4-4-15,1 5-89 16,1 1-70-16,25 23-269 15,-14-28 264-15</inkml:trace>
  <inkml:trace contextRef="#ctx0" brushRef="#br0" timeOffset="37427.83">27380 4628 965 0,'7'11'455'0,"-7"-3"-183"0,2-1 5 31,-1-2-90-31,0-1-28 0,-1 11-63 0,-3 2-25 0,3-4-25 16,-3-9-12 0,3 1-12-16,0-6-2 0,-1 0-13 15,1 0-7-15,0-1-16 16,0 1-5-16,0 0-5 16,0 0 3-16,4-11 6 15,2 1 6-15,18-25 10 16,-17 32 1-16,0-1 1 15,-1 4 2-15,1 3 7 16,0 1 3-16,-1 4 5 16,-3 2 0-16,-3-2-3 15,-2-1-3-15,1-2-5 16,1-2-1-16,-1 1 0 16,1-3 0-16,0 0 0 15,0 0-2-15,0 0-7 16,0-1-6-16,0 0-6 15,0 0 3-15,8-5 5 16,2 0 4-16,-1-1 3 16,28-15-1-16,-30 24 2 15,1 2 2-15,-5 1 2 0,0 2 2 16,-1 0 0-16,-1 1 1 16,0 1 2-16,-1-2-2 15,-1 0-2-15,1 1-1 16,0-5-4-16,0-1-43 15,5-2-131-15,-5-1-49 16,0 0 113-16</inkml:trace>
  <inkml:trace contextRef="#ctx0" brushRef="#br0" timeOffset="37877.04">27683 4434 873 0,'2'19'474'15,"0"4"-127"-15,-1 8-96 16,-2 4-31-16,-2 5-80 16,-2-5-29-16,3-1-55 15,2-3-14-15,2-12-13 16,1 1-7-16,-2-8-6 16,-1-2 2-16,-3-3 3 15,0-4 1-15,1-3 0 16,-1 0-10-16,2-1-24 15,1 0-12-15,0 0-13 0,1-7 3 16,4-8 17-16,17-27 7 16,-10 32 7-16,-2 1 0 15,1 5 1-15,2 5 0 16,0 1 2-16,0 5 5 16,-4 0 5-16,2 2 4 15,-8-1 2-15,-1-1 1 0,-3-2 3 16,-6 0 1-16,-6 6-1 15,-4-1-2-15,-1 2-8 16,-1-1-2-16,4-6-5 16,1 0-8-16,8-4-77 15,2 0-62-15,6-3-175 16,4-3 189-16</inkml:trace>
  <inkml:trace contextRef="#ctx0" brushRef="#br0" timeOffset="38426.81">27905 4747 558 0,'15'0'388'16,"-3"0"2"-16,1-1-122 15,-3-4-28-15,4 0-77 16,0 0-30-16,-7-5-54 16,2 4-20-16,-6-9-18 0,0 1-7 15,-6-2-5-15,-7-2-2 16,-3 5-7-16,-4 3-5 15,3 8-11-15,4 2-2 16,1 5-2-16,5 6-2 16,-1 1-1-16,4 4 0 15,3 1 8-15,0-1 4 0,7-2 1 16,0-1 0-16,2-3-5 16,4 0-4-16,3-5-2 15,3 1-3-15,1-5-24 16,-4-3-9-16,1 0-10 15,-7-1-3-15,-3 2 24 16,-2 1 10-16,-2-1 15 16,-3 0 4-16,-1 0 9 15,-1 1 4-15,0 0 3 16,0 0-1-16,-1 0-6 16,0 0-4-16,0 0-4 15,-1 0-2-15,1 0 3 16,0 0 1-16,0 0 2 15,0 0 1-15,0-1-5 16,0 0-3-16,0 0-8 16,0-1-6-16,1 1-6 15,0 0 1-15,0 0 5 16,0 0 4-16,0 0 5 0,8-1 2 16,5-3-2-16,28-12-2 15,-21 8-5-15,3 4-11 16,4-2-33-16,1 5-32 15,-4 4-130-15,-2 2 89 16,-8 10 54-16</inkml:trace>
  <inkml:trace contextRef="#ctx0" brushRef="#br0" timeOffset="41911.93">18099 5598 304 0,'8'-33'241'16,"-8"28"66"-16,0-3-52 0,-4 4-19 16,1 3-43-16,-4 3-62 15,-4 2-22-15,-4 4-37 16,-6 1-13-16,-3 9-16 16,0 6-7-16,10 8-11 15,0 3-6-15,9 2-5 16,2 0-3-16,3 1-1 15,5 2 1-15,9-2 0 16,3-2-1-16,4-9 3 16,1-4 2-16,-2-6 2 15,3-9 2-15,-6-3-1 16,-3-8 0-16,-6 0 0 16,-4 1-1-16,-4-3-97 15,0 1-94-15,0 3 107 16</inkml:trace>
  <inkml:trace contextRef="#ctx0" brushRef="#br0" timeOffset="42713.19">18307 6205 765 0,'-9'-5'365'0,"-3"3"-115"15,7 0-42-15,2 1-14 16,3-1-48-16,0 1-57 16,0 1-17-16,14 0-19 15,11 0 3-15,32 2-5 16,-32-2-1-16,-5 0-7 16,-2 0-6-16,2 4-10 15,-4 2-4-15,-6 2-4 16,-4 3 1-16,-10 4 1 15,-2 1 1-15,-10 4-2 16,-2 1-3-16,-3-3-4 16,-1 1-3-16,8-5-4 15,3 0-1-15,3-2-5 16,6-3-1-16,-1-4-3 16,4 1 1-16,4-3 3 0,6 2 2 15,8-2 5-15,-4-2-1 16,0-1 0-16,-1 0-1 15,-3-4 4-15,2-1-54 16,5 3-162-16,1-5-169 16,13-7 213-16</inkml:trace>
  <inkml:trace contextRef="#ctx0" brushRef="#br0" timeOffset="43137.08">18685 6353 1229 0,'2'0'512'0,"5"-4"-330"15,2 2 3-15,2 1-42 16,0 0-37-16,-1 1-38 16,-1 4-6-16,-2 4-35 15,-2 3-8-15,-4 2-6 16,-2 0-2-16,-5 1-3 15,-1 3 0-15,-3-5-1 16,1 3-1-16,-3-4 0 16,2-2-1-16,5 0-2 15,1-6-3-15,4 0-4 0,5 1-2 16,-5-4-1 0,0 0 2-16,7 0 5 0,9 0 1 15,29 2 3-15,-29 2 3 16,-1-1 6-16,-1 2 7 15,-12 0 8-15,-2 1 4 0,-11 1 5 16,-6 4-3-16,-2 0-7 16,-4-4-5-1,5-1-11-15,3-3-6 0,8-5-42 16,6 4-43-16,4-9-92 16,8 3-62-1,-5 1-187-15,0 1 266 16</inkml:trace>
  <inkml:trace contextRef="#ctx0" brushRef="#br0" timeOffset="43792.93">19333 6236 884 0,'-13'-2'406'0,"1"0"-183"16,7 1 3-16,4 1-44 15,1-1-42-15,0 1-48 16,0 0-19-16,10 0-23 15,12 0 1-15,27 0-9 16,-26-3-3-16,-9 0-9 16,1 5-5-16,-9 2-6 15,0 1-1-15,-3 5 0 16,-6 1 0-16,-4 6-5 16,-6 2-3-16,-7 5-4 15,-1 1-1-15,5-1-2 16,-4-4 0-16,10-2-2 0,5-2 1 15,1-7-4-15,5 1-1 16,3-5-1-16,2 2 1 16,2 0 3-16,3-4 2 15,2 1 6-15,2-4 1 16,2-1 1-16,-3 2-1 0,-5-4-19 16,4 2-56-16,-3-4-151 15,4-1-258-15,18-1 296 16</inkml:trace>
  <inkml:trace contextRef="#ctx0" brushRef="#br0" timeOffset="44132.04">19590 6411 1007 0,'0'0'502'16,"0"0"-210"-16,0 0-76 15,3 1-6-15,9 0-81 16,3 0-25-16,25 1-35 16,-27-2-19-16,-1 6-18 0,-2-2-4 15,-2 11-11 1,-4 3-2-16,-4 3-3 0,0 0-2 16,-4-3 1-16,0-2-2 15,-2-4 2-15,-1-1 1 16,3-2 2-16,-2-2 2 15,1-2 1-15,0 0-1 16,1-5 0-16,3 0-2 16,1 0-8-16,0-2-2 0,0 1-5 15,19-2-1-15,31-10 1 16,-26 6-1-16,2-1-73 16,-3 1-67-16,-2 5 88 15</inkml:trace>
  <inkml:trace contextRef="#ctx0" brushRef="#br0" timeOffset="44665.73">20170 6290 975 0,'-15'1'460'16,"2"-2"-159"-16,2-2-44 15,2 0-26-15,5-1-54 0,6 4-86 16,7 0-27-16,8 0-43 16,6 0-5-16,8 0 0 15,2 0-1-15,3 0-1 16,-2 2-2-16,-12 1-1 16,-1 1 0-16,-14 4 3 15,-7 3 2-15,-6 7 1 16,-10 4-1-16,-7 3-3 15,1 3-3-15,2-5-3 16,0-1 0-16,7-6-3 16,5-4 1-16,4-3-2 15,3-4 0-15,2-1 1 16,3-2 1-16,-4-2 3 16,0 0-1-16,17 1 1 15,33 1-1-15,-27-4-1 0,2 2 4 16,-3 0-115-16,-4 0-82 15,1-3 114 1</inkml:trace>
  <inkml:trace contextRef="#ctx0" brushRef="#br0" timeOffset="44871.01">20548 6464 890 0,'-4'12'504'15,"4"-3"-88"-15,1-3-155 16,2 0 37-16,0 4-94 15,-1-1-34-15,-2 5-67 16,0 1-31-16,-2-2-32 16,1 4-19-16,1-6-12 15,1-2-22-15,4-3-99 16,-1-5-60-16,6-3-117 16,3-1 161-16</inkml:trace>
  <inkml:trace contextRef="#ctx0" brushRef="#br0" timeOffset="46238.58">21167 6244 810 0,'0'-1'403'0,"1"-3"-99"16,-1 3-96-16,0-1-29 15,0 1-43-15,0 1-52 16,0 5-9-16,-1 23-11 15,-2 45-4-15,6-34-14 16,2-6-8-16,7-10-16 16,5-1-4-16,2-14-6 15,3-5 0-15,4-7-3 16,0-10-3-16,-2-8-6 16,-4 0-3-16,-4-3-5 15,-4 1 0-15,-8 1 4 0,0 2 4 16,-6 6 3-16,3 2 3 15,-1 7-2-15,-5 6-4 16,4 6-7-16,-4 7-2 16,5 13 7-16,4 6 6 15,0 5 19-15,5 5 6 16,2-4 8-16,0-2 4 16,1-2-6-16,-2-6 10 0,-3-2 5 15,-2-4-2-15,-3-3 11 16,-5-3-10-16,-9-6-4 15,2-2-4-15,-9-5-11 16,1-3-7-16,-3-6-60 16,-6-2-48-16,8-3-116 15,6-1-68-15,12 1-160 16,6 4 261-16</inkml:trace>
  <inkml:trace contextRef="#ctx0" brushRef="#br0" timeOffset="46741.07">21584 6436 1090 0,'-1'0'514'0,"0"-1"-208"16,0 0-141-16,0-1 16 16,1 1-71-16,0 0-24 15,5 0-35-15,8 1-16 0,-2 2-15 16,26 15-6-16,-31-8-5 16,-2 0 0-16,-5 3-3 15,-3 3 0-15,-5 1 0 16,-3-2-1-16,1-5 2 15,-1-2 1-15,5-7-2 16,4 0-3-16,4 2-10 16,-1-2-3-16,0 0-3 15,0 0 2-15,13-1 7 16,2-1 2-16,25-3 2 16,-29 7 3-16,-3 6 7 15,-3 1 4-15,-5 0 7 16,-4 0 4-16,-10 5 0 15,-4-1-3-15,-6-1-6 16,-2 0-4-16,0-3-8 16,5-2-5-16,9-2-46 0,4-2-51 15,10 0-145-15,9-3-84 16,10 2 195-16</inkml:trace>
  <inkml:trace contextRef="#ctx0" brushRef="#br0" timeOffset="47261.95">22002 6278 1270 0,'-12'3'490'0,"6"3"-367"16,5 3-9-16,1 7-19 16,2 8-27-16,4 7-12 15,2 1-4-15,4-7-6 16,-1-3-5-16,5-11-12 16,5-5-4-16,3-7-8 15,4-7-2-15,-3-5-3 0,-3-6-3 16,-5-3-4-16,-3-2 1 15,-5-1 2-15,-1 8 1 16,-5 4 4-16,-2 3 1 16,-1 7-5-16,0 2-4 15,-1 7-9-15,0-6-4 16,1 12 0-16,0 17 6 16,8 37 10-16,0-28 6 15,5 1 9-15,1-4-1 0,-1 0 14 16,1 1 4-1,-4-8 4-15,-3-2 8 0,-11-9 1 16,-7-3 1-16,-11-8-4 16,-3-3-7-16,-2-5-30 15,2-4-41-15,5-5-100 16,4 0-58-16,10-1-128 16,6 0-55-16,10 2 237 15</inkml:trace>
  <inkml:trace contextRef="#ctx0" brushRef="#br0" timeOffset="47551.02">22418 6429 1172 0,'12'1'551'16,"-4"-1"-286"-16,1 0-20 0,3 1-46 15,-5 0-84-15,4 3-29 16,-5 1-46-16,3 4-10 15,-3 4-5-15,-4-1 0 16,-3 4 0-16,-9-6-1 16,1 1 2-16,0 0-2 0,1-5-2 15,4 0-1-15,1 0-3 16,-1-6-4-16,3 0-8 16,0 0-6-16,1-1-5 15,0 0-2-15,0 0 4 16,14-1 0-16,2 0-69 15,31-2-78-15,-23 2 95 16</inkml:trace>
  <inkml:trace contextRef="#ctx0" brushRef="#br0" timeOffset="48114.31">22872 6244 1144 0,'1'8'454'16,"5"8"-301"-16,-2 4 12 0,-1 12-36 15,4 4-24 1,1-1-39-16,1-3-15 0,3-13-16 16,1-3-6-16,5-14-11 15,0-5-3-15,10-9-5 16,-2-7-2-16,-3-5-1 16,-3 0 0-16,-8-1 6 15,-5 2 4-15,-3 8 8 16,-4 4 2-16,-3 8 0 15,0 3-5-15,-2 7-12 16,-1 7-3-16,4 13-1 16,0 5 5-16,4 4 12 15,3 5 5-15,3-4 13 16,1 1 4-16,1-2 10 16,-3-4-3-16,0-7 8 15,-4-5-2-15,-4-6-5 16,-4-4 4-16,-7-4-15 15,-4-3-5-15,-6-3-17 0,2-2-20 16,-3-6-64-16,-2-1-41 16,9 0-99-16,5 2-44 15,11 2 156-15</inkml:trace>
  <inkml:trace contextRef="#ctx0" brushRef="#br0" timeOffset="48309.26">23387 6527 1497 0,'10'9'615'0,"-5"1"-385"16,4 0-1-16,-6-1-66 16,2 2-52-16,-4-5-66 15,0 1-21-15,3 0-12 16,-3-3-2-16,2 3-2 15,-3-4-30-15,-4-2-117 16,-1-1-77-16,4 0 119 16</inkml:trace>
  <inkml:trace contextRef="#ctx0" brushRef="#br0" timeOffset="49143.94">24108 6273 934 0,'0'-1'449'0,"0"-1"-172"15,0 1-27-15,0 0-73 16,0 0-40-16,0 1-60 16,-1 0-26-16,-7 18-34 0,-25 45-6 15,13-23-4-15,2-4-1 16,7-5-4-16,3-8 0 16,3-9-54-16,5-2-49 15,-2-8-498-15,7-4 411 0</inkml:trace>
  <inkml:trace contextRef="#ctx0" brushRef="#br0" timeOffset="49327.84">23984 6284 894 0,'-9'2'430'0,"14"3"-119"16,6 6-88-16,3 10-24 15,-1 2-34-15,2 5-54 16,-2 3-22-16,3-2-39 15,-1-5-12-15,-3-4-17 16,0-5-21-16,-1-5-122 16,1 5-81-16,1-5 117 15</inkml:trace>
  <inkml:trace contextRef="#ctx0" brushRef="#br0" timeOffset="49767.09">24318 6464 1248 0,'14'-2'522'15,"4"1"-309"-15,0-1 1 16,0-2-68-16,-3 8-33 0,-1-2-52 16,-5 8-22-16,-7 0-15 15,3 0-4-15,-11 0-2 16,0-1-2-16,-3 0-5 15,-4 0-3-15,-3-2-2 16,4 0-2-16,1-3-3 16,4 0-1-16,7-1-7 15,3 1-2-15,6-2 2 16,3 4 1-16,0-3 6 16,1-1 2-16,-4 1 6 15,-3-3 3-15,5 7 7 16,-4 1 3-16,2 2 7 15,-5 3 2-15,-6-3 6 16,-4 2-2-16,-9-3-7 16,-5-2-6-16,-4-6-34 15,3-1-30-15,0-6-90 16,11-1-45-16,8 3-99 16,2-3-24-16,6 8 195 0</inkml:trace>
  <inkml:trace contextRef="#ctx0" brushRef="#br0" timeOffset="50103.19">24860 6290 791 0,'15'0'398'0,"-9"0"-100"16,2 0-61-16,-8 3 2 15,-3 4-56-15,-4 9-67 16,-3 7-24-16,-3 8-51 15,1 6-9-15,2-2-13 16,-2-5-5-16,6-7-7 16,6-6-1-16,-3-7-4 0,3 0-35 15,0-3-129-15,-5-5-146 16,-9-7 182-16</inkml:trace>
  <inkml:trace contextRef="#ctx0" brushRef="#br0" timeOffset="50300.89">24712 6336 1037 0,'15'14'474'0,"1"-4"-185"15,2 3-28-15,4 6-12 16,-1 1-49-16,2 2-76 16,-4-3-35-16,-2-2-45 15,-4-4-11-15,-6 0-45 16,3-2-67-16,-5 1-168 15,0 2 228-15,22 6-50 16</inkml:trace>
  <inkml:trace contextRef="#ctx0" brushRef="#br0" timeOffset="50639.53">25089 6552 1063 0,'0'-2'473'0,"1"-2"-232"0,3 2-30 15,10-7-33-15,28-9-32 16,-24 23-33-16,-2 1-21 16,2 4-39-16,-2 1-11 0,-7 2-18 15,-5 2-3-15,-6 4-2 16,-4-2-2-16,-3 2-3 15,-1-2-1-15,-1-4-1 16,2-1 1-16,4-7 10 16,-1-4 9-16,6-1 6 15,-1-1-3-15,1 0-15 16,0 0-12-16,0 0-14 16,11-5-3-16,6 0-80 15,31-10-78-15,-29 14 105 16</inkml:trace>
  <inkml:trace contextRef="#ctx0" brushRef="#br0" timeOffset="51030.2">25579 6278 1146 0,'4'-1'478'0,"-2"1"-291"16,-2 4 23-16,-1-4-58 16,0 3-21-16,-8 23-33 15,-11 33-19-15,8-27-27 16,2-1-12-16,-1-5-18 16,1-6-6-16,7-7-4 15,-2-5-24-15,5-8-109 16,-4-3-84-16,4-1 114 15</inkml:trace>
  <inkml:trace contextRef="#ctx0" brushRef="#br0" timeOffset="51222.34">25423 6287 927 0,'6'9'449'15,"6"4"-139"-15,5 3-46 16,1 4-21-16,1 3-48 15,-5-1-77-15,2 2-36 0,-3-1-51 16,0-8-11-16,4 4-34 16,2-6-56-16,1-4-145 15,3 5-203-15,-1-13 258 16</inkml:trace>
  <inkml:trace contextRef="#ctx0" brushRef="#br0" timeOffset="51431.97">25832 6510 1327 0,'2'10'588'0,"3"6"-311"16,-3-1-3-16,-3 3-114 16,2 2-48-16,2-1-68 15,-8-4-20-15,5-2-14 16,-1-2-2-16,-5-5-56 15,7-5-54-15,-1-4-138 0,0-5-54 16,-4 0 175-16</inkml:trace>
  <inkml:trace contextRef="#ctx0" brushRef="#br0" timeOffset="52304.9">26191 5457 865 0,'12'4'351'16,"2"0"-211"-16,1 3-3 15,8 11 17-15,3 10-27 16,-1 8-26-16,10 8-1 16,-6 3-7-16,-3 0 3 0,1 4-3 15,-4-2-4-15,-6 5-15 16,-6-1-8-16,-11-2-14 16,-7 0-6-16,-7-8-16 15,2-21-7 1,1 1-11-16,-9 12-20 0,-7-7-97 15,1-8-58-15,2-10-121 16,-9 0 158-16</inkml:trace>
  <inkml:trace contextRef="#ctx0" brushRef="#br0" timeOffset="53087.52">19050 5936 628 0,'8'52'352'15,"-5"-50"-69"-15,1-1-7 16,-6 1-49-16,1-2-54 15,0 0-71-15,0 0-29 16,-10 4-43-16,-8 7-12 16,-26 29-48-16,26-27-62 0,15-2 61 15</inkml:trace>
  <inkml:trace contextRef="#ctx0" brushRef="#br0" timeOffset="53609.96">19991 5874 658 0,'-32'34'412'16,"24"-33"-57"-16,6 2-118 15,0 2-11-15,-3 2-96 16,1 1-29-16,-2 0-43 16,-3-1-16-16,-2 0-18 15,-4-3-8-15,-3 0-59 16,4-4-70-16,10 0 72 16</inkml:trace>
  <inkml:trace contextRef="#ctx0" brushRef="#br0" timeOffset="54400.8">20756 5883 381 0,'35'35'317'0,"-30"-33"108"16,-4-2-93-16,0 2-18 15,-1-2-46-15,-1 0-68 16,0 0-32-16,-3 4-67 0,-7 12-28 16,-37 22-38-16,27-27-9 15,3-5-118-15,0-5-85 16,14-9 109-16</inkml:trace>
  <inkml:trace contextRef="#ctx0" brushRef="#br0" timeOffset="55163.54">21914 5938 710 0,'8'13'370'16,"-4"-9"-104"-16,0 2-5 15,-8-3-41-15,1-1-42 16,-3 6-56-16,-3 3-25 0,2 1-45 16,-2-4-15-16,-1 1-17 15,1-4-20-15,5-5-132 16,-1-1-112-16,9-18 145 15</inkml:trace>
  <inkml:trace contextRef="#ctx0" brushRef="#br0" timeOffset="55796.01">22625 5968 600 0,'0'0'423'16,"6"-1"39"-16,-3 0-220 15,-1 0 3-15,-2 1-80 0,0 0-29 16,0 0-58-16,-1 0-21 16,-2 5-32-16,-3 6-9 15,-11-1-68-15,-25 27-58 16,36-31-159-16,7-3 158 15</inkml:trace>
  <inkml:trace contextRef="#ctx0" brushRef="#br0" timeOffset="56388.42">23566 6011 945 0,'6'-1'427'0,"0"0"-210"16,-2 1 8-16,-4 0-46 16,0 0-17-16,0 0-23 15,0 0-24-15,-1 4-45 16,-4 6-19-16,2 4-33 16,-38 26-46-16,31-32-137 15,6-3-275-15,17-4 280 16</inkml:trace>
  <inkml:trace contextRef="#ctx0" brushRef="#br0" timeOffset="57078.65">24657 5992 509 0,'-1'40'344'0,"2"-35"95"15,-1-3-187-15,-1 3 12 16,0-5-53-16,0 0-85 15,0 0-34-15,-8 4-57 16,-6-1-13-16,-25 31-85 16,32-27-82-16,11 2 91 15</inkml:trace>
  <inkml:trace contextRef="#ctx0" brushRef="#br0" timeOffset="57633.81">25381 6004 1067 0,'1'5'452'16,"1"-3"-246"-16,-4 2 14 15,1-4-65-15,0 0-35 0,-18 5-70 16,-33 33-25-16,27-32-55 16,4-1-56-16,8-1 54 15</inkml:trace>
  <inkml:trace contextRef="#ctx0" brushRef="#br0" timeOffset="61134.42">21183 5441 449 0,'-1'0'262'0,"0"0"-38"16,0 0-2-16,0 0-59 16,0 0-28-16,-12 5-38 15,-5 3-18-15,-29 21-20 0,31-10-9 16,2 5-14-1,7-1-5-15,4 2-10 0,3-4-3 16,8 2-7-16,0-2-1 16,5-6 0-16,1-1-1 15,2-8 0-15,-1-5 1 16,0-6 0-16,0-2 0 0,-2-10 0 16,-3-1 1-16,-4-4 3 15,-2-3 1-15,-6 3 2 16,-3 2 0-16,-5 5 0 15,-2-1 2-15,0 3 0 16,-1 4 0-16,1 4-7 16,1 4-5-16,1 2-10 15,3 3-7-15,4 5-95 16,3-1-89-16,7 3 121 16</inkml:trace>
  <inkml:trace contextRef="#ctx0" brushRef="#br0" timeOffset="61354.76">21216 5584 918 0,'48'10'441'0,"-42"-12"-144"15,0-4-60-15,1 2-9 16,2 0-53-16,2 1-67 0,-4 0-25 15,6 3-49-15,-4-2-12 16,0 4-14-16,-1 0-19 16,-2 0-90-16,5 3-53 0,7-3-164 15,2 0 187-15</inkml:trace>
  <inkml:trace contextRef="#ctx0" brushRef="#br0" timeOffset="61855.44">21538 5479 730 0,'-1'9'376'0,"0"-9"-92"16,1 0-53-16,0 0-26 15,0 0-59-15,0 0-66 16,6-2-17-16,6-3-28 15,-1-3-5-15,27-42-10 16,-30 28-4-16,-3 3 0 16,-4 1 1-16,-3 3 2 0,-8 0 1 15,-1 3-6-15,-3 2-3 16,-4 3-6-16,-1 2-4 16,1 5-4-16,-1 1-3 15,5 6-3-15,4 1-1 16,6 0 1-16,-4 2 1 15,8 0 2-15,1 1 3 0,0 4 5 16,8 1 8-16,-5 5 14 16,3-1 13-16,3 3 17 15,-1-1 6-15,-3-2 3 16,1 1-5-16,-2 1 2 16,0 0-5-16,-5 3-4 15,0 1 0-15,0 5-19 16,0 2-4-16,1-2-10 15,-1-1-4-15,0-8-5 16,0-4-1-16,1-8 0 16,0-3 1-16,0-6-58 15,0-1-54-15,-1-1-151 16,0 0 303-16,0 0-84 16</inkml:trace>
  <inkml:trace contextRef="#ctx0" brushRef="#br0" timeOffset="99802.75">26846 5400 536 0,'2'0'311'0,"-2"-1"-43"15,0-2-21-15,-1 2-69 16,0-1-31-16,0 1-51 0,-9-5-20 15,-10-2-30-15,-23-34-7 16,20 26-4-16,-5 2-1 16,0-1-3-16,-5 2-2 15,-8 3-8-15,-3 0-5 16,-10 3-8-16,1-1-3 16,-8 3-4-16,-4 1 1 0,-1-1-1 15,-10 3 1-15,-1 2-1 16,5 0-1-16,5 1 0 15,3 1 1-15,1-2 1 16,0 0 0-16,0-2 1 16,3 2 0-16,9 2-2 15,5 3-1-15,3 1-2 16,7 2-3-16,4 3-2 16,3 1-1-16,8 4 3 15,-3-1 1-15,7 4 4 16,-3 2 0-16,-9 0 6 15,3 1 3-15,-3 0 6 16,2 1 2-16,1 2-1 16,-3 1-1-16,1 0-5 15,0 0-1-15,5-5-3 16,1-2-1-16,5-4-2 16,4 0-1-16,2-3 0 15,1 0-2-15,2-5 1 16,2 0-1-16,6-6-26 0,0-1-32 15,6-1-118-15,-6 0-104 16,0 0 172-16</inkml:trace>
  <inkml:trace contextRef="#ctx0" brushRef="#br0" timeOffset="100095.8">25065 5442 908 0,'-9'17'386'0,"-4"10"-239"16,-3 3 6-16,0 5-49 16,-1-1-31-16,2-2-27 15,3-4-11-15,7-4-10 16,3-3-2-16,2-2-4 16,-2-1-1-16,-1-3-6 15,8 0-1-15,2-2-3 16,9 0-2-16,8-2 0 15,0-1 2-15,11-1 2 16,-1-3-1-16,3-1 0 16,-2-2 4-16,-7 0-97 15,1 1 119-15,-12-4-46 16</inkml:trace>
  <inkml:trace contextRef="#ctx0" brushRef="#br0" timeOffset="100833.81">27690 5379 631 0,'-1'0'293'0,"0"0"-133"0,1 0 10 16,0 8-30-16,2 4-6 16,5 9-5-16,10 30-14 15,-11-22-28-15,-1-1-14 0,3-2-27 16,-3-2-9-1,2-6-18-15,-2-4-3 0,-2-7 2 16,-2-6 4-16,-3-2 9 16,0 0 2-16,1 0-2 15,0 0-4-15,-4-12-9 16,-3-10-5-16,-7-28-7 16,14 25-4-16,4 2-6 15,5 5-6-15,4 4-4 16,6 7-1-16,5 5 2 15,1-2 4-15,5 6 4 16,0 1-16-16,-2-2-108 16,-1 1-79-16,1-1 120 15</inkml:trace>
  <inkml:trace contextRef="#ctx0" brushRef="#br0" timeOffset="101153.41">27934 5622 714 0,'4'0'360'16,"2"-1"-116"-16,12-1-1 15,3-10-89-15,5-3-34 16,5-9-59-16,-6-1-22 16,-2 2-17-16,-6 2-2 0,-10 3 1 15,-3 1 2-15,-7 1 4 16,-1 2 3-16,-6 3-2 15,-5 2-2-15,1 8-6 16,-2 2-4-16,2 11-4 16,4 5-1-16,1 4-6 15,6 3-2-15,5-1-1 16,0-4 0-16,11-1 3 16,-2-2-1-16,4-5-1 15,5 2-8-15,0-8-95 16,3 0-75-16,8-4 105 15</inkml:trace>
  <inkml:trace contextRef="#ctx0" brushRef="#br0" timeOffset="101432.82">28379 5446 1081 0,'-3'0'477'16,"-6"2"-252"-16,3 3-24 15,-1 0-89-15,-4 3-25 16,5 4-38-16,-5-1-11 0,8 7-17 16,1 0-4-16,0 2-9 15,7-2-4 1,4-5-1-16,0 2-2 0,7-8-1 16,-8 0-1-16,5-5-45 15,6 0-54-15,0-5-79 16,6-2-62-16,0-3-127 15,-1-1 234-15</inkml:trace>
  <inkml:trace contextRef="#ctx0" brushRef="#br0" timeOffset="101916.97">28550 5520 582 0,'-4'2'320'0,"2"5"-43"16,0-1-37-16,1 6-47 15,-1 2-9-15,1-4-36 16,1 2-25-16,2-1-50 15,3 0-23-15,9-2-30 16,1-4-6-16,6-6-4 16,1-2-1-16,-4-8 0 0,-1 0-6 15,-9 0-7-15,-3-5-4 16,-6 4 0-16,-3-3 2 16,-8-1 6-16,-2 0 1 15,-1 4-1-15,-3 2 0 16,6 4 4-16,5 3 3 15,2 0 3-15,3 0-1 0,2 3-6 16,0-1-3-16,0 1-6 16,0 0 0-16,0 0 0 15,0 0 0-15,15 3 1 16,31 14 0-16,-25-11 2 16,1-1 3-16,2 1 2 15,-1 0 1-15,-1 0 0 16,-5 4-1-16,-6-2 0 15,-3 5 0-15,-4 0 2 16,0 1 0-16,-5-2 0 16,2 1 1-16,0-5 1 15,-1-3 14-15,1-3 21 16,-3-6 3-16,1 3-1 16,1 0-15-16,1-5-27 15,3-13-9-15,19-32-34 16,-4 30-24-16,-3 2-71 15,4 6-59-15,0 8 124 0</inkml:trace>
  <inkml:trace contextRef="#ctx0" brushRef="#br0" timeOffset="102354.13">29143 5513 972 0,'-3'0'487'0,"0"0"-192"0,-5-4-81 15,-2-4-61-15,-1 3-64 16,-2 0-26-16,1 5-36 16,0 4-13-16,1 3-17 15,2 6-4-15,4 2-2 16,3-4 1-16,2 3 5 16,4-3 3-16,4-4 0 15,0-3 2-15,4-5 3 16,-1-3-1-16,4-11-6 15,1-2-13-15,3-9-26 16,1-3-7-16,2-3 1 16,-1-2 10-16,-2 0 23 15,-4 1 6-15,-6 9 7 16,-4 8 3-16,-5 12 14 16,-3 6 6-16,-5 15 13 0,0 5 5 15,0 13 7-15,4 5 5 16,5 3 1-16,3-2-4 15,8-10-15-15,3-4-9 16,6-6-12-16,-1-3-5 16,4 0-80-16,-5-2-54 15,-3-4-496-15,3 3 416 16</inkml:trace>
  <inkml:trace contextRef="#ctx0" brushRef="#br0" timeOffset="102797.82">29825 5427 735 0,'6'3'367'0,"-4"-1"-126"15,0-2-40-15,-2 0-69 16,0 0-40-16,0 0-47 16,18 5-12-16,33 8-20 15,-16-9-2-15,0-3 2 16,4 3-50-16,-7 1-136 15,-7-2-128-15,-16 0 167 16</inkml:trace>
  <inkml:trace contextRef="#ctx0" brushRef="#br0" timeOffset="102977.95">29852 5557 571 0,'-7'7'319'0,"4"-1"-72"16,-2 0-27-16,12 1-81 15,3-2-22-15,7 0-30 16,5-3-19-16,0-6-32 0,4-1-10 16,5-1-12-16,-4-2-22 15,-1 5-116-15,-7-1-109 16,-9-2 138-16</inkml:trace>
  <inkml:trace contextRef="#ctx0" brushRef="#br0" timeOffset="103170.69">29946 5354 613 0,'0'5'311'0,"0"12"-81"15,-3 4-5-15,0 9-48 16,-3 7-27-16,-6-1-61 16,7-5-29-16,2-4-38 15,2-10-11-15,10-5-21 16,-2 0-41-16,2-7-132 15,8-3-261-15,2-9 286 16</inkml:trace>
  <inkml:trace contextRef="#ctx0" brushRef="#br0" timeOffset="103351.71">30086 5345 499 0,'2'2'345'0,"1"14"34"16,1 6-69-16,-4 15-60 0,-2 5-40 15,-4 3-67-15,-1-1-35 16,3-10-58-16,2-7-18 16,5-10-20-16,4-2-33 15,3-9-133-15,2-1-87 0,2 1 134 16</inkml:trace>
  <inkml:trace contextRef="#ctx0" brushRef="#br0" timeOffset="103797.73">30597 5517 1022 0,'-1'-1'442'0,"0"0"-247"0,-14 1-28 16,-30 15-60-16,32 1-37 16,6-3-41-16,4-2-13 15,9 1-13-15,5-2-2 16,9 1 0-16,1-2 2 15,2-5 1-15,0-4 0 16,-3-7 2-16,1-5 0 16,-4-1 5-16,-3 0 2 0,-8-1 4 15,-6-1 1-15,-7 0-2 16,-6 1-1-16,-5 6-2 16,0 5-3-16,-3 5-6 15,2 1-4-15,1 6-5 16,1 1-5-16,10-1-51 15,4 4-66-15,12 1 81 16</inkml:trace>
  <inkml:trace contextRef="#ctx0" brushRef="#br0" timeOffset="104091.44">31122 5366 1159 0,'-7'0'514'16,"-7"-2"-308"-16,-6 6-44 0,-4 6-50 16,0 11-63-16,1 7-15 15,7 7-14-15,-5 5-4 16,10-3-5-16,9 0 0 16,2-2-2-16,10-5-1 0,-2-2-1 15,-6-2-1 1,0-6 2-16,-2 0-15 0,-6-8-65 15,-4-3-47-15,1-9-140 16,1-3-72-16,-5-9-108 16,6-3 251-16</inkml:trace>
  <inkml:trace contextRef="#ctx0" brushRef="#br0" timeOffset="104203.34">30861 5593 452 0,'-5'-18'315'0,"1"9"44"15,2 6-96-15,9 5-37 16,2 2-31-16,6 3-49 15,-1 1-26-15,6-3-58 16,6 1-21-16,6-5-41 16,5 2-68-16,5 3 46 15</inkml:trace>
  <inkml:trace contextRef="#ctx0" brushRef="#br0" timeOffset="104602.65">31759 5401 903 0,'10'7'427'15,"-6"1"-249"-15,-4 13 22 16,-6 7-29-16,-10 6-76 15,0 6-19-15,3-1-39 16,0-1-12-16,9-7-12 16,4-6-3-16,7-7-12 15,1-6-37-15,5-3-121 16,-5-4-111-16,0-2 159 0</inkml:trace>
  <inkml:trace contextRef="#ctx0" brushRef="#br0" timeOffset="105468.88">31644 5545 614 0,'-2'-4'347'16,"1"4"-25"-16,1 0-107 15,0 0-51-15,0 0-35 0,0 0-56 16,16 7-25-16,39 11-28 16,-24-14-9-16,5-2-7 15,3 4 0-15,-7 2-2 16,1 1 1-16,-4 0 0 15,-6-3 1-15,-1 0 1 16,-3-3 1-16,-6 2 2 16,-8-5 0-16,0 2 2 15,-1 1 1-15,-7-2 1 16,2-1 0-16,0 0-2 16,0 0-1-16,-2 2 0 15,0 1 1-15,2-2-6 16,0-1-14-16,0 0-26 15,0 0-11-15,0-1-3 16,1 0 11-16,2-10 22 16,4-9 8-16,20-29 3 15,-11 33 0-15,-2 3 0 0,0 7 3 16,0 4 19-16,-1 3 12 16,0 8 23-16,0 1 8 15,-4 8 16-15,-4 2 7 16,-4 0 6-16,-2 3-5 15,-3-7-24-15,-2-3-15 16,3-2-23-16,1-3-5 0,3-2-8 16,0-3-6-16,3-3-20 15,-3-1-12-15,0 0-17 16,0 0 0-16,11-5 11 16,1-1 11-16,25-19 15 15,-25 19 5-15,-3 2 3 16,-1 3 1-16,-4 4 1 15,-1 6 2-15,-2 8 7 16,0-3 1-16,3 3-3 16,2-3 0-16,5-3-6 15,3 0 0-15,8-3 1 16,-1-5 1-16,1-3-1 16,1-2 0-16,-4-4 2 15,-2 3 0-15,-4-2 1 16,-6 0 1-16,-3 1-2 15,3 0 0-15,-5 3 0 0,0 0-1 16,-2 0-3-16,-1 2-1 16,0 0 1-16,0 0 5 15,0 0 11-15,-6 17 4 16,-6 29 0-16,9-31-2 16,4-4-8-16,0-2-4 0,5-6-4 15,4 0 0-15,2-6-2 16,1 0 0-16,4-1-2 15,5 1 0-15,-2 0-16 16,2-1-18-16,-9-2-75 16,-1-1-63-16,0-4-241 15,3-1 263-15</inkml:trace>
  <inkml:trace contextRef="#ctx0" brushRef="#br0" timeOffset="105765.98">32632 5682 681 0,'1'-3'406'0,"-1"1"-3"16,0 2-67-16,-1-1-63 15,0 0-56-15,-1 0-103 16,1 0-42-16,0 1-46 16,0 0-12-16,0 0-12 15,-8 1-3-15,2 1-5 16,-1 2-2-16,4 1-1 0,-1 9 1 15,-21 29 2-15,29-29 3 16,3-2 3-16,0-3 2 16,-2-2 4-16,-2 1 3 15,-4-3 9-15,-5 0 2 16,-9-1-1-16,-6-1-5 0,-11-3-56 16,3 0-54-16,4-2-169 15,-3 0 163-15</inkml:trace>
  <inkml:trace contextRef="#ctx0" brushRef="#br0" timeOffset="106508.8">27816 6476 642 0,'-1'8'313'16,"-2"-5"-139"-16,3 4-19 0,0-1-41 15,11 1-32-15,6 1-13 16,3-8-5-16,8-3-15 16,0-2-8-16,-1-5-14 15,-4-3-6-15,-3-5-3 16,-6 0-1-16,-8-2 3 16,-4 1 0-16,-7 0-3 15,-2 0-3-15,-4 3-9 16,2 6-3-16,-1 8-8 15,0 4-4-15,5 11-1 16,-4 5 0-16,6 10 9 16,3 2 4-16,3 0 8 15,4 1 3-15,-1-9 1 16,2-1 0-16,4-10-2 16,4-2-3-16,5-8-40 15,8-1-66-15,0-2 63 16</inkml:trace>
  <inkml:trace contextRef="#ctx0" brushRef="#br0" timeOffset="106720.36">28253 6291 832 0,'1'0'380'16,"2"6"-176"-16,-1 7-22 15,0 10-46-15,-2 6-24 0,0 6-25 16,2 3-13-16,0-5-27 15,5-4-13-15,3-5-17 16,-2-6-5-16,2-5-2 16,-3-3-15-16,-3-5-113 15,0 1-84-15,0-2 116 16</inkml:trace>
  <inkml:trace contextRef="#ctx0" brushRef="#br0" timeOffset="107026.34">28345 6555 575 0,'39'-2'348'16,"-22"10"-77"-16,1-7-74 15,11-2-45-15,3-8-65 16,2-1-19-16,-3-4-31 16,-4 0-11-16,-11-1-4 0,-4 0 0 15,-10 0 15 1,-2-1 8-16,-11-1 7 0,-2 0 2 15,-2 5-9-15,-2 4-7 16,1 9-11-16,1 4-6 16,2 7-14-16,2 6-4 0,0 2-3 15,5 3-3 1,4 0 2-16,4-1-1 0,8-3 1 16,-2-7 0-16,4-3-28 15,1-3-45-15,4-3-154 16,6 3 147-16</inkml:trace>
  <inkml:trace contextRef="#ctx0" brushRef="#br0" timeOffset="107873.64">28773 6448 517 0,'10'9'398'16,"-8"0"26"-16,-3 0-142 15,-1 7-44-15,-4-4-103 16,1 0-36-16,5 0-62 15,1-6-15-15,1 2-10 16,2-5-2-16,-3-3 1 16,0 1 2-16,-1-2-5 0,0 0-3 15,0 0-6-15,0-1-4 16,5-9 0-16,-4 0 1 16,39-30 2-16,-25 34-1 15,-3-4 2-15,-2 5 0 16,-1 6 5-16,-5 2 5 15,-4 11 12-15,0 0 6 16,-5 1 3-16,2 1-2 0,3-4-11 16,0-1-5-16,6-5-6 15,-3-2 0-15,-1-3 0 16,3 0 0-16,-5-1-6 16,0-1-5-16,0 1-3 15,0 0-4-15,0 0 1 16,2-1 2-16,-2 1-1 15,1 0 2-15,1-1 2 16,-1 1 1-16,0-1 1 16,5 0 2-16,2 0 1 15,7 1 1-15,37 2 1 16,-26-1 2-16,4-5 1 16,-2-1 1-16,-8-4 3 15,-3 2 1-15,-8-5 5 16,-5 1 0-16,-4-3 1 15,-3 2 0-15,-5 3-5 16,-1 0 0-16,-1 9-2 0,1 4-3 16,-3 7-1-16,1 5-1 15,3 4 0-15,0-1 0 16,8-2 1-16,4-3 1 16,3-5-1-16,5-4 2 15,1-3-2-15,3-3 0 16,0-1-1-16,3 3-3 0,-2-2 0 15,0-1-1-15,-3-2 0 16,-3-1 1-16,0 2 0 16,-4 4 1-16,0 0 1 15,-1 0-1-15,-3 4 1 16,-1-1-1-16,-2-3-1 16,0 0 0-16,0 0 1 15,0 0 0-15,0 0 2 16,1 2 0-16,-1-2 2 15,1 0 1-15,0 0-1 16,-1 1-1-16,0-1-3 16,2 1-2-16,3 3-30 15,-1-2-18-15,3 1-56 16,-1 0-37-16,5 1-64 16,31 1-44-16,-27-16 160 15</inkml:trace>
  <inkml:trace contextRef="#ctx0" brushRef="#br0" timeOffset="108260.6">29479 6297 767 0,'-3'1'440'0,"1"5"-92"0,2 11-88 16,-3 7-42-16,-3 10-71 16,-2 4-34-16,3-2-59 15,-2-2-19-15,10-4-19 16,1-6-7-16,6-3-18 15,7-4-27-15,-6-10-63 16,4 0-34-16,-8-7-77 16,-6 0-39-16,-5-4-46 15,-4-5 18-15,-7-7 75 16,-3-6 60-16,0-9 116 16,-4-3 50-16,5 3 121 15,4 2 55-15,5 14 84 16,3 5 5-16,4 8-57 15,1 1-34-15,4 2-73 16,-4-1-31-16,0 0-47 16,0 0-14-16,16 4-50 15,36 10-71-15,-14-8-64 16,2-2 85-16</inkml:trace>
  <inkml:trace contextRef="#ctx0" brushRef="#br0" timeOffset="108746.81">29996 6582 603 0,'-12'-4'352'0,"12"4"26"16,7-2-212-16,5-1-29 15,0-7-32-15,11-3-45 16,-1-2-8-16,-4-2-11 16,-2 2-6-16,-10-1-6 15,-4-1-1-15,-6 0 2 16,-4 3 0-16,-5 1-3 15,-2 5-1-15,1 6-8 16,-1 2-4-16,2 11-10 0,0 2-4 16,3 12-2-16,3 4 2 15,0 6 10-15,4 1 7 16,3 0 12-16,3-1 5 16,5-2 2-16,-4-2-2 15,2-8-7-15,-6-3-4 16,-2-4-2-16,-1-2 3 0,-3-3 7 15,-6-3 2-15,0-8-6 16,-2-4-25-16,3-11-93 16,4-4-69-16,7-7-211 15,9 0 227-15</inkml:trace>
  <inkml:trace contextRef="#ctx0" brushRef="#br0" timeOffset="109019.79">30192 6545 763 0,'12'-5'418'0,"-11"3"-89"16,-2 2-28-16,-8 9-86 15,-2-1-61-15,2 5-80 16,0 3-28-16,7-1-27 16,3 0-4-16,9-4-4 15,3-3-1-15,4-6 1 0,5-2 0 16,2-2 0-16,-1-6 1 15,-4-1 5-15,-8-3 3 16,-8-2 5-16,-4 0 2 16,-11 1-3-16,-2 0-4 15,-7 3-12-15,-2 1-8 16,3 8-14-16,-1 4-7 16,5 7-49-16,3 0-51 0,11 2-153 15,6-4-342-15,10 0 407 16</inkml:trace>
  <inkml:trace contextRef="#ctx0" brushRef="#br0" timeOffset="109238.24">30497 6361 1009 0,'2'5'460'0,"-2"2"-223"15,0 10-47-15,-6 12-77 16,-8 3-31-16,3 10-31 15,0-4-14-15,2 0-20 16,7 2-5-16,7-12-6 16,8 0-4-16,9-15-35 15,1-5-55-15,-3-9-196 16,-3-5 183-16</inkml:trace>
  <inkml:trace contextRef="#ctx0" brushRef="#br0" timeOffset="109366.17">30402 6423 649 0,'-9'-6'407'0,"5"3"3"0,5 2-145 16,6 4-95-16,-3 1-49 0,9 3-67 15,3 0-17-15,8-1-35 16,10 2-68-16,6-1 46 16</inkml:trace>
  <inkml:trace contextRef="#ctx0" brushRef="#br0" timeOffset="110339.64">31153 6563 769 0,'36'-42'405'15,"-30"28"-154"-15,-6 2-25 16,-2 2-48-16,-6 2-72 0,-2 5-30 16,-1 3-40-16,0 4-12 15,1 10-11-15,-4 2-4 16,1 8-4-16,3 1-1 16,5-2 1-16,5 0-1 15,9-6 2-15,3-1 0 16,7-4-1-16,4-2 0 0,6-7-4 15,5-3-7 1,3-6-21-16,4-4-6 0,-9-2-2 16,-1-1 9-16,-11-2 18 15,-14 0 7-15,4 5 1 16,-7 5 0-16,-4 6 0 16,1 7 1-16,-5 7 10 15,-3-1 2-15,9 3 9 16,-3-3 1-16,3-4-1 15,5-3 0-15,-2-2-4 16,8-3-2-16,1-2-1 16,0-2-2-16,-3-6-5 15,1 0-4-15,-2-4-13 16,-2 0-3-16,-1-1-1 16,-1-1 3-16,-10-4 9 15,-5-2 1-15,-4-1 0 16,-6-1 3-16,2 11 8 0,0 3 3 15,5 6 0-15,1 6-5 16,8 5-10-16,1 1-3 16,3 4-2-16,0-3 3 15,3-1 1-15,4 0 0 16,9-3-1-16,3 0-1 16,5-4-2-16,5 0 1 15,2-3 1-15,1-3 2 0,-1 1 3 16,-6-1 2-16,-8 3 1 15,-3-5 0-15,-6 5 0 16,-4 1 0-16,-2 8 2 16,-1 6 2-16,-1 0 8 15,1 0 4-15,0-3 7 16,4 0 1-16,1-4-1 16,3-2 0-16,1-4-4 15,1-3-1-15,1-6-6 16,1-1-2-16,4-4-11 15,1-2-21-15,-1-2-68 16,-1 2-39-16,-1 0-90 16,-4 6-43-16,0 2-80 15,-2 3-66-15,1 4 260 16</inkml:trace>
  <inkml:trace contextRef="#ctx0" brushRef="#br0" timeOffset="110796.51">31836 6581 508 0,'5'11'291'0,"22"24"-21"0,-17-29-8 15,-2-3-51-15,1-2-36 16,-2-4-77-16,2-1-36 16,1-5-37-16,0 0-6 0,-1-2-4 15,-3-1-1-15,-3-1 1 16,-7-4 0-16,-4 2-2 16,2 2-1-16,-3 3 0 15,-1 5-1-15,4 6-3 16,-2 5-1-16,-4 6-5 15,9 3 0-15,-3 1 3 16,2-1 2-16,7 1 1 16,-2-3-2-16,6-2-1 15,-1-1-2-15,4-6-3 16,6 0-1-16,5-4-7 16,11-2-2-16,2 0 0 15,0 0 3-15,-7 0 6 16,-5 2 2-16,-10 1 1 15,-4 2 2-15,-8 5 2 16,-2-3 0-16,-4 4 0 0,0 0 0 16,0-3 2-1,3 1 1-15,1-6 5 0,2 0 0 16,0-4-2-16,0 2-2 16,0 0-7-16,0-1-3 15,6-11-44-15,0-1-39 16,38-28-164-16,-25 29 156 0</inkml:trace>
  <inkml:trace contextRef="#ctx0" brushRef="#br0" timeOffset="111458.82">32223 6604 566 0,'31'38'339'15,"-26"-29"-103"-15,-1-2-46 16,2-3-56-16,7-2-64 15,5-2-11-15,3-6-21 16,4 1-12-16,-10-7-11 16,-3-1 0-16,-5 0 20 15,-7-1 13-15,-2-1 14 16,-2-1 4-16,-1 1-11 16,-3 2-11-16,4 9-11 15,-6 4-7-15,7 4-13 16,-1 6-4-16,2 2-9 15,-1 1 1-15,-1 7 0 0,7-2 0 16,7 0-1-16,1-2-2 16,5-5-10-16,-1-3-14 15,6-4-17-15,8-4 0 16,3-2 10-16,-1-4 15 16,1-4 18-16,-7-1 3 0,-9-4 8 15,-3 0 2-15,-13 1 5 16,-6-1 3-1,-8 3 10-15,-4 3 3 0,-5 3 3 16,0 4-4-16,5 6-17 16,2 0-6-16,10 6-8 15,3 4-1-15,3-4-1 16,5 3 0-16,4-3-1 16,4-4 0-16,8 1 0 15,2-4-1-15,2-6-12 16,2-2-7-16,-4-9-3 15,-2-1 2-15,-1-7 11 16,-5-3 3-16,-1-5-1 16,-1-1-2-16,-5 3 2 15,1 5 1-15,-5 14 4 16,-3 7 1-16,-1 14 5 16,-5 4 7-16,-3 9 16 0,-2 5 6 15,0 1 6-15,2 2-2 16,4-4-10-16,4-2-6 15,9-5-10-15,0-5-5 16,4-6-48-16,-1-1-39 16,-3-2-142-16,-1-2 138 15</inkml:trace>
  <inkml:trace contextRef="#ctx0" brushRef="#br0" timeOffset="111667.36">32931 6725 1108 0,'4'3'494'0,"-2"3"-253"15,1-2-40-15,-3-1-70 16,0-3-59-16,0 0-119 16,0 0-45-16,0 0-90 15,0 0 98-15</inkml:trace>
  <inkml:trace contextRef="#ctx0" brushRef="#br0" timeOffset="139533.12">8268 7726 676 0,'0'0'344'0,"0"-2"-99"0,-1 1-22 16,-1 0-53-16,1 0-20 15,1 0-22-15,0 0-10 16,0 0-14-16,0 1-10 0,0 0-22 16,5 27-11-16,4 37-26 15,-7-29-9-15,3-3-14 16,2-3-3-16,-1-8-3 16,2-2 2-16,-6-7 5 15,-2-5 6-15,-3-7 3 16,-4-1-3-16,-1-13-12 15,0-5-8-15,2-4-11 16,3-5-1-16,8 2 1 16,3 0 0-16,9 3 2 15,4 10 0-15,6 8 8 16,0 5 5-16,-3 10 15 16,-2 3 5-16,-4 11 2 15,-5 1-1-15,0 5-6 16,-2-1-3-16,-9-3-1 15,5-1-1-15,-7-10 2 16,0-3 2-16,1-7 4 16,-1-1-1-16,-3-10-11 15,-1-4-7-15,1-9-12 0,4-4-4 16,6 1 4-16,1-2-1 16,4 5 2-16,-2 5 0 15,9 2 1-15,3 5 2 16,2 3 4-16,1 2 2 0,-4 8 12 15,-4 4 9-15,-6 11 11 16,-1 0 6-16,-10 7-4 16,-2 3-2-16,-2-5-7 15,-2 1-5-15,4-10-6 16,0-5-3-16,2-9-30 16,0-4-50-16,5-8-136 15,2-4-52-15,5 0 142 16</inkml:trace>
  <inkml:trace contextRef="#ctx0" brushRef="#br0" timeOffset="139989.07">9795 7716 1006 0,'4'-1'464'0,"-1"-2"-171"15,0 3-43-15,-3 0-31 16,0 0-45-16,2 22-74 15,4 39-19-15,-4-22-34 16,1 0-16-16,8-1-21 16,3-6-5-16,8-4-5 15,0-5-29-15,-1-11-103 16,-3-7-57-16,1-9-185 16,-4-7 224-16</inkml:trace>
  <inkml:trace contextRef="#ctx0" brushRef="#br0" timeOffset="140477.54">9677 7812 980 0,'-11'2'463'15,"8"-1"-205"-15,6 3-38 0,7 1-77 16,6-1-40-16,12 0-40 16,2-1-11-16,13-1-19 15,0-1-11-15,0-1-11 16,1 3-3-16,-14-3-3 15,-3 6 0-15,-4 1-2 16,-2-2-1-16,2 3 0 16,-1-1-1-16,-5 4 2 15,0 1 1-15,-4 5 5 16,-5-4 5-16,-4 0 19 16,-2 1 7-16,-3-5 6 15,0-1 1-15,-2-2-14 16,-1-2-5-16,1-3-8 15,1 0-11-15,1-2-22 16,1 0-21-16,0-7-41 16,3-14-9-16,10-25 5 0,-3 31 13 15,5 2 37-15,1 7 13 16,0 5 6-16,1 2 3 16,-4 3 2-16,0 3 0 15,-2 0 5-15,0 2 0 16,1 3 14-16,-1 1 15 15,0 2 24-15,1-2 6 16,-2 4-10-16,-1-4-11 16,1-1-26-16,-2 1-12 0,-1-11-98 15,-3 2-72-15,-6-8 101 16</inkml:trace>
  <inkml:trace contextRef="#ctx0" brushRef="#br0" timeOffset="140664.26">10205 7730 1134 0,'1'0'559'15,"2"2"-270"-15,5 2-80 16,-3 2-48-16,6 5-113 16,1 0-80-16,4-2 4 15,3 3 9-15</inkml:trace>
  <inkml:trace contextRef="#ctx0" brushRef="#br0" timeOffset="140862.89">10496 7832 1133 0,'0'6'525'0,"-1"6"-236"0,-3 7-17 15,4 6-67-15,3 10-51 0,3 9-70 16,3 2-21-16,2 4-39 15,-3-5-12-15,9-8-4 16,-3-8-2-16,-2-10-19 16,-2-7-33-16,-15-9-84 15,3-3-58-15,-5-9-98 16,-4-4-76-16,4-10 235 16</inkml:trace>
  <inkml:trace contextRef="#ctx0" brushRef="#br0" timeOffset="141085.51">10438 7848 787 0,'23'0'469'16,"-6"-5"-80"-16,13 6-98 15,-3 3-16-15,4 2-65 16,3 2-31-16,-9 3-46 16,-1 1-24-16,-12 3-44 0,-4 2-18 15,-11 3-14-15,-7 0-3 16,-7 0-3-16,0-1-4 15,-3-6-27-15,5-2-38 16,2-11-92-16,3-5-55 16,8-6-132-16,0-6-118 15,12 1 288-15</inkml:trace>
  <inkml:trace contextRef="#ctx0" brushRef="#br0" timeOffset="141265.56">10705 7733 856 0,'15'10'465'0,"-1"0"-67"16,0 5-65-16,-6 9-76 16,-2 4-55-16,-3 6-101 15,0 0-28-15,2-3-37 16,1-1-15-16,6-7-64 16,4-4-57-16,1-13-144 15,2-5-78-15,-9-2 192 16</inkml:trace>
  <inkml:trace contextRef="#ctx0" brushRef="#br0" timeOffset="141540.95">10900 7945 1131 0,'61'-13'543'16,"-48"9"-236"-16,-3-1-27 15,3-6-120-15,5-6-52 16,3 2-54-16,-5-4-15 15,-6 3-14-15,-9-1 0 16,-4 1-3-16,-9 3-3 0,-7 5-8 16,2 4-4-16,-5 10-7 15,7 4 0-15,1 11-1 16,2 1 1-16,6 3 0 16,0 3 0-16,12-4-1 15,-2-1-4-15,8-8-57 16,8-6-64-16,7-11-155 15,14-4 167-15</inkml:trace>
  <inkml:trace contextRef="#ctx0" brushRef="#br0" timeOffset="141819.31">11298 7687 1230 0,'-18'5'622'16,"-1"2"-250"-16,1 10-95 15,0 3-31-15,7 6-102 0,3 3-40 16,12 2-45-16,7-5-15 16,12-2-25-16,4-5-4 15,7-7-1-15,1 2 0 16,-10-5 4-16,-4 1 1 16,-9-1 6-16,-9-3 5 15,-3 3 6-15,-8 2 0 16,-13-2-5-16,1 2-6 0,-7-5-41 15,7-4-42-15,9 2-150 16,0-4-85-16,11 1 172 16</inkml:trace>
  <inkml:trace contextRef="#ctx0" brushRef="#br0" timeOffset="141999.01">11814 8050 1431 0,'11'0'633'0,"-19"11"-298"15,-6 0-85-15,-10-1-70 16,-4 3-70-16,-1-7-146 16,1-2-87-16,10 0 76 15</inkml:trace>
  <inkml:trace contextRef="#ctx0" brushRef="#br0" timeOffset="146104.63">13141 7823 963 0,'-5'8'412'16,"5"-7"-185"-16,1-1-65 16,1 2-24-16,-2-2-19 15,0 0-39-15,1 3-5 0,6 16-11 16,7 28-11-16,-14-26-25 16,0 1-9-16,0-4-7 15,0-1-1-15,-2-10 1 16,1-2 4-16,-2-4 5 15,0-2-7-15,3 0-20 16,0 0-11-16,1-13-13 16,5-11 3-16,20-25 16 15,-7 29 4-15,4 8 4 16,0 4 1-16,-3 9 2 16,0 3 0-16,-8 5 2 15,-1 5 2-15,-7 5 5 16,-4 1 2-16,0 4 3 15,0-1-2-15,-1-7-3 16,1-6-1-16,1-5-1 16,2-4-1-16,1-5-1 15,-4 4-2-15,0 0-3 0,3-9 0 16,15-3-2-16,5-9 0 16,0 1 0-16,-5 16 0 15,-2-1 1-15,-9 4-1 16,5 11 0-16,-4-2 1 15,4 7 1-15,0 1 1 16,-5-2 0-16,5 4-1 16,3-4-37-16,9-1-46 0,16-4-147 15,2-4-114-15,6-4 207 16</inkml:trace>
  <inkml:trace contextRef="#ctx0" brushRef="#br0" timeOffset="146408.26">13858 7950 828 0,'-3'-16'452'0,"-7"1"-92"16,-1 2-56-16,-6 6-86 16,-2 2-36-16,-3 5-55 15,4 8-21-15,1 3-36 16,1 1-17-16,6 5-27 16,3 1-9-16,7-2-13 15,1-1-4-15,7-5-3 16,2-1 1-16,1-2 2 15,3-4 0-15,0-3 1 16,3-4 0-16,1-1 0 16,0 1 1-16,-4 1 2 15,-2-1 0-15,-6 1 0 0,-2 2 0 16,-1 1-1-16,-3 0 0 16,0 0-2-16,0 0-1 15,0 0-10-15,0 0-56 16,0 0-112-16,6 4-75 15,15 6 137-15</inkml:trace>
  <inkml:trace contextRef="#ctx0" brushRef="#br0" timeOffset="146640.95">14050 7908 749 0,'-15'20'432'0,"11"10"19"16,-1 5-162-16,2 12-48 15,3 3-45-15,5 3-87 16,3-6-50-16,11-9-36 16,-2-8-8-16,-4-16-22 15,1-5-41-15,-6-8-81 16,-3-3-44-16,-5-9-76 16,-1-5-6-16,-9-9-3 15,-4-3-44-15,0-12 208 16</inkml:trace>
  <inkml:trace contextRef="#ctx0" brushRef="#br0" timeOffset="146829.39">14073 7902 892 0,'16'-17'441'16,"0"11"-166"-16,0 0-41 15,3 10-75-15,-2 1-21 16,0 5-11-16,-2 4-6 16,-2 0-23-16,-4 1-9 15,-8 0-13-15,-4 3-8 0,-13-1-11 16,-4 1-5-16,-5-2-20 15,1-6-12-15,6-5-101 16,2-4-67-16,12-4 448 16,8 1-284-16</inkml:trace>
  <inkml:trace contextRef="#ctx0" brushRef="#br0" timeOffset="147322.09">15126 8039 736 0,'-14'-8'408'16,"13"9"31"-16,3-1-271 0,9 0-70 15,3-2-4 1,9-7-46-16,1-1-14 0,5-7-10 16,-1 1-3-16,-3 3-4 15,-5-3-2-15,-8 6 3 16,-6-3 5-16,-10-1 17 15,-3 5 4-15,-12 0 6 16,-1 6 4-16,-4 2-1 16,1 0 4-16,4 3-3 15,-1-1-7-15,6 9-17 16,1-1-11-16,5 10-12 16,3 4-4-16,8 5-5 15,3 3-2-15,7-2-3 16,7-2-2-16,14-6-61 15,8-3-48-15,13-10-144 16,2-3-140-16,8-6 256 16</inkml:trace>
  <inkml:trace contextRef="#ctx0" brushRef="#br0" timeOffset="147650.71">15662 7980 790 0,'-10'-21'456'15,"-8"8"-61"-15,-3 4-74 16,-5 6-86-16,-2 3-43 15,2 7-63-15,7 5-27 0,7 4-52 16,5 1-19-16,5 1-19 16,2-1-7-16,4 1-6 15,5-2-2-15,3-3 1 16,1-5 0-16,6-6 0 16,2-4-4-16,6-9-9 15,-1-4-4-15,-4-2-1 16,-3 3 5-16,-11 6 8 15,-2 6 5-15,-6 4 3 16,0 4 3-16,0 4 3 16,-4-1 2-16,2 4-2 15,-1-1-3-15,4 0-13 16,8-3-28-16,12-5-98 16,10-3-70-16,15-7 120 15</inkml:trace>
  <inkml:trace contextRef="#ctx0" brushRef="#br0" timeOffset="147828.04">16037 7931 1240 0,'-21'-4'545'16,"2"7"-290"-16,0 5-37 16,0 4-68-16,12 4-51 0,3 3-58 15,1 0-16-15,9 0-25 16,-1 0-4-16,7-4-3 15,6-2-9-15,7-2-73 16,4-4-48-16,3-7-499 16,5-4 429-16</inkml:trace>
  <inkml:trace contextRef="#ctx0" brushRef="#br0" timeOffset="148180.88">16269 7761 1245 0,'-2'24'544'0,"-6"3"-271"16,0 4-60-16,-4 6-37 15,0-1-56-15,3 2-62 16,3 0-15-16,3-9-24 16,2-3-5-16,0-10-3 15,1-5 0-15,-1-7 0 0,0-3 0 16,2-2-4-16,-1 0-4 15,0 0-4-15,2-6-4 16,0-12 3-16,41-28 0 16,-26 31 2-16,-2 5 1 15,0 5 2-15,1 5 2 0,-4 4 4 16,2 3 9-16,-7 5 11 16,-2 4 3-16,6 5-4 15,-5 1-9-15,5 0-86 16,0-2-87-16,16-9 97 15</inkml:trace>
  <inkml:trace contextRef="#ctx0" brushRef="#br0" timeOffset="148626.6">17288 7858 994 0,'-8'-9'503'16,"-9"9"-83"-16,1 4-183 15,-1 5-65-15,0 10-35 16,5 4-75-16,5 4-16 0,9 7-24 16,6-3-5-16,10-1-3 15,3-10-1-15,7-7-1 16,4-4 0-16,0-11-2 16,-3-7-2-16,-5-8-2 15,-6-5 0-15,-6-1 3 16,-7-1 6-16,-4 3 10 15,-7 2 5-15,-16 2-2 16,-4-1-4-16,-15 7-11 16,5 4-6-16,3 6-19 15,8 3-15-15,12 5-80 16,6 3-65-16,15 7 76 16,7 7 19-16</inkml:trace>
  <inkml:trace contextRef="#ctx0" brushRef="#br0" timeOffset="148805.51">17543 7958 1538 0,'0'-1'633'16,"0"-2"-404"-16,1 0-24 15,-1 2-74-15,0 0-49 0,0 0-52 16,9-1-15-1,1-1-88-15,5 2-79 0,34 1 95 16</inkml:trace>
  <inkml:trace contextRef="#ctx0" brushRef="#br0" timeOffset="149083.45">18009 7770 995 0,'-17'19'555'0,"14"-7"54"15,-2 0-340-15,2 12-85 16,-7 0-18-16,6 6-101 16,6 5-23-16,-2-10-23 0,2-1-7 15,4-6-11-15,-3-6-13 16,6 1-101-16,6-1-61 15,-3-2-131-15,8 3 169 16</inkml:trace>
  <inkml:trace contextRef="#ctx0" brushRef="#br0" timeOffset="149368.79">18667 7902 1408 0,'-15'10'593'16,"1"2"-379"-16,4 4-66 15,3 5-19-15,8 0-68 16,6 1-17-16,8-4-19 15,3-2-5-15,5-4-3 16,1-6-1-16,3-6-1 16,-2-1 0-16,2-9-3 15,-2 0-1-15,-2-2-4 0,-1-3-6 16,-6-2-90-16,-2-3-60 16,-4-4 88-1</inkml:trace>
  <inkml:trace contextRef="#ctx0" brushRef="#br0" timeOffset="149706.66">19039 8050 853 0,'-2'2'446'0,"13"1"-59"16,2-2-169-16,4-5-35 15,1-5-48-15,2-10-72 16,-2-1-16-16,-5-1-22 15,-6 1-3-15,-7 7 4 16,-5 0-3-16,-8 6-11 16,-5 2-7-16,-1 9-14 15,0 5-4-15,1 5-4 16,6 4 3-16,6 0 4 16,2 1 5-16,9 0 5 15,1 0 3-15,8-2 1 16,1-3-1-16,5-4-1 15,4-5-9-15,7-6-122 16,6-5-394-16,0-2 359 0</inkml:trace>
  <inkml:trace contextRef="#ctx0" brushRef="#br0" timeOffset="149860.16">19419 7961 921 0,'-7'3'491'16,"-3"14"-28"-16,1 1-194 15,7 3-51-15,-7 0-45 0,12-3-98 16,0-1-28-16,4-6-33 16,12-3-9-16,-4-10-64 15,4-3-53-15,3-9-118 16,4-2 131-16</inkml:trace>
  <inkml:trace contextRef="#ctx0" brushRef="#br0" timeOffset="150053.69">19628 7839 1020 0,'-8'31'519'15,"-2"-1"-188"-15,0 5-130 16,0 4-13-16,9-3-95 16,3-1-33-16,11-10-34 15,5-4-14-15,5-10-8 16,3-3-24-16,3-9-84 0,-2-5-61 15,-7-1 92-15</inkml:trace>
  <inkml:trace contextRef="#ctx0" brushRef="#br0" timeOffset="150629.23">19573 7895 938 0,'-1'4'462'0,"5"-3"-149"0,9 1-164 15,3 3 0-15,6-5-67 16,4 2-24-16,3 3-30 16,2-5-9-16,1 6-8 15,-5 0-2-15,-5 2-3 16,-4 1-2-16,-8 0-2 16,0 7 2-16,-4 1 3 15,-4 3 2-15,8 4 1 16,-1-4-2-16,1-5-1 15,6-3-1-15,-9-9 2 16,1-3-2-16,3-6 0 16,-4-4-1-16,2-4-25 15,-4-2-6-15,-4 1-5 16,-2 2 2-16,-13-1 20 16,0 1 2-16,-14 3 0 15,-1-1-1-15,2 4 9 0,4 7 7 16,13 1-7-16,7 0-2 15,12 2-3-15,4-3 2 16,7 4 11-16,1 0 8 16,0-2-3-16,-1 1 0 15,0 1 5-15,-5-1 2 16,4 9 8-16,-5 5 1 0,-2 0-5 16,3 5-4-16,-5-4-8 15,3-3-2-15,-7-7 2 16,-1-4 5-16,-6-3 19 15,-3-2 3-15,-3-5 9 16,3-1-5-16,0-4-21 16,7 0-8-16,10 0-16 15,-4-1-8-15,11 1-46 16,0 0-52-16,7-4 180 16,11 7-90-16</inkml:trace>
  <inkml:trace contextRef="#ctx0" brushRef="#br0" timeOffset="151016.32">21314 7886 992 0,'5'0'451'15,"3"9"-235"-15,-5 12-42 16,-1 8-30-16,-1 14-48 16,-1 1-17-16,1 0-45 15,7-2-13-15,0-11-13 16,2-4-3-16,2-12-18 16,0-4-30-16,-4-11-115 15,0-5-82-15,-6-6 142 16</inkml:trace>
  <inkml:trace contextRef="#ctx0" brushRef="#br0" timeOffset="151372.95">21178 8023 879 0,'1'-3'368'16,"10"3"-212"-16,5 1-20 16,8 4-28-16,8-1-24 15,10 2-26-15,3-1-10 16,-4-1-4-16,-6 2 0 0,-2 2 1 15,-4 2-4-15,-4 2-6 16,0 0 0-16,-13-2 6 16,-1-1 3-16,-6-3 4 15,0-2-4-15,0-1-4 16,2 2-5-16,2-4-3 16,-2-1-4-16,3-3-4 15,0-2-2-15,-1-3-3 16,-2-3 0-16,-1-1 4 15,-5-1 4-15,-7 0 2 16,-3-1-1-16,-8 2-10 16,0 3-6-16,-5 7-13 15,-1 2-4-15,1 7-11 16,0 3 0-16,4 6-79 16,4-1-63-16,12-2 100 15</inkml:trace>
  <inkml:trace contextRef="#ctx0" brushRef="#br0" timeOffset="151950.04">22748 8145 677 0,'76'25'428'16,"-68"-34"-62"-16,-1-4-91 15,-2-3-17-15,-6-4-91 16,-2 0-33-16,-13 2-60 16,-2 0-23-16,-11 6-29 15,2 6-10-15,4 7-15 0,0 4-6 16,4 9-3-16,1 3 2 16,4 4 5-16,2 3 4 15,5-2 3-15,5 1 3 16,4-3 2-16,3-3 1 15,9-5 5-15,1-3 0 16,4-9 1-16,2-1 2 16,1-9 0-16,-1-2 4 0,-2 0 13 15,-4 1 8-15,-4 3 3 16,-3 4-3-16,-2 4-13 16,-1 5-6-16,3 9-4 15,-1 2 1-15,2 4-3 16,4-2-4-16,1-6-8 15,3-1-61-15,4-11-121 16,10-8 118-16</inkml:trace>
  <inkml:trace contextRef="#ctx0" brushRef="#br0" timeOffset="152612.2">24014 7753 618 0,'-5'4'349'0,"12"8"-99"16,0 7-4-16,3 12-86 15,2 4-29-15,-7 7-10 16,-1 3-11-16,0 0-25 16,1-2-16-16,3-9-29 15,-3-6-12-15,-2-9-8 16,-3-3 0-16,-3-8 8 16,-1 0 2-16,-4-7 5 15,1-1-3-15,2-4-15 16,1-5-12-16,5-7-18 0,2-5-8 15,7-4-3-15,1-1 2 16,4 3 5 0,7 8 3-16,1 6 5 0,3 7 5 15,3 9 3-15,-6 3 1 16,-4 14 10-16,-3 1 8 16,-8 6 11-16,-2 1 8 15,-6-6 5-15,-2-1 1 0,-7-6 7 16,-3-4 0-16,-4-5-6 15,-4-4-5-15,1-5-18 16,3-3-12-16,5-5-84 16,3-1-52-16,7-2-154 15,1-1 163-15</inkml:trace>
  <inkml:trace contextRef="#ctx0" brushRef="#br0" timeOffset="152995.74">24586 8128 827 0,'8'-5'453'0,"-3"-4"-89"15,-5-2-27-15,-5-3-97 16,-3 0-51-16,-4 2-84 16,-3-1-33-16,-2 6-42 0,0 4-13 15,2 2-20-15,-2 5-8 16,3 8-2-16,3 3 0 15,1 7 7-15,9 2 1 16,1-1 2-16,2-4 0 16,12-3 1-16,-4-5 2 0,8-4 3 15,0-2 1 1,-1-5-1-16,6-2 0 0,1-2 0 16,-2-3 1-16,2-1 0 15,-3-1 0-15,-4 0 0 16,-1 2-1-16,-7 5-1 15,-1 2 1-15,-5 4-1 16,-3 1 2-16,-1 4 0 16,1 0 0-16,0-4-65 15,4 0-51-15,7-7-141 16,3-2 38-16,9-6 119 16</inkml:trace>
  <inkml:trace contextRef="#ctx0" brushRef="#br0" timeOffset="153522.69">24940 8021 982 0,'-13'-9'515'0,"2"6"-149"15,1 3-146 1,-2 3-31-16,2 6-68 0,1-1-20 16,7 3-51-16,2 2-20 15,6 2-19-15,2 2-6 16,0-2 0-16,1-1 0 15,4 2 5-15,-3 0 1 0,2 0 2 16,-5 0 1-16,-4 0 16 16,-1-2 14-16,-4 0 17 15,-4-4 3-15,-4-6-13 16,5-2-14-16,-1-4-26 16,3-4-15-16,4 4-32 15,0-1-9-15,-1 2-5 16,0 0 5-16,0 1 19 15,0 0 8-15,10-1 8 16,4-1 3-16,38-9 5 16,-29-1 0-16,4-6 0 15,-3-2 1-15,-4-3 1 16,-4 1 5-16,-9 4 12 16,-7 0 1-16,-6 8 2 15,-3 3-3-15,-6 7-4 16,1 3 0-16,2 6-2 15,3 4 1-15,4 2-3 0,3 2-1 16,4 0 1-16,3 2-1 16,7-2-2-16,3 0-2 15,7-3-6-15,5-2-30 16,13-4-121-16,11-5 138 16,25-11-32-16</inkml:trace>
  <inkml:trace contextRef="#ctx0" brushRef="#br0" timeOffset="154267.68">26387 8031 672 0,'9'-8'355'16,"-3"15"-117"-16,-1 5-11 15,3 13-46-15,-8 3-41 0,0 5-30 16,-1 1-18-16,-2-4-34 16,3-7-15-16,3-9-17 15,-1-5-5-15,-2-8-5 16,1 0 1-16,-1-5-2 15,0 3 0-15,0 0-4 16,0-6-3-16,2-16-6 16,7-28-2-16,-3 23-7 15,5 1-3-15,8 4-1 16,0 2-1-16,12 11 6 16,-1 8 3-16,-2 12 9 15,1 11 8-15,-15 10 20 16,-4 4 12-16,-8 3 13 15,-1-3-1-15,-1-9-13 16,-2-5-9-16,2-12-9 16,-2-7 2-16,0-6-3 15,-1-3-5-15,3-4-11 16,0-5-8-16,5-3-6 0,1-1-1 16,3-2 0-16,4 4 1 15,3 4 2-15,0 5 1 16,3 5 2-16,-2 4 4 15,-3 5 6-15,-2 3 2 16,-6 8 3-16,-3 1 0 16,-1 5-7-16,2-4-4 0,-1-3-39 15,2-2-54-15,4-8-119 16,-2-4-54-16,6-9 150 16</inkml:trace>
  <inkml:trace contextRef="#ctx0" brushRef="#br0" timeOffset="154422.68">26892 8131 723 0,'11'1'469'15,"-5"-1"-37"-15,4 0-183 16,10-1-41-16,-2-2-91 16,6 1-22-16,0 0-46 15,-6 0-17-15,-2 1-40 16,-6 0-60-16,-4 1-81 15,2-1 88-15</inkml:trace>
  <inkml:trace contextRef="#ctx0" brushRef="#br0" timeOffset="154612.18">26987 7994 989 0,'0'6'484'0,"-2"8"-219"16,2 11-44-16,-5 5-43 0,1 6-63 15,1 1-21 1,2-5-41-16,0-4-14 0,6-7-22 16,3-4-9-16,0-7-72 15,6-1-57-15,-4-9-159 16,3-1 163-16</inkml:trace>
  <inkml:trace contextRef="#ctx0" brushRef="#br0" timeOffset="154835.84">27241 8016 1151 0,'8'7'516'0,"0"11"-234"16,-1 4-34-16,-4 6-87 16,-1 4-27-16,2 0-64 15,-4-4-23-15,6-3-28 16,1-2-7-16,-2-6-5 0,-2-2-22 15,-1-6-92-15,-2-3-67 16,-4-6-269-16,0-3 277 16</inkml:trace>
  <inkml:trace contextRef="#ctx0" brushRef="#br0" timeOffset="155589.31">26277 7787 623 0,'1'54'306'16,"-29"-33"-108"-16,-7 3-28 15,0 10-35-15,3 6-40 16,7 11-49-16,10 8-14 15,16 7-21-15,8 1-6 16,13-6-2-16,3-6-1 0,12-9 5 16,5-3-39-16,7-9-318 15,14 1 255-15</inkml:trace>
  <inkml:trace contextRef="#ctx0" brushRef="#br0" timeOffset="155949.14">27447 7824 895 0,'-10'4'361'0,"21"4"-231"16,8 4-2-16,2 11 8 0,1 6-28 16,1 5-27-16,1 6-9 15,-1 4-19-15,1 2-8 16,-8 5-14-16,0-1-5 16,-10 0-5-16,-5-4-2 0,-7-8 2 15,-8-3 2-15,-9-14-11 16,-2 0-32-16,-2-9-123 15,3-5-126-15,15 2 161 16</inkml:trace>
  <inkml:trace contextRef="#ctx0" brushRef="#br0" timeOffset="156299.31">28098 8214 802 0,'-22'4'389'0,"3"-4"-138"15,2-4-44-15,2 2-27 16,8 1-41-16,2 1-58 16,6 1-26-16,10 0-43 15,5-1-10-15,8 1-2 16,1-1 13-16,7 1-129 15,2-2-379-15,3-9 346 16</inkml:trace>
  <inkml:trace contextRef="#ctx0" brushRef="#br0" timeOffset="156804.76">28565 8119 832 0,'-27'-1'385'15,"32"7"-173"-15,4 6-24 16,-5 11-47-16,-4 4-34 15,-1 5-38-15,-5-2-17 16,1-3-26-16,2-6-6 0,0-9-8 16,2 0 0-16,-2-12 6 15,2 0 3-15,1-3-1 16,0 2-2-16,0 0-11 16,0-3-7-16,6-18-7 15,15-31-3-15,-6 29-1 16,2 1-1-16,5 5 1 15,0 5 1-15,-1 8 9 16,0 5 6-16,-5 7 19 16,1 4 10-16,-5 9 13 15,-5 3 4-15,-2 2 2 16,-3 1-5-16,-2-4-12 16,-1-3-8-16,-2-9-12 15,-1-3-2-15,2-2-31 16,1-3-45-16,4 0-95 15,-3-2-76-15,0-1 137 16</inkml:trace>
  <inkml:trace contextRef="#ctx0" brushRef="#br0" timeOffset="157163.15">28940 8177 626 0,'0'11'380'16,"3"2"-25"-16,-6 2-85 0,0 5-60 15,1 1-47-15,0-2-57 16,7-3-28-16,1-4-44 16,-2-1-12-16,9-5-11 15,-6 1-1-15,7-4-3 16,3-3-1-16,-5-7-3 16,5 2-2-16,3-5-5 15,-1-2-5-15,0-2 3 16,-3-3 0-16,-4 0 8 15,-2 0 7-15,-6 5 0 16,-2 0-1-16,-2 8-3 16,0 3-2-16,0 4 2 15,0-3 2-15,0 0 6 16,1 17 2-16,4 30-1 16,-1-33-1-16,3-4-4 15,2-5-2-15,3-1-9 16,2 0-30-16,1-4-105 15,-1-2 7-15,-1-18 59 0</inkml:trace>
  <inkml:trace contextRef="#ctx0" brushRef="#br0" timeOffset="157672.71">29382 8196 878 0,'4'17'423'0,"-2"-1"-168"16,-2 5-33-16,-3-5-55 15,2 5-43-15,-2-4-42 16,-6-7-21-16,8-1-21 16,-3-1-3-16,0-8-8 15,4 1-4-15,-1-6-15 16,0 4-9-16,0-1-16 16,1 1-3-16,2-7 3 15,5-7 4-15,17-25 5 16,-13 29 2-16,2 5 2 15,1 2 1-15,-2 4 2 16,-3 1 5-16,3 9 12 16,-4 0 5-16,0 4 11 15,-3-2 2-15,-6 0-4 16,1 0-5-16,1-3-7 16,-1-1-2-16,2-7-2 15,-2-1-3-15,0-6-8 0,0 5-4 16,0 0-7-16,0 0-2 15,12-9 3-15,29-28 2 16,-27 31 1-16,-2 2 0 16,-3 9 2-16,0 4 3 0,0 2 3 15,-1 4 3-15,-3-4 4 16,3 0-1-16,-2-4-3 16,1 1-3-16,2-7-81 15,1-6-56-15,3-2 79 16</inkml:trace>
  <inkml:trace contextRef="#ctx0" brushRef="#br0" timeOffset="158166.63">29836 7973 995 0,'9'9'457'16,"-6"5"-245"-16,3 9-9 15,-6 5-36-15,-3 7-37 16,-4 4-12-16,4 4-47 16,2-2-19-16,1-5-24 0,7-2-8 15,-1-13-8 1,1-8-2-16,0-4-4 0,-6-7-1 16,2-3-4-16,1-3 0 15,-4 3 1-15,0-1-1 16,3-14-1-16,6-32 0 0,1 26-7 15,-7 4-2 1,-2 2 0-16,11 6 2 0,-7 5 4 16,4 2 1-16,11 7 2 15,-7 1 0-15,-1 6 2 16,2 3 1-16,-12 1 2 16,-2-2 1-16,-6 0 5 15,-3 1 2-15,-7-2 3 16,-1 4 0-16,6-7-3 15,-3-2-4-15,11-6-6 16,1-2-5-16,1 1-6 16,1 0 1-16,0 0 1 15,0 0 4-15,14-1 1 16,11-5-2-16,35-12-41 16,-27 7-21-16,-1-3-59 15,-6 2-32-15,-4 2-58 16,-5-1-26-16,-4 4 155 15</inkml:trace>
  <inkml:trace contextRef="#ctx0" brushRef="#br0" timeOffset="158925.98">30161 8203 548 0,'0'-1'366'0,"0"1"-36"16,0 0-57-16,0 0-24 16,0 0-53-16,0 0-26 0,0 0-35 15,0 0-21-15,-1 0-47 16,0 0-16-16,0 0-34 15,0 0-8-15,0 2-5 16,-1 1-3-16,1-1-1 16,0-2-1-16,0 0 0 15,-1 0 1-15,1 0 4 16,1 0 1-16,0 0 0 16,0 0 1-16,0 0-3 15,0 0 0-15,4-1-1 16,0 0 2-16,-1 0 2 15,2-1 4-15,-2 0 5 16,0-1 2-16,2 0-2 16,-3-7-2-16,-1 3-6 15,2-1-2-15,-1 4-2 16,-2 3-1-16,0 0-3 16,0 0-3-16,0-1-1 0,-1 1 0 15,0 0 1-15,-3 2-1 16,-2 0-2-16,2 19-1 15,-26 33 1-15,28-27 1 16,5-2 0-16,3 0 0 16,8-6-1-16,5-3-20 15,6-6-41-15,5-4-18 0,4-5-55 16,-2-6-9-16,-1-1-28 16,-4-3-1-16,-4-5 46 15,-4 4 33-15,-6-7 76 16,-3 5 34-16,-10 1 76 15,1 3 23-15,-5 7 30 16,2 1-7-16,-2 8-56 16,1 4-21-16,3 7-23 15,-4 2 1-15,4-2 3 16,-2 0 1-16,-1-6-9 16,4-1-5-16,-2-2-5 15,1-4 2-15,0-2 21 16,-3-3 8-16,2-2 6 15,0 1-2-15,0 0-20 16,0 0-11-16,-1-10-15 16,5-6-5-16,12-26-4 15,-3 21-2-15,7 7-3 0,-3 1 0 16,7 5-5-16,-1 6-2 16,-2 3-32-16,3 4-35 15,-5 4-70-15,2 0 88 16</inkml:trace>
  <inkml:trace contextRef="#ctx0" brushRef="#br0" timeOffset="161601.56">8045 10150 842 0,'-1'-1'428'15,"-7"-2"-146"-15,-6 0-88 16,-28-1-8-16,18 12-77 15,-4 3-35-15,-2 11-39 16,4 8-7-16,10 9-9 16,5 7 1-16,15 9 1 15,4 0 2-15,12 2 5 16,3 0 1-16,-1-10 2 16,2-7 1-16,-1-8-3 15,-6-9-2-15,3-3-7 16,-4-6-3-16,-7-8 1 0,-4-4 0 31,-1-1 2-31,0-1-12 0,1-4-129 16,0 0-44-16,10-3 87 0</inkml:trace>
  <inkml:trace contextRef="#ctx0" brushRef="#br0" timeOffset="161842.25">8651 10334 964 0,'-6'-18'474'0,"1"14"-62"16,1-1-150-16,-6 5-37 16,0 2-34-16,-9 12-94 15,-4 3-30-15,-1 15-36 16,-2 4-6-16,5 0-13 15,7 2-5-15,-3-9-4 16,8-2-2-16,2-9-19 16,2-4-54-16,3-5-136 15,-4-4-86-15,1-10 166 16</inkml:trace>
  <inkml:trace contextRef="#ctx0" brushRef="#br0" timeOffset="162051.19">8362 10334 1063 0,'13'0'450'16,"-1"7"-224"-16,0 5 2 0,6 12 9 15,-3 2-29 1,1 9-58-16,-1-1-28 0,-4-3-52 16,4 0-20-16,1-8-29 15,5 1-7-15,-3-3-14 16,2-1-50-16,8 1-127 15,0-3-87-15,5-5 147 16</inkml:trace>
  <inkml:trace contextRef="#ctx0" brushRef="#br0" timeOffset="162271.5">8868 10599 986 0,'6'8'546'15,"-5"0"-140"-15,5 7-97 16,-2 2-19-16,-2 4-99 16,-2 0-59-16,-4-1-57 15,2-2-28-15,0-4-30 16,2-4-2-16,3-5-87 16,-3-2-69-16,-2-3-166 15,2-1 172-15</inkml:trace>
  <inkml:trace contextRef="#ctx0" brushRef="#br0" timeOffset="162419.49">8814 10457 963 0,'4'0'523'0,"-1"2"-41"0,1 2-237 16,-4-4-17-16,0 0-69 15,0 0-62-15,10 9-65 16,8 1-54-16,33 27 55 15,-22-35-32-15</inkml:trace>
  <inkml:trace contextRef="#ctx0" brushRef="#br0" timeOffset="162717.81">9321 10666 1284 0,'0'0'553'15,"0"0"-192"-15,0 0-86 0,0 0-35 16,0 0-31-16,0 0-123 15,-1 2-37 1,-7 7-37-16,-15 5-5 0,-24 23-95 16,31-26-72-16,7-3 403 15,9 0-244-15</inkml:trace>
  <inkml:trace contextRef="#ctx0" brushRef="#br0" timeOffset="163246.04">9635 10368 1144 0,'-14'2'548'16,"-1"6"-248"-16,2 13-89 15,-6 8-16-15,8 13-82 0,4 6-28 16,7 2-29-16,11-5-9 16,7-13-21-16,4-8-9 15,6-16-7-15,1 0-1 16,2-10-2-16,1-6 0 0,-3-10-5 16,-3-4-3-16,-7-6-6 15,-5 4-1 1,-8 0 4-16,-1 1 4 0,-5 5 10 15,-6 0 3-15,-1 8 4 16,-2 2-1-16,1 11-11 16,3 7-4-16,5 15-4 15,0 6 1-15,7 11 8 16,5 0 7-16,4-2 9 16,2 0 10-16,1-1 12 15,0 4 5-15,-1-2 9 16,-7-1-4-16,-11-4-7 15,-5-5-4-15,-13-5-12 16,-3-4-1-16,-2-10-2 16,-1-1-6-16,-2-11-12 15,2-4-31-15,4-5-114 16,2-9-71-16,8-3-136 16,4-2 193-16</inkml:trace>
  <inkml:trace contextRef="#ctx0" brushRef="#br0" timeOffset="163557.84">10078 10710 1221 0,'-6'7'588'15,"6"2"-240"-15,-1-6-82 16,2 6 2-16,2 2-108 15,-2 2-43-15,4 7-42 16,-3 3-11-16,-1 3-9 16,-1 0-19-16,-3-6-14 15,-6 2-2-15,-2-4-1 16,-6-1 0-16,1-5-4 16,-5-6-17-16,5-10-109 15,3-6-81-15,4-13-358 16,10-6 346-16</inkml:trace>
  <inkml:trace contextRef="#ctx0" brushRef="#br0" timeOffset="163703.63">10083 10499 1136 0,'-7'11'517'0,"13"-7"-166"0,-2 3-83 16,3-2-61-16,-1 0-54 15,-6 0-97-15,5 1-86 0,4 1 385 16,4 1-273-16</inkml:trace>
  <inkml:trace contextRef="#ctx0" brushRef="#br0" timeOffset="163935.74">10563 10745 1332 0,'-16'-5'579'0,"11"3"-235"16,-2 2-76-16,2 1-34 15,-4 3-50-15,-4 7-109 0,1 4-32 16,-2 4-30-1,-3 0-20-15,7-4-138 0,7-5-88 16,6-5 134-16</inkml:trace>
  <inkml:trace contextRef="#ctx0" brushRef="#br0" timeOffset="164395.9">10699 10475 1338 0,'-7'3'556'0,"4"-2"-295"16,3 2-45-16,4 2-41 15,-4-5-44-15,0 0-79 16,15 6-12-16,39 17-9 15,-23-18-4-15,4 1-10 16,-4 0-5-16,-2 0-3 16,-4 4-1-16,-15 2 2 15,-1 3 3-15,-7 2 2 16,-12 5 1-16,2 0-2 16,-10-2-1-16,-8-1-2 15,7 1-2-15,-2-5-2 0,7 0-3 16,7-7-4-16,4-2 0 15,4 1-3-15,6 0 2 16,6-3 6-16,2 3 3 16,4-3 5-16,3 3-3 15,-5-2-2-15,3-2-2 0,1-5-26 16,-7 1-72-16,4-3-112 16,9 2 124-16</inkml:trace>
  <inkml:trace contextRef="#ctx0" brushRef="#br0" timeOffset="164576.79">11133 10700 1281 0,'-3'10'630'16,"1"0"-266"-16,2 10-102 15,-2 2-25-15,2 4-124 16,2 4-48-16,-1-15-45 31,0-7-1-31,0 0-61 0,4 23-66 0,3-10-154 16,1-8-84-16,5-13 203 15</inkml:trace>
  <inkml:trace contextRef="#ctx0" brushRef="#br0" timeOffset="164877.28">11282 10738 1127 0,'0'-3'518'16,"-8"3"-187"-16,2 5-83 0,-9 2-55 16,0 0-40-16,-2 8-66 15,-2-6-11-15,11-2-11 32,4-4-8-32,1 0-13 0,-12 10-4 0,10-7-5 15,4 5-3-15,5-6-2 16,4 2 0-16,5 3-5 15,4-3-4-15,4 1-8 16,3 1-4-16,3 1-4 16,0-2 7-16,-3 0-95 15,0 0-79-15,1-7-429 16,4-2 375-16</inkml:trace>
  <inkml:trace contextRef="#ctx0" brushRef="#br0" timeOffset="165155.31">11401 10304 1113 0,'13'-2'515'0,"3"5"-205"15,-2 6-104-15,4 4 14 16,6 9-41-16,-2 4-31 0,8 9-24 15,-1 2-11-15,-4 6-31 16,-4-1-19-16,-9 0-30 16,-2-1-8-16,-10-6-7 15,-5-2 0-15,-5 0-5 16,-4-5 0-16,-1-4-42 16,2-3-46-16,1-11-100 15,2-1-62-15,1-7-42 16,10 1 157-16</inkml:trace>
  <inkml:trace contextRef="#ctx0" brushRef="#br0" timeOffset="166925.74">12772 10586 738 0,'2'36'400'16,"-5"-36"-127"-16,0-5-59 16,2-3-26-16,1 2-78 15,2-3-31-15,3-3-33 16,1-3-7-16,7-1-9 0,6 2-3 15,7 1-8-15,1 4-3 16,4 3-4-16,-2 5-3 16,2 2-2-16,6 5-1 15,1 6-1-15,3 2 1 16,2 3 4-16,1 1 8 0,-1-2 13 16,0-1 8-16,3-3 7 15,0-2-2-15,-2-3-3 16,-10-4-4-16,-7-4-6 15,-6-3-4-15,-6-3-6 16,6 0-2-16,-9 4-2 16,-1 0 0-16,-5 0-2 15,-4-2-1-15,2 1-4 16,-4-3-1-16,5 1-3 16,-2 3 0-16,1-1-3 15,1 1-1-15,-4 3-13 16,0-2-31-16,-2 2-80 15,0 0-51-15,0 0-114 16,-1-1 170-16</inkml:trace>
  <inkml:trace contextRef="#ctx0" brushRef="#br0" timeOffset="167252.41">13439 10305 973 0,'3'1'418'16,"6"5"-205"-16,4 5-26 0,1 0-16 15,7 0-27-15,3 1-46 16,3-1-12-16,8 2-17 16,-3 0-9-16,0 0-13 15,-3 1-8-15,-10 5-7 16,-6 2 0-16,-11 5 0 15,-8 2 1-15,-10 6-3 16,-3-1-7-16,-1-1-8 16,2-7-3-16,6-9-5 15,1 0 1-15,5-12-51 16,3 2-35-16,2-3-87 16,1-2-68-16,0-1 149 15</inkml:trace>
  <inkml:trace contextRef="#ctx0" brushRef="#br0" timeOffset="169535.05">15162 10400 805 0,'-7'-65'429'0,"-2"53"-149"15,-1 4-49-15,-3 5-20 16,-4 5-71-16,-1 8-31 15,-1 11-36-15,-3 6-13 16,4 7-22-16,-1 4-8 0,11 5-11 16,6 1-6-16,10 4-7 15,7 0-3-15,5-3 0 16,2-1 0-16,1-8 1 16,0-3-1-16,1-8-3 15,0-7-39-15,2-9-130 16,3-5 117-16</inkml:trace>
  <inkml:trace contextRef="#ctx0" brushRef="#br0" timeOffset="170107.51">15436 10500 1126 0,'12'13'485'0,"-12"0"-258"0,1 5-15 16,-1 7-40-16,2 1-56 16,-2 5-72-16,0-12-15 15,1-1-14-15,-1 10-4 16,-1-2-1-16,-1-10 0 16,-1-14 3-16,0-2-1 0,3-5-9 15,-1 4-3 1,1 0-14-16,1-15-2 0,11-35 2 15,-1 27 3-15,0 0 3 16,3 1 3-16,0 7 2 16,5 4 3-16,0 9 4 15,-1 2 8-15,-3 10 18 16,-2 8 10-16,-4 5 14 16,0 1 0-16,-6 0-8 15,2-1-6-15,-4-4-15 16,0 0-4-16,0-6-5 15,-1-4 1-15,0-5 0 16,-1-2-1-16,1-7-13 16,0 5-7-16,0 0-21 15,7-25-10-15,16-23-1 16,-8 26 4-16,0 3 13 16,0 7 8-16,1 3 9 15,-1 4 2-15,0 10 5 0,-1 2 6 16,1 7 12-16,-2 8 5 15,-1 2 5-15,-4-1-1 16,-3 2-10-16,1 1-5 16,-2-6-2-16,1 2-59 15,3-11-72-15,-3-5 76 16</inkml:trace>
  <inkml:trace contextRef="#ctx0" brushRef="#br0" timeOffset="170292.43">15998 10635 1207 0,'19'6'548'0,"3"-4"-270"16,2-2-8-16,1 0-71 16,-2 0-60-16,-3 0-66 15,0 0-36-15,-2 5-82 16,-4-2-81-16,-7-2-180 15,-2-1 183-15</inkml:trace>
  <inkml:trace contextRef="#ctx0" brushRef="#br0" timeOffset="170488.06">16112 10524 930 0,'0'8'517'0,"-1"1"-161"16,-1 9-62-16,0 4-22 15,0 8-91-15,-1-1-36 16,1-3-58-16,-1 4-26 0,3-9-38 16,4 1-8-16,-1-5-20 15,0-4-57-15,2-4-141 16,0-5-82-16,5 0 156 16</inkml:trace>
  <inkml:trace contextRef="#ctx0" brushRef="#br0" timeOffset="170699.47">16396 10580 1198 0,'11'10'567'0,"-2"2"-238"16,0 2-18-16,-9 7-85 15,4 0-55-15,-5 5-80 16,2 2-24-16,6 2-26 15,-7-2-20-15,6-7-21 16,1-5-55-16,-4-12-127 16,5-3-84-16,9-4 145 0</inkml:trace>
  <inkml:trace contextRef="#ctx0" brushRef="#br0" timeOffset="171027.2">16584 10299 1063 0,'1'-13'518'16,"7"9"-109"-16,7 8-226 16,1 3 15-16,5 12-24 15,5 6-30-15,5 10-23 16,1 4-4-16,3 9-33 15,-5 1-13-15,-5 1-23 16,-4-1-10-16,-10-3-9 16,-9-1-7-16,-12 0-7 15,-5 1-2-15,-14-4-2 16,-1-5-4-16,2-11-42 16,-1-8-46-16,7-15-136 15,6-4-70-15,9-9 172 16</inkml:trace>
  <inkml:trace contextRef="#ctx0" brushRef="#br0" timeOffset="171506.85">16857 10078 975 0,'12'3'434'15,"-7"-2"-165"-15,3 4-50 16,-3 13-6-16,-1 6-23 0,-4 2-52 16,0 3-25-16,-1-5-41 15,1-6-19-15,1-5-30 16,-2-6-8-16,2-7-131 16,5-1-74-16,0-8 112 15</inkml:trace>
  <inkml:trace contextRef="#ctx0" brushRef="#br0" timeOffset="171702.13">16759 9852 1332 0,'6'-3'576'0,"4"3"-318"15,1 2-6-15,1 4-83 16,-4 2-52-1,-5-5-71-15,1 2-34 0,14 11-150 0,3 3-532 16</inkml:trace>
  <inkml:trace contextRef="#ctx0" brushRef="#br0" timeOffset="173039.06">17464 10727 675 0,'-3'0'349'15,"-4"-6"-106"-15,1 2-10 16,6 4-60-16,-5-3-22 15,5 1-26-15,-1 1-10 16,0 0-14-16,0 0-6 16,0 0-9-16,0 0-7 15,1 0-16-15,0 0-11 0,0 0-20 16,0 1-8-16,0-1-10 16,0 1-3-16,0-2-3 15,0 1 1-15,0 0-1 16,0 0-1-16,0 1 4 15,0 0 1-15,0 0 5 16,0 0 0-16,0 0 0 16,0 0-1-16,0 0-1 15,0 0 1-15,0 0 4 16,0 0 1-16,0 0-2 16,0 0-2-16,0-1-6 15,0 0-1-15,0 0-5 16,0 0-1-16,-2 0-2 15,1 0-1-15,0 0-1 16,1-1 0-16,0 1 0 16,0 0 0-16,0 0 0 0,0 1 0 15,0 0 0-15,0 0 0 16,0 0 1-16,0 0 1 16,0 0 0-16,0 0 0 15,0 0 0-15,0 0-1 16,0 0 0-16,0 0-1 15,1 0 0-15,-1 0 0 16,0 0 0-16,0 0 1 0,0 0 1 16,0 0-2-16,0 0 1 15,0 0 0-15,0 0 0 16,0 0-1-16,0 0 0 16,1 0 0-16,1 0 0 15,-2 0 0-15,5 1-3 16,-4-1-1-16,12 1-3 15,7 2 0-15,34 1 3 16,-22 0 3-16,2-2 2 16,0 2 1-16,2-2 1 15,0-1-1-15,-5-1 1 16,-14 0 0 0,-10 0 1-16,2 0 0 0,11 0 2 15,-5 0-13-15,-15 2-79 16,-6-2-55-16,-5-1-149 15,-5-4-426-15,0 2 494 16</inkml:trace>
  <inkml:trace contextRef="#ctx0" brushRef="#br0" timeOffset="173265.73">17640 10539 912 0,'3'23'447'0,"1"1"-127"16,-2 6-51-16,-2 6-23 16,-3 1-51-16,0 2-84 15,1-6-28-15,1-5-47 16,1-4-17-16,2-9-9 16,3 0-36-16,2-8-104 15,1-2-78-15,1-5 114 16</inkml:trace>
  <inkml:trace contextRef="#ctx0" brushRef="#br0" timeOffset="173912.02">18527 10426 622 0,'-3'-10'278'0,"-1"2"-112"0,1 0-27 16,-1 0 29-16,0 1-5 15,0 0-2-15,2 2-4 16,-13-4-35-16,-28-3-23 15,24 31-36-15,1 6-10 16,7 13-15-16,-1 6-5 16,6 4-10-16,7 4-5 0,4-2-6 15,1-4-2-15,11-2-4 16,-5-5-1-16,3-3-1 16,6 2-5-16,-5-5-117 15,11-5-63-15,12-12 105 16</inkml:trace>
  <inkml:trace contextRef="#ctx0" brushRef="#br0" timeOffset="174460.94">18762 10558 912 0,'19'19'461'0,"-10"-5"-87"15,-2 2-79-15,-5 9-67 16,-2 3-29-16,-5 0-88 16,-1 2-30-16,2-3-38 15,-1-4-14-15,2-10-17 0,1-2-3 16,1-10-4-16,1-2-1 16,4-3-5-16,-4 3-3 15,0 0-8-15,2-17-3 16,14-29 0-16,-4 26 2 0,7 3 4 15,-1 1 2-15,1 1 2 16,3 4 1-16,0 7 5 16,-6 5 10-16,-3 7 17 15,0 5 5-15,-9 11 9 16,6 1-1-16,0 4-8 16,-6-5-3-16,0-5-9 15,-1 0-4-15,-2-10-5 16,0 0-3-16,4-10-3 15,-1-5-6-15,-1-5-20 16,0-3-11-16,3-5-13 16,-1 1 1-16,5-1 16 15,0 0 10-15,-2 4 12 16,7 4 2-16,-4 1 3 16,2 4 2-16,0 2 17 15,0 1 10-15,-1 11 17 0,0 3 5 16,-3 11-4-1,-1 3-7-15,-3-2-15 0,1 2-6 16,0-5-6-16,1-4-56 16,5-3-137-16,2-5-34 15,0 2 100-15</inkml:trace>
  <inkml:trace contextRef="#ctx0" brushRef="#br0" timeOffset="174658.64">19368 10696 1217 0,'28'2'575'0,"-11"-2"-204"15,7 0-60-15,-2 0-77 16,-4-4-65-16,8 3-101 16,-7 1-23-16,0 2-47 15,-1 0-66-15,-5 1-162 16,-5-4-66-16,-1-6 160 15</inkml:trace>
  <inkml:trace contextRef="#ctx0" brushRef="#br0" timeOffset="174863.76">19489 10550 727 0,'-9'28'435'0,"2"-4"44"0,-1 4-150 16,7 4-74-16,-3 0-41 15,5-2-108-15,4-1-36 16,-1-5-41-16,-2-4-9 16,4-5-77-16,0-3-65 0,0-8-138 15,9 1 147-15</inkml:trace>
  <inkml:trace contextRef="#ctx0" brushRef="#br0" timeOffset="175081.49">19828 10593 1070 0,'25'22'521'0,"-14"-7"-125"16,-6 0-54-16,0 4-58 16,-5 4-43-16,-5 5-120 15,5 1-31-15,1 5-49 16,4-2-16-16,-1-3-13 15,-5 0-5-15,1-11-11 16,-1-4-49-16,5-9-121 16,8-4-70-16,-4-5-141 15,3-2 224-15</inkml:trace>
  <inkml:trace contextRef="#ctx0" brushRef="#br0" timeOffset="175462.56">20036 10312 1122 0,'4'3'479'16,"5"5"-272"-16,5 10-29 16,7 5 23-16,1 9-30 15,1 2-23-15,1 5-25 16,0 3-13-16,-5 6-34 16,-3 4-15-16,-6-2-24 15,-5 4-7-15,-7-3-11 16,-4 1-3-16,-6-5-3 15,0-8-3-15,-4-12-4 0,0-6-13 16,-2-10-56-16,1-2-37 16,1-9-110-16,3-1-57 15,9-9 168-15</inkml:trace>
  <inkml:trace contextRef="#ctx0" brushRef="#br0" timeOffset="176593.54">20294 10011 815 0,'-4'-5'414'16,"3"1"-171"-16,5 3-60 15,3 0-19-15,5 2-52 16,3 2-9-16,3 1-7 15,2 3-8-15,-7 0-16 16,0-2-11-16,-6 0-18 16,-6-3-6-16,4 0-8 15,-4-1 0-15,-2-1-1 0,0 0 0 16,-1 0-3-16,1 0-2 16,0 0-3-16,0-1-1 15,0 0 0-15,-4 0 0 16,-1-2-3-16,-3 0-2 15,4 1-6-15,-1-1-2 0,3 0-4 16,2 2-1-16,0 0-1 16,0 0-2-16,0 0 1 15,0 0 0-15,0 0 3 16,-1 0 4-16,1 0 11 16,0 0 7-16,0-1 9 15,0 1 3-15,0 0-6 16,0 1-4-16,0 0-8 15,0 0-1-15,-5 11-1 16,1 6 0-16,-2 30-3 16,7-30-1-16,0 0-5 15,1 1-2-15,0-1-1 16,2-3-1-16,-3-2 1 16,0 0-1-16,-2-8 1 15,-1 2 2-15,3-5-1 16,0-2-1-16,0 0-7 15,0 0-6-15,5-14-10 16,4-12-4-16,14-28 0 0,-9 31 0 16,2 5 7-16,-7 2 3 15,6 8 5-15,0 4 2 16,0 8 6-16,4 5 2 16,-9 9 14-16,0 4 6 15,-2 8 8-15,-3-3 0 16,2 1-7-16,-5-2-5 0,-1-7-8 15,1-3-3-15,-3-7 2 16,-1-4-19-16,2-4-92 16,0 0-72-16,0-1-147 15,0 0 183-15</inkml:trace>
  <inkml:trace contextRef="#ctx0" brushRef="#br0" timeOffset="176799.84">20607 10118 1159 0,'5'0'599'15,"2"0"-218"-15,6 2-90 16,0-1-30-16,8-1-108 16,2-1-40-16,6 0-61 15,2-2-20-15,-1 3-18 16,-1-2-7-16,-11 0-110 0,4 2-80 15,-10-1-118-15,-8-1 154 16</inkml:trace>
  <inkml:trace contextRef="#ctx0" brushRef="#br0" timeOffset="177031.61">20734 9978 1006 0,'4'8'538'0,"0"3"-181"0,0 8-59 16,-1 5-25-16,-5 9-95 16,0 2-41-16,-2-2-67 15,1-1-23-15,4-9-30 16,3-6-7-16,3-8-66 16,-1-5-57-16,2-8-107 15,1 3 123-15</inkml:trace>
  <inkml:trace contextRef="#ctx0" brushRef="#br0" timeOffset="177449.4">21082 10018 968 0,'-1'0'479'0,"-5"5"-152"16,1-3-33-16,3-2-66 15,0 0-39-15,1 0-55 16,-2 6-19-16,-5 6-28 15,-12 32-6-15,20-21-14 16,6 5-6-16,-4 0-11 16,5 2-5-16,2-2-10 15,1-1-4-15,3 2-6 16,-4 0-3-16,-4 0-2 16,-5-2-3-16,-8-5 0 15,-1-3 3-15,-9-8-1 16,-9-6 2-16,5-8-50 15,-2-9-60-15,6-7-152 16,2-4-93-16,5-4 198 16</inkml:trace>
  <inkml:trace contextRef="#ctx0" brushRef="#br0" timeOffset="177631.87">20917 9795 993 0,'12'-6'519'0,"-1"6"-187"0,-3 5-87 16,-3-3-44 0,0 2-109-16,-5-1-27 0,3-1-150 15,-3-2-484-15</inkml:trace>
  <inkml:trace contextRef="#ctx0" brushRef="#br0" timeOffset="179235.73">21611 10731 963 0,'-61'-19'455'0,"46"13"-197"16,8 5-56-16,-1-3 5 15,12 4-78-15,6 0-36 0,9 0-34 16,11 2-5-16,-1-5-2 31,-13 2-4-31,-1 1-18 0,47-2-8 0,0 0-8 16,-1 1-2-16,-32 2-36 15,-4 1-55-15,-13-3-140 16,-7 1-81-16,-10 2 173 16</inkml:trace>
  <inkml:trace contextRef="#ctx0" brushRef="#br0" timeOffset="179474.08">21701 10519 820 0,'10'8'391'0,"-2"0"-107"16,-2 4-16-16,-3 11-17 0,-3 7-26 15,-3 4-71-15,-1 2-25 16,-1-2-50-16,1-6-24 15,4-2-29-15,1-3-12 16,2-5-9-16,1-3-29 16,-2-7-81-16,1-3-53 0,2-5-132 15,-2 0-331-15,-2 3 426 16</inkml:trace>
  <inkml:trace contextRef="#ctx0" brushRef="#br0" timeOffset="180214.27">22664 10378 411 0,'0'-1'264'16,"-2"0"10"-16,1 0-7 16,0 0-27-16,0 0-15 15,0 0-36-15,0 0-19 16,-11 2-41-16,-8 1-24 16,-29 66-31-16,28-21-12 0,7 14-23 15,6 3-7-15,10-5-17 16,7-3-7-16,10-9-5 15,4-2 0-15,3-5-1 16,3-4-22-16,1-6-115 16,0-9-87-16,2-15 127 15</inkml:trace>
  <inkml:trace contextRef="#ctx0" brushRef="#br0" timeOffset="180788.64">22964 10654 1003 0,'2'14'467'0,"-1"-5"-143"16,-2 1-59-16,0 10-34 16,-3-7-49-16,2 1-99 15,-1 13-24-15,-5 0-31 0,3-6-10 16,-2-12-6-16,3-3 0 15,4-4-3-15,0-2-1 16,-1-5-8-16,1 4-4 16,0 0-10-16,0-9 0 15,3-13 4-15,10-29 2 0,-1 32 5 16,1 1 1 0,6 5-1-16,-3 2 1 0,4 6 2 15,-2 6 8-15,-3 9 15 16,1 7 6-16,-8 8 9 15,-3 3-1-15,-1 2-11 16,-2-1-4-16,0-9-9 16,1 0-2-16,1-11-3 15,-2-5 0-15,1-4 0 16,-1-5 0-16,-2 5-2 16,0 0-3-16,4-14-6 15,12-30-3-15,-6 23 0 16,2 1 0-16,1 7 4 15,0-1 0-15,4 10 2 16,-1 3 1-16,-2 2 6 16,2 4 6-16,-6 7 9 15,-3 3 3-15,-4 5-1 0,0 2-4 16,-2 0-8-16,0-4-3 16,1-2-9-16,0-7-50 15,-1-3-122-15,2-3-81 16,1-2 138-16</inkml:trace>
  <inkml:trace contextRef="#ctx0" brushRef="#br0" timeOffset="180958.66">23425 10742 1049 0,'20'-4'511'0,"8"4"-204"15,1-4-12-15,1 2-92 16,0 3-49-16,-5 1-58 15,-5 3-43-15,-7 1-35 16,-3-6-46-16,-6 0-129 16,-4-3-77-16,0 5 125 15</inkml:trace>
  <inkml:trace contextRef="#ctx0" brushRef="#br0" timeOffset="181147.93">23549 10618 1114 0,'-1'17'533'0,"-3"8"-211"0,1 1-33 16,-1 5-86-16,-1 1-57 15,4-5-71-15,0 0-23 16,4-7-30-16,5-6-9 16,0-7-73-16,7-3-53 15,-2-5-141-15,1-1 291 16,1 2-71-16</inkml:trace>
  <inkml:trace contextRef="#ctx0" brushRef="#br0" timeOffset="181356.01">23872 10659 794 0,'15'10'553'15,"-11"1"59"-15,4 6-283 16,1 2-20-16,-5 5-110 15,-1 1-58-15,-4 3-73 16,-8 1-29-16,8-2-25 16,-1-3-5-16,1-8-54 15,5-6-54-15,-3-6-128 16,1-2-77-16,4-2 184 16</inkml:trace>
  <inkml:trace contextRef="#ctx0" brushRef="#br0" timeOffset="181688.75">24146 10352 1302 0,'6'-1'573'16,"0"7"-309"-16,7 10-74 15,1 7 11-15,7 7-72 16,2 2-34-16,4 9-33 16,0 2-16-16,-1 12-18 15,-3 1-5-15,-11 3-9 16,-6 5 0-16,-13-5-2 16,-7 6 1-16,-7-7-1 15,0-10-12-15,0-15-95 16,3-15-70-16,1-18-155 15,3-10 180-15</inkml:trace>
  <inkml:trace contextRef="#ctx0" brushRef="#br0" timeOffset="182160.55">24272 10022 1037 0,'-1'-9'456'0,"-1"-2"-224"16,3 3-31-16,10 5-30 16,2 2-37-16,14 4-44 15,3 4-13-15,-2 6-22 16,-1 1-6-16,-8 4-16 16,-5-2-8-16,-6 1-11 15,1 6-3-15,-6 2-1 16,-8-2 0-16,-4-2 2 15,-3-4 0-15,-7-8-1 0,6 0 1 16,-1-5-2 0,-2-2 1-16,9 2-2 15,4-1-2-15,6 1-1 0,5-1 2 16,3-1 5-16,3-1 2 16,1-1 0-1,-7 0-3-15,-1 0-5 0,27 3 7 0,0-2-120 16,4 1-82-16,-11-1 116 15</inkml:trace>
  <inkml:trace contextRef="#ctx0" brushRef="#br0" timeOffset="182546.12">24663 10084 1054 0,'1'13'492'0,"2"-1"-156"15,1 1-55-15,-4 6-16 16,0 1-49-16,-4-1-97 16,0-2-32-16,1-5-52 15,1-2-11-15,1-7-9 16,1-3-4-16,1-1-7 16,-1 0-2-16,0 0-6 15,0 0-5-15,0-3-4 16,6-12 0-16,13-29 3 0,-10 25 2 15,5 4 6 1,3-1 0-16,5 6 0 0,0 5 2 16,3 6 9-16,-5 6 7 15,-7 10 12-15,2 5 4 16,-3 5 1-16,-3 0-4 16,3-2-9-16,-8-2-4 15,-4-3-17-15,9-4-51 0,0-3-118 16,7-4-83-16,15-2 140 15</inkml:trace>
  <inkml:trace contextRef="#ctx0" brushRef="#br0" timeOffset="182848.21">25136 10089 1375 0,'-6'4'581'0,"1"1"-333"0,3-3-12 15,1 4-60-15,1-4-36 16,0-2-57-16,22 1-25 15,30 26-33-15,-25-27-5 16,0 0-5-16,-2 0-43 16,-8 0-122-16,-5 2-72 15,-5-1-85-15,-6-1 165 0</inkml:trace>
  <inkml:trace contextRef="#ctx0" brushRef="#br0" timeOffset="183101.92">25207 10012 897 0,'7'15'523'15,"-3"3"-110"-15,-1 6-134 16,-2 4-17-16,-1 1-107 16,0 0-36-16,-1-2-50 15,1-1-19-15,-1-7-25 16,1 1-7-16,1-6-65 15,1-2-58-15,3-2-146 16,0-4 13-16,1-3 130 16</inkml:trace>
  <inkml:trace contextRef="#ctx0" brushRef="#br0" timeOffset="183297.49">25503 9926 1218 0,'1'12'545'0,"1"10"-277"16,-2 4-10-16,-1 13-76 15,-2 0-44-15,3 5-52 16,0-1-27-16,5-10-31 16,5-2-7-16,3-10-11 15,-2-3-1-15,-1-5-76 16,-4-6-62-16,1-7-158 15,2-1-194-15,4-6 312 16</inkml:trace>
  <inkml:trace contextRef="#ctx0" brushRef="#br0" timeOffset="183609.41">25719 10064 1129 0,'-6'2'516'0,"-11"4"-237"15,-7 3-21-15,-8 2-81 0,-1 0-29 16,0-3-39-16,5 1-18 16,12-2-21-16,4-2-7 15,4 2-12-15,2-2-7 16,6 3-8-16,1 2 0 16,10 3 0-16,6 2 2 15,6 0 1-15,0 0-2 0,5-3-5 16,-3-2-4-1,1-5-11-15,1 1-3 0,-4-1-6 16,-2-2-1-16,-8 0-67 16,-3 2-76-16,-6-3-148 15,-2 5 162-15</inkml:trace>
  <inkml:trace contextRef="#ctx0" brushRef="#br0" timeOffset="-209821">9886 12966 769 0,'1'-6'345'15,"0"4"-141"-15,1 2 2 16,-2 0-19-16,0 0-26 16,0 6-44-16,3 21-9 0,0 40-15 15,-3-21-9-15,-6 3-28 16,5-3-15-16,6-8-21 16,2-3-8-16,8-10-7 15,6-2-3-15,-3-7-20 16,1-6-36-16,-3-15-115 15,-7-6-91-15,8-14 155 16</inkml:trace>
  <inkml:trace contextRef="#ctx0" brushRef="#br0" timeOffset="-209526.79">9726 13150 1119 0,'-8'3'489'15,"5"0"-262"-15,5 4-90 16,8-3-12-16,10 3-48 0,5-3-20 16,17-1-25-16,1 0-7 15,7-2-10-15,-5-1-23 16,-2-8-140-16,-2-4-97 16,-1-6 140-16</inkml:trace>
  <inkml:trace contextRef="#ctx0" brushRef="#br0" timeOffset="-209236.34">10167 12864 1084 0,'0'21'523'16,"0"4"-226"-16,-1 12-60 16,1 7-15-16,-1 6-83 15,1 3-40-15,2 2-47 16,1-4-13-16,1-8-13 15,-1-6-5-15,3-15-8 16,-2-8-3-16,-1-8-8 16,2-5-4-16,-3-8-13 15,3-5-12-15,3-7-18 16,2-4-5-16,4-3 5 16,0 1 7-16,1 2 22 15,-1 4 7-15,0 9 5 16,1 5 3-16,2 6 22 0,-2 6 17 15,-1 7 25-15,0 6 18 16,-8 4 3-16,1 0-12 16,-6-1-18-16,8-1-16 15,-6-8-25-15,4-2-6 16,8-8-108-16,-9-5-74 16,10-10-183-16,-2-5-146 0,7-7 323 15</inkml:trace>
  <inkml:trace contextRef="#ctx0" brushRef="#br0" timeOffset="-209090.92">10560 13157 974 0,'0'9'460'0,"0"7"-151"15,0 2-22-15,2 3-49 16,-2-1-45-16,1-2-93 16,1-3-36-16,-1-5-74 15,-1-4-70-15,5-7-156 16,3-7-117-16,4-6 206 15</inkml:trace>
  <inkml:trace contextRef="#ctx0" brushRef="#br0" timeOffset="-208661.94">10510 13041 878 0,'1'-2'363'15,"9"1"-216"-15,0 3-100 0,4-1-9 16,8 4-87-16,0-5-56 15,10-3-129-15,0-1-72 16,4-1 40-16,-5 0 55 16,-4 6 206-16,-6 4 134 0,-9 1 145 15,-3 2 52-15,-9-2 12 16,-5 2-28-16,-6 0-57 16,-2-2-27-16,-2 2-50 15,1 1-21-15,2 0-46 16,3-1-24-16,7 2-39 15,2 1-16-15,7 2-20 16,4 4-3-16,3 1-1 16,1 1 0-16,2 1 4 15,0-1 4-15,0 1 11 16,-3-2 8-16,-5-2 8 16,-4-1 5-16,-13 0 1 15,-5 0-3-15,-12-2-9 16,-6-3-8-16,5-8-28 15,7-2-44-15,12-9-115 16,8-2-67-16,14-4 245 16,5-4-73-16</inkml:trace>
  <inkml:trace contextRef="#ctx0" brushRef="#br0" timeOffset="-208359.72">11751 13152 1229 0,'-10'-32'496'0,"11"51"-259"16,0 7-45-16,0 11-4 15,0 0-41-15,1 0-90 16,2-8-23-16,2-7-23 16,2-3-7-16,2-14-103 15,0-5-81-15,-1-14 110 16</inkml:trace>
  <inkml:trace contextRef="#ctx0" brushRef="#br0" timeOffset="-208195.24">11714 12997 1179 0,'7'6'488'0,"5"4"-321"15,1-1-17 1,5 7-61-16,3-3-57 0,8-2-146 15,5 1-93-15,13-8 120 16</inkml:trace>
  <inkml:trace contextRef="#ctx0" brushRef="#br0" timeOffset="-207879.84">12092 13041 1044 0,'-21'5'550'16,"8"-1"-169"-1,7-2-111-15,-1 0-34 0,-10 13-87 16,0-1-39-16,8 4-51 16,7-1-13-16,6-2-18 15,6 2-3-15,4 1-5 16,10 0 1-16,-1 0 0 16,-4-1 0-16,0-1 2 0,-5 0 1 15,-10-3 5-15,-4 0 4 16,-13 0 5-16,-5-3 0 15,-11-4-6-15,-1-2-7 16,1-5-18-16,3-5-20 16,17-3-89-16,9-2-55 15,10-3-153-15,14 2-56 16,13-2 229-16</inkml:trace>
  <inkml:trace contextRef="#ctx0" brushRef="#br0" timeOffset="-207507.42">13080 12890 930 0,'2'-2'458'0,"3"6"-170"16,0 14-35 0,-5 10 1-16,-1 14-68 0,-1 6-46 15,0 7-65-15,4-3-17 16,5-9-28-16,6-7-13 0,5-15-14 15,3-8-18 1,1-12-116-16,1-4-81 0,-5-10-178 16,-4-1 221-16</inkml:trace>
  <inkml:trace contextRef="#ctx0" brushRef="#br0" timeOffset="-207362.97">12990 13028 1262 0,'-9'-2'523'0,"9"5"-297"16,4-1-40-16,8 7-60 16,5 1-29-16,10-2-53 15,7 0-15-15,8-2-31 16,3-3-65-16,0-4-158 16,2-8 146-16</inkml:trace>
  <inkml:trace contextRef="#ctx0" brushRef="#br0" timeOffset="-206891.06">13404 12873 1009 0,'0'13'507'0,"3"5"-168"16,-3 14-105-16,-2 4-10 16,1 11-80-16,-6 0-45 15,6 2-54-15,2-2-18 16,5-14-16-16,0-4-3 0,2-15-4 15,-8-6-1 1,-2-7-26-16,2-3-20 0,0-11-29 16,2-4-8-16,5-5 12 15,-8-2 13-15,2 6 25 16,4 1 8-16,-3 9 11 16,7 4 6-16,1 9 13 15,-2 7 13-15,8 8 28 16,1 5 14-16,8-4 4 15,6-3-2-15,13-11-19 16,4-7-10-16,2-15-8 16,-3-4-7-16,-5-5-7 15,-4-3 0-15,-14 2 2 16,-8 3 6-16,-17 6 11 16,-10-3 1-16,-12 9-5 15,-2 4-6-15,-3 6-3 16,8 6 2-16,5 12 1 0,3 2 1 15,9 9-5-15,2 3-3 16,7-3-6-16,4-1-5 16,12-13-17-16,10-6-63 15,22-17-160-15,3-6-389 0,22-2 402 16</inkml:trace>
  <inkml:trace contextRef="#ctx0" brushRef="#br0" timeOffset="-206490.4">14753 12944 1052 0,'12'17'484'15,"0"5"-217"-15,0 13-78 16,-3 1-11-16,-1 4-70 16,1 0-41-16,2-6-42 15,-2-3-6-15,-5-14-3 16,0-5 4-16,-9-12 8 15,-2-5 2-15,-10-8-1 16,1-4-6-16,-1-1-12 16,4-3-4-16,8 1-7 15,2 3-4-15,8-3-6 16,5 4-11-16,12-1-62 0,3 4-37 16,12 4-97-16,0-2-58 15,8 2 177-15</inkml:trace>
  <inkml:trace contextRef="#ctx0" brushRef="#br0" timeOffset="-205660.94">15120 13184 952 0,'-12'3'419'0,"3"-1"-183"16,6-2-83-16,4 0-5 16,6-3-40-16,6-4-36 0,7-5-35 15,2-2-4-15,3-8-5 16,4-2-6-16,-1-3-9 15,-3-1-1-15,-7 8 2 16,-9 3 5-16,-13 6 2 16,-9 4-1-16,-8 3-5 15,-3 4-5-15,-3 7-6 16,2 0-2-16,3 9 6 16,4 2 0-16,11 12 5 15,3 4 1-15,10 2-4 16,7 2-1-16,9-8-2 15,6-3-2-15,11-8-3 16,8-5-24-16,6-7-82 16,3-5-73-16,6-10-248 15,-3-3 268-15</inkml:trace>
  <inkml:trace contextRef="#ctx0" brushRef="#br0" timeOffset="-204943.01">15669 13052 1138 0,'-15'-11'512'15,"-5"1"-226"-15,-1 6-29 16,-4 7-55-16,0 3-47 16,2 12-74-16,0 2-24 15,6 4-30-15,8 7-10 0,9-3-13 16,9 2-4-16,7-6-3 16,-1-5-1-16,5-11 3 15,-1-3 1-15,0-9 2 16,1-7 1-16,-2-14-29 15,-3-5-14-15,-2-13-12 16,-2 1-2-16,-6-1 26 16,-2-3 13-16,-3 1 12 15,-4 1 3-15,1 10 5 16,-1 10 10-16,-1 16 22 16,2 9 2-16,-1 21 2 15,-1 9 0-15,3 13-12 16,2 3 2-16,7 0 2 15,4-1-7-15,6-11-12 16,3-1-5-16,6-12-7 16,4-8-2-16,5-9-2 15,-1-5-23-15,-2-10-74 0,-2-3-50 16,-7-7-96-16,-3-5-10 16,-4 1 54-16,-8 0 47 15,-8 0 101-15,1 3 30 16,-7 6 84-16,4 13 38 31,1 1 48-31,1 0 22 0,-1 1-8 0,0 8-9 0,0 21-16 16,-1 39-11-16,5-36-43 15,4-7-21-15,0-4-24 16,4-6-6-16,4-7-7 16,2-5-5-16,-1-10-7 15,4-6-2-15,-5-7-23 16,4-2-4-16,-6 2-4 15,-2 1-1-15,-5 5 19 16,-4 0 3-16,-2 8 2 16,-4 1 0-16,1 6-2 15,0 5 0-15,-1 9 0 16,0 3 1-16,2 5 2 16,2-1 1-16,6-4-6 15,4-4-4-15,8-12-97 16,6-3-51-16,8-11-122 15,1-3-64-15,1-4-129 0,2 0 285 16</inkml:trace>
  <inkml:trace contextRef="#ctx0" brushRef="#br0" timeOffset="-204777">16359 13066 545 0,'-3'-12'398'16,"-9"4"88"-16,-3-2-101 16,2 5-77-16,-3 3-34 15,2 8-99-15,1 6-46 0,1 9-73 16,4 5-21-16,5 2-14 15,5 0-8-15,9-4-13 16,4-2-1-16,8-8-4 16,2-3-24-16,6-12-108 15,3-8-80-15,4-13 124 16</inkml:trace>
  <inkml:trace contextRef="#ctx0" brushRef="#br0" timeOffset="-204591.6">16541 12850 1070 0,'-1'24'520'16,"-6"7"-174"-16,-3 19-144 15,4 4-19-15,-1 5-82 16,8-3-50-16,9-12-41 16,2-7-5-16,9-16-10 15,0-11-32-15,0-14-122 0,-3-10-88 16,-4-6 142-16</inkml:trace>
  <inkml:trace contextRef="#ctx0" brushRef="#br0" timeOffset="-204279.05">16461 12973 912 0,'-2'6'514'16,"1"-3"-6"-16,3 4-263 15,1 3-15-15,5 2-47 16,3 0-56-16,6-3-67 15,3-3-21-15,5-6-24 16,2-2-44-16,2-5-100 16,0 4-60-16,3 0-137 15,-1-1-28-15,-4 0-8 16,-2-2 45-16,-5 2 135 16,-3 4 68-16,-9 2 218 15,-1 3 78-15,-5 3 103 16,0 3 41-16,-3 9-40 15,0 0-29-15,-1 6-72 16,0-1-38-16,1-4-75 16,1-2-32-16,3-11-109 15,3-3-61-15,7-12 78 16</inkml:trace>
  <inkml:trace contextRef="#ctx0" brushRef="#br0" timeOffset="-203632.07">16885 12805 986 0,'15'16'523'15,"-15"-2"-21"-15,0 7-299 16,2 5-14-16,-2 4-43 16,0 2-52-16,0 1-55 15,0-2-9-15,6-1-10 16,0-5-3-16,8-5-5 15,2-3-1-15,0-8-3 16,-1 1 0-16,3-6-2 16,3-5-1-16,1-3 0 15,4-3 0-15,-7-9-26 16,-5 3-24-16,-11-1-30 16,-7-7-10-16,-9 5 12 15,-7 0 22-15,-3 2 28 16,1 3 11-16,0 4 12 15,8 2 1-15,4 1 11 16,3 4 4-16,11 0 5 0,-4 0 2 16,0 0-2-16,0 0-2 15,0 0 1-15,3 0-1 16,16 4-8-16,30 0-2 16,-23-8-4-16,-3-2 0 15,6 5 0-15,-5-1 2 16,-6 5 11-16,-2 5 7 0,-11 1 4 15,-2 3 1-15,-4 2-10 16,-1 2-6-16,-1 1-4 16,0-2-3-16,-1-7-3 15,3-4 0-15,0-4 0 16,1 2 0-16,0-3-4 16,0 0-1-16,0 0-4 15,0 0-1-15,2-10 2 16,15 4 1-16,30-22 4 15,-25 29 5-15,2 6 8 16,-1 3 0-16,0 2 0 16,-2-1-4-16,-4-1-52 15,-5-6-57-15,8-2-605 16,-7 6 492-16</inkml:trace>
  <inkml:trace contextRef="#ctx0" brushRef="#br0" timeOffset="-202498.69">11663 14722 903 0,'0'0'408'0,"0"0"-125"16,0 0-54-16,0 0-2 16,5 25-24-16,2 43-75 15,-8-20-26-15,-1 15-29 16,2 2-9-16,1 5-16 15,3 0-9-15,4-6-22 16,0-4-5-16,0-13-3 16,1-3-1-16,1-17-2 15,0-5-37-15,-1-13-77 16,-1-11-48-16,4-19-134 16,1-13-92-16,5-17 249 15</inkml:trace>
  <inkml:trace contextRef="#ctx0" brushRef="#br0" timeOffset="-202141.54">12106 14866 933 0,'5'0'440'15,"-6"3"-130"-15,-6 1-28 16,-9 4-52-16,-3 5-51 16,-10 4-102-16,3-2-23 15,2 0-20-15,-17 18-8 0,-10 2-12 16,5-3-3-16,13-9 8 15,1-5 3-15,6 1 12 16,8-3 6-16,6 2 7 16,2-1 4-16,9 1 2 15,2-1-2-15,13 1-1 16,7 5 1-16,11-4 4 16,4 2 3-16,4-2-3 15,-4-4-4-15,-5 3-13 16,-6 1-5-16,-7 1-11 15,-3-1-5-15,-3-1-6 16,0 0-2-16,2-4-1 16,-3-1-27-16,0-5-95 15,-1-3-57-15,3-4-121 16,4-2 497-16,4-4-188 16</inkml:trace>
  <inkml:trace contextRef="#ctx0" brushRef="#br0" timeOffset="-201845.85">12629 15039 1332 0,'-85'-26'533'0,"73"26"-298"16,7 0-44-16,6 5-60 15,4 0-17-15,13 2-70 16,4-3-22-16,11-1-10 16,2 1-2-16,1-1-34 15,-1 4-63-15,-6 2-178 16,-2 2 168-16</inkml:trace>
  <inkml:trace contextRef="#ctx0" brushRef="#br0" timeOffset="-201675.49">12622 15155 1013 0,'-9'11'457'0,"9"-5"-154"0,3-2-65 15,3 2-49-15,4 0-5 16,6-2-72-16,5-1-33 15,4 1-49-15,4 0-32 0,4 2-169 16,6 1-482-16,8-12 441 16</inkml:trace>
  <inkml:trace contextRef="#ctx0" brushRef="#br0" timeOffset="-200587.79">14013 14663 998 0,'-26'-5'458'16,"6"1"-208"-16,9 4-62 16,5 0-15-16,8 4-66 15,9 5-33-15,12 2-37 16,7 2 2-16,17-1 8 16,2-3-2-16,9-2-8 0,6-3-4 15,3-2-9-15,-3-2-3 16,-11 5-6-16,-2-3-2 15,-18-1-2-15,-4 1 2 16,-9-4-35-16,-11-4-24 16,-11 2-74-16,-11-6-54 15,-18 1-82-15,-4 2-48 16,-20 2-92-16,-6 4 0 0,-2 1 188 16,-1 0 120-16,9-2 216 15,5 1 88-15,3 1 25 16,2 3-7-16,10 7 20 15,4 0-8-15,12 2-47 16,8-1-26-16,3 0-44 16,5-2-22-16,7 3-33 15,5 1-12-15,5 1-12 16,9 2-3-16,7 2-9 16,1 4-5-16,10 1-12 15,-1 2-4-15,1 6-5 16,-3-1-2-16,-3 7-2 15,-2 0 0-15,-11-3 2 16,-5 0 4-16,-17-6 11 16,-7-2 5-16,-16-6 7 15,-6-3-2-15,-6-5-6 16,-1-1-4-16,1-3-8 16,2 0-4-16,7-3-5 0,4-1-2 15,11-2-4-15,5 1-3 16,11-1-1-16,9 4 2 15,13 0 0-15,9-1 4 16,11 0 3-16,3 1 0 0,7 2 4 16,-2 0-2-16,-6 5 1 15,-7-2-1-15,-9 0-18 16,-3 2-47-16,-3-7-133 16,1 0-72-16,0 0 144 15</inkml:trace>
  <inkml:trace contextRef="#ctx0" brushRef="#br0" timeOffset="-194020.23">13879 16026 642 0,'-5'14'375'0,"-7"-1"-31"15,8-4-122-15,4 0-22 0,4-8-50 16,5-2-30-16,7-10-43 16,3-9-8-16,2-9-14 15,-5-9-9-15,0-4-22 16,-3-1-4-16,-8 4-4 15,4 4 0-15,-13 4 3 16,3 7 2-16,-1 3-3 16,-7 6 6-16,7 6 10 15,-7 3 3-15,-1 6-1 16,4 7-5-16,-3 8-15 16,-2 8-5-16,3 10-1 15,1 3 0-15,4 4 4 16,3-1-1-16,15-2-1 15,-4-3-2-15,2-6-4 16,5-3-1-16,-9-5-3 16,11-4 7-16,9-7-95 15,1-6-71-15,9-10-192 16,-3-4 196-16</inkml:trace>
  <inkml:trace contextRef="#ctx0" brushRef="#br0" timeOffset="-193836.74">14210 15823 1224 0,'-4'0'527'0,"4"0"-269"0,8 1-130 16,2 4-25-16,7-4-45 16,4 1-22-16,7 0-26 15,1-1-10-15,2 3-132 16,3 0-118-16,-8 8 153 15</inkml:trace>
  <inkml:trace contextRef="#ctx0" brushRef="#br0" timeOffset="-193675.73">14282 15966 899 0,'-5'4'460'15,"0"2"-100"-15,8-2-159 16,4 0-28-16,11 1-41 15,3-3-35-15,8 0-53 16,-1-2-15-16,2-3-100 16,-4-1-78-16,8 1 92 0</inkml:trace>
  <inkml:trace contextRef="#ctx0" brushRef="#br0" timeOffset="-193475.4">14692 15845 1239 0,'-4'6'545'0,"2"11"-215"16,0 5-75-16,0 12-62 15,1 4-40-15,1 4-96 16,1-1-25-16,4-11-20 16,1-5-38-16,0-17-149 15,0-8-24-15,-4-17 96 16</inkml:trace>
  <inkml:trace contextRef="#ctx0" brushRef="#br0" timeOffset="-192757.34">13973 14085 995 0,'-5'0'419'15,"4"-1"-232"-15,4-2-56 16,-3 3-3-16,4 0-28 16,17 0-14-16,32 7-22 15,-29-3-6-15,2 7-11 16,-4 1-11-16,-8 4-17 0,-5 0-3 16,-9 8 3-1,-7-1 2-15,-9 7 3 0,-7-3-1 16,-2-5-2-16,-3 0-2 15,5-12 1-15,12-7-2 16,2 1-4-16,-2-2-4 16,11-4-20-16,4 4-5 0,11 1-4 15,2 1 2-15,7 3 17 16,0-5 6-16,3 2 15 16,0 1 5-16,-12 5 3 15,-3-2 1-15,-12 7 11 16,-2 2 7-16,-10-2 5 15,-2 1-3-15,-4-2-15 16,-3-4-10-16,8-4-9 16,0 0-4-16,6-6-69 15,4-5-55-15,1 2-150 16,5-7-99-16,12 2 224 16</inkml:trace>
  <inkml:trace contextRef="#ctx0" brushRef="#br0" timeOffset="-192408.29">14295 14213 877 0,'11'13'492'0,"-1"3"-112"15,-3 8-76 1,-1 5-31-16,-7-1-95 0,-1 2-57 16,-1-6-66-16,-4-6-15 15,5-3-17-15,0-7-4 16,-1-6-1-16,2-1-1 0,1-4-7 15,-1 1-6-15,0 1-16 16,1-7-9-16,2-17-3 16,15-27 2-16,-2 26 8 15,3 6 5-15,1 6 3 16,-2 6 2-16,-1 10 11 16,-1 4 13-16,-4 8 32 15,1 5 13-15,-1 4 10 16,-4 2-5-16,-3 0-23 15,0-1-10-15,-10-5-15 16,2-4-4-16,-1-5-12 16,-1-6-27-16,6-2-114 15,2-1-87-15,2-3 128 16</inkml:trace>
  <inkml:trace contextRef="#ctx0" brushRef="#br0" timeOffset="-191326.47">15625 14791 1001 0,'-17'-1'446'0,"-7"1"-167"15,-4 0-58-15,1 9-32 16,-1 8-23-16,4 13-66 15,8 4-26-15,7 13-32 16,5 3-9-16,6 7-10 16,7-1-7-16,12-3-7 15,1-2-1-15,7-12 1 16,-4-5 0-16,0-11-1 16,0-1 1-16,-4-10-78 15,-1-1-68-15,-2-10 86 16</inkml:trace>
  <inkml:trace contextRef="#ctx0" brushRef="#br0" timeOffset="-190757.77">15858 15068 1221 0,'4'13'511'0,"8"7"-261"15,-5 1-34-15,-1 4-29 16,2-1-57-16,-5 2-91 16,0-2-16-16,-2-3-8 15,-1-4 1-15,-4-10 4 16,0-3 2-16,-1-4 3 16,0-3-6-16,-3-8-17 15,3-2-7-15,-4-13-16 16,7-5-1-16,9 0 4 15,5-2 2-15,11 4 5 16,-1 4 1-16,-2 8 4 16,2 8 2-16,-9 9 18 15,4 8 12-15,0 11 21 16,-4 4 9-16,-1 5 0 16,-1 1-4-16,-4 0-17 15,-2-2-6-15,-3-8-12 16,-2-1-3-16,0-13 0 0,-1 1 1 15,0-7-4-15,0 0-7 16,1 0-13-16,0-5-10 16,1-17-3-16,9-30 0 15,0 26 8-15,2 5 5 16,3 5 2-16,1 3 3 0,0 7 1 16,-1 3 2-16,0 5 14 15,-1 6 6-15,-2 10 11 16,-2 4 2-16,-3 8-9 15,-2 2-5-15,-3-2-8 16,0 0-2-16,-1-6-4 16,0-3-15-16,-1-8-142 15,1 0-90-15,3-17 140 16</inkml:trace>
  <inkml:trace contextRef="#ctx0" brushRef="#br0" timeOffset="-190565.52">16444 15147 1222 0,'8'5'578'16,"1"0"-241"-16,-3-2-98 16,4 0-31-16,8-2-82 0,2 0-46 15,11-1-43-15,-3 0-5 16,-4 0-14-16,-1-1-10 15,-9 1-125-15,-3 0-89 16,-10-2 123-16</inkml:trace>
  <inkml:trace contextRef="#ctx0" brushRef="#br0" timeOffset="-190357.46">16545 15022 1351 0,'2'17'582'0,"-1"6"-302"16,-1 6-34-16,2 7-56 16,-4 2-61-16,1 2-81 15,1-4-19-15,3-9-16 16,0-5-5-16,2-8-46 16,2-6-53-16,-3-6-130 15,2 0-98-15,3-4 195 16</inkml:trace>
  <inkml:trace contextRef="#ctx0" brushRef="#br0" timeOffset="-190117.8">16799 14981 1235 0,'13'0'554'16,"-10"15"-180"-16,1 3-47 0,-1 10-96 15,-2 3-15-15,1 8-119 16,1 2-42-16,1 0-36 16,4-3-6-16,-5-9-4 15,1-6-10-15,-4-11-60 16,-2-8-63-16,-5-7-166 16,-1-5-76-16,-9-14 217 15</inkml:trace>
  <inkml:trace contextRef="#ctx0" brushRef="#br0" timeOffset="-189794.39">16932 14710 1160 0,'0'4'485'15,"4"-5"-247"-15,2-1-22 16,1 5-67-16,3 8 0 16,8 10-40-16,2 7-18 15,14 11-14-15,2 0-4 16,-5 6-18-16,0 4-12 16,-12 10-15-16,-4 8-4 0,-14 4-4 15,-6 0-1-15,-11-7-6 16,-3-6 0-16,-6-13-2 15,2-6-3-15,-3-14-48 16,5-8-38-16,5-11-92 16,3-8-64-16,17-3 148 15</inkml:trace>
  <inkml:trace contextRef="#ctx0" brushRef="#br0" timeOffset="-189215.94">17343 14644 989 0,'0'0'422'0,"4"2"-158"15,1 2-58-15,4-2-5 16,-4 0-15-16,4 2-64 15,4 0-20-15,27-11-30 16,-22-15-18-16,5-11-33 16,0-4-9-16,-1-7-11 15,-6 1 0-15,-11-2-1 16,-1 0 0-16,-4 6 0 16,-4 7-1-16,-11 9-3 15,-4 6-3-15,0 11-4 16,1 6-5-16,5 12-1 15,2 10 9-15,6 16 21 16,-2 7 15-16,7 11 37 0,3 3 12 16,4 1 10-16,7 2 1 15,2-10-18-15,-4-4-13 16,5-13-21-16,-5-11-7 16,3-4-16-16,7-7 1 15,-6-9-82-15,3 2-78 16,1-15 377-16,-3-10-231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30T16:35:24.61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28095 2346 351 0,'7'-12'231'15,"27"-26"-25"-15,-30 26-3 16,2-1-20-16,-5 6-15 16,-1 1-10-16,-1 6-29 15,-4 1-16-15,-3 8-35 16,-6 3-17-16,-11 8-21 15,-2 9-4-15,8-4-10 32,9-12-6-32,2 0-11 0,-26 41-5 0,13-2-4 15,8-4 2-15,16-22 0 16,4-2 2-16,1-8-14 16,-1-1-37-16,-2-6-149 15,-2-2-178-15,3-4 231 0</inkml:trace>
  <inkml:trace contextRef="#ctx0" brushRef="#br0" timeOffset="265.19">27832 2499 801 0,'1'5'375'0,"-2"3"-194"0,-2 6 4 15,3 3-19-15,1 6-52 16,6 4-22-16,6 1-40 15,-4-2-14-15,7 0-13 16,6-2-3-16,1-9-3 16,14-2-1-16,6-8 0 15,0-5 0-15,-3 0-3 16,-7-5 0-16,-8 1-2 16,-3-4-7-16,-2-4-42 15,0 1-36-15,-8-3-119 16,-2 2-170-16,-7-2 236 15</inkml:trace>
  <inkml:trace contextRef="#ctx0" brushRef="#br0" timeOffset="881.76">28433 1586 491 0,'2'-7'260'0,"0"1"-50"16,1 2 20-16,-5 0-34 15,0 1-18-15,1 2-53 16,0 0-29-16,0 0-42 15,0 0-16-15,-6 1-21 0,-4 3-7 16,-4 1-11-16,-23 44-3 16,30-24-5-16,2 2-2 15,12 8 4-15,-2-1 2 16,9 1 5-16,4 2 2 16,-1-8-44-16,2-1-72 15,9-4 74-15</inkml:trace>
  <inkml:trace contextRef="#ctx0" brushRef="#br0" timeOffset="1483.05">28678 1718 919 0,'0'0'372'16,"1"2"-252"-16,-1 6 0 15,0-1-12-15,0 7-25 16,-1 1-18-16,0-1-28 16,0 0-9-16,1 2-11 15,0-6-4-15,1-1-3 16,1 0 1-16,-1-7 0 16,0-1 1-16,0 3-5 15,-1-5-6-15,0 0-6 0,0-1-5 16,0 1-1-16,0 0 3 15,13-3 2-15,4-10 1 16,30-29-1-16,-26 31 0 16,-2 0-1-16,2 3 1 15,-5 7 17-15,-3 2 9 0,-7 8 14 16,-2 0 5-16,-1 8-4 16,-1 0-2-16,0 2-10 15,-1 2-3-15,-4-3-8 16,3-4-3-16,1-3 2 15,-1-9 1-15,3 0 2 16,-3 0 0-16,-1-2-10 16,0 0-4-16,1 0-16 15,0 0-4-15,0 0-2 16,3-3 1-16,10-3 6 16,5-3 3-16,23-26 5 15,-25 28 1-15,-1 8 2 16,-7 0 4-16,0 2 14 15,-1 8 6-15,-4 0 13 16,-3 0 1-16,2 0-7 16,-3-4-5-16,1 1-8 15,1-1-5-15,3-1-2 16,-2 2-1-16,-1-3-24 16,2-3-38-16,0 5-181 0,5-2 158 15</inkml:trace>
  <inkml:trace contextRef="#ctx0" brushRef="#br0" timeOffset="1857.81">29138 1738 1022 0,'-1'0'402'0,"0"1"-282"15,-1 0-10-15,1 2-58 16,1 0-17-16,3 2-20 0,1 1-2 16,21-1 2-16,28 26 0 15,-26-29-3-15,-3-1-1 16,-4-1-49-16,0 1-53 16,-9-3-367-16,5-1 308 15</inkml:trace>
  <inkml:trace contextRef="#ctx0" brushRef="#br0" timeOffset="2061.71">29208 1733 780 0,'-6'14'329'0,"2"0"-177"15,2 3 15-15,-2-2-44 16,2 2-20-16,0-3-54 15,0-2-19-15,2 1-21 16,0-2-15-16,4 1-113 16,2 2-127-16,4 1 150 15</inkml:trace>
  <inkml:trace contextRef="#ctx0" brushRef="#br0" timeOffset="2308.66">29548 1708 983 0,'-4'11'399'0,"0"2"-247"0,-4 6 22 16,-1 2-61-16,-3-4-16 16,6 5-53-16,-1-5-16 0,4 0-19 15,3 0-2-15,-4-3-17 16,1-2-28-16,3-6-94 15,2 1-95-15,3-4 137 16</inkml:trace>
  <inkml:trace contextRef="#ctx0" brushRef="#br0" timeOffset="2556.75">29777 1600 884 0,'10'3'360'16,"2"2"-259"-16,6 7 19 15,-4 4-17-15,2 7-42 16,-5 5-20-16,0 6-18 16,0 2-7-16,-7 0-2 15,3 3 1-15,-9-6 0 0,-6 3 2 16,-3-7 3-16,-5-2-1 15,-12-4-9-15,-5-5-22 16,-11-1-91-16,0-2-74 16,-8 0 103-16</inkml:trace>
  <inkml:trace contextRef="#ctx0" brushRef="#br0" timeOffset="3351.01">27545 1420 683 0,'-3'-5'285'0,"3"6"-167"15,3 2 13-15,-3-3-19 16,0 0-20-16,1 10-28 15,3 14-15-15,7 31-21 16,-7-28-5-16,1-1-12 16,-1-2-2-16,2-1-2 15,-3-3 3-15,-1-5 2 16,-1 0 2-16,0-5 4 16,-1-2-2-16,1-3 0 15,1-3-8-15,-2-1-9 16,0-1-4-16,0-1-3 15,0 0 5-15,0 0 3 0,0 0-2 16,2-4-7-16,6-6-4 16,9 2-2-16,30-24 8 15,-27 29 16-15,-1 3 6 16,1 3 10-16,-3 2 0 16,-7 2-5-16,1 0-2 0,-6 1-2 15,-2 0-3-15,-1 1 0 16,-5 0 1-16,-5 3 5 15,-3 1 2-15,-7 0 2 16,0 0 0-16,-3-2-6 16,3-3-2-16,1-4-4 15,3-1-17-15,9-2-109 16,3-1-116-16,10-9 139 16</inkml:trace>
  <inkml:trace contextRef="#ctx0" brushRef="#br0" timeOffset="3609.4">27969 1561 1003 0,'-17'-5'422'0,"14"4"-251"0,-1 1-35 16,4-1-26-16,0 1-33 15,0 0-25-15,0 0-13 16,15 0-20-16,2 0-6 16,32 0-6-16,-26 0-18 15,0-1-76-15,-3 1-71 0,-10 0-226 16,-3 1 239-16</inkml:trace>
  <inkml:trace contextRef="#ctx0" brushRef="#br0" timeOffset="3765.82">27999 1627 462 0,'-14'2'259'0,"12"0"-13"16,-1 1-19-16,3 0-29 15,0-3-19-15,0 0-44 16,0 0-20-16,19 3-36 16,26 5-16-16,-26-8-31 15,-2 0-24-15,-1-1-141 16,0-1-72-16,0-2 115 15</inkml:trace>
  <inkml:trace contextRef="#ctx0" brushRef="#br0" timeOffset="6601.68">2975 5206 474 0,'9'-39'269'0,"-14"30"-40"16,1 4-19-16,1 3-67 16,0 4-31-16,3-2-62 15,0 0-17-15,0 0 1 16,5 13 11-16,1 15 22 16,9 63 3-16,-12-23-20 15,1 9-15-15,5 1-19 16,1-2-6-16,2-13-5 15,-1-9 1-15,2-16 0 16,-4-7 2-16,-3-12 6 16,0-5-21-16,-7-8-125 15,-3-3-245-15,4-4 241 16</inkml:trace>
  <inkml:trace contextRef="#ctx0" brushRef="#br0" timeOffset="6841.49">2933 5215 1108 0,'18'-1'425'0,"3"-5"-343"16,3 2 37-16,3 3-15 16,4 1-29-16,-1 3-16 0,3 6-29 15,-5 0-5-15,-9 6-5 16,-3 5 0-16,-11 2 4 15,-4 2 1-15,-6 0 0 16,-8 0-1-16,-8-3-3 16,-3-4-1-16,2-3-5 15,-3-5-17-15,6-3-63 16,0-4-58-16,-1-4 71 16</inkml:trace>
  <inkml:trace contextRef="#ctx0" brushRef="#br0" timeOffset="7146.25">3379 5282 724 0,'23'10'373'16,"-6"3"-146"-16,-1 2-40 0,-6 3-6 15,-6 2-72-15,-3-1-23 16,2 1-41-16,0-3-11 15,-1-3 0-15,1-3 6 16,-7-6 14-16,3-2 7 16,-4-4-3-16,2-3-10 15,2 3-22-15,0-1-12 0,0-12-15 16,1-10-5 0,8-34-4-16,3 29-1 0,0 0 4 15,3 3-31-15,-3 9-106 16,7 5-111-16,8 13 149 15</inkml:trace>
  <inkml:trace contextRef="#ctx0" brushRef="#br0" timeOffset="7546.11">3704 5329 856 0,'-2'-1'383'16,"0"-3"-222"-16,1 4-3 0,0 0-19 15,-1 0-52-15,1 0-22 16,0 0-38-16,0 3-8 16,-2 23-7-16,0 31-1 15,7-29 2-15,5 1-2 16,6-11-2-16,5-1 0 0,6-11-2 15,0-3 0 1,6-11 3-16,0-6 2 0,-6-7 6 16,4-4 3-1,-12 0 8-15,-5-2 6 0,-9 2 8 16,-14 2 2-16,-13 2-7 16,-5 2-7-16,-3 7-18 15,0 3-11-15,3 10-20 16,-1 5-8-16,7 5-28 15,6 1-30-15,10 7-113 16,6-3-103-16,13 1 183 16</inkml:trace>
  <inkml:trace contextRef="#ctx0" brushRef="#br0" timeOffset="7884.63">4149 5333 1197 0,'-9'0'502'0,"-3"3"-295"0,-4 4-4 16,-1 3-84-16,2 4-30 15,0 0-55-15,3 3-17 16,8-2-15-16,6-3-5 16,8-2-10-16,2-3-1 15,7-5-1-15,-1-3 3 16,5-5 7-16,2-5 3 0,-4-4 8 15,-5-1 6-15,-4-5 9 16,-6 0 3-16,-6 1 8 16,-2 1-2-16,-9 3-9 15,-1 4-6-15,-4 6-20 16,-2 4-8-16,1 6-22 16,2 1-24-16,8 4-69 15,4 0-48-15,11 2-122 16,5 0 179-16</inkml:trace>
  <inkml:trace contextRef="#ctx0" brushRef="#br0" timeOffset="8183.52">4650 4936 1048 0,'-17'-14'523'0,"0"3"-199"16,-3 5-83-16,-4 6-50 15,4 12-87-15,1 8-39 16,4 20-60-16,7 12-7 16,4 16-1-16,-1 5 0 15,8 6 0-15,4-2 0 16,7-4 1-16,-2-6 0 0,3-11 2 16,-5-7 1-16,-5-13 2 15,0-7-31-15,-5-10-77 16,-2-4-57-16,-7-9-186 15,-7-5 218-15</inkml:trace>
  <inkml:trace contextRef="#ctx0" brushRef="#br0" timeOffset="8305.99">4404 5339 774 0,'28'-12'383'0,"2"2"-108"15,2 2-83-15,5 6-12 16,2 2-50-16,4 4-51 15,0 1-28-15,-2-1-29 16,-4-1-6-16,-10 3-29 16,-7-1-62-16,-11 2 51 15</inkml:trace>
  <inkml:trace contextRef="#ctx0" brushRef="#br0" timeOffset="8741.66">2689 5914 1770 0,'-5'1'39'16,"2"-1"14"-16,-1 2 24 15,4-2 4-15,3 0-14 16,26 0-25-16,68-2 0 0,-17-2-12 16,12-1-6-16,19-7-4 15,14 0-5-15,21-6-8 16,13 3-3-16,20 2-2 16,-1 0 1-16,-4 5 0 15,1 1 0-15,-24 5 1 16,-14 2 0-16,-25 6 0 15,-19 2 2-15,-23 2 3 16,-16 0 2-16,-21-3 6 16,-14-3-4-16,-19-4-53 15,-12-1-57-15,-17-3-494 16,-10-3 406-16</inkml:trace>
  <inkml:trace contextRef="#ctx0" brushRef="#br0" timeOffset="9373.21">6552 5435 1025 0,'-23'1'415'16,"19"-1"-251"-16,2-2-22 15,7 0-25-15,-5 2-39 16,16 0-56-16,52 0-5 16,-11-2-1-16,7-3-5 0,13 1-2 15,-2-2-2 1,-5 2-1-16,-6 0-1 0,-15 0 6 16,-1 1-30-16,-8 1-122 15,-4 1-111 1,-13 0 143-16</inkml:trace>
  <inkml:trace contextRef="#ctx0" brushRef="#br0" timeOffset="9630.48">6767 5495 997 0,'-18'6'442'0,"11"-4"-246"15,7-2-32-15,11 5-48 16,8 1-35-16,17-3-9 15,9 2 0-15,8-4-15 16,0-1-4-16,2-1-15 16,-1-5-10-16,1 3-13 15,2-1-3-15,-4 2-5 0,-2 1-1 16,-3-4-3-16,-10 1-38 16,-13 1-97-16,-7-5-61 15,-21-2 104-15</inkml:trace>
  <inkml:trace contextRef="#ctx0" brushRef="#br0" timeOffset="9945.79">7113 5010 1023 0,'8'12'422'15,"10"-3"-288"-15,8 13-7 16,3 0 1-16,6 6-56 15,3 2-20-15,4 4-31 16,5 1-6-16,-5-3-1 16,-2 3-1-16,-16-8 2 15,-4 0 0-15,-7 1 6 16,-10-2 6-16,-3 5 5 16,-8-1 1-16,-11 4-3 15,-3 0-7-15,-6-6-6 16,-1-1-2-16,-2-8-5 15,5-1 0-15,3-6-7 0,1 0-28 16,7-2-79-16,3-2-75 16,4 2 103-16</inkml:trace>
  <inkml:trace contextRef="#ctx0" brushRef="#br0" timeOffset="18954.05">9264 5446 361 0,'8'2'267'16,"-1"-1"-34"-16,2 1-1 15,-1 0-33-15,-1 0-50 16,2 0-15-16,-1 0-9 16,-2-1-2-16,0-1-11 15,-6-1-11-15,0 0-28 16,2-7-15-16,-5-8-21 16,-20-26-4-16,-1 31-11 15,-1 2-4-15,-1 4-9 16,0 5-5-16,1 7-4 15,2 5-3-15,2 7-2 16,5 4-1-16,8 6 0 16,7 2 1-16,8-6-1 15,3 0 1-15,10-11 5 16,0-3 2-16,3-6 4 0,1-5 1 16,-1-5 3-16,0-5-1 15,1-6 5-15,-3-6 1 16,3-10-1-16,-2-5 0 15,0-4-4-15,3-5 1 16,-12 1-1-16,-5 1 1 16,-4 5 4-16,-4 12 0 0,1 16 5 15,2 7 1-15,-6 8-5 16,-6 4-3-16,-2 16-7 16,1 5-1-16,0 12-1 15,6 4 2-15,4-1 0 16,5 2-1-16,8-6-1 15,4-4-1-15,0-10-2 16,-2-5-1-16,2-6-61 16,0-2-48-16,5-8-166 15,6-5-81-15,5-16 216 16</inkml:trace>
  <inkml:trace contextRef="#ctx0" brushRef="#br0" timeOffset="19618.58">9634 5387 1023 0,'-10'11'449'0,"5"6"-210"0,-2 7-31 16,6 5-21-16,-1 0-41 15,4-2-61-15,5-8-17 16,3-4-27-16,4-7-15 16,2-8-15-16,2-1-1 15,-3-6-3-15,1-4 0 16,0-5-2-16,-4-7-5 0,-3-2-1 15,-8-1 0-15,-12-1-4 16,-6 4 2 0,-12 2-1-16,-3 2 0 0,1 10 1 15,1 4 1-15,9 6 7 16,3 1 3-16,10 1-2 16,0 1-6-16,8 0-16 15,9 1-2-15,6-2 1 16,9 0 6-16,4-3 9 15,2-1 0-15,5-2 0 16,4-2 0-16,-1 2 0 16,5 3 1-16,-2 0 0 15,-1 4 1-15,-4 5 0 16,-13 1 1-16,-8 6 4 16,-4 3 3-16,-8 7 19 15,3 1 6-15,-10-1 8 0,3-4 2 16,-5-10-12-16,4-3-4 15,0-8-6-15,0-1-4 16,2-1-11-16,-1 0-6 16,0-1-9-16,1 1-4 15,3-19 2-15,13-28 3 16,-3 28 3-16,-3 3 3 0,-2 7 1 16,-1 4 1-16,1 4 5 15,-3 2 7-15,-2 5 13 16,2 6 5-16,-3 7 5 15,1 1-4-15,2 3-9 16,-3-2-7-16,4-3-9 16,1-1-4-16,5-6-25 15,1-4-57-15,5-1-157 16,3-5 153-16</inkml:trace>
  <inkml:trace contextRef="#ctx0" brushRef="#br0" timeOffset="19928.77">10284 5572 1176 0,'5'3'546'0,"3"-3"-288"16,0-2-30-16,4 0-13 16,8-9-98-16,2-1-39 15,8-7-38-15,-6-6-9 16,-8 0-7-16,-3-3 2 15,-13 4 4-15,-4 2 0 16,-6 5-1-16,-8 1-6 0,0 7-13 16,1 5-8-16,-3 7-6 15,2 5 1-15,2 10 5 16,1 2 6 0,8 7 7-16,3 3-1 0,10 1 0 15,5-2 0-15,9-6 1 16,5-5-2-16,2-6-3 15,1-1-3-15,1-3-13 16,-2-5-58-16,6-2-140 16,11-1 135-16</inkml:trace>
  <inkml:trace contextRef="#ctx0" brushRef="#br0" timeOffset="20129.66">10892 5600 1861 0,'2'0'746'0,"-2"0"-500"15,4 0-28-15,-4-1-66 16,0 1-64-16,0 0-60 0,0 0-49 16,0 0-184-16,0 0-13 15</inkml:trace>
  <inkml:trace contextRef="#ctx0" brushRef="#br0" timeOffset="23368.13">7584 7221 818 0,'-1'0'401'0,"0"0"-175"16,0 0 10-16,0 0 8 0,0 0-46 16,0 0-27-16,0 0-38 15,0 0-13-15,0 0-30 16,-11 1-16-16,-13 0-28 16,-34-2-11-16,10-5-13 15,-6 0-3-15,-10-3-5 16,-1 0 0-16,11-2-3 15,5 0-2-15,8-1-2 16,8 1-2-16,8 2-5 16,5 1-4-16,11 5-9 15,-1 0-9-15,11 3-29 16,3 2-48-16,10 0-95 16,10 2-75-16,10 3 159 15</inkml:trace>
  <inkml:trace contextRef="#ctx0" brushRef="#br0" timeOffset="23707.23">7433 7383 708 0,'8'4'333'15,"-5"-3"-99"-15,1-2 2 16,-4 0 17-16,-2 0-22 15,1 0-39-15,0 0-22 0,0 0-41 16,-11-4-19-16,-17 0-43 16,-39-2-14-16,25 10-23 15,-1 4-8-15,0-2-4 16,4 0-3-16,3-6-3 16,5-3-2-16,3 0-5 15,9 3-2-15,4 2-2 16,3 0-2-16,11 0-7 15,-6-2-4-15,5-2-15 16,5 4-2-16,2 0-30 16,-4-1-36-16,2 0-90 15,15 1-67-15,36 2-294 16,-26-11 351-16</inkml:trace>
  <inkml:trace contextRef="#ctx0" brushRef="#br0" timeOffset="24109.62">7222 6927 1204 0,'-8'-14'504'16,"-3"4"-280"-16,-1 4-10 16,-6 9-67-16,-2 4-42 0,-5 6-74 15,1 4-17-15,-7 8-7 16,-2 5-2-16,3 6-2 15,-1 1-1-15,1 4-2 16,1 2-1-16,-3 4-1 16,4 3 0-16,9-3 1 15,6-2 1-15,13-11 0 16,5-6 0-16,13-8 4 16,7 0 1-16,9 2 5 15,-1-6 3-15,0 9 6 16,-3-5 4-16,-6 0 7 15,3-1 0-15,-4-4-2 16,-1 0-3-16,-7-5-5 16,-4-1-2-16,-7-5 1 15,-2-2 3-15,-2-2 3 16,0 0-3-16,-1 0-73 16,1 0-67-16,0-1-152 0,0 0 154 15</inkml:trace>
  <inkml:trace contextRef="#ctx0" brushRef="#br0" timeOffset="26628.03">9752 6978 847 0,'-1'-9'389'0,"2"7"-199"16,2 2-6-16,1 10-63 16,0 5-36-16,2 20-24 15,0 4-5-15,0 11-6 16,-1 1-3-16,2-4-9 16,-4-3-6-16,-3-9-7 15,0-3-4-15,-1-11-6 0,1-2-2 16,-1-11-3-16,1-4 0 15,0-6-5-15,-2-7-1 16,2-6-1-16,-5-9-2 16,5-3 1-16,1-3 0 15,4 2-4-15,6 2-3 16,6 8-2-16,4 2 3 0,5 9 8 16,2 2 5-16,-3 8 8 15,-8 3 1-15,1 7 1 16,-4 3 0-16,-8 4 0 15,4 1 0-15,-12 0 3 16,0 1 0-16,-3-5 1 16,-1 3-2-16,-11-7-2 15,-1-1-1-15,-6-5-5 16,-5-5-5-16,5-1-13 16,-2-1-36-16,9 0-82 15,5-1-84-15,14 1-195 16,6 2 249-16</inkml:trace>
  <inkml:trace contextRef="#ctx0" brushRef="#br0" timeOffset="26961.39">10079 7332 722 0,'7'6'379'0,"2"-4"-101"0,3-2-18 15,3-1-67-15,-1-9-31 16,3-2-43-16,3-3-24 15,0-8-33-15,-1-3-16 16,-2-4-20-16,-5-1-6 0,-6 4-2 16,-2 2 1-16,-11 3 1 15,-3 2 0-15,-8 6-6 16,-5 6-6-16,-2 10-12 16,0 9-6-16,0 10-5 15,4 8 1-15,6 5 6 16,1 0 3-16,9 1 2 15,5-3-1-15,8-1-1 16,8-4-1-16,10-6-4 16,3-5-52-16,12-10-111 15,5 1 114-15</inkml:trace>
  <inkml:trace contextRef="#ctx0" brushRef="#br0" timeOffset="27882.92">10602 7088 1119 0,'-21'-7'522'0,"-2"-1"-250"15,1 5-77-15,0 3-6 16,2 7-95-16,-2 7-36 16,9 7-40-16,1 7-8 15,5 5-10-15,10 2-2 16,1-2-3-16,12-1 0 0,3-4-1 15,5-5 2 1,10-7 0-16,-3-5 1 0,16-8-1 16,2-6 0-16,5-8 0 15,1-4-1-15,-3-9-2 16,-6-1 1-16,-13-5 2 16,-6-2 4-16,-21 3 11 15,0 1 4-15,-13 7 5 16,-5 4 0-16,-4 10-5 15,-3 4-4-15,-7 6-5 16,-4 7 0-16,3 4 3 16,-2 5 2-16,12 4 4 15,5 4-2-15,8 1-3 16,4 0-2-16,5-4-3 16,5-2-1-16,4-11-1 0,4-6-1 15,4-8 1-15,-4-5 0 16,2-8 0-16,-4 0 2 15,-4-5 1 1,0 4 1-16,-1 2 2 0,-4 4 0 16,-6 7 1-16,0 3 1 15,-11 5-3-15,1 5-1 16,0 3-1-16,-1 3 1 0,10-1 0 16,1-1 0-16,1-5-3 15,6-2-2-15,3-2-1 16,3-3-1-16,2-1-1 15,-5-1-35-15,5-4-91 16,-4-3-47-16,4-1-123 16,6-4-24-16,-7-3 10 15,3 1 45-15,-3-2 127 16,-7 2 79-16,-5 4 174 16,-3 2 50-16,-3 8 58 15,1 1 9-15,-5 12-55 16,4 6-23-16,-1 9-22 15,-1 7-17-15,7-5-14 16,1 1-17-16,13-9-39 16,2-9-8-16,9-8-26 15,0-6-5-15,-1-11-4 0,2-5-1 16,-5-1-3-16,-4 0-2 16,-5 3 3-16,-5-1 2 15,-4 2 3 1,-4 0 5-16,-1 4 5 0,-1 1 2 15,0 6 7-15,-2 3 2 16,0 4 2-16,2-3-2 16,0 0-8-16,-1 11-3 0,1 6-8 15,7 26-2-15,10-31-4 16,1-6-2-16,9-6-4 16,1-3-25-16,-3-8-73 15,1 5-37-15,-9 0-154 16,0 3 182-16</inkml:trace>
  <inkml:trace contextRef="#ctx0" brushRef="#br0" timeOffset="28407.14">11537 7101 818 0,'-11'-6'496'15,"6"3"-32"-15,-4 0-226 16,2-1-3-16,6 2-97 16,0 1-42-16,1-1-38 0,0 0-11 15,0 2-23-15,0 0-8 16,-1 0-4-16,0 0-2 16,0-1-2-16,0 0 0 15,0 0-2-15,0 0-1 16,-1 0 0-16,1 0 0 0,0 0-1 15,0 0 1-15,0 0 0 16,0 0 1-16,0-1 0 16,0 1 0-16,0 0 0 15,-1 1-1-15,-5 2-1 16,3 1-1-16,0 13-1 16,-25 32-1-16,31-27-1 15,1-1 0-15,7-4 0 16,5-1 0-16,7-5 1 15,8-1 1-15,6-2 2 16,-1-1 1-16,-5 0 1 16,-6 0 1-16,-16 1 3 15,-4-2 6-15,-14 4 10 16,-8 1 5-16,-10 1-2 16,-3-1-4-16,2-7-14 15,-2-1-13-15,9-5-81 16,3-6-57-16,12 4-159 0,7-2-87 15,11 2 240-15</inkml:trace>
  <inkml:trace contextRef="#ctx0" brushRef="#br0" timeOffset="28690.32">11718 7289 542 0,'23'3'386'0,"-1"2"-23"0,5-6-76 15,-2-4-35-15,5-8-93 16,0-7-43-16,-6-7-48 15,-1-3-20-15,-12-2-18 16,-7 3-1-16,-4 4 4 16,-4 2 1-16,-8 8-3 15,-4 4-5-15,-6 9-11 16,-8 2-4-16,10 9 1 16,0 4 0-16,6 9 5 15,7 3 2-15,8 4-1 16,7 4 0-16,8-2-2 15,4-1-3-15,13-6-6 16,1-7-4-16,5-8-41 16,6-9-61-16,11-17 65 15</inkml:trace>
  <inkml:trace contextRef="#ctx0" brushRef="#br0" timeOffset="29837.15">13512 6864 685 0,'-7'-2'330'16,"6"1"-70"-16,-1-1-33 16,-1-2-6-16,0 0-40 15,2 3-85-15,0 0-19 16,0-1-25-16,-1 2-5 0,-8 29-7 16,3 19-5 15,4-24-10-31,-1 0-3 0,4 46-10 0,5-1-2 0,-3-3-4 15,2-25-1-15,-3-12 3 16,-2-3 0-16,-1-13 5 16,-6-6 3-16,8-7-1 15,-2-3-1-15,-1-9-7 16,2-5-6-16,0-9-6 16,-1-4-4-16,1 0-1 15,4 1 0-15,-2 5 0 16,5 5 2-16,10 3 5 15,-2 5 6-15,10 6 14 16,1 4 3-16,2 6 2 16,-4 7 1-16,-6 7-3 15,-4 3 0-15,-5 2 1 16,-4 1 1-16,-4-1 4 16,-5 1 11-16,-12-1 12 0,-2-4 5 15,-6-5-3-15,-1-3-10 16,3-7-17-16,11-5-6 15,0 1-13-15,-5-4-18 16,4-3-90-16,3 1-59 16,17 1-136-16,9 0 170 15</inkml:trace>
  <inkml:trace contextRef="#ctx0" brushRef="#br0" timeOffset="30337.39">14019 7121 672 0,'-12'-6'346'0,"8"2"-77"16,2 1-31-16,-2 3-37 15,4-1-38-15,0 1-58 16,0 0-15-16,0 0-12 15,6-1-8-15,16 1-15 16,30-1-8-16,-25-4-21 16,0 0-7-16,1-3-10 15,1-1 0-15,-2 5-91 16,-3 1-67-16,-3 6 93 16</inkml:trace>
  <inkml:trace contextRef="#ctx0" brushRef="#br0" timeOffset="30566.8">14074 7260 1166 0,'-15'9'487'16,"14"-9"-237"-16,-2-3-57 15,11-4 5-15,3-3-35 0,8-1-68 16,1-1-18-16,2 4-34 15,2 0-17-15,2 2-18 16,0 2-10-16,4 2-129 16,-1 2-70-16,2 2 117 15</inkml:trace>
  <inkml:trace contextRef="#ctx0" brushRef="#br0" timeOffset="31328.01">14696 7012 912 0,'2'-1'440'15,"1"1"-203"-15,1 5-63 16,-4-5-6-16,0 6-72 15,2 20-28-15,2 32-22 16,-4-26-10-16,1-7-16 16,0-6-6-16,0-8-2 15,1-5 1-15,-2-6 6 16,-2-1 1-16,1 0-1 16,0 0-3-16,0-4-11 15,-1-14-5-15,2-31-6 16,8 27-3-16,7 1-2 15,3 0 1-15,5 6 6 16,7 5 4-16,1 1 10 16,-4 10 6-16,1 11 7 15,-14 2 3-15,-4 13 4 16,-2 0 3-16,-5-1-1 0,2 2-1 16,-5-5-10-16,3-5-3 15,-3-9-2-15,0-2 0 16,0-6-1-16,-3-1-2 15,3 0-12-15,0 0-5 16,2-11-9-16,7-15 0 16,16-27 5-16,-7 27 3 0,-5 8 5 15,7 3 1 1,-3 10 4-16,-2 1 2 0,3 6 2 16,-6 5 2-16,-1 8 3 15,-1 3 0-15,-1 6 1 16,-3 1-2-16,-1-1-3 15,-3 1-2-15,1-7-5 16,-1 0-6-16,3-8-143 16,2-2 398-16,7-5-226 15</inkml:trace>
  <inkml:trace contextRef="#ctx0" brushRef="#br0" timeOffset="31493.61">15370 7107 1095 0,'31'-6'531'16,"-10"0"-218"-16,5 2-119 15,1 0-21-15,-6 0-90 0,4 1-38 16,1 1-26-16,-3 2 2 16,-4 3-106-16,-2 0-71 15,-8 0 97-15</inkml:trace>
  <inkml:trace contextRef="#ctx0" brushRef="#br0" timeOffset="31698.15">15490 7006 1276 0,'-4'3'527'0,"4"7"-344"15,0 5-17-15,3 5-48 16,-1 4-42-16,-2 1-37 15,5-4-4-15,-1 0-21 16,1-2-6-16,4-4 0 16,-6-5-44-16,4-2-107 15,1-4-81-15,9-3 120 16</inkml:trace>
  <inkml:trace contextRef="#ctx0" brushRef="#br0" timeOffset="31925.88">15712 6849 1105 0,'3'16'551'0,"2"4"-168"15,-2 8-177-15,0 2 0 16,-2 6-76-16,0-2-46 0,2 3-31 16,0 1-10-1,2-7-26-15,2 0-5 0,-3-13-6 16,0-4-3-16,-1-5-24 15,-2-3-45-15,1-3-115 16,-1-1-75-16,-1-2 150 16</inkml:trace>
  <inkml:trace contextRef="#ctx0" brushRef="#br0" timeOffset="32419.75">17364 6831 856 0,'20'-13'392'0,"-16"1"-137"16,5 7-81-16,-8 18-31 15,0 11-27-15,-4 17-49 16,-4 8-11-16,-5 4-16 16,1-3-9-16,9-6-12 15,-1-5-6-15,3-8-8 16,6-6-1-16,-1-7-17 15,0-4-50-15,5-2-191 16,1-1 171-16</inkml:trace>
  <inkml:trace contextRef="#ctx0" brushRef="#br0" timeOffset="32816.69">17753 7074 987 0,'16'-19'430'15,"-6"5"-208"-15,-2-3-55 16,-10-1-42-16,-5 0-32 0,-7 2-46 16,-7 1-9-16,-2 5-13 15,-2 5-8-15,0 8-10 16,-1 5-3-16,6 10-4 16,1 3 3-16,6 4-1 15,5 4 3-15,6-2 2 16,2-1 0-16,8-6 2 15,-1-4 1-15,7-8 0 16,1-4 1-16,0-8-2 16,2-4 1-16,-2-3 0 15,0-3 1-15,0 1 0 16,-1 0 5-16,-2 3 7 16,-3 2 3-16,-4 6 3 15,-1 2-3-15,0 6-8 16,-2 5-2-16,1 1-7 15,2 1-3-15,-1-2-3 16,0-6-1 0,-2-1-74-16,2-1-41 0,6 2-126 0,1 0-122 15,3-6 239-15</inkml:trace>
  <inkml:trace contextRef="#ctx0" brushRef="#br0" timeOffset="33066.16">17940 7048 554 0,'8'-5'339'0,"4"11"9"15,-3 6-92-15,-1 8-49 16,0 3-39-16,-5-1-63 16,4-2-18-16,2-5-26 15,0-2-5-15,-4-6 11 16,-5-2 11-16,-2-6 7 16,-7-5-3-16,5-6-21 15,-1-3-19-15,-1-6-29 16,3-3-9-16,3-1-8 15,1 0-5-15,12 4-4 16,0 4-7-16,2 6-67 16,6 6-46-16,-5 6-171 15,2 2 183-15</inkml:trace>
  <inkml:trace contextRef="#ctx0" brushRef="#br0" timeOffset="33418.49">18252 7153 937 0,'18'5'449'16,"-1"-4"-201"-16,3-3 3 16,-4-8-83-16,-1-5-34 15,-4-7-36-15,-3-1-17 0,-3 1-27 16,-5 0-8-16,-9 2-15 16,-3 2-4-16,-10 3-11 15,2 1-7-15,-1 12-11 16,5 4-5-16,6 12-5 15,2 8 1-15,4 8 7 16,2 8 2-16,2 9 4 16,2 4 1-16,6 2 3 15,2-1 3-15,9-5 2 16,1-5 1-16,-2-7-1 16,-2-6 0-16,-12-8 1 15,-3-3 0-15,-7-8 6 16,-6-2 1-16,-7-6-19 15,-4-5-47-15,1-8-151 16,-2-3-150-16,11-12 208 16</inkml:trace>
  <inkml:trace contextRef="#ctx0" brushRef="#br0" timeOffset="33699.89">18469 7213 1168 0,'28'-10'517'15,"6"-5"-289"-15,0-3-13 16,-2-1-80-16,2-3-43 16,-8 1-41-16,-3 0-9 0,-12 3-14 15,-6 4 1-15,-11 2 1 16,-7 6-2-16,-9 4-10 16,-2 2-7-16,-3 6-6 15,0 2 1-15,7 5 0 16,4 6 2-16,9 3-1 15,2 1-2-15,8 0 0 16,4-5-1-16,9-4-4 16,5 0 0-16,9-7-16 15,4 0-68-15,11-7 60 16</inkml:trace>
  <inkml:trace contextRef="#ctx0" brushRef="#br0" timeOffset="34192.62">19706 7200 788 0,'9'0'429'16,"4"0"-51"-16,9-2-225 16,4-1 22-16,7-5-57 15,1-3-28-15,0-10-22 16,-8-4-11-16,-6-4-17 15,-1 3-3-15,-10 2 1 16,-2 1 0-16,-8 8-1 16,-10-1-4-16,-7 7-14 15,3 3-5-15,-5 5-8 16,-3 3-1-16,0 11-1 16,3 3-1-16,3 6-2 15,10 2 1-15,10 3-2 16,3 0 1-16,16 2-1 15,-1-6 0-15,4-6-1 0,-1-2 1 16,-3-10-20-16,4-1-42 16,4-4-121-16,7-2-92 15,0-12 161-15</inkml:trace>
  <inkml:trace contextRef="#ctx0" brushRef="#br0" timeOffset="34533.19">20187 7014 1063 0,'-1'-5'470'0,"-3"10"-229"15,2 4-52-15,-2 6-46 16,1 6-24-16,-2 2-37 16,2-1-15-16,1-2-29 15,0 1-11-15,-1-5-11 16,1-4-2-16,1-5-3 16,0-3-2-16,1-4-4 15,3-3-4-15,-3 2-2 16,0 0-3-16,4-5 2 15,5-13 0-15,22-28 1 16,-16 32-1-16,2 5 2 16,-1 2 0-16,0 8 3 15,-1 0 4-15,-2 7 4 16,-2 5 3-16,-1 5 4 16,-1 2-1-16,-3 3-4 0,3-3-3 15,-4-3-6-15,3-4-1 16,1-6-11-16,-5 0-61 15,3-5-156-15,-1-3-410 16,4-10 410-16</inkml:trace>
  <inkml:trace contextRef="#ctx0" brushRef="#br0" timeOffset="34831.69">20493 7050 940 0,'-9'-1'436'0,"7"13"-172"16,1 4-59-16,-1 3-13 15,2 3-49-15,3-2-51 16,1-3-13-16,9 0-29 16,3-7-9-16,5-3-13 15,3-6-8-15,2-5-9 16,0-3-1-16,-4-8-4 16,-5-2 1-16,-9 0 4 15,-5-1 1-15,-12 2 0 16,-5-3-1-16,-14 1-5 15,-6-3-1-15,-4 7-5 16,2 1 0-16,10 8-8 16,3 5-9-16,9 8-14 15,6 2-2-15,10 7-79 0,9 2-73 16,14-3 120-16</inkml:trace>
  <inkml:trace contextRef="#ctx0" brushRef="#br0" timeOffset="35460.4">20788 7041 829 0,'9'-5'423'0,"-9"10"-96"15,-2 5-71-15,-3 5-18 16,-3 6-48-16,4 2-70 16,4-1-20-16,3-3-48 15,5-5-17-15,3-6-17 16,-2-4-4-16,1-6-5 15,2-4-1-15,-2-4-5 16,2-2-3-16,4-1-6 16,-3 0-1-16,-3 1-1 15,3 4 2-15,-11 6 4 16,-3 1 1-16,3 7 2 16,-3-6 2-16,0 0 3 15,-1 12 1-15,0 4 3 16,11 27 1-16,2-31 1 15,4-3 0-15,5-5-3 16,0-4-2-16,11-4-2 0,-4-6-2 16,2-6-1-16,-3 0-1 15,-7-3-1-15,-3 3 2 16,-7 2 0-16,-7 0 0 16,-4 0 1-16,-4 3 1 0,-3 2 1 15,-1 2 0-15,1 4-2 16,-1-2-1-16,2 6-3 15,3 2 0-15,2 9 0 16,-1 5 1-16,4 12 2 16,0 6 2-16,5 6-1 15,2 3 0-15,4 2 1 16,1-3 0-16,2-4 2 16,-5-3 2-16,-5-7 11 15,-4-2 3-15,-7-8 9 16,-3-4 1-16,-4-7-4 15,-1-5-6-15,1-1-43 16,-1-3-53-16,5-11-132 16,2-2-47-16,13-29 144 15</inkml:trace>
  <inkml:trace contextRef="#ctx0" brushRef="#br0" timeOffset="35809.99">21331 6944 1175 0,'16'10'519'0,"-9"0"-281"16,-3 8-92-16,-7 6 2 15,2 8-61-15,-4 2-21 16,1 1-20-16,3-2-12 0,-1-9-11 16,0-6-2-16,0-10 2 15,-2-6 2-15,3-5-7 16,0-5-7-16,1-7-12 15,6-2-8-15,8-3-2 16,4 1 2-16,0 6 6 16,2 5 2-16,-9 10 9 15,0 4 8-15,-2 8 12 16,0 3 6-16,-4 6 4 16,0 0-2-16,3-2-11 15,-3-4-5-15,3-6-11 16,-3-2-5-16,2-7-68 15,-1-1-58-15,2-2-64 16,0-1 94-16</inkml:trace>
  <inkml:trace contextRef="#ctx0" brushRef="#br0" timeOffset="36752.49">10093 8870 749 0,'-12'2'368'15,"2"3"-129"-15,7 0-69 16,3-3-3-16,5 0-56 15,-5-2-32-15,0 0-33 16,20 0-5-16,35-6-8 16,-27-6-5-16,2-13-10 15,0-1-2-15,-5-5-2 16,-4 0 1-16,-10 1 5 16,-7 2 3-16,-10 4 3 15,-4 2-1-15,-4 5-4 0,-4 5-4 16,1 11-7-16,-3 4-5 15,-1 17-5-15,2 6-1 16,3 13 1-16,7-1 2 16,7 0 2-16,6 0 1 15,10-7-1-15,5 3 0 16,9-5-2-16,6-4-2 0,8-8 0 16,7-2-18-16,2-10-118 15,4-4-78-15,-2-12 123 16</inkml:trace>
  <inkml:trace contextRef="#ctx0" brushRef="#br0" timeOffset="37109.68">10689 8730 989 0,'-11'-18'486'16,"-4"5"-205"-16,-1 3-67 16,-3 2-27-16,2 8-70 15,-4 1-25-15,3 12-42 16,6 5-12-16,0 6-19 15,7 6-5-15,5-2-6 16,0-3-1-16,6-5-2 16,7-6-3-16,1-8 0 15,3-5-1-15,5-9 0 0,-2-5 0 16,0-3 3 0,-3-3-1-16,-4 0 4 0,-3 3 1 15,-7 3 3-15,-2 5 0 16,-1 8 0-16,-1 1 0 15,0 7-4-15,-1 1-2 16,2 9-2-16,2 1 0 0,5 2-3 16,3-1-2-1,5-7-4-15,6-3-28 0,8-6-102 16,3-1-78-16,13-3 122 16</inkml:trace>
  <inkml:trace contextRef="#ctx0" brushRef="#br0" timeOffset="37321.46">11033 8662 829 0,'-34'3'465'0,"7"0"33"16,8 6-274-16,1 10-45 16,5 5-33-16,8 4-79 15,-1 0-28-15,9 0-25 16,5-6-4-16,6-5-5 0,3-1-1 15,10-11-4-15,2 2 0 16,5-6-8-16,3-1-42 16,-5-2-124-16,1-6-102 15,-4-14 158 1</inkml:trace>
  <inkml:trace contextRef="#ctx0" brushRef="#br0" timeOffset="37674.6">11255 8541 1123 0,'-2'12'480'0,"-3"19"-219"16,1 7-73-16,-4 12-13 15,0 0-35-15,4-3-60 16,3-7-17-16,2-11-22 16,2-3-7-16,3-12-15 15,-4-3-4-15,1-8-6 16,-2-3-4-16,0-5-1 15,-1 4-2-15,0 0-2 16,0-1 0-16,9-16-2 16,20-30-1-16,-15 30 2 15,1-1 0-15,6 6 1 16,-2 3 1-16,-1 9 3 16,0 1 2-16,-3 10 8 15,0 4 7-15,-7 3 15 0,-3-3 1 31,-1-8-6-31,-1 1-6 0,5 18-19 0,2-5-12 16,9-2-142-16,4-9 48 16,23-2 36-16</inkml:trace>
  <inkml:trace contextRef="#ctx0" brushRef="#br0" timeOffset="38262.87">12594 8536 1179 0,'-11'-8'489'0,"6"7"-281"16,3 3-51-16,7 11-26 15,0 4-39-15,5 5-42 16,0-2-13-16,1-1-19 16,2-4-5-16,2-3-8 15,2-3 1-15,0-6-104 16,3-3-89-16,-3-5 115 15</inkml:trace>
  <inkml:trace contextRef="#ctx0" brushRef="#br0" timeOffset="38462.75">12754 8529 1092 0,'1'0'455'0,"4"2"-246"0,1 6-18 15,1 5-10-15,3 0-33 16,0 2-62-16,-1-4-22 0,3-1-35 15,1 4-14-15,3-1-29 16,1 1-72-16,1-1-168 16,4-1 164-16</inkml:trace>
  <inkml:trace contextRef="#ctx0" brushRef="#br0" timeOffset="38759.16">13276 8781 780 0,'-5'-13'473'15,"-6"0"13"-15,-6 0-270 16,1 2-11-16,-7 5-63 15,1 7-35-15,3 7-52 0,0 3-16 16,6 10-21-16,1-1-8 16,7 7-7-16,4 5-1 15,6-1-2-15,7-1-2 16,7-3-1-16,3-6-2 16,11-8 0-16,4-4-44 15,10-9-126-15,0-7-82 16,7-3 140-16</inkml:trace>
  <inkml:trace contextRef="#ctx0" brushRef="#br0" timeOffset="39049.94">13554 8769 1119 0,'-24'13'471'0,"10"-1"-199"16,5 0-86-1,1 1-24-15,-5 7-23 0,5 2-71 16,7 0-19-16,6-6-17 15,4 1-7-15,8-5-12 16,2-5-4-16,7-4-3 16,3-3 0-16,2-6-3 15,4-3 0-15,-4-4-3 16,-2-3 0-16,-8-5-2 16,-7 3-3-16,-11 0-6 0,-7 1-9 15,-11 1-43 1,-7-2-17-16,-4 1-54 0,-3 4-67 15,4 5-221-15,8 7 273 16</inkml:trace>
  <inkml:trace contextRef="#ctx0" brushRef="#br0" timeOffset="39483.23">13896 8765 1239 0,'-10'-3'524'0,"3"6"-321"15,4-2-3-15,-5 6-76 16,0 3-44-16,-2 9-49 15,-4 4-7-15,5 6-11 0,5 4-3 16,9-2-2 0,3-3-2-16,12-7 1 15,0-4 0-15,6-8 1 0,4-3 0 16,-4-8 0-16,7-4 2 16,-7-8-1-1,-6-1 1-15,-6-5 1 0,-7-1 1 16,-12-1-5-16,0 0-6 15,-15 4-20-15,-3 0-10 0,2 7-16 16,1 4-15-16,7 4-27 16,2 5-20-16,3 2-72 15,1 1-44-15,7 6-118 16,1-3-111-16,5 3 290 16</inkml:trace>
  <inkml:trace contextRef="#ctx0" brushRef="#br0" timeOffset="39828.92">14139 8812 1177 0,'0'2'522'16,"0"1"-289"-16,2 5-84 15,2 1-7-15,1 6-76 0,2 4-25 16,3 1-20-16,2 2-4 16,1-4-7-16,3-4-1 15,-4-5 6-15,-3-6 8 16,-3-4 27-16,-6-5 6 16,-4-6 0-16,-3-5-7 0,0-4-28 15,1-2-10-15,4-1-8 16,1 2-4-1,5 0-7-15,5 2-3 0,6 6-15 16,4 3-30-16,1 6-93 16,7 5-78-16,6 0-386 15,6 2 399-15</inkml:trace>
  <inkml:trace contextRef="#ctx0" brushRef="#br0" timeOffset="40258.26">14694 8815 472 0,'20'8'326'0,"-2"-6"48"16,-3-1-49-16,-9-1-16 16,-6-6-31-16,-9-2-67 15,-4-2-26-15,-9-6-73 16,-2 2-28-16,-3 4-39 16,1 2-14-16,3 9-25 15,1 5-8-15,4 11-9 0,4 7-1 16,6 5 5-16,8 3 2 15,7-3 5-15,5-7 0 16,5-10 0-16,2-5 0 16,4-9 2-16,-1-3-2 15,-2-13-1-15,1-5-10 16,-3-4-20-16,-5-8-6 0,-3 0 0 16,-4-2 7-16,-4-2 22 15,0 5 5-15,-2 5 5 16,-2 3 1-16,0 14 2 15,0 8 0-15,-2 14-2 16,0 9 1-16,1 18 3 16,0 6 3-16,4 7 6 15,1-3 0-15,8-5-3 16,2-4-2-16,9-10-6 16,2-6-3-16,6-12-9 15,6-5-60-15,-5-9-107 16,1-5 113-16</inkml:trace>
  <inkml:trace contextRef="#ctx0" brushRef="#br0" timeOffset="40797.9">15034 8845 1015 0,'-6'16'447'0,"6"-1"-129"0,4 4-122 15,0-4-7-15,-1-3-38 16,0-2-91-16,0-2-22 15,-5-4-13-15,-6-3-3 16,1-1-39-16,1-2-35 0,-4-3-64 16,7-2-39-16,-1-6-56 15,-6-1-3-15,3-4-17 16,2-5 12-16,-1 1 86 16,6 1 55-16,5 3 148 15,3 6 55-15,3 4 54 16,5 2 4-16,8 6-29 15,-1 0-10-15,6 6-18 16,1 4-7-16,-5 1-18 16,-2 4-7-16,-5 2-19 15,-3 3-17-15,-7 5-24 16,-1-2-9-16,-3-4-10 16,-2-1-1-16,0-8-6 15,-1-4-1-15,-1-6 0 16,1-2-1-16,-1 1-6 15,0 0-4-15,1-7-8 16,5-12-1-16,16-26 5 0,-7 30 3 16,-4 5 5-16,2 2 2 15,-1 9 3-15,-2 0 2 16,0 11 6-16,0 7 3 16,-1 2-1-16,-1 0-4 15,5-2-8-15,-4-6 0 0,7-3-107 16,2-4-68-16,10-2 105 15</inkml:trace>
  <inkml:trace contextRef="#ctx0" brushRef="#br0" timeOffset="41266.72">15687 8926 711 0,'1'-9'410'0,"3"1"25"15,2-5-166-15,1-29-66 16,-15 27-35-16,-6 3-74 0,0 1-14 15,-3 8-15-15,-1 2-13 16,-3 3-28-16,1 9-9 16,1 1-11-16,5 6-2 15,5 4 1-15,2-1-1 16,11 2 2-16,1-3-1 16,8-6 0-16,3-3-1 0,4-11 1 15,1-3 0-15,1-7 0 16,-1-2 1-16,-4-3 0 15,0-2 0-15,-6 5 2 16,-2 4-1-16,-5 7 1 16,-1 4 1-16,-1 5 0 15,1 4 2-15,-1 7-1 16,-1-3-3-16,2-3-5 16,3-4 3-16,4-9-91 15,1-4-58-15,6-8 90 16</inkml:trace>
  <inkml:trace contextRef="#ctx0" brushRef="#br0" timeOffset="41456.35">15883 8624 852 0,'17'15'426'0,"-12"15"-36"15,-2 10-182-15,-3 10-25 0,1 2-25 16,5-6-72-16,3-3-21 15,7-10-24-15,2-7-16 16,10-8-17-16,-3-8-4 16,3-10-55-16,-4-2-50 15,-8-7-156-15,-5 0-227 0,-8 6 314 16</inkml:trace>
  <inkml:trace contextRef="#ctx0" brushRef="#br0" timeOffset="41653.85">15830 8794 1157 0,'2'-1'483'0,"10"1"-275"16,2-3-19-16,4 3-8 15,-1 0-39-15,6 2-52 16,-5 0-21-16,5-2-35 16,7 1-16-16,0-3-43 15,8-1-67-15,-2 1-169 16,-1-2 165-16</inkml:trace>
  <inkml:trace contextRef="#ctx0" brushRef="#br0" timeOffset="41937.55">16230 8993 1176 0,'16'0'507'0,"7"-6"-293"0,2-6-20 16,0-11-74-16,1-2-36 15,-6-3-34-15,-3 1-3 0,-6 6 4 16,-11-1 2-16,-7 8 3 16,-7 5 0-16,-11 4-15 15,6 5-8-15,-3 4-17 16,4 7-6-16,4 4-6 16,3 7 0-16,6 6 2 15,5-2 1-15,9 3 3 16,4-2-2-16,10-8-2 15,6-2-3-15,9-14-2 16,-3-4-44-16,11-10-138 16,2-4 437-16,5 1-249 15</inkml:trace>
  <inkml:trace contextRef="#ctx0" brushRef="#br0" timeOffset="42131.17">16762 8424 1380 0,'4'0'591'0,"-3"9"-290"15,-4 7-140-15,-7 6 9 16,-7 6-69-16,-1-3-49 16,2-2-41-16,3-6-28 0,5-5-151 15,3-2-97-15,10-7 151 16</inkml:trace>
  <inkml:trace contextRef="#ctx0" brushRef="#br0" timeOffset="42296.33">16915 8461 925 0,'4'0'527'16,"-3"4"-81"-16,-5 9-190 15,-10 3 2-15,1 6-102 16,1-2-47-16,-4-4-64 15,5-3-20-15,-3-5-116 16,2 0-60-16,1-4 90 16</inkml:trace>
  <inkml:trace contextRef="#ctx0" brushRef="#br0" timeOffset="42899.69">18170 8788 885 0,'2'-6'401'16,"5"7"-185"-16,2 0-26 0,3 12-34 15,2 10-33 1,2 5-37-16,2 4-8 0,-3-2-23 16,-1-4-10-16,1-4-18 15,-4-4-5-15,-2-5-7 16,-1-2 1-16,-7-8 4 15,-3-3 1-15,-7-6-1 16,0-6-1-16,-3-8-10 16,8-9-2-16,1-6-6 15,-2-3-1-15,8 0-1 16,0 1-3-16,4 3-1 16,4 4-1-16,1 7-2 15,1 8-4-15,3 10-36 16,1 5-38-16,-1 7-159 15,6 5 155-15</inkml:trace>
  <inkml:trace contextRef="#ctx0" brushRef="#br0" timeOffset="43209.89">18518 8945 755 0,'6'4'443'0,"4"-4"-131"16,4-5-41-16,1-7-31 0,9-3-103 15,-1-6-29-15,-2-6-45 16,-1 4-15-16,-8-4-18 16,-5 5-6-16,-7 4-1 15,-8-4 1-15,-9 7-3 16,-2 1-4-16,-4 8-4 16,0 7-2-16,1 6-4 15,1 4 1-15,9 5-4 16,5 1 0-16,12 10 0 15,1-1 0-15,7 0-1 16,0-1 0-16,6-6-2 16,7-1-1-16,5-7-34 15,3-4-58-15,9-4-75 16,3 0 95-16</inkml:trace>
  <inkml:trace contextRef="#ctx0" brushRef="#br0" timeOffset="43467.53">19016 8730 818 0,'-25'4'491'0,"7"0"22"16,9 7-336-16,-5 2-15 16,8 7-65-16,1 2-31 0,-1 4-28 15,7-8-4 1,1-1-8-16,7 16-5 0,9-1-5 15,-1-10-3-15,7-13-8 16,4-4-3-16,7-5-75 16,7-3-67-16,4-8 87 15</inkml:trace>
  <inkml:trace contextRef="#ctx0" brushRef="#br0" timeOffset="43980.52">19313 8830 1108 0,'-5'11'468'0,"-3"3"-248"16,0 5-39-16,8 3 10 16,5 1-27-16,6-3-41 15,0-5-15-15,5-4-47 16,3-4-21-16,-3-7-22 0,2-4-6 16,-1-3-5-16,-2-5-1 15,-5-1-6-15,-2 3-4 16,-11-7-1-16,-3 4-2 15,-5-5-13-15,-14-7-8 16,-8-3-7-16,-8-3 0 16,1 6 14-16,10 4 9 15,9 12 0-15,5 4-5 0,10 5-11 16,6 4 0-16,7 7 4 16,6-1 6-16,10 2 12 15,5-2 0-15,13-1 2 16,3 0 1-16,-2-4 2 15,0 4 1-15,-2-4 0 16,-2 4 2-16,4 2 2 16,-4 4 1-16,-6 0 7 15,-5 2 4-15,-6 2 3 16,-3-3 3-16,-11 4 2 16,-3-6 8-16,-12-3 25 15,-3-2 6-15,-5-6 6 16,-2-2-6-16,5-6-20 15,1-5-9-15,7-8-22 16,5-4-12-16,5-6-49 16,6-1-42-16,9 4-74 15,3 1-38-15,3 10-85 16,5 5 176-16</inkml:trace>
  <inkml:trace contextRef="#ctx0" brushRef="#br0" timeOffset="44376.08">20054 8865 920 0,'4'0'470'0,"-10"-3"-152"16,-3-4-2-16,-9-2-73 15,-2-5-62-15,4 1-77 16,-5 6-31-16,7 4-38 16,-3 2-16-16,2 10-19 15,8 5-2-15,2 7-4 16,-2 2 3-16,12 1 1 15,-3-3 0-15,6-5 1 16,8-1 0-16,-1-9 1 16,1-2 1-16,5-9-1 15,2-1 0-15,-1-13-16 16,0-7-16-16,-3-6-19 16,-5-2-5-16,-1-1 12 15,-2-2 14-15,-5-5 15 16,-3 2 4-16,-3 4 5 15,-2 9 4-15,0 16 6 0,-3 8 0 16,0 15 3-16,-2 11 1 16,0 16 5-16,1 4 2 15,6 4-1-15,2-4-3 16,9-9-5-16,6-3-3 0,6-11-1 16,6-2-28-16,6-9-138 15,2-5 104-15,6 1-3 16</inkml:trace>
  <inkml:trace contextRef="#ctx0" brushRef="#br0" timeOffset="44688.73">20446 8746 1387 0,'-8'0'563'0,"-1"2"-372"15,3 5-21-15,0 7-55 16,6 0-37-16,0 4-38 15,0 0-5-15,2-1 0 16,0-2 1-16,10-2 3 16,0 0 1-16,1-1-6 15,2 3-2-15,-9-1-1 16,-5 0 0-16,-4-2 2 16,-2 2-1-16,-9-7-4 15,6-3-5-15,-3-4-12 16,1-3-23-16,2-5-76 0,2 1-48 15,-4-3-115-15,-2 2 147 16</inkml:trace>
  <inkml:trace contextRef="#ctx0" brushRef="#br0" timeOffset="45516.93">21675 8587 987 0,'3'-11'436'0,"6"10"-222"15,0 4-41-15,-1 17-47 16,-2 6-20-16,-5 17-13 15,-3 6-10-15,-5 3-19 0,0-3-11 16,2-7-21-16,0-6-8 16,1-11-9-16,3-7-1 15,-1-11 0-15,1-5 1 16,1-4-2-16,-1-7-3 16,1-5-8-16,2-2-4 15,5-6-3-15,0 0 1 16,8 3 1-16,3 1 2 0,6 5 1 15,4 1 1-15,2 5 8 16,2 3 3-16,-9 6 5 16,-2 10 1-16,-7 5 2 15,-10 5-1-15,5 4-1 16,-7-12-2 0,1 0-5-16,0 9-3 0,8-3-21 15,-8-9-50-15,2-11-96 16,0-4-79-16,8-7 136 15</inkml:trace>
  <inkml:trace contextRef="#ctx0" brushRef="#br0" timeOffset="46153.42">22061 8791 611 0,'3'3'361'0,"1"6"4"16,-4 3-94-16,0 10-34 15,-2 5-36-15,3 5-74 16,4 0-31-16,12-7-44 0,6-4-16 15,8-11-15-15,4-7-1 16,5-11-7-16,-4-5-1 16,-5-6-1-16,-6-1 0 15,-20 0 0-15,-5-2-5 0,-19 0-10 16,-10 0-8-16,-5 3-3 16,-3 0 2-16,2 6 7 15,1 1 4-15,8 4-2 16,3 7-5-16,12-1-10 15,4 4-1-15,9 2 2 16,6 0 5-16,9 3 11 16,2 2 3-16,8-2 4 15,1-2 1-15,5-2 4 16,0-3 3-16,3 0 6 16,1 0 3-16,-5 3-1 15,-4 1-4-15,-7 4-7 16,-7 3-3-16,-3 6 0 15,0 2 1-15,-5 2 1 16,1 0 0-16,1-5-3 16,-3-3-1-16,6-8-2 15,-1-1-2-15,2-9-9 0,-1-1-16 16,1-3-20 0,-2-1-2-16,-5 5 11 0,-3 1 16 15,-2 3 13-15,0 1 2 16,-1 0 3-16,1 0 3 15,0 1 25-15,2 8 9 0,3 0 11 16,7-4 1 0,39 24-10-16,-27-33-10 0,2-4-9 15,-1-4-7-15,-3-6-5 16,-2 2-1-16,-8 0 0 16,-3 0 2-16,-6 3 2 15,-3-1 2-15,-9 0-61 16,-4 0-55-16,-1 1 64 15</inkml:trace>
  <inkml:trace contextRef="#ctx0" brushRef="#br0" timeOffset="46844.94">23596 8783 918 0,'7'5'464'0,"5"0"-165"16,-3 13-112-16,-4 6-2 16,-5 3-61-16,-2 4-19 15,-1-7-39-15,-1-5-15 16,2-8-25-16,0-4-4 16,1-5-3-16,1-2-1 15,-1-1-7-15,0 0-2 16,1 0-8-16,0 0-1 0,0-2-1 15,1-8-2-15,4-6-1 16,19-28 0-16,-2 26 1 16,7-1 0-16,4 2 3 15,1 6 3-15,-7 12 4 16,0 7 3-16,-7 9 7 16,-9 4 3-16,-2 5 7 15,-8-1 4-15,-4-1 4 16,3-3-1-16,-7-9-5 15,0-1-2-15,4-8-3 16,-4-2-4-16,7-2-7 16,0-8-6-16,5-2-10 15,6-6-3-15,1-1 0 16,2 0 0-16,0 2 4 16,-5 10 1-1,-4 4 1-15,-1-1 1 0,8-5 2 16,-1 3 1-16,-3 8 0 0,-7 8 2 15,1 0 1-15,2 16 0 16,1 11 0-16,-4 2-2 16,2-11-3-16,10-3-2 15,5-9-3-15,1-9-24 16,10-7-113-16,-4-2-61 0,1-5 111 16</inkml:trace>
  <inkml:trace contextRef="#ctx0" brushRef="#br0" timeOffset="47235.48">24349 8965 712 0,'18'-11'497'15,"-4"0"-13"-15,-10-6-174 16,0 1-24-16,-6-3-110 16,-11-1-36-16,0 2-54 15,-3 2-24-15,-4 5-31 16,4 3-8-16,0 8-15 15,-3 1-5-15,6 9-3 16,-2 4 0-16,3 7 2 16,3 1 3-16,6 0 2 15,3-3-2-15,6-5-1 16,3-1-1-16,7-9 0 16,2-1 1-16,4-6-1 0,0-3 1 15,-2-2-1-15,-4-1 1 16,0 3-2-16,-6 3-1 15,-7 3 0-15,4 4-1 16,-7 4 2-16,-1-1 1 16,1-1 0-16,-2-1-2 15,3-3-34-15,-1-2-50 0,0-1-108 16,0 0-90-16,7-1 168 16</inkml:trace>
  <inkml:trace contextRef="#ctx0" brushRef="#br0" timeOffset="47975.86">24551 8847 1077 0,'2'8'497'0,"-2"6"-220"15,0 5-7-15,-3-2-81 16,-2 1-39-16,1-3-57 16,0-6-27-16,2-4-31 15,0-3-5-15,2-4-16 16,-2 1-5-16,2 0-9 15,0 0-7-15,0-1-10 16,0 0-5-16,6-10-5 0,5-2 2 16,35-27 11-16,-28 27 6 15,-1 7 8-15,2 1 3 16,-7 5 3-16,-1 8 3 16,-5 2 6-16,-2 6 3 15,1 0 5-15,0 0-3 16,5-4-4-16,1-3-5 15,4-7-4-15,0-4-1 0,0-4-3 16,3 0-2-16,-2-2-7 16,-2 1-8-16,-1 2-11 15,-7 0-2-15,-6 1 8 16,2 2 9-16,-3-1 10 16,1 3 4-16,0 0-2 15,0 0-1-15,0 1 2 16,0 0 4-16,0 0 8 15,0 0 5-15,1 5 2 16,11 5-1-16,27 25-6 16,-27-35-3-16,3-4-1 15,-3-6-1-15,1-7 0 16,-1 2 0-16,-9-4-2 16,3 6 1-16,-5 2 0 15,-1 3-1-15,3 5-4 16,-1 2-3-16,-2 4-2 0,0-3-3 15,0 0 2-15,0 6 2 16,1 23 1-16,3 34 2 16,-4-17 0-16,0 2 0 15,12 12 2-15,0 1 0 16,5 0 2-16,4-1 0 16,-6-5 0-16,0-2 2 0,-9-6 5 15,-6-3 5-15,-10-12 8 16,-4-7 5-16,-6-13 9 15,-5-7 1-15,0-11-6 16,2-6-6-16,0-11-33 16,-1-7-41-16,-1-2-118 15,-1-5-65-15,7 7 46 16,17 9 72-16</inkml:trace>
  <inkml:trace contextRef="#ctx0" brushRef="#br0" timeOffset="48388.35">26106 8735 896 0,'13'-15'389'0,"-5"13"-231"15,-2 9-5-15,-6 27-30 16,-1 11-29-16,-5 17-4 16,0 4-9-16,3-1-23 15,3-5-12-15,5-16-25 16,3-8-8-16,3-19-6 16,2-8-18-16,0-12-54 15,-3-9-47-15,-9-9-140 16,-4 0-132-16,-11 1 244 15</inkml:trace>
  <inkml:trace contextRef="#ctx0" brushRef="#br0" timeOffset="48643.69">25937 8987 526 0,'-15'-15'303'0,"7"1"-68"16,6 3-88-16,11 6-18 16,4 3-30-16,8 2-7 15,8 10 8-15,2-3-6 16,7 4-14-16,3-4-7 15,1-7-12-15,1 0-6 16,-1-6-12-16,-3 1-7 0,-7-1-16 16,-2 3-7-1,-14 6-9-15,-7 3-2 0,-3 8-2 16,-6 3 0-16,1-1 0 16,1 1 0-16,-1-6-41 15,-1-3-26-15,-3-8-107 16,-1-1-108-16,-6-6 183 15</inkml:trace>
  <inkml:trace contextRef="#ctx0" brushRef="#br0" timeOffset="49368.66">26322 8812 935 0,'16'6'432'0,"0"6"-195"16,2 5-22-16,-3 4-68 15,6 0-24-15,-9-1-30 0,1 1-12 16,-2-2-23-16,-3-2-13 16,2 3-19-16,-4-4-8 15,-2 2-8-15,-3-2-2 16,1-3-2-16,-3-3-1 16,5-4-1-16,-4-5-16 15,0-6-22-15,11-1-11 0,-5-8-10 16,5-1 13-1,5-1 20-15,-6-1 7 0,6 6 6 16,1 5 6-16,-3 5 19 16,1 1 11-16,-4 7 21 15,-1 2 5-15,-3 5-2 16,-3 3 0-16,-2-3-13 16,-2-1-7-16,4-5-15 15,-3-4-4-15,2-1-4 16,-2-3 2-16,-1 0-2 15,0-2-3-15,0 1-6 16,0 0-10-16,0 0-10 16,0 0-2-16,0 0 5 15,0 0 6-15,0 0 8 16,0 0 1-16,5-4 1 16,10-1-1-16,30-5 2 0,-24 18 1 15,4 2 2-15,-1-1 1 16,2-4 1-16,3-2 1 15,1-5-1-15,-4-6 0 16,-4-5 2-16,-9-1 0 16,-8-4 0-16,0 4 1 15,-5 1 1-15,2 2-1 0,-4 3 0 16,-1 1-1-16,-5 4-6 16,2 2-1-16,-1 2-7 15,1 6-2-15,3 9 1 16,-2 5 3-16,8 8 5 15,0-2 1-15,2-3 0 16,0-6-1-16,4-8-15 16,9-6-58-16,12-8-89 15,9-4 101-15</inkml:trace>
  <inkml:trace contextRef="#ctx0" brushRef="#br0" timeOffset="49575.83">27181 8907 1248 0,'-6'-3'539'0,"-2"7"-287"16,2 6-52-16,4 2-55 15,1 2-35-15,1 4-41 0,2-1-6 16,2 2-14-16,0 1-11 16,4-3-12-16,-3-1-4 15,1-1 1 1,-2-3 0-16,-3-2 1 0,-1-2 1 15,-8-2-4-15,-1-1-1 16,-13-3-7-16,-5 0-32 16,-8-2-101-16,-3-5-63 15,-1-1-496-15,-3-5 455 0</inkml:trace>
  <inkml:trace contextRef="#ctx0" brushRef="#br0" timeOffset="50628.77">11828 10419 792 0,'11'3'390'0,"-4"-6"-125"16,0-7-1-16,-3-7-66 15,-4-11-50-15,0-5-84 16,-5 1-24-16,-4 0-19 16,-7 3 1-16,-9 7-3 15,-3 6-3-15,-7 7-7 16,-2 9-6-16,0 13-10 15,2 9-3-15,8 12-1 16,3 2 3-16,13 4 9 16,7-3 5-16,13-6 5 15,5-5-1-15,6-10 1 16,2-4-1-16,-1-7-2 16,-1-6 1-16,0-6 2 0,-2-4 0 15,-1-4 0-15,0 0 0 16,-5 0-2-16,1 3-1 15,-3 7 1-15,0 5 1 16,0 5 8-16,-2 8 3 0,5 5 7 16,-2-2 2-16,3 1-5 15,-2-5-5-15,0-6-11 16,5 1-3-16,0-4-27 16,3-1-57-16,1-2-255 15,15-4 225-15</inkml:trace>
  <inkml:trace contextRef="#ctx0" brushRef="#br0" timeOffset="51161.54">12133 10273 1078 0,'3'9'457'0,"5"10"-234"16,-2-1-27-16,-4 8-40 16,1-1-32-16,-3-3-61 15,0-5-20-15,-3-6-17 16,2-3-4-16,-2-6-4 16,0-2-1-16,-2-6-9 15,4 5-4-15,0 0-7 16,0-14-5-16,1-37-2 15,7 29-1-15,7 0 4 16,2-3 3-16,5 8 3 16,2 1 1-16,1 6 6 15,0 11 2-15,-4 8 10 16,-4 6 10-16,-1 15 14 16,-3-2 5-16,-5 6 4 15,3-1-9-15,-4-7-15 16,-3-6-8-16,-2-8-25 15,-1-4-63-15,7-6-149 0,6-1 358 16,11-2-167-16</inkml:trace>
  <inkml:trace contextRef="#ctx0" brushRef="#br0" timeOffset="51654.5">13298 10412 866 0,'11'5'417'15,"2"-2"-200"-15,9-1-51 16,4-2 11-16,5-7-69 16,-4-7-21-16,1-3-28 0,-3-4-10 15,-10 0-21-15,3 1-2 16,-10 3 4-16,-7 0 4 15,-11 1 8-15,-2 10 0 16,1 0-8-16,-14 1-4 16,-4 7-12-16,7 12-4 15,3 8-4 1,3 1-3-16,8 7 1 0,8 0 1 0,10-2 1 16,3-2 0-16,8-3 0 15,-4-6-2-15,6-6-4 16,6-5 0-16,6-11-78 15,6-7-73-15,7-8 91 16</inkml:trace>
  <inkml:trace contextRef="#ctx0" brushRef="#br0" timeOffset="51867.48">13774 10064 1127 0,'0'8'512'15,"0"4"-230"-15,0 14-105 16,0 5 3-16,-1 8-55 16,0 3-30-16,1 2-36 15,2 3-13-15,6-2-21 0,4-3-9 16,4-7-11-16,3-6-1 16,2-11-88-16,-2-3-77 15,0-12 101-15</inkml:trace>
  <inkml:trace contextRef="#ctx0" brushRef="#br0" timeOffset="52213.74">13940 10424 1173 0,'38'-15'521'0,"-24"10"-269"15,3-4-8-15,4-8-95 16,2-3-43-16,-3-4-59 15,-2 1-15-15,-7 0-9 16,-5 5-2-16,-7 5 4 16,-7 4-2-16,-6 9-2 15,-6 0-2-15,-3 6-7 16,4-1-2-16,5 5-3 16,7 4-2-16,1 0-1 15,4 4 0-15,1 3 0 16,3-2 1-16,9 6 0 15,-4-4 1-15,8-2-1 0,-1 0-1 16,6-6-1-16,6-2-1 16,2-6-1-16,4-5-33 15,1-10-112-15,1-7-34 16,-3-7 90-16</inkml:trace>
  <inkml:trace contextRef="#ctx0" brushRef="#br0" timeOffset="53492.35">14286 10303 987 0,'34'-33'452'16,"-29"36"-170"-16,-1 3-77 16,2 6-31-16,-2 4-24 15,0 8-43-15,0 5-18 16,-1 0-33-16,-4-2-14 0,-1-7-21 16,2-4-5-16,-1-10-3 15,-1-2 2-15,2-5-6 16,-1-1-3-16,1 1-13 15,0 0-14-15,4-17-12 16,7-29-2-16,-3 24 4 16,7 1 10-16,-5 7 12 15,4 2 4-15,3 12 5 16,-4 1 0-16,-3 5 8 16,3 6 4-16,-6 5 13 15,-3 7 4-15,5 4 2 16,-9-1 0-16,4-7-11 15,-1-6-4-15,1-6-4 16,1-5-1-16,0-6-6 16,0-6-2-16,0-7-9 15,5-2-10-15,0-2-11 16,3 0-2-16,0 4 6 0,-2 1 7 16,0 6 13-16,1 4 3 15,0 5 2-15,-3 2 2 16,1 9 3-16,-2 3 2 15,3 6 1-15,3 0-1 16,6-1-4-16,4-4-2 0,7-5-2 16,1-4-1-1,5-4 0-15,0-1 0 0,-7-1 0 16,0-2 1-16,-12-5 0 16,-2 1 0-16,-5-8 6 15,-7 0 1-15,1-5 4 16,-6-2 0-16,-6-2 1 15,-1 1-1-15,-8 5-1 16,1 6-3-16,-1 6-6 16,1 6-4-16,8 11-3 15,1 0 0-15,6 15 4 16,2 3 2-16,5 2 4 16,2 1 2-16,3-6-2 15,2-6 1-15,1-4-3 16,-2-5-1-16,1-6-1 15,3-5-1-15,4-10-60 16,2-2-51-16,2-8-135 0,-3-1-83 16,-7 1-110-16,-5 1-15 15,-3 8 108-15,-2 4 112 16,-3 1 294-16,-1 6 126 16,-1 0 129-16,0 0 19 15,0 0-55-15,0 0-31 0,1 18-43 16,4 28-37-16,-2-28-33 15,2-1-21-15,1-9-53 16,2-2-10-16,0-6-34 16,-1-6-7-16,1-7-34 15,0-4-26-15,2-4-36 16,2-2-12-16,0 6 21 16,-1 2 19-16,0 8 33 15,-1 1 12-15,-1 8 17 16,-1 2 14-16,0 10 26 15,-2 4 13-15,0 7 18 16,1 3-4-16,2-4-20 16,4-2-14-16,4-8-27 15,2-5-7-15,2-13-97 16,-1-7 10-16,-3-6 39 16</inkml:trace>
  <inkml:trace contextRef="#ctx0" brushRef="#br0" timeOffset="53667.8">15525 10104 1130 0,'-10'36'487'16,"10"3"-205"-16,-1-5-94 31,1-17-26-31,0 0-39 0,7 56-80 0,9-6-16 0,10-11-19 16,5-30-7-16,-2-16-33 15,-1-5-50-15,-5-10-99 16,-3-2 108-16</inkml:trace>
  <inkml:trace contextRef="#ctx0" brushRef="#br0" timeOffset="53837.08">15437 10250 1316 0,'5'-3'561'15,"3"2"-298"-15,7 1-96 16,-1 0 3-16,5 2-56 16,8 5-42-16,2-4-42 15,6 4-8-15,4-5-113 16,2-2-76-16,17 6 101 16</inkml:trace>
  <inkml:trace contextRef="#ctx0" brushRef="#br0" timeOffset="54134.71">16511 10283 1470 0,'-1'0'544'0,"0"0"-431"16,0 2 4 0,0 27-15-16,3 33-38 0,2-32-44 15,6-9-10-15,0-17-41 16,-2-4-53-16,4-9 54 15</inkml:trace>
  <inkml:trace contextRef="#ctx0" brushRef="#br0" timeOffset="54550.7">16469 10151 1164 0,'9'5'494'16,"6"2"-292"-16,-1-2-23 15,6 2-78-15,1 2-39 16,5-3-47-16,2 0-5 0,6-3-8 16,1-2-2-16,5 1-11 15,-4 1-8-15,-8 3-2 16,-5 3 2-16,-14 2 14 16,-8-4 9-16,-8 2 10 15,-5 0 5-15,-1-5 19 16,4 5 7-16,5-2 9 15,2 1 8-15,3 4 5 16,4 1 1-16,3 5 3 16,-1 0-2-16,1 0-15 15,0 3-5-15,0-4-10 16,3 1-4-16,-6-6-4 16,1-3 0-16,-13-4 2 15,-8 0-4-15,-12-2-6 16,-6 1-7-16,-1 1-26 0,3-3-44 15,11-2-121-15,7 0-69 16,17-9 137-16</inkml:trace>
  <inkml:trace contextRef="#ctx0" brushRef="#br0" timeOffset="54984.14">17883 10226 728 0,'8'-21'463'15,"-8"5"53"-15,-5 2-284 16,1 1-8-16,-10 9-71 16,-1 2-52-16,-6 8-56 0,-2 4-15 15,-1 9-17-15,3 6-5 16,10 10-3-16,3 4-1 15,10 2 0-15,6 0 0 16,5-7-1-16,8-6-2 16,5-10-1-16,2-6 0 15,5-9-60-15,2-5-38 16,4-13-110-16,3-5-90 0,-2-9 191 16</inkml:trace>
  <inkml:trace contextRef="#ctx0" brushRef="#br0" timeOffset="55522.09">18104 10285 894 0,'-4'-2'416'0,"-2"10"-147"16,2 5-63-16,0 7-49 16,0 5-5-16,4 1-19 15,2-1-9-15,6-5-28 16,3-6-16-16,3-7-32 16,4-5-13-16,3-6-13 15,1-7-6-15,3-10-7 16,-2-1-3-16,-6-2-3 15,-6 0-1-15,-13 2-1 16,-9 0 1-16,-11 1-2 16,-4 6-2-16,-1 2-2 15,-1 5-4-15,6 7-6 0,4 3-4 16,7 10-7-16,4 1 1 16,5 1-13-16,2-2-26 15,10-1-48-15,2-4-23 16,9-2-38-16,2 0 4 15,-1-8 24-15,3-2 2 16,1 0 51-16,1-4 26 0,5 3 38 16,-1 0 44-16,0 6 65 15,-5 0 28-15,-8 2 35 16,0 4-5-16,-8 0-11 16,0 9-2-16,-3 3 4 15,0 4-1-15,-4 0-16 16,2-1-14-16,1-4-29 15,-4-2-10-15,3-6-22 16,2-2-8-16,-6-5-10 16,4-2-2-16,4-5-1 15,-8-5-1-15,5-8-7 16,-1-5-7-16,2-5-62 16,6-1-44-16,5 1-119 15,2-1-80-15,3 6 190 16</inkml:trace>
  <inkml:trace contextRef="#ctx0" brushRef="#br0" timeOffset="56042.97">18667 10418 887 0,'14'15'433'16,"9"-1"-114"-16,3-5-57 0,7-8-41 15,1-4-37 1,1-17-80-16,0-5-27 0,-8-10-38 15,-6-1-10-15,-14 3-7 16,-5 4-3-16,-6 8-5 16,-5 7-3-16,-3 7-10 15,-4 6-1-15,-5 3-9 16,5 7-1-16,4 6 3 16,-3-1 1-16,9 12 6 15,1-6 1-15,4 4 4 16,5 3 2-16,8-4 2 15,-3-4-1-15,10-4-3 16,1-4-1-16,-4-6-4 16,12-2 0-16,-8-6-27 15,4-4-34-15,6-6-60 16,-7 2-21-16,4 2 1 16,-5 2 29-16,-4 7 56 0,-7 4 21 15,-7 5 34 1,-1 2 16-16,-3 1 33 0,-1-2 16 15,-1-2 32-15,1-2 15 16,-1-3 25-16,-1-1 6 16,1-2-4-16,1-2-16 15,0 1-39-15,0 0-21 16,0-2-34-16,1-18-12 16,12-31-16-16,3 28-7 0,3-2-89 15,1 6-66-15,4 2-128 16,1 5-173-16,-2 13 304 15</inkml:trace>
  <inkml:trace contextRef="#ctx0" brushRef="#br0" timeOffset="56478.83">19610 10405 1092 0,'17'3'506'0,"-9"-5"-193"16,-6-4-21-16,-7-7-57 15,-6-4-50-15,-7-2-87 16,-1 4-29-16,-2 2-37 16,4 6-9-16,6 3-13 15,3 0-6-15,4 4-6 0,3 0 0 16,0 3-3-16,1-3 0 16,-1 0 2-16,0 0 1 15,1 0 3-15,0 0 3 16,0 0 2-16,0 0 1 15,0 0 0-15,0 0-2 16,0 0-3-16,0 0-2 16,0 0 1-16,0 0 0 0,0 0 1 15,0-2 3-15,-1 1 0 16,0 0 2-16,0 0 6 16,0 0 0-16,-1 0 3 15,1 0-2-15,0 0-5 16,0 0-3-16,0 0-3 15,0 0-1-15,0-1-3 16,0 1 0-16,0 0-2 16,0 0 0-16,0 0-1 15,1 1-10-15,0 0-112 16,0 0-61-16,0 0-135 16,4 3 212-16,9 2 46 15</inkml:trace>
  <inkml:trace contextRef="#ctx0" brushRef="#br0" timeOffset="56876.79">19436 10418 890 0,'-5'-3'406'16,"6"3"-97"-16,4 2-77 15,-5-2-26-15,0 0 0 16,0-1-60-16,11-4-14 15,11-7-29-15,30-23-21 0,-22 14-37 16,-4-3-15-16,-5 7-19 16,-7 1-3-16,-11 3 1 15,-4 4 1-15,-13 1 0 16,-1 0 0-16,-7 5-4 16,4 4 0-16,-2 4-3 15,-1 6 1-15,5 5 0 16,3 2 0-16,12 8 0 15,1-1 1-15,2 3-1 16,4-2 0-16,6-3 0 16,3-3-1-16,13-6-3 15,-1-5 0-15,6-4-61 16,3-3-62-16,4-3-138 16,4-4-91-16,11-4 214 15</inkml:trace>
  <inkml:trace contextRef="#ctx0" brushRef="#br0" timeOffset="57275.29">19979 10311 1190 0,'-16'-15'572'15,"7"8"-208"-15,-2 1-65 16,-7 2-78-16,0 4-64 16,0 2-79-16,1 5-27 15,0 7-30-15,8 0-10 0,10 1-11 31,-1-7 0-31,2 0-3 0,5 23 1 0,12-3 0 16,-1-1-1-16,-2-21 1 16,3-6-1-16,-1-7-2 15,4-5-2-15,4-11-30 16,-2-5-12-16,0-5-2 16,-9-1 2-16,-10 0 33 15,-4 0 11-15,-1 1 5 16,0 0 1-16,1 5 0 15,-1 9 0-15,-1 9 3 16,0 10 1-16,-6 18 3 16,0 3 3-16,-2 17 0 15,0 5 4-15,4 6 4 16,3 3 1-16,3-2-2 16,5-5-2-16,12-6-12 0,3-8-2 15,7-13-119-15,1-3-33 16,1-17 83-16</inkml:trace>
  <inkml:trace contextRef="#ctx0" brushRef="#br0" timeOffset="57456.47">20495 10505 1933 0,'-13'10'724'15,"6"-10"-510"-15,9 1-125 16,-9-1-26-16,5-3-32 16,2 2-156-16,0 0-215 0</inkml:trace>
  <inkml:trace contextRef="#ctx0" brushRef="#br0" timeOffset="59551.69">10442 11781 1128 0,'10'1'416'0,"-1"12"-302"16,3 6 28-16,2 20 21 16,-5 8-26-16,-5 9-62 0,1 3-19 15,-5-8-23-15,2-23-7 16,1 1-8-16,4 12-5 15,-4-5-7-15,-2-12-7 16,3-17-133-16,3-3-46 16,13-4 100-16</inkml:trace>
  <inkml:trace contextRef="#ctx0" brushRef="#br0" timeOffset="59985.47">10309 11963 686 0,'12'4'372'0,"0"-7"58"16,3 3-265-16,9 2-40 16,-1 0-1-16,4 5-67 15,1-6-20-15,2-1-21 16,7 1-4-16,1-5-5 16,4 0-1-16,-5 0-1 15,-3 1-1-15,-10 4 0 16,-6 3 0-16,-9 3 1 15,-2-3 1-15,-5 5 0 16,-2 1 2-16,-2 6-1 16,0 6 1-16,-1 2 6 15,4-2 1-15,6-1 7 16,3-3 0-16,4-6-4 0,5 1-2 16,4-9-4-16,1-4 1 15,-1-4 0-15,-2-6 0 16,-2-5 2-16,-6-3 0 0,-5-2 3 15,-6 0 5 1,-10 2 10-16,-3 2 2 0,-11 2-1 16,-3 2-7-16,-4 1-17 15,3 0-9-15,7 5-44 16,5 1-49-16,4 8-154 16,3 2-30-16,10 3 155 15</inkml:trace>
  <inkml:trace contextRef="#ctx0" brushRef="#br0" timeOffset="60584.27">11942 12136 747 0,'8'0'404'0,"-9"-1"-120"16,1-4-72-16,1-1-2 15,1-7-78-15,2-3-25 0,1-8-15 16,-2 3 6-16,-6-2-1 16,-2 1-9-16,-13 5-22 15,-4 2-14-15,-4 8-26 16,-2 6-11-16,4 11-10 16,0 1-3-16,4 10-2 15,4 2 0-15,7 1-1 16,5-1 0-16,6-8 0 15,6 0 1-15,6-2-1 16,2-2 1-16,2 1 3 16,0-4 0-16,-2-6 2 15,-3 0-1-15,0-2 0 16,-1 2 0-16,2-2-1 16,-1-2 0-16,-5 1-1 0,-2 0-1 15,-6 3 1-15,5 6-1 16,-2 0 1-16,3 3 0 15,7 1-2-15,-5-5 3 16,11-1-113-16,3-2-71 16,10-6 111-16</inkml:trace>
  <inkml:trace contextRef="#ctx0" brushRef="#br0" timeOffset="60809.23">12286 12061 1267 0,'-11'-15'548'0,"-5"2"-273"16,-3 1-39-16,1 9-53 16,-1 5-49-16,1 3-75 15,4 4-19-15,2 4-24 16,4 1-10-16,8 8-14 16,6 1-3-16,9 5-1 15,7-2 1-15,8-4 5 16,2-5 1-16,9-10-51 15,5-6-51-15,-2-11-120 16,4-4 131-16</inkml:trace>
  <inkml:trace contextRef="#ctx0" brushRef="#br0" timeOffset="61178.94">12559 11852 1188 0,'-14'2'482'0,"7"10"-236"0,-2 8-70 15,-3 15 8-15,3 5-26 16,2 3-72-16,-2-2-23 16,9-1-25-16,0-1-6 0,-1-11-7 15,4-2-5-15,-5-12-6 16,1-7-1-16,0-2-2 16,1-3 0-16,3-2-7 15,-3-1-3-15,0 0-7 16,0 0-3-16,0-6 1 15,3-7 1-15,11-31 4 16,-4 32 3-16,2 1 0 16,-1 0 0-16,7 4 2 15,-1 1-1-15,-1 4 1 16,-2 2 2-16,-4 6 5 16,0 3 5-16,-2 13 8 15,1 1 0-15,0 3-4 16,3 1-5-16,0-5-8 15,1-1-1-15,2-9-38 16,-1-2-58-16,-3-9-134 16,-2-6-86-16,-2-2 182 0</inkml:trace>
  <inkml:trace contextRef="#ctx0" brushRef="#br0" timeOffset="61360.71">12900 12102 1153 0,'10'5'504'0,"-8"10"-205"16,-2 3-58-16,2 6-7 16,-2-2-59-16,5-1-103 15,0-6-31-15,1-5-32 16,-2-4-3-16,-1-6-105 16,1-4-62-16,2-4 97 15</inkml:trace>
  <inkml:trace contextRef="#ctx0" brushRef="#br0" timeOffset="61537.49">12814 11941 1102 0,'4'5'473'0,"2"0"-178"16,-1 0-114-16,5 3-47 15,-1 0-16-15,3 0-74 0,0 1-23 16,4-1-25-16,4-1-47 15,0 2-84-15,6 0 85 16</inkml:trace>
  <inkml:trace contextRef="#ctx0" brushRef="#br0" timeOffset="61855.48">13129 12262 826 0,'21'-6'434'0,"0"-1"-109"0,-1-9-142 15,2-2-32-15,-3-8-57 16,-4-1-25-16,-5-3-17 16,-4 5 2-16,-10 2 2 15,-3 4-6-15,-9 7-5 16,2 3-8-16,-4 8-21 16,0 5-10-16,3 6-10 15,-2 1-1-15,8 11 5 16,5-1 1-16,6 6 7 15,5 4 1-15,6-6 1 16,2-3-1-16,4-6-2 16,2-5-2-16,4-9 1 15,-1-4-24-15,3-9-102 16,3-2-88-16,-2-5 120 16</inkml:trace>
  <inkml:trace contextRef="#ctx0" brushRef="#br0" timeOffset="62063.08">13432 12115 978 0,'0'7'422'16,"0"6"-189"-16,1 1-24 16,-1 8-2-16,3 1-18 15,4-1-52-15,0-4-30 0,6-5-42 16,-4-4-18-16,2-8-17 16,4-2-3-16,-6-6-6 15,3-3-1-15,-3-3-4 16,-5-1-1-16,1-2-4 15,0 0-2-15,-3 0-3 16,2 3-1-16,3 4-57 16,1-1-72-16,5 2 80 15</inkml:trace>
  <inkml:trace contextRef="#ctx0" brushRef="#br0" timeOffset="62543.48">13819 12227 1126 0,'0'4'422'0,"3"-1"-271"0,6 1-20 16,5-4 19-16,6-4-31 16,3-7-70-16,-6-7-15 31,-8 8-13-31,-5 6-5 0,1-1-5 0,27-32 2 15,-12-4 11-15,-8 7 7 0,-19 24 8 16,-3-5-1-16,-3 11-9 16,3-2-1-16,0 8-1 15,-5 5-1-15,4 3 1 16,4 8-3-16,5 3 3 16,6 7 1-16,5-1 3 15,-3-1-2-15,9-4-11 16,-3-4-6-16,13-8-15 15,9-4-56-15,13-8-64 16,12-2 77-16</inkml:trace>
  <inkml:trace contextRef="#ctx0" brushRef="#br0" timeOffset="63138.69">15475 11944 889 0,'11'2'411'0,"-6"-2"-135"16,-5-4-30-16,-3-4-16 15,-8-2-39-15,-3 0-77 16,2 0-25-16,-10 2-36 16,2 4-12-16,-7 6-16 15,-1 4-7-15,5 10-10 16,4 3-7-16,13 5-9 0,5 5-3 16,11-4-1-16,5 1 3 15,12-1 4-15,-2-10 3 16,2 3 3-16,-3-2 3 15,-8-3 2-15,0 3 1 16,-11-3 10-16,-4 2 14 16,-2-3 18-16,-6-1 5 15,-1-3 1-15,-1-1-12 16,-5-3-18-16,2-1-10 0,-2-3-50 16,6-1-44-16,6-5-98 15,2-3-50-15,16-5-120 16,-1-3-122-16,8-5 311 15</inkml:trace>
  <inkml:trace contextRef="#ctx0" brushRef="#br0" timeOffset="63507.58">15644 12011 531 0,'13'0'356'0,"-2"7"42"16,-2 1-94-16,-3 7-74 16,0 3-21-16,-1-1-44 15,1 4-21-15,0-1-49 16,1-5-20-16,3-2-35 15,2-3-13-15,2-6-12 16,2 0-3-16,-2-4-3 16,1-4-2-16,0-2-2 15,3-4-1-15,-5 4 0 0,1-4 0 16,-5 1 3-16,-5-3 1 16,1 1 2-16,-6 0 0 15,1 0-4-15,2 7-2 16,-4-1-5-16,5 7-3 15,-3-2-3-15,0 0 1 0,4 12 5 16,3 5 1 0,10 31 3-16,-11-33-3 0,2-5 0 15,-2-3-43-15,3-8-98 16,2-2-70-16,1-8-412 16,4-1 412-16</inkml:trace>
  <inkml:trace contextRef="#ctx0" brushRef="#br0" timeOffset="63960.55">16079 12053 899 0,'-1'5'413'0,"3"2"-122"15,1 4-62-15,-3-1-36 16,1 6-19-16,-1-3-52 16,-1-2-20-16,0-1-25 15,-4-5-13-15,0 0-27 16,1-3-10-16,1-1-17 0,3-2-10 15,0 0-16 1,0 0-5-16,0 0 1 0,8-9 5 16,9 2 7-16,27-26 4 15,-29 30 4-15,-2 1 0 16,0 5 2 0,0 0 1-16,-1 2 3 0,-2 3 3 15,-2-1 11-15,-3 2 8 0,-3 4 11 16,-2 1 2-1,-1-3-7-15,1-3-5 0,0-5-14 16,0-2-7-16,0-1-9 16,0 0-3-16,0-1-2 15,0 1 2-15,12-6 1 16,2-2 1-16,25-24 3 16,-25 27 1-16,-2 1 2 15,0 3-1-15,-3 2 1 16,-3 2 5-16,-4 8 11 15,-2-1 6-15,2 5 2 16,-1 1-5-16,0-3-16 16,2-2-39-16,11-3-123 15,-1-3-57-15,9 2 114 16</inkml:trace>
  <inkml:trace contextRef="#ctx0" brushRef="#br0" timeOffset="64336.85">17353 11786 1203 0,'14'21'500'15,"-4"8"-304"-15,-2 16-29 16,0 7 3-16,-5 2-57 15,4-2-39-15,-1-7-44 16,-5-25-9 0,1 1-10-16,5 11-3 0,1-7-46 15,-3-9-47-15,4-8-122 16,2-4-77-16,2-3 171 16</inkml:trace>
  <inkml:trace contextRef="#ctx0" brushRef="#br0" timeOffset="64648.13">17681 11969 1030 0,'-8'-2'475'0,"-5"0"-219"0,-11 0-105 15,-4 2-12-15,0 2-52 16,-2 6-12-16,5 4-3 16,1-2 3-16,4 3 6 15,7-3-5-15,7-1-14 16,3 1-5-16,7 2-10 15,0 3-2-15,7 1 6 16,3 3 0-16,3-5-5 16,-1 1-5-16,6-2-5 15,2-3-3-15,1 2-8 16,4-3-3-16,-6 3-8 16,0 0-4-16,-2 1-4 15,-2-1-7-15,0-3-151 16,1-3-69-16,-4 2 127 15</inkml:trace>
  <inkml:trace contextRef="#ctx0" brushRef="#br0" timeOffset="64843.19">18264 12295 1390 0,'7'1'621'0,"-7"0"-261"0,-4 0-158 16,3-1-8-16,0 0-62 16,0 0-35-16,-3 0-77 15,-3 1-70-15,1 0 320 16,-2-1-216-16</inkml:trace>
  <inkml:trace contextRef="#ctx0" brushRef="#br0" timeOffset="65798.23">18252 12296 828 0,'0'-1'349'0,"-1"-1"-180"16,0 1 0-16,0 0-9 15,0 0-26-15,0 0-32 16,0 0-2-16,-1 0 6 16,2 0-1-16,0 1-10 0,0 0-11 15,-1 0-22-15,0 0-12 16,0 1-23-16,-5 12-6 16,-4 5-12-16,-16 24-2 15,15-31-47-15,0-4-56 16,1-4-127-16,1-3 132 15</inkml:trace>
  <inkml:trace contextRef="#ctx0" brushRef="#br0" timeOffset="67743.38">19505 12140 780 0,'3'7'384'15,"4"-1"-166"-15,2-6-43 16,10 1 3-16,3-5-77 15,4-6-31-15,5-4-30 16,-3-1-11-16,-1-4-9 16,-4-2-3-16,-9 4 5 15,-6-3 5-15,-11-2 13 16,-4 2 5-16,-11 1 3 16,0 3-4-16,-8 8-14 0,1 2-10 15,2 12-17 1,0 3-5-16,7 12-2 0,6 7 1 15,10 3 3-15,5 3 3 16,13 1 1-16,-1-2 0 16,9-2-1-16,0-6 0 15,7-4-1-15,3-6 1 0,8-8-81 16,3-4-91 0,10-10 108-16</inkml:trace>
  <inkml:trace contextRef="#ctx0" brushRef="#br0" timeOffset="68092.02">20077 12027 836 0,'-15'-5'436'0,"2"-5"-54"15,-1 3-125-15,-4 6-62 16,-2-2-21-16,1 3-59 16,3 6-21-16,3 2-36 15,7 5-12 1,2-6-28-16,1 0-7 0,-7 22-7 15,4 2-3-15,10 1-3 16,4-19 0-16,9-3 2 16,3-5 2-16,-1-8 3 15,0-3 0-15,-2-6-1 0,-1-1 0 16,-5 0 1-16,-1 1 2 16,-5 2 4-16,-1 1 2 15,-4 3 2-15,0 1 0 16,-2 5-5-16,-1 0-6 15,2 0-6-15,0 0-5 0,0 6 0 16,2 12-1-16,11 24 0 16,-2-31-43-16,8-1-70 15,3-5-45-15,9 0-136 16,3-2-58-16,0-3 231 16</inkml:trace>
  <inkml:trace contextRef="#ctx0" brushRef="#br0" timeOffset="68274">20376 12085 602 0,'-2'-14'415'16,"-2"0"-20"-16,-4 7-108 16,-5-2-36-16,0 6-86 15,1 8-37-15,-3 6-52 16,2 3-19-16,10 8-32 16,2 0-9-16,11-3-14 15,4 5-2-15,6-9-5 16,2-2 0-16,3-8-55 15,0-7-71-15,7-12 85 16</inkml:trace>
  <inkml:trace contextRef="#ctx0" brushRef="#br0" timeOffset="68640.35">20558 11851 1329 0,'-3'8'529'16,"-2"11"-350"-16,-1 9-16 0,-1 10-15 15,2 5-36-15,4 0-35 16,2-6-10-16,3-4-18 16,2-8-8-16,0-4-15 15,3-5-4-15,-2-5-8 16,-3-4-2-16,-3-7-5 16,0-3-4-16,1-6-6 15,2-5-5-15,4-5-7 16,1 0 1-16,4 3 3 15,1 0 4-15,2 8 7 16,-1-3 1-16,-1 5 3 16,1 5 3-16,-6 4 10 15,1 5 4-15,-1 5 12 16,-2 0 0-16,-2 7-8 16,2-3-3-16,-1 2-15 15,3 1-6-15,7-4-135 16,3 0-74-16,11-1 123 0</inkml:trace>
  <inkml:trace contextRef="#ctx0" brushRef="#br0" timeOffset="69364.69">21515 12177 757 0,'-23'-1'417'16,"7"0"-45"-16,11 2-181 16,2 0-16-16,8 0-57 15,-5-1-33-15,9 2-40 16,20 4-8-16,33 4-10 15,-27-11-8-15,1-10-6 16,1-5-3-16,-2-7-1 16,-5-3 1-16,-11 3 6 15,-12 1 5-15,-10 2 8 16,-8-1 1-16,-10 4-8 16,-2 1-6-16,-2 9-11 15,0 6-5-15,4 5-3 16,4 8-3-16,2 8 1 15,7 6 3-15,6 3 7 16,6 4 3-16,10-1 3 16,1 1 0-16,11-5-3 0,1-3-2 15,5-6-3-15,8-7-2 16,3-10-71-16,-2-5-75 16,0-15-236-16,-5-2 232 15</inkml:trace>
  <inkml:trace contextRef="#ctx0" brushRef="#br0" timeOffset="69547.11">21987 11912 798 0,'-15'-4'403'0,"13"5"-76"15,1 8-92-15,6 12-53 16,1 8-21-16,-6 8-57 16,0 2-18-16,-2 2-29 15,0-6-12-15,3-2-19 16,5-2-9-16,3-9-9 15,3-2-1-15,7-5-96 16,-1-5-68-16,1-8 97 16</inkml:trace>
  <inkml:trace contextRef="#ctx0" brushRef="#br0" timeOffset="70788.46">22135 12212 796 0,'35'-32'418'0,"-22"28"-74"16,1 2-83-16,3-9-60 0,0-1-42 16,2-2-74-16,3-6-16 15,-5 0-18-15,-4 1 0 16,-12-1 8-16,-5 0 3 16,-8 7-6-16,-5 2-9 0,1 7-25 15,0 6-12-15,0 8-15 16,3 5-4-16,5 7 1 15,3-1 3-15,5 3 5 16,3-4 2-16,6-2 4 16,1 0-1-16,7-5-1 15,3-2 0-15,9-6-2 16,2-5 0-16,0-6-20 16,0-5-19-16,-9-4-36 15,-2 3-13-15,-9-3-1 16,-5 1 16-16,-3-1 35 15,-1 3 16-15,4 4 21 16,-3 4 7-16,0 5 9 16,-5 0 6-16,1-1 26 15,0 0 10-15,-1 13 14 16,-2 6 0-16,0 23-19 16,4-27-12-16,0-8-18 15,3-2-6-15,-3-4-6 0,-1-1-4 16,1-1-6-16,0-1-2 15,0 1-8-15,0 0 0 16,0-2-1-16,5-6 2 16,-3 2 4-16,7 0 2 0,28-24 3 15,-30 29-1-15,2 7 2 16,-2 0 1-16,-2 4 4 16,-1 2 4-16,-2 1 2 15,1 2-1-15,5-3-2 16,0-2-3-16,-3-8 1 15,-1-2 1-15,-4-10-4 16,2 3-4-16,5-6-14 16,1 3-7-16,0 1-5 15,1-3-1-15,-1 3 10 16,-3-1 5-16,1 7 5 16,-3-1 4-16,0 8 1 15,1 0 1-15,-4-3 0 16,0 0 0-16,0 0 3 15,4 10 1-15,2-2 0 16,12 0 1-16,31 26-1 16,-23-34-2-16,1-1-1 15,0-5 0-15,-1 0-1 0,1 5-1 16,-9-6 1-16,0 1-1 16,-4-4 2-16,-6-7 0 15,-5 2 8-15,-2-2 3 16,-1 7 4-16,-7 2 0 15,-5 4-5-15,0 4-1 16,-5 2-3-16,9 4-1 0,6 8 4 16,2 0 0-16,4 4 3 15,-1-1 2-15,3-3 1 16,5-1 0-16,5-2-6 16,-2-3-2-16,7-5-5 15,-8-3-1-15,0-4-5 16,5-4-13-16,-1-3-19 15,5 1-6-15,-6 0-9 16,-4-1 9-16,-4 4 19 16,-6-2 6-16,3 5 15 15,-2 3 1-15,-3-2 2 16,0 3 2-16,0 0 10 16,0 0 8-16,0 0 15 15,0 3-1-15,0 3-6 16,0 0-7-16,0-3-13 0,0-3-1 15,0 0-2-15,0 0 0 16,0 0-4-16,0 0-1 16,0 0-3-16,2 0-2 15,4 1-1-15,-2 0 0 16,3 1 1-16,-4-1 2 16,2 2 1-16,1 0 1 15,-1 0 0-15,2 0-1 16,-1 0-69-16,2-2-55 0,3-1-155 15,2-4-203-15,33-21 314 16</inkml:trace>
  <inkml:trace contextRef="#ctx0" brushRef="#br0" timeOffset="70978.53">23304 11838 1096 0,'2'26'511'16,"-5"9"-215"-16,-3 22-92 15,3 0 10-15,6 1-59 16,6-3-46-16,10-10-43 16,3-4-23-16,2-14-33 15,-3-10-26-15,-3-17-84 16,0-5-59-16,-7-6-257 16,-8-1 263-16</inkml:trace>
  <inkml:trace contextRef="#ctx0" brushRef="#br0" timeOffset="71128.67">23162 12054 985 0,'-12'-9'506'0,"7"5"-133"16,12 1-158-16,7 2-31 15,10 2-47-15,6 3-28 0,9 7-45 16,2-6-18-16,-2 4-29 16,1-5-31-16,4 1-131 15,8 1-47-15,16 3 103 16</inkml:trace>
  <inkml:trace contextRef="#ctx0" brushRef="#br0" timeOffset="72097.17">24420 12118 1127 0,'14'11'457'16,"-4"9"-283"-16,-1 3-16 15,-2 12-16-15,-2 0-30 16,-4-5-44-16,0-5-13 16,0-14-22-16,0-5-4 0,3-6-3 15,1-4-1-15,-3-7-6 16,6-3-3-16,-3-7-8 16,-2-3-3-16,5-1-3 15,-4-1-2-15,9 7 0 16,1 2-1-16,5 5-1 15,0 7 0-15,0 8 2 16,0 4 1-16,-3 10 8 16,-2 3 6-16,-6-2 3 15,-2 3 0-15,-1-9-2 16,-1-2-3-16,-1-7 3 16,-1-3-1-16,0-2-4 15,-2 1-7-15,0 0-29 16,2-6-12-16,5-11-6 15,21-30 3-15,-14 33 21 16,1 1 10-16,-2 7 7 0,1 8 1 16,-1 4 4-16,-2 8 5 15,-1 7 17-15,-1 1 5 16,-1 5 10-16,6-2-1 16,-4-6-8-16,4-3-5 15,-4-11-11-15,-2-1-6 16,-3-7-18-16,0-4-29 0,1-5-52 15,-4-1-19-15,7 0-13 16,-4 0 20-16,-2 1 47 16,-3 0 20-16,0 5 23 15,0 6 12-15,-1 2 21 16,3 8 9-16,0 3 28 16,3 1 11-16,-4 7 6 15,2-3-1-15,1 0-14 16,3-4-14-16,5-6-20 15,2-3-8-15,5-6-6 16,-5-3-2-16,-2-7-2 16,0 1-3-16,-10-2-1 15,-1 2 1-15,2 8-1 16,-8-1 0-16,5 4-2 16,0 1-1-16,0 0-1 15,0 0-1-15,0 0 1 16,0 0 0-16,1 5 3 0,3 6 0 15,-1-2-2-15,1-3-1 16,30 24-16-16,-21-29-34 16,2-4-94-16,2-5-77 15,1-4-242-15,0-3 288 16</inkml:trace>
  <inkml:trace contextRef="#ctx0" brushRef="#br0" timeOffset="72369.92">25216 12130 706 0,'1'-15'395'0,"1"8"-42"15,0 1-52-15,-1 6-36 16,-1 1-38-16,0-2-72 16,-1 1-24-16,0 0-52 15,0 0-14-15,-4 10-17 16,-1 5-10-16,-2 27-11 16,15-27-2-16,4-1 1 15,2-2 2-15,1 1 2 16,-2 0 1-16,-1 0 2 15,-4-5 6-15,-6 0 16 16,-4-3 2-16,-9 0-5 16,-4-1-7-16,-3-1-23 15,1 1-8-15,0-4-50 16,0 0-39-16,3 1-91 16,-1-1-57-16,5-2-103 0,0-2-72 15,11-2 256-15</inkml:trace>
  <inkml:trace contextRef="#ctx0" brushRef="#br0" timeOffset="72578.73">25525 11884 1074 0,'-7'32'446'0,"3"16"-215"15,-3 8-47-15,0 1-15 16,2-4-24-16,8-9-75 15,6-2-18-15,5-12-32 16,7-2-8-16,3-11 0 16,-3-6-40-16,-4-6-130 15,-4-3-403-15,-6-4 369 16</inkml:trace>
  <inkml:trace contextRef="#ctx0" brushRef="#br0" timeOffset="72754.67">25440 12094 971 0,'0'-5'490'16,"9"5"-186"-16,2 6-85 0,11 2-11 15,7 5-84-15,1-3-34 16,9 3-40-16,1-4-16 16,-1-5-23-16,3 1-11 15,-4-5-104-15,-3 2 500 16,-14 10-324-16</inkml:trace>
  <inkml:trace contextRef="#ctx0" brushRef="#br0" timeOffset="74207.74">12120 13199 719 0,'-7'-11'363'0,"7"7"-53"15,2 2-179-15,1 4-45 16,-3-2 18-16,0 0 10 15,2 5-1-15,4 24-8 16,3 39-1-16,-9-17-15 16,0 1-16-16,4 2-29 0,3-9-14 15,4-11-19-15,3-1-3 16,-2-14-3-16,-1-2-2 16,-4-11-2-16,-4-4-2 15,-4-7-7-15,-1-4-3 16,-6-8-5-16,-1-3 0 15,5-5-3-15,4 0-1 0,6-1-1 16,7-1 4-16,10 5 5 16,4 4 5-16,5 10 5 15,0 3 2-15,-2 9 9 16,-14 4 4 0,1-1 6-16,7 11 2 0,-9 6 3 15,-4 0 1-15,-21-4 1 16,4 3 0-16,-6-6-2 15,-8-1-2-15,5-7-6 16,-8-3-1-16,4-6-6 16,4-2-5-16,6 0-8 15,3 0-12-15,9-1-8 16,3 3-1-16,12-4 3 16,7 2 9-16,3-2 7 15,10 4 2-15,-4-4 4 16,3-3 0-16,-1-6 0 15,-2-3 2-15,0-1 0 0,-9-3 2 16,-4 1 3-16,-9-1 1 16,-11 2 10-16,-1 1 4 15,-9 3 5-15,-2 3-1 16,-1 4-7-16,-2 4-7 16,1 8-12-16,1 3-2 0,1 10-5 15,3 5 4 1,6 3 6-16,3 1 5 0,10-4 3 15,2 3-1-15,7-8-5 16,1 1-3-16,4-6-61 16,9-4-45-16,8 1 64 15</inkml:trace>
  <inkml:trace contextRef="#ctx0" brushRef="#br0" timeOffset="75107.53">13435 13434 2129 0,'-5'0'76'0,"-2"-3"-14"16,-6-1 63-16,-4 4-54 0,6 4-22 16,-5 10-21-16,1 5-8 15,8 15-13-15,-4-4 1 16,13 10 0-16,3-2 2 15,12-5-2-15,0-3 0 16,6-11-6-16,1-4-2 16,-1-9 0-16,10-5-10 15,10-12-63-15,3-7-41 16,5-10-83-16,-4-1-35 0,-13-2 27 16,-7 6 40-16,-14 6 89 15,-5 8 56-15,-6 9 112 16,-1 2 19-16,-1 7 30 15,-1-7 6-15,0 0-35 16,1 17-2-16,2 34-8 16,3-28-7-16,7-4-21 15,6-2-12-15,7-7-21 16,6-5-11-16,5-7-15 16,-3-6-4-16,-7-8-3 15,-9-2-4-15,-11-5-14 16,0 4-8-16,-10-2-13 15,-1 1-1-15,-11 0 12 16,-10-4 5-16,-7 5 12 16,-3 2 3-16,0 7 0 15,4 5 1-15,11 5-1 0,6-1 0 16,8 3-3 0,5 7-1-16,7 5-3 15,5-3 2-15,9 1 3 0,5 0 2 16,8-7 4-16,2 1 1 15,-1-2-1-15,-3-6-1 16,-4-3-1-16,2 3 0 16,0-4 0-16,-1 0 0 0,-1 3 0 15,-7 1 0-15,-6 4 0 16,1 8 3-16,-7 9 7 16,-1-1 5-16,1 7 8 15,-1 2-1-15,3-7-3 16,1 0-2-16,-1-7-7 15,0-2 0-15,-4-5 1 16,2-2-1-16,-2-5 2 16,-1-3-1-16,3-8-5 15,2-6-15-15,2-6-85 16,1 0-54-16,2 0-126 16,0 2-65-16,-3 8 215 15</inkml:trace>
  <inkml:trace contextRef="#ctx0" brushRef="#br0" timeOffset="75598.09">14411 13616 722 0,'23'8'395'15,"-2"-6"-76"-15,1-2-40 16,-5-4-70-16,-3-6-53 16,-6-6-61-16,-1 0-24 15,-7-2-18-15,1 2-4 0,-11 2-12 16,0 4-3-1,2 1-7-15,-6 5-8 0,11 2-14 16,-2 2-6-16,-4 5-8 16,6 9-1-16,-4 5 5 15,0 1 5-15,10 4 6 16,1-2 3-16,4-3 0 16,3 1-2-16,4-10-1 15,2-5-2-15,9-7-1 16,-1-6-1-16,3-6-25 15,1-2-26-15,0-1-37 16,1 4-10-16,-4 6 9 16,-1 2 22-16,-6 8 37 15,-5 6 10-15,-4 5 19 16,-3 3 3-16,-4-2 20 16,1 1 16-16,-4-7 40 15,-3-1 21-15,0-6 22 0,-3-3-6 16,3-3-27-16,2 3-17 15,0 0-35-15,0-3-8 16,0-12-17-16,1-27-7 16,7 23-22-16,7 4-44 15,7 0-113-15,-1 0 436 16,1 12-243-16</inkml:trace>
  <inkml:trace contextRef="#ctx0" brushRef="#br0" timeOffset="76329.67">15056 13655 835 0,'-9'-5'424'15,"5"0"-47"-15,0 0-213 16,2 0-10-16,2 0-11 15,0 2-25-15,0 2-24 16,0 0-3-16,0 0-23 16,4-7-14-16,7-12-28 15,27-27-8-15,-32 30-3 16,-3 0 2-16,-5 6 8 16,-6-2 5-16,-5 8 3 0,0-1-4 15,-4 6-12-15,0 4-10 16,6 7-12-16,-1 3-7 15,8 8-5-15,4 6 3 16,4 2 7-16,7 3 3 16,2-6 3-16,3-4-1 0,8-8-4 15,4-5-32-15,10-10-76 16,4-5-49-16,8-11-133 16,1-2-51-16,0-4-120 15,-4-2-10-15,-14 3 142 16,-12-1 150-16,-17 3 387 15,-4 2 133-15,-9 0 82 16,-1 6-40-16,-6 5-133 16,-3 0-52-16,3 11-64 15,-2 4-17-15,10 10-23 16,-1 4-6-16,2 4-6 16,7 1-5-16,6-3-25 15,1-2-12-15,11-6-15 16,1-6-3-16,-6-8-9 15,2-4 0-15,-2-8-1 16,-2-5-2-16,0-8-21 16,0-1-20-16,-11-7-25 0,0 0-8 15,3 0 12-15,-4-2 14 16,3 4 23-16,7 2 7 16,-9 9 15-16,-1 6 5 15,1 11 3-15,-8 8 2 16,7 8 6-16,0 7 10 0,1 10 18 15,-6 1 5-15,7 3-4 16,2-3-13-16,4-6-22 16,13-2-12-16,3-11-60 15,9-6-42-15,16-7 64 16</inkml:trace>
  <inkml:trace contextRef="#ctx0" brushRef="#br0" timeOffset="76812.35">16354 13664 1019 0,'16'2'416'15,"-3"2"-216"-15,9-3-38 16,1-4-3-16,-4-4-39 16,3-9-71-16,-7-5-19 0,1-8-12 15,2 2-2-15,-7 0 4 16,-9 12 7-1,0 1 21-15,-10-5 8 0,-6 4 0 16,-2 5-5-16,-2 10-24 16,5 0-11-16,-1 5-14 15,-2 6-2-15,7 5-1 16,5 9 0-16,7 10 4 16,9 1 2-16,1 4 0 15,-1-6-2-15,6-9-2 16,3-5-1-16,6-12-10 15,3-5-28-15,0-12-97 16,-2-8-85-16,-4-8-203 16,-5-3-81-16,-8 0 307 15</inkml:trace>
  <inkml:trace contextRef="#ctx0" brushRef="#br0" timeOffset="76970.62">16678 13532 724 0,'2'-14'389'0,"3"7"-88"15,1 4-67-15,5 10-80 0,0 3-16 16,3 13-5-16,1 3 0 15,2 4-18-15,2 0-23 16,5-6-48-16,6-7-15 16,3-6-17-16,-5-8-5 15,-1-3-56-15,-9-4-55 16,-1-5-165-16,2-1 163 16</inkml:trace>
  <inkml:trace contextRef="#ctx0" brushRef="#br0" timeOffset="77163.78">16950 13469 1116 0,'-10'-5'544'16,"5"6"-206"-16,-5 8-124 15,-5 7-23-15,-2 12-59 16,-8 0-23-16,1 7-53 16,1-3-17-16,6-4-24 15,6-5-9-15,8-9-88 16,6-5-66-16,12-4-149 15,5-1 167-15</inkml:trace>
  <inkml:trace contextRef="#ctx0" brushRef="#br0" timeOffset="77539.11">17327 13665 950 0,'19'-1'480'16,"-7"-6"-119"-16,-10-4-54 0,-7-7-80 15,-4-4-44 1,-9 0-79-16,-1 0-28 0,-5 7-26 16,1 4-14-16,0 5-22 15,3 2-12-15,3 14-19 16,3 2-4-16,2 12 1 16,-1 7 2-16,3 1 13 15,3-1 4-15,7-3 2 16,5-4 2-16,3-10-1 15,4-3 0-15,4-7 1 16,0-4 2-16,7-8 1 16,2-3 0-16,3-6-2 15,-2 2-1-15,-2 3-1 16,-4 3-1-16,-8 6 0 16,-3 3-1-16,-3 4 0 15,-1 3 2-15,-3 3 0 16,3 0 0-16,1-1-44 15,-1-1-67-15,16-4-138 16,1-1 148-16</inkml:trace>
  <inkml:trace contextRef="#ctx0" brushRef="#br0" timeOffset="77785.03">17640 13543 1183 0,'-20'-17'542'15,"3"15"-193"-15,-4 2-95 0,2 10-97 16,2 4-19-16,3 8-73 16,7 4-22-16,7 7-23 15,9-2-6-15,8-4-8 16,3-6-4-16,6-9-4 16,4-5-14-16,9-12-83 15,5-7-71-15,8-12-511 16,6 0 455-16</inkml:trace>
  <inkml:trace contextRef="#ctx0" brushRef="#br0" timeOffset="77986.05">17915 13335 614 0,'-3'-4'290'0,"3"2"-42"15,3 2-68-15,-3 0-7 16,0 0 24-16,0 11-2 0,0 14-6 15,3 36-6-15,-5-26-9 16,0 4-31-16,-1 6-23 16,1 0-47-16,6-1-20 15,4-6-35-15,-1-6-8 16,4-10-6-16,3-4-47 0,-1-9-124 16,7-3-59-16,6-8 117 15</inkml:trace>
  <inkml:trace contextRef="#ctx0" brushRef="#br0" timeOffset="78174.82">17805 13530 1324 0,'8'-4'559'16,"1"1"-277"-16,6 1-102 15,3 2-18-15,3 0-41 16,-2 1-51-16,-1 2-52 15,0-3-7-15,5 2-66 16,10-1-56-16,7-3-136 16,6-2 144-16</inkml:trace>
  <inkml:trace contextRef="#ctx0" brushRef="#br0" timeOffset="78773.07">18260 13371 1138 0,'-2'26'477'0,"-7"6"-174"16,-1 4-67 0,0 10-20-16,1 3-21 0,6 0-102 15,3-1-27-15,9-10-31 16,2-7-7-16,3-13-13 16,1-5-8-16,1-9-40 15,-1-7-35-15,-2-8-74 16,1-4-36-16,-3-6-40 15,3 1-5-15,-4 0 49 16,-1 0 39-16,0 6 89 16,-8 4 74-16,2 8 66 15,-3 2 16-15,1 9 30 16,4 5-12-16,0 7 12 16,1 3 5-16,0-1-31 15,5-1-17-15,1-6-45 16,1-4-18-16,7-11-12 15,-3-5-2-15,1-12-7 16,2-1-2-16,-7 1 1 16,-3 1 2-16,-6 3 2 0,-4 2 0 15,-1 4-2-15,-2 0-2 16,0 6-10-16,0 1-3 16,2-1-7-16,1 0 0 15,0 25 6-15,3 34 4 16,-3-20 11-16,-2 4 2 15,2-1 16-15,2 2 5 0,-1-4 1 16,-1-2 2-16,-8-1-6 16,-2-1-1-16,-7-4-1 15,-3-1 1-15,-2-9-2 16,-2-4-6-16,3-10-21 16,0-6-35-16,2-8-116 15,2-8-75-15,6-12-103 16,8-1 181-16</inkml:trace>
  <inkml:trace contextRef="#ctx0" brushRef="#br0" timeOffset="79631.5">19137 13597 1470 0,'-23'5'546'15,"3"4"-372"-15,2 5-56 16,5 8 2-16,6 0-14 16,7 3-51-16,7 0-18 15,7-4-17-15,3 0-5 0,6-10-6 16,0-6-1-16,9-8-1 15,-1-6 1-15,-1-6-3 16,-1-4-1-16,-14 0-18 16,-5 0-10-16,-15-1-13 15,-8-2-3-15,-12 3 14 16,-2 1 7-16,-4 3 13 16,3 4 3-16,5 2-2 15,5 4-4-15,9 3-16 16,6 1-13-16,5 2-2 15,5 3 4-15,7 1 21 16,3 3 15-16,11 0 9 16,3 1 2-16,5 1 9 15,2-1 5-15,2 0 11 16,-3-1 4-16,-9 3-3 0,1 0-2 16,-17 1-10-16,-7 1-4 15,-5 1 0-15,-4-1 2 16,-4-3 4-16,6-4 0 15,1-4-6-15,0-2-5 16,1-1-38-16,-1 0-16 16,1 0-23-16,0 0-5 15,4-11 23-15,3-1 12 16,19-24 18-16,-12 29 6 0,-1 8 5 16,1 2 2-16,0 7 4 15,0 3 5-15,0 6 13 16,0 0 5-16,1 2 4 15,2-2-3-15,7-3-12 16,4-3-4-16,8-8-7 16,2-3-2-16,7-4-1 15,3-3-2-15,-5-1 1 16,-6-2 0-16,-13-3 2 16,-9 0 4-16,-11-6 7 15,-4 0 4-15,-2-4 2 16,-2-1 0-16,0 1-5 15,-3 1-1-15,0 11-4 16,-2 5-2-16,0 13-2 16,1 9 3-16,1 8 16 15,-2 6 8-15,5 3 14 0,0-3 0 16,12 1-13-16,3-7-12 16,6-5-16-16,9-6-27 15,5-13-122-15,11-1-40 16,20-18 98-16</inkml:trace>
  <inkml:trace contextRef="#ctx0" brushRef="#br0" timeOffset="80301.53">21058 13695 832 0,'-13'1'409'16,"7"-1"-80"-16,6 1-164 15,-1-1-1-15,1 0-16 16,0-1-29-16,0 0-38 16,0 0-13-16,6-2-20 15,11-5-8-15,27-16-12 16,-25 11 0-16,-2-1 0 15,-2 1-2-15,-1 0-1 0,-2 2-2 16,-1 2 1-16,-2 2 0 16,-1 5-6-16,0 1-7 15,3 9-9-15,1 5-2 16,2 9 0-16,1 5 1 16,2-1 3-16,3 2 2 0,0-4 1 15,6 2 1-15,-1-3 1 16,-11-12 1-1,1 1 2-15,12 5 2 0,-1-4 2 16,-4-8 2-16,-3-10 2 16,0-5 0-16,-2-8 0 15,-1-5-2-15,-4-3-4 16,-2 0-2-16,-4 7-4 16,-3 4 0-16,-3 8-7 15,-3 2-8-15,-4 6-53 16,-2 2-39-16,-1 1-80 15,2 2-47-15,3-2-44 16,6 0 157-16</inkml:trace>
  <inkml:trace contextRef="#ctx0" brushRef="#br0" timeOffset="80614.96">21431 13459 1232 0,'8'5'512'0,"-2"-5"-299"15,3 4-69-15,-2 2-3 16,5 1-48-16,0 3-31 0,8-1-30 16,5-2-7-16,3 2-11 15,2 7-6-15,-3 5-5 16,-4 4-1-16,-11 3 0 15,-1 1 3-15,-11-1 9 16,-1-2 4-16,-6-3 10 16,-4-2 2-16,-1-1-5 15,-2-4-5-15,2-4-51 16,1 0-34-16,2-4-74 16,3-1-50-16,3-1-336 15,4 1 354-15</inkml:trace>
  <inkml:trace contextRef="#ctx0" brushRef="#br0" timeOffset="81382.47">22691 13591 847 0,'-1'-63'388'0,"1"53"-122"15,1 4-35-15,4 5-52 0,1 5-20 16,5 16-68-1,0 5-21-15,3 20-17 0,0 9-2 16,-1 10-12-16,5 1-8 16,2-6-13-16,0-7-5 15,3-17-6-15,-13-20-1 16,1 1-18-16,3 1-37 16,-5-10-84-16,-9-7-71 15,-9-16-205-15,0-6-81 0,-11-15 298 16</inkml:trace>
  <inkml:trace contextRef="#ctx0" brushRef="#br0" timeOffset="82063.35">22670 13501 688 0,'-2'-28'355'0,"13"11"-82"16,7 6-65-16,11 12-65 16,4-1-24-16,3 9-33 15,1 5-6-15,-7 3 2 16,-4 2 1-16,-13 6-11 15,0-4-8-15,-7 0-19 16,-3-1-8-16,-1-4-4 16,-5-4 0-16,-6-1-3 15,-5-4-3-15,-6 1-13 16,-2-5-12-16,7 1-37 16,2-2-18-16,13 1-26 15,2-2 1-15,10 2 31 0,6 0 14 16,6 0 26-16,0 0 3 15,1-4 4-15,-1-3 0 16,2-3 2-16,4-5 2 16,-1-5 1-16,1-1 1 15,-7-6 3-15,-4 1 5 0,-11 2 17 16,-3-2 10-16,-11 10 11 16,-5 1-1-16,-4 6-17 15,-1 6-10-15,0 6-18 16,4 3-4-16,6 8-2 15,1 3 0-15,6 5 2 16,2 0 2-16,5-3 1 16,2-1-1-16,6-6 0 15,3-3-1-15,3-5-1 16,3-5 1-16,3-4-15 16,-1-5-20-16,2-6-34 15,-3-4-11-15,-4 0-2 16,-2-1 18-16,-4 5 32 15,-2 2 11-15,-5 6 15 16,-2 5 2-16,-2 4 9 16,1 5 10-16,1 6 20 0,-6 1 13 15,0 1 23-15,2 1 6 16,-3-7 7-16,0-4-2 16,2-6 7-16,-9-2-4 15,3-5-16-15,-2-4-9 16,-2-3-38-16,6-1-12 15,3-3-14-15,7 2-6 0,2 1-9 16,4-2-24-16,0 5-94 16,1 3-72-16,17 6 120 15</inkml:trace>
  <inkml:trace contextRef="#ctx0" brushRef="#br0" timeOffset="82536.5">23820 13311 1058 0,'0'-26'454'15,"0"3"-233"-15,0 7-18 16,-2 6-40-16,-3 5-43 16,-4 6-59-16,-3 2-14 15,-3 6-12-15,-1 1-4 16,0 4-9-16,2 3-4 0,2 7-5 15,4 4-2-15,4 11 0 16,4 5 4-16,4 2 4 16,4 3 3-16,5 3-2 15,3 3-2-15,2 0-4 16,1 0-2-16,0-5-4 16,-2-8 1-16,-9-10 1 15,0-8 2-15,-10-12-18 16,-4-9-46-16,-12-8-127 15,-6-6-109-15,0-9-262 16,0-2 337-16</inkml:trace>
  <inkml:trace contextRef="#ctx0" brushRef="#br0" timeOffset="82693.24">23521 13523 630 0,'0'-14'337'0,"22"8"-31"0,6 2-72 16,8 4-46-16,4 1-26 15,1 4-77-15,0 1-21 16,2 1-36-16,4 0-12 16,-5 2-101-16,2 1-84 15,13 5 105-15</inkml:trace>
  <inkml:trace contextRef="#ctx0" brushRef="#br0" timeOffset="83006.39">24149 13692 989 0,'-3'1'444'0,"3"-1"-144"16,2-4-77-16,-2 3-55 15,0 0-23-15,7-11-87 16,-4-11-21-16,37-29-21 16,-27 30-4-16,-10 3 15 15,-2 3 11-15,-10 3 10 16,-4 2 1-16,-4 5-16 15,-4 6-13-15,3 8-16 16,2 2-7-16,3 8-10 16,4 2-1-16,7 6 0 15,3 4 3-15,10-2 1 16,1-1 1-16,11-7-37 16,3-3-22-16,14-8-61 0,6-7-61 15,6-7-119-15,2-8-73 16,-3-6 232-16</inkml:trace>
  <inkml:trace contextRef="#ctx0" brushRef="#br0" timeOffset="83187.7">24549 13573 617 0,'-4'-14'459'0,"-6"2"6"0,-2 8-168 15,-1 4-67-15,-1 4-99 16,6 8-28-16,0 6-47 16,1 1-16-16,9 3-21 15,2 0-7-15,4-5-10 16,4-2-1-16,5-7 0 15,2-4-1-15,5-6-44 16,3-7-45-16,5-9-150 16,0-2-89-16,-1-4 197 15</inkml:trace>
  <inkml:trace contextRef="#ctx0" brushRef="#br0" timeOffset="83361.72">24776 13345 1090 0,'2'19'447'0,"-2"11"-287"16,-3 7-26-16,-1 5-28 0,4-2-25 16,8 0-20-16,7-3-4 15,6-7-24-15,4-4-11 16,-1-10-13-16,0-7-3 16,-7-9-59-16,-2-2-69 15,-5-4 77-15</inkml:trace>
  <inkml:trace contextRef="#ctx0" brushRef="#br0" timeOffset="83522.67">24667 13482 851 0,'7'0'359'0,"8"3"-181"16,11 3-62-16,7 0-45 15,12 0-18-15,4 4-77 16,3-1 131-16,17 2-92 15</inkml:trace>
  <inkml:trace contextRef="#ctx0" brushRef="#br0" timeOffset="84048.01">25867 13393 920 0,'6'0'450'0,"2"-1"-30"0,2 1-352 15,1 1-14 1,10 3 20-16,-2-1-9 0,0 5-16 15,9 2-5-15,-7 2-22 16,-2 2-10-16,-1 3-9 16,-4 1-2-16,-5 3 1 15,-5-2 2-15,-7 1 7 16,-5-4 7-16,-9-2 8 16,-2-1 2-16,-1-9 12 15,6 3 0-15,9-6-7 16,-3-2-9-16,14 4-22 15,0 1-5-15,10-2-5 16,11 3 7-16,-1 1 2 16,-1-1 2-16,-5 5 2 15,-4 3 1-15,-8 3 5 16,-4-1 7-16,-6 0 23 0,-5 1 11 16,-12-3 8-16,-3-1-4 15,-8-4-21-15,1 0-10 16,4-5-15-16,1 1-8 15,11-3-59-15,0-1-41 16,12 0-90-16,7-1-57 0,12-6 155 16</inkml:trace>
  <inkml:trace contextRef="#ctx0" brushRef="#br0" timeOffset="84275.45">26419 13463 1166 0,'2'2'496'16,"-3"5"-250"-16,-2 11-96 16,1 7-10-16,-2 11-25 15,2 5-32-15,3 1-34 16,0-3-12-16,4-1-19 16,2-4-6-16,6-7-6 15,-3-9-4-15,3-10-39 16,-1-4-35-16,-9-8-115 15,0-7-112-15,6-7 189 16</inkml:trace>
  <inkml:trace contextRef="#ctx0" brushRef="#br0" timeOffset="84575.03">26374 13406 924 0,'9'-2'442'0,"11"5"-194"16,-4 1-88-16,10 6-4 15,0 1-49-15,1 0-12 0,5 4-9 16,-3 1-9-16,1 0-22 16,-7 5-10-16,-5 2-16 15,-4 3-2-15,-8 4-1 16,-6-2 4-16,-9-1 7 16,-6-2 2-16,-10-4 2 15,-4-7-3-15,-3-5-9 16,4-2-6-16,4-7-13 15,4 0-29-15,13-5-97 16,-3-3-50-16,21-3-170 16,8-2 201-16</inkml:trace>
  <inkml:trace contextRef="#ctx0" brushRef="#br0" timeOffset="84769.52">26959 13346 795 0,'3'4'450'16,"-5"0"-22"-16,2 17-240 0,-6 7-37 16,-2 11-36-16,1 1-25 15,0 3-41-15,2-1-8 16,6-5-14-16,5-1-5 0,-2-8-11 16,3-5-3-16,-2-9-34 15,2-4-57-15,1-9-154 16,-3-5-117-16,8-7 207 15</inkml:trace>
  <inkml:trace contextRef="#ctx0" brushRef="#br0" timeOffset="85150.62">26928 13394 928 0,'0'3'414'0,"5"11"-195"16,-2 4-20-16,0 4-48 15,7 4-24-15,-3-5-38 16,6-1-12-16,8-10-15 16,2-4-8-16,6-6-11 15,2-3-6-15,-1-9-16 16,2-5-6-16,-2-5-7 16,-4-4-1-16,-3-1 0 0,-3 0 2 15,-9-1-1-15,-3 6 1 16,-4 9-3-16,-4 3-3 15,0 12-10-15,0 6-5 16,-1 16-1-16,0 7 3 16,-2 9 15-16,2 3 8 15,2 1 12-15,4-1 4 0,-2-1 1 16,2 0-3-16,0-10-11 16,0-1 0-16,3-8-118 15,-1-1-79-15,5-7 112 16</inkml:trace>
  <inkml:trace contextRef="#ctx0" brushRef="#br0" timeOffset="85336.54">27783 13860 1746 0,'-4'1'657'0,"-6"-1"-520"16,-4-1-35-16,4 0-62 15,3-1-76-15,4 0-142 16,3-2-502-16,0 3 465 0</inkml:trace>
  <inkml:trace contextRef="#ctx0" brushRef="#br0" timeOffset="85844.24">28660 14746 1037 0,'-1'-1'468'0,"0"0"-246"15,0 0-59-15,1 1-2 16,-1 0-60-16,-2 27-24 0,-7 40-26 15,5-30-10-15,7-4-21 16,3-2-6-16,6-10-10 16,0 0 2-16,-2-8-68 15,-3-4-48-15,-4-4-144 16,-2-5-181-16,-6-6 283 16</inkml:trace>
  <inkml:trace contextRef="#ctx0" brushRef="#br0" timeOffset="86149.9">28549 14698 765 0,'-3'-9'375'15,"6"5"-123"-15,9 1-96 16,3 2-18-16,12 0-45 16,5 1-23-16,8-2-12 15,7 0 3-15,-1 1-4 0,0 1-7 16,-12 4-13-16,-9 4-3 15,-9 4-4-15,0 4 0 16,-3 6 0-16,-3 3-2 16,-3 3 3-16,-7-1 4 15,0 1 5-15,5-1-2 16,-5-2-6-16,3-1-8 0,-3-1-10 16,-2 0-4-16,3-2-4 15,-1-4-1-15,0-2-50 16,0-5-46-16,1-7-124 15,3 2 127-15</inkml:trace>
  <inkml:trace contextRef="#ctx0" brushRef="#br0" timeOffset="86334.74">28729 15048 1232 0,'-4'0'491'0,"8"1"-290"16,6-1-26-16,11 0-16 15,9-1-14-15,0-3-47 16,0-1-20-16,-8 2-31 16,-6-2-14-16,-5 4-21 15,2-1-28-15,4 2-126 16,-1 0-73-16,14 3 121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30T16:50:14.59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7896 7436 537 0,'9'-3'294'0,"-7"-3"-63"15,1 3 3-15,1 1-56 16,-4-2-25-16,-1 3-32 16,0 0-13-16,0 0-26 0,-1 0-13 15,-17-4-25-15,-30-27-12 16,23 35-16-16,-2 1-6 16,3 6-10-16,0 3-3 15,6-2-4-15,4 1 0 16,7 1-4-16,3 1 0 15,2-2-2-15,3 3 0 0,4 1 1 16,3 2 2-16,5 2 4 16,5 1 3-16,4-3 3 15,2-3 5-15,4-1 3 16,0-2 1-16,-1 0 2 16,-5-2 0-16,-6-1 3 15,-7-1 6-15,-4-2 18 16,-8 2 6-16,-7-1 5 15,-6 0-5-15,-7-1-17 16,0-2-6-16,1-4-11 16,3-1-5-16,6-2-11 15,3 0-13-15,6 0-66 16,7-2-31-16,6 0-96 16,5 0-73-16,9-3 188 15</inkml:trace>
  <inkml:trace contextRef="#ctx0" brushRef="#br0" timeOffset="376.41">7997 7545 538 0,'2'-8'352'0,"6"2"-47"15,-7 3-62-15,5 0-51 16,-3 2-63-16,-3 1-18 16,0 0-26-16,0 0-5 0,0 13-18 15,2 8-16-15,8 32-16 16,-5-32-5-16,5-3-12 15,-1-3-4-15,1-8-7 16,3-2-1-16,-1-7 0 16,2-2 0-16,2-8-2 15,-3-4-2-15,0-3-1 16,-1-2 1-16,-2-1 3 16,-1 0 0-16,-1 4 4 15,1-1 0-15,-2 7 1 16,-1 2 0-16,0 7 1 15,-4 1 0-15,1 10 14 16,-1 4 4-16,-1 8 5 16,5 4 0-16,2-2-14 15,-1 0-5-15,2-7-7 16,-1-3-6-16,0-10-58 16,3-2-50-16,4-12-190 15,-2-3 187-15</inkml:trace>
  <inkml:trace contextRef="#ctx0" brushRef="#br0" timeOffset="769.29">8386 7317 772 0,'5'-5'444'0,"3"0"-91"0,-1 5-122 16,2 7-23-16,-5 8-62 16,-1 9-17-16,-3 12-43 15,2-1-17-15,3 6-25 16,0-4-9-16,6-3-16 15,-1 0-5-15,-1-5-4 16,-2-3-2-16,-3-10 0 16,-4-3-1-16,3-9-3 15,-3-3-3-15,2-3-9 16,-2 0-5-16,0 1-4 16,1-14-2-16,8-38 6 15,0 28 2-15,-3 8 2 16,5 3 2-16,2 4 4 15,0 4 2-15,4 6 1 16,-5 2 3-16,-2 5 3 16,-3 3 3-16,-5 6 5 15,0 3 1-15,-8 1 0 16,1 3-1-16,-4-7-2 0,-3-2-2 16,7-9-10-1,2-3-32-15,1 1-100 0,1-3-78 16,0 0 119-16</inkml:trace>
  <inkml:trace contextRef="#ctx0" brushRef="#br0" timeOffset="1329.49">8793 7405 800 0,'2'-7'468'15,"-3"4"-136"-15,-7 3-49 16,-6 1-46-16,-4 1-97 15,-1 6-31-15,3 3-46 16,3 0-16-16,7 2-27 16,4-4-7-16,3 4-9 15,7 2-1-15,5 0-1 16,3 4 0-16,4-1 0 16,-1 0 0-16,-2 1 1 15,-3-1-1-15,0 0 2 16,-5-3 1-16,-4-2 9 15,-5-2 6-15,-7-5 12 0,-2 0-1 16,-6-5-6-16,1-2-8 16,2-2-19-16,1-2-9 15,8-2-14-15,3 3-3 16,9-2 2-16,7 1 5 16,8 1 13-16,3-1 2 15,6 1 6-15,2-3-1 16,-6-6-2-16,0-2 1 0,-9-4 1 15,-9-2 1-15,-1-1 6 16,-6 5 3-16,-2 1 9 16,-2 4 2-16,-10 7 4 15,-1-3-3-15,-3 8-9 16,3 7-5-16,6 5-3 16,0 6 1-16,-1 2 1 15,5 3 1-15,4 3-1 16,1 0-3-16,10-1-1 15,1-4-2-15,-1-9-6 16,8-6-5-16,8-9-95 16,0-10-62-16,10-12 101 15</inkml:trace>
  <inkml:trace contextRef="#ctx0" brushRef="#br0" timeOffset="1527.81">9255 7302 939 0,'-4'18'506'0,"-3"3"-80"16,1 13-247-16,0 3 8 16,5 7-81-16,4-3-37 15,12-1-35-15,3-4-16 16,11-7-12-16,1-4-6 0,3-14-66 16,-3-7-58-16,-3-10-191 15,4-7 192-15</inkml:trace>
  <inkml:trace contextRef="#ctx0" brushRef="#br0" timeOffset="1716.15">9182 7348 1313 0,'-4'1'579'16,"1"-1"-360"-16,4 2-62 15,-1-2-32-15,0 0-98 16,2 0-23-16,24 3-11 15,32 3-33-15,-17-5-132 16,8-1 119-16</inkml:trace>
  <inkml:trace contextRef="#ctx0" brushRef="#br0" timeOffset="1879.32">9610 7456 948 0,'-24'-2'515'16,"17"5"30"-16,-1-4-329 16,8 1-54-16,4 2-38 15,7-2-88-15,5 3-21 0,2-3-11 16,3 0-1-16,-1-3-122 16,6 3-93-16,7-2 130 15</inkml:trace>
  <inkml:trace contextRef="#ctx0" brushRef="#br0" timeOffset="2208.71">10072 7329 1173 0,'-23'3'524'0,"6"-6"-224"15,-2 0-56-15,4 3-46 16,0 0-53-16,7 4-81 15,-4 3-24-15,3 1-27 16,1-1-12-16,5 5-16 16,4-2-2-16,8 5 0 0,-3-4 3 31,2 0 7-31,5 5 2 0,5 9 5 0,-7-10 0 16,4-2 5-16,-1 3 1 15,-3-7 10-15,-2 2 8 16,-10 0 11-16,-10 0 4 15,-5-2-4-15,2-2-8 0,2-5-28 16,1-3-44-16,8-4-122 16,0-1-87-16,11-8 146 15</inkml:trace>
  <inkml:trace contextRef="#ctx0" brushRef="#br0" timeOffset="2547.63">10201 7353 904 0,'4'19'483'16,"-2"-2"-134"-16,-2 4-86 16,0 2-3-16,0-1-87 15,2-2-43-15,5-4-67 16,2 0-20-16,7-8-23 16,2-2-10-16,10-9-6 15,0-11 0-15,3-6-2 16,-1-3 0-16,-5-3-3 0,-2 3-4 15,-9 8 0 1,-4 4-2-16,-6 7 7 16,-3 3 3-16,-2 6 2 0,-4-3 2 15,3-2-4-15,1 0-2 16,-3 9 3-16,-3 8 1 16,1 23 0-16,11-25-1 15,0-8-5-15,0-3-5 0,1-4-42 16,0-3-48-16,6-4-120 15,-6-2-107-15,7-8 199 16</inkml:trace>
  <inkml:trace contextRef="#ctx0" brushRef="#br0" timeOffset="2995.22">10571 7375 744 0,'-1'14'389'0,"5"1"-73"15,-2 0-34-15,4 4-31 16,-4-3-35-16,3 2-72 15,-4-5-37-15,-1-8-46 16,2 2-29-16,-1-7-24 16,3-1-5-16,-4 0-11 15,0-1-12-15,0 1-12 16,3-13-3-16,2 0 6 16,22-28 8-16,-14 34 13 0,-1 0 3 15,-1 3 5-15,-3 7 3 16,-1 1 6-16,0 6 10 15,-4 2 14-15,0-1 7 16,0 4 3-16,1-6-10 16,-1 2-14-16,3-1-9 0,-2-4-10 15,1-1 0-15,4-4-7 16,0 0-1-16,3-6-6 16,0 1-1-16,-1-3 3 15,1-2 3-15,-3 7 9 16,-2-2 1-16,0 3 3 15,-3 4 1-15,-3 2 2 16,3 8 5-16,0 2 6 16,4 4-2-16,3-4-4 15,-1-4-5-15,1-5-112 16,5-4 342-16</inkml:trace>
  <inkml:trace contextRef="#ctx0" brushRef="#br0" timeOffset="3369.07">11720 7138 792 0,'3'-11'436'0,"2"1"-57"0,-3 3-172 16,-3 3 23-16,-10 5-72 15,-5 3-41-15,-8 7-59 16,-4 6-15-16,-6 2-19 16,-2 3-6-16,6-1-4 15,6-1 0-15,14-3-1 16,6 1 1-16,5-3-1 15,6 0 0-15,-1 1 2 16,11-1 2-16,3-3 3 16,2-3 0-16,8 0-2 15,-3-3-3-15,-1-2-7 16,1-1-3-16,-9-3-90 16,-2-1-70-16,-9 0 94 15</inkml:trace>
  <inkml:trace contextRef="#ctx0" brushRef="#br0" timeOffset="3552.4">11551 7456 1205 0,'-5'8'488'16,"7"-5"-295"-16,6 2-22 16,3-2-4-16,4 0-40 15,6 1-60-15,2 1-18 16,0-3-27-16,-4-1-9 15,4-2-113-15,0 1-69 0,3 6 101 16</inkml:trace>
  <inkml:trace contextRef="#ctx0" brushRef="#br0" timeOffset="3956.17">12154 7327 1055 0,'-5'11'422'0,"5"-1"-209"16,0 7-48-16,-1 11 6 16,0 6-35-16,1 7-87 15,1 2-16-15,3 3-14 16,2-3-3-16,0-8-6 15,2-6-2-15,-4-10-11 16,-1-6-43-16,-4-11-128 16,-4-3-150-16,4-11 193 15</inkml:trace>
  <inkml:trace contextRef="#ctx0" brushRef="#br0" timeOffset="4180.2">12150 7401 1097 0,'23'4'467'0,"5"-4"-272"16,1 5 10-16,-3 0-60 15,0 0-23-15,-7 5-32 16,-7-6-9-16,-7 6-7 16,-6-1-5-16,-14 5-14 0,-2 5-7 15,-8 0-23-15,0 0-12 16,-1-4-61-16,4 0-44 15,6-8-112-15,3 0-74 16,13-3 174-16</inkml:trace>
  <inkml:trace contextRef="#ctx0" brushRef="#br0" timeOffset="4518.1">12947 7112 1005 0,'3'-4'395'0,"0"15"-160"16,2 8-92-16,1 12 6 0,-4 5-10 15,-2 7-84-15,-2 0-19 16,1-6-14-16,0-4-6 16,4-12-10-16,1-4-30 15,7-7-143-15,-3-4 118 16</inkml:trace>
  <inkml:trace contextRef="#ctx0" brushRef="#br0" timeOffset="4790.59">13137 7231 1252 0,'-9'-3'527'0,"-5"3"-309"15,-5 3-16-15,-9 2-49 16,2 6-48-16,3 1-54 15,-1 0-11-15,10 0-14 16,9-1-7 15,2-5-11-31,2-4-6 0,0 1-5 0,1-3-3 0,4 19 0 16,20 31 0-16,-1-37-1 16,0-1 0-16,7-6-12 15,2-1-42-15,1-5-125 16,3-5-146-16,-6-23 200 0</inkml:trace>
  <inkml:trace contextRef="#ctx0" brushRef="#br0" timeOffset="5136.72">13303 7260 1109 0,'6'19'453'15,"-7"-2"-178"-15,1 2-80 0,0 1-4 16,-2-1-32-16,2-2-104 15,-1-3-18-15,-1-3-15 16,2-4-3-16,0-3-4 16,0-3-3-16,-1-1-6 15,0-1-4-15,0 0-10 16,0 0-5-16,1 0-1 16,2-11 4-16,5-2 3 15,26-26 3-15,-15 30 4 16,1 0-1-16,-3 7 2 15,-5 3 1-15,-2 4 1 16,0 6 2-16,-4 1 2 16,2 2-1-16,-1 3 0 15,-4-8-4-15,4 0-36 16,7-4-53-16,6-9-144 16,6-2 144-16</inkml:trace>
  <inkml:trace contextRef="#ctx0" brushRef="#br0" timeOffset="5505.31">13731 7283 1244 0,'-7'-3'540'0,"-2"-1"-309"16,-3-1-5-16,-4 2-83 16,1 2-52-16,-2 1-59 15,1 3-10-15,4 5-16 16,1 3-8-16,5 6-7 15,1 5 0-15,4 2 4 16,2-4 0-16,6-5 1 16,1-4 0-16,4-4 0 15,1-3 3-15,2-6 2 16,-1 0 2-16,2-11-1 16,-1 1 1-16,-4-2 1 15,-1 0 0-15,-5 7 3 16,-3-2 3-16,0 9 8 15,-1 0 5-15,-1 3 1 16,0-3-1-16,-1 0-7 0,1 0-5 16,0 4-7-16,0 6-4 15,1-3-9-15,-1-5-34 16,1 1-79-16,-1-3-63 16,11 4 105-16</inkml:trace>
  <inkml:trace contextRef="#ctx0" brushRef="#br0" timeOffset="5716.4">13887 7260 1032 0,'1'33'512'16,"-1"6"-238"-16,3 3-63 16,4 6-7-16,-3-2-92 15,-3-3-32-15,6-15-26 31,-4-13-4-31,0 0-33 0,7 34-5 0,-2-10-4 16,-1-10-36-16,-5-26-93 16,-4-6-63-16,1-14-199 15,4-5 237-15</inkml:trace>
  <inkml:trace contextRef="#ctx0" brushRef="#br0" timeOffset="5935.41">13887 7242 1120 0,'18'2'468'0,"-6"3"-295"0,3 2 14 16,4 3-45-16,-3 1-23 15,0 2-19-15,-2 3-7 16,-7 0-22-16,-3 1-12 16,-5 2-12-16,-5-6-5 0,-6 4-3 15,-3-5-5-15,2 0-16 16,1-3-17-16,1-7-82 15,5 1-61-15,3-5-160 16,3-1 178-16</inkml:trace>
  <inkml:trace contextRef="#ctx0" brushRef="#br0" timeOffset="6268.18">14295 7232 1034 0,'2'2'437'0,"-16"0"-143"16,-3-2-143-16,-3 1-25 15,1 1-10-15,2 2-72 16,4-2-17-16,5 4-19 16,4 2-7-16,4 3-8 15,2 3-1-15,7 4 7 16,-1 3 4-16,9-2 9 0,-1 1 5 15,5-5 13-15,-1-1 7 16,-3-5 9-16,0 1 4 16,-6-1 0-16,-7-2 7 15,-7-2 11-15,-7-2-2 16,-11 1-11-16,-1-2-18 0,2-2-75 16,4 0-53-16,9-2-113 15,6-4-81-15,9-2 176 16</inkml:trace>
  <inkml:trace contextRef="#ctx0" brushRef="#br0" timeOffset="6680.93">14557 7336 813 0,'16'0'424'0,"-6"-2"-131"15,-1-2-3-15,-9-2-82 16,-2 0-49-16,-8-6-63 15,-2-2-16-15,-5 3-29 16,0 2-14-16,0 7-14 16,2 3-8-16,-1 6-9 15,1 4-2-15,8 11-1 0,-2-1 2 16,5 5 3-16,0-1 1 16,4-4-1-16,6-2-1 15,0-7-3-15,2-5 0 16,2-10 2-16,4-4-1 15,6-3-1-15,0-3 0 16,-3 0-2-16,-4 0 0 0,0 4 1 16,-2 0 2-16,-3 7 1 15,-4 2 1-15,-5 8 10 16,-2-1 3-16,-1 8 0 16,-2 0-1-16,5-7-16 15,1 3-11-15,8-8-75 16,3 1-37-16,6-4-132 15,5-6-129-15,5-11 252 16</inkml:trace>
  <inkml:trace contextRef="#ctx0" brushRef="#br0" timeOffset="6881.86">14879 7273 1066 0,'-6'-4'512'0,"-6"2"-203"16,-5 2-26-16,-4 5-75 15,0 6-54-15,0 7-70 0,4 3-24 16,8 5-37-16,5-2-7 16,9-2-9-16,5-2-3 15,6-8-4-15,6 0-3 16,5-7-7-16,2-5-34 16,5-8-111-16,-3-4-79 15,4-19 133-15</inkml:trace>
  <inkml:trace contextRef="#ctx0" brushRef="#br0" timeOffset="7127.25">15055 7122 1195 0,'-12'5'491'0,"10"14"-227"16,-4 10-71-16,0 14 1 15,4 5-54-15,-1 3-94 16,8-4-6-16,2-12-8 15,3-5-4-15,0-8-19 16,1-7-5-16,-4-5-81 16,0-7-49-16,1-6-160 15,2-4 165-15</inkml:trace>
  <inkml:trace contextRef="#ctx0" brushRef="#br0" timeOffset="7366.97">15198 7219 985 0,'-4'7'431'16,"-9"5"-247"-16,-3 4 9 15,-4 4-34-15,-2 1-25 16,5 4-16-16,3-3-5 16,3-1-20-16,6-4-16 0,6-6-17 15,2 3-8-15,9-3-13 16,5 3-5-16,1 0-7 15,3-3-2-15,0-1-4 16,-3-2-2-16,0-2-10 16,-2 0-1-16,-5-3-104 15,-1 1-63-15,-6 0 96 16</inkml:trace>
  <inkml:trace contextRef="#ctx0" brushRef="#br0" timeOffset="8407.2">8575 8319 390 0,'-37'-27'265'0,"36"26"76"16,1 1-98-16,0 2-33 15,0-2-43-15,0 0-57 16,0 1-13-16,0 26-4 16,-7 31 3-16,6-17-25 15,1 1-18-15,1-3-23 16,10-1-7-16,-3-13-13 16,1-5-1-16,-3-9-3 15,-2-3-35-15,0-6-124 16,0-1-122-16,6-6 159 15</inkml:trace>
  <inkml:trace contextRef="#ctx0" brushRef="#br0" timeOffset="8630.29">8580 8523 792 0,'-40'-59'357'0,"44"52"-120"0,0 3-61 15,5 1-3 1,6 1-27-16,3 1-50 0,3-3-17 15,5 0-17-15,2 0-11 16,5 0-17-16,1 1-6 16,-3 1-11-16,-1 4-4 15,-10 0-6-15,-4 0-1 16,-5-1-1-16,-5-1-5 0,-6 0-88 16,-2 1-81-16,2-2 102 15</inkml:trace>
  <inkml:trace contextRef="#ctx0" brushRef="#br0" timeOffset="8854.28">8829 8272 838 0,'11'13'380'0,"-4"-1"-132"16,-3 2-38-16,4 8 1 15,-3 3-29-15,-4 8-52 16,8 7-19-16,-4-1-33 15,0 0-17-15,3-9-32 16,-4-8-10-16,-3-9-11 16,3-4-3-16,-3-4-48 15,-1-2-55-15,1-2-129 16,-1-1 38-16,0-1 95 0</inkml:trace>
  <inkml:trace contextRef="#ctx0" brushRef="#br0" timeOffset="9912.59">9232 8283 1009 0,'-2'-7'439'0,"0"1"-238"15,-2-3-7-15,-2 1-62 16,-1 2-26-16,-2 2-32 16,-1 3-3-16,-4 1-6 15,-1 1-4-15,-2 5-8 16,-1 2-7-16,3 5-15 16,0 0-9-16,3 3-9 15,-3 0-5-15,5 3-3 16,3 0-1-16,-3 2 0 15,10 0 0-15,-4-4 1 16,1 3 1-16,3-1 2 16,-1-1 2-16,1-3 4 0,4-2 2 15,0-3 0-15,-1-1-1 16,1-3-2-16,-3-2-3 16,2-2-2-16,-3 1-2 15,0-3-1-15,0 0 0 16,0 0 0-16,0 0 0 15,0 0-1-15,0 0 0 0,0 0-1 16,0 0 0-16,0 0-2 16,0 0 0-16,0 0 1 15,0 0-1-15,0 0 1 16,0 0 0-16,0 0 3 16,0 0 0-16,0 0 0 15,0 0 0-15,0 0-2 16,0 0-2-16,0 1 0 15,0 1-1-15,0-1 0 16,0-1 0-16,0 2 0 16,0 0-1-16,0 0 1 15,1 2 0-15,0-1 0 16,0 0 0-16,0-1 1 16,-1-1 1-16,0-1 0 15,0 0 0-15,0 0 2 0,0 1-2 16,0-1 0-16,0 0 0 15,0 0-2-15,0 0 0 16,0 0 0-16,0 2-1 16,0-1 1-16,0-1 2 15,0 0 0-15,0 0 1 16,0 1 0-16,0-1 1 0,0 1-1 16,0-1 0-16,0 1-2 15,0-1-1-15,0 0-2 16,0 0-2-16,0 1 0 15,0 0 2-15,0 1 1 16,0-1 1-16,0-1 0 16,0 2 1-16,0-2 1 15,0 1-2-15,0 0 0 16,0 0 0-16,2 2-2 16,6 0 0-16,-3 1 0 15,1 0 1-15,1-1 1 16,-2-2-1-16,1 1 1 15,-1 2 1-15,1-1 0 16,-1 0 0-16,1 0-1 16,0-1 0-16,3 1-1 15,0-1 0-15,-1 1 1 0,1 0-1 16,0-1 1 0,-1 0 0-16,-2 0 0 0,-2-1 0 15,-1-1-36-15,-2 0-52 16,-1 0 368-16,3-1-241 15</inkml:trace>
  <inkml:trace contextRef="#ctx0" brushRef="#br0" timeOffset="10845.33">9747 8259 612 0,'40'-9'321'0,"-33"6"-73"16,-2-4 16-16,-1 7-22 15,-4 0-28-15,-7 1-56 16,6-1-26-16,-1 0-52 16,-21 1-22-16,-33 40-26 15,26-27-9-15,5 0-5 16,2-5-4-16,7 0-1 16,5 0-1-16,9-5-8 15,2 0-1-15,10 4 0 0,4-3 0 16,4 5 5-16,4-1 1 15,2-2 1-15,2-1-1 16,-3-4-2-16,2 2-1 16,-4-2-3-16,-4 1-3 15,-5-2-79-15,-5 1-102 0,-7 6 116 16</inkml:trace>
  <inkml:trace contextRef="#ctx0" brushRef="#br0" timeOffset="11043.07">9653 8525 950 0,'-7'-1'402'0,"7"5"-170"15,6 2-69-15,2-2 4 16,4 1-24-16,4-1-56 16,0-1-17-16,3-3-25 15,-2 0-11-15,1 0-18 16,0 1-6-16,5 0-98 15,7 1-80-15,5-1 104 16</inkml:trace>
  <inkml:trace contextRef="#ctx0" brushRef="#br0" timeOffset="11344.85">10187 8352 1170 0,'-13'-1'468'0,"9"4"-252"31,1-2-88-31,1 1-18 0,1-2-19 0,-1 10-54 16,-1 19-11-16,1 48-8 15,8-27-3-15,3-1-5 16,2-3-1-16,0-11-4 15,0-2 0-15,-3-11-1 16,0-3-24-16,-5-9-68 16,1-4-55-16,-4-15-238 15,-2-9 245-15</inkml:trace>
  <inkml:trace contextRef="#ctx0" brushRef="#br0" timeOffset="11600.1">10125 8376 1039 0,'5'-6'435'0,"10"-1"-268"16,5 0-11-16,4 5-23 0,4 2-38 15,2 0-20-15,0 1-3 16,0 9-6-16,-1-2-1 16,-6 9-5-16,-8 2 2 15,-15 0 7-15,-3 3-2 0,-17-1-10 16,-1-1-8-16,0-6-19 15,-5-3-6-15,4-4-9 16,4-2-6-16,5-4-34 16,4-1-41-16,9-1-95 15,2 0-61-15,11-3 132 16</inkml:trace>
  <inkml:trace contextRef="#ctx0" brushRef="#br0" timeOffset="11952.07">10807 8235 1105 0,'-14'1'499'0,"7"-1"-281"15,8 0-65-15,6 1-25 16,11 0-74-16,4 0-20 16,12 1-3-16,-4-2-3 0,1 1-6 15,3 0-3-15,-6 1-10 16,5-2-1-16,-1 0-3 15,-4-2 0-15,-3 2-39 16,-6 0-46-16,-14 0-126 16,-4 2-105-16,-9-4 189 15</inkml:trace>
  <inkml:trace contextRef="#ctx0" brushRef="#br0" timeOffset="12132.92">11014 8257 746 0,'-13'6'382'0,"7"4"-116"16,-2 0-30-16,3 5-56 15,7 4-28-15,0 2-32 16,6 6-13-16,0 0-27 16,-4 2-12-16,5 1-18 15,-4-2-8-15,0 0-16 16,1-5-6-16,0-5-11 16,-4-4-14-16,4-7-100 15,2-6-72-15,5-10 104 0</inkml:trace>
  <inkml:trace contextRef="#ctx0" brushRef="#br0" timeOffset="12559.94">11501 8190 1111 0,'-4'-2'553'16,"-5"-1"-264"-16,3 4-69 15,-7 1-40-15,-1 3-108 16,-2 2-22-16,-5 2-17 16,0 1-6-16,7 1-15 15,1-1-8-15,6 0-6 16,6 5-2-16,4 2-1 16,5 1 3-16,6 1 2 15,5-3 3-15,1 1 5 16,0-2 3-16,3 2 5 15,-12-10 4 1,0 1 8-16,8 5 5 0,-1 2 3 16,-8 0 14-16,-11-1 14 15,-9 1 1-15,-6-2 4 16,-3 0-14-16,-1-1-22 0,6-3-7 16,-1-4-14-16,2-4-10 15,4-2-59-15,-2-3-40 16,9-1-102-16,3-1-52 15,11 1-123-15,6-1 225 16</inkml:trace>
  <inkml:trace contextRef="#ctx0" brushRef="#br0" timeOffset="12806.07">11745 8195 1242 0,'0'1'508'0,"0"4"-304"16,0-3-17-16,-1-2-21 16,1 5-41-16,0 23-62 15,4 35-15-15,3-29-21 16,3 1-10-16,6 0-9 16,5-4-2-16,2 0-1 15,4-3-1-15,-4-6 0 16,-4-3-1-16,-8-11-66 0,-4-3-47 15,-11-12-153 1,1-4-178-16,-1-9 287 16</inkml:trace>
  <inkml:trace contextRef="#ctx0" brushRef="#br0" timeOffset="13118.95">11733 8181 1045 0,'4'1'432'0,"7"-4"-194"16,4-3-85-16,8 3 1 15,1 2-23-15,2 1-51 16,2 2-10-16,-1 6-4 16,-4 2-1-16,-4 6-11 15,1 1-3-15,-14 0-3 16,-1 3 2-16,-9-3 2 16,-7 1 0-16,-5-4-6 15,2 0-7-15,-4-2-15 16,-3-4-6-16,0 0-9 15,0-5-5-15,7-2-24 16,1 0-35-16,10-1-89 16,0-1-52-16,4 0-125 15,-1 1 192-15</inkml:trace>
  <inkml:trace contextRef="#ctx0" brushRef="#br0" timeOffset="20832.39">9176 8607 314 0,'-1'-1'180'15,"0"0"-18"-15,0 0 0 16,0 0-32-16,0-1-25 15,0 1-35-15,0 0-8 0,0 0 5 16,0 0 3-16,-1 0 7 16,1 1 3-16,0 0-2 15,0 0-3-15,0 0-10 16,0 0-8-16,0 0-11 16,0 2-6-16,0 4-9 15,0-1-4-15,0-2-6 16,1 0-1-16,0 1-3 15,0-2 0-15,1 3 1 16,0-3 1-16,1 1 2 16,2 0-1-16,8 5 0 15,3-3 1-15,31 3 5 16,-25-16 0-16,2-1 5 16,2-2 0-16,-5-2-2 15,0 3-1-15,-6 5-6 16,-5 0-4-16,-5 4-4 15,-2 0-1-15,-2-2 1 0,0 2-2 16,0 0-17-16,-2 0-34 16,1 0-114-16,0 0-89 15,-4-1 142-15</inkml:trace>
  <inkml:trace contextRef="#ctx0" brushRef="#br0" timeOffset="26394.22">8695 9370 469 0,'-3'-6'267'0,"-11"-26"7"16,11 26-69-16,0 5-4 16,0-1-29-16,2 1-62 15,0 1-25-15,1 0-20 16,-1 0-4-16,1 23 3 15,0 33 2-15,0-18-6 16,1 5-5-16,1 2-16 0,0-2-7 16,1-2-12-16,0-4-3 15,-1-8-4-15,4-3-1 16,-3-7-4-16,1-5 0 16,-1-4-16-16,-1-7-61 15,0-5-170-15,1-5 157 16</inkml:trace>
  <inkml:trace contextRef="#ctx0" brushRef="#br0" timeOffset="26635.99">8674 9562 1001 0,'-2'2'406'0,"3"0"-245"15,3 2-4-15,-4-4-18 16,0 0-27-16,12 3-42 15,11 1-10-15,30 4-13 16,-26-8-6-16,-1 0-15 16,-2 0-7-16,2 0-7 15,0 2-3-15,-15-2-2 16,2 3 0-16,-2 0-48 16,-9-3-51-16,8 0-149 15,-3-4-164-15,-2-6 254 16</inkml:trace>
  <inkml:trace contextRef="#ctx0" brushRef="#br0" timeOffset="26934.98">9049 9362 705 0,'-5'-9'342'0,"4"7"-54"15,-4 0-75-15,2 7-23 16,2-5-29-16,0 0-72 16,0 26-16-16,-6 41-19 15,1-23-3-15,2 3-19 16,2 1-9-16,4-9-11 16,-2-2-3-16,4-8-4 15,0-15-1 1,2 1 0-16,3 7 0 0,5-2-7 15,-7-12-39-15,1-8-126 16,2-8-124-16,7-17 171 16</inkml:trace>
  <inkml:trace contextRef="#ctx0" brushRef="#br0" timeOffset="27232.98">9330 9362 900 0,'2'-14'403'16,"-6"12"-140"-16,1 1-62 0,1 3-23 16,1-2-38-16,1 2-78 15,-1 23-22-15,0 40-15 16,-1-27-3-16,3 6-10 15,2 1-2-15,5-3-5 16,2-2-2-16,-1-8 0 16,1-6 0-16,-2-8 1 15,-1-4-16-15,-6-14-116 16,0 2-87-16,-2-20 124 16</inkml:trace>
  <inkml:trace contextRef="#ctx0" brushRef="#br0" timeOffset="27538.41">9312 9305 761 0,'17'-15'365'0,"-6"10"-31"16,3-1-172-16,6 6 2 0,1 0-19 16,5 7-69-16,2 0-22 15,-4 3-20-15,-7 0-2 16,0 3-3-16,-4 2-4 15,-2 3-2-15,3 6 0 0,-17-2 6 16,-1 3 3-16,-10-2 6 16,-3 0 0-16,-3-3 1 15,2-4 0 1,0-7-4-16,-9-3-4 0,10-6-11 16,-6-1-8-16,4-2-23 15,10 1-36-15,5-1-106 16,5 1-77-16,12-3 134 15</inkml:trace>
  <inkml:trace contextRef="#ctx0" brushRef="#br0" timeOffset="28011.53">10143 9393 1035 0,'6'-13'442'16,"-1"0"-251"-16,-2 5 13 0,-1 5-29 15,-4 3-34-15,-4 3-50 16,-5 2-19-16,-10 4-41 16,-1 7-7-16,-9 2-10 15,1 1-3-15,3 0-3 16,2-4-2-16,12-1 1 16,0-3 2-16,13-1-1 15,0-1 0-15,2-2-3 16,2 1-1-16,4 2 3 15,1 0 0-15,7 0 3 16,10-1-1-16,0-1-2 16,8-1-2-16,0-1 0 15,-4 0-2-15,-4 1-6 16,-3 0-46-16,-6-2-119 16,-4 1-93-16,-7-5 147 15</inkml:trace>
  <inkml:trace contextRef="#ctx0" brushRef="#br0" timeOffset="28239.36">10029 9693 728 0,'-8'15'410'0,"7"-8"-41"16,2-4-172-16,6 1 8 0,5 1-41 16,0 3-27-16,6-2-33 15,-1-5-16-15,4-1-32 16,2 0-14-16,0 0-23 15,-1 6-7-15,-1 1-71 16,0 0-55-16,0 1-173 16,0-2 170-16</inkml:trace>
  <inkml:trace contextRef="#ctx0" brushRef="#br0" timeOffset="28530.51">10523 9697 1168 0,'-12'-1'461'0,"11"-3"-247"0,-4 0-19 15,5 2 17-15,0 0-37 16,-2 2-93-16,1 0-33 15,0 0-33-15,-2 13-6 16,-1 16-9-16,-1 31-1 16,9-20-1-16,0 2-2 0,10 5 0 15,-2-3 1-15,5-7 0 16,-2-5-1 0,-3-11-38-16,3-5-52 0,-5-9-136 15,-4-8-125-15,2-17 216 16</inkml:trace>
  <inkml:trace contextRef="#ctx0" brushRef="#br0" timeOffset="28815.17">10537 9649 1121 0,'0'-2'454'0,"12"-2"-277"15,1 0-17-15,7 6-9 16,4 1-33-16,2 1-33 15,1 2-11-15,-2 1-12 16,0 1-6-16,-3 3-19 0,-4 1-8 16,-8 3-2-1,-8 2-1-15,-9 0 4 0,-6 4 0 16,-9-5-4-16,-1 0-2 16,-4-6-9-16,-1-5-2 15,5 0-14-15,3-3-23 16,8 0-73-16,4 1-53 15,8-3-127-15,5 2 165 0</inkml:trace>
  <inkml:trace contextRef="#ctx0" brushRef="#br0" timeOffset="29849.8">11486 9253 668 0,'-4'-9'377'0,"0"3"-105"16,4 2-48-16,-2 5-17 15,1 0-98-15,0-1-38 16,-1 8-45-16,1 21-7 15,2 44 1-15,3-25-1 16,1 4-7-16,4-3-4 0,-2-6-3 16,4-6 0-16,-5-10 1 15,-4-7 1-15,-1-8 7 16,-1-3 3 0,-2-8-3-16,1-1-5 0,-9-9-21 15,4-4-9-15,1-9-11 16,2-4-1-16,8-6 10 15,-1-1 3-15,7 1 8 16,3 5 2-16,6 5 8 16,3 3 12-16,2 13 20 15,-1 3 9-15,-3 7 13 16,-3 5-2-16,-5 8 4 16,-2 5 0-16,-7 3-2 15,-3 2 0-15,-7 0-9 16,-2-2-5-16,-7-2-7 15,-1-3-5-15,-1-7-8 16,1-3-2-16,2-7-9 16,0-1-34-16,5-4-84 0,2-3-62 15,7-5-235-15,8-1 259 16</inkml:trace>
  <inkml:trace contextRef="#ctx0" brushRef="#br0" timeOffset="30208.24">11816 9434 1063 0,'0'1'447'15,"-2"7"-252"-15,-2 7-7 0,-2 3-35 16,3 4-31-16,3 0-50 16,1-1-17-16,6-4-25 15,4-2-10-15,5-2-8 16,4-3 0-16,2-4 0 15,-4 0-1-15,-2-7-1 16,0-3-1-16,-7-4-1 16,6-7 2-16,-11-4 3 15,-2-3 1-15,-6-3 6 16,-2-2 1-16,-3 4 0 16,-8 4-2-16,9 5-7 15,-12 5-3-15,6 6-11 16,4 3-8-16,-2 11-34 15,9 2-47-15,4 3-113 0,6 0-85 16,12-5 173-16</inkml:trace>
  <inkml:trace contextRef="#ctx0" brushRef="#br0" timeOffset="31113.24">12095 9422 897 0,'-4'-2'405'15,"0"0"-220"-15,-3 2-49 16,3 0-5-16,2 0-43 16,-3 0-9-16,5 0-9 15,0 0 0-15,0 0 2 16,0 0 3-16,-1 0 4 15,0 0-2-15,0 0-19 16,0 0-11-16,0 0-20 16,0 0-8-16,1 0-9 15,0 0-3-15,0 0-1 16,0 4-2-16,2 10 0 16,0 0-1-16,12 32 0 15,-8-27-1-15,0-2-2 16,4 0-1-16,1-3-2 0,2-2 0 15,6-5-1-15,-1-1 1 16,4-8-5-16,0-5 0 16,-1-7-58-16,-2-4-25 15,-2 0-32-15,-3-3-6 0,-4 1 60 16,-4 1 28-16,-5 2 41 16,-1 5 11-16,-1 2 11 15,-1 4 15-15,-1 2 24 16,1 2 3-16,2 2 3 15,0 0-5-15,0 5-14 16,1 17 3-16,5 29-5 16,-1-26-8-16,1-4-16 15,0-1-8-15,4-4-7 16,0-3-3-16,2-6-2 16,-3-3-4-16,-3-6-70 15,1-3-44-15,-1-11-97 16,4-1-52-16,-1-6-35 15,2-1-1-15,-1 3 91 16,1 3 58-16,0 5 149 16,-1 2 92-16,-4 8 106 15,-1 3 28-15,3 3 14 0,-4 6-23 16,-2 4-40-16,-2 1-16 16,0 5-18-16,0 0-14 15,2-1-40-15,1-1-14 16,-2-5-33-16,2-4-11 15,-3-2-9-15,1-5-2 16,0-1-4-16,-1-1-6 0,0 0-9 16,0 0-5-16,1-6-5 15,4-9 3-15,10-28 5 16,-8 29 2-16,-1 5 2 16,1 1-1-16,7 5 1 15,-5 1 0-15,2 4 0 16,-1 4 0-16,-3 3 2 15,2 1 0-15,1 5-3 16,4 0-29-16,4-2-112 16,4-2-75-16,8-7-230 15,1-4 269-15</inkml:trace>
  <inkml:trace contextRef="#ctx0" brushRef="#br0" timeOffset="31543.39">12920 9496 686 0,'-9'-10'426'0,"4"-1"-20"16,-5 0-141-16,4 2-5 16,-1 5-65-16,-6 4-42 15,-2 4-69-15,-4 6-28 16,0 7-35-16,4 1-10 16,4 3-11-16,7 2-2 15,6-4-4-15,0-2-2 0,5-5 0 16,4-4-1-16,1-8 3 15,3-1 0-15,-1-13 0 16,6-5-20-16,0-11-40 16,-3-2-12-16,-3-4-7 15,-10-1 19-15,-6 5 44 16,2 1 13-16,0 8 17 16,0 5 6-16,-3 4 30 15,-4 6 13-15,-2 8 15 16,4 3 5-16,5 14-16 15,0 3-3-15,-1 12-2 16,-2 5-1-16,-2 8-2 16,8 0-4-16,9-4-13 15,0-5-9-15,2-8-12 16,3-6-5-16,-3-9-6 16,-1-7-3-16,3-5-44 15,-4-3-48-15,3-5-116 0,0-3-90 16,1-4 181-1</inkml:trace>
  <inkml:trace contextRef="#ctx0" brushRef="#br0" timeOffset="32241.14">13062 9562 795 0,'-1'0'446'0,"0"0"-135"0,0 0-45 16,0 2-24-16,1-2-72 15,0 0-28-15,0 0-51 16,16-1-22-16,29-21-35 16,-29 2-11-16,-2-3-10 15,-3 1-3-15,-7 1-2 16,-4 4 3-16,-6 3 3 16,-3 3-1-16,-3 4 0 15,-5 1-2-15,3 3-5 16,-1 5-3-16,-1 4-5 15,5 7-3-15,3 8-5 16,3 3-1-16,8 5 0 16,2-2 1-16,7-3-5 15,4-4-3-15,7-5-12 16,3-4-24-16,3-7-35 0,3-1-21 16,3-7-34-16,-2-2-5 15,1-6-10-15,0-3 9 16,-9-2 47-16,-5-2 33 15,-14-1 67-15,-6-1 25 16,-7 3 60-16,-3 2 30 16,-5 8 33-16,1 5 2 0,-3 6-34 15,0 11-22-15,4 6-35 16,2 6-10-16,7 3-18 16,3-4-8-16,3-4-13 15,7-5-3-15,0-8-1 16,5-4-1-16,1-9 0 15,-3-6-2-15,2-9-10 16,3-4-11-16,-10-7-10 16,1 0-2-16,-6-4 7 15,-7 0 10-15,3-3 10 16,-1 9 6-16,0 9 11 16,4 6 16-16,-2 14 20 15,-3 1 5-15,-2 10 13 16,-1 8-4-16,5 14-4 15,4 7 0-15,4 4-10 0,3-1-7 16,2-6-13 0,4-6-7-16,4-9-12 0,0-5-4 15,8-9-47-15,-5-5-71 16,8-8 74-16</inkml:trace>
  <inkml:trace contextRef="#ctx0" brushRef="#br0" timeOffset="32899.37">14039 9524 986 0,'4'0'452'16,"4"-4"-207"-16,-3-5-69 15,1-5 3-15,-4-6-59 0,-2-4-33 16,-6-2-22-16,-6 5 0 15,-5 6-11-15,3 6-8 16,-7 6-16-16,10 5-5 16,0 0-15-16,-5 11-5 15,-2 7-4-15,12 7 0 16,3 3 1-16,1 2 2 16,6-1 4-16,1-3 2 0,3-5 3 15,2-5 2-15,-3-8-1 16,2-4-1-16,3-9-4 15,4-4 0-15,3-13-4 16,-1-5 0-16,0-9-4 16,-5-6-1-16,2-1 0 15,-3-2 0-15,-10 4 4 16,1 3 2-16,-4 10 3 16,-2 5 0-16,-1 13 1 15,-1 7-3-15,-1 4-7 16,-1 13-3-16,2 7-3 15,2 7 0-15,3 15 6 16,3 1 1-16,6 0 2 16,2-5 1-16,7-13-3 15,-1-7 0-15,3-8-5 16,0-5-52-16,3-7-133 16,0-1-72-16,-2-7 140 0</inkml:trace>
  <inkml:trace contextRef="#ctx0" brushRef="#br0" timeOffset="33196.64">14268 9556 1261 0,'4'1'534'0,"8"1"-300"16,28 4-4 0,-26-13-35-16,3-2-55 0,1-5-72 15,3-2-19-15,-1-4-25 16,0 1-5-16,-11-1-5 15,-6 2 0-15,-4 4 2 16,-4 1 1-16,-2 5 1 16,-4 0-2-16,-6 5-6 15,-1 4-4-15,-2 8-6 16,2 7-5-16,5 8-3 16,2 3-1-16,7 4 4 15,6-1 2-15,6-3 3 16,2-3 1-16,8-10-2 15,-1-2-5-15,2-9-47 16,-1-4-59-16,2-3-152 16,4-4 83-16,7-7 79 0</inkml:trace>
  <inkml:trace contextRef="#ctx0" brushRef="#br0" timeOffset="33647.14">14540 9572 1115 0,'-4'6'491'16,"2"-2"-243"-16,0 1-7 0,1-5-41 16,1 0-40-16,0 0-68 15,19-2-18-15,29-21-30 16,-27 1-15-16,-7-1-12 16,-3 3-3-16,-8 1 1 15,-4 0 1-15,-8 2 4 16,-7 0-1-16,-4 5-3 15,-1 2-2-15,1 7-8 16,8 2-2-16,3 5-6 16,4 5-4-16,5 11-1 15,0 7 1-15,3 7 4 16,0 5 2-16,6 3 0 16,2 0 0-16,4 0 1 15,0 1 1-15,-7-10 2 16,1 1 0-16,-7-7 4 15,-1-6 2-15,-5-2 8 16,-5-7 4-16,-2-6-12 0,-3-4-28 16,2-7-110-16,-1-2-76 15,6-9-405-15,13-6 396 16</inkml:trace>
  <inkml:trace contextRef="#ctx0" brushRef="#br0" timeOffset="33888.89">14747 9448 1219 0,'8'-6'491'0,"-3"11"-253"15,0 3-33-15,-3 9-9 16,-2 5-43-16,-1 4-91 16,-1 1-19-16,2-1-13 15,0-3-7-15,1-9-11 16,0-4 1-16,-2-8 6 15,0 1 4-15,-4-3 1 16,4-1-2-16,0 0-12 16,0 0-8-16,-2-5-12 15,-5-14-6-15,2-30-28 16,11 26-21-16,5 2-62 16,1 2-39-16,3 5-89 15,0 7-90-15,7 8 224 16</inkml:trace>
  <inkml:trace contextRef="#ctx0" brushRef="#br0" timeOffset="34419.83">14873 9500 563 0,'55'36'322'15,"-42"-28"10"-15,-5-1-79 0,3-7-50 16,2-1-32-16,-4-8-73 16,4-2-16-16,-2-5-13 15,-1-5-12-15,-1-1-21 16,-5 0-5-16,-6 2-1 15,-4 5 1-15,-6 6-2 16,1 3 2-16,-1 4-6 16,0 2-2-16,2 6-1 15,4 2-3-15,3 9 1 16,1 3 4-16,2 6 6 16,1 5 4-16,3-1 6 15,4-1 0-15,4-7-6 16,4-3-6-16,3-10-15 15,4-3-8-15,8-11-7 16,-1-3-30-16,5-11-58 16,-2-3-28-16,-4-2-43 15,-2 2 10-15,-9 1 56 16,-6-1 32-16,-12 5 59 0,-4-2 34 16,-6 7 60-16,-2 3 22 15,-3 7 24-15,1 2-1 16,0 5-23-16,1 4-17 15,1 9-24-15,1 4-17 16,5 3-28-16,3-1-7 16,4 1-10-16,6 1 0 15,6-2-3-15,1-2-1 0,8-7-2 16,3-3-3-16,6-6-13 16,3-4-45-16,6-9-126 15,1-8 43-15,16-13 56 16</inkml:trace>
  <inkml:trace contextRef="#ctx0" brushRef="#br0" timeOffset="35147.12">16105 9408 578 0,'2'-40'337'0,"-7"29"13"16,-5 0-65-16,-9 3-45 0,-4 1-43 15,-5 2-90-15,12 4-20 16,1 1-21-16,-8 0-4 16,-1 3-17-16,12 5-13 15,7 4-22-15,3 7-6 16,10 3-4-16,0 1 2 0,5-1 3 16,1-1 3-16,5-1 7 15,2-2 4 1,2-2 14-16,-4 1 5 0,-4-3 7 15,-6-2 4-15,-9 0 15 16,-3-2 3-16,-8 0 2 16,-4-3-5-16,-5-2-27 15,3-1-10-15,-5-5-30 16,5-1-37-16,11-4-94 16,-5-3-59-16,11 1-122 15,-1-3-70-15,17-1 249 16</inkml:trace>
  <inkml:trace contextRef="#ctx0" brushRef="#br0" timeOffset="35378.93">16240 9385 782 0,'4'-12'407'0,"-3"10"-9"15,0 2-164-15,0 7-52 0,-1-7-14 16,0 13-66-16,-1 15-28 15,-1 46-20-15,2-32-8 16,3-2-21-16,4 0-7 16,4-9-12-16,1-4-2 0,-1-7-3 15,0-9-2-15,-5-8-81 16,-2-2-42-16,-7-8-138 16,-2-5-120-16,-5-7 251 15</inkml:trace>
  <inkml:trace contextRef="#ctx0" brushRef="#br0" timeOffset="35632.14">16245 9357 774 0,'18'-8'426'15,"1"3"-56"-15,7-1-166 16,2 5-5-16,-1 1-43 16,0 0-27-16,-9 5-19 15,-5-1 1-15,2 8-13 16,-4 7-10-16,-4 3-22 15,-7 3-12-15,-8 3-15 16,-2 0-4-16,-7-7-3 16,1-1-3-16,-8-10-6 0,0-2-7 15,-3-6-55 1,7 0-38-16,5-2-92 0,7-1-55 16,12-1-116-16,9-3 206 15</inkml:trace>
  <inkml:trace contextRef="#ctx0" brushRef="#br0" timeOffset="36067.6">16761 9478 896 0,'4'2'414'0,"-4"-2"-80"15,0 0-45-15,0-2-15 16,-1 1-40-16,0 0-129 15,-3-16-32-15,-15-33-28 16,6 30-14-16,-2 2-12 16,-2 5-4-16,2 9-9 15,-2 4-5-15,2 4-10 16,1 6-3-16,0 8-3 16,1 3 1-16,3 11 6 15,2 1 2-15,6-7 8 16,3-2 3-16,4-11 6 15,1-3 2-15,4-4-1 16,0-3 1-16,2-5-3 0,1-3-1 16,0-3-2-16,1 1-2 15,1 1-1-15,-1 1-1 16,-3 5 7-16,-2 1 4 16,-3 7 8-16,-2 0 0 15,0 1-4-15,-3 0-7 16,0-4-57-16,1-1-52 0,4-4-114 15,3 0-74-15,3-8 175 16</inkml:trace>
  <inkml:trace contextRef="#ctx0" brushRef="#br0" timeOffset="36453.92">16846 9419 806 0,'11'0'457'16,"-1"4"-29"-16,1 8-192 15,-2 3 0-15,-7 8-50 16,-3 1-47-16,-1 1-47 16,-3-2-18-16,6-5-28 15,-1-4-12-15,-4-7-6 16,4-6-2-16,-4-2-13 16,-2-5-8-16,12-7-17 0,-3-2-9 15,4-7 0-15,3-3 3 16,-2 0 8-16,2 1 5 15,0 7 4-15,2 4 1 16,-3 7 4-16,-2 4 5 16,1 4 19-16,-1 6 8 15,-2 7 11-15,-4 4 0 16,1 5-4-16,0 0-2 0,0-4-8 16,5-3-2-16,-2-7-14 15,-3-3-5-15,-2-6-32 16,-1-2-43-16,1 0-119 15,0-1-58-15,0 1-135 16,2-1 219-16</inkml:trace>
  <inkml:trace contextRef="#ctx0" brushRef="#br0" timeOffset="36808.58">17129 9404 791 0,'7'-1'443'16,"2"2"-47"-16,1 3-137 15,-1 1 20-15,-5 8-41 16,-1 0-45-16,-5 6-68 16,0 3-27-16,-4-4-44 15,0 1-15-15,1-9-16 16,-1-3-4-16,2-5-2 0,-3-2-3 16,2-4-9-16,-1-4-7 15,5-4-13-15,2-3-1 16,7-4 3-16,1 1 3 15,4 0 6-15,-1 5 2 16,-1 4 2-16,0 5 0 16,-3 4 0-16,3 0 4 0,-2 9 6 15,-2 2 3-15,-3 7 5 16,-2 5 2-16,-2 0-3 16,0 0-1-16,-2-4-3 15,1-3-2-15,0-6-4 16,1-2-2-16,-1-8-51 15,0 0-57-15,1-9-143 16,3-3-34-16,5-2 161 16</inkml:trace>
  <inkml:trace contextRef="#ctx0" brushRef="#br0" timeOffset="37012.64">17447 9472 1099 0,'12'15'544'15,"0"3"-206"-15,-3 1-81 16,-4 1 1-16,-3 0-98 0,0-3-54 16,-2-5-57-16,3-2-21 15,-3-8-28-15,-1-2-38 16,-1-4-109-16,1 3-59 16,0 0-194-16,-1-8 243 15</inkml:trace>
  <inkml:trace contextRef="#ctx0" brushRef="#br0" timeOffset="37647.28">17448 9320 1167 0,'7'1'487'0,"-3"4"-294"16,-2-3-18-16,2 3-39 16,1-2-54-16,6 0-57 15,5 2-6-15,3 0-8 16,0 0-1-16,-1 5 11 15,0 5 8-15,-1 6 19 16,-4 3 6-16,-2 4 3 16,-5-2 1-16,0-4-6 15,-3 0-3-15,-2-8-12 16,-1-3-8-16,0-5-10 16,0-5-3-16,0-1-6 15,0-1-4-15,0 0-5 0,0 0-3 16,0 0-1-16,3-7 0 15,1 0 1-15,0 1 1 16,-3 3 0-16,5-1 0 16,0 1 1-16,2 0 0 15,2 3 1-15,3 1 2 16,33 6-1-16,-24-4 0 16,4-4-1-16,0-3-1 0,5-2 0 15,-5-3 0-15,-4 1 0 16,-3-1 3-16,-11 1 7 15,-3-2 3-15,-8-1 5 16,-6 0 3-16,-9 0-4 16,4 2-5-16,-2 7-1 15,0 3-4-15,5 9-4 16,1 8-1-16,3 12-2 16,1 8 1-16,4 9 6 15,-1 1 2-15,5 0 7 16,0-1 2-16,3-9 4 15,1-2 0-15,-3-8 1 16,1-5 0-16,-8-5 3 16,-3-5 4-16,-9-4 1 15,-2-5-1-15,-1-4-12 16,0-3-9-16,4-5-47 16,3 0-36-16,5-7-99 15,0-2-56-15,5-1-44 0,4-4 149 16</inkml:trace>
  <inkml:trace contextRef="#ctx0" brushRef="#br0" timeOffset="38008.22">18572 9279 1245 0,'0'10'478'0,"-2"11"-320"16,-4 5-15-16,-6 17-9 16,4 5-38-16,6 1-59 0,4 2-12 15,11-15-7-15,1-9-5 16,5-10-10-16,1-10-1 16,3-10-66-16,0-5-47 15,-5-10 69-15</inkml:trace>
  <inkml:trace contextRef="#ctx0" brushRef="#br0" timeOffset="38448.3">18467 9399 1099 0,'9'-4'475'15,"-2"2"-281"-15,6 1-58 16,7 1 5-16,5-1-60 15,6-2-21-15,-2-1-19 16,1 0-7-16,-2 2-14 16,0 4-4-16,-2 2-7 15,-2 4-2-15,-1 4-2 16,0-2-1-16,-2 5 9 16,1 4 11-16,-6-1 21 15,-7 3 9-15,-7-2 11 16,5-3 2-16,-7-5 4 15,0-3 8-15,-2-5 10 16,-7-3-6-16,1-1-16 0,3-4-16 16,0-4-30-16,2-1-9 15,3-5-13-15,4-2-5 16,3-2-6-16,6-3-8 16,1 0-57-16,1 1-36 15,3 4-79-15,-2 2-38 0,-3 5-53 16,-1 6-42-16,-5 5 214 15</inkml:trace>
  <inkml:trace contextRef="#ctx0" brushRef="#br0" timeOffset="38972.03">19017 9496 636 0,'0'3'353'0,"6"-1"-3"16,2-2-107-16,-1-5-42 15,4-5-40-15,5-7-85 16,-1-4-25-16,-2-3-29 16,-2 1-5-16,-7 4 2 15,0 2 2-15,-8 3 7 16,-4 1 2-16,-7 5-3 0,2-1 6 16,-1 10-2-1,1 5 0-15,5 8 1 16,1 10-4-16,3-1 8 0,4 6 6 15,2 3 15-15,5-6 4 16,8-3 1-16,3-6-5 16,9-9-19-16,1-3-8 15,6-7-16-15,1-3-5 16,0-8-3-16,2-1-3 0,-6-5 0 16,-6 0-2-16,-7 1 2 15,-10 1 3-15,-10-1 2 16,-9 3 2-16,-9 2 0 15,2-2-2-15,-2 11-4 16,7 2 0-16,1 7-3 16,3 11 2-16,3 7 3 15,3 3 5-15,4 3 7 16,2 0 3-16,10-5 7 16,-1-3-2-16,7-5-5 15,3-2-3-15,4-4-8 16,0-1-5-16,-4-7-18 15,-1-1-45-15,-5-4-135 16,3-4-63-16,12-4 141 16</inkml:trace>
  <inkml:trace contextRef="#ctx0" brushRef="#br0" timeOffset="118488.33">9888 11232 563 0,'50'-20'304'0,"-48"16"-29"15,-2-1-39-15,-5-3-22 16,2 1-31-16,-4-5-58 15,2 1-19-15,-6 2-22 16,-4 1-15-16,-2 3-25 0,-6 3-11 16,2 2-16-16,2 4-6 15,-3 7-9-15,3-1-2 16,4 6-2-16,2 1 0 16,5 2 1-16,5 6 2 15,5 3 5-15,5 1 0 16,6-1 1-16,2-5-1 0,6-5-1 15,4-2 1-15,0-8 0 16,-1 0 1-16,-1-7-1 16,-2-3-5-16,-1-10-96 15,4-2-82-15,6-7 107 16</inkml:trace>
  <inkml:trace contextRef="#ctx0" brushRef="#br0" timeOffset="118654.15">10106 11218 601 0,'-3'-1'329'0,"3"10"-25"16,0 5-44-16,1 7-28 15,0 0-28-15,1 5-72 16,2-2-29-16,1-3-50 16,0-2-19-16,3-10-34 15,0-3-39-15,-2-6-122 0,1 0-102 16,-1-8 155-16</inkml:trace>
  <inkml:trace contextRef="#ctx0" brushRef="#br0" timeOffset="118845.63">10092 11105 1081 0,'2'3'446'16,"2"1"-297"-16,2 0-8 0,0 2-52 15,3 0-89-15,6-4-243 16,5 0 175-16</inkml:trace>
  <inkml:trace contextRef="#ctx0" brushRef="#br0" timeOffset="119105.34">10305 11156 844 0,'8'14'445'15,"1"4"-169"-15,-4-3-31 16,3 2-33-16,1 6-88 16,7 3-32-16,-6-1-40 15,4-2-11-15,-5-7-9 16,-6-4-8-16,0-5 0 0,-3-4 4 16,-5-3 4-16,-4-2 2 15,0-5-8-15,-4-3-6 16,1-7-11-16,-1-4-7 15,7-7-6-15,4 1-4 16,9 1-3-16,5 4-1 0,3 12-4 31,-7 6-40-31,1 0-122 0,23-17-97 0,12 11 156 16</inkml:trace>
  <inkml:trace contextRef="#ctx0" brushRef="#br0" timeOffset="119427.52">10686 11162 751 0,'-1'-5'420'16,"0"3"-74"-16,-3-6-114 15,-1 3-15-15,-1-5-58 16,-3 3-39-16,-3 6-53 15,-1 0-9-15,-1 11-26 16,-3-4-6-16,2 8-7 16,4 5-3-16,1 1-7 0,6 5-2 15,4 5-3-15,1-4-3 16,8 0-1 0,1-3 0-16,7-7-2 0,-1-4-1 15,6-6-58-15,1-5-57 16,5-6-148-16,-1-5-112 15,-1-5 233-15</inkml:trace>
  <inkml:trace contextRef="#ctx0" brushRef="#br0" timeOffset="119783.35">10855 11185 706 0,'1'-8'374'0,"-4"7"-77"16,-1 3-32-16,-1 11-44 15,0 4-33-15,3 6-51 16,0 3-25-16,3-6-49 15,4 3-17-15,5-6-30 16,2-4-7-16,1-4-7 16,1-5 0-16,0-6-4 15,3-3-16-15,-3-8-37 16,0-2-12-16,0-1-31 16,-2-3 14-16,-4 4 41 15,-5 3 14-15,-3 5 51 16,5 3 12-16,-5 5 14 0,8 0 8 15,-6 4 13-15,-4 4 0 16,11 4 2 0,-10 5-8-16,8-3-23 0,-3-1-12 15,-4-5-22-15,10-3-13 16,3-5-76-16,8-4-57 16,5-9-139-16,-5-3-82 0,-4-4 225 15</inkml:trace>
  <inkml:trace contextRef="#ctx0" brushRef="#br0" timeOffset="119906.65">11144 11245 389 0,'32'-29'282'0,"-29"33"57"16,-1 2-51-16,2 6-45 15,-2 3-14-15,-2 4-49 16,1 2-35-16,1-2-63 16,3-2-34-16,5-6-35 15,1-5-40-15,5-8-147 16,-3-3-110-16,-3-4 160 15</inkml:trace>
  <inkml:trace contextRef="#ctx0" brushRef="#br0" timeOffset="120087.86">11164 11031 848 0,'-7'7'475'0,"7"-4"59"16,0-2-268-16,2 8-84 0,3-1-19 15,-1 1-103-15,3 3-37 16,3-1-39-16,2-1-52 16,6-6-161-16,3 1-111 0,1-7 198 15</inkml:trace>
  <inkml:trace contextRef="#ctx0" brushRef="#br0" timeOffset="120292.72">11487 10973 1215 0,'-9'10'509'0,"6"12"-293"15,4 8-21-15,-5 10-50 16,1-1-43-16,2 5-61 16,2-5-15-16,6-2-11 15,6-3-8-15,2-13-7 16,1-3-30-16,3-10-101 15,4-6-78-15,4-3 118 16</inkml:trace>
  <inkml:trace contextRef="#ctx0" brushRef="#br0" timeOffset="120475.75">11322 11137 1104 0,'0'0'541'0,"0"1"-140"15,5 0-184-15,-5-1-21 16,4 2-65-16,16 1-53 0,36 3-57 16,-31-11-6-16,5-1-95 15,7 2-80-15,7 4 100 16</inkml:trace>
  <inkml:trace contextRef="#ctx0" brushRef="#br0" timeOffset="120739.38">11726 11284 1604 0,'-13'-10'634'0,"6"2"-415"16,0 2-21-16,6 5-50 0,2-1-61 15,10 2-87-15,5 1-24 16,9-2-126-16,5 1-94 16,13-3 146-16</inkml:trace>
  <inkml:trace contextRef="#ctx0" brushRef="#br0" timeOffset="121110.81">12375 11023 897 0,'0'-5'518'0,"-22"-8"64"15,-5 0-297-15,-5 6-87 16,-4 2-31-16,-3 5-100 15,4 3-23-15,6 7-20 16,3 0-9-16,12 3-16 16,7 3-9-16,9 1-8 15,8 2-1-15,9 4 5 16,2 0 3-16,1-9 8 31,-11-7 5-31,1 1 12 0,33 19 5 0,-1-3 6 16,-4 1-1-16,-26-9 6 15,-4-2 8-15,-17-1 13 0,-5-1 2 16,-13-1-5-16,-2-2-11 16,3-6-19-16,0-1-5 15,9-4-68-15,3-1-64 16,8 0-162-16,4-6-108 0,11 7 237 16</inkml:trace>
  <inkml:trace contextRef="#ctx0" brushRef="#br0" timeOffset="121468.07">12553 11370 1270 0,'3'6'565'0,"-3"-6"-266"16,0-1-14-16,-1 0-79 15,0 0-68-15,-4-27-103 16,-3-36-19-16,9 20-15 15,2-1-2-15,4 2-6 16,0 6 0-16,6 10 0 16,-1 4-1-16,2 8 1 15,-1 3-3-15,-3 10-2 16,1 7-1-16,-3 13 2 16,-1 7 4-16,0 13 3 0,2 1 1 15,-1 5 3-15,4 0-1 16,5-8 0-16,-1-6 1 15,1-12-15-15,-3-4-52 16,-5-11-143-16,-5-1-85 0,-5-2 164 16</inkml:trace>
  <inkml:trace contextRef="#ctx0" brushRef="#br0" timeOffset="121624.45">12528 11211 1225 0,'-7'-4'507'0,"14"6"-246"16,6 0-69-16,10 1-12 16,4-3-39-16,6-1-82 15,1 1-20-15,1 0-23 16,0-2-61-16,5 2-170 16,1-3-117-16,-6 7 180 15</inkml:trace>
  <inkml:trace contextRef="#ctx0" brushRef="#br0" timeOffset="121825.15">12894 11091 1310 0,'3'4'540'16,"8"0"-302"-16,6-1-27 15,2-2-29-15,2-1-55 0,-5 0-85 16,-3 0-16-16,11-1-15 15,5 1 1-15,-2-4-80 16,0 1-65-16,-12-3-194 16,-4 3 190-16</inkml:trace>
  <inkml:trace contextRef="#ctx0" brushRef="#br0" timeOffset="122030.26">12981 11095 945 0,'-4'15'516'15,"5"6"-150"-15,-1 3-61 16,0 4-17-16,3 8-101 16,-3 0-52-16,4 4-66 15,0-2-21-15,0-4-27 16,1-4-8-16,2-7-19 16,-1-4-39-16,4-7-118 15,0-2-91-15,2-10 148 16</inkml:trace>
  <inkml:trace contextRef="#ctx0" brushRef="#br0" timeOffset="122440.4">13883 10950 1300 0,'-9'2'532'16,"-1"1"-326"-16,-4 6-66 15,-11 2 3-15,-6 2-61 16,-2 4-38-16,1-3-30 16,0 6-4-16,7-2-1 15,4-6 0-15,11 8 6 16,5-9 3-16,6 3 6 16,6 6 3-16,6-7 0 0,5 2-1 15,3-4-5-15,3 1-4 16,3-4-5-1,-3-2-2-15,3-1-46 0,-1-1-57 16,-7 0-160-16,-6 1-317 16,-26 4 373-16</inkml:trace>
  <inkml:trace contextRef="#ctx0" brushRef="#br0" timeOffset="122608.46">13661 11286 1069 0,'-5'-3'463'0,"5"7"-166"15,4 1-55-15,6 2-10 16,4-1-28-16,3 0-92 16,0 0-30-16,0 0-42 15,0 0-15-15,5-2-157 16,8 1-97-16,11-2 136 16</inkml:trace>
  <inkml:trace contextRef="#ctx0" brushRef="#br0" timeOffset="122935.38">14119 11276 1318 0,'-14'-37'514'15,"13"37"-307"-15,-2 4-16 0,2 17-3 16,-2 6-37-16,2 13-88 16,1 9-15-16,0 2-13 15,1 0-11-15,3-10-13 16,2-6-4-16,0-13 3 16,3-6-43-16,-3-6-127 15,0-8-67-15,-3-9-291 16,2-11 321-16</inkml:trace>
  <inkml:trace contextRef="#ctx0" brushRef="#br0" timeOffset="123161.96">14075 11248 968 0,'6'-16'436'0,"14"12"-131"15,3 2-66-15,1 3-9 16,2 1-13-16,2 5-58 15,1-3-26-15,-4 2-41 0,-3 7-17 16,-10 1-34-16,-6 2-10 16,-7 3-7-16,-9-1 1 15,-9 0 0-15,-4-1-3 16,-9-5-6-16,1-1-12 0,4-4-31 31,1 0-29-31,8-5-85 0,5-2-41 0,10-1-120 16,5-3-76-16,11-1 243 15</inkml:trace>
  <inkml:trace contextRef="#ctx0" brushRef="#br0" timeOffset="123777.48">14809 11092 1207 0,'-1'-4'523'0,"1"1"-264"16,5-1-69-16,9 0-9 16,4 0-56-16,8-1-46 0,0 7-30 15,1 4-3-15,-8 3-11 16,-9 2-8 0,-5-6-12-16,0 1-4 0,10 17 0 15,-9 2 0-15,0-1 4 16,-10-10 1-16,-8-2 1 15,-1-2 1-15,-7-6-4 16,0 3-2-16,16-4-6 31,2-2-3-31,1 1-9 0,0-2-3 0,1 0 0 16,0 0 0-16,4 8 7 16,18 3 2-16,22 26 1 15,-29-27 0-15,-4 1 2 16,2 0 1-16,-11-2 6 15,-2 1 5-15,-9-2 6 16,-9 0 2-16,-3-1-3 16,-4-2-4-16,2-4-7 15,-3-1-4-15,2-2-22 0,13-5-54 16,14 2-123-16,6-2-71 16,17 3-57-16,2 2 175 15</inkml:trace>
  <inkml:trace contextRef="#ctx0" brushRef="#br0" timeOffset="124253.25">15242 11212 1083 0,'-1'-1'472'0,"-1"-1"-148"15,1 1-54-15,0 0-42 16,0 0-25-16,0 0-106 16,-1 0-43-16,2 0-29 15,2 0-4-15,18 0-84 16,30 0-80-16,-25 4-474 16,0 8 409-16</inkml:trace>
  <inkml:trace contextRef="#ctx0" brushRef="#br0" timeOffset="124695.25">15706 11017 1019 0,'-6'-14'438'16,"-7"-1"-237"-16,-1 4-22 15,-8 9-33-15,-6 1-52 16,-3 9-57-16,1 6-5 0,0 0-6 16,13 6-3-16,7-4-7 15,7 1 0-15,13 7 4 16,-2-3 1-16,14 7 2 15,-1-3 0-15,4-3 3 16,4-3 5-16,2-3 15 16,3 4 7-16,-2-4 5 15,-2 2-1-15,-12-3-7 16,-2-1-3-16,-13-1-2 16,-5 1 3-16,-14-1-1 15,-1-1-3-15,-10-4-13 16,0-4-8-16,5-5-63 15,2-4-56-15,9-4-130 16,4-1-86-16,8 0 191 16</inkml:trace>
  <inkml:trace contextRef="#ctx0" brushRef="#br0" timeOffset="125010.62">15888 11382 1139 0,'22'-1'504'16,"-12"-3"-209"-16,-9-5-34 16,6-8-58-16,-11-3-53 0,4-13-104 15,3-2-25-15,-3-1-12 16,3-2-2-16,-1 4-4 16,-2 2-1-16,7 8-4 15,-6 5-2-15,5 12-4 16,5 4-3-16,-3 7 1 15,0 6 0-15,0 8 6 16,-1 6 0-16,5 8 2 16,8 0 2-16,-3 2 0 15,1-5 1-15,-2-1 0 16,-1-4 1-16,-3-8-12 16,2-2-44-16,-9-8-124 15,-4-5-80-15,-3-1 145 16</inkml:trace>
  <inkml:trace contextRef="#ctx0" brushRef="#br0" timeOffset="125177.98">15899 11207 802 0,'7'-7'441'0,"-5"7"20"0,1-4-198 16,10 5-70-16,2 2-16 15,5-3-82-15,4 1-36 16,1-2-24-16,-1-4-52 0,2 3-162 15,1 3 157-15,2 0-42 16</inkml:trace>
  <inkml:trace contextRef="#ctx0" brushRef="#br0" timeOffset="125409.2">16160 11039 1328 0,'0'8'523'0,"5"-8"-261"16,4 0-78-16,5-5-32 16,6 3-7-16,5-5-88 15,5 2-12-15,5 3-17 16,-1-4-9-16,0 4-10 16,-6 1-24-16,-8-4-99 15,-8 3-66-15,-6-1-172 16,-1 0 206-16</inkml:trace>
  <inkml:trace contextRef="#ctx0" brushRef="#br0" timeOffset="125606.2">16264 11022 876 0,'-8'2'426'16,"4"6"-116"-16,2 3-31 16,0 1-30-16,4 7-37 0,-1 4-76 15,2 4-24-15,1 9-36 16,0 1-13-16,1 4-20 15,-1-3-10-15,4-6-13 16,-1-6-8-16,3-8-7 16,-3-3-14-16,2-5-78 15,-4-1-49-15,1-4-120 16,0 1 146-16</inkml:trace>
  <inkml:trace contextRef="#ctx0" brushRef="#br0" timeOffset="147981.43">10249 12193 745 0,'-1'-1'365'0,"0"0"-126"15,-2-4-3-15,1 2-46 16,1 1-27-16,0 1-47 16,0-1-23-16,-1 1-31 15,1 0-17-15,1 0-16 16,6-2-4-16,19-1-6 16,30 1-3-16,-27 12-6 0,-2-2 0 15,-4 6-2-15,-3 2 0 16,-6-2 2-16,0 4 2 15,-14-3 5-15,-1 2 2 16,-16 1 0-16,-3-2-1 0,2 0-4 16,-7-3-2-16,4-2-2 15,0-3-1-15,2-2-1 16,4-1-2-16,6-3-4 16,2 0-2-16,7-1-11 15,2 0-4-15,8 4-2 16,4-2 0-16,10 2 11 15,6 1 2-15,5-2 4 16,-6 2 1-16,-2 1 0 16,-5 2 1-16,-9 3 6 15,2 1 6-15,-13 3 11 16,-1-5 6-16,-7 3 5 16,-4-4-2-1,1 0-4-15,-13 3-3 0,-10 3-8 16,-2-7-2-16,8-7-6 15,3 3-3-15,6-2-6 16,8 0-3-16,6 2-27 16,4-5-50-16,9-6-125 0,8 1-88 15,17-15 169-15</inkml:trace>
  <inkml:trace contextRef="#ctx0" brushRef="#br0" timeOffset="148219.82">10621 12201 895 0,'-8'-3'440'15,"6"9"-110"-15,1 8-118 16,0 6-10-16,1 10-45 16,0 3-48-16,0 5-55 15,1 1-14-15,2-5-15 16,1 0-7-16,2-10-8 15,-1-6-3-15,-1-5 3 16,-2-6-31-16,0-7-86 16,-2-1-46-16,0 0-138 15,0-4-107-15,0-21 265 16</inkml:trace>
  <inkml:trace contextRef="#ctx0" brushRef="#br0" timeOffset="148481.62">10586 12236 874 0,'0'-12'386'0,"8"5"-160"0,5 1-12 16,6 5-6-16,-1 1-22 16,2 4-53-16,1 3-25 15,0 5-33-15,0 7-14 16,-3 7-17-16,0 6-7 16,-6 6-13-16,-3-2-5 0,-7 3-2 15,-3-4-2-15,-8-8 4 16,-3 3 3-16,-10-12 4 15,-2-2 0-15,-2-3-5 16,0-10-3-16,6-1-11 16,2-2-17-16,10-3-65 15,3 0-45-15,11-4-113 16,6-2-62-16,10-4 186 16</inkml:trace>
  <inkml:trace contextRef="#ctx0" brushRef="#br0" timeOffset="148708.25">10929 12277 1115 0,'-5'-4'485'0,"3"3"-210"16,0 2-46-16,2-1-34 16,0 0-46-16,0 16-73 0,5 39-23 15,-1-21-24-15,-4 2-2 16,6-4-17-16,-6-1-4 15,4-5-3-15,7-9 7 16,-5-8-97-16,-1-6-61 16,-2-6-151-16,-3-4-368 15,2-16 458-15</inkml:trace>
  <inkml:trace contextRef="#ctx0" brushRef="#br0" timeOffset="149144.46">10929 12221 1050 0,'7'5'471'0,"-4"12"-199"16,1 3-24-16,0 7-26 15,1 2-58-15,3-3-86 16,-2-2-22-16,9-8-22 16,1-4-9-16,3-7-8 15,3-3-2-15,-4-10-3 16,3-6 0-16,-1-9-4 15,2-3-2-15,-7-3-6 16,-3 2-5-16,-2 4 0 16,-4 2-2-16,-1 6 5 15,-2 5 2-15,-2 9-1 16,-1 2 0-16,-2 11 8 0,-2 4 10 16,-1 11 25-16,1 3 9 15,-1 7 8-15,2 0-4 16,3 1-15-16,1-5-7 15,2-6-15-15,1-1-4 0,0-8-6 16,0-1-2-16,0-7-4 16,-2-4-2-16,2-2-40 15,-1-5-40-15,-3 0-114 16,0 0-82-16,0 0 170 16</inkml:trace>
  <inkml:trace contextRef="#ctx0" brushRef="#br0" timeOffset="150070.18">11961 12132 571 0,'0'-2'362'16,"-6"1"-83"-16,-1-2-43 16,1 3-32-16,-8 3-87 15,-2 4-26-15,-3 6-24 16,-10 2-5-16,1 4-10 15,3-3-2-15,0 0-1 16,4-2 0-16,9-1 1 16,2 1 1-16,6 2-4 15,2-3-3-15,6 1-7 0,4 1-6 16,6 1-1-16,2-1 0 16,7-2-1-16,3-3 0 15,4-6-6-15,2 1-5 16,-7-4-6-16,-4 1-3 15,-4 0-45-15,-4-2-58 16,-5-1-174-16,3-2-383 0,3-4 428 16</inkml:trace>
  <inkml:trace contextRef="#ctx0" brushRef="#br0" timeOffset="150278.6">11786 12446 911 0,'-5'5'457'15,"5"-4"-149"-15,6 7-66 16,0-3 1-16,10 3-46 16,0 1-37-16,4-2-52 15,3 3-23-15,-5-3-36 16,5-3-12-16,-8-3-19 16,-2 0-5-16,3-1-23 15,2-3-49-15,4 3-129 16,5 1-83-16,5 1 153 15</inkml:trace>
  <inkml:trace contextRef="#ctx0" brushRef="#br0" timeOffset="151341.53">12675 12301 812 0,'-12'-8'347'0,"-20"-21"-117"16,28 28-51-16,2 3-12 15,2 6-15-15,3 6-62 16,1 7-18-16,5 5-8 16,-1 1 1-16,6 1-8 15,0-6-6-15,1-3-11 16,2-1-3-16,-3-5-4 16,0-5 0-16,-3-8 1 15,-3-1 2-15,0-12 3 16,1-1-2-16,2-8-6 15,-2-5-7-15,2-1-11 16,-1-1-4-16,-2 2-5 16,5 4-7-16,-7 6-135 0,2 3-94 15,1 7 139-15</inkml:trace>
  <inkml:trace contextRef="#ctx0" brushRef="#br0" timeOffset="151669.59">12950 12407 656 0,'6'18'329'0,"5"-13"6"16,-2 1-83-16,2-8 7 15,3-1-16-15,0-6-103 16,0-7-41-16,2-1-53 16,-1-6-15-16,-4 2-11 15,0-2-4-15,-6 1-1 16,-5 4 1-16,-4 5-2 15,-7 3-4-15,-3 7-11 16,2 4-7-16,-6 8-7 16,7 6-1-16,-1 8 2 15,5 1 3-15,7 4 3 16,-4-3 3-16,11-4 2 16,-3-4 0-16,5-7-2 15,6-4 1-15,5-6-55 16,5-1-51-16,6-8-149 15,2 2-119-15,-5-5 235 0</inkml:trace>
  <inkml:trace contextRef="#ctx0" brushRef="#br0" timeOffset="151881.89">13279 12295 567 0,'-1'-10'329'16,"-2"1"14"-16,-1 1-58 0,-1 5-32 15,-1 3-21-15,-2 2-65 16,-1 6-30-16,-1 5-47 15,0 2-20-15,5 5-35 16,0-1-13-16,6 0-14 16,4 0-5-16,3-2-4 15,4-1-2-15,5-2-1 16,4-2-15-16,6-4-88 16,5-1-62-16,1-11 98 15</inkml:trace>
  <inkml:trace contextRef="#ctx0" brushRef="#br0" timeOffset="152116.35">13545 12140 1323 0,'-4'10'540'0,"-1"11"-347"0,0 7-26 15,-5 14-39-15,3 3-54 16,9 2-50-16,2-2-6 16,11-9-8-16,3-5-5 0,-1-13-5 15,8 0-25-15,-2-18-92 16,0-1-70-16,-3-13 105 16</inkml:trace>
  <inkml:trace contextRef="#ctx0" brushRef="#br0" timeOffset="152796.59">13473 12244 1182 0,'2'3'479'0,"5"5"-307"16,-2 1-10-16,7 0-26 15,2-2-48-15,9 0-53 16,1-3-10-16,5-2-10 15,-1-2-4-15,4-1-3 16,-1-2-1-16,-5 0-3 16,-2 1-1-16,-10 3-1 15,-2 1-2-15,-5 3-1 0,-5 3-1 16,-4 7 1 0,-1 5 1-16,-2 4 2 0,3 1 3 15,2-4 1-15,3-2 4 16,4-4 11-16,2-4 2 15,4-3 1-15,4-1-3 16,3-6-10-16,2-4 0 0,-3-8-2 16,0-4 0-16,-4-5-17 15,-6 0-8-15,-6 0-15 16,-10 2-15-16,-10 2-10 16,-10 1 2-16,-6 7 11 15,-1 0 14-15,8 5 24 16,8 2 3-16,9-2 0 15,4 3-2-15,5 0 1 16,5 3 2-16,-5-3 5 16,0 0 4-16,8 2 1 15,11 3-1-15,36 12 8 16,-24-11 5-16,3 4 13 16,-5 1 6-16,-2 6-6 15,-7-1-5-15,-4 3-11 16,-3-1-5-16,-6-5-2 15,5 0 3-15,-5-8 10 0,0-3 7 16,-9-2 9-16,-9-3 1 16,-1-6-9-16,4-2-10 15,8-8-16-15,7-4-5 16,5-3-6-16,2 0-3 16,1 3-1-16,2 3-1 0,4 7 3 15,0 4-43-15,-2 7-126 16,-6 3-189-16,1 5 220 15</inkml:trace>
  <inkml:trace contextRef="#ctx0" brushRef="#br0" timeOffset="153411.43">12151 12607 541 0,'-11'-34'346'15,"11"33"37"-15,0 1-169 16,3 3 1-16,-3-3-23 16,0 1-22-16,3 27-45 0,3 36-22 15,-3-26-35-15,0-1-21 16,0-6-27-16,0-5-6 16,0-6-2-16,-2-4-16 15,-1-10-62-15,0-3-46 16,-1-6-139-16,0 2-97 15,-1 0 221-15</inkml:trace>
  <inkml:trace contextRef="#ctx0" brushRef="#br0" timeOffset="153648.23">12118 12568 723 0,'19'-1'402'15,"3"2"-105"-15,3 6-37 16,-2-4-11-16,0 6-67 15,-1 3-40-15,-3 4-66 16,-5 2-23-16,-10 2-22 16,-4-3-3-16,-10-1 2 15,-3 1 3-15,-5-5-2 16,-2-2-3-16,-3-6-5 16,0-1-31-16,5-3-89 15,4-1-62-15,12-3-25 16,6 0 89-16</inkml:trace>
  <inkml:trace contextRef="#ctx0" brushRef="#br0" timeOffset="154606.35">14767 12243 893 0,'6'-9'405'16,"-6"3"-130"-16,0-2-37 0,-6-1-10 15,-4-1-32 1,-4 6-86-16,-4 3-26 0,-1 3-34 16,-2 6-16-16,2 4-19 15,3 2-10-15,6 6-14 16,6-3-5-16,6 1-3 15,7 0 2-15,7 0 7 16,2 1 3-16,5-1 7 16,0-2 4-16,-2 0 7 15,4-3 1-15,-5-2 0 16,-3 2-1-16,-10-4 4 16,-7 1 4-16,-9-6 8 15,-5-3 0-15,-1-1-7 16,2-3-13-16,4-4-66 15,4-2-39-15,7-8-78 16,6 1-35-16,6-6-26 16,8 2 2-16,-1 3 46 15,6 0 41-15,0 6 82 16,-4 4 36-16,-3 1 77 0,-3 3 27 16,-6 3 59-16,-1 0 27 15,1 10 19-15,-7 2 2 16,-4 5-9-16,-4 3-13 15,0-5-50-15,3-2-25 16,7-2-46-16,2-5-17 16,4-6-16-16,0-2-1 0,1-9 1 15,-2-1 1-15,-4-5-1 16,3 0-2-16,-8 0 0 16,1 3-1-16,0 4-2 15,2 5-2-15,-2 4-7 16,-1 1-1-16,-2 0 0 15,0 0 2-15,0 13 6 16,2 6 0-16,10 25-2 16,-1-27 3-16,1-12-83 15,4-4-57-15,0-12-160 16,2-8 168-16</inkml:trace>
  <inkml:trace contextRef="#ctx0" brushRef="#br0" timeOffset="155012.42">15232 12074 1189 0,'4'17'526'0,"-2"11"-247"0,-2 6-38 16,1 7-42-16,0 3-51 16,3-3-70-16,3 0-17 15,5-8-23-15,-1-8-13 16,0-13-11-16,-3-2-2 0,-5-10 9 15,-3-1 2-15,-1-5-1 16,0 5-2-16,0 0-20 16,-2-18-8-16,7-29-12 15,7 28-3-15,6 5 2 16,4 2 4-16,0 5 7 16,1 4 3-16,-8 2 4 15,-2 2 3-15,2 7 8 16,-9 2 7-16,-1 8 13 15,-2 0 2-15,-11 1-4 16,5-1-4-16,-8-3-9 16,0-3-2-16,3-5-11 15,-5-2-31-15,8-4-106 16,-3-2-72-16,9-5-170 16,4-2 224-16</inkml:trace>
  <inkml:trace contextRef="#ctx0" brushRef="#br0" timeOffset="155351.26">15679 12125 1149 0,'-2'-5'538'0,"-10"10"-208"0,-2 0-67 16,-5 5-82-16,-2 2-55 15,5-1-78-15,0-2-18 0,10 0-17 16,6 2-7-16,4 0-6 15,6 4 1-15,2 1 5 16,2-1 5-16,4-1 8 16,2-1 4-16,0-1 5 15,1-1 4-15,-5-1 1 16,-4 1 0-16,-7-1-5 16,-5-1-1-16,-6 3-3 15,-4-2-2-15,-7-2-4 16,0-1-5-16,1-6-42 15,2-1-38-15,7 1-107 16,1-1-71-16,6-2-176 16,1-1 255-16</inkml:trace>
  <inkml:trace contextRef="#ctx0" brushRef="#br0" timeOffset="155813.54">15767 12292 1278 0,'15'33'544'16,"-15"-30"-254"-16,8 4-97 15,3-1-6-15,7-4-49 16,6-2-61-16,6-6-49 16,-5-6-8-16,0-8-7 15,2 0-3-15,-15-3-15 16,2 1-9-16,-11 3-8 15,-3 4-3-15,-6 2 9 16,-5 2 7-16,-4 6 1 16,-3 4-1-16,8 7 2 15,-2 6 3-15,1 6 9 16,11 3 7-16,-1 5 6 0,4 3 2 16,6 1-3-16,-5-4-4 15,7-1-7-15,0-9-3 16,1-9-18-16,7-5-41 15,4-12-111-15,6-2-80 0,7-13 142 16</inkml:trace>
  <inkml:trace contextRef="#ctx0" brushRef="#br0" timeOffset="155979.23">16186 12105 899 0,'-2'18'451'16,"1"8"-178"-16,-4 13-69 15,2 3-18-15,3-2-92 16,2 0-39-16,9-11-33 16,1-6-8-16,4-6-8 15,0-8-27-15,-2-6-91 16,-4-4-69-16,-5-8 103 16</inkml:trace>
  <inkml:trace contextRef="#ctx0" brushRef="#br0" timeOffset="156145.57">16102 12140 1294 0,'0'-2'533'15,"6"6"-299"-15,3 2-37 16,4 4-23-16,4 2-55 16,2-5-77-16,4 5-59 15,6-3-161-15,1-4-77 0,7 3 133 16</inkml:trace>
  <inkml:trace contextRef="#ctx0" brushRef="#br0" timeOffset="156454.4">16431 12259 916 0,'5'-1'434'0,"0"5"-70"15,1 0-76-15,0 0-65 16,3 1-25-16,3-3-123 0,6 1-28 15,1-3-135-15,5-3-87 16,14-1 108-16</inkml:trace>
  <inkml:trace contextRef="#ctx0" brushRef="#br0" timeOffset="156781.25">16956 12170 1296 0,'-48'-41'587'16,"29"39"-250"-16,-5 0-155 15,-3 2-18-15,4 4-77 16,2-1-47-16,9 4-34 16,6 0-3-16,8 5-2 15,4 3-1-15,5 6-1 16,4 2 1-16,0 0 1 15,6 0 2-15,-1-4 4 16,-1 0 2-16,-1-4 5 16,-5 2 3-16,-3-4 9 15,-5-2 7-15,-6 0 13 16,-5-3-1-16,-9-2-7 16,-4-2-11-16,3-4-83 15,0-4-52-15,12-6-112 0,7-2-60 16,5-3-150-16,1 2 266 15</inkml:trace>
  <inkml:trace contextRef="#ctx0" brushRef="#br0" timeOffset="157514.85">17029 12243 942 0,'2'-1'453'0,"2"8"-158"16,-4 2-22-16,0 9-49 15,2 3-52-15,3 0-75 16,4 0-26-16,3-4-35 15,-1-6-9-15,0-7-11 16,3-4-2-16,-1-6-2 16,2-5-17-16,-1-4-35 15,-3-3-11-15,-2-2-11 16,-2 0 11-16,-5 3 30 16,-1 2 9-16,1 8 9 15,-1 1 3-15,-1 9 9 16,1 2 11-16,-1-5 28 15,-1 1 14-15,1 21 10 16,0 29-5-16,3-30-25 16,1-2-12-16,4-8-18 0,2-4-6 15,2-7-40-15,2-4-33 16,-2-2-78-16,1-1-47 16,2-4-74-16,-3-1-14 15,-4 3 34 1,-3 5 43-16,0 0 112 15,12-16 47-15,-4 5 94 0,0 1 47 0,-4 11 78 16,-2 3 36-16,-1 8 27 16,-3 2-10-16,-2 5-36 15,0 1-25-15,-6-4-67 16,5-1-31-16,-2-6-38 16,2-5-12-16,2-3-18 15,-3 1-18-15,1 1-44 16,0 0-13-16,6-12-2 15,-4 0 16-15,30-24 38 16,-19 30 10-16,-2 4 10 16,-1 2 7-16,-4 4 33 15,-10 5 16-15,2 4 36 16,-2 2 12-16,5 2-7 16,5 0-7-16,-2-3-25 15,1-2-18-15,-6-6-21 16,5-1-7-16,1-7-10 0,4-2-12 15,0-7-31 1,1-2-12-16,6-1-10 0,-3 3 8 16,-2 8 23-16,1 5 12 15,-7 7 10-15,-5 1 5 16,1 5 8-16,-2-2-1 16,1-2-3-16,5 0 16 0,5-7-161 15,5-3-82-15,11-5 137 16</inkml:trace>
  <inkml:trace contextRef="#ctx0" brushRef="#br0" timeOffset="157994.18">18527 12120 794 0,'5'-24'392'0,"3"12"-35"16,-5-1-79 0,-3 9-21-16,-5 5-18 15,-10-1-104-15,-9 5-55 0,-3 2-58 16,1 1-7-16,3 7-4 16,4-3-5-16,8 1 0 15,-4-2 1-15,14 1 8 16,0 6 5-16,6 0 6 15,11 2 4-15,-2-1-2 16,3-4-3-16,0-5-9 16,4 1-4-16,1-7-35 15,-1 0-61-15,1-2-133 16,-4-1 134-16</inkml:trace>
  <inkml:trace contextRef="#ctx0" brushRef="#br0" timeOffset="158145.35">18370 12372 1096 0,'4'7'522'15,"3"-1"-217"-15,1 1-64 0,5-2 3 16,4 1-87-16,-5-2-53 16,2 0-58-16,3-4-16 15,1 0-92-15,4 0-90 16,11-3 97-16</inkml:trace>
  <inkml:trace contextRef="#ctx0" brushRef="#br0" timeOffset="158578.96">18822 12395 1325 0,'39'-15'549'0,"-45"15"-327"0,2 9-17 15,4 16-30-15,0 8-55 16,-1 11-63-16,-3 0-15 0,5 6-20 16,12-4-3-16,2-5-7 15,-3-4-4-15,-2-14 2 16,-2-4-23-16,-8-12-88 15,1-2-57-15,2-7-120 16,-13-8-39-16,8-5-136 16,-6-2 282-16</inkml:trace>
  <inkml:trace contextRef="#ctx0" brushRef="#br0" timeOffset="158817.63">18826 12447 1035 0,'18'-11'446'0,"9"10"-233"15,2 3-12-15,-3 6-14 16,-5-1-16-16,-2 2-16 16,-4 1-7-16,-3 3-27 15,-2-2-19-15,-12 3-36 16,-3 0-15-16,-6 4-22 16,-6-2-5-16,3-1-7 15,-1-3-4-15,-5-7-29 16,1 1-32-16,-1-4-84 0,0 0-54 15,6-2-105-15,3 0 171 16</inkml:trace>
  <inkml:trace contextRef="#ctx0" brushRef="#br0" timeOffset="159608.51">19836 12135 980 0,'7'-11'435'0,"-3"5"-170"15,-5 4-39-15,-9 2-24 0,-2 2-48 16,-14-1-80-16,2-1-23 16,0 6-12-16,1 4-4 15,7 5-9-15,2 0-4 16,9 4-4-16,5-2-2 15,9 4 0-15,5 1 1 0,9-1 3 16,4 0 2-16,5-4 5 16,-2 1 2-1,-4-2 1-15,-2 2 0 0,-13-2-4 16,4-2 2-16,-19 0 1 16,-9-5 1-16,-9-1 1 15,-10-2-5-15,5-6-31 16,0-5-29-16,13-3-76 15,2 0-42-15,12-4-70 16,3 1-27-16,13-2-28 16,2-2-5-16,14 3 51 15,-1 1 51-15,-4 2 95 16,2 1 77-16,-17 3 123 16,-2 4 41-16,1 6 79 15,-7 1 6-15,1 10-18 16,5-1-16-16,-10 8-45 15,3 2-28-15,3-3-58 16,-3-3-23-16,11-8-34 0,-3-7-8 16,6-7-4-1,3-4 0-15,0-7-4 0,2-1-3 16,-3-3-5-16,-5-2 0 16,-7 1 5-16,-5-1 6 15,-2 5 6-15,-3 1 1 16,-1 9 0-16,3 3 2 0,0 4-3 15,0-2-3-15,1 0-4 16,1 19-3-16,8 29-2 16,-1-26 1-16,2-9-1 15,0-6-15-15,2-7-116 16,0-8-82-16,3-13 123 16</inkml:trace>
  <inkml:trace contextRef="#ctx0" brushRef="#br0" timeOffset="160054.01">20269 12007 950 0,'10'16'539'16,"-5"-1"-34"-16,1 14-261 16,-4 5-12-16,2 5-72 15,1 2-49-15,-2-1-35 16,1-3-12-16,-3-7-21 0,1-4-9 15,-2-8-15-15,-4-4-2 16,-2-7 1-16,-5-2 0 16,2-4 0-16,1-1-2 15,1-3-7-15,1-5-5 0,3-5-8 16,4-2-5-16,9-1-4 16,3 0-1-16,8 4-1 15,2 4 0-15,3 5 5 16,-1 1 2-16,-4 3 5 15,-3 3 2-15,-9 6 3 16,-2 1 0-16,-5 4 5 16,-2 3 2-16,-6 1 4 15,-4-2 0-15,-9-2-2 16,-5-4-3-16,3-4-36 16,3-5-43-16,3-3-119 15,6-1-72-15,4-2-127 16,5 2-85-16,13 0 309 15</inkml:trace>
  <inkml:trace contextRef="#ctx0" brushRef="#br0" timeOffset="160566.65">20564 12269 551 0,'19'-22'378'0,"-5"2"100"16,-4 3-114-16,-10 5-38 0,-2 5-19 15,-2 2-90-15,-4 4-56 16,1 4-89-16,1 4-24 15,3 5-31-15,3 0-4 16,3 1-5-16,3 1 0 0,5 3-1 16,1-1 1-16,-2 1 1 15,1 0-1-15,-2 0 1 16,-1-1-1-16,-4-3-1 16,-4-2 4-16,-4-4 7 15,-6-7 4-15,-5-3 2 16,-3-2-5-16,-2-5-19 15,2 2-11-15,8 0-15 16,7 0-7-16,10 5 3 16,7 1 1-16,7 4 10 15,2 3 6-15,4 2 8 16,0-3 4-16,2-1 1 16,2-4 0-16,5-3 0 15,-6-4 0-15,-1-3 1 16,-2 0 1-16,-11-1 0 15,-4-1 1-15,-10-2 2 16,-4 0-1-16,-13 0 1 16,6 3 0-16,-3 5-4 0,1 1-1 15,8 6-9-15,-3 3-2 16,2 11 2-16,2 5 5 16,1 11 7-16,1 2 6 15,5-2-2-15,2-1-3 16,1-12-4-16,8-5-10 0,0-12-103 15,12-7-78-15,3-15-216 16,-1-3 238-16</inkml:trace>
  <inkml:trace contextRef="#ctx0" brushRef="#br0" timeOffset="160740.63">21057 12125 1251 0,'-6'23'504'0,"-4"17"-308"15,1 0-35-15,7 7-13 16,5-6-39-16,14-9-56 16,2-3-15-16,9-15-19 15,-2-6-28-15,1-12-93 16,-3-5-61-16,-6-5-191 16,-8-1 213-16</inkml:trace>
  <inkml:trace contextRef="#ctx0" brushRef="#br0" timeOffset="160882.17">21001 12224 1165 0,'-8'-6'494'0,"3"6"-232"0,4 1-53 15,11 4-43-15,5 1-43 16,13-3-88-16,1 0-25 16,3-3-107-16,4 0-76 0,3 3 102 15</inkml:trace>
  <inkml:trace contextRef="#ctx0" brushRef="#br0" timeOffset="161090.67">21316 12282 1388 0,'0'0'587'0,"0"0"-309"16,2 2-63-16,6 1-52 15,3 0-57-15,12-1-83 16,14-3-62-16,-19-4-151 16,4 0-94-16,2 2 152 15</inkml:trace>
  <inkml:trace contextRef="#ctx0" brushRef="#br0" timeOffset="161404.67">21738 12162 1324 0,'-13'-15'591'0,"-7"0"-275"16,-1 1-39-16,0 7-57 15,1-1-59-15,5 8-81 16,3 5-23-16,3 2-30 16,2 6-7-16,6 6-7 15,1 2-3-15,4 3-4 16,2 0 0-16,5-1-1 15,1 0 2-15,2 1 2 16,-2-5 2-16,-3-2 3 16,-1 0 0-16,-7-7 3 15,-1 0 3-15,-8-5 2 16,-3-3-2-16,-2-4-7 16,0-2-24-16,3-2-88 15,5-1-63-15,5-2-139 16,5-1-62-16,6-2 228 15</inkml:trace>
  <inkml:trace contextRef="#ctx0" brushRef="#br0" timeOffset="162161.51">21861 12207 954 0,'15'-3'448'0,"-2"8"-106"15,-13 5-37-15,5 5-21 0,-6 5-33 16,-3 0-115-16,8 1-36 15,-4-5-57-15,0-1-15 16,5-4-15-16,1-1-4 0,7-6-1 16,-4-5-2-16,-3-4-1 15,3-4-2-15,1-4-13 16,2 1-5-16,-2 0-6 16,0-1 1-16,-7 3 12 15,-1 3 5-15,-6 3 3 16,1 3-1-16,-2 3-5 15,3 2 1-15,2-4 3 16,0 0 3-16,2 12 6 16,0 4 0-16,4 27-3 15,-4-34-2-15,7-4-2 16,6-4-21-16,0-6-81 16,2-4-59-16,0-7-119 15,-2-1-39-15,2-2-50 16,-4 2-12-16,-3 1-7 15,-2 2 60-15,-3 4 217 0,-1 3 141 16,2 4 246-16,-3 6 52 16,0 4 12-16,-1 5-26 15,-2 4-48-15,-2-1-26 16,-1 2-77-16,0 0-39 16,0-5-61-16,-1-4-21 15,4-7-14-15,0-1-4 0,0-8-26 16,3-1-21-16,3-2-41 15,3 0-13-15,3-1 3 16,1 4 15-16,-1 2 31 16,0 3 12-16,0 3 18 15,-3 2 20-15,-1 6 39 16,-3-1 16-16,-1 3 31 16,2 0-2-16,2-1-28 15,0-2-15-15,2-4-32 16,4-3-10-16,1-5-6 15,1-2-2-15,5-2-4 16,-8-1-2-16,3 1-5 16,0-2-2-16,-12 5 0 15,9 2-2-15,-7 4-1 16,-5 3 1-16,7 1 1 16,-5 3 1-16,-3-2 2 15,3 0-16-15,-3 0-95 16,0-5-50-16,8-1-138 15,2-4 80-15,9 5 128 0</inkml:trace>
  <inkml:trace contextRef="#ctx0" brushRef="#br0" timeOffset="178604.28">10379 13342 389 0,'1'0'264'16,"-1"0"-3"-16,0 0-64 0,0 0-2 15,0 0-40-15,0 0-19 16,0 0-23-16,3 1-6 15,-3-1-19-15,2 2-12 16,-1-2-22-16,-1 0-9 16,1 4-5-16,2 9-2 0,-1 7 3 15,27 29 1-15,-28-22-1 16,3 3 0-16,-3 5-10 16,0-2-3-16,4-3-11 15,-4 0-4-15,3-9-3 16,-3-4-1-16,4-3-2 15,2-6 1-15,-5-3 0 16,-2-1 1-16,-3-3-38 16,2-2-41-16,0 0-120 15,0 0-89-15,-1-9 170 16</inkml:trace>
  <inkml:trace contextRef="#ctx0" brushRef="#br0" timeOffset="178907.48">10350 13341 769 0,'-3'-7'357'0,"3"1"-107"16,0 2-50-16,8 4-6 15,4 0-27-15,5 2-53 0,3 3-14 16,3 5-28-16,3 2-8 16,-3-1-21-16,2 3-10 15,5 2-10-15,-2 0-3 16,2 2-4-16,-7-5-1 0,-7 4 1 15,-4 1 1-15,-11 6 5 16,-3 2 1-16,-11-2 2 16,-1 0 0-16,-7-5-2 15,-5-3-1-15,1 0-5 16,-1-5-4-16,5-2-6 16,6-1-4-16,10-3-13 15,2 0-49-15,3-4-135 16,6-1-84-16,15-2 154 15</inkml:trace>
  <inkml:trace contextRef="#ctx0" brushRef="#br0" timeOffset="179147.21">10771 13313 1181 0,'-3'2'479'0,"2"6"-273"16,1 6-27-16,1 12-35 0,2 9-32 16,0 7-65-16,3-2-13 15,0 1-9-15,-1-4-4 16,3-2-5-16,-2 1-3 0,-2-10-5 16,1-5-17-1,-2-10-136-15,-1-5-80 0,1-8 127 16</inkml:trace>
  <inkml:trace contextRef="#ctx0" brushRef="#br0" timeOffset="179344.58">10786 13535 643 0,'7'-12'381'0,"-1"9"92"16,5 1-213-16,4 3-28 15,2-1-7-15,6 2-81 16,1 0-33-16,-2-2-46 15,-4 3-17-15,-3-2-25 16,-2 3-4-16,2 2-107 16,2-5-65-16,-3 2-164 15,4-6 173-15</inkml:trace>
  <inkml:trace contextRef="#ctx0" brushRef="#br0" timeOffset="179579.93">11027 13338 1264 0,'0'8'527'0,"-3"5"-306"16,3 2-2-1,0 2-16-15,-2 22-52 0,2 11-64 16,0-2-20-16,5-7-29 16,-3-4-9-16,5-6-12 15,-2-3-4-15,-3-10-4 16,3-4-1-16,-4-7-2 15,1-3-1-15,1-4-60 16,-1-2-42-16,-2 1-119 16,0 0-75-16,4-10 183 15</inkml:trace>
  <inkml:trace contextRef="#ctx0" brushRef="#br0" timeOffset="180635.26">11442 13400 869 0,'2'-7'410'15,"1"-3"-165"-15,-4-2-12 16,-4-2-37-16,-3 0-37 16,-7-1-41-16,-1 3-12 15,-3 4-27-15,-2 3-16 16,-9 10-31-16,-3 4-13 0,0 11-19 16,0 4-5-16,6 12-1 15,3-2 2-15,12 3 4 16,6 3 3-16,9-9 6 15,6 2 5-15,7-5 8 16,4-4 7-16,3-3 3 16,2-5-3-16,-2-5-6 15,3-1-2-15,1-8-8 16,-2-2-2-16,-2-2 4 16,-4-3-51-16,-6-2-147 15,-6-3 131-15</inkml:trace>
  <inkml:trace contextRef="#ctx0" brushRef="#br0" timeOffset="181138.92">12180 13256 681 0,'3'-1'359'0,"-3"1"-5"16,0 0-69-16,-1 0-65 15,0 0-34-15,0 0-94 16,-19 7-27-16,-36 23-10 16,22-14 2-16,1 3-20 15,2-1-7-15,11-2 2 16,9-1 2-16,4 0-7 15,7-3-4-15,6 3-7 0,-2-1 0 16,15 1 2 0,2 6 3-16,1-10 1 0,4 2 3 15,-1-3-1 1,0-3-2-16,2-1-6 0,-4-1-2 16,-7-5-106-16,-6 0-80 15,-7 0 106-15</inkml:trace>
  <inkml:trace contextRef="#ctx0" brushRef="#br0" timeOffset="181326.94">12019 13601 819 0,'-13'3'423'0,"15"5"5"16,-2 0-159-16,6-2-45 15,1 0-5-15,2 0-96 16,6-1-38-16,4 1-43 15,0-2-16-15,6 0-29 16,2-1-67-16,2-2-168 16,2 0-104-16,1 5 188 15</inkml:trace>
  <inkml:trace contextRef="#ctx0" brushRef="#br0" timeOffset="181653.49">12515 13527 1434 0,'-8'-4'571'0,"3"7"-357"15,2 6-29-15,-2 16-25 16,1 7-49-16,3 15-73 16,1 7-11-16,5 2-13 15,0-3-3-15,4-6-6 16,5-2-2-16,1-16 0 16,0-2-3-16,4-14-65 15,-7-6-62-15,-4-6-141 16,0-9-109-16,-6-8 235 15</inkml:trace>
  <inkml:trace contextRef="#ctx0" brushRef="#br0" timeOffset="181935.48">12537 13565 1002 0,'15'-4'491'15,"5"2"-207"-15,4 3-51 0,-2 5-10 16,3-1-64-16,-2 1-26 15,1 3-36-15,-1 0-13 16,-9 3-34-16,-4 6-13 16,-11 0-11-16,-8 3-2 0,-7 2 0 15,-5-2-2-15,-2-3-6 16,1-3-2-16,1-5-4 16,-3-3-3-16,7-3-16 15,0-4-35-15,7-1-90 16,8-3-64-16,8 2-130 15,5 0 39-15,11 0 171 16</inkml:trace>
  <inkml:trace contextRef="#ctx0" brushRef="#br0" timeOffset="182400.03">13463 13343 1114 0,'-1'-6'482'0,"3"5"-241"16,-5 1-4-16,3 0-31 15,0 0-43-15,0 16-61 16,0 38-15-16,4-17-18 16,-4-5-13-16,-1 2-24 15,4 0-8-15,-2-3-13 16,2 0-3-16,3-4-4 16,-4-5-19-16,0-12-96 15,4-2-60-15,-2-9-172 16,4-2 201-16</inkml:trace>
  <inkml:trace contextRef="#ctx0" brushRef="#br0" timeOffset="182593.38">13475 13468 1113 0,'4'0'488'0,"14"0"-240"16,-4 5-11-16,8 0-32 15,3 1-46-15,-1 1-65 16,4-3-19-16,-6-2-30 15,-2-2-14-15,0 0-19 16,-2 0-14-16,-7 0-95 16,-4 2-68-16,-6-1-147 15,-1-1 175-15</inkml:trace>
  <inkml:trace contextRef="#ctx0" brushRef="#br0" timeOffset="182818.2">13718 13283 964 0,'3'8'473'0,"1"2"-68"15,0 6-104-15,-2 14-63 16,-1 5-28-16,-1 4-109 16,-1 1-36-16,1-5-32 15,2-4-7-15,3-5-12 0,3-2-5 16,-2-9-4-1,1-3-2-15,-2-3-60 0,-1-3-64 16,-1 0-143-16,1-1-92 16,3 1 216-16</inkml:trace>
  <inkml:trace contextRef="#ctx0" brushRef="#br0" timeOffset="183199.96">14176 13317 1281 0,'-6'-10'553'0,"-4"-1"-287"16,-3 3-27-16,-4-1-41 15,-5 1-52-15,-4 5-78 16,-1 3-21-16,-1 12-37 15,10 5-12-15,-2 12-10 16,5 4 2-16,7 6 3 16,0 1 4-16,14 0 3 0,2-3 7 15,5-3 7 1,2-2 2-16,8-7 11 16,3-5 0-16,9-9-2 0,1-3-4 15,2-8-13-15,-2 0-4 16,-2-7-74-16,-1-1-57 15,-8 3-113-15,-7 0 130 0</inkml:trace>
  <inkml:trace contextRef="#ctx0" brushRef="#br0" timeOffset="203199.61">4416 9026 254 0,'3'0'179'16,"1"1"-25"-16,-1 0 50 15,1 18-13-15,30 36-44 16,-30-25-33-16,-1 2-41 16,-1-5-7-16,3-7-11 15,1-1-3-15,1-6-13 16,-2 1-7-16,3-2-12 16,-1-3-3-16,8-6 3 15,4-2 4-15,2-7 12 16,5-11 2-16,4-13-3 15,4-10-5-15,7-13-12 0,2 0-4 16,4-3-4-16,1 3-3 16,4 5-1-16,-4 2 0 15,-10 2-1-15,1 2-1 16,-11 2-1-16,-1 2 0 0,1 7 0 16,-5 3 1-1,-4 6 0-15,-2 4 1 0,-7 5 1 16,-4 3 2-16,-4 5-4 15,-1 3-36-15,-1 1-152 16,-1 0-130-16,1 1 182 16</inkml:trace>
  <inkml:trace contextRef="#ctx0" brushRef="#br0" timeOffset="204345.89">4796 12646 504 0,'8'-30'192'0,"-5"30"-100"16,2 8 14-16,0 1 30 15,2 9 16-15,2 8-19 16,1 4-56-16,-1 5-16 16,-4 8-14-16,5-1-7 15,-2-1-8-15,-1-6-3 0,7-11-6 16,-4-4-2-16,5-5-4 15,-2-7-2-15,0 0-3 16,0-4-1-16,-2-10 5 16,5-4 7-16,6-22 13 15,8-15 3-15,14-22-5 16,3-7-9-16,6-6-12 16,4 10-4-16,0 8-4 15,0 6 0-15,-9 14-2 16,-2 0 1-16,-16 10 1 15,-4 3-1-15,-12 15 0 32,-6 8 1-32,0 0-2 0,12-19 0 0,-1 9-23 15,-5 5-94-15,-11 16 80 16</inkml:trace>
  <inkml:trace contextRef="#ctx0" brushRef="#br0" timeOffset="-208584.72">5084 16191 592 0,'2'-5'283'0,"1"0"-83"16,3 2 13-16,-6 3-7 15,0 0-18-15,0 0-38 16,-1 0-15-16,1 0-14 16,-2 0-7-16,1 0-24 15,0 0-16-15,-1 12-33 16,-19 11-11-16,-36 42-15 15,21-17-4-15,-11 10-5 16,-3 7 0-16,-3 0-2 16,3-1 0-16,9-11-1 15,5-1-1-15,7-13-2 0,5-3 0 16,10-8-5-16,5-11-11 16,7-6-67-16,4-9-48 15,4-15-134-15,4-11-157 16,7-27 276-16</inkml:trace>
  <inkml:trace contextRef="#ctx0" brushRef="#br0" timeOffset="-208287.33">4604 16258 1082 0,'-4'2'431'15,"4"3"-263"-15,-1-5-34 16,1 0 6-16,0 0-21 15,3 5-28-15,10 24-33 16,42 34 1-16,-16-14 2 16,2 9-4-16,10 7-9 15,3 2-7-15,-3-8-8 16,-20-26 2 0,1 0 3-16,9 16 2 0,1 1-2 15,-10-9-2-15,-15-16-4 16,-1-4-4-16,-10-9-3 15,-4-4-1-15,-2-5-4 0,0-3-8 16,0-4-60-16,0 3-46 16,0 0-123-16,1-9 337 15,5-5-126-15</inkml:trace>
  <inkml:trace contextRef="#ctx0" brushRef="#br0" timeOffset="-203392.27">9072 14972 561 0,'-54'-22'294'0,"51"21"-32"16,3-2-48-16,-6 2-22 16,6 1-23-16,0 0-66 15,0 0-23-15,0 0-31 16,0 0-4-16,0 0-5 16,16 8-3-16,31 15-5 15,-22-11-3-15,-2-1-3 16,-1 2-1-16,-5-3-2 15,-3 3 0-15,-6 1 2 16,-5 1 0-16,-4 1-1 16,-6 0 1-16,-5 0-1 15,-2-2 0-15,-3-1-2 16,-4-1-1-16,2-3-4 16,2-3-2-16,2-1-6 15,8-2-3-15,-4-3-10 16,8 2-9-16,7 0-10 0,1 1-1 15,-5-3 3-15,8 1 8 16,11 2 13-16,29 10 6 16,-26-6 9-16,-4 2 5 15,0-1 4-15,-5 2-2 16,-2 3 0-16,-2-3 1 16,-4 2 5-16,-3 0 12 0,-5-2 25 15,-5 0 11-15,-7-1 4 16,-6-3-9-16,-3-1-25 15,-3-3-11-15,2-2-16 16,5-1-7-16,4-3-12 16,5 2-19-16,3 2-89 15,7-1-58-15,12-4-112 16,9-2-76-16,17-8 228 16</inkml:trace>
  <inkml:trace contextRef="#ctx0" brushRef="#br0" timeOffset="-203016.19">9587 14912 1265 0,'-4'-7'538'0,"-5"0"-302"0,-8 7-17 16,1 2-53-1,-4 9-48 1,10-5-61-16,5-4-21 15,1 1-17-15,-30 22-6 0,6 4-8 0,3 2-6 16,24-14-9-16,1 0-3 16,3 0 0-16,6 3 2 0,6 2 4 15,1 1 2-15,-1-3 1 16,3-1 1-16,-1-7 1 16,-4-1 2-16,4-1 6 15,-5 0 2-15,-6-3 7 16,1 0 2-16,-7 3 1 15,-6-3 0-15,-5 4-5 16,0-1-5-16,1-5-48 16,2-2-39-16,5-4-82 15,-2 0-55-15,0-5-162 16,-2 4 238-16</inkml:trace>
  <inkml:trace contextRef="#ctx0" brushRef="#br0" timeOffset="-202685.14">9758 15295 770 0,'15'4'364'0,"-4"-4"-85"0,-3 0-51 16,-5 0 4-16,-2 0-11 16,-3-3-63-16,1 2-35 15,0-1-67-15,-5-15-23 16,-7-44-24-16,9 20-9 15,4-5-7-15,1-1 1 0,3 4-1 16,3 5 0 0,4 6-3-16,0 8-4 0,4 13-9 15,1 6 5-15,1 15 8 16,-1 5 8-16,2 14 12 16,-3 5 3-16,3 5-2 15,-2-1-1-15,-5-4-2 16,3-3-2-16,-4-8-1 15,-1-6 1-15,-1-7-89 16,-7-3-74-16,2-11 98 16</inkml:trace>
  <inkml:trace contextRef="#ctx0" brushRef="#br0" timeOffset="-202506.34">9736 15095 1169 0,'8'5'494'16,"0"-4"-218"-16,8 1-131 0,3 0 8 16,7 0-35-16,1 2-47 15,4 2-46-15,1 3-7 16,-3 0-77-16,0 1-77 16,8-10 86-16</inkml:trace>
  <inkml:trace contextRef="#ctx0" brushRef="#br0" timeOffset="-202265.16">10102 14956 1550 0,'1'3'533'0,"7"-1"-439"16,3 1-28-16,7-1 21 15,2-2-9-15,7 0-50 16,4 1-12-16,3 0-7 16,0 0-2-16,2 4 0 15,-3-4-34-15,-7 0-93 16,-6-1-81-16,-15 1 111 16</inkml:trace>
  <inkml:trace contextRef="#ctx0" brushRef="#br0" timeOffset="-202050.9">10275 14964 1087 0,'-4'11'463'16,"2"9"-229"-16,2 1-17 15,0 10-31-15,0 4-34 0,0 5-60 16,1 4-20-16,3-3-21 16,-1-6-9-16,1-11-23 15,2-3-7-15,-3-6-11 16,0-3-34-16,1-4-98 15,0-5-57-15,6-3-415 16,4-3 400-16</inkml:trace>
  <inkml:trace contextRef="#ctx0" brushRef="#br0" timeOffset="-201713.56">10975 14852 1042 0,'0'2'524'0,"-5"1"-70"0,-2-2-182 15,-6 5-112-15,-1 4-3 16,-12-1-81-16,-4 5-32 16,-3 1-31-16,-4-1-10 15,11 1-4-15,6-2-3 16,9-2-6-16,6 0 0 15,5 1-3-15,2 2 0 16,5-1 6-16,6 3 4 0,8-1 4 16,4-2 4-16,6 0 1 15,4-5-1-15,-5 0-5 16,-1-2 0-16,-9-4-47 16,0 2-62-16,-4-2-148 15,0-1-333-15,0-1 387 16</inkml:trace>
  <inkml:trace contextRef="#ctx0" brushRef="#br0" timeOffset="-201551.09">10822 15159 1115 0,'-6'13'472'0,"2"-2"-209"16,4-1-54-16,8 0-25 15,4-4-25-15,5 1-69 16,4-3-23-16,2-2-30 0,4 4-11 15,0-2-34 1,-1 2-58-16,9-1-141 0,2-2-44 16,12-2 132-16</inkml:trace>
  <inkml:trace contextRef="#ctx0" brushRef="#br0" timeOffset="-200772.31">11330 15168 891 0,'2'0'409'0,"-2"0"-162"16,0 0-67-16,0 0-11 16,10 19-41-16,10 36-38 15,-16-18-54-15,1 4-12 16,-2-1-9-16,6 0-5 15,-3-4-3-15,5-1-3 16,-3-7-3-16,-4-4-1 16,1-7-49-16,-1-5-30 15,-4-8-98-15,-8-4-112 16,2-9 189-16</inkml:trace>
  <inkml:trace contextRef="#ctx0" brushRef="#br0" timeOffset="-200512.4">11378 15143 839 0,'22'-5'413'16,"-8"1"-128"-16,3 4-93 15,1 3-14-15,-7 3-25 16,11 4-14-16,-7 2-37 16,4 4-12-16,-2 4-21 15,-7-1-13-15,-13-4-17 31,2-7-6-31,0 1-1 0,-14 17 1 0,-11-5-6 16,1 2-5-16,8-18-15 16,-4 2-16-16,8-4-53 15,-2-4-38-15,11-1-120 0,8-1-69 16,12-1 180-16</inkml:trace>
  <inkml:trace contextRef="#ctx0" brushRef="#br0" timeOffset="-200099.47">12141 14923 1011 0,'2'0'432'0,"1"3"-192"15,1 11-85-15,2 5-3 16,-3 14-27-16,1 6-41 16,2 2-54-16,-1 0-10 15,1-6-7-15,-1-5-4 16,2-11-5-16,-2-4-23 16,-1-9-62-16,-2-4-35 15,-3-2-146-15,0-1-112 0,-1 0 241 16</inkml:trace>
  <inkml:trace contextRef="#ctx0" brushRef="#br0" timeOffset="-199836.23">12132 14976 858 0,'0'-20'432'0,"5"10"-139"16,5 3-54-16,5 4-75 16,4 3-27-16,6 6-35 15,2 1-14-15,5 2-23 16,1 2-9-16,1 4-10 15,-4 1-4-15,-3 5-7 16,-4 4-6-16,-13 2-8 16,-4 1-2-16,-3 1 0 15,-10-1 0-15,-4-5 0 16,-4-3 1-16,-14-4-2 0,5-4-3 16,-2-5-28-16,2-1-21 15,7-4-40 1,2-2-25-16,7 0-59 0,5-1-67 15,4-1 146-15</inkml:trace>
  <inkml:trace contextRef="#ctx0" brushRef="#br0" timeOffset="-199457.57">12576 14931 1265 0,'-6'-4'492'0,"3"4"-318"16,2 0-9-16,1 9-26 16,7 10-35-16,1 14-63 0,1 6-9 15,3 8-7-15,-1-1-3 16,4-5-10-16,0-3-6 16,0-15-10-16,-2-7-30 15,-4-10-79-15,-3-6-64 16,-4-8-151-16,-3-1-100 15,-6-10 270-15</inkml:trace>
  <inkml:trace contextRef="#ctx0" brushRef="#br0" timeOffset="-199281.41">12634 15097 629 0,'0'-9'382'16,"0"3"-30"-16,0 4-57 0,3 2-71 16,-3 0-22-16,0 0-32 15,0 0-18-15,12 2-49 16,8 4-23-16,29 5-36 15,-26-8-14-15,2-1-15 16,-1-1-6-16,-1-1-54 16,-4 1-55-16,-7-1-135 15,-1 0-103-15,-6 0 206 16</inkml:trace>
  <inkml:trace contextRef="#ctx0" brushRef="#br0" timeOffset="-199051.82">12807 14944 1095 0,'7'1'478'0,"-1"11"-170"0,3 6-75 15,-3 9-43-15,1 2-23 16,-2 6-79-16,-3 1-23 16,2-1-23-16,6 1-8 15,0-6-18-15,2-6-8 0,-3-7-7 16,-7-4-26-16,1-7-83 15,-3-3-51-15,0-3-150 16,0-1 185-16</inkml:trace>
  <inkml:trace contextRef="#ctx0" brushRef="#br0" timeOffset="-198719.47">13316 14977 1244 0,'1'-12'528'0,"-7"1"-269"15,-8 1-50-15,-12 7-47 16,0 2-39-16,-5 7-62 16,3 3-19-16,5 5-17 0,3 4-7 15,7 8-10-15,3 5-3 16,4 7-2-16,5 4 0 15,4-4 1-15,6-2 2 16,9-11 5-16,1-3 4 16,7-6 5-16,4-3 0 15,2-5-4-15,3-3-4 16,1-1-7-16,-6-4-3 0,0 0-70 16,-5 0-52-16,-8-10-136 15,3 3 145-15</inkml:trace>
  <inkml:trace contextRef="#ctx0" brushRef="#br0" timeOffset="-189961.18">9343 16341 779 0,'0'0'295'0,"4"0"-178"16,5 1-20-16,3 3 11 16,6-1 4-16,-3-4-25 15,-2 2-15 1,0 1-26-16,10 5-12 0,-3 0-14 16,-2 6-7-16,-11 2-4 15,-1-3 0-15,-6 6 4 16,0 0 3-16,0-4 2 15,-7-1 1-15,-3-2-2 16,4 0-1-16,-9-2-4 16,3 0-2-16,7-3-5 15,-5-1-4-15,7-1-10 16,6 0-6-16,6 1 0 16,3 0 3-16,1 2 13 15,-1-2 7-15,-3 1 9 16,3 0 6-16,2 6 3 15,-3 0 0-15,-1-1 4 16,-9 4 5-16,2-1 6 0,-9-1 2 16,-6 1-6-16,1-3-6 15,-4-8-7-15,9 2-4 16,-1-3-4-16,1 0-3 16,-4-4-5-16,5 2 0 15,-3-4-62-15,4-1-50 0,4-2-198 16,0-4 186-16</inkml:trace>
  <inkml:trace contextRef="#ctx0" brushRef="#br0" timeOffset="-189580.74">9938 16260 1154 0,'-20'0'481'15,"-5"0"-262"-15,-2 10-90 16,-2-3-15-16,2 5-31 16,4 3-28-16,11-5-37 15,8 5-10-15,5 3-8 16,6-2-3-16,9 9 0 16,5 2 2-16,4-3 1 15,0 0 0-15,5-2 0 0,-12-3 2 16,-7 1 2-1,5 3 4-15,-14-1 23 0,-1-1 12 16,2 0 21-16,-12-7 5 16,-5-2-11-16,1 3-7 0,-10-8-19 15,5-1-8-15,-5-6-27 16,3-2-40-16,3-4-93 16,6 0-69-16,14 1-347 15,4-13 363-15</inkml:trace>
  <inkml:trace contextRef="#ctx0" brushRef="#br0" timeOffset="-189292.52">10154 16657 945 0,'-1'1'434'0,"-2"-4"-194"15,-4 0-29-15,1-9-65 16,-3-4-59-16,2-12-69 15,0-4-10-15,4-7-8 16,3 1 0-16,4 2-4 16,2-1 2-16,3 8 4 15,-1 5 2-15,3 12 0 16,2 10-2-16,0 6-3 16,5 8-2-16,-3 11 2 15,-1 2 0-15,-1 6 1 0,-3-1 2 16,1 1 1-16,-1-1 0 15,-2-1 0-15,-3-1 1 16,-2-4-66-16,-2-3-75 16,-2-14-203-16,-2 1 205 15</inkml:trace>
  <inkml:trace contextRef="#ctx0" brushRef="#br0" timeOffset="-189124.09">10111 16514 1108 0,'-2'0'447'0,"3"0"-284"16,5 1-40-16,-6-1-44 16,0 0-24-16,22 5-30 15,30 2-7-15,-19-7-10 16,4-1 1-16,9-5-145 16,4-3-162-16,-3-6 190 15</inkml:trace>
  <inkml:trace contextRef="#ctx0" brushRef="#br0" timeOffset="-188896.3">10465 16317 1072 0,'-2'2'455'0,"4"1"-241"16,0 0-121-16,-2-3-9 15,0 0-41-15,19 3-20 0,32 6-14 16,-23-7-2-16,-2 1-3 15,3-3 0-15,-2 3-38 16,-4-3-58-16,-10-3-323 16,-3 3 280-16</inkml:trace>
  <inkml:trace contextRef="#ctx0" brushRef="#br0" timeOffset="-188735.17">10638 16318 790 0,'-43'-2'382'0,"40"14"-91"15,2 5-63-15,0 10-32 16,1 7-24-16,-1 2-66 16,2 4-22-16,1-3-37 15,1-2-13-15,4-5-19 16,-3-5-6-16,3-8-38 16,3-6-46-16,-1-3-123 15,5-3-28-15,1-5 126 16</inkml:trace>
  <inkml:trace contextRef="#ctx0" brushRef="#br0" timeOffset="-188246.48">11286 16238 542 0,'19'-3'304'0,"-6"1"-28"16,-4-1-11-16,-9 1 0 16,-5 5-26-16,-7 1-53 15,-5 0-19-15,-9 2-49 16,-4 4-15-16,-2-1-28 16,5 1-15-16,6 2-30 0,5-1-10 15,7 3-12-15,2-1-6 16,7 3-4-16,3 2-4 15,5 0 2-15,4 2-2 16,6-7 4-16,2-1 0 16,6-3 2-16,1-4 2 0,1 1-1 15,0-2 0-15,-5 1-69 16,-5-4-52-16,-9-1-171 16,-3 0 172-16</inkml:trace>
  <inkml:trace contextRef="#ctx0" brushRef="#br0" timeOffset="-188067.44">11178 16499 1102 0,'0'11'470'0,"3"-3"-255"16,5-2-14-16,2 2-35 16,4-3-36-16,1 0-52 15,2 0-22-15,1 1-32 16,3-1-11-16,7 2-71 15,5-4-109-15,9-5 110 16</inkml:trace>
  <inkml:trace contextRef="#ctx0" brushRef="#br0" timeOffset="-187808.95">11663 16493 1194 0,'-19'5'564'0,"5"4"-127"0,4 6-313 15,0 8-26-15,4 10-26 16,4 2-31-16,4 3-26 16,4 0-6-16,5-4-5 15,1-1-1-15,2-5 0 16,-2-7-1-16,-3-1-24 15,-2-4-49-15,-4-9-141 16,-2-2-130-16,-1-12 205 16</inkml:trace>
  <inkml:trace contextRef="#ctx0" brushRef="#br0" timeOffset="-187561.62">11597 16492 983 0,'12'-1'469'15,"6"1"-196"-15,3 6-75 16,2 1-17-16,-1 7-30 16,-1 0-16-16,-3 2-31 0,-1 2-12 15,-8 0-34-15,-2 1-13 16,-7-4-13-16,-1 3-2 16,-7-3-1-16,-5-4-2 0,-7 0-4 15,-1-4-5-15,-5-6-22 16,3 0-30-16,6 0-80 15,3-1-50-15,14-2-113 16,8-8 165-16</inkml:trace>
  <inkml:trace contextRef="#ctx0" brushRef="#br0" timeOffset="-186966.33">12540 16273 1094 0,'-11'-1'444'0,"8"0"-219"0,4-4-129 15,7 3-16-15,11 2-3 16,4 0-24-16,2 0-15 16,1-4-1-16,-2 6-3 15,-7 3-3-15,-1 4-18 16,-4 6-1-16,-10 0 5 15,-3 8 4-15,-12 3 4 16,-5-5 0-16,0 2-2 16,2-7-3-16,3-7-8 15,3 2-4-15,5-5-15 16,1-2-8-16,11 2-4 16,3 0 1-16,11 0 10 15,3 0 6-15,5 0 2 16,0-1-1-16,-2 4 18 15,-2 0 10-15,-5 5 19 16,-4 1 16-16,-8 5 8 16,-6 2 5-16,-13-5-1 15,-3 3-7-15,-9-6-19 16,-4 1-11-16,1-4-18 16,2-5-5-16,2-1-32 0,7-4-36 15,6-4-105-15,6 1-74 16,12-4-170-16,7-7 242 15</inkml:trace>
  <inkml:trace contextRef="#ctx0" brushRef="#br0" timeOffset="-186733.76">12998 16304 1213 0,'-7'4'529'16,"5"6"-244"-16,-1 12-124 15,-4 9-19-15,7 8-36 16,-1 8-34-16,1-1-43 16,5-1-10-16,4-5-9 15,3-9-2-15,6-7-3 16,-7-7-2-16,-3-7-74 16,-5-6-48-16,-6-8-213 15,3-5 201-15</inkml:trace>
  <inkml:trace contextRef="#ctx0" brushRef="#br0" timeOffset="-186438.95">12974 16336 862 0,'5'-9'407'16,"7"9"-128"-16,8 1-59 16,0 5-48-16,1 2-27 0,10 5-47 15,-4 7-8-15,3 2-8 16,0 1-3-16,-9 2-17 15,-1-4-9-15,-12 5-4 16,-8 3 2-16,-11 1 4 16,-7 4-3-16,-5-3-12 15,-1-2-9-15,0-10-14 16,0-7-5-16,3-6-19 16,6-7-31-16,4-2-72 15,6 3-55-15,7-5-141 16,8-5 188-16</inkml:trace>
  <inkml:trace contextRef="#ctx0" brushRef="#br0" timeOffset="-186254.49">13461 16319 1201 0,'1'15'509'16,"-3"9"-270"-16,-3 6-41 15,-3 9-56-15,3 0-41 16,5 3-64-16,6-1-18 16,4-8-12-16,0-3-1 15,1-11-5-15,-3-7-37 16,0-6-80-16,3-4-85 16,-11-15 112-16</inkml:trace>
  <inkml:trace contextRef="#ctx0" brushRef="#br0" timeOffset="-185862.43">13406 16292 979 0,'7'14'482'16,"0"6"-177"-16,0 8-95 16,4 0-23-16,0 0-70 15,4-2-32-15,0-9-41 16,5-5-9-16,5-9-15 15,-1-3-5-15,3-5-8 16,-7-7-1-16,1-5-3 16,-2 0 1-16,-7-2 1 15,-3-1 0-15,-2 3 2 16,-3 1 0-16,0 5 2 16,-1 4 0-16,-2 7-1 0,-1 7 0 15,0 12 1 1,-2 8-1-16,2 9 12 0,1 4 4 15,5 2 2-15,3-1 2 16,2-1-11-16,-2-6-2 16,1-9-6-16,-3-4 0 0,-3-9-4 15,1-1-2-15,-3-8-61 16,1 0-55-16,3-10-104 16,1-2 120-16</inkml:trace>
  <inkml:trace contextRef="#ctx0" brushRef="#br0" timeOffset="-182839.09">16173 14915 1188 0,'-7'-4'474'0,"5"2"-308"16,3-2-48-16,11 6-36 0,4 0-34 15,11 5-39-15,5-1-2 16,7 4-2-16,-2 2 0 16,-2 3-1-16,-20 0 0 15,0-1-1-15,3 9 0 16,-8 3 6-16,-6-3 6 0,-9-5 13 15,-11-4 6-15,-7-4 3 16,-8-3 7-16,0-2 3 16,6 0-1-1,7-2-4-15,4-1-10 0,8-1-22 16,5 0-8-16,7 1-8 16,-6-2-4-16,2 0 4 15,20 9 3-15,28 14 3 16,-27-11 1-16,-6 2 4 15,-2 4 2-15,-3 0 4 16,-6-1 3-16,-2-3 15 16,-4-1 10-16,-15-3 15 15,-2-1 5-15,-15-5-7 16,0-1-9-16,3-2-18 16,3-2-10-16,8-1-22 15,4 0-39-15,10-6-101 16,8 3-53-16,15-1-148 15,11-4 208-15</inkml:trace>
  <inkml:trace contextRef="#ctx0" brushRef="#br0" timeOffset="-182481.38">16738 14934 1154 0,'-13'-5'548'16,"-3"2"-230"-16,-3-1-118 15,-3 5-28-15,-2 2-78 16,-1 3-30-16,2 3-36 16,3 4-7-16,7-1-10 15,6 2-6-15,8 7-9 16,3-3-3-16,9 8-1 16,2-1 2-16,7 1 3 15,6 1 2-15,5-4 1 16,2-1 1-16,1-1 2 15,-2 2 2-15,-13-2 2 16,-1-4 5-16,-17-4 19 16,-7-2 11-16,-11-5 16 15,-4 6 1-15,-6-8-14 16,-2-4-12-16,4-3-40 16,0-5-42-16,12-2-123 15,5-2-82-15,10-6 150 0</inkml:trace>
  <inkml:trace contextRef="#ctx0" brushRef="#br0" timeOffset="-182156.43">16979 15319 949 0,'0'1'515'16,"0"-1"-149"-16,-6-5-110 15,5 4-43-15,0-2-95 16,-8-19-35-16,-8-37-40 15,15 26-10-15,-2-7-17 16,4-8-9-16,3 7-8 16,4 0-4-16,0 12-1 15,-2 8 0-15,7 7-2 16,4 8 0-16,-1 6-2 16,4 5 0-16,0 13-1 15,-7 5 1-15,4 11 3 16,1 3 3-16,1 0 4 15,1-3 0-15,5-5 0 16,-3-3 2-16,-4-3-1 16,-5-4 0-16,-6-7-114 15,-2 0-78-15,-7-13 115 0</inkml:trace>
  <inkml:trace contextRef="#ctx0" brushRef="#br0" timeOffset="-181994.38">17015 15126 1021 0,'-6'-2'462'16,"5"1"-199"-16,8 2-71 0,5 1-73 16,-1-1-22-16,9-2-42 15,2 0-18-15,5 0-25 16,1-1 13-16,3 2-108 16,2 0 396-16,-2-3-251 15</inkml:trace>
  <inkml:trace contextRef="#ctx0" brushRef="#br0" timeOffset="-181777.49">17362 14939 766 0,'9'-3'441'0,"-7"6"-4"15,-2-3-234-15,11 4-120 16,5 3-2-16,6-7-30 0,1 1-17 15,0 1-18-15,3-2-6 16,-1 3-6-16,2 0-11 16,-3-1-121-16,-9 0 95 15</inkml:trace>
  <inkml:trace contextRef="#ctx0" brushRef="#br0" timeOffset="-181593.65">17457 14990 1095 0,'0'18'477'0,"0"1"-236"16,0 2-32-16,-1 7-47 15,-1-1-42-15,2 6-63 16,-1 2-15-16,2-1-19 16,0 0-7-16,2-7-9 15,3-6-3-15,-2-9-73 16,6-7-63-16,-1-5 81 15</inkml:trace>
  <inkml:trace contextRef="#ctx0" brushRef="#br0" timeOffset="-181278.79">18190 14839 1395 0,'-16'8'561'16,"-8"4"-335"-16,-2 1-59 15,-6-4-32-15,6 1-38 16,5-1-53-16,3-4-8 16,6 1-8-16,3 0-6 0,0 0-16 15,6 4-6-15,3 3-7 16,3 0-1-16,8 1 2 15,1-2 0-15,12-1 4 16,-2 1 0-16,4-2 5 16,1-4-38-16,-8 1-133 15,0-3 519-15,-9 2-317 16</inkml:trace>
  <inkml:trace contextRef="#ctx0" brushRef="#br0" timeOffset="-181095.79">17994 15097 1051 0,'-7'9'444'0,"7"0"-217"15,10 1-69-15,6-1-30 16,2-2-27-16,9-2-53 0,1-1-13 16,-3 0-9-16,0 3-54 15,4 3-522-15,0-1 406 16</inkml:trace>
  <inkml:trace contextRef="#ctx0" brushRef="#br0" timeOffset="-180876.72">18467 15113 1233 0,'-17'17'485'0,"15"12"-269"15,-2 6-94-15,3 4-38 16,5 7-2-16,-1-3-54 16,2-6-7-16,6 4-14 15,-6-11 0-15,2-1-1 16,-1-3 5-16,1-10-81 16,-3-2-75-16,-4-12 92 15</inkml:trace>
  <inkml:trace contextRef="#ctx0" brushRef="#br0" timeOffset="-180623.81">18396 15130 799 0,'21'-1'398'0,"-5"3"-103"0,5 3-63 16,3 4-72-16,5 1-18 15,6 5-49-15,-1-3-17 16,-6 6-15-16,-6 2-5 0,-12 0-7 15,-4 3 0-15,-13-4-3 16,-4 1-3-16,-12-8-7 16,-3-2-7-16,-1-6-62 15,2 0-41-15,6-3-131 16,6 0-80-16,17 3 178 16</inkml:trace>
  <inkml:trace contextRef="#ctx0" brushRef="#br0" timeOffset="-180055.28">19222 14830 1112 0,'-9'5'449'0,"6"-5"-257"16,5-1-28-16,10-2-64 15,7 2-5-15,10 1-46 16,3 7-17-16,-1-5-17 15,-8 5-2-15,-3 5-8 16,-3 0-1-16,-13 4-1 16,4 3 2-16,-10-5 6 15,-7 2 3-15,-6 2 5 16,-8-8 2-16,-8 0-1 16,-3-5-2-16,8 1-7 15,5 3-8-15,10-1-12 16,7 2-6-16,7 2-2 15,7-1 2-15,11 1 11 16,5-1 2-16,6 0 3 16,2-2 1-16,-9 2 12 15,-7 1 2-15,-5 3 7 16,-7 4 6-16,-6-1 7 16,-5 1 3-16,-12 1 2 0,-2-4-4 15,-1-2-13 1,-2-3-6-16,-2-11-36 15,2 0-37-15,4-1-102 0,5-2-80 16,10-3 144-16</inkml:trace>
  <inkml:trace contextRef="#ctx0" brushRef="#br0" timeOffset="-179916.12">19540 15132 978 0,'9'2'470'0,"6"-5"-154"15,0-1-72-15,-2 4-121 16,-1-2-28-16,4 2-77 16,0 1-67-16,5-1 34 15</inkml:trace>
  <inkml:trace contextRef="#ctx0" brushRef="#br0" timeOffset="-179400.59">20073 15013 750 0,'2'-57'422'16,"-7"42"-91"-16,-2 2-104 15,-6 1-28-15,-2 7-73 16,-8-5-35-16,4 9-43 16,3 4-13-16,-6-3-23 15,9 7-10-15,-4 5-19 0,1 1-8 16,9 16-4-16,6 4 2 15,4 1 7-15,7 1 6 16,0-4 6-16,3-4 2 16,7-8-3-16,2-1-37 15,12-11-152-15,3-6 137 16</inkml:trace>
  <inkml:trace contextRef="#ctx0" brushRef="#br0" timeOffset="-179070.45">20264 14998 692 0,'-3'-1'405'16,"0"1"23"-16,-1 11-263 15,-1 1-32-15,1 6-29 16,-2 4-28-16,6 1-42 16,2 1-9-16,8-4-8 15,8 0-2-15,6-7-3 16,3-3-1-16,3-5-3 15,-6-5-1-15,-7-4 2 16,-2-6 1-16,-12-9 8 16,3-1 8-16,-6-3 13 15,-10-3 3-15,-2 3-2 16,-10 3-8-16,-8 1-17 16,-2 4-10-16,0 6-27 15,5 3-21-15,15 9-57 0,5 5-38 16,7 7-81-16,3 1-65 15,11 3 182-15</inkml:trace>
  <inkml:trace contextRef="#ctx0" brushRef="#br0" timeOffset="-178793.8">20553 14800 1039 0,'-8'17'425'0,"2"11"-238"16,0 2-51-16,4 7-25 16,1 7-37-16,1-1-54 15,7-1-8-15,3-5-4 16,4-7-3-16,3-9-22 15,-2-3-45-15,-1-10 3 16,2-1 24-16</inkml:trace>
  <inkml:trace contextRef="#ctx0" brushRef="#br0" timeOffset="-178490.82">20695 15018 739 0,'2'13'411'0,"-2"5"-20"0,0 5-221 16,2 2-34-16,5-5-38 16,2-1-34-16,6-9-26 15,0-3-5-15,4-5-9 16,4-3-5-16,-1-6-6 16,4-5-2-16,-10-6 1 15,-6 0 4-15,-3-2 8 16,-9 0 5-16,-10-2 8 15,-7-1-3-15,-15 5-13 16,-1 0-7-16,2 12-18 16,4 4-6-16,5 7-11 15,2 6-7-15,6 5-4 16,6 1-39-16,7 1-155 16,3 0-306-16,11-5 339 15</inkml:trace>
  <inkml:trace contextRef="#ctx0" brushRef="#br0" timeOffset="-178201.21">20904 15001 559 0,'15'1'381'0,"-6"4"7"16,1 6-167-16,-1 5-44 15,-9 4-68-15,2 0-31 0,-1 5-22 16,-2-1-6-16,1-5-11 15,0-2 0-15,-1-10 6 16,2-3 7-16,-7-4 9 16,3-4-3-16,2 3-17 15,0 0-14-15,1-15-24 16,1-37-7-16,-1 28-16 16,0 2-12-16,3 6-69 15,4 6-12-15,17 11 65 16</inkml:trace>
  <inkml:trace contextRef="#ctx0" brushRef="#br0" timeOffset="-177999.47">21248 15015 1071 0,'0'18'448'0,"1"4"-240"15,0 1-69-15,1 1-56 16,4-2-26-16,1-3-42 0,4-3-5 16,0-5-3-16,0-4 1 15,-6-6-37-15,-5-2-61 0,-5-10-237 16,-1-4 213-16</inkml:trace>
  <inkml:trace contextRef="#ctx0" brushRef="#br0" timeOffset="-177865.31">21165 14914 679 0,'-3'-5'357'0,"9"5"-36"16,-2-3-57-16,6 5-51 15,1 0-27-15,1 0-88 16,2 4-34-16,3-2-43 16,1 0-26-16,9 1-151 15,-2 4 113-15</inkml:trace>
  <inkml:trace contextRef="#ctx0" brushRef="#br0" timeOffset="-177430.24">21536 15011 889 0,'-6'10'444'0,"0"1"-145"15,0 0-139-15,1 0-37 16,-1 0-65-16,6 0-28 15,4-1-22-15,-2 0-2 16,0-2 0-16,0-4 2 16,-6 0 6-16,4-2 3 0,-1-2 1 15,0 0 1-15,0-1-11 16,-1 0-14-16,1 0-28 16,0-1-12-16,-1-4-28 15,2-9-15-15,11-30-6 16,-2 27 6-16,3 7 27 15,-1 1 24-15,-1 6 26 16,2 2 3-16,-3 2 19 16,0 4 23-16,-2 4 44 15,0 4 22-15,0 4 32 16,1 0 3-16,-2-2-8 16,1 2-16-16,-2 2-42 15,0-1-21-15,-4 2-33 16,-1-6-5-16,0-2-49 15,-3-2-33-15,-1 0-83 16,1-1-61-16,3-2 140 16</inkml:trace>
  <inkml:trace contextRef="#ctx0" brushRef="#br0" timeOffset="-176973.57">21685 15170 735 0,'38'29'391'16,"-22"-31"-90"-16,2-2-48 0,5-6-85 16,0-1-49-16,2-6-71 15,-5-1-16-15,-7-7-15 16,4-1 1-16,-11 4 12 16,3-1 4-16,-7 2 6 15,-9 2 1-15,-5 3-12 16,-3 3-6-16,-6 6-14 15,5 4-6-15,-3 6-12 16,3 6-5-16,5 8 0 16,4 6 2-16,4 9 12 15,0 6 1-15,3 8 6 16,0 0 1-16,5 4 0 16,9-6 1-16,5-1-1 15,2 0 0-15,0 1 1 16,-8 1 2-16,-5-1 11 0,-8-1 7 15,-8-7 10 1,-1-1 5-16,-9-10 3 0,4-4 1 16,-10-10-2-16,0-6-1 15,-6-8-11-15,-1-3-5 16,1-5-14-16,4-1-12 16,11 0-41-16,5 3-38 0,12 0-95 15,7 1-54-15,15-1 136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30T16:56:11.08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8832 5954 604 0,'-16'5'313'0,"-5"-11"-53"15,3-2-46-15,7 2-14 16,0-3-34-16,5 3-66 16,8 3-23-16,6 0-35 0,10 0-13 15,10 5-7-15,3-1 1 16,12 9-1-16,-2 3-2 16,-8 1-6-16,-6 6-2 15,-13 4 0-15,-5-2 1 16,-1 8 4-16,-7-2 2 15,-4 1 0-15,-5 4 0 0,-9-6-2 16,5 0-1-16,-4-5 0 16,-4-6-1-16,6-6-5 15,6-2-3-15,1-6 1 16,9 1 0-16,-2-1 3 16,0-2 4-16,0 0 6 15,10-1 2-15,18-1 12 16,22-4 1-16,-21-1 3 15,-3 0-1-15,-2 5-7 16,-3 1-5-16,-9 2-6 16,-5 2 0-16,-3 0-22 15,-1-1-53-15,0 0-165 16,-3-2-229-16,0-1 276 16</inkml:trace>
  <inkml:trace contextRef="#ctx0" brushRef="#br0" timeOffset="492.33">9642 5785 1208 0,'-25'-5'481'0,"-4"1"-334"15,1 2-2-15,-4 7-50 16,1 5-33-16,6 5-35 16,4 4-10-16,4 0-11 15,7 1-6-15,8-1-11 16,2-2-4-16,14 6 0 15,-1 2 1-15,9 4 10 16,-2-1 4-16,6-4 10 16,6 2 7-16,1-6 8 15,-1 1 5-15,-5-1 7 16,-8-4 2-16,-8 3 14 16,-5-3 9-16,-9 0 20 15,-5-1 7-15,-10-2-3 0,-2-3-11 16,-7-5-24-16,-1-1-15 15,2-4-18-15,3-1-7 0,8-3-11 16,1 1-34-16,3 0-112 16,6 1-65-1,4-3-103-15,15 2 173 0</inkml:trace>
  <inkml:trace contextRef="#ctx0" brushRef="#br0" timeOffset="830.39">9934 6256 863 0,'14'8'411'0,"-15"-6"-157"16,1-2 0-16,-4-4-46 16,3 3-43-16,1-1-67 15,0-21-33-15,-2-39-40 16,2 22-11-16,4 0-8 15,-2-1-2-15,7 1 0 16,-5 3-2-16,-3 2-2 16,2 5 0-16,1 14-5 0,5 5 2 15,-1 11 2-15,3 8 1 16,-1 14 8-16,-4-3 1 16,0 2 2-16,11 23-1 0,1 8 0 15,-1-7-2 1,-6-11 1-16,2-2 0 0,-5-7 1 15,-1-3 8 1,-1-7-97-16,-5-6-78 0,0-9-418 16,2 0 365-16</inkml:trace>
  <inkml:trace contextRef="#ctx0" brushRef="#br0" timeOffset="1001.03">9896 6103 1050 0,'-6'-6'480'0,"10"3"-230"16,1 1-14-16,12 2-73 16,0 3-30-16,5-2-39 15,7 3-21-15,-1-5-36 16,-1-3-13-16,9 4-53 16,-2 0-75-16,8 1 68 15</inkml:trace>
  <inkml:trace contextRef="#ctx0" brushRef="#br0" timeOffset="1523.67">10259 5924 1349 0,'4'6'534'16,"5"-4"-350"-16,7-2-14 0,10-1-26 15,4 3-33-15,5-2-48 16,0 0-9-16,-1 0-20 16,-2-1-10-16,2 1-11 15,-1 1-2-15,-3 1-5 16,-1-2 0-16,-9 3-38 16,-2-5-47-16,-10-1-91 15,-3 0-47-15,-9-4-109 16,-2 2-33-16,-8-1 38 15,-6 1 50-15,-1 2 183 16,1 3 115-16,3 1 128 16,1 4 33-16,5 4 36 15,4 2-5-15,2 2-18 16,1 2-9-16,-1 6-22 16,0-1-10-16,3 8-21 0,2 2-13 15,1 2-30-15,-1 1-10 16,4 5-26-16,-2 0-11 15,7 2-19-15,-3-2-10 16,-2-10-10-16,4 0-3 16,-1-13 0-16,-3-3-2 15,2-6-61-15,-3-6-49 0,-1-6-123 16,1-6-64-16,12-10 181 16</inkml:trace>
  <inkml:trace contextRef="#ctx0" brushRef="#br0" timeOffset="7715.03">9772 7029 618 0,'-1'6'293'0,"-1"2"-95"16,1 4-2-16,-1 5-1 15,-1-4-36-15,1-1-53 16,1-4-12-16,1-6-9 15,0-1-1-15,-1-1-2 16,0 0-4-16,0-1-22 16,0 0-15-16,0 0-28 0,-2-8-8 15,1-18-8-15,-1-34-1 16,4 29 3-16,0-5 1 16,-1-1 2-16,2 3 1 15,-2 0 0-15,0 9 1 0,0 13 0 16,0-1-1-16,-1 9 0 15,0 1-2-15,0 4 0 16,1 0-1-16,0 0-47 16,0 0-80-16,0-1 83 15</inkml:trace>
  <inkml:trace contextRef="#ctx0" brushRef="#br0" timeOffset="8056.08">9573 6928 949 0,'-6'2'454'16,"1"0"-239"-16,5-6-41 16,0 3-34-16,0 0-88 15,4-17-24-15,15-36-13 16,-7 27-2-16,5-1-6 15,0 3-2-15,4 8-2 0,-1 3 1 16,2 9 6-16,4 4 2 16,-3 11 8-16,1 3 4 15,-4 8 13-15,0 1 6 16,-1-1 6-16,3 0 1 16,-4 0-13-16,1-6-7 0,-4-1-12 15,-4-2-3 1,-3-6-3-16,-2-1 2 0,0-4-93 15,-6-1-80-15,2-1 99 16</inkml:trace>
  <inkml:trace contextRef="#ctx0" brushRef="#br0" timeOffset="8579.67">9109 7755 861 0,'-8'-4'426'16,"2"0"-194"-16,6 6-59 15,3 5-27-15,3 11-69 16,1 7-18-16,2 12 5 15,0 6 0-15,0 4-14 16,2-2-9-16,-2-2-18 16,-2-5-6-16,2-3-6 15,-2-4-1-15,-1-6 2 16,-1-4 1-16,-5-9 1 16,0-6-20-16,0-6-59 15,-1-4-40-15,-4-13-105 16,0-2-47-16,-4-12-185 15,-1-4 275-15</inkml:trace>
  <inkml:trace contextRef="#ctx0" brushRef="#br0" timeOffset="8788.56">9106 7793 630 0,'14'-4'377'0,"4"2"-90"16,3 4-46-16,1 1-40 15,2 6-63-15,0-1-26 16,-1 1-36-16,-2-1-13 15,-8 0-22-15,-1 4-6 16,-11 0-4-16,-1 3 0 0,-8 6-3 16,-5 0-2-16,-2 2-4 15,-5-3-2-15,-2-4-3 16,0-4-2-16,1-5-15 16,1 1-29-16,8-5-72 15,2-3-59-15,12 0-175 16,8-5 210-16</inkml:trace>
  <inkml:trace contextRef="#ctx0" brushRef="#br0" timeOffset="9095.37">9434 7820 729 0,'3'0'417'16,"5"3"-114"-16,-5 8-67 15,-1 0-36 1,0 1-68-16,1 14-24 0,-13 2-30 15,5-5-16-15,8-10-24 16,2-6-11-16,11 0-9 0,-6-5 0 16,6-2-1-16,-3-2 0 15,2-9-2-15,-3 0 0 16,-2-2-2-16,-6-5 2 16,-1 6 3-16,1-2 1 15,-12-7 2-15,2 8 1 16,-11-3-3-16,1 2-3 0,-2 5-10 15,0 1-6-15,7 7-38 16,-3 2-30-16,7 7-73 16,-2-2-45-16,7 0-125 15,6-1 191-15</inkml:trace>
  <inkml:trace contextRef="#ctx0" brushRef="#br0" timeOffset="9325.69">9618 7672 816 0,'-2'0'455'15,"3"0"-83"-15,3 6-191 16,-1 9-9-16,2 13-70 16,-3 6-22-16,0 9-29 15,0 1-12-15,4-3-23 16,1-4-8-16,5-8-4 0,4-6-4 15,2-10-15-15,2-5-47 16,5-12-169-16,-1-4-159 16,-3-15 231-16</inkml:trace>
  <inkml:trace contextRef="#ctx0" brushRef="#br0" timeOffset="9760.95">9831 7823 671 0,'6'3'370'0,"0"9"-69"16,-1 5-31-16,-2 6-60 15,1-2-29-15,2 0-42 16,5-2-23-16,1-5-50 16,0-2-18-16,1-12-27 15,6-1-7-15,0-13-4 16,-6 0-2-16,3-5 0 16,-2 2-1-16,-12-2 1 15,4 2 3-15,-6 8 2 16,-6 0 3-16,8 7-2 15,-2 3-4-15,-2 5-7 16,2-6-3-16,0 7 0 16,1 15 0-16,1 35 1 15,-2-28 2-15,-2 8 4 16,4 3 4-16,2-1 8 16,2 2 3-16,1 1 8 15,-7-5 2-15,0-2 5 0,-6-4 1 16,-6-10-2-16,4-3 0 15,-7-7-4-15,4-5-1 16,-4-3-10-16,-1-3-5 16,-6-7-22-16,-3-3-37 0,3-5-107 15,4-7-56-15,18-6 10 16,2-8 89-16</inkml:trace>
  <inkml:trace contextRef="#ctx0" brushRef="#br0" timeOffset="9986.68">10137 7680 1230 0,'-9'7'503'0,"7"7"-281"15,0 6-42-15,-2 13-21 16,2 6-38-16,1 0-68 15,2 1-17-15,3-4-16 16,4-4-7-16,1-4-6 0,1-4-1 16,1-7-2-16,-1-5-3 15,3-6-83-15,-1-9-67 16,-1-12 90-16</inkml:trace>
  <inkml:trace contextRef="#ctx0" brushRef="#br0" timeOffset="10349.52">10035 7848 1016 0,'1'14'446'0,"-1"-6"-237"16,7 0-13-16,2-3-62 16,6-2-43-16,5-5-53 15,0-1-13-15,5-4-16 16,-1 1-18-16,4-2-76 15,-1-3-39-15,-2 4-41 16,-3-1 4-16,-3 5 66 16,-2 2 41-16,-4 5 45 15,-2-1 12-15,-6 1 21 16,-2 1 17-16,1 0 40 16,2 6 21-16,2 3 27 15,-2-2 3-15,-3 4-8 16,0-3-4-16,-1 5-18 15,-2-1-15-15,0-1-31 16,1-3-17-16,-1-6-26 0,0-7-15 16,-1-5-93-16,-4-4-64 15,3-6-216-15,-3-2 226 16</inkml:trace>
  <inkml:trace contextRef="#ctx0" brushRef="#br0" timeOffset="11099.27">10298 7753 852 0,'12'4'413'0,"2"2"-166"16,5 0-18-16,4 2-68 15,-2 4-26-15,-1 0-30 16,-3 1-12-16,-4 7-25 16,-1-5-12-16,-2 4-19 15,-5-2-4-15,1 1-7 16,-6 1-2-16,-3-4-7 15,0-2-3-15,-1-8-5 16,-1 4-1-16,3-5-1 16,-1-6-6-16,3-3-11 15,0 4-6-15,0 0-8 16,4-20 1-16,15-32 8 0,-7 29 6 16,1 7 5-16,0 6 2 15,-3 4 2-15,-3 4 3 16,2 6 6-16,-4 6 8 15,0 6 15-15,-4 2 4 16,-2 0-2-16,0 1-4 16,-1-6-15-16,2-1-4 0,-4-8-5 15,4-3-3-15,1-3-9 16,-1 2-3-16,0 0-12 16,0 0-4-16,0-2 0 15,2-3 1-15,-1 2 9 16,1 0 4-16,-2 2 5 15,0 1 1-15,2-1 2 16,4-2 3-16,2 2 0 16,0 2 0-16,8 3 0 15,28 14 0-15,-21-14 3 16,0-3 2-16,6-3 2 16,-3-4-1-16,2-5-1 15,-5-2 0-15,-6 0-1 16,-4-2 3-16,-9 7 7 15,-4 0 4-15,-7 2 5 16,-5 0-1-16,-2 0-8 16,-1 5-2-16,3 2-2 15,4 5 2-15,2 14 18 16,2-2 9-16,4 8 18 0,3-1 3 16,6-5-11-16,2 3-9 15,6-9-20-15,2-1-8 16,3-6-6-16,0-3-2 15,0 0-81-15,0-3-64 0,-4 3 1 16,-1 2 50-16</inkml:trace>
  <inkml:trace contextRef="#ctx0" brushRef="#br0" timeOffset="25588.9">4807 7257 314 0,'27'14'241'0,"-27"-14"-9"16,0 0-36-16,1 0-38 15,-1-1-49-15,0 1-16 16,0-1-15-16,0 1-4 16,0 0-7-16,0 0-4 15,0 0-9-15,0 0-5 0,0-1-9 16,0 1-6-16,0 0-7 16,0 0-3-16,0 0-4 15,0-1-1-15,0 1 1 16,0-1-1-16,0 1 3 15,0 0 0-15,-1 0 1 16,0 0-1-16,0 0-3 16,0 0-3-16,0 0-4 15,-5 8-1-15,-14 18-3 16,-29 26 2-16,28-23-1 16,1-2 0-16,2-4-2 15,5 2-1-15,1-7-2 16,4-1-1-16,1-5 0 15,1-3-2-15,3-2-1 16,1-3-3-16,3-4-90 16,2-1-84-16,-3 0 109 15</inkml:trace>
  <inkml:trace contextRef="#ctx0" brushRef="#br0" timeOffset="25843.24">4637 7255 644 0,'-10'9'403'0,"7"-4"-5"16,1 6-207-16,3 4 2 15,2 4-62-15,1 2-19 0,7 2-36 16,0 0-13-16,5 0-20 16,-2 1-7-16,1-2-15 15,-1-3-3-15,0 2-5 16,-1-1-1-16,-2-5 2 15,-2 3-1-15,-1-7 0 16,-2 0-18-16,-2-5-82 16,0 0-65-16,2-5-240 15,3 0 244-15</inkml:trace>
  <inkml:trace contextRef="#ctx0" brushRef="#br0" timeOffset="26084.49">4983 7499 598 0,'8'-2'372'0,"-8"2"18"0,4 4-122 15,-2 0-30-15,-1 5-51 16,5 5-61-16,-6 2-24 16,2 4-41-16,2-3-16 15,-4-2-23-15,0-2-6 16,2-6-9-16,0-4-3 0,0-3-78 15,-2-1-56-15,0 0-188 16,0 0 189-16</inkml:trace>
  <inkml:trace contextRef="#ctx0" brushRef="#br0" timeOffset="26723.42">5208 7324 351 0,'-1'0'244'0,"0"-1"36"16,0 0-37-16,0-1-44 15,0 1-23-15,0 0-46 16,0 0-22-16,0 1-37 16,1 0-8-16,0 0-7 15,2 17 4-15,10 34 2 16,-4-25-4-16,1-3-15 16,4 2-7-16,3-2-11 15,1-2-3-15,1-4-3 16,-3-6 0-16,0-4 3 15,-5-4 3-15,1-7 11 16,-1-3 4-16,-2-10 4 16,-1-3-2-16,0 0-12 15,-2-4-8-15,1 3-12 16,1 1-3-16,-1 3-3 16,1 1-1-16,1 7-2 15,0 1-1-15,-2 3 0 0,-2 3 1 16,-1 1-1-16,1 3-5 15,-5-2-70-15,0 0-55 16,-1 0-169-16,1 0 179 16</inkml:trace>
  <inkml:trace contextRef="#ctx0" brushRef="#br0" timeOffset="27133.25">4953 7349 822 0,'12'3'367'0,"-3"0"-168"16,3 2-9-16,-2-1-26 16,-1 3-27-16,-2-1-44 15,4 2-22-15,-5-4-30 16,3 3-10-16,-1-4-36 16,-2-4-80-16,13-3 58 15</inkml:trace>
  <inkml:trace contextRef="#ctx0" brushRef="#br0" timeOffset="27714.6">5750 7301 430 0,'-1'-4'330'16,"-1"-2"31"-16,2-1-119 15,0 1-10-15,0 2-57 16,0 3-20-16,-1 1-45 16,0 0-12-16,0 0-24 15,-10 18-10-15,-25 43-18 0,14-26-10 16,-3 4-19-16,1-4-5 15,8-7-6-15,3-3-2 16,7-8-1-16,0-7-12 16,5-4-90-16,1-3-76 15,3-3 103-15</inkml:trace>
  <inkml:trace contextRef="#ctx0" brushRef="#br0" timeOffset="27926.68">5562 7295 1075 0,'-1'6'505'16,"3"0"-248"-16,2 13-42 15,-2 0-30-15,6 7-68 16,0-2-28-16,3-1-44 16,1-1-12-16,0-4-16 15,4 3-4-15,-1-2-3 16,1-3-9-16,0-3-118 15,0 1-95-15,2-4 126 16</inkml:trace>
  <inkml:trace contextRef="#ctx0" brushRef="#br0" timeOffset="28253.41">5927 7467 868 0,'3'1'435'0,"-3"3"-195"0,3 6-11 16,3 3-28-1,-2 5-53-15,-3 2-16 0,1 7-23 16,3 4-8-16,-5 2-18 16,2 0-8-16,0 2-15 15,-1-5-4-15,-1 1-6 16,0-2-2-16,-2-6 0 15,-7-10 2 1,1-1-5-16,-8 4-4 0,-7-4-10 16,-3-5-7-16,6-8-35 15,-2-8-54-15,2-12-141 16,1-5-94-16,3-19 173 16</inkml:trace>
  <inkml:trace contextRef="#ctx0" brushRef="#br0" timeOffset="28421.08">5868 7383 1066 0,'16'-7'485'0,"-2"4"-223"0,-5-4-20 16,0 4-100-16,4 2-35 16,-6-1-63-16,2 2-8 15,1 0-155-15,-3 1-282 16</inkml:trace>
  <inkml:trace contextRef="#ctx0" brushRef="#br0" timeOffset="32120.06">4589 8855 466 0,'-17'2'284'0,"12"-4"19"15,-2 2-82-15,3-2-16 16,4-1-46-16,2 2-70 16,-2 0-26-16,0 0-33 15,13-1-2-15,11 0-1 16,31-3 1-16,-29 2-2 15,1-1 0-15,-5 1 1 16,-3 3-2-16,-3 6-1 16,-5-2-1-16,-4 0-1 15,-2-3 3-15,-2 4 6 16,0 0 2-16,0 1 0 16,0 1-2-16,-2-2-5 15,-1 4 3-15,-1 5 9 16,-2 3 4-16,1 5 2 15,0 1-3-15,-1 1-12 0,1-1-6 16,0-4-8-16,1-5-2 16,0-6-5-16,2-2-9 15,2-6-101-15,2-2-77 16,8-9 106-16</inkml:trace>
  <inkml:trace contextRef="#ctx0" brushRef="#br0" timeOffset="32362.36">5244 8663 1239 0,'-3'4'524'0,"-3"5"-304"15,-4 4-2-15,-5 10-81 16,-3 6-37-16,-3 3-58 15,2 1-16-15,-2-1-14 16,2-4-3-16,8-3-6 16,0-5-3-16,8-8-54 15,0-3-49-15,3-3-123 16,0-2-105-16,5-3 208 0</inkml:trace>
  <inkml:trace contextRef="#ctx0" brushRef="#br0" timeOffset="32583.78">5000 8719 900 0,'0'12'410'15,"4"0"-154"-15,0 2-38 16,0 3-7-16,6 3-41 0,3 1-62 16,-2 0-21-16,8 1-32 15,-4-3-11-15,-1 1-16 16,0 0-5-16,-3-1-6 15,0-1-17-15,1-4-102 16,3-2-66-16,4-6-164 16,-1-3-292-16,3-3 421 15</inkml:trace>
  <inkml:trace contextRef="#ctx0" brushRef="#br0" timeOffset="32747.03">5267 8940 766 0,'30'-23'410'0,"-27"32"-103"16,1 1-24-16,-3 9-103 16,1 0-42-16,0 4-72 15,0 0-20-15,0-7-27 16,0-3-20-16,2-7-148 0,0-4-56 16,0-8 111-16</inkml:trace>
  <inkml:trace contextRef="#ctx0" brushRef="#br0" timeOffset="32935.74">5286 8783 996 0,'0'5'509'0,"1"-3"-167"0,4 0-144 16,-5-2-30-16,0 0-86 15,0 0-30-15,6 4-26 16,12 6-44-16,33 10 255 15,-20-14-181-15</inkml:trace>
  <inkml:trace contextRef="#ctx0" brushRef="#br0" timeOffset="33245.87">5631 9000 1598 0,'-4'-1'123'16,"2"0"32"-16,-5-1 91 15,7 2-63-15,0 0-49 16,0 0-86-16,13 0-19 0,16 0-12 15,29-3-2-15,-23 1-3 16,1 0-1-16,2 2-2 16,-1 0 0-16,-5 2-29 15,-7 0-52-15,-10-2-148 16,-7 0-96-16,-3-2 184 16</inkml:trace>
  <inkml:trace contextRef="#ctx0" brushRef="#br0" timeOffset="33533">5743 8836 879 0,'5'6'460'16,"2"-3"-151"-16,5 1-102 16,3 2-7-16,3 2-80 15,3 2-27-15,4 1-30 16,-1 0-9-16,2 0-13 0,-5-1-7 15,-2 5-12-15,-2-1-2 16,-8 2-1-16,0 2 2 16,-7 1 5-16,-4 3 0 15,-12-1-1-15,3-4-3 16,-5-4-3-16,-1-3-2 0,8-5-6 16,-4 0-22-16,6-5-82 15,5 0-55-15,3-2-151 16,-1 1 178-16</inkml:trace>
  <inkml:trace contextRef="#ctx0" brushRef="#br0" timeOffset="33897.67">6457 8814 1091 0,'-3'-1'533'0,"0"-1"-249"15,-8 6-56-15,-2-1-35 16,-12 14-83-16,-4 7-31 0,-7 11-34 16,0 10-12-16,6-2-19 15,3-1-4-15,12-9-6 16,4-6-4-16,7-10-57 16,1-7-62-16,3-6-181 15,2-4 182-15</inkml:trace>
  <inkml:trace contextRef="#ctx0" brushRef="#br0" timeOffset="34093.05">6174 8885 790 0,'1'-3'455'16,"3"-1"-51"-16,2 2-178 15,3 4-8-15,2 8-53 16,2 3-26-16,2 8-50 15,2 0-18-15,1 0-30 16,2 2-11-16,-1-1-10 0,-2 0 0 16,3 0-115-16,-1-4-83 15,8-4 107 1</inkml:trace>
  <inkml:trace contextRef="#ctx0" brushRef="#br0" timeOffset="34411.39">6622 9009 1056 0,'-4'9'471'0,"6"7"-188"16,3 1-42-16,5 9-15 16,-1 2-38-16,2 7-62 15,-1 2-24-15,-2-3-22 16,2 1-7-16,-3-9-19 15,-5-5-7-15,-3-3-9 16,-4-3-2-16,-8-3-1 16,-1-2-1-16,-2-2-9 15,-3-8-29-15,2-2-113 16,-1-7-74-16,6-14-24 16,4-9 100-16</inkml:trace>
  <inkml:trace contextRef="#ctx0" brushRef="#br0" timeOffset="34542">6574 8918 798 0,'5'-4'475'0,"6"4"-69"16,-2 2-131-16,3 2-22 0,-3 0-101 16,0 0-44-16,-2-1-64 15,0 0-30-15,-1 2-157 16,2-2-487-16,3 10 429 15</inkml:trace>
  <inkml:trace contextRef="#ctx0" brushRef="#br0" timeOffset="67549.64">13552 5858 825 0,'-10'0'423'15,"4"-1"-175"-15,5-1-60 16,1-1 3-16,0 2-73 16,0 0-22-16,4 0-11 15,15-5-7-15,29-2-18 16,-27 7-6-16,-3 5-19 16,-3 4-8-16,-4 6-14 15,-3 4-2-15,-7 5-1 16,-1 2 0-16,-10 1-2 15,-4 0-2-15,-9-3-6 16,-4-1-2-16,-1-2-1 16,-3-5 2-16,3-3 3 0,0-1 4 15,5-7-2-15,8-1-3 16,6-1-7-16,6-1-8 16,7-1-5-16,9 4 1 15,11-2 6-15,1 0 7 16,8 0 7-16,0 2 4 0,-3 0 5 15,4 7 1-15,-7 5 3 16,-6-3 1-16,-8 6 8 16,-9-2 5-16,-13 2 8 15,-5 1 1-15,-11-2-3 16,-2-3-4-16,-1-5-9 16,-2-3-4-16,12-5-7 15,1-2-3-15,10-1-59 16,7-2-59-16,7-4-165 15,7-1-111-15,17-2 234 16</inkml:trace>
  <inkml:trace contextRef="#ctx0" brushRef="#br0" timeOffset="67952.5">14336 5858 1016 0,'-8'-12'560'0,"-12"-2"-172"16,-8 2-108-16,-5 3-20 15,-4 6-115-15,-3 4-40 16,0 10-43-16,3 5-18 0,7 2-27 16,8 2-10-16,17 2-15 15,4 1-6-15,10 0-3 16,8 1 3-16,4-3 7 15,5-1 4-15,5 1 4 16,-1-2 2-16,0 3 5 16,-3-2 2-16,-4-2 3 15,-8 0 2-15,-8-4 7 16,-7 0 4-16,-13-3 9 16,-5-1 1-16,-9 1-4 15,-1-3-5-15,-3-5-10 16,2-2-5-16,6-2-50 15,2-3-57-15,12-2-138 16,7 1-90-16,10-1 193 16</inkml:trace>
  <inkml:trace contextRef="#ctx0" brushRef="#br0" timeOffset="68291.05">14485 6216 888 0,'5'3'498'0,"-2"-2"-163"16,-3-4-27-16,0 2-31 16,-1 0-106-16,-2-14-48 0,1-11-60 15,-4-31-23-15,6 24-27 16,4 7-5 0,-3 13-6-16,1 1 0 0,-1-39-3 15,6 5-1-15,1 10-7 16,3 24-3-16,2 12-7 15,-2 8 0-15,1 14 4 16,-2 9 4-16,7 10 5 16,-2-3 2-1,4 3 2-15,0-3 1 0,0-6 1 16,1 1 2-16,-8-8-43 16,-1-3-60-16,-8-10-187 15,-3-3 179-15</inkml:trace>
  <inkml:trace contextRef="#ctx0" brushRef="#br0" timeOffset="68445.95">14488 6124 1106 0,'-14'-12'509'0,"13"11"-201"16,3-1-53-16,4 0-40 0,-6 2-44 15,10-1-68-15,16-1-24 16,31-6-36-16,-29 2-16 0,3 6-84 15,-1 0-71 1,1 7-77-16,-3 12 105 0</inkml:trace>
  <inkml:trace contextRef="#ctx0" brushRef="#br0" timeOffset="69092.3">14958 5781 1148 0,'-11'-3'497'0,"3"2"-290"16,8 1 0-16,1 0-81 15,6 3-43-15,7 1-45 16,1 0-8-16,15-2-8 15,3-2-5-15,5-4-7 0,4 0-2 16,-3 0-25-16,-2-1-53 16,-5 3-159-16,-6-1-135 15,-13 5 214-15</inkml:trace>
  <inkml:trace contextRef="#ctx0" brushRef="#br0" timeOffset="69295.58">15117 5818 782 0,'-8'9'399'0,"4"3"-86"16,2 3-44-16,2 8-9 16,1 3-33-16,0 5-62 15,4 5-23-15,-2-1-56 16,1 4-25-16,1-3-34 16,-2-2-9-16,4-1-10 15,0-2-24-15,2-2-96 16,0-2-69-16,-1-3-208 15,-2-1 234-15</inkml:trace>
  <inkml:trace contextRef="#ctx0" brushRef="#br0" timeOffset="70097.08">14142 7329 602 0,'-5'0'368'0,"5"3"86"0,0 2-229 16,-1-5-34-1,0 10-14-15,-2 18-58 0,-6 46-23 16,4-30-35-16,3 5-14 16,2-10-25-16,1-4-9 15,2-11-5-15,1-6 0 16,-1-12-65-16,0-4-52 0,1-6-95 15,-1-7-59-15,0-9-7 16,-3-3 37-16,-6-6 77 16,-1-1 58-16,-2-1 70 15,-1 0 14-15,3 5 52 16,3 5 46-16,3 5 81 16,4 7 26-16,3 4 5 15,2 5-25-15,7 10-39 16,0 6-10-16,6 14-19 15,3 0-7-15,9 4-24 16,1 1-13-16,12-5-10 16,-3 2-7-16,-1-8-9 15,-6-3-2-15,-12-9-5 16,-1-5 1-16,-9-11 7 16,-1-3 4-16,-6-13 7 15,-1-4-2-15,-3-9-8 16,-6-3-6-16,-7 2-12 15,-4 0-2-15,2 8-47 0,7 8-48 16,1 7-116-16,2 7-87 16,4 10 173-16</inkml:trace>
  <inkml:trace contextRef="#ctx0" brushRef="#br0" timeOffset="70331.48">14631 7500 960 0,'0'-13'496'15,"4"6"-159"-15,-1 6-126 16,0 3 2-16,-1 10-86 16,2 6-38-16,-2 12-34 15,1 2-15-15,1 9-23 16,2-2-7-16,1-4-4 15,0-2 0-15,-1-11-46 16,-1-6-50-16,-3-10-127 16,-2-7-115-16,-1-12 205 15</inkml:trace>
  <inkml:trace contextRef="#ctx0" brushRef="#br0" timeOffset="70607.81">14635 7414 1084 0,'13'-9'487'16,"3"3"-249"-16,-1 1 6 16,6 2-52-16,1 3-38 0,2 2-47 15,0 3-17-15,2 7-36 16,-2 0-12-16,-5 7-14 16,-4 4-5-16,-8 2-4 15,-2 2 1-15,-7 2-3 16,-3-6 1-16,-9-1 3 15,-6-4 0-15,-5-7 1 16,1 1-1-16,1-5-14 16,3-4-30-16,7-3-96 15,1-2-60-15,11-1-193 16,4-1 227-16</inkml:trace>
  <inkml:trace contextRef="#ctx0" brushRef="#br0" timeOffset="70905.97">15237 7548 1064 0,'6'-1'568'0,"-5"1"-231"16,-8 1-71-16,-7 2-37 16,-11 4-127-16,0 2-35 15,-2 5-22-15,2 1-12 16,4 5-18-16,3 2-3 15,11 3-4-15,1 1 1 0,10 3 1 16,4-1-1-16,9-4 0 16,4-5 1-16,6-6 3 15,2-4 2-15,6-7-1 16,-3-1 0-16,-1-4-4 16,-3-5-11-16,-13-2-115 15,-3-2-85-15,-13-7 117 16</inkml:trace>
  <inkml:trace contextRef="#ctx0" brushRef="#br0" timeOffset="72867.39">9164 10400 476 0,'-16'-37'295'0,"16"27"-20"16,-2-2-5-16,-3 2-53 15,2 1-30-15,0 2-36 16,2 4-14-16,0 2-26 15,1 1-16-15,-1 0-33 16,-1 0-15-16,1 0-19 16,-1 15-6-16,-1 51-6 15,3-19-1-15,8 7-7 16,4 4 0-16,3-5-3 16,1-7 0-16,-3-8 1 15,1-8 0-15,-6-8 4 0,-1-1 3 16,-6-14 10-16,-1 0 7 15,-5-6 3-15,-2-5 0 16,-3-3-9-16,0-2-7 0,-1-2-8 16,0 1-3-16,0-7-3 15,2 5 0 1,2-1-2-16,2 3 0 0,5 10-5 16,0-2-5-16,0 4-5 15,0-2-2-15,0 0 5 16,0 0 4-16,0 0 7 15,0 0 0-15,0 0 1 16,0 0-1-16,0 0-52 16,4 1-37-16,-1 1-86 15,0 0-51-15,0-1-85 16,-2-1-78-16,-1 0 253 16</inkml:trace>
  <inkml:trace contextRef="#ctx0" brushRef="#br0" timeOffset="73792.33">8983 10338 789 0,'-16'-13'391'0,"-2"0"-134"16,9 5-15-16,-7 6-54 15,8-5-24-15,8 3-50 16,-5-1-24-16,14-2-44 16,2 7-17-16,15 1-10 15,-1 3 3-15,3 5 8 16,2 1 2-16,-5 7 2 15,-2 2-2-15,-6 12-9 16,-5 0-3-16,-11 7-2 16,-1 2-1-16,-8 2-1 15,-2 1-1-15,-2-4-1 16,-7-5 1-16,-4-7 1 16,3-3 1-16,-4-5 0 15,11-5-1-15,2-4-3 16,-1-1-4-16,8-9-8 0,1 3-1 15,12 3-1-15,5-4 1 16,12 1 9-16,-1-1 3 16,9-5 14-16,2 0 6 0,-2 2 4 15,3-3 0 1,-8 3-10-16,-4 2-5 0,-4 3-8 16,-4-1-1-16,-4 1-15 15,-2-2-36-15,-2 1-99 16,1 2-78-16,-2-1 125 15</inkml:trace>
  <inkml:trace contextRef="#ctx0" brushRef="#br0" timeOffset="74490.42">9832 10447 708 0,'-4'-12'360'0,"-8"-1"-23"16,0 0-116-16,6 4-8 0,3 2-25 15,3 7-85-15,2 5-23 16,4 13-22-16,-2 7-5 16,2 18 5-16,0 4-3 15,4 5-15-15,1-4-7 16,4-7-12-16,5-7-6 0,-8-12-6 15,-2-1 0-15,1-11 8 16,-10 0-30-16,-2-7-76 16,-1-6-56-16,-6-3-152 15,-4-11-94-15,-2-7 250 16</inkml:trace>
  <inkml:trace contextRef="#ctx0" brushRef="#br0" timeOffset="74773.75">9760 10455 688 0,'0'-13'386'0,"6"4"-11"16,1 5-124-16,8 1-42 16,7 3-22-16,10 0-47 15,4 1-23-15,3 4-32 16,-8 2-10-16,-3 5-20 16,-4 2-5-16,0 8-11 15,0 4-6-15,-8 6-8 0,-4 2-3 16,-10 0-1-16,-5-1 1 15,-8-4-1 1,-2-1-1-16,-6-7 0 0,-1 1-1 16,6-11-2-16,-2-2-1 15,8-8-28-15,-9-3-39 0,2 0-107 16,1-2-70-16,8-1-171 16,6-4 241-16</inkml:trace>
  <inkml:trace contextRef="#ctx0" brushRef="#br0" timeOffset="75018.07">10426 10435 804 0,'13'-3'461'15,"-12"0"-39"-15,-1 3-193 16,-3 3-5-16,2-3-67 15,-2 6-46-15,-3 22-26 16,-3 42-14-16,3-25-23 16,10 0-12-16,10-2-21 15,-4-7-7-15,5-8-3 16,-4-7 3-16,-10-13-75 16,5-4-60-16,-6-11-148 0,5-6-147 15,-1-12 269-15</inkml:trace>
  <inkml:trace contextRef="#ctx0" brushRef="#br0" timeOffset="75420.62">10381 10376 893 0,'9'0'439'16,"-4"7"-126"-16,5 9-96 16,-1 7 7-16,3 16-36 15,-5 1-40-15,4 0-61 16,0-3-18-16,6-12-35 15,2-8-12-15,3-11-9 16,8-6-1-16,1-11-3 16,0-5-1-16,0-10-4 15,-4 0-1-15,-3-6-1 16,2 2 0-16,-9-1 1 16,0 1-1-16,-8 7 2 15,-3 4 1-15,-4 11-1 16,-2 5-1-16,-1 10 0 15,-1 11 3-15,-2 14 23 16,0 7 12-16,3 8 18 16,1-1 3-16,3-1-10 15,3-8-7-15,3-5-18 0,0-3-5 16,0-9-11-16,1-1-3 16,-3-7-2-16,-2 1 1 15,-2-2-34-15,0-2-34 16,-3-3-108-16,0 0-89 0,-3 0 158 15</inkml:trace>
  <inkml:trace contextRef="#ctx0" brushRef="#br0" timeOffset="77104.5">10108 11534 780 0,'-5'24'323'0,"4"-8"-149"15,1 1-11-15,1-12 14 16,-1 0-25-16,1-5-29 16,-1-1 2-16,-1 0-7 15,0 0-10-15,-2-15-45 16,-6-40-21-16,4 16-25 16,-2 0-4-16,1-3-3 0,2 2-1 15,-7 5-2-15,6 4-1 16,-6 10-2-16,7 5-1 15,3 12-4-15,-2 4-5 16,3 3-10-16,-1-2-4 16,-1 0-16-16,1 4-31 15,0 11-149-15,3-2 146 0</inkml:trace>
  <inkml:trace contextRef="#ctx0" brushRef="#br0" timeOffset="77418.14">9937 11384 864 0,'1'-5'428'16,"3"-2"-170"-16,1-8-76 16,3-2-20-16,1-6-60 15,1 0-23-15,-2-1-22 16,-1 1-4-16,1 3-17 15,-1 1-6-15,5 7-6 16,-2 5-4-16,2 8-2 16,2 5-3-16,2 12 1 15,0 3 3-15,1 7 3 0,-2 2 1 16,-1-2-3 0,0-2-2-16,-2-6-4 0,-1-3-1 15,-1-8-20-15,-1 0-47 16,0-3-126-16,-4-3-91 15,0-1 155-15</inkml:trace>
  <inkml:trace contextRef="#ctx0" brushRef="#br0" timeOffset="77795.12">9647 12076 869 0,'-12'-10'395'0,"6"6"-132"15,1 1-54-15,5 10-29 0,-2 4-27 16,3 15-62-16,-1 10-11 16,0 9-17-16,2 4-9 15,-1-1-21-15,3-1-11 16,1-2-11-16,0-4 0 16,-1-7-2-16,0-7 2 15,-1-11-50-15,0-9-41 0,-3-12-128 16,1-6-111-16,-1-13 202 15</inkml:trace>
  <inkml:trace contextRef="#ctx0" brushRef="#br0" timeOffset="78077.53">9634 12085 768 0,'17'-7'401'15,"2"3"-129"-15,3 3-59 16,0 1-8-16,0 7-45 15,-1 2-24-15,-5 4-52 16,-3 1-18-16,-4 2-24 16,-6 3-3-16,-8 1-3 15,-5 5-2-15,-11-2-5 16,-1 2-2-16,0-5-9 16,1-3-2-16,1-5-5 15,0-4-3-15,6-2-35 16,3-3-39-16,9-2-115 15,6-2-64-15,10-5-152 0,6-2 234 16</inkml:trace>
  <inkml:trace contextRef="#ctx0" brushRef="#br0" timeOffset="78371.39">9940 12163 616 0,'5'3'383'0,"5"5"-64"0,-6 10-49 15,-6 2-20-15,9 7-62 16,-7-1-29-16,2-4-49 15,3-2-21-15,-5-8-35 16,6-4-11-16,5-8-18 16,2-3-6-16,6-8-4 15,1-4-1-15,-1-6-1 16,-5-2 1-16,-6-2 3 16,-6 3 3-16,-6 2 7 15,-4 5 1-15,-7 7-3 16,-4-1-3-16,4 6-10 15,-5-3-5-15,5 2-6 16,4 3-3-16,3 3-21 16,3 4-34-16,5-1-84 15,3 0-48-15,2 1-140 16,10 0-85-16,12 9 267 0</inkml:trace>
  <inkml:trace contextRef="#ctx0" brushRef="#br0" timeOffset="78704.55">10247 12042 1014 0,'-1'0'430'0,"0"1"-229"16,1 5-19-16,0-6-32 15,0 17-29-15,1 48-51 16,1-21-18-16,7-1-28 15,1-3-10-15,5-9-7 16,2-7-20-16,5-11-103 0,1-8-80 16,1-10 112-16</inkml:trace>
  <inkml:trace contextRef="#ctx0" brushRef="#br0" timeOffset="79109.78">10417 12158 659 0,'2'-5'331'15,"1"14"-40"-15,2 7-59 16,1 13 9-16,-1 3-12 0,-2-1-55 16,3 0-31-16,-1-11-62 15,6-4-23-15,5-9-36 16,-1-7-10-16,1-7-5 16,3-4 0-16,-4-5-1 15,1-2 1-15,-4-1 1 16,-4 0-1-16,-1 3 1 15,-3-1-1-15,-2 7 1 16,-2 4 0-16,-1 6-6 16,1 2-3-16,0-2-2 15,0 8 0-15,3 20 5 16,6 42 7-16,0-27 10 16,2 2 5-16,3 0 11 15,0-4 1-15,-2-1 6 16,-2-6 2-16,-6-7-1 15,-4-1 1-15,-9-8-2 0,-3-4-3 16,-5-6-5-16,-1-6-6 16,-2-5-52-16,0-8-48 15,4-10-115-15,3-2-76 16,12-13 160-16</inkml:trace>
  <inkml:trace contextRef="#ctx0" brushRef="#br0" timeOffset="79441.41">10821 12081 710 0,'0'-1'432'15,"-1"4"10"-15,1 4-208 16,0-7-14-16,0 13-47 16,1 15-37-16,9 41-67 0,-2-26-19 15,6-10-30 1,2-2-9-16,4-13-5 0,-2-4-26 15,1-6-111-15,-2-7-84 16,-1-3 121-16</inkml:trace>
  <inkml:trace contextRef="#ctx0" brushRef="#br0" timeOffset="80172.56">10734 12195 1102 0,'7'0'453'0,"8"4"-281"16,3 0-7-16,9 0-30 16,3-1-32-16,5-3-37 15,2 0-8-15,-6-1-14 16,-2 1-8-16,-6 6-9 16,-4 5-2-16,0 10 1 15,-2 1 2-15,-3 6 0 16,-2-2-1-16,-4-5-6 15,-1-1-1-15,-4-12-4 16,-1-3-2-16,-2-5-30 16,0-5-26-16,0 4-67 15,0 0-31-15,0-10-24 0,2-9 4 16,9-29 39-16,1 28 27 16,0 1 47-16,3 0 20 15,0 8 46-15,-1 4 32 16,3 7 57-16,-2 1 27 15,0 8 29-15,-1-1-4 0,-4 6-25 16,0 4-21-16,-7 0-44 16,0-1-20-16,-3-7-29 15,0-3-5-15,0-7-22 16,0-1-24-16,0 1-34 16,0 0-8-16,0 0 0 15,0-1 16-15,0-1 26 16,0 0 6-16,0 2 10 15,0 0 6-15,0 0 3 16,2-1 4-16,9 4 14 16,2 2 4-16,32 15 3 15,-19-14 0-15,8-9-11 16,6-5-3-16,-2-8 0 16,-5-3 0-16,-6 1-1 15,-10 3 1-15,-2 3 3 16,-4 2 6-16,-11 3 7 15,-3 1 1-15,-4 2-1 0,0 3 3 16,-2 2 3-16,4 3 6 16,1 10 23-16,-3 1 10 15,9 9 21-15,0 0 5 16,5-2-12-16,5-1-15 16,2-7-29-16,2-3-12 15,3-5-15-15,1-3-10 16,-2-3-116-16,-1-1-73 15,-1 2 110-15</inkml:trace>
  <inkml:trace contextRef="#ctx0" brushRef="#br0" timeOffset="81121">14089 10501 986 0,'-4'-11'447'16,"2"-1"-227"-16,8 3-53 15,6 4 1-15,10 5-56 16,9 0-26-16,8 5-16 16,5 4-6-16,4 2-17 15,2 3-8-15,-10 5-15 16,-7 2-8-16,-16 4-2 16,-8 2 2-16,-10 0 5 15,-4-14 1 1,-1 0 5-16,-15 11 0 0,-7-9 0 15,-1-2-1-15,3-10-4 16,5-3-2-16,8 2-13 16,3-3-9-16,13 6-16 15,4-2-4-15,15 3 0 16,4 2 8-16,8 0 10 0,-7 2 4 16,-1 1 8-16,-4 1 3 15,-10 2 5-15,6 3 1 16,-14-1 3-16,-1 2 3 15,-5-1 5-15,-7 0 2 0,-2-1-2 16,0-5-3-16,-6-4-6 16,-5-4-4-16,0-4-19 15,-2-1-51-15,14-5-126 16,10-1-84-16,10-1 149 16</inkml:trace>
  <inkml:trace contextRef="#ctx0" brushRef="#br0" timeOffset="81361.3">14748 10498 1275 0,'0'9'534'0,"-2"11"-298"16,0 6-25-16,-3 6-31 15,0 3-55-15,3-2-79 16,2-6-16-16,4-3-18 15,4-1-4-15,2-10-4 0,1 1 4 16,-3-9-72-16,-1-1-45 16,-7-5-97-16,0-4-57 15,-9-8-51-15,0-1-31 16,-5-7 228-16</inkml:trace>
  <inkml:trace contextRef="#ctx0" brushRef="#br0" timeOffset="81594.39">14687 10549 683 0,'2'-17'369'0,"8"6"-64"15,4 3-45-15,7 6-50 16,5 2-26-16,7 8-46 16,1 0-14-16,3 7-17 15,1 1-10-15,-10 4-16 16,-2 2-9-16,-7 4-23 16,-12 1-2-16,-6 3-5 15,-7-2-4-15,-8-5-3 16,-7-2-3-16,-1-7-6 15,2-2-2-15,-6-2-7 16,6-8-5-16,0-3-71 16,3-1-52-16,10-3-140 15,7-3-87-15,7-1 212 16</inkml:trace>
  <inkml:trace contextRef="#ctx0" brushRef="#br0" timeOffset="81832.34">15239 10446 835 0,'9'10'407'15,"-9"15"-44"-15,-1 4-87 16,-5 10-38-16,0 4-25 0,2-8-107 16,4 0-34-16,2-9-35 15,4-6-9-15,2-4-10 16,-4-4-3-16,0-6-15 15,-4-1-33-15,0-2-86 16,0-2-48-16,-1-1-126 16,0-1-56-16,1 0 227 15</inkml:trace>
  <inkml:trace contextRef="#ctx0" brushRef="#br0" timeOffset="82217.61">15241 10451 973 0,'7'6'457'0,"1"12"-182"16,1 6 3-16,2 13-45 16,-1-1-38-16,5-1-67 0,3-7-30 15,8-12-42 1,2-8-17-16,0-13-20 0,3-1-3 16,-6-17-4-16,-2 1-1 15,-2-2-1-15,-3-5-1 16,-4 10-1-16,1 0 1 15,-9 4-2-15,1 3 0 0,-5 3-1 16,-2 3 0-16,-2 8-5 16,-1 5-1-16,-2 13-3 15,0 8 1-15,-3 10 9 16,6 5 5-16,0-1 8 16,4-3-1-1,3-4-5-15,0-6-2 0,6-5-5 16,-3-5-1-16,2-6-2 15,0-1-4-15,-5-5-82 16,-1 2-54-16,0-3-106 16,0 0 129-16</inkml:trace>
  <inkml:trace contextRef="#ctx0" brushRef="#br0" timeOffset="83494.66">14650 12027 1117 0,'-1'0'439'0,"0"0"-282"16,0 0-5-16,-5 9-1 15,-3 20-28-15,-3 38-41 16,10-22-14-16,-1-4-24 15,0-3-10-15,1-4-20 16,2-3-2-16,0-10-24 16,4-3-41-16,-1-13-113 15,0-8-71-15,3-15-222 0,-1-8 282 16</inkml:trace>
  <inkml:trace contextRef="#ctx0" brushRef="#br0" timeOffset="83781.14">14620 12051 595 0,'7'-13'365'0,"3"8"-65"0,6 11-71 16,4 9-26-16,3 7-34 16,1 6-13-16,2 4-17 15,3 0-6-15,2 1-36 16,0-4-11-16,2-7-25 16,-9-7-11-16,-6-8-9 15,-2-5 1-15,-9-5 6 16,1-6 0-16,-2-6-6 15,-7-10-6-15,2-8-14 16,1-5-7-16,-1-1-4 16,6 5-2-16,-5 8-2 15,-1 5-2-15,-1 3-57 16,2 6-50-16,-2 6-123 16,2 5-81-16,8 5 188 15</inkml:trace>
  <inkml:trace contextRef="#ctx0" brushRef="#br0" timeOffset="84121.72">15195 12010 909 0,'2'4'436'16,"2"0"-146"-16,-2 4-87 15,-1 4 2-15,-1 7-30 16,0 2-30-16,0 2-29 16,0 2-11-16,0-2-23 15,0-1-15-15,0-1-26 16,1-3-10-16,-1 4-15 16,0-1-3-16,0 2-6 15,1-1 0-15,0-1-2 16,1-2 0-16,-1-4 2 15,1-6-1-15,-2-5-1 16,1-4-18-16,1-7-81 16,-2 6-45-16,0 0-105 15,1-17-41-15,3-32-98 16,-1 29-97-16,-3-5 313 16</inkml:trace>
  <inkml:trace contextRef="#ctx0" brushRef="#br0" timeOffset="84390.26">15172 12071 437 0,'-10'-22'317'15,"5"10"69"-15,-1 1-74 16,7 9-68-16,3 2-27 0,3 0-55 16,4 1-21-16,5 0-30 15,2 1-15-15,6 1-23 16,3 2-7-16,2 3-10 16,2 1-6-16,-4 2-13 15,0-2-6-15,-8 6-9 16,-3 0-2-16,-4 4 3 15,-11 0 3-15,-2-1 6 16,-8-2 1-16,-15-3-1 16,3 2-5-16,-11-7-9 15,4 0-19-15,7-4-68 16,1-3-46-16,10-1-105 16,2 0-41-16,7 0-127 15,3 3 237-15</inkml:trace>
  <inkml:trace contextRef="#ctx0" brushRef="#br0" timeOffset="84755.42">15745 12118 1123 0,'1'-6'514'15,"-1"3"-227"-15,-6-3-18 0,-1 3-37 16,-4-2-66-16,-5 2-67 16,0 1-30-16,-3 2-30 15,1 4-10-15,-1 11-21 16,1 5-7-16,1 9-4 16,3 1-1-16,7 6 2 15,4 1 2-15,7-2 4 16,5-1 4-16,9-11 5 15,3-3 3-15,6-7 3 16,5-4 0-16,2-2-2 16,3-5-2-16,-2-3-4 15,0 1-2-15,-8-4-9 16,-4-2-39-16,-14-3-130 16,-1 1-60-16,-20-7 122 15</inkml:trace>
  <inkml:trace contextRef="#ctx0" brushRef="#br0" timeOffset="85955.62">9514 14293 827 0,'-30'-5'421'0,"13"-6"-81"15,2 3-147-15,10 0-3 16,11 5-47-16,1 2-38 0,14 2-48 16,-3 1-10-16,13 7 10 15,2 3 1-15,4 7-9 16,1 9-7-16,-8 1-16 16,-4 0-7-16,-8 1-4 15,-6-3-1-15,-12 1 6 16,-1 2 4-16,-12-5 10 15,-5-3 3-15,-5-4-5 16,-3-2-3-16,2-6-8 16,0-2-4-16,9-4-1 15,3-2 2-15,11-1-5 16,1 0-4-16,5-1-7 16,-5-1-5-16,4 0-1 15,21-7 3-15,35-7 1 16,-26 12 3-16,1 1-57 15,1 4-76-15,-1 1 123 16,-18-2-41 0</inkml:trace>
  <inkml:trace contextRef="#ctx0" brushRef="#br0" timeOffset="86289.69">10531 14391 890 0,'-24'-13'516'15,"8"4"16"1,2 2-330-16,-9-3-24 0,-2 4-64 15,-2 6-51-15,5 7-46 16,-2 7-11-16,4 3-14 16,7 8-6-16,12 8-3 15,2-1 3-15,14 8 6 16,3-3 2-16,9-4 2 16,-2-3 0-16,1-11-1 15,2-7-1-15,-2-11-96 0,9-5-70 16,4-19-238-16,-1-3 242 15</inkml:trace>
  <inkml:trace contextRef="#ctx0" brushRef="#br0" timeOffset="86568.54">10704 14396 920 0,'-6'5'458'0,"-1"9"-142"0,1 12-88 16,4 4-12-16,2 4-48 15,4-1-32-15,11-5-55 16,2-2-19-16,5-11-14 15,4-4-10-15,2-11-14 16,-3-4-5-16,0-11-4 16,-4-1 0-16,-6-5 5 15,-2-1 1-15,-12-3 5 16,-3 0 2-16,-17 2 1 16,-9 0-1-16,-5 7-10 15,2 1-5-15,3 3-13 16,6 8-11-16,7 6-22 15,3 8-34-15,8 13-94 16,1-1-64-16,12 4 133 16</inkml:trace>
  <inkml:trace contextRef="#ctx0" brushRef="#br0" timeOffset="86806.29">11053 14217 1170 0,'0'9'512'16,"0"3"-216"-16,-1 15-114 15,0 11-12-15,1 8-36 16,-3 2-45-16,5-1-51 16,2-1-11-16,7-4-14 15,7-3-6-15,-1-13-19 16,2-8-48-16,-4-14-144 15,0-7-82-15,0-9 161 16</inkml:trace>
  <inkml:trace contextRef="#ctx0" brushRef="#br0" timeOffset="87101.75">11201 14416 960 0,'-1'25'434'0,"-1"7"-121"15,1 3-61-15,3 0-29 0,3-3-28 16,6-10-99-16,4-4-27 16,4-12-30-16,3-3-6 15,1-8-7-15,0-5-5 16,-2-5-6-16,-5-6 0 16,-5-1 0-16,-8 1-1 15,-6-1-6-15,-6 4-11 0,-12 1-40 16,-2 0-16-1,-5 7-32-15,0 1-9 16,7 9-23-16,0 2-22 0,7 5-63 16,5 2-60-16,6 7 173 15</inkml:trace>
  <inkml:trace contextRef="#ctx0" brushRef="#br0" timeOffset="87399.23">11444 14493 641 0,'18'-8'384'0,"-8"9"19"15,-3 4-83-15,6 8-47 16,-5 0-27-16,-2 4-88 16,3 0-43-16,-9-4-61 15,2 1-15-15,-4-6-5 0,-3-3-1 16,1-5-4-16,-1-3-5 15,3-5-13-15,0-6-5 16,2-2-8-16,1-2-5 16,3 0-1-16,3 5-1 15,-1-2-43-15,5 2-26 16,0 6-85-16,1-5-62 0,8 5-104 16,-2 5-63-16,5 0 248 15</inkml:trace>
  <inkml:trace contextRef="#ctx0" brushRef="#br0" timeOffset="87534.41">11714 14465 638 0,'5'17'388'16,"-2"3"-58"-16,-1 0-76 15,-2-4-31-15,0-3-64 16,-1-2-31-16,-3-8-58 16,-1-2-21-16,-3-4-79 15,0-7-63-15,3-6-188 16,-1-4-286-16,6-2 368 15</inkml:trace>
  <inkml:trace contextRef="#ctx0" brushRef="#br0" timeOffset="88077.08">11756 14374 759 0,'18'6'390'0,"0"3"-80"0,2 2-27 16,-1 3-43-16,-1 0-31 15,-3 6-69-15,0 0-35 16,-4-3-49-16,-3 0-18 15,2-6-24-15,-1-4-6 16,-2-7-9-16,-3-1-12 16,3-3-32-16,-7-3-12 0,0 3-11 15,1 3 7-15,0-1 27 16,-1 1 12-16,0 1 16 16,0-1 1-16,0-1 5 15,0 1 0-15,0 0 0 16,4-1-1-16,2-1 0 15,6-4 1-15,28-15 0 16,-33 14 0-16,6-1 0 16,-4 1 2-16,-4 3-1 15,2 5 3-15,-6 0 4 16,1 3 3-16,-2-3 11 16,0 0 5-16,1 11 12 15,3 12 8-15,6 37 9 16,-4-23 1-16,11 10-3 15,2 5-5-15,1 4-3 16,1 0 2-16,-8-8 1 16,-3 2 2-16,-7-6-2 0,-7 0-2 15,-9 1-7-15,-5-10-1 16,-6-7-5-16,-4-8-1 0,0-10-7 16,-1-5-4-1,7-9-13-15,6-5-9 0,4-6-25 16,12-2-16-16,5-2-60 15,2 0-45-15,19 0-128 16,2 2 257-16,10 11-33 16</inkml:trace>
  <inkml:trace contextRef="#ctx0" brushRef="#br0" timeOffset="94925.06">10636 15656 727 0,'-1'0'331'0,"0"0"-125"16,0 0-18-16,-5 25-19 15,6 36-11-15,8-20-31 16,4 3-16-16,1 4-30 16,2 1-16-16,2-1-26 15,-2-3-11-15,0-8-14 16,-1-3-1-16,-5-7 2 16,-1-6 1-16,-6-7-9 15,-2-7-29-15,-2-7-102 16,-3-4-71-16,-3-14-244 15,-1-6 273-15</inkml:trace>
  <inkml:trace contextRef="#ctx0" brushRef="#br0" timeOffset="95239.02">10611 15660 692 0,'0'-2'344'15,"13"0"-69"-15,4 2-68 16,4 2-25-16,2 8-14 0,5-1-42 15,1 2-21-15,3 3-33 16,1 0-10-16,-1 1-14 16,-3 2-7-16,-5 3-9 15,-17-8 0 1,0 0 1-16,-3 11 2 0,-11-2 4 16,-7-2-2-16,-9-5-4 15,-4-2 0-15,-4 2-5 16,-4-4-4-16,1-3-7 15,3 1-5-15,5-4-7 16,2-1-1-16,12 0-8 16,4-2-37-16,10-1-124 15,7 0-94-15,11 4 146 16</inkml:trace>
  <inkml:trace contextRef="#ctx0" brushRef="#br0" timeOffset="96889.71">14993 14232 831 0,'-11'-5'372'0,"5"-5"-122"16,5 1-36-16,0 1-21 16,2 1-22-16,10 3-74 15,2 1-25-15,9 5-31 16,7 2-9-16,2 6-17 15,1 1-3-15,-1 4-2 16,-4 3-1-16,-6 5 2 16,-5 2 1-16,-9 3 4 15,-5-3 3-15,-11-3 8 16,-5-2 1-16,-8-8 4 16,-4 0-2-16,0-4-7 0,0 1-2 15,6-5-10-15,5 1-4 16,9-6-15-16,5 1-9 15,11 3-5-15,4-1 0 16,11 5 12-16,5-2 6 16,4 1 8-16,1 3 7 0,-3 4 7 15,0 0 1-15,-6 5 1 16,-7-1 1-16,-9 0 6 16,-10 0 3-16,-8-2 5 15,-6-1 0-15,-5-3-6 16,0-2-2-16,-3-5-7 15,-1-2-4-15,1-2-5 16,0-2-4-16,4-4-40 16,3 3-33-16,7-1-81 15,5-2-62-15,11 6-109 16,7 0-140-16,11 6 297 16</inkml:trace>
  <inkml:trace contextRef="#ctx0" brushRef="#br0" timeOffset="97310.38">15816 14424 1012 0,'33'-37'436'0,"-33"30"-167"16,0 0-47-16,0 2-18 15,-6-4-13-15,2 2-54 16,-2 1-21-16,-3 2-27 15,-1 4-16-15,-6 1-36 16,1 5-15-16,-2 4-21 16,-1 5-2-16,6 8-9 15,1 3-4-15,11 6-1 16,2-3 0-16,13 4 5 16,4-3 5-16,8-5 3 15,3-2 1-15,3-7-6 16,1-5-43-16,0-11-106 15,4-6-54-15,2-12-120 16,-1-5-53-16,-6-4 254 0</inkml:trace>
  <inkml:trace contextRef="#ctx0" brushRef="#br0" timeOffset="97598.22">16104 14422 538 0,'-2'-4'394'0,"-2"4"20"16,2 5-178-16,1-5-46 0,0 4-37 15,0 17 0-15,4 27-21 16,4-27-19-16,5-6-38 15,0 1-18-15,3-5-22 16,1-2-6-16,-1-9-8 16,0-2-1-16,-1-5-2 15,0-9 1-15,-6-3 2 16,-4-5 3-16,-9-2 2 16,-6 1 1-16,-8 8-6 15,-3 3-5-15,-7 4-11 16,3 5-8-16,1 2-22 15,3 3-18-15,11 4-58 16,0 3-35-16,11 4-80 16,1 0-53-16,8-3-246 15,6 4 330-15</inkml:trace>
  <inkml:trace contextRef="#ctx0" brushRef="#br0" timeOffset="97804.29">16320 14228 994 0,'8'12'426'15,"-7"13"-192"-15,-1 8-45 0,-4 7-30 16,-4 2-36-16,6-3-72 16,2-9-18-16,10 1-17 15,1-9-4-15,2-8-6 16,-4-1-9-16,1-8-109 15,3 0-82-15,-3-1 114 16</inkml:trace>
  <inkml:trace contextRef="#ctx0" brushRef="#br0" timeOffset="98116.46">16458 14369 671 0,'5'24'381'0,"1"1"46"15,-4 0-146-15,6 2-73 16,-4-2-9-16,7-8-81 16,5-2-37-16,3-11-25 15,3-3-10-15,-3-6-18 0,-2-6-3 16,-6-3-3 0,-7-2 2-16,-7 0 2 0,-5 2 0 15,-12-3-4-15,-3 3-4 16,0 1-8-16,2-2-3 15,1 5-7-15,5 0-3 0,6 5-20 16,-3 2-32-16,7 8-90 16,5 2-54-16,4 8-141 15,7-1-128-15,12 8 307 16</inkml:trace>
  <inkml:trace contextRef="#ctx0" brushRef="#br0" timeOffset="98395.35">16655 14428 519 0,'12'-4'327'0,"1"6"41"16,-2 2-66-16,-2 1-40 15,-4 7-11-15,-5 2-59 16,0 3-28-16,-2 2-56 16,0-3-22-16,-2-5-31 15,1-5-4-15,-1-2-5 16,-1-3-1-16,0-6-6 15,-2 0-6-15,2-7-17 0,-1-1-5 16,3-3-11-16,4 4-5 16,5-3-5-16,1 0 2 15,8 5-88-15,0-3-65 16,6 4-186-16,2-1 197 16</inkml:trace>
  <inkml:trace contextRef="#ctx0" brushRef="#br0" timeOffset="98577.4">16945 14415 888 0,'0'18'453'15,"-2"-4"-98"-15,3 1-129 16,0-3-30-16,1-4-65 16,-2 1-59-16,0-5-53 15,0 2-4-15,0-3-54 16,0-3-52-16,0 0-109 15,0-1-63-15,0 0-169 16,-1 0 269-16</inkml:trace>
  <inkml:trace contextRef="#ctx0" brushRef="#br0" timeOffset="99085.72">16952 14367 499 0,'10'0'323'0,"0"7"50"15,6-3-81-15,0 4-60 16,0-1-22-16,4-1-69 0,-3 0-28 15,3 3-46-15,-4 0-17 16,-5 1-26-16,-3 1-9 16,-4-5-4-16,-1 2 0 0,0 0-3 15,-3-4-1 1,2 2-4-16,1-3-3 0,-3-4-4 16,0 0-4-16,0 0-2 15,0-1 0-15,8-2 3 16,2-1 2-16,0-2 3 15,26-21 1-15,-25 22 1 16,2 4 0-16,2 0 0 16,0-4 0-16,1 3 2 15,0-4 1-15,-3 2 2 16,0 6 0-16,-5 0-1 16,-1 3 0-16,0 6-1 15,-4 0 2-15,1 11 13 16,0 4 8-16,0 13 9 15,2 3 1-15,3 5-6 16,3 0-5-16,4-2 0 16,-2-2 7-16,-10-4 5 0,-10-19 3 31,3-9 6-31,0 0-2 0,-26 19-1 0,-11-9-4 16,-6-5-15-16,11-13-4 15,7-5-10-15,7-3-5 16,8 1-39-16,4-2-47 15,7 2-129-15,2-1 222 16,5-13-53-16</inkml:trace>
  <inkml:trace contextRef="#ctx0" brushRef="#br0" timeOffset="99539.35">15581 15697 808 0,'-12'-1'375'15,"12"0"-141"-15,0 5-11 0,2 9-69 16,2 9-12-16,-1 14-52 16,0 6-24-16,-2 5-35 15,0 2-7-15,2-11-10 16,1-5-5-16,1-13-32 16,-1-7-42-16,-2-10-99 15,-3-3-55-15,0-7-92 16,0 6-31-16,0-3 224 15</inkml:trace>
  <inkml:trace contextRef="#ctx0" brushRef="#br0" timeOffset="99807.42">15552 15824 343 0,'0'-26'295'15,"2"2"29"-15,8 13-57 16,2 6-28-16,7 11-46 16,3 13-23-16,4 9-40 15,4 13-16-15,3 3-25 16,4-4-6-16,6-4-8 0,-1-7-7 15,-3-10-12-15,-5-4-6 16,-12-7-3-16,-3-3 3 16,-8-11 6-16,-3-6-1 15,-2-14-7-15,-2-6-8 16,-1-8-19-16,-3-5-6 16,-5-1-6-16,3 0-9 0,-2 10-79 15,2 6-47-15,2 13-151 16,-2 7-126-16,10 10 261 15</inkml:trace>
  <inkml:trace contextRef="#ctx0" brushRef="#br0" timeOffset="100317.61">16137 15656 1035 0,'-6'4'482'0,"6"-3"-161"16,0 4-62-16,0 11-95 15,1 10-14-15,-1 14-66 16,0 3-32-16,4-8-27 31,-2-18-3-31,0 2-6 0,6 45-3 0,3-4-5 0,1-1-1 16,-6-36-5-16,0-8-31 15,-6-14-87-15,0-3-52 16,-5-15-99-16,-1-5-23 16,-2-6-54-16,-2-4-25 0,-3-5 2 15,0 0 36-15,-4-7 173 16,0 2 165-16,1 5 244 16,3 3 75-16,9 13 51 15,4 5-50-15,14 5-88 16,4 2-36-16,7 5-55 15,0 2-24-15,5 4-27 16,-1 4-5-16,0 5-9 16,1 0-7-16,-5 4-20 15,-3 2-11-15,-7 1-12 16,-6 0-1-16,-14 2-1 16,-5-3 0-16,-10 1 0 15,-3-3-5-15,-1-5-12 16,-2-2-30-16,9-6-103 15,3-1-70-15,8 0-184 16,6 4 223-16</inkml:trace>
  <inkml:trace contextRef="#ctx0" brushRef="#br0" timeOffset="100641.46">16659 15914 1190 0,'-1'-9'534'0,"-6"1"-236"16,-1-2-39-16,-7 2-51 15,-1 2-51-15,-4 5-76 16,-1 1-27-16,-3 9-32 16,2 1-12-16,5 9-14 15,2 1-6-15,7 3-5 16,5 4 0-16,3-2 9 15,10 1 6-15,3-4 8 16,0-3 2-16,3-5-1 16,-5-2 1-16,6-5 0 15,3 0 0-15,1-7 0 16,-1-2-1-16,-1-3-16 16,-1-4-62-16,-5-2-115 15,-2-1 117-15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30T16:59:10.25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10370 6442 283 0,'5'-8'164'0,"1"1"49"16,-5-5-54-16,-1 2 41 16,3 2-17-16,-5 1-42 15,2 3-13-15,0 1-17 16,0 2-9-16,0 1-21 15,0 0-6-15,0 0-11 16,0 0-1-16,10 19-4 16,13 37-7-16,-23-10-11 15,4 9-5-15,0 21-6 16,-2 14-4-16,3 15-1 16,-6 3 0-16,1 10-3 15,4 3 0-15,-1 3-4 16,2 0-2-16,3 5-1 15,-1-6 1-15,0 0 2 16,8 0 3-16,-5-6 1 16,1-1 0-16,-2-6-2 0,-6-5-2 15,3-10-1 1,-1-6-2-16,1-17-5 0,-3-40-2 16,0 1-6-16,5 6-27 15,-3-19-79-15,5-17-52 16,2-28-159-16,2-13 192 15</inkml:trace>
  <inkml:trace contextRef="#ctx0" brushRef="#br0" timeOffset="1116.31">10383 6174 814 0,'-22'-3'359'0,"-1"3"-195"16,8-1-8-16,4-1 14 15,9-4-49-15,2 3-31 16,7-3-38-16,5 1-10 16,14 4-7-16,3 0-3 0,8 1-7 15,4 3-4-15,5-1-7 16,5-2-3-16,14 0-4 15,7 1-1-15,19 0-3 16,8 1 1-16,6 2-1 16,5 0 1-16,9 1 0 15,0-3 2-15,12-2 0 16,4-6 2-16,6 1 1 16,6-1-2-16,3 0-1 15,10 6 0-15,-4-2-1 16,-3 2 1-16,12 5 0 15,-11-3 2-15,2 4 1 16,8 0 1-16,-7-2 0 16,3 2-1-16,6 2 0 15,-10 1-1-15,-2 0 1 16,-5 1 0-16,-7 1-1 16,-2 1 0-16,-9-1-2 15,-1 0 0-15,-12 0 0 0,-12-2 1 16,-17-2-1-16,-15 0 1 15,-24-1 2-15,-9-1 1 16,-13-1 5-16,-10 0 4 16,-10-2 27-16,-4-1 15 15,-5-1 22-15,1 0 5 16,-1-1-17-16,0 0-14 0,0 0-22 16,0 0-9-16,0-1-10 15,0 1-3-15,-1 0-5 16,1 0-3-16,0 0-4 15,0 0-1-15,0 0-4 16,0 1 0-16,0 0 0 16,-6 10 1-16,-4 16 1 15,-3 32 1-15,11-17-1 16,-2 3-1-16,-1 9 1 16,-1 7-1-16,2 11 1 15,-1 9 0-15,4 13 1 16,0 2-1-16,4 3 0 15,3 3 1-15,5 1 0 16,5-2-1-16,-1 7 2 16,2-1 0-16,-4 5 1 15,0 1 1-15,2 0-1 16,0-4 0-16,1-5 0 16,2 2-1-16,-1-8 1 0,-2 2 1 15,-3-6-1-15,-3-2 1 16,-6-2-1-16,-1-9 1 15,-1-9 0-15,-2-5 1 0,-1-13-1 16,-1-3 0-16,0-13 0 16,-1-8-2-16,-1-11-10 15,2-5-21-15,-1-9-49 16,2-1-35-16,-1-9-81 16,-2-4-36-16,-2-4-124 15,-2-1 216-15</inkml:trace>
  <inkml:trace contextRef="#ctx0" brushRef="#br0" timeOffset="1918.83">10788 9055 786 0,'-6'-2'346'15,"-2"-2"-195"-15,2 2 3 16,2 0 4-16,2 1-51 16,0 0-31-16,1 0-31 15,-1 0-5-15,1-1-1 0,0 1 0 16,1 0-6-16,22 1-2 15,46 0-8-15,-24-1-2 16,12-2 3-16,3-2 3 16,7 0 0-16,8 1 0 15,12 0-4-15,1 1-2 0,13 3-3 16,6 1-2 0,11 4-3-16,12 1-3 0,10 0-1 15,6 0-1-15,11 1-2 16,9-4 0-16,11 4-1 15,7-1 0-15,4 3 2 16,-1 4-1-16,3 5 0 16,0 1 0-16,-3 3-1 15,-6-3 1-15,-20-2 2 16,1 4 2-16,-23-4 13 16,-61-7 6-1,0 2 3-15,42 8-2 0,-13-3-14 16,-31-1-6-16,-37-5-52 15,-15-6-57-15,-24 1-138 16,-16 4 141-16</inkml:trace>
  <inkml:trace contextRef="#ctx0" brushRef="#br0" timeOffset="3091.57">11736 6873 837 0,'-1'0'353'0,"0"0"-192"15,0 0 1-15,1 0-4 16,0 1-29-16,11 25-35 16,15 27-11-16,-9-25-13 15,2 0-10-15,6-5-18 16,5 2-8-16,-7-9-14 16,-2-1-3-16,-5-7-5 0,-5-6 0 15,1-7 3-15,4-10 2 16,-3-10 3-16,-3-4-1 15,4-5-3-15,-6-1-3 16,-1 4-6-16,1 3-4 0,-3 7-78 16,4 5-70-1,1 10-254-15,0 4 246 0</inkml:trace>
  <inkml:trace contextRef="#ctx0" brushRef="#br0" timeOffset="3575.94">12154 7018 576 0,'3'17'337'16,"1"-6"-57"-16,6-7-84 16,0-3 11-16,1-10-68 15,1-6-29-15,0-9-46 16,1-3-18-16,-5-4-21 16,-3 0-6-16,-4 4-5 15,-3 2-1-15,-4 5-2 16,-3 6-3-16,-3 7-6 15,1 5-3-15,-1 12-10 16,0 5-1-16,2 15 13 16,1 3 10-16,8 2 20 15,2-4 4-15,7-9-7 0,5-4-7 16,3-9-12-16,3-5-3 16,5-6-15-16,0-3-34 15,3-6-88-15,1-1-42 16,1-1-64-16,-3-2 11 15,-9 4 79-15,-2 4 41 0,-8 8 90 16,1 5 45-16,-1 7 69 16,-1 2 30-16,-2 3 41 15,-4-1 6-15,-3-5 1 16,3 1-6-16,0-11-29 16,0-1-21-16,4-1-40 15,-4-1-18-15,0 0-18 16,0 0-9-16,0-9-20 15,1-12-9-15,8-34-9 16,2 27-5-16,1 8-40 16,3 1-21-16,1 13-48 15,-3-1-37-15,3 9-65 16,2 3-45-16,-3 5 166 16</inkml:trace>
  <inkml:trace contextRef="#ctx0" brushRef="#br0" timeOffset="3726.31">12641 6967 600 0,'1'11'355'0,"-1"1"-35"0,-2-1-28 16,-2 0-64-16,2 0-38 15,0-2-74-15,0-3-32 16,2-4-61-16,1-1-29 16,-1-2-116-16,0 0-100 15,2-10 133-15</inkml:trace>
  <inkml:trace contextRef="#ctx0" brushRef="#br0" timeOffset="3867.44">12609 6794 545 0,'1'-1'242'0,"5"2"-105"16,0 3-35-16,2 2-18 16,2-1-30-16,6-3-214 15,5-2 122-15</inkml:trace>
  <inkml:trace contextRef="#ctx0" brushRef="#br0" timeOffset="4124.62">12927 6761 591 0,'-4'-10'405'16,"2"-2"-36"-16,-8-1-66 16,4 1-21-16,-4 3-73 15,-6 4-30-15,-1 5-49 0,-4 6-22 16,1 8-43-16,3 8-17 15,6 14-20-15,7 9-6 16,6 7-10-16,5-3-2 16,8-3-3-16,0-5-1 15,-1-3 0-15,2 2-1 0,-11-5 0 16,-2-4 1-16,-16-8-15 16,-2-6-39-16,-6-12-114 15,-3-5-87-15,9-11 145 16</inkml:trace>
  <inkml:trace contextRef="#ctx0" brushRef="#br0" timeOffset="4458.46">12774 6991 961 0,'16'6'469'0,"8"4"-189"15,-3-3 5-15,-1-3-92 16,3-2-55-16,-3-2-74 15,-6-4-20-15,3-1-28 16,-2 2-6-16,-3-1-59 16,6 5-31-16,-5 3-37 15,-6-1-11-15,0 1 43 16,-3-1 28-16,2 3 41 0,-4-4 12 16,-2-1 16-16,0 1 5 15,-1-2 14-15,0 0 11 16,0 0 10-16,0 0 6 15,0 0-4-15,-1 0-9 0,1 0-15 16,-1 0-8 0,0 0-22-16,1 0-2 0,0 0-49 15,0 0-43-15,0-1-143 16,-1 0-121-16,2-11 222 16</inkml:trace>
  <inkml:trace contextRef="#ctx0" brushRef="#br0" timeOffset="4585.97">13013 6866 561 0,'8'10'248'0,"5"1"-141"16,0-1-27-16,11 0-167 16,-1-2 66-16</inkml:trace>
  <inkml:trace contextRef="#ctx0" brushRef="#br0" timeOffset="4844.24">13275 6899 895 0,'-9'-10'431'0,"-1"-1"-170"0,-3 2-15 16,-1 7-53-16,1 2-45 15,-3 5-64-15,2 1-21 16,2 7-46-16,1 1-15 0,4 4-11 15,5 4-5-15,4-3 2 16,2 1 0-16,7 1-1 16,2-6-17-16,7-1-70 15,4-6-45-15,5-3-185 16,4-4 206-16</inkml:trace>
  <inkml:trace contextRef="#ctx0" brushRef="#br0" timeOffset="5315.69">13521 6943 792 0,'-1'-9'413'0,"-5"3"-126"15,0 0-15-15,-3 3-83 16,-6-2-42-16,1 1-54 16,-2 5-15-16,-5 2-37 15,6 4-17-15,0 7-25 0,1-3-8 16,8 5-7-1,0 0-1-15,11 2 2 0,3 2 3 16,2-5 3-16,4-1 0 16,-1-11 4-16,2-2 0 15,4-2 5-15,-3-4 1 16,-2-2 3-16,-1-3 2 16,-1-1 2-16,-4 0 2 0,-3-2 5 15,-2 2 0-15,-3 0-1 16,-1 1 0-16,0 5-4 15,0-2 0-15,-4 3 1 16,2 2 1-16,2-1 0 16,0 3-1-16,0 0-6 15,0 0-1-15,0 0 0 16,-1 0 2-16,4 11 4 16,0 2 1-16,5 27-2 15,-3-29-1-15,0-1-5 16,-1-5-3-16,4 4-3 15,1 0-18-15,3 0-46 16,1 0-36-16,0-3-131 16,0-3 148-16</inkml:trace>
  <inkml:trace contextRef="#ctx0" brushRef="#br0" timeOffset="5533.76">13731 6816 1436 0,'0'4'593'0,"-1"6"-403"16,-2 3 3-16,0 9-72 16,-3 3-53-16,3 8-39 15,1 1-7-15,4-1-18 16,3-4-5-16,6-8-60 15,1-9-46-15,4-9-122 16,1-3-166-16,-7-4 257 16</inkml:trace>
  <inkml:trace contextRef="#ctx0" brushRef="#br0" timeOffset="5829.04">13668 6872 1216 0,'-7'8'516'0,"7"-6"-236"16,2 3-76-16,6 1-15 16,1 2-57-16,5-1-92 0,1-2-12 15,2-2-10-15,4-1-5 16,-2-1-8-16,3-1-1 16,3 7-4-16,-5 2 0 15,0 7-3-15,-7-1 1 16,-2 2 2-16,-2 1 1 15,-1-3 1-15,-2 7 1 0,-2-11 0 16,0 0 4-16,-3-6-59 16,3-4-45-16,-6-1-83 15,2 0 94-15</inkml:trace>
  <inkml:trace contextRef="#ctx0" brushRef="#br0" timeOffset="6361.12">14008 6869 779 0,'-6'18'443'0,"8"-9"68"15,1-1-209-15,4 6-39 16,-3-1-50-16,-3 6-127 16,-1 4-26-16,-5 0-21 15,5 3-12-15,3-6-16 16,4-1-5-16,9-4-6 0,-2-5 0 15,7-4-3-15,1-4-2 16,2-8-31-16,0-1-19 16,-5-8-25-16,-4-1-5 15,-8 2 33-15,-7-2 20 16,-12 3 31-16,-6-2 7 16,-4 0 0-16,-2-1 0 15,1 4 2-15,3 5 6 0,8 2 13 16,6 4 8-16,6 1-3 15,3 2-6-15,-3-2-15 16,1 0-10-16,23 0-2 16,29-1 0-16,-27 0 0 15,1-3 1-15,0 8 0 16,-1-1 1-16,-5 4 11 16,-1 2 5-16,-7-3 7 15,-2 3 1-15,-4 4-7 16,0-2-3-16,-2-1-7 15,2 1-2-15,-2-3-3 16,0 0-1-16,-1 1 0 16,1-3-1-16,-1 2 1 15,1 0 0-15,1-1 1 16,-4 0-1-16,0 0-1 16,-1-4 2-16,-2 0-64 0,1-4-62 15,0 0-146-15,0 0 155 16</inkml:trace>
  <inkml:trace contextRef="#ctx0" brushRef="#br0" timeOffset="7184.62">12551 7819 1013 0,'7'-3'488'15,"0"9"-225"-15,2 18-29 0,-1 10-13 16,-2 17-90-16,-1 6-39 16,-3 2-51-16,0 2-12 15,5-13-14-15,0-9-5 16,1-15-6-16,0-5-14 15,-4-11-66-15,-1-8-41 0,-1-11-73 16,-1-7-19-16,-3-8 33 16,-3-4 38-16,-9-1 52 15,-2-2 27-15,-3-3 30 16,-3-3 3-16,8 1 23 16,6 2 17-16,10 4 47 15,4 5 22-15,14 5 44 16,1 0 8-16,5 12 5 15,6 6 0-15,-2 7-7 16,-1 4-9-16,-7 6-31 16,-3 2-18-16,-9 1-32 15,-6 5-11-15,-4-2-12 16,-4 1-3-16,-9-2-2 16,-1 0 0-16,-5-4 1 15,-3-4 0-15,0-4-3 16,2 1-1-16,6-5-8 15,4 0-4-15,8 2-8 0,3-3-3 16,8 1 3-16,6 0 1 16,6 1 7-16,3 2 0 15,1 3 7-15,-2 1 4 16,-3 3 6-16,-5 1 2 16,-4 3 1-16,-6-1 4 15,-7 0 7-15,-5 1 3 16,-10-3-2-16,-3 2-5 0,-1-5-11 15,-2-3-4-15,2-4-60 16,5-3-48-16,11-3-146 16,6-2-94-16,14-2 208 15</inkml:trace>
  <inkml:trace contextRef="#ctx0" brushRef="#br0" timeOffset="7354.32">13085 8086 1324 0,'-7'9'571'0,"-5"8"-311"16,-5 1-32-16,-5 2-81 15,7 1-51-15,1-7-67 16,4-3-17-16,9-6-78 16,3-4-57-16,3-4-127 15,4-4-90-15,0-3 214 0</inkml:trace>
  <inkml:trace contextRef="#ctx0" brushRef="#br0" timeOffset="7520.74">13005 8115 527 0,'-26'-41'350'15,"28"39"71"-15,6 2-84 16,3 7-30-16,1 4-24 0,5 6-84 16,0 1-42-16,-1 2-73 15,-1 0-26-15,2-3-30 16,-2-3-23-16,-5-3-126 15,-1-4-74-15,-5-7 111 16</inkml:trace>
  <inkml:trace contextRef="#ctx0" brushRef="#br0" timeOffset="8032.79">11067 9804 894 0,'-10'-1'354'0,"7"3"-143"15,2-2-19-15,1-2 17 16,-1 0-22-16,0 1-95 16,0-13-36-16,0-14-27 15,3-37-3-15,-3 19-8 16,1 1-5-16,0-1-5 16,0 7-1-16,1 7 0 15,-1 5-2-15,-1 6-3 16,1 4-2-16,-2 8-35 15,2 2-46-15,2 7-172 0,5 7 163 16</inkml:trace>
  <inkml:trace contextRef="#ctx0" brushRef="#br0" timeOffset="8346.2">10890 9589 1105 0,'-5'4'451'0,"-3"-7"-224"16,-5-5-34-16,8-8 12 16,2-4-44-16,3-10-84 15,7-4-30-15,9-1-29 16,3 0-2-16,3 2-5 16,-2 3-3-16,-4 5-6 15,-2 3-2-15,-1 12 0 16,-3 4-1-16,10 16 5 15,-1 7 8-15,3 14 18 16,1 6 6-16,-3 4 6 16,-1-2-5-16,-2-11-13 15,-1-3-7-15,0-13-11 16,0-4 1-16,-5-3-88 16,1-5-71-16,-2-1 89 15,-2-2-14-15</inkml:trace>
  <inkml:trace contextRef="#ctx0" brushRef="#br0" timeOffset="9245.62">12349 9915 875 0,'16'-5'370'15,"-11"-3"-113"-15,-5-6-78 16,4-11-16-16,-4-11-29 15,2-13-102-15,-1-5-21 16,-1-10-6-16,0 0-1 0,-7-4-4 16,7 3 0-16,2 14-2 15,0 7 0-15,2 21 0 16,-1 8-2-16,-3 10-2 16,-1 5-3-16,-5 7-1 15,-1 7 8-15,-1 6-78 16,2 4 62-16</inkml:trace>
  <inkml:trace contextRef="#ctx0" brushRef="#br0" timeOffset="9571.37">12167 9449 1285 0,'-9'-14'517'0,"6"-8"-331"0,3-5 10 16,2-4-41-16,5 1-42 16,7 1-57-16,-1 0-15 15,3 4-14-15,1 0-3 16,2 7-9-16,2 5-5 0,1 11-5 16,2 5-3-16,0 14 1 15,1 6 3-15,2 8 4 16,-7 6 3-16,1 1 3 15,-9-5-1-15,1-5-2 16,-1-4-4-16,-7-6-2 16,6-3-42-16,-5-4-126 15,2-1 57-15,-8 3 26 16</inkml:trace>
  <inkml:trace contextRef="#ctx0" brushRef="#br0" timeOffset="9965.64">11201 10394 1089 0,'-4'-7'465'0,"-1"7"-226"16,3 5-66-16,1 6 14 16,1 6-48-16,1 4-46 0,3-3-61 15,1-1-15-15,0-7-54 16,2-5-47-16,0-7-129 16,0-8 128-16</inkml:trace>
  <inkml:trace contextRef="#ctx0" brushRef="#br0" timeOffset="10386.99">11165 10215 858 0,'16'5'439'16,"6"2"-183"-16,4 2-7 15,1 0-18-15,1 2-95 16,-2-2-39-16,-4 3-49 15,-5-1-9-15,-6 2-12 0,-3 3-4 16,-3 6-10 0,-5 2-4-16,0 4-3 0,-5-4-1 15,2-5 0-15,1-3-1 16,2-10-7-16,0-1-8 16,3-9-16-16,3-2-4 15,1-10 1-15,3-3 6 16,7-3 12-16,-2 2 2 15,3 6 5-15,-1 4 5 0,-5 5 25 16,3 1 14-16,-3 6 24 16,-5 2 10-16,0 7-4 15,-3 2-5-15,-5 1-21 16,1 2-13-16,-6-3-21 16,3-4-8-16,11-3-37 15,-2-3-38-15,9-2-80 16,-1-2-67-16,-4-4 136 15</inkml:trace>
  <inkml:trace contextRef="#ctx0" brushRef="#br0" timeOffset="10614.63">11721 10272 1111 0,'0'19'561'16,"0"8"-227"-16,0 17-67 15,-3 8-25-15,1 3-120 0,0-2-47 16,5-6-51-16,1-11-11 16,4-11-11-16,-1-7-14 15,-1-12-60-15,-2 0-31 16,-4-14-76-16,-1-3-29 0,-5-7-19 16,-2-8-6-16,-6 0-60 15,-1-4 183-15</inkml:trace>
  <inkml:trace contextRef="#ctx0" brushRef="#br0" timeOffset="11078.34">11644 10316 609 0,'12'-13'406'16,"4"5"-1"-16,6 6-138 15,1 0-22-15,1 2-46 16,1 8-18-16,-2-2-44 16,-1 5-21-16,-6 4-39 15,-5 0-18-15,-9 3-25 16,-8 3-9-16,-8 1-9 15,-3-1-3-15,-1-5-4 16,2-5-12-16,5-7-34 16,5-2-21-16,5-6-59 15,2-1-20-15,7-7-30 16,2 0-4-16,6-2 36 16,1 3 28-16,4 4 60 15,3 3 22-15,-1 3 31 0,-3-2 25 16,-5 4 67-16,-5 4 37 15,-8 0 50-15,-1 3-1 16,2 4-40-16,0-2-29 16,1-3-57-16,0 1-21 15,1-7-28-15,-3-1-9 0,8-6-8 16,4-4-13-16,-7-8-10 16,4 1 0-16,-6 1 6 15,-2 6 12-15,8 4 10 16,-6 2 3-16,-1 4 1 15,0 0 1-15,-4 6 1 16,3 3 1-16,1 6 2 16,-4 2-2-16,0 0-1 15,-1-1-31-15,3-8-118 16,7-4-70-16,11-12 118 16</inkml:trace>
  <inkml:trace contextRef="#ctx0" brushRef="#br0" timeOffset="11274.58">12202 10169 1164 0,'0'22'547'16,"-1"9"-240"-16,-3 8-110 0,2 6-1 16,2 2-101-16,4-5-46 15,7-10-41-15,3-6-6 16,1-13-30-16,1-4-25 15,-1-8-83-15,-3-2-64 0,-6-6 124 16</inkml:trace>
  <inkml:trace contextRef="#ctx0" brushRef="#br0" timeOffset="11452.53">12148 10202 1196 0,'2'-1'505'0,"12"1"-237"15,4 2-62-15,4 3 0 16,1-1-46-16,1 2-82 16,2 2-27-16,-1-6-29 15,1 2-54-15,0 2-135 16,-4 1-506-16,-17 20 451 16</inkml:trace>
  <inkml:trace contextRef="#ctx0" brushRef="#br0" timeOffset="11949.21">11909 10920 1086 0,'12'-3'423'0,"-8"-1"-188"16,2-1-48-16,2 2 18 15,-7 2-1-15,-4 0-91 16,-1 1-41-16,3 0-43 16,-2 0-9-16,-23 1-9 15,-34 7-2-15,27-2-6 16,4 2-2-16,8 4-3 15,3 0-3-15,7 1 0 16,3 2 4-16,9 4 5 16,5 1 4-16,9 5 2 15,7 0 1-15,6-2 5 16,6-1 7-16,-1-7 19 16,-19-5 8-16,1 0 11 15,4 9 3-15,-5-1-5 0,-9-2 0 16,-5-3-6-16,-1-1-4 15,-18-1-14-15,0-1-8 16,-10-7-13-16,-6-1-14 16,8-3-72-16,-5-3-57 15,8-1-138-15,0-6 14 0,12 5 145 16</inkml:trace>
  <inkml:trace contextRef="#ctx0" brushRef="#br0" timeOffset="14023.65">13153 9814 435 0,'-2'4'310'16,"0"1"-6"-16,0 1-58 15,-1-3-3-15,2-2-56 16,0-1-28-16,0 0-44 16,0 0-18-16,0 0-31 15,0-1-12-15,1-13-22 16,3-16-10-16,11-51-11 15,-4 33-2-15,-3-10-1 0,-2-1 1 16,-4 3 5-16,-2 6 0 16,-1 13 10-16,-2 10 5 15,1 16-1-15,1 4-4 16,0 8-20-16,1 2-8 16,2 5-10-16,2 3-1 15,2-2-34-15,4 2-40 16,-4-5-113-16,2-3-83 0,-3 2 173 15</inkml:trace>
  <inkml:trace contextRef="#ctx0" brushRef="#br0" timeOffset="14349.39">13051 9450 780 0,'-10'1'405'15,"1"1"-151"-15,2-2-23 16,3 1 1-16,5-2-81 16,0-3-34-16,-1 3-46 15,0 0-12-15,8-17-14 16,20-32-3-16,-8 26 0 16,-3 1 1-16,1 3 1 15,-2 4-4-15,-3 6-7 0,2 4-6 16,-3 7-8-16,1 2-3 15,-1 5 0-15,0 4 0 16,-2 4 4-16,0 5 0 16,-2-2-4-16,0-1-3 15,0-3-5-15,-2 0 9 0,1-4-116 16,-2 0-80-16,3 2 112 16</inkml:trace>
  <inkml:trace contextRef="#ctx0" brushRef="#br0" timeOffset="15192.81">13512 10380 1336 0,'1'6'507'0,"0"16"-357"15,4 9-2-15,-1 12-7 16,0 3-38-16,2 2-60 15,-4-7-15-15,6-8-12 0,2-6-6 16,1-11-34-16,-1-3-34 16,-3-9-101-16,-3-4-59 15,-4-7-159-15,0-8-108 16,-6-5 312-16</inkml:trace>
  <inkml:trace contextRef="#ctx0" brushRef="#br0" timeOffset="15426.94">13507 10418 713 0,'11'-17'352'0,"1"8"-82"16,4 1-59-16,4 2-15 16,3 4-12-16,6 2-28 15,0 1-19-15,-4 7-37 16,-1 3-16-16,-10 4-31 16,-4 4-11-16,-6 5-13 15,-4 1-5-15,-7 0-4 16,-4-1 0-16,-6-7-2 15,-2-3-21-15,-1-8-56 16,1-5-29-16,5-5-78 16,5-3-42-16,9-1-127 15,2 0 206-15</inkml:trace>
  <inkml:trace contextRef="#ctx0" brushRef="#br0" timeOffset="15694.73">13798 10454 688 0,'20'0'381'15,"-7"7"-48"-15,1 2-24 16,-6 8-55-16,-2 1-37 16,-5 4-75-16,-1-1-36 0,0-3-53 15,-1-4-16 1,1-9-12-16,-2-2-1 0,-1-5 1 16,2 1-3-16,0 0-10 15,0 0-8-15,-3-13-10 16,2-8-3-16,10-26-4 15,6 27-17-15,0 4-53 16,4 2-42-16,1 3-103 16,4 1-81-16,4 8 197 15</inkml:trace>
  <inkml:trace contextRef="#ctx0" brushRef="#br0" timeOffset="15970.92">14075 10426 1045 0,'-16'8'466'0,"8"9"-183"16,-2 2-52-16,5 2-23 15,4-1-49-15,1-5-83 16,4-3-28-16,7-3-28 0,-1-5-6 16,5-5-5-16,3-4-2 15,-2-7-2-15,3-1-1 16,-5-6 3-16,-3-1 0 15,-8 3 6-15,-3-2 4 16,-10 5-1-16,-2 2-2 0,-5 4-11 16,-2 5-7-16,2 7-16 15,2 6-23-15,5 4-66 16,5 1-33-16,8-2-101 16,3-2-82-16,11-6 215 15</inkml:trace>
  <inkml:trace contextRef="#ctx0" brushRef="#br0" timeOffset="16272.32">14287 10432 636 0,'7'-3'374'0,"-5"3"-17"16,-1 0-32-16,-3 3-69 16,1-3-45-16,0 0-85 15,-3 11-27-15,-2 9-37 16,-2 29-15-16,18-29-27 15,0-6-6-15,10-5-8 16,0-4 0-16,0-7-1 0,3-2 1 16,-6-8 2-16,-7-4 3 15,-7 0 6-15,-10-3 2 16,-6 1 4-16,2 0-1 16,-11 5-7-16,3 2-6 15,-3 8-26-15,1 1-27 16,8 4-72-16,5 2-53 0,10 2-118 15,7 0-96-15,4-1 243 16</inkml:trace>
  <inkml:trace contextRef="#ctx0" brushRef="#br0" timeOffset="16508.95">14547 10279 1266 0,'-10'-6'545'0,"7"9"-298"16,-6 2-28-16,0 9-72 16,3 7-46-16,0 12-55 15,-1 3-13-15,7 13-14 16,1-1-6-16,-1 0-6 16,3-1-2-16,-4-8-1 15,1-3 0-15,0-10-23 0,0-3-41 16,-1-12-114-16,-5-5-83 15,6-9 151-15</inkml:trace>
  <inkml:trace contextRef="#ctx0" brushRef="#br0" timeOffset="16657.45">14510 10475 943 0,'14'-1'446'0,"1"-1"-169"15,0 0 4-15,-1 4-75 16,-2 1-52-16,1 1-83 15,-2 1-60-15,-1-1-141 16,-3-1-54-16,1 2 92 16</inkml:trace>
  <inkml:trace contextRef="#ctx0" brushRef="#br0" timeOffset="17017.07">13968 10996 1148 0,'9'0'518'0,"-2"3"-259"16,-4 14-88-16,0 3-4 15,-3 18-74-15,-3-9-30 16,2 1-39-16,1 28-10 0,-2 5-9 16,10-13-3-16,4-21-2 15,2-8-4-15,15-10-21 16,-10-9-30-16,9-10-101 15,-5-7-66-15,-7-5 131 16</inkml:trace>
  <inkml:trace contextRef="#ctx0" brushRef="#br0" timeOffset="17195.61">13897 11169 1307 0,'12'0'526'0,"-10"0"-283"15,1 1-29-15,10 1-22 16,-4-2-37-16,11-1-93 16,3-2-22-16,-1-1-40 0,9-1-64 15,1-6-73-15,3-1 82 16</inkml:trace>
  <inkml:trace contextRef="#ctx0" brushRef="#br0" timeOffset="17868.21">14679 9795 931 0,'-3'6'423'15,"2"-3"-160"-15,0-3-64 16,-1-8 1-16,0-5-53 15,2-5-54-15,-3-12-66 16,1-3-11-16,1-10-8 16,1 0-2-16,1 2-2 15,3-2-2-15,-3 6-1 16,-1 5 0-16,-1 11-11 16,-2 6-11-16,-1 14-45 0,-3 9-37 15,1 17-129-15,-1 4-125 16,7 5 226-16</inkml:trace>
  <inkml:trace contextRef="#ctx0" brushRef="#br0" timeOffset="18175.57">14594 9547 1191 0,'-73'9'495'0,"67"-18"-254"16,4-2-21-16,4-4 2 15,3-3-42-15,2-8-78 16,6 0-21-16,-2-6-27 16,6 1-18-16,0 2-20 15,1 4-5-15,2 12-10 16,-1 2-2-16,1 14-5 16,1 8 0-16,-2 9 3 15,2 5 2-15,-2 1 3 16,-4 1 1-16,2-7 0 15,-4-1-1-15,-3-7-27 16,-5-4-32-16,-5-5-114 0,-3-3-66 16,-6 0 141-1</inkml:trace>
  <inkml:trace contextRef="#ctx0" brushRef="#br0" timeOffset="18788.55">12744 5880 347 0,'3'31'216'0,"-3"-6"48"15,0-4-17-15,-1-5 33 16,-2-10-26-16,1-5-62 15,1-1-24-15,0-22-47 16,3-5-30-16,4-26-47 16,2-12-12-16,5-13-16 15,0-7-3-15,0-8-4 16,0 1 0-16,-6 13-1 16,-5 10 1-16,-8 24 0 15,-3 10 0-15,-6 16-11 16,1 8-25-16,-2 10-83 15,-2 7-60-15,2 6-187 16,3 4 220-16</inkml:trace>
  <inkml:trace contextRef="#ctx0" brushRef="#br0" timeOffset="19109.66">12514 5329 1041 0,'1'3'421'16,"8"-3"-264"-16,-3 0 20 15,11-4 2-15,0-6-34 16,3-4-43-16,2-7-15 0,0-4-31 16,2-3-14-16,-5 2-20 15,1 7-8-15,-2 6-8 16,-1 10-3-16,3 11 0 15,0 4 1-15,3 12 5 16,4 2 1-16,0 0 0 16,3 0 0-16,-8-7-3 15,-6-2 0-15,-8-3-22 16,-4-2-42-16,1-4-135 16,-1-2 125-16</inkml:trace>
  <inkml:trace contextRef="#ctx0" brushRef="#br0" timeOffset="19425.32">13554 5214 1368 0,'-8'-2'538'0,"9"9"-350"16,0 6-20-16,3 6-20 15,0 2-46-15,3-2-71 16,3-3-14-16,4-5-33 15,-1-1-47-15,4-5-125 16,2-4-71-16,4-4-168 16,2-4-93-16,-4-1 338 15</inkml:trace>
  <inkml:trace contextRef="#ctx0" brushRef="#br0" timeOffset="19651.38">13732 5298 502 0,'33'-22'336'0,"-33"17"20"15,0 2-34-15,-7 1-82 16,-1 4-38-16,-6 4-62 15,-4 4-19-15,-6 4-27 16,-1-1-7-16,1 3-12 0,4-5-10 16,9 0-17-16,5-2-10 15,6 2-20-15,1 4-6 16,4 5-2-16,4 3 0 16,1 7 7-16,-2-1 5 15,1-1 5-15,-1-1 1 0,-3-7-6 16,1-4-6-16,-2-2-60 15,1-10-60-15,0-4-80 16,5-1 99-16</inkml:trace>
  <inkml:trace contextRef="#ctx0" brushRef="#br0" timeOffset="19867.09">13790 5293 1084 0,'26'-4'469'0,"3"4"-208"16,-1-1-54-16,1-3-9 15,-4-2-51-15,-5 0-80 16,4 2-21-16,-11-1-35 16,1 2-54-16,-4 3-171 15,-1 0 146-15</inkml:trace>
  <inkml:trace contextRef="#ctx0" brushRef="#br0" timeOffset="20027.27">13929 5293 923 0,'6'16'437'16,"-5"8"-156"-16,-1 1-12 0,-3 4-43 16,3 0-48-16,-4 1-84 15,6 1-29-15,-2-9-37 16,0 1-8-16,5-11-104 15,-8-3-81-15,10-3-461 16,0-7 402-16</inkml:trace>
  <inkml:trace contextRef="#ctx0" brushRef="#br0" timeOffset="20195.41">13898 5397 1053 0,'2'-4'461'0,"9"4"-223"15,1 0-21-15,2 0-42 16,1 2-48-16,0-5-75 16,-1 0-15-16,-1 0-49 15,1-2-60-15,-6 5-182 16,0 3-133-16,-1 8 229 0</inkml:trace>
  <inkml:trace contextRef="#ctx0" brushRef="#br0" timeOffset="20329.84">13936 5517 694 0,'-2'1'346'16,"5"1"-91"-16,1 0-23 16,-4-2-38-16,0 0-42 0,0 0-76 15,0 0-23 1,22-3-112-16,27-8-83 0,-15-2 88 16</inkml:trace>
  <inkml:trace contextRef="#ctx0" brushRef="#br0" timeOffset="20672.02">14386 5224 1123 0,'-17'-12'568'16,"-5"3"-222"-16,-1 3-95 16,0 6-16-16,2 7-101 15,3 4-35-15,7 5-47 16,3 2-15-16,8 3-23 15,3 1-6-15,11 4-5 16,5-2-1-16,7-3 4 16,-1-3-1-16,4-3 4 0,-9-1 2 15,-6-4 8-15,-1-2 4 16,-15-2 15-16,6-1 6 16,-15 0 2-16,-5-2-3 15,-6 1-15-15,-10-4-8 16,6 2-13-16,-1-2-5 15,11 0-32-15,4 0-43 0,6 0-120 16,6-2-73-16,7 0 229 16,6-1-41-16</inkml:trace>
  <inkml:trace contextRef="#ctx0" brushRef="#br0" timeOffset="21093.65">14776 5167 847 0,'0'-6'433'0,"0"3"-194"16,0 0-35-16,0 2-7 16,-1 1-66-16,0 0-16 15,0 0-4-15,-7 16-4 0,-21 45-18 16,13-21-6-16,-4 9-24 15,-1 5-16-15,6-2-21 16,2 0-9-16,6-12-9 16,4-6 1-16,3-12-91 15,0-4-65-15,3-11-125 16,6 1 146-16</inkml:trace>
  <inkml:trace contextRef="#ctx0" brushRef="#br0" timeOffset="21305.25">14918 5322 1348 0,'3'1'554'0,"-6"8"-284"0,2 4-84 15,-3 8-15-15,-3 4-53 16,-2 3-90-16,-2-1-13 15,10-3-5-15,-4-4-36 16,4-8-107-16,-1-8-66 16,-2-4-218-16,4-2 252 15</inkml:trace>
  <inkml:trace contextRef="#ctx0" brushRef="#br0" timeOffset="21584.21">14845 5357 849 0,'14'1'413'0,"6"10"-127"16,2 7-13-16,0 8-18 16,2 5-31-16,-4 1-58 15,2-5-16-15,6-5-49 16,2-4-21-16,0-8-25 16,-1-1-11-16,-6-8-6 15,-4-1 0-15,-8-10 0 16,-1-5-2-16,-6-10-7 15,-2-5-3-15,-2-7-11 16,-2 2-2-16,-3 1-27 16,-2 3-27-16,-2 11-87 15,3 4-52-15,2 13-137 16,0 6 190-16</inkml:trace>
  <inkml:trace contextRef="#ctx0" brushRef="#br0" timeOffset="21882.3">15398 5391 1127 0,'7'8'485'0,"-11"0"-191"16,-1 5-84-16,-1 8-11 15,-5-1-41-15,8 7-94 16,8-7-20-16,6-5-18 15,2-11-6 1,1 1-5-16,11-5 0 0,2-3-1 16,2-6-2-16,-9-8 1 15,-2-3 4-15,-13-4 8 16,-5-1 4-16,-4 3 3 16,-11 0-3-16,-2 5-14 15,-2 2-12-15,-2 6-39 16,4 3-40-16,1 6-101 15,3 1-69-15,1 8 150 16</inkml:trace>
  <inkml:trace contextRef="#ctx0" brushRef="#br0" timeOffset="33810.74">13401 11911 598 0,'-12'-3'290'15,"3"0"-108"-15,7 2-1 16,1 1 20-16,1 0-34 16,-2 0-36-16,2 0-50 15,0 0-17-15,2 11-16 16,5 13-4-16,17 30-16 0,-8-29-6 15,0-4-11-15,-6-9-3 32,-5-6-1-32,1 1-2 0,16 15 0 0,-1-1 0 15,-5-3 0-15,-8-9-1 16,-3-4 0-16,3-1 1 0,2-6 3 16,2-1 0-1,8-6-1-15,2-2 0 0,9-1-3 16,4-3-1-16,7 1-3 15,6 1-1-15,5 6 0 16,2 0 1-16,1 6 1 16,-6-3 1-16,-2 3 0 15,-5 4 0-15,-5 1 3 16,-2 5-1-16,-10 1 5 16,-1 1 2-16,-8 4 6 15,-2 2 4-15,-5 1 3 16,-4-2 1-16,-1-8-3 15,-3 0-3-15,-1-8-4 16,1 2-1-16,0-4-1 16,-2 1-3-16,0 0-3 15,4 0-3-15,21-6-4 16,32-4 0-16,-22 10 0 16,1-4 0-16,-5-1 3 15,5-4 3-15,-1-3 3 0,-2 2 0 16,4 3-3-16,-8 0-1 15,-2 7-2-15,-5 1-1 16,-9 2-21-16,-3 2-41 16,-8 3-134-16,-3 1-96 15,-5 15 170-15</inkml:trace>
  <inkml:trace contextRef="#ctx0" brushRef="#br0" timeOffset="34368.72">13666 12980 494 0,'9'-6'318'0,"-1"-4"-36"15,-2-1 0-15,-2 1 3 16,-4-5-45-16,-4 5-34 0,-10-1-69 15,-3 0-27-15,-10 10-52 16,-5 1-18-16,1 10-34 16,2 6-8-16,4 5-16 15,19-4-8 1,3-8-8-16,0 1 1 0,3 26 7 16,5 0 10-16,15-2 9 15,-1-11 4-15,6 0 3 16,-1-3 0-16,-3-2 3 15,-5-2 1-15,-9-4 4 16,-3-3 14-16,-4-1 23 16,-4 0 5-16,-6-4 7 15,1 2-13-15,-2-4-19 16,-3-3-24-16,6-4-88 16,2-3-59-16,5-7-156 15,3 0-109-15,9 1 263 16</inkml:trace>
  <inkml:trace contextRef="#ctx0" brushRef="#br0" timeOffset="34975.8">13736 13145 426 0,'14'2'290'0,"1"2"-9"16,1-4-33-16,3-4-5 16,2-4-57-16,3-7-41 15,1-4-69-15,-2-3-22 16,-6-7-24-16,-3 2-3 0,-10 1-1 15,-5 4 4-15,-2 9 4 16,-8 0 0-16,-2 8-3 16,0 5-6-16,-4 5-15 15,1 4-9-15,5 8-8 16,1 3-4-16,8 3 2 16,6 4 1-16,4-2 3 15,4-1 2-15,7-2 0 16,-2-6 0-16,5 0-2 15,2-5-26-15,5-6-84 16,3-1-52-16,7-7-113 16,-2-3-28-16,-3-5 39 15,-1-2 56-15,-11-2 119 16,-5-3 86-16,-9-2 145 16,-4 2 45-16,-7-4 62 15,-5 7 2-15,-4 3-46 0,-4-1-19 16,-1 7-37-16,2 2-19 15,-1 4-42-15,1 11-16 16,1 9-14-16,1 3-8 16,9 8-12-16,1-4-7 15,9-2-17-15,4-4-4 0,1-10-3 16,2-3-2-16,1-8 0 16,0-1-2-16,1-7 0 15,-2-2 1-15,-1-2 1 16,-1 0 2-16,-1-1 2 15,-2 2 1-15,-2 4 0 16,-3 2 0-16,-2 5-2 16,0 2 0-16,-1-2-2 15,0 0 0-15,0 0-3 16,2 11-46-16,2-4-119 16,-1-2-85-16,8 0 138 15</inkml:trace>
  <inkml:trace contextRef="#ctx0" brushRef="#br0" timeOffset="35257.98">14424 13071 771 0,'7'2'394'0,"-2"8"-96"16,1 2-79 0,-2-1-2-16,-2 1-46 0,2-6-39 15,-6-1-41-15,2-2-6 16,-5-3-16-16,4-1-14 15,0 0-23-15,0 0-10 16,0 0-14-16,0-3-6 16,0-11-6-16,1-28-4 0,5 27-6 15,6 0-21-15,2-1-97 16,5 0-68-16,5-1-389 16,5 0 380-16</inkml:trace>
  <inkml:trace contextRef="#ctx0" brushRef="#br0" timeOffset="35458.54">14862 12964 760 0,'-5'-5'420'16,"-5"1"-110"-16,-10 3-71 15,-2-4-9-15,2 7-73 16,-3-2-37-16,5 6-53 15,3 4-17-15,4 4-35 16,3 4-13-16,8 1-10 16,1 1-2-16,7-3 2 0,3-2 1 15,4-4 0-15,0-5-3 16,7-6-89-16,2 0-60 16,3-6 96-16</inkml:trace>
  <inkml:trace contextRef="#ctx0" brushRef="#br0" timeOffset="35818.25">15008 12810 992 0,'-10'6'423'0,"9"7"-143"16,2 5-77-16,-6 13-41 16,-4 2-5-16,4 6-84 15,0 2-27-15,8-4-26 16,-2-4-5-16,-1-10-4 15,3-8-4-15,-3-7-1 16,8 0-1-16,-5-8-2 16,1 0-1-16,0-6-1 15,-4-4-1-15,8-3 0 16,0-3 0-16,5-2-2 16,0 4 0-16,0 2 5 15,0 6 7-15,-3 6 14 16,3 5 6-16,-1 5 10 15,0 2-1-15,1 2 0 0,1 3-3 16,-4 0-12-16,3 0-4 16,-5-2-10-16,0-6-37 15,-2-1-120-15,-1-7-71 16,3 0 116-16</inkml:trace>
  <inkml:trace contextRef="#ctx0" brushRef="#br0" timeOffset="46465.05">13135 10027 362 0,'-2'0'199'0,"1"-1"29"15,0 0-44-15,0 0 4 16,0 0-23-16,-1 0-60 15,-4-2-17-15,-1 0-12 16,-2 0 1-16,-1-1-7 16,-28-10-3-16,27 13-11 15,-1 1-6-15,1 6-12 16,0 1-6-16,0 8-11 16,2 1-4-16,-1 0-6 0,5 2-4 15,-2-3-5-15,5-3-1 16,10 3-1-16,-2-2 1 15,14-1 2-15,0-2 1 16,-4-5-1-16,7-2 1 16,0-4 2-16,-1-2-1 15,0-9 3-15,-5-5 3 16,-6-1 5-16,-3-1 5 0,-7 0 6 16,-1 3 1-16,-9-1-1 15,-3-3-2-15,-3 4-6 16,-1-1-4-16,-3 5-5 15,2 2-2-15,4 4-5 16,3 1-4-16,4 5-16 16,4 4-6-16,0 4-2 15,2 2-31-15,6 2-73 16,5-2-64-16,11-2-218 16,1-3 259-16</inkml:trace>
  <inkml:trace contextRef="#ctx0" brushRef="#br0" timeOffset="46747.17">13395 9833 951 0,'2'-14'419'15,"-3"11"-201"-15,1 3-14 16,-5 6-48-16,-8 11-53 15,-5 9-74-15,-7 8-12 16,3 10-7-16,-2 1-4 0,4-2-4 16,6 0 0-16,3-5 0 15,1 0 0-15,3-8 2 16,1-1-1-16,2-7-21 16,-1-8-31-16,4-3-76 15,0-6-53-15,1-5-132 16,6 1 189-16</inkml:trace>
  <inkml:trace contextRef="#ctx0" brushRef="#br0" timeOffset="46991.23">13441 9988 626 0,'8'0'327'0,"-7"0"24"15,3 1-144-15,-9 6-33 16,4 4 3-16,1 11-64 0,-6 3-29 16,6 9-31-16,-7-4-9 15,5-2-18-15,1-1-8 16,1-11-9-16,4-2-2 16,-7-5 2-16,3-1-25 15,0-7-99-15,-3 1-87 16,13-2 115-16</inkml:trace>
  <inkml:trace contextRef="#ctx0" brushRef="#br0" timeOffset="75375.41">13742 9757 433 0,'0'2'236'0,"0"0"-35"16,0-2 2-16,0 0-14 15,0 0-34-15,0-1-37 16,0 0-7-16,0 0-16 16,0 0-12-16,0-1-29 15,2-6-13-15,6-14-15 16,10-31-8-16,-10 24-7 15,1-4-3-15,-2-2 0 16,0 1 0-16,-3 3-1 16,-1 5 0-16,-2 6 0 0,-1 5 4 15,1 7 7-15,0 5 4 16,-3 4-4-16,-1 3-8 16,2-4-11-16,0 0-6 15,-3 5-33-15,0 6-31 16,1-5-87-16,0-1-61 0,2-3 133 15</inkml:trace>
  <inkml:trace contextRef="#ctx0" brushRef="#br0" timeOffset="75790">13709 9474 735 0,'-30'-13'380'16,"25"13"-144"-16,5 0-54 16,1-3-17-16,-1 2-85 15,0-1-32-15,2-2-28 16,1-15 0-16,37-27 0 16,-27 31 0-16,-2 0 2 15,1 4 1-15,-2 2 3 16,1 3 3-16,1 2-3 0,-3 0-1 15,3 4-6-15,-1 1-2 16,0 4 8-16,4 6 5 16,-4 5 11-16,-1 0 4 15,-1 4-7-15,-6-3-4 16,3 2-11-16,-1-3-7 16,0 1-4-16,-1-2-3 0,-4-2-3 15,1 0-1-15,-1-4-7 16,4 2-35-16,-4-4-94 15,3-1-71-15,0 3 113 16</inkml:trace>
  <inkml:trace contextRef="#ctx0" brushRef="#br0" timeOffset="76389.21">13759 9965 420 0,'0'-1'300'15,"0"-2"-31"-15,-1-1-39 16,-1 2-22-16,1 1-68 15,0 0-23-15,-9-4-27 16,-3 3-10-16,-26 13-25 16,28 6-12-16,3 4-18 15,4 3-7-15,6-1-13 16,4-1-2-16,4-4 1 16,1-4 0-16,1-4 2 15,-1-4-1-15,0-4 2 16,4-4 1-16,-3-9 4 15,2-3 2-15,-3-7 3 16,-2 0 4-16,-8-1 5 16,-2 3 1-16,-9 4 0 0,0 3-2 15,-2 4-7-15,0 0-5 16,2 5-10-16,1 2-5 16,4 1-10-16,0 1-6 15,4 3-58-15,2 2-40 16,4 0-110-16,0 2-117 15,3 3 222-15</inkml:trace>
  <inkml:trace contextRef="#ctx0" brushRef="#br0" timeOffset="76666.99">13955 9885 800 0,'2'-9'428'15,"-3"1"-136"-15,1 4-73 16,0 3-8-16,-4 3-79 16,3-2-32-16,0 0-35 15,0 7-8-15,-3 18-24 16,-8 32-10-16,0-26-11 16,0 2-3-16,-1 0-4 15,-1-2-1-15,1-3 0 16,1-3-2-16,2-7 0 15,5-1-27-15,2-8-81 16,0-6-55-16,4 0-127 0,4-8-115 16,-5 4 264-16</inkml:trace>
  <inkml:trace contextRef="#ctx0" brushRef="#br0" timeOffset="76908.72">14004 9995 715 0,'0'-2'419'0,"2"0"-106"0,-3 3-57 16,0-1-34-16,0 0-80 16,0 7-36-16,-1 16-42 15,-2 29-14-15,1-28-31 16,-4 2-8-16,6-5-5 16,-2-10-1-1,1 1 0-15,1 7 0 0,2-4 0 16,-1-5-2-16,0-7-28 15,1 1-32-15,-2-5-92 16,1-1-71-16,0 1 134 16</inkml:trace>
  <inkml:trace contextRef="#ctx0" brushRef="#br0" timeOffset="103829.14">19285 9154 374 0,'-1'-1'220'15,"-1"0"-6"-15,1 0-14 16,0 0-13-16,0 0-5 0,0 0-14 16,0 0-11-16,0 0-36 15,0 0-16-15,0 1-33 16,0 0-11-16,1 2-13 16,4 17-7-16,15 35-10 15,-12-30-7-15,3-1-9 16,0 0-4-16,-1-3-3 15,-3-3-1-15,-2-3 0 16,-1-4 0-16,-2-5 3 16,2-1 4-16,-2-2 8 15,-2-2 8-15,0-1 6 16,0 0-3-16,-10-4-9 16,0-3-8-16,-26-42-13 15,30 26-3-15,7-6-4 16,3 2-4-16,8-1-1 15,4 2 0-15,7 8 2 16,1 1 2-16,4 4 0 16,-6 5 1-16,3 2-3 0,-8 3-20 15,5 2-105 1,3 2-81-16,1 5 123 0</inkml:trace>
  <inkml:trace contextRef="#ctx0" brushRef="#br0" timeOffset="104162.71">19530 9355 716 0,'-1'0'351'0,"10"-6"-103"16,7 0-39-16,3-9-41 15,3 0-47-15,1-7-73 16,-1-3-13-16,-3-3-18 15,-2-4-1-15,-11 6 7 16,-3 4 4-16,-9 6 2 16,-6 4-1-16,-7 8-4 15,-3 4-1-15,0 11 7 16,2 6 5-16,4 10 0 16,9 2-2-16,9 0-8 15,5 1-3-15,8-7-5 16,2-1-2-16,5-3-7 0,5-7-4 15,7-8-6-15,6-4-45 16,7-3-165-16,4-4 147 16</inkml:trace>
  <inkml:trace contextRef="#ctx0" brushRef="#br0" timeOffset="105050.44">20082 9288 712 0,'0'-12'322'0,"0"-8"-156"15,-1-3-5-15,-3-1-15 16,-3-5-26-16,-6 2-8 16,1 3 2-16,-6 10-11 15,2 5-11-15,-4 9-35 16,0 9-15-16,5 11-24 16,0 3-6-16,8 10-2 15,1-2-1-15,10 6-2 16,3 1 0-16,7-8-2 15,3 0-1-15,-4-11-3 16,6-6-1-16,5-6-35 0,2-2-47 16,9-13-201-16,-1-6 185 15</inkml:trace>
  <inkml:trace contextRef="#ctx0" brushRef="#br0" timeOffset="105629.86">20246 9227 568 0,'0'11'329'0,"0"5"1"15,-2 2-48-15,2 3-36 16,1-2-34-16,4-5-91 16,3 1-32-16,7-9-46 15,1 2-17-15,6-7-13 16,1-1-3-16,-5-6-4 16,3-5 0-16,-11 0-22 15,0-1-11-15,-5 3-8 16,-6-1-3-16,-10-5 18 15,-5 8 9-15,-12-5 5 16,2 4 1-16,2 6 5 16,2-7 0-16,10 8 5 15,2-1 9-15,7 0 6 16,3 3-1-16,6 1-3 16,-6-2-7-16,5 0-5 15,18 3 0-15,34 3-1 16,-24-5 0-16,-6-2 3 0,4 2 6 15,-7 4 4-15,-8 1 1 16,-1 9 1-16,-2 2-4 16,-6 3-2-16,1 0 0 15,-6-1-2-15,-1-4-1 16,0-7-2-16,-1-1 0 0,1-9-2 16,-1-4-1-1,0-6-5-15,3-4-6 0,0 0-6 16,3 2-2-16,5 3 2 15,-3-4 3-15,5 8 5 16,-2 0 2-16,-2 6 9 16,3 2 7-16,-2 5 13 15,-2 3 8-15,-2 1-1 16,-2 3-4-16,-3-1-12 16,1-4-4-16,0 1-105 15,2-3-93-15,4-2 115 16</inkml:trace>
  <inkml:trace contextRef="#ctx0" brushRef="#br0" timeOffset="105932.56">20864 9162 1087 0,'-4'0'556'0,"-8"3"-162"16,-10 2-212-16,-2 2-41 15,0 4-66-15,0-1-21 16,11 2-25-16,5 1-13 0,9-2-15 16,7 5-2-1,8-3-2-15,7 1 3 0,6 0 1 16,5-1 4-16,-2 3 10 16,-6-1 6-16,-6 0 4 15,-7-3 0-15,-7 3-3 16,0-2-1-16,-7 0 3 15,-8-1-1-15,4-2-3 16,-9-5-5-16,3-5-68 16,3-1-53-16,-3-6-129 15,10-2-96-15,9-5 208 16</inkml:trace>
  <inkml:trace contextRef="#ctx0" brushRef="#br0" timeOffset="106131.68">21049 9134 983 0,'7'4'505'0,"1"7"-189"16,-3 14-80-16,-4 5-52 15,1 6-74-15,0 2-26 16,5-4-45-16,4 0-18 16,7-7-15-16,0-6-5 15,1-7-19-15,-4-5-48 16,-6-7-107-16,-1-2-102 0,-8-4 161 15</inkml:trace>
  <inkml:trace contextRef="#ctx0" brushRef="#br0" timeOffset="106794.8">20960 9256 1005 0,'9'2'476'0,"2"1"-208"16,5 0-24-16,8 3-84 15,2 0-30-15,3-6-35 16,1 2-17-16,-1-2-35 16,-3 3-10-16,-3 3-16 15,-1-1-4-15,-1 3-6 16,-2-1-1-16,-5 6-1 16,-4-1 1-16,-8 2 2 15,-3 4 0-15,-6-6 1 16,-1 0 1-16,2-5 2 15,2-7 2-15,0-2-7 0,1-6-3 16,1-5-23-16,3-4-23 16,5-4-36-16,5 2-13 15,4 0 3-15,1 2 14 16,4 7 32-16,-1 3 12 16,7 7 15-16,-3 5 4 15,-6 2 9-15,2 6 2 0,-10 0 8 16,0 1 2-16,0 5 9 15,-4-3 0-15,-2 2-4 16,-2-4-1-16,2-2-11 16,2-2-1-16,-1-7-30 15,4-1-31-15,-4-4-103 16,-2-2-63-16,1-2-73 16,-4-4 15-16,2 2 102 15,2-1 63-15,-3 0 105 16,1 3 29-16,-1-1 69 15,1 1 33-15,4 2 70 16,0 1 20-16,-1 0 1 16,-4 0-10-16,0 3-32 15,0 0-16-15,0 0-34 16,0 0-14-16,7 13-28 16,0 2-16-16,17 28-27 0,-10-30-11 15,1-1-13-15,-1-7-6 16,3-5-4-16,-1-3-13 15,1-7-64-15,1-4-37 16,-4-4-85-16,0 0-51 16,-5 2-112-16,-1 4 224 0</inkml:trace>
  <inkml:trace contextRef="#ctx0" brushRef="#br0" timeOffset="107210.27">21683 9318 523 0,'-2'-2'397'16,"1"1"21"-16,1 0-110 15,0 1-38-15,0 0-68 16,0 0-27-16,0 0-53 16,0 0-21-16,0 0-40 15,0 0-19-15,0 0-23 16,0 0-8-16,0 0-6 16,0 0 0-16,0 0-2 15,0 0 0-15,0 0 1 16,0 0-1-16,0 0 3 15,0 0-1-15,0-1 0 16,-1 0-1-16,0 0-1 16,0 0 0-16,0 0-2 15,0-4 1-15,1 2 0 16,0 1-1-16,0 1 1 0,0 0 1 16,-1 0 0-16,0 0 2 15,0-1 1-15,-1 2 2 16,2 4-2-16,2 13-1 15,7 27-3-15,-1-30-2 0,5-6-8 16,3 1-46-16,4-6-116 16,6-2-54-16,0 0 118 15</inkml:trace>
  <inkml:trace contextRef="#ctx0" brushRef="#br0" timeOffset="107459.97">22033 9240 800 0,'-18'-4'481'15,"3"4"-4"-15,0 4-291 16,-1 8-33-16,4 4-55 15,-4 0-23-15,6 4-35 0,6 0-14 16,3-1-17-16,3 3-6 16,4-4-4-16,-2 0-4 15,9-4-21-15,6-5-37 16,12-8-129-16,7-6-368 16,7-10 375-16</inkml:trace>
  <inkml:trace contextRef="#ctx0" brushRef="#br0" timeOffset="107636.8">22242 9116 1172 0,'-8'23'518'0,"-3"16"-273"16,2 6-34-16,0 7-81 16,4-2-41-16,10-9-49 15,6-7-16-15,7-14-24 16,4-4-21-16,5-11-77 15,1-5-56-15,-6-4 89 16</inkml:trace>
  <inkml:trace contextRef="#ctx0" brushRef="#br0" timeOffset="107803.26">22099 9275 1096 0,'-11'-2'519'0,"11"2"-192"0,3 0-82 15,12 1-75-15,5 0-45 16,7 1-70-16,5-2-20 16,11-1-95-16,6-1-67 15,15 5 79-15</inkml:trace>
  <inkml:trace contextRef="#ctx0" brushRef="#br0" timeOffset="108220.94">23379 9048 916 0,'16'1'413'16,"-14"12"-160"-16,0 7-40 15,-7 16-29-15,-4 9-34 16,3 6-72-16,-5-2-24 16,11-8-36-16,7-7-10 15,4-11-8-15,11-4-5 0,1-15-29 16,-2-4-26-16,6-11-128 16,-4-6-156-16,0-5 219 15</inkml:trace>
  <inkml:trace contextRef="#ctx0" brushRef="#br0" timeOffset="108388.62">23322 9158 1020 0,'-10'-4'465'0,"11"7"-226"16,8 2-33-16,7 6-72 16,-1 1-33-16,9 0-38 15,2 0-17-15,0-6-24 16,8-2-41-16,3-5-122 15,5-2-104-15,3-8 138 16</inkml:trace>
  <inkml:trace contextRef="#ctx0" brushRef="#br0" timeOffset="108846.57">23702 9031 890 0,'0'5'468'0,"0"6"-162"16,-3 11-76-16,-2 8-46 0,-1 9-77 15,1 1-29-15,4-2-46 16,1-11-13-16,5-11-13 16,2-3-3-16,-4-10-1 15,2 1-1-15,-5-4-18 16,0-1-10-16,0 0-9 16,-2 0-2-16,1 0 16 15,0 0 6-15,1 0-2 16,0 0 1-16,0 1 3 15,0 0 8-15,0 0 23 16,1 9 13-16,27 3 25 16,33 28 6-16,-23-39 4 15,7-9-4-15,-3-8-20 16,-2-7-9-16,0-8-12 16,-4 4-4-16,-11-2 4 15,-5 5 6-15,-17 9 6 16,-11 0-1-16,-9 11-5 0,-9 4-6 15,0 11-4-15,7 6 0 16,3 0 0-16,7 3 0 16,6 1-5-16,1-2-4 15,7 0-5-15,0-4-3 16,11-6-36-16,9 0-53 0,13-7-122 16,9-1 20-16,12-11 96 15</inkml:trace>
  <inkml:trace contextRef="#ctx0" brushRef="#br0" timeOffset="109688.55">25411 9078 976 0,'37'-7'426'0,"-36"-4"-206"16,-5 2-31-1,-8 8-34-15,-4 2-51 0,-12 8-65 16,-3 1-3-16,-3 4-2 16,2 3-2-16,15 2-9 15,6 1-6-15,15 4-11 16,8-1-4-16,15 1 0 15,2-1 2-15,3-1 2 16,-8-2 3-16,-9-3 2 16,3 4 1-16,-15-7 5 15,0 2 4-15,-1-1 6 16,-9-6 5-16,-1-1 2 16,-4-2-3-16,-6-4-7 15,-1-1-7-15,0-2-9 16,3-5-16-16,6-1-59 15,1 1-28-15,14-1-63 16,7 2-19-16,9-7-15 16,6-3-7-16,5 0 25 0,0 0 30 15,-3 0 71-15,4 6 34 16,-10-1 97-16,-2 3 39 16,-6 8 62-16,-5 2 24 15,-9 7-19-15,-1 6-18 16,-1-1-34-16,-1 4-12 15,5-4-32-15,2-1-18 0,11-4-19 16,4-7-3-16,4-5-4 16,3-4 0-16,3-6-8 15,-2 2-4-15,-3-7 2 16,-4 1 3-16,-14-1 10 16,-7 0 1-16,-16 2-4 15,-8-3-4-15,-11 6-15 16,-4 3-6-16,-1 7-9 15,4 2-5-15,11 2-27 16,7 2-23-16,14 1-73 16,4 3-71-16,12 0 133 15</inkml:trace>
  <inkml:trace contextRef="#ctx0" brushRef="#br0" timeOffset="109908.36">25972 9000 1046 0,'-13'3'465'15,"11"21"-234"-15,-2 9-72 16,-7 13-46-16,2 3-47 16,6 2-37-16,0-5-10 0,11-12-13 15,6-8-5-15,2-11-1 16,2-5-16-16,3-6-64 15,-1-4-54-15,-2-7-181 16,1-3-198-16,-1-5 329 16</inkml:trace>
  <inkml:trace contextRef="#ctx0" brushRef="#br0" timeOffset="110197.1">26121 9212 665 0,'0'0'375'0,"0"7"-49"15,0 6-49-15,0 6-79 16,0-2-24-16,1 3-56 15,3-7-28-15,4-4-45 16,4 2-13-16,6-11-15 16,3 0-6-16,2-6-4 15,-1-4-2-15,-2-2-24 16,-1 5-5-16,-5-3-1 16,-3 1 1-16,-4 7 23 0,-6-2 4 15,-2 6-2-15,0 1-1 16,0-3 5-16,0 0 6 15,-1 0 10-15,4 15 0 16,7 30-3-16,-2-28-8 16,6-9-9-16,-1 1-1 15,7-9-29-15,5-4-50 16,1-6 52-16</inkml:trace>
  <inkml:trace contextRef="#ctx0" brushRef="#br0" timeOffset="110400.47">26598 9064 1091 0,'-9'25'491'0,"2"16"-236"16,1 9-51-16,2 1-71 16,3-5-36-16,9-13-43 15,4-7-24-15,6-14-26 16,2-2-1-16,-1-6-65 15,0 1-40-15,-6-3-156 16,-3 0-159-16,-6-1 269 16</inkml:trace>
  <inkml:trace contextRef="#ctx0" brushRef="#br0" timeOffset="110695.63">26507 9155 862 0,'-6'2'419'16,"11"2"-155"-16,2 3-47 15,5 3-42-15,1 3-47 0,7-6-45 16,1 0-14-16,7-7-31 16,3-1-11-16,6 2-12 15,2 1-4-15,1 2-4 16,-3 4-1-16,-8 6 0 16,-4 3-1-16,-7 8 1 15,-5-1 1-15,-7-4 0 16,1 0-1-16,-4-6-4 15,1-5-1-15,2-3-52 16,-2-3-39-16,-1-4-168 16,2-1 159-16</inkml:trace>
  <inkml:trace contextRef="#ctx0" brushRef="#br0" timeOffset="111237.48">27044 9250 1156 0,'-1'20'510'0,"1"1"-268"16,3-4-39-16,6 2-102 0,1-5-26 15,7 0-39-15,0-5-14 16,6-4-14-16,0-2-4 16,0-4-3-16,0-1-8 15,-5-3-23-15,-3 2-6 16,-7-2-10-16,-7-4 5 0,-6 0 17 15,-6-4-1-15,-8-3 5 16,-4 2 5-16,-9-3 6 16,1 4 8-1,4 3 10-15,5 4 5 0,11 6-1 16,4 0 0-16,10 10-2 16,3-1-2-16,12 2 5 15,4-1 1-15,3-2 6 16,4-2 2-16,3 1 3 15,2 1 2-15,2-2-4 16,2 3-3-16,-7-3-7 16,-2 2-2-16,-11-4-5 15,-4 2-1-15,-8-1 0 16,0-1-1-16,-4-2 2 16,-5-3-3-16,7 1-19 15,-5-1-11-15,-1 0-11 16,2 0 0-16,0-1 16 0,0 1 7 15,0 0 7-15,0 0 3 16,2 0 17-16,4-1 12 16,3 2 17-16,1 2 10 15,4 6 1-15,28 22-6 16,-26-12-13-16,3 0-8 0,-3-3-18 16,0-3-25-16,-3-5-127 15,-6-2-69-15,1 1 118 16</inkml:trace>
  <inkml:trace contextRef="#ctx0" brushRef="#br0" timeOffset="112032.31">20527 10397 989 0,'3'-15'414'0,"5"5"-248"16,3 7-10-16,5 15-19 15,1 8-40-15,-2 15-29 16,-1 7-1-16,-6 4-15 15,0-1-8-15,2-5-21 16,-1-4-8-16,-1-10-5 16,-1-8 0-16,-4-6 2 15,-2-3 5-15,-3-8 4 16,-2-1 1-16,-5-8-4 16,0-2-6-16,3-8-11 15,1 1-6-15,10-6-7 16,3-3-1-16,11 6 1 15,4-1 4-15,3 10 6 16,1 5 4-16,0 8 10 0,-2 5 5 16,-5 10 9-16,-6-1 1 15,-7 9 6-15,-7-2 1 16,-8-3 2-16,-4 0 2 16,-8-9 8-16,-2-3-1 15,-1-2-5-15,1-2-8 16,5-4-23-16,2 0-7 15,9-1-95-15,6-8-56 0,11 1-164 16,7-3 177-16</inkml:trace>
  <inkml:trace contextRef="#ctx0" brushRef="#br0" timeOffset="112186.13">20960 10594 888 0,'4'21'439'0,"0"2"-154"16,0-2-30-16,-1-2-65 15,-2-8-49 1,-1-5-66-16,1-1-22 0,6 14-40 16,-5-5 5-16,6-3-117 15,1-9-89-15,-2-5 118 16</inkml:trace>
  <inkml:trace contextRef="#ctx0" brushRef="#br0" timeOffset="112330.78">20939 10439 978 0,'0'-4'456'0,"4"4"-212"0,3 5-59 15,4 5-82-15,-2 2-48 16,5 3-69-16,6 0-77 0,8-5 61 16</inkml:trace>
  <inkml:trace contextRef="#ctx0" brushRef="#br0" timeOffset="112547.68">21315 10393 1136 0,'4'5'491'0,"0"12"-266"16,-4 6-33-16,0 15-70 15,0 5-34-15,5 4-46 16,4 0-17-16,9-14-17 15,3-7-5-15,7-11-4 16,1-8 0-16,6-7-67 16,2-2-51-16,0-7 74 0</inkml:trace>
  <inkml:trace contextRef="#ctx0" brushRef="#br0" timeOffset="112705.77">21263 10475 706 0,'0'0'440'16,"5"2"66"-16,2 2-272 16,11 2-102-16,7 0-30 0,4 3-66 15,10-3-16-15,5-3-127 16,6 0 81-16</inkml:trace>
  <inkml:trace contextRef="#ctx0" brushRef="#br0" timeOffset="113246.94">22808 10385 1120 0,'1'-7'505'0,"-4"6"-249"15,2 9-109-15,0 8-8 16,-3 13-59-16,2 6-22 16,2 8-18-16,0-3-9 15,2-4-12-15,3-7-5 16,1-5-7-16,-1-9 0 15,-3-2 0-15,0-3 0 0,-3-9 5 16,0 3 0-16,-5-7-8 16,5 2-4-16,0 0-12 15,-2-3-5-15,-5-17 0 16,2-27 0-16,22 27 4 16,3 0 4-16,3 7 8 15,3 4 5-15,-5 8 14 16,-6 4 4-16,-2 10 15 15,-7 2 2-15,5 10 4 16,1-1-1-16,-10 0-7 16,-1-3-4-16,-9-9-8 15,1 2-2-15,0-4-6 16,-1-2-3-16,-1 1-8 16,-2-7-38-16,-1-3-95 15,6 0-64-15,2-8-248 16,10 1 279-16</inkml:trace>
  <inkml:trace contextRef="#ctx0" brushRef="#br0" timeOffset="113640.5">23000 10585 468 0,'10'6'359'15,"-2"0"68"-15,3 5-107 16,-1 8-89-16,-2 1-37 16,-1 4-55-16,1-4-22 0,2-3-54 15,3-5-23-15,6-6-28 16,2-3-8-16,3-9-3 15,2-3 1-15,3-9-13 16,1-1-9-16,-5-3-6 16,3 5 0-16,-12 5 16 15,-4 2 11-15,-7 9 7 16,-6 1 1-16,0 7 2 16,-2 6 2-16,2 2 8 15,1 7 5-15,3 3 8 16,5 0 2-16,10 4 4 15,-4-4 3-15,3 1-6 16,1 0-2-16,-11-1-8 16,6 0-2-16,-10-3 6 15,-2 0 4-15,-6-6 9 16,-2-2 1-16,-9-6-4 16,-3-7-5-16,-8-5-12 0,-3-8-7 15,1-6-54-15,0-5-48 16,4-5-126-16,5 0-82 15,19 5 179-15</inkml:trace>
  <inkml:trace contextRef="#ctx0" brushRef="#br0" timeOffset="114205.57">24391 10374 863 0,'4'-12'472'15,"-3"5"-70"-15,1 12-242 16,7 8-13-16,-7 18-55 16,1 9-19-16,4 14-18 0,-7-2-10 15,4-6-17-15,2-5-6 16,-4-16-10-16,4-5-2 16,-6-13 0-16,5-1 5 15,-5-5 9-15,-1-6 0 16,-2-3 0-16,-4-7-6 15,0-5-14-15,-2 3-4 16,6-1-12-16,2 2-4 0,11 0-2 16,10 4 2-1,6 2 6-15,5 7 4 0,-3 8 6 16,-2 5 3-16,-3 9 13 16,-3 2 7-16,-5 4 8 15,0-3 1-15,-9 2 0 16,-5-2-1-16,-7-5 0 15,-8-3 0-15,-2-4-4 16,-1-3-5-16,1-7-17 16,2-2-36-16,6-8-95 15,6 1-48-15,8-3-149 16,5-3-130-16,9 0 301 16</inkml:trace>
  <inkml:trace contextRef="#ctx0" brushRef="#br0" timeOffset="114331.05">24720 10614 612 0,'18'5'417'0,"-2"3"-21"16,-3 8-126 0,-2 3-61-16,-8-5-99 0,-2 4-38 15,-1-7-56-15,-3-1-51 16,8-4-150-16,3-3 126 16</inkml:trace>
  <inkml:trace contextRef="#ctx0" brushRef="#br0" timeOffset="114529.97">24837 10447 1079 0,'3'4'505'16,"-3"3"-246"-16,0 5-117 16,-1 2-38-16,7-5-96 15,3-3-59-15,7-12-183 16,6-5 156-16</inkml:trace>
  <inkml:trace contextRef="#ctx0" brushRef="#br0" timeOffset="114769.08">25160 10277 830 0,'1'7'514'0,"-3"10"-44"15,-3 6-207-15,0 12-41 16,-4 6-94-16,3 6-37 0,5 6-50 16,2 1-16-16,9-5-19 15,3-9-3-15,4-5-18 16,3-10-53-16,1-10-112 15,-1 1-80-15,0-6 145 16</inkml:trace>
  <inkml:trace contextRef="#ctx0" brushRef="#br0" timeOffset="114946.86">25096 10475 1033 0,'2'0'491'0,"11"3"-192"15,2 1-48-15,6 4-63 16,2-2-36-16,3-2-55 16,4-1-21-16,1-2-42 15,-1-1-14-15,-4 0-110 0,-6 3-60 16,-11-1 89-16</inkml:trace>
  <inkml:trace contextRef="#ctx0" brushRef="#br0" timeOffset="115731.84">19769 11746 1046 0,'-3'-27'436'0,"3"9"-217"16,5 7-45-16,4 18-26 16,-1 7-39-16,4 22-68 15,-1 8-2-15,-2 10-3 16,0 1-4-16,-2-6-12 16,4-5-7-16,0-12-5 15,-4-15 0 1,-4-10 4-16,1 2 2 0,0 10 7 15,-4-4 1-15,-9-11-4 16,-6-10-4-16,5-6-14 16,-2-7-3-16,5-8-8 15,5-2-1-15,5-1-1 16,6 0 0-16,10 6 1 16,2 4 2-16,3 7 1 15,0 4 3-15,-1 9 6 16,3 4 4-16,-2 10 16 0,-2 3 5 15,-8 6 6-15,-6 4 0 16,-12-4-3-16,0 3-2 16,-10-4-6-16,-3-4 0 15,8 0-10-15,-10-9-3 16,9-3-20-16,2-4-35 16,-4-6-109-16,8 0-78 0,11-5 138 15</inkml:trace>
  <inkml:trace contextRef="#ctx0" brushRef="#br0" timeOffset="116158.46">20161 11920 978 0,'4'16'492'16,"1"6"-184"-16,0 6-91 16,-1 2-31-16,3-9-68 15,2-3-31-15,5-8-38 16,3-5-15-16,6-5-20 15,4-3-6-15,2-11-5 16,2-5-2-16,-6-2 1 16,-6-2 1-16,-8 3 2 15,-7 2 1-15,-4 5 1 16,0 3 0-16,-3 9-3 0,4 5-3 16,-2 11-3-16,1 10-2 15,8 5 2-15,-1 5 2 16,5 1 4-16,-1-1 4 15,8 4 3-15,-2-4 5 16,5 1 10-16,3 0 5 16,-10-5 4-16,-6 0 1 0,-7-4 4 15,-8-4 9-15,-12-4 15 16,0-2 3-16,-9-8-6 16,8-4-12-16,-5-9-26 15,0-5-24-15,-1-10-94 16,-1-3-57-16,15-3-150 15,5-1-10-15,28 5 190 16</inkml:trace>
  <inkml:trace contextRef="#ctx0" brushRef="#br0" timeOffset="116647.19">21507 11963 1077 0,'-23'1'453'16,"15"-3"-215"-16,3 4-42 15,3 10-49-15,0 2-18 16,-1 10-65-16,-3 1-18 0,6 1-13 16,3 2-11-16,12-7-14 15,1-3-3-15,3-8-2 16,0-7-2-16,-1-7 0 16,-1-5 3-16,-2-4-1 15,-3-3 0-15,-3-6-1 16,1 0-2-16,-1-2 0 15,0 7-1-15,-3 8-2 16,1 5-1-16,-3 10 3 16,1 6 1-16,-3 9 6 15,0 1 3-15,-1 8 2 16,4-4 1-16,3-7-4 16,3 2-3-16,8-11-5 15,1-1-6-15,5-9-76 16,3-7-49-16,3-6 77 15</inkml:trace>
  <inkml:trace contextRef="#ctx0" brushRef="#br0" timeOffset="116920.38">21975 11912 1096 0,'-8'4'534'15,"-1"1"-207"-15,0 3-109 16,-1 1-27-16,1 3-68 15,6 0-34 1,-4 2-41-16,7 0-18 0,6 1-19 16,-3-2-4-16,11 1-3 15,-2 0 2-15,7-4 4 16,-1 2 2-16,-2-1 5 16,-4-1 1-16,-9 2 6 15,-3 0 3-15,-5 0 3 16,-5-3-1-16,-3-3-7 15,-1-3-7-15,-1-5-64 16,10 1-62-16,8-9-142 16,6-2-73-16,18-7 196 15</inkml:trace>
  <inkml:trace contextRef="#ctx0" brushRef="#br0" timeOffset="117529.58">22209 12001 938 0,'13'21'463'15,"-2"2"-156"-15,-1-1-46 16,-4-3-95-16,-2-3-42 16,-2-7-63-16,-2-3-16 15,-4-6-28-15,-1-5-27 0,-1-3-60 16,0-2-27-16,2 0-35 16,-2-1 8-16,3-3 34 15,0-1 19-15,2-3 32 16,2 3 14-16,4 4 23 15,4 3 23-15,5 5 46 16,1 4 18-16,2 2 29 16,0 6-2-16,-2 7-17 15,-1 1-4-15,-2 3-17 16,2 1-14-16,-3-6-24 16,6-2-11-16,0-1-17 15,-5-6-3-15,1-3-4 16,-5-3-2-16,1-7-4 15,2 0-3-15,0-2-8 16,0-1 1-16,-5 2 2 16,3 1 3-16,-1-1 9 15,-1-2 1-15,1 0 1 0,1-1 0 16,3 1-1-16,2 5-2 16,3 2-1-16,-1 5 0 15,-2 7 3-15,-1 2 5 16,0 8 7-16,2 3 8 15,1 4 15-15,4 5 7 0,5 5 11 16,5 4-3-16,6 5-6 16,-5-1-5-16,0-2-10 15,-8 2-4-15,-15-7-4 16,-4-6 2-16,-15-9 4 16,-6-6 2-16,-12-7-1 15,-1 0-6-15,-1-10-10 16,0-4-12-16,4-8-66 15,-2-7-47-15,3-6-146 16,6-5 206-16,17-3-3 16</inkml:trace>
  <inkml:trace contextRef="#ctx0" brushRef="#br0" timeOffset="117874.56">23622 11832 740 0,'0'-5'394'0,"4"10"-13"16,0 10-190-16,-3 20-32 15,-1 11-21-15,-3 7-55 16,1 0-26-16,3-10-31 16,5-7-13-16,4-14-11 15,4-7-14-15,3-12-79 16,0-4-69-16,-4-9 95 15</inkml:trace>
  <inkml:trace contextRef="#ctx0" brushRef="#br0" timeOffset="118524.46">23465 11982 734 0,'-1'0'435'15,"9"-1"-18"-15,12 5-234 0,3 4-13 16,8 3-71-16,3 6-35 15,4-7-34-15,2 1-11 16,0-8-10-16,4-2-28 16,1-6-89-16,-1-9-59 15,-14-1-99-15,-11-6-3 16,-16 4 65-16,-7-2 62 0,-4 0 107 16,2 1 47-16,1-2 73 15,4 2 30-15,2 3 53 16,-2 4 13-16,3 9-9 15,1 5-17-15,0 16-28 16,0 8-15-16,-3 14-21 16,1 5-5-16,3 1-25 15,-3-4-15-15,8-12-25 16,-3-6-8-16,6-11-11 16,1-3-2-16,1-9-1 15,4-1-8-15,-10-13-19 16,1-2-2-16,-1-2-4 15,-6-2 5-15,5 5 16 16,-6 1 3-16,-3 4-2 16,2 5-3-16,-1 6 4 15,1 5 3-15,1 4 12 0,5 3 9 16,4-5 11-16,5-2 5 16,13-5 2-16,1-5-2 15,5-7-10-15,1-4-4 16,-5-7-1-16,-5 1 0 15,-11 1 10-15,-8 1 7 16,-16 5 3-16,-6 4-2 16,-6 2-9-16,-4 5-3 0,7 3-3 15,2 1-4 1,10 12-5-16,3-3-6 0,8 5-6 16,2 2-2-16,8-2-2 15,5-1-17-15,10-1-91 16,6-5-55-16,12-2-177 15,12 3 206-15</inkml:trace>
  <inkml:trace contextRef="#ctx0" brushRef="#br0" timeOffset="119325.77">25167 12034 662 0,'0'0'367'0,"0"-1"10"0,0 0-140 16,6-19-39-16,-3-30-17 15,-19 34-69-15,-3 0-31 16,1 7-40-16,-3 8-14 16,4 9-17-16,0 9-5 15,4 17-6-15,4 3-2 16,7 7 2-16,3-2 0 0,9-10 1 15,2-5 0-15,5-10 0 16,5-6 2-16,0-14 3 16,1-9 3-16,-2-11 3 15,-2-4 0-15,-5-6 0 16,-2-2 0-16,-6-2-2 16,0-3 0-16,-5 1-3 15,1 3 0-15,0 6-2 16,1 5 0-16,-1 12 2 15,-1 7-1-15,1 12 0 16,-1 6 2-16,1 21 1 16,1 8 2-16,1 13 2 15,1 0 1-15,7-6 0 16,4-7 0-16,5-10-1 16,-2-3 0-16,2-10-4 15,1-3 0-15,-1-10-4 16,-2-5-2-16,6-8-2 15,-1-5-2-15,-1-7 0 0,1-2 1 16,-9-2 3-16,-4 0 4 16,-10-1 5-16,-2-1 1 15,-6 6 1-15,1 5-1 16,0 5-1-16,-1 6 0 0,-1 4-4 16,3 10-2-16,-5 11-2 15,2 3 1-15,5 9 1 16,0-4-1-16,3-5-1 15,4 0-1-15,5-10-2 16,3 0-1-16,11-4-20 16,2-3-49-16,9-5-130 15,1-3-105-15,8-7 177 16</inkml:trace>
  <inkml:trace contextRef="#ctx0" brushRef="#br0" timeOffset="119678.54">25842 11998 1201 0,'-14'0'533'0,"4"4"-262"15,-6 3-55-15,0 8-85 16,2-2-39-16,1 6-54 16,6 3-11-16,5-4-16 0,4 10-4 15,9-4-6-15,3-8-1 16,8 1-2-16,2-11-3 15,7-2-28-15,1-3-33 16,4-8-72-16,0-4-62 16,-2-6-115-16,-1 1-55 15,-11-1 10-15,-5-1 69 0,-8 11 180 16,-7-3 140-16,-2 7 171 16,0 1 24-16,-3 6 23 15,2-4-23-15,0 0-75 16,-2 13-22-16,-1 3-54 15,-3 24-27-15,9-33-32 16,2 1-5-16,-1-10-28 16,1-2-46-16,-1-2 45 15</inkml:trace>
  <inkml:trace contextRef="#ctx0" brushRef="#br0" timeOffset="120062.16">26061 11895 629 0,'0'3'391'0,"9"-1"7"16,1-1-141-16,2 4-72 0,2-1-43 15,2 0-59-15,4-3-14 16,1 1-27-16,-1-2-10 16,-6 1-11-16,-5 0-2 15,-9 3 3-15,-4 4 4 0,-10 1 9 16,0 3 1-16,0 0-7 15,2 0-6-15,7 0-14 16,3 0-5-16,6-2-4 16,3 0 0-16,6 1 0 15,1 0 1-15,6-2 2 16,1 2 4-16,0 3 3 16,1 0 2-16,-3 3 3 15,-3 0-1-15,-4 0 4 16,-10-3 4-16,-8-1 5 15,-5-3 0-15,-5-5-5 16,1-1-5-16,4-4-50 16,2 0-50-16,8-3-132 15,4-3-96-15,8 1 189 16</inkml:trace>
  <inkml:trace contextRef="#ctx0" brushRef="#br0" timeOffset="120221.04">26489 12068 762 0,'-9'16'444'16,"0"4"-28"-16,0 2-121 16,1 0-106-16,2-2-56 15,8-3-85-15,-1-4-26 16,3-4-62-16,6-6-55 16,1-3-238-16,2-3 215 0</inkml:trace>
  <inkml:trace contextRef="#ctx0" brushRef="#br0" timeOffset="120858.76">26405 11957 678 0,'-2'-5'382'0,"2"4"-50"16,6 3-86-16,4 6-66 16,2-2-40-16,3 3-55 15,2 0-16-15,4-2-20 16,2 0-14-16,5-5-11 15,1 0-1-15,-2 2-4 16,-4 2-1-16,-7 11-4 16,-2-2-3-16,-9 6 4 15,-2 1 0-15,-2-1 2 16,-1 0-1-16,3 0-7 16,2-2-4-16,8-6-3 15,1-3 0-15,8-10-1 0,1-1 0 16,3-9 0-16,1-1-1 15,-7 2-20-15,-4-4-14 16,-14-1-15-16,-5 1-7 16,-15-6 10-16,-6 1 12 0,-9 3 12 15,-2 2 6-15,10 4 10 16,4 2 0-16,14 5-5 16,6 2 3-16,6 0 13 15,7 0 7-15,7 0 13 16,2-3 1-16,5 3 0 15,-2-1 2-15,2 4 8 16,-4 5 6-16,-4 5 2 16,-1 4-6-16,-9-3-11 15,0 1-9-15,-6-2-11 16,2-3-3-16,-2-3-4 16,0-3-1-16,2-4-18 15,-4-2-10-15,0 1-15 16,0 0-3-16,0 0 13 15,3-6 9-15,4-2 15 16,6 0 5-16,25-24 9 0,-23 30 7 16,-5 6 13-16,-5 3 6 15,0 3 0-15,-5 2-5 16,4 0-14-16,5 1 2 16,5-2-91-16,6-3 513 15,14 5-343-15</inkml:trace>
  <inkml:trace contextRef="#ctx0" brushRef="#br0" timeOffset="121504.15">27860 12172 906 0,'5'-4'401'16,"4"-7"-215"-16,-2 0-16 0,-3-6-45 15,1-5-37-15,-3-2-30 16,-2-2-6-16,-14 1-11 15,-6 6-10-15,-11 7-18 16,-4 6-7-16,0 9-8 16,0 7-4-16,3 13 2 15,5 4 1-15,5 9 3 16,6 2 4-16,11-6 0 16,5-3-1-16,10-11 0 15,4-8 0-15,6-10 6 16,1-1 1-16,3-8 7 15,-2-3 2-15,4 2 6 16,-1-3 7-16,-3 5 5 16,-1 1-1-16,-7 7-5 15,-4 5-5-15,-3 10-5 16,-1 2-2-16,-5 2-5 0,6-2-4 16,5-5-7-16,0-2-3 15,4-10-52 1,0-1-42-16,-1-10-150 0,4-1-153 15,5-3 252-15</inkml:trace>
  <inkml:trace contextRef="#ctx0" brushRef="#br0" timeOffset="121716.77">28053 11841 811 0,'8'-7'454'0,"0"5"-133"0,-6 16-104 16,0 12-33-16,-8 22-78 15,-3 12-14-15,-3 4-33 16,3-2-17-16,7-14-23 16,7-7-7-16,10-12-9 15,2-6-20-15,2-7-84 16,-4-7-73-16,-6-7-332 16,-2-1 325-16</inkml:trace>
  <inkml:trace contextRef="#ctx0" brushRef="#br0" timeOffset="122104.62">28132 12259 540 0,'8'-3'387'15,"5"0"-12"-15,36-4-103 0,-28 0-45 16,9-6-101-16,-1-5-44 16,0-2-41-16,-5 0-8 15,-7 0-6-15,-5 1 0 16,-13 3 2-16,-5-3-2 15,-9 4-5-15,-1 1 0 16,-1 5 0-16,2 3 1 0,4 6-7 16,0 1-5-16,2 13-8 15,0 6-2-15,0 14 1 16,3 7 1-16,5 10 0 16,2 3-1-16,8 5 1 15,2 1 0-15,5-6 0 16,-1-3 2-16,-3-11 0 15,-3-6 2-15,-9-7 4 16,-8-5 2-16,-6-8 3 16,-6-2-1-16,3-8-11 15,3-5-27-15,3-10-104 16,6-4-72-16,5-16 114 16</inkml:trace>
  <inkml:trace contextRef="#ctx0" brushRef="#br0" timeOffset="122411.94">28557 12080 965 0,'-4'3'485'0,"-3"6"-171"16,-1 7-131-16,-6 6-23 15,4 3-75-15,2 2-26 16,8-8-30-16,3-3-11 0,7-9-11 15,7 0-2-15,3-4 0 16,2-2-1-16,6-5-1 16,-3-4 1-16,-4-4 0 15,-3-2 3-15,-11-1-1 16,-6-2 0-16,-7 0-3 16,-3 0-2-16,-10-2-22 15,0 0-12-15,1 0-24 16,2 1-12-16,7 8-12 15,3 1-22-15,4 9-104 16,0 1-64-16,2 5-171 16,0-6 257-16</inkml:trace>
  <inkml:trace contextRef="#ctx0" brushRef="#br0" timeOffset="122710.58">28814 12131 523 0,'25'6'341'0,"-4"2"3"0,-8-2-52 16,-6 4-88-16,-7-2-35 15,2 6-65-15,-1-1-24 16,-2 2-38-16,-1 1-15 0,-2-3-11 16,1-2-2-16,-6-9 6 15,7-1 1-15,-3-4 0 16,1-5-2-16,4-6-16 15,4 0-6-15,5-6-17 16,2-2-12-16,3 4-40 16,2 1-38-16,-1 5-130 15,6 4-120-15,5 7 225 16</inkml:trace>
  <inkml:trace contextRef="#ctx0" brushRef="#br0" timeOffset="122860.1">29152 12151 759 0,'0'20'421'0,"0"0"-107"15,-1-1-62-15,1-6-132 16,-1 0-51-16,1-5-46 0,0-2-36 16,0-4-130-16,0-2 103 15</inkml:trace>
  <inkml:trace contextRef="#ctx0" brushRef="#br0" timeOffset="123014.13">29076 11963 1076 0,'5'-5'485'0,"-1"4"-256"16,1 2-32-16,-3 6-101 15,-1 1-39-15,4 1-60 16,3 1-54-16,8-3-113 15,7-3 105-15</inkml:trace>
  <inkml:trace contextRef="#ctx0" brushRef="#br0" timeOffset="123278.64">29465 11938 1127 0,'-1'0'472'0,"-8"19"-293"0,-9 45-31 16,7-20-69-16,-2 0-27 15,5 1-26-15,1-2-8 16,7-7-10-16,0-3-4 15,8-13-13-15,2-5-33 0,6-12-110 16,6-3 101-16</inkml:trace>
  <inkml:trace contextRef="#ctx0" brushRef="#br0" timeOffset="123464.76">29260 12030 864 0,'3'4'475'16,"-1"-1"-74"-16,11 6-232 16,6-1-37-16,8 0-50 15,6 2-23-15,-8-8-24 16,-2 2-8-16,-2-2-79 16,-3-1-64-16,8 6 73 15</inkml:trace>
  <inkml:trace contextRef="#ctx0" brushRef="#br0" timeOffset="123875.71">29581 11944 778 0,'-4'23'398'0,"-2"11"-110"15,-1 1-73-15,-5 8-60 16,-2 1-35-16,5-6-44 15,3-2-14-15,4-10-27 16,2-6-11-16,0-12-12 16,0-2-2-16,3-6-3 15,3-1-5-15,2-5-15 16,5-5-7-16,-1-4-4 16,3-1 3-16,1-1 13 15,3 1 5-15,0 3 4 16,-1 0 8-16,0 5 24 15,-2 3 10-15,-2 6 21 16,-2 7 2-16,-5 4 4 16,-4 3-2-16,-4 2-10 15,-2 1-10-15,-2-3-23 16,1-2-10-16,0-4-34 16,0-1-55-16,3-5-141 0,0 0-90 15,1 1 174-15</inkml:trace>
  <inkml:trace contextRef="#ctx0" brushRef="#br0" timeOffset="124334.14">29828 12149 587 0,'8'0'397'16,"-9"11"27"-16,-2 0-129 0,-4 0-96 15,3 3-61-15,0 0-73 16,1-1-23-16,3-4-27 15,-3-5-5-15,3-2-3 16,0-2-12-16,0-2-32 16,0 1-16-16,0 0-21 15,8-4 10-15,5-4 27 16,32-27 16-16,-38 26 18 16,6 5 12-16,-5 4 27 15,-4-1 13-15,-4 4 23 16,0 0 1-16,-2-2-8 15,1 0-7-15,0 1-17 16,0 9-10-16,1-4-15 16,0-1-6-16,0-4-6 15,0-1 0-15,0 0-3 0,0 0-1 16,0 0 0-16,6 0-3 16,8-1 2-16,-1-3 1 15,25-2 0-15,-31 5 4 16,-2 3 5-16,-5 2 7 0,-5 4 17 15,2 0 2-15,2 0-2 16,1-1-7-16,1-4-17 16,3 3-4-16,0-3-86 15,0 1-50-15,4 3-173 16,1-1 174-16</inkml:trace>
  <inkml:trace contextRef="#ctx0" brushRef="#br0" timeOffset="124540.62">30222 12312 1329 0,'-9'-1'381'16,"2"1"-408"-16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30T17:02:46.97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5610 5712 632 0,'-71'9'320'0,"56"-8"-89"16,12 1-11-16,-3-2-40 15,3-1-28-15,3 0-45 16,0 0-21-16,0 0-30 15,0 0-12-15,0 0-17 16,4-12-6-16,18-4-10 16,25-26-3-16,-19 25-3 0,-3 3 0 15,-3 4-1 1,-4-3 1-16,-6 9 4 16,-3 0 1-16,-4 3 4 0,0 1 1 15,-4 3 8-15,-1-2 2 16,0 0 5-16,-1 2 3 15,0 14-1-15,-4 30 1 16,2-27 1-16,0 7-1 16,1 3-4-16,-1 1-2 15,2 5-6-15,1-2-2 0,3 0-4 16,-1-1-1-16,1-3-5 16,1 0-1-16,0-8-2 15,1-1-2-15,1-1-1 16,-3-6 0-16,1-2-1 15,1-3 0-15,-2-5 0 16,1 0 0-16,0-2 1 16,-4-1-1-16,0 0-11 15,0 0-18-15,-1 0-46 16,-1 0-32-16,1 0-75 16,0-1-52-16,0 0-201 15,0 0 272-15</inkml:trace>
  <inkml:trace contextRef="#ctx0" brushRef="#br0" timeOffset="285.37">5558 6060 799 0,'-21'11'396'16,"9"-3"-135"-16,2-3-22 16,3-5-67-16,3 0-33 15,3-2-47-15,1 1-12 0,0 1-16 16,0-1-2-1,14-1-2-15,15-3-9 0,29-7-10 16,-26 7-6-16,0-1-10 16,-1 1-3-16,-3 4-5 15,0-2-1-15,-6 3-5 16,-3 3 0-16,-4-3-2 16,-4 5-1-16,-6-4 1 15,-2-1-2-15,-2-2-27 16,-1 1-32-16,0 0-100 15,0 0-78-15,0 0 140 16</inkml:trace>
  <inkml:trace contextRef="#ctx0" brushRef="#br0" timeOffset="3038.3">6363 6091 367 0,'33'-13'228'0,"-31"13"41"16,1 0-103-16,0-1 17 16,-3 1-21-16,0 0-43 15,0 0-19-15,0-1-41 16,0-1-11-16,0 1-20 16,0 1-7-16,0 0-10 15,0 0-3-15,0 0-1 16,0 0-7-16,0 0-100 15,5 0-143-15,4 4 155 16</inkml:trace>
  <inkml:trace contextRef="#ctx0" brushRef="#br0" timeOffset="6854.52">8205 5709 388 0,'20'-39'323'0,"-18"30"31"16,-2-7-90-16,0 4-32 15,-1 0-70-15,0-3-23 16,-3 6-42-16,-2-2-11 15,-3 5-17-15,-2-1-9 16,-3-1-14-16,-2 4-8 0,0 2-15 16,1 2-6-16,1 3-12 15,1 6-5-15,2 4-5 16,1 8-1-16,6 12 3 16,2 8 3-16,4 8 1 15,2 7 2-15,5 8-1 16,-2-6 1-16,6-3-1 15,3-8 0-15,-1-14 1 16,0-3-1-16,-1-6 1 16,-6-3 0-16,-5-9 2 15,-3-2-23-15,-8-6-98 16,-3-1-78-16,-3-3 109 16</inkml:trace>
  <inkml:trace contextRef="#ctx0" brushRef="#br0" timeOffset="7065.47">7959 5830 827 0,'12'0'399'16,"-1"0"-163"-16,3-1-9 16,1-1-89-16,7-1-39 15,2-1-54-15,1 1-18 0,6 0-19 16,2 1 1-16,4 3-87 15,2 1-67-15,1 5-181 16,-1-1-175-16,-1-3 319 16</inkml:trace>
  <inkml:trace contextRef="#ctx0" brushRef="#br0" timeOffset="7401.81">8444 5813 505 0,'-3'-5'314'0,"-5"3"-4"15,3 0-8-15,-4 2-66 16,-2 3-34-16,-1 6-67 16,-1 4-27-16,-4 9-42 15,3 3-16-15,8 5-25 16,6 3-10-16,13-6-9 16,2-5-2-16,8-7-1 15,4-5 0-15,4-8-2 16,-5-2 1-16,-3-10-1 15,1-7 2-15,-8-3 2 16,3-1 3-16,-8-4 6 0,-11-1 4 16,-4-1 5-16,-4-3 2 15,-5 7 1-15,-2 3-3 16,-1 6-8-16,-4 4-4 16,5 7-13-16,4 3-8 0,-2 7-42 15,10 1-38-15,2 5-140 16,6 2-121-16,18 0 218 15</inkml:trace>
  <inkml:trace contextRef="#ctx0" brushRef="#br0" timeOffset="7991.67">8856 5790 907 0,'0'-7'512'15,"-7"2"-95"-15,-7 0-197 16,1 4-29-16,-2 3-100 16,0 4-35-16,2 7-39 15,-1 5-8-15,5 7-5 16,2 3-3-16,9 0-1 0,4-4-2 16,4-5 0-16,4-3 0 15,3-4 0-15,3-3-2 16,9-9-2-16,2-7-22 15,0-9-70-15,-2-6-36 16,-3-7-63-16,-4 2 12 0,-8 1 71 16,1 1 42-1,-11 10 80-15,-5 4 35 0,-4 7 50 16,-7 4 14-16,5 4 5 16,1 7-10-16,6 12-29 15,1 3-8-15,5 6-9 16,-3-4-6-16,2-6-15 15,5 0-6-15,3-11-11 16,7 0-6-16,3-11-9 16,1-7-2-16,5-10-57 15,0-7-35-15,-2-4-58 16,-2-3-19-16,-9 5 50 16,-2 4 36-16,-6 8 65 15,-2 4 25-15,-6 5 56 16,-2 5 13-16,-6 6 22 15,-1 7 9-15,-2 7-19 16,2 3-3-16,4 2-15 16,3-2-15-16,3-1-26 0,3-6-11 15,6-4-16-15,1-4-3 16,4-6-59-16,2 2-64 16,3-4 78-16</inkml:trace>
  <inkml:trace contextRef="#ctx0" brushRef="#br0" timeOffset="8328.45">9511 5754 1045 0,'-19'-11'520'0,"10"3"-115"16,0 4-157-16,-1 4-41 15,-3 0-65-15,3 7-88 16,1 2-25-16,5 5-23 15,1 2-4-15,7 4-2 16,6 2-3-16,2 2 2 16,4-2 0-16,-5-3 1 15,3 0 0-15,3-5 3 16,0 0 2-16,-2-1 1 16,-6-3 0-16,-9 1 13 15,-7-3 14-15,-11-1 15 16,-3 1 5-16,-4-6-12 15,3 4-16-15,4-12-50 16,6 0-52-16,10-10-101 0,10-8-48 16,22-8-166-16,13-6 245 15</inkml:trace>
  <inkml:trace contextRef="#ctx0" brushRef="#br0" timeOffset="9163.95">10511 5742 1003 0,'-18'-12'454'16,"14"3"-210"-16,-5 4-16 15,-8 9-73-15,5 6-43 16,-1 7-58-16,4 3-16 16,9-1-18-16,0 2-5 15,7-4-11-15,0-2-2 0,9-6-1 16,1-5-1-16,1-5 2 16,0-4 0-16,3-6-1 15,3-2 0-15,-2-4 1 16,-1 0 1-16,-12 0-4 15,-9 2-1-15,-12 1-5 16,-5 2 0-16,-10 1 4 16,-3 4 1-16,9 0 1 15,1 3-2-15,16 1-10 16,4-3-12-16,6 2-12 16,1-3 0-16,8 0 9 15,5 2 12-15,12 1 12 16,5-2 4-16,3 5 8 15,-3-1 4-15,-2 4 9 16,-2 5 1-16,-6 4 1 16,-6 2-2-16,-8 2-2 15,-4 1-1-15,-8-1 0 0,0 0-1 16,-4-4-5-16,-3 0 0 16,3-5-4-16,-1-2-2 15,3-5-9-15,2-4-4 16,4-9-16-16,4-2-8 15,4-4 0-15,3 3 1 16,4 4 13-16,-1 2 9 0,-2 10 7 16,-3 1 1-16,-6 7 11 15,2 5 5-15,-4 5 14 16,1 1 6-16,-4 6-1 16,-3 0-4-16,7 1-15 15,-2-1-6-15,2-7-11 16,7-3-14-16,4-8-112 15,10-6 90-15</inkml:trace>
  <inkml:trace contextRef="#ctx0" brushRef="#br0" timeOffset="10000.34">12002 5668 1045 0,'-9'-15'426'0,"7"4"-231"16,2 0-32 0,0 6 11-16,2-1-31 0,-2-17-43 15,-8 0-9-15,-4 4-18 16,-2 13-14-16,-5 7-30 16,-3 2-12-16,1 6-17 15,-5 1-5-15,5 1-1 16,3 3-1-16,9 8 1 15,9 0 1-15,9 9 1 16,4 1 2-16,9-1 5 16,-3 1 3-16,8-6 4 15,0-1 1-15,-6-3 3 16,-1-3 0-16,-8-5 4 16,-6-2 2-16,-7-5 12 15,-3 0 5-15,-9-1 0 0,6 0-3 16,-6-3-13-16,-1-3-6 15,-1-5-12-15,0-6-23 16,2 2-59-16,2-2-38 16,3 3-74-16,-2 0-31 15,10 0-67-15,4 2-35 0,9 0 10 16,0 1 50-16,2 4 124 16,2 1 71-16,-1 1 82 15,5 1 36-15,4-1 69 16,2 0 38-16,6-2 57 15,0-2-5-15,0-4-27 16,0-3-20-16,-1-3-44 16,-1-1-18-16,-2-5-36 15,-2 1-14-15,-8-4-25 16,-5 0-5-16,-8 2 2 16,-6 3 4-16,-7 6 1 15,-5 2 0-15,-10 6-9 16,-2 2-6-16,-1 2-11 15,-2 2-1-15,7 9 0 16,3 1 2-16,4 8 5 16,4 3 4-16,5 0-2 15,3-1-1-15,4 1-4 16,5-3-2-16,6-1-3 0,5-3-2 16,5-5-75-16,4-2-82 15,4-10 102-15</inkml:trace>
  <inkml:trace contextRef="#ctx0" brushRef="#br0" timeOffset="10882.16">12524 5686 1237 0,'-19'-6'520'0,"12"15"-278"15,-4 2-61-15,-2 12-33 16,6 0-40-16,1 2-52 15,6 0-14-15,2-2-17 16,1 0-8-16,6-5-10 16,-2-3-3-16,14-7-3 15,5-4-1-15,6-7-3 16,7-5 0-16,1-8-2 16,0-4 0-16,-7 0-17 15,-3 2-9-15,-12 4-8 16,-8 3 2-16,-10 0 21 15,-1 0 13-15,-6-1 10 16,-1 2 3-16,-2 4-2 16,-2 1-1-16,0 7-2 0,-3 2 2 15,1 10 6-15,2 3 4 16,2 4 6-16,5 1-5 16,5-5-8-16,3-5-5 15,5-3-5-15,3-6 0 16,-1-3 0-16,-1-2-1 15,2-3 0-15,-3-1-2 0,0-2-8 16,-2 0 0-16,-2-1 2 16,-2-1 4-16,-4-3 8 15,-5-2 5-15,-4-3-1 16,-1 3 0-16,0 2-2 16,2 3-1-16,1 4-2 15,2 3-2-15,2 3-8 16,1 0-4-16,3 3-3 15,0-3 1-15,0 0 7 16,1 0 4-16,0 0 3 16,1 5 0-16,0-2 1 15,0-1 0-15,-1-2 2 16,11 7-1-16,5-2 0 16,32 5-1-16,-26-11 0 15,-1-1 0-15,1 2 1 16,1 1 1-16,-4 3 0 0,-4 4 0 15,-3 1 2-15,-8 1 0 16,-1 2 3-16,-7 0 1 16,-7 0-1-16,5 0 0 15,-5-4-1-15,6-1-1 16,7-2-1-16,-6-5-5 16,3-3-8-16,1 2-3 0,0 0-5 15,0 0 1-15,3-4 7 16,6-5 2-16,4 1 5 15,22-24 1-15,-23 31 2 16,-1 2 1-16,-1 2 3 16,0 3 0-16,-5 2 2 15,-4 3 0-15,1 1-5 16,0 1-2-16,1-1-1 16,3 0-50-16,2-3-140 15,7 1-106-15,6-3 161 16</inkml:trace>
  <inkml:trace contextRef="#ctx0" brushRef="#br0" timeOffset="11620.82">13242 5764 901 0,'39'-19'426'0,"-33"8"-204"16,-2-1 14-16,-4 0-67 15,-3 0-33-15,-8 0-31 16,-3 0-13-16,-8 5-39 16,-5 2-16-16,0 6-21 0,0 4-8 15,3 6-8-15,4 6-3 16,6 6-1-16,5 1 1 16,9 0 2-16,2-3 1 15,7-5 1-15,3-2 2 16,2-5 2-16,1-4-1 0,6-8-1 15,-1-6 0 1,4-8-2-16,0-6 0 16,-3-6-7-16,0-2-3 0,-6-2 0 15,-2 2 1-15,-5-2 9 16,-3 5 5-16,-2 4 2 16,-3 2 2-16,-2 12 1 15,-1 7-2-15,-3 7 2 16,-1 13 1-16,0 11 10 15,2 4 6-15,6 10 7 16,5 1 1-16,5-3-8 16,3-6-4-16,3-11-10 15,4-5-6-15,-2-5-16 16,4-2-59-16,-4-6-135 16,5-5 133-16</inkml:trace>
  <inkml:trace contextRef="#ctx0" brushRef="#br0" timeOffset="12238.46">14147 5523 840 0,'0'-4'436'16,"0"7"-174"-16,1 7-50 16,2 3-19-16,-2 16-83 15,0 2-34-15,-1 9-25 0,-1 5-12 16,1-4-19-16,0-6-5 15,0-13-3-15,0-4 0 16,0-10 3-16,0-4 3 16,-1-4 1-16,0-4-5 0,-1 3-13 15,1 0-9-15,0-4-13 16,1-11-3-16,9-29 1 16,2 27 3-16,5 3 9 15,3 1 3-15,4 5 9 16,0 5 4-16,2 9 13 15,-2 6 5-15,-4 8 8 16,-4 2 1-16,-4-1-8 16,-4-1-5-16,-2-4-10 15,1-2-5-15,-1-3-4 16,5 1-62-16,6-5-125 16,3-1 125-16</inkml:trace>
  <inkml:trace contextRef="#ctx0" brushRef="#br0" timeOffset="12632.36">14679 5741 998 0,'8'-16'459'0,"-3"5"-174"0,-5 0-54 15,-6 0-37-15,-7-1-55 16,-8 4-80-16,-3-1-11 15,-6 5-18-15,0 8-12 16,4 3-15-16,3 5-3 0,4 8 0 16,11 0 0-16,3 2-1 15,5-1 0-15,6-5 1 16,0-4 1-16,8-5-1 16,0-4 2-16,8-4-1 15,2-2 0-15,-1-6 2 16,-1-2-1-16,-2 2 1 15,-2 1 0-15,-5 5 1 16,-1 3-1-16,-6 3 3 16,0 3 3-16,-1 5 3 15,-1 1 1-15,1 3-2 16,-2 1-2-16,1-7-6 16,2-1-4-16,1-7-83 15,2-3-73-15,6-8 97 16</inkml:trace>
  <inkml:trace contextRef="#ctx0" brushRef="#br0" timeOffset="12840.98">14962 5502 1432 0,'0'17'588'0,"1"2"-347"15,-9 0-74 1,3 11-15-16,1 1-62 0,-5 5-60 15,7 5-6-15,3-8-10 16,1-2-5-16,4-9-9 16,5-6-2-16,-6-5-116 15,8-3-67-15,9-4 110 16</inkml:trace>
  <inkml:trace contextRef="#ctx0" brushRef="#br0" timeOffset="13137.44">15496 5580 1126 0,'1'-25'554'16,"-6"2"-246"-16,-6 3-95 16,1 2 14-16,-12 5-111 15,11 10-35-15,-8 6-29 16,-3 8-14-16,4 16-18 0,-7 3-7 15,4 15-6-15,7 5-5 16,5 5-1-16,6 6 1 16,7 1-1-16,5-4 1 15,1-9-1-15,2-4 0 16,-2-14 1-16,-3-2-1 16,-3-8-53-16,-4-6-62 0,-4-9-159 15,-9-8-268-15,-5-15 350 16</inkml:trace>
  <inkml:trace contextRef="#ctx0" brushRef="#br0" timeOffset="13318.45">15119 5713 1060 0,'10'0'509'16,"10"5"-152"-16,12 3-159 15,4-1 18-15,5-2-52 16,6-2-46-16,-4-3-53 15,-6 0-18-15,-12-2-29 16,-9 1-9-16,-5 1-148 16,1 3-27-16,16 4 89 15</inkml:trace>
  <inkml:trace contextRef="#ctx0" brushRef="#br0" timeOffset="36795.36">17592 5473 508 0,'-1'-1'257'0,"-1"-3"-81"16,1 0 6-16,-1 0 1 15,1 2-29-15,0 1-21 16,0 0-8-16,-11-1-28 16,-10 6-13-16,-28 29-29 15,25-4-14-15,2 11-18 16,5-1-4-16,6 5-7 0,4 2 0 15,11-7-2-15,6 5 2 16,9-3 1-16,2-3 0 16,2-3 0-16,-3-6-1 15,0-12-2-15,1-3 0 16,-6-5 1-16,-3-2 1 16,-6-4 7-16,-6-3 1 15,-4-4-20-15,-2-1-37 16,-3-5-137-16,2-1-123 0,10-6 177 15</inkml:trace>
  <inkml:trace contextRef="#ctx0" brushRef="#br0" timeOffset="37555.97">18213 5837 534 0,'-33'56'298'15,"30"-52"-47"-15,6 0-111 16,5-4 28-16,6-5-31 15,4-5-13-15,8-7-27 16,2-4-16-16,-1-5-25 16,-2-1-10-16,-5 1-14 15,-8 0-5-15,-9 3-2 16,-3-1 3-16,-17 5 4 0,-4 3 1 16,-8 5-3-16,-3 3-2 15,4 5-2 1,2 6 0-16,10 7-2 0,4 8-1 15,6 11-3-15,4 3 2 16,6 11 3-16,1 3 3 16,8 4 8-16,1 0 1 0,7-5-3 15,1-6-3-15,2-6-11 16,-2-3-5-16,-2-8-2 16,-8-2 2-16,-8-3 8 15,-2-6 5-15,-14 0 6 16,-3-8-7-16,-6-3-59 15,-2-4-49-15,5-9-111 16,-1-5-81-16,7-9 171 16</inkml:trace>
  <inkml:trace contextRef="#ctx0" brushRef="#br0" timeOffset="37856.83">18463 5734 666 0,'14'1'418'16,"-2"9"7"-16,2 3-234 16,-5 1 28-16,2 8-81 0,-5-1-33 15,3 3-47-15,1-1-18 16,-6-7-22-16,6 0-3 16,-6-10 1-16,-1-1 4 15,-3-4 13-15,-4-2 2 16,3 0-1-16,0 0-5 0,-7-2-15 15,-4-14-6-15,-19-30-8 16,28 25-4-16,8-1-4 16,3 1-1-16,1 0-31 15,3 3-39-15,3 4-150 16,2 4-100-16,3 11 197 16</inkml:trace>
  <inkml:trace contextRef="#ctx0" brushRef="#br0" timeOffset="38193.19">18704 5831 681 0,'4'15'373'15,"-1"-4"-117"-15,7-4-53 16,2-5 19-16,6-4-77 16,5-7-20-16,5-9-34 15,6-3-22-15,-10-9-24 16,-1 2-11-16,-7 1-14 0,-5-2-2 15,-9 7 4-15,-4 3 2 16,-4 7-6-16,-13 3-5 16,-3 11-3-16,-2 7 0 15,-8 9 8-15,9 8 5 16,8 4 0-16,3 0-1 16,10-4-2-16,2-1-1 0,6-4-2 15,5-2-1-15,7-5-6 16,4-3-6-16,7-5-56 15,2-2-65-15,0-4-110 16,12-3 129-16</inkml:trace>
  <inkml:trace contextRef="#ctx0" brushRef="#br0" timeOffset="38869.37">19038 5865 1003 0,'-1'7'425'0,"1"-7"-188"16,0 0-19-16,8 0-7 16,9-7-41-16,28-26-92 15,-27 8-21-15,-6 1-28 16,-3 3-8-16,-6 2-2 0,-3 3-1 16,-7 5-5-1,-3 3-4-15,-3 8-12 0,-1 0-4 16,0 8-5-16,2 4 1 15,1 4 2-15,3 0-1 16,3 3 1-16,5 1 2 0,4 0 0 16,4 1 0-16,6-2-1 15,2-4-20-15,11-7-86 16,3-6-52-16,9-2-125 16,2-4-46-16,6-5 6 15,0-1 25-15,1-1 124 16,-7 0 66-16,-8-1 109 15,-9 0 59-15,-10-2 94 16,-7 1 35-16,-12-1 38 16,1 4 2-16,-11 1-25 15,3 3-12-15,-10 5-23 16,-4 2-18-16,5 10-39 16,-2 3-17-16,6 7-26 15,9 1-12-15,1 1-20 16,7 0-5-16,14-4-11 15,-5-6-3-15,6-8-1 16,-4-6-1-16,2-12-1 16,4-2-12-16,0-13-36 0,-1-2-14 15,-3-5-18-15,0-1 4 16,-9-1 32-16,6 1 14 16,-5 6 19-16,-5 5 6 15,-4 9 8-15,-1 6 9 16,-2 16 13-16,0 8 10 15,-1 17 22-15,-1 9 1 0,4 9 7 16,3 3-5 0,4 0-16-16,8-6-9 0,1-12-22 15,4-11-8-15,10-13-49 16,2-5-51-16,8-14-149 16,2-5-303-16,-6-12 354 15</inkml:trace>
  <inkml:trace contextRef="#ctx0" brushRef="#br0" timeOffset="39242.35">19683 5838 1118 0,'-10'20'492'0,"2"0"-229"16,2 2-40-16,5-3-10 16,2-4-63-16,9-3-75 15,1-5-19-15,8-8-32 16,4-2-7-16,8-12-8 15,4-3-2-15,0-5-8 0,-3 0-4 16,-12 3-4-16,-8 6 2 16,-9 8 1-16,2 4 0 15,-2 8 0-15,-4 5 0 16,1 9 8-16,-4 8 10 16,2 7 14-16,0-1 8 15,5 3 10-15,2-14-1 16,-3-11 3-16,0 0-1 15,4 32-6-15,3-2-2 0,-9-4-5 16,-11-16-2-16,-3-4-1 16,-7-1-2-16,-8-8-7 15,5 0-10-15,-8-9-80 16,0-2-57-16,8-5-144 16,1-1-147-16,14 1 270 15</inkml:trace>
  <inkml:trace contextRef="#ctx0" brushRef="#br0" timeOffset="39433.42">20444 5976 1348 0,'20'19'513'0,"-12"-11"-296"0,-8-3-79 16,0-4-2-16,-7 3-17 15,-2-4-138-15,-4 0-61 16,0 2-162-16,4 1 142 16</inkml:trace>
  <inkml:trace contextRef="#ctx0" brushRef="#br0" timeOffset="39884.58">21115 5605 812 0,'1'-11'382'16,"4"13"-137"-16,-2 7-34 15,-2 10-20-15,-1 6-40 16,-2 8-56-16,-1 7-20 0,1 3-31 16,0-1-11-16,2-4-14 15,2-3-6-15,1-9-4 16,-1-4-3-16,2-9-15 16,-1-5-34-16,-3-8-90 15,0-6-82-15,-2-11 127 16</inkml:trace>
  <inkml:trace contextRef="#ctx0" brushRef="#br0" timeOffset="40152.17">21046 5600 977 0,'0'-13'434'0,"14"9"-195"16,4 4-53-16,7 2-13 15,0 2-34-15,6 10-42 16,1-2-14-16,-4 5-29 0,2 4-12 15,-3 4-14 1,-3 4-6-16,-8 1-4 0,-5 1-1 16,-11-3 3-16,-5 1 2 15,-10-5 5-15,-5 0 2 16,-6-6-1-16,-4-5-3 16,5-6-28-16,2-2-35 15,6-6-91-15,6-3-54 16,11-3-183-16,3-5 228 15</inkml:trace>
  <inkml:trace contextRef="#ctx0" brushRef="#br0" timeOffset="40382.37">21551 5616 1067 0,'2'2'506'16,"-1"4"-277"-16,-1 9-8 15,-1 1-23-15,1 14-97 16,-1 3-30-16,1 2-40 16,1 1-11-16,5-2-9 15,-1-5-4-15,3-1-2 16,1-3 0-16,-4-9-21 16,-2-2-37-16,-3-9-88 15,0-7-80-15,-2-8 132 16</inkml:trace>
  <inkml:trace contextRef="#ctx0" brushRef="#br0" timeOffset="40633.26">21533 5564 837 0,'8'-7'460'0,"11"4"-102"16,6 6-169-16,5 1 25 0,-3 0-73 15,-1 0-19-15,2 0-26 16,-4-1-19-16,-5 3-25 15,1 6-12-15,-12 0-13 16,-6 0 0-16,-9 6 2 16,-12-2 3-16,-8 5-4 15,1 3-3-15,-1-7-9 16,4-3-18-16,4-5-66 16,4-3-50-16,6-3-133 15,6 0 150-15</inkml:trace>
  <inkml:trace contextRef="#ctx0" brushRef="#br0" timeOffset="40813.8">22091 5916 1499 0,'-1'12'583'0,"-9"-1"-445"0,-5 1-4 15,-5 1-56-15,-7-4-74 16,8-3-119-16,6-6-79 16,1-13 105-16</inkml:trace>
  <inkml:trace contextRef="#ctx0" brushRef="#br0" timeOffset="45329.44">23070 5576 823 0,'-2'-6'377'0,"0"4"-178"15,1 3-10-15,1-1-72 16,0 0-23-16,0 0-21 16,0 0 0-16,0 0 4 15,6 22 0-15,5 41-18 16,-10-21-12-16,1 4-23 15,4-4-9-15,1-6-8 0,3-4-2 16,1-12-1-16,-2-4-1 16,-2-8 0-16,-3-8-8 15,-2-3-16-15,-2-7-2 0,-2-5-1 16,-2 0 8 0,1-2 12-16,-1 0 3 0,2 2-3 15,2-1-2-15,4 0-3 16,7 3 0-16,5 2 2 15,4 5 8-15,5 6 16 16,-1 0 5-16,2 7 13 16,-6 1-1-16,-3 3-5 15,-1 2-2-15,-5 1-3 16,-5 2-1-16,-10 0 7 16,-8 0 3-16,-10 2 0 15,-2-2-1-15,-2-4-8 16,-1-1-6-16,0-5-23 15,5-5-35-15,9-3-86 16,5-4-56-16,9-4-187 16,2-3 231-16</inkml:trace>
  <inkml:trace contextRef="#ctx0" brushRef="#br0" timeOffset="46142.11">23443 5771 636 0,'-1'-1'412'0,"0"0"24"16,0 0-230-16,1 0-4 16,0 1-65-16,0 0-26 15,6 19-53-15,6 29-17 16,-13-32-21-16,4-1-7 16,-2-7-29-16,4-3-59 15,-1-6-205-15,0-5 184 0</inkml:trace>
  <inkml:trace contextRef="#ctx0" brushRef="#br0" timeOffset="46286.02">23383 5702 901 0,'11'-3'420'0,"-2"3"-199"15,-2 0 7-15,4 2-99 16,8 1-40-16,-7 0-56 15,3-1-84-15,7 5 37 16</inkml:trace>
  <inkml:trace contextRef="#ctx0" brushRef="#br0" timeOffset="46527.99">23682 5806 850 0,'4'14'412'15,"2"3"-138"-15,1 3-58 16,-1 4-16-16,1 2-61 16,2 3-67-16,-1 0-24 0,2-4-30 15,0-1-7-15,1-2-5 16,-2-3 0-16,0-3-4 16,-3 3-20-16,-10-9-69 15,2 1-39-15,-9-11-140 16,1-2-154-16,-2-8 278 15</inkml:trace>
  <inkml:trace contextRef="#ctx0" brushRef="#br0" timeOffset="46793.04">23698 5769 530 0,'14'-3'393'31,"-7"1"18"-31,1 0-165 0,26 0-14 0,8 2-81 16,1 1-18-16,-16 2-22 15,-5-1-14-15,-10 2-22 16,-3 2-14-16,-7 3-17 16,2 5-4-16,-5 4-3 15,-7 1-2-15,-2-1-7 0,0 0-5 16,-1-8-21-16,7-1-29 16,-4-8-74-16,-7-1-51 15,5 0-141-15,-3-1 180 16</inkml:trace>
  <inkml:trace contextRef="#ctx0" brushRef="#br0" timeOffset="47170.52">24125 5848 881 0,'11'-8'455'15,"-5"-3"-200"-15,-3-1-33 16,-3-4-46-16,-3 0-92 15,-4 1-19-15,-3 2-26 16,-4 3-6-16,-2 5-10 16,-3 5-8-16,0 7-11 15,3 6-1-15,3 8 3 16,6 3 4-16,2 1 1 16,3 0 2-16,4-7-1 15,1-4-1-15,9-8 3 16,1-3 0-16,1-4 0 15,0-2-1-15,-1-4-3 16,-1-2-1-16,-1 4-4 0,-1 0-2 16,-4 3-3-16,1 5 0 15,-5 4 3-15,0 3 3 16,-1 1 4-16,-1-2 2 16,1-4-3-16,1 0-2 15,0-5-11-15,-2 0-36 16,0-1-123-1,0 0-50-15,0-1 115 0</inkml:trace>
  <inkml:trace contextRef="#ctx0" brushRef="#br0" timeOffset="47404.36">24279 5847 739 0,'7'7'418'15,"0"0"-134"-15,-3 2-17 16,-1 1-20-16,-1-3-78 15,1 1-31-15,0-4-55 16,-1-2-17-16,-2-3-20 16,0 0-6-16,-1 0-5 15,0 0-6-15,-3-13-15 16,-1 0-3-16,-7-25-7 16,8 29-4-16,3 4-11 15,1-1-15-15,5 2-81 0,4 0-56 16,10 0-193-16,-8-1 216 15</inkml:trace>
  <inkml:trace contextRef="#ctx0" brushRef="#br0" timeOffset="47606.33">24512 5636 1003 0,'-4'2'457'0,"3"10"-221"16,1 7 4-16,-1 12-54 15,-2 2-54-15,0 10-66 16,-3 0-24-16,7-3-22 16,5-3-9-16,11-9-10 15,5-10-3-15,-1-11-65 16,3-7-52-16,-5-13 74 16</inkml:trace>
  <inkml:trace contextRef="#ctx0" brushRef="#br0" timeOffset="47920.96">24477 5739 1079 0,'4'0'496'16,"-3"0"-277"-16,8 4-16 16,5-1-27-16,0 2-85 15,5 0-26-15,1-4-43 0,1 0-10 16,3 0-45-16,2 2-42 15,-1 2-78-15,0 0-29 0,-3 5 15 16,-2 0 38 0,-2 3 78-16,3 1 29 0,-2-1 30 15,-2 1 28-15,0-3 49 16,-4 0 24-16,-8-1 32 16,3 1-14-16,-3 1-39 15,-5-2-22-15,-4-1-38 16,4-1-15-16,-1-9-87 15,0-6-72-15,4-13 88 16</inkml:trace>
  <inkml:trace contextRef="#ctx0" brushRef="#br0" timeOffset="48063.69">24746 5733 713 0,'12'-3'344'0,"-2"3"-112"16,6 4-59-16,-2-1-24 15,-4 1-49-15,5 0-85 16,-3-2-101-16,5 0 56 16</inkml:trace>
  <inkml:trace contextRef="#ctx0" brushRef="#br0" timeOffset="48265.2">25103 5668 1221 0,'-1'10'526'0,"-1"12"-311"16,1 5-16-16,-2 6-70 16,0 2-46-16,3 1-40 15,2-3-14-15,7-4-20 16,3-5-7-16,2-10-13 16,3-7-30-16,-1-7-84 15,0-4-56-15,-3-9 104 16</inkml:trace>
  <inkml:trace contextRef="#ctx0" brushRef="#br0" timeOffset="48444">24976 5724 1188 0,'-18'-2'513'0,"20"5"-222"15,-1 3-102-15,9 0 2 16,0-1-38-16,9-3-73 15,4 1-21-15,0-3-38 16,4 0-30-16,4 0-131 0,-1 1-80 16,1 10 124-16</inkml:trace>
  <inkml:trace contextRef="#ctx0" brushRef="#br0" timeOffset="48810.41">25279 5936 1137 0,'5'13'465'0,"-9"-17"-273"16,7-1-55-16,8-6 8 16,2-4-42-16,12-8-46 15,0-3-21-15,1-2-26 16,-3 0-4-16,-4 8 0 15,-5 1 1-15,-7 10 0 16,-4 3-2-16,-11 2 0 16,-9 2-2-16,5 2 6 15,0 4 4-15,6 4 15 0,6 4 6 16,-10 4 15 0,4 3 6-16,-2 7 6 0,8 2-2 15,5-2-16-15,0-5-12 16,10-9-22-16,-11-3-8 15,16-7-37-15,7-2-47 16,3-8-132-16,12-6-10 0,3-3 121 16</inkml:trace>
  <inkml:trace contextRef="#ctx0" brushRef="#br0" timeOffset="49524.18">26073 5759 1131 0,'1'-26'469'0,"4"37"-294"0,-1 2 17 16,-3 12-60-16,1 6-38 15,-2 3-54-15,-2-1-13 16,1-7-13-16,1-3-2 0,1-11-2 15,0-1 1-15,0-11-5 16,-1-1-11-16,0-11-19 16,2-5-8-16,3-4-11 15,1-6 7-15,5 1 11 16,1 0 6-16,6 5 9 16,0 4 4-16,2 9 6 15,1 5 8-15,-5 9 26 16,-1 5 7-16,-8 11 15 15,-4 2-2-15,-2 3-7 16,-4-2-2-16,1-7-6 16,0-3-4-16,0-8-4 15,2-1 0-15,-1-7-16 16,0-5-7-16,2-6-22 16,2-6-13-16,5 2-4 15,0-1 2-15,8 2 9 16,5 2 6-16,-6 2 9 15,9 3 2-15,-9 6 4 16,-3 3 7-16,-5 6 12 0,-2 5 4 16,-5 7 4-16,3 2-7 15,2 0-11-15,-2-3-9 16,12-8-57-16,-9-3-44 0,15-7-99 16,2 0-54-16,5-3-184 15,6 1 275-15</inkml:trace>
  <inkml:trace contextRef="#ctx0" brushRef="#br0" timeOffset="49841.44">26641 5846 725 0,'0'-27'374'0,"-3"5"-92"16,-5 3-32-16,0 8-52 16,-4 4-26-16,-3 9-52 15,-1 6-21-15,-5 11-30 16,1 4-6-16,4 5-5 15,6 4-6-15,6-7-13 16,-1-3-7-16,5-9-15 16,1-4-4-16,6-5-3 15,5-7-1-15,1-3 0 16,1-4 1-16,-1-1-2 16,0 5-3-16,-2 2-2 15,-3 4-3-15,0 4 3 16,-4 6 1-16,1 4 6 15,-2 0 0-15,1 1-1 0,-1-4-3 16,1-8-41-16,2 1-44 16,1-9-123-16,5-5-27 15,6-11 129-15</inkml:trace>
  <inkml:trace contextRef="#ctx0" brushRef="#br0" timeOffset="50056.4">26906 5641 1326 0,'3'9'543'15,"-8"4"-374"-15,-3 17-29 16,7 5-18-16,-3 13-53 16,5 1-14-16,5-4-28 15,-2-4-11-15,5-14-13 16,7-10-3-16,6-10-50 15,1-12-48-15,4-9-140 16,-1-5 143-16</inkml:trace>
  <inkml:trace contextRef="#ctx0" brushRef="#br0" timeOffset="50215.63">26907 5715 1215 0,'3'4'527'15,"6"1"-297"-15,0 1 10 0,1 0-106 16,-3-3-40 0,4 1-62-16,2-1-37 0,5 1-136 15,10 2-98-15,0 2 138 16</inkml:trace>
  <inkml:trace contextRef="#ctx0" brushRef="#br0" timeOffset="50456.06">27320 5782 995 0,'0'-5'460'0,"-14"-2"-189"15,1 3-19-15,-16 3-69 16,6 1-39-16,6 5-65 16,0 3-25-16,6 8-25 15,5 4-9-15,5 6-13 16,2 2-2-16,5-3-4 15,3-6-1-15,5-5-3 16,1-7-2-16,2-6-41 16,5-4-43-16,0-12-37 0,0-5 63 15</inkml:trace>
  <inkml:trace contextRef="#ctx0" brushRef="#br0" timeOffset="50829.6">27403 5690 1214 0,'-4'25'516'0,"1"8"-302"16,3 4 5-16,0 4-83 15,0-3-29-15,2-3-41 16,1-6-12-16,-1-14-18 16,6-2-7-16,-7-7-11 15,-3-5-2-15,1-2-7 16,0 0-16-16,1-1-26 15,0 1-11-15,4-11-7 16,5-4 12-16,20-26 16 16,-13 29 7-16,-4 6 9 15,-2 2 3-15,1 5 5 16,0 5 9-16,0 2 14 16,0 4 5-16,-3 0 9 15,2 4-4-15,-3-1-11 16,3-2-5-16,-3-4-18 0,2-7-24 15,3-2-64-15,0-4-48 16,4-7-151-16,1-1-108 16,-1-7 249-16</inkml:trace>
  <inkml:trace contextRef="#ctx0" brushRef="#br0" timeOffset="51036.36">27729 5828 572 0,'4'-1'347'0,"-4"0"28"16,1 0-145-16,-1 1-26 15,0 0-20-15,0 0-29 16,0 0-9-16,-1 3-23 16,0 14-15-16,-5 24-37 15,3-27-18-15,1-7-30 16,1-3-8-16,2-4-12 16,-1-3-11-16,0 2-46 15,0 0-25-15,0 0-63 16,0 0-48-16,0-9-121 15,0 1-222-15,-1-5 346 16</inkml:trace>
  <inkml:trace contextRef="#ctx0" brushRef="#br0" timeOffset="51240.75">27672 5670 905 0,'0'-5'438'0,"-1"5"-119"0,-1 0-28 15,2 0-3-15,0 0-49 16,0-1-81-16,0 1-39 0,0 0-54 16,0 0-17-16,0 0-45 15,0 0-64-15,0 0-143 16,0 0-86-16,4 1 160 16</inkml:trace>
  <inkml:trace contextRef="#ctx0" brushRef="#br0" timeOffset="51829.04">27931 5812 914 0,'-2'18'511'16,"2"3"-107"-16,1 1-175 16,-4 0-24-16,3-2-95 15,3-3-32-15,-3-3-37 16,3-5-5-16,-5-5-6 15,-4-4-2-15,-1-4-17 16,7-2-10-16,2-5-18 16,6-5-10-16,3 0 2 0,0 1 3 15,3 0 7-15,-3 7 4 16,-1 2 6-16,1 5 2 16,-4 3 4-16,4 6 2 15,-3 7 5-15,1 2-1 16,1 0-4-16,3-1-2 15,8-8-3-15,0-1-2 0,5-7 2 16,0-7 1-16,2 2 1 16,1-3-1-16,-3-1 1 15,-3 3 0-15,-10-2 3 16,0-1 2-16,-4-2 4 16,0-3 4-16,-4-8 6 15,-5 0 1-15,-5 4 5 16,-3 3 7-16,-3 12 7 15,4 3-1-15,-3 17-8 16,-6 6-7-16,4 16-8 16,-3 5 0-16,9 3 2 15,2 2-1-15,10 0-2 16,6 2 0-16,5-2 3 16,3-2 2-16,-2-6 2 15,-3-2 1-15,-6-8 0 16,-7-3 1-16,-8-10 7 15,-4-6 2-15,-9-5 1 16,-2-6-4-16,-2-4-49 0,-1-6-53 16,2-15-141-16,3-3-86 15,11-8 179-15</inkml:trace>
  <inkml:trace contextRef="#ctx0" brushRef="#br0" timeOffset="52131.01">29057 6037 1283 0,'-9'-3'533'0,"1"1"-291"15,0-4-21-15,-3 5-31 16,-5 1-46-16,1 8-82 16,0 2-26-16,-4 3-32 15,-1 1-7-15,4-3-64 16,3-1-55-16,7-1-141 0,6 2 154 16</inkml:trace>
  <inkml:trace contextRef="#ctx0" brushRef="#br0" timeOffset="53219.78">29599 5772 681 0,'-1'-1'333'0,"0"0"-112"15,-1 0 3-15,1 1-27 0,-3 17-29 16,-4 45-50-16,6-27-27 16,0-3-45-16,4-5-15 15,0-8-18-15,2-6-3 16,0-8-14-16,-2-3-18 0,-2-3-35 16,0 0-20-16,-1 0-19 15,0 0 6-15,0-6 22 16,-1-11 16-16,-5-38 27 15,4 26 10-15,0-4 13 16,0 2 2-16,1 5 18 16,1 7 15-16,2 10 31 15,0 4 9-15,4 7 6 16,2 6-5-16,9 8-11 16,2 5-1-16,7 7-5 15,2 4-4-15,3 0-7 16,3-2-4-16,6-6 0 15,-7 0-1-15,-1-6-3 16,-3-4-2-16,-18-8 1 16,8-5 5-16,-9-3 8 15,-7 0 6-15,7-5-1 16,-5-5-5-16,0-9-15 16,-3-4-9-16,2-10-12 15,-6-4-3-15,-8-3-5 0,6 0-6 16,-3 9-22-16,6 10-17 15,3 16-54-15,-1 5-27 16,1 12-63-16,2 4-28 16,1 4-54-16,2 5 155 15</inkml:trace>
  <inkml:trace contextRef="#ctx0" brushRef="#br0" timeOffset="53783.64">30252 5687 721 0,'11'-25'394'0,"-10"15"-10"16,-1 0-188-16,-2 10-32 15,-2 11-33-15,-4 11-54 16,2 11-11-16,-5 14-12 15,0 2-7-15,2 5-13 16,2-4-9-16,6-8-12 16,2-4-2-16,4-14-3 15,0-5 0-15,0-6-8 16,-3-7-22-16,-1-2-60 0,0-5-44 16,-1-1-96-16,1-12-32 15,2-15-36-15,2-47 15 16,-9 31 60-16,-3-5 46 15,-4-4 116-15,-1 4 65 16,3 6 125-16,6 5 47 0,4 17 42 16,5 5-11-16,6 11-38 15,2 2-25-15,8 3-31 16,4 1-10-16,3 6-23 16,4 4-9-16,-5-2-19 15,-12 3-7-15,5 4-11 16,-8-1-2-16,-2 4-6 15,-1-1-2-15,-11 0 2 16,-6 1-1-16,-8-2 0 16,-3 2-1-16,0-2-10 15,-2-3-4-15,8-4-10 16,1 0-20-16,-4-8-59 16,9-1-32-16,-5-1-106 15,6-2-64-15,6 2 177 16</inkml:trace>
  <inkml:trace contextRef="#ctx0" brushRef="#br0" timeOffset="54083.44">30685 5820 1089 0,'-2'-4'444'0,"-8"1"-266"15,-1 3-7-15,-8 1-31 16,-2 7-21-16,-2 2-46 16,-1 6-18-16,6 6-30 15,0 3-9-15,9 4-13 16,6 3-3-16,9-4-1 15,7-4 0-15,10-6 1 16,0-6 2-16,2-5 0 16,-1-2-16-16,2-4-88 15,4-1-56-15,3 0 89 16</inkml:trace>
  <inkml:trace contextRef="#ctx0" brushRef="#br0" timeOffset="54667.09">31072 5389 932 0,'3'-3'384'15,"8"-1"-193"-15,3 4-113 16,-1 2 16-16,3 7-1 15,3 5-8-15,3 11-13 16,3 11-6-16,4 9-14 16,-2 1-6-16,2 7-18 15,-1-2-5-15,-7 1-6 16,-2 4-1-16,-11 0 5 16,1 0 5-16,-4 2 17 15,-3-4 7-15,3-4 11 0,-8-2-1 16,-6-4-6-16,-2 1-5 15,-11-7-11-15,3-3-4 16,-3-9-8-16,-1-5-5 16,5-5-8-16,-2-7-9 0,7-5-36 15,3-2-20-15,5-3-43 16,0 1-21-16,4-2-37 16,1 0-11-16,0 1-64 15,0 0-65-15,0 0 197 16</inkml:trace>
  <inkml:trace contextRef="#ctx0" brushRef="#br0" timeOffset="84577.49">5738 7673 383 0,'-1'0'239'0,"0"0"-2"16,-1 0-24-16,-1 0-35 15,1 0-12-15,-1 0-20 16,2 0-7-16,-2 0-17 15,2 0-9-15,0-1-23 16,0 0-12-16,0 0-21 16,0 0-12-16,-1 0-13 15,2-1-4-15,2-7-4 16,24-1-1-16,35-25-1 0,-21 31 0 16,-1 4-4-16,4 0-2 15,-12 6-6-15,-5 4-2 16,-2 3-3-16,-6 3 1 0,4 6 2 15,1 1 0-15,-10 5 2 16,-6 1 3-16,-9 3 2 16,-10 3 2-16,-11 1 1 15,0-1 1-15,-7-3 0 16,2-6 0-16,-2-5 0 16,-6-5-1-16,4-3 2 15,-1-2 6-15,13-3 7 16,4 0 3-16,9-5-5 15,5 0-9-15,6 1-13 16,8-2-5-16,14-1 3 16,9 0 6-16,6-2 11 15,-3 0 7-15,-4 1 6 16,-11 0 3-16,-3 2-2 16,-1 1-1-16,-3 3-4 15,-1 0-3-15,-4 1-7 16,-5-3-2-16,-2-2-4 15,-6-2 1-15,2 2-2 16,0-2-3-16,-2-2-44 16,1 1-61-16,0 0-157 0,1 0-93 15,0 1 201-15</inkml:trace>
  <inkml:trace contextRef="#ctx0" brushRef="#br0" timeOffset="84927.14">6438 8039 1239 0,'6'-7'547'0,"-9"6"-258"16,8 1-13-16,-6 0-45 15,0 0-55-15,1 0-78 16,0 0-25-16,0 0-22 16,0 0-6-16,5 1-14 15,-1-1-7-15,-4 0-11 16,8 1-2-16,-2-1-43 0,-6 0-79 15,0-1 357-15,2 0-223 16</inkml:trace>
  <inkml:trace contextRef="#ctx0" brushRef="#br0" timeOffset="99013.79">8603 7548 683 0,'-31'-35'337'16,"31"27"-111"-16,0 3 8 15,-1 3-40-15,2 2-24 16,-1 0-43-16,0 0-18 16,0 0-28-16,0 0-12 0,3 12-16 15,3 15-7-15,4 39-15 16,-7-28-7-16,1 5-11 16,1-4-3-16,-3-5-2 15,-1-1 0 1,-1-9 1-16,-2-6 0 0,1-8 5 15,-3-2 3-15,0-7 4 16,-1 2 0-16,-1-4-5 16,3-5-6-16,-2-5-13 15,5-3-6-15,3-4-6 16,5-5 1-16,7 0 5 16,0 1 4-16,7 3 6 15,-2 2 6-15,0 9 7 16,0 3 2-16,-2 10 3 15,-1 3-1-15,-2 10 1 16,-1 2-1-16,-3 4-2 16,-3 3-3-16,2-3-5 15,-1 0-2-15,0-2-1 16,-4-7-1-16,-2-3-1 0,1-2-2 16,-1-4-59-16,0-3-49 15,7-3-133-15,-1-3-106 16,8-5 218-16</inkml:trace>
  <inkml:trace contextRef="#ctx0" brushRef="#br0" timeOffset="99453.7">9090 7805 748 0,'3'-4'375'0,"4"-12"-109"15,-2-1-19-15,-6-4-50 16,-1 1-48-16,-7 1-63 15,-3 0-17-15,-1 8-15 16,-6 2-4-16,1 8-11 16,-4 3-4-16,7 12-8 15,-4 5-5-15,8 7-3 16,8 4-2-16,-2 0-1 16,5 2-1-16,4-9-3 15,-1-1-3-15,1-7-1 16,4-7 0-16,5-4 1 15,-4-5 0-15,5-7 1 0,3 1 0 16,-7-8-2-16,5 0-1 16,-3 0-3-16,-1 1 0 15,-1 8-2-15,-4 2 1 16,0 6-1-16,-2 1 0 16,-3 5 2-16,1 2-1 15,-1 1 1-15,2 1-2 16,0-5 0-16,1 4-2 15,0-6-1-15,0 2-39 0,2-7-127 16,2-3-97-16,7-12 148 16</inkml:trace>
  <inkml:trace contextRef="#ctx0" brushRef="#br0" timeOffset="99731.59">9285 7718 1180 0,'9'23'515'0,"-5"1"-279"16,3 4-7-16,-3 0-46 16,1-3-56-16,2-4-60 15,-2-4-28-15,0-8-21 16,-2-2-3-16,-2-6 3 16,-2-1 7-16,0-4 10 15,0 3 0-15,0 0-9 16,0 0-9-16,-6-13-15 0,-7-32-3 15,14 17-4-15,5 2-1 16,3-4 3-16,2 3-2 16,3 8 1-16,-4 4-45 15,2 9-94-15,1 6-54 16,3 6-140-16,4 2-75 0,8 3 270 16</inkml:trace>
  <inkml:trace contextRef="#ctx0" brushRef="#br0" timeOffset="100721.06">9667 7752 672 0,'2'1'371'0,"-2"-3"-73"15,0-4-23-15,-1 5-65 16,0 0-37-16,-6-9-52 16,0-1-16-16,-39-20-27 15,28 29-15-15,2 7-22 16,-2 2-12-16,7 12-14 15,-2 6 0-15,8 5 1 16,6 3 2-16,1 0-2 16,2-9-3-16,5-4-5 15,-4-4-1-15,5-11 0 16,7 2 1-16,-4-11 2 0,5-2 1 16,-2-12-2-16,-2-7-1 15,2-7-6-15,-3-7-2 16,0-3 2-16,-4 0 2 15,-3 1 3-15,-5 6 2 0,-3 10 3 16,-1 6 0-16,-3 11-3 16,3 3-7-1,-1 12-2-15,-2 6 0 0,2 14 16 16,-2 6 9-16,5 8 14 16,1 1 2-16,5 0-9 15,2-6-6-15,5-12-12 16,4-2-4-16,4-10-5 15,2-2-1-15,6-6-4 16,0-4-22-16,4-3-57 16,4-2-34-16,-6-2-52 15,0-2 4-15,-9 4 40 16,-10-5 34-16,-4-5 57 16,-6 0 17-16,-5-8 18 15,7 6 7-15,-2 0 34 16,2 5 18-16,1 4 43 15,-3-2 16-15,1 4-1 16,-6 0-4-16,3 0-29 16,-2 0-14-16,-2-1-28 0,4 3-15 15,-10 1-17-15,2 3-10 16,-5 6-14-16,5 3-2 16,-3 6 0-16,5 5 2 15,6 5 4-15,-5 0 2 16,13-3 2-16,-3-2 0 15,4-7 0-15,6-3-1 0,-3-5-2 16,5-2 0-16,-4-5-95 16,1-4-51-16,2-4-100 15,1-3-54-15,4-4-19 16,-3 3 11-16,-6 0 96 16,-3 2 57-16,-4 4 128 15,-4 1 70-15,2 5 77 16,-1 1 35-16,2 5 62 15,-3-4-3-15,0 0-6 16,3 8-14-16,4 10-44 16,14 25-22-16,-11-30-49 15,1 1-20-15,-2-8-25 16,1-1-5-16,-5-5 3 16,-4-3 8-16,-3-7 9 15,-4-1 2-15,-3-7-10 16,1 1-6-16,0-4-2 0,4-1-2 15,4 1-2-15,5 1-5 16,6 4-13-16,0 1-5 16,4 5-4-16,2 2-2 15,2 3-149-15,3 2-74 16,4 0 135-16</inkml:trace>
  <inkml:trace contextRef="#ctx0" brushRef="#br0" timeOffset="101149.75">11022 7535 1102 0,'-3'-15'472'0,"3"13"-226"15,-3 4-34-15,-4 17-19 16,7 10-35-16,-3 18-58 16,-1 11-23-16,6 0-32 15,0-3-13-15,8-14-20 16,6-10-4-16,3-12-7 16,6-6 0-16,4-12-65 15,-2-1-55-15,-4-11-151 16,-4-5-259-16,-11-4 350 15</inkml:trace>
  <inkml:trace contextRef="#ctx0" brushRef="#br0" timeOffset="101323.84">10927 7668 2187 0,'11'3'75'0,"-2"0"-18"16,11 3 52-16,3-1-29 15,1-1-41-15,7 0-16 16,1-1-57-16,0-1-66 0,3-3-192 16,-2-5 183-16</inkml:trace>
  <inkml:trace contextRef="#ctx0" brushRef="#br0" timeOffset="101965.72">11286 7473 1072 0,'5'1'491'0,"-1"10"-197"16,3 6-20-16,-3 14-26 16,-1 5-48-16,-2 9-78 15,-1 1-29-15,2-1-46 16,-2-5-16-16,2-7-17 16,1-9-3-16,-1-7-2 15,-1-9 0-15,-1-5 0 16,-1-2-4-16,0-6-13 15,0 4-9-15,0 0-14 16,0-5 1-16,-1-12 4 0,1-24 5 16,7 28 8-16,1 2 2 15,4 6 3-15,0 3 1 16,3 13 2-16,-1 3 3 16,3 10 6-16,4 3 4 15,3-11 3-15,2 0-2 16,9-10-2-16,1-8-4 0,9-1-2 15,0-8 0-15,-3-2 0 16,0-2-1-16,-14-2-1 16,-2 2-1-16,-11-1-1 15,-10 2 3-15,-8-2 2 16,-7 1 4-16,-7 0 2 16,0 4-1-16,-3 7-1 15,1 3 2-15,-1 6 9 16,2 5 4-16,2 8 11 15,3 5 4-15,6 6-2 16,6 1-3-16,3-1-11 16,2-10-5-16,7-4-9 15,3-5-2-15,1-7-1 16,3 3 1-16,-1-5 0 16,-3-1-1-16,3-4-1 15,0 1-1-15,0 0 1 16,-2 4-1-16,-5-2 0 0,-3 2 2 15,-5-1 0 1,0 1 2-16,-1-1-43 0,-1 0-41 16,0 0-153-16,1 0-30 15,0 0 150 1</inkml:trace>
  <inkml:trace contextRef="#ctx0" brushRef="#br0" timeOffset="102372.11">11882 7720 1008 0,'9'2'470'0,"-4"2"-155"16,1-1-40-16,-3 7-8 15,0 2-48-15,2 2-88 16,-4 0-29-16,2-3-49 16,0 0-21-16,2-4-19 15,1-2-3-15,-2-4 0 16,-4-1 0-16,0 0-3 15,-2-1-11-15,1 0-26 16,0 0-9-16,1 0-12 16,0 0 7-16,1-5 17 15,5-8 9-15,16-26 11 16,-15 27 3-16,2 5 5 16,2 0 2-16,2 6 28 15,1 2 16-15,0 8 23 0,-6 5 13 16,-2 3-6-16,0 2-6 15,-2-1-18-15,0-3-10 16,-1-2-20-16,-3-1-8 0,-1-6-6 16,-1-2-5-16,2-2-106 15,0-1-85-15,0-1 401 16,0 0-231-16</inkml:trace>
  <inkml:trace contextRef="#ctx0" brushRef="#br0" timeOffset="103127.7">12827 7705 927 0,'13'3'415'0,"-4"1"-145"15,2 2-50-15,3 8 22 16,-3 5-37-16,-2 4-62 16,-5 3-16-16,-4-3-42 15,1-11-22 1,0 1-33-16,0 3-10 0,4-4-6 16,-1-4 1-16,-5-6 3 15,-2-2 3-15,-4-4-4 16,-1-2-6-16,8-8-11 15,5 1-6-15,9-8-3 16,-5-5 2-16,3 1 2 16,2 1 3-16,0 5 1 15,7 8 0-15,-4 8 5 16,-3 3 7-16,-3 9 15 16,-1 5 8-16,-1 9 18 15,0 0 1-15,-2-1-9 16,-3-2-7-16,1-7-19 0,-4-4-5 15,1-4-5-15,-2-1-2 16,2-1-5-16,-2-3-2 16,0-1-14-16,0-1-8 15,0 1-8-15,0 0-1 16,8-10 11-16,3 3 7 16,27-29 9-16,-26 29 3 0,1 1 1 15,0 2 1 1,3 8 0-16,-3 3 4 0,0 11 6 15,-2-1 3-15,0 3 8 16,-2-2 0-16,-3-1-2 16,0-1-2-16,-3-3-8 15,-1 1-2-15,1-5-1 16,-3-3-42-16,3-5-128 16,1-4-74-16,4-9-194 15,4-4 254-15</inkml:trace>
  <inkml:trace contextRef="#ctx0" brushRef="#br0" timeOffset="103328.91">13381 7761 527 0,'19'6'379'0,"-12"3"132"15,5 3-156-15,-6 3-26 16,-2 5-34-16,2 1-89 0,-5 0-35 16,0-3-69-16,4-1-31 15,2-6-46-15,-4-6-12 16,3 3-41-16,-9-8-44 15,-1 0-96-15,6-2-46 16,-3 0-70-16,0 1-20 16,0-1-36-16,-6-15-72 15,-19-39 273-15</inkml:trace>
  <inkml:trace contextRef="#ctx0" brushRef="#br0" timeOffset="103456.33">13304 7645 719 0,'10'-8'377'16,"-1"9"-49"-16,2 1-100 0,-1 4-61 15,-5 1-44-15,2 2-76 16,3 0-72-16,6-2-41 16,5 2 40-16</inkml:trace>
  <inkml:trace contextRef="#ctx0" brushRef="#br0" timeOffset="103910.86">13850 7763 1093 0,'-7'-7'567'15,"-6"-5"-230"-15,-1-3-67 16,-6 0-36-16,2-2-111 0,1 2-37 16,-1 6-47-16,1 0-19 15,0 10-29-15,3 6-11 16,1 6-9-16,3 7 3 15,7 6 11-15,3 5 7 0,4 0 10 16,2-1 0-16,4-6 3 16,-2-4 1-1,4-7 3-15,2-7 1 0,3-8 3 16,2-3-1-16,-1-16-2 16,2 0-1-16,-1-12-5 15,-3-4-1-15,-4-1 2 16,-2-2 1-16,-8 5 3 15,-1 4 2-15,-2 11-2 16,-3 3-3-16,0 15-14 16,1 7-4-16,-3 14 0 15,0 9 5-15,1 17 17 16,2 2 2-16,11 2 6 16,2-3-1-16,9-10-5 15,-1-7 0-15,-4-13-8 16,2-6-6-16,0-11-107 15,3-3-76-15,11-5 110 0</inkml:trace>
  <inkml:trace contextRef="#ctx0" brushRef="#br0" timeOffset="104168.39">14143 7573 1135 0,'-4'-9'526'0,"4"10"-84"16,0 5-192-16,1 9-67 16,0 7-14-16,0 16-100 15,0 2-21-15,0 8-12 16,5 2-5-16,0-11-16 16,4-6-6-16,2-15-5 15,2-8-3-15,4-5-38 16,-2-4-46-16,3-6-134 15,-3-2-83-15,-2-5 179 16</inkml:trace>
  <inkml:trace contextRef="#ctx0" brushRef="#br0" timeOffset="104357.3">14081 7653 998 0,'-4'-1'457'0,"9"2"-114"15,3 4-76-15,4-4-13 0,3 1-36 16,1-1-108-16,2-1-33 16,-2 1-38-16,2-2-10 15,3-2-125-15,4-1-79 16,1 0-221-16,3 4 223 16</inkml:trace>
  <inkml:trace contextRef="#ctx0" brushRef="#br0" timeOffset="104688.77">14440 7872 1193 0,'12'16'512'0,"2"-10"-282"16,-5-4 7-16,5-5-12 16,2-6-48-16,4-4-63 15,2-7-23-15,-7-4-42 16,-4-1-13-16,-6-2-9 15,-6 3-1-15,-9 4 0 16,-2 5-5-16,-4 6-9 16,0 5-8-16,4 7-11 15,2 3-3-15,2 9 0 0,6 3 4 16,-2 4 7-16,2 2 3 16,-1 0 3-1,-3-5 0-15,9 3-5 0,-3-6 0 16,12-5-1-16,8 5-1 15,1-14-41-15,5-1-48 16,5-4-151-16,-2-11-93 0,3-3 198 16</inkml:trace>
  <inkml:trace contextRef="#ctx0" brushRef="#br0" timeOffset="104972.69">14798 7773 816 0,'10'5'440'0,"-4"3"-50"16,2 1-78-16,1 4-33 15,3 3-48-15,-4-1-88 16,4 1-29-16,2-3-48 16,-7-5-20-16,6-4-23 15,-8-4-5-15,-2-2 5 16,-1-5 2-16,-6-3 2 16,3 0-3-16,-6-6-7 15,1-1-4-15,1-4-8 16,3-2-1-16,2 3-4 15,2 2-4-15,5 3-26 16,-2 0-45-16,9 3-104 16,3-1-57-16,-4 3-125 0,10 2-72 15,0 6 284-15</inkml:trace>
  <inkml:trace contextRef="#ctx0" brushRef="#br0" timeOffset="105461.51">15099 7770 974 0,'3'7'464'0,"1"1"-177"16,2 0 5-16,-2 1-47 15,1 2-42-15,-1-2-65 16,-3 2-24-16,0-5-45 16,-1-2-19-16,0-2-24 15,0-2-5-15,-1-1-4 16,0 0-5-16,0 0-15 15,1 0-13-15,0-1-17 16,0-2-4-16,3-11 1 16,14-26 6-16,-11 32 10 15,4 5 4-15,-2 1 9 16,2 1 1-16,-2 4 7 16,-1 4 9-16,-3 10 19 15,1 1 7-15,-4 2 8 0,1-2-7 16,0-5-16-1,-1-4-5-15,0-4-10 0,0-4-2 16,3-8-6-16,1-1-15 16,4-6-18-16,1-5-6 15,2 5-1-15,1-1 10 16,1 3 17-16,1 6 6 16,1 4 6-16,-1 1 11 15,-2 3 30-15,5 3 15 16,-6 7 30-16,3 1 4 0,1 6-1 15,-11-4-7-15,4-4-24 16,-9-3-13-16,5-3-19 16,7 0-51-16,-5-2-161 15,7-2-49-15,7-10 116 16</inkml:trace>
  <inkml:trace contextRef="#ctx0" brushRef="#br0" timeOffset="107148.09">17542 7369 774 0,'-5'-6'349'0,"-2"4"-182"0,-2 0 4 16,-3 5-27-16,-5 1-36 16,-1 10-30-16,0 3-8 15,-3 10-18-15,2 8-6 16,-3 7-11-16,1 6-3 15,10 5-7-15,6 5-3 16,18 4-6-16,3 2 0 0,5-9-2 16,2-6 4-16,-3-19 7 15,-2-1 0-15,3-10 0 16,-5-5-4-16,-8-2-4 16,3-6-2-16,-9 1 3 15,-1-5-9-15,2-4-70 16,-3 1-57-16,0 0 68 15</inkml:trace>
  <inkml:trace contextRef="#ctx0" brushRef="#br0" timeOffset="108745.72">18391 7595 686 0,'17'-51'340'0,"-14"43"-100"16,6 3-1-16,-8 5-36 16,-3-1-42-16,-2 10-57 15,2 8-21-15,0 12-27 16,0 11-8-16,2 4-21 15,-1 1-10-15,1-6-10 16,2-4-2-16,3-13-4 0,4 1 5 16,3-12-55-16,0-5-42 15,-2-3-147-15,-7-10 140 16</inkml:trace>
  <inkml:trace contextRef="#ctx0" brushRef="#br0" timeOffset="109194.45">18263 7643 998 0,'2'-11'440'15,"3"11"-243"-15,8 3-50 16,3 1 0-16,9 3-57 16,2 0-26-16,3-2-29 15,0-3-9-15,-4-1-12 16,5-3-5-16,-3 0-4 15,5-2 0-15,0 2-2 16,-5 2 0-16,-6 1-2 16,-7 1 1-16,-8 1-1 15,-3 0-1-15,-3 1 3 16,0 0 0-16,-1-4 1 16,-1 0-1-16,0 4 7 15,1 11 2-15,2 31 7 0,4-28 1 16,2-3-4-1,4-1-2-15,2-7-2 0,3-2 0 16,3-7 0-16,1-7 0 16,1-3 0-16,-2-6 0 15,-6-1 2-15,-1 2 0 16,-11-1 3-16,-3 4 2 0,-11-1-4 16,-7-2-1-16,-8 3-8 15,0 0-4-15,0 8-8 16,0 5-7-16,5 10-12 15,3 2-1-15,10 5-57 16,6 3-44-16,10-1-119 16,5 1-137-16,11-5 246 15</inkml:trace>
  <inkml:trace contextRef="#ctx0" brushRef="#br0" timeOffset="109471.04">18977 7685 925 0,'-7'-5'426'0,"6"0"-144"15,1 2-53-15,3 7-36 16,-3-4-48-16,0 5-76 0,1 23-17 16,-2 42-17-16,-2-23-7 15,1 0-16-15,4-1-5 16,8-5-1-16,4-2-1 15,1-8-1-15,3 0 1 16,-4-14-1-16,-8-4-8 0,-4-8-63 16,-3-6-59-16,1-14-208 15,0-7 208-15</inkml:trace>
  <inkml:trace contextRef="#ctx0" brushRef="#br0" timeOffset="109707.24">18951 7673 760 0,'11'-14'414'16,"6"5"-118"-16,2 5-83 16,4 1 1-16,1 6-70 15,0 0-21-15,-1 3-25 16,-2 2-10-16,-7 3-20 16,-2 3-11-16,-9 6-20 15,-2 5-5-15,-8 1-10 16,-6 2-1-16,-3-6-3 15,-3-6-1-15,1-5-1 16,2-3-1-16,2-6-42 16,6 1-43-16,4-3-103 0,4-5-89 15,5-5 162-15</inkml:trace>
  <inkml:trace contextRef="#ctx0" brushRef="#br0" timeOffset="109902.62">19285 7711 1103 0,'13'20'495'0,"-3"6"-247"16,1 2-9-16,-6-1-65 15,1-2-43-15,2-7-58 16,-3-7-21-16,7-6-28 16,-6-3-6-16,-4-5-31 15,4 1-44-15,-7-8-116 16,2-3-87-16,-2-1 152 15</inkml:trace>
  <inkml:trace contextRef="#ctx0" brushRef="#br0" timeOffset="110079.67">19262 7593 876 0,'8'-5'406'0,"2"5"-156"15,3 1-38-15,4 3-20 16,-3 2-46-16,0 1-69 0,2 1-23 15,-8 1-108-15,2 0-91 16,2 1 92-16</inkml:trace>
  <inkml:trace contextRef="#ctx0" brushRef="#br0" timeOffset="110320.44">19639 7682 543 0,'1'-6'376'0,"3"-1"95"15,-3 0-134-15,-2 3-47 16,-3-1-45-16,-4 5-106 16,-4 2-41-16,-6 6-63 15,0 3-15-15,-1 3-13 16,1 3-5-16,9 2-2 16,1 4-1-16,6 0 1 15,3 2 1-15,6-1 2 16,6-5-1-16,6 1-1 15,3-5 1-15,2-6 0 16,2-2-38-16,4-5-119 16,1-2-92-16,-1-2 136 15</inkml:trace>
  <inkml:trace contextRef="#ctx0" brushRef="#br0" timeOffset="110704.99">19913 7675 1049 0,'-1'-3'475'16,"-7"0"-193"-16,4-2-51 0,-1 4-32 15,0 1-61-15,7 1-87 16,-3-1-23-16,0 0-24 16,0 0-3-16,0 0 0 15,0 5 3-15,0 9 11 16,2 2 3-16,10 32 14 15,2-27 6-15,-6 0 13 16,5-2 6-16,1-2 5 16,-5-5-3-16,2-1-4 15,-3-2 2-15,-14-6 10 16,3 5 3-16,-9-7-5 16,0 4-10-16,2 1-26 15,-2-6-10-15,5 3-11 16,-3-3-6-16,9-2-52 15,-7 0-47-15,2 0-113 16,13 1-51-16,0-1-95 16,7 0 210-16</inkml:trace>
  <inkml:trace contextRef="#ctx0" brushRef="#br0" timeOffset="139409.22">20601 8005 222 0,'-1'-2'153'0,"0"0"8"0,-1 1-28 16,1 0-36-16,0 0-8 16,0 0 2-16,0 0 7 0,0 0 9 15,0 0-1 1,0 0-14-16,0 0-13 0,0 0-20 15,-1 1-7-15,1 0-14 16,0 0-7-16,0 0-10 16,-3 2-5-16,-3 1-7 15,1 0 0-15,-3 2-3 16,5-3-6-16,-2 1-47 16,4-3-54-16,1 0-226 15,0 0 210-15</inkml:trace>
  <inkml:trace contextRef="#ctx0" brushRef="#br0" timeOffset="145491.29">21652 7678 334 0,'-1'2'245'0,"0"-1"-8"0,0-1-21 16,-1 0-13-16,2 0-41 15,0 0-17-15,0 0-28 16,0 0-11-16,0 0-20 16,0 0-10-16,0-1-22 15,0-1-9-15,0 1-16 16,-1-2-6-16,-2-3-9 16,-1 0-3-16,-8 2-6 15,-37-24-3-15,29 30-3 16,-3 5-4-16,0 5-5 15,3 6-3-15,7 7-1 16,1 3 0-16,6 6 8 16,6-2 2-16,3-7 5 15,7-3 4-15,6-9 2 16,-4-6 0-16,8-5 2 16,-1-3 1-16,3-13-1 15,4-3 1-15,-5-17-3 16,1-4-1-16,-2-4-3 0,-2-1 0 15,0-2 0 1,-2 2 1-16,-2 5 2 0,-6 4 1 16,-1 11 3-16,-6 1 1 15,-1 12 6-15,0 4-3 16,-6 11-5-16,0 9-3 0,-4 11-6 16,-1 5 1-1,5 7 4-15,2 1 0 0,4 1 1 16,2 0 0-16,4-4-1 15,2-5 0-15,3-5-2 16,-3-3 0-16,3-10-3 16,0-1-2-16,1-7-20 15,0-4-35-15,3-5-111 16,-1-4-77-16,0-3 143 16</inkml:trace>
  <inkml:trace contextRef="#ctx0" brushRef="#br0" timeOffset="145660.38">21882 7684 515 0,'4'-2'309'0,"1"3"-4"16,4 2-36-16,-5 5-62 15,-2 2-29-15,-3 5-65 16,-3 0-34-16,4 3-42 16,0 2-11-16,3-6-15 0,2 1-4 15,1-8-7-15,-3-4-24 16,-2-3-110-16,-2-4-92 15,1 2 131-15</inkml:trace>
  <inkml:trace contextRef="#ctx0" brushRef="#br0" timeOffset="145800.37">21915 7522 939 0,'5'-8'434'0,"-2"7"-215"0,4 1-95 16,-4 1-31-16,-3-1-64 15,0 0-16-15,0 0-215 16,6 2 151-16</inkml:trace>
  <inkml:trace contextRef="#ctx0" brushRef="#br0" timeOffset="146111.97">22310 7442 1139 0,'-9'-8'486'0,"-6"0"-271"16,2 1-11-16,-7 5-74 15,1 2-33-15,5 5-58 16,1 4-21-16,2 9-18 0,3 8-1 16,4 8 0-16,3 7 0 15,5 9 1-15,2-4 0 16,4-1 1-16,2-3 1 15,0-1-1-15,0-3 1 16,-2-6 0-16,-5-5 0 0,-5-12 2 16,0-2-18-16,-7-8-79 15,-1-5-76-15,-3-9-342 16,-1-4 331-16</inkml:trace>
  <inkml:trace contextRef="#ctx0" brushRef="#br0" timeOffset="146257.5">22105 7671 880 0,'8'-3'441'16,"3"-1"-201"-16,2 0-36 15,3-1-37-15,1 2-80 16,0 0-25-16,2 3-37 16,-1 2-15-16,7 2-150 15,0 0-137-15,3-1 172 16</inkml:trace>
  <inkml:trace contextRef="#ctx0" brushRef="#br0" timeOffset="146556.28">22601 7530 1135 0,'-10'-16'524'0,"-2"-1"-263"0,-2 6-66 16,-4 3-34-16,-1 9-77 15,-4 6-28-15,4 7-39 16,7 7-8-16,2 9-7 16,8 11-2-16,0 8 0 15,1 5 0-15,4 1 1 16,7-2 0-16,-1-9 1 16,4-2-1-16,-2-13 1 15,-6 2 1-15,4-7-1 16,-8-8 2-16,-1 0-58 15,-2-12-48-15,-2-5-134 16,-2-4-121-16,-4-12 226 16</inkml:trace>
  <inkml:trace contextRef="#ctx0" brushRef="#br0" timeOffset="146720.98">22325 7736 952 0,'8'-4'424'0,"8"3"-215"15,0 1-14-15,2 1-59 0,3 0-36 16,-6-1-44-16,8-1-20 16,-1-2-21-16,2 0-8 15,7 0-60-15,-5 2-82 0,3 1 87 16</inkml:trace>
  <inkml:trace contextRef="#ctx0" brushRef="#br0" timeOffset="146925.29">22676 7723 1050 0,'-4'16'455'0,"5"-1"-235"15,0 4-28-15,3 0-45 16,-1 0-33-16,3-2-52 16,-2 2-18-16,2-2-27 15,0-3-7-15,-2-6-9 16,2-3-1-16,-3-6-52 15,1-5-38-15,-1-8-135 16,-3-3-108-16,-3-9 209 16</inkml:trace>
  <inkml:trace contextRef="#ctx0" brushRef="#br0" timeOffset="147063.1">22646 7637 968 0,'0'-2'428'0,"3"2"-206"0,4 0-25 16,-7 0-56-16,0 0-33 15,0 0-57-15,8 0-21 16,2 2-84-16,5 0-89 0,32 8 91 16</inkml:trace>
  <inkml:trace contextRef="#ctx0" brushRef="#br0" timeOffset="147493.88">23057 7663 787 0,'-30'2'356'16,"28"-3"-139"-16,2-2 2 15,0 0-12-15,0 2-19 16,-1-1-48-16,0 1-26 16,0 0-38-16,-1 0-17 15,-1-1-28-15,-12-3-12 0,-27 5-19 16,35 13-6-16,-2 10-1 15,-1 2 1-15,-1 4 4 16,10 0 2-16,0-5-2 16,9-1 0-16,11-3-2 15,-7-9-2-15,12-6-13 16,6-2-45-16,2-11-103 16,1-2-70-16,0-8 133 15</inkml:trace>
  <inkml:trace contextRef="#ctx0" brushRef="#br0" timeOffset="147862.03">23211 7682 991 0,'-2'1'453'0,"0"5"-206"16,-2 5-29-16,1 6-81 16,-1 1-30-16,3 4-46 15,2-4-19-15,3-1-20 16,5-1-5-16,3-9-10 0,1 1-2 15,5-8-5-15,-2-8 0 16,4-5 0-16,-1-3-1 16,-3-3 0-16,-1 1 0 0,-7 0 3 15,-1 4 3 1,-4 5 5-16,0 2 1 0,-4 5 1 16,1 2 1-16,0 5 2 15,-1-5 3-15,1 0 6 16,3 17 0-16,8 27-6 15,-2-24-3-15,-7-6-10 16,10-2-3-16,-4-8-7 16,4-1-48-16,3-10-137 15,-2-5 182-15,15-9-49 16</inkml:trace>
  <inkml:trace contextRef="#ctx0" brushRef="#br0" timeOffset="148066.26">23600 7543 1089 0,'-5'-8'466'0,"5"12"-238"16,-1 5-40-16,-1 13-23 16,-3 7-43-16,-1 9-59 0,3 5-22 15,3-1-26-15,0-1-4 16,9-12-7-16,0-6-2 15,1-15 2-15,0-1-52 16,-3-6-125-16,-1-2-106 16,6-13 153-16</inkml:trace>
  <inkml:trace contextRef="#ctx0" brushRef="#br0" timeOffset="148285.57">23811 7502 1326 0,'8'11'529'0,"-7"14"-364"16,-1 9-20-16,-8 8-68 15,-3 6-24-15,11 2-26 16,0-1-10-16,11-8-10 16,6-8-2-16,-4-12-6 15,5-9 1-15,-2-6-66 16,-4-2-50-16,-4-15-213 15,1-6 201-15</inkml:trace>
  <inkml:trace contextRef="#ctx0" brushRef="#br0" timeOffset="148465.17">23722 7574 1013 0,'-4'-8'491'15,"1"9"-135"-15,3 0-154 16,4 3-43-16,-4-4-36 0,0 0-50 15,4 1-17-15,14 4-30 16,27 7-10-16,-25-10-13 16,0 0-31-16,2 4-121 15,-1-2-73-15,3 7 125 16</inkml:trace>
  <inkml:trace contextRef="#ctx0" brushRef="#br0" timeOffset="154414.28">24109 7671 455 0,'-1'0'295'15,"0"0"-48"-15,0 0-26 16,-1 0-28-16,1 0-51 0,0 0-19 16,-2 1-36-16,-3 10-13 15,1 13-22-15,-27 31-12 16,32-27-16-16,2 1-6 16,6-7-9-16,0-4-2 15,7-7-3-15,2-3-1 16,0-4 0-16,2-4-1 15,0-5-2-15,1-6 1 16,2-9 2-16,-3 0 0 0,-4-5 5 16,-2 5 2-16,-7 2 4 15,-2 2 3-15,-4 8 6 16,-2-1 0-16,-2 7-2 16,1 0-3-16,1 2-10 15,1 0-4-15,0 0-7 16,0 0-3-16,0 0 0 15,1 8 1-15,1 16 4 16,6 31 1-16,-1-23 3 16,-1 2 0-16,3 0 0 15,2 0 1-15,3 0 0 16,1 0 1-16,0-3 0 16,1 1 3-16,-7-2 8 15,-1-5 3-15,-9-5 17 16,-6-2 9-16,-1-1 15 15,-3-4 6-15,-1 0 0 0,-2-4-4 16,-5-5-12-16,0 1-8 16,2-5-13-16,-1-2-5 15,1 0-9-15,1-2-3 16,3-2-7-16,1 1-5 16,3-1-31-16,0 0-27 15,5-1-58-15,1 1-31 0,5 0-62 16,5 0-51-16,3-2 170 31</inkml:trace>
  <inkml:trace contextRef="#ctx0" brushRef="#br0" timeOffset="156026.82">24882 7382 429 0,'-1'-1'228'0,"1"0"-66"16,0-1-37-16,0 1-13 15,0 0-26-15,0 0-12 16,0 0-21-16,0 0-3 16,0 1-2-16,0 0-3 15,1 0-3-15,8 3-4 16,-1 3 0-16,5 1-1 0,36 37-2 16,-30-26-3-16,5 4-5 15,-2 1-3-15,0 1 4 16,-2 3 3-16,-5-1 12 15,-2 2 7-15,-4 0 2 16,-1 1-2-16,-4 0-9 16,0 3-7-16,-3 0-11 15,-2-1-1-15,-2-1-2 16,-1-5 0-16,0-3 1 16,0-2-1-16,0-8-3 15,0-1-1-15,1-4-4 16,0 0-2-16,1 0-5 15,0-1-2-15,1 0-2 16,-2 0-1-16,1 0-2 16,-1 2-1-16,1 2-22 15,-2 0-10-15,1-1-16 16,0-4-7-16,0-1 7 0,-1-1 6 16,0-3 11-16,2 3-5 15,1-3-41-15,0-1-46 16,-1 1 76-16</inkml:trace>
  <inkml:trace contextRef="#ctx0" brushRef="#br0" timeOffset="10481.31">5884 9614 736 0,'-5'0'360'15,"2"0"-173"-15,4 0-13 16,-1 0-41-16,0 0-63 16,0-1-28-16,15 1-24 15,6 0-1-15,29 6-1 16,-22 0 2-16,-5 6-2 15,4 6-1-15,-4-1-4 16,-3 5-1-16,-3-1 5 16,-5 1 6-16,-14-1 12 15,-9-3 5-15,-13 0 17 16,-6-5 4-16,-3-3 8 16,1 1 3-16,-1-6-11 15,2 4-5-15,10 0-11 16,1-5-10-16,17 3-20 15,2-3-11-15,10 3-11 0,9 4-4 16,5-3 8-16,6 2 1 16,3 2 4-16,-4-1 3 15,-5 2 11-15,-2-1 6 16,-8 0 14-16,-4-2 6 16,-6-1 10-16,-2 1 6 15,-7 0 6-15,-5 2 1 0,-1 0-7 16,2 0-7-16,-1 0-13 15,1-2-7-15,-3-1-10 16,-5-4-4-16,2-2-5 16,-1-2-4-16,4-1-25 15,7 0-56-15,6-2-150 16,12 2-88-16,12-4 178 16</inkml:trace>
  <inkml:trace contextRef="#ctx0" brushRef="#br0" timeOffset="10755.71">6394 10055 1220 0,'0'6'534'16,"-1"-2"-298"-16,1 1 4 15,-2-2-18-15,2-3-70 0,0 0-38 16,0 0-55-16,0 0-6 15,0 0-9-15,0 0-8 16,7 2-15-16,0 1-5 16,-5 1-7-16,4-1-1 15,-1 1-1-15,-2-2-12 0,2 1-160 16,-1-2 94-16</inkml:trace>
  <inkml:trace contextRef="#ctx0" brushRef="#br0" timeOffset="12466.05">8906 9862 532 0,'33'-9'291'0,"-31"5"-32"16,-2-6-31-16,3-5-35 16,-6 0-33-16,2-5-49 15,-1 4-12-15,-6-2-9 16,-1 1-4-16,-11-1-18 15,-5 6-13-15,-6 8-23 16,-3 5-9-16,1 10-13 16,-1 2-4-16,9 10-7 15,2 1-3-15,9 10 0 16,3 6 3-16,8-1 3 16,6 2 3-16,9-4 1 0,5-4-1 15,8-10 1-15,2-4 0 16,3-11 3-16,2-7 3 15,-4-4 4-15,-3-8 2 0,-1-4 1 16,-6-4 0-16,-5-4-3 16,2 0-2-16,-3-2-2 15,-2 5 0-15,-5 4 2 16,-5 6 5-16,0 10 1 16,-5-1-3-16,5 8-2 15,6 3-6-15,-6 7 1 16,7 5 0-16,-5 2-1 15,2 1-1-15,3-6-3 16,-1-2 1-16,5-6-6 16,-1-3-44-16,0-7-139 15,4-4-98-15,7-11 155 16</inkml:trace>
  <inkml:trace contextRef="#ctx0" brushRef="#br0" timeOffset="12849.55">9172 9823 868 0,'8'9'472'16,"-2"3"-139"-16,1 9-43 0,-1 1-15 15,-1 4-94-15,0 3-49 16,1-2-64-16,-5-4-19 16,1-7-20-16,0-4-6 15,-1-8-5-15,2-2 0 0,-3-6-3 16,-2 2-3-16,2 1-8 15,0-3-4-15,3-18-7 16,11-32-1-16,-2 29 3 16,1 1 1-16,7 8 3 15,-3-3-1-15,2 13 1 16,-2 0-1-16,-2 5 2 16,0 10 4-16,-6 6 10 15,2 6 3-15,-4 5 4 16,-1 3-3-16,1-3-7 15,-3-2-3-15,-1-1-4 16,0-4-2-16,3-4-61 16,-2-3-58-16,2-10-156 15,4-2-111-15,8-13 237 16</inkml:trace>
  <inkml:trace contextRef="#ctx0" brushRef="#br0" timeOffset="13181.84">9688 9752 1118 0,'-6'-6'558'0,"-2"1"-231"15,-1 5-65-15,-5 0-23 16,-2 7-98-16,-1-1-40 16,-3 5-54-16,2 2-15 0,5 4-24 15,6-1-8-15,7 0-6 16,2 2-3-16,12 3 3 15,3-2 1-15,7-1 5 16,4-3 2-16,-1-5 4 16,1 3 2-16,-7-4 8 15,-4 1 4-15,-9 0 14 16,-8 0 7-16,-8 1 3 16,-8 0 0-16,-6 1-12 15,0-4-9-15,3-3-17 16,5-5-14-16,9-2-89 15,2-1-49-15,9-8-119 16,6 0-76-16,9-8 222 16</inkml:trace>
  <inkml:trace contextRef="#ctx0" brushRef="#br0" timeOffset="13570.6">9898 9808 892 0,'8'2'490'0,"-2"3"-145"16,-1 8-40-1,-1 2-26-15,-4 9-79 0,5 2-45 16,0-1-70-16,-3-4-24 16,12-5-36-16,-5-6-10 0,6-6-7 15,4-4 0-15,-4-3-2 16,6-5 0-16,-2-9-3 16,3-2-5-16,-4-8-22 15,2-1-19-15,-5 5 0 16,-4 1-1-16,-6 12 16 15,-4 4 16-15,-1 8 0 16,-5 9 3-16,4 10 22 16,1 6 16-16,2 5 25 15,5-3 15-15,4-6 9 16,0-3 0-16,3-6-13 16,3-6-9-16,-2-5-24 15,1-3-8-15,4-8-11 16,-3-4-1-16,5-7-3 15,2-3-2-15,1 1-26 16,-4 4-80-16,-6 6-179 16,-3 4-222-16,-12 9 299 15</inkml:trace>
  <inkml:trace contextRef="#ctx0" brushRef="#br0" timeOffset="14148.44">10603 9981 1694 0,'6'-1'123'0,"0"0"6"0,4-5 111 16,0-1 13-16,0-10-73 15,-3-5-62-15,2-6-72 16,-2-3-15-16,-4 6-11 16,-2 2-2-16,-5 10-1 15,-7 1-1-15,-7 6-10 16,-5 4-5-16,-1 7-9 15,1 7-5-15,7 7 0 16,7 5 3-16,2 7 10 16,5 3 3-16,4 0 7 15,3-3-1-15,6-9-1 16,3-5-2-16,5-9-3 16,1-4 1-16,10-7-4 15,2-8-24-15,4-8-99 16,0-2-60-16,-2-3-105 15,-5 2-21-15,-1 5 1 16,-5 2 46-16,-6 1 107 16,0 6 44-16,-4 7 168 15,-2 3 59-15,-3 12 76 0,1 4 39 16,-2 6-1-16,1 2-13 16,-2-1-36-16,-3-3-32 0,-1-9-48 15,0-1-26-15,0-9-24 16,3-1 3-16,-6-9-10 15,-2-4-4-15,-6-6-10 16,-5-4-8-16,4 0-10 16,-3-2-6-16,13 2-9 15,11 3-6-15,0 1-6 16,11 5 0-16,2 4 1 16,-4 2-26-16,13 6-116 15,-4 0-66-15,4 7 123 16</inkml:trace>
  <inkml:trace contextRef="#ctx0" brushRef="#br0" timeOffset="14748.59">12392 9763 845 0,'13'1'376'0,"-16"-1"-115"16,1-1-16-16,2 1 0 16,-1-1-41-1,0 0-93-15,0 0-32 0,-18-4-29 16,-48-7-7-16,17 4-21 15,13 8-8-15,5 3-10 16,6 4-3-16,8 3-7 16,7 5-4-16,11 3-2 15,2 1 1-15,13 7 9 16,3-2 2-16,11 4 10 16,3-1 4-16,3-2 10 0,3-3 7 15,-4 0 18-15,-4 0 9 16,-14 0 6-16,-3 1 0 15,-12-5-6-15,-6-1-1 0,-4-5 0 16,-13-2-5-16,-3-4-13 16,0 1-9-16,1-7-20 15,6-2-5-15,6-5-72 16,2-3-56-16,9-1-130 16,2-2-93-16,5-8 218 15</inkml:trace>
  <inkml:trace contextRef="#ctx0" brushRef="#br0" timeOffset="15164.56">12539 9649 973 0,'0'1'430'0,"5"-2"-144"16,1 5-26-16,-5 12-5 15,0 9-24-15,-1 16-85 16,-3 6-36-16,-3 7-47 15,4 0-15-15,3-5-19 16,0-4-9-16,4-11-4 0,-6-7 0 16,-1-12 1-16,1-4 2 15,-1-7 0-15,2-4-3 16,1-10-9-16,3-5-5 16,9-13-6-16,2-5-2 0,6-1 3 15,1 3 2 1,-4 7 1-16,1 8 0 15,-4 9 0-15,1 3 0 0,-3 10 11 16,-1 5 3-16,-3 7 10 16,-3 7 2-16,-1 2-6 15,-1-4-2-15,-2 0-10 16,2-3-2-16,2-7-40 16,1-1-66-16,2-8-146 15,3-4-82-15,7-10 188 16</inkml:trace>
  <inkml:trace contextRef="#ctx0" brushRef="#br0" timeOffset="15456.98">12930 9891 987 0,'5'11'501'16,"2"8"-150"-16,-4 8-90 15,-1 3-14-15,6-1-64 16,-4-2-47-16,4-8-52 0,3-4-12 15,2-9-19-15,5-3-8 16,1-6-15-16,-1-3-6 16,-2-9-6-16,1-2-1 0,-6 0 0 15,-5-3 1-15,-9-1 1 16,-8-1 0-16,-9-1-3 16,-4 4-4-1,3 6-8-15,2 3-3 0,2 7-6 16,8 0-4-16,1 3-32 15,4 3-36-15,7 2-85 16,0 4-49-16,6 0-103 16,3 0-40-16,10-4 229 15</inkml:trace>
  <inkml:trace contextRef="#ctx0" brushRef="#br0" timeOffset="15753.15">13313 9892 887 0,'25'12'495'16,"-4"7"-103"-16,-5 6-88 15,-5 0-21-15,-1 1-83 16,-2-2-48-16,1-6-61 16,1-4-16-16,-8-6-22 15,0-3-9-15,-2-7 0 16,-1-3 0-16,0 4-4 0,0-5-9 15,-3-19-18-15,0-28-6 16,4 27-6-16,4 2-1 16,2 6-6-16,3 1 1 15,1 7-77-15,3 4-46 16,-5 1-114-16,4 5-79 0,8 0 207 16</inkml:trace>
  <inkml:trace contextRef="#ctx0" brushRef="#br0" timeOffset="15975.31">13646 9684 1067 0,'0'-4'460'0,"2"2"-171"16,1 2-33-16,-3 0-4 15,1 6-39-15,2 23-90 16,1 42-28-16,-1-24-28 15,3-1-10-15,9-3-32 16,4-4-9-16,-1-9-8 16,2-5-2-16,0-7-1 0,-3-2-17 15,-1-9-116-15,2-5-81 16,-6-9 120-16</inkml:trace>
  <inkml:trace contextRef="#ctx0" brushRef="#br0" timeOffset="16170.14">13574 9755 1202 0,'3'9'539'15,"6"-8"-260"-15,6 6-50 16,2-2 5-16,6 2-82 16,5 3-62-16,1-8-57 15,1-1-12-15,6-1-44 16,0-6-56-16,7 0-150 15,-1 5 222-15,-13 4-49 16</inkml:trace>
  <inkml:trace contextRef="#ctx0" brushRef="#br0" timeOffset="16697.72">13981 9974 904 0,'0'17'400'0,"9"-5"-91"16,4-3-83-16,12-9-12 0,-3-6-17 15,5-9-83-15,1-4-24 16,-5-6-26-16,-6-7-7 16,-10 4-24-16,-4 2-7 15,-10 4-1-15,-5 7-5 16,-4 5-11-16,-2 2-6 16,-1 9-8-16,1 8-3 0,2 10 2 15,-2 7 6-15,7 8 12 16,3 3 2-1,5-2 1-15,3-2-5 0,12-10-6 16,4-6 0-16,9-9-1 16,7-6-1-16,1-5-22 15,4-6-23-15,3-3-56 16,2-1-27-16,2 3-17 16,1 2 16-16,-11 8 54 15,-3 4 27-15,-11 11 40 16,1 5 10-16,-4 3 37 15,-6-3 21-15,1-1 34 16,-7-6 7-16,-1-3 1 16,4-3-1-16,-5-6 4 15,-6-7-3 1,2 4-25-16,0 1-19 0,-1 0-36 0,-5-17-9 16,-18-43-10-1,25 35-2-15,1-1-4 0,1 2-3 16,7 7-9-16,-5 2-12 15,11 16-97 1,-7 0-59-16,0 0-141 16,30 5 181-16</inkml:trace>
  <inkml:trace contextRef="#ctx0" brushRef="#br0" timeOffset="17038.21">15140 9517 1173 0,'0'-23'478'0,"3"11"-206"16,0 2-26-16,-3 12 24 16,0 8-29-16,-2 10-95 15,-4 8-35-15,0 15-36 0,-3 2-18 16,3 6-33-16,3-6-9 16,5-6-7-16,4 0-3 15,1-9-92-15,2 4-82 16,5-3-454-16,2 0 402 15</inkml:trace>
  <inkml:trace contextRef="#ctx0" brushRef="#br0" timeOffset="17228.39">15165 9996 1452 0,'-13'50'569'0,"22"-47"-255"16,2 3-67-16,1-2 9 15,0 1-24-15,-1 0-131 16,-1-3-33-16,-2 0-29 16,-4-1-8-16,-2 0-31 15,-2 0-49-15,0-1-178 16,0-1 146-16,-1 0-1 16</inkml:trace>
  <inkml:trace contextRef="#ctx0" brushRef="#br0" timeOffset="156026.5">6133 11689 335 0,'0'-1'220'0,"0"0"-7"16,0-1 1-16,0 1-57 15,0-1-26-15,0 1-32 16,0 0-7-16,0 0-11 15,-2 0-5-15,1 0-13 16,0 1-13-16,0 0-22 16,-13 16-8-16,-37 45-15 15,22-23-3-15,3 2-1 16,1 2 0-16,-4-6 1 16,4-3 0-16,3-4 1 15,2-4-1-15,9-6 1 16,3 1-1-16,1-9 0 0,-2 0 0 15,9-2 4-15,2-3 3 16,11 2 7-16,3 3 5 16,6-2 10-16,2 1 4 15,1-3 4-15,6-1-1 16,3-2-3-16,1-1-4 16,4-3-4-16,-1-2-2 0,0-4 2 15,-3-3 3-15,0 6 5 16,-5-4 1-16,-2 3-4 15,-1 1-4-15,-5 0-7 16,-2 0-3-16,-8 1-2 16,-3-1-1-16,-7 2 0 15,-2 0 2-15,0 0-3 16,0 1-2-16,0 0-12 16,-1 0-17-16,0 0-52 15,0 0-39-15,-1 0-111 16,1 0-115-16,-6 9 215 15</inkml:trace>
  <inkml:trace contextRef="#ctx0" brushRef="#br0" timeOffset="156338.71">6210 11846 896 0,'0'7'405'0,"1"2"-192"16,2 6-48-16,-1 6 16 0,0 10-44 15,-1 2-25-15,2 7-33 16,0 3-10-16,0 4-16 16,2 2-9-16,-1-4-13 15,1 0-6-15,-2-11-7 16,1-4-4-16,-2-6-3 15,-1-6-1-15,0-5-3 16,0-2-1-16,1-5-24 16,1-3-29-16,1-3-83 15,-4-1-54-15,0 0 109 16</inkml:trace>
  <inkml:trace contextRef="#ctx0" brushRef="#br0" timeOffset="156624.51">6762 12346 1099 0,'5'9'458'15,"-5"-9"-139"-15,-2 0-148 16,2 0-3-16,0 0 4 15,0-1-79-15,0 1-26 0,0-1-27 16,0-1-5-16,0 1-2 16,0 0-4-16,5 0-9 15,0 0-4-15,-3 1-7 16,0 0 1-16,-2 0-104 16,0-1-94-16,0 0 117 15</inkml:trace>
  <inkml:trace contextRef="#ctx0" brushRef="#br0" timeOffset="163829.09">9040 11738 615 0,'-3'-1'325'16,"-1"0"-34"-16,3 0-66 16,-2 0-15-16,-3-1-24 15,-2-2-49-15,4 2-18 16,-7-2-24-16,3 2-12 0,1 1-25 15,-30 2-13-15,30 11-22 16,-3-1-10-16,4 8-10 16,2 5-3-16,13 3-3 15,4 2 1-15,5-2 2 16,6-2 0-16,-2-5 2 16,1-6 1-16,7-6 1 15,-7-6 3-15,1-7 4 16,1-5 2-16,-9-5 8 15,-3-5 1-15,-7-2 6 16,-6-2 0-16,-10-2 1 16,-3 6-1-1,6 10-7-15,0 2-3 0,-25-27-6 16,-2 3-2-16,0 8-2 16,13 13-2-16,6 9-4 15,5 1-2-15,1 4-9 16,1 7-4-16,1-1-9 15,6 3-41-15,7 1-85 0,5-3-46 16,15-1-146-16,-4-1-86 16,6 3 280-16</inkml:trace>
  <inkml:trace contextRef="#ctx0" brushRef="#br0" timeOffset="164205.38">9199 11751 639 0,'7'-2'348'15,"-2"1"-72"-15,1 1-14 0,-1 3-54 16,1 1-29-16,2 6-45 16,-3 4-20-16,-1 6-30 15,0 3-14-15,-4 2-22 16,1 1-10-16,-1-2-15 16,0-2-4-16,0-6-4 15,0-6 0-15,0-9-2 16,1-3-2-16,2-11-9 15,4-6-2-15,4-9-7 16,2-5-1-16,4-2 3 16,4 3 0-16,1 6 2 15,-1 5 1-15,0 9-2 16,-2 5 1-16,-2 5 4 16,3 5 7-16,-5 11 19 15,-4-2 5-15,-2 10 7 0,-6 1-1 16,-1-1-10-16,3 2-5 15,-2-6-10-15,-3-2-2 16,2-4-30-16,0-7-54 16,1-5-127-16,5-3-72 15,6-12 155-15</inkml:trace>
  <inkml:trace contextRef="#ctx0" brushRef="#br0" timeOffset="164448.81">9626 11494 896 0,'-5'11'500'16,"2"0"-42"-16,-2 13-240 15,1 5-1-15,-2 10-68 16,3 5-39-16,2 5-51 16,1 1-13-16,4-4-23 15,3-4-7-15,3-9-8 16,2-5-1-16,0-7-21 15,-1-7-45-15,4-7-113 16,-2-7-72-16,5-9-220 16,2-3 286-16</inkml:trace>
  <inkml:trace contextRef="#ctx0" brushRef="#br0" timeOffset="164938.04">9798 11745 1051 0,'6'17'495'15,"-3"10"-187"-15,-2 3-38 16,1 5-44-16,2-4-55 0,2-1-78 16,6-5-24-16,3-6-35 15,1-5-10-15,3-3-13 16,-1-9-4-16,1-8 0 16,-3-2 1-16,0-12 2 15,-4-2-1-15,-5-5-1 16,1-2-1-16,-3-2-1 15,6 4-1-15,-4 5 1 16,-4 2-2-16,-2 10 0 16,-5 4-3-16,-2 6-4 15,5 6-3-15,-1 15-1 16,4 6 1-16,-1 13 4 16,2 2 1-16,1 3 0 15,-4-3 1-15,7 1 0 16,2-1 1-16,2-7 1 15,3 2 1-15,-13-2 0 16,-5 0 2-16,-9 2 4 0,0-4 3 16,-2-2 3-16,-3-5 0 15,2-7 3-15,-4-5 0 16,-2-11 1-16,1-3-2 16,-8-10-4-16,4-3-5 15,4-7-9-15,2-1-6 16,13-2-12-16,7 1-5 15,15 3-72-15,7-2-45 0,19 5-128 16,0 4 182-16,13 7 26 16</inkml:trace>
  <inkml:trace contextRef="#ctx0" brushRef="#br0" timeOffset="166840.71">11282 11816 424 0,'36'-2'291'0,"-30"-4"97"16,-2-1-129-16,1-6-30 15,-2-1-23-15,-6-4-69 16,1-3-23-16,-5-1-29 16,-2-1-9-16,-4 2-18 15,-3 3-6-15,-6 7-14 16,1 3-7-16,-8 3-14 15,1 5-6-15,-1 6-10 16,1 4-3-16,7 13-7 16,-1-1 0-16,9 5 3 15,5 4 4-15,9-1 6 16,9 1 4-16,2-6 5 16,2-2 1-16,3-5 0 15,1-5-1-15,4-7 0 16,2-4-3-16,7-7-2 0,2-1 0 15,5-5 0-15,-5 0 1 16,-1-3 0-16,-7-3 2 0,-6 1 6 16,-7 1 2-16,-8 1 21 15,-1 3 9-15,-2 6 10 16,3 2 4-16,-6 3-16 16,0 0-10-16,1 0-17 15,0 0-8-15,-1 7-8 16,-1 9 0-16,-3 30-3 15,6-28 1-15,4-2-1 16,-3-1 1-16,11-3-80 16,-5-3-62-16,9-5-174 15,7-4-128-15,6-8 279 16</inkml:trace>
  <inkml:trace contextRef="#ctx0" brushRef="#br0" timeOffset="167203.5">11732 11606 1257 0,'-1'-9'558'0,"-8"6"-288"0,1 1-26 16,-6 2-64-16,-1 4-68 16,-2 1-71-16,-1 4-16 15,4-1-19-15,3 2-6 16,7-2-9-16,4 5-5 15,7 2 0-15,5 0 1 0,4 4 8 16,4-3 4-16,3 0 3 16,2-4 3-16,0 0 6 15,1-2 3 1,-8-2 8-16,-5 2 3 0,-7-1 9 16,-7 2 5-16,-11 2 1 15,-2 0-2-15,-8 2-10 16,0 0-7-16,-1-5-8 15,2-2-2-15,6-7-64 16,4-1-55-16,8-8-123 16,3-3-83-16,7-4 193 15</inkml:trace>
  <inkml:trace contextRef="#ctx0" brushRef="#br0" timeOffset="167442.69">11935 11511 1211 0,'5'3'507'0,"-4"6"-282"0,1 5-11 15,-2 13-30-15,-3 3-41 32,1-15-63-32,1 0-17 0,0 50-26 0,3 3-15 0,2-10-18 15,7-31-1 1,2-11-9-16,3-4-40 0,0-8-109 15,-4-4-66-15,6-4-214 16,-6-5 266-16</inkml:trace>
  <inkml:trace contextRef="#ctx0" brushRef="#br0" timeOffset="167706.75">12147 11628 1148 0,'-10'-4'499'0,"-5"4"-259"15,-3 5-24-15,-5 1-46 16,0 1-35-16,4 6-37 16,-2-3-8-16,8 2-10 15,1 2-3-15,6 2-12 16,6 0-7-16,8 0-12 16,1 3-5-16,5-5-3 15,2 0-2-15,2-1-3 0,2-5-3 16,1 0-8-16,0-1-3 15,0-3-7-15,0-1-3 16,-3-2-22-16,0-1-50 16,-5-2-164-16,0 0 96 15,-4 1 38-15</inkml:trace>
  <inkml:trace contextRef="#ctx0" brushRef="#br0" timeOffset="168382.51">13317 11651 588 0,'50'-44'365'16,"-47"29"-68"-16,-3 0-31 16,-4 0-8-16,-10 4-81 15,-1 5-42-15,-6 2-54 16,-5 3-20-16,0 8-32 16,-3-1-9-16,5 15-11 15,2 3-1-15,8 6-2 16,6 7 1-16,11-1 0 15,4 1 1-15,10-1 2 16,3-7 1-16,7-7 5 0,2-4-1 16,2-9-1-16,4-1-2 15,-2-6 2-15,2-2-39 16,2-3-167-16,-1-6 139 16</inkml:trace>
  <inkml:trace contextRef="#ctx0" brushRef="#br0" timeOffset="168753.9">13582 11415 925 0,'-12'-2'417'0,"9"2"-153"15,3 3-61-15,0 11-5 0,-1 10-30 16,-3 17-50-16,-4 5-18 15,1 9-29-15,5-1-15 16,4-8-27-16,4 1-7 16,3-9-12-16,-1-5-1 15,3-11-2-15,-1-6-6 0,0-7-71 16,2-4-53 0,2-5-129-16,2-4-88 0,1-9 215 15</inkml:trace>
  <inkml:trace contextRef="#ctx0" brushRef="#br0" timeOffset="169224.99">13943 11693 758 0,'15'2'366'0,"-7"1"-66"15,-2-2-35-15,4-1-17 16,-11-6-26-16,0-5-92 15,-1-1-28-15,-7-4-43 16,4-2-17-16,-8 3-19 16,-1 1-5-16,1 4-8 0,-5 6-1 15,0 4-8-15,-2 3-1 16,-3 10-4-16,6 6 0 16,3 5 5-16,4 3 5 15,7 4 5-15,3-3 1 16,8-4-4-16,6-3-3 15,2-10-2-15,1-2 0 16,0-7 1-16,-2-2 0 16,1-6-1-16,2-3 2 0,-2-5 1 15,0 0 2-15,-7 0 5 16,0 3 7-16,-2 2 17 16,-6 3 5-16,3 6 4 15,-2 3-1-15,-1 6-11 16,2 2-4-16,-2 3-7 15,1 1-6-15,0 1-9 16,3-2-3-16,0-2-28 16,-1-4-59-16,6-3-153 15,7-2 240-15,10-1-63 16</inkml:trace>
  <inkml:trace contextRef="#ctx0" brushRef="#br0" timeOffset="169664.74">14228 11699 910 0,'5'-31'444'16,"-3"39"-162"-16,3 8-57 15,1 5 13-15,-1 4-75 16,0 1-49-16,0 2-56 16,0-3-17-16,0-4-17 15,2-5-5-15,-2-6-5 16,1-3 3-16,-5-3 8 15,-2-3 6-15,-6-1 13 16,-2-1 4-16,-2-6-9 16,1-2-5-16,3-13-22 15,1-9-8-15,6-7-7 16,1-4-2-16,9 1 0 16,4 7-2-16,6 10-1 15,0 5-2-15,2 14-3 16,-1 3-2-16,-6 10-52 15,4 3-83-15,0 12 98 0</inkml:trace>
  <inkml:trace contextRef="#ctx0" brushRef="#br0" timeOffset="169979.17">14628 11685 999 0,'-10'-50'488'16,"9"47"-190"-16,0 7-72 15,1 4-3-15,0 10-50 16,0 6-32-16,0 6-45 15,2 2-20-15,0-3-40 16,5-4-14-16,-1-10-13 16,2-5-3-16,-2-6-51 15,-1-4-48-15,1-5-137 16,-3-4-93-16,0-3 197 16</inkml:trace>
  <inkml:trace contextRef="#ctx0" brushRef="#br0" timeOffset="170158.14">14561 11454 1126 0,'-5'0'502'15,"5"0"-199"-15,6 0-78 0,-2-1-57 16,-4 1-50-16,0 0-78 16,0 0-78-16,12 2-141 15,8 0 126-15</inkml:trace>
  <inkml:trace contextRef="#ctx0" brushRef="#br0" timeOffset="170534.33">15076 11439 729 0,'-9'-17'402'16,"0"0"-102"-16,4 0-71 15,-5 1-8-15,1 2-60 0,-2 2-29 16,-3 7-30-16,3 4-13 16,-2 7-32-16,-3 7-14 15,2 10-21-15,2 4-5 16,6 12-7-16,9 10-2 15,0 8-4-15,3 1-1 16,0 5 0-16,1-3 1 0,1-2 3 16,1 0 0-16,-2-10 3 15,0-6 1-15,-7-11 0 16,0-5 2-16,-6-14-23 16,-4-6-34-16,0-9-107 15,-1-7-74-15,-2-6-281 16,-3-8 320-16</inkml:trace>
  <inkml:trace contextRef="#ctx0" brushRef="#br0" timeOffset="170695.74">14740 11652 925 0,'23'-6'436'0,"3"6"-127"15,1 1-62-15,8 3-56 16,-4-2-37-16,-3 1-84 15,2-3-27-15,-8-1-24 0,4 0-41 16,2 1-128-16,-1 2-98 16,3 9 136-16</inkml:trace>
  <inkml:trace contextRef="#ctx0" brushRef="#br0" timeOffset="170915.77">15133 11697 815 0,'0'-1'448'16,"0"1"-121"-16,2 0-63 16,6 4-8-16,-3 9-71 15,27 33-43-15,-26-22-58 16,-2 0-26-16,2-3-37 16,1-3-8-16,-4-9-64 15,4-4-69-15,-2-10-190 16,-2-4 188-16</inkml:trace>
  <inkml:trace contextRef="#ctx0" brushRef="#br0" timeOffset="171044.98">15146 11548 1315 0,'5'5'550'0,"2"-3"-346"0,1 3-32 16,0-1-76-16,4-3-60 15,3 4-180-15,1-2 106 16</inkml:trace>
  <inkml:trace contextRef="#ctx0" brushRef="#br0" timeOffset="171707.02">15609 11651 936 0,'-4'-9'436'15,"1"5"-120"-15,1-1-59 0,-6-10-39 16,-6 0-34-16,-4 1-92 16,-1 8-23-16,-4 0-30 15,1 5-13-15,0 6-19 16,4 2-7-16,7 10-9 15,-5 0-3-15,14 7-3 16,-1 5 0-16,3 4 4 16,3 3 0-16,3-1 4 15,4-5 0-15,6-7-2 16,11-4-8-16,8-12-76 0,5-6-42 16,7-7-85-16,-1-4-38 15,3-4 19-15,-3-2 37 16,-3-5 93-16,-7-2 48 15,-10-2 72-15,-7-1 41 16,-11 1 82-16,-4 5 38 16,-13 1 49-16,2 8-9 0,-11 6-40 15,-1 0-22-15,1 10-35 16,-5 1-12-16,5 11-25 16,2 3-8-16,4 6-18 15,5 1-10-15,7 0-20 16,2-3-6-16,8-6-9 15,3-7-2-15,3-6 1 16,0-4-1-16,3-6 1 16,-2-3 0-16,3-5 0 15,-6-2 0-15,2 0 0 16,-3-1 1-16,-9 3 0 16,-1 5 0-16,-2 6-2 15,-2 3 0-15,1 9 0 16,3 3 0-16,-1 5 0 15,1 0-1-15,3-3-6 16,-2-4-21-16,2-7-104 16,3-4-69-16,3-7-210 15,10-1 241-15</inkml:trace>
  <inkml:trace contextRef="#ctx0" brushRef="#br0" timeOffset="171918.76">16094 11435 1241 0,'-2'11'516'0,"1"13"-232"16,1 6-70-16,-3 16-19 15,-2 3-40-15,4 1-95 16,2 3-24-16,6-6-21 16,3-2-6-16,6-15-7 15,3-3-2-15,0-14-49 16,1-7-50-16,-1-4-131 15,-3-7-87-15,-4-5 195 16</inkml:trace>
  <inkml:trace contextRef="#ctx0" brushRef="#br0" timeOffset="172111.49">16012 11574 1098 0,'5'4'520'0,"1"1"-225"15,3-1-78-15,4 2 0 16,3-2-89-16,4-1-48 16,4 0-46-16,2-2-11 15,-2 1-54-15,4 0-56 16,0-5-140-16,2 2-82 16,-2-3 180-16</inkml:trace>
  <inkml:trace contextRef="#ctx0" brushRef="#br0" timeOffset="172289.36">16365 11609 690 0,'2'5'376'0,"5"4"-53"16,0 0-17-16,1 10-37 15,-3 0-23-15,-5 7-50 16,3 4-38-16,0-1-66 16,3-1-28-16,3-6-45 15,-3-3-22-15,3-11-90 16,-2-3-67-16,3-7-155 15,6-3 182-15</inkml:trace>
  <inkml:trace contextRef="#ctx0" brushRef="#br0" timeOffset="172460.32">16333 11501 777 0,'15'6'441'0,"-12"-4"19"0,4-3-254 15,3 2-103-15,1 2-13 16,0-4-94-16,-3 1-88 0,3 1-438 16,-3 3 362-16</inkml:trace>
  <inkml:trace contextRef="#ctx0" brushRef="#br0" timeOffset="173101.69">16552 11630 718 0,'7'14'431'0,"1"0"-82"0,-4 5-72 16,0 1-21-16,-2 2-65 16,1-5-33-16,3-2-57 15,1-1-24-15,3-7-44 16,2-1-12-16,6-6-10 16,-1-5-3-16,3-2-1 15,1-3-2-15,-5-1 0 16,0-1-2-16,-9-3-14 15,-3-4-8-15,-8 0-26 16,-6 0-10-16,-7-2-4 0,-2 0 1 16,-2 1 19-16,2 4 11 15,2 4 16-15,3 5 5 16,5 4 5-16,4 2 0 16,5 5 2-16,2 0 6 15,-2-4 10-15,0 0 1 16,0 0 0-16,12 2-3 15,3 2-9-15,29 10-2 0,-27-6-1 16,-1 0 0-16,-4 4 0 16,1 1 0-16,-3 3 1 15,-1 2-1-15,-3-3 3 16,-2-4 1-16,-1-3 3 16,-1-3 0-16,-1-5 5 15,-1 1 0-15,0-2-3 16,0 0-4-16,0 0-7 15,0 0-2-15,4-11-3 16,0 2 0-16,28-29 1 16,-17 28 1-16,4 5 0 15,1 2 4-15,-3 5 19 16,4 10 14-16,-9-2 29 16,-2 4 11-16,1 4 11 15,-4-4 0-15,1 10-13 16,1-4-13-16,-6 1-22 15,-2-4-12-15,1-5-11 0,-2 0-21 16,1-6-122-16,1-2-80 16,8-3-108-16,7 0 167 15</inkml:trace>
  <inkml:trace contextRef="#ctx0" brushRef="#br0" timeOffset="174089.19">18155 11807 841 0,'0'0'381'0,"2"-1"-165"16,10-6-42-16,-1-7-37 16,28-39-45-16,-30 19-53 15,-3 2-6-15,-6 2 1 16,-5 3 3-16,-5 6 6 16,-3 1-2-16,-3 9-10 15,-4 4-7-15,-1 7-10 16,0 2-4-16,1 9-2 15,2 1 2-15,3 6 1 16,-1 1 2-16,9 0 3 16,3 0 0-16,6-3 2 15,6 0 0-15,4-6 3 0,2-3 3 16,2-1 1-16,-1-2-1 16,1-2-5-16,-2 2-3 15,-3 3-6-15,-4 4-1 16,-1 13-1-16,-4 7 1 0,-3 13-1 15,-1 8 1-15,1 7-1 16,1 1 2-16,4-9 4 16,3-2 1-16,4-12 0 15,1-3-3-15,6-5-3 16,3-9-1-16,6-8 0 16,4-7-1-16,3-11-1 15,-4-8-5-15,-6-9-23 16,-3-3-16-16,-17-8-31 15,-2-1-7-15,-18-2 9 16,-12-4 11-16,-11 3 30 16,-8-1 12-16,2 6 19 15,3 6 16-15,14 10 33 16,7 5 17-16,11 8 24 16,5 3-3-16,7 2-16 15,3 4-7-15,10-1-18 16,1 1-2-16,7-3-12 15,2-1-9-15,3-3-12 0,6-4-21 16,5-4-115-16,1-2-64 16,4-4-156-16,-2-5-113 15,-6 2 297-15</inkml:trace>
  <inkml:trace contextRef="#ctx0" brushRef="#br0" timeOffset="174483.8">18561 11624 785 0,'-9'-3'499'0,"3"3"38"0,1 6-270 16,0-4-25-16,1 10-58 16,0 1-41-16,1 8-62 15,2 7-15-15,-1 1-33 16,-1 1-13-16,4-6-13 16,6-3-2-16,3-10-3 15,5-3-1-15,0-8 2 16,-1-2-1-16,3-8-2 15,-2-5-8-15,2-7-12 16,-1 0-3-16,0 0 1 16,-4 0 7-16,-6 6 12 15,-1 1 3-15,-5 10 5 16,0 3-2-16,-3 7 0 16,2-5 5-16,0 0 9 15,0 19 5-15,3 30 9 16,7-28-1-16,8-4-7 0,2-2-3 15,10-8-8-15,5 0-4 16,3-9-16-16,4-2-31 16,-4-4-97-16,-11-3-68 0,1 4-168 15,-3 4 223 1</inkml:trace>
  <inkml:trace contextRef="#ctx0" brushRef="#br0" timeOffset="174801.49">18997 11774 655 0,'-28'-6'348'16,"32"9"-119"-16,2-2-33 15,0 1 10-15,4-2-30 16,-2-2-15-16,3-5-29 16,2-4-16-16,2-4-34 15,-1-3-13-15,-1-3-22 16,-1 0-10-16,-7-2-15 15,-2 0 0-15,-10 2-1 16,-7 1-2-16,-6 3-5 16,2 10-5-16,-7 5-9 15,7 5-1-15,1 12 0 16,1 2 2-16,11 6 5 16,-6 5 1-16,8 2-1 0,6 3 0 15,3-2-3-15,8-3-1 16,1-7-8-16,1-4-43 15,8-7-124-15,7-5-101 16,6-6 156-16</inkml:trace>
  <inkml:trace contextRef="#ctx0" brushRef="#br0" timeOffset="175115.53">19337 11576 1350 0,'-17'-7'597'0,"-2"7"-317"15,-3 4-28-15,1 4-67 16,2 4-48-16,7 1-49 16,5 3-19-16,8 3-34 15,6-2-9-15,5 0-10 16,3-1-1-16,4 1-1 16,-1 0-2-16,-1 4 0 15,0 1 1-15,-8-1 2 16,-4-3 4-16,-11-3 9 15,-8-3 3-15,-13-4 0 16,-1 0-3-16,-3-3-8 16,2 0-6-16,6-5-13 15,3 0-18-15,12-3-87 0,6-2-56 16,10-4-121-16,6-3-62 16,10-5 218-16</inkml:trace>
  <inkml:trace contextRef="#ctx0" brushRef="#br0" timeOffset="175322.21">19497 11454 1076 0,'-10'6'477'0,"7"5"-148"16,-1 6-77-16,-1 14-75 16,-1 9-8-16,-5 9-80 15,3 2-27-15,8 3-21 16,0-2-8-16,5-10-21 15,4-4-2-15,0-13-71 16,4-7-57-16,6-10-156 16,-2-8 158-16</inkml:trace>
  <inkml:trace contextRef="#ctx0" brushRef="#br0" timeOffset="175531.53">19365 11642 1218 0,'9'-7'518'0,"-2"10"-211"0,0 1-77 16,4-1-32-16,-2 4-33 15,7-7-97-15,-2 0-19 16,0 2-22-16,9-2-33 16,-1 0-152-16,7 1-94 0,6-1 142 15</inkml:trace>
  <inkml:trace contextRef="#ctx0" brushRef="#br0" timeOffset="175696.33">19703 11654 1098 0,'-1'12'490'0,"-1"7"-186"16,1 3-47-16,1-1-32 15,2 6-56-15,0-2-104 16,1-3-26-16,0-6-24 15,2-3-3-15,0-6-86 16,1-3-67-16,-3-4-162 16,0 1-370-16,-4-2 454 15</inkml:trace>
  <inkml:trace contextRef="#ctx0" brushRef="#br0" timeOffset="175865.53">19647 11504 1122 0,'4'9'484'16,"3"-9"-218"-16,0 3-73 16,-1 0-59-16,1 2-33 0,1 0-59 15,1 1-70-15,5 4-204 16,4-3 167-16</inkml:trace>
  <inkml:trace contextRef="#ctx0" brushRef="#br0" timeOffset="176586.2">19968 11664 1065 0,'-10'5'495'16,"0"2"-218"-16,5 12-79 15,-3-2 1-15,3 7-52 16,3 5-34-16,2-3-28 15,3 1-13-15,2-6-23 16,6-3-7-16,8-7-17 16,0-6-6-16,7-5-8 0,-5-3-3 15,1-9-11-15,-1-3-22 16,-4-4-44-16,-4-1-20 16,-11-2-26-16,-5-2 2 15,-17-1 2-15,-2 1 2 16,-8 1 14-16,0 4 14 15,2 3 39-15,7 3 20 0,5 6 22 16,7 0 6 0,6 9 8-16,3 2 4 0,2-1 9 15,-2-3 1-15,0 0-4 16,0 0-4-16,0 0-12 16,0 0-5-16,14 8-3 15,6 0-4-15,32 4-12 16,-23-14-1-16,1-2 1 15,3-4 4-15,1 3 11 16,1-5 2-16,-1 8 19 16,-3 2 17-16,-10 3 35 15,-1 8 25-15,-11 6 28 16,-6 3 2-16,-6 4-14 16,-5 2-19-16,-3-6-42 15,1-2-15-15,5-6-20 16,1-2-5-16,2-6-1 15,1-2-1-15,1-2-3 16,-1-1-4-16,1 0-11 0,0 0-6 16,2-11-3-16,6-6 3 15,23-32 7-15,-12 29 4 16,-1 7 3-16,0 1 0 16,-2 9 4-16,-2 3 4 0,-5 5 13 15,-4 7 6 1,0 9 9-16,-6 4-2 0,-4 3-10 15,3-1-6-15,0-4-6 16,-2-3-28-16,7-7-100 16,1-4-68-16,0-5-164 15,6 0 203-15</inkml:trace>
  <inkml:trace contextRef="#ctx0" brushRef="#br0" timeOffset="177130.02">20719 11619 889 0,'1'-3'450'0,"-1"-4"-123"15,1 2-105-15,-1 2 6 16,-1 2-39-16,0 0-42 0,0 0-57 16,0 0-25-16,-7 0-39 15,-5 1-8-15,0 1-9 16,-27 14-3-16,33-6-4 15,0 4-1-15,6 6 3 16,1 3 4-16,4 3 9 16,5 0 3-16,4-2 9 15,3-1 3-15,1-4 12 16,1-1 5-16,-3-2 11 16,-3-1 1-16,-5-2-1 15,-4-4 1-15,-4 1-6 16,-3-2-4-16,-6-1-9 15,-5 2-9-15,-2-4-12 16,-4 2-4-16,1-3-8 16,5 0-3-16,0 0-5 15,3 0-9-15,1-1-45 0,0 0-36 16,2 0-100-16,2-2-62 16,5 0-60-16,4-2 176 15</inkml:trace>
  <inkml:trace contextRef="#ctx0" brushRef="#br0" timeOffset="-67047.81">6279 14118 432 0,'10'-43'245'15,"-11"31"-66"-15,1-1 15 16,-1 2 13-16,0 8-49 16,0-2-29-16,0 5-47 15,1 0-19-15,0 0-22 16,0 0-9-16,0 0-12 15,-1 0-4-15,-2 14-4 16,-2 9-2-16,-15 30 1 16,6-28-1-16,-1-1-1 15,0-1 0-15,2-1-2 16,0 2-2-16,4-3-2 16,3 2-1-16,7-5 0 15,5-2 0-15,8 0 2 16,4-4 2-16,3-2 1 15,5 4 1-15,3-2 3 16,3 3 4-16,3 5 5 0,-3 3-1 16,-3 4-1-16,-16-9-1 15,0 2 6-15,0 14 7 16,-2-1 14-16,-11-7 6 16,-15-9 10-16,1-5 2 0,-14-8-2 15,0-2-7-15,-3-7-21 16,-7-5-12-16,1-9-91 15,1-2-59-15,5-7-193 16,3-1 191-16</inkml:trace>
  <inkml:trace contextRef="#ctx0" brushRef="#br0" timeOffset="-66752.27">6087 14186 891 0,'6'-1'384'15,"7"-3"-218"-15,6-1-29 16,5-3 8-16,6 0-46 16,6 1-23-16,8-4-37 15,3 4-15-15,3 0-13 16,-2 3-5-16,-6 4-1 16,-2 0-35-16,-5 0-182 0,0 3 151 15</inkml:trace>
  <inkml:trace contextRef="#ctx0" brushRef="#br0" timeOffset="-66608.12">6817 14482 1496 0,'-1'1'549'0,"-2"-1"-410"16,0 0 5-16,3 0 2 16,0-1-36-16,0 1-77 15,0 0-20-15,0 0-16 16,0 0-2-16,0 0-7 16,0 0-44-16,0 0-153 15,0 0-83-15,8 11 161 16</inkml:trace>
  <inkml:trace contextRef="#ctx0" brushRef="#br0" timeOffset="-61945.61">9568 14188 522 0,'-4'0'322'15,"-3"-2"-6"-15,4 1-129 16,1 1-13-16,-3 0-60 15,3 0-27-15,-4 15-17 16,-3 43 1-16,18-11 3 16,-5-11-6-1,1 0-28-15,1 31-13 0,6 12-13 16,0-14-5-16,-1-14-2 16,0-6 0-16,-1-9 0 15,-3-7 1-15,-5-13-21 16,-1-5-32-16,-3-17-137 15,-4-5-153-15,4-22 209 16</inkml:trace>
  <inkml:trace contextRef="#ctx0" brushRef="#br0" timeOffset="-61702.09">9526 14165 759 0,'12'4'373'0,"6"1"-157"15,0 4-35-15,2 1-3 0,4 5-50 16,1 2-24-16,0 3-26 16,-1 6-11-16,-4-4-17 15,-4 4-7-15,-7-1-10 16,-5-5 0-16,-9 2 1 16,-5-4 2-16,-6-7-4 15,-1 0-4-15,0-3-10 16,0-1-7-16,5-5-91 15,3-1-71-15,12-9 91 16</inkml:trace>
  <inkml:trace contextRef="#ctx0" brushRef="#br0" timeOffset="-61490.99">9960 14259 793 0,'15'21'405'0,"-15"-8"-43"0,0 2-77 15,0 9-46-15,-4-4-30 16,2 3-100-16,2-1-39 16,-1-8-43-16,2 1-9 15,4-9-9-15,-4-4-36 16,-1-3-94-16,0 0-51 16,-1 0-187-16,-1 0-210 15,1-18 380-15</inkml:trace>
  <inkml:trace contextRef="#ctx0" brushRef="#br0" timeOffset="-61368.45">9834 14105 670 0,'5'-17'352'0,"-2"7"-73"15,3 5-115-15,3 4-83 16,1 1-30-16,9 5-32 16,4 4-47-16,1 3 22 15</inkml:trace>
  <inkml:trace contextRef="#ctx0" brushRef="#br0" timeOffset="-60905.73">10414 14310 1125 0,'2'9'477'0,"-2"-9"-233"0,-6-5-42 15,-2-1-40-15,0-3-45 16,0-3-75-16,6 2-15 16,-4-3-6-16,-8-1 0 15,-10 4-5-15,0 5-4 0,-1 4-8 16,3 3-4-16,6 7-11 16,-2 0-2-16,6 13-4 15,2 2 1-15,5 10 5 16,4 0 2-16,4-1 6 15,5-4 1-15,2-10 0 16,2-4 0-16,4-9-1 16,2-4 2-16,5-6 1 15,1-3 2-15,3-3 2 16,-6-6 1-16,0 1 1 16,-8-2-1-16,-9 3 2 15,3 6-1-15,-6 5-3 16,5 5 0-16,1 3-1 15,1 5 2-15,-3-2 1 16,-1-1-1-16,1-2 5 16,4 2-58-16,3-3-142 15,4 2-111-15,14-5 161 0</inkml:trace>
  <inkml:trace contextRef="#ctx0" brushRef="#br0" timeOffset="-60309.54">10586 14200 1031 0,'-14'4'430'0,"14"-3"-174"15,6 1-113 1,2 3-29-16,1-2 2 0,7 4-52 16,-3-1-13-16,2 2-16 15,-1 4-6-15,-4 1-5 16,-2 4 0-16,-6 4-1 15,-3-4 0-15,-4 1 1 16,-3-5-4-16,-3 1-2 16,0-2-1-16,0-8-2 15,1 0-2-15,5-4-7 16,-1-1-5-16,5 2-10 16,1-1-6-16,0 0 0 15,0 0 0-15,1 0 9 16,15 9 2-16,29 21 6 15,-29-19 6-15,0 6 10 16,-2 5 4-16,-2 8 7 16,-2 4 2-16,-4-3 3 15,-3 1 4-15,-5-7 10 0,-6-3 2 16,-6-4 6-16,-2-4-2 16,-5-3-13-16,1-5-8 15,2-2-15-15,-1-4-22 16,8-4-110-16,3-1-67 0,11-7-97 15,10-2 146-15</inkml:trace>
  <inkml:trace contextRef="#ctx0" brushRef="#br0" timeOffset="-59996.17">10834 14245 1225 0,'11'8'489'0,"-10"-8"-248"16,0 1-97-16,4 0-26 16,-5-1 3-16,0 0-53 15,2 2-23-15,13 4-19 16,25 38-5-16,-29-25-2 16,2 2 0-16,-11 1-7 15,8-2-1-15,-8 0 3 16,-1-4 5-16,-1-4 10 0,-8-1 4 15,-3-8 2 1,-12-3-4-16,5 0-10 0,0-4-8 16,6 0-13-16,10 4-11 15,3 0-13-15,7 4 0 16,4 3 5-16,5 3 10 16,-1 2 14-16,2 3 4 0,-3 7 10 15,-3-1 6 1,2 9 7-16,-11 2 3 0,-2 2 4 15,-2 0 0-15,-5-6-2 16,0 0-2-16,-4-9-7 16,-3-3-3-16,3-5-4 15,0-8-2-15,0-2-22 16,4-3-53-16,-7-10-145 16,3-5-75-16,3-12 152 15</inkml:trace>
  <inkml:trace contextRef="#ctx0" brushRef="#br0" timeOffset="-59553.82">11373 14401 1170 0,'0'-2'548'0,"-10"-8"-178"16,-5-6-199-16,-6 4 1 15,-1-11-68-15,1 1-50 16,3 3-31-16,-1 0-4 16,5 10-10-16,1 2-4 0,1 8-9 15,3 9-7 1,0 10-5-16,1 6 0 0,5 6 2 16,2 2 3-16,4-3 3 15,5-3 1-15,2-7 4 16,2-5 3-16,0-11 1 15,0 0 2-15,2-10 1 16,1-3 0-16,2-2 1 16,-1-4-1-16,2 2-1 15,-2-2 1-15,-5 10 0 16,0 2-1-16,-8 4 15 16,1 5 8-16,-2 4 19 15,-2 6 9-15,3 3-10 16,6 0-7-16,3-4-20 15,-1-3-7-15,0-6-6 0,0-1-2 16,-2-4-75 0,-1 0-84-16,9-2 100 0</inkml:trace>
  <inkml:trace contextRef="#ctx0" brushRef="#br0" timeOffset="-57563.63">12692 14236 512 0,'-1'0'270'0,"0"0"-1"16,0 0-52-16,0 0-20 15,0 0-23-15,0 0-67 16,0 4-18-16,-1 22-15 15,4 31-1-15,0-17-11 16,2 4-11-16,0 4-18 16,2 6-7-16,-1 1-12 15,1 0-4-15,0-2-4 16,2-7 0-16,0-10-2 16,-2-7 2-16,-1-17-35 15,-4-5-36-15,-1-10-147 16,-1-14-195-16,-3-21 261 15</inkml:trace>
  <inkml:trace contextRef="#ctx0" brushRef="#br0" timeOffset="-57307.33">12680 14234 981 0,'5'3'388'15,"5"-3"-203"-15,6 1-67 16,5 3 15-16,3 3-7 15,3 2-37-15,2 6-11 16,-1 4-14-16,-6 5-3 16,-7 5-7-16,-7 1-2 0,-12 2-7 15,-5-6-4-15,-9-2-10 16,-3-5-5-16,0-4-6 16,1 0-4-16,2-3-4 15,3-2-1-15,2-3-56 16,2-4-47-1,5-2-141-15,4-1-130 0,12-2 229 16</inkml:trace>
  <inkml:trace contextRef="#ctx0" brushRef="#br0" timeOffset="-56989.03">13148 14351 1103 0,'-5'11'468'0,"-7"6"-238"15,-1 1-25-15,-2 3-26 16,2 0-33-16,7-2-61 0,4-3-26 16,6 2-33-16,7-4-9 15,4-4-10-15,2-1-3 16,4-7-2-16,0-2 1 16,-1-8 1-16,1-5 1 15,-4-1 4-15,-5-4 3 16,-7-6 5-16,-5 0 4 15,-10 0 3 1,-3 3 1-16,-8 9-5 0,0 5-8 16,0 3-15-16,-1 3-15 0,9 2-49 15,4 7-33-15,9 1-90 16,6 1-66-16,13-2 161 16</inkml:trace>
  <inkml:trace contextRef="#ctx0" brushRef="#br0" timeOffset="-56676.45">13620 14271 916 0,'-11'-8'512'16,"-6"-1"-120"-16,0 6-120 16,-1 3-39-16,5 3-92 15,2 5-39-15,8 5-56 16,1 4-15-16,2 1-13 15,6 5-3-15,3-3-4 0,3 2 1 16,6 1 2-16,-1-2 0 16,1 3 4-16,-4-2 2 15,-5 1 2-15,-4-2 1 16,-6 0 3-16,-5-2 2 16,-7-5 1-16,-1-2-1 0,-6-9-6 15,0-1-35-15,5-9-113 16,2-6-70-16,12-10-92 15,13-6 155-15</inkml:trace>
  <inkml:trace contextRef="#ctx0" brushRef="#br0" timeOffset="-56506.67">13947 14127 1154 0,'-7'37'511'15,"-6"7"-243"-15,3 12-107 16,3 1-18-16,7-3-65 16,4-4-43-16,8-10-29 0,0-20-4 31,1 2-1-31,13 8 6 0,3-7-72 16,-4-11-60-16,-8-12 80 0</inkml:trace>
  <inkml:trace contextRef="#ctx0" brushRef="#br0" timeOffset="-56310.2">13729 14259 1131 0,'-11'11'518'0,"5"-9"-168"16,1 0-92 0,10 5-90-16,3 0-14 0,14 4-76 15,7-2-21-15,14-2-22 16,0-1-12-16,1 0 0 15,-1 0-56-15,3 4-165 16,7 1-288-16,9-11 296 16</inkml:trace>
  <inkml:trace contextRef="#ctx0" brushRef="#br0" timeOffset="-52961.81">16097 14445 749 0,'-45'19'328'16,"43"-18"-153"-16,7-1-41 15,5 0 3-15,7-5-11 16,5 4-20-16,3-4-28 15,2-4-6-15,2-3-14 16,-3-6-10-16,-1-4-15 16,-2 2-9-16,-7-4-7 15,-6 1 1-15,-11 1 5 16,-7 1 8-16,-10 8 13 16,-4 3 3-16,-6 9-3 0,-1 2-9 15,1 11-13-15,2 2-4 16,8 8-2-16,4 2 2 15,12 3 0-15,5 5 3 16,12 2 2-16,5 1 0 16,9 2-5-16,1-4-5 15,6-4-6-15,8-3-3 0,9-15-12 16,4-6-36-16,4-11-84 16,0-9-56-16,0-10-148 15,-5-2-108-15,-3-2 284 16</inkml:trace>
  <inkml:trace contextRef="#ctx0" brushRef="#br0" timeOffset="-52576.64">16819 14345 637 0,'5'-12'415'0,"-9"7"33"15,-5-2-93-15,-6 2-96 16,-2 5-32-16,-4-4-76 16,-3 1-34-16,-2 1-53 15,1-1-17-15,3 3-24 16,3 0-8-16,3 6-11 15,4 5-4-15,7 9-3 16,1 2 0-16,6 6 3 16,2 0 0-16,5-5 0 15,3 0-1-15,3-7-1 16,1-5-1-16,6-10 1 0,-1-5 0 16,5-11 0-16,1-3 0 15,-4-4-4-15,1 1-3 16,-9-2 3-16,-4 2 0 15,-7 8 7-15,-4 2 3 16,0 11-2-16,-1 6-1 0,0 9 0 16,1 4 3-16,0 6 4 15,2-2 2-15,6 0-1 16,-1-14-4 0,0 0-6-16,11 5-2 0,3-3-42 15,-5-5-53-15,-3-4-156 16,-2-3-104-16,-5-3 213 15</inkml:trace>
  <inkml:trace contextRef="#ctx0" brushRef="#br0" timeOffset="-52329.36">17040 14390 1007 0,'11'8'480'0,"0"8"-157"15,1 0-34-15,-3-1-48 16,-2 4-51-16,0-6-88 15,-2 3-26-15,-2-7-15 16,-3-3 0-16,-6-2-2 0,-3-4-3 16,-1-5-21-16,0-1-12 15,2-7-13-15,3-4-4 16,2 2-7-16,2-5-4 16,7 5-8-16,5 3-7 15,8-2-102-15,5 4-68 0,4-5 324 16,1 1-168-1</inkml:trace>
  <inkml:trace contextRef="#ctx0" brushRef="#br0" timeOffset="-52094.43">17389 14045 1310 0,'0'17'590'15,"-2"9"-277"-15,-7 17-113 16,2 6-12-16,-1 9-76 16,4-1-43-16,14-3-44 15,6-3-12-15,3-17-9 16,-2-10-1-16,1-6-3 16,-5-11-19-16,6-4-92 15,2-3-62-15,0-9-158 16,1-11-107-16,1-5 282 0</inkml:trace>
  <inkml:trace contextRef="#ctx0" brushRef="#br0" timeOffset="-51693.63">17590 14311 1242 0,'-5'22'534'16,"1"8"-273"-16,2 0-23 0,3 1-42 16,2-8-55-16,8-5-78 15,2-3-25-15,4-10-18 16,1 1-4-16,2-6-3 15,-2-2-3-15,-3-8-2 16,-3-7 0-16,-4-4-4 16,-3-5-3-16,-5 2-1 15,0 3-3-15,0 9 3 16,0 1 1-16,-1 13-2 16,1 1-1-16,2 7 0 15,-1 7 2-15,3 12 10 16,-1 7 8-16,4 10 14 15,3 5 5-15,5 0-2 16,0-1-1-16,1 0-6 16,-3-6-2-16,-9-2 1 15,-8-3 2-15,-14-7-2 16,-6-4 3-16,-9-5-1 0,-1-5-2 16,-3-17-4-16,-1-1-6 15,3-15-13-15,3-8-16 16,5-8-71-16,11-5-52 15,18 0-115-15,9 1-68 16,24 5 200-16</inkml:trace>
  <inkml:trace contextRef="#ctx0" brushRef="#br0" timeOffset="-51159.1">18766 14286 985 0,'10'15'458'16,"-5"-1"-183"-16,2 9-45 0,-4 2-5 15,-3 5-58-15,0 0-58 16,-3-3-61-16,0-5-15 16,2-9-12-16,-1-4 0 15,-1-13 3-15,0-2-1 16,-2-7-6-16,1-3-6 15,3-1-10-15,1-1-2 16,7-4-6-16,6 2-1 0,7 1 0 16,1-1 1-16,4 10 2 15,6 1 1-15,-8 9 6 16,0 8 6-16,-9 7 9 16,-12 4 6-16,12 8 1 15,-9 0-2-15,4 3-7 16,-1-3-5-16,-4-7-13 15,6-1-42-15,-3-11-115 16,3-1-79-16,5-3 134 16</inkml:trace>
  <inkml:trace contextRef="#ctx0" brushRef="#br0" timeOffset="-50860.57">19105 14497 1097 0,'40'-15'502'0,"-23"12"-202"16,1-4-45-16,0-4-58 0,2 0-55 16,-3-6-82-16,1-4-20 15,-4-1-14-15,-3-2-3 16,-9 3-3-16,-4 2-1 0,-11 3 0 16,-3 2 1-1,-9 9 0-15,-1 3-2 0,2 9 0 16,4 5 1-16,9 8 2 15,6 4 2-15,6 4 4 16,5 3-2-16,6 3-6 16,3-6-4-16,6-2-9 15,2-8-1-15,2-8-11 16,2-5-36-16,4-7-97 16,4-3-73-16,-4-12-220 15,-4 2 266-15</inkml:trace>
  <inkml:trace contextRef="#ctx0" brushRef="#br0" timeOffset="-50678.67">19404 14334 746 0,'8'7'473'15,"-3"-1"21"-15,7 12-179 16,-2-1-21-16,5 6-52 16,1 4-54-16,2 0-97 15,2 5-34-15,-1-5-40 0,3-2-5 16,-4-7-20-16,2-3-47 15,0-9-105-15,-3-5-62 16,-6-4-154-16,-3-5-152 16,-8-3 350-16</inkml:trace>
  <inkml:trace contextRef="#ctx0" brushRef="#br0" timeOffset="-50502.86">19605 14357 800 0,'-5'-4'467'0,"0"10"-24"16,-2 5-80-16,-6 8-97 15,-3 3-38-15,-5 2-92 16,2 6-40-16,1-5-55 16,5 0-19-16,6-10-22 15,3-4-8-15,5-2-89 16,9-7-65-16,7-1-168 16,-1-1-315-16,12-2 431 15</inkml:trace>
  <inkml:trace contextRef="#ctx0" brushRef="#br0" timeOffset="-50260.01">19758 14125 1398 0,'2'11'567'0,"-5"21"-314"0,-2 7-76 15,1 16-33-15,4 1-36 16,6-6-67-16,8-2-15 0,6-7-16 15,5-5-3-15,2-9-5 16,3-4-2-16,-4-11-38 16,-1-5-51-16,-5-10-143 15,-6-5 143-15</inkml:trace>
  <inkml:trace contextRef="#ctx0" brushRef="#br0" timeOffset="-50110.1">19673 14246 1113 0,'0'8'564'16,"5"-2"-69"-16,8-1-270 15,4 3-36-15,9 0-40 16,8 2-62-16,3-2-62 16,3-2-23-16,6 0-144 15,5-5-93-15,10-1 138 16</inkml:trace>
  <inkml:trace contextRef="#ctx0" brushRef="#br0" timeOffset="-49593.34">20798 14265 1289 0,'12'18'526'0,"-9"5"-250"15,0 6-88-15,-1 11-29 16,-2-1-30-16,7-4-92 15,2-5-18-15,10-8-13 16,-3-8-4-16,3-9-3 16,-2-5-1-16,-4-12-2 15,5 0-5-15,-8-7-4 16,3-2-3-16,-8 2 2 16,2 2 6-16,-4 5 6 15,-2 6 1-15,6 9 3 0,-7 3 7 16,4 11 18-16,2 4 14 15,-1 3 27-15,7 4 4 16,3-5 2-16,4-4-9 16,3-10-22-16,1-6-8 15,0-7-17-15,-1-6-3 0,1-9-7 16,0-3-7-16,-2-6-25 16,-2 2-18-16,-6 5-67 15,-3 5-52-15,-7 7-21 16,-3 2 93-16</inkml:trace>
  <inkml:trace contextRef="#ctx0" brushRef="#br0" timeOffset="-48841.96">21395 14542 1351 0,'12'0'556'0,"-5"-4"-319"15,4-4-37-15,1-6-26 16,-3-7-59-16,2-7-77 16,-6 2-14-16,-5-4-10 0,0 5-2 15,-8 3-3-15,0 3-1 16,-4 8 0-16,-1 5 0 16,-5 11-2-16,1 4-1 15,-1 5 2-15,4 4 1 16,11 3 4-16,4 3 2 15,13 5 4-15,2-4 1 16,9-1 3-16,0-3 1 16,2-7-6-16,3 0-3 15,0-11-7-15,3-2-3 16,0-9-46-16,1-5-49 0,-4-7-108 16,-3-5-51-16,-8-2-73 15,-5 1-3-15,-12 3 56 16,-5 3 53-16,-8 7 144 15,-2 2 89-15,1 9 143 16,1 2 44-16,3 2 44 16,2 7-11-16,0-6-33 15,3 2-19-15,0 4-33 16,2-6-14-16,2 6-43 16,2-1-23-16,1-3-36 15,1 2-13-15,1 1-14 16,2-1-3-16,-1-1-2 15,1-2 0-15,2-1-1 16,2 0 0-16,-3-3 2 16,-1 2 2-16,-5-4 7 0,-3-5 4 15,-6-2 3 1,-3-1 3-16,-1-2-7 0,2 1-3 16,0 3-4-16,3-1-3 15,1 1-1-15,2 8-1 16,0 0-4-16,1 0 0 15,0 0-1-15,0 0-2 0,0 0 0 16,-1 0-1-16,0 10 0 16,-2 10 0-16,-2 33-1 15,7-26-1-15,6 3-1 16,3-2 0-16,9-9-1 16,2-1-2-16,11-9-63 15,6-5-45-15,10-10-138 16,-4-8-63-16,11-3 198 15</inkml:trace>
  <inkml:trace contextRef="#ctx0" brushRef="#br0" timeOffset="-48620.78">22141 14137 1359 0,'-3'-1'561'0,"1"9"-273"15,0 8-61-15,-3 19-43 0,1 7-29 16,-2 15-90-16,3 4-21 16,3-5-19-16,3-2-7 15,8-12-12-15,0-7-4 16,0-9-45-16,0-8-44 16,-5-11-105-16,-2-6-76 0,-4-7 165 15</inkml:trace>
  <inkml:trace contextRef="#ctx0" brushRef="#br0" timeOffset="-48337.33">22373 14316 1186 0,'-9'4'554'16,"-11"2"-234"-16,-11 1-122 15,-5 3-19-15,0 2-72 16,4-2-36-16,10 4-20 15,7-1-4-15,8-3-7 16,3 1-4-16,4 1-7 16,3 2 2-16,6 5 3 15,4 0-1-15,6-3-1 16,3 0 0-16,7 0-6 0,1 0-3 16,2 1-8-16,-3-4-5 15,-9 0-2-15,-2 1-40 16,-3-4-143-16,-2-2-73 15,-1-3 132-15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30T17:20:10.72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5275 10351 652 0,'0'-35'308'0,"1"35"-112"16,4-1-25-16,4 2-9 15,3 5-25-15,3 2-24 16,1 9-11-16,2 7-21 15,-1 4-10-15,-4 7-26 16,2 1-12-16,1 2-18 16,1-5-5-16,-4-4-2 15,-1-5 0-15,-5-11 1 16,-4 0 16-16,0-8 42 16,-6-2 18-16,-5-3 22 15,1-10-10 1,4 6-40-16,0-1-18 0,-11-22-25 15,11-2-6-15,0-8-6 16,7 12-2-16,11 6-1 16,-5-2-2-16,8 0 0 15,1 2 0-15,-2 3-1 16,-4 1 0-16,7 4-8 0,-2-3-33 16,1 5-105-16,2 2-72 15,-4 3 125-15</inkml:trace>
  <inkml:trace contextRef="#ctx0" brushRef="#br0" timeOffset="413.26">5722 10570 824 0,'8'6'398'15,"0"-5"-201"-15,4 0-20 16,3-5-12-16,0-3-72 16,0-5-20-16,3-5-17 15,0 0-7-15,-2-7-14 16,-2 1-7-16,-5-1-8 16,-9 0 4-16,-6 1 8 15,-6 2 4-15,-6 7 2 16,-2 3-3-16,1 11-13 15,1 1-8-15,1 9-11 16,3 3-2-16,4 3 0 16,5 6 0-16,6 3 2 15,2 3 0-15,7-1-3 0,3 1 0 16,6-6-1-16,3-1-2 16,6-5-6-16,2-8 0 15,6 0-104-15,2-8-78 0,-4-10 119 16</inkml:trace>
  <inkml:trace contextRef="#ctx0" brushRef="#br0" timeOffset="660.15">6221 10312 951 0,'-8'-10'510'15,"0"3"-152"-15,0 3-136 16,-1 4-31-16,-2 2-100 15,1 2-28-15,-4 7-38 16,2 7-7-16,4 7-8 16,0 4-3-16,7 0-4 15,3 0-3-15,6-3-4 16,3-2-1-16,5-4 1 16,2-3 1-16,1-5-3 15,2 0-1-15,3-6-83 16,0-5-55-16,7-6-160 0,-2-7-174 15,4-8 313-15</inkml:trace>
  <inkml:trace contextRef="#ctx0" brushRef="#br0" timeOffset="1038.47">6452 10336 836 0,'2'-6'443'0,"-2"5"-123"16,-4 3-26-16,4-2-93 15,0 0-37-15,1 16-47 16,6 34-18-16,-7-26-38 15,2 0-16-15,-6-4-22 16,8-3-9-16,0-6-7 16,5-3-4-16,9-8-2 15,-10-2-1-15,7-8-2 16,-4-3-1-16,3-4 0 16,-2 0-1-16,-3-2 4 15,-1 3 0-15,-8 2 4 16,3 3 0-16,-3 7 2 15,0 3-1-15,-3 6-5 16,3-5-2-16,0 0-1 16,0 18 2-16,7 35 2 15,-2-27 4-15,7-2-1 16,2-5 0-16,1-5-3 16,0-4-3-16,-1-8-31 0,0 0-52 15,-1-7-130-15,-1-4-88 16,-1-6 178-16</inkml:trace>
  <inkml:trace contextRef="#ctx0" brushRef="#br0" timeOffset="1314.24">6791 10355 665 0,'11'-5'392'0,"-3"8"-21"16,0 6-79-16,0 6-45 15,-1 6-48-15,1 3-65 16,-1 3-24-16,0-4-34 15,4 1-17-15,-2-7-22 16,4-2-6-16,-4-5-8 16,0-3-1-16,-6-6 13 15,-1-1 18-15,-1-2 16 16,-2 1 1-16,0 0-19 16,0 0-22-16,-7-14-27 15,-10-38-4-15,13 25-8 16,5 1-3-16,4 4-55 15,1 5-51-15,8 5-120 16,2 4-78-16,7 4-202 16,6 5 320-16</inkml:trace>
  <inkml:trace contextRef="#ctx0" brushRef="#br0" timeOffset="1692.47">7270 10391 920 0,'-7'-8'457'0,"-6"-2"-167"16,0 2-19-16,-2 3-82 15,-2 3-28-15,1 1-38 16,2-1-15-16,4 2-38 16,2 4-16-16,5 3-29 15,2 2-8-15,3 8-9 16,4 0-4-16,1 3-2 15,5 1 2-15,4 1-1 16,-1 1 1-16,4 0 1 16,-1 1 0-16,-1-5 1 15,-1 2 1-15,-5-8 2 16,-3-2 9-16,-8-2 30 16,-1-4 9-16,-8 0 11 15,-2-5-5-15,-5-2-32 16,-1 2-18-16,0-5-70 15,-1 0-47-15,5-6-111 0,2-7-63 16,9 2-175 0,8-3 278-16</inkml:trace>
  <inkml:trace contextRef="#ctx0" brushRef="#br0" timeOffset="1884.07">7451 10393 1047 0,'5'5'522'0,"1"5"-227"0,-12 5-42 16,9 4-50-16,-2 5-80 16,0 1-34-16,4-1-44 15,2-3-14-15,-2-7-19 16,1-5-3-16,2-3-8 16,-6-4-32-16,-2-4-99 15,1-5-75-15,-2 6 115 16</inkml:trace>
  <inkml:trace contextRef="#ctx0" brushRef="#br0" timeOffset="2073.88">7417 10227 1140 0,'11'5'517'0,"-11"-1"-173"0,1 1-135 15,0 3-42-15,6 1-46 16,0 0-83-16,-3 2-23 15,0-3-118-15,1 6-101 0,16 8 126 16</inkml:trace>
  <inkml:trace contextRef="#ctx0" brushRef="#br0" timeOffset="2422.07">7623 10401 1269 0,'-4'7'511'0,"4"1"-339"16,-2 2-5-16,2 4-49 16,0 1-38-16,4 7-45 15,1-1-11-15,4 1-9 16,2-3-4-16,5-2-3 16,2-4 0-16,1-6 1 15,3-1-1-15,-1-8 0 16,-1-1-1-16,-3-5-3 15,-1-4 1-15,-6-3 0 16,-6-6 0-16,-8-2-3 16,-5-1-5-16,-13-3-14 15,-3 3-4-15,-8 4 2 16,-2 4 3-16,4 9 13 0,6 2 3 16,7 5 0-16,9 3-4 15,6 4-14-15,1 2-9 16,7 3-11-16,1 0-20 15,8-2-158-15,8-2 152 0</inkml:trace>
  <inkml:trace contextRef="#ctx0" brushRef="#br0" timeOffset="2781.74">7928 10399 1008 0,'7'5'503'16,"-7"1"-192"-16,0 3-78 15,0 2-22-15,0 3-71 16,-1 4-31-16,1 0-52 16,1 2-15-16,-2-6-21 15,5-3-7-15,0-6-5 16,1-3-1-16,1-2 0 16,-7 0-3-16,-2-6-5 15,2-2-4-15,-2-7-6 16,4-2-2-16,3-1 4 15,-3 2 2-15,6 0 3 16,-2 2 3-16,5 7 0 0,-3 0 2 16,1 6 2-16,0 4-1 15,1 5 3-15,0 3 0 16,-3 5 0-16,4 1-2 16,-7 0-2-16,6 3-2 0,1-3-2 15,-2-2-31-15,4-1-121 16,-5-10-86-16,2-3 136 15</inkml:trace>
  <inkml:trace contextRef="#ctx0" brushRef="#br0" timeOffset="3147.39">8314 10313 851 0,'11'-14'458'0,"-9"10"4"15,-2 5-159-15,-6-2-31 16,5 0-52-16,0 1-116 16,-16 0-37-16,-27 10-37 15,31-2-10-15,4 2-12 16,3-1-6-16,6 5-5 16,0 1-1-16,8 3 0 15,1 2 2-15,5-1 4 16,3 0 3-16,2-1 4 15,2 0 3-15,-5-1 7 16,0-3 7-16,-5-2 29 0,-8-1 16 16,-6-1 24-16,-5 1-2 15,-8-2-16-15,0-1-15 16,-2-3-29-16,0-3-9 0,3-2-28 16,2-2-53-1,5-2-128-15,4-1-84 0,4 0 151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30T15:24:05.338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4808 8275 252 0,'-1'-2'181'15,"1"1"40"-15,-1 0-7 16,-1 0-9-16,1-4-7 0,0 3-22 16,0 1-14-16,0 0-32 15,0 0-19-15,0 0-35 16,0 0-15-16,-9-2-23 16,-3 7-8-16,-32 26-10 15,30-2-2-15,4 1 0 16,3 2 0-16,8 2 2 15,3-4-4-15,8-2-5 16,5-4-2-16,4-10-3 16,1-8 0-16,8-5 2 15,-5-10 1-15,-1-5 2 16,-3-2 2-16,-5-7 0 16,-8-8 2-16,-3 4 0 15,-4-4 0-15,-6 4 1 16,6 10-1-16,-15 0-1 15,1 10-1-15,-8 1-4 0,-5-1-3 16,12 9-6-16,0 7-3 16,4 3-5-16,1-2 0 15,3 4-28-15,4-6-52 16,6 6-170-16,7 12 166 16</inkml:trace>
  <inkml:trace contextRef="#ctx0" brushRef="#br0" timeOffset="3957.15">4880 9554 275 0,'24'4'228'16,"-28"-8"52"-16,0 1-27 15,-1-1-52-15,-1 0-18 16,-1 1-30-16,2 2-18 16,-8-2-41-16,2 2-16 15,-3 1-25-15,-9 1-10 16,9 9-13-16,1 2-7 16,6 9-11-16,3-2-1 0,7 7-5 15,0-6-2-15,12 5-3 16,4 2 0-16,4-11 0 15,7 2 0-15,-1-16 3 16,1-2 1-16,0-8 5 16,-11-12 0-16,1-2 1 15,-1-7 0-15,-12-3-1 16,4 2 1-16,-14 2 3 16,0 1 1-16,-6 7 1 15,-4 7-1-15,-4 6-4 16,-11 5-5-16,5 5-6 15,-6 4-4-15,10 3-27 16,2-1-30-16,11 1-78 31,2-4-56-31,2-1 117 0</inkml:trace>
  <inkml:trace contextRef="#ctx0" brushRef="#br0" timeOffset="4822.33">5064 10923 404 0,'-6'-5'287'15,"10"3"-16"-15,-12-3-51 16,10 0-27-16,-8-5-44 15,-3-5-12-15,3 0-19 16,-8-5-10-16,7 8-21 16,-4 6-10-16,-6 6-27 15,7 9-13-15,-6 7-20 16,-5-1-10-16,7 6-7 16,-7-3-4-16,20 6 0 15,3-2-1-15,14 3 0 16,-4-5 1-16,5-2 1 15,7 1 1-15,-3-9 2 0,12 3 0 16,-9-12 2-16,-7-7 1 16,8-4 2-16,-7-9 1 15,0-1 1-15,2-1 3 16,-16-4 4-16,-4 2 3 16,-9 3 6-16,-6 5-1 15,-2 6-6-15,3 4-3 16,1 4-12-16,-4 1-2 0,10 6-9 15,-6-2-30-15,12 7-116 16,7 0-94-16,4-3 145 16</inkml:trace>
  <inkml:trace contextRef="#ctx0" brushRef="#br0" timeOffset="5838.94">4223 8057 575 0,'0'-1'331'0,"0"0"-20"0,0 0-71 15,0 0-28-15,0 0-40 16,-1 0-52-16,0 0-27 16,-8 3-38-16,-8 14-13 15,-29 40-22-15,29-25-5 0,4-5-9 16,4-1-2-1,1-5-3-15,-2-9 0 0,5 3-65 16,3-5-56-16,1 0-208 16,4 3 200-16</inkml:trace>
  <inkml:trace contextRef="#ctx0" brushRef="#br0" timeOffset="6106.08">4056 8114 857 0,'0'-2'404'0,"3"2"-161"16,-3-1-9-16,0 1-72 15,0 0-20-15,0 0-50 16,0 0-18-16,5 3-17 16,3 8-4-16,5 13 2 0,28 31-3 15,-30-25-10-15,5-1-7 16,-7-11-12-16,2 0-3 15,-3-8-6-15,-1-2-1 16,-3-5-3-16,1-3-3 16,-2 0-73-16,-3-1-53 15,0 0-155-15,0 0-345 16,2-6 420-16</inkml:trace>
  <inkml:trace contextRef="#ctx0" brushRef="#br0" timeOffset="6995.81">4858 7201 461 0,'42'-44'276'0,"-35"31"-12"16,3 4-19-16,-3 2-45 16,0 0-13-16,1 3-32 15,0 4-12-15,-8-1-22 16,-5 1-6-16,5 2-3 16,0-2-5-16,-1 0-22 15,-2 8-13-15,-19 20-38 16,-48 48-10-16,31-29-13 15,-4-2-5-15,20-6-2 16,3-1-1-16,6-9 0 16,4-2-13-16,1-6-68 15,-2-12-44-15,5 3-134 16,-2-12-108-16,8-2 235 16</inkml:trace>
  <inkml:trace contextRef="#ctx0" brushRef="#br0" timeOffset="7240.12">4683 7196 911 0,'0'0'427'15,"3"3"-152"-15,3 3-25 16,0 11-39-16,3 4-32 16,6 4-53-16,1-1-24 0,3 3-31 15,3-3-9-15,0 2-21 16,7-3-10-16,-3-1-10 15,9-1-4-15,-7-1-5 16,-1 3-1-16,-9-13 1 16,-8-3 2-16,-2-5-17 15,-8-6-42-15,2 4-117 16,-3-5-87-16,1 4 144 16</inkml:trace>
  <inkml:trace contextRef="#ctx0" brushRef="#br0" timeOffset="8193.84">4376 8255 726 0,'6'6'373'0,"-7"-6"-101"16,3 4-12-16,-2 1-48 16,-1-5-37-16,0 0-46 15,0 0-22-15,-6 11-32 16,1 3-11-16,-10 34-28 16,17-25-11-16,5-8-14 15,-3-5-3-15,3-1-3 16,-3-4 1-16,-2 1-16 15,2 1-29-15,-3-5-72 16,6 3-58-16,-6-4 100 16</inkml:trace>
  <inkml:trace contextRef="#ctx0" brushRef="#br0" timeOffset="8786.74">4267 9462 870 0,'12'-35'400'16,"-15"31"-188"-16,2 6 14 15,-5-2-45-15,5 0-21 16,0 0-32-16,0 0-15 16,-3 1-28-16,-10 23-17 15,-33 38-25-15,30-20-11 16,-2-5-17-16,6 5-5 0,2-14-4 16,3 1-2-16,0-15-33 15,-3-13-41-15,5-1-116 16,5-11 114-16</inkml:trace>
  <inkml:trace contextRef="#ctx0" brushRef="#br0" timeOffset="9016.39">4104 9486 976 0,'0'2'482'16,"3"6"-192"-16,9 6-96 15,-1 6 1-15,3 4-80 16,7 1-23-16,0-2-38 16,0-2-12-16,-4-3-15 0,1-2-4 15,-6-3-6-15,-4-3 0 16,-3-5-23-16,-2 6-48 16,-3-7-120-16,0 1-81 15,-3-10 146-15</inkml:trace>
  <inkml:trace contextRef="#ctx0" brushRef="#br0" timeOffset="9385.94">4346 9633 1060 0,'13'9'452'0,"-7"-9"-235"16,3 4-72-16,-2-3-32 15,-3-1-34-15,7 3-41 16,0 2-14-16,-1 2-12 16,-6 0 0-16,-5 3 1 15,1 6 0-15,-6-2 0 16,-1 9-1-16,-4-5-3 16,-4-6-1-16,3 3-2 15,4-4 0-15,0-2-2 16,5 1 1-16,3-8 4 0,1 0 0 15,7-2 3-15,0 0-1 16,9-1 2-16,-4-3 3 16,12 4 2-16,-7-8 1 15,-4 9-3-15,10 4-1 16,-13-5 6-16,6 10-42 16,-8-10-62-16,3 4 57 15</inkml:trace>
  <inkml:trace contextRef="#ctx0" brushRef="#br0" timeOffset="9910.45">4341 10859 1019 0,'23'-33'463'0,"-28"30"-212"16,-1 2 8-16,-2 5-48 15,-2 3-43-15,-8 11-69 16,-5 4-27-16,-2 17-39 16,1 7-9-16,1 1-9 15,7 2-3-15,1-13-6 16,1-14-1-16,6-4-3 16,3 3-10-16,3-15-84 15,2 5-64-15,3-17-183 16,-3-20 200-16</inkml:trace>
  <inkml:trace contextRef="#ctx0" brushRef="#br0" timeOffset="10107.82">4145 10885 827 0,'0'-3'401'16,"7"4"-121"-16,-3 1-53 15,5 7-30-15,0 2-37 16,5 11-58-16,7 6-20 15,-1 4-30-15,0 1-10 16,-1-2-12-16,-3-4-7 16,1-6-35-16,1 0-58 0,1-9-151 15,3 1 140-15</inkml:trace>
  <inkml:trace contextRef="#ctx0" brushRef="#br0" timeOffset="10529.34">4435 11098 927 0,'16'7'421'0,"-11"-3"-163"16,12 5-81-16,-18-7-23 16,3 4-47-16,1 3-60 15,-2 1-15-15,-1 3-13 16,-1 3-2-16,-7-6-4 15,3 1-1-15,-3 0-2 0,-2-4-1 16,4 2-1-16,-6-3-3 16,7 0-1-16,-4-6-5 15,6 4-9-15,8-2-1 16,4 0-2-16,11 4 3 16,-2-4 8-16,-3-1 6 15,-1 0 15-15,-7 2 10 16,2 6 24-16,-9-3 7 0,1 7 10 15,0-1 1-15,-1 0-7 16,-1 4-5-16,-6-5-13 16,5 1-11-16,-9-6-15 15,3-1-6-15,1-5-13 16,-1 0-14-16,6-1-94 16,-4-4-67-16,14 3 103 15</inkml:trace>
  <inkml:trace contextRef="#ctx0" brushRef="#br0" timeOffset="11790.56">6643 8179 721 0,'-1'0'357'15,"0"0"-112"-15,-2-1-7 16,-1 0-36-16,-6-3-32 15,1 2-48-15,3 0-23 0,-6 3-41 16,-20 24-15-16,23-1-23 16,6 8-8-16,2-6-9 15,0-4-3-15,9-1-3 16,-7-11 1-16,17 5 3 16,2-3 3-16,3-6 5 15,5 4 2-15,-6-16 3 16,-1 0 3-16,-6-9 6 15,-3-1 3-15,-7 0 5 16,-5-11 1-16,-7 6 1 16,-6-6-2-16,-4 5-6 15,0 7-4-15,-4-3-10 16,5 10-6-16,0 3-12 16,-2 1-10-16,13 10-21 15,-4 3-32-15,11 9-81 0,9 11-74 16,1-3 136-16</inkml:trace>
  <inkml:trace contextRef="#ctx0" brushRef="#br0" timeOffset="12660.98">6717 9626 463 0,'0'0'272'0,"0"-3"-16"15,-1-1 2-15,0 3-30 16,0-1-23-16,0 1-42 16,0 0-17-16,0 0-37 15,0-2-15-15,-3-4-35 16,1 2-11-16,1 3-19 15,-9-6-8-15,3 5-14 16,-1 2-7-16,-23 9-8 16,28 5-1-16,2 7-2 0,2 2 1 15,3-1 1-15,5 4 2 16,5-3 1-16,0-6 1 16,3-1 3-16,2-1 2 15,0-14 6-15,-2-8 6 16,2-3 8-16,-1-3 2 15,-7-5 5-15,-4 2 2 0,-5-3 1 16,-7-8-1-16,-1 9-2 16,0 3-2-16,-4 0-4 15,0 4-1-15,-1 4-6 16,1 3-4-16,-1 5-13 16,3 6-19-16,2 3-100 15,-2 4-72-15,7 2 116 16</inkml:trace>
  <inkml:trace contextRef="#ctx0" brushRef="#br0" timeOffset="13394.27">6740 10854 735 0,'0'0'349'0,"0"-1"-133"16,0-1 7-16,0 1-37 16,0 0-23-16,0 0-40 0,0 0-15 15,0 0-29-15,-1 0-16 16,0 0-27-16,0 1-12 15,0 0-15-15,-9 6-4 16,2 23-5-16,-24 30-2 16,32-23-1-16,2 1 1 15,5-5 0-15,5-2 0 0,5-13-1 16,3-2 1-16,5-12 3 16,-1-10 5-16,4-5 5 15,2-4 1-15,-7-11-1 16,-2 2 0-16,-16-3 1 15,2 1 3-15,-12 9 2 16,-6-1 2-16,-1 8-2 16,-8 1-2-16,0 5-6 15,-2 2-3-15,7 3-6 16,-2-1-4-16,8 4-42 16,7 1-56-16,1 4-142 15,1 1 149-15</inkml:trace>
  <inkml:trace contextRef="#ctx0" brushRef="#br0" timeOffset="16059.57">6513 7029 826 0,'-4'-3'421'0,"2"3"-188"16,-1 1-18-16,3-1-46 15,0 0-59-15,0 0-15 16,0 2-11-16,10 22-3 16,19 31-16-16,-17-29-13 15,2-4-24-15,-3-5-7 16,-1-6-16-16,0-5-37 15,3-4-133-15,-2-2-95 0,5-3 148 16</inkml:trace>
  <inkml:trace contextRef="#ctx0" brushRef="#br0" timeOffset="16415.15">6764 7071 894 0,'0'0'461'0,"-2"1"-150"15,-3 7-36-15,-7 1-109 16,-5 6-48-16,-1 2-62 16,-1 2-17-16,0-3-24 15,5 0-3-15,-1-6-4 16,5 0 0-16,3-4 4 16,3-1 2-16,2 1 10 15,-3-2 2-15,4 4 4 16,-3-2 2-16,4 6 4 0,4 3 0 15,0 1 7-15,-2-1 1 16,2 4 2-16,1-1 1 16,-1-1-4-16,0 5-3 15,0-6-10-15,-1 6-5 16,-1-7-9-16,2-3-3 16,0-4-6-16,0-1-18 15,-1-8-84-15,-1-9-55 16,2-3-154-16,-1-5 179 0</inkml:trace>
  <inkml:trace contextRef="#ctx0" brushRef="#br0" timeOffset="17508.5">7003 8100 1009 0,'-31'-28'456'0,"24"28"-227"15,9 5-8-15,-2 7-91 16,0 4-32-16,0 11-48 15,4 2-12-15,3 2-18 16,4 2-6-16,2-11-8 16,-15-7-1-16,13-3 0 15,-8-8 1-15,9 1 1 16,9-3-1-16,-9-10 2 16,2-7 0-16,-3-9 1 15,-2-3 0-15,-3-3-1 16,3 6 1-16,-7 3-1 15,-2 6 3-15,1 7 0 16,-5 0-1-16,1 6-3 0,4 3-5 16,-3 7-3-16,3 7 0 15,2 9 9-15,-1 6 8 16,4 4 14-16,2 8 3 16,-1-5 5-16,1-3 2 15,-1-6 5-15,-1-7 4 16,-5-2 13-16,0 3 6 0,-4-5 7 15,-6-4 0-15,-2 1-15 16,-4-9-8-16,-1 5-17 16,4-3-7-16,-8-9-11 15,10 0-9-15,-5-8-72 16,6 0-54-16,2 0-125 16,-3-3-81-16,13 1 205 15</inkml:trace>
  <inkml:trace contextRef="#ctx0" brushRef="#br0" timeOffset="17732.47">7245 8327 840 0,'4'9'498'16,"1"4"-120"-16,-1-5-64 15,-4-2-26-15,0 5-103 0,-3-4-42 16,1 7-65-16,1 0-24 15,1 0-33-15,0 0-8 16,0-2-7-16,2 1-1 16,-1-6-15-16,0-3-43 15,0 1-104-15,0-3-75 16,-1-2 131-16</inkml:trace>
  <inkml:trace contextRef="#ctx0" brushRef="#br0" timeOffset="18554.62">7142 9473 791 0,'-39'-14'407'15,"33"9"-167"-15,4 1-36 16,-5-4-3-16,7 7-57 16,0 1-11-16,0 10-22 15,0 5-8-15,2 11-20 16,2 3-15-16,1 3-24 16,4-4-14-16,1 0-17 15,0-10-4-15,3-6-2 16,3-3-1-16,1-10 1 15,1 0 1-15,-3-14 3 16,-1-4-1-16,-4-9-1 16,0-3-2-16,-3 2-1 0,-3 3 1 15,-3 11 3-15,1 5 2 16,-3 9-1-16,0 2-4 16,-2 7-7-16,0 3-6 15,2 7-2-15,-1 5 2 16,2 7 3-16,2 0 3 15,2 2 5-15,3 0 3 16,-3-4 10-16,1 5 4 16,-5-11 10-16,-3-2 3 0,-3 0 2 15,-3-4 0-15,-1-2-5 16,3 4-2-16,-3-11-8 16,1-2-3-16,-4-3-6 15,-2-2-14-15,0-6-100 16,2 0-61-16,7-4-148 15,2-2-201-15,13 3 342 16</inkml:trace>
  <inkml:trace contextRef="#ctx0" brushRef="#br0" timeOffset="18901">7373 9694 1087 0,'19'5'492'0,"-8"-5"-234"0,-7-2-14 16,5 7-86-16,2-2-46 16,-1 5-66-16,8 7-16 15,-10-3-12-15,-19-5-2 16,11 8 3-16,-4 0 4 16,-4 2 4-16,0-1 4 0,-10-4-1 15,-3-4-5-15,6-3 15 16,2 1 2-16,4-2 2 15,-1-4-2-15,10 4-29 16,13 0-9-16,2-2-9 16,14 5 0-16,-4-7 6 15,-2-1 4-15,-1-3 0 16,-12 1 1-16,2 4 3 16,6 3-65-16,-5 2-181 15,10 5 164-15</inkml:trace>
  <inkml:trace contextRef="#ctx0" brushRef="#br0" timeOffset="19810.13">7257 10906 747 0,'0'-1'415'0,"0"0"-111"16,0 0-66-16,0 0-10 15,0 1-86-15,-1 0-36 16,-1 13-51-16,0 14-17 16,-2 30-14-16,6-29-6 0,9-5-7 15,1-5-3-15,4-2-1 16,0-2 1-16,-4-7 2 16,3-1-1-16,-1-7 2 15,-1-8-1-15,2-3 2 16,4-1 0-16,-4-13 1 15,-5-4 1-15,-2-5-2 16,-1 2 3-16,-7 11 4 16,12 9 1-16,-13 10 8 15,-3 1 1-15,2 5-8 16,1-3-4-16,0 4-11 16,-3 24-2-16,2 33 2 15,3-26 3-15,-1-1 7 16,0-6 4-16,0 3 6 15,7 1 2-15,-6 1 2 0,3 1 0 16,1-5-1-16,-11-2-1 16,2-6-5-16,-4 1-1 15,-7-6-3-15,5-1-1 16,-3-6-3-16,2-3-1 16,-1-4-16-16,-5-3-32 15,0-6-95-15,1-2-61 16,7-4-165-16,9 3 213 0</inkml:trace>
  <inkml:trace contextRef="#ctx0" brushRef="#br0" timeOffset="20248.99">7632 11222 1193 0,'-5'-10'500'0,"4"5"-243"16,-1 0-60-16,2 2-19 16,0 1-43-16,0 2-80 15,0 0-26-15,0 0-19 16,0 0-3-16,1 5-1 16,4 8-1-16,2 2-1 15,13 27 0-15,-17-29 4 0,-1 0 6 16,-6-6 11-16,-3 0 6 15,-6-1 0-15,-2-3-6 16,3 3-13-16,4-1-8 16,6-2-23-16,3 1-7 15,9-1-4-15,2 0 2 16,10 3 17-16,1 0 7 16,1 1 8-16,-1 1 7 0,-5 2 15 15,-2 3 6 1,-9 1 18-16,-3-2 5 0,-6-1 6 15,-9-4-1-15,-1 2-14 16,-4-3-11-16,0-2-18 16,4 0-6-16,-2-6-55 15,3-2-54-15,5-5-140 16,5-2-27-16,6-4 151 16</inkml:trace>
  <inkml:trace contextRef="#ctx0" brushRef="#br0" timeOffset="21563.18">8841 7127 550 0,'-5'-11'346'0,"-21"-23"46"15,18 25-138-15,4 4-22 16,0 2-33-16,4 0-51 16,-1 2-22-16,1 0-42 15,0 0-18-15,2 0-28 16,19-4-9-16,39-1-5 16,-22 5-2-16,2 4-4 15,5 0-2-15,-7 3-4 16,0 1 0-16,-4-1-3 15,-2 6 0-15,-8-4 1 16,-10-2 0-16,-10 7 8 16,-6-2 2-16,-16 10 4 15,-4 1-1-15,-12 4-6 16,-5 2-3-16,2-3-5 0,8 3-1 16,6-6-2-16,8-2-1 15,3-7-2-15,-4-3-1 16,7 1 3-16,2-5 0 15,11 3 0-15,1 0 1 16,7-6 3-16,6 4 5 16,-2-7 20-16,3-3 12 15,-1 1 14-15,24 1 2 16,1-3-6-16,-7-5-6 0,-18 8-13 16,-8-3-4-16,-6 4-7 15,-1 4-1-15,-4-4-1 16,-1-1-24-16,1 0-123 15,0 0-77-15,0 0-251 16,0-1 269-16</inkml:trace>
  <inkml:trace contextRef="#ctx0" brushRef="#br0" timeOffset="22348.67">9196 8176 688 0,'-1'0'406'0,"0"0"-88"16,-2 1-75-16,-7 2-27 16,3-1-60-16,0-1-14 15,2-1-33-15,4 0-14 16,-4 0-30-16,2 0-19 16,-2 1-29-16,-1 1-10 15,3 14-13-15,-27 39-4 16,32-26 0-16,7 1 1 15,6-8 2-15,2-8 2 0,2-9 5 16,-2-4 1-16,1-8 4 16,1 1 2-16,-3-5 3 15,-4-9 0-15,-3 2 3 16,-8-6 0-16,-1 5 2 16,-1 11 2-16,-10-3 0 15,-2 2-1-15,-7 3-4 16,-1 0-4-16,-2 5-8 15,2 3-6-15,5 1-45 16,4 6-42-16,11 2-111 16,0-2-70-16,13 7 167 15</inkml:trace>
  <inkml:trace contextRef="#ctx0" brushRef="#br0" timeOffset="22920.98">9618 8124 997 0,'-35'-13'503'16,"25"9"-209"-16,4 1-65 15,5 3-18-15,1 0-100 16,0 0-34-16,0 0-42 15,0 0-11-15,4 0-5 16,11 0 0-16,31 5-2 16,-29-2-4-16,-1 4-4 15,-4 1-1-15,-7 6-1 16,-6 1 3-16,-8 5 0 0,-5 0 0 16,-7 2 1-16,-4-2-2 15,-3-3-1-15,7 8-1 16,-1-7-2-16,10 1 0 15,2-6-5-15,1-10-1 16,5 2-8-16,3-5-1 16,15 3 3-16,-1-3 6 15,11 0 17-15,-3-2 8 0,0-3 10 16,3 10 0-16,-5-5-9 16,-3 0-3-16,-3 1-87 15,-7-15-87-15,7-2 95 16</inkml:trace>
  <inkml:trace contextRef="#ctx0" brushRef="#br0" timeOffset="23121.1">9832 8248 1173 0,'11'16'533'0,"-7"-5"-203"16,1 5-82-16,-5-4-45 0,0 5-62 15,-4-2-91 1,0-3-21-16,4 0-17 0,9 4-4 16,-5-12-4-16,3 7-30 15,-7-4-80-15,-5-6-57 16,5 8-125-16,1 2 170 16</inkml:trace>
  <inkml:trace contextRef="#ctx0" brushRef="#br0" timeOffset="23986.42">9388 9510 635 0,'0'-6'413'0,"-2"-1"12"15,-4-1-195 1,4 6-7-16,-10-2-65 0,-9 1-29 16,5 5-42-16,-5 2-16 15,4 9-30-15,6 4-12 16,4 6-21-16,4 0-7 15,9 1-4-15,6 8-2 16,8-11 1-16,3-3 3 16,3-6 2-16,-6-12 3 15,0-4 3-15,-5-6 3 16,5-9 4-16,-6-2 2 16,-5-3 7-16,-6 1 1 0,-9 2 3 15,0 3 0-15,-7 5-4 16,-3 4-2-16,-7 1-11 15,-2 4-7-15,0 4-54 16,4 1-48-16,9 8-147 16,10 2-410-16,2 0 446 15</inkml:trace>
  <inkml:trace contextRef="#ctx0" brushRef="#br0" timeOffset="24547.72">9717 9552 606 0,'0'0'402'0,"0"0"87"15,0 0-179-15,0 0-52 16,0-1-35-16,0 0-84 16,0 0-33-16,0-1-50 15,0 1-21-15,3 0-19 16,14-3-4-16,30-1-2 15,-27 10 0-15,1 3 0 16,-2 0-2-16,-4 4 0 16,-10 3 2-16,-9 4-1 15,-9-2 1-15,-12 4-1 16,2-4-1-16,-4 5-3 16,2-1-1-16,6-7-1 15,5 5-2-15,4-15-6 16,10 10-6-16,3-5-2 0,5-7 1 15,9 5 6-15,1-3 5 16,2 2 5-16,3-2 3 16,2-1 4-16,-1 2 0 15,-4-5 1-15,-6 3-1 16,-14-3-138-16,-8-14 36 16,1 13 35-16</inkml:trace>
  <inkml:trace contextRef="#ctx0" brushRef="#br0" timeOffset="24897.34">10025 9701 1199 0,'-9'1'509'0,"10"-2"-246"16,2-6-88-16,5 5-34 15,1 2-43-15,0 1-68 16,3 2-15-16,-7 5-9 16,8 8-2-16,-10 1 2 15,0 9 1-15,-7-5 4 16,-7-7 1-16,2 4 0 0,-12-13 1 16,13 5-1-16,5 2-1 15,-3-4 2-15,10 2 2 16,-12-6 14-16,5-4 0 15,1 0-8-15,-6-2-6 16,23 2-14-16,-1 0 0 16,9-2 7-16,7 2 3 15,-8 0 1-15,-2 0-1 0,0 3-5 16,-3 3-55 0,-3-2 36-16</inkml:trace>
  <inkml:trace contextRef="#ctx0" brushRef="#br0" timeOffset="25586.36">9517 10984 831 0,'-9'33'407'0,"8"-34"-104"15,-3-5-66-15,-6 3-32 16,-3 1-46-16,-4 2-70 16,7 6-19-16,3 6-31 15,-1 4-12-15,8 7-22 16,5-8-8-1,-1 0-5-15,13 17 3 0,7-3 5 16,-1-15 1-16,5-7 4 0,-12-9 2 16,4-4 8-16,-1-2 4 15,-11-7 10-15,0-8 3 16,-9 4 6-16,-10-2 3 16,-2 3-2-16,-1 8-5 15,-3-2-10-15,6 5-8 16,-2 2-10-16,8 5-5 0,-9-1-32 15,0 0-36-15,10 3-111 16,-8-2-78-16,24 7 155 16</inkml:trace>
  <inkml:trace contextRef="#ctx0" brushRef="#br0" timeOffset="26134.32">9868 11243 805 0,'-1'0'411'0,"0"0"-140"16,0 0-85-16,1 0 6 16,0 0-54-16,0 0-20 0,8 2-2 15,8-1-3-15,28 0-20 16,-21 1-17-16,-7-1-30 15,0 1-13-15,-9 3-14 16,0-1-3-16,-7 5-2 16,-4-3-1-16,-5 11-4 15,-11-2-2-15,-1 6-2 16,-2 5-2-16,-3-2 0 16,-2-3 0-16,2-1-2 15,7-7 0-15,7-2-2 16,9-4-4-16,8-2-1 15,8 1 1-15,8-3 8 16,6 4 8-16,2-3 12 16,0-3 1-16,-6 0-3 15,-4-1-2-15,-6 1-8 16,-1 1-24-16,4 0-122 0,10 4 461 16,4-15-285-16</inkml:trace>
  <inkml:trace contextRef="#ctx0" brushRef="#br0" timeOffset="26563.58">10150 11382 1151 0,'0'-1'529'15,"0"0"-235"-15,13-2-119 16,8 0-2-16,25-1-73 15,-28 9-34-15,-5 5-37 16,-2 4-5-16,-8 3-8 16,-4 1 1-16,-8 2 0 15,-8-4 0-15,3 4-2 16,-2-5-3-16,-3 0-2 16,7 2-1-16,-1-8-5 15,5 3-2-15,4-5-4 16,1-1-5-16,6-1-2 15,7 3 1-15,6-7 3 16,2-1 5-16,4 3 7 16,-3-9 3-16,2 12 8 0,2 4 2 15,-10-2 7-15,-5 2 4 16,-8-3 9-16,-8-1 4 16,-3 3-1-16,-1-2-3 15,-3 0-16-15,0-2-5 16,-4-1-31-16,4-2-52 15,1-2-130-15,2-2-47 0,9 2 131 16</inkml:trace>
  <inkml:trace contextRef="#ctx0" brushRef="#br0" timeOffset="31336.07">2687 13281 680 0,'-35'8'398'0,"28"-8"-103"15,3 1-38-15,-3-1-24 16,5 0-77-16,0 0-39 16,2 0-47-16,0 0-20 15,15 1-18-15,46 5 0 16,-19-1-4-16,13 1-2 16,0-5 0-16,2 2-2 15,-25-3-1 1,-15 0-2-16,-1 0-2 0,36-5-2 15,-8 3 0-15,-10-2 2 0,-24 4-74 16,0 0-50-16,-15 0-149 16,-10 0-375-16,0-6 430 15</inkml:trace>
  <inkml:trace contextRef="#ctx0" brushRef="#br0" timeOffset="31594.46">2871 13311 780 0,'4'18'396'0,"-3"2"-91"16,-6-4-48-16,11 10-27 16,-1-1-28-16,1 4-48 15,8 6-23-15,-8 3-38 16,-2 1-21-16,4 4-30 16,6 0-11-16,-3-11-14 15,7-1-3-15,-14-15-1 16,-2-4 2-16,-3-2 2 15,3-2 1-15,-4-6-33 0,-2 1-40 16,-3-6-85-16,-7-1-60 16,14-7-69-16,-10-6 157 15</inkml:trace>
  <inkml:trace contextRef="#ctx0" brushRef="#br0" timeOffset="32037.04">3465 13582 1082 0,'-46'-31'529'0,"37"30"-245"15,1-1-45-15,5 0-38 16,2-1-96-16,-1-3-34 16,2 5-50-16,7 1-10 15,16 1-7-15,27 1 0 0,-29-2 1 16,-9-1 8 0,4 0-92-16,-1 7-67 0,-4-3-41 15,3 6 77-15</inkml:trace>
  <inkml:trace contextRef="#ctx0" brushRef="#br0" timeOffset="32193.69">3437 13692 1077 0,'9'1'468'0,"-12"-1"-227"16,-5-4-31-16,20 3-45 15,-6-1-38-15,12 0-63 16,-3-1-19-16,3 0-25 15,-1 1-64-15,6 2 32 16</inkml:trace>
  <inkml:trace contextRef="#ctx0" brushRef="#br0" timeOffset="32933.37">4137 13322 406 0,'-8'-8'303'0,"0"6"52"15,-3-2-40-15,1 5-69 16,3 6-36-16,-6 3-64 16,5 12-28-16,-6 3-45 15,1 9-14-15,7 3-19 16,-7-11-10-16,16 15-15 0,7-3-5 16,-7-3-5-1,17 5-2-15,0-13-2 0,-2-5-1 16,13-4-15-1,-9-6-32-15,1-5-116 0,1-1-76 16,-2-10 139-16</inkml:trace>
  <inkml:trace contextRef="#ctx0" brushRef="#br0" timeOffset="33239">4525 13418 862 0,'-6'1'434'0,"6"2"-101"16,12 3-60-16,-13-2-40 15,3-1-64-15,-9 0-95 16,-5 0-32-16,7 10-31 15,-5 8-5-15,0 7-3 16,-7 1-1-16,2 4 0 16,-1-4 0-16,2-1-16 15,10-2-39-15,-9-13-114 0,-1-8-71 16,0-3 136-16</inkml:trace>
  <inkml:trace contextRef="#ctx0" brushRef="#br0" timeOffset="33433.07">4335 13454 905 0,'16'0'451'0,"-2"11"-102"15,5 0-62-15,1 11-26 16,-5 2-54-16,1 2-92 16,-1 0-30-16,4 2-43 15,0-2-12-15,-8-4-15 16,5-1-16-16,-5-9-103 15,1 0-81-15,5-4 108 16</inkml:trace>
  <inkml:trace contextRef="#ctx0" brushRef="#br0" timeOffset="33646.61">4710 13647 1153 0,'5'5'586'0,"1"5"-221"16,0 1-106-16,-3 2-19 16,-3 2-115-16,-1 3-44 15,0 4-46-15,3 3-13 16,-1-4-14-16,5-3-6 16,-2-8-67-16,-3-7-52 15,6-1-123-15,-1-4 137 16</inkml:trace>
  <inkml:trace contextRef="#ctx0" brushRef="#br0" timeOffset="36603.06">5095 13659 941 0,'-1'-1'401'0,"-1"0"-198"0,1-1-11 15,0 1-5-15,0 0-35 16,0 1-52-16,0 0-12 15,0 0-26-15,-6 4-12 16,-8 0-21-16,-24 34-8 16,25-27-43-16,14 0-37 15,-7-4-122-15,-3-3-81 0,19-4 159 16</inkml:trace>
  <inkml:trace contextRef="#ctx0" brushRef="#br0" timeOffset="37356.21">5292 13395 771 0,'0'0'445'16,"0"0"-41"-16,0 0-189 15,0 0-5-15,0 0-76 16,1 5-40-16,3 22-43 16,2 33-10-16,-2-31-15 15,5 2-7-15,5-8-12 16,2-4-3-16,4-4-2 15,3-4 1-15,-6-8 1 16,3-3 0-16,-3-5 0 16,-8-6 0-16,4-7-2 15,-11-11 0-15,6 2 1 16,1 2 0-16,-10-4 2 16,4 5 0-16,-3 6 3 15,-3 1 0-15,3 11-2 16,8 11 0-16,-11-1-3 0,9 9-1 15,-4 13 3-15,-11-5 0 16,12 16 5-16,-4-3 1 16,5 7 1-16,9 4 5 15,-3-6 6-15,-8 1 5 16,10-2 10-16,-3 1 2 16,-2-5 9-16,3-4 3 15,-16-12 4-15,-3-2 2 16,-3-5-4-16,-6-3-4 0,-1-1-14 15,3-2-7-15,-6-5-19 16,3-4-28-16,4-4-92 16,-2-10-56-16,20 2-139 15,1-5-101-15,16-8 264 16</inkml:trace>
  <inkml:trace contextRef="#ctx0" brushRef="#br0" timeOffset="37766.49">5740 13643 1312 0,'-3'-3'544'0,"3"2"-329"0,0 1-18 16,0 0-57-16,0 0-50 15,0 0-63-15,0 0-12 16,8 0-9-16,11 3-2 16,30 14-1-16,-28-10 1 15,-4 4 4-15,-7-1 3 16,-7 3 13-16,-7 3 4 0,-10 2 8 16,3 4 1-16,-10-4-5 15,5 1-1-15,-2-8 0 16,3-3 1-16,3-5-2 15,2-3-4-15,8 0-20 16,2 0-12-16,7 1-15 16,8 2-3-16,4-1 6 15,6 0 8-15,3-1 15 16,1 5-41-16,-5-8-144 16,5 2-463-16</inkml:trace>
  <inkml:trace contextRef="#ctx0" brushRef="#br0" timeOffset="37996.16">6146 13735 1254 0,'0'1'611'0,"0"-1"-252"15,0 3-102-15,-1-3 0 0,0 0-109 16,-1 0-50-16,1 0-52 16,-1 3-14-1,-6 11-36-15,-21 27-49 0,18-33-132 16,1 2-76-16,10-4 146 16</inkml:trace>
  <inkml:trace contextRef="#ctx0" brushRef="#br0" timeOffset="39022.56">6458 13439 1359 0,'-9'3'564'0,"1"-5"-354"16,-6-7-8-16,14 8-83 15,1 0-47-15,11 2-53 16,11 8-4-16,-10-6 8 16,8 5 3-16,-8-5 2 15,0 1-3-15,5 3-6 16,-4-4-3-16,0 5-3 15,-7-1 1-15,-3 2 6 16,-4 4 3-16,-6 3 7 16,-3-2-2-16,-7 7-5 15,-6-5-4-15,5 5-9 16,4 0-1-16,1-3-3 0,0 1 0 16,3-4-1-16,-8-5 1 15,9-2-4-15,3-2-2 16,-1-1-6-16,11-1-4 15,2-1 3-15,9 2 3 16,-1-1 7-16,-1 0 4 16,3-1 1-16,-9-2 0 15,9 2-1-15,-5-2-8 0,3 1-137 16,5 0-81-16,6-5 127 16</inkml:trace>
  <inkml:trace contextRef="#ctx0" brushRef="#br0" timeOffset="39468.8">6742 13663 1184 0,'8'-2'488'0,"0"0"-254"15,3-2-71-15,5 4-9 16,2 2-37-16,2 4-63 15,1 3-15-15,-3 3-19 0,-3 0-2 16,-8 2-1-16,5 4 3 16,-17 1 7-16,-8 1 1 15,-8-2 3-15,-7-2-1 16,1-5-5-16,5 3-4 16,4-5-8-16,5-3-5 15,9-1-12 1,4-4-4-16,7 1-3 0,3-2 1 15,11 5 10-15,3-3 5 16,6 7 8-16,2 7 6 0,-9-7 11 16,0 5 10-16,-9-3 9 15,-6 1 3-15,-8 3 8 16,-15 1-4-16,-10-4-6 16,-8-4-8-16,-4 2-17 15,4 0-9-15,7-2-9 16,7-2-4-16,8-6-25 15,3 0-44-15,8-2-122 16,5 2-63-16,10-4 143 16</inkml:trace>
  <inkml:trace contextRef="#ctx0" brushRef="#br0" timeOffset="39759.3">7025 13450 1032 0,'4'-6'475'0,"9"6"-224"16,-2 2-72-16,3 4 4 16,3 0-50-16,1 6-19 15,10 5-13-15,2-6-4 0,0 10-10 16,1-1-9-16,-5 10-12 15,-4 6 5-15,-10 0-2 16,-7-2-4-16,-10 1-9 16,-3 0-15-16,-2-3-18 15,-3-7-6-15,5-5-47 16,2-1-68-16,2-16-143 16,3 1-26-16,0-19 145 15</inkml:trace>
  <inkml:trace contextRef="#ctx0" brushRef="#br0" timeOffset="51148.08">4997 7975 329 0,'0'-1'220'0,"0"-2"15"15,0 0-19-15,-1-1-38 16,0-1-15-16,0 4-26 16,0-3-6-16,0 3-15 15,0 0-11-15,0 0-26 16,-1 0-15-16,1 0-26 16,-2-1-6-16,-11-5-6 15,-21-10-2-15,21 13-3 0,11 9-2 16,-7-3-3-16,0 2-2 15,-1 1 0-15,-5-1-2 16,2-2 1-16,4 4 0 16,-5-5-3-16,1 0-1 15,2 2-4-15,-4-1-1 16,3 6 0-16,-2-5-2 16,2 7-1-16,1-7 1 0,0 4 0 15,3-3 1-15,0-1-2 16,2 8-1-16,1-7-1 15,0 6-1-15,2-3-1 16,-5-3 0-16,5 3 0 16,-3-3 2-16,2 2 1 15,0 0 1-15,1-1 2 16,-2 1-1-16,1-2-1 16,1 2 0-16,-2-1-1 15,4 0-1-15,-1 2-2 16,3 3 0-16,-1-2-1 15,0 1 1-15,-2 2 1 16,-3-3 0-16,3 3 2 16,-3-3-1-16,5 0 1 15,-4-1 0-15,2 1 1 16,3 1-1-16,-2-2-1 0,1 2-1 16,0-3-3-16,-2 3 0 15,3 2-1-15,0 0 1 16,1 4 2-16,3 5 1 15,-4-3 2-15,3 2 0 16,-3-2 0-16,-4-5 2 16,2 1-2-16,-3-4 0 15,3-1-1-15,6 7-2 16,0-4-1-16,3 6 0 0,-4-3 2 16,-3-8 2-16,0 4 0 15,1-3 0-15,3 3 0 16,3 2 0-16,-5 0 0 15,1 0 0-15,0-2-3 16,-1 1 1-16,2 1 1 16,-2-1 0-16,5 3 3 15,1 1 2-15,-1-2 1 16,2 3 1-16,-1-1-2 16,-2 1-2-16,2-1 0 15,-3-3-2-15,2 0 1 16,-1-3-1-16,1 0 1 15,0-3 0-15,-1 1 5 16,1 2 3-16,-1 3 4 16,2-3 1-16,-1 2-3 0,0 4-3 15,0-9-5-15,2 12 0 16,-1-7-2-16,0-3 0 16,1 2 5-16,-4-12 1 15,4 8 3-15,0-3 2 16,4 6-2-16,7 8-1 15,-5-9-2-15,-6-3-1 16,4 3 0-16,-10-5-1 0,7 4 1 16,14 6 0-16,-15-6-1 15,1 1 0-15,4 3-1 16,-9-5 0-16,6 1 0 16,0-1 0-16,0 0-1 15,-3 0 1-15,7 3 0 16,-3 0 0-16,0 1 1 15,2 3 0-15,-6-3 0 16,10 1 1-16,-7-3 0 16,-3 0 1-16,3-2 1 15,-2 2 1-15,-1-2 2 16,-3 1-2-16,2-2 0 16,-1 0-1-16,0-1-3 15,4 1 0-15,-4-1-2 16,1-1 0-16,0 3-1 15,-1-3 1-15,3 2-2 0,2 4 1 16,0-1 0-16,3 2-1 16,-1-3 0-16,0 0 0 15,4 2-1-15,0-2 0 16,3 3 1-16,4 1 0 16,3-1 0-16,-4 1 0 15,5 0 1-15,-6-1-1 0,-3 2 2 16,9 2 0-16,-16-4 3 15,1 0-2-15,2 0 2 16,-13-8-1-16,15 6-1 16,-3-4 1-16,-4 5-1 15,10 5-1-15,-6-5 0 16,1 1 0-16,-2-7 1 16,-4-1 1-16,4 7 0 15,2 4 1-15,-3-4-1 16,4 6-1-16,-6-5-1 15,0-1 1-15,-1 0-2 16,1-1 2-16,1-1-1 16,-4-5 0-16,4 3-1 15,-3 0 1-15,2 1-2 16,2 4 1-16,-2-1 0 16,0 0 0-16,1 1 1 15,3-2-2-15,3 0 0 0,-4 2 0 16,2-4 0-16,3 5 0 15,-6-2 0-15,1-1 0 16,-3-1 0-16,-5 0 0 16,-5-2 0-16,2 1-1 15,7-1 1-15,-2 0 0 16,6 0 1-16,0 2 0 0,-10-2-1 16,8 2-1-16,-4-2 2 15,-6 0-1-15,8 0 2 16,-5 0-1-16,1-2 0 15,0 0 0-15,-1 0-1 16,0 1 1-16,1 0-2 16,7 2 0-16,-4-4 1 15,-1 4-1-15,0-1 1 16,0 1-1-16,0 1 1 16,-1-4 0-16,4 6-1 15,0 1 1-15,-2-3 0 16,2 4-1-16,-3-6 1 15,-3-3-1-15,2 4 1 16,-1-2 0-16,1 2 0 0,2 3 0 16,-2-7 0-16,-1-4-1 15,-1 4 0-15,2 2 0 16,-2 2 0-16,4 8 2 16,-4-9-1-16,0-9-1 15,-1 7 2-15,-2-10 0 16,1 7 0-16,-2 0 0 15,0 0 0-15,0 0-1 16,0 0-1-16,0 0 1 16,0 1-1-16,1 2 1 0,-1-1-1 15,1 0 1-15,0-1-1 16,2 0 0-16,3 3 1 16,-1-1-1-16,1 1 0 15,2-2 0-15,-2 2 0 16,3 0-1-16,0 3 1 15,24 21-1-15,-23-25 1 16,-4-3 0-16,7 7-1 16,5-1 0-16,-4-1 1 15,9 7-2-15,-11-9 2 16,-1 2 0-16,2 2-1 16,-6-6 1-16,6 5 0 15,3 2 0-15,-3-1 0 16,1 3 0-16,-3-3 0 15,-8-3-1-15,6 0 0 16,-1 3 0-16,3-2 1 0,7 3 0 16,-8-2 0-16,-6-3 0 15,5 1 0-15,-4 0 1 16,5 2-1-16,4-1 1 16,-2 0 1-16,0-2-1 15,1 0 0-15,1 2 1 16,-3-2-2-16,0-1 1 0,1 3-1 15,-5-1 0-15,5 2 0 16,4 3 0-16,-3-2 0 16,3 0 0-16,0 0 0 15,-2-3 0-15,4 4 0 16,-2-5-1-16,5 4 1 16,-2-2-1-16,1 1 1 15,1 0 0-15,-4 2 0 16,-4-5 0-16,4 5-1 15,5 3 1-15,-9-5 0 16,17 7 0-16,-15-8-1 16,-3 0 0-16,8 4 0 15,-13-3 0-15,14 4 0 16,-2-5 0-16,1 3 1 16,3-3-1-16,2 4 1 0,0 5 0 15,-1-6 0-15,-2-1 0 16,0 1 0-16,-3-7 0 15,5 6 1-15,-1 2 0 16,3-1 0-16,-2 3 0 16,-6-3 0-16,10 5 0 15,-11-7 0-15,-1-1 0 16,-1 0-1-16,-3 0 1 16,-1 0 0-16,10 7-1 15,-7-6 0-15,-5-1 0 0,8 4 1 16,-10-7-1-16,8 10 1 15,1-2 0-15,-1 0 1 16,-2 0-1-16,-1-4-1 16,1 3 1-16,-1-2 0 15,3 0 0-15,-1 1 0 16,-1-2-1-16,0 0 0 16,2 3 0-16,0-3 1 15,1 2-1-15,2 0 1 16,0-1 0-16,1 1-1 15,-3 0 0-15,2 1 0 16,-1-3 0-16,7 2 0 16,-4-1 0-16,-7 1 0 15,-2-2 0-15,-2 0-1 16,11 4 1-16,-4-3 0 16,6 2 0-16,-14-1 1 0,-6-3-1 15,7 0 1-15,-3 0 1 16,3 1 1-16,4 4 2 15,-6-3-1-15,-7-5 1 16,3 1-2-16,-1-1 0 16,-2-2-1-16,0 0 0 0,0 0-1 15,0 0 0-15,0 0 0 16,0 0 0-16,0 0 0 16,0 0 0-16,4 2-1 15,1 0 0-15,2 2 0 16,4 2-2-16,25 18 1 15,-29-24 0-15,5 8 0 16,-2-6 0-16,2 0 1 16,2 7-1-16,-1-6 1 15,-2 7 0-15,0-3 0 16,-1 2 1-16,-1-2-1 16,1-7 1-16,-1 8 0 15,0-3 0-15,-1-3-1 16,0 1 0-16,-1 1 1 15,3-4 0-15,0 8 0 16,0 2 0-16,-1-6 0 0,-4 0 0 16,6 2-1-16,-5-5 0 15,4 7 0-15,7 3 0 16,-10-7-1-16,11 5 0 16,-5-4 1-16,0 2 0 15,-2-2 0-15,-8-1 1 16,6 1 0-16,-13-3 2 15,10 5-1-15,-1-1 0 16,-7-1-1-16,13 2 1 0,-9-4-1 16,-3-1 1-16,7 0-1 15,-6-2 0-15,0 0 0 16,0 0 1-16,0 0-1 16,0 0 0-16,0 0-1 15,0 0 0-15,0 0 0 16,1 1 0-16,5 5 0 15,-3-2 0-15,0 0 0 16,1 1 0-16,-2-2 1 16,1 1 0-16,0 1 0 15,1-1-1-15,0 0 0 16,-1 1 0-16,7-1 0 16,2 2 0-16,19 27-1 15,-17-26 0-15,-9-1 1 16,0-1 0-16,4 2 1 0,-4-3-1 15,3 4 1-15,3 2-1 16,-6-5 0-16,7 4 1 16,-4-5-1-16,-2-3 0 15,3 5 0-15,-2-4 0 16,1 2 0-16,3 4 0 16,-4-5 0-16,0 1 0 15,0-2 0-15,-2 2 1 0,4 2-1 16,3 5 1-16,-3-3-1 15,5 0 0-15,-3-4 0 16,-3 2 0-16,1-2 1 16,-5-4-1-16,4 5 1 15,-3-9-1-15,1 9 1 16,2 1-1-16,-2-2 0 16,1 2 1-16,-1-3-1 15,5 6 1-15,-3-2-1 16,-4-4 0-16,5 1 0 15,-8-6 0-15,5 4 0 16,9 5 0-16,-8-5 0 16,-2 4 0-16,8-2 0 15,-6 3 0-15,2-2 0 16,4 2 0-16,-7-3-1 16,4-2 0-16,-4 4 1 0,-6-3-1 15,4 2 1-15,-4 1 1 16,6-1 0-16,11 5 0 15,-7-2 0-15,4 3 0 16,-1-3-1-16,-13-5 0 16,9 2 0-16,-6-2-1 15,5 2 0-15,4 3 0 16,-3-2 1-16,9 3 0 16,-4-4 0-16,-4 2 0 0,4 0 0 15,-7-3 0-15,7 5 0 16,2 0 0-16,-2 0 0 15,2 2 0-15,-1-1 1 16,2 1-1-16,0-1 0 16,-1 0 0-16,5 0 0 15,2 0 0-15,0-2-1 16,-2 0 0-16,2 1 1 16,2 1-1-16,-3-1 1 15,5 3 0-15,-9-1 1 16,-1-2-1-16,-3 1 0 15,-6-1 0-15,10-3 0 16,-9 2 0-16,7-3 1 0,5 4-1 16,-8 1 1-1,1-6 0-15,0 4-1 0,-1-5 0 16,0 2 0-16,5 7 0 16,-4-10 1-16,0 1 1 15,1 5-1-15,-2-3 1 16,2 3 0-16,2-2-1 15,-2-2-1-15,-1-4 0 16,0 4 1-16,2 5-1 16,-2-3 1-16,-1-5-1 0,3 3 2 15,-1-4-1-15,2 2 0 16,-3 6 0-16,1-4 0 16,1 7 0-16,-10-3 0 15,5-2 0-15,-6-1 0 16,-1-4-1-16,7 2 0 15,5 5 0-15,-12-5 0 16,-2 2 1-16,3-3 0 16,-13-6-1-16,18 6 0 15,-4 0 1 1,-2-1-1-16,0 0 1 0,9 8-1 16,8 4 0-16,-8-5 0 15,-5-3 0-15,1-1 0 16,0 1 1-16,3 1-1 15,2 2 1-15,-5-4-1 0,1 2 1 16,-3-3 1 0,2 0-1-16,-3 0-1 0,0-3 1 15,0 3 0-15,1-1 0 16,2 2 0-16,0 0 1 16,2-2-1-16,-2-2 0 15,1 2-1-15,0-1 0 16,-4 0 0-16,4 3 1 0,-1-4 0 15,-1 3 0-15,-1-3 0 16,0 0-1-16,-1 2 1 16,-1-2 0-16,3 0 0 15,0 1-1-15,2-1 0 16,0 0 0-16,3 1 0 16,1-2 0-16,2 0 0 15,-3-1 0-15,2-3 0 16,-4 1 0-16,7-1-1 15,9 4 1-15,-9-5 0 16,0-2 0-16,-4 3 1 16,-4-6 0-16,6 3 0 15,3 3 0-15,-4-6 0 16,-5 1 1-16,5-1 0 16,-5-6 0-16,0 0 2 15,0-1-1-15,-5-3 1 0,1 2 1 16,-4-2 1-16,-4-4 1 15,-1 0 2-15,-6-1 0 16,-2 0 0-16,5 2-2 16,-5 3-1-16,-8-4 0 15,13 5 0-15,-13-2-1 16,6 2 1-16,3-1-1 16,-8 0 2-16,14 6-1 15,-9-4 1-15,3 4 0 0,-14-8-2 16,-9-3 1-16,4 4-3 15,-1-1 0-15,6 10-1 16,4-5 0-16,2 4 0 16,-1-1 1-16,2-1-1 15,3 3 0-15,-1-2 0 16,3 6-1-16,-3-5 0 16,-1 3 1-16,3-1 1 15,-2-4-1-15,3 2 0 16,-4-1 0-16,1 1 2 15,0 1 1-15,0 1 5 16,6 0 0-16,-5 0 1 16,-5 0-1-16,5-1-2 15,-14 0-2-15,15-1-1 16,4 0-2-16,-6 0 1 0,4-2 0 16,-14 1-2-16,-7-4 1 15,-1 4 0-15,2-2 0 16,2 4 1-16,5 0 0 15,2-2-2-15,2 6 0 16,-1-6 0-16,1 5-1 16,-3-2 1-16,0-2 0 0,0 2 1 15,4 1-1-15,-3-1 1 16,-2-4-1-16,3 2-1 16,-5-8 0-16,9 5 0 15,-7-1 0-15,2 2 2 16,-2 1 0-16,-4-1 1 15,4 1 0-15,-5 0 0 16,1 0 0-16,-2-3-1 16,2 1-1-16,2-4 0 15,-4 0 0-15,4 1 0 16,-2-4 1-16,-1 4-2 16,3 4 1-16,-7-7 0 15,8 10-1-15,-5-5 1 16,2-3 0-16,8 7 0 15,-5-2 0-15,-1-1 0 16,4 7 0-16,-9-5-1 0,4-5 1 16,0 1-1-16,-3-3 1 15,5 2 2-15,-4-1 1 16,5 2 1-16,3 0 1 16,0 1-2-16,3 1 1 15,-3-2-1-15,-6-6 1 16,4 4 0-16,4 4 1 15,-7-5-1-15,10 10-1 0,-7-3 0 16,-3 1-1-16,0 3 0 16,-7-4-1-16,0 0 0 15,-3-4 1-15,6 6-2 16,3 2 2-16,2 1-2 16,0-4 0-16,0 2 0 15,-1-1 0-15,2-2-2 16,1 7 1-16,0-7-1 15,-1-1 1-15,3 3 0 16,3 1-1-16,-1-1 2 16,-1 1-1-16,7-3 0 15,-2 1 0-15,-5 2 0 16,1 1-1-16,-8 0 1 16,-1-1-1-16,5-1 1 15,-3-2 0-15,3 2 0 16,0-4 0-16,1 4-1 0,1-1 0 15,-1-2 1 1,1 5 0-16,-2-2 0 0,-1 0 0 16,2 1 0-16,-2 0 0 15,2-1 0-15,4 5-1 16,-4-3 1-16,6 2 0 16,-9-2-1-16,2-4 2 15,-4 2-1-15,-8-4 0 16,3 4 1-16,-6-3-2 0,6 2 1 15,2 1-1-15,4 0 0 16,-1 1 0-16,0-1 1 16,1 0-1-16,2-2 1 15,4 4-1-15,-4-3 1 16,0 1 0-16,4 1 0 16,-4-4-1-16,5 3 1 15,7 1-1-15,-10-2 0 16,7 3 0-16,-12-2 0 15,-9-2 0-15,1 0 1 16,-7 0-1-16,8-1 1 16,3-1-1-16,4 5 1 15,-1-3 0-15,4 5-1 16,-2-1 0-16,-1-5 0 0,6 6 0 16,-3-4 1-1,0 1-1-15,-5-2 0 0,1-6 0 16,6 7 0-16,2 0 0 15,-6 1 1-15,-9-5 0 16,-3 1-1-16,1-4 0 16,3 0 0-16,4 4 0 15,0-2 0-15,-2 0 0 16,3 3 0-16,0-2 0 0,4-1 0 16,-3-2 0-16,1 1 1 15,3-2-1-15,-5 4 1 16,5-1-1-16,-4 0 0 15,-2 3 0-15,-3 0 0 16,2 5 1-16,-1-4 0 16,1 3 0-16,6-1-1 15,-1-1 0-15,2 1 0 16,1-1-1-16,1 1 1 16,0-3 0-16,1 2 0 15,1 2 0-15,3-1-1 16,5 2 1-16,-1 0 0 15,-8 0 0-15,3 2 0 16,-5-3 0-16,4 1 0 16,10 0 0-16,-4-3 1 15,1 1-1-15,-6 1 0 0,-5 0 0 16,-2 1 0-16,-1-3 0 16,6 2-1-16,6 3 0 15,2-1 0-15,0 3 0 16,3 2 1-16,-1-2-1 15,1 2 1-15,0 0 1 16,-2 0-1-16,2-2 0 0,-1 2 0 16,2 3 0-16,-2-4 0 15,2 6-1-15,-1-5 1 16,-2-2-1-16,1 2 1 16,-3-6 0-16,2 6 0 15,0 1 0-15,1-1 0 16,0 2 0-16,3 1 0 15,-3-1-2-15,1 0 1 16,5 5 0-16,-2-4 1 16,2 2 0-16,-3-3 0 15,-5-2 0-15,0 2 1 16,-4-7-1-16,7 5 0 16,-6-2 1-16,4 0-1 15,9 10-1-15,-6-1-1 16,9-1-1-16,-3 0-1 0,-10-6 0 15,7 4-2-15,-1 0-1 16,3 1 0-16,7 7-1 16,-13-12 0-16,14 9-2 15,-4-2-49-15,-8-4-47 16,15 10-123-16,-10-6-81 16,8 10 191-16</inkml:trace>
  <inkml:trace contextRef="#ctx0" brushRef="#br0" timeOffset="59649.75">4781 9229 349 0,'0'-1'238'16,"-1"0"-22"-16,0 0-22 16,0-1-19-16,0 1-49 15,0 0-24-15,0 0-41 16,0 0-17-16,0 0-19 16,0 0-6-16,0 1-8 15,-1 0-2-15,0 3-1 16,-4 20 0-16,-11 23-1 15,13-16 3-15,-4-5 9 0,-3-6 4 16,4 8 5-16,-4-7 0 16,5 5-10-16,3 5-3 15,1-2-6-15,0-1-4 16,2-1-4-16,0-3 1 16,0 0-1-16,2 4 1 15,-2-6-1-15,0-2 2 16,0 6-1-16,0-3-1 0,0 8 1 15,0 4-1-15,0-6 1 16,-1-1 2-16,3-2 0 16,1-1-1-16,3-6 2 15,0 2 1-15,1-5 7 16,-2-2 6-16,3 0 8 16,2-1 0-16,2-2 1 15,0-1-2-15,1 0-5 16,3-1-2-16,2-4-5 15,0 1-3-15,7-5-1 16,0-2 0-16,3 0-1 16,1-3-2-16,-3-2 1 15,2 0 2-15,-7-5 8 16,1-2 4-16,-2-2 4 16,-11-3 2-16,9 3-2 0,-1-3-1 15,-2 2-2-15,4-2-1 16,-4 2-3-1,2 2 0-15,-2-1-2 0,2 2 1 16,-3-6-4-16,2 3-1 16,-1-2 1-16,-2-3-3 15,4 7-2-15,-2 2-1 16,1-1-4-16,5 5 0 16,-1-3-1-16,1-5 0 0,5 3-1 15,-3 0 1-15,-3-5 0 16,-4-2 1-16,2 0 0 15,2 0 2-15,4 0 2 16,2 2 0-16,-8 2 1 16,3 0 0-16,-3-1-2 15,0-3 0-15,5 2-2 16,-3 1 1-16,2 0-1 16,1-2 1-16,-1 2 1 15,0-2 1-15,1 1 5 16,1 4 1-16,3-2 3 15,0-5 0-15,7 2-4 16,-4 0-3-16,-3-2-2 16,1 4-2-16,-9-5-1 15,4 1-2-15,3 1 0 16,-3 1-1-16,1 2 1 16,-1 0-1-16,0 1-1 0,0 1 0 15,1 1 0-15,0 1 0 16,0-2 1-16,2 3-1 15,2-3 2-15,4 5 0 16,1-3-1-16,-1-1 1 16,-1 3-1-16,0 5 1 15,-5-2 2-15,-1 5 0 16,-6 1 2-16,-10-9-1 0,8 10-1 16,-10-10-1-16,9 7-1 15,2 0-1-15,-3 0 1 16,7 6-1-16,-4-4 0 15,3 2-1-15,0-2 0 16,-2-3-1-16,3 0 1 16,1 1 0-16,4-2-1 15,2 5 1-15,6-1 0 16,0 0-1-16,2-1 1 16,-6-5 0-16,-1 4-1 15,-9-3 0-15,6 4 0 16,7 4 0-16,-3-2 0 15,9 1 0-15,-2-3 0 16,-3-2 0-16,2 6 0 16,3 1 1-16,-1 1-1 0,3 5 0 15,-4-4 0-15,2-1 0 16,-5 1 0-16,-6 0 0 16,4-3 0-16,-1 1 1 15,-3-1 1-15,5 0-1 16,-4 1 1-16,-1-2 0 15,-3 2 1-15,0 1-1 16,-1 3 0-16,0 2 0 0,-1-5 1 16,6 5-1-16,1-6 0 15,-2 2 0-15,0-2 0 16,3 1 0-16,-10-2-1 16,-8-2 0-1,-1 0 0-15,14 2 0 0,-5-5 0 16,4 5 1-16,-1 0 0 15,-5-1 0-15,3 1 0 16,-1 0-1-16,1 4 1 16,2 6-1-16,0-8-1 15,4 1 1-15,3-4 0 16,3 0 0-16,6 4 0 16,-4-4-1-16,-3 4 1 15,-2-3-1-15,-2 0 1 16,-1-1 0-16,4 0 0 0,-1 2 1 15,-1-2-2-15,2 6 1 16,-1-5 0-16,-1-5 0 16,1 6 0-16,-5-7-1 15,4 8 1-15,1-1 0 16,2 0-1-16,6 12 1 16,-9-15 0-16,-3 3 0 15,-4-3 0-15,-5-9 0 16,6 8 0-16,-2-5 0 0,4 6 0 15,7 2 0-15,-4 0 0 16,5 3 0-16,-1-6 0 16,0 1 0-16,5 0 0 15,-4-9 0-15,3 11-1 16,-4-7 2-16,-7 2 0 16,1 1 2-16,-7-3 0 15,2-2 2-15,-2-2 1 16,0 0-1-16,-2-2 1 15,-2 1 0-15,0 1-1 16,-3-2-1-16,1 2 0 16,0-1 0-16,-2 2 0 15,1 0 0-15,-2 0 3 16,-1-1 2-16,-3 1 7 0,-3-1 7 16,-1-4 20-1,-3-4 2-15,-2 2-2 0,0 1-5 16,-4 0-20-16,1 2-5 15,-3-5-3-15,3 5-1 16,-4 0 0-16,0-1 1 16,-5 0 0-16,-4-9-2 15,1 2 0-15,-5-3-2 0,0 1-4 16,6 4 1-16,-4-4-2 16,5 1 1-16,-2-2 0 15,5 1-2-15,-3 2 1 16,0 0-1-16,1 3-1 15,-12-2 0-15,8 2 1 16,-9 3-1-16,-2 1 2 16,3 2 0-16,-7-2-1 15,5 3 1-15,2-2 0 16,-3-5-1-16,2 9 2 16,-1-8 0-16,-1 2-1 15,-2 1 0-15,-4-1-1 16,7 11 1-16,-7 0 0 15,5-3-1-15,1 1 1 16,-10-8 0-16,4 10-1 16,-1 4 2-16,-7-6 0 0,4 3 0 15,-5-6-1-15,-2 0 1 16,0 1 0-16,-1-1-1 16,2 2 0-16,9-2 0 15,-10 2 0-15,7 3 0 16,-14-5-1-16,-11 0 1 15,6 1 0-15,-5 0 0 16,9 1-1-16,-7-2 1 0,7 2 0 16,3 0 0-1,6 2 0-15,2-1 0 0,-11 1-1 16,2 0-1-16,-6 2 1 16,4 1 1-16,8-4-1 15,0 0 1-15,3-1-2 16,0-2 1-16,0 4-1 15,1 2 0-15,-8 4-1 16,0 1-1-16,3 1 1 16,-4 1-1-16,11 3 2 15,1 1 0-15,1-1-1 16,0-2 1-16,4 0-1 16,0 0 0-16,8 1 0 15,-2 0 0-15,0 3-1 16,4-1 1-16,-14 3 0 15,-1-1-1-15,-8 4-1 16,-4 3-1-16,6 1 1 0,4-1 1 16,2 1 1-16,5-2 0 15,0 3 1-15,-5-3 0 16,6-1 1-16,-5-2-1 16,-4 0 0-16,1 4-1 15,-9-3 0-15,-2-2 1 16,9 4-1-16,4 7 1 0,-1-5 0 15,4 9 0-15,-6-9-1 16,6-3 0-16,4 7-3 16,-3-4 0-16,-1 3 0 15,-9 0 0-15,2 1 1 16,-4-2 2-16,9 2 0 16,5 1-1-16,1 0 0 15,1 6-1-15,-2-5 0 16,-2-4 1-16,4 4 0 15,-4-6 0-15,10 3 1 16,1 2 1-16,4-3 0 16,6 1-1-16,-6-6 0 15,-4 1 0-15,-7 2-1 16,-4-2 0-16,2 6 0 16,7-1-2-16,5-1 1 0,1 1 2 15,1-3-1 1,-1 1 2-16,2-2-1 0,1 4 1 15,0 1 0-15,-2 1-1 16,1 0-1-16,2 3 0 16,-2-4 0-16,3 2-1 15,1-5 1-15,-5-2 0 16,5 0 0-16,5 4 0 16,-4-2-1-16,7 4 0 0,-3-3 0 15,-7-5 1-15,7 6 0 16,-3-4 1-16,-1 2 0 15,3-1 0-15,2 0 0 16,-7-1 1-16,7 3 0 16,-2-3 1-16,-4-3-1 15,2-3 1-15,1-4-33 16,0-3-34-16,9-1-103 16,-1-2-72-16,8 0-107 15,-6-1 200-15</inkml:trace>
  <inkml:trace contextRef="#ctx0" brushRef="#br0" timeOffset="64132.52">4801 10522 268 0,'0'0'273'15,"0"0"30"-15,0 0-47 16,0 0-47-16,0 0-87 16,-1 0-28-16,0 0-28 15,0 0-10-15,0 0-11 16,0 0-7-16,0 0-12 16,0 0-5-16,-3 6-6 15,-3 9-2-15,-33 24 0 16,31-20-1-16,1-2-3 15,-2-3-3-15,1 8-4 16,0 5 0-16,1-2-1 16,1 7-1-16,1-4 0 15,-2-6 0-15,4 6-1 0,-2-2-1 16,5-1 2-16,-1-1 6 16,0 1 3-16,4 1 1 15,-2 1-1-15,3 2-3 16,-1-4-2-16,-2-6 0 15,4 4-3-15,1-2-1 0,1 1 0 16,5 4 0 0,-1-7 1-16,0-6 4 0,3 2 2 15,2 1 2-15,2 1-2 16,-1 6-2-16,4-7-3 16,-4-3 1-16,3-2 0 15,5-2 0-15,-4-4 3 16,-7-1 5-16,5-2 10 15,-5-3 5-15,4 1 2 16,4-3-2-16,-7-3-7 16,11 6-4-16,-14-5-4 15,8 3-3-15,0-3-2 16,-13-2-1-16,12 3 0 16,-6-1 1-16,3-3 0 15,-3-2 2-15,5-2 4 16,1 2 4-16,-1 0 6 0,1 5 2 15,-1-6-2 1,-3-1-4-16,1 0-5 0,-1-3-1 16,3 3-2-16,-2 0 0 15,-1-2-1-15,1-1 0 16,1 1 6-16,-2-6 4 16,9 0 4-16,-2-4 0 15,3 1-4-15,5 3-6 16,-5 0-4-16,-2 1-4 15,-3 2-2-15,-6-2 0 0,5 2-2 16,5 0 0-16,2-1 0 16,8-3 1-16,-1-4 0 15,5 2 1-15,-4-3 2 16,3 7 1-16,-2-5 0 16,-2-5 2-16,7 8-2 15,-9-7-2-15,6 9 0 16,1 4-2-16,-6-3 0 15,9 1 2-15,-9-4-1 16,-1-2 0-16,1-1 1 16,-1 4-2-16,1-1 1 15,-4 2 0-15,0 3-1 16,0 0 1-16,-2 2-2 16,2-2 0-16,1 3 0 0,4 5 0 15,-2-2 0-15,4 2-1 16,-7 1 1-16,-3-2-1 15,-6-5 1-15,-3 7-1 32,-7 4 0-32,-1-1 0 0,28-9 0 0,-1-1 1 15,12 8 0-15,-17-3 1 16,-3 1-1-16,1 1 1 0,4 0-1 16,4 7 1-16,1-8-1 15,1 6 0-15,0-5 0 16,-1-2-1-16,-1 7 0 15,-8-6 0-15,0 0 0 16,-6-4 0-16,3 3 0 16,8-1 0-16,0 3 2 15,7 5 0-15,-7-7 0 16,1 3 0-16,-1 2 0 16,-1-4 0-16,7 4-1 15,2 3 0-15,-5-6 0 16,1 3 0-16,-7 0-1 15,-4-2 1-15,2 3 0 16,0-4-1-16,0 1 2 16,3 1 0-16,-2 0 1 0,-1 0 1 15,2 2-2-15,-3 1 0 16,1-1-2-16,1-1 0 16,1 2 0-16,9 2 0 15,-8-2 0-15,6 2 0 16,-5-2 0-16,-11 0 0 15,6 2 0-15,-8-1 0 16,7 1 1-16,9 3-1 16,-5-3 0-16,9 2 1 0,-6-1-1 15,-3-2 1-15,1 1 1 16,-1-1 0-16,2 0-1 16,5 1 0-16,-3 0-1 15,4 0 0-15,-3 0 1 16,-9 0 0-16,2-2 0 15,-1 1-1-15,-1-3 1 16,4 1-1-16,1-1 1 16,-2 0-1-16,3 3 0 15,2 1 1-15,2 1-1 16,0 3 0-16,2-3 0 16,0-1 1-16,1 0 1 15,2-3 0-15,-5 0 1 16,-4 1 0-16,-3-3-1 15,-2 0 0-15,2 2 0 16,5-2 0-16,-4 2-1 0,-4 2 0 16,2-2 1-16,-8-2-1 15,4 1 2-15,-2-2 0 16,-1 0 0-16,6 2 1 16,-5-1-1-16,1 1 0 15,2 0-1-15,-6-2 0 16,3 1-1-16,1 0 1 0,-4-1-1 15,5 2 2-15,-9-1-1 16,-2 0 2-16,1-1 2 16,-6-3-1-16,2-2 4 15,5 0 0-15,-5 0 0 16,3 0-1-16,-4 3-3 16,-1 2-1-16,3-1-1 15,-3 4 0-15,1-1 0 16,-2-1 1-16,-2 3 4 15,0-3 3-15,-1-2 7 16,-1 4 2-16,-3-8 2 16,2 3-1-16,-1-3-3 15,-9-9 0-15,7 7-5 16,1 2-2-16,-1-2-4 16,4 6-1-16,-2-6-3 0,-2 0 0 15,-1 2 0-15,3 3-1 16,-1-1 3-16,-1-2 1 15,-2-1 1-15,-1-2 1 16,-5 1-3-16,6-4 0 16,-1 1-2-16,-3-3 0 15,7 2 1-15,2 1-1 16,-2 2 1-16,-1-1 1 16,-2 0 1-16,-10-1 1 15,4 1 1-15,-1-1 0 0,4-1-2 16,-4 0 0-16,4 0-2 15,4-1-1-15,-4 2-2 16,4 3 1-16,2 5 0 16,-6 0-1-16,-10-2 2 15,1 0 1-15,-12-2 4 16,2-4 3-16,2 6 2 16,-5-3-1-16,1 1 2 15,-1 2-3-15,2-3 0 16,-1 2-1-16,-2-5 1 15,0 1 2-15,-5-2 1 16,-2 2 1-16,5 1 0 16,-7-2-2-16,7 2-1 15,-1-1-2-15,-5 2-3 16,6 3-1-16,-5 0-2 16,-4-1-1-16,4 1-1 0,0 1 0 15,-4 2-2-15,8 3 0 16,-6 2-1-16,-5-3 0 15,5 4 1-15,8-3 0 16,-11 2 1-16,-1 0 1 16,-3 0-1-16,-12 0 0 15,10 2-1-15,1-2 0 0,2 5 0 16,4 0-1-16,1 0 1 16,4 3 0-16,-1-4 1 15,-12-1-1-15,-1 2 1 16,-6-1 0-16,0 3-1 15,6 0 0-15,1 2 0 16,-1 1-1-16,5-2-1 16,0 2 1-16,3-2 1 15,5 2 0-15,-14 0 0 16,2-1 1-16,-4 2-1 16,-6-1 1-16,11 0-1 15,1 1 0-15,1 3-1 16,5-1-1-16,1 2 1 15,-6-2 0-15,-7 5-1 0,-8-4 1 16,-5 2 0-16,4 6-1 16,5-4 1-16,2-1-1 15,7 3 1-15,-6-7 0 16,7 5 0-16,-3 4 0 16,-11-1 0-16,6 3-1 15,-9-2-1-15,6 2 1 16,6 4-1-16,-2-3 2 15,13 3-1-15,8-1 1 0,-8-2-1 16,2-1 1-16,-7 3-1 16,-8-3-1-16,13 5 1 15,1-3 0-15,1 0 1 16,3 4 1-16,-3-5 0 16,2 5 0-16,-6-4-1 15,0-4 1-15,9 4-1 16,4 1-1-16,-4 4-1 15,1 5 0-15,-6-5 0 16,-4-1 0-16,15-2 2 16,0-3-1-16,6 1 0 15,-1-3 0-15,4 0-1 16,0 4 0-16,3-4-1 16,0 0 0-16,-1 1 1 15,3-4 0-15,-2 2 3 16,-3-2 0-16,7 4 1 0,-3 0 0 15,1 0 1-15,-2-1-2 16,-1-2 1-16,-1 0-1 16,1 2 1-16,14 2-1 15,-9-5-1-15,-3 1 0 16,0-1 0-16,-4 0 0 16,-1 2-1-16,8 3-1 15,-2-2-1-15,3-4 1 16,2 1-1-16,5-4 1 0,0-3-15 15,1-5-22-15,2 0-54 16,0-6-27-16,1 1-38 16,0-1-8-16,0 0-25 15,0 0-7-15,4 10-11 16,2-6-11-16,6 14-84 16,19 28 195-16</inkml:trace>
  <inkml:trace contextRef="#ctx0" brushRef="#br0" timeOffset="77063.91">5053 7948 193 0,'-1'-1'174'16,"0"0"21"-16,0-4-25 0,-3-1-12 16,2 0-21-16,-2-5-8 15,3 9-1-15,-1-3-4 16,-1 0-8-16,2 3-8 16,0 0-19-16,0 1-14 15,0 0-28-15,0 0-8 16,-5-3-11-16,1 1 0 15,-3 0 1-15,-11-4-1 16,-23-2 2-16,22 9 0 0,4 3 2 16,5 6-1-16,-11-2-7 15,-4-2-5-15,1 3-8 16,2 5-3-16,3-3-3 16,3 2 0-16,-1-2 1 15,1-2-1-15,1 3-1 16,2 1 0-16,-2-1-2 15,0-4-1-15,2 6-1 16,-5-7 0-16,8 10-2 16,0 1 0-16,2-3 1 15,6 6 0-15,-3-10 1 16,0-2 0-16,3 1 2 16,2-1 1-16,0-2 2 15,2 4-1-15,0-1-1 16,-1 2-1-16,-2 0 0 15,-8-2 0-15,7 1-1 0,0 0-1 16,3-1 0-16,7 1 0 16,-5 0 0-16,0-1 1 15,-2 4 1-15,1-2 0 16,-1 2 1-16,-2-3 1 16,4 4-2-16,-4-3 1 15,4 1-1-15,5 6-2 0,-6-7 1 16,7 5 0-16,-3-10 0 15,-2 1 0-15,3-1 2 16,-3 1-1-16,-1 3 0 16,1-5 0-16,1 5-1 15,1 2 0-15,1-3 1 16,-2-3-1-16,1 1 0 16,-2-2 1-16,2 1-1 15,1 2 1-15,-1-2 0 16,1 2 0-16,-1-4 0 15,3 6 1-15,-4-5-1 16,1-2 1-16,0 2-1 16,0 1 0-16,1 0-1 15,0 0-1-15,1 0 1 16,2 0-1-16,0-1 1 16,3 1 0-16,-2-1 1 0,-3 1-1 15,2 0 1-15,0 2-1 16,0 0 0-16,3-1 0 15,-2-2 0-15,4 1 0 16,-4 1 0-16,-5-3 0 16,8 5 0-16,-7-2 0 15,8 2 0-15,2 5 0 0,-7-6-1 16,7 2 0 0,-10-1 1-16,4-2-1 15,-1 1 1-15,3 0 0 0,-1 0 0 16,-10-3 0-16,10 6-1 15,-10-4 1-15,8 1-1 16,8 4 0-16,-11-7 1 16,12 11-1-16,-5-5 1 15,0 0 0-15,4 2-1 16,-13-9 1-16,4 3-1 16,2 4 0-16,0-2 1 15,3 5-1-15,-2-5 0 16,-2-5 0-16,0 6 1 15,3-2-1-15,0 2 1 16,-3-3-1-16,2 5 0 16,-3-2 1-16,3 6-1 15,1-3 1-15,-1-2-1 0,3 2 0 16,-2-3 0-16,0 2 0 16,0-1 0-16,-3-3 1 15,5 3 0-15,0 0 0 16,1 0-1-16,3 0 0 15,-4 0 1-15,-3-2-1 16,5 2 0-16,-6-1 1 0,3 2-1 16,8 1 0-1,-7 0 0-15,8 1 0 0,-10-3 1 16,-1 5-1-16,-5-3 1 16,5 2-1-16,0 3 1 15,3 1-1-15,2-2 0 16,-14-12 0-16,16 9 0 15,-3 2 0-15,3-2 0 16,5 5 0-16,-7-1 0 16,-2-6 0-16,2 8 0 15,2 4 1-15,-2-2 0 16,0 0-1-16,1 0 0 16,2-1 0-16,-2-2 0 15,2 1 0-15,1 1 0 16,1 2 1-16,-2 1-1 15,-1 1 1-15,1 0 0 0,-8-5-1 16,6 4 1 0,0 1-1-16,-7-5 0 0,11 5 1 15,-8-5-1-15,-12-11 1 16,6 11 0-16,-8-4 0 16,1 1 0-16,9 7-1 15,-4-6 1-15,-1 0 0 16,2-1-1-16,1 1 1 0,-3-1 0 15,2-2-1-15,-6 2 1 16,6-2 0-16,-3 0-1 16,-2 2 1-16,10-1-1 15,-8 1 0-15,5-3 0 16,1 2 1-16,-5 1-1 16,2-1 0-16,0 4 1 15,3 3-1-15,-4-5 0 16,2 4 0-16,-1-5 0 15,1 0 0-15,-2 2 0 16,2-6 0-16,0 8 0 16,-2-7 0-16,2 5 1 15,-2-1 0-15,2 2-1 16,-1 2 0-16,2 0 0 16,1 0 0-16,-2 1 0 15,3 0 0-15,-3-3 0 0,-3 0 0 16,3 1 0-16,-1 3 0 15,2 1 0-15,3 6 0 16,-2-6 0-16,-1-2 0 16,3 3 0-16,-1-3 0 15,1 5 0-15,0-3 0 16,1-2 0-16,1 2 0 16,0 2 0-16,4 0 0 0,-5-3 0 15,-4-3 0-15,3-2 0 16,-4 3 0-16,6 1 0 15,4-1 0-15,-3 3 1 16,5 1 0-16,-6 0-1 16,-7-3 0-16,0-1 0 15,-2-3 0-15,4 1 0 16,10 8 0-16,-2-5 1 16,-2 2 0-16,0 0 0 15,-5-6 0-15,2 3 0 16,-1 0 0-16,2-2 1 15,0 0-2-15,3-3 0 16,2 0 0-16,0-3 0 16,3 1-1-16,-3-2 1 15,3 3 0-15,-1-1 0 16,0 2 2-16,2-3-1 0,1-1 0 16,1-5-1-16,-3-4 0 15,6 6 0-15,0-2 0 16,-3 2 1-16,-1 4 1 15,-5-5-1-15,-11-2 1 16,4 4-1-16,2-5 0 0,-3 3 0 16,1-2-1-1,1 0 0-15,8 6-1 16,0-4 1-16,-1-4 0 0,-2-2 2 16,-2-3-1-16,3 2 0 15,2 8 0-15,-1-5 0 16,2-1 0-16,-1 6 0 15,-1-4 0-15,-1 1-1 16,1 1 0-16,0-4 1 16,2-3-1-16,3 4 1 15,-1-3 0-15,4 2 0 16,2 1 0-16,-3-1 1 16,-6 1 0-16,-1-1-1 15,3 3-1-15,-7-2 1 16,11 1 0-16,-4-2 1 15,-2 0-1-15,4-2 0 0,-1 1-1 16,-2-2 1-16,3 2 1 16,-3 0-1-16,0-1 1 15,-1 0-1-15,-2 0 0 16,2 1 1-16,0-3-1 16,2 2 1-16,2 0 1 15,-1-2 0-15,4 2 1 16,-3-2 2-16,0-1 2 15,-3 0 2-15,-4-1 1 0,1 0 1 16,-2 1-2-16,-1 0-3 16,-6-1-1-16,4 1-2 15,-3 0-1-15,5-1 0 16,6 3 0-16,-4-2-1 16,3-2-1-16,-4 1 1 15,-1-3 0-15,3 2 0 16,1 0 0-16,4 1-1 15,0 0 0-15,1 2 0 16,1-2 0-16,-2 1-1 16,2 0 1-16,7 0-1 15,0 1 0-15,3 0 1 16,6 1-1-16,-10-1 1 16,-3 1 1-16,2-1-1 15,-5 0-1-15,5 0 0 16,-3-4 0-16,5 4 0 0,-2 2-1 15,-2-2 1-15,8 4 0 16,-4-3 1-16,-1-1-1 16,8 3 1-16,-1 1-1 15,-1-4 1-15,1 0 0 16,-2 0-1-16,-9-6 1 16,2 4 0-16,0 1-1 0,-5-2 1 15,5 0-1-15,-2-1 1 16,-1-6-1-16,2 5 1 15,3 0-1-15,-3-2 0 16,1 3 1-16,0-3 0 16,3 1-1-16,1 1 0 15,2-1 0-15,-5 0 0 16,-3-5 0-16,-6-1 0 16,2 2 0-16,2 2 1 15,-4-5 0-15,6 6 0 16,-4 0 1-16,-3-3 0 15,3 8 0-15,-6-6 1 16,-5-4-1-16,2 5 1 16,-2-2-1-16,-2 1 2 15,-1-3 0-15,1 3 0 16,0 7-1-16,1-6-1 16,1 0 0-16,0-4-1 0,2-1 0 15,-2 0 0-15,2 6 1 16,-3-3 1-16,-2-3 0 15,-1-2 2-15,-1-2-1 16,0-2 1-16,-1-2 0 16,3-1-2-16,0-3 1 15,1 3-2-15,7 2 0 16,-6 1 0-16,0 1-1 0,-2-2 1 16,-1 2 0-16,1-1 0 15,0-2 1-15,-2-1 0 16,2-2 0-16,-1-4 1 15,4 3-1-15,-5-4 2 16,-10-5 1-16,2 11 3 16,1-2 4-16,-3 9 9 15,9 1 8-15,-11-1 10 16,-8-1 2-16,-1 2-3 16,-5 1-6-16,2-3-10 15,-1 1-4-15,2-2-8 16,-1-2-2-16,3 0-4 15,3 4 0-15,-3-1 4 16,0 4 3-16,-1 0 6 16,-4-2 1-16,1 10-1 0,-4-6-3 15,-3 7-5-15,1 2-2 16,-2-9-1-16,3 3-1 16,-9-6 0-16,2 0 0 15,-4 5-2-15,-2-2 1 16,-1 8-3-16,-5-5 1 15,-3 3-1-15,1 7 0 16,0-3 1-16,1 6-1 0,2-2 1 16,3-4 0-16,3 0-1 15,-10-7 0-15,9 1 0 16,-9-2-1-16,-1 3 1 16,10 3 0-16,-11 2 0 15,5 9 0-15,-2-9-1 16,3 6 1-16,1-6-1 15,-1-5 0-15,8 4 1 16,4-3-1-16,-1-4 2 16,-2-2 0-16,-1 7-1 15,-5-2 1-15,3 4 0 16,3-3-1-16,2-1 3 16,-2-4-1-16,5 2 2 15,3 9-1-15,-5-5 0 16,4 3 0-16,2-1-1 15,2-2 1-15,2 0-2 0,5 0 1 16,-3 2-2-16,-4-4 0 16,0 1-1-16,13 5-1 15,-11-3 0-15,8 2 0 16,0 1 1-16,-21-4 0 16,11 3 1-16,-6 0-1 15,0 0 1-15,5 3-1 0,0-1 1 16,0-4-1-1,0 2 0-15,2 0 1 0,-2-1-1 16,-1-1 1-16,-1 2 0 16,-2-2-1-16,-1 3 1 15,10 7 0-15,-4-6 0 16,4 1-1-16,-9-7 1 16,-3 0 0-16,1-2-1 15,-8-4 0-15,11 8 0 16,-5-5 0-16,1 3 1 15,6 1-1-15,0-3 0 16,-2-1 0-16,1 2 0 16,-1-3 0-16,4 2 0 15,4 1-1-15,2-1 0 16,2-2-1-16,1-1 0 16,2 1 1-16,-5-3 0 0,5 2-1 15,-2-1 1 1,-7-1 0-16,14 2 0 0,-8-1 0 15,2 1 1-15,12 3-1 16,-7-4 0-16,-1 0 0 16,2 2 0-16,-3-3 0 15,-4 1-1-15,9 0-1 16,-7-2 0-16,2 2 0 0,1-1 2 16,-10-3 0-16,9 4 0 15,-3 2 1-15,0-3 0 16,6 6 0-16,-4-3 0 15,-7-9-1-15,9 6 0 16,-4-3-1-16,0 3-1 16,5 5 2-16,-3-6 0 15,-1 0-1-15,4-2 1 16,-2-5 0-16,0 6 0 16,0-2 0-16,2 2 1 15,-2-2-1-15,2 2 1 16,1 3-1-16,-1-3 1 15,-1 3-1-15,2 0 1 16,-2-3 0-16,1 0-1 16,-1 2 2-16,0-2-2 15,-2-2 0-15,3 0-2 0,-1-2 0 16,0-1 1-16,3-1 0 16,-3-1 1-16,-2-1 1 15,1 2 0-15,0 1 0 16,1 2 0-16,-2-1 1 15,-1 1-2-15,-4-6 0 16,5 5 0-16,-2-4 0 16,2 1 1-16,6 5-1 0,-7-6 1 15,3 2-1-15,-1 1 0 16,3 0 1-16,-5 0-1 16,-3-2 0-16,-3 0 0 15,2-1 0-15,2 1 0 16,6 0 0-16,-3-3 0 15,-3 0 0-15,-2-1 0 16,-4 2 0-16,4 2 0 16,-1-6 0-16,2 5 1 15,-2-3-1-15,1 4 0 16,0 7 0-16,2-6 0 16,5 2 0-16,-2-6 0 15,-1 1 0-15,0 1 0 16,-1 2 0-16,-2-3 0 0,-1 0 1 15,1 1 0 1,-5-1 0-16,7 7-1 0,3-2 0 16,-2 0-1-16,0-4 0 15,1 0 1-15,-3 0-1 16,0-1 1-16,6 2 0 16,-4 1 1-16,8 4 0 15,-7-3 1-15,0 4-1 16,2-1-1-16,-11-8 0 15,11 6 0-15,-1 0 0 16,-7-7 0-16,5 3 0 0,-7-2 0 16,-7-5 0-16,7 7 1 15,-3 0 0-15,2 1 0 16,3 1-1-16,0 2 1 16,0-3-1-16,2 2 0 15,-1 0 0-15,1-3 0 16,0-2 0-16,0 4 0 15,-3-9 0-15,2 7 0 16,3 9 1 0,6 6-1-16,1 0 1 0,-21-20-1 15,3 5 0-15,1-6 0 16,9 10-1-16,0-3 1 16,-5-2 0-16,3 5 0 15,-2-1 0-15,5 2 2 16,5 3-1-16,-4-1 0 0,7-1-1 15,-10 0 0-15,-6 0 0 16,1 0 0-16,-9-2 0 16,9 2-1-16,0 1 1 15,0 3-1-15,0-1 1 16,1 4 0-16,1-2-2 16,1 5 1-16,4 3 0 0,0-4-1 15,2 3 1-15,-1-3 0 16,3 0 1-16,-1 0-1 15,-1-1 1-15,-1 2-1 16,0 2-1-16,1 0-2 16,-2-2-1-16,4 5 0 15,0 0 1-15,2 0 0 16,0-1-1-16,0-1 0 16,2 1-2-16,0 0-18 15,5 9-9-15,-2-8-34 16,-2 0-31-16,0 1-70 15,2-1-50-15,0 0-105 16,0 0-72-16,0 0 255 16</inkml:trace>
  <inkml:trace contextRef="#ctx0" brushRef="#br0" timeOffset="78362.09">7815 13826 1044 0,'58'30'492'16,"-53"-26"-207"-16,-3-2-76 16,-1 0 5-16,-1-2-63 15,0 0-27-15,0 0-27 16,0 0-1-16,0 0-7 15,-1 0-12-15,0 0-27 16,-6 4-15-16,-10-1-22 16,-24 31-8-16,32-26-11 15,-1-4-32-15,2 3-98 0,3-1-71 16,1-2 118-16</inkml:trace>
  <inkml:trace contextRef="#ctx0" brushRef="#br0" timeOffset="80137.91">8632 13428 844 0,'-7'-1'417'15,"1"0"-92"-15,0 1-87 16,-8 0-32-16,5 4-41 16,-8 6-73-16,2 6-21 15,-6 5-21-15,-5 1-6 16,10 12-17-16,3 0-7 15,10 6-17-15,10 3-4 0,4-5-3 16,2 1 2-16,7-5 2 16,1 3 1-1,-2-10 1-15,-4-9 0 0,2-3-1 16,-4-13-28-16,3-1-123 16,7 2-71-16,1-25 122 15</inkml:trace>
  <inkml:trace contextRef="#ctx0" brushRef="#br0" timeOffset="80374.88">9059 13487 893 0,'-2'2'511'15,"0"-2"-43"-15,2 0-222 0,-1 0-11 16,0 0-96-16,-11 7-60 15,-5 16-51-15,-24 36-10 16,24-20-11-16,1 2-2 16,5-5-2-16,-2 0 0 15,3-12-22-15,4-3-33 16,-11-11-123-16,6-4-90 16,-4-9 158-16</inkml:trace>
  <inkml:trace contextRef="#ctx0" brushRef="#br0" timeOffset="80593.19">8871 13536 1024 0,'17'1'548'16,"-10"6"-146"-16,4 6-137 16,7 4-11-16,-4 11-98 15,-5 1-46-15,4 4-55 16,-9-3-14-16,5-4-22 15,4-2-7-15,1-3-12 16,-5-4-42-16,8-2-103 16,1-5-69-16,-4-6-181 15,5-4 238-15</inkml:trace>
  <inkml:trace contextRef="#ctx0" brushRef="#br0" timeOffset="80909.21">9194 13726 813 0,'4'1'426'16,"6"-1"-45"-16,1 0-118 15,0 1-49-15,0 3-41 0,-1 5-86 16,-4 1-28-16,1 9-28 16,-6 1-6-16,-1 6-7 15,-3 1-2-15,-4-8-1 16,2 7 0-16,-5-14 1 15,0-3-5-15,1 2 31 16,2-11 5-16,2 7 7 16,5 2 4-16,0-7-35 15,4 8-10-15,4-11-12 16,2-5 0-16,8 3 0 16,1-1 2-16,0 4 2 15,0 1-37-15,-6-1-133 16,1 0-79-16,-1-4 132 15</inkml:trace>
  <inkml:trace contextRef="#ctx0" brushRef="#br0" timeOffset="81148.64">9656 13894 1316 0,'3'5'626'16,"-1"-5"-301"0,1 4-87-16,-3-4-6 0,-1 0-123 15,-1 0-41-15,1 0-39 16,-1 2-10-16,-9 11-35 16,-37 21-50-16,34-23-124 15,3-3-66-15,9-1 147 16</inkml:trace>
  <inkml:trace contextRef="#ctx0" brushRef="#br0" timeOffset="82206.46">9867 13559 1183 0,'-4'-8'481'0,"0"7"-300"15,0 6-11-15,0 4-34 16,8 11-52-16,-3 7-62 16,2 2-9-16,4 9-6 15,7-1-2-15,4-6-3 16,-6-5 1-16,12-9-1 15,-7-6 1-15,7-9 1 16,10-1 1-16,-14-12 0 16,3-6-1-16,-6-9-1 0,-4-5-1 15,2 1 1-15,-3 1 2 16,-3 2 5-16,-5 2 2 16,-4 8 5-16,-1 5 3 15,-1 7 8-15,-2 5 2 16,3 10 1-16,1 6-1 15,1 10-6-15,2 3 3 16,4 9 8-16,1 3 6 16,1 0 10-16,2 5 5 0,-1-4 9 15,0-8 0-15,-3 0 1 16,-1-4 2-16,-6-8-5 16,-8-3-1-16,-5-1-5 15,-2-1-6-15,-4-4-15 16,1-1-7-16,-2-9-13 15,3-3-10-15,2-6-74 16,1-3-69-16,8-9-164 16,-1-10-47-16,25 2 205 15</inkml:trace>
  <inkml:trace contextRef="#ctx0" brushRef="#br0" timeOffset="82436.23">10433 13785 1440 0,'8'10'608'16,"-9"-3"-367"-16,-5 0 7 15,6 7-53-15,3 0-67 16,0 4-68-16,5 4-17 16,-5-6-20-16,-9-2-5 15,6-3-9-15,0-2-3 16,0-2-35-16,11 2-56 0,-11-7-141 15,-2-4-5-15,1-15 120 16</inkml:trace>
  <inkml:trace contextRef="#ctx0" brushRef="#br0" timeOffset="82921.03">10659 13700 1201 0,'1'5'567'15,"1"2"-244"-15,0 3-95 16,1 3 8-16,-4 30-107 16,-9-28-54-16,-3 5-44 15,-2 0-7-15,0-4-68 16,4 4-70-16,2-12-118 15,6-7 130-15</inkml:trace>
  <inkml:trace contextRef="#ctx0" brushRef="#br0" timeOffset="83404.37">10921 13505 1388 0,'-10'-10'543'0,"-7"5"-268"16,1 0-76-16,12 5-10 15,1 1-28-15,4 1-115 16,-1-2-30-16,0 0-16 15,0 0-3 1,7 2-1-16,13 5 4 0,32 14 1 16,-37-20 2-16,1 6 1 0,4 3 0 15,-12 0 2-15,7 3 1 16,-19 2 3-16,-11 3 0 16,7 6 2-16,-9 1-2 15,-4 0-2-15,5 2 0 16,-11-4-4-16,5-1 0 0,10-5-4 15,1-3-2 1,14 1-1-16,4-2 0 16,5-3 7-16,3-1 4 0,9-2 11 15,-7-3 7-15,11 0 4 16,6 2 1-16,-5-6-8 16,1-2-3-16,-5 2-107 15,-3-3-61-15,-3-6 88 16</inkml:trace>
  <inkml:trace contextRef="#ctx0" brushRef="#br0" timeOffset="83625.6">11268 13839 891 0,'2'12'595'16,"9"19"-231"-16,-10-19 112 0,-1-2-236 15,-1 4-106-15,0-1 9 16,0-3-81-16,2 7-42 16,1-12-19-16,0 4-37 15,4-4-86-15,-5-7-57 16,4 2-130-16,-2-7 185 16</inkml:trace>
  <inkml:trace contextRef="#ctx0" brushRef="#br0" timeOffset="83979.69">11421 13405 998 0,'3'4'493'16,"-3"1"-112"-16,0-3-174 16,0-2 2-16,0 0-42 15,0 0-40-15,0 0-39 16,0 0-1-16,0 0-12 16,0 0-10-16,16 11-16 0,31 35-8 15,-28-30-15-15,7 7-4 16,-10-7-8-16,-2 7-1 15,-6 14-1-15,-8-2-1 16,-4 6-3-16,-2 3 0 16,-4-1-7-16,-5-9-24 15,0-1-94-15,-10-8-68 16,10-2 104-16</inkml:trace>
  <inkml:trace contextRef="#ctx0" brushRef="#br0" timeOffset="85505.75">4233 14513 934 0,'2'-30'482'0,"-12"29"-189"15,-2 2-49-15,-3-1-32 16,-2 8-86-16,1 2-35 16,-1 11-31-16,-2 5-7 15,2 8-13-15,1 0-4 16,8 13-14-16,3 3-8 16,9 6-6-16,6-2 0 0,9-5-3 15,4-5 0-15,1-8-1 16,0 2 0-16,-7-10 0 15,2-3 2-15,-6-8 0 16,-3-6 1-16,-2-4 1 16,-2-2-2-16,0-5-41 15,0-2-50-15,2-9-140 16,0-3-82-16,-3-1 182 16</inkml:trace>
  <inkml:trace contextRef="#ctx0" brushRef="#br0" timeOffset="85980.32">4748 14609 675 0,'4'-6'365'0,"24"-24"-9"16,-25 30-100-16,-2-3-21 16,-1 1-9-16,0 0-40 15,-1 1-19-15,-1 1-35 16,1 0-21-16,0 0-46 16,0 1-22-16,-11 28-27 0,-34 31-5 15,32-19-7 1,0-1 0-16,2 1-2 0,4-1 1 15,0-12 0-15,3-5 1 16,2-7-68-16,-2-11-60 16,5-5-149-16,2 0-35 15,-2-1 183-15</inkml:trace>
  <inkml:trace contextRef="#ctx0" brushRef="#br0" timeOffset="86185.67">4617 14577 881 0,'-1'-2'472'0,"1"2"-63"0,7 10-176 16,0 6 15-16,5 12-52 15,5 4-46-15,-1 4-70 16,1 0-22-16,0-5-33 16,5-6-8-16,-1-9-65 15,3 3-63-15,1-4-142 16,3-1 148-16</inkml:trace>
  <inkml:trace contextRef="#ctx0" brushRef="#br0" timeOffset="86542.77">4977 14790 705 0,'14'9'430'0,"-6"-9"31"16,-2 5-264-16,6-3 3 15,-3 3-71-15,-9 0-45 16,7 4-47-16,0 3-11 16,-6 3-4-16,-2 1-1 15,0 4-1-15,1 2 0 16,-11-4 1-16,3-3 2 0,0-6 0 16,-2-2-1-16,10-3-6 15,3 0-9-15,-2-2-13 16,-1-2-4-16,0 0 2 15,0 0 5-15,11 3 15 16,-8-2 7-16,10 2 20 16,28 18 10-16,-38-14 7 15,9 3 2-15,-13 2-3 16,-3-1-5-16,-9 2-10 16,-5 1-8-16,4-5-12 15,-2 2-34-15,9-3-96 16,-2-6-64-16,6 0 74 15,13-2 23-15</inkml:trace>
  <inkml:trace contextRef="#ctx0" brushRef="#br0" timeOffset="86794.68">5402 14912 1062 0,'8'-4'532'0,"-11"7"-60"16,-4-2-188-1,-1 5-65-15,-3-2-25 0,-3 5-98 16,-3-4-35-16,2 6-35 16,3 3-12-16,2-2-71 15,0 0-70-15,6-4-95 16,3 3 119-16</inkml:trace>
  <inkml:trace contextRef="#ctx0" brushRef="#br0" timeOffset="87318.63">5674 14663 1325 0,'-6'7'541'0,"3"5"-276"0,-1 5-79 16,0 11-27-16,1 6-39 15,3-1-84-15,1-7-17 16,9-5-10-16,1-4-4 16,3-5-2-16,2-5 0 15,-2-2 1-15,0 4 0 0,-1-14 1 16,-1 1-1-1,-1-12-5-15,0-9-7 0,0 7-10 16,-2-6-1-16,2-1 6 16,-4-1 8-16,1 3 7 15,4 10 2-15,-10 6-4 16,6 9-7-16,-7 5-3 16,-5 3 1-16,8 12 11 15,-4 3 12-15,8 8 15 16,6 4 4-16,-6-2 10 15,3-3 3-15,-3 4 3 16,2-1-1-16,-3 2-7 16,-4 3-4-16,-6-7-7 15,-10-5 0-15,-3-5 3 16,-3 0 3-16,-8-9 2 16,0-2-3-16,-7-7-9 0,2-5-24 15,5-8-104-15,3-7-85 16,13-9-135-16,8-5 179 15</inkml:trace>
  <inkml:trace contextRef="#ctx0" brushRef="#br0" timeOffset="87624.25">6059 14826 1148 0,'-11'1'486'0,"18"1"-194"15,1 1-72-15,-5 0 8 16,9 7-41-16,-8-8-86 16,-2 3-28-16,5 2-32 15,-4-3-8-15,2 5-17 16,2-1-3-16,-10 3 1 16,0 2 4-16,-9-2 7 15,0 3 2-15,-7-1-1 16,8-1-4-16,-4-2-9 15,-1-2-2-15,18-4-8 16,-9 0-3-16,15 2-5 16,6 1-2-16,-1-2 0 15,5-3 1-15,6 0 12 16,-1-3-44-16,5-2-134 0,6 3 455 16,-6 2-271-1</inkml:trace>
  <inkml:trace contextRef="#ctx0" brushRef="#br0" timeOffset="87947.45">6631 14897 1443 0,'-8'10'638'16,"-2"-1"-308"-16,4-5-121 15,-5-4-2-15,3 11-86 16,-1 0-52-16,1 4-49 15,0 6-23-15,-10-10-110 16,10 2-78-16,7-6-171 0,-1-4 207 16</inkml:trace>
  <inkml:trace contextRef="#ctx0" brushRef="#br0" timeOffset="88373.88">6756 14714 1111 0,'0'9'586'16,"-1"-7"3"-16,2-2-458 16,1 1-19-16,-2-1-40 15,0 0-40-15,18 2-27 16,38 8 0-16,-26-6 3 15,-3-3-2-15,2 4 2 16,-3 3-1-16,-16-2 1 16,-7-3 4-16,-5 4 4 15,-1 0 4-15,-3 5 6 16,-5 4-2-16,-6 0-3 16,-9-2-4-16,3 0-9 15,8-4-3-15,2 2-5 0,3-2 0 16,10 1 4-16,1 1 3 15,5-2 3-15,5 1 4 16,4-3 0-16,1 0 2 16,5-4 2-16,4 1-1 15,-6-4-3-15,4 3-2 16,-5 0-52-16,-4 2-75 16,10 0 74-16</inkml:trace>
  <inkml:trace contextRef="#ctx0" brushRef="#br0" timeOffset="88722.1">7121 14889 1372 0,'0'0'555'15,"0"0"-307"-15,0 0-128 16,0 0 11-16,6 5-41 15,3 0-41-15,-1 1-30 16,-2-3-6-16,-3 8-1 16,23 32 1-16,-32-27 6 15,-4 3 4-15,-3-2 3 16,-3 0 2-16,2-4-4 16,3-3 5-16,2-4 10 0,8 1 0 15,4-2-5-15,-1-3-10 16,7 3-18-16,-3-3-4 15,5 2 1-15,4-1 0 16,5-2 0-16,2 2 0 16,0-2-48-16,-3 1-63 15,0-2-126-15,1-2 137 16</inkml:trace>
  <inkml:trace contextRef="#ctx0" brushRef="#br0" timeOffset="88999.29">7324 14680 1208 0,'15'7'502'0,"1"-2"-200"16,0 2-120-16,10 5-30 15,2 4 5-15,0 3-50 16,-1 0-24-16,-2 1-15 15,3 0-6-15,-7 3-14 0,-2 7-9 16,-11-3-11 0,-9 4-3-16,-8 0-5 0,-4-5-14 15,-2-2-69-15,9-1-57 16,-6-11-150-16,-1-2-83 16,13 1 218-1</inkml:trace>
  <inkml:trace contextRef="#ctx0" brushRef="#br0" timeOffset="89679.76">8186 14943 1268 0,'1'0'496'0,"-1"0"-209"16,0 0-77-16,0 0 19 16,3 6-17-16,-2 0-114 0,-1 5-45 15,-3 0-34-15,-21 25 2 16,8-22-101-16,-1-2-74 15,6-3-297-15,3 1 272 16</inkml:trace>
  <inkml:trace contextRef="#ctx0" brushRef="#br0" timeOffset="92104.36">8777 14558 819 0,'36'-41'393'0,"-37"40"-83"16,-2 1-69-16,-6 1-9 15,-5 0-33-15,-6 13-78 16,-2 6-27-16,-5 10-33 16,1 6-11-16,13 5-24 0,3 3-10 15,13-3-13-15,3-4-3 16,8 2-3-16,3 0 1 15,5-5 2-15,0-1 0 16,-2-10 0-16,5 0 3 16,-5-7 1-16,-4 1-4 15,0-8-112-15,-5-8-78 16,11-3 112-16</inkml:trace>
  <inkml:trace contextRef="#ctx0" brushRef="#br0" timeOffset="92326.43">9240 14632 1020 0,'0'3'521'16,"2"4"-195"-16,-3 4-86 16,-2 5-15-16,-5 10-111 15,-4 1-46-15,0 10-43 16,-1-1-5-16,5-5-11 15,4 0-2-15,1-8-16 16,-3-8-36-16,1-3-98 16,0 3-65-16,-2-15 118 15</inkml:trace>
  <inkml:trace contextRef="#ctx0" brushRef="#br0" timeOffset="92542.13">9099 14707 1111 0,'-8'5'479'16,"11"-1"-151"-16,3 5-105 16,-1 4 2-16,4 0-18 0,2 7-88 15,3 5-32-15,3 1-37 16,-1-3-15-16,-1-2-18 16,-6-10-4-16,4 10-23 15,3-2-55-15,-2-4-142 16,3 5-92-16,-1-5 168 15</inkml:trace>
  <inkml:trace contextRef="#ctx0" brushRef="#br0" timeOffset="92729.07">9480 14935 1114 0,'1'3'588'16,"4"8"-195"-16,-4-3-117 15,-8 3-14-15,3 8-133 16,0-3-53-16,1 4-46 0,7-4-1 16,-4-2-117-16,-11-7-78 15,11-3-557-15,-2-3 468 16</inkml:trace>
  <inkml:trace contextRef="#ctx0" brushRef="#br0" timeOffset="93329.04">9760 14928 1027 0,'30'-1'448'0,"-29"3"-217"16,0 2 13-16,-1-1-9 15,-1-3-28-15,0 0-53 16,-1 0-26-16,1 0-50 15,-6 8-27-15,-13 10-27 16,-29 27-34-16,31-31-131 16,4-2-84-16,7-6 124 15</inkml:trace>
  <inkml:trace contextRef="#ctx0" brushRef="#br0" timeOffset="95043.98">10106 14582 1023 0,'-34'-28'433'16,"33"32"-212"-16,2 9-107 16,3 8-10-16,1 11-21 0,1 7-26 15,4 1-24-15,-2-2-4 16,7-9-8-16,-1 1-2 16,0-15-2-16,-1-8 1 15,-3-4 5-15,-4-12 0 16,0-1 0-16,4 0-4 15,-6-17-10-15,1-5-3 16,1-2-4-16,-2-1-1 16,4 14 0-16,-2 6-1 15,0 9-4-15,1 6-1 0,-2 3 1 16,3 9 4-16,-1 5 21 16,0 9 11-16,1 8 19 15,-3 2 8-15,5 4-1 16,-2-6-2-16,6 2-11 15,4 3-3-15,-4-7-5 16,-1 3 2-16,-10-7 8 16,-5-6 7-16,-4-6 17 15,-6-2 5-15,-4-7-5 16,-1-4-11-16,-6-4-23 16,4-2-11-16,-1-5-42 15,-2-4-43-15,7 1-129 16,1-2-75-16,10 2-146 15,6 3 237-15</inkml:trace>
  <inkml:trace contextRef="#ctx0" brushRef="#br0" timeOffset="95447.52">10455 14865 1256 0,'4'-1'503'0,"1"1"-321"15,-4-2-15 1,-1 1-36-16,0 0-37 0,0 0-56 16,0 0-8-16,3 1-9 15,5 2-4-15,-5 0 2 16,2 7 5-16,-1 4 7 16,7 33 3-16,-22-33-1 15,7 6-3-15,-5-8-8 16,-2-5-5-16,10-5-12 15,-10-4-9-15,12 4-14 16,3 2-1-16,3 3 5 16,16 4 7-16,-9-5 14 15,-4 0 5-15,7 2 10 16,-8 1 6-16,3 1-3 16,1 2 1-16,-8-2 0 15,4 2 3-15,-13 0 10 0,2 1 2 16,-12-2-6-16,-7-1-11 15,11-2-85-15,-6-2-64 16,12-5-172-16,2 1 175 16</inkml:trace>
  <inkml:trace contextRef="#ctx0" brushRef="#br0" timeOffset="95713.04">10895 14944 990 0,'16'-9'538'16,"-14"6"-84"-16,2 2-196 15,0 1-5-15,-5 0-77 16,1 0-50-16,0 0-56 16,-2 0-13-16,2 0-19 15,-1 0-10-15,0 8-9 16,0 5-5-16,-5 1-8 15,-22 31 4-15,9-23-79 16,2 1-63-16,3-5-57 16,2-1 88-16</inkml:trace>
  <inkml:trace contextRef="#ctx0" brushRef="#br0" timeOffset="96165.17">11121 14686 1289 0,'-13'11'513'0,"5"-11"-255"16,6 2-83-16,3 1-18 15,2-2-29-15,-3-1-82 16,0 0-17-16,14 1 0 16,9 2 0-16,31 1-9 15,-26-6-4-15,-2 4-2 16,-6-2-1-16,-8 5 0 16,-7 5 1-16,-10 2 4 15,-5 10 2-15,-12 2-2 16,-2 4-2-16,-2-8-6 15,3-1-3-15,5 0-7 16,6 0 0-16,7 1-4 0,-1-7 1 16,7 0 0-16,1-7 0 15,7 7 5-15,5-2 4 16,4-3 6-16,5-3 4 16,3-5 3-16,3 1 0 15,-1 1-1-15,-2 3-22 16,2-2-173-16,2 3 429 15,-7-4-242-15</inkml:trace>
  <inkml:trace contextRef="#ctx0" brushRef="#br0" timeOffset="96607.09">11435 14883 1395 0,'-1'1'580'16,"1"1"-324"-16,0-2-146 16,0 0 1-16,0 1-44 15,10 4-23-15,1 1-15 16,32 23-3-16,-30-27-10 16,-8 1-3-16,0 4 0 15,4 4 4-15,-15 3 6 0,-3 3-1 16,-7-1 0-16,-1-1-4 15,2-2-6-15,3-2-3 16,6-2-6-16,0-3-4 16,6 0-12-16,8-4-1 15,4 3 1-15,-7-5 4 16,10 3 9-16,-5 1 5 16,5-1 16-16,4 4 8 15,-10-2 8-15,2 2 2 16,-10 1-2-16,-2-1-2 0,-1 3-3 15,-6-1-3-15,-3 1-8 16,2 4-6-16,-8-4-24 16,6 3-28-16,-1-4-96 15,-8-7-59-15,14-2-129 16,2-7 187-16</inkml:trace>
  <inkml:trace contextRef="#ctx0" brushRef="#br0" timeOffset="96920.23">11689 14555 1515 0,'9'0'547'16,"4"5"-440"-16,4 0 2 15,3 8 17-15,-1 2-17 16,7 8-25-16,2 5 1 16,-4 4-4-16,7 4-11 15,-24-3-20-15,-4-2-6 0,-3 0-14 16,-13 0-5-16,7-4-6 16,-4 4-5-16,-9-6-5 15,-4-8-23-15,6 6-108 16,0-4-72-16,5 1 110 15</inkml:trace>
  <inkml:trace contextRef="#ctx0" brushRef="#br1" timeOffset="121018.89">4824 9143 331 0,'0'0'217'0,"0"0"-11"16,0 0-57-16,0 0-17 16,0 0-21-16,0 0-10 15,0 0-7-15,0-1-2 16,0 0-3-16,0 1-5 0,-1 0-14 16,0 0-6-1,0 0-13-15,0 0-6 0,0 0-12 16,-4 6-7-16,-3 8-13 15,-30 26-2-15,30-21-6 16,0 4-1-16,0-4-1 16,1-5 0-16,1 3-1 15,3 2 1-15,-2-1-1 16,1 0 0-16,1 0 0 16,-1 0 0-16,1 2 0 15,2 3 1-15,-3-2 2 16,-2-6 2-16,3 5 0 15,-2-4 1-15,0 2 0 16,1 1 0-16,-2-1-1 16,0-4 1-16,4 4 0 15,-2-3-1-15,1-1-1 16,0 2-1-16,0-1-3 0,2 1 0 16,-1-4 0-16,3 5 1 15,1-5 0-15,-2 3 2 16,4-2 0-16,-4-3 1 15,0-1 1-15,1-1 0 16,-1 3 0-16,0-3 0 16,0 4 0-16,-1 2-2 15,2-5 1-15,1 1-1 16,2-1 0-16,1 0 0 0,-2-2 1 16,3 8-2-16,-3-7 2 15,-1 0-1-15,2 4-1 16,0-3 0-16,0 1 0 15,3 0-1-15,-2-3 1 16,2-3 2-16,-2 2 1 16,3-4 0-16,-2 3 1 15,2 1 1-15,0-4 0 16,-4 0 2-16,3-1 3 16,-1-2 2-16,2-1 2 15,4 2-1-15,0 0-2 16,0 0-2-16,6 0-2 15,-6-2-1-15,3-1-1 16,-2 2-1-16,7 0-1 16,4 1 0-16,-9 0 0 0,-4 0-1 15,-6-1 0-15,0 1-1 16,3 0 1-16,-2-2 0 16,0-2 1-16,-5-1 0 15,3-1 1-15,-3 0 1 16,4 1-1-16,-9 0 0 15,8 0-3-15,6 2-1 16,-1 0-1-16,2-1 0 0,-5 0-2 16,6 3 1-16,-10-3 0 15,7 4-1-15,0-4 0 16,-9-2 0-16,8 3 0 16,-1-5 0-16,-1 4 2 15,5 0-1-15,-5-1 0 16,5 0 0-16,-1 1 0 15,0 3 0-15,0-5 0 16,-3-6 0-16,1 0 1 16,-1-6 0-16,4 9-1 15,1 6 1-15,-3-4 0 16,-1 0 2-16,1-1 6 16,3-2 3-16,-3 2 2 15,6 8-1-15,-3-12-5 16,-2 1-2-16,3-4 0 15,-3 3-1-15,-1 2 1 0,0-3-1 16,1 4 2-16,-4-6-1 16,3 5 0-16,6 3 0 15,-4 0-2-15,8-1 1 16,-7-2-2-16,5 3-1 16,-5-2 2-16,-12-1-2 15,13 1-1-15,-13-2 1 16,6 1-1-16,8 3 1 0,-11-1 0 15,8 0 0-15,-6 0-2 16,10 2 0-16,-7-1-1 16,9 3 1-16,-9-1-1 15,-5 0-1-15,3-1 1 16,-2 0 0-16,3 0-1 16,-1-4 1-16,1 2 0 15,-6 0 1-15,9 0 0 16,3 3-1-16,-2-4 0 15,3-1 0-15,-2 1-1 16,-4-6 0-16,5 7 2 16,2 1-1-16,-1 1 2 15,1 4 1-15,-1-7 3 16,-5-9 1-16,1 9 3 16,0-7-1-16,-1 6 0 0,2 8-2 15,-3-8-1-15,0 2-1 16,3 3-1-16,0-2 0 15,1 0-1-15,-1-1 0 16,1 0-2-16,2 6 0 16,2-5 0-16,1 0-1 15,2-2 1-15,2-4-1 0,-1 2 2 16,7 5-1-16,-12-6 1 16,-5-5 0-16,1 7 1 15,0 0 0-15,-4 2 0 31,-2 5 0-31,-1-1-2 0,11-9 0 0,-3-2 0 16,-10-2 0-16,10 11-1 16,8-2 1-16,1 1 0 15,1-2 0-15,-4 0 1 16,-3 0 0-16,-2-2 2 16,2 3-1-16,-1-2 1 15,-5 3 1-15,2 2-1 16,0-2 0-16,-2 0 0 15,-1-1-1-15,3 1-1 16,0 4 0-16,1-5-1 16,2 2 1-16,0-5-1 15,3 3 1-15,0-2-1 0,4 4 0 16,-1 0 0-16,-9-10 0 16,6 12-1-16,-10-4 0 15,7 1 1-15,2 9 0 16,-3-5 0-16,2-5 0 15,-4 3 0-15,5 0 0 16,-4-3 1-16,9 9 0 16,-9-7 0-16,0-6 0 0,1 6 0 15,0-1 0-15,0 6 0 16,3-1-1-16,-3 1 0 16,-2-7 1-16,2 2 0 15,0-1 0-15,-1 1-1 16,1 5 0-16,-2-6-1 15,0 2 0-15,2 1-1 16,-2-4 0-16,4 9 0 16,0-4 0-16,2 3 1 15,7 5 0-15,-1-9 0 16,3 4 0-16,-1-2 1 16,-5-7-1-16,1 9 0 15,0 1 0-15,-3-2-1 16,7 6 0-16,-5-6 0 15,-5-3 0-15,1 1 2 16,1-1-1-16,-3-1 0 16,4 1 0-16,-2-1 1 0,-4 1-1 15,3 2 1-15,1-1 0 16,-2-1-2-16,-1 0 2 16,2 2-1-16,4 3 0 15,-3-1 0-15,2 0 1 16,-4-2-1-16,-1-3 0 0,3 4 0 15,-1-1-1-15,5 5 0 16,-2-1 1-16,4 1 0 16,7 4 0-16,-5-4-1 15,4 0 0-15,-3-2 0 16,-6-2 1-16,-5 0 0 16,-9-4 1-16,6 4-1 15,-2 1 0-15,5 0 0 16,4 4-1-16,-4-3 1 15,-4-2 0-15,6-1-1 16,1-1 1-16,-2 2 0 16,6 0 0-16,-3-1 0 15,-1 2-1-15,1 0 1 16,3 3-1-16,-4 0 0 16,2 0 1-16,-2-1-1 15,1 1 2-15,0-3-1 16,2 0 0-16,3 1 0 0,3 3 0 15,0 1-1-15,-7-2 1 16,1 2 0-16,-5-5 0 16,0 1-1-16,4 2 1 15,-7 0-1-15,1-2 1 16,-6-1 0-16,-2 1 1 16,1 0 0-16,6 4-2 0,-2-4 1 15,7 4 1-15,-6-3-1 16,-5-5 1-16,5 9-1 15,-1-3 1-15,-2-2-1 16,7 6 1-16,-8-8 0 16,2 2 0-16,-4 1 0 15,0-4 0-15,3 1-1 16,-2 0 1-16,6 2-1 16,-1 1 0-16,0 1-1 15,1-1 1-15,1-2 0 16,-3-1-1-16,4 0 1 15,-1-3-1-15,4 7 0 16,3 2 1-16,-2 0-1 16,5 6 0-16,-3-9 1 15,-4-2-1-15,1 4 1 16,-1 0-1-16,1 1 0 0,-8-2 0 16,8 2 1-16,-8-8 0 15,0 3 0-15,4 0-1 16,0 1 1-16,2 8 0 15,-3-6 0-15,6 3 0 16,-12-4-1-16,8 0 1 16,-1-2-1-16,1-3 1 15,3 3-1-15,-3 0 0 0,4 0 0 16,-1 1 1-16,0-1 0 16,-1 4 0-16,3-3-1 15,-3-1 0-15,7 2 0 16,-3-4 1-16,5 3-1 15,-1 0 0-15,0 0 0 16,11 7 0-16,-11-8-1 16,13 12 0-16,-11-11 1 15,-17-4 0-15,11 5 0 16,-8-5 0-16,8 0 0 16,4 0 0-16,3 3 1 15,-1 2-1-15,-1-4 2 16,0-1-2-16,-4-2 0 15,-1 1 0-15,-2 3 1 16,3 2 1-16,-3-4-1 16,0 1 1-16,-2-1-1 0,-1-2 0 15,0 5 0-15,-3-7 0 16,5 4-1-16,-4-2 0 16,1 3 0-16,3 2 0 15,-3-2 1-15,-1 2 0 16,2-5 1-16,-8-1-2 15,4 4 0-15,-1-6 1 16,3 5-1-16,5 3 0 0,-2-5 0 16,-3 1 0-16,3-2 0 15,1-3 0-15,1 3 1 16,9 2-1-16,-10-1 2 16,3 5-1-16,-5-8 3 15,-3-7 1-15,-2 2 3 16,-3-10 2-16,-2 6 0 15,4 6 0-15,-4-6-4 16,3 2-1-16,-4 1-1 16,-1-1-2-16,2 4 0 15,-2-2-1-15,2 3 2 16,3 0 1-16,-6-2 1 16,-2-3 1-16,2-4 0 15,-2-2 0-15,0-2 0 16,0 0-3-16,0 0 0 0,-4-3 0 15,3 9-2-15,1 6 2 16,-2-5 0-16,-2 13 2 16,-7-11 0-16,-1 0 2 15,-6 2-1-15,1-6 0 16,-5-2-1-16,3 3 0 16,-3-6-1-16,4 1-1 15,-3 3-1-15,-4-2 0 16,4 3-1-16,-1-1 1 0,4 2 0 15,1 1 0-15,1 1 1 16,-1 4 0-16,-5 0 1 16,1 1 1-16,-7 0-1 15,-4-1 1-15,4 2-2 16,-2-2 1-16,3-4 0 16,-4-1-1-16,-1 2 1 15,1 3-2-15,-7-4-1 16,9 5 0-16,-11-8 0 15,-2-3 1-15,9 8-1 16,-11-8 0-16,9 9 1 16,3 0-2-16,-9-2 2 15,2 5-1-15,-1-4-1 16,-3-4 0-16,4 6-1 0,-6 0-1 16,10 7 1-16,6 4 1 15,-2-3 0-15,13 2 0 16,-11-7 0-16,-11-1 1 15,4 1 0-15,-12-1-1 16,6 5 0-16,5 2 0 16,-1 1 0-16,2-3 1 15,0 4-1-15,-3-3 0 16,3 1 0-16,-1 2-1 16,9 0 0-16,11 1 1 0,-14-1 0 15,10 1 0-15,-14-2 1 16,-1 1-1-16,6-1 0 15,-4 1 0-15,2 1 0 16,-4-1 0-16,6 2 0 16,-4-3 0-16,2 2 0 15,5 2 0-15,-4-2 0 16,12 4 1-16,-4-5-1 16,-5-2 0-16,5-3 0 15,-20-1 1-15,4 2-1 16,0 4 0-16,-8 0 0 15,12 6-1-15,-5-1 0 16,0 0 0-16,5 1 1 0,2 2 0 16,2-2 0-16,6 3 0 15,-6-5 0-15,5 1 0 16,-1-3 0-16,-11-1 0 16,5 4 0-16,-9-1-1 15,-2 3 0-15,7 8 0 16,-4-5 1-16,5 1-1 15,2 1 1-15,-4-10 0 16,4 7-1-16,8 4 1 16,-2-1-2-16,0 2 1 0,12 0-2 15,-14-7 2-15,9 3 0 16,7 4 0-16,-16-6 1 16,3 0 0-16,-4 2 0 15,-2-6 0-15,6 7 0 16,5-4-1-16,0 3 1 15,3 4-2-15,0-2 0 16,0 2 1-16,0-2 0 16,1 2 0-16,-4-1 1 15,1 1 0-15,0-2-1 16,-5-1 1-16,6 4 0 16,2 1-1-16,-1 1 1 15,-1 0-2-15,-2 0 0 16,0 1 1-16,0-3 0 15,9 3 1-15,-9-4 0 16,-4-2 1-16,3-2 0 16,-7-3 0-16,6 8-1 0,3-1 0 15,-3 0 0-15,2 1 0 16,0-3 0-16,3 8-1 16,-1-7 0-16,0 8 0 15,0-8 0-15,0-2 1 16,0 2 0-16,4-3 0 15,1 2 0-15,3-2 0 0,-2 3 0 16,1 0-2-16,-2 1 1 16,3 2-1-16,-4 1 1 15,-1-2 1-15,-2 3 0 16,-8-5 0-16,6 2 0 16,-5 0 0-16,4-1 0 15,0 2 0-15,0 0 0 16,-1-1 0-16,-1 3-2 15,0 5 0-15,0 0 0 16,3 4 2-16,0-4-1 16,0-3 0-16,3-3 1 15,-5-6-1-15,5 7-1 16,-3-2 1-16,5 5-1 16,-4-1-1-16,5 0 0 15,1 0 0-15,-1 0 0 0,11 2 1 16,-5-5 0-16,3 1 1 15,-4-5-1-15,-6-4-1 16,8 0-23-16,0 2-8 16,1-4-18-16,5 5-12 15,-8-1 2-15,-1-1-10 16,9 1-59-16,-3 0-42 16,3-6-98-16,1 1 465 15,-9-6-183-15</inkml:trace>
  <inkml:trace contextRef="#ctx0" brushRef="#br1" timeOffset="127127.93">4821 10487 461 0,'0'0'269'0,"0"-1"-71"15,0 0-29-15,0 0-20 16,0-1-41-16,0 1-16 16,0 0-17-16,0 0-5 15,0 0 1-15,0 0 3 16,0 0 2-16,0 0-3 15,0 0-10-15,-1 0-10 0,0 1-22 16,0 0-9-16,-2 2-16 16,-4 15-3-16,-12 28-3 15,10-27 0-15,5 1 0 16,-5 1 0-16,2 3 2 16,1 1 2-16,-4-3 1 15,3-1 1-15,1-4 3 16,-2-4 0-16,5 4 5 15,-1-4 0-15,2 3 1 16,-1 1-1-16,1-3 1 16,2 5 1-16,0-7 0 15,1 1-1-15,1 2-3 16,1-2-4-16,1 4-4 16,2 1 0-16,-1-4-1 15,-1-1 0-15,1 3 0 0,-3-1 0 16,1 0 1-16,1 2 1 15,0-1 0-15,2 0-1 16,-1-3 1-16,-1 0 0 16,0-1-1-16,-2-3-1 15,2 4 1-15,0 2-1 16,2-3 0-16,-2-2 1 0,2 1-1 16,0 2 1-16,-1-1-1 15,0 1 0-15,0-5 0 16,-2-7 1-16,3 4 1 15,0-2 0-15,1 2 2 16,5 8 0-16,-5-6-1 16,2 5 0-16,-4-8-1 15,-3-2-1-15,2 3 0 16,8 4-1-16,-3-1-1 16,4 0 1-16,-2-1-1 15,-9-5 0-15,6 3 0 16,-7-3 0-16,2 1 0 15,4 0-1-15,-7-2 1 16,0 0-1-16,0 0 0 16,9 5-1-16,-3-2 1 0,-4-2 0 15,7 3 2-15,-4-2 0 16,3 0 3-16,4 0 0 16,-6-2 2-16,4 1 0 15,30 2-2-15,-26-3 0 16,4 0-1-16,-8-7 2 15,3 0 2-15,2 2 1 16,-1-6 2-16,4 4 1 16,-3-1 1-16,0-2-1 0,0 1-3 15,-1 0-1-15,0 1-1 16,-2-5-1-16,3 5 0 16,0-4-1-16,-2 3 1 15,1 2 0-15,-2-3 1 16,1-2-1-16,4 0 1 15,-3-1-2-15,0 1 0 16,3 6-1-16,-4-6-1 16,2 3 0-16,0-1-1 15,-11-5 0-15,4 4-1 16,-1-5 0-16,3 3 0 16,-4 1-1-16,5-1 1 15,5 0 1-15,-6 0 0 16,-2 0 1-16,4-1 0 15,-12 5 1-15,10-2-1 0,11 3-1 16,-13 0 0-16,4-1 0 16,-8 1-2-16,3-1 2 15,4 0-2-15,1 3 0 16,3-2 1-16,-2 0-2 16,0 1 1-16,3-5 0 15,-3 2 1-15,4 3 3 16,-4-4 3-16,5 8 1 0,-2-6 0 15,0 2 1-15,3-1-1 16,-2-2 0-16,0 4-1 16,3-3-1-16,0 2-2 15,-5-4-1-15,7 3-2 16,-2-2 0-16,-1-1 0 16,1 1 1-16,-3 1 0 15,0 0-1-15,-3-1 1 16,8 6-1-16,-11-6 0 15,1 3 0-15,1 0-1 16,-3-1-1-16,5 1 1 16,1-2 1-16,-3 0 0 15,3 2 0-15,1-2 1 16,-3 1 0-16,0-1 2 16,-2 2-1-16,0 0-1 15,-1 1-1-15,-1-1 0 0,1 0 0 16,-1 1-1-16,2-2 1 15,3 3-1-15,1-3 0 16,1 1 0-16,-2 0 1 16,5-1-1-16,3 5-1 15,-1-3 1-15,0 2 0 16,1 0-1-16,-3-3 1 16,0-1 1-16,-1 0-1 15,-1 0 1-15,-4-2 0 0,-6 4-1 16,6-3 1-16,-3 2 0 15,0 2-1-15,8-1 0 16,-4 2 0-16,0-1-1 16,0 0 2-16,-2 1-1 15,4 1 1-15,-2-2 0 16,3-1 1-16,-3 0 1 16,-2-5-1-16,0 7 1 15,0-1-2-15,2 1 0 16,-1 2 0-16,1-3-2 15,3 1 1-15,0 2 0 16,4 2 0-16,-2-5 0 16,-3-2 0-16,8 2 0 15,-2 4 0-15,-3-3-1 0,4 4 0 16,-8-3 1-16,-9-2-1 16,2 2 1-1,10 1 0-15,-4-5 0 0,-2 1-1 16,0 1 1-16,-4 0 0 15,6 2 0-15,-2-4-1 16,2 5 1-16,2 3 0 16,-3-6-1-16,2 5 2 15,0-3-1-15,-1-6 0 0,3 7-1 16,-1 0 0-16,-2-4 1 16,0 3-1-16,0-1 1 15,1-2 0-15,1 5 0 16,8 7-1-16,-6-9 1 15,3 3 0-15,-3-3 0 16,-2-6-1-16,3 9 1 16,0-3-1-16,-3 0 1 15,-5-3 0-15,-1 1-1 16,-2 1 2-16,-2 1-1 16,7 1 0-16,-4-1 0 15,-7-3 0-15,7 3 0 16,-1-1 0-16,-1-1 0 15,9 2 0-15,-6 0 0 16,-3-2 0-16,6 3 0 16,-2 0 0-16,2 0 0 0,0 2-1 15,-1-1 1-15,-1-1-1 16,3-1 1-16,-5-4-1 16,4 3 1-16,-2-1-1 15,1 1 0-15,2 2 0 16,2 0 0-16,0 0 1 15,-1 0 0-15,0 1-1 16,1-2 0-16,-2-2 0 0,6 2 0 16,-1 0 0-16,-1-1 1 15,2 1-1-15,-9 1 0 16,-3-1 1-16,4-1-1 16,-7 2 0-16,6-1 1 15,5-1-1-15,-8 2-1 16,11 0 1-16,-8-1 0 15,1 1 0-15,5 1 1 16,-3-1-1-16,4 2 1 16,-5-1-1-16,5 1 0 15,-3 0 0-15,2 0 0 16,1 0 0-16,-1 0 0 16,0 0 0-16,0-1 1 15,-1 0-1-15,2 0 1 16,-1 0 0-16,0 1 0 0,2 0-1 15,-4 0 0-15,5 2 0 16,-6-2 1-16,-7 0-1 16,9-1 0-16,-7 1 0 15,4 0 1-15,2 0-1 16,-8 0 0-16,3 0 0 16,-3-1 0-16,1 0 0 15,4 1 0-15,2-2 0 16,0 1 1-16,2-1-1 0,-5 2 1 15,-3 0-1-15,7 2 0 16,-2-1 0-16,2-1 0 16,1 0 0-16,-2 0 1 15,2-1-1-15,0-1 1 16,1 1 0-16,-2-2-1 16,0 3 0-16,1-1 1 15,-3 1-1-15,0 0 0 16,0 0 0-16,0 2 0 15,3-1 0-15,5 0 1 16,-1-1-1-16,3 0 1 16,-6-2-1-16,2 1 0 15,-6 1 0-15,3-2 0 16,-1 1 1-16,-3 1-1 16,-6-1 0-16,1 1 1 15,1 0-1-15,-1 0 1 0,10-1-1 16,-3 1 1-16,-3-1 0 15,4-1-1-15,0 1 0 16,-4-1 0-16,3 1 0 16,-1-1 1-16,3 1-1 15,-2-1 1-15,0-2 0 16,-4 1-1-16,-1 0 1 0,3-1-1 16,1 2 0-16,2 1 1 15,0-3-1-15,1 3 0 16,0-3 0-16,0 2 0 15,6 2 0-15,-7-2 0 16,2 0 1-16,-1-1-1 16,-3-2 1-16,0 2 0 15,1-1-1-15,-1 1 0 16,0 0 0-16,-1 0 0 16,2 1 0-16,-2 2 0 15,1 0 0-15,-2 0 0 16,-9-3 0-16,5 0 2 15,-6-3 1-15,9 2 1 16,1 4 2-16,-6-4 1 16,0-1-1-16,-3 0 1 0,-1-3-1 15,1 5-1 1,1 0-1-16,0-1 0 0,-4 0 0 16,1-4 2-16,-1 2 2 15,2-2-1-15,1 1 2 16,2-1-3-16,-4-6 0 15,1 2-2-15,0-4-1 16,0 4 1-16,5 0-3 16,-4 2 0-16,3 3 1 0,-5-6 0 15,1 8 1-15,-2-6 0 16,1 5 0-16,-1-4 2 16,-1-4 0-16,-1-2 1 15,-2 0-1-15,1-3-1 16,1 1-1-16,0-2-2 15,-2-3 0-15,2 5 0 16,1 2-1-16,0 4 0 16,0 3 0-16,1 1 1 15,0 3 0-15,-3-2 1 16,-1 2 0-16,0-2 1 16,-4-1 1-16,1-2 0 15,3 0 0-15,-4-2 0 16,-3 1 0-16,3-1 0 15,0-1-1-15,-3 1-1 16,0-1 0-16,2 4 0 0,-7-4-1 16,6 5 1-16,1 0 0 15,-6 0 0-15,6 2 1 16,-5-4 0-16,-2-1 0 16,3-1 0-16,0 6-1 15,-5-5 0-15,4 2 1 16,-4 0 0-16,-6-7-1 0,6 8 0 15,-1 0 0-15,-2-4 0 16,3 6-1-16,-1-6 1 16,2 4 0-16,-1-3-1 15,-2-2 1-15,-3-1 0 16,3 2-1-16,-5 0 0 16,1 2-1-16,4 1 1 15,-3-2 0-15,3 2 1 16,2 2-1-16,1-2 2 15,-2 0 0-15,6 2-1 16,-8-1 1-16,3 0-1 16,0 1-1-16,-6 0 0 15,9 3 0-15,-8-1 0 16,0 3 0-16,2-1 0 16,-3-2 0-16,4 3 0 0,-1-2 1 15,2 3-1 1,2 0 1-16,0-3-1 0,-1 2 0 15,1 0 0-15,-4-1 0 16,0-1-1-16,6 2 1 16,-8-2-1-16,8 2 1 15,-3-2 0-15,-3 1 0 16,9 3 0-16,-9-3 0 16,6 1-1-16,-11-1 0 0,1 1 1 15,-1 0-1 1,-2 1 1-16,5 1-1 0,-2-1 1 15,0 0 1-15,2-1-1 16,2-1 0-16,-2 4-1 16,1 3 0-16,-2 0 0 15,-2-3 0-15,-2 0 0 16,-2 0 0-16,7 0 0 16,0 2 0-16,6-1 0 15,7-1 1-15,-10 0 0 16,-3-1-1-16,3 0 0 15,-9-2 0-15,3 3 0 16,3 0 0-16,-5 1 0 16,1-1 0-16,1 4 0 15,2-2 0-15,-2 1 0 16,6 4 0-16,-1-4 0 0,0 3 0 16,0-2 0-16,-3-1 0 15,7 1 0-15,-2-1 0 16,-2-1 0-16,-1 0 0 15,2 0 1-15,-2 0-1 16,3 1 0-16,-1 1 0 16,0 2-1-16,-6 0 0 0,-1 0-1 15,1 1 1-15,-4-2 1 16,5 4 0-16,4-1 0 16,-1 0 2-16,-1 0-2 15,-3-4 0-15,1 5 0 16,-1 0 0-16,1 3-2 15,6 3 1-15,-2-3 1 16,-2-3-1-16,3-2 1 16,-1-4 1-16,5 3-1 15,1-2 0-15,-2 4 0 16,3 0 0-16,-2-3 0 16,-3 5 0-16,0-3 0 15,-3-2 0-15,-3 2 1 16,2 1 0-16,-3-3 0 15,1 0-1-15,2 0 0 16,1-3 0-16,2 3 0 0,1 5 0 16,-1 0 1-16,0-1-1 15,-1-1 0-15,-3-6 0 16,6 4 0-16,-5 1 0 16,2 0 0-16,2 3 0 15,-1-5 0-15,3 0 0 16,4 1 0-16,-5 2 0 15,3-1 0-15,3 4 0 0,-12-1 0 16,-4-2 0-16,0 2 0 16,-5-1 0-16,7 1 0 15,5 0 0-15,-4 0 0 16,3-2 0-16,0 1 0 16,0 1 0-16,2 4-1 15,1 0 0-15,-3 0-1 16,4 5 0-16,2-5 1 15,-3 1 0-15,7 3 1 16,-10-8 0-16,3 1 0 16,-4-2 0-16,2-1 1 15,12 8-1-15,-4-2 0 16,9 2 0-16,-12-7 1 16,-5-6-1-16,0 3 0 15,-9-5 1-15,7 4-1 16,-3 1 2-16,3 3-2 15,2 0 0-15,0-1 0 0,4 5 0 16,-1-3 0-16,-1 1 0 16,2 1 0-16,-1-2 0 15,1-1 0-15,2 3 0 16,-3-2 0-16,2-1 0 0,1-1-1 16,-3-1 0-16,1 0 1 15,3 1 0-15,0 0 0 16,7-1 0-16,-6 2 1 15,1-2-1-15,2 0 0 16,-10-2 0-16,10 3 1 16,-7 0-1-16,-1 3 0 15,1 0 0-15,-8-1 0 16,0 2 0-16,1 0 0 16,4 3 0-16,1-1 0 15,0-7 0-15,-1 6 0 16,-3-6-1-16,5 7 0 15,3 4 0-15,0-5 0 16,2 3 1-16,-5-6-1 16,2-2 0-16,-1 4 1 15,1 1-1-15,3-2 1 16,2 3 0-16,1-6-1 0,3 1 0 16,-5 0 0-16,-5-4-1 15,6 3 0-15,1 0 1 16,8 0-1-16,1-2 1 15,-3 1-1-15,4 1 1 16,-4-2 1-16,3 3-1 16,-4 0 1-16,-3 0 0 15,-2 2 0-15,-4-1 1 16,10 0-1-16,-9-1 0 0,8 0-1 16,10 1 0-16,-18-3 0 15,10 2-1-15,-3-1 2 16,-10-1 0-16,14 0 0 15,-10-1 0-15,2 2 1 16,-2-3-1-16,0 3-11 16,1-1-28-16,0 0-103 15,4 0-65-15,3-2-139 16,1-3 200-16</inkml:trace>
  <inkml:trace contextRef="#ctx0" brushRef="#br1" timeOffset="140094.43">5004 7915 456 0,'-1'-1'259'0,"0"0"-33"16,-1 0-30-16,1 0-33 15,0-1-14-15,0 1-20 16,0 0-16-16,-9-1-29 16,-1-2-13-16,3 2-21 15,-32-8-6-15,26 12-10 16,-10 0-4-16,2 2-11 16,1 6-2-16,1-2-5 15,6 5 0-15,0-2 3 16,-7-11 3-16,8 10 4 15,3 6 1-15,-2-5-1 16,1 9-2-16,-2-12-7 16,-1-4-3-16,1 5-7 15,4 0-1-15,1 1-2 16,1 0 1-16,0-2 0 16,1 0 3-16,1-1 2 0,0 0 1 15,-3 2-1-15,-2-4 0 16,3 5-2-16,2-1 0 15,-1 0 0-15,2 0-1 16,-4-1-1-16,0 0 0 16,3-2 0-16,5 2 2 15,0-3 2-15,1 0 0 0,-2 1 0 16,-4-3-2-16,0 2-2 16,5 5 1-16,-5 0-2 15,3 1 1-15,3 2 0 16,-1 0-2-16,5-3 2 15,-1 1-1-15,-7-2 0 16,-4-8 1-16,7 7 0 16,1 3 2-16,1-4-1 15,5 5-1-15,-6-3 1 16,2-4-1-16,-3 4 1 16,0 2-1-16,0-5 0 15,-1 1 0-15,5 1-1 16,2-4 0-16,0 4-1 15,-1-2 1-15,-3 0-1 16,0-2 1-16,4-1 0 16,-3-1 0-16,2 4 0 0,-1-3 1 15,0 2 0-15,4 4-2 16,-4-6 2-16,3 6-1 16,-2 2-1-16,1-7 2 15,2 6-1-15,-1-5 1 16,-1-1 1-16,0 1-1 15,2-1 1-15,-5 1-1 0,2 1 1 16,2 1 0-16,-3-1-1 16,3 3 1-16,1-1-2 15,-1 3 1-15,0-2-2 16,2 3 1-16,-2-6 0 16,-1-1-1-16,-1-2 1 15,-2-1 1-15,2 1 0 16,1 3 1-16,-2-3-2 15,3 3 1-15,-2-3 0 16,-3-3-2-16,3 3 2 16,3-1 0-16,0-1 0 15,0 4 2-15,2-4-1 16,-2 2 0-16,2 0 0 16,1 1-1-16,0 1-1 15,0 0 0-15,4 0 0 16,6 5 1-16,-7-4 0 0,-2 2 0 15,-3 1 0-15,-8-4 0 16,4 2 0-16,9 2 1 16,-6-2 0-16,0 2 0 15,5 0-1-15,-7-4 0 16,1 1-1-16,-3-2 0 16,4 5 0-16,-4-1-1 0,5-1 2 15,9 8-1 1,-11-8 0-16,8 5 0 0,-11-3-1 15,-2-5 1-15,6 4 0 16,-2-2 0-16,1-1 0 16,2-3 0-16,-4 0 0 15,3 7 0-15,-3-2 0 16,2 3 0-16,-2-5 0 16,-1-3 0-16,0-2-1 15,1-4 0-15,1 5 0 16,-1-2 1-16,2 9 0 15,2 7 0-15,-2-6 0 16,2 4 0-16,1-2 0 16,1 5 1-16,2-5-1 15,2 3 0-15,-3 1 0 16,0-11-1-16,1 10 1 0,1 0-1 16,-1-2 0-16,-1 3 1 15,7-2-1-15,-9-4 1 16,4 4 0-16,8 0-1 15,-12-2 1-15,1 0 0 16,-1-1-1-16,-6-1 0 16,3 1 0-16,1 1 1 15,4 1-1-15,-6-3 1 0,5 4-1 16,5 4 1-16,-8-5 0 16,-1 0-1-16,0-1 2 15,-7-5-1-15,7 7 0 16,7 4 0-16,-9-3 0 15,11 6 0-15,-11-10-1 16,-3-3 1-16,6 3-1 16,-7-9 1-16,3 8-1 15,6 1 0-15,0 0 1 16,0 5 0-16,0 0 0 16,-2 0-1-16,-1-1 0 15,3 0 1-15,-1-1-1 16,1 0 0-16,-2 4 0 15,2-3 1-15,0 2-1 16,2 3 0-16,-1-4 0 16,0 2 1-16,0-1-1 0,0-2 0 15,0 4 0-15,0-3 1 16,0 1-1-16,-1 0 1 16,0 0 0-16,-2-1 0 15,4 5 0-15,-1 0 0 16,-1-5-1-16,9 5 0 15,-9-10 1-15,6 2 0 0,-5 3 0 16,-11-4 0-16,8 8 1 16,-5-9-2-16,8 4 1 15,1 2-1-15,0 0 0 16,-2 1 0-16,-5-4 0 16,7 3 1-16,-12-3 0 15,8 1 0-15,-4 5 0 16,-3-5 0-16,3 2 0 15,3 4-1-15,-4-3 0 16,-3 0 0-16,2 1 0 16,-2-3 0-16,11 1 0 15,0 1 1-15,-3-1-1 16,0 1 1-16,-2-1-1 16,2 5 1-16,2-4-1 15,-1 3 1-15,-6-7-1 16,-1 0 1-16,2-4-1 15,-5-1 1-15,3 3-1 0,1-1 1 16,4 2 0-16,3 3-1 16,-3 0 1-16,0 1 0 15,-5-1 0-15,2 0 0 16,-1 2-1-16,2-2 0 16,0-1 0-16,0-1-1 15,1 1 1-15,-3-5 0 16,3 6 0-16,2 0-1 0,0 1 1 15,-3-1 0-15,2 1 1 16,1 3 0 0,-1-2-1-16,2-1 1 0,-3 1 0 15,1-2 0-15,-2 0-1 16,0-1 0-16,-2-2 1 31,-1-6 0-31,0 1-1 0,5 21 1 0,5 2-1 16,1 6 0-16,-3-15-1 15,1-1 1-15,-1 0-1 16,0 0 1-16,1 0 1 16,-3-1-1-16,3 0 1 15,-6 1 0-15,2 0-1 16,2-2 0-16,1 1 0 0,9 1 0 16,-9-4 0-1,-2-1 0-15,1 2 0 16,-4-3 0-16,7 5 0 0,-4-7 1 15,1 6-1-15,-2-5 0 16,2 3 0-16,-3-5 0 16,0 1-1-1,6 5 1-15,-3 5 0 0,-2-5 0 16,0-3 0-16,-4-8 1 0,4 10-1 16,0-2 2-16,2 5-2 15,1 0 1-15,-1 1-1 16,0-3 0-16,1 0 0 15,1-2 0-15,-1-2 0 16,-2 2 0-16,1-1 1 16,1-1-1-16,2 2 0 15,1 2 1-15,-1-3-1 16,-2 0 1-16,1-1-1 16,-2-4 0-16,2-2-1 15,0-3 0-15,3 4 0 16,-2-2 1-16,1 3 0 15,-1 1 0-15,1-9 1 16,4 9 0-16,-1-1 1 16,4 2 0-16,-2 4-1 15,-3-12 0-15,0 4-1 16,0-3 0-16,2-2 0 0,6 7 0 16,-7-6 0-16,5 4 0 15,-7-4 0-15,-8 2 2 16,8 3-1-16,-14-7 1 15,13 6-1-15,-1-6 0 16,-4 0-1-16,15 9 0 16,-13-8 1-16,7 1 0 0,2-4 1 15,-8-3-1-15,5 2 1 16,2 7 0-16,-1 3 0 16,0-7-1-16,0 6 0 15,0-6 0-15,-2 1 0 16,3 2 1-16,-1-2-2 15,-3-4 1-15,4 3-1 16,-2 0 0-16,5-1 0 16,-2-2 2-16,1 1-2 15,4 0 2-15,-7 1-1 16,10 9 0-16,-8-6 1 16,-1 5 0-16,-1-5-1 15,0-1 0-15,-2-2-1 16,-7-3 0-16,11 2 1 15,-9-2-1-15,7 2 2 0,4 2-1 16,-3-6 1-16,0 6-1 16,-2-2 1-16,-2-3 0 15,0 5-1-15,-1-7 1 16,4 6 0-16,0-1 1 16,4 0 0-16,-1 2 0 15,0-4 0-15,6 2 0 16,-6-8 1-16,5 5-1 15,-2 2 0-15,-5-1 1 0,6 3-1 16,-10-4-1-16,1 0 0 16,6 4-1-16,-11-1 1 15,13 5-1-15,-4-1 0 16,-5-5 0-16,3-2 0 16,-4-6 1-16,8 4-1 15,-6-5 1-15,6 9-1 16,-1 2 0-16,-3 0 1 15,2 0-1-15,-4-1 0 16,1 1 1-16,1 2-2 16,0 3 1-16,2-2-1 15,1 1 1-15,-2-9-1 16,3 3 1-16,-1 1-1 16,-1-3 0-16,1 8 0 15,-6-5 1-15,1-2 0 16,-4-3 0-16,4 5 0 0,5 4 1 15,-10-3-2-15,-6-1 1 16,4-1-1-16,-4-3 1 16,11 5 0-16,5-1 0 15,-3 1 0-15,1 4-1 16,-5-8 1-16,4 10-1 16,-5-6 1-16,3-2 0 0,-1 2-1 15,-3-7 1-15,3 6-1 16,1 1 1-16,0-2 1 15,1-1-1-15,3 2 0 16,1 1 0-16,-3 0 0 16,2 5-1-16,-1-5 1 15,-4-10-1-15,6 8 0 16,9 5 0-16,-9-4 0 16,12 7 1-16,-13-4-1 15,-6-9 0-15,4 7 0 16,-4 1 0-16,3-1 1 15,6 2 0-15,-10-3-1 16,0-2 1-16,1 1-1 16,-7 2 0-16,10-1 0 15,-4 3 0-15,2-2 1 16,2-6 0-16,0 3 0 0,-1-5 0 16,4 5-1-16,-4 0 1 15,2 3 0-15,1 4 0 16,-1-2 0-16,2 1-1 15,0-2 0-15,-3-7 0 16,3 2 1-16,0 3-1 16,2-6 0-16,-1 3 1 15,2 2-1-15,-5-6 0 16,1 8 0-16,4 1 0 0,-4 1 1 16,-3-3-1-16,-8-3 0 15,-5-1 1-15,3 3 0 16,9 2-1-16,0 0 1 15,-1-2-1-15,-3-4 1 16,3 6 0-16,0 0 1 16,2-2 0-16,-4-2 0 15,-2-5 0-15,2 6-1 16,0 1 1-16,-1-4-2 16,1 4 1-16,-1-5-1 15,-3 0 1-15,4 6 0 16,-1-5 0-16,-2 3 1 15,2 1 0-15,-5-2 2 16,2 3 1-16,-1-3 4 16,-1 1 2-16,-1-3 0 0,-1-4 2 15,2 3-4-15,-2 0 0 16,0 2-5-16,1 0-2 16,0 2-2-16,0 0 0 15,2 2 0-15,-1 0 0 16,0-2 1-16,-2-2 1 15,0-1 0-15,0-1 1 0,2 0-1 16,-1-2 1-16,3 4-1 16,3-1-1-16,-5 0-1 15,3 3 0-15,-3-4 1 16,1-1 0-16,1 2-1 16,5-1 1-16,2-5 1 15,-8-2 1-15,2-2 2 16,1-4 1-16,-3 1-1 15,11 3 2-15,-9-3 1 16,5 4 1-16,-1 3 0 16,-12-7-1-16,13 9-2 15,-7 0-1-15,-5-6-2 16,5 3-1-16,-5-4 1 16,-5-1-1-16,13 4 2 15,-3-2 1-15,-3-2 3 16,1-2 1-16,-8-1 1 0,13 4-1 15,-11-2 0-15,-4 3 1 16,8 2 1-16,-12 0 4 16,10 2 9-16,-3 0 2 15,-7-2 3-15,-1-4-3 16,-6 1-10-16,0-2-3 16,-6-2-6-16,-2 2-1 15,-3 3-2-15,3 8-1 16,2 0 1-16,5 4 0 0,-1-4 1 15,2-3 0-15,-4 4 0 16,0-3 0-16,2 4-2 16,-1 5-1-16,0-3-1 15,-1 4 1-15,1 0-2 16,-3-4 2-16,1 3-2 16,6 1 2-16,3 0 0 15,-8-5-1-15,4-2 2 16,-7 4-1-16,-1-4 0 15,15 9 0-15,-13 0-2 16,-2-6 1-16,-6 5-1 16,-11-8 0-16,11 10 0 15,4-3 0-15,-1 1 2 16,2 9-1-16,-2-10 2 16,-1 5-2-16,0-6 1 0,-6-4-1 15,10 7 1-15,-13-7-1 16,15 6-1-16,0 1 0 15,-3-2 0-15,12 5 0 16,-20-4 0-16,5-1 0 16,-3 0 1-16,1 7 0 15,5-6 0-15,4 0 1 0,-3 1 0 16,-2-5-1 0,4 3-1-16,-3 6 1 0,2-5-1 15,2 2 0-15,-1-2 0 16,2-4 1-16,-5 3-1 15,6 0 0-15,4 3 0 16,-5 0 1-16,9 3 1 16,-15-9-1-16,-4 3 0 15,3 4 0-15,-5-6 0 16,7 0 2-16,-2 2 1 16,1-8 0-16,0 8 0 15,-1-1 0-15,2 3 0 16,-2 1 1-16,-2-3-1 15,6 8-1-15,-6-10-1 16,12 7 0-16,-4-4 0 16,1 0 1-16,2-1-1 15,2-4 1-15,-2 2-1 0,3 2 0 16,-5 0 0-16,-7 1 0 16,1-2 0-16,-3 1 0 15,3 1 0-15,-2-12-1 16,6 9 0-16,-2-8 1 15,5 4 0-15,1 9 0 16,-2-2 1-16,3-1-1 16,-1 0 0-16,-2-6-1 0,4 0 0 15,-9 0 0-15,8 4-1 16,-4 1 0-16,4 1 0 16,9 2 1-16,-16-4 0 15,10 0 0-15,-3-3 1 16,2 4-1-16,8-3 1 15,-9 4 0-15,-3-3 0 16,-10-7-1-16,5 6 0 16,-2-3-1-16,7 1 1 15,0 2-1-15,-1 2 1 16,0-5 0-16,-1 5 0 16,4 4 0-16,-2-7-1 15,4 5 1-15,1-8-1 16,-2-1 1-16,2 2-1 15,3 1 0-15,0 1-1 16,4-1 1-16,-5 1 0 16,1-5 1-16,-3 0 1 0,0-1-2 15,9 0 1-15,-8 2 0 16,5-1 1-16,-9 0-1 16,3 1 0-16,13-1-1 15,-11 1 0-15,16 3-2 16,-3-2 0-16,-17-2 0 0,13 0 0 15,-9-2 2-15,4 2 0 16,7 2 0-16,-3 0 1 16,5 1-1-16,-7 0 2 15,-4-1-1-15,1 0-1 16,-3 0-1-16,4-4-1 16,-1-1 0-16,4 1 0 15,0-4 1-15,3 4 0 16,3 6 1-16,-3-6 0 15,-5 0 2-15,2 5 0 16,-3-11 0-16,3 6-1 16,0 6 1-16,-1-6-2 15,0 3 1-15,2 1-1 16,1 0-1-16,-1 1 0 16,0-1-1-16,1-6 2 15,1 4 0-15,-1-4 0 0,2 0 2 16,-4 3 0-16,0-5-1 15,0 6 0-15,-2 2-1 16,4-4 0-16,1 1-1 16,-1-1 0-16,4 1 1 15,-3-1 0-15,-1-3 1 16,0 1 0-16,-3-3-1 0,2 1 0 16,0-2 0-16,1 2 0 15,2 5 0-15,-4-6 0 16,-1-4 0-16,1 7 0 15,-1-4 1-15,2 5 0 16,-1 3 1-16,0-1-1 16,-2 1 0-16,0 0-1 15,5 3 0-15,-3-7 0 16,1 2-1-16,1-1 1 16,-2 3 0-16,0 0 0 15,5-1 0-15,-5 0 0 16,2-1 1-16,0 0-1 15,-3 1 0-15,1 2 0 16,0 1 0-16,1 3 0 16,8 1-1-16,-5-3 1 15,-4 1 0-15,2-1-1 16,0 0 1-16,2 1 0 0,5-1 0 16,-4 0 2-16,0-2-2 15,-7 1 0-15,-9-2 0 16,11 2 0-16,0-2 0 15,2 1 0-15,5 0 0 16,-1-2 0-16,0-1 0 16,3-2 0-16,5 2 0 0,-12 0 1 15,-8-1 0-15,5 2 1 16,-2 0-2-16,0-1 0 16,7 0 0-16,-7 0 0 15,4 0 0-15,-1 3-1 16,1 1 1-16,-7-4 0 15,-1-1 1-15,0 0-1 16,3-2 1-16,-3 3-1 16,1 1 1-16,4 3-1 15,-7-4 0-15,8 4 0 16,-1-7 0-16,-1 0 0 16,3-1 0-16,-2 0 0 15,0 7 0-15,-1-7 0 16,-1 3 1-16,-1-4-1 15,1 0 1-15,0 2 0 16,-1-3-1-16,1 1 0 16,2 2 0-16,-1-2 0 0,1 1 0 15,-2 0 0-15,3 0 1 16,-3 0-1-16,1 4 1 16,0-2-1-16,0 4 0 15,2 0 0-15,-9-7 0 16,9 2 0-16,-5-2 0 0,4 3 0 15,4 3 0 1,-8-1 0-16,9 5 0 0,-6-5 0 16,0 0 0-16,2 1 0 15,2-2 0-15,-4 0 0 16,13 4 0-16,-9-5 0 16,-2 1 1-16,4 3-1 15,-12-3 0-15,7 3 0 16,5-1 0-16,-4 1 0 15,5 0 1-15,-4-1-1 16,-11-2 0-16,13 1 0 16,-5-3 0-16,3 3 1 15,-1 1-1-15,-4 0 0 16,1 2 1-16,3-1-1 16,4 0 0-16,-1 0 0 15,-2-1 0-15,-6 0 0 16,1-1 0-16,-1 0 0 0,2 4 0 15,3-3 0-15,1 3 1 16,0-2-1-16,-3-2 0 16,2 1 0-16,0-1 0 15,-4-1 0-15,-2-5 0 16,2 6 1-16,-4-3-1 16,4 3 0-16,2 3 0 15,-1-3 0-15,3 4 0 0,-2-2 0 16,-2-7 0-16,2 4 0 15,-2 0 0-15,0 1 0 16,3 6 1-16,-2-5-1 16,-3-5 0-16,1 6 0 15,-1-5-1-15,3 3 1 16,3 1 0-16,2-3 0 16,-3 4 0-16,-2-3 0 15,2-1 1-15,2 2-1 16,-3-2 0-16,4 3 0 15,-5 1 0-15,-2-2 0 16,4 2 1-16,0 2-1 16,-1-4 0-16,2 2 0 15,-4-1 0-15,-1-2 0 16,1 3 0-16,-3-1 0 16,2-1 1-16,2 2-1 15,2-3 0-15,-3 4 0 0,-1 4 0 16,-3 0 0-16,-3-5 0 15,5 5 0-15,3-1 0 16,-1 1 1-16,2 2-1 16,-2-3 0-16,2 1 0 15,-2-2 0-15,1-3 1 0,-3 5-1 16,-2-9 0-16,3 8 0 16,1 8 0-16,1-9 0 15,2 10 0-15,-2-11 0 16,-2-3 0-16,-1 7 0 15,-1-11 0-15,4 14-1 16,2-2 0-16,-3-1 0 16,1 3 1-16,-2-4-1 15,-5 0 0-15,3 4 1 16,2-1 0-16,1 1-1 16,2 1 0-16,2 1 0 15,-5 2-1-15,0-1-1 16,0 0 1-16,0-2 0 15,5 4-1-15,1-1 0 16,-3-3 0-16,5 2-1 16,1 1 0-16,1 1 2 0,1-4-1 15,0 0 3-15,0 0-1 16,-1 0 0-16,1 0 0 16,0 0-2-16,0 0-2 15,0 0-2-15,-2 6-23 16,0 2-56-16,-1-1-39 15,-1 2-96-15,-18 27-40 16,21-23-82-16,-6-3-47 0,14 13 252 16</inkml:trace>
  <inkml:trace contextRef="#ctx0" brushRef="#br2" timeOffset="146478.49">20247 6322 620 0,'-1'0'336'0,"0"0"-55"16,0 0-47-16,0 0-30 15,0 0-28-15,0 0-34 16,-1 0-16-16,1 0-35 0,0 0-13 16,0 0-29-16,1 0-12 15,7 3-9-15,21 4-4 16,47 0-8-16,-35-7-2 15,-4-1-5-15,-2 1-2 16,-9-1-3-16,-4 1-1 16,-8 0-19-16,-2 1-44 15,-6 2-111-15,2 2-89 16,-7-1 151-16</inkml:trace>
  <inkml:trace contextRef="#ctx0" brushRef="#br2" timeOffset="146720.19">20230 6516 1135 0,'0'1'490'0,"5"-4"-258"16,7 5 1-16,8-9-71 16,3-3-37-16,13 5-54 15,0-1-17-15,-1 1-13 16,-8-3-4-16,0 6-16 15,-6-5-7-15,0 7-9 16,6 2-3-16,-14-2-68 16,1 3-50-16,-6-4-126 15,-1 2-104-15,0-13 222 16</inkml:trace>
  <inkml:trace contextRef="#ctx0" brushRef="#br2" timeOffset="147032.35">20383 6204 815 0,'24'-6'417'15,"-12"7"-106"-15,-2 1-70 0,0 6-40 16,4 2-52-16,5 4-62 16,9 5-20-16,2 1-30 15,-3 0-8-15,0 3-10 16,0 0-4-16,-7 3-5 15,-3 1 0-15,-11 5 5 16,-5-5 2-16,-8 6 3 16,-7-6 0-16,-5-4-3 15,0 3-2-15,-1-10 1 16,0-3 5-16,3-5-72 16,5-2-48-16,5-6-133 15,7 5-99-15,14-2 212 16</inkml:trace>
  <inkml:trace contextRef="#ctx0" brushRef="#br2" timeOffset="148339.45">20192 6172 809 0,'0'-2'360'0,"0"1"-135"16,0 0-57-16,0-1-29 16,0 1-41-16,0 0-66 15,-1 1-13-15,-2 5-8 16,-5 15 0-16,-38 31-2 16,27-30 9-16,0-1 12 15,-3-2 5-15,5 1 10 16,-1 2-8-16,4-2-8 15,2 2-3-15,3-1-8 0,9 3-1 16,-2-7 1-16,7-2 3 31,-1-7 14-31,-1 0 5 0,15 18 15 0,-1-9 5 16,10 7 1-16,-6-14 0 16,0 4-10-16,-1-2-5 15,-8-2-12-15,0 3-4 16,-8-10-9-16,-2 1-4 15,0 0-10-15,-2-3-2 16,0 0-42-16,0 0-46 0,0 0-134 16,8 5 133-16</inkml:trace>
  <inkml:trace contextRef="#ctx0" brushRef="#br2" timeOffset="148917.99">21605 6328 775 0,'-4'-14'431'16,"-1"-4"-120"-16,-5-1-46 16,-1 3-25-16,-5-1-72 15,-2 4-30-15,-6 3-60 16,-3 1-18-16,-1 12-33 15,9 5-15-15,-3 15-16 16,-1 8-5-16,7 14 0 16,-6 1 3-16,16 2 1 15,8-1 3-15,10-12 0 16,11 2 0-16,5-11 0 0,-3-7-1 16,7-3-2-16,-8-11 4 15,7-6-85-15,9-7-53 16,-4-10-128-16,4 0-114 15,-3-7 248-15</inkml:trace>
  <inkml:trace contextRef="#ctx0" brushRef="#br2" timeOffset="149213.13">21801 6422 575 0,'6'1'374'0,"-6"3"-38"16,-8 3-55 0,2 11-82-16,-2-5-33 0,11 8-17 15,2-3-7-15,2-6-39 16,8 6-16-16,0-9-25 15,0-5-11-15,5 3-19 16,-12-11-11-16,6-4-11 16,-3 0-2-16,-2-7-1 15,12 2 2-15,-15-8 1 16,0 1 1-16,-8-7 3 16,-3 5 0-16,-8 1-3 15,-7 0-3-15,6 13-8 16,-8 1-3-16,5 13-11 15,3 5-3-15,-5 3-6 16,7 4-29-16,11-2-88 16,3-3-66-16,9 3-197 15,-2-9 245-15</inkml:trace>
  <inkml:trace contextRef="#ctx0" brushRef="#br2" timeOffset="149501.5">22053 6409 963 0,'-3'2'471'0,"3"2"-146"16,-6-3-56-16,5 11-72 15,-4 5-45-15,6-1-70 16,5 4-27-16,6-3-24 16,3 0-3-16,4-6-2 15,3-1 0-15,0-4 2 16,-1-1-1-16,-2-1-4 15,-2-9-1-15,-4 1-1 16,-2-5 1-16,-1-4-4 16,2-1-2-16,0-12-5 15,2-5-4-15,1-2-66 16,-1 0-51-16,-1 6-145 16,-11-2-430-16,-3 12 470 15</inkml:trace>
  <inkml:trace contextRef="#ctx0" brushRef="#br2" timeOffset="150067.44">22410 6522 976 0,'20'8'459'16,"0"-5"-166"-16,0-3-12 16,-1-7-56-16,0-5-40 15,-1-5-78-15,-3-5-33 16,-2 1-38-16,-2 1-7 0,-10-1-7 15,-2 3-4-15,-8 7-9 16,-6 3-6-16,0 9-5 16,0 5-4-16,-5 6-2 15,4 6 3-15,5 3 5 16,-2-7 0-16,12 6 5 16,0-8 1-16,2 0-4 15,11 7-1-15,3-10 1 16,-3 0-2-16,9-9-1 15,-3 1-2-15,3-5-32 16,4-3-25-16,-4 0-51 16,-3-2-25-16,-4 1-6 15,0 4 16-15,-5 4 49 16,-3 0 25-16,-1 3 40 16,1 7 11-16,-5-3 23 0,2-2 18 15,0 3 45-15,2 2 18 16,-2-8 8-16,2 2-2 15,-5-4-17-15,0-1-11 16,-2 0-21-16,1-1-13 16,-3-12-26-16,-3-10-6 15,-6-22-6-15,9 24 0 16,4 7-5-16,4 1-4 16,5 3-8-16,4 6-14 0,2-3-103 15,0-1-58-15,9 0-183 16,6-1 211-16</inkml:trace>
  <inkml:trace contextRef="#ctx0" brushRef="#br2" timeOffset="150762.9">23331 6485 1032 0,'2'6'444'0,"-1"-4"-245"16,3-1-12-16,-4-1-55 15,4-1-15-15,18-4-15 0,26-11-6 16,-26-2-23-16,-3-4-15 16,5 4-27-16,2 1-9 15,-13-4-2-15,-3 0 3 16,-10-1 6-16,3 5 2 16,-14 4-1-16,8 3-5 15,-11 5-14-15,1 3-7 16,3 5-6-16,-12 4-6 15,14 12 0-15,-10 2 0 16,14 9 2-16,5 0 4 0,3 1 2 16,8-6 0-16,3 0 1 15,6-2-1-15,3-9 1 16,7 1-41-16,4-12-119 16,-1 1-67-16,8-1 118 15</inkml:trace>
  <inkml:trace contextRef="#ctx0" brushRef="#br2" timeOffset="151219.76">23769 6311 1148 0,'10'-2'496'0,"-9"2"-239"16,-1 0-37-16,4 12-66 16,7 9-21-16,10 33-52 15,-8-26-20-15,1-7-15 16,3-2-7-16,-2-8-9 16,-5-3-3-16,0-4-2 15,-5-6 1-15,9-1 0 16,-5-4 0-16,2-7-3 15,1-2-3-15,-4-6-3 16,0-1-3-16,-1 0-4 16,5 5-33-16,-5-3-100 15,3 3-71-15,1 3 105 16</inkml:trace>
  <inkml:trace contextRef="#ctx0" brushRef="#br2" timeOffset="151556.93">24147 6481 988 0,'9'4'487'15,"7"-4"-128"-15,5-2-58 16,-1-7-52-16,4 3-50 0,-8-12-91 16,-3-1-43-16,-4-1-36 15,-5-3-7-15,-4 2-9 16,-5 1-7-16,-7 3-10 15,-1 2-6-15,-6 8-9 16,1 3 0-16,0 9-2 16,-4 2 0-16,6 16 7 15,3 5 6-15,4 1 9 16,7 2 5-16,2-7 3 16,6-3-2-16,4-7-3 15,1 3-3-15,8-14-9 16,-1-8-35-16,8-7-114 15,1-8-71-15,0-4-218 16,8 2 269-16</inkml:trace>
  <inkml:trace contextRef="#ctx0" brushRef="#br2" timeOffset="151818.6">24380 6368 764 0,'-4'14'409'16,"1"3"-53"-16,6 8-35 15,-2-2-56-15,3-5-28 16,0 1-81-16,6-3-47 15,-6-8-50-15,0 3-15 16,1-9-18-16,-10-8 1 0,3 1 0 16,4 1-1-16,-4-4-2 15,2 5-8-15,-2-5-17 16,0-1-7-16,5-3-8 16,7-5 0-16,6 0-45 15,-9-8-34-15,14 8-85 16,-9-1-64-16,3 0-133 15,12 9-71-15,-13 0 281 16</inkml:trace>
  <inkml:trace contextRef="#ctx0" brushRef="#br2" timeOffset="152188.53">24554 6344 583 0,'3'1'364'0,"4"13"2"16,11 33-54-16,-23-24-59 15,-1 0-18-15,4-1-44 16,-2-2-33-16,5-6-54 15,5-3-30-15,5-6-36 0,4-3-7 16,6-7-17-16,1 1 0 16,-1-8-4-16,-2-1-1 15,-2-3-1-15,-4-5-1 16,-1 3 2-16,-6-5 2 16,-3 9 3-16,1 11 1 15,-4-1-7-15,0 7-4 16,0-3-9-16,0 0-2 0,0 21 2 15,3 34 2-15,8-21 3 16,6 4 0-16,6 9 0 16,0 5 0-16,2 5 1 15,-10-8 2-15,0 0 3 16,-2-3 2-16,-10-13 5 16,-3-7 8-16,-14-9 20 15,-7-6 7-15,-16-10 3 16,-5-2-7-16,-5-17-60 15,0-6-43-15,12-7-114 16,6-3-72-16,19 3 150 16</inkml:trace>
  <inkml:trace contextRef="#ctx0" brushRef="#br2" timeOffset="152730.53">25053 6418 1064 0,'-10'0'419'0,"14"6"-250"16,4-5-20-16,15 5-19 16,11 10-8-16,5-10-36 15,2-4-18-15,5-6-21 16,3-6-8-16,-9-6-16 15,4 4-5-15,-21-7 2 16,-10 2 6-16,-12 2 6 16,-5-3 0-16,-12 5-6 0,-10-2-7 15,-7 4-9-15,-8 4-3 16,7 7 1-16,1 2 3 16,11 13 3-16,6 9 3 15,5 6 5-15,9 9-1 16,5-1 1-16,7-2-2 15,9-7-5-15,1-5-4 16,11-5-6-16,2-8-2 16,6-3-40-16,1-7-47 0,-2-7-121 15,-2-4-283-15,11 4 324 16</inkml:trace>
  <inkml:trace contextRef="#ctx0" brushRef="#br2" timeOffset="153007.49">25623 6131 1070 0,'-6'-8'539'16,"-1"-3"-202"-16,4 18-108 15,0 8-36-15,1 14-85 16,1 14-26-16,1 8-45 0,3 11-8 16,4-3-12-16,1-6-6 15,8-6-9-15,1-13-3 16,7-13-52-16,3 0-55 16,1-17-68-16,3 0 95 15</inkml:trace>
  <inkml:trace contextRef="#ctx0" brushRef="#br2" timeOffset="153498.85">25809 6407 1191 0,'7'8'537'16,"-2"-8"-261"-16,3 1-88 15,1-3-21-15,7 1-46 0,8 0-15 16,2-7-59-16,1-2-13 15,2-3-15-15,-7-3-3 16,3 0-7-16,-3 0 1 16,-12 1-1-16,-4-1-3 15,-15 3-6-15,2 3-3 16,-10 0-10-16,-7 0 0 16,3 7-2-16,-11-1 1 0,14 7 2 15,0 6-3 1,3 6 4-16,12 6 4 0,-2 7 8 15,12 6 7-15,-2 1 7 16,2-3-2-16,5-2-1 16,-2-7-2-16,9-8-7 15,-1-2 1-15,0-9-78 16,4-2-75-16,2-12-129 16,6 1 152-16</inkml:trace>
  <inkml:trace contextRef="#ctx0" brushRef="#br2" timeOffset="154009.98">26179 6319 972 0,'2'9'527'15,"-2"1"-120"-15,-1 7-143 0,-3 2-41 16,0 6-80 0,-3-2-35-16,4-2-67 0,2 4-14 15,1-15-13-15,0-2-3 16,0-5-2-16,0-5 1 15,-3 3-8-15,2-2-5 16,0 0-21-16,0 0-9 16,1-4-4-16,3-11 1 15,17-30 13-15,-3 31 7 16,0-3 5-16,3 2 2 16,3 8 14-16,-2 4 9 0,-2 11 21 15,1 7 12-15,-8 5 4 16,-4 4-4-16,-6 3-13 15,-1-3-6-15,3-5-12 16,6 0-2-16,-2-15-7 16,-6-3-1-16,1-2-8 15,-11-12-9-15,5 3-11 16,12 0-3-16,-11-9 1 16,8 5 7-16,-4-2 9 15,-3 2 1-15,3 6 2 16,-2 4 2-16,4 5 15 15,5 3 9-15,-2 5 18 16,7 6 5-16,-8 3-5 0,-2-2-4 16,1 3-14-16,4 0-6 15,3-5-9-15,3 2-24 16,1-10-92-16,-6-1-56 16,4-1-130-16,-2-1 170 15</inkml:trace>
  <inkml:trace contextRef="#ctx0" brushRef="#br2" timeOffset="154616.04">26561 6510 1063 0,'0'-1'526'16,"0"0"-186"-16,3 0-91 16,14-6-28-16,29-17-58 15,-29 3-31-15,-3 4-74 16,-4 2-18-16,-7-1-14 15,-3 1-2-15,-8 4-6 16,-4 1-4-16,-4 6-13 16,-2 7-2-16,0 4 2 15,0 0 5-15,8 10 7 16,3-2 0-16,7 11-3 16,4-3-1-16,6 1-2 15,5 2 0-15,5-10-2 0,5 6-2 16,6-16-5-16,5 1-26 15,3-15-66-15,-4-14-51 16,7 3-86-16,-6-4-8 16,-14 0 40-16,1 11 48 15,-22 0 96-15,-10-5 37 16,3 14 74-16,-3 0 36 16,6 3 49-16,7 3 18 15,-7 5-8-15,-6-4-15 0,4 14-41 16,-3-2-13-16,11 4-34 15,7-2-16-15,-6-11-17 16,4-1-7-16,-5-8-18 16,-7-5-15-16,15 1-21 15,-3-3-7-15,-4-4 7 16,7-1 13-16,-8-2 20 16,2 1 7-16,3 10 2 15,-3 5 9-15,-5 6 26 16,5 12 14-16,-6 8 25 15,4 7 1-15,-2 1-20 16,-2-8-14-16,14-3-24 16,1-6-26-16,12-16-99 15,5-7-65-15,5-13 101 16</inkml:trace>
  <inkml:trace contextRef="#ctx0" brushRef="#br2" timeOffset="154794.65">27251 6211 1298 0,'1'25'609'0,"-3"16"-241"15,-4 9-173-15,2 6-49 16,4-5-55-16,5-4-16 0,11-10-63 16,2-8-13-16,5-9-28 15,2-5-35-15,-8-15-101 16,0-4-68-16,-3-8 138 15</inkml:trace>
  <inkml:trace contextRef="#ctx0" brushRef="#br2" timeOffset="154954.39">27175 6301 1316 0,'1'8'579'0,"4"-5"-257"16,5 4-51-16,5 0-68 15,6-2-44-15,9-2-88 16,0-3-30-16,8-2-116 16,6 0-100-16,10-7 108 15</inkml:trace>
  <inkml:trace contextRef="#ctx0" brushRef="#br2" timeOffset="155577.43">27890 6559 850 0,'0'0'398'0,"-6"-4"-171"16,12 4-35-16,1 0-28 16,5 1-37-16,4-2-31 15,8-9-54-15,2-4-14 0,5-7-12 16,3 2 0-16,-11-6-2 15,-3 6 0-15,-12-3-2 16,-5-3 0-16,-6 7-3 16,-5 2-3-16,-5 5-5 15,-1 11-2-15,-7 0-4 16,4 4-2-16,-1 8 4 16,-3 5 3-16,9 9 6 15,5 7 4-15,7 2 2 16,9 0 0-16,8-2-3 15,0-7-3-15,8-3-11 16,-1-10-35-16,2-2-111 16,-3-7-112-16,1-1 156 15</inkml:trace>
  <inkml:trace contextRef="#ctx0" brushRef="#br2" timeOffset="155778.81">28249 6376 695 0,'8'2'457'0,"4"4"20"16,4 9-226-16,0 3-21 16,2 3-82-16,-2-2-36 15,4 2-65-15,0 1-18 16,-1 2-17-16,3-2-4 16,-4-6-36-16,-1-8-40 0,2-4-100 15,-13-4-72-15,14 0 145 16</inkml:trace>
  <inkml:trace contextRef="#ctx0" brushRef="#br2" timeOffset="155956.22">28481 6349 714 0,'-7'2'479'16,"0"3"0"-16,-1 9-205 15,-4 6-39-15,-8-1-89 16,8 11-27-16,-7-6-67 15,-5-9-23-15,18 8-17 16,-6-10-44-16,12-3-110 16,-2-1-67-16,7-7 110 15</inkml:trace>
  <inkml:trace contextRef="#ctx0" brushRef="#br2" timeOffset="156360.28">28783 6482 719 0,'33'-14'427'0,"-6"1"-80"16,-5 0-24-16,-9-3-43 0,-13 1-77 15,-5-2-51-15,-5 2-93 16,-14-2-24-16,10 10-22 16,2 3-6-16,-13 6-11 15,5 6-2-15,-4 8 1 16,-4-1 3-16,11 6 8 15,2 2 2-15,10-6 1 16,4 3 0-16,3-5-3 16,2-4-1-16,4-3 0 15,-1-7-1-15,5 0 1 16,0-6-1-16,7-2 0 16,1-1-1-16,4-1 2 15,-3 1-1-15,-6 4-1 16,4 4 0-16,-13 2 1 15,-1 1 2-15,-5 6 2 0,-7-5 1 16,6 4-4-16,1 3 0 16,6-5-106-16,0 6-68 15,10-9-171-15,-3-7 187 16</inkml:trace>
  <inkml:trace contextRef="#ctx0" brushRef="#br2" timeOffset="156567.04">29074 6377 991 0,'-4'-7'576'0,"-4"-4"-106"0,-5 7-209 15,1 3-72-15,-4 4-108 16,2 6-32-16,2 9-35 16,-3 2-8-16,11 7-3 15,0 2-3-15,8-3-5 16,7 0-1-16,7-10-12 15,6-1-37-15,9-12-118 16,6-7-38-16,-3-11 113 16</inkml:trace>
  <inkml:trace contextRef="#ctx0" brushRef="#br2" timeOffset="156774.92">29291 6235 827 0,'11'-4'523'0,"-11"5"16"0,-3 8-245 16,-2 8-113-16,-3 6-55 16,-2 15-54-16,5 1-28 15,4 7-28-15,0-4-8 16,11-2-8-16,1-3-20 16,2-13-70-16,4-2-51 0,1-15-474 15,8-3 420-15</inkml:trace>
  <inkml:trace contextRef="#ctx0" brushRef="#br2" timeOffset="156950.51">29162 6326 1192 0,'1'9'521'0,"4"-2"-240"15,2-1-43-15,9 4-89 16,4-2-28-16,4-1-72 15,7 3-23-15,5-2-86 16,-1-3-61-16,2-2 102 16,4-8-35-16</inkml:trace>
  <inkml:trace contextRef="#ctx0" brushRef="#br2" timeOffset="157179.72">29578 6185 1080 0,'-4'1'480'16,"-1"17"-241"-16,-1 5-38 15,-1 14-62-15,-1 2-25 16,3 7-29-16,3-1-27 0,2-1-33 16,-1-8-7-16,2-6-11 15,2-6-15-15,1-11-64 16,2-3-38-16,3-7-93 15,-3-3-55-15,7-8 167 16</inkml:trace>
  <inkml:trace contextRef="#ctx0" brushRef="#br2" timeOffset="157623.59">29651 6399 748 0,'0'-7'449'16,"0"5"-76"-16,-2 6-137 15,2 11-48-15,0 5-62 16,-1-1-21-16,2 7-34 15,0-11-14-15,8 6-28 16,4 2-10-16,5-12-7 16,2 0-2-16,1-15-3 0,5-2-8 15,-6-7-7-15,1-2-2 16,-9-3 5-16,-3 0 7 16,-7 0 11-16,-10-2 0 15,7 13-1-15,-5 2-4 16,5 11-14-16,6 9-5 15,-5 3-4-15,1 4 0 16,1 8 11-16,-2 1 4 0,4 8 6 16,-4 0 4-16,2 1 12 15,-2 3 11-15,-6-3 26 16,-1-2 9-16,-11-11 17 16,-5-4-2-16,-3-13-8 15,-2-9-8-15,0-1-19 16,2-4-7-16,-4-7-17 15,0-3-6-15,1-4-25 16,2-4-21-16,14 8-66 16,2 2-56-16,18 7-116 15,7 3 159-15</inkml:trace>
  <inkml:trace contextRef="#ctx0" brushRef="#br2" timeOffset="158532.97">30513 6312 1154 0,'-2'0'467'0,"-4"2"-286"16,1 5-8-16,-2 11-72 15,4 7-13-15,3 11-47 16,0 2-13-16,10-3-7 16,2-5-4-16,9-10-3 15,2-10-2-15,1-5-1 16,0-7-10-16,-3-11-36 15,-1 1-17-15,-5-10-24 16,-5-4 7-16,-8 5 32 16,-4-2 14-16,-8 0 19 15,-2 4 1-15,-8 1 5 16,-4 0 9-16,-2 10 18 0,-2 3 5 16,2 5 7-16,3 5 0 15,4-1-3-15,12 3-1 16,2-4-20-16,5-1-8 15,9 0-14-15,-2-2-4 16,13 2 6-16,2 0 3 16,10-1-1-16,-1-1-2 15,5 2 2-15,2-1 0 0,-1 1 1 16,1 4 3-16,-9-1 0 16,-8-1 4-16,-4 9 7 15,-3-2 1-15,-7 4 3 16,-1 4 1-16,-5-3 3 15,7 9 1-15,-8-9 4 16,3 0 0-16,-5-6 2 16,-13-10 0-16,13 4 1 15,0 2-1-15,-3-5-6 16,5 1-16-16,-2-3-40 16,1 0-19-16,4-19-11 15,17-28 9-15,-3 23 31 16,1 10 11-16,-7 4 9 15,-3-5 2-15,2 15 5 16,-12-6 10-16,7 11 21 16,-2 10 11-16,-3 5 11 0,4 9-1 15,-8-1-17-15,0-3-11 16,4-2-17-16,-3-7-6 16,8-2-58-16,4-5-55 15,1-2-45-15,2-2 76 16</inkml:trace>
  <inkml:trace contextRef="#ctx0" brushRef="#br2" timeOffset="158976.88">31212 6334 1389 0,'-4'-7'562'0,"-3"4"-338"15,-5 2-23-15,-4 3-82 16,2 7-17-16,-4 1-61 16,3 3-17-16,3 7-16 15,3 3-3-15,5 1-1 16,-2-3-2-16,12 3 1 16,0-9 0-16,9-1 1 15,6 4 2-15,2-14 0 16,1-4-3-16,5 0 0 15,0-5-1-15,1-10-12 0,1 6-4 16,-11-13-6-16,-8-2-1 16,-5 3 15-16,-3 1 6 15,-4 2 8-15,-6 2 2 16,-8 8 6-16,-1 3 3 16,-4 9 7-16,1 7 5 15,0 6 1-15,-1-1-1 0,9 8-5 16,9 7-2-16,2-7-8 15,8 9-5-15,6-11-5 16,4-5-3-16,5 3-12 16,0-11-36-16,-2-2-112 15,0-4-71-15,2-5 130 16</inkml:trace>
  <inkml:trace contextRef="#ctx0" brushRef="#br2" timeOffset="159644.34">31657 6534 1063 0,'32'-11'387'16,"-28"15"-318"-16,-3-5-38 16,-2-3-2-16,0 4-73 15,0 0-112-15,0 0 101 16</inkml:trace>
  <inkml:trace contextRef="#ctx0" brushRef="#br2" timeOffset="197498.27">15434 7327 620 0,'5'-4'347'16,"-1"-1"-62"-16,-1 3-18 16,-3 2-61-16,-1-1-17 15,0 1-29-15,0 0-16 16,0 0-31-16,-1 0-21 16,-9 13-33-16,-41 40-14 0,18-22-21 15,0 10-8-15,-3-3-10 16,-2-1 0-16,9 4-3 15,1-6 1-15,6-1-2 16,4-3-1-16,3-8-30 16,-1-9-44-16,9-4-111 15,5-7-89-15,9-12 164 16</inkml:trace>
  <inkml:trace contextRef="#ctx0" brushRef="#br2" timeOffset="197787.94">15145 7361 993 0,'-1'1'489'15,"0"-1"-176"-15,1 6-122 0,-1-6-10 16,1 0-72-16,3 14-36 16,7 10-20-16,18 33-3 15,-4-33-12-15,4 5-6 16,1 2-9-16,3-2-4 15,-1 0-5-15,-7 0 0 16,0-3-3-16,-1 1-1 16,-13-5-1-16,6-1-1 15,-9-6-1-15,-2-2-1 0,1-10-44 16,-6-5-50-16,0-2-135 16,-2 3-55-16,1 0 161 15</inkml:trace>
  <inkml:trace contextRef="#ctx0" brushRef="#br2" timeOffset="198296.74">17096 7251 939 0,'-14'-5'436'0,"9"-2"-139"16,4 7-60-16,2 6-38 16,7 5-36-16,2 10-72 15,0 3-12-15,4 3-13 16,1 7-13-16,2-8-21 16,-1-2-8-16,-1-5-11 15,2-6-3-15,-2-2 1 16,-1 2-43-16,3-1-134 0,-4-4-94 15,1 3 140-15</inkml:trace>
  <inkml:trace contextRef="#ctx0" brushRef="#br2" timeOffset="198702.55">17530 7312 986 0,'2'4'464'16,"-1"-4"-160"-16,2 3-48 0,-4-3-50 15,0 0-42-15,0 0-77 16,-9 8-29-16,-12 8-36 16,-31 26-10-16,39-24-8 15,-9-5 0-15,6-2-1 16,-1 2-1-16,-1-2 0 16,4-1 1-16,4-2-1 15,1 2 1-15,5-3 1 16,4 7 4-16,-1-3 9 15,0-3 10-15,3 7 24 16,1 0 8-16,7 7 9 16,0 9 0-16,-1-1-16 15,-7 0-10-15,4 3-14 16,-3 0-8-16,1-2-8 16,5-2-3-16,-3-5-2 15,4-3-1-15,-6-8-3 0,-3-1 1 16,-1-4-1-16,-10-3-3 15,4-2-58-15,9 3-37 16,-6-6-118-16,3-3-71 16,0 2 181-16</inkml:trace>
  <inkml:trace contextRef="#ctx0" brushRef="#br2" timeOffset="199876.68">15573 8772 853 0,'-33'-8'404'16,"23"3"-191"-16,0 4-57 16,-9-7-4-16,4 9-64 15,11 10-27-15,-3 3-20 16,10 6-3-16,-14-3-14 15,7-4-3 1,2 0-4-16,2 8-3 0,5-3 2 16,14 0 2-16,2-13 4 15,3 1 2-15,-5-8-1 16,1-6-2-16,-6-3 4 16,-5-4 8-16,-4-2 20 0,-5 3 6 15,-5-1-1-15,-4-1-6 16,-5-1-20-16,3 4-9 15,-6 3-13-15,3 0-5 16,1 8-15-16,-1 1-9 16,7 9-10-16,-4-1-45 15,13 12-122-15,8 6-106 16,8 5 173-16</inkml:trace>
  <inkml:trace contextRef="#ctx0" brushRef="#br2" timeOffset="200498.49">15581 9758 1035 0,'-2'0'476'16,"1"0"-202"-16,0 0-30 15,0 0-52-15,0 0-60 0,0 0-85 16,0 0-19-16,0 0-26 16,-1 2-8-16,-4 8-9 15,2 2-1-15,-6 28 1 16,14-28 3-16,4 3 7 15,-3-8 4-15,11 3 1 16,-3-6 0-16,4 0 3 16,4-2 0-16,-4-6 4 15,-2-10 3-15,-5-3 8 16,-4 0 4-16,-7 3 7 16,-3 1 0-16,-6 5 1 15,-4-6-4-15,0 1-6 16,0 10-5-16,0-3-12 15,3 10-5-15,1 2-12 0,3 1-5 16,1 3-29-16,3 3-51 16,3 5-125-16,5 7 141 15</inkml:trace>
  <inkml:trace contextRef="#ctx0" brushRef="#br2" timeOffset="201023.11">15670 10880 1133 0,'-1'-1'507'0,"0"0"-265"15,0 0-76-15,0 0-17 16,-5 2-79-16,3 0-36 16,-3 7-26-16,-3 10-2 15,2 28-4-15,16-27 0 16,6-4 0-16,2 0 1 16,3-7 0-16,0-6 5 0,1-3 10 15,-2-10 5-15,-3-6 17 16,0-3 5-16,-10-4 7 15,-3 1 4-15,-6 4 0 16,-2 2-4-16,-7 1-11 16,-2 5-8-16,-1 5-16 15,-1 3-9-15,1 4-9 16,1 1-5-16,7 2-20 16,-2-2-38-16,8 4-120 15,2 3-64-15,4 2 141 16</inkml:trace>
  <inkml:trace contextRef="#ctx0" brushRef="#br2" timeOffset="201600.98">14667 8664 754 0,'-4'-7'425'0,"-1"0"-90"16,-2 6-116-16,3 5-4 16,-8 7-65-16,2 13-23 15,-11 1-31-15,-3 3-12 16,-7 3-38-16,10 2-19 15,6 0-17-15,0-5-4 0,15 3-4 16,-1-7-15-16,-2-5-98 16,12 2-75-16,-13-17-247 15,4-2 262-15</inkml:trace>
  <inkml:trace contextRef="#ctx0" brushRef="#br2" timeOffset="201799.13">14520 8715 1053 0,'1'3'522'16,"-1"-1"-223"-16,8 12-68 15,2 8-21-15,0 4-77 16,-2 1-31-16,1 2-37 16,-2-8-19-16,5 0-27 15,-1-2-7-15,1-2-22 16,0 0-61-16,4 1-180 0,0-2-130 15,2-1 217-15</inkml:trace>
  <inkml:trace contextRef="#ctx0" brushRef="#br2" timeOffset="202008.91">14816 8944 1159 0,'10'5'592'0,"-2"1"-240"0,2 3-68 15,-8-4-38-15,-2 6-106 16,0 4-46-16,-2-1-45 16,1 3-15-16,-5 0-23 15,0-4-5-15,3-1-82 16,3-2-59-16,9-3-118 16,5 0-72-16,-6-4 208 15</inkml:trace>
  <inkml:trace contextRef="#ctx0" brushRef="#br2" timeOffset="202473.66">14771 9672 883 0,'6'-5'456'0,"-8"-2"-6"16,-5 5-187-16,-4 2-76 15,-2 8-28-15,-9 10-108 16,-2 2-29-16,-1 13-12 15,3 10-3-15,3-7-5 16,4-1-1-16,7-5-3 16,3-9-1-16,5-8-99 0,3-3-72 15,2-10 106-15</inkml:trace>
  <inkml:trace contextRef="#ctx0" brushRef="#br2" timeOffset="202665.13">14598 9661 1021 0,'-6'-3'488'0,"4"1"-133"16,2 2-82-16,1 5-67 15,-1-5-42-15,0 0-92 16,3 8-17-16,8 15-19 16,17 25-11-16,-10-24-5 15,3-1-58-15,3-2-136 16,5 6-81-16,0-4 129 15</inkml:trace>
  <inkml:trace contextRef="#ctx0" brushRef="#br2" timeOffset="203008.97">14840 9873 1262 0,'54'-29'528'0,"-41"28"-299"15,-7-3-20-15,2 3-23 0,7 2-50 16,-5 2-70-16,0 8-17 16,-3 3-24-16,1 1-11 15,-6 7-5-15,-2-2-4 16,0-1 0-16,1 0-1 16,-4-4 2-16,-3-1 1 15,0-4 2-15,-16-5 1 16,14-2 1-16,-1-3-1 0,8-1-1 15,9-1 1-15,-8-3 1 16,10-2 0-16,0 1 2 16,2 0-1-16,12 3-3 15,-12 2-3-15,4 0-39 16,1 1-56-16,-3 3-140 16,6 0-26-16,3 7 138 15</inkml:trace>
  <inkml:trace contextRef="#ctx0" brushRef="#br2" timeOffset="203496.6">14870 10821 975 0,'0'-18'451'0,"4"4"-190"16,5 7-8-16,-12 1-31 15,0 2-40-15,-7 2-68 16,-3 5-23-16,-5 12-43 15,-4 6-21-15,-3 14-17 16,-1 3-2-16,8 0-4 16,6 1-2-16,4-9-2 15,4-5 0-15,4-9-85 16,1-3-65-16,0-12-202 0,-1-1 205 16</inkml:trace>
  <inkml:trace contextRef="#ctx0" brushRef="#br2" timeOffset="203681.62">14654 10833 1145 0,'0'0'495'0,"6"5"-208"16,3 2-58-16,3 8-28 16,3 3-32-16,1 0-77 15,0 1-20-15,0 4-28 16,3 2-16-16,-2 0-86 15,8 1-78-15,2-7 86 16</inkml:trace>
  <inkml:trace contextRef="#ctx0" brushRef="#br2" timeOffset="204123.54">14993 10978 1350 0,'0'0'574'0,"4"4"-337"0,5 1-27 16,-7-4-72-16,-2 0-58 15,4 8-61-15,1 4-8 16,9 29-3-16,-5-21-2 16,-15-3-2-16,5-2 1 15,-11-4 1-15,-5-7 1 16,12 1 1-16,-13-7 0 15,18 3-2-15,0-2-3 0,0 1-4 16,0-1-2-16,0 0 0 16,0 0 1-16,0 0 8 15,1 0 8-15,13 2 13 16,-6-1 10-16,31 13 10 16,-28-5-2-16,-9 0-3 15,1 3-4-15,-12-3-10 16,-8 1-2-16,-6 0-8 15,-14-4-5-15,6 3-5 16,1-7-23-16,10-2-95 16,10-6-74-16,13-2-472 15,14-3 434-15</inkml:trace>
  <inkml:trace contextRef="#ctx0" brushRef="#br2" timeOffset="204977.9">17367 8780 748 0,'-3'-12'445'0,"-2"4"-105"15,0 2-62-15,3 6-19 16,-8 1-87-16,9 8-33 16,-6-1-44-16,-2 5-20 15,8 5-33-15,-3-7-13 16,12 2-12-16,11 0-1 15,3-6-4-15,-7-7 1 16,1 0-1-16,12-6-2 16,-3-8 0-16,-9-7 0 0,-3 8 1 15,-1-1 4 1,-12 0 4-16,0 2 1 0,-5 1-3 16,-7-1-4-16,3 5-7 15,-3 3-4-15,-9 1-9 16,5 6-6-16,1 3-57 15,0 2-48-15,15 7-111 16,-6-4-64-16,12 11 180 16</inkml:trace>
  <inkml:trace contextRef="#ctx0" brushRef="#br2" timeOffset="205793">17836 8689 761 0,'7'-12'395'16,"-10"1"-22"-16,-6 1-112 15,3 12-68-15,7 14-41 16,-10 9-104-16,5 12-24 16,0 0-3-16,3 1-2 15,16-6-4-15,2-11-3 0,10 0 0 16,-13-18 0-1,1 1 2-15,8-8 1 0,-1-4 2 16,-11-13 0-16,-3 1-3 16,-1-2-1-16,-7-6-3 15,0-1-1-15,0 5 1 16,-3 3-1-16,4 10 0 16,3 6-1-16,-4 6-2 15,-5 4-2-15,7 22 5 16,-1 5 4-16,1 5 8 15,10 8 4-15,-9-9 6 16,2 0 3-16,4 0 10 16,-3-4 4-16,0-4 3 15,-4-1-1-15,-6-4-8 16,-7-3-3-16,-12-8-8 0,2-4-5 16,-7-9-10-16,7-5-3 15,-3-3-78-15,-7-5-60 16,16 2-129-16,4 0-78 15,11 1 207-15</inkml:trace>
  <inkml:trace contextRef="#ctx0" brushRef="#br2" timeOffset="206000.95">18150 8934 1261 0,'7'0'579'0,"-4"2"-262"16,2 3-29-16,-5-1-81 15,-5 5-64-15,1 3-84 16,-3 2-22-16,2 6-22 16,0-2-6-16,2 0-8 15,2 0-24-15,2-5-90 16,1-3-61-16,5-3-309 16,1 1 310-16</inkml:trace>
  <inkml:trace contextRef="#ctx0" brushRef="#br2" timeOffset="206585.97">17629 9919 1069 0,'-26'-84'493'15,"6"72"-252"-15,0 10-76 16,-3 3-14-16,7 12-70 16,11 5-20-16,-1 2-22 15,6 2-7-15,7-4-9 16,0 1-1-16,9-2 0 15,1 0 2-15,1-7-1 16,-2-5-4-16,3-3-2 16,-3-4-1-16,2-9 1 15,-5-4 2-15,-3-7-1 16,-2 0 1-16,-4-1-2 16,-4 4 0-16,-6 2-4 15,-5 0-5-15,-3 10-6 0,-3-2-4 16,1 10-26-16,3 2-32 15,4 6-92-15,8 8-66 16,3 1 131-16</inkml:trace>
  <inkml:trace contextRef="#ctx0" brushRef="#br2" timeOffset="207061.08">18046 9765 1060 0,'-16'0'518'0,"6"1"-77"16,-4 5-204-16,3 6-68 16,3 1-28-1,5-6-91-15,0-1-23 0,0 26-15 16,9 6-4-16,9-5-4 15,4-14-1-15,6-8-1 16,1-6-1-16,-1-7 1 16,5-3 0-16,-9-13-2 15,-1-5-4-15,-3-3-11 16,-5-2-1-16,-2 3 1 16,-3 3 7-16,-7 4 8 0,-3 0 3 15,-2 12-1-15,-3 4-2 16,2 13 1-16,-3 8 2 15,2 13 7-15,2 3 3 16,4 6 1-16,2-2-1 16,5 2 0-16,2 0 1 15,0-4 5-15,-2 1 4 0,-3-11 5 16,-6-9 1-16,-4 1-1 16,-6-6-3-16,-4-4-6 15,0-5-3-15,-3-6-6 16,-1-9-30-16,5 3-96 15,0-3-63-15,8-4 79 16,12 1 21-16</inkml:trace>
  <inkml:trace contextRef="#ctx0" brushRef="#br2" timeOffset="207390.48">18346 9996 1324 0,'10'-6'582'0,"2"1"-306"16,-2 2-43-16,-1 2-74 0,0 2-69 15,-11 2-74-15,7 5-9 16,-5 2-4-16,0 0-3 16,-1 2 1-16,2 2 2 15,-9-3 4-15,3 1 1 16,-5-4 4-16,-9-3 0 15,9 1-1-15,4-2 4 0,6-2 4 16,0-2 3 0,14 1 2-16,-4-1-4 0,7 0-6 15,4 0-4-15,-2 3-5 16,4-1-52-16,-5 0-127 16,0-3-499-16,7-6 451 15</inkml:trace>
  <inkml:trace contextRef="#ctx0" brushRef="#br2" timeOffset="207947.49">17667 10931 832 0,'-1'0'445'0,"-3"9"-5"0,-3 3-301 16,-20 29-11-16,20-22-30 15,5 7-34-15,8-2-29 16,4 4-2-16,5-8-2 15,1-6-3-15,2-13-4 16,1-1-2-16,-1-10 0 16,-5-6 0-16,-4-3 2 15,-5-5 0-15,-5-2-4 16,-4-1-1-16,-6 5-4 16,-1 0-3-16,-3 8-4 15,0 3-3-15,2 6-11 16,1 5-6-16,3 12-42 15,4 10-32-15,3 2-110 16,2-2-87-16,12 2 177 16</inkml:trace>
  <inkml:trace contextRef="#ctx0" brushRef="#br2" timeOffset="208456.07">18066 10903 1166 0,'-8'2'500'0,"-4"4"-257"16,5 11-90-16,-1 7-4 0,-1 8-42 16,9 3-28-16,0-5-35 15,0-6-9-15,10-9-10 16,0-4-4-16,10-8-4 15,0-3-2-15,1-2-3 16,-3 1-1-16,-5-7 0 16,0 3 1-16,-5-16 0 15,-1-8 0-15,-1 4-2 16,-2-3-1-16,0 6-1 16,0 7-1-16,-2 1-1 15,-1 5-1-15,0 6 6 16,-2 3 3-16,-1 14 7 15,1 6 4-15,-1 9-3 16,1 2-3-16,0 4-2 16,-2-3-1-16,3 6 2 15,0 2-2-15,3 3-1 16,-1 1-2-16,1-2-3 0,1-2 0 16,-6-10 4-16,1-1 3 15,-10-11 8-15,-2 0 2 16,-2-13-7-16,-5-5-8 15,2-6-53-15,2-6-47 0,6-2-124 16,2-2-70 0,11 3 172-16</inkml:trace>
  <inkml:trace contextRef="#ctx0" brushRef="#br2" timeOffset="208820.62">18417 11197 1416 0,'16'-5'613'0,"-15"1"-319"15,-3 1-41 1,1 1-69-16,0 2-71 0,-1 0-90 16,-3 1-18-16,-1 3-12 15,1 3-2-15,-4 6 1 16,-9 28 0-16,13-31 5 0,7 4 3 15,1-5 1-15,4 1 2 16,1-4 0-16,-8-4 1 16,9 3 0-16,1-1 0 15,1 2 1-15,5 0 0 16,-7 3 4-16,-6 0 2 16,-3 2 8-16,-5 0 0 15,-5 0-1-15,-5-1-3 16,1 1-8-16,-9-3-23 15,-3-1-89-15,-3-2-58 0,-8 0-130 16,7 0-44-16,-3-2 214 16</inkml:trace>
  <inkml:trace contextRef="#ctx0" brushRef="#br2" timeOffset="209627.07">15998 8885 914 0,'-23'-4'412'0,"16"4"-184"15,-6-6-6-15,12 3-41 16,3-1-39-16,4-3-54 16,15 4-16-16,1-1-12 15,31-3-6-15,31 7-13 0,16 3-4 16,-5 2-3-16,8 8 0 16,9-11 3-16,1 1 4 15,-3-8-3-15,-7-4 2 16,-15 4 1-16,-20-9-2 15,-19 8-2-15,-11 4-5 16,-19-1-6-16,-6 4-3 0,-13-1-3 16,-6-4-4-16,-9 4-32 15,-7-4-36-15,-6 7-121 16,-10-4-67-16,5 16 141 16</inkml:trace>
  <inkml:trace contextRef="#ctx0" brushRef="#br2" timeOffset="-210605.15">16163 9093 818 0,'-35'-8'382'0,"28"3"-164"15,3 1-3-15,2 1-39 16,1 1-38-16,1 2-52 16,0 0-18-16,0 0-30 15,10 2-4-15,16 21-6 16,32 34-1-16,-18-25-5 15,4-1-4-15,10 3-4 16,7 2-1-16,-4 0-4 16,7 7 0-16,0-4 1 15,-1-3 2-15,11 2 16 16,4 0 6-16,-10-3 8 16,-7-2 4-16,-14-2-4 15,-30-15-1 1,-1-1-2-16,9 9-3 0,-5-3-8 15,-12-5-2-15,-6-10-3 16,-2-1 0-16,-2-5-4 0,0-1-2 16,1 0-6-16,0 0-6 15,-5-2-7-15,5 2-7 16,-2-1-26-16,-2 1-24 16,-2 0-80-16,6 1-73 15,0 0 132-15</inkml:trace>
  <inkml:trace contextRef="#ctx0" brushRef="#br2" timeOffset="-209957.85">16112 9720 772 0,'-12'-1'342'0,"8"0"-130"16,0 2-32-16,2-1-17 16,2 0-21-16,0-1-46 15,0 0-13-15,15-5-16 16,42-44-10-16,-10 25-19 16,8-7-5-16,16-2-7 15,10-3-4-15,8-7-6 16,2 3-2-16,8-4-5 15,1 3-1-15,-11-5-1 16,-5 0 1-16,-14 1 2 16,-11-4 2-16,-12 15 1 15,-7 6 1-15,-22 12 0 16,-10 4 1-16,-8 8-8 0,-6 4-16 16,-7 9-48-16,0 6-31 15,-6 7-92-15,0-1-61 16,1 6 155-16</inkml:trace>
  <inkml:trace contextRef="#ctx0" brushRef="#br2" timeOffset="-209132.13">16052 10827 813 0,'-18'-2'355'0,"5"2"-164"0,15 2-27 15,1 3-25-15,4 0-25 16,19 5-41-16,4 1 6 16,18-1 11-16,12-2-8 15,14-5-11-15,6-3-3 16,11-2-13-16,3-1-5 16,5 2-10-16,6 2-8 15,-10 6-10-15,-2 0-3 16,-15 2-3-16,-13 1-1 15,-12-1-2-15,-11-1 0 0,-17-3-1 16,-11-5-1-16,-9 2 3 16,-5 1 2-16,-9-3-30 15,-2 2-54-15,-12-6-161 16,-1-1-42-16,4-4 148 16</inkml:trace>
  <inkml:trace contextRef="#ctx0" brushRef="#br2" timeOffset="-208504.43">16195 10006 841 0,'-1'-1'421'16,"-7"-4"-169"-16,-2-1-31 16,1-5-8-16,-23-24-51 15,26 26-31-15,7 9-56 16,6 5-22-16,12 12-38 15,8 10-7-15,18 13-3 16,11 7 0-16,7 5 1 16,5-2 0-16,1-1-2 15,-3-3 1-15,5 2 0 16,2 4 0-16,3-1 1 0,-2 2 0 16,-13-5 0-16,-11-7 2 15,-7-5 8-15,-9-5 1 16,-12-12 3-16,0 1 0 15,-21-11 0-15,-1-3 3 16,-6-5 6-16,-3 1 0 16,-2-6-7-16,-3-7-4 0,3-2-88 15,-1-6-47-15,4 4-116 16,-7-6-103-16,14 9 222 16</inkml:trace>
  <inkml:trace contextRef="#ctx0" brushRef="#br2" timeOffset="-207992.29">16115 10720 654 0,'-29'0'317'15,"4"4"-94"-15,8 5-21 16,-3-7-13-16,15 8-21 15,-3-17-39-15,8-1-15 0,15-3-15 16,-2-16-11-16,30 5-15 16,2-13-6-16,27-4-22 15,10 3-8-15,10-8-10 16,7 2-3-16,-5-6-3 16,-2-4-2-16,1 10-6 15,-10 2 0-15,-9 3-3 16,-5 0-2-16,-18-2 1 15,-1 4-1-15,-9 6 0 16,-8 6-3-16,-15 5-1 16,-6 5-1-16,-6 6-3 15,-4 3-4-15,-4 7-48 16,-2 6-34-16,-9 5-96 16,-1 2-16-16,1 6 120 15</inkml:trace>
  <inkml:trace contextRef="#ctx0" brushRef="#br1" timeOffset="-197058.38">16104 9622 386 0,'-1'0'269'16,"0"0"5"-16,0 0-21 16,0 0-74-16,-1 0-35 15,-2 2-45-15,-5 2-16 16,4 5-25-16,-3-2-6 16,-25 27-6-16,19-33-2 0,13 2-1 15,-10-5-2-15,11 1-3 16,-1-4 2-16,-3 2 4 15,4 3 3-15,0 0 11 16,0 0 1-16,0 0 1 16,0 0-5-16,7 0-10 15,1-1-5-15,6-2-9 16,33-3-2-16,-24 0-6 16,-1-2-3-16,2-5-1 15,1-6 2-15,5 0-1 16,0-4-1-16,7 3-5 15,5 0-4-15,0-4-3 16,3 3-1-16,-6-3-1 16,0 2-1-16,6-3-1 15,-2-1 1-15,8-3 0 16,-2-7 0-16,5 11-1 0,7 2 0 16,-8-1-2-16,-12 4 1 15,-3 3 0-15,-10 0 0 16,-1 4 1-16,7 1 0 15,-8-2 0-15,5-1 1 16,-4-1-1-16,0 6 1 16,-5-3 1-16,-5 1-1 15,-4 5 4-15,-2-1 3 16,-5 2 5-16,0 5 2 0,-4-2 1 16,-2 2-3-16,0 1-5 15,-1 0-6-15,0 0-28 16,0 0-31-16,-3 0-100 15,-13 3-58-15,-30 10-188 16,31-6 243-16</inkml:trace>
  <inkml:trace contextRef="#ctx0" brushRef="#br1" timeOffset="-196321.92">15909 9078 401 0,'-3'-7'197'0,"-1"-2"9"16,-8 0-46-16,18 1 29 15,7 5-1-15,-6-2-43 16,6 4-9-16,-10 0-16 16,-3-1-9-16,7 3-21 15,-7-1-4-15,0 0-15 16,0 0-8-16,18 3-12 15,39 14-6-15,-33-9-5 16,-5 0-4-16,8 4-6 16,-4 1-2-16,5 4-5 15,1 3-2-15,-3-3-1 16,3 4 1-16,-3-2-3 16,2-1 1-16,1 1 0 15,9 5-2-15,-5-8-1 16,-8 0-2-16,6 7-4 0,-7-2-1 15,8 8-2 1,8 0-1-16,-3-4-1 0,-3-4-1 16,7 4 0-16,0-2-1 15,9 0 1-15,6 2-1 16,-4-2 1-16,-7 0 1 16,-7 0 1-16,-10-3 5 15,3 0 7-15,0-2 3 16,2 0 3-16,3 4-1 0,-12-9-4 15,3 6-2 1,-12-14-1-16,-5-5-2 0,-6 2 0 16,-1 1 1-16,-5-2-1 15,1-1 1-15,0 0-3 16,0-1-3-16,0 1-4 16,0-1-1-16,0 1-11 15,0-2-16-15,0 1-60 16,0 0-51-16,-10 0-94 15,2 1 132-15</inkml:trace>
  <inkml:trace contextRef="#ctx0" brushRef="#br1" timeOffset="-195157.84">16159 10884 578 0,'-40'-8'342'16,"34"8"-55"-16,-2-4-74 16,0-4-11-16,3 1-53 15,-7-6-23-15,5 3-30 16,3 4-6-16,-3-1-11 15,4 1-6-15,-1 6-10 16,4-1-8-16,0 2-17 16,0-1-7-16,0 0-10 15,0 0-2-15,0 0 3 16,0 0 1-16,0 0 7 16,0 0 5-16,1 0 3 15,10 5 1-15,4-1 0 16,30 7 1-16,-28-11-3 0,4 2-2 15,-2-2-8 1,-2 1-4-16,3 0-6 0,1 2-2 16,3 0-3-16,1-2 1 15,6 3-1-15,-7-4-1 16,8 1-1-16,-2-1-1 16,-7-2-1-16,10 2 0 15,-13-2-1-15,7-1-2 16,7 0 0-16,-3 0 0 15,7 2-2-15,-7-1 0 0,2 2 0 16,-2 0 0-16,2 1 0 16,2 4 0-16,1-3 0 15,2-1 1-15,-3-1-1 16,-8-2-1-16,6 2 1 16,0 3-2-16,-8-1 2 15,10 4 1-15,-13-3 1 16,-2-3 0-16,3 1 1 15,-5 0 1-15,2-1 1 16,-3 0 2-16,-1 1 1 16,-2-2 0-16,0 1 1 15,0 0 0-15,-3 0-2 16,-3 0 1-16,-4 0-2 16,-1 0-2-16,0 0-1 15,-3 0-2-15,0 0 0 16,0 0-1-16,0 0 0 15,0 0-1-15,0 0 0 0,0 0 2 16,0 0 6-16,0 0-41 16,-1 0-147-16,0 0 51 15,-5 1 37-15</inkml:trace>
  <inkml:trace contextRef="#ctx0" brushRef="#br2" timeOffset="-176493.58">22088 9666 498 0,'-7'4'251'0,"-1"-1"-62"16,0 2-19-16,2-3-16 16,2 0-26-16,-3 2-39 15,5-4-14-15,0 0-23 16,-4 3-6-16,5-3-13 15,0 0-5-15,0 0-10 16,0 0-2-16,0 0-3 16,1-1-1-16,0-1-2 15,2-5 0-15,27-17-1 16,32-32 0-16,-17 20-2 16,11-6 1-16,12-13-2 15,1-6 0-15,16-7 0 0,1-6 3 16,3-3 4-16,18-1 1 15,-14-5 9-15,10 0 3 16,-1-4-1-16,-6-2 1 16,15 0-6-16,-8 3-4 15,-10 4 1-15,-4 11-1 16,-21 10-2-16,-10 1-2 16,-11 16-2-16,-10 2-1 0,-9 15-1 15,-9 6 0-15,-10 10-1 16,-4 4-1-16,-4 6-3 15,-2 1-3-15,-1 2-4 16,2-2-2-16,0 0-1 16,-1 0 1-16,1 0-19 15,-1 2-28-15,-1 2-108 16,0 0-96-16,0-2 157 16</inkml:trace>
  <inkml:trace contextRef="#ctx0" brushRef="#br2" timeOffset="-175449.74">23753 8168 822 0,'-9'0'356'0,"-9"-3"-181"16,-25-9-10-16,28 5-11 16,1 2-31-16,9 2-41 15,2 1-26-15,3 3-42 16,0-1-6-16,0 0-11 15,12 5-3-15,16 4 0 16,31 12 2-16,-16-8 3 16,-8-1 1-16,14 3 2 15,2-1 0-15,9-2-1 16,13 0 0-16,12-3 0 16,9-3 0-16,3 2 0 15,14 6-1-15,0-5 0 16,6 1 0-16,6 4 0 15,0-4 0-15,7 6 0 16,-1 1 0-16,1-4 1 16,-1 4 0-16,-9-5 1 0,-4 1 1 15,-13-6 2-15,-14-6-1 16,-15 5 1-16,-13-1 0 16,-18 4 1-16,-7 3 0 15,-19-10 3-15,-5 2-1 16,-7-4 4-16,-3 0-1 15,-5 0-4-15,2 0-3 0,0 0-5 16,0-2-3-16,0 2-1 16,0 0-1-16,0 0-11 15,-3 0-9-15,3 0-23 16,0 0-8-16,0 0-6 16,0 0 7-16,0 0 22 15,0 0 12-15,0 0 19 16,0 0 3-16,0 0 3 15,0 0-1-15,-1 0-2 16,1 0 0-16,0 2 1 16,0-2 1-16,0 0 3 15,0 0 2-15,0 0 3 16,0 0 1-16,0 0-2 16,0 0-1-16,-1 1 1 0,0 1 5 15,-2 2 9 1,-6 4 3-16,-14 3-2 0,-34 29-5 15,21-16-8-15,4 9-3 16,-20 11-3-16,0 10-2 16,-15 8-1-16,-12 7-1 15,-1 4-1-15,-2 1 0 16,4 14 0-16,-3 0 0 16,6 8 0-16,1 3 1 15,-6-7 1-15,12 0 1 16,5-5-1-16,6 0 1 0,-2-15 0 15,-3-5-1-15,11-10 1 16,3-6-1-16,15-6 1 16,4-7-1-16,7-13 1 15,2-7-1-15,10-8 1 16,6-1-2-16,6-9-13 16,3 0-23-16,3-8-119 15,-2-4-126-15,1 2 173 16</inkml:trace>
  <inkml:trace contextRef="#ctx0" brushRef="#br2" timeOffset="-174734.43">22174 9801 486 0,'-3'2'242'0,"0"-1"-87"0,1 1-12 16,2-2-57-16,0-1-20 15,0 0-10-15,11-2 10 16,18 1 18-16,42 1 1 15,-24 3-19-15,0 4-12 32,-23-3-25-32,0 0-9 0,79 5-11 0,11-4-3 15,22 8-3-15,-28-4 0 0,6 2-1 16,0 0 0-16,7 6 1 16,-5 2 0-16,11 6 0 15,1 4-1-15,-2 0 5 16,4-1 6-16,-4-2 13 15,-1 4 5-15,-8-4 9 16,-18-4-2-16,-6 2-7 16,-9-5-2-16,-28-6-9 15,-3 2-2-15,-36-10-17 16,-16-4-27-16,-17-3-95 16,-11-6-71-16,-5-2 112 15</inkml:trace>
  <inkml:trace contextRef="#ctx0" brushRef="#br2" timeOffset="-174002.58">22148 9881 570 0,'-9'-11'260'15,"4"4"-100"-15,-2 1-16 16,0 5-17-16,3 2-29 16,-4 9-45-16,2 3-11 0,1 9-8 15,0 6 3-15,5 9 1 16,3 3-4-16,3 16-4 15,-1-1-2-15,3 18-4 16,-4 7-3-16,2 11-7 16,-2 13-2-16,-4 2-3 15,3 4 1-15,-3-1 2 16,0-3 1-16,0 8 5 16,4 0 3-16,-3 1 2 15,3 1 1-15,-3-5-1 16,-1-7-5-16,0-6-3 15,-4-8-2-15,-2-13-3 16,-3-7 0-16,-2-15 0 16,2-9-1-16,1-21-10 15,7 0-36-15,4-26-177 16,11-5 149-16</inkml:trace>
  <inkml:trace contextRef="#ctx0" brushRef="#br2" timeOffset="-173279.35">24527 10180 160 0,'8'-2'141'0,"-4"-1"46"16,-3 2-11-16,3 7-5 16,-2 6-2-16,-3 3 2 15,-8-7-14-15,4 9-33 16,2-2-15-16,-1 3-21 16,1 1-9-16,-5 5-17 15,-2 3-6-15,-2 14-16 16,0 12-3-16,5 16-8 15,4 10-5-15,9 17-8 16,7 3-7-16,-6 14-3 16,-1 5-1-16,-2-3-1 15,1 2 0-15,8-6 0 16,3 1 0-16,1-1 1 16,-3-4 0-16,-4-4 1 15,-4-1-1-15,-5-9 0 16,0 1 0-16,-5-16-1 0,0-9 0 15,-2-10-3-15,-4-13-6 16,7-13-19-16,-1-10-17 16,3-15-96-16,4-8-85 15,2-15 139-15</inkml:trace>
  <inkml:trace contextRef="#ctx0" brushRef="#br2" timeOffset="-172474.68">22115 12055 392 0,'-22'3'211'0,"11"6"-49"16,5 1 11-16,3-8-28 15,3-1-22-15,7-3-15 16,-7 1-2-16,0 0 3 15,21-9-6-15,35-7-25 16,-25 19-15-16,11 2-30 0,11 8-10 16,6 1-12-16,6 0-3 15,9 3-3 1,-4-3 0-16,21 0-1 0,13 9-1 16,5-5-1-16,9 2 0 15,3 0 9-15,-2-5 5 16,10 6 9-16,-2-1 7 15,5 3-2-15,2 4-4 16,-13-5-3-16,0 0-2 0,-15-3-4 16,-13-6 1-16,-9 3-4 15,-12-1-2-15,-21-2-1 16,-4 4 0-16,-28-9-3 16,-6-5-16-16,-13-3-64 15,-10-10-67-15,-1-5 81 16</inkml:trace>
  <inkml:trace contextRef="#ctx0" brushRef="#br2" timeOffset="-171587.79">26117 8610 419 0,'-1'-1'222'0,"0"0"-38"16,0 1-82-16,0 0 7 15,-3 15-25-15,1 41-10 16,8-13-26-16,0 0-8 16,1 15 3-16,1 2 0 15,1 10-5-15,0 13-4 0,1 15-11 16,2 10-6 0,-4 10-6-16,-2 2-2 0,-1-3-1 15,1-1 0-15,1-10 11 16,1-3 7-16,0-1 15 15,-2-7 4-15,6 0-6 16,-1-3-6-16,4-12-12 16,-2-5-3-16,0-14-5 15,4 2-2-15,-4-14-1 16,3 2-2-16,-4-14-1 16,-8-10 0-16,3-3-1 15,-1-6-14-15,-7-6-75 16,2-3-75-16,-2-5 93 15</inkml:trace>
  <inkml:trace contextRef="#ctx0" brushRef="#br2" timeOffset="-171042.74">26379 10784 421 0,'0'2'260'15,"0"2"-52"-15,-8 1-10 16,-4 0-23-16,-1 3-40 16,-3 0-22-16,1 8-40 15,-4 2-16-15,-11 2-26 16,-6 4-10-16,-10 10-12 16,0 9-2-16,-16 12-3 15,7 4 1-15,-9-1 6 16,-6 3 1-16,-7 0 3 15,-9 8 1-15,-9 17-6 0,4 2-1 16,0 11-3-16,-3-6-2 16,4 1-2-16,-2 3 0 15,6-3 0-15,16 0-1 16,1-14 0-16,2-12 0 16,0-8 1-16,-6-6-2 15,10-7 0-15,5-4 0 16,15-13-12-16,8-3-13 0,19-15-85 15,8-12-68-15,21-13 109 16</inkml:trace>
  <inkml:trace contextRef="#ctx0" brushRef="#br2" timeOffset="-170282.59">24619 10851 413 0,'11'-10'223'16,"4"-8"-44"-16,4-6-15 15,9 0-48-15,5-7-21 16,21 2-38-16,1-5-14 15,10-13-18-15,7-6-5 16,5-15-10-16,12 4-2 16,12-7-6-16,-5-3-2 15,10 2 0-15,-2-5 0 0,0 7 2 16,6 5 1-16,-24 3 2 16,-3 1-1-16,-12 3 0 15,-9 4-1-15,-6 9-4 16,-5 10-12-16,-16 3-54 15,-4 6-45-15,-12 10-115 16,-8 7-49-16,-15 10 169 16</inkml:trace>
  <inkml:trace contextRef="#ctx0" brushRef="#br2" timeOffset="-169735.9">24604 11423 426 0,'-4'3'265'0,"2"-3"9"16,-1-1-63-16,3 1-42 15,0 0-28-15,0-1-52 16,2 0-17-16,27-13-26 16,40-27-11-16,-9 2-12 15,21-3-5-15,15-20-12 16,12-13-1-16,21-12-2 15,4-7-1-15,2 1 0 0,3 8 1 16,-13 6-1-16,-4 1 1 16,-11 9-1-16,-15 2-1 15,-22 11-14-15,-18 3-21 0,-17 23-101 16,-11 10-171 0,-31 22 199-16</inkml:trace>
  <inkml:trace contextRef="#ctx0" brushRef="#br2" timeOffset="-169165.63">25037 9589 565 0,'1'-1'265'0,"7"0"-108"16,0 2-14-16,-5 9-19 16,-3 3-31-16,5 11-34 15,0 9-9-15,5 11-19 16,3 8-4-16,3 14-9 15,-1 3-5-15,1 17-8 16,1 6-1-16,-3 7 0 16,1 7-1-16,-1 6 0 15,1 10 0-15,0-1 1 16,-1-2-1-16,-3-4 3 16,0-11-1-16,0-6 0 15,0-3 0-15,4-14-2 16,-4-1 1-16,-2-10 0 15,6-3 1-15,-10-13-1 16,9-6-4-16,-8-20-47 16,-1-15-64-16,-2-24 70 15</inkml:trace>
  <inkml:trace contextRef="#ctx0" brushRef="#br2" timeOffset="-168509.81">25608 9041 342 0,'-10'0'197'0,"2"1"-57"16,-1 4-1-16,2 2-11 16,2 6-39-16,2 5-1 15,4 6-7-15,0 5 4 16,2 7 11-16,1 5-8 0,2 11-23 15,-1 1-12-15,4 17-21 16,-8 4-10-16,2 26-12 16,0 10-4-16,1 5-2 15,3 10 0-15,1-2 1 16,2 2 0-16,3 2-1 16,-1-7 0-16,4-3 1 15,0-11 0-15,1-8 1 16,-3-10 1-16,-2-20 0 15,-1-2 0-15,-6-19-14 16,-3-8-25-16,-3-18-119 16,-2-11-111-16,-4-14 161 15</inkml:trace>
  <inkml:trace contextRef="#ctx0" brushRef="#br2" timeOffset="-167628.61">23059 9944 636 0,'-6'-8'299'0,"5"4"-142"15,1 3-29-15,-2 1-71 16,2 0-29-16,0 0-25 16,-1 0-4-16,-2 10 1 15,-5 11 7-15,-4 45 17 16,11-19 8-16,-1 12 9 0,-1 7-2 15,-3 7-11 1,6 6-6-16,-6 12-12 16,2 4-2-16,4 10-4 0,-4 3 0 15,4-1 0-15,-8-2 0 16,7-2 1-16,5 4-1 16,-3-5 1-16,7 4 0 15,-5 1 0-15,-3-7 0 16,-1-6 0-16,-3-9 1 15,6-10 0-15,-2-10-1 0,6-8 0 16,4-2-1-16,-8-19-1 16,3 1 1-16,-2-13-2 15,0 0-11-15,-1-5-46 16,-2-5-42-16,1 1 57 16</inkml:trace>
  <inkml:trace contextRef="#ctx0" brushRef="#br2" timeOffset="-166973.62">23755 10028 677 0,'-4'-8'311'0,"4"4"-140"16,-2 0-13-16,-1 4-63 15,3 0-28-15,-1 0-38 16,0 0-10-16,-4 24 3 16,-8 43 4-16,2-17 8 15,-2 2 2-15,3 26 2 16,-1 2 2-16,0 22-5 0,0 11-3 16,1-2-9-16,2 4-4 15,5 6-6-15,1-1-4 16,4 5-3-16,1 2-1 15,7-6 1-15,3 4-1 16,0-9 2-16,-1-6-1 16,-2-4 0-16,-2-9-1 15,1-7-1-15,1-2 1 16,-2-21-2-16,1-8-1 16,3-17-18-16,-5-16-30 0,1-20-91 15,5-10-102-15,-13-22 148 16</inkml:trace>
  <inkml:trace contextRef="#ctx0" brushRef="#br2" timeOffset="-166283.64">22315 10470 497 0,'-7'-3'222'0,"-5"-3"-83"16,8 0-9-16,0 1 2 15,3 2-21-15,1 1-50 16,0 2-15-16,0 0-20 16,0 0 1-16,25 10 10 15,36 13 2-15,-21-14 2 16,6-3-3-16,6-2-9 16,5-3-6-16,13 0-10 15,6 0-3-15,12 4-5 16,5-1 0-16,0-3-1 15,2 2 0-15,10-2 0 0,-4 0 1 16,14 4 0-16,1 0-1 16,1 7 0-16,1-3-1 15,-3 6 0-15,-2-2 0 16,-11-2 2-16,3 6-1 16,-13-8 1-16,-9 4-1 15,-15-3 1-15,-11-4 1 0,-19 3 2 16,-9-3-1-1,-18 0-19-15,-5 1-30 0,-9-4-89 16,-7-3-99-16,-1 9 142 16</inkml:trace>
  <inkml:trace contextRef="#ctx0" brushRef="#br2" timeOffset="-165699.6">22343 11344 483 0,'-8'-2'249'0,"-1"2"-41"16,-5-4-25-16,13 4-23 16,6 1-30-16,6 2-67 15,3 1-23-15,9 4-22 16,-6-1 0-16,12 4 2 16,10 4-1-16,6-3-8 15,11 2-4-15,12-2-3 16,2-2-1-1,-35-4-1-15,0-1 1 0,127 17 0 16,12-5 2-16,20 5 21 16,-56-11 10-16,4 0 16 15,-5-1 1-15,-4 2-14 0,-7-3-8 16,-9 5-11-16,1 3-3 16,-23-7-2-16,-47-3-3 15,1 1 0-15,16 2-17 16,-21-3-122-16,-27-6-106 15,-19-1 137-15</inkml:trace>
  <inkml:trace contextRef="#ctx0" brushRef="#br2" timeOffset="-164844.1">23057 9746 239 0,'-7'-5'194'0,"7"5"51"16,1 5-44-16,-3-10-55 15,2 5-20-15,0-1-30 16,0 0-8-16,2-10-13 0,7-10-6 15,29-36-18-15,-8 21-10 16,17-9-15-16,10-7-4 16,13-7-6-16,11-3-2 15,-3-16-6-15,2-9-1 16,6-6-2-16,-2-2 0 16,8 11-1-16,4 3 0 0,-9 4-1 15,-6-1 0-15,-3 9-1 16,-13 3 0-16,-1 18 0 15,-1 5 0-15,-14 6 0 16,-15-1 0-16,-5 9 1 16,-2 16-1-16,-15 2-5 15,3 10-5-15,-23 8-18 16,-5-4-20-16,-2 15-45 16,8 5-29-16,1-4-50 15,-5-6-25-15,9 3-57 16,0-4 152-16</inkml:trace>
  <inkml:trace contextRef="#ctx0" brushRef="#br2" timeOffset="-164179.22">23583 9908 323 0,'-11'8'221'0,"5"1"-6"15,-3-2-11-15,8 2-71 16,1-4-39-16,3-4-38 15,7 0-4-15,3-8 10 16,3-6 9-16,3-8 2 16,5-1-8-16,6-6-19 0,1 3-9 15,7-4-15-15,-2-13-7 16,7-2-8-16,0-8-1 16,16-8-3-16,6-1 0 15,21-12 0-15,8-7-1 16,5-12 1-16,11-1 0 0,-6-7-1 15,-7 5 0-15,-5 12 0 16,-13 4-1-16,-8 4 1 16,-10 5 1-16,-11 11 0 15,-8 7 2-15,-19 16 0 16,-5 9 0-16,-13 11-2 16,-1 9-3-16,-2 7-28 15,-1 2-15-15,1 5-26 16,-2-7-13-16,0 0-16 15,0 0-9-15,0 4-54 16,0 6-145-16,0 1 209 16</inkml:trace>
  <inkml:trace contextRef="#ctx0" brushRef="#br2" timeOffset="-163345.22">22834 9228 254 0,'-7'-7'163'15,"-1"0"3"-15,7 5-7 16,-5-5-20-16,0 1-15 16,2 0-28-16,4 8-14 15,5 2-13-15,-3-4-2 0,-2 0 4 16,6 0 9 0,17 4 1-16,40 9-8 0,-29-10-19 15,3-3-11-15,7 0-21 16,-2-1-5-1,6 2-8-15,7 3-3 0,5 0-1 16,3 2-2-16,5 7-1 16,2 2 0-16,0 4 0 15,-2 3 0-15,7-4 0 16,5 8-1-16,-4-2 0 16,-3-3 0-16,3 7 1 15,-7-6 0-15,7 8 1 16,5-1 1-16,-3-5 0 15,-3 2 1-15,-9-11 0 16,-6-4 0-16,-5-5 0 16,1 1-1-16,-6-6 1 15,-1 4 0-15,-15-2 0 0,-3 1 0 16,-12 2 1-16,4 2-1 16,-14-4 1-16,-7-6 3 15,-2 5-49-15,-13-3-60 16,3 2 65-16</inkml:trace>
  <inkml:trace contextRef="#ctx0" brushRef="#br2" timeOffset="-162485.06">23103 8685 533 0,'-10'1'288'15,"4"2"-78"-15,1-2-66 16,2 0-33-16,4 5-40 16,-1-6-9-16,0 0-8 15,17 3 4-15,47 34 5 16,-22-25-8-16,12-5-15 16,2-5-8-16,3 0-12 15,4-2-5-15,5 6-7 16,1-6-1-16,7 12-3 15,-3-5 0-15,5 4 0 16,-1 5 0-16,-3-8 0 16,2 9 1-16,-6-5 0 15,3-4-1-15,3 3 0 16,4-2 0-16,-7 0 0 0,-1 4-1 16,0-1 0-16,-7-1-1 15,6 2 0-15,3 4 0 16,-14-6 1-16,-13-1 0 15,-4-2 2-15,-11 0 0 16,3-2 0-16,11 1 0 16,-9-1-1-16,2-2 0 15,-7 0-1-15,-1 1 0 16,-3-1 1-16,-1 3-1 16,-6-2 1-16,-3 0 0 0,-4-1 1 15,-4-2 0-15,-2 1-2 16,3 0 1-16,-2-1-2 15,0 1 0-15,2 0 2 16,1-1 1-16,-1-1 2 16,-6-1 1-16,0 0-1 15,-3 0 0-15,-2 0 3 16,0 0-31-16,-1 0-100 16,0 0-71-16,0 0-224 15,-1 0 254-15</inkml:trace>
  <inkml:trace contextRef="#ctx0" brushRef="#br2" timeOffset="-160083.74">22691 9957 418 0,'3'-3'245'0,"-3"2"-8"0,1-4-29 16,0 0-49-16,2 1-3 16,-1 2-20-16,-1 1-3 15,-1 0-2-15,0 0-8 16,0 0-19-16,0 0-11 15,0 0-25-15,-1 1-11 16,-4 14-22-16,-19 14-7 16,-26 39-14-16,27-33-2 15,4 0-5-15,2-1 0 16,1-7-1-16,7 2-1 0,0-14-1 16,3-2 0-16,3-10-18 15,3 1-31-15,4-7-102 16,-4 3-89-16,0 0 142 15</inkml:trace>
  <inkml:trace contextRef="#ctx0" brushRef="#br2" timeOffset="-159801.17">22541 9982 580 0,'-8'-9'367'0,"8"4"29"15,-4-2-107-15,7 7-42 16,2 0-37-16,2 5-57 15,6 5-19-15,-1 6-35 16,3 5-18-16,3 4-19 0,4 6-10 16,0-3-18-1,1 2-3-15,0-6-13 0,-2-3-4 16,-1-4-3-16,-4-6-2 16,-3 1-1-16,-2-5-2 15,-7-2-2-15,3 4 0 16,-7-9-10-16,1 1-20 15,-3-4-71-15,1 2-45 16,0-1-76-16,0 1 123 0</inkml:trace>
  <inkml:trace contextRef="#ctx0" brushRef="#br2" timeOffset="-155901.5">24164 9081 547 0,'0'-1'288'15,"0"0"-53"-15,0 0-6 16,0 0-32-16,0 0-25 16,0-1-52-16,-2 2-21 15,-3 11-32-15,-20 18-14 16,-33 40-24-16,28-33-8 0,5 1-12 15,-9-9-3-15,19-3-2 16,-1-6-2-16,11-5-32 16,10 0-35-16,-6-10-137 15,1-3 128-15</inkml:trace>
  <inkml:trace contextRef="#ctx0" brushRef="#br2" timeOffset="-155653.56">23968 9072 980 0,'-8'1'426'0,"9"0"-195"15,-4 4-40-15,3 5-15 16,4 2-25-16,7 9-48 16,1 0-22-16,7 9-33 0,-7-6-7 15,5 8-10-15,7-2-6 16,-5-4-10-16,5 4-3 15,-10-13-6-15,-1-1-1 16,-3-2-14-16,-4-10-36 16,0 3-91-16,2-1-80 15,-1 1 126-15</inkml:trace>
  <inkml:trace contextRef="#ctx0" brushRef="#br2" timeOffset="-154666.65">25542 10468 534 0,'0'-1'292'16,"0"-1"-36"-16,-1-6-27 16,0 6-23-16,-1-1-28 15,1 2-51-15,-9-3-22 16,-8 7-38-16,-26 25-8 0,28 2-18 16,-6 3-8-16,7-1-14 15,3 4-5-15,-3-6-7 16,5-5-1-16,-4-7-3 15,3-3-11-15,3-7-52 16,7 2-45-16,0-9-179 16,1-5 180-16</inkml:trace>
  <inkml:trace contextRef="#ctx0" brushRef="#br2" timeOffset="-154423.83">25343 10464 788 0,'6'-5'419'16,"1"5"-129"-16,3 5-66 16,-8 3-17-16,8 9-64 15,6 5-28-15,-6 4-36 16,9 4-15-16,-1-5-18 0,0-2-7 16,3-1-17-16,-1-1-7 15,0-5-7-15,-5 2-2 16,-2-5-28-16,-4-3-36 15,-1-2-80-15,-1-1-51 16,-3-3-170-16,3 3 227 16</inkml:trace>
  <inkml:trace contextRef="#ctx0" brushRef="#br2" timeOffset="-152948.41">24173 11934 570 0,'3'-1'322'0,"-1"0"-20"15,-1 0-136-15,-1 0 1 16,0-1-30-16,0 1-26 15,0 0-24-15,0-1-7 16,0 1-6-16,-1 1-4 16,-6 10-16-16,-12 19-11 0,-33 29-17 15,28-28-6-15,1 3-10 16,1-4-4-16,9-2-3 16,4-5-8-16,4-13-54 15,3-4-39-15,0-6-119 16,-1-5-87-16,5 0 193 15</inkml:trace>
  <inkml:trace contextRef="#ctx0" brushRef="#br2" timeOffset="-152704.27">23964 11910 770 0,'-7'-3'385'0,"10"4"-95"16,8 5-43-16,1 7-34 15,5 4-28-15,2 7-53 16,0 1-18-16,-3 2-36 0,2-3-13 16,0 1-24-16,2-2-12 15,-3 0-15-15,3 0-5 16,-6-8-2-16,0 1-3 16,-4-7 0-16,-2 0-22 15,-2-2-72-15,-5-4-38 16,1 0-135-16,-2-4-200 15,0 1 313-15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30T15:35:34.66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 8047 518 0,'-5'-13'300'15,"3"9"-18"-15,-1-3-59 16,3 5-53-16,2 5-37 16,4 6-41-16,0 4-16 0,-4 7-6 15,11 6-2 1,3 5-20-16,-1 3-10 0,-11-3-16 15,-2-6-6-15,-4-6-6 16,-2-3-2-16,19-6 2 16,-5-6 1-16,-3-6 1 15,0-7 2-15,4-4-1 16,-4 0-1-16,6-10-3 16,3 0-2-16,-11-5-2 15,10-1 0-15,-7 2-2 16,4-2-5-16,-2 3-65 15,1 5-45-15,3 9-149 16,-4-1-155-16,7 19 269 16</inkml:trace>
  <inkml:trace contextRef="#ctx0" brushRef="#br0" timeOffset="492.6">1421 8200 566 0,'16'0'322'16,"-12"-6"-46"-16,-2-2-26 15,0-6-79-15,-8-2-31 0,7-6-50 16,-1-4-15-16,-6 3-14 16,6-1-2-16,-10 6-4 15,-3 8-2-15,-3 4-12 16,-6 2-8-16,6 9-17 15,-2 1-9-15,6 11-10 16,0 5-4-16,4 4-1 16,3 2 1-16,3 0 5 15,2-6 0-15,5-3 2 16,3-3 1-16,-1-6 1 16,3-1-1-16,1-8 2 15,0-2 1-15,2-7 2 16,3-1 0-16,-3-4 1 15,2 1-2-15,-3-1-2 16,2-2 1-16,-7 2-3 16,-6 3-1-16,3 5 0 0,-1 5-3 15,7 6 3-15,-2 6 1 16,-2 5 2-16,0-1 0 16,-6-4-4-16,12-1 0 15,-6-7-49-15,-1-4-46 16,6-7-160-16,-9-2-161 15,12-4 261-15</inkml:trace>
  <inkml:trace contextRef="#ctx0" brushRef="#br0" timeOffset="759.36">1641 8086 610 0,'0'5'365'0,"4"8"-21"16,0 4-68-16,-4 4-61 15,2 2-54-15,-3 0-71 16,1 2-26-16,0-10-30 16,0-4-7-16,0-5-4 15,0-5 4-15,-2-2 4 16,1-1-2-16,0 1-10 16,0 0-8-16,-2-8-10 15,0-7-2-15,-1-29-5 16,10 27-4-16,3 0-1 0,1 1 0 15,3 2 8 1,2 3-34-16,0 5-72 0,1 1-55 16,-3 4-189-16,-1 1 223 15</inkml:trace>
  <inkml:trace contextRef="#ctx0" brushRef="#br0" timeOffset="942.43">1814 8068 533 0,'33'7'335'0,"-27"2"-1"16,-3-4-43-16,5 8-77 16,-5-1-38-16,2 4-73 15,1 2-32-15,-4-4-41 16,5 4-12-16,-3-7-34 16,-5-6-37-16,1-2-105 15,1-7-78-15,-1 3 141 16</inkml:trace>
  <inkml:trace contextRef="#ctx0" brushRef="#br0" timeOffset="1110.19">1834 7955 897 0,'11'2'399'0,"-6"5"-195"0,7 5-42 16,-2-3-55-16,-5-3-29 15,6 1-181-15,4 4-156 16,4 6 169-16</inkml:trace>
  <inkml:trace contextRef="#ctx0" brushRef="#br0" timeOffset="1522.26">2196 8100 845 0,'-3'-8'437'15,"0"0"-170"-15,-4-6-70 16,-3 0-57-16,-5-1-60 16,-5 3-15-16,1 7-18 15,0 7-5-15,3 7-20 16,5 6-9-16,-4 4-13 16,9 3 0-16,0 7-3 15,3-2-1-15,13-1 1 16,-7-4 0-16,8-6 1 15,1-2 1-15,-1-9 2 16,1-5 3-16,5-5 1 16,1-8 1-16,-2-8 0 15,3 1 0-15,-4-5 1 16,-7 1-2-16,1 9-1 0,-5 1 0 16,-1 11-3-16,-1 4 2 15,-3 5 3-15,1-6 4 16,-1 0 8-16,1 13-1 15,-1 3-2-15,1 27-6 16,1-34-8-16,1-4-2 16,3 1-18-16,4-3-37 0,-1-3-128 15,-2-2-117-15,2-10 180 16</inkml:trace>
  <inkml:trace contextRef="#ctx0" brushRef="#br0" timeOffset="1957.63">2350 7822 1121 0,'11'20'492'0,"-3"8"-255"16,0 7-30-16,3 7-92 16,0 3-29-16,-2 2-50 15,-3-5-11-15,4-2-13 16,-1-6-3-16,-1-9-2 15,0-9-2-15,-2-5 4 0,-3-3-2 16,-2-8-18-16,1 0-16 16,-9-9-45-16,-2-6-18 15,8-4-15-15,-4-4 9 16,15 2 34-16,1 3 18 16,-2 4 28-16,9 3 4 15,-6 2 1-15,7 3 16 16,-1 4 28-16,0 3 15 15,-2 5 38-15,-6 0 1 0,-8 8 1 16,-8-1-5-16,1 5-22 16,-1 1-11-16,-3 1-13 15,-4-1-7-15,1-4-5 16,-4-5-3-16,6-5-10 16,5-5-26-16,-3-5-75 15,-4-7-51-15,10-5-146 16,-3-4-158-16,11 0 291 15</inkml:trace>
  <inkml:trace contextRef="#ctx0" brushRef="#br0" timeOffset="2198.53">2604 7814 516 0,'-5'-2'308'0,"13"5"7"16,-4 2-34-16,2 10-35 0,-2 8-30 15,-5 11-59-15,1 8-39 16,2 8-39-16,3 2-20 16,6-3-33-16,0-7-7 15,4-12-8-15,-1-8-38 16,0-12-141-16,2-9 118 0</inkml:trace>
  <inkml:trace contextRef="#ctx0" brushRef="#br0" timeOffset="2535.34">2839 8130 880 0,'12'14'499'16,"-4"0"-4"-16,-1-6-357 15,1-7-9-15,0-2-60 16,5-5-21-16,6-8-32 15,2-4-4-15,-7-6-6 16,-8-2 0-16,-5 2-6 16,8 8-1-16,-10-2 1 15,5 4 2-15,-6 4 8 16,-20-3-2-16,10 13 3 16,-4 4 2-16,-4 10 9 0,7 8 11 15,1 10 9-15,-1 2-2 16,16 8-5-1,2-4-8-15,13-4-11 0,0-6-2 16,0-11-5-16,9-3-2 16,-2-15-50-16,3-7-60 15,7-11 66-15</inkml:trace>
  <inkml:trace contextRef="#ctx0" brushRef="#br0" timeOffset="2977.65">3406 7897 1249 0,'2'19'494'0,"9"7"-349"16,-3 5-23-16,3 3-17 16,0 3-40-16,-6-4-23 15,1-6-25-15,9 1-3 16,2-10-2-16,0-2-1 15,5-9 0-15,-4-3 1 0,-4-8 2 16,0-1 2 0,-1-8 0-16,-2-5-1 0,2-8-3 15,2-4-3-15,0-6-3 16,-1 2-2-16,-3 6-7 16,-5 3-30-16,-3 17-101 15,-1 6-58-15,0 19 107 16</inkml:trace>
  <inkml:trace contextRef="#ctx0" brushRef="#br0" timeOffset="23984.34">1236 11836 327 0,'0'-1'258'0,"0"0"26"15,0-1-62-15,0 1-23 16,0 0-33-16,0 0-15 0,0 0-24 15,0 0-13-15,-1 0-22 16,0 1-13-16,0 0-26 16,0 0-10-16,0 0-19 15,-3 20-7-15,-35 34-8 16,26-23-2-16,0 0-2 16,1-3-1-16,-4-6 1 15,8 1-1-15,-4-7 1 16,2 2-2-16,3-7-15 15,1-3-27-15,4-6-109 16,4-6-120-16,5 0 166 16</inkml:trace>
  <inkml:trace contextRef="#ctx0" brushRef="#br0" timeOffset="24537.68">1141 11834 723 0,'-30'-6'349'0,"25"5"-133"16,-2 1 0-16,5 3-68 15,-1-1-26-15,3-2-39 0,0 0-13 16,5 13-11-16,-3 12-3 16,43 33-8-16,-24-27-5 15,-1-3-11-15,-2-6-5 16,-1 0-9-16,-3-8-2 15,-3 1-5-15,-2-2 0 16,-5-7 0-16,1-1-1 16,-4-1-1-16,-1 2-2 15,1-6-42-15,-1-1-33 0,0 0-95 16,0 0-75-16,0 0 150 16</inkml:trace>
  <inkml:trace contextRef="#ctx0" brushRef="#br0" timeOffset="24915.47">1486 12028 1566 0,'-1'-1'84'15,"1"1"-6"-15,-2 4 71 16,0-4-58-16,2 0-19 16,0 0-13-16,0 0-3 15,2 16 4-15,4 33-3 16,-6-23-13-16,2-5-8 15,0 1-15-15,-2-4-5 0,-1-7-5 16,0 1-2-16,1-7 0 16,2-4-8-16,-3-1-59 15,1 0-41-15,0-1-143 16,0 0-154-16,0 0 257 16</inkml:trace>
  <inkml:trace contextRef="#ctx0" brushRef="#br0" timeOffset="25423.22">1770 12007 804 0,'-1'5'421'16,"0"-5"-128"-16,0 0-138 15,0 0-17-15,1 0-95 16,0 2-26-16,0-2-66 0,0 0-80 16,0 2 86-16</inkml:trace>
  <inkml:trace contextRef="#ctx0" brushRef="#br0" timeOffset="25578.55">1848 12054 498 0,'48'29'333'0,"-43"-29"-55"0,-4 1-105 16,3 0-40-16,-4-2-247 15,0 0 87-15</inkml:trace>
  <inkml:trace contextRef="#ctx0" brushRef="#br0" timeOffset="25736.7">2024 12068 603 0,'-10'0'340'0,"10"1"-45"15,0 0-40-15,0 0-72 16,0-1-56-16,0 0-84 15,0 0-19-15,0 0-73 16,0-1-61-16,4-1 71 16</inkml:trace>
  <inkml:trace contextRef="#ctx0" brushRef="#br0" timeOffset="27872.34">2649 11894 674 0,'-2'-1'328'0,"0"0"-116"16,-1-4 1-16,-2-1-33 15,0-1-25-15,3 4-35 0,0 0-17 16,1 1-26-16,-2 1-17 16,-10 0-30-16,-6 9-9 15,-28 41-17-15,30-9-3 16,2-8 0-16,3 0-1 15,4-9-1-15,-6-10-29 16,8-2-107-16,7-4-103 16,6-8 140-16</inkml:trace>
  <inkml:trace contextRef="#ctx0" brushRef="#br0" timeOffset="28081.26">2413 11893 761 0,'17'7'366'0,"-11"0"-124"16,3 3-34-16,5 8-8 15,-7 2-51-15,4 5-58 16,1 2-21-16,-2-4-30 16,6 1-12-16,0-6-17 15,-7-1-4-15,4 1-92 16,-1 1-75-16,7 0 98 15</inkml:trace>
  <inkml:trace contextRef="#ctx0" brushRef="#br0" timeOffset="28581.08">2746 12076 987 0,'2'4'453'16,"2"1"-219"-16,-3 2 5 15,-1 3-83-15,-1 2-45 0,-3 2-58 16,3-2-20-16,0-3-19 16,0-1-6-16,1-6-6 15,-1-4 0-15,1 2-5 16,0-2-5-16,0 1-9 16,0 0-3-16,0 0-4 15,0 0 3-15,0 0 8 16,9-9 2-16,2 1 5 15,28-23-1-15,-27 27-1 16,2 5 1-16,2 1 12 16,-5 1 8-16,1 10 13 15,-3 1 4-15,-4 5-8 16,0 3-5-16,-3-6-11 16,1 2-3-16,1-5-3 15,-4-5-1-15,3-3-6 16,2-2-11-16,2-3-13 0,-1-2-2 15,6-4 2-15,-6-2 12 16,8 3 10-16,-5-1 2 16,-1 4 1-16,3 2 10 15,-7 3 23-15,6 1 12 16,-4 5 18-16,-3-2-3 16,-3 1-15-16,3 2-10 15,2-2-14-15,-4 2-48 16,2-1-112-16,-3-2 100 0</inkml:trace>
  <inkml:trace contextRef="#ctx0" brushRef="#br0" timeOffset="29388.18">1237 12760 788 0,'-1'-1'369'0,"0"0"-145"16,0 0-29-16,0 1-28 16,0 1-45-16,-4 25-52 15,3 32-23-15,11-23-24 16,-2-4-7-16,5-7-8 15,0-8-4-15,0-6-2 16,2-4 0-16,0-6 2 16,-2 0 4-16,5-16-1 0,-2 1-2 15,1-13-7-15,0 0-3 16,-3 3-1-16,0 1 3 16,-8 11 3-16,3 5 2 15,-5 7-2-15,-3 1-1 16,-2 2 2-16,2-2 7 15,0 0 21-15,2 18 11 16,13 37 13-16,-7-24 2 16,2 2-3-16,-4-4 0 0,0 0-4 15,-6-3-3-15,0-2-1 16,0 3-1-16,-5-4 3 16,4-2 3-16,-7-1-1 15,0-2-2-15,-4-6-7 16,-3-5-8-16,-5-7-11 15,1-2-5-15,-1-7-63 16,5-4-44-16,7-2-107 16,2-3-69-16,14-1-371 15,4 0 421-15</inkml:trace>
  <inkml:trace contextRef="#ctx0" brushRef="#br0" timeOffset="29582.35">1557 12968 508 0,'-2'12'363'0,"8"-9"86"0,2 5-152 16,-3-3-34-16,-2 1-45 15,-3 5-70-15,-6 2-34 16,3 2-58-16,0-3-22 16,4-1-26-16,1-2-7 15,3-6-66-15,4 2-57 16,3-5-283-16,8 0 258 0</inkml:trace>
  <inkml:trace contextRef="#ctx0" brushRef="#br0" timeOffset="29895.75">1876 12911 1244 0,'7'42'526'0,"-9"-40"-288"0,-2-4-64 15,4 0-43-15,0 2-59 16,0-1-68-16,0 0-49 16,0 0-145-16,0 0 131 15</inkml:trace>
  <inkml:trace contextRef="#ctx0" brushRef="#br0" timeOffset="30038.13">2072 12955 811 0,'-9'15'462'0,"9"-15"-11"16,0 0-231-16,-1-1-76 15,0 0-55-15,1 0-204 16,0 0-75-16,3-18 112 16</inkml:trace>
  <inkml:trace contextRef="#ctx0" brushRef="#br0" timeOffset="30189.1">2219 12918 1143 0,'0'6'519'0,"0"-3"-274"16,-1-3-24-16,1 0-113 16,0 0-54-16,0-1-169 0,0 0-40 15,0 0 84-15</inkml:trace>
  <inkml:trace contextRef="#ctx0" brushRef="#br0" timeOffset="30795.38">2667 12719 1213 0,'-35'-25'543'16,"26"28"-319"-16,2 8-68 15,2 7-38-15,4 6-81 16,1 3-13-16,9 4-15 15,0-3-4-15,5-1-3 16,2-4-1-16,2-9-1 16,-1-3 1-16,-3-6-1 15,0 0-1-15,-2-11-1 16,1-5-13-16,1-13-30 16,-2-6-7-16,1-1-1 15,-4 1 13-15,-4 12 35 16,-1 6 9-16,-3 8 5 15,1 4 1-15,0 4 9 0,-2-4 8 16,0 0 14-16,3 12 4 16,4 15 8-16,14 30 4 15,-7-28 6-15,-1 0 4 16,1-4 2-16,2 4-5 16,-3-5-9-16,-3 0-7 15,-2-3-12-15,-8-4 2 16,-8 1 16-16,-5-4 10 15,-13-2 12-15,-7-1-3 0,-3-5-26 16,2 0-15-16,5-8-62 16,4-5-53-16,14-5-132 15,7-3-75-15,11-10 175 16</inkml:trace>
  <inkml:trace contextRef="#ctx0" brushRef="#br0" timeOffset="31298.68">3024 12954 1044 0,'0'5'467'0,"8"1"-239"16,-9-6 18-16,1 3-74 15,-2 1-40-15,0-4-55 16,1 0-20-16,0 0-26 0,-1 11-7 15,1 0-13-15,1 1-3 16,4 23 4-16,-5-28 4 16,-1-7 5-16,1 0 0 15,0-1-21-15,0 0-15 16,0 0-21-16,0-1-6 16,-1-11 6-16,4-1 5 15,11-28 9-15,0 35 2 0,1 0 7 16,0 7 13-16,-2 1 14 15,-3 3 8-15,0 9 14 16,-3-5-3-16,-1 10-4 16,-3-5-2-16,-2-3-8 15,1-1-4-15,-1-9-12 16,0 0-16-16,2-2-34 16,-2 0-9-16,0 1-2 15,0 0 13-15,0 0 24 16,2-5 6-16,9 2 9 15,-2-2 3-15,28-14 23 16,-27 23 11-16,0 3 19 16,0-4 11-16,-2 10-6 15,-1 0-9-15,-3-1-16 0,1 4-13 16,-1-4-83-16,0-3-58 16,3-1 76-16</inkml:trace>
  <inkml:trace contextRef="#ctx0" brushRef="#br0" timeOffset="32216.02">1115 13915 651 0,'-11'3'352'0,"8"-3"-1"16,3 0-147-16,-1 2-8 15,0-2-30-15,0 0-58 16,-1 18-17-16,1 47-17 16,1-19-10-16,4 5-17 15,3 7-9-15,2 1-15 16,2 0-7-16,2-8-10 16,-5-12-1-16,1-9-2 0,-1-13 1 15,-4-4-51-15,2-3-38 16,-6-10-139-16,0-6-355 15,2-24 395-15</inkml:trace>
  <inkml:trace contextRef="#ctx0" brushRef="#br0" timeOffset="32503.19">1089 13947 1047 0,'-6'-1'462'0,"12"4"-225"16,9 5-52-16,1-1-30 15,5 3-41-15,3-2-42 16,-2-4-13-16,1 6-16 16,-3-2-6-16,-2 7-8 15,-1 4-1-15,-9 4 1 16,-3 4 0-16,-12-3 3 16,-3 1 0-16,-8-3-5 15,-3-2-2-15,2-5-8 16,-1-2-3-16,5-5-68 15,5-6-51-15,4-2-154 16,6-5-121-16,11-1 240 16</inkml:trace>
  <inkml:trace contextRef="#ctx0" brushRef="#br0" timeOffset="32785.83">1351 14107 858 0,'19'-4'423'15,"-5"8"-130"-15,-2-1-43 16,-3 6-63-16,0 0-44 16,-5 1-73-16,4 3-24 15,-2 1-26-15,-1-2-6 16,4 1-4-16,-1-2 1 0,-4-5 10 16,0-1 10-16,-6-3 20 15,-6-2 3-15,-3-5-7 16,0-1-14-16,1-6-25 15,4-2-10-15,6-6-12 16,1 2-2-16,5-3-5 16,5 2 1-16,0 2-23 15,0 1-42-15,2 9-149 16,-4 2-116-16,15 5 208 16</inkml:trace>
  <inkml:trace contextRef="#ctx0" brushRef="#br0" timeOffset="32987.57">1688 14090 954 0,'-2'9'462'0,"2"1"-174"0,2 1-40 16,-2 2-75-16,1 0-54 15,2 0-67-15,-2-2-20 16,2-4-22-16,0-2-8 15,-2-5-94-15,-1-4-72 0,-1-8-413 16,-1-1 372-16</inkml:trace>
  <inkml:trace contextRef="#ctx0" brushRef="#br0" timeOffset="33131.26">1608 13935 835 0,'-12'-12'445'0,"12"12"-80"16,-3 0-104-16,3 0-74 15,0 0-55-15,0 0-77 16,0 0-21-16,0 0-106 16,6 2-83-16,12 7 97 15</inkml:trace>
  <inkml:trace contextRef="#ctx0" brushRef="#br0" timeOffset="33406.8">1800 14018 784 0,'3'8'471'0,"1"4"-91"16,-1-1-116-16,0 2-35 15,0 5-102-15,1 5-36 16,1-1-52-16,2-2-12 16,2-5-18-16,-1-4-3 0,1-4 0 15,-2-3 0-15,-3-3 6 16,0-1 6-16,0-1 10 15,-4 0 2-15,0 0-3 16,0 0-6-16,4-6-10 16,2-12-45-16,37-37-114 15,-24 24-59-15,6-2 108 16</inkml:trace>
  <inkml:trace contextRef="#ctx0" brushRef="#br0" timeOffset="33862.54">2187 14141 1123 0,'0'2'490'0,"0"-2"-245"0,-3-4-2 16,2 3-73-16,0 0-47 15,-2-8-75-15,-4-8-10 16,-14-28-3-16,13 29 1 15,-2 7 1-15,0 2-8 16,-1 7-23-16,0 4-8 16,0 3-24-16,2 4-2 15,5 5 6-15,-3 2 4 0,5 3 12 16,3 0 3-16,3-3 5 16,0 1 2-16,5-5 0 15,-4-3-1-15,5-5-3 16,2-3 0-16,1-5 0 15,0-6 4-15,1-3 2 16,-1-1 0-16,-2 1-1 16,0 2-2-16,-5 5-3 15,0 1-1-15,-3 4 4 16,1 4 4-16,-1 5 6 16,0 2 0-16,0 2-6 15,1 0-4-15,4-5-24 16,-3-1-42-16,2-7-110 15,0-4-55-15,3-11 129 16</inkml:trace>
  <inkml:trace contextRef="#ctx0" brushRef="#br0" timeOffset="34057.5">2434 13906 932 0,'8'16'502'0,"-7"2"-172"15,1 16-112-15,-1 8-32 16,0 0-103-16,-4 1-25 0,8-5-34 16,3-3-11-16,3-8-14 15,5-4-3-15,-4-12-42 16,2-5-37-16,-6-7-107 16,1-4-80-16,5-10 167 15</inkml:trace>
  <inkml:trace contextRef="#ctx0" brushRef="#br0" timeOffset="34233.96">2355 13948 1370 0,'8'6'561'0,"1"1"-383"15,3-2 2-15,-3 2-83 16,1-4-42-16,5 2-38 15,5 2-2-15,-3-3-114 0,8 2-89 16,-2 1 117-16</inkml:trace>
  <inkml:trace contextRef="#ctx0" brushRef="#br0" timeOffset="34578.25">2600 14139 956 0,'8'6'479'0,"4"-1"-217"16,2-2-62-16,1-2-57 0,5-4-81 16,1-5-20-16,3-10-12 15,-3 0-4-15,-7-4 1 16,-5 1 4-16,-9 8 12 16,-3-3 1-16,-8 9-3 15,0 3-4 1,5 3-18-16,1 0-1 0,-16-1 4 15,3 6 2-15,3 7 6 16,12 6 0-16,3 8-2 16,3 2-1-16,7 2-5 15,3-2-2-15,5-7-9 16,3-3-3-16,6-5-6 16,1-4-33-16,11-8-117 0,1-2-38 15,13-11 95-15</inkml:trace>
  <inkml:trace contextRef="#ctx0" brushRef="#br0" timeOffset="35158.64">3509 13927 783 0,'-9'-13'377'0,"11"3"-95"16,0-1-51-16,-6-3 1 0,4 5-25 16,-13-4-52-16,-2 2-26 15,-3 3-48-15,-5 6-26 16,8 8-38 0,-1 5-12-16,3 9-12 0,-3 2-4 15,12 8-2-15,3 6 2 16,5 7 2-16,9 6 2 15,-3 1 4-15,9 2 0 16,-8-7 3-16,0-6 2 0,1-7-4 16,-11-12-38-16,2-12-102 15,-1-3-88-15,-1-16 130 16</inkml:trace>
  <inkml:trace contextRef="#ctx0" brushRef="#br0" timeOffset="35896.93">3288 14008 1019 0,'9'1'442'0,"6"0"-256"16,5 6 1-16,4-2-83 16,4-5-31-16,2 1-39 15,3-4-14-15,-3-1-10 16,-7 2 0-16,2-1-29 0,-10 3-22 15,1 7-30-15,1 2-9 16,-7 2 23-16,-4-3 21 16,-6 1 32-16,-1-1 5 15,1 1 4-15,0-1 8 16,-1 0 17-16,3 1 10 16,4 3 27-16,2 1 2 15,5 2-4-15,0-1-5 16,1-3-14-16,0-2-8 0,1-4-12 15,1-4-5-15,-4-2-6 16,0-6-1-16,-2-2 4 16,-2-3 3-16,-3-5-13 15,-4-3-5-15,-4 0-13 16,-6 4-8-16,-5 3 0 16,-4 2 2-16,-7 4 6 15,-6-2 3-15,3 9 8 16,-2-1 1-16,10 0 2 15,12 2-4-15,4-1-20 16,9 0 1-16,15 0 1 16,0-2 4-16,14 1 20 15,2 1 2-15,-3 1 8 16,3 2 5-16,-7 5 11 16,-3 4 3-16,-7 5-2 0,-4 4-4 15,-7 2-6-15,-5-2-4 16,0-3-5-16,-3-4-3 15,0-4-2-15,0-1 1 16,-2-5 9-16,0 0 7 16,-1-4 10-16,2 0-1 15,-1-1-12-15,1 0-8 0,0 0-18 16,0 0-7-16,0 0-4 16,3-13-2-16,7-7 0 15,24-31 1-15,-11 30-2 16,1 4-1-16,-2 7 1 15,0 5-2-15,-4 5-39 16,-6 1-35-16,1 5-107 16,-2 0 119-16</inkml:trace>
  <inkml:trace contextRef="#ctx0" brushRef="#br0" timeOffset="36547.39">1322 14874 990 0,'0'10'449'0,"0"1"-249"15,2 13-38-15,3 8-14 16,9 8-70-16,1-1-24 16,9-3-29-16,1-6-4 15,-1-10-8-15,3-5 0 16,-8-8 5-16,-1-4 0 0,-5-4 5 15,-15-5 3-15,-1-5 5 16,4-10-1-16,-2-12-13 16,10-6-28-16,4-11-69 15,3 2-43-15,7 10-104 16,2 4-88-16,1 17 205 16</inkml:trace>
  <inkml:trace contextRef="#ctx0" brushRef="#br0" timeOffset="37009.69">1811 15042 788 0,'4'5'381'0,"2"-5"-147"16,-2-3-7-16,1-7-74 16,1-4-32-16,-5-9-49 0,-1-2-16 15,-3 2 2-15,-6 1 7 16,-3 4 11-16,-2 8-4 15,-4 3-29-15,1 4-13 16,0 5-23-16,4 4-12 16,5 6-15-16,2 0-2 15,5 9 6-15,1-2 7 16,4 8 14-16,1 1 4 16,1-1 2-16,4-2-1 0,0-9-3 15,2-3-1-15,-2-6 1 16,-1-5 0-16,-2-3 3 15,1-3 2-15,0-6 1 16,-1-2 0-16,3-5-2 16,-1-1-2-16,0-1-2 15,1 1 0-15,-4 3-2 16,-1 7-2-16,-2 5-2 16,-3 2-3-16,0 6-4 15,0-5-2-15,0 0-1 16,1 4 1-16,5 8 2 15,0-1-16-15,17 22-31 16,-18-25-18-16,0-5-71 16,-7-2-48-16,5 1 124 15</inkml:trace>
  <inkml:trace contextRef="#ctx0" brushRef="#br0" timeOffset="37312.64">2085 14993 708 0,'-1'2'382'16,"5"11"-61"-16,-3 1-51 0,-1 1-46 15,0 2-53-15,0-5-74 16,0-1-20-16,0-5-21 16,0 0-3-16,-2-6 4 15,-2 0-2-15,2 0-9 16,1-1-9-16,0-1-23 15,0 1-12-15,0-2-15 16,-1-11-6-16,2-4-4 16,9-28-2-16,6 29-47 15,0 2-25-15,4 2-80 16,3 4-58-16,-4 1-131 16,-1 5 222-16</inkml:trace>
  <inkml:trace contextRef="#ctx0" brushRef="#br0" timeOffset="37453.43">2358 14977 885 0,'3'9'480'0,"-1"2"-154"16,-2-4-105-16,-2 2-53 16,-1-3-101-16,0-2-42 15,1-2-114-15,1-2-75 16,0 0 97-16</inkml:trace>
  <inkml:trace contextRef="#ctx0" brushRef="#br0" timeOffset="37613.25">2234 14801 779 0,'-3'2'452'0,"5"-2"32"15,1-3-240-15,-3 3-70 16,0 0-44-16,0 0-87 15,6 2-11-15,9 5-126 16,27 13-80-16,-15-12 107 16</inkml:trace>
  <inkml:trace contextRef="#ctx0" brushRef="#br0" timeOffset="38032.28">2726 15002 1109 0,'-3'0'520'16,"-8"-5"-224"-16,-2-7-65 16,-7-4-100-16,1-2-53 15,-2 3-62-15,1 5-6 16,3 5-10-16,0 2-4 16,2 5-18-16,3 7-6 0,5 6 0 15,2 6 4-15,4 4 17 16,1 0 7-16,0-2 3 15,1-2-1-15,1-4-3 16,1-5-2-16,6-6 0 16,4-4 2-16,1-4 4 15,4-3 4-15,-5-3 3 16,-2-2-1-16,-1-1-6 16,-2 4 9-16,-1 2 5 15,1 5 6-15,-2 6 20 16,-1 2-4-16,-1 3 0 15,0 4-6-15,2-1-16 16,-1-2-7-16,2-2-20 16,1-3-37-16,0-7-110 15,2-3-70-15,1-10 129 16</inkml:trace>
  <inkml:trace contextRef="#ctx0" brushRef="#br0" timeOffset="38444.44">2814 14774 1166 0,'5'16'524'15,"1"6"-258"-15,0 6-48 16,1 8-72-16,2 4-50 0,4 1-51 16,3-2-14-16,1-5-17 15,-6-6-3-15,-4-7-4 16,-1-5 1-16,-7-5 8 15,0 0 4-15,-5-5-6 16,-5-3-14-16,5-4-39 16,-1-8-16-16,3-7-19 15,3-3 5-15,7-5 17 16,5-1 7-16,4 4 15 16,7 3 7-16,-3 6 8 15,-2 7 4-15,0 5 12 16,-4 1 16-16,-5 9 26 15,2 2 10-15,-6 4 14 16,-3 3 2-16,-4 0 5 0,-13 0-4 16,4-2-9-1,-1-1-15-15,2-3-24 0,-2-4-9 16,3-4-40-16,7-2-53 16,-1-4-130-16,4-8 72 15,4-7 54-15</inkml:trace>
  <inkml:trace contextRef="#ctx0" brushRef="#br0" timeOffset="38647">3098 14777 1024 0,'-2'11'526'0,"2"-5"-146"0,-2 12-169 15,1 7-15-15,-2 11-81 16,1 5-39-16,3 0-45 15,6 3-13-15,3-9-12 16,2-3-4-16,3-6-21 16,-5-5-33-16,1-7-106 15,-1-3-63-15,2-4 128 16</inkml:trace>
  <inkml:trace contextRef="#ctx0" brushRef="#br0" timeOffset="38961.29">3234 15092 1142 0,'11'-1'495'15,"30"-4"-263"-15,-25 2-23 16,-2-6-92-16,1-4-24 16,-3-5-49-16,-2-3-6 15,-5-1-7-15,1 1-3 16,-11 4 1-16,-4 0 0 0,-3 3-3 15,-5 3-2-15,3 9-8 16,-1 2-4-16,2 5-3 16,1 6 2-16,6 6 5 15,0 8 2-15,7 8 5 16,5 3-2-16,5 0-2 16,4-4-3-16,5-7-9 15,6-5-10-15,9-15-116 16,-4-3 461-16,14-17-287 15</inkml:trace>
  <inkml:trace contextRef="#ctx0" brushRef="#br0" timeOffset="39503.16">3714 14962 906 0,'-8'-10'407'0,"-21"-19"-140"16,29 32-98-16,1-1-38 15,2-1-18-15,-3-1-37 16,0 0-6-16,3 6 1 15,7 20-6-15,13 29-20 16,-12-23-9-16,4-6-14 16,2-1-5-16,0-6-5 15,1-5 0-15,-4-5 0 0,-2-4 1 16,-1-2 0-16,-3-2 2 16,1-3 6-16,-1-7 2 15,4-12-3-15,5-4-2 16,3-9-11-16,-2 1-1 15,-7 6-54-15,-7 4-38 16,-1 15-59-16,-3 7 73 16</inkml:trace>
  <inkml:trace contextRef="#ctx0" brushRef="#br1" timeOffset="98831.94">9105 8512 300 0,'-2'-8'179'0,"-1"1"-18"15,-3 1-19-15,4 3-21 16,0-1-7-16,-2-1-3 16,-1-2-5-16,3 4-10 15,-5 1-3-15,0-4-7 16,-3 1-10-16,-24-12-19 15,24 17-11-15,1 2-20 16,1 1-5-16,-3 1-5 0,6 4 0 16,0 4-1-16,5 1-1 15,-3 7-2-15,1-1-1 16,-2 8-5-16,4 1-1 16,3 0-5-16,-3-4-1 15,12-7 0-15,3-2 2 16,-1-8 8-16,3-4 2 0,-2-5 4 15,-3-6-2 1,3-4-1-16,1-2 0 0,2-1 1 16,1-2-1-16,-3-3 0 15,-1-1-1-15,-5-7 2 16,-4 1 0-16,-6 3 4 16,-2 4 0-16,-6 5-1 15,-3 1-1-15,-6 4-2 16,-2 2-1-16,-7 8 1 15,-1 4-1-15,2 6-1 16,3 3-1-16,7 2-4 16,-1-1-4-16,8-3-2 15,-2 0-3-15,1-1 0 16,0-3-1-16,3 1-3 16,-3 0 0-16,9 1-22 15,5 2-47-15,5 2-150 16,23 0 146-16</inkml:trace>
  <inkml:trace contextRef="#ctx0" brushRef="#br1" timeOffset="110533.73">11089 6994 298 0,'-1'-1'170'0,"0"0"-6"0,0 0-24 16,0 0-10-16,0 0 2 15,0 0 5-15,0-1-4 16,-1 1-4-16,1 0-6 16,0 0-18-16,0 0-6 0,0 0-15 15,1 0-6-15,-1 0-10 16,0 0-5-16,0 0-12 16,0 0-7-16,0-1-13 15,0 1-7-15,-1 0-8 16,-3-3 0-16,-1 0 4 15,-2-1 2-15,0 2 5 16,5 2 1-16,-8-3-1 16,-4 2-2-16,-22 0-5 15,21 4-1-15,7-2-3 16,5 5-1-16,-12-4 1 16,7 1 1-16,-9 3 1 15,-2-5-2-15,5 3-4 16,-7 1-2-16,2-3-4 15,2 1-2-15,-2 3-1 16,4-1-1-16,0 3 0 0,0-2 0 16,2-1 0-16,-2 2-1 15,1-2 1-15,1 1-1 16,-1 3 1-16,0-2 1 16,3 2 0-16,0 1 1 15,1-2 1-15,2-2 3 16,-3 0 6-16,-1-2 3 15,1 2 3-15,-5-4 1 0,0 2-3 16,3 1-2-16,-5 0-3 16,4 0-1-16,2 1-4 15,3 2-1-15,-4-3-1 16,-1 4-2-16,-5-1-1 16,-1 0 0-16,-1 3-2 15,1-1 1-15,-1 2-1 16,-2-1 1-16,2-2 1 15,1 4-1-15,1-1-1 16,0 0 1-16,-1-1 0 16,1 0 0-16,-1-1 1 15,1-3 0-15,1 0 1 16,1-1-1-16,-4 1 1 16,3 0-2-16,-3 3 0 15,1-2 0-15,0-2 0 16,-3 2 1-16,5-3-1 0,-5 3 1 15,2-1-1-15,-2-1-1 16,-5 0 0-16,5 0-1 16,-1-3 0-16,2 0 1 15,5 2-1-15,3 0 0 16,1 0 1-16,2 4 0 16,-2-5 1-16,-1 2 0 15,0-4-1-15,-3-2 1 16,1 6-1-16,0-5-1 0,0 6 1 15,2 1-1-15,1-3 0 16,1 5 0-16,-2-6 0 16,2 3 0-16,-1-3 0 15,3-2 0 1,1 1 1-16,-8 1-1 0,3 1 0 16,1 1 0-16,4 2-1 15,3 2 0-15,-4-2 1 16,3 0 0-16,-7-2 1 15,3 2 0-15,-9-6-1 16,0 5 0-16,6 2 0 16,-7-3 0-16,6 5-1 15,-1-4 0-15,1 3-1 16,1 3 0-16,-1 0 0 16,4 2 0-16,-1-3 0 0,0-2 0 15,2 3 0-15,-3-2 0 16,2 1 2-16,3 2-2 15,-2-2 2-15,0 1 0 16,2-2 0-16,0-1 1 16,-3 0-1-16,0-1 0 15,0 1 1-15,-1 2-1 0,5 1 0 16,1 1 0-16,-6 2 0 16,1-1-1-16,-3 0 0 15,6 1 0-15,2 0-1 16,-2 0 1-16,5 1 1 15,-6-2 0-15,-2-2 0 16,2 2-1-16,3 0 0 16,1-2 0-16,-1-3-1 15,3 5 2-15,-7-2-2 16,0 0 0-16,3 4 2 16,-2-4-1-16,2 1 1 15,0 2-1-15,-3-6 0 16,0 6 1-16,1-2 0 15,2 1 0-15,0 2 0 16,2 2-1-16,-1-2 0 16,0 2 1-16,-1 1 0 0,2-1-1 15,0 1 0-15,2-1-2 16,0 1 1-16,-1 0-1 16,1 2 2-16,-1 1 0 15,0-2 1-15,-2 1 0 16,0-4 2-16,-2 1-1 15,0-2 0-15,3-4-1 16,-1 4 0-16,2-2 0 16,0 6 0-16,0-2-1 0,0-3 1 15,2 2-1-15,0-5 0 16,-1 2-1-16,2-1 1 16,2 1 1-16,-1-1-1 15,1 1 1-15,1-1 0 16,-1 1 0-16,-1 1 0 15,-1-1 0-15,0 3 1 16,1 0-1-16,1 0 0 16,-1 0 0-16,1-3-1 15,0 1 1-15,0-3-1 16,1-1-1-16,1 1 0 16,0-1-1-16,1 2 1 15,2 4 1-15,-1-3-1 16,2-1 2-16,-2 2 0 15,-1 1-1-15,3-6 1 16,-1 4-1-16,3-2 0 0,0-5 0 16,0 8 1-16,2-4 0 15,-1-1 0-15,1 3 0 16,-5-4 1-16,1 5 0 16,1-1-1-16,-1 0 0 15,5-2 0-15,1-1 0 0,3 0 1 16,3 0 0-1,-3 1 1-15,0-2 0 0,1 0 1 16,-5 2-1-16,4 1-1 16,-4-1 1-16,1 4-1 15,2 0-1-15,-5-2 1 16,6-2-1-16,-2-1 1 16,1 1 0-16,-2-4 1 15,0 3 0-15,1 1 1 16,0 0 0-16,3 1 1 15,2 2-1-15,-2-4 1 16,-1 0 0-16,5 0-2 16,-1-3 0-16,1 3 1 15,-1-1 0-15,0 0-1 16,2 1 2-16,1 0-2 16,3 0 1-16,0 0 0 15,1 2-1-15,-2 0-1 16,0-2 1-16,-3 2-1 0,-1-1 0 15,-1-2 0-15,-2 2 0 16,1-2 0-16,0-1 0 16,-1-1 0-16,-3-3 0 15,0 1 0-15,0-1 0 16,3 1 0-16,-1 1 1 16,1 0 1-16,-2 0-1 0,2 3 0 15,1-4 0-15,0 1 0 16,-1-2-1-16,-1-2 1 15,2 3 0-15,0-3 4 16,-3 0 2-16,-1 3 3 16,0-2-1-16,2 0-2 15,-1 0-1-15,5 2-3 16,-4-2 0-16,5 0-2 16,4 1 1-16,-8-3 0 15,0 1-2-15,-3 0 2 16,-5-1 0-16,3 3 0 15,1-1 0-15,5 1 0 16,-4 1 0-16,1-2 0 16,2-2 1-16,-9 0 0 15,7 1 1-15,-4 0-1 0,-3 2 1 16,4-3 0-16,-5 0 0 16,4 0 0-16,-2 0 0 15,1 0 0-15,2 0-2 16,-1 0 1-16,3 0-2 15,-1 1 0-15,-1 0 0 16,0 1-2-16,0 1 2 16,1 0-1-16,3 0 0 0,-1-1 0 15,1-2 0-15,2 2 1 16,5-1-2-16,-3 0 1 16,1 0-1-16,2 0 1 15,-7 0 0-15,5 1-1 16,-6-1 1-16,2 0-1 15,3-1 1-15,-1 0 0 16,-4-1 0-16,-1 0 1 16,1 0-1-16,-3 1 1 15,5 1-1-15,-5 0 0 16,-1-2 1-16,0 2-1 16,-1-1 1-16,1-1 0 15,1 2-1-15,-3-2 0 16,0 0 0-16,-1 1 0 15,0-1 1-15,-1 0 0 0,1 0 0 16,1 0 0-16,-1 0-1 16,0 1-1-16,1 2 1 15,1-2 0-15,1 0 0 16,1-1-1-16,0 1 1 16,2 0 0-16,0-1-1 15,5 2 0-15,-1-2 0 16,0 0 0-16,0 0 0 0,-2-2 1 15,-3-1 0 1,0-1 1-16,1 1 0 0,-6 1 0 16,1 0 0-16,1 0 1 15,-5-3-2-15,1 2 1 16,2-3-1-16,-7-1 2 16,6 0 1-16,-3-2-1 15,4-2 1-15,7 4-3 16,-6-2 1-16,8 0-1 15,-6 1 1-15,-1-1 0 16,2 0-1-16,2-1 2 16,-2-1 0-16,-1-2 1 15,0-2 2-15,-2 1 1 16,-2-1 1-16,2 4 1 16,-2 1-1-16,-2 3-3 15,3 0 0-15,-2 2-2 0,1 0 0 16,-1-3-1-16,2-1 0 15,0 0-1-15,-3-4 1 16,4 2-1-16,0 0 2 16,1-3 0-16,1 6-1 15,-2-2 1-15,1 0-1 16,-1 1 0-16,0 0 2 16,0 0-2-16,-3 1 1 15,2 2 1-15,-1-4-1 0,0-2 3 16,1 2 0-1,0-6 3-15,0-1 2 0,2 0 1 16,0-2 0-16,-4 2-1 16,0 2-4-16,-5 0 0 15,6 0-2-15,2 2-3 16,-3-2 1-16,7 1-1 16,-3-1 0-16,0-5 0 15,5 3-1-15,-5-3 0 16,-4-1 0-16,1 1 1 15,1 1 0-15,2 0 0 16,1-1-1-16,-6 3 2 16,0-1 0-16,-6 0 1 15,2 1-1-15,8 0 1 16,-1-2-2-16,4 1 0 0,-3-3-1 16,-2-1 0-16,-2 0 1 15,1-2 0-15,3 1 1 16,0 0 0-16,0-1-2 15,-1 1 0-15,-1 0 0 16,2 2 0-16,-3 0 1 16,1 1-1-16,0 4 0 15,-1-1 1-15,-2 0-1 16,0 2 2-16,-1-2-2 0,0-1 0 16,0-2 1-16,1 2 0 15,-1-3 1-15,-1-1-1 16,2 1 0-16,-3-5-1 15,0 0 1-15,0 3-1 16,1-1 1-16,-1 4 0 16,0-1 0-16,-1 0 0 15,0 0-1-15,0 1-1 16,1 0 0-16,0 0 1 16,2 1-1-16,-2 2 2 15,1 0-1-15,-2 0 0 16,1-1 0-16,-1 1 0 15,0-1 0-15,-2 1 0 16,0-2 0-16,-3-1 0 16,0-4 0-16,-3 0 1 0,1 2 0 15,1 0-1-15,-2 4 0 16,2-2 0-16,1 2-1 16,2-2 0-16,3 3 0 15,0 1 0-15,0 0 0 16,1 0 1-16,-1 0-1 15,-1 3 2-15,-1 1-1 16,-1 0 0-16,-2 0-1 0,-3 0 0 16,2-3-1-16,-2 1 1 15,2-3 1-15,-2-3-1 16,3 2 0-16,1 3 0 16,2 3 0-16,0 1 0 15,-1-1 0-15,-1 0 1 16,0-1-1-16,-3 0 0 15,0 1 0-15,-1-2 1 16,4 1-1-16,4-2 0 16,-3-1 0-16,-1-1 0 15,-4 0 0-15,-3 0 0 16,5 2 0-16,-1 2 1 16,2-2 0-16,2 3-1 15,-2 0 0-15,3 0 0 16,-1-1 0-16,1 0 0 15,-3-1 0-15,0 2 0 0,-3 0 0 16,0 2 0-16,2 0 0 16,4 2 0-16,-6 0 0 15,2 1 0-15,-3-1 0 16,-1-4 1-16,5 5-1 16,-5-5 0-16,6 2 0 15,-6 3 0-15,0-2 0 16,2 5-2-16,-4-1 1 15,3 3 0-15,-1-1-1 0,-1-2 0 16,-1-2 1-16,-1 1 1 16,0 2 0-16,1-1 2 15,1 5-2-15,0-8 0 16,1 6 0-16,2 1 0 16,2-2-2-16,0 0 0 15,1 2 0-15,1 0 0 16,3 0-1-16,0 0-3 15,0 1-2-15,0 0-14 16,0 0-25-16,0 0-59 16,-5 1-38-16,4-1-82 15,1 0-33-15,0 0-74 16,-1 2 288-16,-1 9-4 16</inkml:trace>
  <inkml:trace contextRef="#ctx0" brushRef="#br1" timeOffset="147442.17">10760 9961 199 0,'0'-1'164'0,"0"0"59"15,0 0-32-15,0 0-28 16,0 0-12-16,0 0-36 16,0 0-16-16,0 0-25 15,0-1-10-15,0 1-12 16,0 0-6-16,0 0-5 15,0 0 0-15,0 0 2 16,0 0 0-16,-1 0-2 16,-1 0-5-16,1 0-10 15,0 0-3-15,0-1-7 0,0 1-2 16,0 0 1-16,0 0-2 16,0 0 0-16,0 0 0 15,0 0-2-15,0 0 1 16,-1 0-1-16,1 0 0 15,0-1 0-15,0 1-2 16,0 1 1-16,0-1 2 16,-2 1 4-16,-2 0 2 15,2 0 3-15,-5 0-2 0,4 0-2 16,-3 0-3-16,2 0-5 16,1 0 0-16,0 0-4 15,-1 0 1-15,2 0-1 16,-2 1 0-16,1-1 1 15,-2 1 0-15,1 1 3 16,-1-1 1-16,1 0 3 16,-1 0 0-16,1 0-2 15,1 0-2-15,0-1-2 16,2 0-2-16,0 0 0 16,-3 1-1-16,4-1 0 15,0 0 0-15,0 0 0 16,0 0 1-16,0 0 0 15,0 0-1-15,0 0 0 16,-4 1-1-16,1 1 0 16,1 0 0-16,-1-1-1 0,2 1 1 15,1-2 0-15,-1 2 1 16,1-2 0-16,0 0 1 16,-1 2-1-16,1-1 1 15,-2 1-2-15,2 0-1 16,-1 0-1-16,0 0 0 15,0 0 0-15,-1 0 0 0,1-1 1 16,-1 1 0-16,-1-1 2 16,1 1-1-16,2-1 1 15,-2 2 0-15,2-2-1 16,-1 1 0-16,-3 3 0 16,3-4 0-16,-3 4 0 15,-5 0 2-15,1-2 1 16,-18 29 1-16,22-30 0 15,0 1 0-15,-3 1-1 16,5 0-1-16,3 1-3 16,0-1 0-16,0-4-1 15,-1 0 1-15,0 0-1 16,0 0 0-16,0 0 0 16,-3 5 0-16,2-2 1 15,-1 5-1-15,0-3 0 16,0-2 0-16,-1 4-1 0,2-4 0 15,-3 4 1-15,1 0-1 16,-1 2 1-16,-1-1-1 16,-16 25 0-16,9-26 1 15,9-4-1-15,-1 4 0 16,0-1 1-16,4 5-1 16,-7 1 1-16,9-2 0 15,-3 0-1-15,2 0 0 0,-3-8 0 16,-6 5 0-16,3-2 0 15,2 3 0-15,1 2 0 16,1-1 0-16,-4 0 0 16,5 2 0-16,-3 1 0 15,-3-2 0-15,5 4 0 16,-6-2 0-16,6 5 0 16,-1-2 0-16,-1 3 0 15,2-3 0-15,-2-1 0 16,3 0 0-16,0 1 1 15,-2-3-1-15,0 1 2 16,-3-1-2-16,1 0 1 16,0 2 1-16,0 1-1 15,3 3 0-15,-2-3-1 16,-2 2 0-16,3 0 0 16,-1-3 0-16,0 3 0 0,2-2 1 15,-2 3-1-15,-1-4 0 16,3 3 1-16,-1 1-1 15,2-5 1-15,-1 5-1 16,-2-10 0-16,0-1 0 16,3 4 1-16,-2-5-1 15,0 8 0-15,1 1 1 16,-1-4-1-16,1 2 1 0,0 0-1 16,1-1 0-16,-2 1 0 15,1 1 0-15,-1-2 1 16,0-2-1-16,-2 3 0 15,3-1 1-15,-1-1-1 16,-1-1 1-16,3-1-1 16,0 2 0-16,-1 0 0 15,-1 0 1-15,1 0-1 16,-1-1 0-16,2 0 1 16,1 0 0-16,-2 1 0 15,1 3-1-15,0-4 1 16,-2-5-1-16,0 5 0 15,2-7 0-15,1 7 0 16,0 5 0-16,0-5 0 16,1 7 0-16,1-6 0 0,-2-1 1 15,2-1-1-15,-1 3 1 16,-2-4-1-16,-1-1 1 16,0 0-1-16,0-1 0 15,3 5 0-15,2 1 0 16,-2-3 0-16,2-1 0 15,-3 3 0-15,0-2 1 16,0 4-1-16,1 1 1 0,-1 1-1 16,2-1 0-1,-2-2 0 1,0-6 1-16,0 1-1 0,0 16 0 0,0 1 0 16,1 0 0-16,1-12 1 15,-2-1 0-15,2 0 0 16,-2-3 0-16,2 2-1 15,-1 3 1-15,2-3-1 16,0 1 0-16,0 1 0 16,1-1 0-16,0-3 1 15,2 7-1-15,-4-6 1 16,0-5 0-16,0 6 1 16,0-6-1-16,2 4 2 15,0 3-1-15,3-2 2 16,-1 5-1-16,1-8 1 15,-3 2 1-15,2-1-2 16,-1 2 1-16,1 2-1 0,3-1 0 16,-3-2 0-16,1-3-1 15,0 3 0-15,0-1 0 16,1 2 1-16,-2 0 0 16,3-2 1-16,-7-5-1 15,2 0 0-15,5 1 1 16,-7-2 1-16,5 5 2 0,-2 0 0 15,-2-2 0-15,2 2 0 16,1 1-2-16,2-2-1 16,-1 3 0-16,-3-3-1 15,4 2 0-15,-5 0 0 16,5 0 0-16,-7 0-1 16,6 0-1-16,-3-1 1 15,-4-1-2-15,8 1 1 16,-4 0 1-16,4 0 0 15,2-1 0-15,-2 3 0 16,1 0 1-16,-3-1-1 16,-5 3 1-16,1-2-2 15,-7 0 2-15,9-1-1 16,8-1 1-16,-5 0 2 16,7 2-1-16,-11-3 3 15,0 1-1-15,7-1 0 0,-3 3-1 16,4-5-2-16,-1 5 0 15,-5 0-2-15,3-3 1 16,-2 3 0-16,0-5-1 16,1 0 1-16,1 1 0 15,-2-1 0-15,2 2-1 16,-2 0 2-16,-3-4-1 16,3 1-1-16,1 1 1 0,1 0-1 15,-2-3 0-15,3 4 0 16,-1-1-1-16,-1 3 2 15,2 0-1-15,0 0 0 16,-1 1 0-16,0-2-1 16,2-4 1-16,-1 4 0 15,1-5 0-15,-2 4-1 16,0-2 1-16,1 2-1 16,-1 1 1-16,-1-3 0 15,2 2 0-15,-2-3 0 16,0 3 0-16,4 0 0 15,-2 4 1-15,3-2-2 16,-3 0 2-16,0-1-1 16,1 1-1-16,-1-5 1 15,8 2-1-15,-9 0 0 16,7 5 1-16,-1 1-1 0,-8-3 0 16,9 1 1-16,-12-7 0 15,1 1 0-15,5-1 0 16,2 3 0-16,1-1 0 15,-5 1 1-15,-3-3 0 16,-1 3 1-16,-3-3 1 16,0 0-1-16,0 0 0 0,0 0-1 15,3 0 0-15,1 1 0 16,9 3 0-16,-7-2 0 16,-5-2-1-16,3 2 0 15,-3-2 1-15,2 0 2 16,6 1 1-16,0 0 0 15,0 0 0-15,-2 0-2 16,-1 0 0-16,-1 0 0 16,4 1-1-16,0 1-1 15,-2-1 0-15,1 1 1 16,-2-1-1-16,-1 0 1 16,2 1 0-16,-4-2 0 15,-1 0 0-15,0-1 0 16,3 1 0-16,-1 0 0 15,2 1-1-15,-1 0 0 16,2 1 0-16,1-1-1 0,2 1 0 16,1-1 1-16,29 9-1 15,-28-11 1-15,1 0 0 16,0 0 0-16,0 1 1 16,1 0 0-16,3 2-1 15,-2 0 0-15,4-2 0 16,-2 2-1-16,-3-3 1 15,2 1 0-15,-2 0 0 0,-3-2 0 16,0 1 0-16,2-1 0 16,-4 1 1-16,1 1-1 15,-1 0 0-15,3 3 0 16,-1-3 0-16,0 0 0 16,-2 0 1-16,-2 0-1 15,5 1 0-15,-1 1 0 16,0 0 0-16,1-1 0 15,-6-1-1-15,8-1 0 16,2 2 0-16,-2-2 0 16,5 1 0-16,-5 0 1 15,0 2 0-15,0-1 0 16,3 0-1-16,0 0 1 16,1 0 0-16,3 0-1 15,-4 2 0-15,4-2 0 16,1-1 0-16,1-1 0 0,5 0 0 15,-11-1 0 1,-9 1 0-16,1 0 2 16,20-1 0-16,-5-1-1 0,-3-2-1 15,-8 3 1-15,5 0-1 16,2 0 0-16,-4 0 0 16,0 0 1-16,-4-2 0 15,3-2 2-15,-1 2-1 0,1 1 0 16,-2 0 0-16,-4 2 0 15,0 0 1-15,0 0-1 16,2 0-1-16,-1 0 0 16,1-3 1-16,3 1-2 15,0 1 1-15,3-1 0 16,-1 1 0-16,0 0-1 16,0 1 1-16,-2 0-1 15,0 1 1-15,5-1-1 16,-1 0 0-16,-2 0 1 15,-1-1 0-15,3 1 0 16,-3 1 0-16,4-1 0 16,3 0 0-16,-15 0 0 15,3-2-1-15,-3 1 0 16,-4-2 0-16,9 2 1 0,3 0-1 16,3-2 0-16,-2 1 0 15,-1 0 0-15,-7-3 0 16,3 2 1-16,5 0 0 15,-2 0-1-15,2-1 1 16,-3 2 0-16,1-1 0 16,-1-1 0-16,4 4-1 15,1-2 0-15,1 2 0 16,1-4 1-16,-2 3-1 16,-2-4 1-16,-2-1 0 0,-2 5 1 15,2-6 0-15,0 7-1 16,-1 0 0-16,0-2-1 15,-2 3 1-15,-4-2 0 16,0 1 0-16,5 0-1 16,-2 0 0-16,-4-2 1 15,8-1 0-15,-9 1-1 16,5 0 0-16,-1-1 0 16,-8-1 1-16,9 3 0 15,-12-4 0-15,7 5 0 16,6 0-1-16,-6-2 0 15,7 2 1-15,-3 0-1 16,-2-4 0-16,2 1 1 16,-4 3-1-16,6-2 0 0,-1 2 1 15,0-2-1-15,3-2 0 16,-3-2 0 0,2-1 1-16,1 3 0 0,2-5-1 15,0 1 1-15,-2-1 0 16,0 2 0-16,-2-2 1 15,-1 3-1-15,0-1 1 16,-2-2-1-16,1 4 1 0,1-6 1 16,0 3 0-16,1-3 0 15,-1-1 0-15,1 2-1 16,-2-5 2-16,1 4 0 16,0-1 0-16,-3 0 2 15,-1 6-1-15,-1-5 3 16,-3 0 4-16,-1 1 10 15,0-3 6-15,-1 0 1 16,1 0-2-16,-1 1-8 16,-1-3-5-16,-1 1-4 15,-1 2 0-15,-2-1-3 16,2 0 1-16,-3 1 0 16,-1-6 1-16,1-1 1 15,-3 2-1-15,2-3-3 16,-1 2 0-16,0 0-1 15,2 0-1-15,3 5 0 0,-1-2 0 16,0 4-3-16,0 0 1 16,-3 1 1-16,-1 2-1 15,3-3 2-15,-2-1-1 16,0-3 0-16,0-1-1 16,0 1 1-16,3 1 0 15,1-1-1-15,-2 4 1 16,0-1-3-16,-2-2 2 0,0 1 0 15,-1 0 1 1,0-1 3-16,-1 2 0 0,-3-1 1 16,1-2 0-16,-1 0-2 15,-1-2-1-15,0-1-1 16,5 1 0-16,-4 1 0 16,12 3 0-16,-8-1 2 15,-4 5 0-15,2-5 0 16,-9-3 1-16,15 5 0 15,-7-8-1-15,1 6 0 16,1 0 0-16,-4 1-2 16,7 4 1-16,-9-3-1 15,-4 2-2-15,-6-9 2 16,-4 3-2-16,7-3 1 16,1-3 0-16,6 5-2 15,0-4 2-15,-2 1-2 0,1 3 1 16,-1-1 0-16,0 1 0 15,2 1 0-15,-1 0-1 16,1 2 1-16,0 1-1 16,-1 0 1-16,2 3 0 15,-2-2 0-15,1 1 0 16,1 0-1-16,3 2 1 0,-3 0-1 16,-2-2 1-16,5 2 0 15,-2 0 0-15,7 2 0 16,3 0-1-16,-9 1 0 15,8 3 1-15,-9-7 0 16,-8-2 0-16,7 0-1 16,-8-4 2-16,4 7-2 15,3 2 1-15,-3-5-1 16,-3-1 1-16,5 0 0 16,-4-2-1-16,5 4 1 15,-1 4 0-15,1-6-1 16,0 1 1-16,-4-3-1 15,0 0 1-15,-1 2 0 16,2 1-1-16,1-2 0 16,-2-1 1-16,-1 1-1 15,-3-2 0-15,6 1 1 16,-3 0-1-16,5 0 0 16,2 0 0-16,-5 1 0 0,6 2 0 15,0 1 1-15,0 3-1 16,2-3 0-16,2 0 0 15,-7 0 0-15,0 1 0 16,2-1 0-16,-5-1 0 16,5 3 1-16,0 3 0 0,-3-2-1 15,0-2 1 1,1 0-1-16,-2 0 1 0,2 3-1 16,2 0 0-16,0 4 0 15,-3-8 0-15,1 1 0 16,1 0 0-16,-2 3 0 15,6 7 0-15,-5-5-1 16,2 5 0-16,0-3 1 16,-2-8 0-16,0 7 0 15,0-5 0-15,1 1 0 16,-4 2 0-16,3-4 0 16,3 2 0-16,0 3 0 15,0-4 0-15,4 3 0 16,-5 1 1-16,1-3-1 0,2 5 0 15,3 0 0 1,-7-4 0-16,6 2 0 0,3-1 0 16,-8 1 0-16,8 0 0 15,-4 0 0-15,-11-4 1 16,8 4-1-16,-5-2 1 16,-2 0-1-16,3 3 0 15,-5 0 0-15,2-1-1 16,1 3 1-16,-1 0-1 15,1 1 1-15,2-1 0 0,1-2 0 16,-1 0 0-16,2 0 0 16,1 1 0-16,1 2 0 31,6 1-1-31,1 0-1 0,-17 0 0 0,-5 0-1 16,-2 0 0-16,15 2 2 15,3 3-1-15,8-2 2 16,-5 0 0-16,-1-3 2 15,-2-1-1-15,-1-2 0 16,1 1 0-16,6 1-1 16,-3 1 1-16,-3 0-1 15,5 0 0-15,-7-1 0 16,4 0 0-16,4-1 0 16,2 2-1-16,2 0 1 15,0 0 0-15,0-1 0 16,0 0 2-16,0 0-2 0,0 0 1 15,-3 0-1-15,3 1 0 16,-3-1 0-16,3 0 0 16,-1 1 0-16,0 0-1 15,0 0 0-15,-2 0 1 16,-3 0 0-16,1 0 0 16,-1 0 1-16,-4-1 0 15,2 0 0-15,0 0 0 0,-29-4-1 16,27 3 0-16,0 1 0 15,1 1 0-15,0 0-2 16,1 1 0-16,5 1-2 16,1-1-3-16,3-1-13 15,0 0-33-15,0 0-65 16,0 0-44-16,0 0-87 16,9 1-30-16,4 5 230 15,24 19-19-15</inkml:trace>
  <inkml:trace contextRef="#ctx0" brushRef="#br1" timeOffset="153905.95">9830 11746 479 0,'0'-1'259'15,"0"0"-67"-15,0 0-6 16,0 0-53-16,0 0-30 0,0-1-32 16,0 1-8-16,0 0-4 15,0 0 3-15,0 0 6 16,0 0-2-16,0 0-2 16,0 0 2-16,-1 0-3 15,0-4 0-15,-3-1 2 16,2 5-3-16,-6-4-4 15,-8-4-1-15,-30-9-5 16,23 13-4-16,-1 5-12 16,-2-3-6-16,-1 2-13 15,-2 1-2-15,4 0-5 16,4 3 0-16,-1 0-1 16,6 1 0-16,-2-3 2 15,2 0-1-15,4 0 1 16,-1-1-1-16,-5 1 1 15,-4 2 0-15,-6-3-1 16,-3 2 0-16,1 1-3 0,2 1-1 16,2 2 0-16,1-2-1 15,3 1 1-15,-2-4 1 16,2 3-1-16,-1-4 1 16,-2 4-2-16,-4 1 0 15,2-1-2-15,-1 0-1 16,8-2 0-16,0 0 1 15,-4 1-1-15,6 4-2 16,-4-4 0-16,5 1-1 0,6 1 0 16,-4 1-1-16,-3 1 1 15,-2 1-1-15,-2-3 1 16,1-1 1-16,3 2 1 16,1-2 1-16,1 2 1 15,2-2 0-15,-5 1-2 16,-4-1 1-16,-2-1-2 15,1 4 0-15,2-2 0 16,0 1-2-16,4 1 0 16,1-1 0-16,1 0 2 15,1 2 0-15,-2 2 0 16,-4-2 1-16,3 0-1 16,-1 2 0-16,6 0-3 15,3 2 0-15,-1-1 1 16,-2-2 0-16,1 0 0 15,-4-3 1-15,-3 1 1 0,2 0-1 16,-4 1-1-16,1-1-1 16,7 5-3-16,-4-4 2 15,6 4 1-15,-1 4 0 16,-1-9 2-16,2 2-1 16,0-1 1-16,1 4-1 0,-2 0 1 15,-1 4 1-15,-1-1-1 16,1-1 1-16,0 0-2 15,2-1 0-15,1 0 0 16,0-2 0-16,4 2-2 16,-1 1 0-16,-2 1 0 15,2 0-2-15,0 5 1 16,1 2 1-16,1 0 0 16,4 1 1-16,-2 0 1 15,-5-2 1-15,6 0 0 16,-5-1 1-16,2-2 0 15,5 6 0-15,-4-6 0 16,0 6 0-16,1 2-1 16,-3-9 1-16,6 8-2 15,0-8 0 1,0-1-1-16,1 14 0 0,3 5 2 16,-2-5-1-16,-3-3 1 15,4 3 1-15,1 4 0 0,-2 0 0 16,3 0-1-16,-3 2 1 15,3-1 0-15,-2-5 0 16,3 1 0-16,-2-3 1 16,3-1-1-16,2 4 2 15,-4-4-1-15,3-1 1 0,-6-3-1 16,2 3-1-16,1 0 0 16,0 0 0-16,1 3-1 15,2-1 1-15,1 4-1 16,0 1 1-16,0-1 1 15,-1-6-1-15,1-1 1 16,-3 1 0-16,5 4 1 16,0 6-1-16,0-1-1 15,3 1 1-15,-4 2-1 16,1-4 1-16,0-1 0 16,-3 0 0-16,2-1 0 15,-3-1 1-15,3 0 0 16,-2-3-1-16,2 1 0 15,5 2-1-15,-1-5 0 16,5 7 1-16,-2-3-1 16,-1-1 1-16,-4 1-1 0,-2-6 1 15,0 2-1-15,-1-2 0 16,1 2 0-16,8 1 0 16,-9-1 2-16,10 4-2 15,-1-4 2-15,-5 1-2 16,4 0 0-16,-4-5 1 15,5 1 0-15,-1-3 0 16,1-1 0-16,-2 2 0 0,0-3 0 16,-3 2 1-16,-1-2-2 15,0-3 1-15,3-1-1 16,2 0 0-16,-1-2 0 16,3 4-1-16,-4-4 1 15,-1-2 0-15,4 1 0 16,5 0 0-16,-2 2 0 15,-1-2 2-15,-1 0-1 16,0-2 0-16,-1-1-1 16,3 2 1-16,-5 0-1 15,-5-3 0-15,3 1 0 16,1 0 0-16,7-2 0 16,-3 0 1-16,1-2 0 15,-1 1 0-15,2-3 1 16,3 2-1-16,-1 1 0 15,0-1 0-15,0 0 0 16,-1 1 0-16,-1-2 0 0,0-2 1 16,-1-1-2-16,3-3 1 15,-2-2 2-15,3 2 1 16,-2-2 2-16,2-1-1 16,-3-1-1-16,3-2-1 15,-1 0-2-15,-8 0 0 16,7 0 0-16,-12-1 0 15,7 0 0-15,4 0 0 16,-1 0 1-16,7 1 0 0,-7-2 0 16,-6 3 1-1,-7 3 0-15,0 2 0 16,20-14-1-16,-2-2 1 0,0 1-2 16,-11 3-1-16,2 0 0 15,0-4 0-15,4-1 1 16,5 6 0-16,0-6 3 15,-1 3 4-15,-3 0 5 16,-5-1 4-16,-1 0 3 16,-2 3 0-16,-1-5-2 15,-7-2-1-15,5 3-1 16,-4-2 0-16,-3-1 1 16,5-1 2-16,0-1 3 15,-1 0 2-15,5-1 3 0,2 0 0 16,-4 0-2-16,6 0-1 15,-1-3-6-15,-2-1-4 16,-1 4-5-16,3-2-1 16,-4 1-2-16,1 0 0 15,0-6 0-15,-3 5 0 16,1-4 2-16,0 0 0 16,0 1 6-16,-3-3 1 0,3 3 2 15,1-2-1-15,0-3-4 16,1 0-2-16,-2 0-3 15,-2 3-1-15,-3-3 0 16,0 1 1-16,-1-2-1 16,1-4 0-16,1 0-1 15,0-1-2-15,2-4-1 16,-3-1 0-16,3 4 0 16,-6-3 0-16,4 10 1 15,0 5 5-15,-6 8 7 16,3 3 3-16,-5-2 1 15,0 1-4-15,1-8-6 16,1 1-3-16,-1-5-2 16,0-5 0-16,0 5-2 15,-1 0 1-15,-2 4 0 16,3 1-1-16,-3-1 2 0,0-1 0 16,-1 0-2-16,0-2 1 15,1 1-2-15,0 1 1 16,1 1-1-16,-3 3 1 15,1 4 1-15,-3-2 0 16,2 0 0-16,-3 0 0 0,0-2-1 16,1-1 0-16,-1 1 0 15,1 0-1-15,-3-1 1 16,2 3 1-16,0 0-1 16,0 2 0-16,2-3-1 15,0 1 0-15,2 0-1 16,1 2 0-16,-1 3 0 15,1 3 1-15,-2 4-1 16,1 0 1-16,-2-4 0 16,2 2 0-16,-2-5 0 15,2-2 0-15,-3 3 0 16,0-1 0-16,2 3-1 16,-4-2 0-16,5 7-1 15,-4-5 0-15,0 3 0 16,6 4 1-16,-8-7 1 15,5 2 1-15,-2-1 1 0,-11-5-1 16,11 1-2-16,-1 0 0 16,-5 1 0-16,11 1 1 15,-9 5-1-15,-3 0 0 16,11 5-1-16,-4-1 1 16,0 2 0-16,1-4-1 15,0 2 1-15,0 1-1 16,2 3 1-16,4 2-1 15,-5-2-1-15,5 2 0 0,0 1-4 16,0 0-2 0,0 0-53-16,0 0-47 0,-1 0-125 15,1 0-78-15,0 0-108 16,0 0 242-16</inkml:trace>
  <inkml:trace contextRef="#ctx0" brushRef="#br1" timeOffset="166371.51">5706 5912 295 0,'0'0'241'0,"0"0"12"16,0 0-37-16,0 0-29 16,-2 0-43-16,1 0-17 15,0 0-25-15,0 0-10 16,0 0-17-16,0 0-9 0,0 0-12 16,0 0-6-16,0 0-6 15,0-1-2-15,0 0-2 16,-2 0 2-16,-3 0 1 15,-3 0 0-15,-1-1 0 16,0 1-1-16,-28-4-7 16,25 5-2-16,4 0-9 15,-1 0-4-15,0 0-3 16,2 1-2-16,-3 0-3 16,-1-1-1-16,7 3-3 15,-5-3-2-15,5 1 0 16,-3 1-2-16,1 0 0 15,1 3 0-15,0-2 1 16,2-1 0-16,-1-1 2 16,-1 0 1-16,5-1 0 0,0 0 0 15,0 0 1-15,0 0-1 16,0 0 2-16,-9 1-2 16,0 0 0-16,0 0 1 15,-26 4-1-15,27-5-1 16,0 2-1-16,4 2-1 15,-6-3-3-15,1-1 0 0,0 2-2 16,-6-2 1-16,9 4 1 16,1 3 0-16,-1-5 3 15,2 0 0-15,-2 0 1 16,0 0-1-16,-1-2-2 16,0 1-1-16,-2 0 1 15,3 7-1-15,-1 0 0 16,-1-5 0-16,2 4 1 15,-3-10 1-15,1 6 0 16,4-2-1-16,-2 2 0 16,2 0-1-16,0 3-4 15,0 1 0-15,-3-3 0 16,3 5 0-16,-4-5 3 16,1 4 0-16,-1 0 1 15,1-1 0-15,0 1 1 16,0-1-1-16,1 0 0 0,-1 2-1 15,0 1-1-15,3 1 0 16,-3 3 0-16,-2-3 1 16,0 2 1-16,-3-3 0 15,3 2 2-15,-3 1-1 16,5-3-1-16,-2-1 0 16,2 1 0-16,4 0 0 15,-4 3-1-15,3 0 0 0,1 1 1 16,4-4-2-16,-2 3 2 15,-2-1-1-15,2 1-1 16,-3 0 2-16,4 1-2 16,3 3 0-16,-4-1 1 15,-6 0-1-15,11 2 1 16,-5-1 0-16,6 0-1 16,3 3 1-16,-7-3-2 15,3 1 2-15,-2 0 1 16,-2 0-1-16,3-1 1 15,0 3 1-15,0-1 0 16,0-3-1-16,-2 1 0 16,-2-1 0-16,2 0 0 15,0 3 0-15,0-3 0 16,5 2 0-16,-4-2 0 16,-1 1 0-16,2 2 1 15,-2 2 0-15,2 2 0 0,5 1 0 16,-6 2-1-16,2-1 0 15,2-2 0-15,-2 2 1 16,2-4 2-16,-1 2 0 16,-1 2 0-16,0-6-1 15,-1 4 0-15,4 2 1 16,-3-1-1-16,-1 1-1 0,5-2 1 16,-5-2-1-16,0-2 1 15,6 1 1-15,-5 1 0 16,2 0 0-16,-1 2-1 15,-1-1 1-15,0 3 1 16,0 0-3-16,4 0 1 16,0-1-2-16,0-2 1 15,1-2 0-15,0 2 0 16,-3 1 1-16,1-1 2 16,-1 2-1-16,-2-1 0 15,2 2 1-15,-2 2-2 16,3-1 0-16,-1 0 1 15,-2-2-1-15,3-2 1 16,-2 0 1-16,-1-1-1 16,2 2-1-16,-2-2 1 0,2 2-1 15,-1 2 0-15,-1 1 0 16,2-2-1-16,-1-2 1 16,3-4 0-16,-2 2 1 15,-1 4-1-15,1-4-1 16,0 4 0-16,1 1 0 15,1 0 1-15,0 2-1 16,-2-2 1-16,0-4 0 16,-1 1-2-16,-1-1 0 0,4 1 0 15,1-1 1-15,0 0-1 16,2-2 2-16,0 1-1 16,0 2 0-16,-1-3 1 15,1-1 0-15,-4-1-1 16,0 2 1-16,1 2-1 15,2 2-1-15,1 0 0 16,3-5 0-16,-2 1 1 16,-2 1-1-16,-2-1 1 15,3 5 1-15,-1-3 0 16,2 2-1-16,-5-3 0 16,-4 1-1-16,4-1 0 15,0 0 0-15,6 1 0 16,-1-1 2-16,-7 1-1 15,3 1 2-15,0 1-1 16,0 1 0-16,1-3 0 0,-3-5-1 16,1-2 0-16,0 4 1 15,3 2 0-15,0 0 1 16,-1 1 0-16,1 0 0 16,0-5 0-16,-1 3 0 15,-1-2-1-15,3-1 0 0,-1 4-1 16,1-3 0-16,0 3 0 15,-1-3 0-15,0 0 0 16,-1 3 1-16,-1-2 0 16,1 1-1-16,0 0 0 15,2-1-1-15,-2 2 1 16,2-3 1-16,0 4 0 16,0 0-1-16,0-3 0 15,1 7 0-15,0-6 0 16,1-1 0-16,1 3-1 15,0-5 0-15,-1 1 0 16,2 3 1-16,-1 1 0 16,2-1 0-16,2 1-1 15,-4-3 1-15,-1 0-1 16,3-2 0-16,-5 0 0 16,5 0 0-16,0-1-1 0,-7-2 0 15,2-2 1-15,-3 0 1 16,-1-2-1-16,9 0 1 15,-5-1 0-15,2 0-1 16,-2 0 1-16,-2 1-1 16,1-3 0-16,-1-1 0 15,4 1 1-15,-3-2-1 16,2 1 0-16,0 1 0 16,0-2 1-16,1 0-1 0,0-2 1 15,-1 0 0-15,3 3 0 16,-1-2 0-16,-1 1 0 15,1 3 0-15,-3-7 0 16,-1 2 0-16,1 2 0 16,-3-3-1-16,2 1 1 15,0-2 0-15,0-5 1 16,-2 3 0-16,1 1 0 16,0 1 0-16,-1 0-1 15,4 0 0-15,-1 0 1 16,-2-2 0-16,4-2 0 15,-3 1 0-15,1 0 0 16,0 3-1-16,-2 0 0 16,-1-3 1-16,-2 2-2 15,-3-6 0-15,9 4 0 0,6 2 0 16,0-6 0-16,-1 4 1 16,-5-7 1-16,-5 0 0 15,1 3-1-15,6-1 0 16,-6 4-1-16,-1-3 0 15,3 4 0-15,-5-2 0 16,2 4 1-16,3-1-1 16,0-1 1-16,0 1 0 15,-2-3 0-15,0 3 1 0,-5-1-1 16,1-1 0-16,4 2 0 16,-3 0-1-16,3 1 0 15,1 1 0-15,-2-2 0 16,1 0 0-16,1-1 0 15,-1 2 0-15,1-1 1 16,1 1-1-16,-1-1 1 16,2-2-1-16,-1 1 0 15,2 0 0-15,-1 1 0 16,1-2 0-16,1 2 0 16,-1 0 0-16,1 1 0 15,-1 0 1-15,-1-1-1 16,1-1 0-16,1 0 1 15,2 1-1-15,0-1 0 16,4-2 2-16,-2 1-1 0,2-3 0 16,0 4-1-16,1-1 0 15,-5 0 0-15,0 1 0 16,2-2 1-16,-4 1-1 16,-4-1 1-16,0-1-1 15,-2 2 1-15,0-1-1 16,4 0 0-16,-2 0 0 15,-1-3 1-15,0 2 0 16,3-4 1-16,0 2 0 0,-5 1-1 16,3 0 0-16,-3 0 1 15,2 2-1-15,-2-2 0 16,3 1 0-16,-2 2 0 16,0-1 1-16,1 2-1 15,-1-4 1-15,1 0-2 16,-2 0 0-16,3-1 1 15,-3 2-1-15,3-3 1 16,1 0-1-16,-1 1 0 16,2 3 1-16,2 0-1 15,0 0 1-15,3-4-1 16,-2-1 0-16,1 1 1 16,-1 2-1-16,2-2 0 15,3 2 0-15,-2-2 0 16,4 0 0-16,-2 0 0 15,-2 3 0-15,2-2 1 0,-4-3-1 16,2 5 1-16,4-3-1 16,-6 1 1-16,0 2-1 15,-5-5 1-15,0 2 0 16,4 0-1-16,-1 0 0 16,2-2 1-16,2-1-1 15,-6 0 1-15,-5-1-1 0,6 3 1 16,-1 0 0-16,1 2 0 15,8-1 0-15,-5 0 1 16,-1 0-1-16,1 0 0 16,-1-4-1-16,1 3 0 15,2-5 0-15,-2 3 1 16,0 2 0-16,-2-1 0 16,-1 3 1-16,0-2-1 15,0-2 0-15,0 1-1 16,1-1 3-16,0 0 1 15,-1 1 3-15,1 0 11 16,0-1 2-16,-1 1 3 16,-1-3 1-16,3 0-8 15,-1 2-4-15,3 0-5 16,-1 1-1-16,0 0-2 16,0 1-1-16,1 1 0 0,-5-2-1 15,1 1 0-15,-5-2 1 16,-1-3-1-16,6 3 0 15,-3-4 0-15,1 4 0 16,-4-1 1-16,0-2 2 16,-3 0-1-16,6-2 0 15,0 3 1-15,1-2-2 16,3 2 1-16,-7 0 0 0,5-1 0 16,-3 0 0-16,0 0 2 15,0 2 2-15,-7-1 14 16,5 2 4-16,-4-4 6 15,2 2-1-15,1-6-10 16,-3 1-5-16,0 0-6 16,1 3-1-16,1 1-1 15,-3-2 1-15,0 3 1 16,-1-5 3-16,-4 4 0 16,5 2 0-16,-5-3-2 15,-3 1-2-15,6 0-2 16,-5-1-1-16,5 4-1 15,2 0 0-15,-4 0 3 16,0 0 3-16,0-1 4 0,-1 1 4 16,-4-1 0-1,1-3-1-15,6 1-3 0,-1-1-1 16,5-2-2-16,-1 2-2 16,-7-1 0-16,2-2-2 15,-6 2 0-15,8 2-1 16,-3-2 1-16,1 4-1 15,2-1 1-15,-4 3 0 16,0 1 0-16,-2-5 1 0,2-5 0 16,-1 2-2-16,2 3 0 15,4-1-2-15,-4 3 0 16,1-1 1-16,4-1 0 16,-4 2 0-16,-2-1-1 15,-1 0 1-15,-1-3-2 16,-1 3 1-16,-1-5-1 15,-1 1-1-15,0 1 1 16,5-2-2-16,1 1 1 16,1 0 0-16,-2-1-1 15,-3 3 1-15,-2-1 1 16,2 2 0-16,-1-1-1 16,0 0 1-16,-1-1-1 15,-2 0 1-15,0 0-1 16,-1-1-1-16,-1-1 0 15,2-4-1-15,1 2 1 16,-2-4 0-16,0 0 0 0,-2 1-2 16,0-4 3-16,1-2-3 15,-3 2 2-15,1-2-2 16,-1 2 1-16,1 0 0 16,-2 2 0-16,3 1 1 15,1 4 0-15,-4-2-1 16,0 4 1-16,-1-2-1 0,3 1 1 15,3 1-1-15,-3 3 0 16,1 3-1-16,-4-3 0 16,0 1 1-16,2-3 0 15,-2 1 2-15,1-1-2 16,2 4 1-16,-2-3-2 16,2 0 0-16,-2 0 1 15,1-2-1-15,-1 4 0 16,0 1 0-16,1-1 0 15,2 2 1-15,0-4-1 16,3-1 0-16,-1 2 0 16,-2-3 0-16,4 4 2 15,1 1-2-15,-2 0 0 16,1 3 0-16,1 2-1 16,0-1 1-16,-3 1 1 0,6-1-1 15,-2 0 1-15,-1-2-1 16,5 1 2-16,-14-2-2 15,5 2 0-15,-3 4 1 16,-4-5-1-16,7-1 1 16,-7 4-1-16,-1-3 0 15,2-2 0-15,1 3 0 16,1-4 1-16,-1 0 0 16,3 4-1-16,-1-2 0 0,1 1 0 15,-1 0 0-15,0-1 0 16,-4-3 0-16,3 3 0 15,4-1 0-15,-7 2 0 16,7 0 0-16,-1 0 0 16,1-1 0-16,3-1 0 15,0 1-1-15,-1 2 1 16,3 3-1-16,-8-3 1 16,1 2 0-16,-3-2 0 15,-8 0 0-15,6 3 0 16,-4-3 0-16,3 0 0 15,3 2 0-15,0-2 0 16,2-1 0-16,0 4 0 16,3-3-1-16,-3 3 1 15,3-3-1-15,-3-1 0 16,1 6 1-16,0-6 0 0,0 4-1 16,-2-1 1-16,0-2 0 15,1 5 0-15,-1-1-1 16,3 1 0-16,4-3 1 15,-1 0 0-15,2 0 0 16,2 2 0-16,-4-3-1 16,-5 0 0-16,-1 0 0 15,-4 0 0-15,3 3-1 0,3 0 2 16,-2 2-2-16,1 1 0 16,-2 1-2-16,4 2 0 15,2-1-2-15,-1 2 0 16,0 0 1-16,0 0 1 15,0 2 3-15,1-2 1 16,1 0 0-16,2 0 0 16,-2-1 0-16,0 0 0 15,2 1 0-15,0 0-1 16,5 0 0 0,2 0-2-16,2 1 0 0,1-1-1 15,0 0-19-15,0 0-20 16,0 0-12-16,0 0-36 15,0 0-2-15,0 0-47 0,-1 0-27 16,1 0-86-16,0 0-27 16,1 0 177-16</inkml:trace>
  <inkml:trace contextRef="#ctx0" brushRef="#br0" timeOffset="172501.62">9012 6035 198 0,'-1'-1'134'0,"0"0"3"15,0 0-28-15,1 0 3 0,0 0 22 16,0-1 13-16,0 1 26 15,0 0 8-15,0 0 3 16,0 0-6-16,0 0-20 16,0 0-14-16,0 0-31 15,0 1-19-15,0 0-38 16,-2 4-14-16,-5 12-23 16,-22 26-3-16,11-29-5 15,1 0-1-15,-6 1-1 16,3-2-1-16,-3 0-51 15,4 2-41-15,0-2-147 16,5 1-171-16,5 0 259 16</inkml:trace>
  <inkml:trace contextRef="#ctx0" brushRef="#br0" timeOffset="172780.02">8792 6160 659 0,'6'-40'364'15,"-6"36"-16"-15,2 2-77 16,-1 0-27-16,-1 2-45 16,-1 0-95-16,0 0-31 15,0 0-45-15,0 0-13 16,-2 5-8-16,-1 6-1 16,-2 7 1-16,-3 25 1 0,9-28 1 15,2 1 1-15,0-4-1 16,2-1-1-16,4-2 0 15,0-4-1-15,2 0 0 16,-1-2 0-16,5-4-1 16,3 0 0-16,4-4-35 15,-5 0-43-15,6 1 45 16</inkml:trace>
  <inkml:trace contextRef="#ctx0" brushRef="#br0" timeOffset="173829.29">9275 5794 767 0,'0'-1'389'16,"0"0"-124"-16,0 0-19 0,0 0-64 15,0 0-36-15,0 0-54 16,0-1-21-16,0 2-41 16,2 6-10-16,3 22-9 15,1 35-3-15,-1-32-6 16,2-4 0-16,3-10-1 16,-1 2 1-16,2-8-32 15,-3-3-43-15,-2-5-162 16,-1-3 150-16</inkml:trace>
  <inkml:trace contextRef="#ctx0" brushRef="#br0" timeOffset="174015.11">9192 5908 1023 0,'-1'-1'473'0,"1"0"-256"16,5 0-55-16,-5 0-34 15,0 0-67-15,12-1-16 16,9 0-22-16,28 0-7 16,-24 3-54-16,3 0-76 15,-1 3 75-15</inkml:trace>
  <inkml:trace contextRef="#ctx0" brushRef="#br0" timeOffset="174237.7">9505 5889 865 0,'0'7'404'0,"4"-5"-168"15,-7-1-24-15,8 5-51 16,-1 1-42-16,-4 5-56 16,7 5-16-16,-4 0-17 15,-3 0-10-15,5 0-6 16,2-2-32-16,-2-12-85 15,7-2-84-15,4-21 103 16</inkml:trace>
  <inkml:trace contextRef="#ctx0" brushRef="#br0" timeOffset="174369.64">9470 5759 1060 0,'-6'0'413'15,"10"2"-310"-15,3 3-27 0,4 0-52 16,-4 2-78-16,11-2 35 16</inkml:trace>
  <inkml:trace contextRef="#ctx0" brushRef="#br0" timeOffset="174631.14">9676 5894 820 0,'0'9'433'16,"0"-1"-160"-16,0 12-78 15,0 5-48-15,1 4-76 16,3 2-26-16,2-2-23 16,2-2-2-16,1 0-14 15,1 0 0-15,0-7-1 16,-1-3 6-16,-5-8-38 0,-2-3-34 15,-3-6-154-15,-7-4-175 16,1-2 249-16</inkml:trace>
  <inkml:trace contextRef="#ctx0" brushRef="#br0" timeOffset="174832.69">9651 5903 633 0,'5'1'363'16,"8"-4"-35"-16,4 2-63 15,2 0-56-15,3 0-43 0,0 0-55 16,-2 5-22-16,-5 1-24 16,-3-1-12-16,-7 3-12 15,-5-2 1-15,-7 7 2 16,-6 3 0-16,-9 0-7 16,0 1-9-16,2-7-38 15,5-2-34-15,7-4-92 16,3-3-83-16,3-1 137 15</inkml:trace>
  <inkml:trace contextRef="#ctx0" brushRef="#br0" timeOffset="183048.42">6237 16222 474 0,'1'-4'276'0,"1"-2"-15"16,-2 4-14-16,2-4-25 16,-2 4-15-16,0 1-27 15,0 0-13-15,0 0-46 16,0 0-21-16,-1 1-51 0,0 0-21 16,-2 28-19-1,-4 43-7-15,9-28-2 0,5-1 0 16,5-4-3-16,1-5 1 15,4-5-1-15,3-5 0 16,0-6-2-16,-1-2-17 16,0-8-66-16,-5-5-50 15,-1-6-232-15,-3-10 237 16</inkml:trace>
  <inkml:trace contextRef="#ctx0" brushRef="#br0" timeOffset="183222.08">6168 16265 819 0,'-17'6'435'0,"10"2"-40"15,0-7-193-15,7 1-82 16,2 6-22-16,7-8-47 16,4 4-22-16,6-1-14 15,1 2-3-15,8 2-6 16,1 0 1-16,9-1-75 15,8 2-71-15,6 3 87 16</inkml:trace>
  <inkml:trace contextRef="#ctx0" brushRef="#br0" timeOffset="183602.65">6612 16323 1034 0,'-11'-6'434'16,"11"8"-180"-16,3 7-102 0,1 6-34 15,-1 5-5-15,4 10-55 16,-1 1-19-16,2 1-21 16,2-1-3-16,-2-6-2 15,0-5-1-15,-1-6 4 16,-5-5 7-16,-3-9 33 31,1 0 12-31,0 0 8 0,-1-1-9 0,0 0-42 16,0-1-16-16,-4-23-18 15,1-32 0-15,9 26 2 16,2 0 2-16,0 2 5 16,6 6 1-16,-1 8 1 15,1 2-3-15,2 5-14 16,-1 5-44-16,5 0-102 15,1 2-73-15,4 1 131 0</inkml:trace>
  <inkml:trace contextRef="#ctx0" brushRef="#br0" timeOffset="183893.43">6991 16316 854 0,'1'-1'447'16,"0"-5"-134"-16,-2 5-82 15,1 1-4-15,0 0-68 16,-1 0-38-16,0 0-55 16,0 8-26-16,-4 14-21 15,3 9-5 1,1-16-9-16,0 1-3 0,9 17-5 15,-2-2-4-15,7-10-4 16,-3-16-4-16,-2-4-49 16,1-4-30-16,3-5-79 15,-9-3-66-15,10-6 154 16</inkml:trace>
  <inkml:trace contextRef="#ctx0" brushRef="#br0" timeOffset="185008.22">7053 16286 507 0,'-38'-10'235'0,"38"8"-22"16,3-1-80-16,2 3 10 16,-5 0 11-16,0 0-5 15,-1 0-1-15,0 0 3 16,-1 0-13-16,1 0-46 16,0 0-20-16,0 0-32 15,0 0-16-15,0 0-22 16,0 0-3-16,0 0-8 15,0 0-2-15,0 0 5 16,0 0 2-16,-1 0 8 16,1 0 8-16,0 0 11 0,0 0 8 15,0 0 10 1,0 0 5-16,0 0 7 0,0 0-2 16,0 0-8-16,0 0-7 15,-1 0-19-15,1 0-5 16,0 8-8-16,0 5-4 15,0 8 0-15,4 28-3 16,4-24-2-16,2-2-1 0,-1-4 2 16,6 1-1-16,0-7-1 15,1-5 0-15,3-3-1 16,-3-4 1-16,1-4 2 16,1-7 0-16,-2-9 0 15,-1-4 0-15,1-7-6 16,-3 0 3-16,-6 1 7 15,-2 3 3-15,-7 10 17 16,-2-1 2-16,-2 10 1 16,1 3 1-16,1 6-4 15,1 2-6-15,2 8-6 16,2 8-4-16,1 5-3 16,3 3 1-16,4 3 0 15,0-6 0-15,4-2-2 16,1-4-1-16,0-5-5 0,1-2-33 15,0-7-107-15,2 2-43 16,1-5 99-16</inkml:trace>
  <inkml:trace contextRef="#ctx0" brushRef="#br0" timeOffset="185400.16">7367 16447 1322 0,'48'35'498'0,"-46"-29"-369"16,2-1-24-16,9-3-24 15,1 0-25-15,2-2-38 16,5-6-5-16,0-3-3 16,-2-3-1-16,2-5 5 15,-6-3 4-15,-4-1 15 16,-6 1 10-16,-5 0 9 15,-9-2 2-15,-5 6-5 16,0-1-4-16,-3 7-3 16,5 5 0-16,0 4 2 15,1 3 1-15,2 9-10 16,-2 5-8-16,5 6-14 16,3 7-6-16,5 1-4 15,3 3 2-15,4-2 0 0,0-4 0 16,5-5-1-16,6-3-2 15,6-6-2-15,6-3-2 16,2-6-1-16,2-2-29 16,0-6-103-16,-1-3-64 15,-2-7 109-15</inkml:trace>
  <inkml:trace contextRef="#ctx0" brushRef="#br0" timeOffset="186604.96">4575 16231 720 0,'-37'-19'351'0,"33"8"-110"16,-6 0 0-16,4 5-29 15,2 2-36-15,-1 3-68 16,6 2-30 0,-1-1-37-16,0 0-12 0,0 0-7 15,11 23 2-15,17 32-2 16,-12-27-3-16,1 3-3 16,5 1 1-16,-1-6 5 0,0-1 3 15,1-8-1-15,-4-6 1 16,1-6 3-16,-4-5 9 15,-1-7 24-15,1-7 4 16,-6-9-1-16,2-6-8 16,-2-1-25-16,-1-4-7 15,3-1-11-15,-2 5-3 16,0 4-7-16,2 8-4 0,-7 10-124 16,0 4-75-16,-1 5-114 15,7 8 157-15</inkml:trace>
  <inkml:trace contextRef="#ctx0" brushRef="#br0" timeOffset="186950.61">5207 16280 1112 0,'-4'-1'478'0,"3"1"-269"16,3-1-78-16,-2 0-12 0,0 1-58 15,4-1-26-15,18-1-20 16,31 1-5-16,-22-4-3 16,3 5-19-16,-1 1-107 15,4 1-105-15,-9 11 134 16</inkml:trace>
  <inkml:trace contextRef="#ctx0" brushRef="#br0" timeOffset="187142.54">5270 16404 1102 0,'-5'0'471'0,"4"0"-203"15,4 1-86-15,-3-2-26 16,0 1 2-16,10 0-42 15,16 0-25-15,28 1-40 0,-26 0-18 16,1 2-20-16,-7-3 2 16,-1 0-110-16,-7 0-64 15,5 0 97-15</inkml:trace>
  <inkml:trace contextRef="#ctx0" brushRef="#br0" timeOffset="199145.94">9924 16303 743 0,'0'0'418'0,"0"0"-87"15,0 0-115-15,0 0-17 16,0 0-52-16,0-1-19 0,0 0-21 15,-1 0-10-15,-3-2-30 16,-26-6-19-16,-28 5-27 16,26 11-8-16,7 8-17 15,3-1-8-15,9 7-5 16,3 2-3-16,8 0 5 16,5 7 3-16,6-5 4 15,2 0 3-15,6-7 1 16,2-4 1-16,6-5 0 15,4-5 2-15,1-4 0 16,-5-5 1-16,-4-2 4 16,-1-2 1-16,-8-2 4 15,-1-2 4-15,-7-7 8 16,-3 2 4-16,-2-5 7 0,-8 3-2 16,-2-1-2-16,-2 3-4 15,-5 5-8-15,7 1-4 16,1 8-9-16,-2 3-4 15,9 1-14-15,-3 0-31 16,6 2-90-16,0-2-58 16,0 0-183-16,3 1 231 15</inkml:trace>
  <inkml:trace contextRef="#ctx0" brushRef="#br0" timeOffset="199638.82">10349 16315 668 0,'7'-10'408'0,"-10"-2"-49"16,-3 5-31-16,-6-1-107 15,-3 0-55-15,-3 7-65 16,0-1-23-16,0 6-29 15,-1 3-11-15,2 4-21 16,0 4-9-16,5 3-9 16,4 7-5-16,5 4-2 0,4 0 0 15,6-2 1-15,3-5 1 16,3-9 1-16,1-2 0 16,5-7 2-16,-2-2 2 15,2-6-2-15,2-7 0 16,0-8 0-16,2-9-1 15,-7-11 3-15,-2-4 1 16,-2 3 6-16,-8-3 2 16,-4 7 4-16,1 0 1 0,-10 3 2 15,7 9 3 1,1 11 15-16,-7 5 1 0,7 12-5 16,-4 7-5-16,-2 12-21 15,7 9-3-15,0 6-3 16,2 4 1-16,9 0-1 15,1-1-3-15,3-1-16 16,1-5-51-16,6-7-141 16,2-3-59-16,18-9 149 15</inkml:trace>
  <inkml:trace contextRef="#ctx0" brushRef="#br0" timeOffset="200064.75">10812 16288 1172 0,'-12'-12'596'16,"-5"6"-161"-16,-4 2-254 0,-2-2-23 15,1 6-94-15,2 1-35 16,5 10-50-16,2 5-10 16,5 5-7-16,5 6 3 15,6 2 17-15,4 2 6 16,6-5 5-16,2-5 3 0,1-12 1 15,0-5 2-15,-3-5-1 16,2-4 0-16,-3-11 1 16,-1-3 1-16,1-10-2 15,-2-4 1-15,-1-1-2 16,1 3 2-16,-5-2 6 16,1 5 3-16,-6 4 8 15,0 6 4-15,-3 11 15 16,-3 3 0-16,2 9-9 15,0 6-6-15,3 10-19 16,1 6-1-16,7 15 0 16,3 3 3-16,8 5-2 15,1-3 0-15,1-10-2 16,0-4-3-16,6-12-4 16,1-3-63-16,15-12-134 0,5-4 137 15</inkml:trace>
  <inkml:trace contextRef="#ctx0" brushRef="#br0" timeOffset="200471.53">11574 16133 1117 0,'-3'-7'472'0,"2"3"-245"16,1 3-50-16,-3 9-39 16,-4 8-51-16,5 15-71 15,-1 6-8-15,4 6-2 16,5 2-1-16,8-4-3 16,3-1 1-16,4-6-2 15,1-6-1-15,-5-8 5 16,-2-7-47-16,1-9-128 15,-2-4-91-15,-1-8 141 16</inkml:trace>
  <inkml:trace contextRef="#ctx0" brushRef="#br0" timeOffset="200660.72">11446 16237 1350 0,'-6'0'526'15,"3"-1"-392"-15,6 1-24 16,-3 0-47-16,0 0-23 0,5 1-16 16,21 4-3-1,31 8-12-15,-21-12-10 0,10 4-124 16,-4 3 93-16</inkml:trace>
  <inkml:trace contextRef="#ctx0" brushRef="#br0" timeOffset="201465.52">8609 16306 657 0,'-16'2'372'16,"6"6"-55"-16,5-6-109 0,0-1-4 15,10 3-80-15,2-3-44 31,1 0-47-31,16 2-6 0,14-2 10 0,5-2 9 16,3-2 4-16,4 0-3 16,0-1-13-16,-7 2-12 15,-4 2-9-15,-9 0-1 16,-12 0-3-16,-8 0 0 16,-10 0-27-16,-2-3-31 15,-4-3-133-15,5 1-147 0,1-6 206 16</inkml:trace>
  <inkml:trace contextRef="#ctx0" brushRef="#br0" timeOffset="201881.41">8718 16143 1071 0,'-8'0'473'16,"5"0"-207"-16,-2 0-115 0,1-1 1 15,3 0-18 1,0 0-25-16,0 1-41 0,0 0-18 16,-11 3-33-16,-4 4-9 15,-30 18-8-15,30-8 0 16,2 0-1-16,-2 0 0 15,10 4 0-15,-3-1-1 0,2-2 0 16,5 0 0 0,0-3 1-16,5 1 1 15,5-1 3-15,0 0 2 0,6 2 4 16,0-2 1-16,4 0 0 16,1-3 2-16,0-1 0 15,1-2-1-15,-6-2-3 16,0-2 0-16,-2-1-4 15,0 1-2-15,1-3-125 16,2 0-85-16,2-3 125 16</inkml:trace>
  <inkml:trace contextRef="#ctx0" brushRef="#br0" timeOffset="202224.3">8927 16139 959 0,'10'0'512'15,"-9"-5"1"-15,8 4-416 0,-7 1-7 16,3 5-34-16,7 1-22 16,-1 3-19-16,1 0-3 15,7 3-2-15,-3-2-2 16,4 2 0-16,1 5 0 15,-8 1 3-15,0 5 3 0,-11 3 1 16,-2-2 1-16,-4 0-3 16,-7 1-1-16,0-3 0 15,-1-1 1-15,-1-5 2 16,-1-1-1-16,-3-3-3 16,1 0-2-16,3-1-40 15,-3-3-32-15,3-2-89 16,2-3-73-16,11 0 141 15</inkml:trace>
  <inkml:trace contextRef="#ctx0" brushRef="#br0" timeOffset="203440.71">11861 16296 1120 0,'29'-13'440'0,"-28"19"-299"16,1 8-25-16,1 3-37 16,-3 8-24-16,2 5-34 15,9 2-6-15,-5-7-9 16,6-6-2-16,-4-12-12 16,-8-4-47-16,5-6-239 15,7-2 206-15</inkml:trace>
  <inkml:trace contextRef="#ctx0" brushRef="#br0" timeOffset="203638.4">11798 16141 1349 0,'0'0'556'0,"2"0"-360"0,0 1-10 15,-2-1-74-15,0 0-49 16,0 0-55-16,14 0-28 15,10 2-101-15,33 8-84 16,-12-1 120-16</inkml:trace>
  <inkml:trace contextRef="#ctx0" brushRef="#br0" timeOffset="203831.99">12080 16318 959 0,'-4'0'422'0,"5"7"-185"16,3 4-69-16,2 10-22 16,-3 7-50-16,2 9-62 15,3 5-15-15,3 3-11 16,0-4-2-16,3-6-4 16,-2-6 0-16,-3-14-29 15,0-3-49-15,-9-12-158 16,-3-5-180-16,-3-14 256 15</inkml:trace>
  <inkml:trace contextRef="#ctx0" brushRef="#br0" timeOffset="204070.83">12032 16261 652 0,'-6'-18'403'0,"22"13"54"0,6 3-229 15,3 2-72-15,1 2-14 16,-1 2-44-16,3 4-13 15,-6 0-30-15,-2 4-13 16,-5 3-20-16,-8-1-3 16,-2 2 2-16,-6 0 2 15,-8 0-1-15,-3-1-1 0,-5-3-6 16,2-3-5-16,1-3-60 16,2-2-48-16,4-1-139 15,4-3-172-15,11 8 265 16</inkml:trace>
  <inkml:trace contextRef="#ctx0" brushRef="#br0" timeOffset="204399.55">12483 16288 760 0,'12'-31'409'0,"-6"20"-29"16,-6 0-53-16,-3 10-56 15,-2 1-53 1,1 1-111-16,2-1-47 0,0 0-34 15,-12 1-6-15,3 0-13 16,-23 9-6-16,33-4-9 16,-2 2-4-16,7 4-1 0,3 5 1 15,4 2 5-15,4 1 2 16,3 3 5-16,2-4 3 16,-1-1 6-16,-6-1 2 15,-3-6 8-15,-2 2 17 16,-10-5 43-16,-3-1 9 15,-13-1 3-15,0-4-18 16,-5-3-44-16,4-1-20 16,4-1-73-16,1 1-49 0,6 1-125 15,4 0-70-15,12 0 193 16</inkml:trace>
  <inkml:trace contextRef="#ctx0" brushRef="#br0" timeOffset="204898.73">13560 16107 1272 0,'0'0'524'0,"0"0"-310"16,0-1 6-16,-1 0-39 15,-4-13-48-15,-1 1-69 16,-38-24-17-16,29 31-20 16,0 5-11-16,6 4-23 15,2 6-9-15,-3 10-10 16,3 5 0-16,4 14 10 16,2 2 3-16,6 11 5 15,1 4 2-15,5 4 3 16,5 3 0-16,0-4 3 15,0-8 1-15,-3-4 1 16,-3-8-1-16,-5-11-62 16,1-10-54-16,-3-13-133 15,0-8 142-15</inkml:trace>
  <inkml:trace contextRef="#ctx0" brushRef="#br0" timeOffset="205081.96">13144 16267 1081 0,'28'-7'459'0,"7"4"-266"15,10-5-57-15,2 6 1 16,3 2-56-16,1 0-27 0,-3 7-32 16,-3-5-7-16,-1 6-3 15,-1-1-53-15,-1 3-151 16,-1 13 135-16</inkml:trace>
  <inkml:trace contextRef="#ctx0" brushRef="#br0" timeOffset="205394.37">13696 16292 1074 0,'0'0'494'16,"0"0"-214"-16,0 0-152 15,5 7 2-15,1 9-61 16,31 35-25-16,-27-21-15 0,0 0-4 16,1 0-14-16,1-2-2 15,-3-8-1-15,0-5 0 16,-8-8 12-16,-3-2 8 16,-8-9 9-16,-3-2 0 15,-2-7-15-15,2-4-11 16,6-5-17-16,2-3-7 15,6-3-9-15,6 1-3 16,5 1 0-16,4 2 7 0,4 7-70 16,2 0-72-16,6 15 104 15</inkml:trace>
  <inkml:trace contextRef="#ctx0" brushRef="#br0" timeOffset="205920.18">14004 16452 1082 0,'1'1'488'0,"10"-2"-241"16,4-1-34-16,3-8-101 16,7-3-37-16,-4-4-40 15,-2 0-3-15,-4-1 6 0,-5 2 7 16,-9 3 13-16,-4-2 5 15,-9 6 1-15,-5-5-1 16,-5 10-14-16,-1 4-9 16,1 5-12-16,1 11-8 15,7 8-11-15,5 5-4 16,6 5-5-16,7-1 0 16,6-4 0-16,1-6 2 15,13-7 3-15,-1-1 2 16,8-9-3-16,0-2-3 0,3-7-4 15,0-8-6-15,3-5-43 16,-2-6-23-16,-9-8-21 16,-6 0-5-16,-15 2 44 15,-5 3 29-15,-10 11 33 16,-3 6 16-16,-2 6 25 16,-2 3 5-16,2 8 14 15,1 2-1-15,2 6-6 16,2 6-3-16,8 1-10 15,2 0-6-15,6-2-11 16,8-2-6-16,4-1-9 16,4-1-2-16,7-2-7 15,2-3-4-15,3-6-32 16,-2-2-54-16,1-5-130 16,4-5-506-16,6-13 492 0</inkml:trace>
  <inkml:trace contextRef="#ctx0" brushRef="#br0" timeOffset="213487.89">8936 5292 480 0,'0'0'267'15,"-2"0"-51"-15,1 0-8 16,0 0-43-16,0 0-30 16,0 0-40-16,0 0-16 15,0 0-29-15,0 0-12 16,0-1-18-16,0-1-5 0,0 1-5 16,1-4 1-16,1-7 3 15,0 1 1-15,12-27 2 16,-7 24 1-16,0 5-4 15,6-5 0-15,-3 3-2 16,4 2-1-16,-2-1-1 16,-1 1-2-16,-3 0-2 15,0-1-1-15,3 2-2 16,-2-1 0-16,8 1-2 16,1 2 1-16,3-3 0 15,0 0 1-15,-1 0-1 16,0 1 0-16,0 2 0 15,-4 0 0-15,0 0 0 16,-2 2 0-16,1 0 1 16,-1 1 0-16,0 1 0 15,2 0 1-15,1-2-2 0,-1 2 2 16,1 1-1-16,1 1-1 16,0 1 0-16,0 0 1 15,3 4-2-15,5 1 2 16,-9 0-3-16,0-1 1 15,-6 1 0-15,-1-2 1 0,2 5-1 16,1-4 0-16,3 4 0 16,0-1 0-16,1-4 0 15,0 6 1-15,1-1-1 16,-2-2 0-16,-1 4 0 16,2 0 0-16,-1 0 1 15,1 1 0-15,2-3-1 16,2 1 1-16,-3-4-1 15,3 1-1-15,1 4 1 16,-3-3-1-16,8 0 0 16,-3 1 2-16,3-1-2 15,1 0 2-15,1 0-2 16,0 0 1-16,-2 1-1 16,-5-1 1-16,1 2-1 0,-1 0 0 15,3 0 0 1,3-1 0-16,0-2 1 0,1 1 0 15,0-2-1-15,6 1 0 16,-1 0 0-16,0 0 1 16,4-3 0-16,-1-1 0 15,3 1 1-15,-6-1 0 16,1 1 0-16,-5-1 0 16,0-2-1-16,7 2 0 15,-2-1 1-15,2 0-1 16,0 0 0-16,-1-1 0 15,-2-1 1-15,-1 0 0 0,-2-1 0 16,-1-1 0-16,-1 1 1 16,-3-2 1-16,-1 0 0 15,-3 2 0-15,-1 0 0 16,-1 1-1-16,-3-2 1 16,2 1 3-16,-12-2 14 15,1-1 6-15,-3 0 14 16,-3 1 5-16,5-1 9 15,-6 3 6-15,0 1 4 16,-1 0-2-16,-1 0-9 16,1 0-10-16,0-1-11 15,1 1-6-15,0 0-11 16,0 0-5-16,-1 0-8 16,0 0-3-16,1 0-6 0,-1 0-1 15,0 0-1 1,0 7 2-16,-1 4 2 0,-1-1 1 15,-5 32 1-15,2-27 1 16,8 3 0-16,-2-7 0 16,0 1-1-16,-4 7 0 15,5 2 0-15,-1-4-2 0,1-2 2 16,4 2-2-16,0-6 0 16,-1 0 2-16,10-1-1 15,-6-1 2-15,7 3 0 16,-2-1 1-16,1 1-1 15,3-2 1-15,0 0 0 16,1 1 0-16,2 2 0 16,3 3 0-16,1 0 0 15,3-1 0-15,-1-2 0 16,2 0-1-16,3-4 1 16,0 0 0-16,-2-1 0 15,-4-1 0-15,3 2 0 16,-5-1 0-16,-1 3 0 15,3 0 1-15,-8 2-1 16,4 3 0-16,0 1 0 16,-1-3 0-16,4 2 0 0,3 0 0 15,-1 1 0 1,4 2 1-16,-3 1-1 0,1-2 0 16,-1 0 0-16,0 0 0 15,0-5 1-15,-3 5 0 16,-2-3 0-16,-3 5-1 15,-2 2 1-15,-3-1 0 16,-1 3 0-16,-3-1 0 0,0-1 2 16,-9-2 1-16,-3-5 1 15,-4-1 2-15,-2-3 1 16,3 0 1-16,1-2 0 16,2-1-1-16,0-3-2 15,1-1 0-15,1-2-3 16,0-2-1-16,-1 0-2 15,1-1-3-15,0 0-29 16,0 0-52-16,-1 0 56 16</inkml:trace>
  <inkml:trace contextRef="#ctx0" brushRef="#br0" timeOffset="-213244.31">10241 4574 390 0,'5'27'275'15,"-3"-27"12"-15,1-1 5 16,-3-5-70-16,0 5-37 16,-2 0-57-16,1 0-23 15,-1-5-36-15,0 3-13 16,-2-3-12-16,0 1-7 0,-11 0-11 15,-30-26-6-15,26 33-15 16,-1 6-5-16,1 8-9 16,2 0-3-16,2 3-5 15,7 7 0-15,3-1 2 16,5 2 3-16,9 2 6 16,2-4 2-16,4-3 3 15,4-4 1-15,-1-2 1 16,3-5 0-16,3-5 1 15,2-2-1-15,-1-6-1 16,-1-3 8-16,2-4-115 16,1-4-118-16,-8-2 146 15</inkml:trace>
  <inkml:trace contextRef="#ctx0" brushRef="#br0" timeOffset="-212978.97">10452 4427 1038 0,'1'-5'459'15,"6"2"-236"-15,-5 3-22 16,2 2-67-16,-5 3-46 16,0-5-60-16,0 0-10 0,-7 26-11 15,1 30-3-15,3-21-2 16,12-2-1-16,0-3-1 15,-8 1 1-15,4-4-1 16,-5-3 2-16,2 2-2 16,8-5-49-16,-2-5-142 15,10-1 130-15</inkml:trace>
  <inkml:trace contextRef="#ctx0" brushRef="#br0" timeOffset="-212519.06">10777 4691 885 0,'6'-18'439'0,"-4"9"-156"0,-2-3-33 16,-5-1-88-16,-1-1-49 16,-4-3-60-16,0 4-13 15,-3 0-10-15,-1 2-4 16,-3 8-8-16,1 0-7 15,1 4-15-15,-2 2-11 16,2 11-12-16,1 5 0 16,5 6 10-16,2 1 5 0,7-6 10 15,4 0 2 1,2-7 0-16,4-2 1 0,0-6 2 16,0-3 0-16,2-4 1 15,-1 0-1-15,1-7 0 16,1 2-1-16,-2-3 1 15,2-3 0-15,-2 6 0 16,-3-2 0-16,-3 9 1 16,1 3 0-16,-5-2 0 15,-1-1 0-15,0 0-2 16,0 0 0-16,3 6-1 16,4 7 0-16,16 27-1 15,-16-35 0-15,3 3-2 16,0-3-27-16,1-1-131 0,2-3-127 15,7-1 171-15</inkml:trace>
  <inkml:trace contextRef="#ctx0" brushRef="#br0" timeOffset="-212141.16">10971 4578 951 0,'8'6'449'15,"-8"-6"-193"-15,1 4-62 16,-3 7-46-16,-12-1-42 15,13 12-34-15,-3 4-13 0,4-1-23 16,3 1-14-16,-1-5-11 16,5-4-4-16,2-5-2 15,-7-2-1-15,10-4-1 16,-3-4-1-16,0-6-2 16,1-5-3-16,0-5-6 15,2-1-5-15,-3-2-3 16,2 1 1-16,-8 4 12 15,0-3 7-15,-3 6 9 16,-4 3 1-16,4 0 0 16,0 5-2-16,-1 1-2 15,0 0-2-15,0 0-2 16,0 0 1-16,0 2 0 16,0 17 2-16,0 30-3 15,5-27-2-15,-1-7-3 16,7-4-4-16,4-2-54 0,2-2-52 15,4-5-368-15,5 3 319 16</inkml:trace>
  <inkml:trace contextRef="#ctx0" brushRef="#br0" timeOffset="-211840.97">11347 4625 992 0,'-5'-9'554'0,"-6"4"-128"0,-2 3-199 15,-1 0-29-15,-1 7-105 16,-1-1-32-16,3 2-40 16,2-2-12-16,8 2-19 15,3 4-5-15,6 1 2 16,4 6 2-16,4-2 8 16,2 0 2-16,-2 2 1 15,0 0 3-15,-2-1 0 16,-2-2 0-16,0 0 1 15,-4-3 2-15,-6-3 9 16,0-2 4-16,-11-2 9 16,0-2 2-16,-6-3-31 15,-1-4-46-15,6-1-122 16,-1-1-95-16,12-1 157 0</inkml:trace>
  <inkml:trace contextRef="#ctx0" brushRef="#br0" timeOffset="-211415.12">11463 4822 827 0,'7'-1'416'15,"-3"-5"-147"-15,-3 1 2 16,1-1-81-16,-2 0-43 0,0-2-66 16,1-2-24-16,-1-1-34 15,3-2-9-15,1 1-5 16,-3 3 1-16,1 3 5 15,-1 1 2-15,-5 2 4 16,-1-2 0-16,1 3-6 16,2 2-3-16,0 0-8 15,2 0-1-15,-1 0-4 16,0 0-1-16,0 0 5 16,0 0 3-16,0 0 6 15,-4 9-1-15,1 4-5 16,-1 25-3-16,3-31-2 15,8 1 0-15,-3-1 1 16,1 0-1-16,7 0 1 16,1-3-1-16,9-2 0 15,0 0 0-15,7-5-1 0,-3-1 0 16,-2-7 0-16,0 2-18 16,-9-2-58-16,-6-1-38 15,-8 3-146-15,-2 3-310 16,-1 6 388-16</inkml:trace>
  <inkml:trace contextRef="#ctx0" brushRef="#br0" timeOffset="-210727.45">11876 4579 1445 0,'-4'1'582'0,"6"0"-393"0,0 1-21 16,-2-3-58-16,0 0-50 16,0 0-50-16,0 0-3 31,0 0-4-31,13-8-1 0,3-5 2 0,27-37-2 16,-28 32 1-16,-11 12-1 15,-4 5-1-15,4 3-1 16,-7 6-3-16,3-7-1 15,0 0-1-15,-1 14 2 0,0 9 0 16,0 28 2-16,1-24-1 16,2-1 1-16,4-2 1 15,-1-2 0-15,3-2 0 16,1-2 1-16,1 1-1 16,-4 2 0-16,2-7-1 15,-5-2-17-15,-3-5-81 16,1-2-33-16,-2 0-60 15,-2-1-3-15,-11-3 77 16,-4-2 36-16,-4-3 79 16,7 1 42-16,3 0 65 15,-1 3 29-15,12-1 39 16,-8-2-5-16,9 3-50 16,9 0-28-16,0 0-51 0,5 0-16 15,0 0 5-15,8 0 2 16,5 2 4-16,2-1 1 15,2 1-9-15,-4 0-6 16,-10 0-10-16,1 0-6 16,-9-2-94-16,-2 3-58 15,-1 3 89-15</inkml:trace>
  <inkml:trace contextRef="#ctx0" brushRef="#br0" timeOffset="-208203.28">14497 9949 623 0,'-39'-36'310'15,"35"34"-29"-15,5 2-72 16,-2-1-28-16,1 0-27 16,0 1-82-16,0 0-25 0,0 0-26 15,0 0-7-15,0 0-9 16,0 0-2-16,0 0 0 16,0 0 0-16,0 0 0 15,5 3-1-15,2 1 1 16,-3-1-1-16,2 3 1 15,-4 2 0-15,0-2 0 16,3 2 1-16,2 0-1 16,-1-1 0-16,29 32-1 15,-29-27 0-15,-3 4 0 16,4 2 0-16,-1 4 2 16,-3-2 1-16,1 5 3 15,1 2 1-15,-5 1-1 16,-1 0 0-16,-4 1 0 15,-4 2 0-15,-1 7 1 0,-6 6-1 16,-5 9-2-16,1 2 1 16,1 2-3-16,3 0 1 15,3-3-2-15,3-6-1 16,-6-2 2-16,6-14-1 16,2 1 1-16,-13 25 0 15,-1 12 0-15,3-7-1 16,7-14-1-16,5 0-1 15,4-8 0-15,2-6 0 16,5 0 0-16,-1-4 0 0,3 3 1 16,5 3-1-16,0 1-1 15,2 0 0-15,2-3 0 16,1-2-1-16,4-2 1 16,0 0 0-16,-2-6 0 15,-3 0 2-15,2-4 0 16,-2-3 0-16,6-4 0 15,0-2 0-15,-3-5 1 16,-2-1 1-16,-6-1 3 16,-4-1 3-16,-6-4 29 15,-1 0 13-15,-3 0 14 16,3 0 2-16,0-1-25 16,-1 0-13-16,-3 1-15 15,-7 0-5-15,4 1-6 16,1 1-3-16,-28 13-1 0,29-7 0 15,0 1-3-15,-1-2 2 16,-5 6-2-16,4 0 0 16,3 3 2-16,3 3 0 15,2-1 1-15,-6 2 1 16,-5-1-1-16,1 0 1 16,3 3 0-16,7-1-1 0,-8 0 1 15,-2-1-1-15,4 0 0 16,-3 1-1-16,10 1 1 15,0 1 0-15,-1-1 0 16,-6-3 0-16,-2 0 0 16,-2 0 0-16,0-4 1 15,5 6-1-15,2-1 0 16,0 3 0-16,3 3 0 16,0 2-1-16,1 4 0 15,0-1 0-15,-2 5 0 16,-3 2 0-16,3-2 1 15,-3 5 1-15,1-4 0 16,2-3 0-16,-3-1 0 16,0-2 1-16,-3-5-1 0,-1 2 0 15,-4-1 0-15,0-1-1 16,2 4 1-16,-2-1-1 16,1-2 2-16,0-2 1 15,-1-6-1-15,0 0 2 16,-2-4 2-16,-3 3 0 15,-3 1 2-15,-3-1-1 16,-7-3-2-16,-1 1-2 16,3-2-27-16,-1-2-52 15,10-3-84-15,5-4 95 0</inkml:trace>
  <inkml:trace contextRef="#ctx0" brushRef="#br0" timeOffset="-207281.44">15223 11737 408 0,'0'0'275'16,"0"0"21"-16,0-1-18 15,6-2-40-15,1-2-22 16,-4 0-32-16,-1-10-16 16,22-26-25-16,-30 30-18 15,-10 1-43-15,-1 3-20 0,-5 6-42 16,-2 4-15-16,1 10-17 15,0 1-4-15,5 5-1 16,3 2 1-16,6 1 5 16,7 6 0-16,6 0 4 15,5-1 2-15,7-1 2 16,0-2 0-16,3-4 1 16,2-2-1-16,7-4 2 15,1-5-36-15,6-9-112 16,-1-7-86-16,11-12 130 15</inkml:trace>
  <inkml:trace contextRef="#ctx0" brushRef="#br0" timeOffset="-207063.54">15520 11573 774 0,'-10'9'420'15,"12"-3"-26"-15,-2-2-180 16,-3 7-82-16,-4 0-33 15,-3 8-59-15,6 11-11 16,-1 6-4-16,1 2-3 16,3 4-11-16,1-2-3 15,1-4-2-15,3 0-2 16,3-10-1-16,0-1 9 0,6-9-109 16,3 1-90-16,6-10 118 15</inkml:trace>
  <inkml:trace contextRef="#ctx0" brushRef="#br0" timeOffset="-206641.9">15770 11855 820 0,'11'-5'446'0,"-10"-7"-26"16,-1-1-129-16,-5-6-91 15,-4 2-25-15,-3-1-87 16,0 5-25-16,-1 5-28 15,-3 2-15-15,4 7-26 16,-1 4-11-16,0 9-8 16,3 7 1-16,0 6 10 15,0 1 6-15,8 2 3 0,1-6 1 16,4-6 2-16,5-1 1 16,2-11 1-16,1-1 0 15,3-7 2-15,1-4 0 16,2-5-1-16,-1-1 1 15,0 1 0-15,-3 1 1 16,-3 6-1-16,-1 2 1 0,-4 4 0 16,0 3 0-16,-3 5 0 15,1 5 1-15,-1-1-2 16,2 2-1-16,5 2-1 16,-2-6 0-16,5 0-3 15,1-2-3-15,1-5-70 16,3-3-51-16,-3-9-412 15,5-10 357-15</inkml:trace>
  <inkml:trace contextRef="#ctx0" brushRef="#br0" timeOffset="-206292.14">16015 11813 1230 0,'-3'2'519'0,"-4"6"-293"16,0 4-57-16,-4 5-45 0,0 4-48 15,11 4-51-15,0-11-8 16,1 2-8-16,5 6-3 16,4-3-2-16,-1-4-1 15,2-10-2-15,3 2-1 16,4-7 0-16,-1-3-1 16,1-10 0-16,-2-1 0 15,-3-2 3-15,-2-2 2 16,-2 6 6-16,-2-1 2 0,-6 3 5 15,-1 4 3-15,-2 3-2 16,-1 4-3-16,2-1-8 16,0 0-5-16,1 9-3 15,0 10 0-15,5 30 0 16,2-27-1-16,1-8-4 16,4-1 1-16,0-7-100 15,2-2-70-15,2-4 108 16</inkml:trace>
  <inkml:trace contextRef="#ctx0" brushRef="#br0" timeOffset="-205750.88">16357 11875 1288 0,'4'-4'561'0,"-7"-2"-286"0,-3 3-50 15,2 3-85-15,-7 0-48 16,7 2-73-16,2 4-14 15,-2 4-6-15,2 4-4 16,3 6 2-16,1 1 1 16,6 1 2-16,3-1 0 15,-4-7 2-15,-1 4 1 16,-6-9 2-16,-3-2 1 16,1 2 5-16,-7-6 2 0,-3 3 2 15,-1-1-1-15,-6-5-6 16,7 2-2-16,4-3-9 15,2 0-7-15,9 2-6 16,0-4-2-16,6 3 3 16,4 0 3-16,2 1 5 15,2 2 1-15,1 2 3 16,0-1 1-16,-2-2 1 16,-2-2 1-16,-2-1 1 15,-1-2 0-15,0-1 2 16,2-2-1-16,-3-4 2 15,2-1 1-15,-2-3 1 16,-2-1 0-16,-3 3 3 16,0 1 0-16,-4 0 4 15,-3 0 1-15,-1 2 3 0,-8-1-1 16,2 7-7-16,1 3-7 16,2 9-9-16,3 5-6 15,-2 6 0-15,5 5 2 16,2 1 3-16,3-5 1 15,1-3-1-15,3-4 1 16,6-8-99-16,5 2-58 16,15-8 100-16</inkml:trace>
  <inkml:trace contextRef="#ctx0" brushRef="#br0" timeOffset="-205333.52">16760 11950 1408 0,'4'0'494'0,"4"-1"-429"16,5 1-25-16,7 2 13 16,2 1-20-16,2 1-18 15,-1 6-2-15,-9 3 0 16,-1 2-2-16,-6 3-3 15,-5 2-1-15,-2 1 0 16,-9-3 2-16,-1 1 4 0,-1-5 4 16,-6-5 30-16,1 1 16 15,-4-6 21-15,-2-1 3 16,9 0-24-16,5-2-16 16,8 2-29-16,5 0-7 15,11 2-8-15,4 0 0 16,6 0 1-16,0 1-1 15,-5 1 0-15,-4-1-1 0,-4 1-11 16,1-2-50-16,-9 1-107 16,-1-2-193-1,2 8 222-15</inkml:trace>
  <inkml:trace contextRef="#ctx0" brushRef="#br0" timeOffset="-204023.44">9474 14993 711 0,'1'2'341'16,"-2"0"-138"-16,6 9-54 15,0 0 3-15,-1 2-51 16,6 3-28-16,6 3-32 0,0 2-9 16,9 5-11-16,2-1-2 15,2 0-4-15,0-2-2 16,-3-10 0-16,-2 2 1 16,0-4 0-16,-2-3-1 15,-1 2-4-15,1-2-1 16,0-7-3-16,1-3-1 15,8-4 1-15,1-4 0 16,1-6-1-16,-2 1 0 0,-4-4-1 16,5-2-1-16,7 0 0 15,7 2 0-15,7 0 0 16,1-2 0-16,8 4 0 16,2-3 0-16,1 1 1 15,4 5-2-15,-6 2 2 16,2 5-1-16,2 7 0 15,-3 2 0-15,5 6 0 16,-6 5 2-16,-9-3 0 16,-10 3 3-16,-15 2 4 15,-7-2 1-15,-5 1 2 16,-5 2-3-16,-5-2-2 16,0 0 0-16,-5-2-3 15,0-1 2-15,-2-4 0 16,0-3 0-16,0-3 3 15,3-2-1-15,-3 0-2 0,0 0-5 16,0 0-5-16,0 0-4 16,8-4-1-16,16-9 2 15,36-30 2-15,-18 27 1 16,11-2 2-16,9-2 0 16,5-2 1-16,2 1 1 15,9 2 0-15,2-1 2 16,-10 11-1-1,-35 5 1-15,1 1 0 0,55-4-1 16,1 1 0-16,78 0 1 0,15 5 1 16,-69 5 1-16,-23 3 3 15,-4 0 4-15,-6 1 11 16,2 2 3-16,-12 2 4 16,-9-4 0-16,-22 0-3 15,-16-3 0-15,-20-5 15 16,-9 0 9-16,-5-3-102 15,-9-6 476-15,-24 4-343 16</inkml:trace>
  <inkml:trace contextRef="#ctx0" brushRef="#br0" timeOffset="-203472.28">11579 15380 905 0,'-1'-1'402'0,"-1"0"-183"15,1 0-10-15,0 0-37 16,0-1-31-16,0 1-41 16,-8-4-10-16,-2-2-12 15,-13-10-8 1,0 0-32-16,7 16-20 0,-4 6-26 16,4 7-11-16,13 9-5 15,-8-1 2-15,16 4 5 16,-5-1 4-16,6-1 4 15,10 2 1-15,-1-2 3 16,9-2 3-16,7-9-1 16,3-5 2-16,8-8-76 15,1-6-75-15,2-11 97 16</inkml:trace>
  <inkml:trace contextRef="#ctx0" brushRef="#br0" timeOffset="-203270.74">11848 15193 1111 0,'0'8'475'16,"-5"1"-235"-16,-2 2-97 0,0 8-63 15,1 4-19-15,3 5-37 16,3 3-8-16,4-2-6 16,1 1-1-16,9 0-4 15,-2-4 0-15,6 0-4 16,-1-1-18-16,0-7-91 15,8-2-81-15,-7-7 111 16</inkml:trace>
  <inkml:trace contextRef="#ctx0" brushRef="#br0" timeOffset="-202859.32">12145 15434 686 0,'-8'-21'441'0,"3"7"38"16,-1-3-136-16,-4 5-122 15,-3-4-34-15,-2 4-79 0,-1 4-32 16,1-2-33-16,4 6-10 16,-2 5-20-16,0-1-9 15,3 5-15-15,-1 2-5 16,11 6 0-16,0 5 3 16,6 3 6-16,2 2 4 15,-3-3 0-15,5-2-1 16,-2-9 2-16,1-2-2 0,8-4 2 15,-4-4-1-15,4-4 0 16,0-6 1-16,-6-7 2 16,-2 2 3-16,-2-2 3 15,-2 5 0-15,-2 8 1 16,-1 3 0-16,0 6-3 16,-2-4 0-16,0 0 0 15,1 5-2-15,4 9-2 16,1 1 0-16,18 24-2 15,-13-30-3-15,1-5-25 16,1-1-49-16,2-7-143 16,1 0 26-16,-2-4 94 15</inkml:trace>
  <inkml:trace contextRef="#ctx0" brushRef="#br0" timeOffset="-202531.88">12336 15324 1063 0,'0'-3'495'0,"-2"3"-184"0,1 1-98 16,1-1-85-16,0 0-33 16,0 5-58-16,1 13-11 15,8 30-11-15,0-27-5 16,1-8-6-16,3 2-1 16,3-6 0-16,1-6-2 0,-7-6 0 15,6-6-1-15,-3-6 0 16,-5-1 0-16,3-1 2 15,-5 2 1-15,-4 6 5 16,-1-1 2-16,-1 10 3 16,-3 0 1-16,2 4-4 15,1-4-3-15,0 0-4 16,0 0-2-16,1 17-1 16,4 30 0-16,2-29-2 15,7-2-4-15,1-6-31 16,1-2-47-16,7-8-158 15,7-3 156-15</inkml:trace>
  <inkml:trace contextRef="#ctx0" brushRef="#br0" timeOffset="-201950.84">12717 15324 1314 0,'-16'-6'613'0,"-2"-2"-274"16,3 6-140-16,-2 1-32 15,3 2-87-15,6 4-32 16,3 3-39-16,5 2-9 16,5 3-4-16,6 3 0 15,4 4 4-15,2 1 1 0,2 1 2 16,0 0 0-16,-3 1 0 16,-2-3-1-16,-6-1 2 15,-4-4 1-15,-6-6 7 16,-7-5 5-16,-10-5 2 15,-5-5 0-15,-6-5-11 16,4-1-8-16,6-4-21 16,8 2-11-16,12 1-9 15,3 3 1-15,15 3 14 16,4 2 8-16,7 5 6 16,3 3 3-16,0 5 2 15,0-1 2-15,-5 0 5 16,-2-1 0-16,-2-2 1 15,-3-1-3-15,-9-5-2 16,-2-3-1-16,-12-6 3 16,3-1 2-16,-4-2 6 0,4 0 1 15,0 2 3-15,-2 4-1 16,2 2 3-16,-3 3 0 16,-1-4-4-16,-1 3-1 15,3 1-5-15,-3-4 0 16,3 7 0-16,2-1-1 15,-3 2-4-15,2-1-4 16,0 0-3-16,-3 20-1 0,-1 31-2 16,10-24 2-16,8-6-74 15,5 0-30-15,7-7-100 16,8-5-78-16,9-7 197 16</inkml:trace>
  <inkml:trace contextRef="#ctx0" brushRef="#br0" timeOffset="-201539.71">13190 15297 1222 0,'-7'-4'562'16,"2"2"-224"-16,5-1-164 15,1 0-39-15,-1 2-62 16,0-1-40-16,9 1-22 0,9-1-3 15,27-2-1-15,-27 7-1 16,-6 5-2-16,-1 1 2 16,-10-1 0-16,-3 4 2 15,-8 0 5-15,-3 2-1 16,-3 1 1-16,-2-4-4 16,5 2-5-16,3-3-2 15,7 0-2-15,3 2-2 16,3-4-2-16,3 1 1 0,4 0 1 15,0-1 2-15,5-1 0 16,-3 3 3-16,-1 3 1 16,-1-1 2-16,-5 0 2 15,-4 0 4-15,-7-2 5 16,-5-1 1-16,-10-6-4 16,1-2-31-16,-4-7-117 15,1-1-64-15,8-8 108 16</inkml:trace>
  <inkml:trace contextRef="#ctx0" brushRef="#br0" timeOffset="-198848.42">5068 5697 405 0,'-30'-32'246'16,"25"28"-61"-16,7 0-6 16,-5-1-13-16,0 5-42 15,2 0-13-15,0 0-20 16,0 0-5-16,0 0-14 15,-12 2-10-15,0 1-15 16,-30 16-7-16,27-4-9 16,0 4-2-16,-2-2-6 15,0 3-3-15,-1-2-3 16,0-2 1-16,2 0-1 16,4 3-1-16,0 1-3 15,1 2-4-15,-3 2-1 0,0 2-1 16,2-1-1-16,1-3-1 15,4 5-4-15,2-4 0 16,0 5 1-16,4 4-1 16,0 0 4-16,2 3-1 15,0 4 1-15,-1-2 1 16,-4 0 1-16,2 4-1 16,0-5 1-16,1-1-2 0,3 0-1 15,1-5-1-15,1-2 0 16,1 5 0-16,-2-4 0 15,2 5 2-15,-2 0 0 16,-1-3 2-16,1 5-1 16,-2-3 0-16,0 2 0 15,0 0-2-15,-1-2 1 16,-2 3 0-16,-1 1 4 16,-3-2 1-16,-4 0 1 15,0-2 1-15,-5 1-3 16,2 1-1-16,-4 3-2 15,2 1-2-15,-3 3 0 16,-1 2-1-16,-1 1 0 16,-3 0 2-16,6-1-1 15,7-18-1-15,1 0-1 16,-8 18 0-16,0 5 1 0,0-9-1 16,-5-5 1-16,0 2 0 15,-4-1 0-15,0-1 1 16,-1-4 1-16,3-3 2 15,3-4 0-15,1-2-1 16,5-5 1-16,2-1-2 16,2-5-2-16,2-1-1 0,1-2-1 15,0-6-1 1,4 6-2-16,0-5-1 0,3-1-4 16,1 4 0-16,1-6-1 15,0 0 1-15,0 0 4 16,0 0 3-16,0-2 2 15,0 1 3-15,0 0 5 16,0 0 3-16,0 0 8 16,5 0 2-16,-3 0 2 15,0 0-1-15,-2 1-7 16,2 0-3-16,-2 0-5 16,1 0-3-16,0 0-2 15,-1 0 0-15,1 0 0 16,0 0-1-16,-1 0 3 15,2 0 2-15,-2 0 2 0,0 0 1 16,0 0-2-16,0 0-1 16,0 0-3-16,0 0-1 15,0 0-2-15,0 0 0 16,0 0 0-16,0 0 0 16,0 0-1-16,0 0-1 15,0 0-2-15,1 0 1 16,2 1 0-16,0 0 0 15,3 1 1-15,-4-1 0 0,1 0 1 16,0 0 0-16,-1-1 0 16,1 3 0-16,-2-3-1 15,3 3 0-15,0-1 1 16,-2 4-1-16,1-1 0 16,-2-4 0-16,4 7 0 15,-3-4 1-15,0 5-1 16,4 2 0-16,16 25 0 15,-21-25-2-15,1 3 1 16,-1-2 1-16,-1 0 2 16,0 4 1-16,0-3 1 15,-1 2 0-15,-3 3-1 16,0-2 1-16,-2-2-2 16,2 3 0-16,0-4 0 15,-2 2-1-15,1 0 0 0,-1 1 0 16,3 1-1-16,-3 0 1 15,3-1 0-15,-1-2-1 16,-2 2 0-16,4-5 1 16,-3 0-1-16,0 6 0 15,1-4 1-15,-3 4 1 16,1-1-1-16,-1 1 1 16,0-3-2-16,0-2 1 0,2 3-1 15,-2-8 1-15,1 8-1 16,1-4 0-16,0 2-1 15,1 5 0-15,0 0 0 16,-2 6-1-16,1-1 1 16,-2-1 0-16,2 0 0 15,0 1 0-15,-2 1 0 16,2 0-2-16,0 4 0 16,-2 0-1-16,2 5 1 15,-7-3 1-15,5 4 0 16,1-1 0-16,4-1 1 15,3 3-1-15,-5-6 0 16,1-1 0-16,0 2 0 16,1 0 0-16,2 5 2 15,5 0-1-15,-1 2 0 0,-4-2 0 16,7-6-2-16,-4 1-1 16,7-9-2-16,-1-4 2 15,-4-5 1-15,-2-5 2 16,2 0 1-16,4 2 1 15,-3-1-1-15,4-4-3 16,-5-2-64-16,1 2-42 16,7-10 65-16</inkml:trace>
  <inkml:trace contextRef="#ctx0" brushRef="#br0" timeOffset="-197933.48">3376 6331 445 0,'34'28'297'0,"-37"-37"30"16,0 0-64-16,-8-7-27 16,7 1-38-16,-9 1-55 15,1 2-26-15,-2 4-43 16,-2 2-17-16,3 5-25 16,0 2-12-16,-3 7-20 0,0 4-6 15,3 9-11-15,1 4-4 16,5 8-1-16,4 2 1 15,5 0 4-15,7-4 5 16,8-5 5-16,4-8 4 16,11-5 3-16,-1-7 0 15,6-10-72-15,6-2-61 16,-7-19-232-16,0-5 222 16</inkml:trace>
  <inkml:trace contextRef="#ctx0" brushRef="#br0" timeOffset="-197772.26">3603 6099 941 0,'-7'-6'461'16,"-2"4"-202"-16,0 7-76 15,-3 3-59-15,3 11-60 16,-3 6-20-16,7 10-25 16,3 5-8-16,4 4-6 15,11-3-3-15,-1-7-2 16,4 1 0-16,3-13-48 15,0-1-59-15,4-7 68 16</inkml:trace>
  <inkml:trace contextRef="#ctx0" brushRef="#br0" timeOffset="-197354.1">3874 6326 789 0,'5'-17'411'16,"-5"-1"-115"-16,-4 2-10 15,-8 0-93-15,0 4-39 16,-1 4-67-16,-3 1-28 16,3 7-41-16,1 1-14 15,1 7-20-15,2 3-6 0,3 7-1 16,0 3 1-16,5 4 10 16,3 1 2-16,4-6 4 15,5-1 1-15,0-7 5 16,1-5 2-16,4-7 1 15,0-4 1-15,2-8-2 16,1-3 0-16,0-3 0 16,-4 3 0-16,-3 3 3 15,-2 6-1-15,-9 3 0 16,2 3-1-16,-4 8 2 16,2 1 2-16,6 5 3 15,-2 2 1-15,6-1-1 16,-5-2-3-16,1-3-4 0,-2-5-2 15,-4-5-16 1,6 0-54-16,2-14-167 0,9-3 157 16</inkml:trace>
  <inkml:trace contextRef="#ctx0" brushRef="#br0" timeOffset="-197042.06">4094 6203 880 0,'-6'3'416'0,"4"7"-168"15,2 6-82-15,0 3-27 0,3 7-25 16,3 0-18-16,1 1-36 16,2-2-16-16,1-9-26 15,1-3-5-15,0-8-6 16,0-5-2-16,3-6-5 16,-2-4-4-16,-1-4-24 15,1-2-7-15,-5 0-3 16,1 0 6-16,-4 5 23 15,-1 2 9-15,-1 4 8 16,-2 1 4-16,0 2 7 16,0 2 10-16,0 0 15 15,0 0 2-15,-1 0-3 16,0 0-9-16,-1 16-18 16,-1 30-8-16,4-35-11 15,5 1 4-15,4-8-85 0,3 0-66 16,7-4 97-16</inkml:trace>
  <inkml:trace contextRef="#ctx0" brushRef="#br0" timeOffset="-196509.89">4422 6196 1053 0,'-5'-7'476'15,"-3"5"-234"-15,6 2-26 0,-3 4-104 16,-1-1-26-16,5 4-47 15,-1 2-15-15,2 2-18 16,2 1-3-16,-1 0-3 16,1 1 1-16,3 4-1 15,6-1-2-15,-4 4 2 16,2-1 0-16,-2-4 3 16,-5-3 2-16,2-3 8 15,1-3 7-15,-9-2 17 16,2-1 5-16,-9-4-2 15,-1 0-7-15,4-3-25 16,0 0-11-16,7 3-26 16,3 0-5-16,6 1-1 15,1 0 6-15,7-1 17 16,-4 1 5-16,2-2 6 0,-3-3 0 16,0-3 1-16,2-2 0 15,-3-4 4-15,-3 0 2 16,-2 0 8-16,-3 1 8 15,-3 1 13-15,1 4 6 16,-7 4 1-16,1-1-4 16,-3 5-11-16,4 0-7 15,5 6-13-15,0 4-5 16,5 6-5-16,-3 4 0 16,4 4 2-16,-1-3 1 15,0-6-1-15,9 0 0 0,1-4-1 16,-2-1 9-16,7-4-123 15,-6-4 333-15,8-8-189 16</inkml:trace>
  <inkml:trace contextRef="#ctx0" brushRef="#br0" timeOffset="-195843.46">3851 6876 1143 0,'4'5'450'0,"-4"-1"-289"15,0 1-51-15,1 7-25 16,3 5-18-16,1-1-30 0,1 4-10 16,-3-5-9-16,0-5-4 15,-1-2-1-15,-2-2 1 16,0-1 6-16,0-4 4 16,-6-1 4-16,1-4-5 15,-1-4-23-15,1-2-13 16,9-3-14-16,2-3 2 15,10-2 11-15,3-5 8 16,3 0 5-16,-4-3 1 16,2 9 1-16,-4 6 2 0,-6 8 1 15,2 4 2-15,-7 10 1 16,2 5 2-16,-1 3 3 16,-2-5 2-1,-1 1 1-15,2 9-1 0,-4-5-1 16,1-7 1-16,-8-12 3 15,4 0 0-15,3 0-11 16,-2-1-6-16,1 0-9 16,0-2-5-16,4-18 7 15,20-20 2-15,-11 26 3 16,1 3 2-16,2 5 2 16,-5 2 1-16,-1 7 4 15,-1 2 1-15,-6 5 7 16,1 2 6-16,1 1 7 0,-1 0 2 15,2 0-6-15,-1 3-5 16,-1-6-7-16,1-1-2 16,-2-5-28-16,-1-3-60 15,2 0-311-15,-4-1 265 16</inkml:trace>
  <inkml:trace contextRef="#ctx0" brushRef="#br1" timeOffset="-173296.39">24030 8535 415 0,'-1'-1'272'0,"0"-1"1"16,0 1-17-16,0 0-67 15,0 0-22-15,-1-4-36 16,0-2-17-16,0-1-24 15,0 2-12-15,1 2-15 16,-3-3-7-16,2 4-10 16,0-1-7-16,-11-4-13 15,-33-14-4-15,35 23-2 0,-8 1 0 16,6 6 0-16,7 4-2 16,-6 3-8-16,5 5-4 15,6 3-6-15,-2 1-1 16,-1 1-3-16,3-2-2 15,12 0-1-15,-3-1 1 16,9-7 1-16,3-2 1 16,-3-8 1-16,8-5 1 15,-1-8 1-15,1-5 1 0,-5-6 7 16,-4-1 2-16,-5-1 6 16,-6-3 2-16,-4 2 1 15,-5-2 1-15,-2 3-2 16,-2 1-1-16,-5 7 2 15,0 1 4-15,-3 7 0 16,2 3 0-16,-7 2-7 16,2 6-6-16,2 2-9 15,0-1-2-15,11 2-7 16,5 1-3-16,-1-4-45 16,6 3-29-16,-4-2-70 15,4-2-52-15,-1 1 134 16</inkml:trace>
  <inkml:trace contextRef="#ctx0" brushRef="#br1" timeOffset="-169252.48">23023 6201 445 0,'-1'-1'245'16,"-1"-1"-62"-16,1 1-6 16,-1-2-64-16,0 0-14 0,-3-2-13 15,0 2-6-15,2 1-9 16,2 1-8-16,-3-1-13 15,2 1-4-15,-3 1-5 16,-1 0-4-16,-6 3-5 16,0 0-3-16,-25 20-2 15,24-13 1-15,4 3-4 16,3-1-2-16,-6-1-6 16,1 1-3-16,-1-1-1 15,3 2-1-15,-3 0 3 16,2 0 0-16,-3 0 1 15,-3 2-2-15,5 1-3 16,-1 0-1-16,3 2-3 16,-3-2 1-16,1 3 2 15,0-1 0-15,0-1 0 16,0-1-1-16,-1 0-1 0,0-2-1 16,-2 2-3-16,0 1 0 15,1 0-1-15,1 3-1 16,2-1 0-16,0 0-1 15,2 0 1-15,0-3 1 16,0 4-1-16,1-1 0 16,-3-2 0-16,-1 1 0 0,1 0-1 15,0 2 1-15,2 2 0 16,1-1-1-16,0 2 1 16,-3-1 0-16,2 0 0 15,3 1 0-15,-7-1 1 16,6-1 0-16,-3-2-1 15,-3 2 0-15,6-3-1 16,-1-4 0 0,-1-1 2-16,3 12-1 0,-6 1 1 15,3 0-1-15,2-3 1 16,-1 0 1-16,-1-1 3 16,-3-1-1-16,1 3 1 15,-3-1-1-15,4 6-1 16,-4-3 0-16,2-3 0 15,3 1 1-15,-4-3 1 0,2 1 0 16,1-1 1-16,-3-4-1 16,2 1-2-16,1-2 0 15,0 2-3-15,4 2 0 16,-2-1 0-16,1 0 0 16,1 0 0-16,0 0 0 15,1-1 0-15,-1 2 0 16,-1 1 1-16,0 0-1 15,0 2 0-15,-2 0 0 16,4-1 0-16,-3 1 0 0,2 0 0 16,-2-1 0-16,0 1-1 15,1-3 1-15,1-4-1 16,0 3 2-16,-3-1 0 16,1-2 0-16,-4 2 1 15,2-3-1-15,1 2 0 16,0-2-1-16,0 4-1 15,0-4 0-15,3 0-1 16,0 3 0-16,1 3 1 16,-2-4-1-16,2 3 1 15,-2 2 0-15,1-5 0 16,2 4 0-16,1-1 0 16,2-1 0-16,-3 2-1 15,3-1 0-15,-2 0 1 16,-2-4 1-16,3 0 1 0,-4 1 0 15,1-2 0-15,4 1 0 16,-3-1-1-16,0-1-1 16,3-4 0-16,-7-1 1 15,7-1-1-15,-1 2 0 16,-1 2 0-16,4 0 0 16,-7 2 0-16,2-2 0 0,1-1 0 15,-1 1 0-15,3-4 0 16,5 4 0-16,-5-2-3 15,0 2 2-15,2 1 1 16,1-1 1-16,3 1 4 16,-1-1 0-16,-2-3 0 15,-4 2 1-15,1-2-2 16,3 0-2-16,0-3-1 16,3 1-1-16,1 1 0 15,-1-2 1-15,3 2 1 16,2 0 0-16,1 3 1 15,1-1-1-15,0 4-1 16,0-2 1-16,2 0-1 16,1-1 0-16,1-1-1 15,0 0 0-15,-1-1 0 16,-2-3 0-16,3 0 0 0,-1 0 0 16,1-3 1-16,0 3 1 15,3 0-1-15,-2-3 1 16,4 3-1-16,0 1 0 15,-2-3 1-15,-3-1 0 16,-2 0 2-16,-2-3 2 16,-4 1 1-16,0 1 0 15,1-1 0-15,-2-1-1 0,4 1-1 16,2 0-1-16,-1 1-1 16,4 2 0-16,0 1 0 15,1-3 0 1,4 0 0-16,1-2 0 0,-2 0 0 15,0 1 0-15,-3-1 0 16,3 1 0-16,-3 2-1 16,-1-2 0-16,0 1 0 15,1-1 0-15,-1-1-2 16,4 3 1-16,4-1 0 16,-1-1-1-16,-1 3 1 15,-3-4 0-15,-5 0-1 16,2 4 0-16,-5-1 0 15,-1 1 0-15,1 3 1 16,-1-6 1-16,6 1-2 16,0-1 1-16,1-5 0 0,2 2 0 15,-1 0 1-15,5 2-1 16,0 2-1-16,1 0 0 16,0-1 0-16,0 1 0 15,2-1 0-15,1 3 1 16,1-2-1-16,0-2 1 15,-3-1 0-15,-4-5-1 0,4 4 0 16,-1 4 1-16,-6 0-1 16,8 2 1-16,-10-2 0 15,-6-4 0-15,6 2 0 16,-6 0-1-16,7 0 0 16,5 2 0-16,3 2 0 15,3-3 1-15,-1-1 0 16,1 0-1-16,2-2 1 15,-2 2-1-15,3 0 0 16,-3 3 0-16,4 3 1 16,0-2-1-16,-6 0 0 15,4-2 0-15,-9-3 0 16,-1 1 0-16,-4 1 1 16,2 4 0-16,3-3 0 15,-4-3-1-15,10 1 1 16,-6-1-1-16,2 0 1 15,3 3 0-15,-3-3 0 0,-1 0 0 16,0-3 0-16,1 0 0 16,0 2 1-16,4-1-1 15,-5 1-1-15,1 0 1 16,1 0 1-16,-2 0-2 16,2-3 2-16,-2-1-1 15,-6-1 1-15,0-5 2 16,-4-1 0-16,4 5 6 15,4-5 7-15,-3 2 0 0,5 1 2 16,-2-4-6-16,-1 4-5 16,2-1-2-16,-3 2-2 15,1 0 0-15,0-3 0 16,-1 2 0-16,1-4 1 16,-1-2-1-16,-2 1 2 15,-1 0 2-15,-1-2 3 16,-1 2 5-16,0-2 7 15,1 2 2-15,-2-6 1 16,-1-1-1-16,-5-6-4 16,2 1-2-16,-7-2 0 15,5 2 0-15,-5 9 5 16,-2 0 3-16,0 1 3 16,-6 4 1-16,-2-7-1 0,-1 3-3 15,-2 2-7-15,2-5-5 16,1 0-6-16,-2-1-3 15,2-3-2-15,-1 1 0 16,3 1 0-16,-1 0 1 16,1 2 1-16,-2-2 2 15,-1 1 4-15,1 1 1 16,-3-5 1-16,0 2-1 0,-1-3-5 16,1 1 0-16,0 5-4 15,-1-1 0-15,0 5-2 16,0-1 1-16,-2-1 0 15,1-1-1-15,-1 0 2 16,0-3-1-16,1-1 0 16,0 2 0-16,-1-4-2 15,3 1 1-15,1 0-1 16,-1 0 1-16,1-2-1 16,-1 0 0-16,1 0 1 15,-1-1 0-15,-1 1 0 16,-3 1 0-16,-1-2 0 15,-1 3-1-15,-3 0 1 16,-1-2 0-16,0-4 0 16,1-1 1-16,-2-6-2 15,1 2 1-15,-1 3 0 0,0 0-1 16,4 3 1-16,-1 1-1 16,1 1-1-16,2 0 1 15,-3-1-1-15,1 5 1 16,-7-1-1-16,0 3 0 15,1 2 0-15,-1-2-1 16,5 4 1-16,0-4 0 16,4 4 0-16,4-1 0 15,1 1 1-15,3-2 0 0,-2-1 0 16,-3 1-1-16,2-1-1 16,2 3 0-16,-1 3 1 15,2 0 0-15,-4 1 0 16,-2 0 2-16,-2 0-1 15,-5-3 0-15,0 0 0 16,0-1 1-16,-1-3-2 16,4 0 1-16,-5 2-1 15,0 0 1-15,1 2 0 16,0 3-1-16,1-2 2 16,0 0 0-16,1-2 0 15,1-1-1-15,3-1 0 16,0 3 0-16,0-4-1 15,5 3 1-15,-1 1-1 0,-1 2 1 16,3 2-1-16,-2-3 1 16,2 1-1-16,1 0 0 15,-3 0-1-15,0 1-1 16,-7 1 1-16,10 0-1 16,0 2 2-16,-4 0 0 15,8 2 0-15,-10-1 1 16,1 1 0-16,2 0 1 15,-7-3 0-15,2 0-1 0,-3-1-1 16,0-1-2-16,2 4 0 16,-1 0-1-16,4 3 0 15,3 3 0-15,4-1-1 16,3 2-2-16,2 1 0 16,0 0 0-16,2 1 1 15,0-1 2-15,0 1 3 16,1 0 0-16,-1 0 0 15,-1 0 0-15,1 0 0 16,0-1-1-16,0 0-3 16,0 0 0-16,0-1 2 15,-8 1 0-15,-2 0 2 16,1 0 0-16,-29-4 0 16,30 2-2-16,2 2-1 15,0 0-2-15,4 1-4 16,1 0-2-16,2 0-3 15,0-1-34-15,0 1-87 0,0 0-43 16,0 0-144-16,0 0-27 16,0 0 225-16</inkml:trace>
  <inkml:trace contextRef="#ctx0" brushRef="#br1" timeOffset="-162829.97">25758 8859 396 0,'3'-2'238'0,"-3"0"-18"15,0 1-40-15,1 0-43 16,-1 0-15-16,0 0-22 16,0-1-6-16,0-1-15 15,-1 2-9-15,0-1-17 16,0 1-9-16,-8-4-20 15,-6-4-6-15,-27-11-1 16,29 20 2-16,0-2 11 0,-5-1 4 16,-4-1 2-16,-2-4-3 15,-2 5-6-15,-1-3-4 16,3 4-2-16,-7 1 1 16,6 1-2-16,5 2-2 15,-3 0-4-15,8 3-3 16,-5-3-4-16,-8-1-1 15,0 1-2-15,-1-3 0 16,-2 2-2-16,6-1 0 0,-1 2-1 16,3 7-1-16,0-1 0 15,2 3 0-15,1-2-1 16,4-2 0-16,-2 0 1 16,3 1 0-16,1 1 0 15,-1 1 1-15,-1 1 2 16,-1 1 0-16,2 0-1 15,-1 2-1-15,1-2-1 16,2 0 0-16,0 0-2 16,1 0-1-16,7 2 0 15,-2 0 1-15,5 3 2 16,-1-1 0-16,-7 1 3 16,6 1 0-16,2 0-1 15,-11-1-1-15,11-1 0 16,-11 1 0-16,3-3-1 15,10 0 0-15,-5-3 0 0,6 2 1 16,-2-2 1 0,2 0 0-16,-1 1 2 0,-9-4-1 15,3 0 0-15,1 5-2 16,-2-3-1-16,4 4 1 16,-1 0-1-16,-2-2 2 15,6 3 1-15,0-1 2 16,-2 1 0-16,0 0 2 0,-5 0-2 15,-2 0 0-15,6 1-2 16,-1-2-1-16,2-1 0 16,1 3 0-16,-1-1-1 15,2 3 0-15,-2-1 0 16,1-2 0-16,1 3 0 16,0-4 0-16,1 4 0 15,0 0 0-15,0-1 0 16,-1 0 0-16,4 1 0 15,-4-2-1-15,1 3 0 16,4-1 1-16,-4 1-1 16,3-5 0-16,0 0 1 15,0-1 0-15,-2-3 1 16,1 5-1-16,-2-4 1 16,0 2 0-16,4-1-1 15,4 2 0-15,-2-3-1 0,-4-3 0 16,-2-1 0-16,6 5 1 15,-1-1 1-15,-6-1-1 16,8 3 2-16,-5-5 0 16,-1 3 1-16,7 0 1 15,-6 0-1-15,-4 0 0 16,5 0 0-16,-3 0 0 16,1-3-1-16,7 1-1 15,-4 0 1-15,0 0-1 0,-2-1 0 16,-5 2 1-16,3 0-2 15,-1 0 0-15,2 1 1 16,7 0-1-16,-6 1 1 16,7 3-2-16,-5 2 2 15,2 0 0-15,6 4-1 16,-7-5 1-16,1 2 0 16,-1 2-1-16,-2-6 1 15,5 5-1-15,1-2 1 16,-3-5-1-16,3 3 1 15,2 2-1-15,0-3 2 16,0 4 0-16,-1-1 0 16,-1-2 2-16,1 3-2 15,1 2 0-15,0-1 0 16,1 1-1-16,0-1-1 0,-1 0 0 16,1-1 0-16,2-2 1 15,-2 2-1-15,0-5 1 16,0 0-1-16,-2-1 0 15,0-1 2-15,0 2 0 16,1-3-1-16,1-1 1 16,0-3 0-16,-1 1 0 15,-4 0-1-15,4-1 0 0,1 1-1 16,-1-2 0-16,3-1 2 16,-9 0-1-16,-1-3 2 15,1 1-1-15,2 3 0 16,-3-4 1-1,1 0-2-15,2 5 0 0,0 0-1 16,-3-4 0-16,0 1-1 16,5 3 1-16,-1-3 0 15,3 5 1-15,-5-2 0 16,1-2 0-16,1 3 0 16,-4-1-1-16,2 2 0 15,-3 1 1-15,3 1-1 16,-2-1 0-16,7 0-1 15,-3-4 1-15,2 3 0 16,0-5-1-16,0 2 1 16,2 3 0-16,-3-3-1 0,3 4 2 15,-3-3-2-15,2 2 1 16,-1-3 0-16,-2-2 0 16,-1 1 1-16,-2-4 0 15,-1 3 1-15,1-3 0 16,-3 0 2-16,0 0 0 0,-3 0 3 15,0 0 0-15,0 0 1 16,0 0-2-16,0 0 0 16,0 0-2-16,4 0 0 15,1 0-1-15,3-1 0 16,1 0 2-16,0 0-1 16,3-1 1-16,32 1-1 15,-32 2 0-15,4 1-2 16,-4-1 0-16,3-1-2 15,6 2 1-15,-4-1 0 16,6 1-1-16,-10 0 2 16,1 1-1-16,-6-2 0 15,1 2-1-15,0-1 0 16,-3 0 1-16,10 0 0 16,-1-2 0-16,2 3-1 0,1-3 1 15,1 0 0 1,-3 0 0-16,3 0-1 0,-3 1 0 15,2 3 1-15,-3-1 1 16,0 2 1-16,2-1 1 16,0-2 1-16,2 1 0 15,3-2 3-15,-2 0 0 16,1 0 1-16,2 2 1 16,-1-1-2-16,3 0 0 15,-5 1-2-15,4-1-2 16,-2 0-2-16,-3-1 1 0,-1 0-1 15,-1-1 0-15,5 0 1 16,0 0-2-16,7 0 2 16,-1 1 0-16,-5-1 1 15,3 1 1-15,-2-1-1 16,-1 0 0-16,-2-1-1 16,2 1 1-16,0 0-1 15,2 0 0-15,3-2-1 16,2-1 0-16,-1 1 0 15,2 1 0-15,-7-2-1 16,0 2 0-16,-5 0-1 16,-5-1 1-16,2 1 0 15,-4-1 0-15,6-2 1 16,2 3-1-16,-3-3 0 16,3 2 0-16,-9 0 0 0,3-2 0 15,2 2 0-15,-3 1 0 16,3-2 0-16,1-2 0 15,2-3 0-15,3-1-1 16,2-1 0-16,1 0 0 16,2 2 1-16,0 1-1 15,0-2 0-15,-2 2 0 0,-1 3 0 16,-1 0 0-16,-1 0-1 16,-3 0 0-16,0-4 1 15,-3 1 0-15,0 0 0 16,4 1 0-16,-1-3 0 15,5 0 0-15,0-1 1 16,0 1 0-16,0 2-1 16,-2-3 1-16,1 2-1 15,-2-4 0-15,2 3 0 16,-1 4 1-16,-1-8 0 16,1 5 1-16,1-6 3 15,3 1 1-15,2 2 2 16,-2-4-1-16,-1 0-2 15,-7 1-1-15,-3 1 0 16,1 2 0-16,-4-1 1 16,1-2 0-16,0-3 6 0,6 1 1 15,1 1 1-15,1-2-1 16,3 1-4-16,-6 1-1 16,2 1-3-16,-1 0 1 15,-6 0 0-15,1 1-2 16,-2-2 1-16,0 3-2 15,0-3 1-15,0-3 1 16,0 4-2-16,-1-2 1 16,-1 4 0-16,-1 0-1 0,-1 2 1 15,0-1-1-15,-2-1 1 16,0 0 0-16,-4-2 1 16,1 3 1-16,-3-4-1 15,0 2 0-15,-2-3-2 16,2-1 0-16,2 2-2 15,-1-1 1-15,0 1 0 16,0-1 0-16,-2 1 2 16,0 0-1-16,-5 3 0 15,0 1 2-15,-4 3 0 16,1 0 2-16,-2 0-1 16,1-1-1-16,-2 0 0 15,0-3-1-15,0 2-1 16,-1-2 1-16,0 2-2 15,1-2 1-15,0 1 1 16,-1 0-1-16,-1 2 3 0,0 4-1 16,2-1 1-16,-1 1 1 15,3-2-2-15,0 1 0 16,0-1-2-16,2 3 1 16,2-1-1-16,-3 1 1 15,-2 1-1-15,-2-2 0 16,1-1 1-16,0-1 0 0,3-2 2 15,-4 3 0-15,3-2 0 16,-2-3-1-16,-2 6 0 16,0-6-1-16,-11 2 0 15,6 0 0-15,-5-2 0 16,3 0-2-16,-1 0 2 16,-4-1-2-16,3 0 1 15,0 1-1-15,1 3-2 16,3-1 1-16,-1 1-1 15,1 1 1-15,2-2 0 16,-1 1 0-16,2-2 0 16,-1 3 0-16,-5-3 0 15,2-2 0-15,-2 0-1 16,-2 0 1-16,5 0 0 16,0-1 0-16,4-1-1 0,2 0 1 15,-5-1-1-15,0 2 1 16,-7-2 1-16,-2 0-2 15,2 4 1-15,-1-1 0 16,0 1-1-16,-1 2 0 16,3-2 1-16,1 2-1 15,1-3 1-15,-1-3-1 16,3 2 1-16,-2-2-1 16,-5 2 0-16,2 4 0 0,-3-4 1 15,-1 3-1-15,7 1 1 16,2-1-1-16,1 3 0 15,4-1 0-15,-7-2 1 16,-2-2-1-16,-5 1 1 16,0-2 0-16,3 1-1 15,-2 2 1-15,4 1-1 16,-2 3 0-16,-1 4 0 16,3-2 0-16,-2 3 0 15,3-1 0-15,2-2 0 16,-1-1 0-16,3 0 0 15,0-2 1-15,-3 0-1 16,5-1 0-16,-1 0 0 16,0-1 1-16,-6-1 0 15,-1-1 0-15,-9-1 0 16,1-2 0-16,3 1-1 0,-1-1 1 16,0-1-1-16,2 2 1 15,2-3-1-15,-2 4 0 16,2 2 0-16,-2 2 0 15,1 2 0-15,3 0 0 16,-4-3 0-16,7 0 0 16,2-1 0-16,0 0 0 0,7 0 0 15,-6-2 0-15,1 3 0 16,-1-1 0-16,-4 2-1 16,5 7 0-16,0-3-1 15,0 1 1-15,6 3 0 16,-2-4-1-16,4 2 1 15,1 2-1-15,4 0 0 16,0 2-1-16,4-1-3 16,0-1-2-16,1 0-34 15,0 0-33-15,0-1-81 16,0 1-62-16,0-1-89 16,-1 0 180-16</inkml:trace>
  <inkml:trace contextRef="#ctx0" brushRef="#br1" timeOffset="-158665.02">25574 11170 268 0,'-1'0'200'16,"0"0"27"-16,0-1 3 16,-1 0-31-16,1 0-26 15,0 0-32-15,0 0-12 16,0 0-23-16,0-1-12 0,0 1-26 16,0 0-15-16,0-2-18 15,0 1-5-15,-5-6 2 16,1 2 6-16,1 1 8 15,-6 0 3-15,-2-1-2 16,-28-26-5-16,21 29-10 16,1 3-8-16,-5 1-11 15,-1 6-4-15,-6-4-4 16,-1 3-2-16,2-2 0 16,-1-3 1-16,6 2 0 15,-4 1 0-15,-1-1-1 16,2 3 1-16,-5 2-2 15,0 5 1-15,0 2-2 16,0 0 1-16,7 5-2 16,-3-7 1-16,7 1 1 0,4-1-1 15,2-3 1-15,1-1 0 16,0-2 0-16,-2 0 0 16,-2-2-1-16,0 2 1 15,0-2-1-15,5 2 0 16,-8 0 1-16,6 0-1 15,-4-2 0-15,0 1 0 16,4 0-1-16,0-1 1 0,1 3 0 16,3-2-1-1,-1 3 0-15,-1 0 1 0,-2-1 0 16,0-1-1-16,-2 1 2 16,1 0-1-16,1 0-1 15,-3 1 1-15,-1 0-1 16,-1 2 0-16,-1 2 0 15,-1 2 0-15,3 4 0 16,8-6 0 0,5-6 0-16,1 0 0 0,-14 19-1 15,5 0-1-15,0-2 2 16,2-7-1-16,4 1 1 16,-1 0 0-16,-1 0 0 15,4-5 0-15,-4 3 0 16,1 1 0-16,1 0 0 0,3 2 0 15,-4 0 0-15,-2 0 1 16,-1 3 0 0,-1 1-1-16,0 0 0 0,3 0 0 15,0 0 1-15,0 1-1 16,2 4 0-16,-2-3 1 16,2-2-1-16,-1-2 0 15,2-4 0-15,-2 3 0 16,1-4 1-16,2 4 0 15,-3-6-1-15,2-2 0 0,0 4 0 16,-1-2 1-16,1 1 0 16,1 2-1-16,0-4 1 15,1 1-1-15,0 4 0 16,1-3 0-16,1 2 0 16,0 1 0-16,-1-2 0 15,3 3 0-15,-2-2 0 16,0-1 0-16,0-1 0 15,2 0 0-15,0-1 1 16,-1-4 0-16,2 0 2 16,-1-1 1-16,-1 3-1 15,0 0 0-15,-4 1-2 16,2 3 0-16,-2-1-1 16,4-1 0-16,2 2 0 15,1-3 0-15,4-2 0 0,-2 2 0 16,1 0 0-16,-2 2 1 15,-2-1 0-15,0 3 1 16,0 0-1-16,1 4-1 16,1 2 0-16,0-1 1 15,0-1 0-15,0-2-1 16,1-3 1-16,1 1-1 16,0 0 1-16,0 0 0 15,1 3-1-15,-2 1 1 0,1 0-1 16,0-2 1-16,-1 1 0 15,0-3-1-15,2 4 0 16,-1-3 0-16,2 2 0 16,-2 3 0-16,3-10-1 15,-1 7 1-15,1-4 0 16,-1-1 0-16,3 6 0 16,1-3 0-16,2 1 1 15,0 2-1-15,-1 4 1 16,1 3-1-16,-1-2 0 15,1-1 1-15,3-3-1 16,-1 0 1-16,3 2 0 16,3 0-1-16,-4 0 1 15,0 1 0-15,4-2 0 16,-7-1 0-16,3 0 1 16,0-3-1-16,-6-1 0 0,6 2 0 15,3-3-1-15,-3 0 1 16,3-2 0-16,0 0 1 15,-2-1 0-15,2 0 0 16,2 4 0-16,0-1 1 16,1 1-2-16,0 0 1 15,-1 1-1-15,-1-2 0 0,2-1 0 16,-3-2-1-16,7-1 2 16,-1-2-1-16,-2 0 4 15,1 0 0-15,-2-2 2 16,-4 3-1-16,-1-2 0 15,0 3-1-15,-5-1-2 16,1-2 0-16,6 2-1 16,-4-4 0-16,4 1-1 15,2 3 2-15,2-2-1 16,0 1 1-16,4 2 0 16,1-2-1-16,-1 1 0 15,0-2-1-15,2-2 0 16,-3 3 1-16,2 3 0 15,2 1 1-15,2 1-1 16,-2-6 1-16,-1-1-2 16,-5 0 2-16,-9-1-1 15,4 0-1-15,-5 0 1 0,-1 0 0 16,4 0 0-16,-4 0-1 16,0 0 1-16,0-2 0 15,-1 1-1-15,1 0 1 16,5 0-1-16,4 1 0 15,0 1 1-15,0-1-1 0,1 1 0 16,-2 1 0-16,2 1 0 16,0 0 0-16,3 2-1 15,2-1 2-15,-1-1-1 16,4 1 0-16,-1 1 0 16,-2 0-1-16,-2 5 1 15,-5-4-1-15,4 0 1 16,-2 1-1-16,3-3 1 15,1 3-1-15,0-2 1 16,1-1 0-16,-1-2 1 16,-2-2 0-16,-1-1 2 15,-2 1-1-15,2 1 1 16,2-3-1-16,-5 0 0 16,6 3 0-16,-5-5-1 15,-1 4 0-15,0-1-1 16,-3-2 1-16,-2 2-1 15,0 0 1-15,-5-2 0 0,2 1-1 16,-7-2 2-16,5-1-2 16,1 2 1-16,-1-4-1 15,6 3-1-15,-1 2 0 16,2-1 1-16,1-1 0 16,3 0 0-16,-3-4-1 15,3 2 1-15,-2 1-1 16,3 0 0-16,-1-1 1 0,1 0-1 15,3 5 0-15,-1-5 0 16,0 3 0-16,3 0 1 16,-1-3-1-16,5 0 0 15,-3-1 1-15,-6 0-1 16,-1-1 1-16,-6-1 0 16,3 1-1-16,2 0 2 15,-1 1-1-15,3 0 0 16,3 0 0-16,-2 0 0 15,3 1 0-15,0-2 0 16,0-2 0-16,-2 0 1 16,1-4 0-16,-1-1 1 15,2-1 1-15,1 0 0 16,2 2 1-16,-3-4-1 16,-2 2-2-16,-3-1 1 0,-3-1-1 15,-3 0 0-15,2-2 0 16,3 0 1-16,2-1 1 15,4-5 0-15,0 1 3 16,0-5 7-16,0-1 7 16,2-6 6-16,-2 1 2 15,-1-8 0-15,-1 1-3 16,-3 2-2-16,0-1-2 0,-7 0-5 16,1 1-3-16,-1-2-3 15,1 6-1-15,0-1-3 16,-3 1-1-16,-1 2-1 15,-3-3 0-15,1 2 0 16,-6 4 3-16,-4-4 2 16,2 0 1-16,-5-1-2 15,1-3 0-15,-2 1-2 16,-4 0-1-16,-2 0 0 16,4-1-1-16,0-1-1 15,-1 3 0-15,3 3-1 16,-5 0 1-16,-4 2 0 15,3 1 0-15,-5-1 2 16,-1 1-2-16,2-4 0 0,-2-1 0 16,-1-4-2-1,1 2 0-15,-3 0 0 16,1 0 0-16,-2-2 0 0,0-1 0 16,-1-3 1-16,-2 4-1 15,-1-2 0-15,4 2 0 16,-2 6 0-16,1-7 0 15,5 4 0-15,-1-2-1 16,4-2 0-16,1 6 0 16,1-3-1-16,-4 3 1 0,0-1 0 15,-1 1-1-15,1 2 2 16,0-1 0-16,-2 4-1 16,-1-2 1-16,-4 0-1 15,2 2 0-15,1 1 1 16,1 3-1-16,1-1 0 15,2-4 0-15,-2-4 0 16,0-3 0-16,-3 2 0 16,-3-2 1-16,1 0 1 15,-1-1 0-15,0-3 0 16,-1 1-1-16,2 0 1 16,-2-1 0-16,-2-2 0 15,3 5 0-15,1-2-2 16,2 1 1-16,3 0-1 15,-9-4 0-15,-2-2 1 0,-3 0-2 16,-2 3 1-16,6 3 0 16,3 4 0-16,0-1 0 15,0 4-1-15,2 0 0 16,-3 0-1-16,4 6 0 16,-3 2 1-16,-4 1-1 15,3 1 1-15,0-2 0 16,5 1 0-16,3 3-1 0,3 0 1 15,-2-3 0-15,2 0 0 16,3-2 0-16,-4-1-1 16,-2 5 1-16,2 1 0 15,1 2 0-15,-2 2-1 16,2 1 0-16,-2 2 0 16,-3-2 1-16,4 2 0 15,2 1 0-15,0-3 0 16,-2 0 0-16,2-1 0 15,-2-2 0-15,-2 3 0 16,2 0 1-16,0 1-1 16,-3-1 0-16,2 2 0 15,-3 0 0-15,0-2 0 16,2 4 1-16,1-5-1 16,-1 2 0-16,1-1 0 15,1 2-1-15,-1 0 1 0,1 0 0 16,5 1-1-16,-3 1 0 15,5 0 0-15,-1 2-2 16,1 1-2-16,4 2-2 16,-2 0-5-16,0 4-4 15,2 1-38-15,-3-2-25 16,4 2-66-16,1 0-52 16,1 1-86-16,0 1 168 15</inkml:trace>
  <inkml:trace contextRef="#ctx0" brushRef="#br1" timeOffset="-154022.14">21468 8380 250 0,'13'6'167'0,"-11"-6"23"15,0 0-35-15,4 0-17 16,-4-1 6-16,-2 0-6 15,0-1-10-15,0 1-27 16,0 1-12-16,0-1-15 16,-1 0-2-16,0 1 7 15,0 0-3-15,0 0-5 16,0 0-5-16,0-1-19 16,-1 0-10-16,-9 0-14 15,-7 0-4-15,-36 3-2 16,30 1-1-16,-11 5-2 15,-1 3-2-15,4 1-5 16,-1-1 0-16,3-1-2 16,1 0-1-16,2-3 4 0,-2 2 3 15,3-1 6-15,1-1 1 16,3 0 0-16,-3-1-3 16,3 1-2-16,-4-4-1 15,6 3-2-15,6-3-2 16,2-1-2-16,1 2 0 15,-5-1 2-15,0-1 4 16,-3 0 2-16,3 0 2 16,-2 0-1-16,-1-2-3 0,-1 0-4 15,-1 0-1-15,0 0-2 16,4 3-1-16,-1-2 0 16,-1 0 0-16,-2-1-1 15,0 1 0-15,5-1 0 16,-2 1-1-16,3-1 0 15,-3-2 0-15,0 1 0 16,2 0 1-16,0 0-1 16,1 1-1-16,0 0 1 15,-2-1-1-15,4 0 0 16,-2-1 0-16,3 1-1 16,0 0 1-16,2 1 0 15,1 0 0-15,-1 0 1 16,1 1 0-16,-6 2 4 15,2 0 0-15,-5-1 0 0,-1 1 1 16,1 2-3 0,0-3 0-16,0 0-1 0,3 0 0 15,-2-2-1-15,-2 1 0 16,1 3 1-16,-2 1-1 16,-1 2 0-16,-2-1 0 15,1 2 0-15,-3-3 0 16,-1 2-1-16,1 1 0 0,-2-3 1 15,3 4-1-15,2 0 1 16,2-2 0-16,1 4-1 16,3-2-1-16,-1-1 1 15,4 0 0-15,-7-1 1 16,-3 1-2-16,-3-2 1 16,-6 1 0-16,7-1 0 15,-1 2 0-15,1 0 0 16,-1-1-1-16,2 4 0 15,-1 0 0-15,0 2 0 16,1 2 1-16,-1-7-1 16,1 7 0-16,-2-4 1 15,3-2-1-15,-1 6 1 16,-1-7 0-16,3 6-1 16,3-1 1-16,-6 1-1 15,-2-2 0-15,-6 3 1 0,-5-2-1 16,3 2 1-16,4 2 0 15,-3-2-1-15,3 3 1 16,0-2-1-16,-1 1 0 16,6-1 0-16,0 0-1 15,4-1 0-15,-3 1 1 16,4 3 0-16,2 0-1 0,4-3 1 16,1-2 0-16,-4 2 0 15,4-3-1-15,-5 3 1 16,5-1 0-16,-4-1 0 15,-5-1 0-15,-1 2 1 16,-2-1-1-16,2 4 0 16,0 0 0-16,3-2 0 15,2 1 0-15,1 2 0 16,0-4 0-16,0 4 0 16,-2 1 0-16,-2-1 0 15,1 2 0-15,2 0 0 16,1-1 0-16,3-3-1 15,3 1 0-15,1-1-1 16,1 0-1-16,2 1 1 16,-2 1 1-16,5-1 0 15,-2 0 1-15,0 2 0 16,1-7 0-16,2 0 1 16,-10 8-1-16,3 6 0 0,7-3-1 15,-2-6-1-15,5 1 0 16,0-2 0-16,-5-4 1 15,9 6-1-15,-3-3 0 16,-1 3 1-16,3 0 1 16,1 2 0-16,-2 0-1 15,5 0 1-15,-3-4-1 16,-3-1-2-16,8 0 2 0,-3 0 1 16,-1 2 0-16,8 1 3 15,-4-2 2-15,-1 1-1 16,3-1 1-16,1 1-1 15,1-1-1-15,3-2 1 16,-1 2-2-16,-1-3 0 16,1 0 0-16,5 1 0 15,-3-1-1-15,3-1 0 16,-4 0 0-16,-1 0 0 16,5 0 1-16,-3 2 3 15,3-1 2-15,-2-1 1 16,1 1 2-16,1 0-3 15,1 2 0-15,3-1-2 16,0 0 0-16,4 0 0 16,-2-1 2-16,-1-3 0 0,-3 2 0 15,-3 1 0-15,1 0-1 16,-5 4-1-16,5-2-2 16,2 0 1-16,-2-1-1 15,9 4 1-15,-3-1 0 16,-1 2 3-16,3-5 1 0,-3 2 1 15,3-2 1-15,-1-1-1 16,-2 4 0-16,0-4-3 16,0-3-1-16,1 3-1 15,-2-3 0-15,4 0-1 16,0 3 0-16,-4-2-1 16,0 3 1-16,-4-1-2 15,-5-4 1-15,1 4 0 16,6 0-1-16,-1 0 1 15,3 1 0-15,2-3-1 16,-4-2 0-16,3-4 0 16,0 2 1-16,-1-3-1 15,0-3 1-15,1 3-1 16,-1-2 2-16,2 1-1 16,1 4 0-16,2 0-1 0,-2-1 0 15,1 2 1 1,3-1-1-16,-8 0 1 0,-1-2 0 15,-2 1 0-15,-2-2 0 16,7-2-1-16,2 3 2 16,2-2-1-16,1 4 0 15,-4-3 1-15,2 2-1 16,-3 1 0-16,-1-4 0 16,4 7 0-16,0-2-1 15,4 0 0-15,4 1 0 16,-3-6 1-16,3 1-2 15,-5 1 2-15,-6-1 0 0,4 5 1 16,-8-2 1-16,2-2 1 16,1 1-1-16,-5-4 0 15,6 3-1-15,3 1 1 16,-3-2 0-16,-1-1 0 16,-2-1 1-16,-2-2-1 15,0 4 2-15,2-1 0 16,1-2 0-16,-2 2 0 15,3-1-1-15,1 1 0 16,3 1 0-16,-1-3-1 16,-4-1 0-16,1 2-1 15,-2 1 0-15,-5 0-1 16,1 1 2-16,-1-1-2 0,4-1 1 16,2-1-1-1,-2-1 0-15,1-1 0 0,-1 2 0 16,0-2 1-16,0 0-2 15,1 3 1-15,1-2 0 16,0 0-1-16,2 2 0 16,-1-3 0-16,0 0 1 15,4-2-1-15,0-1 0 16,1 0 1-16,1-1-2 0,-3 4 1 16,-3-2-1-16,1-3 1 15,-5 1 0-15,-1-1 0 16,2 0 1-16,-5-1-1 15,5-2 1-15,-1 0 0 16,0-1 0-16,0 0 1 16,0 0 0-16,-5-1-1 15,1 2 1-15,-2-4-2 16,-1 1 0-16,3-1 0 16,-1 0 1-16,0 1-1 15,2 2 0-15,0-2 1 16,-1-4 0-16,0-1 0 15,-3-2 1-15,3-2-1 16,-3 0-1-16,4 0 2 0,4 4-1 16,-7-2 0-16,8 2-1 15,-5-2 0-15,-7 1 1 16,8 2-2-16,-6-3 1 16,-1 2 0-16,5-3 0 15,-8 0-1-15,2 3 2 16,3-3-1-16,-1-1 0 15,4-3 0-15,-6-4 0 16,6 0 0-16,-1-1 1 16,0-1 1-16,7-3-1 0,-9-2 8 15,3-1 3-15,-3-1 3 16,0 1 3-16,2 2-6 16,-2-2-3-16,3 3-3 15,-2 3-1-15,-6-4-1 16,1 3 0-16,-6-5 0 15,-1 0-1-15,-1 1 0 16,0-1-1-16,1 3-1 16,0-4 0-16,3 1 0 15,-1-1-1-15,0 0 1 16,-1 0-1-16,-2 1 1 16,0-1-1-16,-2 5 1 15,0-2-1-15,-2-1 0 16,0 3 0-16,0-8-1 0,1 4 2 15,-2-3-1-15,0-1 0 16,-1 0 0-16,1 4-1 16,0 2 1-16,-1 3-1 15,1 3 1-15,-1 1-1 16,0 0 1-16,-3-1-1 16,0-3 1-16,-1-1 0 15,-2 0 0-15,2-1 0 16,0 3 0-16,1 4-1 0,3 1 0 15,-2 1 0-15,1 1 0 16,-3-2 0-16,-2 1 0 16,4 2 0-16,-2-1 1 15,0-2-1-15,-2 1 1 16,-2-4 0-16,2 2 0 16,-4-3-1-16,3-2 0 15,-2 0 0-15,0 0 0 16,3 3 0-16,-6 5 0 15,-3 2 0-15,-2 5 1 16,-4 1-1-16,9 3 0 16,-1 0-1-16,5-2 0 15,0 1 1-15,2-3 0 16,0-2 0-16,1 1 0 16,2-1 0-16,0 5-1 0,-1 1 0 15,0 3 1 1,-1-1 0-16,2 1-2 0,0 5 1 15,1-1-2-15,0-1 1 16,3 3 0-16,-1-1 0 16,2 1 0-16,1 2-1 15,-3 0-1-15,5 0-2 16,0 0-14-16,0 0-11 0,0 0-32 16,0 0-21-1,0 0-60-15,0 0-41 0,0 0-77 16,-3 6-61-16,3 13 207 15</inkml:trace>
  <inkml:trace contextRef="#ctx0" brushRef="#br0" timeOffset="-147895.81">19715 16063 623 0,'-1'0'301'0,"0"1"-36"16,0 0-33-16,1 3-18 15,0 2 10-15,4 10-60 0,18 34-30 16,-9-21-50-16,2 3-18 16,5 1-28-16,0-3-9 15,5-5-14-15,-9-10-4 16,2 2 1-16,10 6 1 15,0-5 3-15,-7-5 0 16,-7-11 4-16,-4-3 0 16,3-8 6-16,-3-9 1 0,2-10-1 15,1-4 0 1,-4-5-4-16,4 0-3 0,-3 2-5 16,-2 4-3-16,-1 9-4 15,-3 3-4-15,1 9-64 16,-2 6-57-16,5 4-168 15,-1 1 171-15</inkml:trace>
  <inkml:trace contextRef="#ctx0" brushRef="#br0" timeOffset="-147640.52">20202 16120 1069 0,'6'9'469'0,"-6"-8"-182"0,0 0-59 16,0-1-73-16,0 0-19 16,6 3-75-16,7 5-23 15,32 11-18-15,-24-18-4 16,-2-1-33-16,1 3-63 15,-1-2-180-15,-7-4 169 0</inkml:trace>
  <inkml:trace contextRef="#ctx0" brushRef="#br0" timeOffset="-147463.02">20250 16268 1009 0,'-3'10'482'16,"0"2"-164"-16,5-7-106 15,3 1-23-15,8-6-33 16,3 1-40-16,5-2-51 16,1-3-19-16,-2 4-31 15,-1-2-72-15,5 4-25 16,4 4 44-16</inkml:trace>
  <inkml:trace contextRef="#ctx0" brushRef="#br0" timeOffset="-146464.36">20937 16025 652 0,'47'0'387'0,"-43"-9"-83"16,-5-4-73-16,-1-2-24 15,-3-6-64-15,5 1-22 16,-11 0-20-16,-5 1-6 0,3 7-24 16,-5 1-13-16,3 6-24 15,4 6-9-15,-14 0-12 16,3 8-5-16,3 11-4 16,-1 6-2-16,11 16 0 15,4 5 1-15,8 10-2 16,3 2-1-16,8 1 0 15,-2 0 0-15,-2-4 1 16,-1-22 2 0,-4-16 0-16,0-1 0 0,5 38-9 15,1-8-35-15,-9-21-98 16,-7-22-84-16,-1-11 129 16</inkml:trace>
  <inkml:trace contextRef="#ctx0" brushRef="#br0" timeOffset="-146278.06">20650 16181 909 0,'-2'7'394'15,"3"-8"-144"-15,4 1-38 16,7-5-49-16,5 4-3 16,5-3-73-16,4-1-28 0,8 6-32 15,1-2-9 1,11 4-91-16,4 2-79 0,1-4 95 15</inkml:trace>
  <inkml:trace contextRef="#ctx0" brushRef="#br0" timeOffset="-145805.96">21242 16212 717 0,'1'12'380'0,"-4"-12"-44"16,0-2-85-16,0-9-78 15,-4 2-18-15,0-6-66 16,1 2-20-16,-3-2-23 16,-1 2-4-16,-1 10-11 15,1 3-6-15,0 11-12 16,0 3-7-16,1 8-6 16,0-2-2-16,4 3 1 0,1 0 0 15,4-3 0-15,0-5 0 16,4-2 0-16,0-2-1 15,5-9-2-15,3-2 0 16,3-6 3-16,1-10 0 16,-2 0 3-16,0-2 1 15,-2 7 0-15,-2 3 0 16,0 0 16-16,-3 2 11 16,-1 0 21-16,0 2 6 0,-1 5-1 15,-2 5-5-15,-1 5-14 16,-1 4-5-16,2 4-13 15,1 0-7-15,4-2-7 16,0 1-2-16,4-6-9 16,-4-1-29-16,-1-7-67 15,-1-4-49-15,-2-6-149 16,3-5 187-16</inkml:trace>
  <inkml:trace contextRef="#ctx0" brushRef="#br0" timeOffset="-145623.58">21430 15997 912 0,'5'-11'462'0,"-3"11"-78"15,-1 3-61-15,-5 13-74 0,1 7-29 16,0 13-95-16,2 8-36 16,5 4-46-16,-3-4-12 15,0-2-19-15,0-2-5 16,1-10-5-16,3 1-22 15,3-8-78-15,-1-5-49 16,7-6-128-16,3-4-52 16,1-12 208-16</inkml:trace>
  <inkml:trace contextRef="#ctx0" brushRef="#br0" timeOffset="-145004.33">21697 16164 971 0,'7'-9'438'0,"-4"0"-174"16,-3 4-30-16,-4-1-35 16,-4 0-45-16,-3 4-82 15,-1 1-26-15,-3 4-30 16,3 3-5-16,0 3-5 16,1 5-3-16,6 1-2 15,0-1-1-15,5 6 1 16,0-4 4-16,5-1 5 15,4 4 5-15,-1-8 10 16,3 3 8-16,4 0 16 0,-1-3 7 16,3 4-1-1,1-3-4-15,-5 0-18 0,-4 0-5 16,-9-2-7-16,0-3-1 16,-7 0-2-16,-3-1-1 15,-2-3-10-15,1-2-4 16,1 1-8-16,3-3-5 0,3 0-5 15,1-2-3-15,3 3 1 16,0 0 1-16,0 0 5 16,0 0 5-16,1 0 3 15,15 8 0-15,33 7 2 16,-24-15 0-16,5-8 0 16,6-5 0-16,-1-6 1 15,-8-6 1-15,-7-4 3 16,-10 2 2-16,-5 2 4 15,-2 6 2-15,-9 3 3 16,-3 3-1-16,-11 4 0 16,1 9 1-16,6 5 4 15,-2 6 2-15,9 10 3 16,6 1 1-16,1 3-6 16,8 4-2-16,4-5-5 15,-2 0-3-15,6-3-1 16,0-4-2-16,-1-6-6 0,2-4-8 15,1-7-113-15,10-5-73 16,7-1 115-16</inkml:trace>
  <inkml:trace contextRef="#ctx0" brushRef="#br0" timeOffset="-141738.56">23256 16189 803 0,'-1'0'377'16,"-1"0"-68"-16,-1 0-87 15,2 0-41-15,0 0 2 16,1 1-72-16,7 6-29 16,21-1-24-16,47 24-9 15,-34-28-8-15,0-2 1 16,-4 0-12-16,1 3-7 0,-6 1-10 15,-4 3-2-15,-8-2-30 16,-4-2-34-16,-9-2-83 16,-3-2-68-16,-7-5 123 15</inkml:trace>
  <inkml:trace contextRef="#ctx0" brushRef="#br0" timeOffset="-141341.77">23264 16059 951 0,'3'-5'448'15,"0"0"-166"-15,5-2-92 16,-1 2-16-16,0-1-55 0,0 2-46 16,-5 3-39-16,-2 1-9 15,-4 9-10-15,-4 2-3 16,-4 6-2-16,-3 4 0 15,-2-2 0-15,-2-2 0 16,-3-3-1-16,-2-2 1 16,1 5-3-16,3 0-2 15,3 3 0-15,5 3 0 16,8-1 6-16,4-2 8 16,8 0 13-16,6 0 8 0,6-1 10 15,7-2 1-15,6-4 0 16,2-3-5-16,0 0-12 15,-5-1-8-15,-1 3-13 16,-4-1-19-16,-5 0-91 16,-4-2-73-16,-1-8 1 15,-1-1 69-15</inkml:trace>
  <inkml:trace contextRef="#ctx0" brushRef="#br0" timeOffset="-141023.33">23492 16053 1200 0,'7'-5'524'16,"-5"0"-247"-16,13 7-112 16,1 1-18-16,4 8-40 0,3 2-34 15,4 2-22-15,1 5-6 16,2-1-8-16,-3 4-6 15,-5 2-12-15,-5 3-3 16,-13 4-2-16,-4 0 1 16,-8 1-4-16,-2-4 0 0,-6-2-4 15,-3 0 0-15,0-8-9 16,-1 0-12-16,1-7-45 16,3-4-35-16,3-6-89 15,1-3-61-15,11-1 153 16</inkml:trace>
  <inkml:trace contextRef="#ctx0" brushRef="#br0" timeOffset="-139300.12">24709 16350 647 0,'-12'0'313'16,"0"0"-64"-16,-24 4-38 16,30 1-27-16,6-2-21 15,6 1-59-15,2 1-20 16,10-1-25-16,2-2-9 15,6-4-20-15,5-7-7 0,9-7-10 16,2-2-3-16,-5-6-3 16,-5-2 0-16,-15-1 1 15,-5-4 1-15,-11 5 3 16,-5-3 3-16,-8 6-1 16,-6 6-1-16,-8 6 1 15,2 5 2-15,-9 9 4 16,-1 2 1-16,6 11 1 15,1 7 0-15,13 7-2 16,4 4-1-16,10 3-4 16,4-3-1-16,10-4-2 15,7 0-1-15,7-8-2 16,7-1-3-16,0-9-7 16,0-5-18-16,-6-9-59 15,-12-6-48-15,6-2-157 0,-2-5 176 16</inkml:trace>
  <inkml:trace contextRef="#ctx0" brushRef="#br0" timeOffset="-139001.93">25007 16211 931 0,'0'11'488'0,"0"-2"-146"0,3 6-108 15,1 6-26 1,4-2-76-16,0 0-37 0,6-1-36 15,0-5-10-15,5 1-12 16,0-4-3-16,0-5-5 16,-1 1-3-16,-2-7-4 15,2-3-1-15,-5 1-7 16,2-7-1-16,-2-2-1 16,-1-3-2-16,-1-6-1 15,0-5-1-15,-1 2-17 16,-1-3-29-16,-3-1-78 15,2 6-53-15,-4 1-116 16,5 10-105-16,-12 5 253 16</inkml:trace>
  <inkml:trace contextRef="#ctx0" brushRef="#br0" timeOffset="-138650.08">25327 16359 571 0,'23'12'350'16,"-8"-5"30"-16,1-1-127 15,1-9-85-15,-4-10-21 16,0-7-71-16,3-8-22 16,0-3-23-16,1 0-12 15,-4-1-8-15,-5 7-1 16,-9 5 3-16,-8 5 9 0,0 11 24 16,-4 3 11-16,-3 13 17 15,5 4 1-15,-2 8-12 16,2 4 0-16,8-1-3 15,-2 0-7-15,5-4-8 16,7-2-8-16,0-7-15 16,4-2-4-16,3-5-8 15,-2-1-7-15,5-2-53 16,-3-4-45-16,7 0-107 16,2-1-63-16,0-6-101 15,0-2-53-15,-6-6 271 16</inkml:trace>
  <inkml:trace contextRef="#ctx0" brushRef="#br0" timeOffset="-138339.9">25634 16291 521 0,'0'0'394'16,"2"1"-12"-16,2 4-75 15,-4-5-46-15,0 0-75 0,0 0-25 16,1 5-49-16,0-2-23 16,-1-3-43-16,0 0-15 15,4 2-16-15,3-1-3 16,-3-2-6-16,0-1 0 15,0-1-4-15,-1-9-1 0,5-7 0 16,29-26-1-16,-24 30 2 16,0 1-2-16,0 7 28 15,-4 2 15-15,-1 10 26 16,-1 5 14-16,-3 8-9 16,1 3-12-16,-2 6-18 15,0-4-11-15,1-4-16 16,1-2-4-16,2-10-7 15,0 2-3-15,-3-4-4 16,0-2-22-16,0-5-59 16,2-3-36-16,0-1-72 15,-2-2-24-15,5 5-84 16,0 2 184-16</inkml:trace>
  <inkml:trace contextRef="#ctx0" brushRef="#br0" timeOffset="-137712.36">26555 16074 923 0,'-9'10'418'0,"3"7"-140"15,1 10-65-15,0 11-48 16,-2-1-27-16,9 3-77 15,3-2-25-15,6-7-21 16,3-2-6-16,1-7-7 16,2-9-6-16,-3-4-51 15,0-5-52-15,-4-4-340 16,1 5 300-16</inkml:trace>
  <inkml:trace contextRef="#ctx0" brushRef="#br0" timeOffset="-137538.86">26428 16223 1132 0,'-7'1'473'0,"4"2"-270"0,10 1-17 16,-1 0-35-16,14 4-40 16,10-3-62-16,8-2-11 15,-1-6-85-15,1 1-63 16,5-2-228-16,-3-6 208 15</inkml:trace>
  <inkml:trace contextRef="#ctx0" brushRef="#br0" timeOffset="-137354.72">26884 16227 922 0,'-4'14'435'0,"5"0"-150"15,-5-2-21-15,4 9-55 16,3-1-43-16,-2 3-87 15,9-3-29-15,-7-3-36 16,5-1-17-16,0-11-88 16,0 1-61-16,-1-8-174 15,0-8 193-15</inkml:trace>
  <inkml:trace contextRef="#ctx0" brushRef="#br0" timeOffset="-137214.4">26818 16135 944 0,'-3'-9'440'0,"3"4"-178"0,0 1-57 16,5 3-81-16,6 3-45 15,0-2-123-15,2 1-84 16,14-2 80-16</inkml:trace>
  <inkml:trace contextRef="#ctx0" brushRef="#br0" timeOffset="-137006.29">27072 16099 1027 0,'-3'24'467'0,"1"5"-218"15,2 5-27-15,0 7-80 16,0 5-49-16,4 7-62 16,1 3-14-16,2-5-12 15,1-6-1-15,2-9-2 16,-1-6-3-16,-5-8-43 15,-3-7-39-15,-4-10-134 16,-2-5-100-16,-2-9 196 16</inkml:trace>
  <inkml:trace contextRef="#ctx0" brushRef="#br0" timeOffset="-136737.41">27020 16181 961 0,'11'-3'424'15,"8"-1"-194"-15,0 4-26 16,8 1-34-16,0-1-26 16,2 4-49-16,-2 4-13 15,-5 3-30-15,-2 5-10 16,-11 2-14-16,-5-5-4 16,-12 9-2-16,-6-5-2 15,-8-2-4-15,0 2-1 0,0-13-6 16,3 8-4-16,5-6-24 15,1-5-24-15,9 2-73 16,3-2-51-16,6-1-105 16,-5 0-218-16,0 0 328 15</inkml:trace>
  <inkml:trace contextRef="#ctx0" brushRef="#br0" timeOffset="-136421.43">27360 16223 580 0,'15'-9'389'0,"-14"-3"93"16,-1 3-142-16,-1 7-76 16,-2-2-39-16,-6 6-107 15,0 1-43-15,5 6-46 0,-5 3-9 16,7 2-8-16,3 3-3 16,-1 0-3-16,6 0 0 15,2 1 0-15,2 0 0 16,5-1 5-16,-3-1 5 15,-1-2 13-15,-5-3 5 16,-2-1 7-16,-4 0 2 16,-2-3 0-16,-1-1-3 0,-8-1-9 15,-3-1-7-15,-9-3-16 16,-6-1-23-16,4-3-61 16,5-2-34-16,14-4-121 15,9 2-69-15,7 3 191 16</inkml:trace>
  <inkml:trace contextRef="#ctx0" brushRef="#br0" timeOffset="-135901.53">28110 16200 1089 0,'-8'10'481'16,"-2"4"-244"-16,-1 10-108 15,0 5-16-15,4 5-50 16,4 0-21-16,10-4-10 16,6-4-3-16,8-9-5 15,2-7-3-15,5-10-7 16,1-7-2-16,1-6-3 15,-1-4 0-15,-7-8-1 16,-5 6 3-16,-11-5 2 16,-6 1 1-16,-13 1 1 15,-5-1 1-15,-9 1-1 16,-2 5 1-16,3 8-3 16,1 3-3-16,6 12-9 15,5 1-6-15,5 6-43 16,4 4-35-16,7-2-109 0,6-5-85 15,7 6 172-15</inkml:trace>
  <inkml:trace contextRef="#ctx0" brushRef="#br0" timeOffset="-135679.43">28377 16186 626 0,'14'4'406'0,"-7"1"74"16,2 4-208-16,-5 8-92 15,-2 6-29-15,4 10-67 16,-6 6-26-16,7 16-22 16,3 4-7-16,0 0-13 15,6 2-5-15,0-11-5 16,-1-9-1-16,-2-13-48 16,-2-8-41-16,-3-15-96 15,-4-4-103-15,-4-16 180 16</inkml:trace>
  <inkml:trace contextRef="#ctx0" brushRef="#br0" timeOffset="-135415.61">28422 16268 605 0,'-4'-31'408'16,"4"12"-31"-16,4 9-97 0,12 10-46 16,-3 1-64-16,5 0-20 15,8 9-34-15,-2-4-12 16,5 4-30-16,-5 3-14 15,-7 2-26-15,-4-1-10 16,-8 2-9-16,-5 1-1 16,-8-3-2-16,-5-1-1 15,-5-2-21-15,-1-3-17 16,-1-4-41-16,2 1-27 0,4 0-47 16,8 0-25-1,6 1-73-15,0 1-65 0,7 7 198 16</inkml:trace>
  <inkml:trace contextRef="#ctx0" brushRef="#br0" timeOffset="-135119.35">28571 16415 735 0,'80'-15'371'16,"-50"9"-124"-16,5-7-89 16,1-5-23-16,0-4-41 15,0-2-21-15,-12 0-18 16,-8 2-2-16,-3 4-3 15,-12 0 2-15,-5 5 1 16,-2 5 0-16,-8 5 0 16,1-1-4-16,0 6-7 0,1 3-5 15,4 5-6-15,3 4-1 16,1 8-2-16,4 2-1 16,0 3-3-1,4 1-3-15,8-3-6 0,-5-1-3 16,11-4-6-16,3-5-3 15,-6-10-18-15,4-5-33 0,6-7-98 16,-4-8-79-16,14-7-279 16,1-11 318-16</inkml:trace>
  <inkml:trace contextRef="#ctx0" brushRef="#br0" timeOffset="-134800.52">29149 16189 540 0,'3'6'433'15,"-3"9"14"-15,-2 8-101 16,-4 3-52-16,0 6-92 15,1-1-29-15,1-3-63 16,2-3-30-16,2-8-36 16,2-4-17-16,1-9-13 15,5-3-3-15,-5-5-6 16,2-4-2-16,0-1-1 16,-3-2-2-16,6-3-3 15,0-2-2-15,3-1 0 16,2 0 3-16,0 4 2 15,0 5 2-15,0 3 1 0,-1 2 1 16,-2 7 12-16,-3 1 4 16,-4 9 5-16,0 6 0 15,-2 1-9-15,1 2-3 16,3-2-6-16,-3-3-5 16,0-5-84-16,0-2-64 15,-4-5-154-15,2-4-146 0,-3-2 286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30T15:42:17.49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3598 4617 605 0,'-2'0'353'16,"1"0"-41"-16,-1 0-17 16,1 0-87-16,0-1-29 15,0 0-56-15,0 0-20 16,-3-16-23-16,-10-32-7 0,6 32-5 15,-10-1-4-15,-1 8-18 16,-1 6-9-16,-7 5-22 16,7 9-9-16,-5 5-9 15,-2 4-4-15,5 7-5 16,5-2-2-16,6 2 4 16,9 6 3-16,6 0 5 15,4 3 3-15,7 1 0 16,7-5 0-16,-2-5 6 15,5-4 3-15,-4-8 10 16,-3-1 2-16,0-7 1 16,-4-3-1-16,-2-3-4 15,-2-2-2-15,1-2-2 16,0-1-1-16,-4 1 0 16,1 3-2-16,-6-2-24 15,-2 3-41-15,4 2-116 0,-5-2-84 16,1 0 149-16</inkml:trace>
  <inkml:trace contextRef="#ctx0" brushRef="#br0" timeOffset="506.91">3765 4801 1044 0,'14'-35'502'0,"-16"30"-254"16,1 2-10-16,1 7-53 15,0-4-66-15,0 1-26 16,1 25-20-16,4 28-5 15,-2-25-14-15,0 0-8 16,3-2-15-16,0-1-4 16,-2-5-6-16,-1-7-1 0,-3 0-1 15,0-5-1-15,-1-5-2 16,0 0-1-16,-1-4-26 16,1 0-43-16,1-1-96 15,0 0-57-15,0 0-175 16,0 0 238-16</inkml:trace>
  <inkml:trace contextRef="#ctx0" brushRef="#br0" timeOffset="828.21">4142 4668 1261 0,'-17'-7'549'15,"11"6"-299"-15,4 0-24 16,4 1-68-16,-2 0-53 15,0-1-61-15,9 0-16 16,11-3-16-16,28-1-3 0,-28 0-41 16,1 3-56-16,0 2-152 15,-4-2-124-15,-8 16 219 16</inkml:trace>
  <inkml:trace contextRef="#ctx0" brushRef="#br0" timeOffset="1040.92">4176 4773 905 0,'-9'-4'457'0,"5"3"-144"16,2-2-31-16,4 3-84 15,-2 0-29-15,0-1-48 16,0 1-12-16,13 0-30 16,3 0-17-16,31 1-24 15,-28-2-10-15,0 0-9 16,-3-3-33-16,-4 4-136 0,-3 3-78 15,-6 7 122-15</inkml:trace>
  <inkml:trace contextRef="#ctx0" brushRef="#br0" timeOffset="2240.33">4683 4501 698 0,'0'-1'363'0,"0"0"-86"0,0-7-5 15,-1 5-35-15,0 0-26 16,0 2-60-16,0-1-32 16,-1 1-52-16,-3-1-19 15,-13 3-20-15,-30 26-6 16,29 2-11-16,-1 6-6 16,12 5-6-16,6-1-2 15,6-1 2-15,7 0 1 16,5-5 4-16,-1 0 1 0,5-5 4 15,3-6 1-15,-2-5 6 16,2-2 1-16,-1-4 3 16,-1 0 3-16,-3-5 1 15,-4-3 0-15,-4-2 1 16,-5-1-2-16,-1-1 0 16,-3-1-50-16,-1 1-135 15,0 0-101-15,0 0 141 16</inkml:trace>
  <inkml:trace contextRef="#ctx0" brushRef="#br0" timeOffset="6806.3">5155 4665 542 0,'-40'-46'352'16,"32"40"-39"-16,-2-4-56 15,4 7-27-15,4 0-28 16,-2 1-14-16,3 6-24 16,1-4-17-16,0 0-37 15,0 14-19-15,4 12-28 16,9 26-14-16,-2-23-20 0,3-3-5 15,2 0-6-15,1-2-1 16,4-6-2-16,-5-1 1 16,0-9 2-16,-3 0 0 15,-1-8 3-15,0-3-1 16,2-10-1-16,0-7-1 16,0-11-4-16,1-4 0 15,-1-1-3-15,-2 2 0 16,-3 9-2-16,-4 4-1 0,-3 9-2 15,0 8 0-15,-3 3-27 16,-3 1-45-16,3 0-144 16,0 0-88-16,0 0 174 15</inkml:trace>
  <inkml:trace contextRef="#ctx0" brushRef="#br0" timeOffset="7093.57">5513 4832 1220 0,'-2'-1'578'16,"-1"0"-286"-16,-1 1-26 16,4 0-43-16,0 0-67 0,0 0-29 15,0 0-36-15,1 12-17 16,2 12-19-16,2 27-7 15,-4-25-16-15,-1 0-4 16,-2-8-8-16,1 0-6 16,0-8-4-16,1-3-2 15,2-3-9-15,-2-6-24 16,0-6-112-16,0-7-76 0,4-6 124 16</inkml:trace>
  <inkml:trace contextRef="#ctx0" brushRef="#br0" timeOffset="10735.21">5868 4655 432 0,'-1'-6'237'0,"-1"-1"-55"15,-1-3 7 1,5 7-42-16,2 3-14 0,-2 1-13 15,-2-1-2-15,0 0-5 16,0 1-1-16,3 22-6 16,8 31-8-16,-3-22-21 15,-2-2-11-15,6-1-25 16,-1-6-7-16,1-6-12 16,3-3 0-16,-2-9 3 15,-2-1 1-15,1-5 5 16,-4-5 4-16,3-12 1 15,4-3-1-15,0-10-8 16,2-4-7-16,2 1-6 16,-5-1-2-16,-3 8-1 15,-2 8 1-15,-8 8 0 0,2 4-1 16,-3 5-8 0,-3-1-41-16,0 6-157 0,2-3-97 15,1 5 163-15</inkml:trace>
  <inkml:trace contextRef="#ctx0" brushRef="#br0" timeOffset="11497.15">6507 4570 755 0,'0'-1'417'16,"-3"-3"-119"-16,6 4-72 16,-4-1-29-16,0-1-53 15,0 2-16-15,0 0-21 16,1 0-9-16,-1 0-21 15,-1 0-11-15,1 0-15 0,0 0-6 16,0 0-7-16,0 0-3 16,0 0 0-16,0 0 3 15,0 0 10-15,0 0 2 16,0 0-5-16,0 0-9 16,-1-1-16-16,1 0-7 15,0 0-4-15,0 0-5 16,0 0-1-16,-1-3-3 15,1 1 1-15,0 1 0 16,0 1-1-16,-1 0-1 0,1 0-3 16,0 0-1-16,0 0-4 15,0 0 0-15,0 0 2 16,0-1 2-16,0 1 5 16,0 0 1-16,0 0 3 15,0 0-1-15,1 0 3 16,0 0 0-16,0 1-1 15,0 0 0-15,1 5-4 16,1 18 0-16,5 34-1 16,1-27 0-16,4-6 0 15,5-2 0-15,-9-6 0 16,0-3 2-16,6 0 1 16,-4-3 1-16,5-4 1 15,-1-3 1-15,-5-5 2 16,1-2 0-16,-2-10 1 0,1-1 0 15,-2-6 1-15,2-2-1 16,-1 0-1-16,-1-3 1 16,1 0-2-16,-1 1 0 15,-2 3-2-15,1 4-1 16,-4 6-2-16,-1 2-1 16,-1 6-78-16,0 2-53 0,0 4-124 15,0-2-92-15,0 0 224 16</inkml:trace>
  <inkml:trace contextRef="#ctx0" brushRef="#br0" timeOffset="11967.84">6872 4701 1227 0,'-19'-12'529'0,"3"7"-297"0,7-1-8 16,7 2-93 0,4 4-36-16,14 1-53 0,3 2-15 15,2 4-10-15,6 0-4 16,-7 1-5-16,-1 2-1 15,1 7 0-15,-9 3 0 16,-5 0 4-16,-5 1 2 16,-6-1 5-16,-2-1 1 15,-11-2 1-15,4 0-3 16,-10-6-5-16,7-2-1 16,6-1 5-16,2-3 5 0,9-2 3 15,-1-1 3-15,9-2 2 16,2 0 0-16,9-4 10 15,4 2 3-15,-6-2-2 16,3-1-6-16,-6 1-12 16,3 2-6-16,-9 1 1 15,4 1-44-15,-4 1-150 16,-10-1-45-16,15-1 108 16</inkml:trace>
  <inkml:trace contextRef="#ctx0" brushRef="#br0" timeOffset="13223.01">6331 4376 699 0,'-11'0'331'0,"-2"0"-125"15,0-2-4-15,5 1-20 16,1-1-24-16,3 1-34 16,0 0-13-16,0 0-25 15,3 1-11-15,0-2-20 16,0 2-9-16,1 0-13 16,0-1-3-16,0 0-2 15,0 0 2-15,0 0 4 16,0 0 1-16,0 0-2 15,7 1-2-15,2-1-6 16,0 0-5-16,8 0-3 16,29-1 0-16,-26 2 1 15,7 0 1-15,-3 0 1 0,-1-1 1 16,-1-1 2-16,4-1 1 16,-6 1 0-16,-1 0 0 15,-1-2-4-15,-6 2-3 16,4 0 0-16,1 0 0 15,-5 1 1-15,0 1 0 16,-5 0-1-16,-2 0-1 16,-2 0-2-16,-1 1-3 0,-2-1 2 15,0 0-31-15,0 0-116 16,0 0-68-16,0 0-534 16,0 0 486-16</inkml:trace>
  <inkml:trace contextRef="#ctx0" brushRef="#br0" timeOffset="14893.73">7457 4785 745 0,'-3'-1'401'15,"4"1"-158"-15,-2-2 24 16,0 2-24-16,0 0-71 16,0 0-37-16,0 0-57 15,-1 7-25-15,-5 5-27 16,-1 0-7-16,-25 24-8 16,23-29-3-16,-1-3-1 15,-8-2 0-15,7 1-59 16,1-2-47-16,3 0-143 15,6 2 142-15</inkml:trace>
  <inkml:trace contextRef="#ctx0" brushRef="#br0" timeOffset="15981.9">7347 4537 766 0,'-1'0'365'0,"0"0"-149"15,0 0-14-15,-2 5-70 16,0 4-24-16,1 7-29 16,2 36-5-16,4-23-10 15,5 3-1-15,2 0-7 16,-2-6-5-16,6 1-9 15,-4-2-4-15,4-7-7 16,4-3 0-16,-10-6-1 16,-3-5 2-16,-2-2 1 15,-1-1 2-15,5-1 1 16,0-3-1-16,1-8-3 16,0-6-3-16,0-11-9 15,-2-1-2-15,2-3-7 16,5 2-1-16,3 7-3 0,-4-3 0 15,0 6-3-15,-7 3 0 16,-4 5-2-16,7 6-21 16,-7 3-61-16,-2-1-38 15,1 5-152-15,-2-1 169 16</inkml:trace>
  <inkml:trace contextRef="#ctx0" brushRef="#br0" timeOffset="16675.48">8003 4537 656 0,'6'0'368'0,"-7"-4"-52"16,-4-1-28-16,3 9-64 15,-3 3-40-15,-3 9-65 16,-11 1-21-16,-1 11-41 0,-6 1-16 16,7 4-24-16,8 1-7 15,-1-3-5-15,7-4-1 16,-1-5-1-16,-1-3-1 15,4-10-26-15,-2-4-37 16,2-5-124-16,3-6-77 16,-6-8 155-16</inkml:trace>
  <inkml:trace contextRef="#ctx0" brushRef="#br0" timeOffset="16910.41">7813 4508 1007 0,'1'6'444'0,"3"5"-223"16,-3 0-5-16,5 9-56 16,3 4-26-16,8 8-43 15,2 1-13-15,0-6-27 16,1-2-13-16,-8-6-16 16,-1-3-5-16,2 4-5 15,0 0-2-15,2 0 2 16,0 2-37-16,-6-5-86 0,3-1-49 15,-5-5-163-15,9-3 199 16</inkml:trace>
  <inkml:trace contextRef="#ctx0" brushRef="#br0" timeOffset="17388.98">8165 4767 948 0,'7'-4'447'16,"5"-1"-197"-16,-3-1-7 0,1 4-84 15,2 1-31-15,-3 1-40 16,0 0-15-16,0 2-27 16,-2 4-11-16,-1 1-17 15,-3 4-4-15,-3 2-5 16,0 2 0-16,-6 3 1 15,-2-2 2-15,-4-2 3 16,-3-3 0-16,0-4-2 16,2-2-1-16,2-2-7 15,5 0-5-15,8 0-10 16,3 0-5-16,8 3 1 16,4 2 3-16,3 0 9 15,4 1 7-15,4 2 12 16,0-1 5-16,-4 0 16 0,-4 0 1 15,-10 1 8-15,-10-2 5 16,-9 2 7-16,-6 1-1 16,-11 2-11-16,0-3-10 15,0-5-19-15,4-4-6 16,6-4-8-16,4 2-4 16,5-1-60-16,2 0-49 0,5 0-124 15,2-2-83-15,-2 1 196 16</inkml:trace>
  <inkml:trace contextRef="#ctx0" brushRef="#br0" timeOffset="17787.64">8491 4364 1043 0,'-3'-5'483'0,"14"1"-262"16,-9 4-38-16,12 2-28 15,0 7-55-15,-2 2-13 16,10 9-5-16,0 2-3 15,11 3-6-15,-1 5-1 16,-5 3-7-16,-4 4-2 16,-9 2-10-16,-5-3-5 15,-8 5-8-15,-5-3-3 16,-5 2-8-16,-2-2-2 0,-2-10-5 16,1-4-3-16,-1-8 0 15,-1-1-3-15,-3-7-4 16,4 2-29-16,3-5-109 15,-1-3-71-15,8 2 108 16</inkml:trace>
  <inkml:trace contextRef="#ctx0" brushRef="#br0" timeOffset="33918.44">12946 10151 323 0,'-1'0'221'0,"0"0"12"16,0-1 3-16,0 0-23 15,-7-1-23-15,3 1-28 16,-4 0-9-16,8 0-17 16,-2 0-16-16,-1 1-19 0,0 0-7 15,0 0-23-15,0 0-8 16,3 0-20-16,0 0-8 15,0 0-8-15,0 0-2 16,0 0-3-16,1 0-2 16,0 0 1-16,12 2-1 0,3 4 0 15,27 24-2-15,-34-26-5 16,2-4-2-16,0 3-3 16,0 0-2-16,1 1 0 15,0 0-1-15,-6-4 0 16,1 2 2-16,-7 4 4 15,-1-2 1-15,2 4 2 16,-8-5 1-16,1 3-1 16,1 4-1-16,-4 0-1 15,0 2-2-15,-5-1-1 16,-3 3-1-16,-3 1-3 16,2-1-1-16,3-1-2 15,2-4-2-15,9-3-2 16,5 1-3-16,3-2 0 15,5 3 1-15,-3-1 4 16,5-1 2-16,3 0 8 16,-1-3 1-16,7 0 9 0,-3 2 7 15,-3-3 9-15,7 0 4 16,-5-1-4-16,0 0-6 16,-2 0-11-16,-8 1-5 15,0 0-4-15,-2-2-12 16,-4 0-66-16,0 0-45 15,1 0-108-15,0 0-53 16,0 0-98-16,0 0 222 16</inkml:trace>
  <inkml:trace contextRef="#ctx0" brushRef="#br0" timeOffset="34661.48">13143 10342 975 0,'5'-34'444'0,"-8"30"-190"15,0 1-20-15,2 2-23 16,0 0-36-16,0-1-41 16,1 1-10-16,0 0-22 15,0 0-14-15,0 0-26 16,0 0-8-16,0 1-20 0,0 0-6 15,0 0-10 1,-1 7-2-16,-1 18-1 0,-5 31 0 16,5-24-3-1,-1-1-1-15,4-2-3 0,1-3-1 16,0-8-1-16,1 1 0 16,-3-9 3-16,0-4 2 15,-2-3 4-15,-1-2 0 16,2-2-1-16,0 0-1 15,0-1-9-15,-1-1-2 0,-3-21-2 16,-2-30-3-16,10 23 2 16,0-3-1-16,2 3 2 15,1 3-1-15,-2 6 1 16,0 4 0-16,-2 9 0 16,-1 6 0-16,-1 4-1 15,0 7-1-15,1 8 2 16,1 6 2-16,0 9 2 15,0 2 1-15,0-3 0 16,-1 0-1-16,0-8 2 16,-1-1 0-16,-1-8 2 15,-3-2 1-15,0-6 3 16,1-3 1-16,-2-3-1 16,2-3-4-16,2 3-6 15,0 0-3-15,0-17-5 16,3-38 1-16,2 22 2 0,-1 3 2 15,-2 1 1-15,1 9-1 16,0 13 1-16,-2 1-1 16,0 11-2-16,0 3 0 15,-1 9 2-15,1 8 3 16,-1 6 9-16,1 3 3 16,0 2 3-16,-2-6-1 0,-1-6-4 15,2-4-2 1,0-10-7-16,1-3-24 0,1-6-115 15,2 0-70-15,-3-1-171 16,0 0 217-16</inkml:trace>
  <inkml:trace contextRef="#ctx0" brushRef="#br0" timeOffset="35854.26">10886 12217 688 0,'-40'-35'385'15,"28"25"-118"-15,0 0-33 16,2 0-12-16,4 3-57 16,2 1-17-16,4 3-25 15,0 3-15-15,0 0-34 16,0 0-15-16,0 0-30 16,9 1-5-16,14 4-7 15,33 7 0-15,-32-11 6 16,-9-1 3-1,-7 0 1-15,1 0-1 0,16 0-7 0,-6 3-4 16,-3 0-3-16,-10 1 0 16,-6 7 4-16,1-1 2 15,-12 4 0-15,1 3-1 16,-4 0-7-16,-1 1-1 16,5 0-3-16,-8 3-1 15,-1-1 0-15,0-1-1 16,-2-2 2-16,5-3-1 0,2-3 0 15,4-1 0-15,6-7-2 16,0 1 1-16,6-3 2 16,-2-1 3-16,0 0 8 15,0 0 5-15,18 7 12 16,26 10 4-16,-29-17 4 16,5 1 1-16,-3-3-3 15,-4 0-3-15,2 0-7 16,-4-1-5-16,-7 1-8 15,1 0-3-15,0 0-4 16,0 1-2-16,0-1 3 16,-5 1-23-16,0 0-60 15,0 0-31-15,0 0-91 16,6 0-36-16,8-1-87 0,2 1-45 16,31 0 228-16</inkml:trace>
  <inkml:trace contextRef="#ctx0" brushRef="#br0" timeOffset="36673.33">11087 12367 824 0,'-10'-3'390'16,"-2"-2"-165"-16,7 2 12 16,1-2-52-16,1-1-24 15,3-1-31-15,2 1-6 16,0 0-17-16,4 2-7 15,3 1-16-15,-5 0-10 16,5 3-16-16,0 2-7 0,3 2-13 16,4 0-7-16,1 5-13 15,0-1-5-15,-2 2-5 16,-3 1-1-16,-4-1-1 16,-1 6 2-16,-7 2 2 15,-5 1 2-15,-5 3 1 16,-2-5-1-16,-2 3 0 15,-2-7 0-15,-3-1 0 16,-1 1-2-16,2-5 0 16,0 4-2-16,5-6 0 15,2-4-2-15,4-2 5 16,3 2 4-16,4-2 0 16,0 2 2-16,0-2 2 15,0 0 3-15,4 0 16 16,16 5 9-16,32 0 10 15,-25-2 2-15,3-2-7 0,-3 2-4 16,-1 1-13-16,1 0-8 16,-7 0-7-16,-3-3-6 15,-4 1-5-15,-2-2 0 16,-6 4 1-16,1-1-1 16,-6-3 2-16,0-2 0 15,-1 1 3-15,0 0-16 16,0 0-62-16,0 0-50 0,-1 0-180 15,1 0 432-15,0 1-155 16</inkml:trace>
  <inkml:trace contextRef="#ctx0" brushRef="#br0" timeOffset="45253.54">12405 9468 461 0,'0'-3'263'0,"1"0"-47"16,-1 2-5-16,3-3-45 16,0-2-24-16,-2 2-25 15,0 0-11-15,0 1-13 16,-1 2-10-16,0-1-15 15,0 0-7-15,0-1-15 16,1-1-5-16,-1 2-7 16,0-1 0-16,0-2 0 15,-1 2 0-15,-1 0-4 16,-10-4-5-16,-8 5-5 16,-27-29-3-16,27 31-4 15,0 0-2-15,-2 2-2 16,0 2-1-16,-3 2-1 15,-1 2 0-15,-1 0-3 16,-2 3-1-16,-2 2-3 0,1 0 0 16,0 3-1-16,3 1 0 15,2 1-1-15,1 2 0 16,0 2-1-16,1-2 0 16,-2-1 6-16,5 2 1 15,6 1 3-15,-5 1 1 16,8 1-4-16,-2-1-2 15,4 1 1-15,0-2 0 0,3 0 1 16,0 0 0-16,-1 0-1 16,2 0 0-16,-3 0-1 15,0 1 0-15,1-2 1 16,-2 4-2-16,-2-1 1 16,-1 0 0-16,-4 1 1 15,0 1 0-15,-3 2 3 16,-4 1-1-16,-3 4 0 15,-3 1-1-15,-3 1 0 16,0 0 0-16,-2-4 1 16,10-12 0-1,0 1 0-15,-20 13 0 0,-11 5-1 16,4-5 0-16,6-2-2 16,-2-2 0-16,6 1 0 0,3-1-1 15,5 0-1-15,4-4 1 16,8-6-1-16,9-3 0 15,5-10-1-15,3-5 0 16,3-1-1-16,-7 0-1 16,5-5-3-16,3 3-1 15,1-4-2-15,2-2 4 16,6 1 9-16,1 2 7 16,-4-2 8-16,4 3 1 0,-2 3-4 15,-5 0-3-15,6 5-4 16,-4 3-3-16,-1 4-2 15,-4 1 0-15,-1 6-2 16,-4 3 0-16,0 5 0 16,-3 2 0-16,-4 2-1 15,1 3 1-15,0 7-2 16,-4 2 1-16,-3 2 0 16,-4 3 0-16,3 5 0 15,-4 1 0-15,-5 0 1 16,2-3 0-16,-5-10 1 15,6-5-1-15,12-6-1 16,0-6-1-16,11-4-2 16,2-3-1-16,3-6-1 15,4 0 2-15,3 0 1 16,-1 0 0-16,2 1 1 0,1 1 1 16,-5-2 0-16,-2-2-12 15,-3-2-88-15,0-3-67 16,1-3 97-16</inkml:trace>
  <inkml:trace contextRef="#ctx0" brushRef="#br0" timeOffset="46334.53">10390 9845 431 0,'0'0'298'15,"0"0"-9"-15,0 0-36 16,0 0-15-16,0-1-27 15,2 0-16-15,-1 0-47 16,0-3-23-16,4-10-42 16,-3 4-17-16,-14-27-28 15,-10 35-11-15,-5 2-17 16,1 7-7-16,1 5-8 16,1 2-3-16,7 9 0 15,3 2 1-15,9 5 3 16,4 2 1-16,6-3 0 15,7-3 0-15,3-5 2 16,4-2 1-16,5-8 0 16,0-4 0-16,4-7-40 15,4-4-63-15,-1-9-207 16,2-5 198-16</inkml:trace>
  <inkml:trace contextRef="#ctx0" brushRef="#br0" timeOffset="46538.86">10574 9676 810 0,'-9'15'478'0,"3"-5"-17"15,3 13-240-15,-2 4 13 0,-4 7-83 16,4 4-43-16,-1 2-53 16,6-3-16-16,2-6-23 15,5-6-8-15,4-8-23 16,-4-4-44-16,13 0-113 15,-5-3-70-15,4 0-359 16,3-1 388-16</inkml:trace>
  <inkml:trace contextRef="#ctx0" brushRef="#br0" timeOffset="46911.78">10803 9898 777 0,'14'-18'388'0,"-7"7"-90"15,-5-2-52-15,-2 0-41 0,-7 0-42 16,-4 4-69-16,-1-4-19 16,-5 11-20-16,-1 3-10 15,-3 4-8-15,1 12-3 16,4 4-5-16,3 1-3 16,5 5-11-16,5-3-4 15,6-5-6-15,4-4-1 16,4-6 0-16,3-4-1 15,0-5 3-15,2-3-1 0,1-10 0 16,-2-3 0 0,2 1-1-16,-4-2 2 0,-4 6 2 15,-5 3-1-15,-3 6-2 16,0 2-3-16,0 5-3 16,-1-5 0-16,0 0 1 15,3 11 1-15,4 8 1 16,14 25-1-16,-15-31-1 15,2-5 0-15,4-3-59 16,-5-2-74-16,11-4 85 16</inkml:trace>
  <inkml:trace contextRef="#ctx0" brushRef="#br0" timeOffset="47324.25">11051 9853 1092 0,'-4'0'573'0,"-2"4"-220"16,2 6-91-16,-2 3-18 16,-1 6-114-16,1-2-38 15,3 3-33-15,3 0-24 16,9-5-25-16,-2-1-4 16,2-3-4-16,4-1-1 15,-1-3-2-15,3-3-1 0,1-6-3 16,-4-6 0-16,1-3-11 15,-4-4-1-15,-3-1-1 16,0-3 2-16,-2 1 12 16,-3 1 3-16,1 5 2 15,0 4 1-15,-2 5-2 16,-2 4-1-16,-1 8-4 16,-2 4-2-16,0 7 3 15,1 2-1-15,4-2-1 16,1-4-1-16,7-6-92 15,3-2-57-15,2-7-126 16,3-1-102-16,2-4 249 16</inkml:trace>
  <inkml:trace contextRef="#ctx0" brushRef="#br0" timeOffset="47806.46">11296 9855 899 0,'-1'-15'451'0,"-5"3"-131"0,-2 6-20 15,-1 7-63-15,0 5-32 16,-1 4-55-16,0 0-27 16,3 0-48-16,4 4-19 15,3 2-30-15,2-2-9 0,2 2-8 16,0-1-1-16,1-1-2 16,0 3 0-16,0-4-1 15,-1 0-1-15,0-4 0 16,-2-2 0-16,-2-3 0 15,0-3 0-15,0-2 0 16,-1-1-2-16,1 1-2 16,0 0-3-16,0 0-3 15,0 0 0-15,0 0-1 16,0 0 0-16,5-2 3 16,12-4 0-16,33-8 2 15,-25 8 2-15,0-7 1 16,-4-5 1-16,-3-3 2 15,-9-1 2-15,-3 5 3 16,-3 0 3-16,-5 6 0 0,0 3-1 16,-4 5-5-1,1 4-4-15,-4 4-4 0,0 6-2 16,3 7 1-16,5 2 2 16,1 6 1-16,1-4 0 15,4 0 1-15,-3-2 0 16,6-5-2-16,3-2-1 0,-2-5-35 15,3-2-53 1,-1-2-135-16,6 0-88 0,9 1 184 16</inkml:trace>
  <inkml:trace contextRef="#ctx0" brushRef="#br0" timeOffset="48063.48">11659 9712 1366 0,'-6'-6'595'0,"5"4"-321"15,-2 2-23-15,1 4-54 16,0-4-66-16,1 0-62 16,-1 20-14-16,-4 36-14 15,0-23-7-15,1 1-18 16,1 0-3-16,1-4-7 0,3-1-1 15,0-9-4-15,3-4-26 16,3-10-82-16,-2-1-61 16,2-5-124-16,-1 0 171 15</inkml:trace>
  <inkml:trace contextRef="#ctx0" brushRef="#br0" timeOffset="52032.23">5513 9852 500 0,'4'-67'318'0,"-17"55"-49"16,5 3-36-16,-7-1-23 15,1 2-61-15,6 2-26 16,-9 2-32-16,1-2-10 15,-13 1-18-15,-10 2-9 0,-1 1-16 16,1 2-8-16,-5 14-10 16,0-9-4-16,-3 11-8 15,2 4-2-15,7-2-1 16,0 7 0-16,0-9 3 16,2 7 1-16,-6-3 2 15,6 2 1-15,9 6-4 16,-2-5-2-16,10 6-4 15,2 0-2-15,9 3-1 16,1 3-1-16,4-2 0 16,-1 3 2-16,3-5-1 15,-1 2 2-15,-2-4 1 16,-2-1 0-16,-5 3 1 16,-4 2 0-16,0 7 0 15,-4-1 1-15,-1 0 1 0,2-1 5 16,-5-8 8-1,2 4 2-15,-5-2 3 0,-2-4-3 16,-1 5-5-16,-9-7-2 16,-3-1-1-16,-7 1-1 15,-8-2-1-15,3 1-2 16,0 2-4-16,3 0 1 16,2-5-2-16,1 0 0 0,9-7-1 15,2-3-1-15,9-3-1 16,9-3-2-16,9-5-4 15,4-1-5-15,6-1-10 16,-4-3 0-16,3 3 4 16,0 0 5-16,0 1 13 15,15 1 4-15,-7 0 4 16,27 15 0-16,-29-2 5 16,-2 2-1-16,0 7 1 15,-2 7-1-15,-2 6-4 16,-2-1-1-16,-12 4-4 15,4 2 0-15,-4-1-2 16,2 5 0-16,0 4 2 16,-14 3 0-16,-6 9-1 15,-2 2 0-15,1-2-1 16,6-8-1-16,10-11 1 0,5-8-1 16,7-12-2-16,4 1-1 15,3-8-3-15,2-2-1 16,1-3 0-16,2-2-16 15,-1-2-75-15,1-2-66 16,5-1 96-16</inkml:trace>
  <inkml:trace contextRef="#ctx0" brushRef="#br0" timeOffset="52720.75">3542 10475 603 0,'-14'-5'334'0,"4"-4"-57"16,10 0-27-16,-8-2-44 16,6-2-35-16,-6 2-46 15,-6-1-21-15,-1 3-32 16,-6 4-13-16,-5 5-26 16,-5 6-10-16,0 9-17 15,1 3-6-15,8 6-11 16,7 1-7-16,9 6-2 15,7 3 1-15,10 2 7 0,3-1 5 16,10-8 0-16,6-4 2 16,3-14-57-16,4-5-51 15,0-16-201-15,4-12 193 16</inkml:trace>
  <inkml:trace contextRef="#ctx0" brushRef="#br0" timeOffset="52906.77">3693 10192 1015 0,'-9'9'424'0,"2"14"-236"15,-2 8-51-15,5 10-25 16,1 1-31-16,6 3-36 16,3 0-19-16,4-9-17 15,1-2-4-15,2-7-10 16,-1-7-38-16,1-3-136 15,1-6 121-15</inkml:trace>
  <inkml:trace contextRef="#ctx0" brushRef="#br0" timeOffset="53298.38">3941 10455 994 0,'2'-8'453'15,"-7"-4"-227"-15,-3-1-16 16,-6-1-78-16,6 0-34 16,-3 3-38-16,0 5-18 15,-6 9-24-15,2 5-11 0,-2 11-7 16,2 5 1-16,8 9 5 16,3 2 2-16,7-1 1 15,2-8-3-15,8-11 0 16,1-4-1-16,4-10 2 15,-2-2 1-15,1-7 0 16,-6-5 1-16,3-5 0 16,2 3-1-16,-7 0 1 15,-3 3-1-15,-10 5 0 16,4 3-1-16,-4 4 0 16,5 2 3-16,-1-2 5 15,0 0 1-15,0 0 0 16,1 9-5-16,0-2-8 15,0-2-2-15,-1-5-35 16,3 2-42-16,9 1-136 16,-3-4-230-16,35-22 286 0</inkml:trace>
  <inkml:trace contextRef="#ctx0" brushRef="#br0" timeOffset="53616.83">4105 10384 907 0,'-6'4'432'15,"1"14"-147"-15,2 3-47 16,1 4-47-16,1 1-34 16,4-2-59-16,3-4-24 0,2-9-33 15,1-5-14-15,3-6-17 16,-3-1-2-16,5-7 1 16,-3-3-17-16,-2-8-21 15,1 0-3-15,-2 2-3 16,-1-1 15-16,-3 8 20 15,-2 3 3-15,-2 4 3 16,-1 3-2-16,-3 3-1 16,3-3 1-16,-1 0 0 15,0 7 0-15,-2 12-2 16,-3 25-2-16,11-32-13 16,3-2-42-16,3-10-111 15,2 0-79-15,1-8 138 16</inkml:trace>
  <inkml:trace contextRef="#ctx0" brushRef="#br0" timeOffset="54101.38">4356 10366 985 0,'-4'-16'477'16,"-2"5"-181"-16,-3-2-9 15,1 9-95-15,2 4-43 16,-2 3-74-16,4 6-23 0,3 4-34 15,1-1-8-15,4 3-7 16,4 2-2 0,0-3 2-16,0-1-1 0,-2-3 1 15,-2 0 1-15,-2-4 1 16,-2 1 1-16,-2-4 1 16,0 0 0-16,1-3 0 15,0 0 2-15,-1 0-3 16,1 0-2-16,0 0-7 15,1 0-4-15,0 0 0 16,0 0 0-16,0-1 3 16,10-1 2-16,16-5 0 15,23-12 1-15,-26 2 1 16,-2-2 0-16,-4 0 3 0,1 3 1 16,-10 1 2-16,-2 2 5 15,-13 2 3-15,0 6-2 16,3 6-9-16,-2 5-3 15,-1 12-2-15,-6 1 2 16,4 5 6-16,1 0 2 16,8-3-4-16,12-2-2 15,-2-6-2-15,3-4-13 16,3-9-102-16,7-4 82 16</inkml:trace>
  <inkml:trace contextRef="#ctx0" brushRef="#br0" timeOffset="55303.21">4590 9811 764 0,'-2'-12'385'16,"2"5"-167"-16,0 0-10 15,2 7-28-15,-1 2-59 16,-1-2-14-16,0 0-11 16,3 20 4-16,5 43-7 15,-7-24-12-15,-1-5-31 16,1-1-13-16,-1-9-16 15,0-5-4-15,1-4-8 16,-1-6 2-16,6-1-79 16,-2-2-64-16,3-3 82 15</inkml:trace>
  <inkml:trace contextRef="#ctx0" brushRef="#br0" timeOffset="57426.39">19459 10019 501 0,'-2'-5'308'0,"2"2"-65"16,1-2-37-16,-1 4-20 15,0 0-28-15,0 0-4 16,0 0-2-16,0-7-7 16,-1-3-27-16,-3 0-16 15,-13-25-42-15,9 31-16 0,-7 1-23 16,6 1-7-16,-7 1-5 16,-2-2-2-16,1 0-3 15,-5-1 0-15,4 1-3 16,-3 4 1-16,5 0-1 15,3 3-1-15,2-1 0 16,1 1-1-16,0 2 1 16,-2-3 0-16,0 4 0 15,1 1 1-15,-2 1 0 16,3-2 1-16,1 0 1 16,-3-1 1-16,1 2-1 15,-1-1-1-15,-3 1-1 16,2-1 0-16,0 1-1 15,0 1 0-15,2 0-1 16,1 2-1-16,0 1 4 0,1-1 2 16,-3 3 3-16,0 1 1 15,0 1-2-15,-1 0-1 16,2 4-2-16,-3 1-2 16,2 2 0-16,0 0-1 15,-4-2 0-15,7-6 0 16,1 0 1-16,-13 15-1 15,-1 2 1-15,1 0 1 16,-1-6-1-16,-1-2 2 16,0 3-2-16,1-1 0 0,2 2-1 15,0 3 0-15,-3-1 1 16,-1 3 0-16,-6 0 1 16,1-1-1-16,-2 0 1 15,-4 1 0-15,3 2 0 16,-2-2 0-16,1 3-1 15,-4 1 1-15,-10-2 0 16,-2 2 1-16,-7-2 1 16,8-1-1-16,5-2-1 15,-1 1 0-15,5-3 0 16,2 0-1-16,-2-6 0 16,10 2-1-16,4 2 0 15,-6-8-1-15,10 0-1 16,-1-5 0-16,8-10 0 15,9 0 1-15,0-2 2 0,1-2 1 16,4 1 2-16,0-1-1 16,0-1-3-16,0 0 0 15,0 0-3-15,0 0-1 16,0 0 3-16,5-3 1 16,1 0 0-16,8-4 3 15,27-5-1-15,-31 15 0 16,6 6-1-16,-11 3 0 0,0 3 1 15,-1 6 1-15,-1 4 0 16,-2 3 0-16,-5 3-2 16,0 4 1-16,-6 6-2 15,-1 9 0-15,-8 12 0 16,-8 2 0-16,-7 6-1 16,0 2-1-16,1-3 2 15,5-1-1-15,5-7 1 16,0-8 0-16,7-15 0 15,4-4-6-15,7-17-35 16,4-5-31-16,1-11-95 16,6-6-52-16,9-3 133 15</inkml:trace>
  <inkml:trace contextRef="#ctx0" brushRef="#br0" timeOffset="58112.26">16842 10601 730 0,'3'-1'349'15,"-3"0"-82"-15,0-1-58 0,1-3-34 16,-2-2-35-16,0 6-88 16,-16-7-23-16,-37 8-26 15,29 16-5-15,8 9-5 16,2-2 1-16,7 5 1 15,6 3 2-15,3-4 1 16,6 4 0-16,6-7 1 16,3-2 1-16,4-2 0 15,1-7 2-15,7-7-11 16,5-6-54-16,-2-12-250 16,0-10 216-16</inkml:trace>
  <inkml:trace contextRef="#ctx0" brushRef="#br0" timeOffset="58278.49">17032 10536 952 0,'-1'1'413'0,"-2"9"-225"0,-6 8-28 16,2 11-35-16,1 1-36 16,-3 7-34-16,8-3-10 15,1-5-17-15,4 2-7 16,1-6-11-16,5 2 0 15,-2-3-79-15,0-4-67 0,12 1 84 16</inkml:trace>
  <inkml:trace contextRef="#ctx0" brushRef="#br0" timeOffset="58685.68">17244 10709 978 0,'8'-15'498'15,"-2"-2"-198"-15,-3 4-60 16,-4 1-26-16,-7-3-96 16,0 2-39-16,-3 1-44 15,1 4-15-15,-3 8-20 16,3 3-9-16,-4 12-10 16,2 3-2-16,2 5 2 15,-1 7 3-15,8-4 6 16,3-2 4-16,5-5 4 15,2-8 2-15,-1-7 3 0,3-2 2 16,0-6 3-16,2-3 0 16,1-2 0-16,-1 1-1 15,0-4-2-15,-3 4-1 16,-1 1-3-16,-4 3 4 16,-3 6 7-16,1 3 3 0,-1-5 3 15,0 0-5-15,0 8-6 16,0 6-3-16,7 24-3 15,-1-28-1-15,2-5-24 16,1-2-52-16,2-1-137 16,-2-5 136-16</inkml:trace>
  <inkml:trace contextRef="#ctx0" brushRef="#br0" timeOffset="59038.16">17413 10699 968 0,'0'8'508'16,"0"3"-197"-16,-2 2-73 16,1 1-18-16,1 0-111 15,3 0-35-15,1-3-37 0,-2-3-14 16,4 1-15 0,1-2-2-16,0-3-4 0,6 0-2 15,-1-4-4-15,-3-5-7 16,3-1-3-16,-1-4 1 15,-6-3 7-15,1 0 8 16,-6-1 6-16,-3 2 1 16,1 4-2-16,2 2-2 15,-1 1 1-15,-3 5 4 0,1 6 3 16,-2-1 0-16,6 11-1 16,-2-1-4-16,2 3-5 15,6 2 0-15,-4-4-2 16,11-2-1-16,-4-4-2 15,-2-3-50-15,4-3-131 16,3-4-90-16,7-2 148 16</inkml:trace>
  <inkml:trace contextRef="#ctx0" brushRef="#br0" timeOffset="59535.06">17692 10676 976 0,'-10'-6'501'15,"1"2"-195"-15,2 2-56 16,3 2-33-16,1 5-97 16,2-3-39-16,1-2-49 0,0 0-10 15,1 12-12 1,2 4-3-16,11 27-2 0,-7-30 0 16,-1 4-1-16,-2-2 0 15,-4-1 1-15,0 0 0 16,-7-5 6-16,2-1 3 0,-2-3 3 15,-2-1-1 1,4-1-5-16,0-3-4 0,2 0-12 16,3-1-5-16,0 0-4 15,0 1-1-15,0 0 8 16,12 0 3-16,6-1 2 16,29-1 0-16,-26-3 2 15,0-2 0-15,-1-1 2 16,-2-1 0-16,-6-2 5 15,-2-1 2-15,-9-1 3 16,-5-3 1-16,-4 5-2 16,-7 0-3-16,4 10-4 15,2 1 0-15,-1 5 5 16,3 7 3-16,4 2 2 16,1 5-1-16,5 1-7 15,-1-2-1-15,8 2-4 0,1-4-1 16,5-4-15-1,1-2-47-15,5-7-130 0,5-3-407 16,3 1 397-16</inkml:trace>
  <inkml:trace contextRef="#ctx0" brushRef="#br0" timeOffset="60043.7">18038 10638 1352 0,'-5'-2'622'16,"3"-2"-320"-16,2 2-116 15,0 1-15-15,0 0-102 16,0 0-29-16,9-6-20 16,13 3-4-16,25-36-7 15,-26 30-2-15,-7 2 0 16,-4 3-2-16,-3 2-4 15,-5 2 1-15,-4 11 0 16,0 1-1-16,-4 5 2 16,0 4-1-16,3-4-2 15,2 1 1-15,1 2 0 16,-1 0 1-16,-2-1 0 16,-1 3-1-16,-1-6 2 0,-2 1-1 15,-2-2 1-15,2-2 0 16,-6-4-1-16,4-1 0 15,-2 2 1-15,2-4 1 16,0 0 0-16,-1-3 2 16,5-2 0-16,-7 0 0 15,6 1 9-15,6 0 13 0,-3-1 12 16,3 0 2-16,0-1-1 16,0 0-10-16,15-1-9 15,28-7-2-15,-23 7-7 16,-2 1-1-16,-2 1-102 15,1 0-86-15,-1 1-607 16,-1 5 517-16</inkml:trace>
  <inkml:trace contextRef="#ctx0" brushRef="#br0" timeOffset="86748.25">3300 6366 493 0,'0'0'301'16,"0"0"-48"-16,0 0-55 15,0-1-16-15,0 1-22 16,0-1-8-16,0-1-15 16,0 1-8-16,-1 0-21 15,0 0-11-15,0 0-21 0,0 0-13 16,0 0-21-16,-1 0-8 16,1 0-18-16,0 0-5 15,0 1-11-15,1 0-1 16,0 1 1-16,5 18 0 15,14 38 2-15,-6-26 1 16,6-1-1-16,-4-4 1 16,3-3 0-16,-1-8 0 15,-2-3 2-15,1-2 1 16,-4-10 3-16,-6 1 5 0,0-6 11 16,2-5 4-16,2-11 1 15,4-4-5-15,-5-11-9 16,-3 3-5-16,4 4-4 15,-7 3-2-15,2 14 1 16,-2 0 1-16,-3 7 2 16,0 1 2-16,-1 2 1 15,1 1-2-15,0 1-4 16,-1-1-6-16,1 0-51 16,-1 1-52-16,0 0-105 15,1 0-59-15,0 0-130 16,0 0 243-16</inkml:trace>
  <inkml:trace contextRef="#ctx0" brushRef="#br0" timeOffset="87520.1">3691 6618 511 0,'-2'-5'364'15,"1"3"0"-15,0 1-108 16,-1 0-47-16,1 0-66 16,0 0-20-16,0 1-28 15,0 0-3-15,-3 14-13 16,0 10-13-16,3 25-20 16,6-30-11-16,-2-5-16 0,0-5-6 15,1-3-6-15,-2-2 6 16,0-4-87-16,0 0-63 15,-2-1 86-15</inkml:trace>
  <inkml:trace contextRef="#ctx0" brushRef="#br0" timeOffset="87715.01">3685 6494 1254 0,'-2'0'579'15,"2"1"-301"-15,0-1-76 16,0 0-64-16,0 0-83 16,0 0-27-16,0 0-21 15,0 0-24-15,0 0-145 16,0 0-112-16,10 3 159 16</inkml:trace>
  <inkml:trace contextRef="#ctx0" brushRef="#br0" timeOffset="89856.89">4534 6413 663 0,'-38'-16'354'0,"28"11"-81"16,0-1-15-16,2 2-67 15,2 3-23-15,2 3-58 16,0 6-24-16,6 17-45 15,-6 2-13-15,2 16-5 16,2-1-4-16,0-1-7 16,10 1-2-16,2-9-4 15,1 0-1-15,-3-13 0 16,-8-6-18-16,0-9-80 0,-4-6-55 16,1-11-254-16,-1-5 253 15</inkml:trace>
  <inkml:trace contextRef="#ctx0" brushRef="#br0" timeOffset="90100.06">4455 6409 739 0,'9'-3'372'16,"3"3"-135"-16,2 5-11 0,4 0-92 16,-1 2-24-16,2-1-39 15,1 3-11-15,-9 1-19 16,-2 1-8-16,-1 5-4 15,-6-4 4-15,-6 4 8 16,-2-2 2-16,-7-1 0 16,-2 3-3-16,2-4-9 15,-7-3-5-15,6-6-33 16,4-3-45-16,2-3-145 16,11-2-171-16,6 0 229 15</inkml:trace>
  <inkml:trace contextRef="#ctx0" brushRef="#br0" timeOffset="90416.77">4698 6419 813 0,'-6'12'398'0,"1"6"-130"0,0 2-35 16,0 2-55-16,1-4-36 15,4 2-64-15,2-6-22 16,4-4-33-16,0-4-7 15,4-6-4-15,2 3 0 0,5-3-1 16,0-3 1-16,2-2-2 16,-3-4 1-16,-3-4-2 15,-2 2 2-15,-5-1 7 16,-3-1 6-16,-7 0 8 16,-3 1 2-16,-6 1-3 15,-2 2-8-15,-2 6-12 16,0 0-41-16,4 1-87 15,4 0-55-15,5 6-171 16,6-3-69-16,5 6 261 16</inkml:trace>
  <inkml:trace contextRef="#ctx0" brushRef="#br0" timeOffset="90739.67">5033 6402 441 0,'8'-8'340'0,"-12"3"46"16,-10-3-34-16,5 5-109 0,-3 3-44 16,2 0-63-16,3 3-24 15,-2 2-32-15,2-1-17 16,7 3-29-16,-1 3-12 16,6 2-15-16,1 4-3 15,-3-1 0-15,7 3 1 0,-7-3 10 16,2 0 9-16,-1 2 16 15,-4-6 5-15,0 4 6 16,-2-2-4 0,-2-4-7-16,3 0-4 0,-2-4-9 15,-1-2-5-15,-2-4-31 16,-2 0-46-16,4-4-125 16,4-4-87-16,4-4 157 15</inkml:trace>
  <inkml:trace contextRef="#ctx0" brushRef="#br0" timeOffset="90972.46">5157 6272 730 0,'2'1'390'0,"3"10"-80"16,-3 4-16-16,-2 14-79 15,-2 5-41-15,-2 11-84 0,4-2-30 16,4-7-41-16,2-6-8 15,6-15-9-15,0 3 5 16,1-11-72-16,-2-1-55 16,-2-6-327-16,1-3 285 15</inkml:trace>
  <inkml:trace contextRef="#ctx0" brushRef="#br0" timeOffset="91101.33">5084 6392 1102 0,'-1'8'473'0,"5"-3"-262"16,4 1-21-16,6-1-73 15,2 1-36-15,2-2-50 16,2-2-12-16,0 1-57 16,-1-2-90-16,5-1 85 15</inkml:trace>
  <inkml:trace contextRef="#ctx0" brushRef="#br0" timeOffset="91260.2">5388 6480 765 0,'3'7'387'0,"0"2"-125"0,0 3-14 16,-3-2-104-16,0 2-38 16,0-7-52-16,-1 2-65 15,-5-11-163-15,7-4 126 16</inkml:trace>
  <inkml:trace contextRef="#ctx0" brushRef="#br0" timeOffset="91396.53">5323 6286 738 0,'8'3'410'0,"-4"1"-66"16,1 3-80-16,0 1-83 15,2 0-62-15,2 1-77 16,-2 0-23-16,1-2-150 15,0-1 98-15</inkml:trace>
  <inkml:trace contextRef="#ctx0" brushRef="#br0" timeOffset="91647.52">5449 6359 507 0,'37'38'352'16,"-32"-28"-31"-16,0 2-42 15,-3 1-44-15,3 2-64 0,-1-1-29 16,1 0-48-16,0-2-22 16,2-4-29-16,-1 0-10 15,5-1-13-15,0 1-3 16,1-4 0-16,-2-5 2 16,-1-9-1-16,2-5-1 15,-1-7-7-15,4-1 0 16,-5-1-74-16,0 0-62 0,-2 5-466 15,4 6 392-15</inkml:trace>
  <inkml:trace contextRef="#ctx0" brushRef="#br0" timeOffset="91971.46">5732 6519 944 0,'4'7'443'0,"4"-6"-204"15,0 0-18-15,0-9-88 16,0-11-49-16,0-6-52 16,-2 0-9-16,-6 4-4 15,-1-1 0-15,-9 10-2 16,-3 1-4-16,1 7-11 16,1 7-2-16,3 7 5 15,2 3 7-15,4 6 19 0,2-2 9 16,1 3 9-16,3 4-2 15,5-3-8 1,2-2-5-16,8-6-13 0,2-8-2 16,5 0-4-16,0-5-5 15,-1-1-46-15,1-8-65 16,-2 0 65-16</inkml:trace>
  <inkml:trace contextRef="#ctx0" brushRef="#br0" timeOffset="93349.61">5123 6472 425 0,'-29'3'293'15,"29"-7"-25"-15,0 4-37 16,0 0-27-16,0 0-54 15,-2 0-24-15,1 0-28 16,0 0-13-16,0 7-25 16,-2 10-12-16,-5 26-25 15,9-32-9-15,4-5-7 16,-3-5-17-16,4-1-104 16,-2-4-112-16,3-5 136 15</inkml:trace>
  <inkml:trace contextRef="#ctx0" brushRef="#br0" timeOffset="93533.97">5005 6266 966 0,'5'2'427'0,"-5"0"-245"0,4 2 5 15,-4-4-92-15,0 0-35 16,4 1-39-16,9 4-28 15,4 3-477-15,34 13 360 16</inkml:trace>
  <inkml:trace contextRef="#ctx0" brushRef="#br0" timeOffset="94996.28">3735 7213 489 0,'0'0'272'0,"0"0"-56"16,0-1-3 0,0 0-59-16,0 0-23 0,0 0-30 15,-1 0-7-15,0-4-5 16,-1 0-3-16,1 3-7 16,0-2-10-16,0 2-25 15,0 1-13-15,0 0-20 16,-11-2-6-16,-1 5-7 15,-29 25 0-15,31-3 2 16,2 5 0-16,6 5 0 16,3-1 0-16,10-3 0 15,3-1-1-15,7-10 1 16,1-7-1-16,3-5-1 16,0-7-1-16,2-7-45 15,4-2-57-15,3-9-204 16,-3-6 197-16</inkml:trace>
  <inkml:trace contextRef="#ctx0" brushRef="#br0" timeOffset="95583.23">3930 7259 564 0,'-1'6'352'0,"-1"1"-35"16,-1 7-100-16,10 3-26 16,-8-1-43-16,1 1-24 15,4-2-44-15,3-2-19 0,0-3-33 16,-1-2-9-16,4-5-9 15,-6-2-3-15,5-1-1 16,3-3-1-16,-6-6-7 16,2 4-16-16,-3-9-25 15,-5 1-6-15,-2 1-3 16,-9-4 15-16,1 4 23 16,2 1 7-16,-5-1 8 15,1 2 1-15,4 5 0 16,-1-2 2-16,9 6 0 15,4 1-8-15,-1 0-10 16,-3-1-4-16,0 0 0 16,3 0 13-16,14-1 14 15,25 4 4-15,-29 3 8 16,1 4 6-16,-6 4 13 16,7 3 8-16,-6 3 3 0,-4 1-5 15,-1-5-16-15,-4-2-7 16,2-6-12-16,-2-4-2 15,0-3-1-15,0-1 0 16,0 0 0-16,0 0-2 16,0 0-6-16,0 0-2 15,0-1-6-15,8-11 0 16,-7-5 1-16,41-23-1 16,-30 31 3-16,0 2 0 15,0 3 2-15,-2 4 3 0,-2 3 4 16,-2 4 2-16,-1 7 16 15,0 0 6-15,-3 1 1 16,-1 0 0-16,-1 1-14 16,0-3-6-16,-3-2-32 15,0-5-46-15,2-5-143 16,0-2-70-16,1 1 162 16</inkml:trace>
  <inkml:trace contextRef="#ctx0" brushRef="#br0" timeOffset="95930.28">4281 7243 539 0,'3'5'378'15,"3"3"-29"-15,-2 3-67 16,-2 1-49-16,-2 2-79 0,-1 6-35 16,-3-4-54-16,1 0-15 15,-2-4-26-15,2-8-7 16,1-1-7-16,2 1 0 15,0-6-6-15,0 1-2 16,0 0-6-16,2-5-3 16,7-14-2-16,19-25 1 0,-17 30 2 15,-1 3 1-15,0 6 0 16,-2 1 2 0,0 5 2-16,2 2 2 0,-5 5 13 15,1 5 6-15,-6-2 7 16,4 7 0-16,-1-2-7 15,-2-1-7-15,3-3-16 16,1-2-49-16,4-4-137 16,3-2 127-16</inkml:trace>
  <inkml:trace contextRef="#ctx0" brushRef="#br0" timeOffset="96223.71">4545 7338 817 0,'3'1'418'0,"-1"-1"-126"0,0-1 5 16,-2 0-110-16,0 0-38 15,1-7-76-15,3-11-16 16,8-28-19-16,-13 26-6 16,-1 4-3-16,-5 4-2 15,-4 5-9-15,0 5-10 16,-6 7-18-16,6 5-9 15,2 9-10-15,4 2 1 0,5 5 8 16,1 0 4-16,3-3 9 16,-1-5 2-1,13-3 0-15,-2-2-2 0,5-9-74 16,5-3-52-16,-2-6-173 16,5-4 180-16</inkml:trace>
  <inkml:trace contextRef="#ctx0" brushRef="#br0" timeOffset="96437.53">4748 7201 776 0,'-5'0'429'15,"1"4"-115"-15,-2 2-96 16,0 1-38-16,1 2-51 16,1 3-22-16,1 3-41 15,3 0-18-15,0-1-30 0,3-3-5 16,2 2-9-16,4-2-2 15,3 0-2-15,0 1 0 16,4-3-21-16,-4 0-26 16,2-6-89-16,1-4-68 15,3-11 124-15</inkml:trace>
  <inkml:trace contextRef="#ctx0" brushRef="#br0" timeOffset="96645.07">4956 7088 1069 0,'-4'-2'487'0,"1"19"-209"16,0 7-58-16,2 13-77 15,-4 4-43-15,3 7-64 16,6-2-14-16,3-6-15 16,6-9-1-16,5-9-65 15,-4-11-56-15,6-16-149 16,-4-6 154-16</inkml:trace>
  <inkml:trace contextRef="#ctx0" brushRef="#br0" timeOffset="96796.51">4869 7196 1146 0,'8'0'501'0,"-6"1"-263"0,6 2-61 16,4 1-73-16,0 1-40 15,8-1-40-15,3 1 8 16,10-5-144-16,2-3-344 16,18 0 317-16</inkml:trace>
  <inkml:trace contextRef="#ctx0" brushRef="#br0" timeOffset="97106.62">5664 7139 1113 0,'-36'-35'482'0,"33"37"-234"16,3 8-59-16,0 12-40 16,0 10-35-16,2 14-52 0,-1-4-22 15,5 0-25-15,2-13-6 16,6-10-60-16,4-2-61 16,-2-16-293-16,3-2 263 15</inkml:trace>
  <inkml:trace contextRef="#ctx0" brushRef="#br0" timeOffset="97476.97">5547 7225 1033 0,'-18'2'480'0,"17"-2"-227"16,1-1-69-16,2-1-71 15,-2 1-59-15,0 0-41 16,17-5-4-16,38-6-5 15,-26 12-1-15,0 1 0 16,-5 4 1-16,-5 4-2 16,-3 2 0-16,-8 3-1 15,1 3-1-15,-2 3 2 16,2 2-1-16,3-5 1 16,0-2-1-16,1-8 1 15,3 0 1-15,0-9 1 16,4-5-1-16,-2-7 2 15,-3-8 2-15,-3 0 4 0,-11-4 5 16,-1 4 7-16,-7 3 1 16,-10 6 0-16,1 3-3 15,-4 5-13-15,0 2-8 16,4 6-33-16,-2 2-53 16,4 5 56-16</inkml:trace>
  <inkml:trace contextRef="#ctx0" brushRef="#br0" timeOffset="98066.17">6356 7175 1035 0,'28'-2'477'16,"-34"-4"-214"-16,0 2-20 16,-3-3-86-16,1 1-31 15,-6-2-52-15,-2 0-17 16,0 2-22-16,-3 2-9 0,3 8-12 16,-2 3-5-16,4 10-11 15,0 0-5 1,6 7 0-16,2-1 0 0,8 0 1 15,3-1 1-15,8-4 3 16,3-4 2-16,3-7 0 16,4-3 1-16,4-11 0 15,0-4-1-15,-2-7 1 16,-3-7 0-16,-12 2 6 16,-7-1 4-16,-5 4 8 15,-6 2 3-15,-4 4 0 16,-1 3-4-16,-4 7-10 15,-5 3-8-15,5 4-14 16,0 2-2-16,7 5-89 16,5 3-65-16,5 3-110 0,4-1 148 15</inkml:trace>
  <inkml:trace contextRef="#ctx0" brushRef="#br0" timeOffset="98497.7">6618 7191 1132 0,'-10'-14'557'0,"-2"0"-250"0,-10 3-79 16,1 0-61-16,0 5-90 16,-1 6-30-16,5 6-34 15,-2 8-11-15,7 7-9 16,1 4-3-16,16 6 1 15,0-6 3-15,4-3 3 16,3-5 1-16,1-9 2 16,5 0 1-16,0-9-1 15,-1-8-1-15,-6-12-4 16,-1-7-1-16,3-9 0 16,-3 0 2-16,-2-1 4 15,-4 1 1-15,-1 5 3 16,-3 5 1-16,0 8 3 15,-1 6 2-15,-2 7-5 16,0 5-1-16,1 15-4 0,0 6 0 16,0 13 1-16,2 3 2 15,1 1-2-15,5 2 1 16,7-8-3-16,4-3-2 16,2-11-64-16,3-6-52 15,-1-7-130-15,-1-4-126 16,2-7 240-16</inkml:trace>
  <inkml:trace contextRef="#ctx0" brushRef="#br0" timeOffset="98911.06">6906 7147 937 0,'-1'-13'477'0,"-3"3"-142"16,-7 0-30-16,-8 3-80 15,-4 5-46-15,-8 1-73 16,4 5-26-16,7 6-40 15,2 5-16-15,13 8-17 16,5 0-7-16,6 3-4 16,9-3 1-16,5-3 2 15,5-4 0-15,2-12-5 16,-1-3-3-16,-3-11-16 16,-4-6-23-16,-5-8-30 0,-7-6-6 15,-4-4 9-15,1 3 22 16,-6 0 34-16,4 1 9 15,0 4 10-15,-7 4 2 16,7 12 12-16,-1 5 5 16,-3 8 11-16,2 6 6 15,0 10 2-15,-4 8 1 16,4 8-8-16,0 3-6 16,1 1-10-16,6-4-5 0,0-4-6 15,4-3 0-15,-1-10 1 16,3-3-43-16,6-8-116 15,-3-6-31-15,8-9 88 16</inkml:trace>
  <inkml:trace contextRef="#ctx0" brushRef="#br0" timeOffset="99675.75">3349 8206 985 0,'-2'0'452'15,"2"3"-264"-15,-1 10-17 0,3 2-34 16,6 11-59-16,2 7-11 16,5-7-23-16,-2-1-8 15,6-5-17-15,-4-10-3 16,6-2 1-16,0-3 4 16,-8-8 8-16,8 0 2 15,-9-9-1-15,4-7-6 16,4-1-9-16,-5-4-3 0,-3 6-35 15,-1 3-57 1,-3 3-301-16,4 8 258 0</inkml:trace>
  <inkml:trace contextRef="#ctx0" brushRef="#br0" timeOffset="99846.7">3754 8396 709 0,'5'15'449'15,"-2"-7"-69"-15,0-4-80 16,1 9-41-16,-3-3-98 16,-1 1-42-16,0 0-66 15,2-6-25-15,-2-6-51 16,2-1-57-16,-2 1-170 16,0 0 159-16</inkml:trace>
  <inkml:trace contextRef="#ctx0" brushRef="#br0" timeOffset="100042.44">3734 8289 1098 0,'-1'0'508'16,"2"3"-232"-16,-1-1-24 16,0-2-104-16,0 0-33 0,0 0-48 15,0 0-13-15,0 0-21 16,0 0-8-1,0 0 0-15,0 0-64 0,0 0-162 16,0 0 76-16,5 3 21 16</inkml:trace>
  <inkml:trace contextRef="#ctx0" brushRef="#br0" timeOffset="101205.14">3535 8052 725 0,'-62'-30'421'0,"45"27"-103"0,-1-2-38 16,10 3-36-1,-3 0-44-15,5 1-22 0,4 1-42 16,-2-1-26-16,4 0-55 16,0 0-20-16,0 1-30 15,18 1-2-15,32 7 1 16,-27-5 1-16,6-3 1 16,1-2 0-16,6-2 1 15,1 0 1-15,-3 1 0 16,-5 1 1-16,-10-3 2 15,-5 5 1-15,-7 0 8 16,-5-2 6-16,-9 2-17 16,-3-3-47-16,-4 3-138 15,0 0 479-15,9 14-278 16</inkml:trace>
  <inkml:trace contextRef="#ctx0" brushRef="#br0" timeOffset="102505.82">4599 8178 270 0,'-4'0'207'16,"1"0"15"-16,0-1-83 15,-1 0-27-15,3-1-27 16,0 1-6-16,0 0-2 16,0 0 0-16,0 0-12 15,0 0-6-15,0 0-15 16,0 0-5-16,0 0-3 15,0 0-2-15,-1 0 9 16,1-1 9-16,0 1 14 16,0 0 5-16,0 0-5 15,0 0-10-15,0 0-22 0,0 0-9 16,0 0-17-16,0 0-7 16,-1 0-42-16,1-1-50 15,0 1-95-15,1 0-302 16,0 0 328-16</inkml:trace>
  <inkml:trace contextRef="#ctx0" brushRef="#br0" timeOffset="103763.55">3968 8731 490 0,'22'1'302'0,"-25"-11"10"16,3 1-79-16,4-3-22 15,-12 0-29-15,2 1-37 16,-1 1-19-16,-5 4-34 15,7 3-18-15,-1 6-35 16,-7 3-18-16,2 7-22 16,2 6-5-16,2 11-6 0,2-1 2 15,9 3 3-15,10 0 0 16,-1-10 3 0,3-1 0-16,7-6 3 0,-11-11-3 15,7 0-39-15,4-5-60 16,-1-12-232-16,6-1 218 15</inkml:trace>
  <inkml:trace contextRef="#ctx0" brushRef="#br0" timeOffset="104375.59">4171 8692 800 0,'-2'13'372'0,"2"7"-169"15,0 6 13-15,3 2-70 16,1-4-34-16,4-5-55 15,-1-9-19-15,3-8-22 16,2 2-4-16,0-7-8 16,1-2-2-16,1-1-2 15,-5-5-12-15,-3 2-9 16,-5-5-2-16,-4 6 1 16,-6 2 11-16,-4-1 11 15,-1 5 4-15,-1-1 0 16,0-3-1-16,4 4-1 15,2 1-1-15,4-3 4 16,2 2 0-16,5 1-5 0,-2 0 0 16,0 0-9-16,1 1-1 15,15 0 4-15,32 0 5 16,-27-1 10-16,3-2 5 16,-1 3 12-16,2 3 2 15,-3 1 0-15,-4 4 0 16,-5 4-5-16,-6-3-1 15,-4 2 0-15,1 2 3 0,-2-4 2 16,-2-1-1 0,-1-3-6-16,-2-5-6 0,3-2-6 15,0 0-5-15,0 1-5 16,0 0-3-16,2-8-6 16,6-5 1-16,18-32 2 15,-10 34 1-15,-8 0 3 16,-2 5 1-16,6 4 3 15,-6 3 2-15,1 7 17 16,-4-1 10-16,-3 5 19 16,1 1 8-16,-2 3-6 15,9 5-7-15,-4-7-19 16,-2-4-9-16,4-5-9 16,-7-4-45-16,7-7-128 15,-1 1-72-15,-2-7 128 0</inkml:trace>
  <inkml:trace contextRef="#ctx0" brushRef="#br0" timeOffset="104691.63">4605 8687 662 0,'1'6'368'16,"4"3"-64"-16,0 4-3 16,-3-4-57-16,-2 2-29 15,0 4-62-15,-2-1-22 0,0-1-51 16,-2-2-24-16,1-8-27 15,2-3-9-15,-2-1-12 16,3 1-8-16,0-1-13 16,0 0-12-16,0-1-16 15,0 1 0-15,3-4 10 16,1-9 8-16,31-20 17 16,-28 27 4-16,0 4 1 15,-1 3 1-15,1 4 4 16,-3 3 2-16,0 2 6 15,-3 2 4-15,1 4 0 16,-1-2-2-16,2 3-6 16,1-2-1-16,-1-11-136 15,1-4-87-15,2 1 130 16</inkml:trace>
  <inkml:trace contextRef="#ctx0" brushRef="#br0" timeOffset="104991.29">4776 8814 712 0,'36'-8'379'16,"-27"-3"-80"-16,0-2-31 16,3 1-76-16,2 1-31 15,1-4-57-15,-6-3-25 0,-2 1-23 16,-5 1-3-16,-7 9-1 16,1 3-3-16,-9 4-11 15,-4 0-6-15,1 6-12 16,2 1 0-16,3 0 0 15,3 3-1-15,5 3-8 16,2 0-5-16,2 2-4 16,4 0 0-16,4-4 0 15,1 0 0-15,5-5-1 16,-2 0 0-16,3-3 1 16,-1 0-36-16,-1-3-122 15,2-3-80-15,-1 0 129 16</inkml:trace>
  <inkml:trace contextRef="#ctx0" brushRef="#br0" timeOffset="105446.24">5042 8650 837 0,'-12'1'430'15,"11"-1"-128"-15,2 1-67 16,2 0-96-16,-3-1-53 15,0 0-65-15,-1 0-16 16,0 0-10-16,1 0-1 0,0 0 1 16,0 0 3-16,0 2 3 15,0-1 4-15,0 1 5 16,0-1 1-16,0-1 1 16,0 0-1-16,0 0 0 15,0 0 2-15,0 0 9 16,0 0 6-16,0 0 12 15,-1-1 8-15,0 0 6 16,0 0 2-16,1 0-2 16,0-11-4-16,0 1-5 15,1-27-4-15,-1 33-4 16,3 3-4-16,-3 2-11 16,-1 0-6-16,1 0-13 15,-1 16-3-15,2 39-4 16,-1-25 0-16,6 2 1 15,2-3 0-15,7-6-1 16,3-3 4-16,3-13-97 0,4-7-56 16,1-8-154-16,1-4 167 15</inkml:trace>
  <inkml:trace contextRef="#ctx0" brushRef="#br0" timeOffset="105825.7">5222 8524 1104 0,'-8'-21'502'0,"6"36"-265"16,1 13-66-16,1 10-32 15,0 10-74-15,2 1-23 16,6-7-28-16,4-9-6 16,5-12-8-16,3-8-32 15,5-6-113-15,-5-10-84 0,2-13 129 16</inkml:trace>
  <inkml:trace contextRef="#ctx0" brushRef="#br0" timeOffset="106009.03">5184 8604 1064 0,'-8'-5'566'16,"1"3"-188"-16,6 1-122 15,1 1-51-15,0 0-122 16,0 0-44-16,0 0-29 16,16 3-51-16,36 7-78 15,-23-9 79-15</inkml:trace>
  <inkml:trace contextRef="#ctx0" brushRef="#br0" timeOffset="106320.32">5837 8414 1247 0,'-1'0'526'0,"-1"4"-325"15,2 9-19-15,-1 12-93 16,1 4-32-16,1 13-40 15,1-5-3-15,7-4-6 16,6-2-3-16,1-12-20 16,-4-7-44-16,-2-8-122 15,9-5-88-15,-16-12 156 16</inkml:trace>
  <inkml:trace contextRef="#ctx0" brushRef="#br0" timeOffset="106675.23">5715 8535 986 0,'-2'-5'434'16,"6"5"-190"-16,2 0-81 15,7 1-31-15,4-1-34 16,3-2-46-16,6 0-13 16,4-1-9-16,3 1-9 15,-5 2-10-15,0 3-3 16,-9 6-3-16,-3 4 1 15,-4 4 1-15,-2 1 1 0,-4 1-2 16,-1-2 0-16,1-12-2 31,-2-1 0-31,-1-1 0 0,9 5 0 0,6-13 2 16,-1-4 3-16,-6-7 7 16,-1 1 6-16,-7 0 11 15,-6 2 4-15,-6 0 1 16,-1 3-4-16,-8 0-12 15,-1 3-10-15,4 5-52 16,-6 1-44-16,9 5-131 16,3 7 131-16</inkml:trace>
  <inkml:trace contextRef="#ctx0" brushRef="#br0" timeOffset="107246.13">6423 8585 737 0,'11'3'368'0,"-7"-3"-86"16,8 0-50-16,-3-3-30 16,-5-9-47-16,10-6-76 15,4-5-23-15,-8-5-24 16,8 2-6-16,-15 5 3 0,-2 5 5 16,-8 3 11-16,2 3 2 15,-4 6-5-15,-2 3-9 16,2 4-12-16,-4 4-6 15,8 5-7-15,0-2-2 16,5 11-6-16,1 2 0 16,5-1-1-16,1 2 1 15,1-4 2-15,10-2 0 0,-6-5 0 16,1-2-1-16,5-7 3 16,-3-1-46-16,4-8-119 15,0-5-96-15,3-7 141 16</inkml:trace>
  <inkml:trace contextRef="#ctx0" brushRef="#br0" timeOffset="107472.49">6684 8421 770 0,'-2'0'408'0,"2"12"-67"16,0 8-64-16,-1-5-36 15,1 2-36-15,0 0-66 16,3-3-29-16,4-4-41 15,0-4-18-15,1-3-15 16,1-3-1-16,-1-1-7 16,1-2-3-16,-2-4-11 0,2-2-5 15,2-3-7-15,-1-5-19 16,2-1-92-16,2 0-68 16,-2-1 102-16</inkml:trace>
  <inkml:trace contextRef="#ctx0" brushRef="#br0" timeOffset="108066.8">6884 8507 1068 0,'10'5'493'0,"-3"-5"-221"0,7 0 11 0,-9-4-99 15,7-5-45-15,-10-8-79 16,0-3-21-16,3-1-20 15,-10 0-1-15,1 6-1 16,-7 5 1-16,-3 3-3 16,-3 5-5-16,-4 2-13 15,4 1-7-15,3 12-2 16,-1 0 3-16,12 5 7 16,3 2 2-16,3-3 1 15,8 3 0-15,4-4 0 16,0-2 0-16,1-4-2 15,6-1-4-15,-7-10-28 0,-5-7-43 16,3-3-89-16,3-2-50 16,-2 1-64-16,0 1 14 15,1 2 86-15,-12 3 54 16,-2 2 102-16,-2 3 43 16,0 4 53-16,0-3 27 15,1 0 49-15,0 0 11 16,0 0 12-16,0 1-6 0,1 2-43 15,0-1-25-15,-1-2-50 16,0 0-19-16,0 0-15 16,0 0-7-16,0-1-14 15,4-3-8-15,7-4-6 16,-1-2-1-16,34-16 8 16,-28 29 6-16,-6 3 8 15,0 6 5-15,-3-1 15 16,0 4 6-16,-1 0 1 15,0-2 0-15,0-1-11 16,-2-2-26-16,1-4-62 16,-1-1 50-16</inkml:trace>
  <inkml:trace contextRef="#ctx0" brushRef="#br0" timeOffset="115574.21">6253 10031 246 0,'0'0'183'0,"0"0"27"0,0 0-29 15,0 0-37 1,0 0-4-16,0 0 1 0,0 0 5 16,0 0 5-16,0 0-1 15,0 0-7-15,0 0-9 16,0 0-25-16,0-1-14 15,0 0-23-15,0 0-8 16,0 0-13-16,0 0-1 16,0 0-2-16,0 0 2 15,0 0 4-15,-1 0 1 0,0-1-4 16,0 1-5-16,0 0-8 16,0 0-5-16,-7-3-8 15,-1-1-6-15,0 2-6 16,-26-14-3-16,25 15-4 15,1 2 0-15,-1-2-1 16,-2 2 0-16,1-2-2 16,3 1 0-16,-1 0-1 15,4 2-1-15,-3 2 0 16,-1 1-1-16,3 0-1 16,-3-2 0-16,1 3 1 15,1-2 0-15,-4 3 0 16,1 1 1-16,0 0 0 15,-1-1 0-15,6 0-1 16,1 0-1-16,-2-1-1 16,5 1-1-16,-5 2 2 0,-2-4-1 15,6 2 1-15,-3 1 1 16,1 0 0-16,-3 1 0 16,-3 1 0-16,4-2 0 15,1 4-2-15,4 0 0 16,-1-1 0-16,2 0 1 15,-4-6-1-15,1 2 0 0,1 2 0 16,-1 3 1-16,1 2 1 16,0-1 0-16,0 1-1 15,-3-3-1-15,4 2 1 16,-4-1-1-16,4 0 1 16,0 0 0-16,-3-2 1 15,4 2-1-15,-7-1 1 16,7 2 1-16,-1-1-1 15,-4-1 0-15,4-1 0 16,-3 0 0-16,4-1 0 16,5 1 0-16,4-2-2 15,-8 3 1-15,3 0 0 16,-3 0 0-16,0 0 1 16,8 0 0-16,-4 0 0 15,1 1 0-15,4 0-1 16,-4 1 1-16,6 0 0 15,-2 2 0-15,3-3 0 0,-5 0 0 16,-6-3 0-16,7 2 0 16,-5-1 0-16,14 2 0 15,-7-1 1-15,2-5 0 16,-3 1 0-16,-6-2 0 16,8 0 0-16,-2 3 0 15,1 0 0-15,1 2 0 16,1-5 0-16,-2-4 0 15,2 0 0-15,-1 0 1 0,3 3-1 16,-1 0 0-16,-1-2 0 16,0-2 1-16,-1 1-1 15,1 0 0-15,2 0 0 16,0 4 1-16,-2-6 0 16,-1 1 0-16,2-3 0 15,-1 1 0-15,3-1 0 16,-4 0 0-16,2 3 0 15,-1-2-1-15,-2-5 1 16,1 4-1-16,1-6 1 16,0 1 0-16,-2 2 0 15,2-2 1-15,-8 1 0 32,-3 5 0-32,0-1 1 0,9-9 0 0,0-2 1 0,-3 3-1 15,-6 4 1-15,-2-1-1 16,7 1 0-16,0 0-1 15,0-2 1-15,5-1 0 16,-8-2 2-16,1-1 0 16,-1-2 2-16,-1 0 0 15,1 2-2-15,-3-2 0 16,3 6-2-16,-1 0-1 0,-3 1 0 16,4-1 0-16,-2-4 0 15,-2 3 1-15,2-2 1 16,-3 2 2-16,-1 0 1 15,-5 2 0-15,2 0-1 16,0-1 0-16,-2 3-1 16,2-10-1-16,-4 2 0 15,5 1-1-15,-4 0-1 16,4 6 0-16,-6-1-1 16,4 5 1-16,3-1-2 15,-2 2 0-15,5-1 1 16,-2-1-1-16,-3-1 1 15,-3-2 0-15,-2 2 0 16,-1-3 0-16,-3 2-1 16,5 1 0-16,3 0 0 15,-3 1 0-15,1 0 0 0,1 0 0 16,-10-1 0-16,3 0 0 16,-3-2 1-16,-2-1-1 15,10 2 0-15,-2-1 1 16,2 1-2-16,1 2 1 15,1 2-1-15,1 1-1 16,0 0-1-16,-1 1 1 16,0 0 0-16,0 0-1 0,-2 1 0 15,2 0 1-15,-1 0 1 16,-1 0-1-16,2 1 1 16,0-1-1-16,1 1-2 15,3-1-2-15,-3 1-5 16,5-1-4-16,0 0-37 15,0 0-28-15,0 0-66 16,0 0-39-16,0 0-92 16,0 9-44-16,1 2 204 15</inkml:trace>
  <inkml:trace contextRef="#ctx0" brushRef="#br0" timeOffset="129562.46">10964 12073 242 0,'0'-1'160'0,"0"0"22"15,0 0-17-15,0 0-16 16,0 0 0-16,0 0-7 16,0 0-13-16,0 0-20 15,0 0-10-15,0-1-21 16,0 1-8-16,0-5-10 16,-1-1-4-16,0 4-7 15,0 2-3-15,0-2-3 16,-1-2-2-16,1 3-5 15,0 1-4-15,0 0-4 0,-1 0-2 16,0 0 1 0,-4-4 3-16,-3 1 3 0,5 2 1 15,-5-2-3-15,1 2-3 16,0 0-7-16,0 1-3 16,1 0-6-16,4 1-3 15,2 0-1-15,-4 0-1 0,0 0 1 16,-1 1-1-16,0 0 2 15,-1 1-1-15,0 0 0 16,-2 1 1-16,0 1-2 16,1 0-2-16,-27 26-1 15,29-21-1-15,-1-5-1 16,1-2-1-16,0 4 0 16,1-3 0-16,1 3-1 15,0 5 0-15,1-1 0 16,0 2 1-16,-1-2-1 15,1 2 1-15,-4-2 0 16,2 0-1-16,-1 3 1 16,0-1 0-16,3-1-1 15,-2 1 0-15,1 1 0 16,2-2 0-16,-1 3 0 16,2-2 0-16,1-1 0 15,-1 1 0-15,0 1 1 0,0-3 0 16,1 4 0-16,-1 0-1 15,1 1 1-15,0 2 0 16,0-2 0-16,0-1 1 16,0-1-1-16,0-3 0 15,0 2-1-15,1 0 0 16,0-4 0-16,-1 4 0 0,5-5 0 16,-2 0 0-16,1 4 0 15,3-6 0-15,-2 1 1 16,1 3 0-16,2-1 1 15,0 4 0-15,0 3 0 16,1-3-1-16,0-2-1 16,0 1 1-16,3-4 0 15,-1 0 0-15,1 0 1 16,2 0 0-16,-3-1-2 16,4 4 2-16,-2-2-2 15,-3 1 2-15,4-1-2 16,-4-4 1-16,0 0-1 15,2 0 1-15,-6-1 0 16,1 0 1-16,2 1 0 16,-4-2 0-16,3 1 0 15,2-1 0-15,-4-2-1 16,8 2 1-16,-6 1-1 0,1-3 0 16,4 1 0-16,-8 0 0 15,7-1 0-15,-3-1 0 16,2-3 0-16,2 2 0 15,-2-2 2-15,2 3-1 16,-1-1 1-16,-1-3-1 16,0 3 0-16,0-1 1 0,-1-1 0 15,2 1 0-15,-1-2-1 16,0 0 0-16,-2 1 0 16,0 2 0-16,-2 0 1 15,1-1-1-15,1-1 1 16,-1-4 0-16,1 3 0 15,1-3 1-15,-1-1-1 16,1 3 2-16,1-3 0 16,-2-1 0-16,-1-2 2 15,1 3 0-15,-3-2 2 16,0-3 1-16,2 4 4 16,-3-4 3-16,2-1 2 15,-1 3-1-15,-1 0-5 16,-3-2-1-16,1-2-3 15,1 3 0-15,-1-2 0 16,1-3 0-16,-4 0-1 16,-2-2 0-16,1-2-2 0,-3 1 1 15,4 1-2-15,2 1 2 16,-4 0 15-16,-2 2 5 16,-9 0 7-16,2 0 2 15,-3 0-13-15,2-1-6 16,-1-3-7-16,-3 3-4 15,2 2-2-15,1-2-1 16,2 9-2-16,0-5 1 16,0 6 0-16,-1 1 0 0,-1-1 2 15,0 2 0-15,-3 1 1 16,1 0 0-16,-1 0-1 16,1 0-1-16,-2-1 0 15,0-2-1-15,4 1 0 16,-1 0-1-16,6 3-1 15,2 3 0 1,-1 0-1-16,-7-1 0 0,3 2 0 16,-3 0 1-16,4-1-1 15,1 0 0-15,3 1 1 16,-2 1 0-16,-1 0 0 16,4 2 1-16,-6-2-1 15,7-1 0-15,-1 0-1 16,-2 4 0-16,0-3-2 0,-5 0-1 15,8 3 0 1,1 1 0-16,0-1 1 0,0 3 1 16,-3-3 0-16,-3-2 0 15,7 5 0-15,0 0 1 16,-5 0 0-16,3 1-1 16,-5-2 2-16,2 2-1 15,0 2 1-15,-1-3 0 0,4 3 0 16,-4-3 0-16,2 2 0 15,2 0 0-15,0-2-1 16,0 4-1-16,3-2 1 16,-3-1-1-16,2 1 1 15,-2 1 1-15,-1 0 0 16,0-2 0-16,3 0 0 16,-2 0 0-16,2 1-1 15,0 3 0-15,0-1 1 16,-1 1-1-16,0 0 1 15,0-3 1-15,1-2 0 16,0 1 0-16,1-3-1 16,0 0 0-16,-1 1-2 15,2 1 0-15,0 1 1 16,2 1-1-16,-2 2 1 16,0 0-1-16,0 2 2 0,1 1 0 15,1-1-1-15,-1 1 1 16,0 0 0-16,1 6-1 15,0-1 1-15,2-1 0 16,-1 2 0-16,-1-7 0 16,3 1-2-16,0-1 0 15,2-3-1-15,2 4-1 0,0-4 2 16,4-1 0 0,2 4 1-16,0-1 1 0,-1 0-1 15,0 0 0-15,-2-2 1 16,-1-2-1-16,5-2 1 15,-3 2 0-15,-1-1-1 16,1-2 1-16,-3 4-1 16,0-4 1-16,3 1-1 15,-1-1-1-15,2 0 1 16,-2-1 0-16,2 0 1 16,-3-1-1-16,1-1 1 15,2-1 0-15,-1-1 0 16,3 0 0-16,-5-2 2 15,0 0-1-15,-1-4 1 16,-1 1 0-16,3 0-1 16,0 1 1-16,0-2-1 0,2 0-1 15,-2-3 0-15,3-1 0 16,0-2 0-16,0 2 0 16,0 0 2-16,-1-1 0 15,-1-1 1-15,1-2 0 16,-3-1 0-16,-1-4 0 15,1 6 0-15,-5-1 0 16,3 1-1-16,-1 1 1 16,-5-6-1-16,3 4 0 0,-5-5 0 15,1 2 0-15,2-2 1 16,-4-5 1-16,-2-1 0 16,1 0 1-16,-6-4 0 15,2 2-1-15,-1 0-1 16,-6-2-1-16,0 2 0 15,0 2-1-15,-2 3 2 16,1 3 0-16,-4 1 0 16,-1 3 1-16,-2-1-3 15,0-1-1-15,2 5 0 16,1-3 0-16,2 5 0 16,-1 2 0-16,0 3-1 15,2 5 0-15,-5 0-1 16,1-1 1-16,-1 0-1 15,-2-5 1-15,4 5-1 0,1-1 0 16,0 2 1-16,5 0-1 16,2 0 0-16,-2 2 0 15,0-1-5 1,3 3 0-16,-7-2-4 0,7 4-1 16,0 5 1-16,-9 0-1 15,9 5 3-15,0-2 1 0,-2-1 1 16,6-3 2-16,1 0-21 15,-5-3-13-15,6 1-46 16,-2 1-29-16,4-2-64 16,0 5-54-16,5 4 150 15</inkml:trace>
  <inkml:trace contextRef="#ctx0" brushRef="#br0" timeOffset="136693.34">7854 4576 357 0,'-14'-2'226'15,"-2"-5"-14"-15,2-1-7 16,4-2-40-16,4-3-16 15,0 3-18-15,3-3-4 16,2 1-7-16,1 2-2 16,-2 1-2-16,2 6-3 0,-4 2-12 15,1 0-10-15,2 1-23 16,0 0-13-16,0 0-24 16,0 0-8-16,-1 3-10 15,0 8-3-15,1 5 1 16,2 24 1-16,5-17 1 15,0 0 1-15,4-2-2 16,0-3-1-16,0-2-3 16,2-3 1-16,2 3 1 15,-1 6 2-15,-2-9 3 16,2 5 0-16,-7-10 0 16,0 0-1-16,8-2-1 15,-9-7 1-15,4 2 3 16,-7-3 1-16,-5-1 2 15,7 6-1-15,-4-4-5 0,0 1-3 16,0 0-4-16,0 0-2 16,0 0 0-16,9-2 0 15,-3 0 1-15,-6 1-1 16,0 0 2-16,4-1-1 16,-1 0-1-16,6-3 2 15,-2 2 0-15,-3 1 3 16,2-1 7-16,-6 1 10 0,0 1 10 15,0 0 3-15,0 0-2 16,0 0-10-16,0 0-13 16,0 0-5-16,0 0-7 15,0 0-1-15,0 0-1 16,0 0 1-16,0 1 1 16,0 0-1-16,0 0 0 15,0 0-1-15,0-2 0 16,0 1-1-16,7-11-1 15,4-13 0-15,10-32 1 16,-9 28 0-16,-7-2 0 16,4 2 0-16,-5 3 0 15,5 4 0-15,-1 5 1 16,-4 4 0-16,7 4 0 16,-11 3 1-16,2 3-1 15,-4 1 1-15,2 2 1 16,-1-1-1-16,0 1 0 0,0 0-2 15,0 0 0-15,0 0-3 16,-1 0-35-16,2 0-39 16,0 0-103-16,-1 0-58 15,0 0-133-15,1 0 222 16</inkml:trace>
  <inkml:trace contextRef="#ctx0" brushRef="#br0" timeOffset="137236.54">7865 4499 641 0,'-9'-7'343'0,"0"1"-75"16,0-1-18-16,3 2-50 16,-3 1-26-16,7 2-28 15,1 1-15-15,0 6-40 16,1-5-18-16,0 3-34 0,0 25-13 16,6 33-5-16,2-26-3 15,5 1-7-15,-2-3-2 16,5-1-1-16,-2 1-2 15,-1-4 1-15,0-3 0 16,-2-5-1-16,-3-3 2 0,-3-8-1 16,0-5 2-16,0-10 7 15,5-6 4-15,-2-10 3 16,6-6-1-16,0-8-6 16,-6-2-5-16,4-1-3 15,-4 2-2-15,7 5-1 16,-1-1 1-16,-2 6-2 15,-5-2 2-15,0 8-2 16,2 2 0-16,-5 3-1 16,2 3-1-16,-4 3-3 15,1 2-4-15,-2 4-26 16,4 2-12-16,-5 3-25 16,-1-2-27-16,-1 0-82 15,1 0-60-15,1 4 143 16</inkml:trace>
  <inkml:trace contextRef="#ctx0" brushRef="#br0" timeOffset="140712.26">19840 10073 299 0,'4'-3'263'0,"-3"-2"17"16,3 2-61-16,-6-1-33 15,1-2-54-15,1 2-11 16,0-1-14-16,-1 2-2 16,1 2-11-16,0 0-8 15,0 0-4-15,-1 0-3 16,0 0 4-16,0 0 3 16,0-1-7-16,0 1-6 15,-1-5-17-15,-6-2-6 0,-4 2-10 16,-24-27-3-16,28 28-6 15,-1 0-3-15,3 1-3 16,-2-2-2-16,-1 4-9 16,1 1-4-16,-2 1-6 15,-1 1-3-15,1 0 0 16,-1 1 0-16,-1 1-1 16,2 1 2-16,0 0-1 15,0 0 0-15,2 0-1 16,-1-1 0-16,0 2 0 15,-1 1 0-15,3 2-2 16,-1-2 2-16,0 1-1 16,3 0 0-16,-2 1 1 15,1-1 0-15,-2 1 0 16,0-1 1-16,-2 1 0 16,3-2-1-16,-1 2 1 0,3 0 0 15,1 0-1-15,1 1 0 16,-1-2 0-16,-5-1 0 15,1-4 1-15,4 4 0 16,-1-1 0-16,3 1-1 16,-2 1 2-16,-3 0-2 15,2-3 0-15,1 2 0 32,1-3 0-32,2-2-1 0,0-1-2 0,0 0 1 0,0 0 1 15,-3 16-1-15,-7 21 0 16,7-26 1-16,7 0 1 15,-2 0 0-15,2 0 0 16,-3 1 0-16,-2-1 0 16,1 2 0-16,-3-1 0 15,4 0-1-15,0 0 1 16,5-1 0-16,-1 0 0 16,-4 0-1-16,4 1 1 15,-6 1 0-15,2 0-1 16,1 0-1-16,3 0 1 15,4 2 1-15,-3-2-1 16,4 0 1-16,3 0 0 16,0-1 0-16,2 0 0 15,-1-1 1-15,-2-2 0 0,2 1-1 16,2-4 1-16,1 2 0 16,0-2 0-16,2-1 1 15,0 0-1-15,1-4 0 16,4-1 1-16,1-1 1 15,0-2 0-15,2 3 1 16,0-2-2-16,-1-1 1 16,1-3-1-16,-4-2 0 0,0-1 2 15,1-3 1-15,-5-5 6 16,-2 0 6-16,-2-6 9 16,-5-2 3-16,-4-1-1 15,6 0-3-15,1 2-9 16,-1 0-2-16,0 2-4 15,-8 1 1-15,-4 1 1 16,-5 2 0-16,-5 1 4 16,5 2-1-16,-7-4-2 15,5 2-1-15,-2-3-5 16,1 2-1-16,-1 0-2 16,-1 2-2-16,10 2 1 15,-10 0-1-15,5 3 2 16,-6-1 1-16,-9-2-2 15,0-1 0-15,-1 0-1 16,0 4-1-16,4 4-1 16,2 2-1-16,2 4-3 0,1 0 0 15,2 1 1-15,1 2 0 16,2 2 1-16,3-2 0 16,0 0 2-16,3-1 0 15,1-1 0-15,0 0 0 16,0 0 0-16,0 0-3 15,0 0-2-15,0 0 0 0,-1 0 2 16,1 0 2-16,-5 3 1 16,-1 1 2-16,-2 0 0 15,1-1 0-15,1 1-1 16,1-2-1-16,1-1-1 16,-1 1-1-16,1-1-1 15,1 1 1-15,1 0-1 16,0-2 1-16,1 5 1 15,-1-1 1-15,-1 0 0 16,-1-2 2-16,2 2-1 16,0 1 0-16,0-1 0 15,1-1 0-15,-4-2 0 16,-1 3 0-16,2-1 1 0,-3-1-2 16,1 4 0-1,1-3 0-15,0 5 0 0,1-5-2 16,0 2 1-16,3 1-1 15,-1-3 0-15,0 5 0 16,-4 1 0-16,1-1 0 16,-20 34 2-16,25-34-1 15,-1 4 1-15,2 0 0 16,-2-6-1-16,0 7 0 16,-4-3-1-16,3 2 1 0,3 0 1 15,-4-3-1-15,4 6 1 16,0-3-1-16,0 3 1 15,1 2-1-15,2-1 0 16,-3-1 0-16,4 1 0 16,-4 0 0-16,1 0 1 15,2-2-1-15,0 2 1 16,6-3-1-16,-1-1 1 16,0 2-1-16,3-2 1 15,-2 0 0-15,3-1 0 16,4-1 0-16,0-1 0 15,3-1 0-15,-1-1 0 16,-1 0 0-16,2-3 1 16,-3-1-1-16,3 1 1 0,1-1-1 15,-2-1 1 1,4 0 1-16,2-2-1 16,-1-2 0-16,5-1 1 0,0-4 0 15,-4 1-1-15,1 1 1 16,-5-4-1-16,-9 3 1 15,-2-4 2-15,-2-4 0 16,-2-2 1-16,6-2 1 16,-2-3 1-16,0-2 1 0,-5-1 0 15,-2 0 0-15,-2 1-2 16,-6 0 0-16,6 3-1 16,-3-2-1-16,-5-1 0 15,5 2 0-15,-10-3-1 16,5 4 0-16,-1 2-1 15,-2 3 1-15,0 5-1 16,-4 0-1-16,2 2 0 16,1 0-1-16,-2-2 0 15,-5-2 1-15,-1-1 0 16,-5-1-1-16,6 3 0 16,1 3 0-16,2 1-3 15,0 2-1-15,2 4-1 16,0-1-1-16,3 4-2 15,-2 0-1-15,2 1-5 0,0 0-11 16,2 2-25-16,4-2-16 16,0 2-40-16,2 2-21 15,1-3-44-15,0 4-35 16,2-2-102-16,1-1 190 16</inkml:trace>
  <inkml:trace contextRef="#ctx0" brushRef="#br0" timeOffset="150234.03">4224 17299 272 0,'0'-1'191'16,"0"0"33"-16,0 0-24 16,0 0-19-16,0 0-3 15,0-1-7-15,0 1-10 16,0-1-23-16,0 1-12 15,-1-2-27-15,0-1-15 0,0-1-22 16,0 1-9-16,0 0-10 16,-2-5-3-16,1 0 1 15,0 4-1-15,-2-4-1 16,-1 2-2-16,-2 3-10 16,-9-2-6-16,-30-21-12 15,28 30-4-15,0 7-6 16,2 0-1-16,-1 2-1 15,-1 2-1-15,0 2-2 16,5-1-2-16,-1 2-2 16,8 1-2-16,3 1 1 15,-2 1 0-15,6 6 5 16,1 2 2-16,1 3 2 16,5 0 1-16,2-3 3 15,1-1 3-15,6-3 2 16,-4-13 2-1,0 1-2-15,10 8 0 0,5-5-1 0,-6-2 0 16,-3-5-1-16,0-2 1 16,-5-6 0-16,-1 0 1 15,-4-3-1-15,-2 1 0 16,-3 2 6-16,-1 0-49 16,0-2-136-16,-3 1-107 0,0 0 151 15</inkml:trace>
  <inkml:trace contextRef="#ctx0" brushRef="#br0" timeOffset="150980.45">4471 17485 653 0,'-38'28'377'16,"27"-30"-80"-16,4 0-56 15,-1 2-7-15,3-1-46 16,-1 1-28-16,5 1-62 16,1-1-27-16,0 0-46 15,4 0-11-15,17 3-6 16,30 5 0-16,-34-2-1 16,2-2 0-16,-3 5-2 15,0 2 1-15,-6 2-1 16,-1 2 0-16,-8 2 3 15,-5 0 1-15,1 0 5 16,-7 3 3-16,-1-4 0 16,-2 1-1-16,2-3-2 0,-1-3-1 15,2-4 17-15,2 1 5 16,-1 0 8-16,-2-3 1 16,10-4-19-16,1 1-8 15,5-3-8-15,-5 1-3 16,0 0 4-16,18-1 4 15,28 1 2-15,-26-3 5 16,-1 2 6-16,-6 1-2 0,-2 2-1 16,1 2-5-16,-6 1-10 15,4-1-1-15,-3 2-37 16,-4-3-48-16,1-3-97 16,0-2-66-16,-4 1 141 15</inkml:trace>
  <inkml:trace contextRef="#ctx0" brushRef="#br0" timeOffset="151911.47">4847 17357 807 0,'-1'-1'366'0,"0"0"-142"16,-2 0-13-16,-2-1-21 15,3 1-20-15,1 0-46 16,0 0-22-16,0-1-41 15,0 1-17-15,0 0-27 16,1 0-4-16,14 0 3 16,14 0 2-16,28-1 3 15,-30 2 1-15,1 0-3 16,-9 0-3-16,-5 2-3 0,0 0-2 16,-1 1-1-16,-1 2 0 15,1-1-3-15,-4-1-16 16,-5-1-52-16,2-1-29 15,-5 0-71-15,0-1-41 16,-1 0-145-16,0 0 219 16</inkml:trace>
  <inkml:trace contextRef="#ctx0" brushRef="#br0" timeOffset="152221.12">4901 17460 798 0,'1'4'366'0,"2"-2"-147"16,2 2-9-16,-5-4-18 16,0 0-22-16,5 1-30 15,10 0-12-15,25 4-22 16,-25-2-11-16,0-1-19 16,-3 0-7-16,-1-1-9 15,0-1-8-15,-2 3-15 16,2-3-7-16,-2 0-11 15,-1 1-2-15,-3-1-6 16,-1 0 0-16,1 0-4 16,-2-1 0-16,-3-1-1 0,0 2-2 15,0 0-54-15,0 0-40 16,0-1-123-16,0 0-77 16,0 0 182-16</inkml:trace>
  <inkml:trace contextRef="#ctx0" brushRef="#br0" timeOffset="153464.82">5669 17107 724 0,'-7'0'405'16,"-5"1"-61"-16,-2 4-130 15,-2 2-13-15,-1 4-38 16,-1-4-26-16,3 8-49 16,-3-2-22-16,7 7-30 15,5 10-12-15,4 4-16 16,2 8-5-16,3 5-3 16,6 3-1-16,4-2-1 15,1 0 1-15,5-7 0 16,-5-5 1-16,3-5 2 15,1-7 1-15,-3-5 1 16,-1-4 0-16,-3-7 0 0,-2 2-1 16,0-9-6-16,-4 1-34 15,1-5-82-15,-2 0-58 16,2 1-251-16,4 2 274 16</inkml:trace>
  <inkml:trace contextRef="#ctx0" brushRef="#br0" timeOffset="154015.21">5985 17321 898 0,'0'-3'439'0,"0"-1"-157"16,-1 2-91-16,1 2-16 15,-1-1-60-15,-1 1-34 16,2 0-42-16,0 0-9 16,0 3-10-16,8 15-3 15,14 37 0-15,-14-26-2 16,10 5-1-16,0-2-2 16,2-6-3-16,0-4 0 15,-4-9 1-15,0-3 1 16,-3-2 13-16,-2-5 10 15,-2 1 18-15,-1-4 11 0,-3-4 12 16,3 0-1-16,-3-11-9 16,1-2-9-16,0-7-24 15,0-6-9-15,-1 5-13 16,0-1-3-16,-1 6-4 16,1 3 4-16,-1 4-116 15,1 7-59-15,1 2-129 16,2 4-87-16,7 7 256 15</inkml:trace>
  <inkml:trace contextRef="#ctx0" brushRef="#br0" timeOffset="154362.24">6470 17527 1219 0,'0'2'512'0,"2"-2"-281"15,0 0-9-15,-2 0-35 16,0 0-41-16,-1 0-67 16,0 0-16-16,0 0-23 15,1 0-8 1,0 0-12-16,0 2-6 0,0 17-3 15,1 28-3-15,-2-21-1 16,1-6-1-16,5-4-1 16,2 1-1-16,3-6 0 15,-9-2 1-15,-3-5-1 16,3-1 1-16,-3-3-32 16,1 0-39-16,1 0-123 15,-2-1-68-15,2 0 152 16</inkml:trace>
  <inkml:trace contextRef="#ctx0" brushRef="#br0" timeOffset="155140.54">6043 17057 819 0,'-14'5'393'0,"10"-5"-104"16,-2 1-58-16,4 1-27 15,0-2-25-15,1 0-58 16,0 0-24-16,1 0-41 16,0 0-18-16,0 0-28 15,0 0-3-15,21 3 2 16,29 27 0-16,-18-29 5 15,3 2 0-15,-1-3 2 16,4 5 1-16,-4-3 6 16,-3 0 2-16,-2 1 0 15,-3-1 0-15,-8 1-7 16,-1-3-3-16,-7 0 0 0,-6-5 0 16,-4 3-15-16,0 1-43 15,-1 1-153-15,0 0 61 16,0 0 47-16</inkml:trace>
  <inkml:trace contextRef="#ctx0" brushRef="#br0" timeOffset="156069.97">6751 17349 915 0,'-1'-2'388'0,"0"1"-211"15,0 0-30-15,0 0-52 16,0 1-28-16,-1 9-40 0,2 17-4 15,17 27 0-15,-1-28-2 16,5-4 1-16,0-2 3 16,0-7 7-16,0 2 6 15,-2-6 9-15,-4-3 5 16,-7 2 8-16,2-3 5 16,-5-6 14-16,-1-4 5 15,1 2-2-15,6-11-5 0,0-10-24 16,-6 2-12-16,2 1-17 15,-5 4-6-15,-2 2-9 16,7 5-5-16,-5 5-57 16,4-2-48-16,3 6-106 15,-9-2-77-15,13 1 177 16</inkml:trace>
  <inkml:trace contextRef="#ctx0" brushRef="#br0" timeOffset="156714.04">7191 17334 1013 0,'-20'-33'434'0,"14"32"-227"16,2 2-12-16,3 6-52 15,0 4-37-15,2 8-57 16,4 4-14-16,5 2-9 16,2 1-3-16,3 0-8 0,1-4-2 15,0 1-4-15,0-5 0 16,2-4 4-16,-2-2 4 16,-1-4 20-16,-1-3 9 15,-2-4 16-15,-1-2 10 16,1-10 7-16,1-5-1 15,-1-9-10-15,3-5-12 16,-4 0-25-16,0 1-7 16,-4 4-10-16,1 3-4 0,-3 9-44 15,-4 2-64-15,2 10-164 16,-6 1-112-16,11 5 220 16</inkml:trace>
  <inkml:trace contextRef="#ctx0" brushRef="#br0" timeOffset="157165.79">7596 17489 943 0,'-9'10'442'0,"5"-8"-129"0,2-1-103 16,3 1-74-16,-1-2-23 15,0 0-64-15,0 0-17 16,0 0-8-16,6 1-2 16,6 2-4-16,-1 2-2 15,23 21-6-15,-29-13 0 16,-5 0 1-16,-2 0 1 0,-6 2 6 15,-4-3 5-15,-2-5 2 16,-2 1-2-16,-2-5-5 16,3 1-7-16,4 0-10 15,4 1 0-15,7 2-7 16,5-1-1-16,8-1 6 16,4-3-1-16,10 0 4 15,1 1 2-15,0-3 1 16,-5 0 1-16,-6 0 17 15,-4 1-57-15,-6 2-145 16,-1-3-13-16,-5-6 76 16</inkml:trace>
  <inkml:trace contextRef="#ctx0" brushRef="#br0" timeOffset="157545.94">7155 17120 1189 0,'-4'1'494'15,"3"0"-282"-15,1-1-9 0,0 0-49 16,0 0-36-16,0-1-62 15,1 0-15-15,19-3-12 16,30-1-4-16,-21 5-3 16,2 2 0-16,5-1-1 15,3 0-1-15,-9-2-4 16,-3-1 0-16,-10 1-3 16,-9-2 0-16,-2 0-3 15,0 1-18-15,-6 1-79 16,3 1-49-16,-3 0-130 15,0 0 155-15</inkml:trace>
  <inkml:trace contextRef="#ctx0" brushRef="#br0" timeOffset="158193.26">7888 17334 639 0,'10'-7'372'16,"-10"7"3"-16,0 0-165 16,0 5-83-16,0-5-16 15,0 0-42-15,6 20-20 16,17 29-17-16,-11-28-5 15,6-1-3-15,-2-2 2 0,-2-1 12 16,-5-1 5-16,-6-4 4 16,4 1-4-16,0-6-12 15,1-3 0-15,-2-3 7 16,4-5 7-16,-4-6 10 16,2-4 2-16,0-9-12 15,-3-1-7-15,-1-4-14 16,2 1-5-16,-3 2-9 15,-2 2-2-15,4 4-14 16,-3 5-48-16,4 5-91 16,4 4-51-16,0 4-167 15,5 5 226-15</inkml:trace>
  <inkml:trace contextRef="#ctx0" brushRef="#br0" timeOffset="158768.03">8569 17253 732 0,'-13'-45'397'0,"13"45"-82"16,-1-2-99-16,-1 3-17 15,2-1-38-15,0 0-29 16,-1-1-37-16,0 1-16 15,0 0-30-15,0 0-12 16,-4 9-24-16,-4 12-6 16,-11 39-3-16,5-30-2 15,8 0-1-15,2 1 1 0,3-2-1 16,2-1 1-16,2-7-1 16,0-4-1-16,-6-9-42 15,1-4-31-15,-2-4-84 16,4-1-67-16,1 0 143 15</inkml:trace>
  <inkml:trace contextRef="#ctx0" brushRef="#br0" timeOffset="159351.82">8395 17285 625 0,'-34'-43'366'0,"30"41"8"15,-2-3-130-15,6 4-80 16,2 1-28-16,1 1-58 16,-3-1-19-16,0 0 0 15,4 11 7-15,10 12 5 16,29 28-3-16,-37-27-16 0,4-2-9 15,-6-6-17-15,1-1-7 16,6-4-8-16,-6-5-2 16,-4 0-2-16,1-2-1 15,0-1-1-15,-2-3-31 16,0 0-82-16,0 0-58 16,0-1-101-16,0 0 154 15</inkml:trace>
  <inkml:trace contextRef="#ctx0" brushRef="#br0" timeOffset="160013.66">8688 17438 736 0,'-1'4'390'16,"0"-4"-42"-16,0 0-85 15,0 0-47-15,0 0-19 16,0 0-54-16,-1 0-22 16,1 0-41-16,0 0-18 15,0 0-36-15,1 0-14 0,0 0-11 16,0 0-1-16,6 1 1 16,5 5 1-16,3 2-2 15,23 28 0-15,-31-25-3 16,-5 0-2-16,-8 2 0 15,-3 2-4-15,-3-1 5 16,-1-1 2-16,0-5 2 16,-1 2 5-16,1-3 1 15,2-1-1-15,3-2-4 16,4-2-3-16,3-2-19 16,2 0-6-16,0 0-2 15,0 0 1-15,0 0 18 16,13 4 8-16,2 3 4 15,28 13 6-15,-32-14 17 16,-1 1 7-16,-5 1 12 16,-2 2 6-16,-3-2 5 0,-3-1 1 15,-5-1-1-15,-1-1-7 16,-2 0-16-16,0 2-6 16,-7-6-10-16,2 4-4 15,-5 0-44-15,2-1-48 16,3-3-108-16,3-3-60 15,6-5 148-15</inkml:trace>
  <inkml:trace contextRef="#ctx0" brushRef="#br0" timeOffset="162546.69">8965 17021 492 0,'-1'0'309'0,"0"0"37"15,0 0-114-15,0 0-53 16,0 0-17-16,-2 0-46 16,-3 0-20-16,3 0-32 0,2 0-10 15,-1 0-16-15,1 0-6 16,0 0-9-16,0 0-1 16,0 0-7-16,0 0-3 15,1 0-7-15,0 3-1 16,5 17-2-16,18 31 1 15,-6-24 3-15,3 7 0 0,-4 1 3 16,-4-2 3-16,-3 2 9 16,-2 0 5-16,1-1 7 15,-1 2 1-15,-2 0 17 16,-4-1 0-16,-8 1-3 16,0-13 0-1,2 0-22-15,-11 12-2 0,-4 0-6 16,5-11-4-16,5-13-3 15,2 3-31-15,2-7-92 16,3 0-63-16,-4-7-392 16,7-1 373-16</inkml:trace>
  <inkml:trace contextRef="#ctx0" brushRef="#br0" timeOffset="165160.35">10775 16590 434 0,'0'0'310'0,"0"0"-16"16,0 0-33-16,0 0-20 15,0 0-39-15,0 0-21 16,0 0-38-16,0 0-15 16,0-1-35-16,0 0-12 15,0-1-20-15,0 1-8 16,-1 0-16-16,0 0-5 15,0 0-10-15,0 0-4 16,0 0-6-16,-3 0-3 0,-5 1-7 16,0 1-2-16,0 1-4 15,-26 23 0-15,29-13-2 16,1 5 0-16,5 1-3 16,0 0 1-16,5-2 1 15,4 1 2-15,4-2 3 16,3 0 1-16,0-5 1 15,2-4 3-15,0-6 0 16,3 1 2-16,0-1 0 16,0-2 3-16,-2-2 2 15,-1-4 0-15,-4-7 7 16,-10 3 1 0,-1 7 10-16,-1-1 8 0,3-17 11 15,-6-4 3-15,-7 6-1 16,-1 7-5-16,-6 2-14 0,0 1-4 15,-2 4-12-15,2 1-2 16,-2-1-6-16,3 4-1 16,3-1-5-16,1 5 0 15,3 1-4-15,1 0-2 16,0 2-2-16,2-2-2 16,-1 0-16-16,2 1-21 15,1-1-38-15,1-2-22 0,0 0-35 16,0 0-8-16,1 0-35 15,0 0-32-15,0 0-59 16,0 0 163-16</inkml:trace>
  <inkml:trace contextRef="#ctx0" brushRef="#br0" timeOffset="166061.14">11631 16586 511 0,'0'0'280'0,"0"0"-35"16,0 0-20-16,0 0-23 0,0 0-7 15,0 0-13-15,0 0-12 16,-1 0-25-16,0-1-18 16,0 0-36-16,0 0-18 15,-9-1-26-15,-4 1-7 16,-26 0-13-16,29 5-7 15,4 3-8-15,-2 0-3 16,-1 1-3-16,0 1-5 16,5 3-2-16,0 3-4 0,5 4-1 15,3 3 1-15,3-5 1 16,4 1 2-16,4-3 2 16,2-2 0-16,1-4 0 15,3-2 1-15,3-7 2 16,0-3 1-16,-2-1 1 15,1 0 2-15,-5-4 2 16,-1-4 2-16,0-2 12 16,-6-4 14-16,-6 3 23 15,-4 3 9-15,-10-1 4 16,-5-3-11-16,-6 2-18 16,-1 1-10-16,0 0-16 15,3 4-6-15,2 4-8 16,4-3-2-16,4 7-6 0,4 0-1 15,3 2-8 1,-1 0-24-16,3-1-80 0,0 0-46 16,0 0-108-16,0 0-48 15,0 0 208-15</inkml:trace>
  <inkml:trace contextRef="#ctx0" brushRef="#br0" timeOffset="172740.78">10853 16968 382 0,'0'-2'232'16,"1"1"-34"-16,3 0-40 15,-4 1-14-15,0 0-12 16,2 0-5-16,-2 0 4 16,0-1 2-16,0 1-8 0,0-1-8 15,0 0-19-15,0 0-9 16,0 0-18-16,0 0-6 16,0 0-8-16,0 1-3 15,0 0-10-15,0 0-8 16,0 0-13-16,-1 1-9 15,-6 23-7-15,-42 34-2 16,29-21-1-16,-1-1-1 16,2-4 0-16,2-4-1 0,4-8 0 15,2-2-1-15,5-9 0 16,1-2-27-16,4-5-61 16,0 1-52-16,1-1-141 15,0-4-98-15,0 1 238 16</inkml:trace>
  <inkml:trace contextRef="#ctx0" brushRef="#br0" timeOffset="172997.54">10669 17047 764 0,'-1'-4'379'0,"0"2"-120"16,1 3-39-16,0-1-59 15,0 0-35-15,0 0-41 16,0 1-7-16,7 14-6 0,22 32-4 15,-15-25-8-15,-1-3-2 16,-1 0-14-16,2-4-8 16,-4-4-14-16,1 1-6 15,-1-4-4-15,-2 5-1 16,-1-5-1-16,-2-3-1 16,-2-1-74-16,3-3-65 15,-2 2-179-15,2-3-262 16,-2 0 371-16</inkml:trace>
  <inkml:trace contextRef="#ctx0" brushRef="#br0" timeOffset="173363.19">11017 17234 942 0,'-3'-9'433'0,"2"3"-189"16,2 2-2-16,-6-2-38 16,5 0-26-16,-8-3-45 15,-3-2-22-15,0 5-39 16,2 2-20-16,1 3-30 16,4 5-8-16,-1-2-19 0,-2 4-5 15,4 6-7 1,-5-1 0-16,6 8 5 0,2 5 3 15,1-2 5-15,0 4 2 16,2-7 2-16,2-5 0 16,2-1 1-16,2-3-1 15,-1-2-2-15,4-2-2 16,-7-4-56-16,7-2-66 0,6-2-184 16,-8-3 189-16</inkml:trace>
  <inkml:trace contextRef="#ctx0" brushRef="#br0" timeOffset="173742.32">11123 17327 786 0,'-1'-1'454'15,"0"-1"32"-15,0 1-342 16,0 0-12-16,0 0-37 15,1 0-22-15,0 0-23 16,0 0-5-16,0 1-11 16,0 0-9-16,4 0-12 15,2 2-2-15,-5-2-2 0,0 2-1 16,5 9 0-16,-2 0-1 16,3 30 0-16,-13-28 1 15,-2-2 1-15,0 0 1 16,3-4 4-16,-1 0 5 15,4-4 3-15,2-2 1 16,1-1-3-16,-1 0-5 16,0 0 4-16,0 0 2 0,0 0 3 15,11 0-2-15,0 0-9 16,1 0-4-16,27 3-3 16,-30-5-39-16,1 0-132 15,1 1-52-15,-1-2 110 16</inkml:trace>
  <inkml:trace contextRef="#ctx0" brushRef="#br0" timeOffset="175259.32">11659 16981 590 0,'-1'0'391'15,"-1"0"-9"-15,1 0-133 16,0 0-29-16,0 0-83 16,0 0-38-16,-4 6-48 15,-5 14-12-15,-6 36-15 16,16-30-5-16,6 7-11 15,0-6-1-15,6-2-4 16,1-4 0-16,-1-10-1 16,1-1 1-16,-2-8 1 0,1 4-2 15,1-8-2-15,-1-4-1 16,-2-6 1-16,1-4 2 16,-5-3 7-16,2-1 3 15,-3-3 1-15,-2 0 3 16,-3 7 1-16,0-2 2 15,-3 11 13-15,2 2 2 0,-1 3-6 16,0 3-7 0,2-1-22-16,0 0-6 0,0 0-2 15,2 13 2-15,5 7 5 16,10 29 2-16,-10-22 1 16,0 1 1-16,-3 2 3 15,-1-3 6-15,0 3 13 16,-2-3 6-16,2-4 10 15,-3-2 5-15,-4-9 12 16,0 0 9-16,-7-3 11 16,-1-3-1-16,-2-1-19 15,-3-3-12-15,1-2-22 16,0 0-11-16,1-2-30 16,3 0-38-16,4-2-94 15,3 0-60-15,5-4-145 16,2-1 215-16</inkml:trace>
  <inkml:trace contextRef="#ctx0" brushRef="#br0" timeOffset="175599.22">12018 17166 1094 0,'-16'3'500'0,"5"-3"-175"16,5 0-90 0,0 1-38-16,-1 6-36 0,-5-2-71 15,5 3-20-15,1-1-29 16,-2-1-13-16,2 2-21 16,1 0-4-16,3 3-3 15,2 2-3-15,4 3 1 16,3-2 0-16,0-2 2 15,1-1-1-15,0-1-1 16,-1-1 0-16,5-2 2 16,3 1-67-16,3-5-170 15,4-3 156-15,10 0-16 16</inkml:trace>
  <inkml:trace contextRef="#ctx0" brushRef="#br0" timeOffset="175936.74">12131 17289 997 0,'-2'-1'443'15,"1"0"-142"-15,0 0-107 16,0 1-30-16,0 0-28 0,1 0-64 16,0 0-11-16,8 2-14 15,3 3-6-15,-1-1-21 16,27 25-7-16,-33-19-2 15,-3 1 0-15,-2 3-1 16,-3-2 2-16,-3-1-1 16,-1 0 2-16,-1-4 2 15,-2 0 0-15,2-2-1 16,2 1-3-16,4-4 2 16,1 0 2-16,2-2-2 15,0-1 1-15,0 0-5 16,0 0 0-16,2 0 0 15,13 0-1-15,29-2-2 16,-30 2-2-16,1 0-54 16,-4 0-68-16,1-1-385 15,2 1 335-15</inkml:trace>
  <inkml:trace contextRef="#ctx0" brushRef="#br0" timeOffset="197721.76">8126 11806 588 0,'-1'-1'314'0,"0"0"-75"15,-3-3-22-15,-3-3-65 16,2 0-28-16,0 1-36 16,-1-3-11-16,-28-26-14 0,30 30-6 15,-2 0-18-15,1 5-7 16,-6 1-9-16,0 5-5 16,5 2-3-16,-7-2-2 15,9 2-2-15,-4-3 3 16,-3 2 4-16,7 2 2 15,-9 3-2-15,1 1-3 16,-7 4-7-16,2 1-3 0,0 1-2 16,1 2-1-16,-3 0 1 15,0 0 0-15,3-1 1 16,1-1-1-16,6-1 1 16,-1-4 0-16,2 1 2 15,-3 0 0-15,4-1 2 16,1 4-2-16,0-1 0 15,0-2-1-15,2-3-1 16,-1 0 0-16,2 3 0 16,3-3-1-16,-1 6 0 15,-1-2 1-15,2 1 0 16,0 3 0-16,0-1 1 16,1 3-1-16,1-2-1 15,1 0-1-15,2 2 1 16,-1-2-1-16,3 3 1 15,-2 4 0-15,2 0-2 16,-2 3 2-16,2 5-1 0,-3-1 0 16,3 1 1-16,-1-1-1 15,0-2 0-15,0-1 0 16,-1-1-1-16,-1 3 0 16,2-5 1-16,2 2-2 15,2 1 1-15,2 1 1 16,1 6-1-16,-5 0 1 0,2 1 0 15,0-1-1-15,1 1 0 16,1-1 0-16,0-1 0 16,-2 2 1-16,0-1-1 15,3 1-1 1,-5 2 1-16,2-4-1 0,1 2 0 16,-3-11 1-1,0 0-1-15,10 22 1 0,4 10 0 16,-3-8-1-16,-2-4 1 15,1 2 0-15,-3-4 0 16,0 0 0-16,3 0 0 16,-1-1 0-16,2-3 0 15,0 2 0-15,-1-2 0 16,0-1-1-16,3 3 0 16,0 1 1-16,6 0-1 15,-1 1 1-15,1 1 0 0,0 1-1 16,-2 0 0-16,1 0 0 15,-4-3 0-15,2 0 0 16,-5-1 0-16,2 2 0 16,0 1 1-16,2-2-1 15,2 1 1-15,-5 0-1 16,3 0 1-16,0-1 0 16,-3-4 0-16,3-2 0 0,1-1-1 15,-2 0 1-15,2 3-1 16,0-4 1-16,-3 1-1 15,4 2 0-15,1-2 1 16,3 1 0-16,-7 0 1 16,-1-1-1-16,-4-4 0 15,2 1-1-15,3-1 0 16,1 0 0-16,-4 3 1 16,-2 1 0-16,4-2 0 15,-3-2-1-15,4 0 0 16,-2 1 0-16,-2-4 1 15,0 1 0-15,-2-4-1 16,3-5 0-16,-2 3-1 16,1-3 1-16,1-2 0 15,-1 4 0-15,0-6 1 16,6 4 0-16,-4 3 0 0,3-6 0 16,2 3 1-16,-8-1-1 15,0-2 0-15,-7 1-1 16,2 0 1-16,-4-1-1 15,7 1 1-15,0 2 0 16,-3-2 0-16,4-1-1 16,-1-1 1-16,-2-1-1 15,2 0 0-15,0-1 0 0,1 1 0 16,1-1 0-16,0 2 1 16,-1-1 0-16,0 2 0 15,0 4-1-15,-2-3 0 16,1 1 0-16,-1-4 0 15,0 1 0-15,0-1 0 16,-1-1 1-16,1-3-1 16,-2 1 1-16,2-2 0 15,-4-1 0-15,6 0 0 16,-1-1-1-16,-2 2 0 16,7 0 0-16,-5 0-1 15,-2-1 1-15,3-1 0 16,-5 1 1-16,0 1 0 15,0-1 0-15,-2 1 0 0,0 0-1 16,-3-5 1-16,1 3-1 16,-1-2 1-16,-1-2 0 15,0-1-1-15,6 3 1 16,-4-3-1-16,4 2 1 16,0-1 0-16,-5-2 0 15,4 4-1-15,1-1 1 16,-6 4 0-16,3-5-1 15,3 0 0-15,-4 2 1 0,4-1-1 16,-3 1 0-16,1 0 0 16,-2-1 0-16,2 0 0 15,1 0 0-15,-1-1 0 16,1 0 0-16,-3-3 1 16,1 1-1-16,2 2 1 15,-2-3-1-15,0 1 0 16,0 2 1-16,-2-3-1 15,0 2 0-15,0-2 0 16,3-1 0-16,-1 2 0 16,2-2 0-16,0 0 1 15,-1 1 0-15,5-1-1 16,-2-2 1-16,5 2-1 16,2 0 0-16,2 1 1 15,-2-1 0-15,1 2 0 16,-5 0-1-16,-1-2 0 0,2 3 0 15,-6-3 0-15,1 0 1 16,-5 1 0-16,5-3-1 16,2 0 0-16,5 1 1 15,-2-1-1-15,0 0 1 16,-4-1 0-16,-3 2 0 16,6 1 1-16,-2-1-1 0,2 2 1 15,0-3-1-15,3 2 1 16,-3-1-2-16,2-2 1 15,-1 0 0-15,1 0-1 16,-1 0 1-16,0 3 0 16,2-2-1-16,-1 1 1 15,2 0-1-15,3 0 0 16,-1 0 0-16,6-1 0 16,-1-1 0-16,-8-1 0 15,4 1 1-15,-11 0 0 16,6 0-1-16,2 0 0 15,-3 0 1-15,5-1-1 16,-4 0 2-16,6-1-1 16,0 0 0-16,-2 0 0 15,4 0-1-15,-4 0 0 16,2 0 1-16,0-1-1 16,2 1 0-16,1 1 1 0,0-1 0 15,3 1-1-15,-2 0 0 16,3 1 1-16,-4 0-1 15,-1-1 0-15,0-1 0 16,-4 0 0-16,2 1 1 16,1 0 0-16,-3-1 0 15,5-1 0-15,-1-1-1 16,-1 1 1-16,4 1-1 0,-4 0 1 16,0-2-1-16,-1 0 0 15,0-3 1-15,0 0 0 16,0-2 2-16,3-2 1 15,0-1 0-15,2-2 0 16,1-3-1-16,-8 2 1 16,-3-4-1-16,-1 2 1 15,-4 2 2-15,-3-2 2 16,2 4 4-16,-2 1 18 16,-7-2 8-16,6 2 8 15,-4-4 3-15,-4-4-8 16,0-1-5-16,-1-2-7 15,0 0-6-15,-1 1-5 16,-2 0-1-16,0-4-1 16,2-1 4-16,-3-1 7 0,-4-5 2 15,-3-2 1-15,-4-2-3 16,-4-3-9-16,-1 1-4 16,-4-1-5-16,0 0-2 15,0 2-2-15,-1 1 0 16,4-2-1-16,-2-1-1 15,-2-3 2-15,1 1 0 16,0 3-2-16,-1-4 1 16,-1 4 0-16,1-1 0 0,-6 1 2 15,-2-3 2-15,0 1 8 16,3-3 2-16,6-1 4 16,-5 1 3-16,-10-5-1 15,-3 2 1-15,-10-1-1 16,2 2-5-16,-1 5-8 15,2-4-3-15,1 1-4 16,2-4 0-16,5-7-1 16,3 0 1-16,5-4-2 15,-4 1 0-15,-8 3 0 16,0 2 0-16,-3 6 1 16,3-5-1-16,6 1-1 15,0-2 1-15,2-2-1 16,1 1 0-16,1 3 0 15,0 3 0-15,9 5 0 0,-5 3 0 16,0-2 1-16,-2 0 0 16,-11-3-1-16,3 3 0 15,5-3 1-15,2 0-2 16,1-1 1-16,4-1 0 16,-2 2-1-16,0 1 0 15,6 1 1-15,-1-1 0 16,4-5 0-16,-1-1 0 0,-4-1-1 15,0 1 2-15,-3 2-2 16,-1 1 2-16,-4 3-1 16,1 3-1-16,-1-3 1 15,1-3 0-15,2-1-1 16,2-3 0-16,-1 0 2 16,-2 2-1-16,4-5 0 15,-5 2-1-15,1 5 0 16,4 2 1-16,2 2 0 15,1-4-1-15,-1-1 1 16,-5-3-1-16,-2 2 0 16,0-2 1-16,1 3-1 15,3 2 1-15,0 0-1 16,3 5 0-16,-1-2 2 16,-1 2-2-16,2 4 0 15,-1 0 0-15,1 2 0 16,4 0 0-16,3 3 0 0,-3 4 1 15,2-3-1-15,1 4 0 16,-2 4 0-16,1-1 0 16,-7 5 0-16,-4 0 0 15,-2 0 0-15,2 2-1 16,5 3 0-16,0 2 0 16,1 1 1-16,1-1 0 0,3-1 0 15,1-1 0-15,-4 0-1 16,-1 2 0-16,1 0 1 15,1 3-2-15,4 0 0 16,-1 1 1-16,8 0 1 16,4 1 0-16,-3-2 0 15,7 0 1-15,-7 0-1 16,-1 0 0-16,0 1-1 16,-7-1 0-16,5 3-2 15,-7-1 1-15,2 3 0 16,5 0-1-16,-5 2 2 15,4 1 1-15,-3-3 0 16,1 0 1-16,2 0 0 16,3-1-1-16,-4 2 0 15,1 1 0-15,0-2-1 0,-2 2 0 16,6-1 0-16,1 0 1 16,1-1 1-16,-3-3 0 15,-1 1-1-15,-2 1 0 16,1 2-2-16,4 0-2 15,-2 2-4-15,2 1-1 16,5 0-1-16,-1 2-2 16,0 0-4-16,5 0 0 0,-1 5-93 15,3 0-56-15,9 10-134 16,3 4 163-16</inkml:trace>
  <inkml:trace contextRef="#ctx0" brushRef="#br0" timeOffset="204597.51">15192 11766 338 0,'-3'-7'226'0,"0"2"11"16,1 0-38-16,0 2-45 16,0 0-18-16,1 1-24 15,-1-3-8-15,-1 1-23 16,2 2-12-16,-3-5-24 16,2 4-10-16,1 2-7 15,0 0-4-15,-1-1-3 0,1 0-4 16,0 1-3-16,-2-1 0 15,-3-2 3-15,0 0 4 16,-4 1 6-16,-1 1 4 16,-29-3 4-16,25 7 3 15,-1-1-2-15,3 1-2 16,-9 0-7-16,2 0-7 16,3 5-9-16,2 0-4 0,2 3-4 15,-3-2-1-15,2 2 0 16,-8-5 0-16,4 2 0 15,4-2 0-15,-4 2 2 16,2-1 1-16,1 2 3 16,0 0 1-16,2 1 0 15,2-2 0-15,0 2-3 16,-1 0 0-16,3-2-2 16,1 2-1-16,0 0-1 15,1-3 0-15,0 3 0 16,-1 0 0-16,1 0 0 15,-1 1 1-15,3-1-1 16,-2 0 1-16,1 3-1 16,1-1-1-16,-2 3 1 15,3 0-1-15,0 1 0 16,0 1 0-16,2 3 0 0,1 1 0 16,0-3 0-16,1 6 0 15,-1-4 0-15,0 2 0 16,1 2 0-16,0-5 0 15,-1 3 0-15,1 0 1 16,-1 0 0-16,0-1 0 0,1 2 0 16,-2-2 0-1,2 0 0-15,0-1-2 0,0 0 1 16,2 1 0-16,-1-1 0 16,-1 0 0-16,1 0 0 15,-1 0 1-15,-1 2-1 16,1 2 0-16,-1 0 1 15,1-1-1-15,-2-2 0 16,1 1 1-16,0-3-1 16,0 1-1-16,1 3 1 15,-1-4 0-15,-1 3 0 16,0 2 1-16,-2-3-1 16,2 1 1-16,0-1 2 15,-1-2-2-15,-2 1 0 16,1 0 0-16,1 1-2 15,-1 1 1-15,1-3 0 0,1 2 0 16,-2 2 0-16,-1-1 0 16,3 1 0-16,-2-1 1 15,0-7-1-15,0 1 0 16,-3 0 2-16,1 1-1 16,-1 2 1-16,0 2 0 15,-1-2 0-15,-3 2-1 16,5 1 1-16,0-1-1 15,-1 3 0-15,3-1 1 0,-7-3-1 16,4 3 1-16,-2 1-1 16,0-1 0-16,0 2 0 15,-4-1 1-15,7 1-1 16,-1-1 0-16,0-1 0 16,1-6 0-1,2-9 0-15,1 1 0 0,-13 20 1 16,-3 2 1-16,-3-2-1 15,6-7 1-15,-6-2 0 16,2 6-1-16,-2 2-1 16,2 1 1-16,1 4-2 15,-1-4 1-15,0 2-1 16,-2 1 1-16,3 3 0 16,-3 1 0-16,1 1 0 15,-3-1-1-15,0 1 1 16,-3-1-1-16,2-6 1 0,4 0-1 15,2-1 1-15,1 1-1 16,0 1 2-16,-4 1 0 16,-5-3 1-16,-1 2-1 15,-5 1 0-15,2-2 1 16,2-2-2-16,0 1 1 0,6-1-1 16,-2-2 0-16,-1-3 1 15,2-1 1-15,0-1 0 16,1 1 0-16,2 1-1 15,-1-5 0-15,6-1 0 16,-4-1 0-16,5-2 0 16,-2 2 1-16,2-2 1 15,4 3 2-15,-9 1 2 16,7 1 1-16,-10 0 0 16,-2 1-1-16,3-3-2 15,-5 3 0-15,2 2-1 16,-2 1-1-16,1-4 0 15,3 2-1-15,-3 1 0 16,3 0 0-16,-1-2 1 16,-1-1 2-16,-3-6 7 15,0 2 3-15,-2 1 0 16,4 3 0-16,2 1-5 0,-8-3-4 16,6 0 0-16,-7 0-2 15,0 1-1-15,3-1 1 16,-5-2 0-16,3 2 0 15,-5-4 1-15,5 1-1 16,-2 2 1-16,0-2-1 16,-1 0-2-16,1 0 0 15,-1 1 0-15,3-1-1 0,-1 2 1 16,2-1 0-16,-2 0-1 16,-7-1 0-16,1 4 0 15,-5-1 0-15,6 2-1 16,1-2 0-16,1 0-1 15,1 3 1-15,-2-6-1 16,-2 6 1-16,1-3-1 16,3 2 1-16,-1-2-1 15,10-3 2-15,-8-2-2 16,-7 0 1-16,4 3-1 16,-4 0 0-16,5 0 0 15,5-2 0-15,1 2 0 16,0-1 0-16,2 1-1 15,0 2 1-15,-3-3-1 16,3 2 0-16,-2-1 0 16,5 0 0-16,0 1 1 0,5 1-1 15,-2 0 1-15,0-1 0 16,-6-1 1-16,-6 1-1 16,-3 2-1-16,-3 2 1 15,2 4-1-15,1-1 1 16,-2-2-1-16,0 3 0 15,1-2 0-15,0 1 0 16,7 0 0-16,0-1 0 0,-2 1 0 16,-2 2-1-16,-3 0 1 15,-1 1 0-15,8-2-1 16,0-1 1-16,7 0 0 16,0 0 0-16,4-2-1 15,3 1 0-15,0-2 0 16,3-2 0-16,1-3 0 15,2 1 0-15,1-1 0 16,-2 0 1-16,2 6-2 16,-2-5 2-16,1 2-1 15,0 0 0-15,-1 3 1 16,2 2 0-16,-2-1 0 16,0 1 0-16,6-3-1 15,-5 2 1-15,5-2-1 16,1-3-1-16,-2-1 1 0,2-1-1 15,1-1 1-15,3-2-1 16,-1 1 0-16,2 0 0 16,-1 1 0-16,1-1 0 15,0 3-1-15,2-2 1 16,0 0-1-16,-2 1 1 16,4-1 1-16,-2-1-1 15,-1 0 1-15,1-1-1 16,0-1 1-16,1 0 0 0,2 2-2 15,4 1 1-15,-2-4-1 16,-1 4-1-16,2-5 0 16,-3 1-2-16,8 4 2 15,3-5 1-15,1 3 1 16,3 2 0-16,-4-3 1 16,3 2-1-16,-1-1 0 15,0-2 0-15,1-2-1 16,-2 0 1-16,1 0 0 15,1-3-1-15,2 1 1 16,2 3 0-16,3 0 1 16,3 3 0-16,0-3 0 15,2 0 0-15,-1 0 0 16,-5-2 1-16,1 2-2 16,-4 0-1-16,-2-3-2 0,4-2-1 15,1 0 1-15,3-1 1 16,1-3 2-16,-1 2 2 15,-6 0 0-15,3 1 0 16,3 1 0-16,-1-2 0 16,4 2 1-16,-1-2-1 15,1-1-1-15,0-1 0 16,-3-2 0-16,0 1 0 0,-1 2 1 16,-5 2 1-16,1 2 0 15,2-1-1-15,0-1 0 16,6-1-2-16,2-2 0 15,-3-2 0-15,0-3-1 16,2 0 1-16,-4-2 0 16,3 1 2-16,4 0 0 15,4 1 1-15,-4-1 0 16,-1-2-1-16,-5 1 0 16,-8-5 1-16,2 5 0 15,-3-1 0-15,0-1 0 16,3 2-2-16,0-4 1 15,3-1-1-15,-3-2 5 16,-1 0 5-16,-1 2 4 16,-1 3 0-16,-6-3-2 15,0 4-4-15,-3-2-3 0,-2 3 0 16,2 1-2-16,-1 1 0 16,0-3 0-16,1-1-2 15,2-1 0-15,-1-4 0 16,2-2-2-16,2-6 1 15,4-6 7-15,7-1 5 16,1-4 9-16,-1-2 2 16,-4 1-4-16,-5-2-2 0,1-1-5 15,1 0 0-15,4 1-2 16,0 3-1-16,-1-2-2 16,2 2 0-16,-2-3-1 15,4-4 0-15,2-1-1 16,2-3-1-16,4 0 0 15,3 0-1-15,3-1 0 16,5 2 1-16,-5 4-2 16,-4 1 1-16,-7 2 0 15,-8-2-1-15,7-2 0 16,3 2 1-16,6 3 0 16,1 0 0-16,-2 3-1 15,-2 2 0-15,0-2-1 16,0 4 1-16,3 0-1 15,2 4 0-15,0 3 1 0,-3-2-1 16,-3-2 1-16,-1-6-1 16,4 0 0-16,6-1 1 15,4 1 0-15,1 1-1 16,-3 0 0-16,0 1 0 16,5 0 0-16,-1 3 0 15,-2-1 0-15,0 3 0 16,-4 0 1-16,-1-1-1 0,3-4 2 15,-2 3-2-15,1-3 2 16,3 1-1-16,5-1 0 16,-2-6-1-16,3 3 0 15,-6-3 1-15,-7 1-1 16,1 1 0-16,-1-1 0 16,3 0 1-16,4 0-1 15,1-2 1-15,9 1-1 16,0-5 1-16,4-3 0 15,-7-2 1-15,-6-4 0 16,-4 2-1-16,-5-2 2 16,5 3-1-16,-7 4 1 15,2 1 0-15,0 1-2 16,-1 0 1-16,3-7 0 16,-3-1 1-16,1-3 2 15,-5 0 5-15,-5 2 12 0,0 1 2 16,-15-2 2-16,6 2-4 15,-6 2-8-15,1-2-3 16,5 1-1-16,-8-1 2 16,3 4-1-16,-4 0 0 15,-4 1-1-15,1 0-1 16,-3 2-2-16,0-4-2 16,0-1-2-16,1 2-1 15,1-3-1-15,-2 4 1 0,3 4 1 16,-4-2-1-16,0 7 0 15,-3 1 0-15,-1 3 1 16,0 2 0-16,-4-1 1 16,2 4-1-16,-1-2 0 15,-4-1 0-15,2 5 0 16,-4-7 0-16,-2 2 0 16,1-4 0-16,-4-2 1 15,0 2-2-15,2 1 0 16,1-1 0-16,2 2-1 15,-1 1 0-15,0 1 1 16,-3 3-1-16,3 3 0 16,1-3 1-16,2 2-2 15,2 1 1-15,-2-4-1 0,-1 3 0 16,0 2 1-16,-3-1 0 16,0-1 0-16,1 0 0 15,-2-1-1-15,2 3-1 16,-2 5-1-16,3 3-2 15,1 4 1-15,-2 0 0 16,0 3 2-16,-2 0 1 16,0-2 2-16,0 0 0 15,-1-1 0-15,1 0-1 0,-3-2-1 16,0 3 0-16,-3-2 0 16,2 1 0-16,-1 1 0 15,1 0 0-15,4 3-1 16,1 1-1-16,2 2 0 15,2 2-1-15,0 0-2 16,0-2-3-16,2 1-43 16,-1 1-27-16,3-1-54 15,2 2-29-15,0 0-24 16,0 0-25-16,1 0 327 16,0 0-126-16</inkml:trace>
  <inkml:trace contextRef="#ctx0" brushRef="#br0" timeOffset="213429.01">19953 13867 309 0,'0'0'195'0,"0"0"14"16,0 0-14-16,0 0-10 16,0 0 0-16,0 0-26 15,0 0-26-15,0 0-50 16,0 0-20-16,0 0-26 15,0 0-7-15,0 0-8 16,0 0-4-16,0-1-4 16,0 1 0-16,0 0 4 15,0-1 4-15,0 0 8 16,-2-1 4-16,1 1 3 16,0 0-1-16,0 0-3 15,0 0-3-15,0 0-5 0,0 0-2 16,0 0-8-16,0 0-3 15,0 0-4-15,0-1-1 16,-1 1 0-16,1 0 1 16,0 0 2-16,0 0 2 15,0 0 0-15,-2-1 2 16,-3-1-3-16,1-1-1 16,-5 0-4-16,0 1 0 15,-30-11-1-15,24 13 0 16,3 1 0-16,-1 0 1 0,0 0-1 15,0 1 0-15,2-1 0 16,-2 0-2-16,4 3 1 16,-2-2-1-16,1 2 0 15,-1-2 0-15,-1 0 2 16,1 2 2-16,-2 2 1 16,0-3 0-16,-1 4 0 15,-1 0-2-15,-1 1-2 16,-2 1 0-16,-1 1-1 15,0-3 0-15,2-1 0 16,0-1 0-16,-2 2 2 16,6-2-1-16,-5 4 0 15,-1-1 1-15,-1-4 1 16,3 0 0 0,8-1 1-16,1 1 1 0,-30 4 1 15,-2 1 0-15,-2 6 0 0,8-7-1 16,1 3-3-16,1 2 0 15,-3-4 0-15,1 3-1 16,0 2 1-16,5-2 0 16,0 1 1-16,2-3 2 15,1 0 0-15,-9 0 0 0,0 1-1 16,-6 4-1-16,-5-2 0 16,2 2 0-16,1-3-2 15,0 0 1-15,-1 1-2 16,0-1 0-16,0 4 0 15,4 2 0-15,1-1 0 16,2 2-1-16,-10-1 0 16,-6 1 1-16,-3 5-1 15,-1-3 1-15,5-2 0 16,-1 1 0-16,1-3 0 16,6 0 0-16,-3 3-1 15,-6-1 1-15,-3 0 1 16,-9 1 0-16,0-1 0 15,6 1 1-15,5-1-2 16,2 0 2-16,-2 1 0 16,-8 2 0-16,-5-2-1 0,-4 3 1 15,0 1-1-15,7-1 0 16,4 3 1-16,7-2-2 16,-3-1 1-16,-1 0-1 15,-5-4 1-15,-4 0 0 16,9 3 1-16,3-1 0 15,5-3 1-15,8 0 1 16,-2-8-2-16,-1 0 1 0,-2 1-2 16,-7-2 1-16,5 3 0 15,2 2 0-15,3-1-1 16,-1 2 0-16,-2-2-2 16,4-1 0-16,-2 0 0 15,5-1 0-15,1 0 0 16,-8 0 1-16,4-1-1 15,-5 2 1-15,0-3 1 16,-2 0-1-16,0-3 1 16,-3 2 0-16,4-1-1 15,-4 1 1-15,-5 2-1 16,-7-1 0-16,-3 0-1 16,-1 1 0-16,5 0 0 15,6 0-1-15,2 0 0 16,-2-2 1-16,-3-2-1 15,-3 0 0-15,-2 0 1 16,2 3-1-16,4-2 0 16,5 3 1-16,4-1-1 0,0-3 1 15,-4 1 0-15,-3-3-1 16,-2 3 0-16,0 2 1 16,4 1-2-16,-1 1 1 15,4 0-1-15,4-2 0 16,-7 2 1-16,1 1 0 0,-7 1 0 15,-5 1 0-15,4 1 0 16,0-6-1-16,4 4 0 16,-1-1 0-16,0 1 0 15,-3 6 1-15,-8-5 0 16,0-1 0-16,-1 5-1 16,5-2 1-16,6-1-1 15,-6-1 1-15,-1-3 1 16,-7 0 0-16,-5-1-1 15,7 5 1-15,0-3-2 16,13 0 0-16,-8 2 1 16,-3-2-1-16,2 2 1 15,-9-1 0-15,11 0-1 16,4 1 0-16,7-2 0 16,1-1 1-16,0 3-1 0,-2-3 0 15,-3 2 0-15,0 2 0 16,3-2 0-16,1 6 0 15,7 3 0-15,3 0 0 16,-1-4-1-16,0 2 1 16,-3-2 0-16,1-1-1 15,7 2 0-15,3 0 1 16,4-1-1-16,2 4 1 0,1-1-1 16,3-2-1-16,3 1 1 15,1-4 1-15,3 3 0 16,-5-4 0-16,8 1 0 15,-3 0 0-15,-1-3 0 16,2 2 0-16,-5-2 0 16,5 1 0-16,2 1 0 15,-2-1 1-15,1 1-1 16,-2 0 0-16,1 1-1 16,1 1 0-16,1 5 0 15,-1-3 0-15,1 0-1 16,2 2 1-16,-2-1 0 15,0 0 0-15,2-4 1 16,0 1-1-16,5-5 1 16,1 1 0-16,-2 5 0 15,7-5 0-15,-1 0 0 16,-1 0 0-16,1 0-1 16,-3-4-1-16,3 7-1 0,-1-4-1 15,6 1 1-15,-4 2-1 16,3-3 0-16,3 2 0 15,-2-3 0-15,3 0 0 16,1 3 2-16,-1 0-1 16,0 6 0-16,2-2 1 0,6 1-2 15,3-1 0-15,-3-4 0 16,2 3-1-16,0-2 1 16,-2 0 1-16,4 3 1 15,0-2 0-15,-5 0 0 16,9-2-1-16,-4-2-1 15,2-1-1-15,5-2 0 16,-5 1 1-16,7-6 0 16,2 4 0-16,-2-2 2 15,2-1 1-15,4 6 1 16,-1-4 0-16,0 3 0 16,2 0 0-16,-1-7-1 15,3 4 0-15,0-3-1 16,2 3 1-16,-1 3 1 15,-3-1 0-15,0 1 0 16,-5 0 0-16,-2-4 1 0,3 2-1 16,-7-1 1-16,0-1 0 15,5-1-1-15,-6-1-1 16,6-3 1-16,1 0-1 16,-2 1 0-16,2 1 1 15,-2 1 0-15,1-2 0 16,1 3 0-16,1 0 0 15,5-1-2-15,1-2 1 0,1 0 0 16,4 0 1-16,-1-1-1 16,-1 3 1-16,-6 0 0 15,-4-1 0-15,-2 3 2 16,4 1-1-16,2 0 0 16,3 1-1-16,0-4 0 15,0-1 0-15,-2-2 0 16,-1 0 1-16,-2 0-1 15,1 1-1-15,1-2 0 16,-1-1 0-16,2-2 1 16,3-2 1-16,2-1 1 15,0-1-1-15,-6-2 1 16,0 2 1-16,-2 3-1 16,-4 1-1-16,4 1-1 15,-2 1 1-15,-2 0-1 16,2-1 0-16,4-2 0 15,0-1 1-15,2-1-1 0,2 4 1 16,-1-4-1-16,1 4 0 16,0-1 0-16,-1-3 0 15,1 4 0-15,1 0 0 16,-1 1 0-16,2 1-1 16,-3 1 1-16,-7-1 0 15,7 1 0-15,-5 0 1 0,6 1-1 16,8 4 0-16,-2-2 1 15,2-2 0-15,3 0 0 16,1-2 0-16,6 1-1 16,7 0 0-16,-3-2 1 15,-7 1-1-15,-4-4 1 16,-8 3-1-16,8 0 1 16,3 2-1-16,2-3 1 15,5 2-1-15,-2 0 0 16,4-4 0-16,-1 5 0 15,-4-3-1-15,-2 1 1 16,-3 1 0-16,2-2 1 16,3 1-1-16,1 1 1 15,1-2-1-15,0-1 0 16,1-3 1-16,2 0-1 16,-4 1 0-16,-3 4 0 0,-4-2-1 15,3-1 1-15,4-3 0 16,-2-3 1-16,3 0 1 15,0 6-1-15,1-5-1 16,8-3 0-16,-2 4 0 16,-4-7 0-16,-2-1 0 15,0 2 0-15,1-6 2 16,6-2 4-16,2 0 1 0,7-1 0 16,-3 3 0-16,1 2-3 15,-3-1-1-15,-4 0-1 16,1-1-1-16,2-2 1 15,5 0-2-15,2 0 1 16,2-1 0-16,-2 0-1 16,-1 2 0-16,-4-2 2 15,-1 2 0-15,5 3 0 16,4-3 1-16,-2 2-2 16,1 0 0-16,-1-2 0 15,-3-1 1-15,3 0 0 16,2-1 1-16,5 1-2 15,0 1-1-15,2 2 1 16,-6 0-1-16,-1-2 1 0,-4 1 0 16,8-2 0-16,7 1 1 15,0 6-1-15,-6-3 1 16,0 1 1-16,-1-2 0 16,1-3 0-16,14 0-1 15,-7-1 1-15,4-1 0 16,-2-5 2-16,-4-3 1 15,8 2 0-15,-1-1-1 16,1 3-1-16,-8 1-1 0,2 2 0 16,-7-1-1-16,-1 3 1 15,12 3 0-15,-8 4-1 16,-4-1 0-16,3 1 0 16,-4-2 0-16,1 0 0 15,10 3 0-15,-5 4-2 16,-5 1 1-16,-2 4-1 15,-2-6 1-15,-6 3-1 16,4-4 1-16,1 3 1 16,0 3-1-16,-5-5 0 15,-3 3 0-15,-5-7 0 16,-1 1 2-16,1 1 0 16,-2-3-1-16,-2 0 0 15,0 2-1-15,3 1 0 16,-4 0 0-16,-5 1-1 15,-8-2 1-15,-2-2-1 0,-2-1 2 16,7-2-1 0,4 1 2-16,-4-2-1 0,1-1 1 15,-5 1-1-15,2-2-1 16,0 5 0-16,-1 0 0 16,-2 1 2-16,-4-1 1 15,-11-8 1-15,2-1 2 16,-8-9 2-16,-3-1 1 0,6-2 0 15,-6-2-1-15,1 4-1 16,3 3 0-16,-10 2-1 16,-2 1 0-16,-5 7 2 15,0 1 0-15,-7-2 1 16,1 4 0-16,-10-4-2 16,-3-3-1-16,-2 5 0 15,-2-4 0-15,5-1-2 16,1 0-1-16,-5-1-2 15,-1 2-1-15,-9 0-1 16,2 2 1-16,3 1 0 16,3 2 0-16,3 4 0 15,0-2 0-15,2 6-1 16,1 2 0-16,-2-4 0 16,3 8-1-16,-1-1 1 15,-2-3-1-15,0 8 1 0,-2-7 0 16,2 0 0-16,2 0-1 15,0-3 0-15,-3 5 1 16,5 1-2-16,0 2 1 16,5 2 0-16,4 1-2 15,-6-2 1-15,0 2 0 16,-3 0-1-16,3-3 1 16,5 4 1-16,1-1-2 15,5 0-2-15,-5 1-2 0,2 3-19 16,0 1-17-16,1-1-50 15,5 3-39-15,-1-3-56 16,0 0-26-16,0 0-56 16,0 0 171-16,-1 0 45 15</inkml:trace>
  <inkml:trace contextRef="#ctx0" brushRef="#br0" timeOffset="-192627.55">9414 6787 862 0,'-22'10'412'0,"9"-6"-170"15,-1 3-6-15,8-5-61 16,6-1-41-16,6-5-47 15,10-8-20-15,14-8-33 0,2-6-5 16,15-5-11-16,-3-3-4 16,5-1-6-16,1 1-1 15,-11 4 1-15,0 4 0 16,-14 9 2-16,-8-2-18 16,-10 14-77-16,-8 5-87 15,-12 9-303-15,-5 9 304 16</inkml:trace>
  <inkml:trace contextRef="#ctx0" brushRef="#br0" timeOffset="-192434.49">9482 6824 795 0,'-2'9'381'0,"2"-6"-155"16,4-3-6-16,2-4-72 15,11-4-21-15,6-7-36 16,3-6-25-16,11-5-35 15,-5-2-10-15,3 1-15 16,-3 4-34-16,-8 12-89 16,-8 7-68-16,-16 14-327 15,-9 7 334-15</inkml:trace>
  <inkml:trace contextRef="#ctx0" brushRef="#br0" timeOffset="-192271.15">9534 6920 444 0,'-16'18'287'0,"8"-7"-12"15,8 0-16-15,1-5-51 0,2-6-34 16,7-2-40-16,6-7-13 16,5-9-38-16,5-4-24 15,7-4-33-15,-1 2-9 16,-1 0 3-16,0 3-40 16,-10 7-53-16,-7 4 51 15</inkml:trace>
  <inkml:trace contextRef="#ctx0" brushRef="#br0" timeOffset="-191941.51">9540 7091 871 0,'0'2'454'16,"4"-3"-188"-16,15-14-13 16,8-4-34-16,3-9-87 15,5 0-37-15,4-6-45 16,-1-3-15-16,0 4-19 15,-3 2 0-15,-16 13-76 16,-3 10-40-16,-19 8-96 16,-6 11-48-16,-9 10-5 15,-9 8 7-15,-3 10 91 16,0-3 50-16,6-2 108 0,6-7 67 16,12-12 77-16,2-5 23 15,4-4 18-15,1-4-13 16,8-2-39-16,2-6-28 15,9-7-43-15,4-9-23 16,4-4-66-16,2 2 17 16</inkml:trace>
  <inkml:trace contextRef="#ctx0" brushRef="#br0" timeOffset="-191352.83">11662 6751 930 0,'-90'45'421'0,"68"-37"-151"16,-2-3-59-16,6 1 4 15,0-4-42-15,14-1-66 16,3-2-23-16,2-6-39 0,6-3-14 16,9-10-21-16,7-3-6 15,16-7-3-15,3-2-1 16,6 3 1-16,0-4 0 16,-5 5 2-16,-3 7-19 15,-12 5-66-15,-9 6-36 16,-13 11-130-16,-7 5-91 15,-16 13 221-15</inkml:trace>
  <inkml:trace contextRef="#ctx0" brushRef="#br0" timeOffset="-191167.73">11653 6782 257 0,'-33'29'215'0,"15"-8"56"16,6-6-39-16,8-9-25 16,10 0-21-16,7-8-23 15,4-8-6-15,14-6-36 16,7-7-21-16,6-5-29 15,7 0-14-15,-2 1-21 16,-4-1-7-16,-5 7-15 16,-12 4-14-16,-14 12-84 15,-4 6-62-15,-16 13-388 16,-12 5 348-16</inkml:trace>
  <inkml:trace contextRef="#ctx0" brushRef="#br0" timeOffset="-191003.47">11736 6926 574 0,'0'12'326'0,"4"-12"-41"0,5 5-11 16,4-10-53-16,3-5-39 15,8-4-67-15,8-3-30 16,-2-5-42-16,-1 2-13 16,-7 3-45-16,-12-1-64 0,-8 14-241 15,-7 5 213-15</inkml:trace>
  <inkml:trace contextRef="#ctx0" brushRef="#br0" timeOffset="-190848.96">11701 7057 587 0,'-2'17'338'0,"4"-16"-39"16,8-4-10-16,9-6-57 16,2-3-35-16,9 1-74 15,1-1-34-15,1-7-52 16,4 9-15-16,-14-5-107 15,-2-1 260-15,0 9-154 16</inkml:trace>
  <inkml:trace contextRef="#ctx0" brushRef="#br0" timeOffset="-190644.35">11740 7066 954 0,'3'-11'416'0,"5"1"-260"16,5-13-64-16,5 1-2 0,9 0-68 15,-1-10-36-15,-1 1-170 16,2-3 134-16</inkml:trace>
  <inkml:trace contextRef="#ctx0" brushRef="#br0" timeOffset="-190409.37">11606 6973 978 0,'-3'5'429'0,"12"-10"-219"15,3-6-27-15,7-8-29 16,8-4-48-16,3-13-57 15,3-7-12-15,4-5-17 16,1-2-7-16,-12 12-112 0,-7 4-76 16,-12 19 105-16</inkml:trace>
  <inkml:trace contextRef="#ctx0" brushRef="#br0" timeOffset="-190080.03">11615 6844 716 0,'-7'3'371'15,"8"-3"-124"-15,4-3 5 16,3-6-80-16,6-3-34 0,3-4-48 16,3-6-21-16,4 3-38 15,0-2-9-15,0 4-12 16,-2 4-2-16,-8 6-37 16,-6 7-30-16,-15 10-78 15,-8 11-36-15,-15 14-25 16,-2 6 3-16,-2 7 75 15,1-3 35-15,11-8 74 16,8-8 34-16,8-19 54 16,7 0 27-16,8-13 40 15,2-4 11-15,4-3-11 16,3-8-20-16,3-2-41 16,2-1-19-16,3-2-34 15,0 5-9-15,2-1-9 0,-9-1-2 16,-7 9 0-16,-5 2 0 15,-10 6-3-15,-4 8-23 16,-6 0 351-16,1-1-258 16</inkml:trace>
  <inkml:trace contextRef="#ctx0" brushRef="#br0" timeOffset="-188747.49">10752 16583 787 0,'-23'55'343'0,"16"-45"-162"16,3 0-5-16,4-7-28 15,0-3-29-15,12-7-30 16,3-1-9-16,11-11-9 16,5-1-6-16,2-5-31 15,0 0-9-15,-7 2-9 16,-3 5-3-16,-12 11 0 16,-5 6 2-16,-13 8-1 15,-4 5-1-15,-5 9-4 16,-3 2-2-16,3 0-3 0,-4-1-1 15,5-6-1-15,1-3 0 16,7-5-2-16,1-2-2 16,5-6-2-16,2-2 1 15,3-3 0-15,-4 4 1 16,0 0 2-16,1 0 3 16,11-7 13-16,3-1 7 15,19-14 15-15,-32 19 2 16,-2 4-6-16,-6 0-6 15,1 8-13-15,0 3-6 0,-6 1-5 16,2 2-1-16,-2-5 0 16,1 1 1-16,5-4-2 15,1-1 1-15,1-2-3 16,4 0-3-16,-1-3 0 16,0-1-1-16,5 0 2 15,10-5 2-15,30-10 0 16,-36 12 1-1,0 0 2-15,2-2 1 0,1 4 2 16,-11-2 3-16,2 4 7 16,-3 1 1-16,-1-1 2 15,0 0-3-15,-3 2-7 16,-13 7-3-16,-26 36-6 0,29-32-25 16,2-4-110-1,10-2-85-15,6-12 125 16</inkml:trace>
  <inkml:trace contextRef="#ctx0" brushRef="#br0" timeOffset="-187834.13">11633 16666 536 0,'-14'9'337'15,"3"-4"41"-15,-3-2-99 16,3-2-58-16,3 3-13 16,3 0-51-16,3 0-26 15,3-4-41-15,2-5-17 0,7-5-30 16,3 0-9-16,5-2-13 16,0 1-5-16,-1 2-7 15,-3 0-1-15,-4 4-1 16,-5 5 1-16,-5 2 4 15,-5 5 3-15,-13 6 0 16,-4-2-1-16,-6 6-5 16,-2 1-3-16,4-5-2 15,6-1-2-15,9-7-3 16,4-5-2-16,7-2-6 16,0-2 0-16,7-3 1 15,4 4 2-15,8-4 4 16,1 1 1-16,-2 0 0 15,2 2 0-15,-6 1 1 0,-2 3 1 16,-4 2 2-16,-2-2 1 16,-1 3 0-16,-3-2 0 15,-1-1 0-15,-1 0 0 16,0 0-1-16,0 0 1 16,0 0 3-16,0 0-1 15,0 0-2-15,0 0-1 16,0-1-3-16,0 0-1 15,0 0-1-15,0 0 0 0,1 0 1 16,6 0 1-16,-3 0 2 16,-1-1 1-16,-3 2 3 15,0 0 1-15,0 0-1 16,0 0 0-16,0 0-3 16,0 0-1-16,0 0-1 15,2 5 0-15,-1-1 1 16,-1-4-2-16,0 0 1 15,0 2-1-15,0 0-100 16,0-2-26-16,1 0 70 16</inkml:trace>
  <inkml:trace contextRef="#ctx0" brushRef="#br0" timeOffset="-185260.18">9513 6808 480 0,'-6'-9'275'0,"2"3"-50"16,2-3-15-16,7-1-68 16,2-2-23-16,9 0-28 0,2 0-9 15,5 1-12-15,3 3-4 16,0 4-6-16,3 3-3 16,-5 4-6-16,-6 5-6 15,-7 6-9-15,-3 6-4 16,-9 5-6-16,-6 0 0 15,-6-1-3-15,-3-6-2 16,-5-8-2-16,0-4-1 16,-2-8-5-16,-2-7-4 0,6-6-4 15,1-6-5-15,4-3-4 16,9 0-4-16,6 1-3 16,8 1 1-16,9 6-1 15,2 1 2-15,10 3 0 16,1 2 1-16,3 6 3 15,3 4 2-15,-10 6 5 16,-6 4 6-16,-12 9 16 16,-8 4 7-16,-13 6 5 15,-8 2-2-15,-12 2-9 16,-4-4-5-16,-1-7-4 16,3-8-3-16,4-10-2 15,7-4-1-15,5-11-5 0,-3-4-2 16,8-10-3-16,1-4-4 15,9-4-3-15,6-2 0 16,4 5-3-16,3 0 0 16,10 9-3-16,2 4 2 15,6 7 0-15,5 3 3 16,-1 7 4-16,-2 9 3 16,-2 5 11-16,-4 7 6 15,-7 8 6-15,-1 1 4 16,-13 8 2-16,-5 2 0 0,-16-2 3 15,-4-3-1-15,-7-12 0 16,-2-7 0-16,1-13-5 16,1-6-3-16,-3-17-7 15,6-4-5-15,6-11-7 16,2-2-3-16,8 1-5 16,10 0-3-16,2 6-6 15,6 6-3-15,14 7-2 16,1 4 0-16,14 7 4 15,3 0 2-15,2 9 6 16,-4 5 1-16,-8 12 8 16,-7 2 5-16,-12 9 10 15,-8 3 3-15,-15 1 5 16,-8 6-1-16,-11-7 0 16,-3-2-2-16,0-14-2 15,0-8-3-15,8-10-4 0,-3-9-2 16,8-5-4-16,0-6-3 15,3-4-4-15,8-1-4 16,3-6-7-16,2 2-4 16,13-3-4-16,8 0-1 0,15 4 5 15,9 3 1-15,5 6 4 16,-2 6 2-16,-5 12 2 16,-4 4 3-16,-10 15 5 15,-6 5 5-15,-14 6 9 16,-7 4 4-16,-17 5 3 15,-5 0 2-15,-10-4-3 16,-1-5-2-16,-2-12-2 16,3-10-2-16,3-10-3 15,3-7-3-15,8-12-8 16,4-2-3-16,6-9-8 16,3 0-5-16,8-1-3 15,3 1 0-15,14 2 0 16,8 0 0-16,8 5 2 15,6 7 1-15,5 9 1 16,-4 9 1-16,-1 15 1 16,-5 5 4-16,-11 16 5 0,-3 6 4 15,-16 8 9-15,-7 1 6 16,-18 2 5-16,-6-3 3 16,-11-13 1-16,-1-5-3 15,-1-16-3-15,-1-10-3 16,5-12-5-16,4-4-4 15,7-11-6-15,5-3-3 16,8-7-7-16,5-4-2 16,7-5-7-16,9 2-2 0,14 3-1 15,1 0 1-15,21 8 4 16,3 1 3-16,4 10 2 16,5 7 1-16,-10 13 2 15,-8 7 1-15,-5 13 8 16,-8 4 4-16,-21 5 11 15,-10 5 5-15,-21 4 2 16,-13-1 1-16,-2-5-3 16,2-7-2-16,2-16-3 15,2-9-2-15,6-7-6 16,2-6-3-16,4-8-4 16,4-1-3-16,-1-9-6 15,4-1-3-15,14-1-7 16,6-1-2-16,19 0-2 15,11 1 2-15,8 2 4 0,4 6 2 16,0 12 3-16,-4 9 0 16,-9 14 3-16,-6 7 6 15,-12 13 6-15,-9 3 7 16,-10 6 9-16,-9 1 1 16,-11 0 3-16,-2-6-1 15,-5-12-2-15,-1-6-2 0,5-13-3 16,-3-7-3-1,8-9-6-15,3-6-5 0,7-4-5 16,6 1-5-16,6-9-3 16,2 4-2-16,9-4-4 15,7 2 1-15,9 7 0 16,5 1 2-16,5 9 2 16,-1 5 1-16,-6 8 0 15,-5 7 3-15,-9 14 4 16,-8 3 3-16,-8 7 9 15,-8-1 3-15,-12-6 6 16,-2-6 3-16,-9-7 1 16,-3-8-3-16,-4-9-3 15,-2-6-4-15,2-7-4 16,6-1-3-16,9-3-3 16,1 1-3-16,8 0-7 15,6 0-4-15,8 4-7 0,8 0-2 16,7 2 3-16,0 1 3 15,1 4 7-15,2 7 2 16,-4 5 4-16,-2 5 2 16,-7 3 5-16,-3 2 4 15,-6 0 2-15,-3 3 0 16,-1-4-2-16,1-4-29 16,4-3-155-16,3-7 431 0,18-15-245 15</inkml:trace>
  <inkml:trace contextRef="#ctx0" brushRef="#br0" timeOffset="-183071.33">11765 6891 1177 0,'-30'-7'502'0,"2"-11"-289"16,2-3 3-16,6-5-64 15,2-2-32-15,13-1-49 16,5 2-21-16,10 3-29 15,3 4-10-15,7 6-11 16,1 6 0-16,2 8-3 0,1 5-1 16,-2 10 1-16,-5 0-1 15,-5 8 4-15,-6 4 1 16,-9 2 7-16,-6 2 4 16,-8-6 7-16,-3-7 3 15,-5-7 4-15,-1-9-1 16,-1-8-3-16,2-5-5 15,6-12-8-15,1 0-5 16,10-6-7-16,5 0-4 0,10 3-3 16,5-1-2-16,7 7-2 15,4 2 1-15,7 9 1 16,1 5 0-16,0 8 3 16,0 7 3-16,-6 9 2 15,-5 3 4-15,-10 6 7 16,-9 3 6-16,-15 4 8 15,-7 2 3-15,-8-9 0 16,1-5-1-16,3-13 0 16,2-6 0-16,4-15-4 15,-1-8-4-15,6-9-9 16,0-5-4-16,5-1-4 16,4 5-2-16,7 3-7 15,4 2-2-15,11 5-4 16,7 1 0-16,10 2 5 0,4 4 2 15,7 6 3-15,-2 5 1 16,-8 13 3-16,-9 5 2 16,-24 6 7-16,-5 4 5 15,-18 5 6-15,-8 3 0 16,-4-3-1-16,-4-7-1 16,-1-8-1-16,5-8-1 15,4-9-1-15,2-1-2 0,2-10-4 16,0-2-2-16,4-5-2 15,4-2-1-15,6-5-6 16,8-1-4-16,10-3-6 16,10-3-3-16,16-2 0 15,3 3 3-15,13 5 4 16,0 4 1-16,3 15 4 16,-3 6 0-16,-13 14 7 15,-3 6 5-15,-14 10 8 16,-8 3 5-16,-10 4 3 15,-9 2 0-15,-18 2 0 16,-6-2-2-16,-7-8-2 16,-1-8 0-16,4-12-1 15,1-7 0-15,4-8-3 0,4-2-2 16,3-12-5-16,2-3-3 16,4-10-6-16,4-1-4 15,11 0-9-15,7-1-3 16,18 1-4-16,7 1 2 15,13 5 6-15,3 5 2 16,6 14 4-16,-4 3 1 16,-9 14 2-16,-4 8 1 15,-18 6 4-15,-7 7 1 0,-11 7 8 16,-13 1 2-16,-13 4 3 16,-8-4 0-16,-10-8 2 15,2-8 0-15,-1-13 0 16,4-6-2-16,1-11-4 15,2-9-4-15,9-9-6 16,0-3-2-16,14-3-7 16,6-1-3-16,13 3-6 15,12 0-1-15,11 1-1 16,9 1 2-16,8 7 3 16,6 2 2-16,5 14 4 15,-3 5 1-15,-4 13 4 16,-12 8 3-16,-13 8 4 15,-2 5 4-15,-20 4 7 16,-11 2 2-16,-21 0 4 16,-12-5 0-16,-5-11 0 15,6-6-1-15,6-15-2 0,1-7-4 16,3-13-5-16,3-5-3 16,5-9-9-16,6-1-4 15,10-1-12-15,8-1-3 16,14 5-5-16,8 2 1 15,11 9 8-15,5 3 2 16,9 5 6-16,4 2 2 0,1 11 3 16,-5 4 0-16,-14 10 2 15,-11 6 2-15,-21 10 8 16,-5 2 6-16,-25 3 8 16,-8-2 1-16,-11-9 1 15,-4-4 0-15,8-16-1 16,2-7-1-16,6-15-5 15,4-8-7-15,11-10-8 16,4-5-5-16,11-2-7 16,6 1-2-16,12 5-3 15,8 5 0-15,10 7 1 16,1 2 1-16,9 10 3 16,-2 6 1-16,-1 11 1 15,-2 7 1-15,-7 11 5 16,-10 2 2-16,-8 9 6 15,-9 0 7-15,-16 2 9 0,-5-7 3 16,-11-11 2-16,-3-6 1 16,1-15-7-16,0 0-1 15,1-18-7-15,4-2-5 16,4-11-5-16,4-9-2 16,9 1-5-16,3-3-2 15,13 8-4-15,1 4-3 16,12 7-3-16,6 4-1 0,5 6 3 15,9 4 4-15,-1 9 3 16,0 7 3-16,-5 11 4 16,-8 6 2-16,-11 6 8 15,-7 1 6-15,-17 1 8 16,-7 0 3-16,-9-4-1 16,-5-3-2-16,1-9-7 15,-2-4-1-15,2-8-3 16,2-3-1-16,5-8-4 15,0-2-3-15,8-1-17 16,1-3-57-16,11 3 170 16,16 1-95-16</inkml:trace>
  <inkml:trace contextRef="#ctx0" brushRef="#br1" timeOffset="100131.1">24137 7907 497 0,'-13'-38'270'0,"12"33"-64"15,0 0-3-15,1 5-49 16,0 0-21-16,0 0-30 16,0 0-12-16,1 3-20 15,8 15-8-15,18 33-13 16,-15-30-4-16,5 1-4 16,-1-1-4-16,2-6-5 15,-2-4 1-15,-1-3 0 16,4-3 4-16,-4-5 5 0,2 0 1 15,1-6 2 1,-2-3-2-16,-2-7-1 0,3-2-3 16,-7-3-10-16,1-1-3 15,-2 0-11-15,-4 2-3 16,0 4-6-16,-5 1-2 16,0 6-32-16,0 4-43 15,2 5-155-15,-6 2-146 0,3-2 228 16</inkml:trace>
  <inkml:trace contextRef="#ctx0" brushRef="#br1" timeOffset="100421.85">24547 8065 881 0,'2'0'434'16,"1"0"-210"-16,-1 3-35 16,-2-3-34-16,0 0-74 15,0 0-19-15,0 12-25 16,0 4-9-16,6 27-11 16,-3-26-5-16,0-1-4 15,1 0-1-15,-4-4-2 16,0 0-1-16,-1-4-27 0,-2-1-36 15,3-5-122-15,2-1-138 16,-2-2 200-16</inkml:trace>
  <inkml:trace contextRef="#ctx0" brushRef="#br1" timeOffset="100804.57">24754 7895 848 0,'0'-2'413'0,"0"0"-201"15,5 1-10 1,-5 0-24-16,0 0-63 0,6-2-21 16,13-2-33-16,32-6-14 15,-34 4-17-15,-5 5-7 31,-6 1-11-31,0 0-5 0,18 1-32 0,-1-2-39 16,3 2-116-16,-8 1-92 16,-2 4 165-16</inkml:trace>
  <inkml:trace contextRef="#ctx0" brushRef="#br1" timeOffset="101052.39">24803 8020 603 0,'5'-5'381'16,"-3"2"-24"-16,6 2-142 16,2-3 2-16,11 1-60 15,0-2-20-15,-3-7-39 16,2 5-21-16,-8 1-34 31,-5 3-13-31,-1 1-18 0,17-8-3 0,0 5-70 16,-3-1-56-16,-12 6-212 15,5 3 200-15</inkml:trace>
  <inkml:trace contextRef="#ctx0" brushRef="#br1" timeOffset="102372.02">25324 7698 621 0,'-1'0'337'16,"-8"0"-123"-16,3-1-21 15,0 0-31-15,4 0-58 16,1 0-20-16,0 1-35 16,0 0-14-16,1 0-19 15,6 0-5-15,23 2-7 16,30 5-1-16,-17-5 0 15,-5-2-1-15,6-5 2 16,-3-1 0-16,-10 3 0 16,-2-1 1-16,-13 3-42 15,-5 1-53-15,-13 3-226 16,-4 3 204-16</inkml:trace>
  <inkml:trace contextRef="#ctx0" brushRef="#br1" timeOffset="102620.24">25452 7757 430 0,'-6'1'301'16,"-3"-1"-33"-16,9 3-37 0,0-1-30 15,3 1-37-15,-3-3-7 16,0 0-15-16,0 0-15 16,4 22-28-16,3 32-16 0,-5-23-35 15,-1-2-14-15,2-1-18 16,-2 1-6-16,3-5-3 15,1-2-1-15,0-1 1 16,0-5-1-16,-5-3 0 16,0 0 0-16,-2-5-13 15,0-2-17-15,2-3-50 16,0-3-26-16,0 0-51 16,0 0-21-16,0-1-102 15,0-1 172-15</inkml:trace>
  <inkml:trace contextRef="#ctx0" brushRef="#br1" timeOffset="103924.91">24389 8732 388 0,'-1'0'220'0,"1"-1"-20"0,2 1-7 16,-3-1-5-16,0-1-31 16,1 2-45-16,0 0-5 15,4 8-13-15,7 16 4 16,17 38-5-16,-18-29-10 16,3 0-22-16,4 0-15 15,0-9-16-15,6-1-5 0,1-6 0 16,-2-5 2-16,-5-5 5 15,0-4-1-15,-6-8-1 16,1-5 3-16,2-5 6 16,-2-3 2-16,1-5-2 15,-2 1-5-15,-4-7-13 16,-2 4-6-16,-4-3-7 16,1 1-2-16,0 5-17 15,0-2-30-15,1 8-71 16,-1 3-42-16,6 5-89 15,-2 5-65-15,2 10 203 16</inkml:trace>
  <inkml:trace contextRef="#ctx0" brushRef="#br1" timeOffset="104456.48">24861 8967 687 0,'14'-13'343'0,"-5"4"-70"16,0 0-65-16,3 4-20 15,-2 1-41-15,-2 4-71 16,1-1-18-16,4 1-27 15,-5 5-11-15,1 2-11 16,-2 1-3-16,-2 5-1 16,0 3 0-16,-8 0 0 15,-4 3 0-15,-8-2 0 16,2-1-2-16,-1-5 1 16,1 0 0-16,-2-7 0 15,0 0 0-15,5-3-3 16,6-1-1-16,7 3-7 15,4-3-1-15,2 1 0 16,-1 2 2-16,2-1 7 16,3 0 7-16,4 3 8 15,-2 0 6-15,-6 1 8 16,-2 5 2-16,-6 1-1 0,-1 2-2 16,-2-2-7-16,-4 0-3 15,-3-2-4-15,-2-2-3 16,1-1-4-16,-2 1 0 15,-3-8-21-15,10 4-20 16,4-4-67-16,-1-1-59 0,2 0-265 16,0 0 277-16</inkml:trace>
  <inkml:trace contextRef="#ctx0" brushRef="#br1" timeOffset="104716.07">25180 8873 1160 0,'-7'-11'486'0,"7"8"-290"16,2 3-25-16,13-6-30 15,2 4-44-15,13-6-47 16,4 4-11-16,2 0-23 16,0-1-6-16,-4 2-5 0,-2-1-17 15,-6 1-108-15,-4 1-73 16,-1 2 111-16</inkml:trace>
  <inkml:trace contextRef="#ctx0" brushRef="#br1" timeOffset="104930.81">25260 8962 588 0,'-16'4'350'0,"4"4"32"16,6-4-147-16,8-4-32 15,7-1-23-15,11-4-53 16,8-4-15-16,8 1-27 16,-2 0-21-16,-6 2-33 15,-1 5-8-15,-3 0-68 16,3-2-69-16,3 6-189 15,-1-1 185-15</inkml:trace>
  <inkml:trace contextRef="#ctx0" brushRef="#br1" timeOffset="105176.23">25669 8739 1153 0,'0'-4'462'15,"4"1"-329"-15,4 1 6 0,4-3-36 16,7 5-33-16,8-2-20 16,8 2-11-16,6 0-17 15,0-3-6-15,-1-4-8 16,-4-3-2-16,-7 0-11 15,-2 1-33-15,-11 2-92 16,-5 0-79-16,-7 0 121 16</inkml:trace>
  <inkml:trace contextRef="#ctx0" brushRef="#br1" timeOffset="105414.16">25868 8707 645 0,'-10'3'348'0,"16"3"-60"15,-6-1-8-15,0 8-40 16,1 2-30-16,-8 10-61 16,2 3-25-16,4 4-46 15,2 4-17-15,1-7-26 16,5 1-11-16,-1-2-12 16,1-4-3-16,1 2-3 0,-4-2-1 15,-3-4-1-15,-1 1-4 16,-1-4-40-16,0-2-28 15,1-5-79-15,2 0-60 16,5-7 132-16</inkml:trace>
  <inkml:trace contextRef="#ctx0" brushRef="#br1" timeOffset="111775.29">10564 6032 92 0,'0'-1'80'16,"0"0"30"-16,0-1-8 0,0 1-15 15,-1 0-6 1,1 0-20-16,0 0-7 0,-1 0-5 15,1 0 0-15,0 0 2 16,-2 0 1-16,1 0 2 16,1 0-1-16,-1-1-6 15,1 1-1-15,0 0-10 16,0 0-5-16,-1 0-6 16,0 0-2-16,0 0-5 15,0 0-1-15,0 0-2 16,0 0-2-16,0-1-2 15,-1 1-1-15,1 0-1 16,0 0 1-16,0 0 2 16,0 1 4-16,0 0 6 15,0 0 4-15,-3 0 1 16,0 0-1-16,-3 1-5 16,-3 0-3-16,0 0-3 15,-25 10-2-15,25-7-1 16,-1-2 0-16,11 5-1 0,-11-7 1 15,1 0-1-15,1 5-1 16,-9-5-2 0,1 4 1-16,5 1 0 0,-4-5 1 15,3 5 3-15,2-2 0 16,-6 1 2-16,4 2-1 16,-1-1-1-16,0-1 0 0,0 5-4 15,0-4 0-15,2 1-5 16,1 1 1-16,1-3-2 15,0-2 0-15,1 2 1 16,-2-1 0-16,0 3-1 16,0 2 1-16,0-2 0 15,0 0 1-15,-1 0-1 16,-1-1 0-16,0 1 0 16,0 0 1-16,2-3 0 15,-2 2 0-15,2-2-1 16,-2 0-1-16,-2 0 0 15,2 2 0-15,-3-1-1 16,4-1 0-16,4 1 0 16,3-2 0-16,0 0 0 15,-3 0 0-15,-2 2 0 16,-5 0-2-16,5 0 0 16,0 2 0-16,1-2 0 15,-2 1-1-15,0 1 0 0,-2-1 1 16,6 2 0-16,-3-3 0 15,-1 1 0-15,3 0 0 16,-6 0 0-16,8-1 1 16,-3 1-1-16,0 0 2 0,-1 0-1 15,3 1 1-15,-3-1 0 16,3 1 0-16,-1-1 0 16,-2 2-1-16,-2-1-1 15,-1 1 1-15,1 3 0 16,1-3 0-16,1 2 0 15,1-2-1-15,-1-3 2 16,-1 3-1-16,0 0-1 16,1-1 1-16,-1 3-1 15,1 0 1-15,2-2-1 16,-5 2 0-16,0-4 1 16,1 3-1-16,-1 0 2 15,5-1-1-15,2 3-1 16,-3-9 2-16,1 2-1 15,3 1-1-15,-3-3 0 16,4 8 0-16,1-5 0 16,-6 1 0-16,8-1-1 15,-5 1 1-15,0 0 0 16,4 0 0-16,-5-1 1 0,5 1 3 16,-2-1 6-16,-2 2 0 15,1-6 3-15,-3 3-3 16,-3 1-4-16,6 0-1 15,-4 4-2-15,1-3 0 0,1-3-2 16,-6 1 0-16,3-1 1 16,2 4-2-16,6-1 1 15,-6-2-1-15,0 2 0 16,0-4 1-16,-3 1 0 16,4 4 0-16,-2-4-1 15,4 0 1-15,-3 3-1 16,0-3 1-16,0 1-1 15,-1 1 1-15,3-1-1 16,1 1-2-16,2-1 1 16,1 1-1-16,0-1 1 15,0-3 1-15,1 0 0 16,0 0 0-16,0 0 0 16,0 0 1-16,0 0-1 15,0 0 0-15,0 0 1 16,0 0-1-16,0 0 0 15,-1 0 1-15,1 0 0 16,0 0-1-16,0 1 0 0,0 0 0 16,0 0-1-16,-1 2-1 15,1-3 1-15,0 2 0 16,0-1 1-16,-1-1 1 16,1 0 1-16,0 0 0 15,0 0 0-15,0 0-2 0,0 0 0 16,0 0-2-16,0 0 0 15,0 0 2-15,0 2 0 16,1-2 1-16,0 0 0 16,-2 0 1-16,1 0 0 15,1 0-1-15,0 0-1 16,0 0-3-16,0 0-6 16,0 0-2-16,0 0-11 15,0 0-4-15,0 0-5 16,0 0-15-16,0 0-102 15,0 0 102-15</inkml:trace>
  <inkml:trace contextRef="#ctx0" brushRef="#br1" timeOffset="117059.29">9547 6475 157 0,'-2'-1'123'16,"1"-2"16"-16,0-5-15 16,0 4-39-16,0 0-12 15,0 3-12-15,0 0 0 16,0 0 0-16,0 0-3 0,0 0-4 15,-1 0-2-15,1 0-4 16,0 0-3-16,0 0-8 16,-8-2-5-16,-3 2-9 15,0 1-4-15,-31 5-6 16,28 0-1-16,5 5-4 16,0-3 1-16,0 1-1 15,-7 1 1-15,-6-4 5 16,4 4 3-16,-7 1 4 15,2 0 0-15,1 3-1 16,-2-1-1-16,2 4-1 16,0-1-1-16,2 1-2 15,0 0 0-15,0-4-3 16,2-1 1-16,0 1 4 16,1-2 0-16,-2 1 0 15,-2-1-3-15,-1-1-6 16,1 2-2-16,0 3-2 15,-1-2-1-15,4-1 0 0,-4 0 0 16,4-2-1-16,4 2-1 16,-7 2 0-16,2 0 0 15,-2 3 0-15,0-1 1 16,2 1-2-16,-3 2 1 16,2 2 0-16,-1-4 0 0,3 3 1 15,2-2 0-15,-2-8-1 16,2 4 1-16,-5 0-2 15,2 0 1-15,2 5-1 16,-5-1 1-16,2-2-1 16,2 0 1-16,-6 1 0 15,2-2 1-15,7 2 0 16,-8-1 0-16,-1-2 1 16,0 2-1-16,-8 0-1 15,2 1 0-15,4 4 0 16,3-1-1-16,2 2 0 15,2-2 0-15,1 0 0 16,2-2 1-16,0 1 0 16,0 0-1-16,2 1 1 15,-6 0-1-15,1 0 1 16,1-4 0-16,-4 1-1 16,7 4 1-16,-1-6 0 15,-1 5 0-15,6-2-1 0,-5-3 1 16,8 4-1-16,-3-2 0 15,-9-3 0-15,4 1 1 16,-12 0-1-16,4 1 0 16,1 2 0-16,0 2 0 15,2-1 0-15,1 0 0 0,3 1 0 16,-1-1 0-16,3 0 1 16,-1 0-1-16,5-3 0 31,6-7 0-31,0 0 0 0,-19 22 2 0,-4 2-2 15,2-2 1-15,5-7-1 16,2-1 0-16,1-2 0 16,0 2 0-16,0-1-1 15,1 1 0-15,-3 2 0 16,4-1 1-16,-4-1-1 16,-2-3 1-16,3 2 0 15,-4-2 0-15,1 4 0 16,1-1 1-16,0 1 0 15,-1 1 0-15,1 0 0 16,1 1 0-16,1 1-1 16,-1-3 0-16,2-1 1 15,2 2 0-15,-1-5 0 16,1 3 0-16,-1 0-1 0,-3-4 1 16,-1 3-1-16,1 0 0 15,-6-1 0-15,12 0-1 16,-3 4 1-16,-5-2-1 0,4 2 1 15,-5-2-1-15,0 0 1 16,4-1 0-16,0 4 0 16,-4 0 0-16,3 1 0 15,0-1 0-15,3-2 1 16,-1 1 0-16,2-1-1 16,-2 1 0-16,2 2 0 15,-3-3 1-15,1 1-1 16,3 0 0-16,-3-2 0 15,4 2 0-15,-5 0 0 16,-3 2 0-16,3-1 0 16,-3 0 0-16,0 0 0 15,6 0 0-15,-5 4 1 16,-2-3 1-16,3 0-2 16,-8-2 0-16,6-3 0 15,1 2-1-15,2 4 0 16,2-3 0-16,0 5 1 15,-1 1 0-15,-2-1 0 16,3 3 0-16,-2-2 0 16,-2-1 0-16,5 2 0 0,-1-2-1 15,3 1 0-15,1 0 0 16,-1-2 1-16,1 0 0 16,0 5 0-16,-4-3 0 0,1-1 0 15,3-2 1-15,-3-2 0 16,2 0-1-16,-4-2 0 15,5 2 0-15,-6-2 0 16,7 1-1-16,2 2 0 16,-7-2 0-16,7 1 0 15,-5 1 0-15,2 3 0 16,1-1 1-16,1-2 0 16,3 2-1-16,2-4 1 15,-1-3-1-15,2 0 0 16,1-2-1-16,2 1 1 15,-2 1-2-15,3-1 2 16,-1 2-1-16,0 3 1 16,0-2 1-16,1-3-2 15,0-1 1-15,2-4-1 16,-1 0 0-16,1 1 0 16,2-1 1-16,-1-1-1 15,0 2 1-15,1-5-1 16,1 1 0-16,0 0 2 0,0-4-2 15,0 4 1-15,2 1 1 16,-2 0 0-16,3 3 0 16,-2-4-1-16,-2 2 1 0,1-2 0 15,2 2 0 1,-1 0 0-16,-1-4-1 0,3-3-1 16,-3-2 0-16,1-2 0 15,2 6 0-15,0-5 1 16,0 7 0-16,1-3 0 15,1-3 0-15,3 0 0 16,1 0-1-16,-3-1 0 16,-1 2 0-16,1 2 0 15,1-8 1-15,6 3 1 16,-1-1 0-16,-3 0 0 16,0 0-1-16,-6-2-1 15,0 1 0-15,10-1 0 16,-6 3 0-16,6-1 2 15,2-4 0-15,-6-2 1 16,3 0 4-16,1 0 1 16,-3-1 0-16,4 3-1 15,0 0 0-15,0 1-2 0,1-3 0 16,0 1-1-16,-1-4 1 16,1-2 1-16,0 3 2 15,1 1 3-15,0-2 0 16,2 3-2-16,1-5-1 15,1 3 0-15,0 3 0 0,-3-4 3 16,1 1 1-16,-4-4 1 16,4 3-1-16,-2 2-4 15,-4 1-1-15,0 0-2 16,-2 0-1-16,-3 0 1 16,7-3-1-16,-3 2 0 15,-2 0 0-15,5-2 0 16,-7 6 0-16,1-4-1 15,0-1 0-15,2 2 0 16,1-2 1-16,3 0-1 16,0 1 0-16,0-3 0 15,2 0 0-15,-1 3 3 16,0 1-1-16,2 2 0 16,0-1-1-16,0 1 0 15,0 2-1-15,4-1 0 16,4 1 0-16,0-1 0 15,-2-2-1-15,-4 1 0 16,-3-3 1-16,-3 1 0 0,1-1 2 16,6-3 8-16,-1-1 0 15,2 2 4-15,1 0-1 16,-4 2-8-16,3 1 0 16,1 1-1-16,2-1 0 15,0 0 1-15,0-3-1 16,1 1 1-16,-1-3 1 15,4 1-1-15,0 1 0 0,6-1-1 16,-3-2-2-16,-2 0 0 16,-2 1 0-16,-6-2-1 15,0-1 1-15,2-1-1 16,2 1 0-16,-1-2 1 16,6 2 0-16,-5-1 0 15,3 0 0-15,0 0 0 16,1-3 0-16,4 3 1 15,1-1 0-15,3 1 0 16,-4 2 0-16,-8-3-2 16,1-1 1-16,-6-2-1 15,4 1 2-15,2-3 0 16,-5 0 0-16,3 2 0 16,-1-2 0-16,1 3 0 15,0 0 1-15,-4 1 2 16,0 1 0-16,4 0-1 0,-1 2 0 15,1 0-2-15,6 0 1 16,-1-3 0-16,-3-1 0 16,1-3 1-16,-3 1-1 15,0-2-1-15,0 1 0 0,-3 2-1 16,2-2 0 0,1 3 0-16,0-2 0 0,-1 0 1 15,-2 1 1-15,0-6 0 16,1 0 1-16,-1 6 1 15,0-2-1-15,2 4 0 16,0-3 0-16,-3-3-1 16,5 0 0-16,-1-1 0 15,-5 1 0-15,10 1 0 16,-8-2 2-16,-2 4 1 16,1-3-1-16,-6 2 1 15,5-1-2-15,1-1 0 16,3 3 0-16,-2-5 0 15,2 3 1-15,-3 0-1 16,2-3 1-16,-1 3 0 16,2 0 0-16,2 2-2 15,0-4 1-15,3 0-3 16,1-3 1-16,-1-1-2 16,-5 4 1-16,0-4-1 15,1 1 1-15,1-2 1 0,7-3-3 16,5 1 2-16,-5-1-2 15,3-1 2-15,1 5-1 16,-2-5 1-16,4 3-1 16,2-4 0-16,4 0 0 0,-3 1 0 15,-6-2 0-15,-4-2-1 16,-2 0 1-16,3 0-1 16,1 1 0-16,4 6 0 15,-4-1 0-15,-2-1 0 16,1 3 1-16,-4 1-1 15,6 4-1-15,-2 2 1 16,2 5 0-16,-3-5 0 16,-18 7 0-1,2 0 0-15,15-12 1 0,-2-5-1 16,-1 6 0-16,1 2 0 16,-4 0 0-16,1 0 0 15,1 0 0-15,0 1-1 16,2 2 1-16,1-2 0 15,0 0 0-15,2 1-1 16,-1 1 0-16,4-1 0 16,0 1 0-16,-9 1 1 15,7-2 0-15,-8 1 0 16,1-1 0-16,6-3-1 0,-7 3 1 16,5-4 0-16,-3 4 0 15,2-3-1-15,2-1 1 16,6-1 0-16,-1-6 0 15,-1 3 0-15,2-1 0 0,-1 0 0 16,1 2 0-16,-5 3 0 16,-5-1-1-16,2 4 1 15,-3-3-1-15,5 0 1 16,2 1 0-16,-1 0 0 16,-1-2 0-16,0 1 0 15,5 3 0-15,-3-6 0 16,-3 2 0-16,6-1-1 15,-12-4 1-15,5 4-1 16,-2-1 1-16,2 3-1 16,4 0 1-16,-2-2 0 15,4-1 0-15,-8-1 0 16,5 0 1-16,0 0-1 16,1-1 1-16,3-5-1 15,-4 2 0-15,3-2 0 16,0 2 0-16,-7 2 0 15,0-4 0-15,-2-1 1 16,-2-2-1-16,7 0 2 0,-2 2-1 16,-2 0 1-16,-3 1 0 15,-4 7-1-15,-3-4 1 16,-3 3 0-16,1 4 0 0,-4-5 1 16,-2 7 3-1,-6 6 3-15,-4-1 1 0,-6 3 7 16,-6 0-1-1,-2-1-1-15,-3-4-2 0,0 3-4 16,-1-2-3-16,-1-2-1 16,1 2-1-16,-2-3-3 15,-1 1 0-15,-2 4-1 16,-1-1-1-16,-1 4 0 16,4 3 0-16,-8-1 1 15,-2 3 1-15,1-3 0 16,-10-2 0-16,9 3 0 15,-2-1 0-15,1 1-1 16,3 3 0-16,1 1-1 16,-1 1 0-16,0 1 0 15,0-3 0-15,1 0 2 16,2-3-1-16,1 2 0 16,0 3 0-16,-2-5 0 15,3 1 1-15,2-3-2 16,0 5 1-16,-2-4-1 15,0 1 0-15,-8 5-1 0,0-5-1 16,3 6 0-16,-3 0 1 16,3-2 0-16,2 1 1 15,-1 0 0-15,0-1 1 0,1 3-1 16,-2-1 0-16,-1 1 0 16,2-1-2-16,1 1 1 15,-1 0-1-15,0 0 2 16,4 0 0-16,-1-2 0 15,2 3 0-15,2-1 0 16,-8-2 1-16,3 1 0 16,-2 0 0-16,0 0-1 15,1 1 0-15,0 3-1 16,1-1-1-16,1 1 0 16,2 1 0-16,0 0 0 15,-2-1 0-15,1 3 1 16,4-3 1-16,-1 3 0 15,1-1 0-15,-1-2 0 16,-1 0 0-16,3 2-2 16,2 1 0-16,0 4-1 15,-6-2 1-15,-5 0 0 16,-1 2 0-16,0 0-1 0,0-1 0 16,9 3 0-16,-3-6 0 15,4 3 1-15,2 1-1 16,2-3-8-16,2-1-17 15,4 2-41-15,-1-4-24 16,3 2-56-16,0 1-38 0,5 2 122 16</inkml:trace>
  <inkml:trace contextRef="#ctx0" brushRef="#br1" timeOffset="125927.37">12890 15436 201 0,'0'-1'156'15,"0"0"2"-15,0-1 8 16,0 1 1-16,0 0-22 15,0 0-14-15,0 0-25 16,0 0-15-16,-1 0-29 16,0 0-14-16,0 0-26 15,0 0-3-15,0 0 8 16,-3-2 7-16,-6 0 18 16,1 0 4-16,-6-2-4 0,-29-8-4 15,25 11-17-15,1 2-7 16,-2 3-10-16,0 3-6 15,2 1-3-15,-2-1-2 16,1 2 1-16,-1-3-1 16,2-1 3-16,-3-2 2 0,1 0 5 15,-2 1 3-15,-4 0 4 16,2 7 1-16,-3-3-4 16,-5 0-1-16,6 2-6 15,-8-2-2-15,0 0-1 16,4 2-1-16,-6-4 0 15,8-1 0-15,2 0-1 16,-3-1 1-16,-1 0 2 16,0 0 4-16,-8 0 4 15,5 2 2-15,-5 0-1 16,7 0-2-16,-3 1-4 16,-3 3-3-16,-3 1-3 15,-9 0-2-15,3 2 0 16,1-2-1-16,6-1 1 15,3 1 0-15,-2-3-1 16,1 0 0-16,0 1 0 16,0 1-1-16,4 0 0 15,4-1 0-15,1 2-1 0,8-4 0 16,0 0 0 0,-13 10 0-16,-10 1 0 0,6-5 0 15,11 1 0-15,-1-9 2 16,3 5 2-16,2 2-1 0,0-1-1 15,1 7 0 1,1-2-2-16,1 0 0 0,1-4 0 16,1 4 0-16,2-5 0 15,-4-2 1-15,1 4 0 16,2-3 0-16,-4 0 0 16,9 3-1-16,1 0 0 15,-7-1 0-15,4 2-1 16,-4-2 1-16,-3 0 0 15,4-1 1-15,-3-1-1 16,2 1-1-16,-1 1-3 16,6 1-1-16,-1 3-2 15,1-1 0-15,2 1 3 16,0 4 2-16,2-2 2 16,-1 2 0-16,0-2 1 15,0 1 1-15,-3-2-2 16,2 2 0-16,0-4 0 15,-1 3 0-15,3-1-1 16,-1-3 0-16,4 5 0 0,0-2-1 16,0-4-1-16,0 2 0 15,1-4-2-15,0 2 0 16,0 2-1-16,3 4-1 16,1-1 3-16,0 1 0 15,0 2 1-15,0-3 3 16,0 2 0-16,0-2 1 0,-2-2 0 15,1-2-1-15,1 1 0 16,0-1 0-16,0 2-2 16,0 0 0-16,3 2 1 15,1-2 0-15,-3 3 1 16,2 1 0-16,-1-3-1 16,0-2 0-16,3 1-1 15,-2-1 0-15,1-2 2 16,1 3 0-16,-2-3 3 15,0-3 1-15,-2-4 1 16,1-2 0-16,-2-1 1 16,0-2-1-16,0 0-2 15,-2 0 0-15,2 0-3 16,0 0 0-16,0 0-1 16,0 0 1-16,0 0 2 15,0 0 2-15,0 0 4 0,-1 0 1 16,0 0-1-16,0-1 0 15,0 0-3-15,0-1-1 16,0 1-1-16,0 0-2 16,0 0 0-16,0 0 0 15,-1 0-1-15,1 0 0 0,-1 0 0 16,0 0-2-16,0 0-1 16,1 0-1-16,0-1-6 15,0 1-3-15,-1 0-2 16,1 1 0-16,0 0 3 15,1 0 1-15,0 0 5 16,0 0 1-16,0 0 4 16,4 5 1-16,3 3 0 15,2 2 0-15,26 23 0 16,-28-27 0-16,2-4-2 16,-1 0 0-16,4 6 2 15,-2-2 2-15,1-1 2 16,2 1 0-16,2-3-2 15,3 2-2-15,1 0 0 16,1 1 0-16,4-1-1 16,-4 0 0-16,7-1 0 15,-7 0 0-15,0 1 1 16,4 0 2-16,-2 2 1 0,9-5 1 16,-3 1-1-16,3 2 0 15,-1-2 0-15,0 2 0 16,6 1 0-16,1-1-1 15,5 2 1-15,2-2 0 16,2 2-2-16,-6-4 2 0,-5-3-2 16,-3 1 0-16,-5-1 2 15,5 1-1-15,-2 2 0 16,-1-2 0-16,2 1-1 16,-5 0 0-16,7 0-1 15,0-1 0-15,5-1 0 16,3 0 0-16,1 0 1 15,2-3 0-15,-12-1 1 16,3-1-1-16,-5 1 1 16,-2 2-1-16,5 2-1 15,-1-1 1-15,0 1 1 16,1-1-1-16,2-1 0 16,-1 1 0-16,2-1-1 15,-1 0 0-15,6 0 0 16,-2 0 0-16,-1-3 2 15,-3 2-1-15,-5 0 0 16,4-1 1-16,-1 2 0 0,3-1 0 16,-3-4 2-16,0 2-1 15,6-2 2-15,-1 3 1 16,4-3-1-16,3 4-1 16,0 0-1-16,-4-3-1 15,0 4 1-15,-7-3-1 0,-3-2 1 16,5 3-2-16,0-4 1 15,5 1 0-15,1-2 1 16,0 1 0-16,-5 0 0 16,1 1-1-16,2 4 0 15,-3-1-1-15,-1 3 1 16,0-2 0-16,-8-1 0 16,0 4 0-16,-4-4 0 15,4 1-1-15,2 1 0 16,1-4 0-16,2 7 0 15,-4-2 0-15,2-1 0 16,0-4 0-16,-2 1 1 16,3 3 0-16,2 1-1 15,2 3 0-15,1-4 1 16,-6-2-2-16,-3 4 1 16,-6-4-1-16,1 4 1 0,4 0-1 15,1-5 1 1,5 3 1-16,1-2 0 0,-1-1-1 15,-2-1 1-15,2 1 0 16,0-2-1-16,3 3 0 16,3-2 0-16,-2 3 0 15,-4 0 0-15,-2 2 0 16,-2-3 1-16,-6 0-1 0,1-3 1 16,2 3 0-16,-5 0 0 15,3-3 0-15,2 5 1 16,-5-4-1-16,2 0 1 15,0 0 1-15,-3-4 4 16,1 3 0-16,-1 1 1 16,0 0 0-16,0 0-2 15,0 0 0-15,1-1-2 16,4 2-1-16,1 0 0 16,0-1-1-16,-6 1-1 15,0 0 0-15,-3 0 0 16,-2 1-1-16,13-1 1 15,-5-3-1-15,4 0 1 16,3-1-1-16,-7 1 0 16,5 1 1-16,0-1 0 15,-1 2 0-15,0-1 0 16,1 0-1-16,0 0 0 16,2-1 0-16,4 0 1 15,0-1-1-15,5-2 0 16,-8-2 2-16,-4 2-2 0,-2-1 0 15,-1 2-1-15,3 3 1 16,1-4 1-16,3-1 0 16,-2-1 0-16,4 0-1 15,-1 0 1-15,1 3-1 0,1-1-1 16,0 0 2-16,4 4-1 16,-2-3 0-16,2-3 0 15,1 3 0-15,-15-4 0 16,3 1-1-16,2 4 1 15,0 0-1-15,9 0 1 16,-1-3 0-16,-2 2 0 16,-1-3 0-16,1 0 0 15,3 2 0-15,2-2-1 16,0-1 1-16,-1 3 0 16,2-2-1-16,-9 2 1 15,0 1-1-15,2-1 1 16,0 3-1-16,2 0 1 15,-1-1 0-15,-1 0 0 16,0 0-1-16,5-3 2 16,0 3-1-16,6-1 1 0,0 2-1 15,-5 0-1 1,-2-2 0-16,-6-1 1 0,-1 1 0 16,6-2 0-16,1-1 0 15,0 0 0-15,1 2 0 0,-3-4 1 16,4 4-1-16,0 0 1 15,2-3-1-15,-2 3 1 16,3 0-1-16,-4 0 0 16,-7-1 0-16,3 3-1 15,-6-4 1-15,3 0 0 16,2-3 0-16,1 1 1 16,0 1-2-16,-1 0 1 15,2 2 0-15,-1-1 1 16,3 1-2-16,-2 0 1 15,0 3 0-15,-3 0-1 16,1 0 1-16,-4-1-1 16,0 1 1-16,6-3 0 15,-1 2 0-15,3 1 0 16,-1-1 0-16,-5 1-1 16,1 0 0-16,0 2 1 15,-1-1 0-15,4 1 0 16,4 3 0-16,-7 1 0 15,3-3-1-15,-4 1 1 16,-12-3 1-16,11 0-1 0,-6 0 2 16,7-3 0-16,3 1-1 15,-1 2 0-15,2-3-1 16,-3 2 0-16,2 1-1 0,0-3 1 16,3 5 0-16,6-1-1 15,-1 0 0-15,-5-3 0 16,-5-1 0-16,-1 5 1 15,-1-4 0-15,3 0 0 16,6 2-1-16,-3-3 1 16,1 6 0-16,3-2 0 15,-2 0-1-15,3 0 1 16,0-4-1-16,-5 6 0 16,-1-2 0-16,-2-1 1 15,3 1 0-15,0-5 1 16,2-2 0-16,-3 0 0 15,-5 0 0-15,3 1-1 16,-1 2 0-16,1-1-1 16,2 1 1-16,-1-1 0 15,-2 1-1-15,-1 0 0 16,0-1 1-16,-6 0 0 16,4-1 0-16,-4 1 0 0,1-3 1 15,4 0 0-15,-6-1 0 16,4-1 1-16,-6-1-1 15,-2 0 0-15,2 1 1 16,0 0-1-16,3 2-1 16,-2 0 1-16,0-3-1 0,4 1 1 15,-3-2-1 1,1 3 1-16,2-2 0 0,-12-4 2 16,1 3 0-16,-3-8 1 15,-4 1 0-15,5-1-1 16,-2-2-1-16,1-2 0 15,-5 2 1-15,1-1-2 16,0 1 2-16,-1 7-1 16,1 1 1-16,-7 5 1 15,1 4 2-15,-4-3 0 16,0 0 1-16,0-4-1 16,-2 1-1-16,-3-7-1 15,-2 2-1-15,2-4-2 16,-4-3 0-16,7 2-2 15,3 0 0-15,1 7 0 16,5 4 0-16,-7 3 0 16,-5 1 2-16,7 2-1 15,-7-1 0-15,9 2 1 16,0-1-1-16,-8-1 1 0,3-1 0 16,-5 0 0-16,2 1 0 15,-2 0 0-15,1 1 0 16,-6 1 0-16,2 3 0 15,-3-2 0-15,3-1 1 0,-2-1 1 16,-6-1-1-16,-1 0 0 16,-8 0 0-16,-1-1 0 15,2-3 0-15,-1-2-1 16,4 1 0-16,-4 2-1 16,2 2 0-16,-2 3-1 15,2-1 0-15,1-1 0 16,-1 2 0-16,0 1 0 15,-2 1 2-15,4-1-1 16,-5-1 1-16,6 0-1 16,2 0-1-16,-5 3-1 15,7-2 1-15,-3 2-2 16,-3 2 1-16,2 2 0 16,-4 0 1-16,-4 3 0 15,4-1 0-15,1-1 0 16,2 1 0-16,1 1 0 15,-2 0 0-15,2 3-3 16,-1 2-1-16,-2 3-2 0,-1 3 1 16,2 6 0-16,-3-1 2 15,2-1 3-15,-1 1 1 16,3-7 1-16,-3 4 0 16,6-3 0-16,-3-3-2 15,-7 8 1-15,5-6 0 0,-8 6 0 16,2-3 0-16,3-12 1 15,3 3-1-15,0 2 2 16,-1-1 0-16,1 6-1 16,-4-7 0-16,0 2-2 15,3 5 0-15,-3-2-1 16,2 5 1-16,5-5 0 16,-1-2 0-16,2 2 0 15,1-4 1-15,-8 3-1 16,2 1 0-16,0 0 1 15,-6 1-1-15,3 2 0 16,-5 0 0-16,-1 2-2 16,5 1 1-16,0 2 1 15,2-2 0-15,-3-1 2 16,0-2 0-16,-1 0-1 16,-4 1-1-16,4 1 0 15,3 0 0-15,0 3 1 16,4-1-1-16,-9-1 0 0,-2 0 1 15,-3-2 0-15,-1 2 1 16,6-3 0-16,-2 1-1 16,2-3 1-16,-1 3-1 15,-1 0-1-15,1-1 0 0,-1-2 0 16,7 1 0-16,1 2 0 16,-1-2 0-16,5 4 0 15,-8-6 0-15,-2-6 1 16,3 7 1-16,-9-5 0 15,3 4-1-15,-1 2 0 16,2-4-1-16,0 1 0 16,3 1 1-16,-2 1-1 15,5 2 0-15,-1 0 1 16,-1-2 0-16,6-4 0 16,-5 1 1-16,-2 1-2 15,-9 2 1-15,-5 0-1 16,0 2 0-16,-1 0 1 15,5-2 0-15,1 1 0 16,-3 1-1-16,6 1 1 16,-2 1-1-16,0-2 1 15,-2-3 0-15,1 0 0 16,-3-1 1-16,0 0-1 0,4 1-1 16,-7 1 1-16,3-2-1 15,2 2 1-15,1 0 0 16,1 2-1-16,3 2 0 15,1-3 0-15,3 1 0 16,-1-3 1-16,-7-2-1 16,-1 3 0-16,-4-3 1 0,4 5-1 15,4-2 1-15,1-1 0 16,2 2-1-16,-2-3 1 16,5 5-1-16,-5-4 0 15,5 2 1-15,2-7 1 16,-4-1-1-16,5 6-1 15,-9-7 0-15,-4 5 1 16,0 1-1-16,-1 0 0 16,5 2 0-16,2-2 0 15,1-1 0-15,-1 1 0 16,3 3 0-16,1-3 0 16,-1 0 0-16,6 1 0 15,-6-6 0-15,0 3 1 16,1 1-1-16,-6 0 1 15,-1 1-1-15,-1 2 0 16,-1 1 1-16,2-3-1 16,3 1 1-16,0-1-1 0,1-2 0 15,1 0 0-15,2-1 0 16,2 2 0-16,-2 0 0 16,-6 1 1-16,-4-3-1 15,-4 2 1-15,2-2-1 0,5 2 0 16,-2 1 0-1,6-2 0-15,1 2 0 0,-1 0 0 16,0-2 1-16,6 1 0 16,-9-1 0-16,8 0-1 15,-4-1 0-15,-6 4 0 16,5-3 0-16,-6 2 0 16,4 0-1-16,-1 0 1 15,4 1 1-15,2-3 0 16,-2 1 0-16,3 0-1 15,-5-2 0-15,4 2 0 16,4-4 0-16,-1 3 1 16,5-2-1-16,-4-1 0 15,-2 2 0-15,-3 1 0 16,1-3 0-16,1 3 0 16,-1-3 0-16,1-1 0 15,2 3 0-15,4-2 0 31,12-1 0-31,1 1 0 0,-38 7 0 0,2 1-1 0,3-3 1 16,21-1 0-16,1-3 0 16,8 1 1-16,-9-1-1 15,1-1 0-15,-5 4 0 16,-5-4 0-16,6-1 1 16,-4-2 0-16,6 1-1 15,1 1 0-15,1 3 0 0,1 1 0 16,2-4 0-16,-2 3 0 15,1-2 0-15,1 4-1 16,-2 0 1-16,-2-3 0 16,6-1 0-16,1 0 0 15,-1-3-1-15,4 6 1 16,1-3 0-16,-2 3-1 16,-1-1 1-16,1-5-1 15,-4 2-1-15,0 3 1 16,7 1 0-16,-6 1 1 15,-5 1 0-15,3-3 0 16,-5-3 0-16,9 3-1 16,2-1 1-16,4 1-1 15,0 2 0-15,1-1 0 16,0-4 0-16,-1 0-2 16,4-1 1-16,-1-1-5 15,4-2-3-15,1 3-27 0,1 0-22 16,0 0-42-16,0 0-22 15,1 0-25-15,0 0-3 16,0 0-18-16,0 0-26 0,0 0 131 16</inkml:trace>
  <inkml:trace contextRef="#ctx0" brushRef="#br1" timeOffset="131607.53">6568 10937 149 0,'-1'-1'102'0,"0"0"18"16,0 0-10-16,0-1-7 15,0 1-7-15,0 0-10 16,0 0-8-16,-1-8-17 16,-1 2-9-16,1-1-14 15,1 2-5-15,0 2 2 16,0 2 7-16,0 1 17 15,1 0 5-15,0 0 10 16,0 0-2-16,0 0-16 16,0-1-9-16,0 1-19 15,0 0-7-15,0 0-8 16,0 0-1-16,0 0 12 16,0 0 9-16,0 0 16 0,0 1 5 15,0 4-4-15,-1 25-6 16,-3 42-15-16,-1-26-5 15,-2-1-8-15,4 5-3 16,3 0-1-16,0 5 0 0,1 8 3 16,5 1 2-16,-6 8-1 15,-3 0-2-15,3 0-5 16,-2-2-3-16,0-9 0 16,1 0-1-16,-1-4-1 15,1-2 1-15,-3-3 0 16,3 1-1-16,0-4 0 15,-1-1-1-15,2 1-1 16,-4-3 0-16,3-2-1 16,-2 0 1-16,1-5 0 15,2 0 0-15,5-2 2 16,-3-3-1-16,0 0 1 16,2-3-2-16,-7 2 0 15,5 0-1-15,-1 1 1 16,-1 2-1-16,4 1 0 15,-4-2 0-15,0-1 0 16,0-1 1-16,-4-4 0 16,5 2 0-16,0-2 0 0,-2-3 1 15,1 1-1-15,-4-3 0 16,4-1 0-16,0 3-1 16,0-1 0-16,4-2 0 15,-4-3-1-15,-2-1 1 16,1 2 0-16,0 0 1 15,1 5-1-15,0-6 0 0,0 2 1 16,0-2-1-16,0 3 0 16,3 3-1-16,-5 0 0 15,-1 2 0-15,2 0 0 16,0-1 1-16,2-3-1 16,3-3 1-16,-4-4 1 15,0 0-1-15,-1 2 1 16,-2-1 1-16,1 3-2 15,-1-1 1-15,0-1-2 16,3 3 0-16,1-2 0 16,-1-1-2-16,3-3-1 15,-1-8 0-15,-2 3 0 16,0-3 1-16,3-2 2 16,-2 2 0-16,1-2 2 15,-1 3 0-15,0 4 0 16,-2 0-1-16,1-1 0 15,2 0 0-15,-2-5-1 0,4 1-1 16,-2-3-2-16,0 0-1 16,-1-2 0-16,-1-2 0 15,0 0 2-15,0 0 0 16,0 0 0-16,0 0 2 16,0 0 11-16,0-1 10 0,0 0 12 15,0 0 2-15,7-5-3 16,-3 2-9-16,6 2-11 15,1-4-4-15,29-24-5 16,-25 28-1-16,-2-1 0 16,-1-2 1-16,1 0 0 15,-1-1 1-15,1-1 0 16,0 2-1-16,0-7 1 16,1-1-1-16,0 3 0 15,1-3 0-15,2 6-1 16,-1 1-1-16,4 1 1 15,3-3 1-15,0 6 0 16,0-2 1-16,0-3 1 16,-3 3-1-16,3-6 0 15,0 2-1-15,-3-5 2 16,2 0 1-16,-4-1 6 0,3-3 3 16,2 3 2-16,-3-1-2 15,3 2-4-15,-4 2-4 16,-2 1-2-16,3-1-1 15,2 3-1-15,0-2-1 16,-2 3 0-16,-2 1-1 16,3 0 1-16,2 1-1 15,6-1 0-15,2-2 1 16,0-1 0-16,3-1-1 0,-8 0 0 16,-5-2 0-16,-3 0 0 15,2 1-1-15,0 3 1 16,5-1 1-16,-3-1-1 15,-2-2 1-15,-1-1 2 16,2-1-1-16,1-3 4 16,1 2 0-16,-2 0 1 15,0-2 0-15,2 4-2 16,1 2 0-16,2 1-2 16,4 0-1-16,-4-4-1 15,3 0 0-15,0-1 1 16,-1 1-1-16,-2 2 1 15,-1 0 0-15,-6 0-1 16,2-2-1-16,4 4 2 16,-3-3-1-16,5 1 2 15,-6 0-1-15,0-3-1 16,2 0 0-16,1 1-1 0,2-1 0 16,3 0 1-16,4-1-1 15,3-1 1-15,2-2 0 16,3-2 1-16,-3-1 1 0,-8 3 0 15,-10 6 1 1,-11 6-2 0,2 0 0-16,24-16-1 0,0 1 1 0,3 2 0 15,-13 8 0-15,2-3 1 16,-4-1 1-16,5 1 0 16,-2-4 0-16,-1 2-1 15,2 1 0-15,-3 2 0 16,3 1 1-16,-4-3 1 15,-1 2 0-15,3 1 1 16,-9 1-1-16,3 0 2 16,-1 0 0-16,-7-3 1 15,6 0 0-15,-3 2 1 16,-4 1 0-16,3 3 0 16,-7 2-1-16,-1 0 0 15,-1 2 0-15,-3 0 0 16,3 2 3-16,-1 0 2 0,0-2 1 15,-3 1 4 1,1 0 1-16,-2-1 5 16,-1-1 0-16,-1-1-1 0,-5-1-2 15,-2 1-3-15,-2-2-2 16,-1-5-3-16,-2-3-2 16,-3-1-2-16,-1-3-1 15,-13-2-2-15,3 3 0 16,-5-2-2-16,2 5-1 0,-1-1 2 15,-1-2-2-15,-1-2 1 16,-2-1 1-16,-3-6 0 16,0 1 0-16,-3-3-1 15,5-2 0-15,1 3-3 16,-1-1 0-16,-3 1-1 16,-5 2 0-16,-4 3 3 15,2 1 0-15,1 0 2 16,0-3 0-16,0 1-2 15,1-1-1-15,4-3-2 16,2 3 1-16,1-4-1 16,-3-2 1-16,-4 3-1 15,-2-2-1-15,-2 7 0 16,4 0 0-16,6 6 0 16,0 2-1-16,2 1 0 15,1 0-1-15,4 1 0 16,3 2 1-16,3-1 1 0,-1 1 0 15,-12-3 0-15,0-1 0 16,-5 2 0-16,2 0 1 16,5 2-2-16,-1 0-1 15,2 1-1-15,0-2-1 0,2-4-1 16,3 1 1-16,-2-5 0 16,0 4-1-16,-2 3-1 15,-4 0 2-15,-1 6-1 16,0-2 2-16,3 1 2 15,3-1-2-15,9-3 0 16,2-1 0-16,4-3 1 16,2 1 1-16,2 1 0 15,1 1-1-15,1 5-1 16,2 0 0-16,3 6 0 16,-3 1-1-16,6 1 0 15,2 2-1-15,0 0 0 16,6 0-2-16,-2-1-2 15,0 0 0-15,0 1-1 16,0 0-1-16,0 0-32 16,0 0-37-16,0 0-122 15,0 1-70-15,10 17 163 0</inkml:trace>
  <inkml:trace contextRef="#ctx0" brushRef="#br1" timeOffset="134798.87">5806 10928 271 0,'0'-1'174'16,"2"0"16"-16,1-1-20 16,-1 0-3-16,-1 0 4 15,1 0 2-15,-2 1-5 16,0 0-22-16,0 0-14 16,0 0-34-16,0 0-16 15,-1 0-30-15,0 0-13 16,-7 1-20-16,-6 3-5 0,-30 11-6 15,28-5 2-15,-3 1 8 16,1 3 5 0,-5 1 7-16,-1 4 1 0,-3-4-1 15,4 2-2-15,-4-2-3 16,4 0-3-16,-2-1-5 16,-3-1-1-16,5 3 1 15,-9-3 1-15,-6 2 1 16,-1 3 0-16,-3-2-3 15,3-2-1-15,7 3-3 16,1-4-1-16,2-1-2 16,0 3-1-16,0-3-1 15,1 1-1-15,-4 2 1 16,5-1 0-16,5 0 1 16,-3 1 0-16,7-5 0 15,-5 1-1-15,-11 1-1 0,-2 0-1 16,-4 3-3-16,0 1 0 15,1 2 0-15,4 1-1 16,1-2 0-16,3 2 0 16,2-3 1-16,0-3 0 15,-4 0 0-15,5 0 0 0,3 3-2 16,-4 1 1 0,1 1-1-16,-4 2 0 15,-7-2 0-15,2 6 0 0,-1-1 0 16,-1-4 0-16,7 0 2 15,2-2-1-15,2 1 0 16,1 1 0-16,1-3-1 16,2 0 1-16,-2-3 0 15,3 2-1-15,2-1 1 16,-2 2-1-16,3 1 0 16,1 1 0-16,-8 0-1 15,3 0 0-15,-7-2 1 16,-1 2-1-16,6-1 1 15,0-1 1-15,3 1 0 16,-1-3 0-16,3 0-1 16,0 2 0-16,-1 1-2 15,1-1 1-15,0 0-1 16,0-1 1-16,2-1 0 0,2-1 1 16,0-4 0-16,4 0 1 15,4 1 1-15,-3 2-1 16,1-3 0-16,-1 0-1 15,-2-2-1-15,3-3-2 16,7 0-1-16,-3 3 0 0,6 1 0 16,-2-1 0-16,-1 0 3 15,0 0 1-15,-5-2-1 16,5 1 0-16,-3-1-1 16,7 1 0-16,-1 0 0 15,0-1 1-15,-1 2 0 16,-3-4 0-16,6 0-1 15,-1-2 2-15,0 0 0 16,-1 0-1-16,-1 0 0 16,1 0-1-16,0 0-2 15,0 0-1-15,0 0 0 16,0 4-1-16,1 2-4 16,0 0 0-16,0-1-1 15,0-1 3-15,0 0 11 16,1 1 4-16,0 0 4 15,-1 3-1-15,0 0-5 16,0-1 0-16,1 0-4 16,0-3-1-16,-1 0 0 0,1 0-2 15,1 0 0-15,0 2 0 16,0 0 1-16,1 2 0 16,0 0 1-16,2 1 0 15,-1-2-1-15,1 1 0 16,24 25 0-16,-24-29 1 0,0-1 0 15,-1 2 0-15,7 0 0 16,3 2 0-16,1 3 1 16,-3-2-1-16,0 3 1 15,1 0-1-15,2 0 0 16,4 4 0-16,2-2 0 16,-1-1 0-16,0 4 0 15,2-1 0-15,-1 0 1 16,1 2-1-16,2-3 2 15,0 3 0-15,2-1 0 16,2-1 0-16,-1 1 0 16,0-1-1-16,-1 1 0 15,-2 0 0-15,-6-1 0 16,2 2 0-16,-3 0-1 16,4 2 1-16,2-3 0 15,-1 0-1-15,1-2 1 16,0 0-1-16,5 1 1 15,-2 4-1-15,3-3 0 16,-2 2 0-16,1 1 0 0,2-2 0 16,0 3 0-16,4 0 0 15,1-3 0-15,-3-2 0 16,-1-4 0-16,-7 0 0 0,-1-2 0 16,4 1 1-16,-2 2 0 15,4-2 0-15,-1 3 0 16,-1 0 0-16,-1-2 1 15,0 0 1-15,-1 2-1 16,0-2 0-16,0 3-1 16,0-2-1-16,-1-3 1 15,1 1-1-15,-1-1 1 16,1 1 0-16,-3 1 0 16,-1-2 0-16,-1-1 0 15,-5 1 0-15,-1 0-1 16,2-1 0-16,-3 1 0 15,-2 0 1-15,-4-1-1 16,1-1 0-16,4 0 1 16,1-1-1-16,6 2 1 15,-2-1-1-15,-1-2 1 16,-1 2-1-16,-1-2 1 16,0-1-1-16,-1 3 1 15,1 2 0-15,-1 0 0 0,1 3 0 16,3-1 1-16,-3-4-1 15,1 1 0-15,-2-3 0 16,-1 2 0-16,4-1-1 16,0 2 0-16,1-1 0 15,4 0 0-15,4 2 0 0,-2-1 0 16,0 2 0-16,-2-1 0 16,-8-1 1-16,-3 1-1 15,3-1 1-15,-6-3-1 16,4-1 1-16,1 2 0 15,-3-1-1-15,0 0 0 16,5 1 0-16,-2 0 0 16,1 0 0-16,1 1 1 15,-1 2 0-15,2-6-1 16,-1-1 0-16,1 4 0 16,-1-5 0-16,2 5 0 15,1 1-1-15,-1-6 0 16,-1 2 0-16,-1-2 1 15,0-1 0-15,1 1 2 16,-2 4 0-16,-2-2-1 16,-1 2 0-16,-2-2-1 0,1-2 0 15,0 0 0-15,1-3 1 16,0 1-1-16,2-1 1 16,1-3 1-16,0 1 2 15,-4-3 3-15,1 0-1 16,-8 1 1-16,-1 2 0 15,1 0-3-15,-2 3-2 0,0 1-2 16,0 0-2-16,0-1 0 16,0 0 0-1,0 0 2-15,0 0 1 0,1 0 2 16,9 0 2-16,-9 0 2 16,-1 0 1-16,1-1-1 15,-1 1-1-15,5-6-1 16,0-3-2-16,-1-1-1 15,16-27 0-15,-19 25-1 16,-2-4 0-16,-3 2 0 16,5-1 0-16,-2-4 2 15,0-3-1-15,0-8 1 16,-3-2-1-16,2-10-2 16,1-5 0-16,4 0-2 15,1 0 1-15,3 5 1 16,2 3 0-16,-5-2 6 15,3-4 3-15,-4 3 5 16,-3-3 1-16,0-3-1 0,-1 0-2 16,1-6-4-16,-2-3-1 15,3-1-3-15,1-4 0 16,-1-4-2-16,6 1 0 16,-3-3-2-16,3 4 1 15,-7 7 0-15,3 5 0 0,-2 3 1 16,2 3 0-16,0-3 1 15,-4-2 0-15,1-3 1 16,-6 0 1-16,-4 3-1 16,6 2-1-16,-3-1-2 15,6-1-2-15,4 0-2 16,0-5 1-16,3-1-1 16,-1 0 2-16,0 1 1 15,4 4 0-15,-8 8 1 16,3 2 1-16,-4 7 1 15,-2 4 0-15,0 1 1 16,-4 0 0-16,2 3-2 16,-5-1-2-16,3 3-2 15,5 4-2-15,-6 2-3 16,6 3-1-16,1 4-12 0,-1 1-8 16,4 6-35-1,-3 2-18-15,1 3-24 0,-5 1-10 16,3 0-9-16,0 0-12 15,0 0-56-15,0 0 317 16,-9 18-121-16</inkml:trace>
  <inkml:trace contextRef="#ctx0" brushRef="#br1" timeOffset="140701.03">13039 9528 159 0,'-1'-1'154'0,"0"0"20"16,0-1-13-16,0 1-9 0,0 0-19 15,0 0-6-15,0 0-14 16,0 0-5-16,-1 0-10 16,1 0-3-16,0 0-2 15,0 0-7-15,0 0-26 16,0-1-14-16,0 2-27 16,-8 2-9-16,0 0-5 15,4 1 0-15,-2 6 0 16,1 3 0-16,-29 27 1 15,29-26 2-15,-5-1 3 16,5 3 0-16,-4 1-2 16,-2 0-1-16,-5 2-2 15,2 4-2-15,2-1 1 16,3 1-1-16,1-3 0 16,-4-1 0-16,-1-3 0 15,-4 3 0-15,4 1 1 0,1 4 0 16,-1 1 0-16,0 1-1 15,-1 0-1-15,1-3-1 16,1 1-1-16,0 1 0 16,1 1 0-16,-1 3 0 15,-3 4 2-15,2 0 0 0,-5 0 0 16,1 0 0-16,-2 0-1 16,0-2 0-16,2 0-1 15,-2 2 0-15,1 0 1 16,1 1 0-16,0-1 0 15,1-2 0-15,-3 1-1 16,2-1 1-16,-5 1-1 16,2 2 1-16,0 0-1 15,-1 3-1-15,-1-2 0 16,1 0 0-16,1 0 0 16,-1-1 0-16,5 1 0 15,2 0 1-15,-1-5-1 16,3 0 0-16,0-3 0 15,0 0 0-15,1 4 1 16,-1 0-1-16,-2 2 0 16,2 2 1-16,-5-1 0 0,6-1-1 15,2-1 0 1,-4-1 0-16,3-1 0 0,-1 1 1 16,0-3 1-16,-1 0-1 15,4-1 0-15,-3-2 0 16,-5-2 0-16,7 1 0 15,-2-4 0-15,-1 1-1 16,4 1 1-16,-2-1-1 16,-1 3 0-16,-2-3 0 0,-1 3 0 15,-3 2 1-15,0 0-1 16,2 0 0-16,2-1 0 16,3-2 0-16,3-1-1 15,1-1 1-15,0-4 0 16,1 3 0-16,-2-3 0 15,-1 2 1-15,-1 2 0 16,1-3 0-16,2-3 0 16,0-2-1-16,5-8-1 15,1 0-1-15,1-3 0 16,0-1 2-16,0 0 4 16,0 0 3-16,0 0 6 15,0 0-2-15,0 0 0 16,0 0-1-16,0 0 0 15,0 0 0-15,0 0-1 16,0 1 2-16,0-1 4 16,0 0 1-16,0 1 2 0,2 0-1 15,5 0-7-15,-1 1-2 16,1 3-4-16,2-1-2 16,0 1-1-16,28 13 1 15,-25-17-1-15,-1-1 0 0,7 0 1 16,1-2 2-1,0 1-1-15,2 0 1 0,0 1 0 16,-4 0-1-16,1 0 0 16,-5-1-1-16,0 0 1 15,4 0 1-15,-1-3-2 16,3 2 1-16,-4 0 0 16,3 1-1-16,-5 1-1 15,1 0 0-15,1 0 1 16,-3 1 0-16,3 0-1 15,-1-1 1-15,0 1-1 16,1 1 1-16,-1-2-1 16,-2 0 1-16,0 0-1 15,0-1 1-15,-2 0 0 16,1 0 2-16,-1-1 2 16,-1 1 0-16,2 1 1 15,-1 0 1-15,0 1-3 16,1 0 0-16,0 1-1 15,3-1-1-15,3-1-1 0,0 0-1 16,5 0 0-16,-1 0 1 16,-4-2-1-16,1 2 1 15,-4 0-1-15,-1 1 1 16,6 1-1-16,-3 1 0 16,-3-2 0-16,2-1 1 15,-8 0 1-15,4-1 0 0,-1 1 0 16,3 1 0-16,0 1-1 15,0 1-1-15,-3 0 0 16,1 1 0-16,4-1 0 16,0-2 0-16,1-1 1 15,1-1 0-15,3 0-1 16,-1 1 0-16,1 1 0 16,0 1 0-16,0 1 0 15,1 2 0-15,4 0 0 16,3 1 0-16,0-1 0 15,-3 0 1-15,-5-2-2 16,1 0 1-16,-6 2-1 16,2 0 0-16,0-2 1 15,0-1 0-15,0 3 0 16,1-2 0-16,5 2 0 0,-1-1 0 16,1-2 0-1,2 0 0-15,-3-2 1 0,2 1-1 16,0 2 1-16,2-3-1 15,2 5 0-15,-1-2 0 16,0 4 0-16,1-3-1 16,3 2 2-16,-3-1-1 0,-2-4 1 15,-1 2-1-15,-2-2 1 16,-7 0-1 0,0 0 1-16,12 2 0 0,7 4 0 15,-7-2 0-15,-3 0 0 16,-1-1 0-16,0-3-1 15,1 3 1-15,-1-4 0 16,1 3-1-16,0-2 2 16,4-2 0-16,5 1 3 15,-2-4 1-15,0 4 4 16,-2 2 0-16,-7-2 0 16,8 5 0-16,0-6-1 15,-1 1-1-15,8 0 0 16,-3-1-1-16,1 3-1 15,0-2 1-15,-1 0-1 16,-2 0 0-16,-5-2 3 16,1 2 4-16,-5 3 7 15,-3-1 4-15,-6 3 5 0,-2-4-1 16,-4 0-6-16,1 0-1 16,-4-1-7-16,1 0 0 15,-2 0-4-15,1 1 1 16,-3-1-1-16,-3-1 1 15,0 0 2-15,-1 0 2 16,0 0-2-16,0-1 0 0,0 1-4 16,0 0-3-16,-1 0 0 15,0-3-2-15,-4-6-2 16,1 0 1-16,-20-27-2 16,19 26 2-16,-1-1-1 15,0 0 0-15,2-2 1 16,-5-2 0-16,1 1 2 15,-3-2 0-15,5 1-1 16,-2 0 0-16,1 0-1 16,1 2 0-16,-2-1-1 15,2 0-1-15,1-1-1 16,-1-3-1-16,2 1 0 16,-1-1 0-16,2 0 1 15,-1 0-1-15,-1-2 2 16,-2-1 0-16,-3-2 2 15,-2-2 0-15,-2-3 0 0,-1-2 0 16,-2-4-2-16,-1-5 0 16,1-1-1-16,-2-3-1 15,0-2 0-15,0 0 0 16,1 0 1-16,-3-3 1 0,-1-2-1 16,3 0 1-16,-3-5-2 15,3 3 1-15,0-1-1 16,-4-4 0-16,-1 5-1 15,2 0 0-15,0 3 1 16,3 5 0-16,3 1 1 16,-1 2-1-16,3 2 1 15,2 5 0-15,-3 2-1 16,-2 3 0-16,-1 0 0 16,-3 1-1-16,1 0-2 15,-1-3 0-15,0 5-1 16,2-3-1-16,3-1 0 15,3 0 0-15,1-4 2 16,-1-2 0-16,2 6 3 16,-3 0-1-16,1 2 1 15,-2 2 0-15,-3 0-3 16,-3 3-1-16,-1 0-2 16,1 1-1-16,0-2 2 15,6 1 0-15,-1 3 3 0,1-1 1 16,2 6 1-16,-2-2 1 15,2 3 1-15,-2 0-1 16,0-6 0-16,0 1-1 16,-1-2 0-16,0-1 0 15,0 1-2-15,3 1 0 0,1 0 1 16,1 3-1-16,0 4-3 16,1 2 0-16,0 4-7 15,1 1-15-15,4 2-13 16,-3 1-7-16,5-2-11 15,-1 3 7-15,3 1-5 16,1 0-4-16,0 2-41 16,0 0-40-16,0 0-143 15,-1 0 176-15</inkml:trace>
  <inkml:trace contextRef="#ctx0" brushRef="#br1" timeOffset="143833.62">11575 12639 367 0,'-3'-4'233'16,"-1"0"-14"-16,0 0-53 0,1 3-12 15,3 5-42-15,0-4-25 16,0 0-15-16,0 0 2 16,7 9 2-16,4 8-1 15,31 34-16-15,-25-23-10 16,-3 5-18-16,2 2-8 16,2 3-9-16,-1 5 0 15,5-2 1-15,0-1 3 0,2-1 7 16,2-4 1-16,0 2-1 15,1 4-3-15,-2 0-7 16,2 2-2-16,-5 2-3 16,-1-1-1-16,-3 0-2 15,-7-16-1 1,1 1-2-16,10 15 0 0,1 9 0 16,4-7 0-16,-10-6 0 15,2 8 0-15,-3-2-2 16,-3 0 0-16,2-2 1 15,-2-2-2-15,3-1 0 16,-1-1 1-16,0-6 1 16,0 0 0-16,-1-1 0 15,-1-3-1-15,0 0 1 16,0-2-1-16,0 0-1 16,2-2-1-16,-1 1 1 15,2 2-1-15,1-1 1 0,0 2-1 16,2 2 0-16,0-3 1 15,0 2 0-15,-5-4 0 16,2 0 0-16,-8-2-1 0,3-2 0 16,-1-2 0-16,0 2 0 15,4-4 0-15,-1 1 1 16,-4 0 1-16,3-1-1 16,-3 4 1-16,-6-1 1 15,9 0-1-15,-1-2-1 16,-1-2 0-16,4 1-1 15,0 0-1-15,-5-2-1 16,5 0 2-16,-1-2 0 16,0 1 2-16,0 3 1 15,-2 1 0-15,-1-4 0 16,-3-1 0-16,1-1 1 16,1-5-1-16,-2-1-1 15,0 1 0-15,1-4 0 16,-3 2-1-16,3 4 0 15,-3-5-1-15,2 2 0 16,1 0 1-16,-2 1 0 16,2-1 0-16,-1 3 0 0,-1 1 0 15,1 1 0-15,0 1 0 16,0-3 0-16,0 2 0 16,1-2 0-16,1 0-1 15,-2 1 0-15,1-1 0 16,1 0 0-16,1-3-1 15,-3 1 1-15,3-2 0 16,-3-3 0-16,2 1 0 0,0-3 0 16,-2-1 0-16,2-1 1 15,-5 0 0-15,2 0 1 16,0 0 0-16,-2 0 0 16,0 1-1-16,4 0 1 15,-4 0-1-15,0-1 1 16,1 0 1-16,-5-2 3 15,0 1 1-15,0 0 2 16,0-1 0-16,4-7-2 16,5-10-1-16,17-26-3 15,-18 28-1-15,-4 1 0 16,4 5-2-16,-4 5 0 16,-2 1-1-16,1 2 1 15,-3 2 0-15,0 0 1 16,0 0 1-16,0 0 1 15,0 0 1-15,0-1-1 0,5-8 0 16,2-3-1 0,22-29 0-16,-21 26-2 0,0 2 1 15,-1-5 0-15,2-1-1 16,0-5 1-16,2 2 0 16,2-8 2-16,0-3 0 0,2-3 4 15,1-5 7-15,2-3 11 16,2-4 10-16,1-1 7 15,1 5 0-15,-3 4-5 16,4 5-4-16,1-1-7 16,2-4-3-16,-1-2-5 15,1-2-4-15,-4 0-3 16,-2-1-1-16,-1-1-1 16,1 3-1-16,-1 5 0 15,4 0 1-15,-5 3-1 16,1-3 0-16,-2 1 1 15,-1 1-1-15,1 3-1 16,-1 1-1-16,1-2-1 16,-2 0-1-16,2 0 0 15,-2-2 0-15,-2 3-1 16,2-1-1-16,-1 2 0 16,0 3-1-16,2-3 0 0,4 3-1 15,0 0 0-15,0-1 1 16,-2 5-1-16,-1 0 0 15,1 5 0-15,0-1 1 16,-3 1-1-16,-1-1 1 16,-3 1-1-16,1 4 0 15,0-2 1-15,-1 2-1 0,-1 0 0 16,0 1 0-16,2 0 0 16,0 1 1-16,2-3-1 15,2 0 1-15,-2-2 0 16,3-2 0-16,0-4 0 15,-2 0 0-15,2-4-1 16,-1 3 1-16,-1 2-1 16,0-1 1-16,-1 5-1 15,0 2 0-15,-2 4 0 16,-1 0 1-16,-1 1 0 16,-2 3-1-16,0-2 1 15,0 2-1-15,-1 3 0 16,-3 0 1-16,1 1-1 15,2 1 0-15,-3-1 0 16,2-1 0-16,-2 4 0 16,-4 2 0-16,0-4 0 15,0 6 2-15,-1 0 3 16,0-1 2-16,0 0 0 16,0 0 0-16,0 0-1 0,-3 0-2 15,-5-1-2-15,0-1-1 16,0 1-1-16,-28-5 1 15,27 7 1-15,0 0 2 16,-3-3 0-16,-2 3 0 0,-5-1 1 16,-3-3 0-16,-4 2 1 15,-2-1-1-15,2 2-1 16,-4 0-1-16,3 1 0 16,-2 0-1-16,-3 0 3 15,4 0 0-15,-10 0 1 16,2-1-1-16,-5-1-1 15,2 1 0-15,-2-1 0 16,0-2 0-16,-3 3-1 16,0-1-1-16,2 0 0 15,4 1 1-15,-4-5-2 16,-4 2 0-16,-2 3 1 16,-3-6 0-16,2 6 1 15,4 0-2-15,4 1 0 16,0-1 0-16,2 0 0 0,4 2-1 15,0-3 0-15,3 2 0 16,1 2-1-16,-5-3 0 16,-6 1 1-16,0 4 0 15,-1-1 1-15,5 1 0 16,4-3 0-16,4 0 0 16,-1 0 0-16,0-1 0 15,2 5-2-15,-7-4 0 16,8 4-2-16,0 2-1 0,4 1 1 15,0-2 1-15,-3-1 2 16,-2-3 2-16,-3-2 1 16,2 0 1-16,0-2-2 15,-1 5 0-15,0-2-2 16,0 1 0-16,1 2 0 16,-1-3-1-16,2 5 0 15,4-1 1-15,0 0 0 16,3 0 0-16,4-4 0 15,1 0 0-15,0-2 0 16,5 1 1-16,-2 0-1 16,1 0 0-16,4 1-1 15,-8-1-1-15,3 1 0 16,-4 2-2-16,0-1 0 16,4 0 1-16,3 0 1 15,2 3 1-15,5-4 0 16,-1 1 0-16,2-1 0 0,0-1-2 15,0 3-5-15,1-2-32 16,2-1-49-16,0 0-32 16,0 0-104-16,0 0-39 15,-2 8 165-15</inkml:trace>
  <inkml:trace contextRef="#ctx0" brushRef="#br1" timeOffset="153589.6">19400 10904 452 0,'2'-7'258'0,"-2"1"-49"16,0 0 6-16,0 1-41 15,1 1-28-15,0 0-31 16,-1 3-8-16,0 0-14 16,0 0-16-16,-1 1-28 15,0 0-13-15,0 0-22 16,-9 3-5-16,-16 8 1 15,-34 17 1-15,22-9 3 16,1 3 1-16,-3 4 0 16,1 2-1-16,-4-1-1 15,2 5-2-15,-1-4-5 16,12-8 0 0,0 0-3-16,-24 16 0 0,-14 1-2 15,6-1 1-15,8-4-1 16,0 0 1-16,4-3 1 15,-2 1-2-15,8-2 2 0,-1 0-1 16,0-1 0 0,4-1 0-16,-12 3 0 0,-1-3-1 15,2 3 0-15,1 1-1 16,4-3 0-16,4-2 0 16,3 0 1-16,-1-4-1 15,10 1 1-15,-2 1 0 0,-4-3-1 16,1 3 0-16,-9-1 0 15,3 0-1-15,6-3 1 16,2-4 2-16,6-1 0 16,-2-2 0-16,4-1 0 15,-2 3 0-15,1-5-2 16,0 3 1-16,-2 2-1 16,2-1 0-16,-1-1-1 15,5 3 0-15,-1-2 1 16,3 1-1-16,-1 1 0 15,-7-3 1-15,1 2 0 16,0-3 0-16,1 2 0 16,2 0 0-16,3-3 0 15,2 3 0-15,3-1-1 16,-1 1 0-16,3-2 1 16,1 0-1-16,0-2 1 15,3-3 0-15,0 1 0 0,3-1 0 16,0-2 0-16,0 4 0 15,0-4-1-15,1 3 0 16,-1-4-2-16,4-1 0 16,1 1 0-16,2 0-1 15,1-3 2-15,0 0 0 16,-1 0 2-16,-1 0 0 0,1 0 0 16,-2 6 1-16,0 2-1 15,-2-2 0-15,2 0 1 16,1-3-1-16,1-3-1 15,0 1-2-15,0-1-2 16,0 0-1-16,-1 1 1 16,1 2 1-16,0-2 0 15,1 1 2-15,0-1 3 16,0-1 2-16,0 2 4 16,1 0 1-16,2 2 3 15,-1-1-1-15,7 2-2 16,0 2-1-16,2 1-3 15,33 28-1-15,-30-25-2 16,3 1 1-16,0 1-1 16,0 0-1-16,-2-2 1 15,0-1 1-15,-3 0-1 0,3-1 1 16,1 1 0-16,0-2-1 16,5 2 1-16,0 0-1 15,1 1 2-15,2-1 2 16,0 2 1-16,-1 0 0 15,0 2 1-15,-1 0-2 0,-3-2 0 16,-3-1-2-16,3 2-1 16,3 1 0-16,2 0 0 15,2 0 0-15,-1-1 0 16,-3 1 0-16,3 4 0 16,-1-1 0-16,5 2-1 15,0-2 0-15,4 3 1 16,6-1 0-16,-2-4 1 15,1 3-1-15,-7-3 0 16,-5 1-1-16,0 3 1 16,-5-2 0-16,4-1 1 15,-1 0 0-15,3 4-1 16,1-2 0-16,-3-1 0 16,2 0-2-16,-6-2 2 15,-1-4-1-15,2 4 1 16,1-1 0-16,3-3-1 15,2 7 1-15,2-6-2 0,3 2 1 16,-1 0 0-16,-2-2 0 16,-10 2 0-16,0-3 0 15,1 5 1-15,-1-1-1 16,4 0 0-16,0 1 0 16,-3-5 1-16,4 1-1 15,-1-2 1-15,0 0 0 0,2 1 0 16,-3-1 0-16,1 1 0 15,-1-1 0-15,2 1 0 16,0 0 0-16,3 0 0 16,3 0 0-16,0 1-1 15,1 1 1-15,-3 1 0 16,-5-2 0-16,-9-1 1 16,6 0-1-16,-4-2 1 15,3 1-1-15,7 1 1 16,-5-1 0-16,6 2 0 15,-1-1 0-15,-2 0 0 16,2 2-1-16,-1-5 0 16,0 2 0-16,-1 2 1 15,2-2-2-15,-3-1 1 16,1 0 0-16,-2-3 0 16,-3 2 0-16,-2 3 1 15,-6-4 0-15,-4-1-1 16,5-2 2-16,-5-1 0 0,-3-3 2 15,2 1 0-15,-9-1 1 16,0-1 2-16,1 1 0 16,0-1 3-16,1 1 1 15,0 0 17-15,0-2 7 0,0 1 4 16,0 0 2 0,0 0-17-16,2-14-5 0,2-37-10 15,-9 26-3-15,5-5-3 16,-3 1-1-16,2 2-1 15,-2 1-1-15,-4 5-1 16,7 1 1-16,-1 4-2 16,2 3 0-16,3-3 1 15,-4-1-1-15,0-5 1 16,2-4-1-16,-6-3 1 16,6-1 1-16,-2-4-2 15,-6 1 0-15,9 4 2 16,-3 2-1-16,3 7 2 15,1-2 1-15,-6-1-1 16,-2-2 0-16,-2-3-1 16,5 1-1-16,-3-6 0 15,-1 0 1-15,4-5 0 0,-1-1 0 16,2-4-2-16,1-4 1 16,0-3 4-16,3-6 4 15,-4-3 8-15,-1-2 3 16,-3 3 0-16,-5 2-2 15,2 5-3-15,2 0-3 16,-5 1-4-16,1-4-1 0,2-7-5 16,1-1-2-1,5-5 0-15,1 4-1 0,3 6 0 16,-2 2 0-16,4 10 1 16,2 5 0-16,-5 1 0 15,-1 3 0-15,-1 0 0 16,-7 0 2-16,0 8-1 15,3-1 0-15,-7 3 0 16,1 3-1-16,0-5 0 16,1 3-1-16,2 1 0 15,3 0 0-15,3 4-1 16,-1-2 0-16,2 3-1 16,0 5-1-16,0 2 0 15,-1 6-1-15,-1 2-6 16,2 3-8-16,0 2-41 15,0-1-23-15,0 1-35 16,0 0-23-16,7 0 3 16,9 0 9-16,24-1 1 0,-31 1-2 15,-7 1-93-15,1 6 144 16</inkml:trace>
  <inkml:trace contextRef="#ctx0" brushRef="#br1" timeOffset="156089.22">20141 10930 564 0,'-30'-37'320'0,"28"28"-77"0,2 2-51 16,0 2-12-16,0 5-76 15,0 2-36-15,-1-2-39 16,0 0-8-16,-1 27-5 16,-3 34-2-16,3-15-3 15,-1 0-5-15,1 5-4 16,1 2-2-16,1 4 1 15,0 5 0-15,0 2 8 16,0 2 2-16,0 3 2 16,0-4 0-16,0-3-4 15,0-3-1-15,-1-6-1 16,1 3 0-16,0 3-1 16,0 3-1-16,2 2-2 15,-1-4-1-15,-1-2-1 16,2-5 1-16,-1-8 0 0,1 2-1 15,0-3 1-15,1 2 1 16,-1 1-1-16,0-1 0 16,-1 1-1-16,2 2 0 15,-1-4 1-15,0 2-1 0,1 0 1 16,-1-2 0-16,-1 2 1 16,0 0 1-16,-1 1 0 15,-1 1 0-15,1 1-2 16,1-4 0-16,2-1-1 15,0-1-1-15,0-2 2 16,0 0 0-16,0-4 1 16,-2-3 1-16,1-4-1 15,-2-3 0-15,0 1 0 16,0 0-1-16,0-2 0 16,0-1 0-16,3-2-1 15,0-3 0-15,1-5 0 16,-1-1 0-16,0-9 2 15,1 1-2-15,-3-2 1 16,1 5 1-16,-1 2-2 16,0 3 1-16,-1 3-1 0,0-1 0 15,1 0 0-15,-1-2-1 16,2-2 1-16,1-3 0 16,-1-3 1-16,0-2 0 15,0-1 2-15,0-2 1 16,-2-2 1-16,0 0 1 15,0 0 0-15,0 0-1 16,0 0 1-16,4 0-1 0,4 0 0 16,-1 0 0-16,1-1-2 15,-2 0-1-15,1-1-2 16,3 1 0-16,2-1 0 16,28-8 1-16,-22 4 0 15,-2-4 0-15,8-1 1 16,-1 0-1-16,-1-3 2 15,-1 5 0-15,-7 2-1 16,2 3 0-16,0 3-1 16,0-1 0-16,-3-4-1 15,2 1 1-15,1-2 0 16,2 2 0-16,2 0-1 16,0-3 1-16,2 1 0 15,0-4 1-15,2-3 3 16,1 1 2-16,3-2 2 0,-1 1 1 15,5 3 2 1,-1-1 2-16,6-2-2 0,-2-2 0 16,-7-3-1-16,6-1-1 15,-13-1 0-15,3 1 0 16,9 0 1-16,-8-1-1 16,14 1 0-16,-3 0 0 15,-2 0-4-15,3-1-1 0,-2 0-2 16,3 1 0-16,5-3 1 15,5 1 4-15,-6-4 8 16,0 6 4-16,-10-7 3 16,-7 0-1-16,7 4-3 15,-2-3-3-15,4 2 0 16,0 1 0-16,-4-1-3 16,-1-3-2-16,3 2-4 15,3 2-1-15,5-1-1 16,-3 2 0-16,6-1 1 15,-5-1 0-15,-7 2 0 16,0-2 0-16,-6 1-1 16,-5 8 1-1,1-1-3-15,21-11 1 0,5-3-1 16,-6 1 0-16,-5 3 0 16,-2-3 1-16,5 3 0 0,3 3 2 15,-3 1-1-15,-1 1 2 16,-12 0-1-16,-5 1 1 15,0 0 0-15,-8 3 0 16,-2 2 2-16,-2 3 0 16,-7 4-1-16,2 2 0 15,1 1-3-15,-3 0-1 0,-2 0-3 16,2-1 0-16,1 2-1 16,3 0 0-16,-3 0 0 15,0 2 1-15,-2-3-1 16,-1 4 1-16,0 0 5 15,0 0 1-15,-1 0 3 16,0 0-1-16,0 0-2 16,0 0-2-16,0 0-2 15,0 0 0-15,0 0-2 16,0-1 0-16,0 1 0 16,0 0 1-16,-1 0 0 15,-8-1 0-15,-6-5 2 16,-23-29 0-16,17 27 1 15,1 2 1-15,-1-5 0 16,-5 4 0-16,-3-6 0 16,-3-1 0-16,-1 0 3 15,2-3 0-15,-1-1-1 0,-1 3 0 16,-3-7-1-16,-3-1-1 16,2-3-1-16,2-1-1 15,4 3-1-15,0-2 0 16,-7 2-1-16,-5-1-1 15,-4-1 1-15,-5 0-2 16,6 4 0-16,-1 1 0 16,2 3 0-16,1-2 0 0,2 4 0 15,3 0-1-15,2-4-1 16,6 4 1-16,-10-5 0 16,-5-1 0-16,-2 0 1 15,-5-1 0-15,6 0 0 16,1 2 0-16,0 0-1 15,4-1 0-15,5 1 1 16,0 2-1-16,-2 2 0 16,1-2 0-16,-7 2 1 15,0 0 0-15,2-1 1 16,-2 2-1-16,7-3-1 16,-2 3 0-16,5-1-1 15,0 0 0-15,5 0 1 16,2-2 0-16,1 4 0 15,3-3 0-15,0 7-1 16,3-1-1-16,-2 1 2 0,-2-1 0 16,-3-4 0-16,0 1 2 15,1-4-1-15,2 0 0 16,0 2-1-16,-2-2 0 16,2 2 0-16,2 5 0 15,-1 2-3-15,3 4 0 16,5 0-1-16,4 2-1 0,9 1-4 15,-6 1-2-15,9 2-11 16,2 1-6-16,0 1-2 16,-1-1 0-16,0 0-60 15,0 0-46-15,0 0-127 16,3 2 149-16</inkml:trace>
  <inkml:trace contextRef="#ctx0" brushRef="#br1" timeOffset="158761.45">7587 15843 875 0,'-51'-33'375'0,"37"30"-212"16,2 4-35-16,-4-1 0 15,6 6-46-15,1 0-25 16,7 7-33-16,-2 0-6 16,4 6-10-16,0 0-3 15,4 1-5-15,8 3-4 16,5-4-2-16,7-3 2 0,7-7 2 16,-2-8 1-16,2-9 3 15,0-3 2-15,-8-8 5 16,-2-2 3-16,-12 0 10 15,-5-1 3-15,-8-1 8 16,-6 7-1-16,-10-3 0 16,-4 0 2-16,-2 7-3 15,-2-5-1-15,5 10-13 16,1 3-9-16,10 9-19 16,10 5-7-1,1-5-72-15,1 0-56 0,7 21-210 16,7 2 217-16</inkml:trace>
  <inkml:trace contextRef="#ctx0" brushRef="#br1" timeOffset="159143.26">8095 15793 526 0,'-13'-12'320'15,"5"11"17"-15,-4 1-133 16,-1 7-80-16,-2 9-22 16,2 3-51-16,2 3-9 0,6 3-21 15,5 3-8-15,3-6-14 16,5 0-3-16,6-7 2 16,-1-7 3-16,3-4 13 15,0-4 5-15,-2-7 6 16,0-1 4-16,2-10 10 15,-2-3 3-15,-5-2 10 16,-2 0 7-16,-8 1 14 16,-4 2 3-16,-9 3-3 15,-4 2-9-15,-6 4-33 16,-1 3-13-16,2 2-22 16,8 1-33-16,6 5-87 15,7 0-69-15,11 9 112 16</inkml:trace>
  <inkml:trace contextRef="#ctx0" brushRef="#br1" timeOffset="160536.88">6330 13916 539 0,'-33'-33'191'16,"5"3"-141"-16,-3 1 15 0,-4 7 37 15,1 4 10-15,-4 9-6 16,0 6-7-16,-1 8-24 15,-5 7-12-15,-6 12-20 16,-5 5-16-16,0 7-17 16,4 2-5-16,7 3-7 15,9-1-2-15,9 2-3 16,3 0-1-16,6 1-1 16,3-1 0-16,3 1 6 15,1 6 3-15,2 1 0 16,1 5 1-16,5 3-1 15,3 0-3-15,4 2-4 16,5-4-1-16,5-1 1 16,3-4-1-16,6-2 5 15,-3 2 1-15,6-2 2 16,0 1 2-16,4 4 3 16,5 3 0-16,5 3-1 0,1 3-2 15,3 4-3-15,8 5-1 16,-3-3-2-16,4 0-3 15,5-4 2-15,-1 1-1 16,14-4 4-16,4 3 3 16,4-8 0-16,1-2 1 15,-12-2-2-15,3-1-2 16,9 5 5-16,5-1 0 0,-7 0 0 16,1-2 0-16,-8-6-3 15,-6-4 1-15,11-4 0 16,2-2 0-16,0-1 1 15,-2 0 0-15,-7-4 1 16,-7-2-1-16,-11-5-1 16,1-3 0-16,0-3 0 15,0-1 0-15,7-1 3 16,-2-2 0-16,-12-4 2 16,6-1 0-16,-8-4-2 15,-1-2 0-15,10-3-1 16,-6-2-1-16,3-7 2 15,2-4 2-15,5-5 7 16,0-5 5-16,-9-7 14 16,0-3 11-16,-15-9 17 15,-3-5 10-15,-7-6 15 0,-6 1 2 16,-9-10 2-16,-7-1 0 16,-8-3-2-16,-4-10-6 15,-3 0-16-15,-7-2-10 16,-2 0-21-16,-4-1-6 15,-5 0-8-15,-8-2-2 16,-10 5-1-16,-8 3 4 16,-14 3-2-16,1 2 1 0,-7-2-3 15,0 0-2-15,-12-4-5 16,-2 0-2-16,-5 3-3 16,0-2-4-16,14 0-1 15,-4-1-2-15,-6-1-5 16,0 4 0-16,-6 9-2 15,9 2-1-15,6 11 0 16,1 3 3-16,-1 1-12 16,-4 5-2-16,3 0-6 15,10 1-7-15,9 9 1 16,5 3-1-16,2 6-11 16,-1 2-8-16,6 5-14 15,7-3-9-15,13 7-18 16,5 2-15-16,7 1-82 15,1 3 122-15</inkml:trace>
  <inkml:trace contextRef="#ctx0" brushRef="#br1" timeOffset="161747.35">21309 8390 1100 0,'-5'-4'407'0,"-11"6"-310"15,1 1-15-15,1 7-15 16,2-1-24-16,6 6-39 15,2 1-5-15,8 1-4 16,4 2 3-16,9-7 5 16,9-1 3-16,3-7 5 15,0-4 2-15,-5-5 4 16,-5-3 2-16,-3-5 1 16,0-1 1-16,-3-4 2 15,-6-4 1-15,-4 1 2 0,-6 6 0 16,1 1-6-1,-13-8-4-15,-5 4-14 16,-3 7-5-16,-6 11-10 0,3 7-2 16,6 5 1-16,4 4-7 15,11 4-80-15,5-2-65 16,11 2-205-16,5 0 221 16</inkml:trace>
  <inkml:trace contextRef="#ctx0" brushRef="#br1" timeOffset="162092.63">21839 8446 886 0,'-1'-22'411'0,"-7"7"-195"15,0 3-25-15,-13 6-79 16,0 8-47-16,0 4-47 15,1 5-14-15,9 6-13 16,3 2-4-16,8 2 2 16,7-4 2-16,11-2 12 15,5-7 10-15,3-3 13 16,5-5 5-16,-3-8 3 16,0-3-3-16,-4-10-5 15,-2 2-3-15,-7-6-1 16,-6 2 1-16,-4 8 2 0,-5-2 0 15,-6 8-8-15,0 0-5 16,-11 1-17-16,-3 8-15 16,-7 6-88-16,-3 6-77 15,0 11 112-15</inkml:trace>
  <inkml:trace contextRef="#ctx0" brushRef="#br1" timeOffset="163499.58">21754 8007 518 0,'-10'-8'255'16,"-3"7"-109"-16,-5-6-19 0,-4 5-61 16,-1 4-31-16,-4-2-23 15,1 7 0-15,-9-1 9 16,-2 2 6-16,2 3 9 16,-3-1 1-16,0 8-6 15,-6-2-5-15,-12 4-5 16,-2 1-1-16,-3 2 15 15,-1 1-1-15,-1 2-2 16,3 5-4-16,3 0-18 16,-3 3-2-16,-4 1-1 15,-7 0-2-15,-7 3-2 16,3-2-1-16,6-2 0 16,1 0 0-16,9-4-1 15,-6 1 1-15,5 1-1 16,-1 1-1-16,0 2 1 15,9 5-1-15,-2 3 0 16,5 2-1-16,4-1 0 0,-3-4 0 16,8-2 0-16,0-3 0 15,-2-2 0-15,8 0 0 16,1-1 1-16,3 0 0 16,2 0 0-16,1 0 0 15,2 3 0-15,1-2 0 16,1 1 0-16,-1-1 0 0,3-2-1 15,-2-1 0-15,6 1 0 16,0 1-1-16,-2-2 0 16,2 3 0-16,-5 1 0 15,4-1 1-15,-2 2 0 16,5 2 0-16,2-1 1 16,-7 0-1-16,6 2 0 15,-7-3 0-15,3 1 0 16,3 2 1-16,1-1-1 15,2-1-1-15,4-3-1 16,2-3-2-16,4-1-1 16,2 2 0-16,1 4 2 15,6 5 1-15,-1-1 1 16,0-2 2-16,0 4 0 16,1-10-2-16,0 7-1 15,5-2 0-15,6-4-1 16,1 3 1-16,5-6 2 15,-2-1 0-15,-1-3 3 0,6-1 2 16,-2-3 4-16,8-1 1 16,3-3-1-16,2-3-1 15,7 1-3-15,-1 1-2 16,7-2-1-16,6-3 0 16,8-5 0-16,-2-1 1 15,9-6 0-15,-3-6 1 0,-2-10 3 16,10-8 6-16,10-14 24 15,0-4 13-15,13-8 11 16,-3-3-4-16,-6 1-21 16,8-1-11-16,-7-3-12 15,3-4 1-15,5-9 4 16,-4-6 2-16,9-5 1 16,-4 0-1-16,1-6-7 15,-2-3-2-15,-10 0-1 16,5-3 0-16,-9 11 0 15,-6 1 2-15,-12-4 1 16,-11 8 1-16,-15-3 0 16,-3 2 2-16,-12 10-2 15,-3-5 0-15,-9-1-4 16,-3 2-1-16,-6 4-1 0,-6 9-2 16,-10 14-1-1,-4 6 0-15,-8 6-2 0,-3 2 0 16,-2 1 0-16,-1 1 0 15,-2-6-2-15,4-2 1 16,3-1-1-16,8-3-1 0,-3 7-5 16,1 5-6-16,-1 7-15 15,-1 4-10-15,-1 8-19 16,4 3-6-16,-3 3-22 16,0 3-26-16,4 1-135 15,-2 5 160-15</inkml:trace>
  <inkml:trace contextRef="#ctx0" brushRef="#br1" timeOffset="165360.11">22555 10331 784 0,'-13'-15'328'0,"-2"2"-201"16,-1 0-10-16,-3-3-36 0,3 6-22 15,2 5-20 1,6 5-9-16,0 6-16 0,0 2-6 16,7 4-12-16,-6 0-5 15,11 9-1-15,2-1 3 16,6-4 5-16,5-1 1 16,-1-9 2-16,2-3 2 0,-4-3 4 15,4-4 1-15,-3-4 5 16,-2-4 2-16,-4-2 2 15,-7-1 1-15,-2-1-1 16,-7 2-2-16,-4 2-5 16,0 3-3-16,0 5-5 15,1 1-3-15,2 2-4 16,2 1-23-16,3 4-99 16,-1 4-103-16,10 10 138 15</inkml:trace>
  <inkml:trace contextRef="#ctx0" brushRef="#br1" timeOffset="165722.87">22897 10426 616 0,'1'-15'329'0,"-2"2"-136"16,-8 3-36-16,-5 0-30 15,-7 6-69-15,-2 2-14 16,-2 5-19-16,1 7-10 16,6 5-11-16,8 3-6 15,8-1-4-15,3-1-1 16,9-6 5-16,5-1 8 0,5-4 19 16,-1-4 6-16,3-3 10 15,-6-5-3-15,-1-3 6 16,-1-1 3-1,-7-1 7-15,0-1 0 0,-11-2-15 16,0 3-10-16,-8 0-14 16,0 0-5-16,-1 4-22 15,0 1-29-15,0 4-104 16,3 3-92-16,-1 3 143 16</inkml:trace>
  <inkml:trace contextRef="#ctx0" brushRef="#br1" timeOffset="167193.82">22685 10063 422 0,'0'-1'233'16,"7"-14"-25"-16,6-28-27 16,-22 29-36-16,-2 2-29 15,-2 3-48-15,-2 1-11 16,-1 4-4-16,-2 0 2 0,-3 4-13 15,-4 3-10-15,-2 5-18 16,-5 5-11-16,0 3-3 16,5 4-1-16,-5 3 1 15,2 1-1-15,-5 3 1 16,-4 0 0-16,1 2-1 16,-2 4 1-16,4-1-1 15,0 1-1-15,2-1 1 16,0-1-1-16,0 3 1 15,1-1-1-15,5-1 1 16,4 3 1-16,2 1 0 16,2 0 0-16,-3 1 0 15,-1 2 0-15,-2 2 0 16,-5-2 0-16,-1 0 0 16,-2-2 0-16,4-1 0 15,0 1 0-15,6 2 0 16,1 0 0-16,1 0-1 0,3 3-1 15,-1 2 1-15,0 3 0 16,-2-1-1-16,3 0 2 16,1 1 0-16,-3-1-1 15,0-1 1-15,2-1 0 16,-5-3 0-16,6 1 0 0,1 3 0 16,-1 1 0-16,6-1-1 15,-4 3 0-15,5-3-1 16,0 0 0-16,3 4 0 15,-3-3 0-15,2 4 1 16,-1 3 0-16,2-1 0 16,2 4 1-16,1 0 0 15,-2 1 0-15,0 0 0 16,-1-3 0-16,5 1-2 16,0-4-3-16,7 2 0 15,4 1-1-15,3-6 1 16,6 4 2-16,-1-7-1 15,1 1 1-15,2 1 0 16,0-4 1-16,2 3 1 16,2 0-2-16,4 1-1 15,3 1-2-15,5-7-3 16,1-3 0-16,2-9 1 0,3-9 1 16,4-14 3-16,7-5 2 15,13-12 0-15,4-11 2 16,-1-8 1-16,1-13 2 15,-3-12 2-15,1-2 3 16,11-13 5-16,4-1 4 0,1-11 11 16,-2-8 6-1,-3-12 2-15,-6-5-1 0,-1-8-12 16,4 0-6-16,-5-1-8 16,-5-2 0-16,-10 5 0 15,-6-1-2-15,-11 2 3 16,-3 0-1-16,-9 0 4 15,-2-1 0-15,-4-5-1 16,-2-2-1-16,-6-6-4 16,-3 4-1-16,-7 8-3 15,-5 7 0-15,-4 18 0 16,-6 6-1-16,-8 19 3 16,-4 3 0-16,-16 13-5 15,1 9 0-15,-3 13-7 16,-2 6-5-16,6 9-34 15,-3 5-16-15,-1 6-40 16,5 1-20-16,6 7-51 16,6 2-39-16,6 4 136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30T15:47:41.61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7039 10226 692 0,'3'1'385'0,"6"8"-122"15,0 2-21-15,0 7-21 16,-1 6-61-16,2 1-25 16,-1 3-42-16,1 2-16 15,1-4-30-15,-3-1-14 16,-1-4-18-16,1-3-4 16,-2-2-46-16,5-3-55 15,5-5-163-15,3 0-148 0,0-12 245 16</inkml:trace>
  <inkml:trace contextRef="#ctx0" brushRef="#br0" timeOffset="240.07">7414 10447 841 0,'13'0'389'0,"-11"4"-147"16,-2-2-17-16,-2 3-7 15,2-5-42-15,0 0-61 16,3 10-25-16,3 11-34 16,11 31-14-16,-20-37-20 15,2 1-6-15,4 0-8 16,-9-8-3-16,9 0-41 0,2-4-44 16,0-5-134-16,4 0-143 15,-1-11 224-15</inkml:trace>
  <inkml:trace contextRef="#ctx0" brushRef="#br0" timeOffset="826.47">7247 10283 466 0,'36'-32'287'15,"-35"28"0"-15,1 0-23 16,-7 3-36-16,-4 1-43 0,-6 7-71 16,-4 5-28-16,-8 7-34 15,-1-2-6-15,-6 3-13 16,0 0-6-16,7 2-12 16,3 1-4-16,4-1-4 15,4-2-2-15,-2-3-2 16,9-3-3-16,7-5-8 15,-3 0-5-15,11-6-35 16,-6-3-58-16,10-6-229 16,10-3 220-16</inkml:trace>
  <inkml:trace contextRef="#ctx0" brushRef="#br0" timeOffset="2128.96">8415 9491 569 0,'-13'-10'280'0,"0"1"-120"16,-15-2-1-16,5 9 9 15,2 1-57-15,-5 3-25 16,5 4-10-16,1 3-15 15,-1 3-10-15,3 8-20 16,2 5-11-16,1 10-12 16,2 13-5-16,6 9-3 15,3 6-3-15,8 9-3 16,7 0 0-16,10 6 1 16,5 5 0-16,13-4 1 15,2 1 2-15,16-2-2 16,-1-7 1-16,5-5 2 15,5-7-1-15,-2-13 4 16,8-5 2-16,0-17 2 16,6-5 2-16,-14-21 3 0,-11-10 5 15,-15-16 12-15,-10-12 4 16,-5-17 10-16,-2-12-1 16,-13-11-8-16,-4-5 0 15,-20-2-2-15,-7-2 1 16,-9-1 0-16,-8 4-2 15,-22 5-7-15,-8 4-6 0,-13 14-6 16,-1 4-4-16,19 18-5 16,3 10-2-16,5 11 0 15,2 7-4-15,1 11-3 16,5 2-1-16,17 7-5 16,4 4-3-16,15 3-43 15,5 3-49-15,10 1-154 16,8 4 162-16</inkml:trace>
  <inkml:trace contextRef="#ctx0" brushRef="#br0" timeOffset="3016.12">9138 9483 514 0,'0'-43'317'15,"0"35"-56"-15,0 0-45 16,-4-1-1-16,-3 5-76 0,-2-1-26 16,-7 5-31-1,-2 2-7-15,-9 6-16 0,-5 4-13 16,3 11-25-16,-5 4-8 15,-4 12-9-15,-3 3-4 16,-2 10-1-16,4 7-3 16,5 7 0-16,4 5 1 15,4 4 0-15,4 1 1 16,9-4-2-16,6-4-1 0,11-5-2 16,5-2 0-16,10-6 0 15,5-4-1-15,9-6 0 16,8-7 1-16,6-7 1 15,4-3 1-15,0-12 2 16,0-9 1-16,1-10 2 16,0-10 1-16,5-15 1 15,0-9-1-15,1-12 2 16,-4-13-2-16,-3-11 2 16,-8-6-1-16,-14-15 1 15,-2 6 2-15,-18 0 3 16,2 2 2-16,-17 12 4 15,-8 3 2-15,-7 13 6 16,-10 10 5-16,-8 12-2 16,-8 10-3-16,-8 15-10 15,-1 6-7-15,6 9-4 0,3 2-1 16,8 3 0-16,8 0-2 16,8 0-6-16,6 4-12 15,0 3-49-15,5 5-37 16,4 8-125-16,8 7 142 15</inkml:trace>
  <inkml:trace contextRef="#ctx0" brushRef="#br0" timeOffset="3802.95">9711 10041 613 0,'-4'-2'331'0,"1"0"-36"15,-1 1-139-15,3 0 6 16,0 1-40-16,0-1-25 16,-1-1-23-16,1 1-3 15,-3-1-6-15,-19-5-8 16,-43-4-16-16,22 12-2 16,-3 4-4-16,-13 4-1 15,-10 3-3-15,-2 4-5 16,-10 3-12-16,7 4-5 15,11 4-5-15,2 0 0 0,5 3-3 16,-3 0-1-16,5 1 0 16,2 1-3-16,6 3-2 15,11 3-2-15,7-1-1 16,9-2-3-16,11 1-2 16,5-2 1-16,8 1-1 15,3 0 2-15,9-2 2 16,4 1-2-16,8-9 2 15,0 0 1-15,12-3 2 16,-6-7 2-16,12 4 2 16,5-1 0-16,0-8-1 15,11 1 0-15,2-6-1 16,4-8-1-16,13-3 3 16,2-9-2-16,-4-6 3 0,-6-3 1 15,-13-10 1 1,-5 3 3-16,-11-8 2 0,0-1 2 15,-12-3 14-15,-6-1 8 16,-7 0 14-16,-8 0 6 16,-10 5 7-16,-5 2-2 15,-14 2-3-15,-5 1-4 16,-9 7-16-16,-3 1-7 16,-6 9-14-16,-1 7-6 15,-7 0-8-15,2 2-4 0,12 8-7 16,-5 0-11-16,11 1-33 15,-1 9-24-15,-2-1-55 16,6 4-44-16,4 8-200 16,1-3 247-16</inkml:trace>
  <inkml:trace contextRef="#ctx0" brushRef="#br0" timeOffset="4569">9529 10546 633 0,'-15'-5'331'0,"0"-12"41"15,4-2-223-15,-9-1-20 16,0 0 10-16,-16 5-51 15,-10 1-27-15,-7 7-30 16,-5-1-7-16,2 6-11 16,3 2-2-16,0 5-5 15,9 6-1-15,-5 3-2 16,0 0-1-16,5 2-1 16,-4 0-1-16,15 3-2 15,6 3-4-15,7 7-3 16,6 9-3-16,8 8-3 15,7 11 1-15,14 7-2 0,8 0 3 16,17 6 4-16,8-2 1 16,10-1 4-16,1-5 0 15,8-5 3-15,-3-6 0 16,7-6 1-16,6 1 1 16,-1-11 0-16,-7-5 1 15,0-13-1-15,-6-7 0 16,-12-14 3-16,8-8 3 15,-15-12 12-15,-7-8 15 0,-12-15 29 16,-10-1 11-16,-13-9 20 16,-7-9 0-16,-14 2-14 15,-10-10-9-15,-17-4-25 16,-7 6-14-16,-10 1-16 16,3 0-4-16,-6 8-6 15,7 4-4-15,2 16-2 16,2 8-2-16,9 13-5 15,3 7-3-15,7 11-11 16,4 3-23-16,12 5-64 16,3 5-64-16,14 7-221 15,9 4 250-15</inkml:trace>
  <inkml:trace contextRef="#ctx0" brushRef="#br0" timeOffset="5190.78">9067 10560 978 0,'-20'-10'391'0,"7"1"-203"16,-2 0-35-16,-3 8 3 16,1 2-28-16,-16 9-73 15,-5 5-25-15,-12 9-22 16,-6 4-5-16,6 12-4 16,-1 8-3-16,0 11-3 15,5 6-1-15,12 11-2 16,6 9 1-16,9 2 0 15,6 8 0-15,11 0 3 16,5-9 0-16,15-4 1 16,-1-10-1-16,11-17-1 15,2-6-2-15,16-13 1 16,10-3 2-16,5-18 2 16,14-2 2-16,-7-26 2 0,-1-6-2 15,-7-25 1-15,-10-14 1 16,-5-14 3-16,-2-12 3 15,-9-8 11-15,-9 3 10 16,-9 1 24-16,-7 4 10 16,-11 10 4-16,-8-3-3 15,-13 12-16-15,-5 3-8 0,-15 2-14 16,-2 5-7 0,-4 6-12-16,0 3-6 0,16 25-13 15,-5 8-7-15,10 21-6 16,3 9-2-16,7 16-27 15,8 9-37-15,11 8-153 16,4 0 157-16</inkml:trace>
  <inkml:trace contextRef="#ctx0" brushRef="#br0" timeOffset="5802.95">8867 10522 637 0,'-26'-17'386'0,"0"-1"33"16,-8-1-254-16,-3 5 3 15,-6 12-57-15,-3 2-31 0,-6 14-47 16,-7 5-10-16,-7 8-8 16,-9 6-5-16,-4 3-5 15,2 6-4-15,2 10-1 16,12 6-3-16,6 7-4 16,10 2-1-16,9 6 0 15,1-4-1-15,19 4 3 16,0-6 0-16,18-10-2 15,9 0-2-15,11-12-1 16,8-1 0-16,7-8 0 16,-1-7 1-16,8-5 1 15,-3-3 2-15,7-3 1 16,3-1 1-16,6-10-4 16,5-6-2-16,6-12-1 15,5-11 1-15,-1-17 7 16,0-14 1-16,4-16 5 15,-4-8 4-15,-2-6 11 16,-10-1 9-16,-17-1 8 0,-13 0 5 16,-14 10 8-16,1 7 4 15,-19 8 12-15,-5 5 1 16,-18 8-4-16,-18 3-7 16,-9 12-21-16,-3 8-11 15,-4 13-20-15,5 8-7 16,10 9-5-16,2 9-2 0,12 2-16 15,3 1-26-15,13 4-90 16,4 0-68-16,8 3 128 16</inkml:trace>
  <inkml:trace contextRef="#ctx0" brushRef="#br0" timeOffset="6600.15">8692 10410 414 0,'30'-24'261'0,"-31"11"30"15,-3-2-37-15,-8-3-7 16,-2 2-34-16,-5-3-70 16,-2-1-32-16,-8 5-48 15,-1 4-14-15,-12 0-20 16,-2 6-7-16,5 4-9 15,-10 1-4-15,6 14-6 16,-2 9-2-16,-5 7-3 16,6 6-2-16,3 8-1 15,3 3 0-15,4 8 2 16,5-2 0-16,9-1-2 0,3-2-3 16,11-8-3-16,6 4-1 15,5 0 2-15,8-1-2 16,12-3 2-16,6-4-1 15,12-9 2-15,6-2 1 16,15-8 2-16,6-10 0 16,7-9 2-16,-1-4 1 0,-2-12 1 15,-1-6 2-15,2-11 0 16,3-8 0-16,-7-7 3 16,-18-5 2-16,-20 1 4 15,-17-5 4-15,-16 2 19 16,-2 2 16-16,-20-4 21 15,-5 2 5-15,-20 6-13 16,-11 2-16-16,-8 8-28 16,0 11-9-16,5 10-16 15,0 5-5-15,13 17-20 16,-2 0-20-16,6 10-64 16,6 11-68-16,1 2 115 15</inkml:trace>
  <inkml:trace contextRef="#ctx0" brushRef="#br0" timeOffset="9820.18">10379 10082 532 0,'0'0'253'0,"0"0"-42"16,0 0-50-16,3 2-6 16,7 2-24-16,7 2-61 0,28 4-12 15,-25-11-7 1,-1 1-4-16,-1 4-10 0,-1 5-7 16,-9 3-11-16,2 4-2 15,-9 5 0-15,-4-2 2 16,-7 2-2-16,-3 0 0 15,-2-5-2-15,-3-2 0 16,5-4-1-16,1-4 3 16,1-1 12-16,7 0 4 15,-1-5 7-15,2 0-5 16,6 0-14-16,-3-1-3 0,0 1-7 16,0 0 2-16,8 0 1 15,6 0-2-15,26 3-2 16,-26 3-1-16,0-3-19 15,-1 0-49-15,5-3-175 16,-3-4-229-16,6 0 284 16</inkml:trace>
  <inkml:trace contextRef="#ctx0" brushRef="#br0" timeOffset="10284.59">10672 10188 527 0,'0'5'281'0,"2"-5"4"15,3 2-65-15,-5-2 9 16,0 0-26-16,0 0-78 16,0 10-31-16,-1 6-45 0,-6 29-18 15,5-34-22-15,0 3-3 16,2-4-1-16,0-5 0 16,0 0 3-16,-1-5-2 15,-1-2-4-15,1 1-2 16,1 0-8-16,0-2 1 15,4-13 1-15,15-31 0 16,-6 28 3-16,2 6 0 0,1 4 4 16,-1 6 7-16,-1 4 11 15,-1 2 5-15,-6 5 3 16,-1 2-3-16,-3 3-8 16,3 2-4-16,-3-1-5 15,1-1-3-15,2-4-1 16,-2-4-2-16,3-5 0 15,-2-2 0-15,4-4 1 16,-4-2-1-16,1-2 1 16,2-1-2-16,-2 2 0 15,5 2 0-15,0 2 0 16,-1 1-1-16,2 8 1 16,-6-3 3-16,-3 7 3 15,4 3 2-15,-7 1 1 16,0 0-1-16,3-1-4 15,-7 0 2-15,6-4-79 0,3 1-85 16,8-2 100-16</inkml:trace>
  <inkml:trace contextRef="#ctx0" brushRef="#br0" timeOffset="10626.78">11356 10059 1139 0,'10'9'449'0,"-17"-1"-244"15,-3 4-73-15,-2 15 0 16,-1 8-30-16,5 3-67 16,2 1-18-16,8 0-12 15,3-10-3-15,8-4-4 16,7-3-2-16,1-15-49 16,-1-1-47-16,6-6-166 15,-12-3 165-15</inkml:trace>
  <inkml:trace contextRef="#ctx0" brushRef="#br0" timeOffset="10795.41">11245 10135 725 0,'-5'5'411'16,"2"-5"-29"-16,4 1-220 16,-1-1-4-16,0 0-61 15,0 0-37-15,18 3-32 16,28 8-7-16,-22-8-10 15,2 2-19-15,4-5-126 16,4 0-97-16,-2 0 134 16</inkml:trace>
  <inkml:trace contextRef="#ctx0" brushRef="#br0" timeOffset="10942.41">11585 10181 408 0,'-3'12'300'0,"0"4"51"16,2 0-55-16,-1 5-80 15,2 6-43-15,3-5-69 16,-2-2-45-16,3-8-41 16,-1-7-6-16,6-5-88 0,2-4-84 15,1-6 102-15</inkml:trace>
  <inkml:trace contextRef="#ctx0" brushRef="#br0" timeOffset="11092.83">11526 10091 915 0,'-2'4'355'0,"0"4"-251"15,3-1-74-15,5 0 2 16,8-3-150-16,2-2 87 0</inkml:trace>
  <inkml:trace contextRef="#ctx0" brushRef="#br0" timeOffset="11286.87">11696 10197 243 0,'6'12'194'0,"1"6"64"15,-2 4-12-15,-1 9-30 16,-1 4-38-16,1 7-71 16,1 0-23-16,1-1-34 15,3-6-12-15,0-9-15 16,1-5-9-16,-3-10-4 15,-2-2-16-15,-2-9-119 16,-2-4-121-16,-3-13 148 0</inkml:trace>
  <inkml:trace contextRef="#ctx0" brushRef="#br0" timeOffset="11527.09">11745 10146 798 0,'10'0'331'0,"2"1"-153"15,2-1-34-15,3 3 17 16,0 1-25-16,1-1-52 16,-4 5-18-16,1 4-23 15,-3-2-8-15,-7 4-9 16,7 3-3-16,-17-1-6 16,0 1 2-16,-7-1-2 15,-9-3-2-15,1-3-4 16,-2 0-8-16,6-7-63 15,0-1-72-15,8-2 81 16</inkml:trace>
  <inkml:trace contextRef="#ctx0" brushRef="#br0" timeOffset="11827.78">12047 10163 881 0,'-6'7'417'0,"-5"2"-184"16,-2 5-80-16,-4 1-4 16,6-2-75-16,6 2-27 15,5-4-21-15,3 3-1 16,-2-6 2-16,7 1 3 16,-3-1 8-16,6 0 6 15,6 1 4-15,-5-1 0 16,4 0-7-16,-2 1-3 0,-4 2-6 15,-2-1-2-15,-8-2-3 16,0 0-3-16,-7-1-5 16,-4-1-16-16,0 0-89 15,-3-2-76-15,9-1 95 16</inkml:trace>
  <inkml:trace contextRef="#ctx0" brushRef="#br0" timeOffset="12494.04">14236 10446 792 0,'42'-14'396'15,"-46"12"-112"-15,-1 1-46 16,-8 5-55-16,-6 6-51 0,-8 14-75 16,-4 6-22-16,-2 9-20 15,3-1-6-15,7-3-6 16,6-7-1-16,11-12-6 16,0-6-41-16,8-10-189 15,3-5 164-15</inkml:trace>
  <inkml:trace contextRef="#ctx0" brushRef="#br0" timeOffset="12676.07">14086 10439 891 0,'5'-1'432'16,"1"1"-173"-16,4 6-73 15,1 3 0-15,0 11-73 0,0 4-37 16,0 4-40-16,1 2-9 15,1-2-13-15,2-6-4 16,2-2-58-16,1-3-73 16,3-7 78-16</inkml:trace>
  <inkml:trace contextRef="#ctx0" brushRef="#br0" timeOffset="12979.2">14425 10580 626 0,'22'15'347'0,"-5"-7"58"16,0-3-170-16,4 3-36 15,-2 3-24-15,-3 0-104 16,-1 4-29-16,-11 1-24 16,2-1-3-16,-7 0 2 15,-2 0 0-15,-4-2-2 16,-6-7 1-16,8 2 9 15,-5-4 5-15,8 0 10 16,2 2 0-16,1-4-11 16,-1-2-7-16,0 0-10 15,0 0-1-15,5 0-4 16,7-1 4-16,3 0-131 16,28 0-125-16,-22 6 155 0</inkml:trace>
  <inkml:trace contextRef="#ctx0" brushRef="#br0" timeOffset="13715.06">17390 10438 967 0,'4'1'388'0,"-20"6"-177"16,1 4-40-16,-10 10-28 15,-8 6-15-15,2 10-85 0,1 1-23 16,5 0-14-16,4-7-2 16,9-9-4-16,5-2-6 15,5-6-63-15,1-3-52 16,1-7-211-16,0-4 208 16</inkml:trace>
  <inkml:trace contextRef="#ctx0" brushRef="#br0" timeOffset="13903.07">17140 10466 943 0,'6'-5'410'0,"5"5"-213"15,0 3-6-15,2 8-44 16,2 6-31-16,0 6-50 16,0 5-16-16,4-1-25 15,1 0-8-15,3-2-10 16,-3-6-62-16,8 4-209 15,2 2 183-15</inkml:trace>
  <inkml:trace contextRef="#ctx0" brushRef="#br0" timeOffset="14278.04">17612 10670 953 0,'8'0'433'0,"3"-2"-176"15,6 5-96-15,-4-1-3 16,-1 0-55-16,2 3-43 16,-5 1-41-16,1 5-5 15,-5 3-3-15,-5-1 1 16,-5-2 2-16,-4-3 1 16,-6-1 0-16,-1-2-1 0,-2-4-4 15,0 1-1-15,7-2-4 16,6 0-3-16,8 3-1 15,5-1 2-15,8 5 3 16,4 1 1-16,6 4 2 16,2-1 2-16,-3 3 4 15,-2 1 3-15,-9 0 7 16,-5 1 0-16,-10-1 2 16,-8-2-2-16,-12-3-6 15,-1-3-4-15,-3-1-31 16,3-1-38-16,7-3-126 15,4-2-65-15,9 0 142 16</inkml:trace>
  <inkml:trace contextRef="#ctx0" brushRef="#br0" timeOffset="14828.54">20518 10378 937 0,'-14'-3'367'15,"2"13"-189"-15,-4 6-49 16,-4 18-37-16,-6 6-3 15,-1 7-64-15,2 0-10 16,4-11-8-16,1-4-1 0,10-16-3 16,1-1-33-16,6-11-139 15,-3-5-157-15,-1-5 194 16</inkml:trace>
  <inkml:trace contextRef="#ctx0" brushRef="#br0" timeOffset="15027.48">20211 10434 416 0,'14'-8'300'0,"4"3"92"16,5 5-114-16,5 9-45 15,4 3-28-15,-7 12-70 16,1 6-30-16,-10 6-49 16,-5 2-14-16,1-2-23 15,-9-5-14-15,4-7-84 16,1-3-57-16,0-8-168 0,14-3 178 15</inkml:trace>
  <inkml:trace contextRef="#ctx0" brushRef="#br0" timeOffset="15270.98">20678 10636 1113 0,'0'4'478'16,"-4"2"-265"-16,-4 9-35 0,-7 4-42 15,-2-2-46-15,-1 6-46 16,5-1-9-16,7-5-11 16,6 4-2-16,11-4 0 15,7-1 1-15,8-3 0 16,4-4-2-16,7-5-7 16,3-4-4-16,3-3-2 15,1-1-31-15,-5-1-149 16,-13-3-97-16,3-3 151 15</inkml:trace>
  <inkml:trace contextRef="#ctx0" brushRef="#br0" timeOffset="15436.99">20892 10699 949 0,'-8'12'481'0,"6"5"-187"15,0 0-81-15,-4 5-29 16,8 0-93-16,-5 0-39 15,1-2-29-15,8-2-7 16,-5-5-4-16,9-1-44 16,3-4-132-16,-10-2-209 15,9-1 226-15</inkml:trace>
  <inkml:trace contextRef="#ctx0" brushRef="#br0" timeOffset="15709.17">22004 10731 1657 0,'-6'1'566'0,"-6"1"-531"0,2-2-23 15,2 0-83-15,4 0-92 16,14 1 103-16</inkml:trace>
  <inkml:trace contextRef="#ctx0" brushRef="#br0" timeOffset="15872.81">22370 10789 1073 0,'32'2'431'0,"-20"3"-269"16,-7-4-49-16,-1 2-39 16,-8-3-48-16,4 0-140 15,0-1-111-15,0 0 130 16</inkml:trace>
  <inkml:trace contextRef="#ctx0" brushRef="#br0" timeOffset="15977.99">22584 10791 832 0,'19'8'342'16,"1"0"-460"-16,2 5 70 15</inkml:trace>
  <inkml:trace contextRef="#ctx0" brushRef="#br0" timeOffset="16553.64">26206 10446 1120 0,'-3'-8'445'15,"-8"6"-322"-15,-4 7-25 16,-8 10-46-16,-2 6-27 16,0 9-8-16,1-1-1 0,-2 7-1 15,5-1-2-15,0-1-5 16,7-1-1-16,-2-7-1 15,-3 0-6-15,1-12-66 16,-3-2-51-16,8-10-239 16,10-2 224-16</inkml:trace>
  <inkml:trace contextRef="#ctx0" brushRef="#br0" timeOffset="16732.93">25901 10477 661 0,'0'0'387'15,"-2"3"-29"-15,3 8-165 16,6 6-25-16,-1 7-41 16,11 9-22-16,-7-2-39 15,-1-9-15 1,-3-11-24-16,-1 0-7 0,21 24-67 0,-5-6-81 16,9-7-405-16,-6-9 354 15</inkml:trace>
  <inkml:trace contextRef="#ctx0" brushRef="#br0" timeOffset="17108.75">26247 10721 945 0,'19'10'410'0,"-12"3"-173"16,-1 5-104-16,-5 4-39 15,-1 1-16-15,0-3-37 16,1-3-9-16,4-8-7 15,-4-4-7-15,1-5-8 16,-2-3-2-16,0 2-4 16,0 0-3-16,3-9-1 15,8-11-2-15,26-26 0 16,-17 30 1-16,-3 4 0 16,2 4 1-16,-5 4 5 15,4 3 9-15,-3 5 15 16,3 6 4-16,-8 6 2 15,-4 7-4-15,1 5-10 16,-5 1-2-16,1-1-7 0,2-5-2 16,-3-7-21-16,0-4-36 15,2-5-127-15,3-3 116 16</inkml:trace>
  <inkml:trace contextRef="#ctx0" brushRef="#br0" timeOffset="30283.33">8334 9644 234 0,'0'0'157'0,"-1"0"32"16,1 0-4-16,-1 0-2 15,0 0 0-15,0 0-21 16,0 0-17-16,0 0-40 16,0 0-23-16,0 0-51 15,0 0-20-15,0 0-18 16,1 0 0-16,2 0 10 16,17 2 4-16,34-1 4 15,-31-3 0-15,-14 2-1 16,7 4-2-16,-15 2-1 15,-3 1 3-15,-1 7 2 16,-8 0 0-16,-2 2-2 16,-2 3-2-16,-2-7-2 15,1-3-2-15,1-1 8 16,5 1 4-16,4-2 9 16,6 3 0-16,1-6-9 0,0-4-7 15,2 3-9-15,-2-4 0 16,0 1 0-16,5 0 2 15,12 0-42-15,23 7-70 16,-27-12 71-16</inkml:trace>
  <inkml:trace contextRef="#ctx0" brushRef="#br0" timeOffset="30461.82">8512 9730 742 0,'-5'7'378'15,"-1"-5"-136"-15,0 7-68 16,2 1-9-16,4 3-82 16,6 1-35-16,-4-7-37 15,-2-1-4-15,2-3-50 16,-2 0-66-16,0-3 69 16</inkml:trace>
  <inkml:trace contextRef="#ctx0" brushRef="#br0" timeOffset="31105.74">9171 9602 596 0,'-38'2'340'15,"32"-6"-22"-15,5 1-171 0,0 1-3 16,1 0-65-16,0 1-36 16,0 0-32-16,3 0-1 15,13 1 3-15,25 1 0 16,-25 4-1-16,-4-2-2 16,-5 1-2-16,1 4 0 15,-8-1 5-15,-1 2 2 16,-6 2 1-16,-3 1-1 0,-3 5-5 15,0-7-2-15,-1 2-3 16,1 1-1-16,1-4 0 16,1 0-1-1,2-1-1-15,2-7-2 0,3 1-4 16,4 5-3-16,7-3-8 16,1-3-57-16,10-1 52 15</inkml:trace>
  <inkml:trace contextRef="#ctx0" brushRef="#br0" timeOffset="31402.69">9295 9699 622 0,'0'-5'318'0,"0"7"-93"16,0 2-2-16,0-4-58 0,0 0-50 15,0 0-72-15,0 0-19 16,0 0-18-16,0 0-1 15,1 4-1-15,0 1 1 16,-1-2 2-16,0-2 2 16,0 2 1-16,0 1 0 15,-1 6-1-15,-1-1-3 16,-2-2-5-16,2-2-2 16,1-2-3-16,0-2-1 0,0 2 1 15,0 0 3-15,1-3 0 16,0 1 1-16,0 0 3 15,0-1-61-15,3 5 44 16</inkml:trace>
  <inkml:trace contextRef="#ctx0" brushRef="#br0" timeOffset="37417.24">6988 6345 743 0,'29'20'326'0,"-29"-35"-167"16,-2 2 14-16,-1 1-47 15,-7-1-18-15,-4 4-35 16,-8 4-13-16,-12 6-23 15,-3 7-7-15,-6 7-14 16,0 7-2-16,5 6-5 16,3 4-2-16,9 5 5 15,5 2 1-15,12 1 5 16,7-2 2-16,8 0-1 16,8-4-1-16,6-6-6 0,4-2-1 15,6-8-4-15,4-5-1 16,-1-8 1-16,4-2-12 15,0-7-106-15,-4-3-111 16,11-3 135-16</inkml:trace>
  <inkml:trace contextRef="#ctx0" brushRef="#br0" timeOffset="37615.44">7118 6597 899 0,'1'3'413'0,"0"1"-177"15,1 2 13-15,-2-6-37 16,0 0-32-16,-1 24-63 16,-1 28-26-16,-1-29-35 15,0-1-23-15,3-6-22 16,0-4-6-16,1-6-38 16,1-1-45-16,1-7-117 15,4-4-95-15,9-2 176 16</inkml:trace>
  <inkml:trace contextRef="#ctx0" brushRef="#br0" timeOffset="40117.79">8153 6411 506 0,'-1'0'281'16,"0"0"-45"-16,-1 0-28 16,0 0-51-16,-4 0-22 15,0 0-38-15,-4 2-19 16,0 1-34-16,1 1-13 15,-28 34-21-15,31-20-4 0,4 6-6 16,3 2-1-16,5-6-5 16,9 0-1-16,2-10 2 15,1-4 3-15,4-6 5 16,-2-5 3-16,1-6 3 16,-1-6 1-16,-5-3 1 15,-2-1 2-15,-7 1 8 16,-5 6 2-16,-8-1 4 15,-3 4 4-15,-7 4 2 16,-1 2-3-16,-1 6-4 16,0 2-9-16,6 2-12 15,3-2-5-15,5-1-7 16,0 0-7-16,7 1-74 16,-2-3-51-16,0 0-354 15,4 9 321-15</inkml:trace>
  <inkml:trace contextRef="#ctx0" brushRef="#br0" timeOffset="40496.58">8483 6443 1006 0,'-11'-11'445'0,"2"9"-236"16,-2 1-20-16,-1 3-83 15,2 9-35-15,2 6-44 16,-1 4-11-16,4 4-11 16,3-3-4-16,7-3-4 15,6-2-2-15,7-7 1 16,2-2 3-16,-2-7 4 16,1-2 2-16,0-4 4 15,-2-3 2-15,-4-3 6 16,-1-4 1-16,-7-1 5 15,-5-3 2-15,-1 1 6 16,-4 5 3-16,-7 0-1 16,-1 4-3-16,-4 4-13 15,-1-1-8-15,5 3-32 16,-1 1-37-16,8 0-125 16,-2 3-105-16,5 7 175 15</inkml:trace>
  <inkml:trace contextRef="#ctx0" brushRef="#br0" timeOffset="41970.41">10906 6389 727 0,'-9'-15'374'16,"2"2"-144"-16,-4-4-40 16,-10-1-6-16,0 5-70 0,-6 1-25 15,-6 6-36 1,4 2-13-16,-4 10-16 0,2 5-7 16,3 8-10-16,1 9-2 15,9 5-5-15,4 5-4 16,9 1-6-16,10 0-1 15,8-10 0-15,5-3 3 16,9-4 5-16,-1-3 1 16,3-4 3-16,1-3 3 0,0-7-4 15,0-4-42-15,-4-2-186 16,3 0 158-16</inkml:trace>
  <inkml:trace contextRef="#ctx0" brushRef="#br0" timeOffset="42343.31">10981 6570 989 0,'0'-5'450'15,"0"-1"-239"-15,1 3-58 16,-1 2-8-16,0 0-79 15,0 1-26-15,15 0-22 0,26 3-5 16,-28 3-4-16,1 0-3 16,-5 9 2-16,-3 0-1 15,-6 2 2-15,-6 1 2 16,-2-1 2-16,-2 1 0 16,-2-4 4-16,-1-1 2 15,1-4 1-15,1-2 15 16,2-3 22-16,2-2 4 15,1-2-4-15,7 0-20 16,10-3-25-16,3-1-7 0,3-4 0 16,1 1 1-16,0 1-1 15,4 0-32-15,0 2-154 16,-1 0-265-16,5 4 281 16</inkml:trace>
  <inkml:trace contextRef="#ctx0" brushRef="#br0" timeOffset="42867.06">11856 6448 1018 0,'-6'-6'442'15,"-9"7"-246"-15,2 2-1 16,-1 3-58-16,-5 0-37 16,10 5-47-16,3 2-18 15,6 1-21-15,7 0-6 16,11-3-6-16,3 0 1 16,2-5 3-16,2-2-1 15,-2-4 3-15,4-6 0 0,-8-2 1 16,2-3 1-16,-7-8 4 15,-12 9 4 1,0 2 8-16,-1-9 2 0,-13-1-6 16,-6 5-5-16,-14 6-12 15,4 2-5-15,-1 5-11 16,2 4-15-16,10 0-61 16,3 3-43-16,9 0-114 15,5 1-92-15,11 4 216 16</inkml:trace>
  <inkml:trace contextRef="#ctx0" brushRef="#br0" timeOffset="43222.02">12147 6478 940 0,'-4'3'436'0,"-5"1"-191"0,-2-1-32 15,-4 5-59-15,-2-3-50 16,4 3-58-16,2 1-18 16,8 0-21-16,5-4-4 15,7 3-4-15,5-2 0 0,2 0 3 16,4-1 1-16,1-6 2 16,-1-6 1-16,0-6 2 15,-2 5 2-15,-7-4 6 16,-5 2 4-16,-7 1 5 15,-3-3 0-15,-10 5-6 16,-3 3-4-16,-2 0-14 16,-1-1-16-16,3-1-62 15,5 1-43-15,9 2-187 16,6 7 194-16</inkml:trace>
  <inkml:trace contextRef="#ctx0" brushRef="#br0" timeOffset="43798.13">14309 6656 861 0,'31'4'71'0,"-45"4"-121"16</inkml:trace>
  <inkml:trace contextRef="#ctx0" brushRef="#br0" timeOffset="43973.74">14623 6677 925 0,'-2'-7'361'0,"4"6"-207"16,2 1-42-16,-3-1-32 16,-1 1-51-16,0 0-40 0</inkml:trace>
  <inkml:trace contextRef="#ctx0" brushRef="#br0" timeOffset="44112.02">15052 6672 653 0,'-5'4'271'0,"11"2"-133"16,1-2-155-16,8 0 10 15</inkml:trace>
  <inkml:trace contextRef="#ctx0" brushRef="#br0" timeOffset="45343.14">24384 6566 885 0,'0'-21'390'0,"0"4"-201"16,-1-2-12-16,-14-2-47 15,0 1-32-15,-11 6-41 0,-5 2-17 16,-2 11-24-16,-4 8-8 16,6 11-8-16,2 8-2 15,7 9-2-15,5 3 0 16,8 0 0-16,4 1 1 15,12-5-1-15,5-1 3 16,11-4 3-16,5-3 1 16,10-3 3-16,11-2 1 15,2-7-8-15,3-1-49 0,-2-5-187 16,-7-6 163-16</inkml:trace>
  <inkml:trace contextRef="#ctx0" brushRef="#br0" timeOffset="45888.75">24642 6766 583 0,'3'3'320'0,"1"4"-56"16,-1 4-43-16,-5 5-39 15,-5 0-52-15,1 3-67 16,-2 1-19-16,4-3-22 15,0-1-9-15,2-4-6 16,0-5-1-16,2-4-4 16,0-3-5-16,0-1-11 0,0 0-4 15,0 0-1-15,0 0 5 16,5-9 6-16,0-5 3 16,37-28 0-16,-27 29 8 15,0 8 20-15,0 0 8 16,-3 6 10-16,-1 5-3 15,-5 4-14-15,-3 4-3 16,-2 4-7-16,-2 0-1 0,-1-1-3 16,0-1 0-16,-2-6 2 15,2-3 3-15,1-5 3 16,0-1-1-16,1-1-6 16,0 0-4-16,0 0-7 15,0 0-4-15,3-6 1 16,6-5 0-16,34-25 1 15,-24 31-1-15,-1 2 15 16,-3 2 7-16,-3 4 9 16,-3 4 4-16,-1 4-11 15,-4 1-2-15,2 4-6 16,-3-1 0-16,-1-3-2 16,1 1-1-16,-3-7 0 15,0-1 2-15,0-3-70 16,-1-1-49-16,1 0-157 0,0 0 152 15</inkml:trace>
  <inkml:trace contextRef="#ctx0" brushRef="#br0" timeOffset="46495.68">25493 6671 614 0,'-35'-24'330'15,"33"21"-47"-15,-1 0-36 16,-1 3-32-16,3-2-53 15,0 2-81-15,0 0-28 16,0 0-34-16,-3 2-7 16,2 14-11-16,-23 28-1 15,28-30 0-15,7-1 1 16,1-5 5-16,-2-5 1 0,11-3 3 16,-2-2 0-16,3-7 2 15,1-1 2-15,-9-6 7 16,-5-3 2-16,-8 0 5 15,-7 0-1-15,-4 9-6 32,6 5-4-32,0 0-11 0,-14-11-4 0,-10 6-8 15,10 4-7-15,6 9-21 16,3 3-45-16,14 7-182 16,-8 2 174-16</inkml:trace>
  <inkml:trace contextRef="#ctx0" brushRef="#br0" timeOffset="46835.52">25924 6667 1099 0,'-2'-6'446'15,"-7"6"-312"-15,-7 0-5 16,-6 7-73-16,1 3-18 15,6 4-19-15,-2 2-8 16,17 0-10-16,0-1 3 16,10-3 9-16,7-1 4 0,0-4 7 15,2-5-1 1,-2-7 1-16,-1-3 2 0,-8-5 17 16,0-2 6-16,-6 1 5 15,-1 1-1-15,-1 0-19 16,-6 0-9-16,0 1-13 15,-1 1-7-15,-4 6-11 16,5 1-27-16,0 4-79 16,-1 3-48-16,7 4-140 15,-2 2 180-15</inkml:trace>
  <inkml:trace contextRef="#ctx0" brushRef="#br0" timeOffset="52596.44">8624 6232 275 0,'-2'-1'159'16,"1"0"-23"-16,-1-3-35 16,-1-1-3-16,0 0 9 15,0 1 5-15,1 1-1 16,0 0-3-16,1 2-15 16,0 0-11-16,0 0-24 15,0-1-11-15,-3 0-18 16,1 0-4-16,0 0-1 15,-2-1-1-15,3 2 1 16,-9-6-1-16,7 5 0 16,-3-2 1-16,-31-14 1 15,36 16 0-15,-8-2-2 16,-1 1 0-16,4 4-5 0,-2-2-2 16,-1-2-6-1,8 3-4-15,-6-3-2 0,3 3-1 16,0-2-2-16,-3 1 1 15,3 1 0-15,-1 0-2 16,0 1 2-16,-2-1 1 16,-2 0 1-16,-3 0 1 15,1 3 2-15,-3-1-1 0,-1 1-1 16,1 0 0-16,2-3 1 16,1 1 1-16,0-1 1 15,0-1 1-15,-1 1 2 16,-2 0 0-16,1 3 1 15,-1 0-1-15,2 0-3 16,-1 0-2-16,1 0-3 16,1-1 0-16,0 1-1 15,1 1-1-15,1 1-1 16,0 0 1-16,0 3 0 16,0-1-1-16,-1-1 1 15,2 1 0-15,-1 0-1 16,-2 1 1-16,1 1 1 15,-1-2-1-15,1 1 1 16,2 1 0-16,-6 1-1 0,4 1 1 16,3 0-1-1,-4 0-1-15,5-2 0 0,0 2-1 16,-1 1 0-16,2 2-1 16,-1 0 0-16,3 0 0 15,-3 0 0-15,-3-2 0 16,1 3 1-16,-7 0-1 15,6 0 0-15,2 4 1 16,1-3-1-16,1 1 0 0,-2-1 0 16,-3 3 0-16,4 0 0 15,-1 2 1-15,0 1 1 16,2-4 0-16,0 0 0 16,0 1-1-16,-1 1 1 15,2 0-1-15,0 2-1 16,-1-2 2-16,1 1 0 15,1 2 0-15,0-1 0 16,0 0 1-16,-1 2-1 16,0 1 1-16,0 1-1 15,-1 0 0-15,3-2 0 16,0-4 0-16,0 1-1 16,0 0-1-16,3 0 1 15,0-1 1-15,-1 0-1 16,1 0 1-16,0-2 0 15,-1 3 0-15,0 1 0 0,1-2 0 16,-1-2 1-16,1 0-1 16,-2-4 1-16,0-1 1 15,-1-2 1-15,2-1 0 16,0-2-1-16,-1-2-1 16,1 0-1-16,1 0-1 15,-1 0-1-15,1-2 0 0,1 2 0 16,-1-4 0-16,0-2 1 15,0 0 1-15,0 0 0 16,0 0 0-16,0 0 2 16,0 0 0-16,0 0-1 15,0 0-1-15,0 0 0 16,0 0-1-16,0 0 0 16,0 0 1-16,0 3-1 15,0 4 1-15,1 2 0 16,-1-2-1-16,0-2 0 15,1 3 1-15,0 3 0 16,-1-3 0-16,8 32 0 16,-7-30-1-16,0 0 0 15,-1 5 1-15,0-1 0 16,0 0 0-16,0-1 0 16,2 0 0-16,-1 1 0 0,-1 1 0 15,0 0 0-15,1 2 0 16,-1 1 0-16,-1 4 1 15,-1 2-1-15,0-1 0 16,2 1 0-16,0-1 0 16,1 1-1-16,2 0 0 15,0-1 0-15,1 1 0 16,-1 1 0-16,1-3 1 0,-2 5 0 16,0-4 0-16,1 0 0 15,-1 2 0-15,3 2 0 16,-3 2 0-16,1 0 0 15,1 2 0-15,0-4 0 16,-2 2 0-16,0-1 1 16,0 0 0-16,-2-1 0 15,2 1 0-15,-1 1-1 16,1-1 0-16,-1 3 0 16,1-5 0-16,0 2 0 15,-1-1 0-15,3 3-1 16,-1 1 1-16,0 1 1 15,1 3-1-15,-2-3 1 16,-1 0 0-16,-1 0-1 16,1 1 0-16,0 2 0 15,0-1 1-15,2-1-1 0,0 1 0 16,2-2 0-16,-2-2 1 16,1 1-1-16,1 1 0 15,0-1 0-15,1 4-1 16,-2-3 1-16,0-3 0 15,-1 2 0-15,-1-2 1 16,-2 1-1-16,3 3 1 0,2-1-1 16,0 3-1-16,8-1 0 15,-5-3 0-15,1 0 0 16,2-2 1-16,-5 1 0 16,3 2 0-16,1-3-1 15,-7 0 1-15,0-1-1 16,4 1-1-16,0-1 1 15,5 0-1-15,0-1 0 16,-4-5 0-16,0 0 0 16,5 1 1-16,-7-5 0 15,2 4 1-15,-1-2 0 16,-2-4 0-16,6 3 0 16,-4-2 1-16,3 2-1 15,-3 1 0-15,-1 0 0 16,4-1-2-16,-1-1-1 15,1-2 0-15,1-3-1 16,-2 1 1-16,5-2 1 0,-3-2-1 16,2-1 1-16,1-1 0 15,-1-1 0-15,1 1 2 16,-2-1 0-16,0-4 1 16,2 1 1-16,-5-2-2 15,2-1 1-15,0 2 0 16,0-2-1-16,1 0 1 15,0 0-1-15,-2 0 0 0,2-1 0 16,0 1 0-16,-1 0 0 16,0 0 1-16,2-1-1 15,-3 0 0-15,-2-3 1 16,3 0 1-16,-6-3 0 16,-3 2 1-16,5-3-1 15,-4 2-1-15,2 2-1 16,1-2 1-16,5 2-1 15,-6-1 0-15,-2-4 1 16,3 2-1-16,-2-5 2 16,4 2 0-16,1-1-2 15,0 0 1-15,-1-1-1 16,-5 3 0-16,3-2 0 16,-2 2 0-16,1 2 0 15,2-3 1-15,-3-4 3 16,3 1-1-16,-4-6 1 15,-1-3 0-15,3 1-1 0,-2-6 0 16,0 7-2-16,3 1 1 16,-3-1-2-16,0 4 0 15,-1-3 1-15,2 0 0 16,-2-1 1-16,3-3-1 16,1-3 1-16,-2-1-1 0,5-4 1 15,-5-2-1-15,3-2 2 16,0 1-2-16,-2 0 3 15,0 0 6-15,0-1 9 16,0 0 4-16,0-3 5 16,-1 0-3-16,-1-5-3 15,1-2 0-15,0 1-4 16,0 2-1-16,2 1-5 16,-3 1-3-16,2 4-3 15,-3-1 0-15,-1 1 0 16,-1 1 0-16,0-5 0 15,0 2-1-15,1-6-3 16,0 1 0-16,1-3-2 16,1-1 1-16,3 0 1 0,-2 2 3 15,4-2 8-15,-1 2 3 16,0 2 6-16,2 0-1 16,-1 3-4-16,0-1-1 15,-1-1-3-15,0-2-2 16,-1-3-3-16,-1 1-2 15,-1-3-2-15,-1 2 0 16,2 1 0-16,-2-2 0 16,0 2 1-16,2-1 0 15,-4 1 5-15,2 1 2 16,-2 2 0-16,-1 0 1 0,0 1-4 16,0-2-1-16,-1 0-2 15,0-2-1-15,1-2-1 16,0 2 0-16,0-3-2 15,0 2-1-15,0 0 1 16,0 1-1-16,-1 1 4 16,-1 6 3-16,-1 2 7 15,1 0 2-15,-1-2 2 16,0-1-4-16,-2-1-4 16,0-3-2-16,0 6-4 15,1-6 0-15,0-1-3 16,1 3 0-16,-1-5 0 15,-1 6-1-15,-1 6 0 16,-2 2 1-16,0 6 1 0,0 0 1 16,1-2 0-1,1 2-1-15,0-2 0 0,0-1 1 16,-1 3 0-16,0 0 1 16,-2 4 2-16,-1 2 0 15,-3 4-1-15,-3 0 1 16,-1 3-2-16,-4 0-1 15,1 2-2-15,3 3-2 0,4 1-2 16,5-1-1-16,4 5-1 16,-2-2-1-16,6 3 0 15,-6 3-12-15,1-1-87 16,7 3-55-16,2 9 93 16</inkml:trace>
  <inkml:trace contextRef="#ctx0" brushRef="#br0" timeOffset="56180.16">8507 6194 174 0,'-12'-9'138'16,"1"-1"31"-16,6 4-31 15,-3 0-34-15,0 1-14 16,-2 1-10-16,-7 3 1 15,-1-2 10-15,2 1 1 16,1 1-11-16,1-3-6 16,0 3-21-16,-4 1-11 0,1 0-17 15,-3 0-7-15,0-1-8 16,0 1 0-16,1 0 0 16,1 1 2-16,0 3 1 15,1 1-1-15,-1 3-5 16,-1 4-2-16,4 3-1 15,0 2 0-15,2 0 2 16,0-3 0-16,2-1-1 16,2-2 0-16,4 0-1 15,-4 2 0-15,3 1 0 16,-8 1-1-16,-2 1 1 16,7 4 0-16,-6 2 0 15,6 1-1-15,1-3 0 16,-6-1 1-16,5-4-2 15,0-3 1-15,5 3-1 16,-3-4-2-16,3 6 0 0,3-1-1 16,-5 1-1-16,4 2 1 15,-1-4-4-15,-2 3 1 16,8-3 1-16,2 2 1 16,0-1 2-16,6 1 2 15,-3 2-1-15,-2 0-1 16,0 0-1-16,-1 1-1 15,5 2 1-15,0-2 0 0,5 1 8 16,2 0 2-16,-2-2 3 16,2 1 0-16,-2-1-4 15,-1 0 0-15,-1 3-1 16,2-2 0-16,4 2 1 16,1-1-1-16,2 1 0 15,1-3-1-15,3 2-1 16,1-2 0-16,8 1-1 15,4 4 0-15,4-3 1 16,2 2-1-16,-3 1 0 16,1 0 0-16,-3 1 0 15,0 1 1-15,3-1 3 16,-3-2 1-16,2 1 2 16,1-1 1-16,4-2-2 15,6 2-2-15,-5-1-1 16,0-5-2-16,-2 6-1 0,-1 0 0 15,1-1-1-15,0 3-1 16,1 0 0-16,-1-2 0 16,8 5 0-16,2-3-1 15,-1 0 1-15,5 0-1 16,-11-3 1-16,1 0 0 16,1 1 0-16,-2 0 0 15,6 1 0-15,1 3-1 0,6-4 1 16,1 6 0-16,-4-4 0 15,-1 0 0-15,-6 2 0 16,-4-4 0-16,2 0 0 16,0 0 0-16,6 0 1 15,2 2 0-15,2-1 1 16,-2-2-1-16,0 1 0 16,-2-1-1-16,-3 1 0 15,3 2-1-15,-4-1 0 16,5 4-1-16,4-5 1 15,0 4-1-15,3-4 0 16,-26-10 0 0,1 0 1-16,26 16 0 0,10 0 1 15,-11-1-1-15,-7-1 0 16,3-3-1-16,-8 0 1 0,-2 0 0 16,-4-2 2-16,-4-1 0 15,3-3 0-15,-4 2 0 16,-2-4-2-16,-1 1 0 15,-2 0 0-15,4-1 0 16,2 1-1-16,-3-3 1 16,2 2 0-16,-5 1 0 15,-1-5 0-15,-6 1 0 0,5 1 0 16,-2-1 0-16,0 0 0 16,7 1-1-16,-7-1 0 15,2 3 1-15,0-2 1 16,1 3 1-16,1 1-1 15,-2-2 0-15,-8-3-1 32,-13-6 1-32,0-1 0 0,36 19-1 0,-2-1 0 15,-3 0 0-15,-13-8-1 16,-2-2 0-16,-1-2 1 16,2-1-1-16,-4 0 2 15,3 1-1-15,-2 0-1 16,0 2 1-16,3-1 0 15,1-1-1-15,3 1 1 16,1-3-1-16,-9 0 1 16,-3-2 0-16,-4 0 1 15,-1 1 0-15,0-3-1 0,4 2 0 16,-5-2 0-16,0 1 0 16,-1 2 2-16,-3-1 0 15,4 0-2-15,-2 0 1 16,1-1 0-16,0-2-1 15,0-2 0-15,2 3 0 0,-3-4-1 16,3 3-1-16,1 3 1 16,-1 0 0-16,3 2-1 15,1 3 1-15,1-1 0 16,-3-4-1-16,4 2 0 16,3 0 0-16,-6-2 1 15,3 4-1-15,-1-2 0 16,-3-2 1-16,2 2-1 15,-1-1 0-15,-1 1 0 16,0 0 0-16,1 1 0 16,3 2 0-16,2 1 1 15,2 1-1-15,0-3 1 16,1 0-1-16,2 0 0 16,2-1 0-16,6 0 0 15,-2 2 0-15,7-1 0 16,-9 1 0-16,3 1 0 0,3-2 1 15,-4-1 0 1,6 0 0-16,-7-3 0 0,2-2 0 16,-4-4-1-16,1-2 1 15,1-1 0-15,-1-2 2 16,2-3 2-16,-1-2 0 16,-7-4 3-16,-2-4 1 15,-13 0 4-15,-4-4 3 0,-6 0 9 16,1-1 6-16,-1-2 6 15,-3 0 1-15,0-1-6 16,-3 0-6 0,1 2-9-16,-3 0-1 0,1 0-3 15,-2 0 1-15,-9-3 1 16,1-1 0-16,-9-1 1 16,-5-2-1-16,1-1-3 15,-4 2-1-15,-3-5-1 16,5 0-2-16,-3 2 0 15,2-2-1-15,-2 3-2 16,-1-2 1-16,-4 0-1 16,1 4 1-16,-4-3 0 15,-5 3-1-15,-3 0-1 16,-8 3-1-16,-3 1 0 16,0 2 0-16,-3 1 0 0,-2-4 1 15,2 2 0 1,0-4 0-16,-4-4 0 0,-3 3 0 15,-6-6 0-15,-5 3 0 16,0 0-1-16,5 0 0 16,-3-1-1-16,-3 0 0 15,-2 4-1-15,-6-4 1 16,4 6-1-16,5-3 2 0,0 0-1 16,-2 0 0-1,-2 0 0-15,-4-1 0 0,2 1 0 16,4-1 0-16,12 1 0 15,-2 0-1-15,-2-2 1 16,0 1-1-16,-9-1-1 16,5 7 1-16,5-1 0 15,2 2-1-15,0 0 1 16,-2-5 1-16,-1 6-2 16,-1-4 1-16,6-1-1 15,3-1 0-15,8-4 1 16,0 0 0-16,0-4 0 15,-1 0-1-15,0-2 1 16,0 3-1-16,4 4 1 16,4-1 0-16,-1 1-1 15,3 2 1-15,-1-3 0 0,-6 0-1 16,-4 1 1-16,-2-1 0 16,-1-1 0-16,8 0 0 15,4 0-1-15,6 1 0 16,2 2 0-16,6-2 0 15,0-1 1-15,-3 1 0 16,-4 2-1-16,-7 0 0 16,5-1 1-16,2 2 1 0,4-4 1 15,2-2-1-15,0 3 0 16,-1-1 0-16,-2 6 0 16,4 1 0-16,2 3-1 15,-3 0 1-15,1-2-2 16,-6 0 1-16,-4 0 1 15,6 1-2-15,-2 1 1 16,3-1 0-16,0 4 0 16,1 4-1-16,-2 1 0 15,-3-5 1-15,4 2-1 16,4-1 0-16,-5 0 2 16,4 5-1-16,-10-4 0 15,-2-1 0-15,3-1 0 16,0-1-1-16,4 4 0 15,1 5 0-15,5-1-1 16,-1 5-1-16,4 3-2 16,3 2 1-16,1 3 0 0,-4 0 1 15,6 1 1-15,-4-1 1 16,1 0 0-16,3-1 0 16,-3-2 0-16,4 2 0 15,4-3 0-15,3 2-2 16,4 1-4-16,2 0-28 0,4 0-82 15,3 0-63 1,5 0-157-16,4 1 202 0</inkml:trace>
  <inkml:trace contextRef="#ctx0" brushRef="#br0" timeOffset="61087.03">8391 6210 283 0,'0'-1'169'0,"-1"0"-22"16,0 0-5-16,0 0-37 16,0 0-19-16,-6-3-19 0,-9-1 0 15,-32-6 1 1,30 9-1-16,1 3-5 0,-3-1-6 16,3 3-11-16,0 5-7 15,-4 0-11-15,-1 3-4 16,3 1-6-16,-3 1-2 15,2 2-2-15,0 1-1 16,1 2-4-16,3 2-2 16,-1-1-2-16,-4 1-2 0,2 0 0 15,1-4 1-15,0 1-2 16,12-4 0 0,-1 0-1-16,-11 10 0 0,1 10 1 15,6-3-1-15,0-3-1 16,7 0 0-16,-1-4-2 15,5-1 0-15,7-8-1 32,-4-6 0-32,2 0 0 0,9 22 0 0,3 4 3 15,-3 0 0-15,-3-11 1 16,4 1 0-16,5-4 0 16,-1-3 1-16,5 2-1 15,-1-6 1-15,6 5 7 16,2 0 2-16,2-2 4 15,4 5 0-15,5-4-4 16,8-1-1-16,6 4-2 16,5-6 2-16,-3 0 4 15,1 4 3-15,-3-5 7 0,1-1 1 16,6-1 0-16,3-4-2 16,5 1-3-16,-2 2-4 15,1-3-3-15,-3 2-2 16,-3-6-2-16,5 1-2 15,2 3 1-15,1-1-2 16,-3 2 3-16,3 0 0 0,-7-1 1 16,-3 1 0-16,3 0 0 15,-3-2 0-15,4 0-2 16,4 0 1-16,-4-3-2 16,-3 1 0-16,1 0 2 15,-4 2 2-15,4-1 0 16,4 1 0-16,10-1-1 15,-4 3-3-15,3 1 1 16,-2-1 0-16,-12 2 0 16,7 2 1-16,5 1-1 15,3-2 0-15,3 0 0 16,-3-1 1-16,-2-1 1 16,-1 0 0-16,4-1-1 15,4 3-1-15,-4 1-1 16,-3-2-1-16,-1 5-1 15,-1-3 0-15,7-1-1 0,5 4-1 16,-5-3 1-16,-2 0-1 16,0 0 1-16,-5-2-1 15,7 2 1-15,6 4 1 16,-4 3-1-16,5 3 1 16,-4-2 1-16,-4-3 0 15,3 1 1-15,-4-3 0 0,8 4-2 16,-2 0 0-16,-6 1 0 15,-2 2 0-15,-4 1 0 16,3-1 0-16,4 3-2 16,0-1 1-16,-3-5-2 15,-1 5 1-15,0 0-1 16,-1-2 1-16,11 3-1 16,-4-5 1-16,-1 0 0 15,-2 0 0-15,-8-2-1 16,5 4 0-16,7-4 1 15,-1 1-1-15,1 2-1 16,-3-3 1-16,-10 1 1 16,8 3-1-16,1 0 0 15,6-1 1-15,2 6-1 16,-4-4 1-16,-7 0-1 16,-3-2 1-16,4-5-1 15,6 3 1-15,-1-5 0 0,0 4 1 16,-6-4 0-16,-3-1-1 15,3-2 1-15,5 0-1 16,-4 2 0-16,4 0 0 16,-9-1 2-16,-2 0-2 15,0-2 2-15,-2 1-1 16,10 4-1-16,-1-1 1 16,0 3-1-16,-5-4 0 0,-7-3 1 15,1 1-1-15,2-1 0 16,6 0-1-16,0 3 2 15,-7-1-1-15,-5 1 0 16,-3 0 0-16,-4-2 1 16,3 1 0-16,-5-1 0 15,2 2 1-15,1 3-1 16,-1-3-1-16,-6 0 1 16,-2-5-1-16,-3 1 0 15,0 1 2-15,2-1 0 16,-2-3-1-16,2 1 2 15,2-2-1-15,6 7 0 16,0-1 0-16,-2 0 1 16,-5 1-1-16,-8-5 0 0,4 0 1 15,-2 3-1-15,4-2 0 16,1 3 0-16,0-1 0 16,2 1-2-16,4 0 0 15,-1-4 0-15,-4 5 0 16,-3-2 1-16,-3 3 0 15,0 2-2-15,3-3 2 16,-2 1 0-16,3-2 1 16,-3 1-1-16,5 2 0 0,6 0-1 15,-8-2-1-15,2 1 1 16,2 3-1-16,-8-3 1 16,9 0 0-16,0 1-1 15,-1-2 0-15,2 5 1 16,3 1-1-16,3 2 0 15,-4 1 0-15,-8-7-1 16,1 3 1-16,-6-4-1 16,1-1 1-16,7 5 1 15,-3-1 0-15,0-3 0 16,-1 0-1-16,1-1 0 16,5-1-1-16,-2 0 1 15,-4-2 0-15,-10-2 0 16,0 6 1-16,-4 1 0 0,4 0 0 15,5-2-1-15,-8-1 1 16,-1 0 0-16,1 0 0 16,-4 2-1-16,0-2 0 15,-1-1 0-15,0-2 0 16,8 2 0-16,-7-2 1 16,5 1-2-16,1 0 1 15,-8-1 0-15,4 1-1 0,-5-3 1 16,-6 2 1-16,2-1-2 15,5 0 1-15,2 1 0 16,-3-1-1-16,2 2 2 16,-3 0-1-16,1 2 0 15,5 0-1-15,0 0 1 16,-3-3 0-16,2 0-1 16,2 3 1-16,3-2 0 15,2 2-1-15,-1 0 0 16,-5-2 1-16,-3-1 0 15,-2 0 1-15,0-1-1 16,2 2 0-16,-1-1 0 16,0-2 1-16,-1-2-1 15,0 1 0-15,-2-1 0 16,1 1 1-16,-1 1-1 16,-2-2 0-16,2 0 1 0,0-1-2 15,2 2 1-15,2 1 0 16,-2-1 0-16,4 5 0 15,-4 0 0-15,-4-2-1 16,-2 2 0-16,0-3 1 16,-4-2-1-16,7 2 1 15,0-1 1-15,-3-3-2 16,8 4 1-16,-8-5-1 16,5 1 1-16,-2 2 0 15,-2-2 0-15,1 3 1 0,-2-6 0 16,-3 1 0-16,1-1 0 15,-5 0 0-15,1 1 0 16,0-1 1-16,-4-1 0 16,2 2-1-16,-1-1 1 15,-1-1-1-15,4 1-1 16,0-6 1-16,2 1-1 16,1 2 1-16,0 0-2 15,3 1 1-15,2 3 0 16,0-1 0-16,-5 0 0 15,-3 0 1-15,-4-6 0 16,-1 6-1-16,3-2 0 16,-4 0 0-16,-4 1 0 15,1-4-1-15,-3 5 1 16,0 0 0-16,0 0 0 16,1 0 0-16,8 3-1 0,-6-3 1 15,5 1-1-15,1 0 1 16,1 0 0-16,-3-1-1 15,4 1 1-15,23 1 0 0,-24-2-1 16,0 2 2 0,-3-2-2-16,1 0 1 0,-1 0 0 15,1-2 0 1,0 2 0-16,-1-2 0 0,0-1-1 16,0 4 0-16,1-1 1 15,0 1 0-15,1 0 0 16,0-1 1-16,0-3 0 15,-2-1 1-15,1 0 1 16,1-5 1-16,-1 4 0 16,2-6 1-16,-3-1 3 15,1 5 1-15,-5-8 1 16,-1 2 1-16,-2-1 0 16,-1-5 0-16,-2 2-3 15,-1 1-1-15,1-5-4 16,1 5-1-16,1-1-2 15,0 2 0-15,-3 2 1 16,0-2 1-16,-1 4 1 16,-3 0 1-16,0 0 0 0,-2 2 1 15,-2 1-1-15,0 0-1 16,-2 0 0-16,1-3-1 16,-3 1-1-16,-3-4 0 15,2 1 1-15,-3 0 0 16,-1-2 0-16,0 3 0 15,-4 0 0-15,4 2-1 0,-2-3 1 16,-3 0-1-16,-3 0 0 16,-8-3 0-16,-1 4 0 15,-1-2-1-15,1 5 0 16,5-3 0-16,-4-2 0 16,1 3-1-16,-2-4 2 15,0 5-1-15,2-6 0 16,0-2 1-16,-2-1-1 15,-6-3 0-15,-5 2 0 16,-4 0 0-16,0 4 0 16,0-4 0-16,-1 5 1 15,3-3-1-15,1-1 0 16,1 0 1-16,-3-4-1 16,-10 1 0-16,-2 3 1 15,-5-1-1-15,-2 0 1 16,6-3 0-16,-2 0 0 0,7 0 0 15,-8 1 0-15,-6-1 0 16,-4 3-1-16,-6 2 1 16,8 2 0-16,2-1-1 15,-3-2 0-15,-1-1 1 16,-4-3-1-16,-1 5 1 0,3-3-1 16,8 2-1-16,0 1 2 15,-11-4 0 1,1 1 1-16,-5 2 0 0,2-3 1 15,9 2-1-15,-2-4 1 16,1 0 1-16,-8-1-1 16,1 1 0-16,-4 1 0 15,2-2-1-15,1 1 1 16,-2-4 1-16,-1 2-1 16,-4-3 1-16,5 0-3 15,7-2 1-15,-6 0-1 16,2-2 0-16,-7 2 0 15,-6 1-1-15,3 2 0 16,9-1 0-16,-8 4 1 16,4-2-1-16,-7 1 1 15,-5 8-1-15,15-5 0 16,-12 2 1-16,2-3-1 0,-1 1 0 16,-10 0 0-16,9 1 0 15,-1 0 0-15,4-2 0 16,-5 2 1-16,0 0 0 15,4 1-1-15,2 0 0 16,-2-2-1-16,2 3 0 16,-4 3 0-16,5 1 0 15,-4 2 0-15,-2 0 0 16,1-2 0-16,-6 6 0 0,15-4 1 16,-1 2-1-16,-1 0 0 15,-1-2 1-15,-6 3 0 16,4-2 0-16,9 2-1 15,0-3 0-15,-3 4-1 16,1 5 0-16,-10 2 1 16,4 3 0-16,8-2 0 15,-6-5 0-15,3 0 1 16,-4-3-1-16,-1-1 1 16,6-2-1-16,1 0 1 15,0-1 0-15,-4 1-1 16,-4 2 1-16,6-1-1 15,1-1 0-15,-2-2 1 16,3 2 0-16,-9-2 0 0,0 1 0 16,11 2-1-16,-4 0 0 15,-5 1 0-15,0 1 0 16,-5-1 0-16,0 1 0 16,19 0 1-16,0-2 0 15,1-3 0-15,1 1 1 16,-6 1-2-16,0-1 0 15,10 1 0-15,1 2-1 0,-4-4 1 16,2 3 0-16,-3 7 0 16,3-1 1-16,6 0-1 15,7-2 1-15,2-6 0 16,-1-3 0-16,-1-1 0 16,-6 0 0-16,3-5-1 15,6 5 0-15,2-1 1 16,8 0-1-16,3 4 0 15,-3-5 1-15,2 3-1 16,-5-2 1-16,0 1 0 16,3 1 0-16,4 0 0 15,0-1 3-15,4 1 5 16,-1-2-1-16,5 1 2 16,-2-2-3-16,0 2-2 15,4 7 0-15,-23-1-2 16,-2 2-1-16,-7 2 0 0,-8-5-1 15,16 5 1-15,-1-3 0 16,4 1-1-16,3-2 1 16,-4-5 0-16,3 4-1 15,-3-6 1-15,-2 2 0 16,7 1-1-16,2-4 0 16,3 5 0-16,1 1-1 15,5 2 0-15,2-2 0 16,-3 2-1-16,2 0 0 0,-5-1 1 15,0 3-1-15,5 1 1 16,-1-1 0-16,5 3 0 16,-2-1 0-16,2 2-2 15,2-1 0-15,-4 5-1 16,7 0 1-16,0 0 1 16,6 2 0-16,2-4 1 15,-4 0 0-15,-4-4 1 16,-3 1-1-16,2-3 0 15,0 3 0-15,7 3-3 16,2 1-1-16,7 2-3 16,-1 1-1-16,5 0-6 15,1 0-48-15,4 2-118 16,3 1-86-16,7 7 148 16</inkml:trace>
  <inkml:trace contextRef="#ctx0" brushRef="#br0" timeOffset="88031.06">5769 13257 606 0,'6'-10'357'16,"15"-28"-73"-16,-21 29-56 15,-2 2-12-15,0 3-62 16,2 1-23-16,0 3-24 15,0 0-10-15,-1 0-17 16,0 0-14-16,0 5-27 0,-5 19-10 16,-4 42-11-16,8-23-3 15,3 3-5-15,4-2-4 16,4-8-3-16,0-4 0 16,3-1-1-16,2-1 0 15,1-6-56-15,5-3-41 16,-6-14-145-16,0-7 143 15</inkml:trace>
  <inkml:trace contextRef="#ctx0" brushRef="#br0" timeOffset="88228">5677 13308 880 0,'-15'5'438'0,"7"-6"-66"15,7 2-178-15,0-1-70 16,4 4-29-16,-3-4-67 16,0 0-24-16,21 6-4 15,36 11 0-15,-22-6-12 16,2-2-45-16,10-1-134 16,-3-5-82-16,-1-4 154 15</inkml:trace>
  <inkml:trace contextRef="#ctx0" brushRef="#br0" timeOffset="88545.17">6053 13342 673 0,'-9'1'360'15,"8"7"-89"-15,-7-4-26 16,5 10-77-16,1 3-28 16,2 3-41-16,2 4-16 0,2-3-27 15,7-2-13-15,-3-2-19 16,1-7-5-16,-1-6-6 15,2 0-1-15,8-7-1 16,0 2-2-16,3-5 2 16,-4-11 0-16,-4 1 3 15,-3-6 4-15,-10-6 9 16,-2 2 5-16,-12-1 4 16,-3 0 0-16,-5 8-9 15,1 5-7-15,1 4-18 16,9 5-9-16,3 6-22 15,4 5-45-15,8 5-97 16,1 1-76-16,18-2 142 16</inkml:trace>
  <inkml:trace contextRef="#ctx0" brushRef="#br0" timeOffset="88763.35">6421 13121 990 0,'3'0'491'0,"-3"6"-183"16,1 17-134-16,-3 5-17 15,0 13-83-15,-2 5-27 16,8 2-31-16,0-1-6 0,11-11-5 16,2-5-1-16,-3-14 3 15,-1-4-41-15,-1-6-126 16,5-3-101-16,4-5 144 15</inkml:trace>
  <inkml:trace contextRef="#ctx0" brushRef="#br0" timeOffset="88943.73">6298 13235 1191 0,'-4'0'540'16,"0"0"-286"-16,8 3-124 15,-4-3-31-15,0 0-83 16,6 3-17-16,23 2-35 16,36 8-39-16,-23-5-170 0,3-1-176 15,0 4 262-15</inkml:trace>
  <inkml:trace contextRef="#ctx0" brushRef="#br0" timeOffset="89345.51">6770 13348 834 0,'-6'-9'408'0,"-5"-1"-118"16,0 1-42-16,-2 0-60 15,-1 0-16-15,0 3-49 16,2 4-19-16,0 4-42 16,1 8-21-16,1 7-27 15,0 3-10-15,6 6-8 16,3-2 0-16,1-3 0 15,3-5 1-15,3-4 3 16,2-7 2-16,3 0 1 16,-1-5 1-16,-1-2-1 15,-1-1 0-15,2-5-1 16,0-3 1-16,2-2 0 16,-1 2 0-16,-3 3 0 15,1 6 0-15,-5 3-2 16,-1 0 8-16,1 9 11 0,-1-1 3 15,-1 4 3 1,2 3-7-16,3-3-12 0,0-1-4 16,5-2-16-16,-1-4-39 15,-2-6-111-15,6 0-87 16,-1-11 147-16</inkml:trace>
  <inkml:trace contextRef="#ctx0" brushRef="#br0" timeOffset="89554.41">6975 13157 794 0,'-2'-7'476'0,"2"19"37"15,3 10-193-15,-2 15-92 16,-1 8-46-16,0 5-91 16,1 0-29-16,4-7-26 15,-1-21-4 1,-2-11-15-16,0 0-5 0,13 21-5 15,-6-7-2-15,1-11-40 16,-2-10-33-16,-7-2-86 16,5-4-63-16,0-4 136 15</inkml:trace>
  <inkml:trace contextRef="#ctx0" brushRef="#br0" timeOffset="90002.98">8011 13207 972 0,'-8'-10'429'0,"8"10"-158"16,3 5-69-16,-8 11-11 16,7 10-35-16,-4 13-74 15,-3 7-25-15,6 5-25 16,-1-5-9-16,4-11-11 0,3-5-5 16,7-13-7-16,0-5-16 15,-9-9-72-15,3-5-67 16,-2 2 92-16</inkml:trace>
  <inkml:trace contextRef="#ctx0" brushRef="#br0" timeOffset="90196.5">7900 13309 1053 0,'3'0'462'15,"-3"2"-230"-15,6 1-105 16,-6-3-3-16,2 0-53 15,20 5-24-15,30 4-25 16,-23-5-6-16,-3-2-7 16,5 1-1-16,-1-2-65 15,4-1-70-15,-2-4 80 16</inkml:trace>
  <inkml:trace contextRef="#ctx0" brushRef="#br0" timeOffset="90375.68">8261 13336 822 0,'1'11'412'16,"-1"-3"-99"-16,2 8-62 15,1-2-38-15,0 8-54 16,1-2-86-16,2-3-28 16,0-2-32-16,1-5-18 15,1-7-92-15,-1 0-76 16,0-11 103-16</inkml:trace>
  <inkml:trace contextRef="#ctx0" brushRef="#br0" timeOffset="90551.27">8223 13143 1235 0,'1'0'500'0,"1"1"-319"16,2 4-53-16,-4-5-36 15,0 0-39-15,3 3-172 16,14 10-117-16,31 27 147 16</inkml:trace>
  <inkml:trace contextRef="#ctx0" brushRef="#br0" timeOffset="90752.15">8474 13295 1069 0,'0'20'488'0,"-2"8"-232"0,-3 5-26 16,-1 12-96-16,8 4-47 16,3 7-58-16,4 6-14 15,0-8-8-15,-3-3-1 16,5-15 1-16,0-8 1 16,-6-15-46-16,0-4-27 0,-6-12-109 15,-5-7-90-15,6-13 170 16</inkml:trace>
  <inkml:trace contextRef="#ctx0" brushRef="#br0" timeOffset="91004.97">8481 13311 791 0,'12'0'430'16,"-5"0"-119"-16,2 1-101 15,4 1-20-15,-1-1-75 16,5 2-27-16,-1 4-36 15,-3 0-11-15,-2 7-13 16,-1 0-1-16,-12 1 10 16,-1 3 7-16,-8-2 6 15,-6 2 0-15,-2-2-12 16,0-1-9-16,3-3-12 0,3-3-5 16,4-6-50-16,-2-3-54 15,8-1-152 1,4 1-38-16,26 6 159 0</inkml:trace>
  <inkml:trace contextRef="#ctx0" brushRef="#br0" timeOffset="91351.75">8886 13346 1353 0,'-14'-3'550'0,"1"3"-348"16,-6-4-17-16,1 4-58 15,3 0-33-15,7 0-53 16,2 6-16-16,4 2-19 16,2 1-5-16,2 6-3 15,4 7 2-15,2-4 2 16,5 3 4-16,-1-6 8 16,-2-6 7-16,5 4 19 15,-5-1 9-15,2 0 18 16,-1 1 9-16,-11-9 17 15,-4 3 4-15,-13 0-6 16,-7-5-13-16,0 4-31 16,-2-3-16-16,5-3-18 0,2 0-9 15,7-3-64-15,2 2-58 16,12-1-143-16,6-3-57 16,6 9 191-16</inkml:trace>
  <inkml:trace contextRef="#ctx0" brushRef="#br0" timeOffset="92201.95">9828 13431 864 0,'-33'-11'443'0,"29"8"-146"0,4 4-105 15,2-1-17-15,-2 0-83 16,0 0-34-16,21 0-32 15,35 2-4-15,-26-1-6 16,3 0-3-16,-11-1-4 16,2 1 0-16,-2-1-73 15,-3 0-87-15,5 6 96 16</inkml:trace>
  <inkml:trace contextRef="#ctx0" brushRef="#br0" timeOffset="92393.36">9871 13545 801 0,'4'-13'406'0,"4"11"-48"15,2 0-111-15,-2 1-24 0,9 0-22 16,-1 2-76-16,5 4-30 16,1 1-51-16,-5-2-16 15,6-3-18-15,3 2-29 16,0-5-123-16,6 2 17 15,-1 7 51-15</inkml:trace>
  <inkml:trace contextRef="#ctx0" brushRef="#br0" timeOffset="97048.32">11189 13293 742 0,'-40'13'360'0,"31"-15"-108"16,2 0-47-16,3 1-30 15,3-1-43-15,3 0-59 16,-2 1-15-16,0 0-12 16,7 1 2-16,13 2 0 15,27 9-9-15,-26 3-12 16,-3-1-7-16,-1 3-11 16,-1 5-3-16,-2 0-1 15,-5 1 0-15,-5-2 6 16,-5-3 3-16,-9-2 10 15,-3 0 4-15,-7 0 2 16,0-2 0-16,-1-1-6 16,3-3-3-16,4-5-9 0,3-1 5 15,5-2-4-15,5 1-2 16,5 0 0-16,-4-2-8 16,2 0-3-16,19 3 4 15,35 4 9-15,-25-5 5 16,-3 2 3-16,0 3 0 15,-8-1-4-15,-2 3-48 0,-1-2-124 16,-1-1-77-16,3-4 121 16</inkml:trace>
  <inkml:trace contextRef="#ctx0" brushRef="#br0" timeOffset="97622.12">11541 13376 884 0,'-2'9'440'0,"7"-8"-107"16,6 4-75-16,-7 4-29 15,3 3-49-15,-3 9-77 16,1 8-30-16,-4-2-36 16,-1-1-12-16,0-7-9 15,-3-5-1-15,1-5 1 16,-1-2 2-16,-2-4 3 0,3-4-1 15,1-1-7-15,0 0-7 16,0 1-10-16,1-6-6 16,2-14 0-16,18-27 2 15,-6 24 3-15,2 7 2 16,2 2 2-16,-1 6 5 16,2 7 9-16,-2 1 3 15,-2 6 9-15,0 6-3 16,-2 6-1-16,-1-2-2 0,-4 5-5 15,-4-2-1-15,0-5-3 16,-1 1 0-16,-3-8 0 16,-1-1 0-16,0-4 1 15,-1 0-2-15,2-1-8 16,0-1-3-16,0 0-5 16,0-2-1-16,8-16 5 15,20-31 3-15,-13 33 0 16,1 3 1-16,0 5 1 15,-1 6 0-15,-4 4 8 16,2 4 4-16,-3 7 8 16,-2 5 3-16,0 6-3 15,-8 1-2-15,6 2-7 16,-2-1-4-16,1-6-6 0,2-3-26 16,-4-6-117-16,5-3-63 15,1-7-164-15,5 0 209 16</inkml:trace>
  <inkml:trace contextRef="#ctx0" brushRef="#br0" timeOffset="98061.04">12103 13368 1147 0,'0'9'517'0,"3"-1"-195"15,2 3-76-15,-2 5-32 16,-1 4-44-16,-1 4-82 15,0 1-17-15,1-1-28 16,-2 1-13-16,1-7-12 16,0-7-5-16,-1-3 1 15,0-5 2-15,-2-3 4 16,-3-1-2-16,4 0-6 16,0 0-8-16,0 0-15 15,-2-9-4-15,0-7-2 16,10-24 2-16,8 22 8 15,2-3 3-15,4 7 4 16,-3 0 0-16,2 5 7 16,0 5 9-16,-3 2 12 15,3 4 6-15,-7 7 9 0,-2 3-1 16,-1 6 0-16,-6 0-1 16,1 5-10-16,-2-2-6 15,-3 0-9-15,0 1-5 16,0-5-5-16,-1 0-1 15,1-3-4-15,2-2-1 16,-1-2-51-16,-1-3-54 16,2-1-146-16,-2-1 3 0,0 4 136 15</inkml:trace>
  <inkml:trace contextRef="#ctx0" brushRef="#br0" timeOffset="101467.74">6407 14387 704 0,'0'-1'371'0,"-2"0"-124"15,3 1-49-15,-1 0-26 16,0 0-74-16,0 0-28 15,0 2-24-15,1 20-1 16,7 42 0-16,0-22-5 16,-1 6-19-16,-2-3-6 15,-1-9-10-15,3-5 0 0,3-14-27 16,-2-4-53-16,2-9 51 16</inkml:trace>
  <inkml:trace contextRef="#ctx0" brushRef="#br0" timeOffset="101678.91">6263 14517 1156 0,'-2'-2'431'0,"4"4"-313"15,3 3-43-15,-5-5-12 16,3 0-16-16,25 8-26 0,37 7-7 15,-20-15-19 1,0 1-36-16,-4-1-112 0,-2 0-76 16,-9 4 132-16</inkml:trace>
  <inkml:trace contextRef="#ctx0" brushRef="#br0" timeOffset="101860.5">6652 14512 642 0,'-4'3'386'0,"4"5"-28"0,0 5-134 16,0 1 0-16,2 1-73 16,1 2-44-16,1-2-59 15,3 2-19-15,-1-5-19 16,2-4-29-16,2-3-118 16,-3-4-92-16,5-5 129 15</inkml:trace>
  <inkml:trace contextRef="#ctx0" brushRef="#br0" timeOffset="102003.92">6631 14372 903 0,'2'0'387'16,"1"0"-212"-16,4 1-105 15,-7-1-5-15,0 0-145 16,18 5-140-16,35 8 145 0</inkml:trace>
  <inkml:trace contextRef="#ctx0" brushRef="#br0" timeOffset="102223.55">6831 14420 797 0,'0'11'387'16,"0"7"-128"-16,1 4-19 15,4 9-43-15,-2 6-45 0,1 7-72 16,2 6-19-16,4-2-32 15,-4-4-11-15,4-8-10 16,-1-7-4-16,-5-12 1 16,-1-6-11-16,-1-7-58 15,2-3-44-15,-5-6-115 16,1 4-76-16,-1-10 189 16</inkml:trace>
  <inkml:trace contextRef="#ctx0" brushRef="#br0" timeOffset="102440.88">6856 14431 789 0,'12'-5'416'16,"0"5"-116"-16,4 0-117 15,-3 4-21-15,7-1-63 16,-2 2-21-16,1 4-22 0,3 0-5 16,-10 5-8-16,-1-3-5 15,-9 1-7-15,-4 4 1 16,-2-1 2-16,-3 2 1 15,0 0 0-15,-3-4-3 16,-3-3-17-16,-2-3-31 16,2-4-97-16,4-3-89 15,8-2 118-15</inkml:trace>
  <inkml:trace contextRef="#ctx0" brushRef="#br0" timeOffset="102759.9">7210 14454 675 0,'0'-11'446'0,"-8"5"93"16,0 1-213-16,-7 1-90 15,-1 1-41-15,2 6-99 16,2 3-33-16,3 5-47 16,2 1-12-16,7 1-17 15,1 1-4-15,5-1 2 16,3 2 4-16,-1-2 8 15,2 0 3-15,1-1 4 16,1 0 6-16,-2-1 13 0,-2-1 7 16,-7 0 27-16,-4-2 8 15,-9 1 5-15,-3 2-2 16,-2-3-25-16,-1-3-13 16,4-1-48-16,-2-6-38 15,7 1-114-15,7 0-65 16,7-3-191-16,9 0 257 15</inkml:trace>
  <inkml:trace contextRef="#ctx0" brushRef="#br0" timeOffset="103104.08">7746 14489 1133 0,'-18'-64'545'15,"3"58"-212"-15,1 6-164 0,3 7-15 16,-1 5-80-16,4 7-25 15,1 6-34-15,3 4-9 16,5 2-9-16,3-3-4 16,8-5-5-16,5-6 0 15,1-3 3-15,2-4 1 16,3-5-51-16,-1 0-46 16,3-6-196-16,-4-6 187 15</inkml:trace>
  <inkml:trace contextRef="#ctx0" brushRef="#br0" timeOffset="103426.84">7926 14484 838 0,'-1'1'408'0,"1"19"-92"15,2 3-88-15,-2 1-35 16,0 1-37-16,2-5-77 16,8-3-25-16,1-8-23 15,2-1-5-15,-3-5-3 16,-8-1-1-16,8-6-5 15,-3-5-1-15,-4-4 3 16,3-4 4-16,-6-1 11 16,-5 1-3-16,-5-1-14 15,-2 3-7-15,-6 5-14 16,-2 1-1-16,1 4 1 16,5 1-7-16,6 4-22 0,3 0-17 15,14 5-12-15,-4-3-5 16,9 5-61-16,4-1-33 15,3-3-93-15,2 1-51 16,-6-6-100-16,3-3 247 16</inkml:trace>
  <inkml:trace contextRef="#ctx0" brushRef="#br0" timeOffset="103621.45">8056 14506 443 0,'28'-7'320'16,"-27"4"31"-16,-1 4-37 0,1 7-67 15,0 1-25-15,-1 8-38 16,0 3-21-16,0 2-41 15,3 2-25-15,3-5-40 16,-2-3-9-16,6-7-24 16,-5-4-5-16,4 0-1 15,-1-3 1-15,-2-1 2 16,0-1-1-16,-1-3-6 16,2-2-4-16,5-9-81 15,2-2-73-15,6-11 88 16</inkml:trace>
  <inkml:trace contextRef="#ctx0" brushRef="#br0" timeOffset="104138.93">8397 14577 975 0,'5'5'507'0,"6"-1"-195"15,-5-3-65-15,1-1-25 16,-2-2-95-16,-3-2-37 15,-2-6-31-15,-3 0-9 16,4 0-14-16,-2-2-2 0,-3 1-8 16,3 5-5-16,-9 2-11 15,3 2-9-15,0 4-14 16,-2 0-7-16,6 3-9 16,-1 4 0-16,3 4 8 15,-1 0 4-15,4 5 9 16,1 1 1-16,2-2 0 15,1-2-1-15,5-6-4 16,1-3-4-16,-1-3-44 16,2-1-26-16,-4-5-47 15,5-1-21-15,0-4-7 16,1 0 15-16,4 1 47 16,-6-1 26-16,3 5 53 15,-1 1 11-15,-11 1 51 16,3 2 28-16,-8 1 48 15,-2 1 32-15,0 3 6 16,2-6-9-16,0 0-30 0,1 0-26 16,0 0-48-16,0 0-13 15,0 0-4-15,0 0-1 16,0 0-3-16,0-1-6 16,0 0-25-16,0 0-42 15,1-6-94-15,3-3-68 16,-3 2-186-16,16 3 246 0</inkml:trace>
  <inkml:trace contextRef="#ctx0" brushRef="#br0" timeOffset="104485.29">8790 14618 888 0,'1'5'467'16,"1"-2"-99"-16,0-3-164 15,-2 0-8-15,0-2-79 16,0 1-46-16,0 0-40 16,5-6-4-16,-2-12-6 15,27-26 3-15,-30 32 6 16,-5 2 5-16,-6 4-3 16,1 4-7-16,-2 2-20 0,1 2-10 15,2 10-13-15,0 1-7 16,7 7-1-16,2 3 2 15,4-2 4-15,6 0 5 16,5-5 3-16,4-4 1 16,4-4 0-16,-2-4-11 15,5 1-69-15,2-3-57 16,2-1-159-16,-2-4-82 16,0-3 241-16</inkml:trace>
  <inkml:trace contextRef="#ctx0" brushRef="#br0" timeOffset="104775.31">9030 14580 918 0,'-8'-6'456'0,"4"4"-163"16,-2 1-59-16,4 5-96 16,0 2-27-16,-5 2-28 15,4 2-16-15,3 1-23 16,0-2-16-16,8-1-25 16,-2-3-5-16,3-3-5 15,5-3-1-15,-2-9-3 16,2-5-15-16,-3-9-23 15,-6-6-6-15,-5-1-4 16,0-1 18-16,-1 3 26 16,0 6 7-16,0 12 23 15,-1 6 4-15,-1 12 16 16,1 6 12-16,-1 14 1 0,0 9 5 16,1 9-10-16,2 0-13 15,6-8-17-15,6-5-8 16,6-11-45-16,5-5-59 15,9-11 64-15</inkml:trace>
  <inkml:trace contextRef="#ctx0" brushRef="#br0" timeOffset="105320.65">9743 14401 1145 0,'0'-1'443'16,"1"11"-232"-16,0 3-89 16,-1 14 6-16,1 6-13 15,0 7-65-15,0 2-23 16,1-1-16-16,1-5-3 16,0-9 0-16,-1-7 1 15,-2-9 6-15,0-6-4 16,-2-5-17-16,-1 0-11 15,2-1-21-15,0 0-1 0,0 0 3 16,0-12 7-16,1-8 5 16,9-27 1-16,3 32 0 15,4 0-2 1,7 10 16-16,-1 4 13 0,3 5 31 16,-2 5 18-16,-8 6 19 15,-7 0 2-15,-7 1 11 16,-4 1 3-16,-8 0-1 15,4 0-6-15,-14 0-23 16,1 0-15-16,0-7-85 16,1-2-66-16,12-7-177 15,5-9-166-15,7-8 281 16</inkml:trace>
  <inkml:trace contextRef="#ctx0" brushRef="#br0" timeOffset="105757.35">10002 14594 847 0,'3'6'419'0,"-1"8"-84"0,0 1-79 16,-4 1-33-16,0 3-44 15,4-5-94-15,5 0-32 16,4-4-37-16,1-2-7 16,3-7-3-16,-4-1 1 0,-1-7 2 15,3-4 2-15,-4-4 2 16,2 1 1-16,-4 1 1 15,-4 2 1-15,-2 6 0 16,-1 1-2-16,0 4-12 16,0 0-5-16,0 0-4 15,0 1 0-15,4 25 8 16,9 32 5-16,-2-18 7 16,0-2 4-16,3-2 10 15,-4 3 3-15,0-9 7 16,-3 0 6-16,-6-4 7 15,-1-4 5-15,-11-4 3 16,0-3-4-16,-4-4-11 16,-3-5-6-16,-1-7-13 15,-3-4-9-15,-2-9-57 0,-3-4-50 16,10-4-127-16,5-2-74 16,13 4 180-16</inkml:trace>
  <inkml:trace contextRef="#ctx0" brushRef="#br0" timeOffset="106173.1">10894 14644 727 0,'50'1'341'0,"-47"-8"-47"16,-4-4-39-16,-1-4 19 15,-5 0-26-15,-1 0-92 16,1 6-28 0,2 5-37-16,2 0-14 0,-18-4-37 15,0 4-19-15,-6 10-25 0,11 12-10 16,-1 8-5-16,5 2 0 16,11 5 2-16,2-1 0 15,12-4 6 1,3-2 2-16,4-7 4 0,5-4 2 15,-1-9-4-15,-2-3-41 16,3-6-106-16,5-7-75 0,2-9 126 16</inkml:trace>
  <inkml:trace contextRef="#ctx0" brushRef="#br0" timeOffset="106661.21">11126 14639 708 0,'-1'-1'352'16,"0"-1"-96"-16,0 1-6 16,0 0-14-16,0 0-19 15,0 0-25-15,0 0-13 16,0 0-39-16,0 0-27 16,0 0-57-16,-1 0-24 15,1 0-31-15,0-1-9 0,0 1-13 16,0 0-2-16,0 0 5 15,0 0 5-15,1 0 10 16,0 0 3-16,0 0 4 16,0 0 3-16,0 0 4 15,0 0 0-15,0-1-4 16,0 2-5-16,0 0-63 16,0 0-33-16,0 0-47 15,0 0-16-15,0 0 35 16,0 0 20-16,0 0 14 15,0 0-5-15,0 0 40 16,3 6 20-16</inkml:trace>
  <inkml:trace contextRef="#ctx0" brushRef="#br0" timeOffset="106891.6">11165 14381 970 0,'-2'14'464'16,"-1"-4"-88"-16,-1 6-135 16,0 10-71-16,-4 4-19 15,1 16-89-15,5 3-29 16,2 3-20-16,4 1-5 16,3-10-5-16,2-8-3 0,2-13-4 15,0-7-50-15,3-11-123 16,-1-5 20-16,4-20 64 15</inkml:trace>
  <inkml:trace contextRef="#ctx0" brushRef="#br0" timeOffset="107335.67">11468 14667 1115 0,'11'0'505'0,"-8"-3"-199"15,5 1-51-15,-6-2-43 16,-6-1-56-16,6-4-76 16,-5-5-14-16,-3-1-12 15,1-2-7-15,-8 5-22 16,-5 4-12-16,4 8-18 0,-3 2-14 16,2 10-18-16,2 4-4 15,2 8 5-15,1 2 6 16,8 2 15-16,2-3 5 15,2-1 6-15,6-2 4 16,5-9 4-16,1-4 2 16,-1-9 3-16,0-5 1 15,-2-5-1-15,-4-1 1 0,2 0-4 16,0-1 2-16,-6 3 0 16,2 2 1-16,-3 3 1 15,-3 2 7-15,4 2 5 16,-3 0-2-16,0 0-2 15,0 0-10-15,0 11-8 16,2 5-2-16,9 22-7 16,-3-29-16-16,2-5-68 15,0-4-41-15,3-3-102 16,4 2-79-16,1-5 206 16</inkml:trace>
  <inkml:trace contextRef="#ctx0" brushRef="#br0" timeOffset="107690.61">11665 14642 980 0,'-1'0'521'0,"1"0"-165"16,0 7-112-16,-1-7-26 15,0 3-82-15,0 23-33 16,-1 27-43-16,3-27-16 16,6-7-24-16,2-7-5 15,5-5-6-15,4-2-2 16,0-5-3-16,2-6-4 15,-2-6-15-15,-3-4-10 16,-1-5-6-16,-1 2 2 0,-3 1 17 16,-4 1 10-16,-1 6 7 15,-3 3 3-15,0 5 1 16,1 3 0-16,-4 5 5 16,0-5 1-16,1 3-1 15,1 18-2-15,6 26-12 16,0-31-5-16,6-10-51 15,2-1-42-15,11-7-89 16,-3-4-75-16,2-3 164 16</inkml:trace>
  <inkml:trace contextRef="#ctx0" brushRef="#br0" timeOffset="108203.72">12082 14596 883 0,'-14'-19'458'0,"3"7"-32"15,7 4-108-15,-4 5-77 0,-1 6-49 16,6 9-114-16,-2 2-36 16,-5 6-12-16,5-2-1 15,3 0-11-15,-1-4-7 16,12 0-5-16,0-1 0 16,-2-1 2-16,4 1 0 15,-6 1 1-15,2-1-2 16,1-2-1-16,-1 1 0 0,-3-6-1 15,-4-1 2-15,0-3 9 16,0-2 2-16,-1-1-2 16,-1 0-3-16,1 0-10 15,0 0-2-15,-2-1-6 16,0 1-10-16,2 0-19 16,0 0-5-16,-1 0 3 15,2 0 9-15,0 1 17 16,18 1 6-16,35 0 4 15,-26-5 3-15,2-7 3 16,-1-3 2-16,-7-6 3 16,-3 1 4-16,-12 2 13 15,-6-1 5-15,-6 8 0 16,-4 3-4-16,-3 4-15 0,2 5-6 16,-3 5-7-16,2 2-1 15,5 7 0-15,1 2 0 16,6 5 1-16,3-2 1 15,5 0-1-15,1 2-1 16,3-9-6-16,4 1-46 16,7-5-94-16,3-8-50 15,12-4-169-15,0-8 226 0</inkml:trace>
  <inkml:trace contextRef="#ctx0" brushRef="#br0" timeOffset="108460.61">12539 14595 1021 0,'-15'-11'594'16,"0"2"-63"-16,4 6-257 16,0 3-25-16,1 8-113 15,2 6-56-15,2 4-52 16,6 5-13-16,9 4-11 16,0-2 1-16,4-1-1 15,0-1 2-15,-4-4 5 16,1-2 5-16,-4-5 7 15,-1-2 8-15,-7-3 10 16,-8-1 0-16,-6 0-4 16,5-5-18-1,6 0-79-15,-1 0-49 0,-11-3-137 0,4-4-47 16,7-6 182-16</inkml:trace>
  <inkml:trace contextRef="#ctx0" brushRef="#br0" timeOffset="109932.92">13326 14645 695 0,'-3'0'399'15,"-7"0"-45"-15,6 0-150 16,-2-1-8-16,5 1-67 16,0 0-34-16,0 0-49 15,1 0-11-15,10 3-7 16,18 4-5-16,34 4-7 15,-32-8-3-15,-7 2-4 16,-2-1-14-16,-5-1-107 16,1-1-86-16,-4 0 117 15</inkml:trace>
  <inkml:trace contextRef="#ctx0" brushRef="#br0" timeOffset="110162.55">13323 14801 819 0,'6'8'377'0,"5"0"-120"0,7 2-55 16,4-3 6-16,3-1-36 15,0 1-72-15,-1-5-21 16,-5-1-44-16,2-1-14 16,4 0-44-16,-1 0-61 0,9 0-68 15,-1 0 84-15</inkml:trace>
  <inkml:trace contextRef="#ctx0" brushRef="#br0" timeOffset="110810.91">13908 14675 1268 0,'1'3'566'16,"1"0"-292"-16,-2 7-96 15,-5 3-10-15,7 8-77 16,-4-5-33 0,1 0-34-16,2 13-8 0,1 0-7 15,-2-8-3-15,8-10-1 0,-3-5 0 16,0 0 1-16,-3-5 5 15,-5 0 6-15,3-1 0 16,-1-1-4-16,0 0-6 16,1 0-11-16,0-5-3 15,3-11-1-15,8-34 2 16,-4 29 5-16,7 3-2 16,-1 2 2-16,6 9-1 0,-5 5-1 15,-1 4 2-15,0 10 3 16,-3 4 5-16,3 7 4 15,2 0 1-15,-6-1 0 16,1 0-3-16,-6-8-2 16,-4-2 0-16,2-2 2 15,-2-4 0-15,0-2 0 16,0 1 1-16,0-5-7 16,0 0-3-16,0 0-3 15,0 0-4-15,5-11 3 16,-3-7 1-16,38-29 3 15,-28 29 0-15,-1 4 0 16,0 1 1-16,1 9 1 16,1 3 7-16,-2 3 12 0,1 8 8 15,-2 3 15-15,-2 2 2 16,-1 8 3-16,-2-2-4 16,1-3-11-16,-3 0-6 15,0-4-13-15,0 2-4 16,-1-7-3-16,-1-2-44 15,0-1-118-15,2-5-60 16,0 1 109-16</inkml:trace>
  <inkml:trace contextRef="#ctx0" brushRef="#br0" timeOffset="112561.4">16181 14162 890 0,'-14'2'433'16,"-27"-1"-165"-16,29-4-56 16,2 1-2-16,4 2-37 15,3 0-38-15,2 0-44 16,1 0-21-16,0 0-44 15,6-1-10-15,22 1-15 16,43 1-1-16,-19 3 1 16,10-2 1-16,3 2 2 15,-1-1-1-15,-2 1 0 16,-8-2 0-16,-5 0 1 16,-8 1 0-16,-12-1 2 15,-9 2 0-15,-12-1 1 0,-6-1 0 16,-7 2-12-16,-4-1-9 15,-2-1-31-15,0 1-18 16,0-1-42-16,1 1-23 16,2-2-54-16,0-1-46 15,5 1 148-15</inkml:trace>
  <inkml:trace contextRef="#ctx0" brushRef="#br0" timeOffset="112980.16">16638 13934 1171 0,'-17'-9'491'0,"4"3"-228"15,3 5-77-15,5 1-41 16,5 6-44-16,12 6-82 0,6 2-18 16,11 5 1-16,8-1 0 15,12 2 1-15,1 0 1 16,3 2 2-16,-4 2 1 16,-18 1 1-16,-4 3 0 15,-18 3 4-15,-8 0 1 16,-2 0 5-16,-11 1 1 15,-1-6 0-15,1-5-1 16,-9-8-3-16,1-3-2 16,-3-3-11-16,-1-3-15 0,9 0-56 15,4-4-34-15,6-1-111 16,6-1-78-16,10-4 188 16</inkml:trace>
  <inkml:trace contextRef="#ctx0" brushRef="#br0" timeOffset="115098.19">18643 13792 665 0,'-45'17'351'16,"31"-24"-27"-16,1 1-80 15,3-2-32-15,2 6-8 16,5-4-72-16,3 5-31 0,9 2-57 16,4 3-16-16,7 3-8 15,0 4-2-15,0 5-6 16,-1 0-2-16,-2 7 0 15,0-1-1-15,-4 2-2 16,-1 4 1-16,-5-2-1 16,0 0 0-16,-9-3 5 15,-3-7 3-15,-9-3 11 16,-4 1 4-16,-6-8 4 16,-3-2-2-16,2-2-7 15,0-6-5-15,6 0-5 16,5 0 3-16,5 1 1 15,7 2-4-15,8 0-6 16,6 0-6-16,14 0-5 16,-1 1 1-16,5 3 0 15,-1 2 3-15,1 1-109 0,3 2-72 16,7 1-291-16,-5-5 278 16</inkml:trace>
  <inkml:trace contextRef="#ctx0" brushRef="#br0" timeOffset="115646.6">18945 13866 1161 0,'1'10'496'0,"-1"4"-248"16,-1-4-41 0,0-1-34-16,-1 18-49 0,-4-4-76 15,6-1-17-15,5-2-19 16,-1-1-4-16,3-5-3 15,-6-1-1-15,-1-6 0 16,0-6 2-16,-1-2 2 16,1 0-1-16,0 0-2 15,-1-5-2-15,2-10-3 16,1-28 0-16,7 33-1 16,-2 1-3-16,1 0 6 15,4 5 5-15,-5 5 8 16,0 1 3-16,0 7-3 15,2 7-3-15,-2 4-3 16,-2-1-2-16,3 1-2 0,-3-2-1 16,4-7-1-1,-2 1 1-15,-6-5 2 0,3-6 2 16,-4-7 1-16,2-2-2 16,2-8-4-16,2-1-3 15,1-2-1-15,3-3-1 16,3 8-1-16,-1-2 1 15,0 10 7-15,1 0 5 0,-5 4 8 16,2 3 6-16,0 6 3 16,-2 5 0-16,0 3-1 15,0 4-4-15,-5 3-8 16,2 2-4-16,-4-2-17 16,1-1-40-16,1-5-91 15,1-3-51-15,4-3-137 16,-1-6-117-16,3-3 292 15</inkml:trace>
  <inkml:trace contextRef="#ctx0" brushRef="#br0" timeOffset="116016.57">19384 13927 1039 0,'10'2'513'15,"-4"5"-186"-15,1 7-92 16,-5 1-20-16,1 8-72 0,-6 0-43 15,3 1-53-15,-4 3-12 16,0-7-24-16,0-4-4 16,2-6-1-16,3-4 2 15,5-6 2-15,-1-3-1 16,-5-8-6-16,5-1-3 0,0-8-4 16,-4 1 0-16,6 0 2 15,-5-2 0-15,5 10 5 16,4-1 5-1,2 8 19-15,-3 4 6 0,-2 1 6 16,3 4 0-16,-6 8-12 16,4 5-5-16,-3 2-7 15,-5 5-5-15,4-2-5 16,-1-2-14-16,0-4-69 16,5-3-44-16,4-6-118 15,-1-4-81-15,10-1 206 16</inkml:trace>
  <inkml:trace contextRef="#ctx0" brushRef="#br0" timeOffset="116214.82">19728 14044 1062 0,'3'-5'535'0,"2"8"-87"16,0-3-212-16,2 2-19 15,2 0-43-15,3-1-50 16,6 2-71-16,3 0-13 16,2 1-19-16,1 2-9 15,-5-2-98-15,-3-2-71 0,1 2-173 16,14 1 185-16</inkml:trace>
  <inkml:trace contextRef="#ctx0" brushRef="#br0" timeOffset="116818.62">20207 14033 1193 0,'1'-9'504'16,"-1"8"-210"-16,0 0-45 16,-1 1-80-16,-1 0-2 15,0 8-90-15,-3 11-35 16,-5 30-29-16,9-31-5 15,2-4-4-15,0-3 0 0,0-8 5 16,-2-2 5-16,-3-3 4 16,3 1 1-16,-1 0-8 15,1-1-5-15,-2-12-6 16,1-3-3-16,6-28-3 16,6 27-1-16,4 0-1 15,0 0 0-15,4 4 12 16,2 1 8-16,3 7 12 15,1 3 5-15,-1 1 4 16,2 7-2-16,-7 4-2 16,-2 6 0-16,-9 6-8 15,-6 2-3-15,1 1-3 16,-3-1-2-16,3 1-4 16,-1-4-1-16,-1-2-2 15,-2-1-3-15,0-2 0 16,2 1-1-16,-5-6-2 15,9-4 0-15,-8-4-35 0,1-2-30 16,-2-2-102-16,5 1-53 16,0 0-91-16,0 0-7 15,0-4 207-15</inkml:trace>
  <inkml:trace contextRef="#ctx0" brushRef="#br0" timeOffset="118129.57">20363 14143 443 0,'0'0'311'0,"0"0"18"16,0 0-99-16,0 0-8 16,0 0-41-16,0 0-27 15,0-1-34-15,0 0-14 16,0-1-22-16,0-1-13 0,-1-12-21 15,8-26-8-15,-1 25-8 16,1 1-1-16,7 2 0 16,-2 3-2-16,0 1-10 15,3 4-2-15,-4 2 0 16,-1 1 3-16,7 4 6 16,-2-1 1-16,0 7 6 15,3 4 1-15,-9 1 2 16,0 7 0-16,0-1-9 15,-7 1-5-15,5 0-8 16,-2-3-2-16,-1-2-5 16,-1-1-1-16,-1-5-2 15,0-1-1-15,-2-5-29 16,0-3-20-16,0 0-68 16,-1-2-45-16,0 1-93 0,1 0 43 15,0 0 120-15</inkml:trace>
  <inkml:trace contextRef="#ctx0" brushRef="#br0" timeOffset="118507.95">21344 13934 859 0,'0'-3'373'0,"0"3"-169"15,1 0-25-15,-1 0-29 0,0 0-28 16,0 0-54 0,8 1-16-16,13 4-20 0,23 5-2 15,-23-10-97-15,2-2-74 16,4-2 89-16</inkml:trace>
  <inkml:trace contextRef="#ctx0" brushRef="#br0" timeOffset="118694.25">21365 14052 1027 0,'0'0'454'0,"8"-1"-217"16,8 1-28-16,3-4-28 15,-3 2-39-15,4-4-63 16,1 1-17-16,3 5-52 16,4 0-57-16,4 5-167 15,-3-5-50-15,9 4 143 16</inkml:trace>
  <inkml:trace contextRef="#ctx0" brushRef="#br0" timeOffset="119393.27">22215 13937 1013 0,'-5'-12'437'0,"5"4"-182"0,4 5-56 15,8 1-31-15,4 2-20 16,12 5-69-16,2 4-19 16,-3 0-29-16,1 2-11 15,-10 2-11-15,0-1-2 16,1 9 0-16,-9 1-1 16,-6-1 1-16,-4 5 2 0,-4-7 0 15,-4 0 2-15,0-5 1 16,-5-2 2-16,-8-5 1 15,1-3 1-15,-3-2-1 16,6-1-1 0,7 1 1-16,9-1 0 0,8-1 0 15,5 0 3-15,8-1-6 16,8-2 0-16,-2 2-4 16,4 0-4-16,0 2-48 15,-6 0-54-15,11-1-125 16,-1 1-80-16,-2-3 182 15</inkml:trace>
  <inkml:trace contextRef="#ctx0" brushRef="#br0" timeOffset="119772.48">22642 14014 954 0,'-5'0'435'0,"5"0"-169"0,1 0-25 16,-1 0-39-16,0 0-25 15,1 3-56-15,5 19-29 16,3 31-35-16,-8-27-14 16,0-3-21-16,2-2-7 15,0-9-6-15,-3-1 0 16,0-8 6-16,2-3 1 0,-2-8-3 16,1-2-3-16,3-7-11 15,1-3-2-15,6-2-1 16,3 1 1-16,2-2 1 15,0 2 2-15,4 8 11 16,0 3 11-16,3 7 22 16,0 2 8-16,-5 8 6 15,-7 3-6-15,-1 15-12 16,-10 3-8-16,0-1-14 16,5 3-6-16,-3-8-12 15,2-4-28-15,3-3-79 16,-1-5-55-16,-6-10-132 15,12-2 0-15,16-7 178 16</inkml:trace>
  <inkml:trace contextRef="#ctx0" brushRef="#br0" timeOffset="119955.89">23040 14111 1340 0,'0'-2'564'15,"5"0"-295"-15,4 2-45 0,2 0-47 32,-5 0-54-32,-1 1-91 0,16 2-10 0,5 2-118 15,0 0-89-15,-6-2 114 16</inkml:trace>
  <inkml:trace contextRef="#ctx0" brushRef="#br0" timeOffset="120193.45">23592 13977 1120 0,'0'-2'518'0,"0"10"-149"15,-4 2-123-15,-3 19-94 16,-1 5-13-16,2 8-78 0,3-4-35 15,7-2-19-15,5-5-6 16,6-8-41-16,-1-7-46 16,-3-8-129-16,-3-6-92 15,-4-9 185-15</inkml:trace>
  <inkml:trace contextRef="#ctx0" brushRef="#br0" timeOffset="120680.69">22106 13459 1008 0,'0'-7'444'0,"-3"7"-250"16,-9 7-71-16,-5 7-15 16,-9 13-60-16,-4 4-16 15,0 19-6-15,6 11-2 0,6 9-8 16,10 11-7-16,8 0-9 16,-5-2-2-16,22 1-2 15,8-2 2-15,14 1-30 16,17-3-40-16,5-10-144 15,12-7-132-15,23-14 212 16</inkml:trace>
  <inkml:trace contextRef="#ctx0" brushRef="#br0" timeOffset="121085.24">23848 13684 974 0,'18'-4'385'0,"-9"4"-206"16,3 0-22-16,1 9-20 15,10 9 6-15,3 8-44 16,1 8-16-16,8 4-25 16,-3 3-10-16,1 1-13 15,-5-2-6-15,-12 7-9 16,-9-1-2-16,-9 5-3 15,-5-3 1-15,-9-7 0 16,1-2 1-16,-5-12-3 16,-1-3-7-16,1-7-31 15,-4-4-26-15,6-7-71 16,3-2-56-16,8-4 111 16</inkml:trace>
  <inkml:trace contextRef="#ctx0" brushRef="#br0" timeOffset="121750.74">24327 13939 1097 0,'1'3'376'16,"-2"7"-286"-16,1 1-29 0,1 3 18 15,2 0 12-15,0 0-25 16,5 2-2-16,-9-3 6 16,2 3 6-16,0-5 2 15,-3 3 3-15,2-2-1 16,-1 0-6-16,-2-2-18 16,-2-3-10-16,3 0-20 15,-6-2-7-15,5-2-4 16,1-3 0-16,0-5-3 15,2 4-2-15,0 0-8 16,1-5-2-16,5-14-3 16,16-27-1-16,-3 27-1 15,-4 3 0-15,1 4 7 16,5 7 4-16,-15 6 6 16,7 1 2-16,-6 12 0 15,-11 0-1-15,10 6-1 16,-5 2 0-16,4-1 0 0,6-1 1 15,-1-4 1 1,-5-4-1-16,-5-7 3 0,0-3 1 16,-5-3-2-16,5 0-2 15,0 1-10-15,0 0-5 16,1-5-7-16,4-10 2 16,15-26 2-16,-5 24 0 15,-1 3 5-15,5 4 0 0,-5 2 12 16,-1 7 8-16,-1 5 23 15,-1 4 9-15,-2 6 7 16,-2 4-1-16,-2 1-16 16,-2 1-7-16,-1-2-17 15,1-4-5-15,0-4-6 16,-2-4-20-16,-1-3-78 16,-1-2-55-16,0-2-124 15,1 1-149-15,0 0 275 16</inkml:trace>
  <inkml:trace contextRef="#ctx0" brushRef="#br0" timeOffset="122433.33">25533 13860 882 0,'-3'-9'387'0,"4"6"-154"16,3 5-38-16,-2 18-31 16,-4 7-20-16,-5 16-61 15,-1 5-21-15,4 4-29 16,3-2-8-16,11-8-12 15,2-9-6-15,1-14-19 16,1-6-26-16,2-13-101 16,-2-6-85-16,-1-9 135 15</inkml:trace>
  <inkml:trace contextRef="#ctx0" brushRef="#br0" timeOffset="122801.09">25364 13982 829 0,'7'0'405'0,"-1"3"-130"16,8 5-107-16,6-7 0 15,3 1-32-15,3 1-33 16,8-4-41-16,-1 1-19 16,7 2-32-16,-1-3-7 0,0 2-27 15,-1 0-12 1,-3-1-19-16,0 4-8 0,-7-4 23 15,-7-1 13-15,-8 0 21 16,-5 1 9-16,-6-2 16 16,5 7 16-16,-3 0 31 15,-3 4 19-15,0 9 24 16,-1 0-1-16,-5 7-20 16,4-2-16-16,5-3-35 15,-7-5-15-15,3-6-12 16,9-2-31-16,-7-6-75 15,3-1-43-15,-2-5-152 16,-4 4-174-16,0 0 307 16</inkml:trace>
  <inkml:trace contextRef="#ctx0" brushRef="#br0" timeOffset="122955.71">25716 13892 675 0,'0'-2'390'0,"1"3"2"0,1 1-157 15,-2-2-107-15,0 0-23 16,0 0-77-16,14 3-50 16,5 3-92-16,35 4-61 15,-26-11-273-15,-2 1 289 0</inkml:trace>
  <inkml:trace contextRef="#ctx0" brushRef="#br0" timeOffset="123156.77">26011 13915 599 0,'1'10'345'16,"2"7"-28"-16,-3 6-39 0,1 11-58 16,-2 5-31-16,0 5-65 15,3 1-32-15,-1 1-47 16,6-2-17-16,2-2-18 16,-2-8-3-16,4-10-2 15,-1-1 1-15,-3-13-51 16,-5-2-31-16,-4-4-96 15,-4-7-56-15,-4-7-234 16,3-8 295-16</inkml:trace>
  <inkml:trace contextRef="#ctx0" brushRef="#br0" timeOffset="123388.68">26021 14007 801 0,'15'0'436'0,"5"4"-128"16,1 2-74-16,2 1-19 15,4 0-37-15,-2-2-18 0,-4 3-40 16,-4-1-26-16,-8 1-48 16,-7 5-12-16,-9 1-9 15,-10 2-1-15,-5 0-9 16,-2-2-16-16,0-4-41 16,3-3-25-16,4-3-68 15,2-4-38-15,10 0-109 16,5-3-103-16,9 2 247 15</inkml:trace>
  <inkml:trace contextRef="#ctx0" brushRef="#br0" timeOffset="123706.19">26296 14030 1050 0,'15'-14'493'0,"-7"3"-193"15,-4 4-45-15,-4 4-88 16,-4 2-53-16,-3 2-79 15,-1 2-17-15,2 9-18 16,1 1-2-16,8 8-1 0,3-1 0 16,0-2 10-16,7 4 8 15,-1-6 22-15,4-1 12 16,-2-2 15-16,-4-3 4 16,-7 0-4-16,-2-1-4 15,-2-1-1-15,-4 0-4 16,-8-1-11-16,-15-2-6 15,-3-3-19-15,-4-1-24 0,7-1-64 16,11-1-43-16,10-5-96 16,9-1-41-16,14 1-264 31,-9 2 334-31</inkml:trace>
  <inkml:trace contextRef="#ctx0" brushRef="#br0" timeOffset="124012.09">26923 13789 1091 0,'6'3'426'15,"2"15"-270"-15,-8 6-40 16,-2 19-11-16,2 5-13 16,0 9-31-16,5 2-8 0,1-8-19 15,4-2-8-15,4-17-50 16,0-4-63-16,7-16 56 15</inkml:trace>
  <inkml:trace contextRef="#ctx0" brushRef="#br0" timeOffset="124380.17">27117 14188 746 0,'5'4'444'16,"4"-2"-35"-16,5-4-188 15,2-4-24-15,5-6-77 16,1-3-42-16,0-5-42 16,-2 2-11-16,-9-1-6 15,0 1-1-15,-10 0 4 16,-5 1 0-16,-4 2 9 16,-8 3 4-16,-1 7 1 0,2 4 0 15,0 8-11-15,3 6-5 16,6 8-7-16,1 6 0 15,6 1 1-15,4 3-1 16,4-6 1-16,3-3-5 16,7-7-19-16,5-5-33 0,9-6-79 15,4-4-52-15,1-7-181 16,3-9 223-16</inkml:trace>
  <inkml:trace contextRef="#ctx0" brushRef="#br0" timeOffset="124597.37">27621 13919 919 0,'-10'-16'510'16,"3"4"-109"-16,-4 6-119 15,-2 2-24-15,-2 7-83 16,1 5-49-16,0 4-68 16,3 7-17-16,2 5-21 15,2 1-5-15,7 12-1 16,5 6-3-16,6 5-3 15,2 0-1-15,0-2-4 16,-2-2 1-16,1-1-2 16,0-7 2-16,-4-10-63 15,-3-3-52-15,-3-16-112 0,-4-6-90 16,-3-12-223-16,-2-10 338 16</inkml:trace>
  <inkml:trace contextRef="#ctx0" brushRef="#br0" timeOffset="124734.72">27464 14113 613 0,'-8'-13'392'0,"4"8"27"16,4 2-121-16,8 3-86 16,2 0-26-16,9 1-57 15,5 1-34-15,3 1-54 16,7 2-44-16,1 1-123 16,0 0-74-16,5-1 111 15</inkml:trace>
  <inkml:trace contextRef="#ctx0" brushRef="#br0" timeOffset="124942.48">27934 13895 1278 0,'-6'0'542'0,"-1"6"-308"16,0 8-31-16,-1 11-79 15,-2 7-42-15,5 10-50 16,-3-1-8-16,10-1-6 15,9-2-5-15,3-9-12 16,3-9-11-16,-1-11-56 0,-2-8-39 16,7-7-127-16,0-3-67 15,0-4 187-15</inkml:trace>
  <inkml:trace contextRef="#ctx0" brushRef="#br0" timeOffset="125101.27">27830 14007 1169 0,'-7'-2'500'0,"5"4"-239"16,3-1-63-16,7 3-49 16,10 0-21-16,-2-3-67 15,8 0-15-15,-2 0-90 16,1 3-72-16,18-3-204 16,4 3 196-16</inkml:trace>
  <inkml:trace contextRef="#ctx0" brushRef="#br0" timeOffset="125492.97">28951 14018 1044 0,'-2'1'474'15,"9"4"-249"-15,-9 11-78 16,2 9-7-16,0 12-75 16,-8 4-22-16,11 4-15 15,-3-5-4-15,7-7-9 16,3-6-16-16,-7-11-43 16,7-5-40-16,-2-14-96 15,0-2 111-15</inkml:trace>
  <inkml:trace contextRef="#ctx0" brushRef="#br0" timeOffset="125905.93">28829 14087 941 0,'1'0'429'0,"5"1"-202"16,5 2-80-16,-2-3-5 15,7-1-21-15,-1-1-14 16,11 2-14-16,-3 0-14 15,6 5-33-15,-6 0-11 16,-2 4-20-16,0 2-5 0,-3 2-7 16,-1 1 0-16,-3 1 0 15,-5-1 1-15,4 1 1 16,-4-3 0-16,3-2 0 16,0-4-1-16,-1-1 2 15,3-3 0-15,0-6 2 16,1 1 4-16,-1-10 2 15,-1-5 2-15,-6-1 3 16,-5-2 1-16,-7 1 2 16,-6 3 2-16,-6-1-3 15,-3 1 2-15,-2 5-5 16,1 4-6-16,6 8-12 16,4 2-13-16,5 10-11 15,3 0-27-15,4 3-87 16,4 1-78-16,7-3 126 15</inkml:trace>
  <inkml:trace contextRef="#ctx0" brushRef="#br0" timeOffset="126685.96">29986 13994 980 0,'-5'-17'427'16,"4"4"-229"-16,3 11-42 15,1 2-4-15,-1 11-51 16,-2 9-29-16,3 14-28 16,-3 6-4-16,1 12 0 15,-1-4-3-15,-4 0-8 16,4-2-5-16,1-9-8 16,4-9-4-16,-2-14-3 15,-1-10 0-15,-1-7-6 16,4-2-4-16,-3-12-6 0,3-3-2 15,0-11 4-15,-3 0 5 16,5 3 1-16,0 2-1 16,4 10-3-16,5 3 0 15,2 5 7-15,3 6 7 0,0 4 3 16,1 6 0-16,-6 8-6 16,-2 2-3-16,-6 2 1 15,-6 1 0-15,-4-1 3 16,-6-1 1-16,-2-5 2 15,-2-3 0-15,-4-6-1 16,-1-5 2-16,-1-1-3 16,4 0 0-16,5-4-3 15,4 2-4-15,5 6-8 16,1-2-3-16,-1-1-4 16,0 0 0-16,8 2 6 15,13 1 0-15,33-3 3 16,-24-10 1-16,8 0 2 15,2-6 1-15,-6-4 4 16,-4 1 3-16,-11-1 7 16,-10 1 4-16,-9 6 3 15,-2 0 13-15,-11 6 13 16,2 6 2-16,0 5-1 16,-1 3-13-16,5 10-17 15,4 1-2-15,5 6 4 0,5 2 0 16,3-3 4-16,5-3-3 15,1-2-9-15,0-5-5 16,3-8-51-16,-5 0-44 16,8-10-65-16,6-3 83 15</inkml:trace>
  <inkml:trace contextRef="#ctx0" brushRef="#br0" timeOffset="127684.94">31360 14155 708 0,'0'-1'396'0,"0"0"-27"15,3-13-187-15,-3 2 0 0,-5-20-59 16,-6 29-44-16,3 11-38 16,-9 4-5-16,4 10-10 15,-1 6-3-15,-2 5-9 16,12 3-5-16,6-3-3 16,4-3 2-16,10-10 1 15,-3-4 2-15,5-6 0 16,3-5-2-16,-3-3-1 15,6-6-12-15,-2-9-33 16,-3-6-11-16,2-7-8 16,-4-1 12-16,-5-1 31 15,2 6 9-15,-7 9 6 16,-3 7 1-16,-3 8 12 16,-2 10 7-16,-1 10 12 15,-1 5 4-15,4 5 0 16,2-1 2-16,4-5 14 0,4-5 6 15,1-10-2 1,0-3-6-16,3-10-18 0,0 0-7 16,-2-10-9-16,0-6-3 15,-6-1-23-15,0-8-10 16,-7 1-10-16,-3 2-2 16,-9 0 15-16,-4 4 3 0,-6 8 5 15,0 1 1-15,3 11 2 16,0 2 3-16,9 5 3 15,2 3 3-15,3-4 4 16,5 2 0-16,3-1 4 16,8 0 2-16,4-1-1 15,1-3-2-15,5-3-4 16,0 0-3-16,3-1-3 16,4-1 1-16,0 1-1 15,-1 1 1-15,-3 0 16 16,-4 5 4-16,-3 3 9 15,-5 3 4-15,-4 2-12 16,-1 5-2-16,-5-2 0 16,5 1 3-16,0-1 9 15,3-4 3-15,0-1-2 16,-6-6-4-16,2 0-7 0,-3-3-2 16,-2-3-3-1,-1 0-3-15,0 0-23 0,1-1-22 16,12-14-57-16,30-34-37 15,-32 23-63-15,5 1-35 16,6 5-119-16,-4 2-99 16,2 10 279-16</inkml:trace>
  <inkml:trace contextRef="#ctx0" brushRef="#br0" timeOffset="128199.77">31981 14248 917 0,'1'59'445'0,"0"-48"-133"16,2-6-58-16,3-4-74 15,-1-2-44-15,6-5-76 16,3-2-22-16,2-6-18 16,3-1-7-16,-3-6-7 15,0 0 1-15,-4 0 3 16,-4 0 4-16,-8 3 0 16,-2 0 0-16,-8 7-6 15,-3 4-3-15,0 10-2 16,-5 3 4-16,3 11 3 15,2 3 1-15,3 6-1 16,1 1-2-16,5-4 2 16,1-1 1-16,6-10 0 15,8 0-1-15,5-4-5 0,5-5-3 16,3-1-15-16,-1-4-5 16,4-1-4-16,-4 1 1 15,-2 2 13-15,0 3 5 16,-5 0 4-16,-4 1 4 15,-9 0 12-15,-1 2 5 16,-2 1 9-16,-3 4 4 0,0-2 1 16,-2-5-5-16,3 2-2 15,1-2-2-15,0-6-9 16,1 1-1-16,0 0-7 16,1-9-6-16,5-10-15 15,15-32-22-15,-3 27-58 16,3 5-29-16,0 1-66 15,2 8-22-15,2 6-13 16,-6 0-10-16,-1 5-51 16,1 2-15-16,-5 4-22 15,-2 2 1-15,-5 1 218 16</inkml:trace>
  <inkml:trace contextRef="#ctx0" brushRef="#br0" timeOffset="128980.02">32429 14283 534 0,'-8'50'307'0,"6"-50"-23"15,1 0-17-15,2-2-25 0,-1 1-18 16,0 0-34-16,0 0-12 16,0 0-43-16,2-8-28 15,4-3-48-15,21-26-20 16,-17 27-22-16,-3-1-7 16,5 3-10-16,0-3-1 0,1 0-14 15,-3 0-4-15,-4 0-11 16,-1 3-1-16,-5 6-8 15,0 1-10-15,-7 6 2 16,-1 3 3-16,-4 8 18 16,-2 2 14-16,0 6 7 15,2-3 1-15,6 1 2 16,-1-3 1-16,5-3 7 16,2 1 4-16,4-3 2 15,6-3-1-15,4-6-37 16,2 3-29-16,3-5-56 15,4-2-19-15,6-1 11 16,-5-7 16-16,2-5 45 16,0 1 18-16,-5-1 26 15,0 1 10-15,-7 3 13 16,-2 0 2-16,-5 1-2 16,0 0-2-16,-1 3-1 15,0-1 6-15,0 4 9 0,-3 1 9 16,-1 2 26-1,-2-1 7-15,-1 0 8 0,0 0-3 16,0 0-17-16,0 0-10 16,-1 2-20-16,-6 12-6 15,-11 26-12-15,16-27-4 16,0 2-3-16,3-5-2 0,-1 1-4 16,1-6 1-16,3-5 0 15,-1-1 1-15,-2 0 0 16,0 0-3-16,8-17 4 15,36-35 2-15,-27 27 7 16,-5-3 6-16,4 1 10 16,-5-2 5-16,-6 3 2 15,4 1 0-15,-8 8-1 16,1 6 6-16,-4 9 6 16,0 4 3-16,-4 12 8 15,4 6 3-15,-3 19 11 16,-5 8 7-16,0 6-5 15,-4 1-11-15,10-10-24 16,7-4-11-16,3-10-21 16,5-5-13-16,0-6-20 15,1-6-15-15,-4-5-44 16,-2-2-33-16,3-5-113 0,-9-1-104 16,7-2 218-16</inkml:trace>
  <inkml:trace contextRef="#ctx0" brushRef="#br0" timeOffset="132267.37">5448 16064 474 0,'39'50'314'15,"-31"-42"-46"-15,-2-1-33 16,-3-3-25-16,0-4-59 15,1-2-22-15,-4 1-25 16,-1 0-11-16,-1-10-24 16,-2-9-14-16,-6-29-21 15,5 30-4-15,-7 5-10 16,2 2-4-16,-4 7-7 16,-7 2-4-16,2 7-5 15,-6 4-6-15,2 8-7 0,7 3-2 16,1 9 0-16,11 0 5 15,4 7 9-15,2 0 3 16,11-7 6-16,2-1 0 16,3-10 2-16,0-8 0 15,-2-1 2-15,-1-9 1 16,1-3-1-16,-2-6-1 0,2-7-2 16,-2 2-1-16,-5-6 0 15,2 3 1-15,-5 2 6 16,-2 0 8-16,-3 5 16 15,0 4 2-15,-1 5 0 16,0 3-9-16,0-1-15 16,0 0-6-16,2 11-4 15,2 8-4-15,16 22-5 16,-8-28-17-16,5-5-69 16,6-2-52-16,6-4-359 15,3-2 332-15</inkml:trace>
  <inkml:trace contextRef="#ctx0" brushRef="#br0" timeOffset="132673.04">5875 16048 938 0,'-8'-12'505'0,"-7"1"-150"16,-2 2-96-16,-5 5-32 15,-1 4-89-15,3 3-39 16,0 10-53-16,5 6-15 15,6 6-20-15,4 4-5 0,6 2-6 16,6-1-2 0,5-3-2-16,3-5 1 0,4-8-1 15,-2-3 1-15,2-9-2 16,3 1 0-16,1-11 2 16,-2-10 1-16,0-7 2 15,-5-7 2-15,-9-5 2 16,0-1 1-16,-4-4 3 15,-1-3 1-15,3 4-2 16,-3 1 0-16,-3 14-1 16,1 6 2-16,-5 14 1 15,4 7 0-15,1 10-4 16,-5 10-3-16,5 13-3 16,-5 5 1-16,7 7 0 15,3 2-1-15,2-4-5 16,5-5-2-16,3-8-48 15,2-7-48-15,13-4-97 16,-1-5-84-16,6-7 177 0</inkml:trace>
  <inkml:trace contextRef="#ctx0" brushRef="#br0" timeOffset="133124.16">6348 16096 667 0,'13'-12'399'16,"-11"0"13"-16,-5 1-94 15,-7 1-53-15,-4 1-34 0,-3 4-79 16,-3 0-32-16,0 8-49 16,0 2-21-16,2 6-27 15,3 3-11-15,5 6-13 16,3 4-1-16,5 3-5 16,2 1 2-16,3-3-1 15,3-4 1-15,3-9-2 16,0-2 0-16,3-8 0 15,2-3 2-15,0-8 3 16,-2-5 0-16,0-6-13 16,0-6-13-16,0-6-17 15,-3-4-3-15,-3-5 17 16,1 2 13-16,-2 2 18 16,2-1 4-16,-2 9 2 15,-2 6 0-15,-1 12 7 0,-1 11-2 16,0 14-2-16,-1 7-1 15,2 17 0-15,-2 4 10 16,8 10 18-16,4 0 7 16,4-5 4-16,4-6-8 15,-1-15-19-15,-2-5-11 16,1-10-13-16,1-5-37 16,8-2-124-16,0-7-11 0,14-8 84 15</inkml:trace>
  <inkml:trace contextRef="#ctx0" brushRef="#br0" timeOffset="135400.01">7678 15885 995 0,'-9'-3'423'0,"8"3"-243"15,2 2-17-15,5-1-42 16,-6-1-31-16,0 0-27 15,21 4-1-15,33 12-4 0,-26-6-5 16,3 5-17-16,1 4-10 16,-1 4-14-16,-3 1-1 15,-12 2-3-15,0-5 2 0,-14 0 4 16,-3-1 4 0,-4-4 7-16,-11 0 4 0,-9-5 4 15,-2-2-2-15,-5-2 10 16,4-1 3-16,10-4-1 15,3 2-1-15,9 0-20 16,4-2-10-16,6 4-12 16,6 1-1-16,5-3 1 15,8 4 5-15,6-5 4 16,-1-1 2-16,4-2-1 16,-5 2-3-16,-4 1-1 15,-10-3 0 1,-6 0-86-16,-1 0-56 0,17-1-141 15,-1-9 64-15,9-8 119 16</inkml:trace>
  <inkml:trace contextRef="#ctx0" brushRef="#br0" timeOffset="135844.17">8134 15973 1092 0,'-4'-3'528'0,"0"2"-175"16,4 3-163-16,0-2-13 15,0 0-60-15,0 1-36 0,6 20-39 16,7 28-9 0,-6-25-16-16,-1 1-4 0,1-7-5 15,-2 0 0-15,0-7 0 16,-2-4 0-16,-3-2 4 15,0-5 4-15,0-1 2 16,-1-1-2-16,0 1-10 16,0 0-6-16,0-10-5 15,2-7-3-15,10-30 2 16,-2 29-1-16,7 2 2 16,-2 2 4-16,2 5 7 15,3 4 6-15,1 7 11 16,1 3 4-16,-2 10 4 15,0 4 2-15,-7 4-5 16,2 2-4-16,-7-4-9 16,1-2-1-16,-5-6-5 15,-2-1-1-15,-2-4-31 0,-3-2-46 16,2-5-117-16,1-1-76 16,1 0 154-16</inkml:trace>
  <inkml:trace contextRef="#ctx0" brushRef="#br0" timeOffset="136354.12">8687 16085 954 0,'-37'29'449'15,"29"-28"-147"-15,4 0-58 16,2 0-42-16,0-1-41 0,2 0-67 15,0 0-18-15,0 0-17 16,9 0 1-16,8 0-3 16,30 0-9-16,-28 1-13 15,0 2-9-15,0 3-12 16,-3-2-1-16,-4 3-106 16,0-3-69-16,2-5 98 15</inkml:trace>
  <inkml:trace contextRef="#ctx0" brushRef="#br0" timeOffset="136834.67">9116 16006 1210 0,'-33'-30'498'0,"32"27"-292"15,0 3-14-15,3 7-35 16,-2-7-31-16,0 1-47 16,1 22-6-16,5 36-13 0,-3-24-9 15,-1 0-18-15,5-3-6 16,-4-7-12-16,2-4-6 15,-3-9-4-15,1-2-3 16,-1-7-16-16,-1-3-36 16,2 1-89-16,-3-1-50 0,0 0-169 15,0-1 221-15</inkml:trace>
  <inkml:trace contextRef="#ctx0" brushRef="#br0" timeOffset="137393.91">7710 15644 851 0,'-14'-11'379'0,"-3"6"-177"15,-2 5-24-15,-4 11-56 16,-5 5-39-16,-1 10-57 16,-5 7-11-16,9 8 9 15,5 8 0-15,6 3 0 16,6 6-2-16,3 6-15 16,6 4-3-16,13 2-4 15,9-2-2-15,13-5-1 16,6-3 0-16,9-4-117 15,9-5-99-15,19-14 136 16</inkml:trace>
  <inkml:trace contextRef="#ctx0" brushRef="#br0" timeOffset="137841.46">9225 15787 861 0,'6'1'360'0,"4"6"-146"15,4 1-52-15,5 8-5 16,1 4-8-16,6 8-46 16,2 7-17-16,3 6-17 0,-3-1-7 15,-5 4-18-15,-4 0-9 16,-12 0-6-16,2 0 0 15,-9-4 0-15,-5-4-1 16,-2-6-5-16,-3-18-2 16,-1 0-8-16,-7 5-28 15,1-6-77-15,0-10-73 16,15-4 94-16</inkml:trace>
  <inkml:trace contextRef="#ctx0" brushRef="#br0" timeOffset="138425.45">9684 16003 1254 0,'-1'9'545'16,"0"1"-281"-16,0 6-101 15,0 5 1-15,0 3-64 16,1 2-35-16,0-1-39 15,1 3-7-15,1-8-10 16,-2 0-2-16,1-8-2 16,0-3 0-16,-1-2-1 15,0-7-1-15,-1 0-8 16,0 0-7-16,0-2-15 0,1 1-5 16,1-18 0-16,9-35 3 15,1 29 10-15,3 3 4 16,3 7 3-16,-1 3 0 15,0 6 8-15,-4 5 4 16,0 8 13-16,-1 6 7 0,-3 9 5 16,0 1 0-16,-5 0-4 15,1 1-1-15,-1-5-4 16,-3-2-1-16,-1-10 1 16,0-1-2-16,-2-8-5 15,3 0-8-15,0 0-9 16,0 1-6-16,0-1-3 15,3-16 3-15,39-32 5 16,-27 32 3-16,-2 0 6 16,1 0 2-16,-1 6 11 15,2 1 8-15,1 8 12 16,-8 4 9-16,1 10 12 16,-3 5 2-16,-6 8 2 15,0 1-6-15,-1 1-20 16,0 2-11-16,2-10-29 15,3 0-58-15,1-7-121 16,9-4-63-16,15-7 135 0</inkml:trace>
  <inkml:trace contextRef="#ctx0" brushRef="#br0" timeOffset="138813.98">11084 15664 1103 0,'-2'12'450'0,"9"3"-229"15,1 1-65-15,5 13 9 16,-2-2-38-16,0-2-72 15,2-1-17-15,-2-8-25 0,0-3-5 16,1-13-69-16,1 2-61 16,3-7-218-16,-1-4 208 15</inkml:trace>
  <inkml:trace contextRef="#ctx0" brushRef="#br0" timeOffset="138980.29">11228 15656 868 0,'5'-2'394'0,"3"7"-136"15,0 4-22-15,2 12-9 16,-1 2-14-16,-3-1-48 16,3 2-28-16,0-5-55 15,1 2-28-15,6-1-41 16,2-4-35-16,6-4-101 16,3-1-55-16,9 4 96 15</inkml:trace>
  <inkml:trace contextRef="#ctx0" brushRef="#br0" timeOffset="139598.51">11708 16092 1019 0,'-1'0'451'16,"1"-8"-170"-16,0-2-67 0,-1-1-15 16,0 1-31-16,-4-3-66 15,1 1-16-15,-4-1-22 16,-1 0-14-16,-2 3-20 15,-1 2-9-15,-2 6-19 16,0 2-9-16,1 10-13 16,0 2-4-16,5 11 3 15,1 4 3-15,7 7 8 16,3 2 3-16,6-5 3 16,4-2 2-16,4-11 0 15,2-4 1-15,-2-9 1 16,1-4 1-16,1-9 4 15,2-6 1-15,1-13 0 16,-2-10-1-16,-2-7-1 16,-1-7-2-16,-4 0 6 0,-4-1 3 15,-9 9 5-15,-5 3 2 16,-3 18 0-16,-1 7 1 16,1 13-4-16,3 6-5 15,1 10-3-15,2 7-3 16,1 14 3-16,1 6 4 15,0 7 2-15,3 2-1 0,7-2-5 16,3-3-4-16,8-11-7 16,3-5-21-16,11-9-82 15,-4-7-51-15,1-10-179 16,-6-15 204 0</inkml:trace>
  <inkml:trace contextRef="#ctx0" brushRef="#br0" timeOffset="139932.37">12021 16105 2411 0,'-1'21'76'16,"0"-5"-19"-16,4 19 64 16,1-2-20-16,4-9-40 15,3-3-19-15,3-6-29 16,1-7-7-16,6-6-5 0,1 0-1 15,1-10-1-15,-1 0-2 16,0-4-3-16,-1-3-1 16,-8 1 3-16,-1-1 4 15,-9 4 8-15,-1-2 4 16,-2 6 0-16,-2 3-3 16,1 4-6-16,1 3-2 15,-1-3 1-15,0 0 1 0,1 17 2 16,0 27 0-16,3-29-7 15,2-1-5-15,2-5-59 16,3-3-58-16,2-5-140 16,2-3-304-16,-4-6 377 15</inkml:trace>
  <inkml:trace contextRef="#ctx0" brushRef="#br0" timeOffset="140469.14">12451 16097 1162 0,'1'13'577'16,"-1"1"-234"-16,2 7-92 15,0 3-25-15,-2 0-101 0,-1 1-39 16,-5-5-46-16,-2-3-11 16,4-7-16-16,2-3-4 15,-2-6-2-15,4 2-2 16,-3-2-3-16,3-1-3 15,0-1-6-15,0-1-2 16,0 1-1-16,4-7 1 16,3-10 3-16,13-27 2 15,-12 33 3-15,-3 1 0 0,7 8 12 16,-6 1 5-16,-2 2 8 16,7 5 4-16,-8 7-1 15,6 2 0-15,0 4 2 16,-5-5-2-16,-1-1-8 15,-3 0-3-15,0-6-8 16,3 1-2-16,0-4-7 16,2-6-4-16,-1-6-6 15,-1 1-2-15,2-6 2 16,4 3 2-16,-2 0 6 16,-1-4 2-16,2 3 2 15,-1 1 1-15,2 7 4 16,0 4 5-16,0 1 7 15,-1 2 5-15,-3 6 7 16,1 2 1-16,-3 6-2 16,0-4-4-16,-1 1-10 0,-2-1-29 15,4-5-120-15,-2 1-79 16,5-9-174-16,4 0 222 16</inkml:trace>
  <inkml:trace contextRef="#ctx0" brushRef="#br0" timeOffset="141067.35">12785 16129 1220 0,'4'7'541'0,"-1"4"-235"16,-2 1-34-16,-1 7-32 16,-2 0-54-16,-3 2-86 15,2-4-30-15,0-3-35 16,2 1-13-16,1-8-19 15,-1 1-3-15,1-9-2 16,-1-1-1-16,-1-6-1 16,2 0-1-16,2-2-3 15,1-4-2-15,6-1 1 16,0-2 0-16,7 1 3 16,2 5 2-16,-3 1 9 15,0 4 9-15,0 6 13 16,-4 2 5-16,3 10 5 0,1 3-3 15,-9 3-1-15,5 1-3 16,-6-4-7-16,-2 1-6 16,1-7-7-16,-4-3-4 15,0-1-6-15,0-3-11 16,0-2-32-16,-1-1-15 16,0 0-23-16,0 0 3 15,0 0 24-15,1-3 16 0,1-4 25 16,0 1 9-16,0 1 4 15,1 1 6-15,-2 3 23 16,1 1 10-16,4-1 24 16,-2-2 6-16,4 0-2 15,-4 2-1-15,6 1-8 16,-4 2-6-16,-5-1-8 16,3 12-5-16,7 5-13 15,9 32-7-15,-16-32-10 16,-3-1-2-16,0-4-78 15,3-3-68-15,4-6-162 16,6-4-8-16,11-6 176 16</inkml:trace>
  <inkml:trace contextRef="#ctx0" brushRef="#br0" timeOffset="141515.59">13205 16151 1316 0,'-5'17'564'16,"0"2"-240"-16,-2-1-107 16,2 2-20-16,1 1-37 15,4-1-78-15,4-3-27 0,3-5-29 16,3 0-11 0,3-10-10-16,2 0 0 0,-3-4 2 15,0-6-1-15,-1-1-5 16,-3-6-3-16,-1-2-7 15,0 2 1-15,-2 0 3 16,0 4 5-16,0 2 3 16,-2 2 2-16,-2 6-6 15,-1 1-1-15,1 8-2 16,0 7 1-16,4 5 4 16,1 3 2-16,4 8-1 15,1-3 1-15,3 13-2 16,4 5 0-16,-3 2 2 15,-6 6 1-15,-3-3 4 16,-8-2 1-16,-3-7 4 16,-4-8 2-16,-13-11 7 15,-4-6 2-15,-10-6 1 16,3-4 0-16,5-7-9 0,1-7-6 16,8-5-13-16,2-5-15 15,8-5-71-15,9-2-45 16,11-5-109-16,8 2-22 15,8-8 165-15</inkml:trace>
  <inkml:trace contextRef="#ctx0" brushRef="#br0" timeOffset="142148.56">13648 15654 1043 0,'0'2'475'16,"0"1"-211"-16,-4 7-77 15,-2 2-6-15,-4 6-66 16,-3 1-38-16,1 2-50 16,-1-3-10-16,-1-7-14 15,5-3-28-15,1-7-68 16,6-1-52-16,4 0-212 15,3-1 231-15</inkml:trace>
  <inkml:trace contextRef="#ctx0" brushRef="#br0" timeOffset="142330.56">13737 15703 781 0,'7'1'422'0,"-2"0"-63"15,-4 3-42-15,-3 2-50 0,-4 2-38 16,-1 8-75-16,-3-1-37 15,2 2-57-15,-1-1-22 16,2-6-80-16,0 1-51 16,3-1-120-16,3-2-87 0,4-3 187 15</inkml:trace>
  <inkml:trace contextRef="#ctx0" brushRef="#br0" timeOffset="148943.56">14706 16106 356 0,'0'0'257'16,"0"0"57"-16,0 0-48 16,0 0-46-16,0 0-24 15,0 0-43-15,0 0-10 0,0-1-14 16,0 0-10-16,-1 0-24 15,0-1-13-15,-11-2-26 16,-7-1-12-16,-29 5-23 16,28 9-8-16,0 7-15 15,2 1-6-15,7 8-2 16,1 3-1-16,10-2 1 16,3 2 2-16,8-5 2 15,7 1 0-15,5-4 1 16,1-2 0-16,2-6-1 15,0-2-12-15,3-7-59 16,-2-3-57-16,2-9 80 16</inkml:trace>
  <inkml:trace contextRef="#ctx0" brushRef="#br0" timeOffset="149174.28">14896 15966 1016 0,'2'2'448'0,"3"10"-241"0,-3 5-10 16,2 17-47-16,-1 4-45 15,-5 7-43-15,8 2-14 16,1-5-21-16,-1-13-8 16,-3-15-13-1,2 0-3-15,11 31-57 0,-2-5-56 0,7-12-314 16,-1-23 277-16</inkml:trace>
  <inkml:trace contextRef="#ctx0" brushRef="#br0" timeOffset="149559.73">15220 16202 774 0,'5'2'428'0,"-5"-6"-43"16,0 0-63-16,-8-6-76 15,-1 1-52-15,-5 1-98 16,-1 3-30-16,-2 4-35 16,-1 1-7-16,1 7-15 15,1 2-10-15,2 7-12 16,0 1-2-16,6 4 3 0,2 3 4 16,6-2 2-16,5 0 0 15,4-5 0-15,4-7 0 16,1-3 1-16,2-5 1 15,2-7 1-15,-1 0 0 16,3-11 1-16,-3-2 1 16,-1-2 3-16,-2-2 3 0,-5 7 3 15,-3-1 3-15,-5 8 2 16,-1 6 4-16,0 4 1 16,-1 8 1-16,1 3-1 15,-1 2-3-15,3 4-2 16,4 0-2-16,2-2-7 15,1 0-4-15,5-7-10 16,-1 0-32-16,5-2-89 16,4-6-63-16,4-5 110 15</inkml:trace>
  <inkml:trace contextRef="#ctx0" brushRef="#br0" timeOffset="150465.06">15505 16131 910 0,'-9'9'451'0,"9"2"-103"0,0 2-92 16,-2 4-69 0,0 3-13-16,2 4-36 0,-1-3-25 15,3-2-40-15,5-4-13 16,-2-5-37-16,7-3-11 16,1 2-11-16,3-3-2 15,0-4-4-15,-2-1-1 16,5-5-2-16,-2-4-6 15,-1-6-3-15,-1-3 3 0,-7 0 8 16,-3-1 8-16,-5 5 10 16,0 1 3-16,-3 4 3 15,-2 5 1-15,3 2 3 16,-2 1-1-16,3 0-5 16,0 0-1-16,0 10-10 15,2 11-4-15,11 26-7 16,0-32-11-16,5-5-54 15,4-1-28-15,8-9-63 16,0 4-31-16,4-4-81 16,1-5-55-16,-3-3-43 15,-6-7-5-15,-9-5 82 16,-2 1 87-16,-7 1 184 16,-2 0 94-16,2 3 150 15,-7 1 48-15,-2 0 24 0,-1 3-17 16,-11 2-16-16,7 3-7 15,-2 3-41-15,-3 3-15 16,4 9-60-16,2 2-36 16,4 4-49-16,-2 4-15 15,8 1-19-15,-2-4-3 16,10 7-4-16,6-4-1 16,2-2-1-16,-1 2-2 0,-6-3 0 15,-4-2-1-15,-4-4 2 16,-5-4 2-16,-2-3 8 15,-5-1 2-15,-5-3 0 16,5 0-2-16,-3-5-9 16,2 2-4-16,7 3-12 15,0 0-6-15,5 1-5 16,-4 0-1-16,0-1 7 16,0-1 4-16,15 1 4 15,-1 0 1-15,35-1 1 16,-33-3 0-16,5-9-1 15,3 1 0-15,-6-5 2 16,4-3 2-16,-9 0 5 16,-3-3 5-16,-9 1 7 15,-2 2 2-15,-10 4 2 16,0 5-2-16,-6 5-3 16,-1 6 0-16,5 8-2 15,1 5-2-15,7 11-6 0,1 0-2 16,4 1-4-16,0-1 0 15,6-1-3-15,8-2-3 16,5 0-19-16,6-1-32 16,5-7-81-16,6-4-42 15,8-8-101-15,5-8-54 0,8-13-267 16,-3-3 381-16</inkml:trace>
  <inkml:trace contextRef="#ctx0" brushRef="#br0" timeOffset="150726.85">16519 16092 706 0,'-15'-10'451'0,"-1"5"34"16,4 3-118-16,-4 7-110 16,0 4-41-16,9 8-71 15,-5 1-27-15,6 3-39 16,4 1-7-16,3-1-30 16,5 1-11-16,6 0-9 15,0-7 0-15,-1 2 2 16,0-4 3-16,-4-1 1 15,2 1-1-15,-8-7-2 16,1 2 0-16,-6-5-3 16,-6 1-2-16,4-2-27 0,-10-3-40 15,6-3-89-15,3 1-59 16,-3-2-95-16,8 0 170 16</inkml:trace>
  <inkml:trace contextRef="#ctx0" brushRef="#br0" timeOffset="154036.49">11125 11950 316 0,'0'-1'187'0,"0"-1"-26"16,0 1-34-16,0 0-46 15,0 0-10-15,0 0-2 16,0 0 5-16,0 0 19 16,0 0 12-16,0 0 19 0,0 0 2 15,-1-1-7-15,0 1-8 16,0 0-17-16,0 0-12 15,0 0-23-15,0 0-11 16,-7 2-19-16,-3 2-7 16,2 2-7-16,-23 34-1 15,26-21-5-15,4 0-1 16,2 0-4-16,1-2-2 16,7-4 1-16,2 1-2 0,3-6 0 15,2 0 1-15,1-5 0 16,1-2 2-16,-2-5 2 15,-2-4 2-15,-4-5 4 16,-1-2 2-16,-6-3 3 16,-3 0 3-16,-5-1 0 15,-1 2-1-15,-3 6-3 16,-1 0-4-16,1 7-5 16,1 0-2-16,2 5-5 15,0 2-4-15,2 2-6 16,-1 3 0-16,4 2 2 15,1 1-27-15,1-2-121 16,3 3-112-16,8-2 155 16</inkml:trace>
  <inkml:trace contextRef="#ctx0" brushRef="#br0" timeOffset="154553.31">11538 11946 798 0,'-51'1'373'0,"45"-4"-140"16,2 2-44-16,4 1-38 16,-2 3-44-16,1-3-59 15,-1 0-12-15,0 5-12 16,-3 17-2-16,3 30-7 15,3-29-3-15,6-5-3 16,1-5-2-16,4-6 3 16,5-2 0-16,-1-5 2 0,-1-2 1 15,-2-7 7-15,-4-1 4 16,-4-4 5-16,-2 0 4 16,-6-2 0-16,-4 1-1 15,-3 2-5-15,-2 2-3 16,2 1-8-16,-2 3-6 15,-1 4-10-15,8 3-9 0,-2 5-44 16,4 1-51-16,7 6-175 16,-3-1 177-16</inkml:trace>
  <inkml:trace contextRef="#ctx0" brushRef="#br0" timeOffset="156225.93">11217 12335 737 0,'-1'-1'414'0,"0"0"-121"0,0 0-73 16,0 0-36-16,0 0-93 15,0-1-30-15,0 2-34 16,0 0-6-16,2 29 0 15,7 40 1-15,0-31-2 16,1-2-3-16,3-8-4 16,-1-4-2-16,0-9-5 15,-2-2 0-15,-4-7-4 16,-2-3-39-16,-4-3-109 16,-1-7-88-16,-5-3 130 15</inkml:trace>
  <inkml:trace contextRef="#ctx0" brushRef="#br0" timeOffset="156529.45">11220 12318 885 0,'4'-5'393'0,"6"3"-174"16,2 2-40-16,6 1-37 0,2 2-26 16,5 2-39-16,6 0-4 15,-4 3-7-15,2 2-8 16,-5 4-18-16,-4 3-8 15,-6 3-12-15,-3 6-1 0,-6 4 2 16,-5 0 2 0,-1 0 3-16,-5-17 1 15,0 2 6-15,-10 4-1 16,-5-1 0-16,-3-8-4 0,3-4-11 16,-3-1-3-16,1 0-11 15,2 2-5-15,5-3-54 16,6-1-55-16,9 1-161 15,4-2-277-15,8 5 357 16</inkml:trace>
  <inkml:trace contextRef="#ctx0" brushRef="#br0" timeOffset="156739.5">11625 12622 789 0,'-3'-1'433'0,"3"6"-44"15,3 1-119-15,-3-6-38 0,0 0-46 16,0 10-70 0,0 4-22-16,0 26-42 0,-1-30-17 15,-2-2-22-15,3-4-3 16,-1 0-6-16,0-2-32 16,1-2-96-16,0 0-75 15,0 0 109-15</inkml:trace>
  <inkml:trace contextRef="#ctx0" brushRef="#br0" timeOffset="157536.04">12967 12018 1793 0,'-3'-5'66'16,"2"5"-7"-16,-4-4 64 15,-5 8-59-15,3 6-14 0,1 6-25 16,0 2-13-16,10 4-8 16,2-4-1-16,-1-1-1 15,7-3 1-15,-2-6 2 16,3-3 1-16,2-7 1 15,0-3 2-15,1-9 1 16,-5 0 2-16,-8-6 5 16,2 4 2-16,-10-3 5 15,-3 2-1-15,-6 4-3 16,-3-1-5-16,4 7-8 16,2 0-3-16,2 3-11 15,5 5-9-15,3 4-40 16,1 3-46-16,5 8-164 15,-1-2 169-15</inkml:trace>
  <inkml:trace contextRef="#ctx0" brushRef="#br0" timeOffset="157894.19">13418 12050 1191 0,'-10'-5'557'16,"4"2"-259"-16,-4 5-123 15,-2 3-33-15,1 4-75 16,-1 5-24-16,5-3-24 16,5 5-7-16,6-2-8 15,6-5-1-15,5 1-3 16,3-1 1-16,-4-3 1 15,3 0 0-15,-2-5 2 16,-3-3-1-16,1-4 4 16,-4-4 2-16,-9-7 5 15,1-1 2-15,-6 0 5 16,-1-3-1-16,1 6-3 16,-7 1-1-16,2 4-11 15,-2 5-7-15,1 7-52 16,2 5-39-16,-6 8-96 15,8 3-58-15,8 7 155 0</inkml:trace>
  <inkml:trace contextRef="#ctx0" brushRef="#br0" timeOffset="158269.14">13122 12411 1161 0,'-4'4'465'0,"4"5"-308"16,1 7-31-16,1 9-39 15,4 5-23-15,0 3-26 16,2-2-5-16,1-2-10 16,1-3-6-16,-2-6-7 15,0-3-3-15,-2-6 4 16,-2-2-30-16,-3-6-116 0,-1-4-89 15,0-5 124-15</inkml:trace>
  <inkml:trace contextRef="#ctx0" brushRef="#br0" timeOffset="158567.95">13138 12406 815 0,'1'-6'463'0,"3"-2"-120"0,7 5-123 16,5 0-23-1,3 3-82-15,5 4-24 0,-1 5-21 16,-1 1-15-16,-2 6-22 16,-4 2-7-16,1 5-11 15,-4-2-4-15,-5 1 0 16,-2 2 1-16,-8-3 0 16,-6 1 3-16,-4-5 4 15,-7-1 1-15,-5-5 7 16,-1 0 1-16,0-5-2 15,3 0-5-15,5-5-13 16,4-1-9-16,8 0-82 16,4 1-59-16,9 0-158 15,5 4 173-15</inkml:trace>
  <inkml:trace contextRef="#ctx0" brushRef="#br0" timeOffset="158901.1">13427 12624 949 0,'8'-6'475'0,"1"0"-164"15,1 3-92-15,-1 2-30 0,4 5-67 16,-5 3-34-16,1 2-49 16,2 5-11-16,-9 1-13 15,1 4-1-15,-3 1-1 16,-4-1 0-16,-7-2 4 15,3-2 0-15,-1-3 17 16,-5-2 5-16,3-4 8 16,-1-3 2-16,3 0-17 15,5-2-8-15,9 1-16 16,1 1-3-16,5-1-4 16,3-2 0-16,-1-1-1 15,6-2 0-15,3-1-19 16,5-1-69-16,10 2-592 15,5-1 484-15</inkml:trace>
  <inkml:trace contextRef="#ctx0" brushRef="#br0" timeOffset="159633.51">15559 12474 1111 0,'6'7'187'0,"4"-3"-45"15,2 2-19-15,1-4-175 16,5-6-258-16,6-13 209 15</inkml:trace>
  <inkml:trace contextRef="#ctx0" brushRef="#br0" timeOffset="159782.6">16031 12443 765 0,'-5'14'341'16,"12"-14"-148"-16,0 1-80 15,7-2-53-15,-2-3-83 16,10-6 18-16</inkml:trace>
  <inkml:trace contextRef="#ctx0" brushRef="#br0" timeOffset="159933.14">16565 12416 623 0,'2'18'334'0,"8"-10"-45"16,-2 4-90-16,-6-3-56 16,0-3-99-16,1 0-41 15</inkml:trace>
  <inkml:trace contextRef="#ctx0" brushRef="#br0" timeOffset="160077.89">16788 12521 1060 0,'0'9'426'0,"0"-5"-317"0,4 1-5 15,6-4-151-15,5 0 34 16</inkml:trace>
  <inkml:trace contextRef="#ctx0" brushRef="#br0" timeOffset="161040.81">21722 12079 387 0,'0'0'284'0,"0"-1"63"15,0 0-40-15,2 0-35 16,1-2-32-16,-3 2-57 16,0 0-29-16,0 0-48 15,0 0-24-15,0 0-42 16,-1 0-12-16,0 1-16 16,0 0-5-16,-5 13-5 0,0 7-2 15,9 26 0-15,8-32-1 16,8-4 1-16,2-5 0 15,4-5 1-15,2-5 1 16,-3-8 2-16,0-2 1 16,-10-3 4-16,-2 2 1 15,-10-3 2-15,-5-1 1 0,0 1 2 16,-9 1 0-16,-1 8-3 16,-2 4-3-16,-8 5-10 15,2 4-4-15,2 4-7 16,5-1-10-16,8 1-72 15,5 2-43-15,5 1-169 16,4-1-140-16,12 7 288 16</inkml:trace>
  <inkml:trace contextRef="#ctx0" brushRef="#br0" timeOffset="161407.07">22205 12120 1100 0,'1'-13'510'0,"-3"9"-209"16,-6-6-45-16,-4 5-55 0,-2 1-55 15,-3 0-76-15,5 8-25 16,2 4-36-16,5 3-8 16,8 3-4-16,6-1-2 15,5-2 3-15,4 5 2 16,0-7 1-16,1-1 0 0,2 0 1 15,1-7 0-15,-2-1 1 16,2-3 1 0,-6-8 4-16,-3 0 1 0,-11-5 7 15,-4 2 0-15,-10 1-2 16,-9 1-3-16,0 2-9 16,-1 6-6-16,8 3-38 15,3 1-34-15,6 7-79 16,0-1-58-16,2 9 132 15</inkml:trace>
  <inkml:trace contextRef="#ctx0" brushRef="#br0" timeOffset="162186.01">21860 12642 849 0,'15'-64'409'0,"-13"54"-119"16,-3 7-68 0,1 2-49-16,0 0-53 0,0 1-78 15,0 0-17-15,5 23-8 16,7 35-3-16,-1-24-4 16,0-3-2-16,-3-1-3 0,3-3-1 15,-7-4 0-15,-1-5 1 16,0-5 1-16,-2-3-7 15,-2-8-54-15,-2-2-31 16,-3-10-78-16,4-4-41 16,-5-8-51-16,5-3-1 0,-4-6 55 15,-2 1 45-15,5-3 98 16,-8-4 33 0,11 5 99-16,-4 2 59 0,0 8 99 15,4 8 28-15,3 2-36 16,7 9-39-16,9 3-63 15,2 4-17-15,5 4-17 16,-1 1-7-16,2 4-25 16,1 0-11-16,-6 7-18 15,-3-1-5-15,-5 9-2 16,-5 0-2-16,-7-1-1 16,-3-1 0-16,-9-7 0 15,-4-3 1-15,-7-6 0 16,-2-2-1-16,-5-7-5 15,1 1-3-15,8-2-8 16,-2 0-13-16,9 2-79 16,2-1-60-16,2 2-120 15,9 1 155-15</inkml:trace>
  <inkml:trace contextRef="#ctx0" brushRef="#br0" timeOffset="162671.69">22314 12734 742 0,'-4'-7'365'0,"3"6"-64"16,0 0-77-16,1 0-21 15,4-3-35-15,16-3-76 16,22-2-21-16,-29 14-22 16,2 5-11-16,-1 3-14 15,1 2-7-15,-3 2-7 16,-7 0-3-16,-1 2 2 15,-8 0 1-15,-6-4 3 16,-2 1 2-16,-7-8-1 0,3-2 0 16,2-1 7-16,4-4 3 15,-1-3 2-15,6 4-1 16,5-2-13-16,0 0-6 0,0 0-4 16,0 0 0-16,10 0 0 15,7 2 0-15,25 2-2 16,-24-1-1-16,2-1-26 15,3 2-45-15,-1-1-94 16,-2-1-82-16,1-1 147 16</inkml:trace>
  <inkml:trace contextRef="#ctx0" brushRef="#br0" timeOffset="163130.89">22621 12786 1132 0,'-1'-1'559'16,"0"0"-223"-16,0 0-124 15,-1 0-34-15,1 0-93 0,1 0-35 16,0-1-26-16,-1 2-6 15,1 10-7-15,0 13-2 16,0 22-5-16,4-25 0 16,-2-9-1-16,0-5 0 15,0 2 2-15,-1-8 1 16,0 0-2-16,-1-4-1 0,0 3-3 16,0-6-3-16,1-17-1 15,8-29 0-15,3 33 1 16,1 0 1-16,5 5 2 15,-1 3 1-15,1 4 5 16,-1 5 1-16,-3 5 6 16,-1 3 0-16,-5 8 2 15,0 3-1-15,-7 5-3 16,-1-1-2-16,0 1-3 16,0-1-3-16,1-6-51 15,0-2-50-15,1-5-140 16,-2-3-5-16,-2-6 136 15</inkml:trace>
  <inkml:trace contextRef="#ctx0" brushRef="#br0" timeOffset="163356.37">22888 12836 1218 0,'7'-6'535'16,"-7"0"-278"-16,6 2-28 15,-3 3-65-15,2 1-44 16,4 4-54-16,-3 1-7 0,4-2-30 16,0 0-4-16,2-2-11 15,3 0-5-15,-6-1-37 16,8 2-41-16,0-2-115 16,-4 1-320-16,14-4 338 15</inkml:trace>
  <inkml:trace contextRef="#ctx0" brushRef="#br0" timeOffset="163849.73">23128 12759 1005 0,'-1'0'504'16,"0"0"-184"-16,0 0-117 15,-1 6-20-15,0 16-69 16,0 32-29-16,1-26-37 16,1-4-14-16,3 1-21 15,3-4-6-15,0-9-4 16,2-1-28-16,-3-4-65 16,-1-5-49-16,-4-3 76 15</inkml:trace>
  <inkml:trace contextRef="#ctx0" brushRef="#br0" timeOffset="164352.23">22360 12522 642 0,'-9'-1'268'16,"-5"3"-102"-16,-1 6-110 0,-5 2 8 15,-2 1 18-15,0 1-3 16,6 6 2-16,1 3 1 15,5 13-10-15,2 8-11 16,3 7-27-16,1 5-10 16,7 2-13-16,2-2-6 0,11-2-4 15,9-5 0-15,10-8-51 16,8-4-40-16,13-3 56 16</inkml:trace>
  <inkml:trace contextRef="#ctx0" brushRef="#br0" timeOffset="164813.99">23271 12699 733 0,'18'-5'357'0,"-1"6"-94"16,-1 5-55-16,1 5-29 16,1 1-35-16,-5 5-55 15,0 3-12-15,-5 5-12 16,1 1-6-16,-3 2-7 16,-4 1-6-16,-1 1-6 15,-6-2-4-15,-7-2-12 16,-3-6-5-16,-8-9-10 15,-3-3-6-15,3-6-65 16,2 0-47-16,12-2-195 16,3-5 187-16</inkml:trace>
  <inkml:trace contextRef="#ctx0" brushRef="#br0" timeOffset="165349.34">23519 12784 1173 0,'6'1'500'0,"1"8"-283"0,-1 1-54 15,0 8-54-15,-2 4-31 16,-4 2-22-16,1 1-7 16,0-2-12-16,1-6-4 0,-2-5-10 15,0-4-3-15,0-8 0 16,-7 0-2-16,1-6-6 15,2-3-5-15,3-4-9 16,3-8-4-16,7-4-3 16,1 1 0-16,5 1 3 15,3 5 0-15,-3 2 6 16,0 5 2-16,-3 8 8 16,1 3 5-16,-4 12 10 15,-5 3 2-15,-4 9 3 16,-3 2 0-16,0 1 2 15,3-1 0-15,0-8-1 16,0-6-4-16,0-8-8 16,0-4-5-16,1-4-10 15,-1 3-4-15,0 0-7 16,3-6-3-16,8-10-3 16,33-26 1-16,-24 29 6 15,-4-1 3-15,1 7 6 0,0 2 3 16,-3 4 10-16,-1 3 4 15,-7 8 8-15,0 5 1 16,-5 6-6-16,-1 2-4 16,1 1-9-16,0-1-6 15,0-4-62-15,6-3-61 0,-5 0-124 16,-2-8 139-16</inkml:trace>
  <inkml:trace contextRef="#ctx0" brushRef="#br0" timeOffset="174003.7">17156 16362 567 0,'0'-1'279'0,"0"0"-41"15,0 0-39-15,0 0-14 16,0 0-20-16,0-1-46 15,0 1-4-15,0 0 9 16,0 0 5-16,0 0-17 16,0 0-18-16,-1 0-40 15,0 1-18-15,0 0-23 16,-8 4-4-16,-3 3-2 16,-26 30-1-16,27-31-25 15,0-5-39-15,-2-7-139 16,3-3-119-16,15-2 191 15</inkml:trace>
  <inkml:trace contextRef="#ctx0" brushRef="#br0" timeOffset="176722.38">18133 16147 518 0,'2'28'284'0,"-2"-28"-48"16,1 0-23-16,-1 0-43 16,0 0-34-16,0 0-52 15,0 0-15-15,0 0-11 16,-1 0-2-16,0 0 3 16,1 0-2-16,0 0-10 15,-1-1-9-15,1 0-17 16,-1 0-3-16,0-1 10 15,0-6 11-15,-2-1 20 16,0 1 7-16,-1 1 3 0,-2-1-5 16,-7 1-20-1,-31-27-12-15,26 32-23 0,-1 2-9 16,6 7-13 0,0 2-5-16,6 6-7 0,4-2-1 15,0 1 4-15,-2 9 2 16,3 9 5-16,-2-10 0 0,8-2 3 15,7-4 1-15,2-8 6 16,-1-5 3-16,1-3 3 16,-3-1 4-16,4-7 1 15,5 1 0-15,-4-9 1 16,2 2 0-16,-6-7 2 16,-3 6 0-16,-3-5 11 15,-3 3 6-15,-2 8 13 16,0 2 4-16,0 7-12 15,0 4-8-15,0-4-15 16,0 0-6-16,1 13 0 16,1 6 0-16,9 23-2 15,-2-24-1-15,1-6-7 16,4-7-25-16,7 1-124 16,4-6-87-16,13-8 142 15</inkml:trace>
  <inkml:trace contextRef="#ctx0" brushRef="#br0" timeOffset="177165.41">18476 16098 1135 0,'-4'0'504'16,"4"-2"-221"-16,-10-2-44 0,1 3-47 16,-6-1-38-16,1 2-73 15,4 5-16-15,-2 5-30 16,0 3-14-16,-1 4-16 15,6 6-5-15,4 1-6 16,6-3 0-16,2-1 0 16,-5-4-1-16,9-7 2 15,-3 0-1-15,8-1 2 16,-1-7 2-16,-6-2 2 16,1-7-2-16,-1-12-15 15,3-3-10-15,0-12-10 16,1-3 0-16,-3-8 15 15,-3 2 12-15,6 5 12 16,-6 4 4-16,-5 14 4 16,0 5 4-16,-4 13 2 0,-2 3-3 15,-2 12-7 1,3 8-4-16,5 13-3 0,-2 5 0 16,9 5 1-16,-4-3-1 15,1-3-2-15,7-4-3 16,4-7-2-16,6-1-89 15,6-9-39-15,5 4 79 0</inkml:trace>
  <inkml:trace contextRef="#ctx0" brushRef="#br0" timeOffset="177591.84">18870 16084 1165 0,'-9'-3'536'0,"-6"-4"-178"15,-4 3-73-15,0 4-92 16,0 1-29-16,-1 9-98 16,1 3-27-16,5 9-33 15,4 4-9-15,6 8-12 16,4-5 1-16,9 0 1 16,3-9 4-16,4-10 2 15,3-2 1-15,-3-9 5 16,4 2 0-16,-4-6 1 15,4-6-4-15,-3-1-14 16,-4-14-2-16,-6-5 3 0,-4 0 3 16,3-6 16-16,-3 3 3 15,4 1 3-15,0 3 3 16,-9 9 9-16,7 5 10 16,-8 13 14-16,-1 4 0 15,-4 12-8-15,0 8-12 16,4 12-17-16,0 8-2 0,9 0-2 15,0-1-1-15,5-7-2 16,4-4-3-16,0-7-8 16,7-1-13-16,7-9-134 15,10 0-72-15,15 0 135 16</inkml:trace>
  <inkml:trace contextRef="#ctx0" brushRef="#br0" timeOffset="177948.3">19862 15907 1223 0,'0'1'502'0,"-1"6"-263"0,-3 16-121 15,-2 10-10-15,2 16-33 16,-2 1-38-16,10-4-30 15,7 0-3-15,2-15-3 16,7-1-2-16,-2-6-5 16,-10-9-30-16,12-5-104 15,-14-6-86-15,4-8 130 16</inkml:trace>
  <inkml:trace contextRef="#ctx0" brushRef="#br0" timeOffset="178486.59">19719 16043 1019 0,'-5'-2'442'15,"3"1"-212"-15,6 1-124 16,-4 0-26-16,0 0-33 0,24 1-22 16,36 7-17-16,-24-3-1 15,3 3-3-15,-3 1 1 16,-6-3-2-16,-1 2-1 15,5 0 0-15,-1-2 0 16,0 5-1-16,-3 1 0 16,-10 0 0-1,-4 4 1-15,-6-1 24 0,-4 1 17 0,-6 0 34 16,-1-1 24-16,-4 3 4 16,1-6-9-16,-3 1-25 15,3-7-22-15,1-3-21 16,-1-1-6-16,3-6-17 15,1 3-5-15,0 0-25 16,0-2-16-16,4-16-13 16,8-30-11-16,-5 28-22 15,0-1-5-15,3 3-4 16,1 2 8-16,0 5 33 16,3 6 17-16,-2 5 23 15,-1 1 5-15,0 6 7 16,-1 2 3-16,0 4 16 15,1 1 13-15,1 3 42 16,-2 0 10-16,6 1 11 16,-6 1-6-16,1-2-37 15,5 4-10-15,-5-6-25 0,-2-3-7 16,1-1-13-16,-5-2-59 16,1-8-136-16,1-2-142 15,-8-7 198-15</inkml:trace>
  <inkml:trace contextRef="#ctx0" brushRef="#br0" timeOffset="178649.31">20168 15911 899 0,'2'-8'408'0,"4"5"-153"15,2 2-90-15,-2 2-69 16,2 4-23-16,3 5-35 15,0 2-64-15,5 6 22 16</inkml:trace>
  <inkml:trace contextRef="#ctx0" brushRef="#br0" timeOffset="178914.4">20455 16030 1230 0,'-1'16'497'0,"6"2"-283"16,-3 6-131-1,1 6-5-15,1 5-33 0,-2 3-23 16,8 5-15-16,0-1-1 16,3-4-2-16,-3-2-1 0,-1-10-1 15,1-4 0-15,-7-9-33 16,1-3-43-16,-7-12-221 15,1-9 194-15</inkml:trace>
  <inkml:trace contextRef="#ctx0" brushRef="#br0" timeOffset="179130.2">20459 16035 966 0,'6'1'460'16,"14"3"-180"-16,-1 4-116 15,1-1-22-15,4 3-28 16,-7 2-14-16,-3 2-18 16,-3 1-8-16,-5 3-20 15,-5-2-6-15,-6 1-6 16,-4 0-3-16,-5-7-11 16,-2 1-8-16,4-5-59 0,-2 0-36 15,7-1-99-15,-2-6-76 16,10-7 161-16</inkml:trace>
  <inkml:trace contextRef="#ctx0" brushRef="#br0" timeOffset="179365.83">20724 15896 918 0,'9'-8'431'0,"-5"18"-92"0,-4 12-68 0,-5 9-85 16,0 9-13-16,1 3-101 15,4 0-32-15,5-1-24 16,2-5-7-16,7-8-9 16,-1-9-45-16,4-7-135 15,-3-6 16-15,0-7 68 16</inkml:trace>
  <inkml:trace contextRef="#ctx0" brushRef="#br0" timeOffset="179626.92">20839 16187 872 0,'44'22'414'0,"-39"-17"-125"0,0-5-74 15,7-3-93-15,1 3-22 16,3-15-64-16,-1 3-15 16,-3-3-6-16,-2-8 0 15,-6 9 26-15,-8-4 14 16,-5 1 24-16,0 4 12 0,-5 2-8 15,5 4-7-15,3 7-17 16,1 0-12-16,2 12-23 16,1 4-10-16,-4 9-12 15,2 6-2-15,5-3-6 16,4 1-1-16,1-10-5 16,1-2-45-16,11-3-130 15,4-2-82-15,18-11 148 16</inkml:trace>
  <inkml:trace contextRef="#ctx0" brushRef="#br0" timeOffset="179908.09">21288 16066 1552 0,'-10'-1'169'16,"5"1"-34"-16,-8 0 181 15,-1 0-54-15,4 8-61 16,0 3-48-16,2 3-87 15,4 5-23-15,4-2-25 0,2 1-4 16,8-3-10-16,1 4-1 16,3-7 1-16,3 1 1 15,-3-3 1-15,-2-4 1 16,-6 4 3-16,-1-3 3 16,-9 2 11-16,-3-5 2 0,-6-4 1 15,-4 2-3-15,-1-5-46 16,-2 3-50-16,2-5-122 15,0-1-63-15,6 5 149 16</inkml:trace>
  <inkml:trace contextRef="#ctx0" brushRef="#br0" timeOffset="180322.81">22065 15904 963 0,'-11'-13'418'0,"10"20"-191"15,-2 9-18-15,0 18-86 16,1 9-1-16,1 8-53 15,-1 0-33-15,7-6-29 16,4-8-6-16,4-11-35 16,3-8-38-16,2-11-108 15,1-1-87-15,-3-17 164 16</inkml:trace>
  <inkml:trace contextRef="#ctx0" brushRef="#br0" timeOffset="180735.69">21935 16046 663 0,'2'1'315'0,"3"2"-74"16,9-2-54-16,14 2-55 16,-3-2-2-16,13 1-46 0,-2-1-16 15,-4 0-20 1,0 1-7-16,-8 1-18 0,-4 3-7 15,-7 6 1-15,-5 3 9 0,-3 5 13 16,-1 1 3-16,1-4-7 16,-1-4-9-16,4-4-13 15,3-4-3-15,3-3-1 16,1-1-1-16,5-5 0 16,-2-4-1-1,-8-7 1-15,0 1 0 0,-10-2 11 16,-3-1 7-16,-3 2 27 15,-7-3 7-15,-6 1 1 16,-7 2-6-16,2 3-32 16,2 2-13-16,10 6-53 15,5 4-44-15,3 8-144 16,4 4-20-16,7 1 143 16</inkml:trace>
  <inkml:trace contextRef="#ctx0" brushRef="#br0" timeOffset="181568.64">23095 16188 894 0,'0'15'347'0,"4"-14"-191"16,7 3-45-16,5-10-1 15,1-3-10-15,6-7-47 16,1-9-9-16,-2-3-6 16,-5-2 6-16,-10 1 12 15,-6 3 4-15,-6 5 7 16,-4 5-2-16,-7 7-11 16,1 4-8-16,-2 3-12 15,-1 2-7-15,4 8-12 16,0 3-5-16,5 9-10 15,5 4-3-15,6 4-3 0,5 4 0 16,8-2 0-16,5-5 1 16,6-2-1-16,3-3-4 15,6-12-59-15,8 7-27 16,4-12-61-16,-1-4-24 0,3-1 6 16,-4-7 7-1,-5-3 61-15,2 0 30 0,-13-6 59 16,-7-3 56-16,-11 2 90 15,-7-1 36-15,-6 4 56 16,-5-1-20-16,-8 4-44 16,-2 0-19-16,-4 5-40 15,0 2-12-15,2 6-27 16,4 1-15-16,1 7-18 16,4 3-6-16,2 8-10 15,2 1-4-15,6 2-1 16,1 1-2-16,4-6-1 15,3 0-1-15,0-8 0 16,1-3 0-16,1-2 3 16,-1-3 0-16,-1-2 2 15,0-1 0-15,1-2 1 16,0-4 1-16,-1 4 2 16,-5-4 0-16,-2 3-1 0,-1 3 0 15,0 2-5-15,0 0-3 16,0 0-8-16,0 0-20 15,0 0-100-15,3 8-59 16,4-7-162-16,15 10 201 16</inkml:trace>
  <inkml:trace contextRef="#ctx0" brushRef="#br0" timeOffset="181808.07">23810 16114 942 0,'-2'-9'469'0,"1"-1"-123"15,-8 1-64-15,-6 3-75 16,1 2-37-16,-4 5-83 16,6 7-23-16,1 6-34 15,3 4-12-15,5 7-8 16,3-1-3-16,11-9-5 31,-6-7-2-31,2 1-6 0,21 19-2 0,13-10-31 16,4-4-31-16,-11-19-77 15,1-5-63-15,10-11-371 16,2-9 387-16</inkml:trace>
  <inkml:trace contextRef="#ctx0" brushRef="#br0" timeOffset="182131.2">24196 15909 1075 0,'-7'-1'493'0,"-2"4"-219"0,2 7-67 16,-1 8-74-16,1 8-30 15,1 11-36-15,1-1-8 16,4 1-16-16,1-3-6 0,2-5-9 16,2-6-5-16,1-11-9 15,-2-1-2-15,1-9-2 16,-2-1 2-16,-4-2-3 16,0 0-1-16,1 0-5 15,0-1-3-15,1-11 0 16,1-1-1-16,10-27 1 15,-5 28 1-15,4 5 3 16,1-1-1-16,1 8 3 16,-2 1 4-16,-2 9 10 15,1 5 4-15,-5 7 9 16,3 5-2-16,0-5-10 16,0 0-7-16,10-4-91 15,-2-6-69-15,12-1 89 16</inkml:trace>
  <inkml:trace contextRef="#ctx0" brushRef="#br0" timeOffset="182524.28">25127 16000 801 0,'-38'-40'436'0,"34"37"-26"16,1 2-176-16,0 9-109 15,2 8-8-15,0 12-49 16,1 9-23-16,2 7-15 16,1 1-4-16,4-10-9 15,0-2-5-15,3-16-10 16,1-3-16-16,-2-4-82 0,0-10-76 15,-3-9 103-15</inkml:trace>
  <inkml:trace contextRef="#ctx0" brushRef="#br0" timeOffset="182702.06">24957 16042 832 0,'-3'4'390'16,"7"1"-117"-16,0 2-72 0,9 3-27 15,3-3-25-15,12-1-67 16,5-2-18-16,3-3-32 16,-3-1-16-16,0 0-44 15,1-1-66-15,-1-1 63 16</inkml:trace>
  <inkml:trace contextRef="#ctx0" brushRef="#br0" timeOffset="182894.44">25383 16139 1132 0,'0'17'527'15,"-1"0"-226"-15,-4-4-124 0,5 1-25 16,0-5-75-16,-4 1-40 16,8 1-27-16,-2-2-6 15,1 0-53-15,2-3-52 16,-3-4-125-16,0-2-86 15,-3-1 191-15</inkml:trace>
  <inkml:trace contextRef="#ctx0" brushRef="#br0" timeOffset="183040.1">25256 15977 803 0,'6'-6'400'0,"-1"6"-86"15,3 5-90-15,6 2-86 16,-3 1-14-16,10 2-64 15,-5-3-24-15,0 1-70 16,0-1-77-16,2-3 70 16</inkml:trace>
  <inkml:trace contextRef="#ctx0" brushRef="#br0" timeOffset="183293.72">25537 16140 837 0,'-8'7'459'16,"4"-3"-52"-16,2 4-212 15,1 5-42-15,1 5-37 0,4 5-28 16,3 8-37-16,0 4-9 16,3 8-19-16,-2 6-6 15,1-6-9-15,1 4-3 0,1-6-2 16,1-6-2-16,-4-7-64 15,-2-13-62-15,-6-14-200 16,0-8 197-16</inkml:trace>
  <inkml:trace contextRef="#ctx0" brushRef="#br0" timeOffset="183573.44">25528 16164 976 0,'6'-9'439'0,"11"7"-197"15,4 2-48-15,4 1-45 16,3 4-17-16,2 2-10 16,-3-1 0-16,-2 6-18 15,-3-1-10-15,-7-1-30 16,-3 5-14-16,-7-4-12 16,-5 1-1-16,-9 2-3 15,-4-2-2-15,-8-3-10 0,-1-5-8 16,-2-3-27-16,1 1-28 15,-1-2-91-15,2 4-56 16,7-1-99-16,6-1 165 16</inkml:trace>
  <inkml:trace contextRef="#ctx0" brushRef="#br0" timeOffset="190849.06">9630 11080 366 0,'-47'20'219'0,"39"-22"43"15,1-4-74-15,2 6 0 16,-1 1-21-16,-2-1-57 16,-3 3-20-16,1-1-25 15,-4-2-4-15,5 6-9 16,-2 1-7-16,0 1-13 16,4 6-6-16,4 2-7 0,3 6-1 15,-1-3 0-15,1 2 1 16,-4-3-3-16,0-2-2 15,0 1-2 1,4 3 0-16,5-2 0 0,-1 3 1 0,5 3-3 16,-9 0-1-16,0 3-2 15,1 0 0-15,1 3 0 16,2-4 0-16,2 0 0 16,-4-3-2-16,4-1-1 15,3 3-1-15,1-2 1 16,9 6 2-16,-1-4 1 15,0 1 0-15,0 0 0 16,-2-2 0-16,0 5-1 16,5-2 0-16,0 2 0 15,1-1-1-15,2-1 0 16,0-1-2-16,2-2-1 16,-1-1 0-16,4 1 0 15,-4-4 1-15,3 2 1 16,2-2-1-16,-3-3 2 15,-9-4-1 1,-9-6 0-16,0 0-2 0,28 16 0 16,-5 2-2-16,2-1 1 15,-7-7 1-15,-1-1-1 0,4-1 0 16,-3 1 0-16,2-1-1 16,2-3-1-16,0 4 1 15,3-3 0-15,0-2 1 16,1 1 0-16,-7-2 1 0,-4 2 0 15,-2 0 1 1,-7 0 0-16,5 0-1 0,0-3-1 16,0-1 0-16,3 0 0 15,-4-3 1-15,1 0 0 16,0 0 0-16,-2 0 0 16,1 0 0-16,0-2-1 15,-1 0 1-15,0-1-1 16,1 0 0-16,-1-2 2 15,1 1-1-15,-2-2 1 16,-1 1 1-16,1 0-2 16,0 0 1-16,4 2-1 15,-1 1-1-15,5 1-1 16,-1-2 0-16,-2-2 0 16,-1 0 0-16,-6 0 1 15,1 0 0-15,7 0 0 16,2 0-1-16,5-2 0 15,1 0 0-15,-2-4 1 16,1 2-1-16,-1-2 2 0,0 2-1 16,1-1 0-16,-2 3 0 15,3 1 0-15,-2-1 0 16,1 0 0-16,-3-1 1 16,2-1-1-16,-3 1 0 0,-3-2 0 15,5-1 0-15,-1-1 0 16,2 1 1-16,6 2-1 15,-2 0 0-15,-2 1 0 16,-3-3 0-16,2 0 0 16,0-3 1-16,1-2 0 15,0-1 1-15,-1-2 3 16,-2 0 5-16,-2-4 9 16,-2-2 3-16,-7-6 9 15,-4-1-1-15,-1 1 1 16,-7-4 1-16,4 3-5 15,-3-2-3-15,-6 0-3 16,0-1 0-16,-8-1 6 16,3 2 5-16,-4-3 6 15,-5 1 3-15,-3-1-6 16,-10-5-4-16,-12-1-10 16,1-5-4-16,-11 4-6 15,1 1-2-15,-5-3-3 0,1 3 0 16,-3-9-1-16,-1-1-1 15,-6 3 0-15,-8-1-1 16,-7 7 1-16,-6 4 1 16,5 5 0-16,5-1 0 15,7 3-3-15,-3-1 0 0,-3 3-1 16,-3 1 0-16,-8 1-1 16,11 2-1-16,10 2-1 15,-1 3-1-15,4 4 2 16,-5 5 0-16,3 0 1 15,0 1 0-15,5 4-1 16,2-1 0-16,2-1 0 16,8 3 0-16,9-3 1 15,4 2-1-15,3 2-1 16,-3 0 0-16,-4 1-2 16,-2 1 0-16,4 3 0 15,1-2 0-15,6 2 2 16,3 0-1-16,0-3 2 15,3 3-1-15,1-3-1 16,1-1 1-16,3 0-3 16,0-2-2-16,5 3-3 15,3 0-2-15,5 1-36 0,-1-2-59 16,6-1-106-16,-3 0 127 16</inkml:trace>
  <inkml:trace contextRef="#ctx0" brushRef="#br0" timeOffset="193739.04">11651 11803 244 0,'-1'-1'184'0,"0"0"18"15,0 0 28-15,0 0-24 16,1-1-17-16,0 1-23 0,-2 0-14 16,1 0-29-1,0 0-16-15,0-2-25 0,-2-5-9 16,-1 0-15-16,-3-1-7 15,-30-30-4-15,20 28 2 16,-1 1 1-16,-2 2 0 0,2 0-6 16,2 1-5-16,-3 3-8 15,-2 0-4-15,-5-2-5 16,-7 1-3-16,-4-1-7 16,-5-2-1-16,-8 1-4 15,0-1 2-15,-4 2-1 16,3-1-1-16,2 3 1 15,0-3 0-15,2 0 0 16,2 2 0-16,-3-2-2 16,1 4 0-16,0-1 0 15,0 0 2-15,3-1 1 16,3 1 1-16,3 2 0 16,0-4-1-16,7 0-1 15,5-2-1-15,-2 0 0 16,6 1 0-16,-1 0 0 15,-7-1 0-15,0 4 1 16,-6-3-1-16,-2 2-1 0,1 1 0 16,-2-1-1-16,0 0-1 15,2 0 1-15,0 1 1 16,2-2-3-16,0 2 1 16,-1-2-1-16,-2-1 0 15,-2-4 1-15,-7 0 0 16,-7 1-1-16,-2-1 0 15,1 1-1-15,5-1 0 0,4 2 1 16,3-2-1-16,6 1-2 16,-2 0 0-16,6 3-1 15,2 2 1-15,-4 2 0 16,0 1 0-16,-4 0 0 16,-4 0 1-16,6 0 0 15,4-1-1-15,3-1 0 16,3 1 0-16,2-1 1 15,-1-1-1-15,3 0 1 16,3 2-1-16,-2 0 0 16,1 2 0-16,1 1 0 15,2 2-1-15,3 2 1 16,0 0 0-16,-1 1 0 16,-5-2 0-16,-2 1 1 15,-3-2 0-15,-3 3-1 16,2-1 0-16,-1 3-3 15,1 0 0-15,3 4 0 16,0 0-1-16,4-1 1 0,3 1 0 16,3-2-1-16,2 0 1 15,2 0-3-15,2 1-3 16,3-1-1-16,-1 2-1 16,3 2 1-16,-2 1 1 0,3 2 4 15,1-3 1-15,-2 0 3 16,1 3 0-16,-1 1 1 15,1 0 0-15,0 0-2 16,0-2 0-16,1 0-2 16,0 0 0-16,3 0 0 15,1-2-1-15,0-1 0 16,2 0 0-16,-1 2 2 16,3 2 1-16,0 3 1 15,1 1-1-15,0 1-1 16,1 2-1-16,-2-4-1 15,2-1 1-15,2 0-2 16,-1-4 2-16,4 3-1 16,2-1 1-16,3 1 0 15,0 3-2-15,1 1 1 16,3 0 0-16,4 1-2 16,4-2 1-16,1 1-1 15,-2-2 1-15,0 2 3 0,-2-3 1 16,0-3 1-16,5 3 0 15,5-3-1-15,1 4 1 16,5 2 0-16,-4 0 0 16,8 3 1-16,2-4 0 15,3 1-2-15,-4-2 0 16,-7-4 0-16,-1 2 0 0,-5-4 2 16,1 2 1-16,3-2 1 15,1-1-1-15,-1 0 0 16,2-1-1-16,-4-2 0 15,5 0 0-15,-2 0 1 16,2 0-1-16,-5-2 0 16,-3 2 1-16,-4-3 0 15,0 0-1-15,2 1 2 16,0-2-1-16,2-5 0 16,-1 3 1-16,2-1-2 15,0 2 1-15,2 3-1 16,5-2 0-16,-1 1 0 15,-1 1 2-15,-5-5-2 16,-7-2 2-16,3 1-1 0,-3 1-1 16,4-1 2-1,4 5-2-15,-3-6 1 0,0-3 0 16,-1 5 0 0,1-3 0-16,1 2 0 0,3 2 0 15,2-5 0-15,-1 1 1 16,-5-6-1-16,-1 3 0 15,-5 0-1-15,3 2 1 16,3 1-1-16,0 1 0 0,-2-2 0 16,-2-1 0-16,-1 3 0 15,1-2 1-15,3-1 0 16,-2 3 0-16,2-3-1 16,-4-2 0-16,-1 2 1 15,1 0 0-15,0-3 0 16,-5 0 0-16,2-2 0 15,-8-1-1-15,4 0 1 16,3-1-1-16,0 0 1 16,6 0 0-16,-4-1 0 15,-1-1 0-15,-2-1 0 16,0-1 0-16,3 0 1 16,-1-2 0-16,2 1 0 15,0 0-1-15,0-2-1 16,4 2 0-16,-7-2 0 0,3-1 2 15,-4 1 0 1,-7-2 2-16,0 0 2 0,-6-2 0 16,-9-6 3-16,7 2 3 15,-8-5 9-15,4 1 5 16,-5-2 7-16,-5-3 1 16,-1 6-2-16,-5-3 1 15,-4 6-3-15,-7-2-2 16,-14 2-8-16,-10 1-3 0,-7 3-6 15,1 3-4-15,7 2-6 16,5 4-3-16,5 4-21 16,4 1-21-16,2 3-55 15,4 3-39-15,12 4-101 16,-2 0 281-16,20 10-67 16</inkml:trace>
  <inkml:trace contextRef="#ctx0" brushRef="#br1" timeOffset="204451.42">11926 12043 199 0,'0'0'155'15,"0"0"29"-15,0 0-34 16,0 0-28-16,0 0 2 15,0 0 9-15,0 0 0 16,0 0-17-16,3-1-12 0,-3 0-19 16,0-1-11-16,0 1-17 15,1 0-6-15,0 0-14 16,-1 0-5 0,6-2 4-16,-3 1 4 0,-2 0 16 15,3 0 7-15,3-10 7 16,-4 3-2-16,15-29-11 15,-19 24-10-15,-3-3-12 16,2 0-4-16,-2-2-4 16,1 3 2-16,2 1 7 15,-3-1 4-15,0 0 5 16,-3-1 3-16,-5 0-7 16,1 0-4-16,-3 1-8 15,-2-4-6-15,2 4-7 16,-3 0-2-16,1 1-4 15,4 5 1-15,-3 2 0 0,2 0 3 16,2 0 5 0,-2 4-1-16,0-5-1 0,-1 2-3 15,-2-2-5-15,2-1-1 16,0-1-1-16,0 1 0 16,1 0-1-16,2-2 1 15,-1 1-2-15,-2-2 2 0,-1 4 0 16,-2 1 2-16,-1 3 0 15,0-1 0-15,2-2-2 16,-3 1-2-16,4-1-1 16,2 1-1-16,0-2-1 15,0 3 1-15,1-1-2 16,0 0 1-16,0 0 0 16,1-3 0-16,1 4 0 15,-4-2 0-15,3 4-1 16,-3-2 0-16,0 1 1 15,1-2-1-15,-3 0 1 16,1 0-1-16,-1 0 1 16,-2 1-1-16,3 1 1 15,-2 1-1-15,2-2 0 16,-1 0-1-16,4-3 2 16,-2 0-1-16,-2 1 1 0,2-1 1 15,-2-1-2-15,1 0 2 16,0 1-2-16,1 2 0 15,-3-3 0-15,1 1 0 16,-1 0 0-16,-4-1 0 16,2 3 1-16,-1-3 0 15,3 1 0-15,3-3 0 0,2 0-1 16,-5 3 0 0,1-2 0-16,3 3-1 0,-7 1 1 15,7-1 1-15,-9 2-1 16,-1 3 0-16,2-8 0 15,-3 3 0-15,5-1 0 16,-1-3 0-16,1 3 0 16,4-2-1-16,-2-1 1 15,1 4-1-15,-2 1 0 16,-1-1 0-16,0 5 0 16,-2-4 0-16,1 3 0 15,2 1 0-15,-1-5 1 16,2 3 0-16,2-4-1 15,2 1 0-15,-2 3 0 16,0-3 1-16,-2 2-1 16,-4 0 1-16,5 2-1 15,-5 0 1-15,0 2 0 16,-3-2 0-16,-2-1 0 0,3 2 0 16,-1 0 0-16,3 0-1 15,1 0 0-15,0 0 0 16,0 3 0-16,-2-1 0 15,2 0 0-15,-2-2 1 16,-1 0-1-16,4 1 0 16,-3 0 0-16,-2 1 0 0,3 1 0 15,-1 0 0-15,3 0 0 16,8 1 0-16,-2 1 0 16,-1 0-1-16,3 1 1 15,-9-1 0-15,3-1 0 16,3 0 0-16,-7 0 0 15,4 1 0-15,-1 2 0 16,-4-2 0-16,8 1-1 16,-4-1 0-16,6-1-1 15,2 3-1-15,0-1 0 16,2 1 1-16,-1 2 0 16,0-2 1-16,3-2 1 15,-1 2 0-15,-1 0 0 16,0-1 0-16,-1 4-1 15,0-1-2-15,0 0-2 16,2 2 0-16,-1-2 1 0,-1 3 2 16,2 0 2-16,-2 1 0 15,0-1 1-15,-1-4 0 16,-3-1 0-16,1 3-1 16,1 0-1-16,0 4-1 15,-3 1-1-15,7-2-2 0,-7 1 1 16,3 2 0-16,7-2 0 15,-6 0 1-15,7 1 0 16,-1-2 0-16,1-2 0 16,0 1 1-16,2-2-2 15,0 3 0-15,-1 4 0 16,1 2 0-16,1 2 0 16,0 1 0-16,4 3 1 15,-2-1 1-15,2-1 1 16,-4 1 1-16,0-2 0 15,0 0 0-15,-3 0 1 16,3-4-1-16,1 2 0 16,-1-2 0-16,1 2 0 15,1-1 0-15,4 3-2 16,-1-4-1-16,-3-2 0 16,3-1-1-16,-1-2 2 15,3 3 0-15,4-1 1 16,-2 3 0-16,-1-4 1 0,0 1 0 15,0-2 0-15,-1-1 1 16,2 2 0-16,0 2-1 16,-4-1 1-16,2 1-1 15,-1-1 0-15,3 0-1 16,0 1 0-16,1-3 0 16,0 4 1-16,1-2 0 0,0 0 0 15,-2 1 1-15,2-3-1 16,1 0-1-16,2-1-1 15,1 0 0-15,1 2 2 16,0 0 0-16,-1 1 0 16,1 1 0-16,0 0 0 15,2 0 0-15,-2 0 0 16,-2-1-1-16,3-3 1 16,0 3 0-16,-1-4 0 15,1 2 0-15,-2 0 0 16,-4-4 0-16,1 3 0 15,-5-4 0-15,5 2 0 16,-3 1 0-16,3-2 0 16,5 1 0-16,-5-3 0 15,3 3 0-15,1-2 0 16,-1 3-2-16,-2-2 1 16,3-3-2-16,-1 3 0 0,2 1 0 15,3 1 1-15,0-4-1 16,0 3 2-16,0-1-1 15,-1 0 1-15,2 4 0 16,0-3 1-16,4 2-1 16,-1-1 1-16,1-2-1 0,-4-1 1 15,-1-2 0 1,2 1 1-16,-10 1 1 0,3 1-1 16,-3 1 2-16,-6-1-2 15,5 1 1-15,-1-2-2 16,-3 0 0-16,-1 0 1 15,5 2-1-15,-5-2 0 16,5 1 0-16,-4-3 0 16,0 0 1-16,2-1-1 15,-5 1 0-15,5 0 0 16,-1-1 0-16,1 0 0 16,3-1 0-16,0 1-1 15,0-1 1-15,3 1 0 16,-2 1 0-16,-2 0 1 15,2 1-1-15,-3 0 1 16,0-1 0-16,-1 0-1 16,2 0-1-16,1-1 0 15,1-1 0-15,0 1 0 0,-1 0 1 16,-1 1 0-16,3 0 0 16,-1-1 1-16,0-1-1 15,5 1 0-15,-3 2 0 16,0-3 0-16,5 1-1 15,-5-2 0-15,3 0 1 0,-4 2 0 16,-4-1 0-16,0 1 0 16,-5 1 0-16,2-1 0 15,3 1 0-15,-6 2 0 16,5-3 0-16,0-1 0 16,-1-1 0-16,7 0 0 15,0 0 0-15,-2 0 0 16,0 0 0-16,0 0 0 15,1 0 0-15,1 1 0 16,-2-1 0-16,0 3 1 16,0-2-1-16,0 0 0 15,2 0 0-15,1-1 0 16,-3 0 0-16,1 0 0 16,2 0 0-16,-2 2 0 15,1-1 0-15,3-1-1 16,-3 0 1-16,3 1 0 15,-1-1-1-15,0 1 1 16,-2-1 0-16,2 0 0 0,0 0 0 16,-4 0 1-16,4 0-1 15,-6 1 0-15,-1-1 0 16,2 0 0-16,-2-1 0 16,-1-1 1-16,1 1-1 15,2-2 0-15,-6-1 1 0,8-1 0 16,1-2 0-16,-1-1 0 15,7 2-1-15,-3-1 0 16,0 2 0-16,3-1 0 16,-3 2 0-16,0-1 0 15,1 0 0-15,-2-1 1 16,-1 1-1-16,3-3 2 16,-2 1 0-16,-2-2-1 15,-1-1-1-15,4 2 1 16,0 0 0-16,4-3 1 15,5 0 6-15,-4-5 5 16,0 1 1-16,-6 0 2 16,-2 1-5-16,2 3-5 15,-6 4-1-15,0 0-2 16,1 3-1-16,-5-3 0 0,3 0 1 16,3-1 0-16,-5 0 1 15,4 3 2-15,-2 2 0 16,-1-1 1-16,-7 2 1 15,-1 2 3-15,-1-1-1 16,-1 0 3-16,1 0 0 16,-1 0-76-16,0 0-55 15,-1 0-127-15,1 0-91 0,1 0 214 16</inkml:trace>
  <inkml:trace contextRef="#ctx0" brushRef="#br1" timeOffset="208629.11">11922 11871 605 0,'0'0'348'16,"0"0"-98"-16,0 0-45 16,0 0-21-16,0 0-62 15,-1-1-20-15,0 0-18 16,0 0-3-16,0-1-6 16,1 1-3-16,0 0-10 15,0 0-6-15,0-2-16 16,-1-4-7-16,-1 1-13 15,0 0-5-15,-2 0-4 0,1 0-2 16,0 1 2 0,-2-1 4-16,3 1 5 0,-4-1 2 15,-3 1-2-15,-4-2-2 16,-28-24-6-16,23 27-2 16,2 1-4-16,5 1-1 0,1 0-1 15,2-3 0 1,0 3-1-16,1-1 1 0,-1 1-1 15,0-1 1-15,-1 0 2 16,-1 3 1-16,2-2 2 16,-1 2 1-16,1 0-2 15,2 2-1-15,0-2-1 16,1-1 1-16,-1 0 5 16,-1-2 2-16,0-1 6 15,-3 1 0-15,-1 2-1 16,-1-2-3-16,-1 0-5 15,2 3-1-15,-1 0-3 16,-2-1-2-16,2 0-1 16,-5-3 0-16,4 2 0 15,1-3 0-15,0 3 1 16,1-2-1-16,-1 3 0 16,3 1 0-16,-4-1-1 15,-1 1 0-15,4 0-1 16,-7-2 0-16,0-2 0 0,5 3 0 15,-8-2 0-15,4 0 0 16,-1 3-1-16,-3-4 1 16,-1 2-1-16,0-2 1 0,-1 0-1 15,1 3 0 1,2 0 1-16,0 2 0 0,1-2 1 16,-2 0-1-16,0-2 0 15,-1-5 0-15,2 7-2 16,-1-3 0-16,1-2 1 15,2 5 0-15,1-3 0 16,1 0 0-16,4 2 0 16,4 1-1-1,-1 0 1-15,-7-2-1 0,0-3 1 16,1 4 0-16,1-1-1 16,5 3 1-16,-7-2-1 15,0-2 1-15,-5 3-1 16,-1-1 1-16,2 2 1 15,-1-2-1-15,2 0 2 16,-2 0-1-16,1-2 1 16,-2 3 0-16,1-2 3 15,1-1 1-15,-2 2 2 0,0-1-1 16,-1 2-1-16,-3-2-1 16,3 1-2-16,-1 0 0 15,2 0-2-15,5 0 0 16,-1-1-1-16,-2-3 0 15,3 3 1-15,-1-2 0 16,-7-1 1-16,7 5-1 16,-11-6 1-16,-3 3-1 15,4-1 0-15,-4-2 0 0,3-1-1 16,1 2 1-16,-1-1-1 16,2 0 2-16,1 2-1 15,0-4 0-15,0 2-1 16,1 0 0-16,1-1-1 15,1 3 0-15,0 2 1 16,4-2-1-16,1 1 1 16,1 1 1-16,4-2-1 15,-9 0 0-15,0-1-1 16,0 1 1-16,-6-1-1 16,4-1 0-16,-2 0 0 15,-2 0-1-15,5 3 1 16,-1 1 1-16,-4-2 0 15,1 3 1-15,-1-1-1 16,-2-1-1-16,4-2 0 16,0 1 0-16,0-3 0 15,2 2 1-15,5 0-1 0,-1 1 0 16,5 1 0-16,-1 1 0 16,-3 1 0-16,2 2 0 15,-5 0 0-15,4-1 0 16,-1-1 0-16,-3-2 1 15,5 2-1-15,-5-2 1 0,-2 0-1 16,4 2 1-16,0 0-1 16,0-1 0-16,3 0 0 15,-2 0-1-15,3-2 1 16,-2 1 1-16,-2 0-1 16,-1-3 0-16,-4 5 0 15,2 1 0-15,0 0 0 16,0 1 0-16,5 2-1 15,-1-1 1-15,0-1 0 16,1 1 0-16,1-1 0 16,-1 0 0-16,5 3-1 15,1-1 0-15,-3 0-2 16,4 2 0-16,-2 1-1 16,-3-1 0-16,2 5 0 15,-3 0 1-15,0 0 1 16,1 2 1-16,2-4 1 0,-1 0 0 15,2-2 1-15,-1-1-1 16,2 2-1-16,-1-1-1 16,2 3-4-16,2 0-2 15,0 3-1-15,2 1 0 16,1 3 2-16,1 0 1 16,0 1 5-16,-1-2-1 0,2-2 2 15,-2-1 1-15,2 0-1 16,-2 0 0-16,1 1 0 15,1 3 0-15,-2-2-1 16,4 0-1-16,-1 2 1 16,0-4-1-16,1 1 1 15,-1 2 0-15,1-2 0 16,1-1 0-16,0 4 0 16,-1-4 0-16,1 1 1 15,0 4-1-15,0-3 0 16,0 1 1-16,-2-1-1 15,2 1 0-15,2-3-1 16,-1 0-1-16,3 0-3 16,1-2 1-16,1 0-1 15,2-1 0-15,-1 3 3 16,0-1 0-16,0 2 1 16,1-1 1-16,1 1 1 15,0 1 0-15,2 2-1 0,0 0 1 16,1-2-2-16,0-1-2 15,1 1 0-15,-2-2 0 16,2 1 1-16,3 1 1 16,3-2 1-16,-4-1 0 15,3 4-1-15,-2-4-1 0,3 1 1 16,2 0-1 0,-3 0 1-16,0-1 1 0,-5 1-1 15,4-1-1-15,2-4 1 16,-5 1 1-16,6-2 1 15,-1 3-1-15,0 1 1 16,4-2 1-16,0 6-1 16,-2-4 1-16,1 1-1 15,-1 1 0-15,-2-4 0 16,1-2 0-16,1 1 0 16,1-1 0-16,1 3 0 15,-1-2 0-15,0 2 0 16,0 0 0-16,-1 0 0 15,1 0 0-15,-1 0-1 16,-1-1 1-16,-4 1 0 16,2 1-1-16,-3 0 1 15,2-2-1-15,1 0 1 0,-1-2-1 16,0 0 1-16,-2 0 1 16,1 0 0-16,-1 1 0 15,2 2 0-15,-2 0 0 16,1-2-1-16,0 1 0 0,0 0 0 15,-1-1 0 1,2-2 0-16,-2 2-1 0,-1-2 1 16,2 1 1-16,-2 3-1 15,0-1 0-15,4-2 0 16,-2 3 0-16,4-4 0 16,0-2-1-16,-4 2 0 15,3-2 1-15,-3 3 0 16,0 1 0-16,-5-3 1 15,1 3-1-15,-2-2 1 16,-3-1-1-16,5 5 0 16,-4-5 0-16,-1 1 1 15,1-1-1-15,3-3 1 16,-4 0-1-16,0 1 1 16,5-1-1-16,-3 3 0 15,6 0 0-15,1 2 0 16,-4-2 0-16,-2 0 1 0,-1 2-1 15,2-3 1 1,0 3 0-16,0 2-1 0,1-6 1 16,0 4-1-16,0-1 0 15,0-6 0-15,-1 2 0 16,0 0 0-16,1 0 0 16,0 5-1-16,1-2 1 15,2 1 0-15,-2-2-1 16,1-3 1-16,6 3-1 15,-1-2 1-15,6 0-1 0,-2 0 1 16,-6-3 0-16,-1 2 0 16,0 1 1-16,-4 0-1 15,2 0 0-15,-4 1 0 16,-2-3 0-16,6 2 0 16,0-3-1-16,2 0 1 15,3 3 0-15,-6-1 0 16,0-2 0-16,3 3 1 15,-1-1-1-15,1-2 0 16,1 3 0-16,-2-2 1 16,3 0-1-16,-2 0 0 15,1 1-1-15,1-3 1 16,-1-2 0-16,1 3 0 16,2-2 1-16,0 0-1 15,-1 5 1-15,1-6-1 0,1 3 0 16,0 1 0-16,-1-1 0 15,0 1 0-15,2 2 0 16,-6-3 0-16,-2-2 0 16,-1 1 0-16,-3-2 0 15,2 4 0-15,0-2 0 16,1 0 0-16,-1 1 0 16,-1-2 0-16,5 3 0 0,-3 0 0 15,2 0 1-15,0-3 0 16,-2-1-1-16,0-2 0 15,4 2 1-15,-3-1-1 16,2 3 0-16,0-1 0 16,-3 0 0-16,0 3 0 15,0-4 0-15,2 5 0 16,3-1 0-16,-2-1 0 16,4 0-1-16,0-2 0 15,-1 0 0-15,0 0 1 16,2 1 0-16,0 1 0 15,-3 0 0-15,1 0 0 16,-7-3 1-16,-3 1 0 16,1-3 0-16,2 1 0 15,3-1 0-15,1-1-1 16,2 3 0-16,-6 0 1 0,1 3-1 16,-1-2 1-16,-1 0 0 15,1-2-1-15,0 0 1 16,0-1 1-16,0 0-1 15,-1 0 0-15,-1-1 0 16,-1-2-1-16,1-1 1 0,0 4 0 16,0-2-1-1,1 4 0-15,1 0 0 0,-2 0-1 16,0 1 1-16,0 1-1 16,-1 0 1-16,1-3-1 15,-1 4 1-15,1-1 0 16,2 0 0-16,0 3 1 15,0-6-1-15,3 1 1 16,-3 0-1-16,-1-1 0 16,-3 1 0-16,3 4-1 15,4-1 0-15,-4-1 1 16,2 2 0-16,-7 2 1 16,-4-4 1-16,4 2-1 15,1-2 0-15,-4-1 1 16,3-2 1-16,-2 2 0 15,-3-1-1-15,1 1 0 0,2 3-1 16,0-6 0-16,-2 3-1 16,2 0 0-16,2-2 0 15,-2 4 0-15,0-2-1 16,0-3 1-16,1 3 0 16,1-1 2-16,-2 2 0 15,0-2 13-15,-4 1 4 16,2-3 5-16,3 4 0 0,-5 1-11 15,-1-2-2-15,-1 3-6 16,1 1-1-16,0 0-2 16,1 0 0-16,0 0-1 15,0 0-1-15,0 0 0 16,-2-1 0-16,2 2 0 16,0-1 1-16,0 0-10 15,0 0-55-15,0 0-129 16,0 0 126-16</inkml:trace>
  <inkml:trace contextRef="#ctx0" brushRef="#br1" timeOffset="212773.57">11734 11785 353 0,'0'-1'176'0,"0"0"-52"0,0 0-33 15,0 0-31-15,0 0-4 0,0 0 0 16,0 0 11-16,0 1 15 15,0 0 5 1,0 0 11-16,0 0-8 0,0 0-13 16,0 0-12-16,0 0-26 15,0 0-11-15,0 0-15 16,0 0-4-16,0 0-13 16,0 0-5-16,0 0-1 15,0-1 0-15,0 0 10 16,0-1 2-16,-1 1 3 15,0 0-1-15,0 0 0 16,0-1 1-16,-5-8 0 16,1 0 2-16,-15-30 15 15,16 26 11-15,-1-2 22 16,0 0 8-16,-3 3 6 16,2-4 0-16,-6 5-9 15,1-4-4-15,-2-2-9 16,-2 4-5-16,1-4-3 0,-2 3-1 15,0-5 1-15,-2 2 0 16,-3-3-1-16,-3-1-3 16,2-1-3-16,5 0-2 15,3-3-3-15,5 0 1 16,-5 4-3-16,-4-1 0 0,-5 3-4 16,-4 2 0-16,1-1-2 15,2 0-2-15,0 2-3 16,0-1 0-16,0 3-2 15,0-1 0-15,2-1 0 16,0-2-1-16,2 4-3 16,3-1 0-16,1 6-2 15,0 0-2-15,-2-3-1 16,0 3-1-16,-2-4 0 16,0-2 0-16,5 4 0 15,1-1 0-15,2 1 0 16,3 1 0-16,-1-2 0 15,0-2-1-15,4 0 1 16,-9-1-1-16,4 1 0 16,-7 2 0-16,-5-4 0 15,2 2 0-15,-5-3 0 16,6 0 0-16,-3-1 0 16,2 0 1-16,0 1-1 0,1-1 0 15,-2 2 0-15,1-1 0 16,-3 0 0-16,0-2 1 15,0-2-1-15,-1 1 0 16,-2-4-1-16,2 4 0 0,4 0 1 16,-3-3 0-16,3 7 0 15,-1-5 0-15,-7 0 0 16,-1 1-1-16,-4-3 0 16,-1 1 1-16,3-2-1 15,1 1 1-15,2 3-1 16,1 0 1-16,1 5 0 15,-1 0-1-15,3 2 0 16,-1 0-1-16,3 1 1 16,0 1-1-16,-1 1 1 15,11 2 0-15,-5-6 0 16,3 3 0-16,3 1-1 16,-2 2 0-1,8 5 1-15,0 0-1 0,-13 0-1 16,-2-4 2-16,-1 1 0 15,6 2-1-15,-2-2 1 16,4 1 0-16,-4 0 0 16,5-1 0-16,-1 0 0 15,0 0-2-15,4 2 0 0,0 2-1 16,1 1 0-16,-1 1-1 16,-1 1 0-16,3 0 0 15,0 1 1-15,1 0 1 16,3 0 2-16,-2-1-1 0,0 0 1 15,-1 0 1-15,0 0 0 16,-1 0-1-16,-1 0 0 16,1 0-2-16,0 0-3 15,1 2 1-15,2 2-1 16,-1-1 1-16,1 3-1 16,-2-1 1-16,-2 0 0 15,2 2 1-15,0-2 1 16,1 2 0-16,0-4 0 15,0-2 2-15,1 4 0 16,3-3-1-16,-2-1-1 16,4 2-2-16,-1-3-7 15,0 0-1-15,0 0-2 16,1 0 3-16,1 16 6 16,5 27 2-16,-4-28 3 15,1-1 0-15,-3-3 1 16,-1-6-1-16,1 5 1 15,0 0-1-15,0-2 0 0,2 3 0 16,-2-1-2-16,0-1 2 16,5 5-1-16,0 0 1 15,-2 0-1-15,1 0 0 16,0 0 0-16,-3 1 0 16,2 1 1-16,-1-1-1 0,-1 1 1 15,0-2 0-15,3 1 0 16,-1 1 0-16,2 0-1 15,1 0 0-15,-1-1 0 16,1 0-2-16,-1 2 1 16,3 2 1-16,0 0 0 15,-1 0 1-15,1 0 0 16,-2-1 0-16,2-1 0 16,0 2 0-16,-2-4 0 15,2 1 0-15,-1 4 0 16,0-3-1-16,3 2 1 15,0 1-1-15,0-1 1 16,0 1-2-16,0 0 1 16,0-2 0-16,0 0 1 15,1 1 0-15,-1 2 0 16,2 2 0-16,3 1 0 16,-2-2 0-16,-1-3 0 15,-3 3 0-15,0-2 1 0,3 1-1 16,2 2 0-16,5 0 0 15,-7-1 0-15,0-2 0 16,-1 3-1-16,-2-3 1 0,1 0 0 16,0 1 0-16,-6-4 1 15,0 1-1-15,3 1-1 16,-3 1 1-16,9 1-2 16,-4-1 0-16,4-2-1 15,2 0 1-15,-2-1 0 16,3 1 2-16,1 1 0 15,0 2 0-15,-1-4 0 16,1-2 0-16,0 1 0 16,2-1-1-16,0 1 1 15,0 3-1-15,-1-6 1 16,0 2 0-16,2-2-1 16,2 2 0-16,3 2 0 15,2 1-1-15,-3 2 2 16,-2 0-1-16,-5-1 1 15,3 2-1-15,4-4 1 16,-6 1 0-16,5-2 0 16,-5-1 0-16,-4-2 0 15,7 1 0-15,-6 0 1 16,4-2 0-16,0-2 1 0,-4 2-2 16,-1-3 1-16,-2 0 0 15,-2 1 0-15,1-2-1 16,-1-3 1-16,1 1 0 0,-1 0 0 15,-3 1-1 1,2 1 1-16,0-2 0 16,0 3-1-16,-1-4 0 0,0 3 1 15,0-4-1-15,-1-2 0 16,2 5 0-16,-1-2 0 16,3 2 0-16,-4-1 0 15,1-4 0-15,2 3 1 16,-5-2 0-16,5 4 0 15,-4-2 0-15,0-3 0 16,0 2 0-16,-4-7-1 16,8 10 0-16,-5-4 0 15,0-1 0-15,5 5 0 16,-8-7 0-16,9 3 0 16,2 2 0-16,-13-3 0 15,5 0 0-15,-1 1 0 16,-4-3 0-16,0 0-1 0,0 0 0 15,4 3-1-15,5 3 1 16,-5-4 0-16,-3-2 1 16,1 1 0-16,1 0 1 15,4 1 0-15,3 3-1 16,2-3 0-16,25 26 0 16,-30-23-1-16,1-3-1 15,-4-1 0-15,4 0 1 0,7 1 1 16,-6-1 0-16,4 3 1 15,-1-3-1 1,-3-1 1-16,5 3 0 0,1-1-1 16,-2 4 0-16,4 0 1 15,-3-5-1-15,2 3 1 16,1 0 0-16,1-2-1 16,4 3 0-16,1-2 0 15,-1-2 0-15,1 1-1 16,0 0 1-16,-1-1 0 15,-1-1 0-15,-2 0 0 16,-2 0 0-16,1 4 0 16,3 0 0-16,2 2 0 15,-2-3 0-15,0-3 0 16,-2 0 0-16,1-1 0 16,1-1 0-16,2-2 0 15,-3 1 1-15,-2-4 1 16,-1 1 1-16,-3-4 1 0,2 1 0 15,1 3 1-15,1-4-1 16,-1 3-2-16,3 0 0 16,-6 0 0-16,1-1-1 15,2 1 3-15,-1-4 7 0,0 2 11 16,0-1 4-16,-7-4 7 16,-2-3-3-16,-1-8-3 15,0-2-1-15,4-5 0 16,1-3-3-16,-1 0-4 15,0 2-3-15,-2 4-5 16,-7 3-1-16,1 7 1 16,-2 2 1-16,-4 4 1 15,4 2-1-15,-8 1-2 16,-1-3-1-16,-1 1-6 16,-2-3-3-16,7 2-9 15,-5 5-14-15,6 1-43 16,-3 6-51-16,0 4 11 15,-4 4 47-15</inkml:trace>
  <inkml:trace contextRef="#ctx0" brushRef="#br1" timeOffset="-212353.12">11734 11552 577 0,'0'45'306'0,"-2"-44"-59"0,1-2-1 16,-2-1-32-16,1 1-29 15,1 0-53-15,0 0-17 16,0 0-32-16,-2-2-14 16,-6-3-23-16,-2-7-11 15,-28-28-14-15,28 26-1 16,-3-2 1-16,-1-1 0 0,-1-4 0 16,-3-2-1-16,5-1 1 15,-1-1 2-15,-2 2 4 16,1 1 1-16,-3 1 1 15,0 3-4-15,4 0-4 16,2 2-1-16,-3-5-4 16,-4-1-1-16,-4-4-4 15,-7 2-2-15,0-1-1 16,2-3 0-16,-5 1-1 16,4-4-1-16,8 10-1 31,11 11 0-31,0 2-1 0,-34-35 0 0,7 2-2 15,-4-1 0-15,19 15 0 16,0-4 1-16,-1 0 3 16,3 2 2-16,2-1 2 15,2 5 2-15,-7-1 2 16,1-2 0-16,-2 4-1 16,-5-4-1-16,4 2-4 15,-5 0 0-15,-2-8-4 0,3 1-1 16,-2-2-1-16,0 2-1 15,-1 1 1-15,3-1-1 16,2 5 1-16,3 4-1 0,3 1 1 16,2-2-1-16,5 2 0 15,-7-3 0-15,5 1 1 16,-10 3 0-16,-8-2 0 16,3-1 0-16,-8-2-1 15,7 1-1-15,0-2 0 16,1 1 1-16,2-2-1 15,2 1 1-15,2-1-1 16,0 3 0-16,1 1 0 16,-6 4 0-16,5 2 1 15,5 1-1-15,5 3 1 16,4-4-1-16,-5 7 0 16,-4-5 0-16,-5 1-1 15,2 0 0-15,-5-4-1 16,-2 2 1-16,0 1 0 15,-2-1 0-15,4 3 1 16,1-1-1-16,2 2 0 16,0 2-1-16,4 1 0 15,-1 2 1-15,3 0 0 0,4 0-1 16,3 0 0-16,-4 0 1 16,4 3-2-16,-2 1 0 15,1-1-1-15,2 3 1 16,-3-2 0-16,2 0 1 0,-5 0 1 15,4 0 0-15,2 4-1 16,-4-2 0-16,1 1 0 16,-7-2-1-16,3 3-1 15,2 0 0-15,1 2-1 16,3 0 0-16,-1 0 1 16,1 3 2-16,1-3-2 15,-1 6 0-15,1-3 0 16,-4-2 0-16,2 0 3 15,0 1 0-15,-3-1 1 16,4 0 0-16,-1-1 0 16,-1-1 0-16,3 1-1 15,-2 0-1-15,5 2-3 16,3 2-1-16,0-3-3 16,0 1 0-16,-2 1-1 15,5 2 0-15,1-2 2 16,1-1 2-16,0-2 3 15,0 0 2-15,0 0 1 16,-1 0 0-16,1 0 0 0,0 0 0 16,0 2-2-16,-1 4 0 15,0 0-1-15,0 0 0 16,-2 0 2-16,1-1 1 16,-1-1 0-16,-1 2 1 0,2-2-1 15,0 1 0-15,1 0-1 16,-2 1-2-16,0 2-1 15,-1 1-1-15,-1 1 2 16,-20 27-1-16,26-27 0 16,-1 0 1-16,-2-1 1 15,3-1 0-15,0 0 0 16,3-2-2-16,1 0-1 16,-4 1 1-16,1 3 0 15,-1 1 2-15,1 3 2 16,5 3 0-16,-5-3 0 15,1-3-2-15,0 1-2 16,0-5-1-16,6 4-2 16,4 1-1-16,-1 0 3 15,2-4 0-15,-2 1 3 16,1 4 0-16,0-3 2 16,-1 6 0-16,2-1 0 15,-2-2 0-15,1-1 0 0,-1 2 0 16,0-4-1-16,0-2 1 15,0 2-1-15,0-4 0 16,-1 1 1-16,2 0-1 16,-2 2 1-16,2 1 0 0,0 2-1 15,2-2 0-15,1 0 0 16,2-1 0-16,-1-1 1 16,1 2 0-16,-3-2 1 15,1 1 0-15,-3-1 0 16,-1 0 0-16,4 3-1 15,-4-1 0-15,1 2 0 16,5 0 0-16,-5-1 0 16,1 1 1-16,-3-2-1 15,-5 1 0-15,3-2 0 16,2-1-1-16,4 1 0 16,4 0 0-16,-1 3 1 15,-3-5 0-15,1 4 0 16,0 3 0-16,-2-5 1 15,2 5 0-15,2-2-1 16,-1-3 0-16,4 5 0 16,-2-5-1-16,1 1 0 15,2-2 0-15,-1 0 0 0,1 3 0 16,0 0 1 0,0 1-1-16,2 3 1 0,2 0 1 15,-2-1 0 1,-1 2-1-16,-2-2 1 0,-6-1 0 15,3 0-1-15,-11-2 1 0,5 1 0 16,-3-1-1-16,-5-1 1 16,8 2-1-16,-5 0 1 15,9 0-1-15,-3 2 1 16,-3-1-1-16,2-3 0 16,-5 3 0-16,3-1 1 15,3 1-1-15,-1-1 0 16,2 2 1-16,-1 0-1 15,2-1 0-15,-3-2 0 16,-2-2 0-16,2 3 0 16,1 1 0-16,0 1 0 15,3 3 0-15,0-6-1 16,-1 0 1-16,-4 1 0 16,0-1 1-16,-4 1 0 15,2 0 0-15,1 1 0 16,-3-1 0-16,2-1 0 15,-2 0 0-15,0-3-1 16,0 3 0-16,2-2 0 0,-2 2 1 16,1 3-1-16,2 0 1 15,-1-1-1-15,2 1 0 16,-3-1 0-16,1-2 0 16,0 2 0-16,0 0 0 15,1 0-1-15,1 1 0 0,5 0 1 16,-5 0-1-16,5-1 1 15,-3 3 0-15,-6-4 0 16,6 3 0-16,-7 0 1 16,2-1-1-16,1-1 1 15,0-1-1-15,0-2 0 16,-2-1 0-16,-1 1 1 16,-5 0-1-16,0 1 0 15,6-1 0-15,2-4 0 16,4 4 0-16,3 0 0 15,-7 1 0-15,-3 0 0 16,-3-3 1-16,1 2-1 16,2-1 0-16,-2 5 0 15,3-2 0-15,2-1 0 16,2 2 0-16,-1 0 0 16,-1 0 0-16,-2 1 0 15,-1-2 0-15,2 0 0 16,-2 0 1-16,2-2-1 0,-3 1 1 15,1 0 0 1,-1 0-1-16,-2-1 1 0,3 1-1 16,-1-1 1-16,-1-3-1 15,1 4 1-15,-1-2-1 16,-2-1 1-16,1 1-1 0,0-1 1 16,-2-1-1-16,2 3 0 15,-1-3 0-15,0-1 0 16,0 5 0-16,1 0-2 15,2 2 1-15,-1 0-2 16,0 1 1-16,-1-1-2 16,-1 3 1-16,4 1 1 15,-1-4 0-15,1 3 1 16,1 0-1-16,-2-1 0 16,2 2 1-16,0-1 0 15,3 1 0-15,-1 4 1 16,-1-2-1-16,-1 1 0 15,0 0 0-15,1-3-11 16,0-3-2-16,0 2 0 16,0-2 0-16,-3-2 12 15,3 1 1-15,-2 1 0 16,2 0 0-16,2-1 1 16,-1 0-1-16,-2-3 1 0,0-3 1 15,-1 6-1-15,-3-4 0 16,7 4 0-16,-6-2 0 15,5-3 0-15,0 3-1 16,-1-4 0-16,2 1-1 16,-6-4 1-16,6 4-1 15,-3 0 1-15,3-1 0 0,-2 3-2 16,-4-5 1-16,0-2-1 16,1 3-2-16,3-4 2 15,2 4 0-15,1 3 1 16,-5-4 1-16,1 2 1 15,4-4 0-15,-5 1 1 16,9 2-1-16,-4-2 1 16,-1 2-1-16,-1-3 0 15,-3 1-1-15,5 1-1 16,-4 0 0-16,8-2 2 16,-5 2-1-16,0-1 1 15,0-2 1-15,-1 4 0 16,-2-1 1-16,2-1-2 15,-4 1 1-15,2-2-1 16,-1-2-1-16,3-1-1 16,1 1 0-16,3 0-1 0,1 1 2 15,1 3 0-15,1-2 1 16,3 2 0-16,-2 0 0 16,0-3 0-16,-2 1 0 15,-2-2 0-15,0-1 0 16,-1 1-3-16,0-1-3 0,-2-1-7 15,4-1-2 1,-4-4 3-16,6 1 2 0,-4 2 6 16,1 0 1-16,0 3 1 15,-4 0 0-15,0-1 1 16,1-1 1-16,-2-2-1 16,0 4 1-16,5-2 0 15,-6 0 0-15,2 2 0 16,-1-4 2-16,-6 4 2 15,7 2 0-15,0 1 1 16,-2 0-2-16,2 1 0 16,2 1 0-16,-3-3 0 15,4 1-2-15,0-3 1 16,1 0 2-16,8-2 3 16,-2-1 1-16,2-3 1 15,0 0-2-15,0-2-2 16,1 1-1-16,3 1 0 15,-2-1 0-15,-2 3-2 0,0 1 1 16,-4 0 1-16,2-3 0 16,0-2 0-16,-1 2 0 15,1-4 0-15,0 4 2 16,-4-2 11-16,5-2 5 0,-6 1 6 16,-2-2 0-16,2 5-9 15,-3 0-4-15,0 6-6 16,-1-2-3-16,2 3-2 15,-5-1 0-15,5-3 0 16,-5-1 1-16,-2-5 0 16,-1-5 0-16,-3-2 0 15,7 4-1-15,-4-2-1 16,-1 1 0-16,-1 6-1 16,4-3 0-16,-4 3-5 15,-1 3-34-15,0 2 166 16,0-3-107-16</inkml:trace>
  <inkml:trace contextRef="#ctx0" brushRef="#br1" timeOffset="-208112.02">11688 11518 165 0,'-1'-1'187'16,"0"0"36"-16,0 0 9 15,-5-2-15-15,-2-2-46 16,-5-2-23-16,-29-13-36 15,24 13-18-15,-1 5-30 16,-3-1-16-16,1 3-28 16,0 1-11-16,0 2-7 15,-1 3 0-15,-1 0-2 16,7 3 0-16,0-2 0 0,-3 0-1 16,-3 0 1-16,-4 2 2 15,0 2 0-15,1 1 1 16,0 0 0-16,-1-6-1 15,2 1 2-15,0 0-1 16,1 2 0-16,0 3 0 16,-5 6-2-16,0 0-1 0,1 3 0 15,3 4-1-15,-1-3-1 16,4 0 1-16,3-2 0 16,8-7-1-1,1 0 1-15,2 8 0 0,-2 3 1 16,0-3-1-16,6-4 1 15,-8 0 0-15,3 1-1 16,1 0 0-16,-6 1 1 16,5-3 0-16,-2 1 1 15,2 1 1-15,3-3 0 16,-3 1-1-16,2 1 0 16,-3 1-1-16,0-3 0 15,-1 4-1-15,6-6-1 16,1-2-2-16,3 2 1 15,2 0 2-15,2-2 0 16,4 2 1-16,4-3 0 16,-1 2 0-16,3 2 0 0,0 2 0 15,1-2 0-15,0-1-1 16,-3-4 1-16,3-1 0 16,-5-2 0-16,-3-2 2 15,-1-2 2-15,3 1-1 0,1-1-1 16,4 1 0-16,3 0 0 15,-3 0-1-15,1 0-1 16,1 0 1-16,2-1 0 16,-3-1 1-16,2 1 2 15,-1-1 1-15,0-1 0 16,-1-3-1-16,0 2-1 16,4-1-1-16,4-2 1 15,3 2 0-15,5-3 0 16,-2 0 1-16,1 3 0 15,-3-2 0-15,4 2 0 16,-6 1-1-16,-3-2 0 16,-2 1-1-16,-3-1 0 15,6 0 1-15,0 0-1 16,-4-2 0-16,2-2 0 16,-2-1-1-16,5 0 0 15,5-1 1-15,-5-1 0 16,2-2-1-16,3 0 3 0,-1 1 3 15,2 3 4-15,1 3 3 16,3-2-2-16,4-1-1 16,-4 0 5-16,-3-2 3 15,-3-3 1-15,0-2-1 16,9 1-4-16,-3-5-3 0,6 1 0 16,-3 0-2-16,-4-2-3 15,3 1-2 1,2 2-1-16,0-4 0 0,7-2 0 15,-1-1 1-15,-2-1 0 16,3 2 0-16,-9 0-1 16,3-2 1-16,2 0 0 15,-4-3-1-15,5 1 1 16,-3 2 0-16,3-4-1 16,4 4 2-16,2 1-1 15,-3-1 1-15,-1 4-1 16,-6-5 0-16,-5-5-1 15,2 4 1-15,-3-2 0 16,0 1 2-16,-3 5 2 16,-2 0 0-16,-2 2 1 15,-2 2-1-15,1-1-2 16,-3-1-1-16,1-2-3 16,1 0 1-16,2-2-2 0,2 1 0 15,0-2 0-15,-1-1 0 16,-5-2 1-16,-2 1 0 15,-3 2 1-15,1-2 0 16,-5 0 0-16,1-2 1 16,2-1-2-16,1 5 1 0,2 3-1 15,-4 2-1-15,-1 0 1 16,-3 1 0-16,0 4 6 16,-1 0 3-16,-7 5 10 15,-1 1 3-15,-1 0 3 16,0 1 1-16,-3-1-6 15,2 3-2-15,-3-3-8 16,1 0-4-16,0-1-4 16,1 4 0-16,-6-1 1 15,0 0-1-15,1 5 2 16,-3-5-2-16,0 4 1 16,-2 3 0-16,-4-4-2 15,-3 2 1-15,0-3 1 16,2 2 2-16,-7-3 2 15,0 5 1-15,-5 4-1 16,-3-2-1-16,3 6-4 16,-5-2-1-16,2-1-2 15,-1 1 0-15,0-1 0 0,2 0 0 16,-4 3-1-16,0-5 1 16,-3 5-1-16,4-2 1 15,7-3-1-15,-2 4 1 16,-8-1-2-16,-5 0 1 15,-11 2 0-15,-1-2 0 16,3 3 0-16,1-3-1 0,3 4 0 16,-2 0-1-16,10 2 0 15,-2 1-1-15,6 0 0 16,7 1 0-16,-6 1 0 16,-1 0 0-16,-2 1 1 15,-3 0 0-15,5 1 1 16,1 3 0-16,-2-4 0 15,-4 4 0-15,-2 3-2 16,2 2 0-16,1 6-2 16,3-1 0-16,-2 3 0 15,3-2 1-15,-1 1 2 16,1-2 0-16,5-3 1 16,-2 1 0-16,1-3 0 15,2 0 1-15,-3 0 0 16,1 1-1-16,0-1 0 15,-1-2 0-15,4 1 0 0,1-4-1 16,6 2-1-16,3 1 1 16,-3-2 0-16,1 1 1 15,-4-2 1-15,-3-1 0 16,1 0-1-16,-5 0-5 16,5-2-24-16,1 1-16 15,5-6-58-15,5-1-62 16,9-5 107-16</inkml:trace>
  <inkml:trace contextRef="#ctx0" brushRef="#br1" timeOffset="-205225.54">11684 12222 562 0,'-9'-3'230'0,"6"-1"-87"0,3 1-38 16,0-1 9-16,0 3-12 15,0 0-55-15,0 0-22 16,2 0-22-16,12 0-3 16,7 1 1-16,27 6-1 15,-20-1 3-15,2-2 1 16,6-3 0-16,3 0 1 15,-7-3 5-15,0-3 1 16,0-1 2-16,-2 0-1 0,5 0-6 16,-1 0-1-16,-1-1-3 15,3-1-1-15,2-3-1 16,2 2-2-16,7-3 1 16,4-2 1-16,-5-3 0 15,3 0 1-15,-2 2 0 16,-1 4-1-16,3 0 1 15,-2 1-1-15,-1-1 0 16,0 1 0-16,7 0 0 16,1-2 0-16,-1 4 0 15,4-2-2-15,1 1-3 16,2 2-1-16,6-2-1 16,0-3 0-16,7 4-1 15,4-2 3-15,1-2 2 16,0 0 1-16,-3-2 2 15,-1-2-1-15,6 3 1 0,6 1-1 16,-7-1-11-16,5 1-7 16,0-1-3-16,-4 0-2 15,15 3 13-15,1 0 4 16,-4 1 5-16,4-1 2 16,-9 0 0-16,-4-5 0 0,7 2 2 15,-4 1-1-15,-5 2 0 16,-7 0 1-16,-11 0-1 15,-4 2 1-15,-2-4 1 16,2 3 1-16,1 0-1 16,3 2 1-16,-8-1-1 15,3 0-1-15,-1 0-1 16,-1 0 0-16,1 2-2 16,1 2 0-16,-1 3 1 15,6-1 0-15,-1 2 0 16,1-1 1-16,3-6 0 15,-1-1 1-15,4-3 1 16,0 0 0-16,5-2 3 16,-3 1 1-16,-3-3 2 15,-1 1 0-15,-8 0-1 16,-1-3 1-16,-2 2 0 16,-1-2 0-16,-2-2 3 0,2 2 6 15,-10-3 14 1,-3 1 4-16,-6 0 5 0,-6-2-4 15,1-1-13-15,-2-3-5 16,-5 5-7-16,-2 1-1 16,-7 7 4-16,-3-3 3 0,-6 3 9 15,-2 0 4-15,-4 0-2 16,0 2-3-16,0 1-11 16,-2 1-5-16,0 1-7 15,1 1 0-15,1 1-2 16,-2 0 0-16,0 1 0 15,0 1 1-15,1 3 0 16,0 0 1-16,0 0 0 16,-12 0 0-16,-4-1 2 15,-31-5 1-15,27 4 6 16,0-4 2-16,0 0 4 16,5-3 0-16,1-7-1 15,-5 3-1-15,2-1-4 16,-2 1-2-16,-3-1-3 15,2 1-1-15,-5 1-2 16,-3 0-1-16,-5 2-1 0,1 2-1 16,-4 1 0-16,1 3-1 15,1 1 1-15,-1-2 0 16,-6 0 0-16,4 1 1 16,-11-2-2-16,-3 3 0 15,-6 2 1-15,-5 1-1 16,-4 3 0-16,-2 3 1 15,1 3-1-15,1 2 0 0,-5 1 0 16,-6 1-1-16,-7 6 1 16,-7 1-1-16,5 4 1 15,7 4-1-15,-1 1 1 16,-1 2-1-16,-3 1 1 16,-4 7-1-16,9-3 1 15,2-4 0-15,-7 1 1 16,0-3-1-16,-5-2 0 15,1 6 0-15,15-6 1 16,6 1-1-16,8-4 1 16,-5-7 0-16,1-1 1 15,-3-2 0-15,-2-2-1 16,6 0 1-16,0 0-2 16,5 0 0-16,5-1 1 15,-7-1 0-15,1-4 1 16,-1 0 0-16,-7 0-1 15,10 2 1-15,1-2 0 16,-1-2-1-16,4 2 0 0,-1-2-1 16,-4 1 0-16,0 1 0 15,0-1 1-15,2 4-1 16,5 2 0-16,1-2 0 16,5 2 0-16,4-3-1 15,3-2 1-15,1 1 0 0,0 1 0 16,-9-3 1-16,0 3 0 15,2-6 0-15,1 3 0 16,6-2 2-16,2 0 0 16,1 2 0-16,2-3-1 15,4 0 1-15,-4-5-1 16,3 2 0-16,0-6 0 16,3 3 0-16,1 1-1 15,-4 1-1-15,-4 2 0 16,-1-2 0-16,-1 4-1 15,2-2 1-15,0 4 0 16,-1 0 0-16,-1-2 1 16,0 2-1-16,-4-2 0 15,0 0-1-15,5-2 1 16,3 1-1-16,6 3 1 0,-6 0 0 16,0 1 0-16,-8 4 0 15,-3-8 0-15,4 8 1 16,1-3-1-16,3-2 0 15,3 1 1-15,2-3 0 16,2-4 5-16,0 2 1 16,0-2 1-16,2 0 1 0,1 2-5 15,0 0-1-15,0 1-2 16,0 0-1-16,-4 3-1 16,-4 1 0-16,-2 3-1 15,-1 1 1-15,-1 3 0 16,5 1 1-16,-1 3 0 15,-1-1 1-15,0 0-1 16,-4 2 0-16,0-2 1 16,1 3-1-16,-1 0 0 15,1 1-1-15,8 3-1 16,-5 0-1-16,3 1 1 16,7 1-2-16,3-2-1 15,9 0-3-15,11-6-142 16,5-5-41-16,9-10 106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30T15:54:33.47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2875 5047 329 0,'-1'0'206'0,"1"0"-18"16,0 0-43-16,0 0-1 15,0 0 2-15,0 0 4 16,0 0-6-16,0 0-14 16,0 0-31-16,0 0-17 0,1 14-21 15,0 12 1-15,6 44 1 16,-4-23-1-16,-3 9-11 16,5 2-10-16,-1-2-16 15,3-2-6-15,2-6-6 16,-5-8-2-16,-4-9-1 15,4-6 1-15,-5-11 1 16,3 0-1-16,-2-8-37 16,-6-6-42-16,0-1-150 15,-3-9-160-15,-4-15 237 16</inkml:trace>
  <inkml:trace contextRef="#ctx0" brushRef="#br0" timeOffset="254.34">2787 5122 784 0,'8'-2'369'0,"7"-2"-206"15,5-1 23-15,4 5-33 16,13 2-43-16,-3 1-16 16,-4 6-27-16,-4 1-7 15,-12 3-13-15,1 4-4 16,0 3-8-16,-5 0-4 15,-1 1-3-15,-5-1 0 16,-6-2 4-16,-1 0 0 0,-5-2 2 16,-5 0-2-16,-1-6-6 15,-3-1-6-15,0-4-69 16,5-3-46-16,-9-3-133 16,9 1-130-16,0-4 231 15</inkml:trace>
  <inkml:trace contextRef="#ctx0" brushRef="#br0" timeOffset="573.6">3221 5169 880 0,'10'10'391'0,"-3"2"-202"16,-2 0 17-16,-2 7-76 15,0-4-27-15,-1 7-49 0,-1-1-15 16,1-3-12-16,-1 2-2 16,-1-8 3-16,-1 0 2 15,-1-5 15-15,0-3 8 16,-2-4 5-16,2-2-4 16,1 1-30-16,0 0-15 15,-1-13-21-15,0-9-5 0,4-34 0 16,7 29 0-1,4 4-31-15,4 0-38 0,6 6-111 16,6-4-82-16,7 7 170 16</inkml:trace>
  <inkml:trace contextRef="#ctx0" brushRef="#br0" timeOffset="889.06">3555 5127 556 0,'-9'7'315'0,"4"6"-39"15,1-2-4-15,2 7-69 16,-4-3-25-16,2 1-58 16,-1 2-18-16,0 0-34 15,5 1-18-15,3 0-25 16,4-3-11-16,7-3-13 16,4 0 0-16,-2-5 0 0,0-4 2 15,2-1 1-15,-4-6 1 16,2-4 2-16,-1-3 1 15,-6-8 2-15,0-1 1 16,-8-5 3-16,-2 1 3 16,-8 2-2-16,-2 1-1 15,-5 7-10-15,0 3-9 0,0 9-21 16,3 3-26 0,3 5-64-16,3 1-40 0,7 6-94 15,4-1-60-15,9-1 199 16</inkml:trace>
  <inkml:trace contextRef="#ctx0" brushRef="#br0" timeOffset="1214.84">3840 5216 410 0,'5'0'343'16,"0"0"26"-16,-5 0-80 15,-1 0-52-15,0 0-65 16,-2 2-31-16,-1 21-51 15,-35 28-1-15,31-28-46 16,2-3-10-16,7-5-21 16,4-3-8-16,6-6-6 15,2 0-3-15,6-6 5 16,1-1 1-16,1-7 5 0,-3-4 2 16,-2-7 4-1,-7 0 2-15,-5-7 8 0,-2 1 3 16,-13-3 9-16,-2-1 1 15,-11 5-5-15,0 6-6 16,2 8-16-16,4 4-9 0,10 12-25 16,1-1-31-16,13 11-100 15,7 1-75-15,16-1 140 16</inkml:trace>
  <inkml:trace contextRef="#ctx0" brushRef="#br0" timeOffset="1509.53">4292 4924 1336 0,'-17'-13'581'0,"-4"-2"-312"16,-1 4-10-16,3 4-90 16,1 3-44-16,3 10-71 15,2 7-27-15,3 14-33 16,2 12-7-16,4 13-6 15,4 5 3-15,4 6 4 0,4-4 2 16,6 0 6-16,0-2 3 16,0-4 3-16,0-3 3 15,-6-8 6-15,-6-7 4 16,-4-10-24-16,-7-7-48 16,-5-15-115-16,-1-5-65 15,-3-21-198-15,3-11 270 0</inkml:trace>
  <inkml:trace contextRef="#ctx0" brushRef="#br0" timeOffset="1664.7">4128 5204 586 0,'18'-4'340'0,"9"-1"-58"16,2 2-4-16,3 2-103 16,1-1-33-16,6 3-63 15,0 0-22-15,-2 1-33 16,-4 6-7-16,-8-6-70 15,-7 0 119-15,-7 10-65 16</inkml:trace>
  <inkml:trace contextRef="#ctx0" brushRef="#br0" timeOffset="2258.48">2709 5681 801 0,'-7'-2'429'16,"-2"1"-167"-16,3-1-15 15,-2 0-35-15,4 1-69 16,1 0-25-16,0-2-54 15,3 2-24-15,0 0-39 16,0 0-9-16,9-1-7 16,20-3 1-16,53-5 5 15,-22 6 2-15,16 0 2 16,7 2 1-16,8-1 3 0,7-1-2 16,12-1 1-16,0-2-1 15,7 4 0-15,-3 0 1 16,8 8 4-16,-8-1 3 15,-3 5 3-15,0 2 3 16,-10-3 0-16,-1 2 0 16,-19-4 0-16,-14-3 0 15,-35 0 9-15,-13-3 6 0,-16-1 27 16,-3 1 16-16,-3-4-73 16,1 3-62-16,1 0-249 15,-14-2 188-15</inkml:trace>
  <inkml:trace contextRef="#ctx0" brushRef="#br0" timeOffset="4544.51">6194 5237 613 0,'-40'-1'299'0,"33"-1"-83"16,1 0-17-16,4-1-17 16,2 0-42-16,0 2-48 15,0 0-21-15,17 0-16 16,42 0-3-16,-15-4-14 16,6-1-6-16,5 0-8 0,-2 0-4 15,-7 1-5-15,-9-1-2 16,-9 1-2-16,-5 2 0 15,-9 2-3-15,-1 3-56 16,-9 3 35-16</inkml:trace>
  <inkml:trace contextRef="#ctx0" brushRef="#br0" timeOffset="4799.85">6147 5320 909 0,'-13'4'374'0,"14"1"-204"16,8-2-12-16,10 3-3 16,9-1-8-16,10-2-21 15,5 1-16-15,10-5-26 16,3-1-16-16,-5 1-29 16,-8 0-12-16,-9 0-10 15,-4 0-2-15,-10 0 0 16,-4 0-27-16,-9-2-74 15,-6-2-48-15,-1-1-147 16,-1-5-135-16,1-2 272 0</inkml:trace>
  <inkml:trace contextRef="#ctx0" brushRef="#br0" timeOffset="5127.66">6347 4908 897 0,'19'9'360'0,"-6"-2"-207"16,7 3-2-16,2 2 20 16,-2 3-36-16,12 6-56 15,-6 1-21-15,11 4-29 16,2 1-5-16,-4 0-9 16,8-4-2-16,-8 1-3 15,-2-1-1-15,-8 4 2 16,-6 5 5-16,-12 4 11 15,-7 1 6-15,-10 1 5 16,-6 0-1-16,-3-5-8 16,-1-6-2-16,-4-4-5 15,1-6-1-15,0-7-4 16,3 0-3-16,3-8-9 16,4-1-17-16,5-1-80 15,6-3-78-15,10-1 102 16</inkml:trace>
  <inkml:trace contextRef="#ctx0" brushRef="#br0" timeOffset="6963.1">9077 5213 442 0,'-5'-9'271'0,"0"-1"16"15,-1-1-50-15,-15-29-16 16,15 28-32-16,1 4-50 16,-5-3-17-16,-6 6-34 15,0 1-19-15,-5 5-31 16,0 5-12-16,-4 2-13 16,-4 2-2-16,0 1-5 15,3 0-2-15,12 6-4 16,4-1-3-16,11 5-4 15,3 0-2-15,11 3 4 16,5 1 3-16,3-1 7 16,3-1 5-16,1-3 12 15,-3-2 4-15,0-2 7 0,-2-1 2 16,-10-2 0-16,-5-3 5 16,-5 0 11-16,-1-1 5 15,-9-2 4-15,1 3-4 16,-9-4-17-16,-2 0-6 15,-3-6-14-15,3 0-5 0,-4-5-15 16,2-3-32-16,4-1-76 16,-2-2-46-16,14 6-125 15,3 0-82-15,14-1 235 16</inkml:trace>
  <inkml:trace contextRef="#ctx0" brushRef="#br0" timeOffset="7408.81">9337 5393 721 0,'18'-4'410'15,"-7"-4"-132"-15,-6-5 2 16,-4-1-30-16,-10-7-81 16,-2-1-34-16,-10 0-54 15,-4 1-17-15,1 3-27 16,-3 7-12-16,3 8-15 15,3 3-7-15,5 9-12 0,2 4-5 16,5 7-2-16,2 2 0 16,6 6 3-16,3-2 3 15,6-5 2-15,3-1 3 16,2-13 5-16,3-2 0 16,0-5 5-16,3-6 1 15,-1-2 0-15,1 0 0 16,-2-3-2-16,0 0 0 0,-4 3-1 15,-1 2 3-15,-2 6 10 16,-3 1 6-16,-2 6 8 16,-3 2-1-16,-1 3-9 15,-2 1-5-15,2-2-9 16,1 0-4-16,4-3-33 16,6-4-55-16,2-5-142 15,1-8-95-15,13-13 188 16</inkml:trace>
  <inkml:trace contextRef="#ctx0" brushRef="#br0" timeOffset="7579.44">9570 5114 979 0,'0'14'467'0,"0"14"-192"15,-4 6-2-15,1 10-85 0,-3 2-48 16,5 2-71-16,5-1-22 15,8-12-25-15,4-4-10 16,7-16-9-16,0-6-9 16,0-10-88-16,-3-8-86 15,-5-9 110-15</inkml:trace>
  <inkml:trace contextRef="#ctx0" brushRef="#br0" timeOffset="7870.91">9562 5234 809 0,'-3'0'433'16,"3"1"-124"-16,5 3-114 16,-5-4-10-16,0 0-62 15,20 3-20-15,29 5-25 16,-24-8-11-16,5 0-26 16,-2 0-9-16,1 1-11 15,-3 2-3-15,-4 5-5 16,1 2 1-16,-5 6 6 15,-2 0 5-15,-9 3 7 16,1 3 0-16,-5-3-5 16,1-2-6-16,0-5-6 15,-4-4-3-15,0-5-7 0,-1-3-36 16,-4-4-112-16,3 3-74 16,1 0-271-16,-1-5 303 15</inkml:trace>
  <inkml:trace contextRef="#ctx0" brushRef="#br0" timeOffset="8027.49">9766 5107 914 0,'5'-7'438'0,"0"6"-181"15,1 1-30-15,0 4-107 16,0 2-43-16,8 4-57 16,8 1-3-16,7 0-98 15,3-3-68-15,5 2-146 16,-4-1-123-16,7 3 268 15</inkml:trace>
  <inkml:trace contextRef="#ctx0" brushRef="#br0" timeOffset="8317.51">10219 5190 752 0,'2'-6'417'0,"-6"0"-77"16,-5 0-34-16,-11-1-68 15,-2 1-31-15,-5 4-53 16,-2 0-25-16,9 4-53 15,2 6-24-15,10 3-32 16,6 7-12-16,3 4-9 0,6 1-1 16,7 4 5-16,4 0 3 15,5-4 7-15,0-1 2 16,-4-4 7-16,-1 0 3 16,-8-2 7-16,-4-2 6 15,-9 0 3-15,-6-2 1 16,-4-4-7-16,-2-1-5 0,2-7-16 15,1-2-34-15,2-10-123 16,5-1-73-16,6-8-251 16,8-2 285-16</inkml:trace>
  <inkml:trace contextRef="#ctx0" brushRef="#br0" timeOffset="8612.18">10581 5049 1414 0,'-14'-15'588'0,"-8"0"-377"15,2 3-9-15,-2 2-83 16,3 7-46-16,1 6-47 16,0 8-12-16,2 10-14 15,2 7-8-15,9 15-6 0,4 4 2 16,6 13 6-16,6 1 1 15,0-2 5-15,2-2 0 16,1-10 4-16,-5-4 1 16,-5-9 2-16,3-11 5 15,-8-8-82-15,-2-10-64 16,-7-10-201-16,-8-4-97 16,-16-24 265-16</inkml:trace>
  <inkml:trace contextRef="#ctx0" brushRef="#br0" timeOffset="9155.04">10277 5199 1049 0,'21'-2'469'0,"7"-1"-257"16,4-1-4-16,4 0-101 16,-3-3-45-16,-1 1-46 15,-1 3-6-15,-3 1-2 16,3 2-20-16,-3 3-22 15,-6 4-2-15,-8 1-3 16,-6 1 21-16,-8 7 23 16,-3-1 2-16,-2 7 26 15,-1 1 14-15,4-1 30 16,2 1 18-16,4-5-1 16,2-3-9-16,3-5-27 15,1-2-15-15,2-6-21 0,0-2-4 16,1-7-6-16,-1-4-1 15,0-8-7-15,1-3-2 16,-1-3-1-16,0 1 1 16,-3 8 3-16,-3 2 0 0,-4 7-2 15,-1 6-3-15,-1 3-3 16,1 4-2-16,-1-6 3 16,1 19 5-16,6 42 15 15,-3-25 5-15,6 1 10 16,3 3 2-16,6-2 3 15,5 1 1-15,-4-6-1 16,-1-4 1-16,-8-5 0 16,-9-4 2-16,-4-1 3 15,-10-6 0-15,-10-6-4 16,-4 1-6-16,-6-8-12 16,1-2-8-16,6-9-94 15,1-7-78-15,10-12-162 16,3-13 181-16</inkml:trace>
  <inkml:trace contextRef="#ctx0" brushRef="#br0" timeOffset="9330.68">11047 5226 848 0,'2'10'481'0,"4"8"-72"16,-2 5-194-16,-6 0-3 15,2-2-109-15,-2-4-48 0,-3-9-38 16,4-3-34 0,-4-11-136-16,0-7-113 0,13-8 152 15</inkml:trace>
  <inkml:trace contextRef="#ctx0" brushRef="#br0" timeOffset="9921.32">11091 5147 932 0,'26'9'492'16,"1"-3"-210"-16,-4 2-11 15,-1 0-43-15,-7 2-85 16,-2 1-25-16,-7 6-33 16,-5 1-12-16,-5 2-27 15,-5 1-13-15,-3-3-11 16,1-3-4-16,3-7-4 0,0-3-2 15,5-5-2-15,0 0-2 16,1 0-12-16,1-1-10 16,1 0-11-16,0 0-3 15,2-7 5-15,4-6 6 16,25-29 7-16,-15 33 1 16,0 4 1-16,0 6 0 0,4 6 2 15,-1 3 2-15,6 7 3 16,3-3 1-16,3-7 3 15,2-1 3-15,-3-10 3 16,-2-6 0-16,-1-4 1 16,-5-5 0-16,-2 2 3 15,-8-2 3-15,-13 5 8 16,2 4 3-16,-11 2 0 16,-1 1-3-16,-1 7-13 15,-7-2-8-15,7 8-10 16,6 10-7-16,2 8 3 15,1 9 4-15,3 13 13 16,-3 3 7-16,3 4 8 16,3 0 3-16,-1-8 0 15,3-5 0-15,-6-12 1 16,4-3 0-16,-5-6 5 16,-2-2 1-16,2-4 1 0,-8-4-2 15,-2-6-7-15,-1 1-4 16,-12-5-23-16,1-1-53 15,-7-6-144-15,1-2-124 16,1-9 189-16</inkml:trace>
  <inkml:trace contextRef="#ctx0" brushRef="#br0" timeOffset="10475.2">12482 5285 991 0,'4'-14'441'0,"6"-2"-190"16,-1-2-27-16,-6-4-10 15,3 2-46-15,-8-1-67 16,-9 0-20-16,-1 3-25 16,-4 2-13-16,-2 7-22 15,6 10-11 1,1 0-15-16,-15 11-8 0,0 10-4 15,2 8 0-15,14 5 7 16,4-1 5-16,8-2 10 16,7-5 3-16,0-11 4 0,5-5-2 15,2-6 1 1,3-5-1-16,-1-8-1 0,2-5-1 16,-8-5-2-16,-3 2 1 15,4 3-2-15,-7 5-1 16,6 7 1-16,-5 1 0 15,-6 9 8-15,2 3 4 0,-1 5 2 16,0 1-1-16,-2-2-9 16,3-2-5-16,5-6-74 15,5-4-61-15,13-5 197 16,5-4-98-16</inkml:trace>
  <inkml:trace contextRef="#ctx0" brushRef="#br0" timeOffset="10791.18">12886 5074 1056 0,'-2'-8'581'15,"-12"-1"-108"-15,-7 9-245 16,-3 2-16-16,2 5-106 16,0 7-39-16,8 1-42 15,2 2-9-15,9 5-13 16,6-3-5-16,11 5-5 15,9-2 2-15,10-4 5 16,10 2 3-16,-5-6 10 0,-10-2 4 16,-4-1 7-16,-13-3 6 15,-6-2 19-15,-2 2 8 16,-13-1 5-16,-1-2-2 16,-3 1-21-16,0-2-11 15,-2-4-25-15,-3-2-34 16,7-3-115-16,-3-1-71 0,15-4-163 15,8 2-85-15,12 1 298 16</inkml:trace>
  <inkml:trace contextRef="#ctx0" brushRef="#br0" timeOffset="11127.88">13208 5072 1236 0,'-8'0'539'0,"-8"2"-243"15,-3 1-78-15,-6 6-39 16,-1-2-41-16,3 0-61 16,4 4-17-16,10-1-22 15,8 5-12-15,8 2-21 16,2-3-3-16,9 2 1 16,3 0 1-16,4 0 5 15,1-1 4-15,-3 2 5 0,-3-4 8 16,-9-2 13-1,-3 0 10-15,-10-5 17 0,-5 3 0 16,-9-1-11-16,-4-1-11 16,0 0-26-16,-1-3-6 15,9-3-43-15,5 1-61 16,7-6-155-16,4-2-88 0,14-5 193 16</inkml:trace>
  <inkml:trace contextRef="#ctx0" brushRef="#br0" timeOffset="11272.17">13444 5191 954 0,'6'12'522'15,"-3"5"-163"-15,0 5-94 16,-6 0-40-16,2-3-116 16,1-4-44-16,-5-9-46 15,9-3-19-15,-1-11-114 16,-3-6-81-16,10-9 115 15</inkml:trace>
  <inkml:trace contextRef="#ctx0" brushRef="#br0" timeOffset="11407.85">13453 5016 794 0,'5'8'444'0,"-4"1"-142"15,1 1-98-15,2 2-39 16,2-1-98-16,4-2-84 15,9 1 14-15</inkml:trace>
  <inkml:trace contextRef="#ctx0" brushRef="#br0" timeOffset="11804.72">13663 5339 1084 0,'10'1'513'0,"6"-6"-244"15,0-6 10-15,3-9-101 16,1-6-43-16,3-6-42 16,0-3-10-16,-5-2-24 15,-7 5-10-15,-11 5-12 16,-6 7-4-16,-10 7-4 16,-2 0-8-16,-2 9-18 15,0 4-7-15,4 9-17 16,0 9-1-16,3 8 2 15,2 2 2-15,10 11 8 16,1 2 5-16,10 7 8 16,2 1 5-16,3-3 13 0,4 3 5 15,-1-7 5-15,2-2 2 16,0-5 0-16,-7-7 2 16,-10-7 4-16,-3-1 1 15,-12-9 0-15,-3-2-1 16,-5-7-21-16,-3-8-31 0,1-5-127 15,0-9-81-15,4-8-440 16,5-14 428-16</inkml:trace>
  <inkml:trace contextRef="#ctx0" brushRef="#br0" timeOffset="12610.49">13991 5164 1165 0,'18'19'569'16,"-10"-2"-256"-16,-2 5-69 16,-4 1-6-16,-4-2-116 15,-1 1-48-15,3-5-38 16,-3-5-7-16,3-7-11 16,0-3-1-16,-2-2 3 15,1-1-2-15,0 0-9 0,0 0-9 16,-1-6-18-1,2-14-9-15,10-33-1 0,-1 27 4 16,10 5 12-16,3 3 7 16,-3 9 13-16,2 5 11 15,-6 4 18-15,0 1 11 16,-3 6 14-16,-4 3 1 16,0 4-5-16,-1 5-6 0,-3 1-15 15,-1 0-7-15,-3-4-8 16,0-5-3-16,0-5-3 15,-1-3 1-15,0-3-6 16,0 0-6-16,1 0-18 16,0-1-18-16,1-7-19 15,4-10-1-15,10-29 14 16,-5 30 12-16,-1 5 18 16,-1 1 3-16,2 9 2 15,0-2 2-15,4 7 7 16,-1 2 10-16,-1 1 15 15,-1 3 7-15,-5 3 2 16,-1 2-4-16,-4 2-12 16,-1 3-5-16,-2-2-8 15,-2-1-3-15,2-6-2 16,-2-1-1-16,3-5-3 16,1-1 0-16,0-1-5 0,0-1-9 15,0-1-15-15,0-1-6 16,0 1-2-16,0 0 3 15,0 0 10-15,0 0-1 16,0 0 2-16,2-6 4 16,2 1 7-16,-1 0 6 0,-1 2 5 15,1 1 1-15,1-1 2 16,0 1 4-16,2 1 7 16,-4 1 6-16,3 0 5 15,1 2 0-15,-2 0-6 16,5 2-3-16,-6-2-5 15,5 3-2-15,-7-4 1 16,-1 0 0-16,0 0 2 16,0 0-1-16,0 0-3 15,0 0-14-15,0 0-87 16,-1 0-76-16,0 0-122 16,-16 4 160-16</inkml:trace>
  <inkml:trace contextRef="#ctx0" brushRef="#br0" timeOffset="13786.56">14243 5159 793 0,'5'1'386'0,"1"5"-117"15,0-3-40-15,0 2 2 16,-2 4-49-16,-1 4-57 16,-1 3-11-16,-2 4-23 15,-1 1-14-15,-1-4-27 16,0-4-8-16,2-5-16 16,0-5-3-16,0-4-4 15,-1-3-5-15,0 3-12 16,1 0-8-16,0-9-8 15,2-8 0-15,13-28 5 16,-3 25 0-16,6 2 0 16,2 3 2-16,6 2 11 0,1 3 7 15,-7 11 16-15,-4 0 7 16,-9 11 16-16,-3 5 9 16,2 4 11-16,-1 5 0 15,-5-2-15-15,-1-1-12 0,-2-9-18 16,0-5-4-16,3-4-4 15,2-2 1-15,2-2-2 16,-4 0-5-16,0-1-14 16,0 0-8-16,0 0-7 15,0 0 2-15,1-8 6 16,0-1 2-16,-1 3 2 16,3-1-1-16,-3 5 3 15,0 2 2-15,8-5 2 16,0 4 3-16,4 2 1 15,24 13 0-15,-22-3-2 16,6 0-3-16,4-8-1 16,1 0-1-16,4-7 3 15,-4-3 0-15,-4-4 3 16,-5-2 0-16,-7-2 1 16,-4 2 2-16,-5 1-3 15,-6-1 0-15,-6 6-3 0,-6-4-2 16,1 6-2-16,-2 3-1 15,6 4-2-15,3 5 1 16,6 9 4-16,4 1 5 16,4 4 9-16,4 4 4 15,4-4 3-15,1 0-1 16,6-8-4-16,0-3-2 0,1-7-6 16,1-2-2-16,-3-9-2 15,0-1-5-15,0 0-27 16,-3-1-12-16,-1 5-7 15,-3-1 3-15,-4 4 24 16,-2 1 13-16,1 2 9 16,-2 1 1-16,3 1 4 15,-2 1 2-15,-4 1 13 16,0 0 9-16,-1 3 9 16,-2 0 1-16,3 2-9 15,1 1-10-15,4-4-12 16,-2 1-2-16,-1-6-5 15,1-1 0-15,-1-2-1 16,-3 1 0-16,0 0 0 16,0 0-1-16,7-3-3 15,-1 1-2-15,0 0-2 16,-2 1-4-16,3 1 1 0,-3-1 1 16,6 4-26-16,-1 0-29 15,-2 0-64-15,1 0-59 16,2-1-103-16,9-2 178 15</inkml:trace>
  <inkml:trace contextRef="#ctx0" brushRef="#br0" timeOffset="14138.37">15203 4997 1281 0,'-2'37'565'0,"-4"9"-259"16,3 8-70-16,4 12-1 15,4 0-76-15,14-5-92 16,3-12-20-16,10-22-42 16,2-10-26-16,1-21-121 15,-4-8-61-15,-15-11-146 16,-2-4-81-16,-18 2 34 16,-7 0 40-16,-20-5 47 15,-13-3 75-15,-4-1 272 16,-3 0 116-16,14 12 243 15,10 13 82-15,13 5-81 0,6 2-60 16,8 2-85 0,2 0-48-16,12 1-83 0,1 1-29 15,10-2-46-15,3-1-14 16,8-1-21-16,4 1-8 16,4 2-157-16,0 1-95 15,7 5 148-15</inkml:trace>
  <inkml:trace contextRef="#ctx0" brushRef="#br0" timeOffset="24733.53">8779 6637 330 0,'32'-35'274'16,"-28"28"1"-16,1-1-10 16,-2 1-24-16,-1 4-40 15,2-2-13-15,0 1-7 16,-1 4-3-16,-4 1-21 16,0-1-22-16,0 0-51 15,-6 8-27-15,-18 20-33 16,-30 43-7-16,26-28-6 15,-1-1-2-15,8-5-4 0,4-2 1 16,2-10-1-16,4-3-1 16,4-10-1-16,5-3-34 15,3-8-108-15,1-8-82 16,7-10 123-16</inkml:trace>
  <inkml:trace contextRef="#ctx0" brushRef="#br0" timeOffset="24956.85">8628 6628 1047 0,'1'0'472'0,"2"5"-217"15,4 6 9-15,1 7-29 16,0 4-44-16,5 6-66 16,2 1-19-16,3 4-38 15,3 1-15-15,2-2-22 16,0-5-10-16,-1-2-9 15,-3-2-2-15,-1-6-3 16,2 0-9-16,-7-8-86 16,0-8-49-16,-4-1-134 15,-3-6-78-15,7-8 227 16</inkml:trace>
  <inkml:trace contextRef="#ctx0" brushRef="#br0" timeOffset="25179.77">8997 6843 778 0,'5'15'409'16,"-6"-3"-55"-16,-2-1-40 0,1 5-12 15,2-1-55-15,-1 0-94 16,5 8-35-16,-6-3-53 16,-1-4-18-16,8 3-30 15,-1-10-5-15,4-1-10 16,-5-3-20-16,0-5-80 15,-2 0-56-15,-1-1-168 16,0 0 195-16</inkml:trace>
  <inkml:trace contextRef="#ctx0" brushRef="#br0" timeOffset="25374.31">8983 6725 717 0,'2'-5'427'0,"-2"3"98"15,1-1-248-15,-1 2 0 16,0 0-33-16,0 0-102 16,0 0-41-16,0 1-53 0,0 0-12 15,0 0-131 1,0 0-102-16,24 5 124 0</inkml:trace>
  <inkml:trace contextRef="#ctx0" brushRef="#br0" timeOffset="26158.3">9335 6714 864 0,'-6'-2'421'0,"-3"1"-145"16,3-1-6-16,5 1-52 0,1 1-49 15,0 0-66-15,0 0-26 16,10 0-29-16,19 0-5 16,35-4-13-16,-36-3-4 15,2-1-8-15,-8-1-2 16,4 2-4-16,2 3-2 0,-11 3-50 16,-1 0-68-16,-11 2-180 15,0 3 176-15</inkml:trace>
  <inkml:trace contextRef="#ctx0" brushRef="#br0" timeOffset="26348.49">9376 6811 1064 0,'2'5'470'0,"7"-3"-234"15,-2 1 10-15,8 0-34 16,0-3-34-16,1-1-46 15,1 0-23-15,-2-3-40 16,5 1-16-16,-3 0-28 16,0 0-9-16,-4 2-19 15,-1 0-44-15,1 1-110 16,2-1-68-16,7-2 125 0</inkml:trace>
  <inkml:trace contextRef="#ctx0" brushRef="#br0" timeOffset="28023.12">9986 6455 549 0,'0'4'342'0,"-7"-3"-68"16,3 0-41-16,-2-1-19 0,2-3-60 15,2-1-18-15,2 3-26 16,0 1-10-16,-2 0-21 16,1 0-14-16,0 0-24 15,0 0-9-15,1 0-8 16,0 0 0-16,6 0 7 16,14 0 2-16,40 0 1 15,-30-5-1-15,3-3-3 16,8 3-3-16,0 1-5 15,1 1-1-15,4 3-3 16,-3-2-3-16,-6 0-3 16,-5 2 0-16,-13 0-1 15,-2 3 3-15,-6 0 8 16,-9-2 3-16,-11 0-45 16,-5-2-41-16,-14-2-97 15,7 3-57-15,-4-2-106 16,1 1-64-16,1 1 249 15</inkml:trace>
  <inkml:trace contextRef="#ctx0" brushRef="#br0" timeOffset="28339.6">10164 6477 358 0,'-4'0'298'0,"0"-2"38"16,4 2-75-16,0-1-15 16,0 0-32-16,0 0-8 15,0 1-12-15,0 0-12 0,0 1-33 16,4 20-20-16,2 40-39 15,-4-26-15-15,1 5-25 16,0 2-9-16,0-2-15 16,2-1-4-16,-3-2-6 15,2-1-2-15,-1-2-2 16,1-3-1-16,-1-5-1 16,-1 0-1-16,0-8-2 15,2-4-1-15,-2-6-1 16,-1-6 0-16,1-2-8 15,-2 0-17-15,0-1-72 16,0 0-56-16,0 0-98 16,1-13 139-16</inkml:trace>
  <inkml:trace contextRef="#ctx0" brushRef="#br0" timeOffset="34141.73">11744 6741 475 0,'-11'0'302'0,"0"-1"-7"16,-26 1-21-16,28-1-53 16,1 0-20-16,3 1-29 15,1-1-11-15,1 0-26 16,2 1-22-16,1 0-43 16,0 0-17-16,0 0-23 15,23-1-1-15,41-4 2 16,-24 2-2-16,9-2-6 15,-1 0-5-15,-7 1-5 16,0 0-3-16,-12 3-1 16,-2 1-1-16,-7 1 0 15,-2 1 0-15,-7-2-6 16,-2 0-21-16,-7 0-67 16,-3 0-53-16,-4 0-141 15,4 0-97-15,0 0 237 0</inkml:trace>
  <inkml:trace contextRef="#ctx0" brushRef="#br0" timeOffset="34422.37">11724 6881 1038 0,'-8'3'473'0,"2"-3"-212"16,3 0-9-16,5-3-63 15,-2 2-45-15,0 0-65 16,23-2-9-16,42-5-6 16,-29 1-8-16,7-3-13 15,-2 2-5-15,1-1-11 16,1 1-5-16,-5 1-7 16,1 2-2-16,-10 0-6 15,-3 4 0-15,-5-1-7 16,-6-3-29-16,-4 2-94 15,-6-3-64-15,-5-5-174 16,-2-2 217-16</inkml:trace>
  <inkml:trace contextRef="#ctx0" brushRef="#br0" timeOffset="34762.96">11902 6531 770 0,'11'-13'374'15,"-8"5"-71"-15,3 6-65 16,7-1-3-16,-3 3-40 0,10 7-80 16,1 3-28-16,6 7-31 15,4-1-10-15,5 1-18 16,4 2-5-16,2 2-4 16,-1 5-1-16,-8 4 1 15,-6-1 0-15,-13 2 4 16,-4 0 1-16,-10 1 3 15,-2 0-1-15,-12 0 0 16,-3-2-1-16,-5-5-3 16,-2-4-1-16,-1-7-5 15,2 0-2-15,4-9-19 16,4-4-37-16,9-1-84 16,1 0-53-16,6-3-152 15,6 0 204-15</inkml:trace>
  <inkml:trace contextRef="#ctx0" brushRef="#br0" timeOffset="36087.43">13624 6847 889 0,'-1'5'396'0,"2"-3"-204"16,3-1 13-16,-4-2-35 16,0 0-24-16,13-5-33 15,6-5-13-15,27-29-30 16,-31 14-19-16,-5-2-19 15,-2 2-6-15,-8 1-6 16,0 3-1-16,-8 2-1 16,-2 3-1-16,-6 4 0 15,-5 4-3-15,0 4-2 16,-2 5-1-16,4 6-5 16,2 3-2-16,4 10-5 15,4 4 0-15,7 11 3 16,2 7 2-16,9 8 4 15,2 3 4-15,4 0 10 0,3-4 6 16,-1-5 14-16,2-4 2 16,-3-6 2-16,-3-3-1 15,-5-12-1-15,-2 1 1 16,-8-8 2-16,-3-1-1 0,-8-2-4 16,-8-5-6-1,-2-3-14-15,-2-6-9 0,1-5-49 16,5-1-40-16,4-7-90 15,0-2-55-15,10-2-120 16,3-1-100-16,17 3 285 16</inkml:trace>
  <inkml:trace contextRef="#ctx0" brushRef="#br0" timeOffset="36608.55">14002 6761 340 0,'0'-4'220'0,"-1"2"-24"16,0 1 12-16,1 1-35 0,-2-1-15 15,1 1-5-15,1 0-2 16,0-1-6-16,0 0-1 15,0 0 6-15,-1 0-1 16,0 0-17-16,-3-12-14 16,-2-6-28-16,-15-27-13 15,16 30-21-15,-6 3-8 16,-4 5-13-16,-1 2-6 0,-4 9-16 16,2 3-6-16,-3 13-12 15,8 4-4-15,2 6-1 16,2 2 1-16,9 1 3 15,0-5 1-15,8-3 3 16,3-7 1-16,4-9 0 16,2-2 1-16,-2-9 1 15,-1-3 2-15,1-6 3 16,-4-1 0-16,-2 0 1 16,0 1 0-16,-4 2 0 15,2 1 4-15,-5 5 9 16,2 2 2-16,-2 2 9 15,-2 0-1-15,0 0-5 16,0 0-4-16,0 7-8 16,1 10-5-16,11 23-4 15,-10-27-1-15,-2-4-52 16,7-2-48-16,-5-6-111 0,6-1-71 16,5-4 172-16</inkml:trace>
  <inkml:trace contextRef="#ctx0" brushRef="#br0" timeOffset="37181.11">14256 6753 539 0,'3'-5'379'16,"-1"-2"-53"-16,-1-3-12 16,-1-2-38-16,-4-2-69 15,-3-1-22-15,-4 3-37 16,-2 2-17-16,-1 3-32 16,0 5-17-16,-3 5-36 15,2 7-16-15,0 10-22 16,-1 3-7-16,7 7-5 15,1 0-1-15,8-1 1 16,2-3 1-16,7-10 1 0,1-3 1 16,1-9 0-16,1-6 2 15,0-9 2-15,1-7 0 16,0-7-3-16,0-5 0 16,-1-4-3-16,0-1 2 15,-3-2 1-15,1-1 3 0,-5 0 1 16,1 2 0-16,-3 9 3 15,-3 6 1-15,-2 13 4 16,-3 0 0-16,-1 12-8 16,-1 9-2-16,3 14-4 15,0 6 1-15,2 5 6 16,2-2 3-16,5-3 7 16,0-4 0-16,3-7-4 15,3-4-2-15,1-6-13 16,1-2-45-16,4-3-117 15,0-1-81-15,-2 0 137 16</inkml:trace>
  <inkml:trace contextRef="#ctx0" brushRef="#br0" timeOffset="37579.8">14414 6792 1196 0,'34'29'531'0,"-25"-29"-289"0,3-1 4 16,2-10-83-16,-1-5-48 15,7-6-49-15,-3-3-12 16,-4 2-14-16,3 2-6 0,-14 3-2 16,-3 2-1-16,-5 2-1 15,-7 1-1-15,-3 0-8 16,0 6-5-16,-3 4-8 15,9 3-4-15,1 6-11 16,4 5-4-16,3 13-1 16,-2 6 2-16,7 12 10 15,-1 7 2-15,6 1 11 16,5 1 4-16,3-6 8 16,0-2 3-16,-3-7 1 15,-1-4-2-15,-8-4-6 16,0-2-1-16,-6-7 0 15,-2-2 1-15,-5-10-7 16,-2-5-28-16,-2-8-84 16,-2-8-55-16,4-7-138 15,9-6-73-15,4-5 231 16</inkml:trace>
  <inkml:trace contextRef="#ctx0" brushRef="#br0" timeOffset="37904.12">14678 6832 818 0,'20'-2'480'0,"0"-8"-103"16,2-2-100-16,-2-1 0 0,0-2-115 15,-3-2-46-15,0 0-58 16,-3-1-14-16,-8 2-13 16,-6 1 1-16,-13 0 5 15,-8 2-1-15,-3 9 0 16,1 3-5-16,1 11-11 15,4 5-7-15,7 4-7 16,4 2-1-16,7 2 2 16,2 2 3-16,6-2 2 15,4-2-1-15,1-4-3 16,2-2-2-16,2-7-6 16,2-3-26-16,6-8-107 15,2-9-72-15,-1-13 41 16,4-3 61-16</inkml:trace>
  <inkml:trace contextRef="#ctx0" brushRef="#br0" timeOffset="38079.23">14998 6515 991 0,'0'7'532'0,"0"13"-129"16,-4 15-141-16,-4 9-5 15,3 16-102-15,-2 2-52 16,11 3-64-16,11-8-16 0,3-19-18 15,8-8-6-15,3-19-25 16,-2-7-42-16,3-10-115 16,-3-8-77-16,-6-13 151 15</inkml:trace>
  <inkml:trace contextRef="#ctx0" brushRef="#br0" timeOffset="38238.94">14939 6643 1247 0,'-21'-12'568'0,"16"6"-224"16,1 3-83-16,11 2-37 16,8 1-73-16,5 4-101 15,4 1-15-15,3 0-10 16,3 1-68-16,9 0-128 16,1 4 119-16</inkml:trace>
  <inkml:trace contextRef="#ctx0" brushRef="#br0" timeOffset="38501.81">15823 6715 1518 0,'9'1'609'0,"-9"3"-297"16,1 3-112-16,-1 5-16 16,2 4-32-16,0 4-106 15,-2 2-12-15,0 0-15 16,0-2-9-16,0-4-115 16,2-3-86-16,7-7 201 15,-5-11-81-15</inkml:trace>
  <inkml:trace contextRef="#ctx0" brushRef="#br0" timeOffset="38679.82">15756 6527 1380 0,'13'-9'579'0,"-3"8"-271"15,2-2-65-15,0 3-19 0,-1 2-65 16,2-1-117-16,-1 4-77 15,9-1-98-15,5 3 87 16</inkml:trace>
  <inkml:trace contextRef="#ctx0" brushRef="#br0" timeOffset="40666.9">17089 6487 482 0,'-32'-42'289'0,"30"31"9"15,2 0-67-15,0 1-15 16,0 2-29-16,-1 5-48 15,0 3-12-15,1 9-14 16,-1 9-8-16,-1 13-9 16,2 8-8-16,-3 12-26 15,2 0-11-15,5-2-22 16,-1-2-7-16,5-9-10 16,3-7-3-16,-1-6-2 15,-2-7-20-15,0-7-76 16,-2-2-54-16,0-10-160 0,4-4 182 15</inkml:trace>
  <inkml:trace contextRef="#ctx0" brushRef="#br0" timeOffset="41144.48">17235 6783 1113 0,'11'32'457'0,"-6"-32"-287"16,5-3 1-16,9-4-27 15,3-5-37-15,6-7-40 16,0 0-17-16,-1-2-25 16,-3-1-4-16,-6 1-7 15,-3 1-1-15,-13 4 0 0,-2 2 2 16,-6 1 3-16,-5 4 3 16,-1 2 1-16,-3 3 0 15,-3-1-2-15,-3 5 1 16,1 6-2-16,5 3-2 15,4 8-3-15,5 3-5 16,5 5-5-16,1 2-1 16,6 3-3-16,8-2 0 0,2-6-6 15,7-2-17-15,3-11-83 16,-1-5-62-16,7-5-210 16,4-7 232-16</inkml:trace>
  <inkml:trace contextRef="#ctx0" brushRef="#br0" timeOffset="41641.9">17665 6706 725 0,'-3'-1'423'16,"1"-2"-107"-16,-1 0-69 16,1 1-14-16,1 1-84 15,0 0-29-15,0 0-40 16,0 0-22-16,-1-7-23 15,-1-3-4-15,-1 1-5 16,-11-29-1-16,11 32 1 16,-2 1 1-16,1 5 0 0,-3 1-2 15,-2 3-8-15,-1 6-5 16,-2 4-8-16,1 2-2 16,1 8 1-16,1-1 0 15,4 4 2-15,0-2 1 16,6-4 0-16,2 0 0 15,8-9-1-15,2-1 1 0,2-7 1 16,1-4 1-16,-2-7 1 16,2-5 0-16,0-6-2 15,1-2 0-15,-3-2-1 16,-2 2 1-16,-5 2 1 16,-1 5 1-16,-5 7 4 15,-1 1 0-15,-3 6 8 16,1 1 4-16,2-1-2 15,0 0-1-15,0 0-6 16,0 7-2-16,-1 9 1 16,1 28 1-16,4-28-4 15,-1 1-2-15,2-3-5 16,2-2-2-16,0-4-35 16,1-2-36-16,-2-2-90 15,2-2-57-15,-3 1-118 16,1-2-119-16,-2-1 295 15</inkml:trace>
  <inkml:trace contextRef="#ctx0" brushRef="#br0" timeOffset="42380.73">17777 6680 646 0,'0'-1'327'0,"0"0"-34"15,0 0-60-15,5 0 6 16,5 4-29-16,-1 3-67 16,28 43-19-16,-29-28-30 15,4-2-10-15,3-2-23 16,-3-5-14-16,5-4-17 15,-4-2-5-15,-3-6-1 16,2-6 1-16,-1-12-5 16,-2-3-2-16,6-4-6 0,-1 0-3 15,0 3-3 1,-3 2 1-16,-1 6-86 0,-3 2-68 16,-5 5-209-16,8 8 209 15</inkml:trace>
  <inkml:trace contextRef="#ctx0" brushRef="#br0" timeOffset="42689.49">18136 6804 832 0,'12'11'407'0,"2"-8"-143"16,0-4 0-16,0-6-44 16,-1-6-47-16,-1-7-70 15,-1-2-31-15,-3-2-42 16,-4 1-7-16,-5 5-5 15,-4 0 1-15,-7 5 1 16,0 5 3-16,-2 8 1 16,-1 3-2-16,1 12-4 15,0 2-3-15,6 2 2 16,2 2 7-16,6 0 14 16,2-3 5-16,5 1 5 15,2-6-7-15,6-3-15 16,4-3-6-16,5-6-20 15,5-1-49-15,9-6-128 16,5-3 333-16</inkml:trace>
  <inkml:trace contextRef="#ctx0" brushRef="#br0" timeOffset="43271.12">19158 6670 834 0,'-1'-1'460'0,"-2"0"-157"15,-3-3-44-15,-1 0-31 16,0 2-98-16,-2 1-30 16,2 3-50-16,2 0-16 15,-7 20-16-15,0 31-4 0,23-32-5 16,3-1 0-16,3-4-2 16,4-6 0-16,3-8 0 15,1-4-1-15,2-8 3 16,-4-6 0-16,-6-1 5 15,-5-1 3-15,-10-2 7 16,-5 1 3-16,-11-2-2 16,-4 3-2-16,-6 1-9 15,0 4-5-15,2 5-12 16,2 2-11-16,8 8-35 16,3 2-31-16,9 11-87 15,3 3-61-15,11 4 140 16</inkml:trace>
  <inkml:trace contextRef="#ctx0" brushRef="#br0" timeOffset="43684.37">19605 6669 1200 0,'-9'-11'534'15,"-10"1"-273"-15,-1 3-29 16,-4 2-85-16,2 5-43 15,3 8-55-15,3 3-21 16,8 10-28-16,-1 0-5 0,12 8-5 16,0-1 1-16,12-1 8 15,2-4 1-15,3-8 3 16,1-6 4-16,-1-9 2 16,1-5 2-16,-1-13-2 15,0-6-2-15,-6-8-2 16,0-2 0-16,-4-3 3 15,-1-3 1-15,-7 3 4 16,-2-2 3-16,-7 8 0 16,-3 6 1-16,3 12 14 15,-1 6 4-15,3 13-2 16,0 7-4-16,1 11-18 16,1 6-6-16,2 12 3 15,2 1 0-15,5-2-1 16,3-4-2-16,5-10-13 15,3-7-40-15,7-6-104 16,4-3-76-16,8-11 128 16</inkml:trace>
  <inkml:trace contextRef="#ctx0" brushRef="#br0" timeOffset="44111.4">20069 6693 1154 0,'-8'-11'606'0,"-3"-2"-221"0,-4 2-105 16,-3 0-19-16,-2 7-126 16,3 0-38-16,0 8-55 15,3 3-21-15,2 9-21 16,3 4-8-16,3 6-6 16,0-1 3-16,10-1 4 15,0-1 3-15,6-8 2 16,3-4 0-16,2-6 2 15,4-6 3-15,2-10 0 16,-3-5-2-16,4-9-12 16,-2-5-9-16,-1-5-8 15,-4-2 3-15,-7-4 11 16,-3 2 9-16,-5 3 8 16,-2 6 1-16,-1 11 2 15,-3 5 1-15,0 13 2 0,-1 5-1 16,-1 16 0-16,2 6 2 15,3 14 5-15,0 5 4 16,9 2 4-16,0-1-3 16,11-6-7-16,3-8-6 15,1-11-78-15,7-5-75 16,2-14 91-16</inkml:trace>
  <inkml:trace contextRef="#ctx0" brushRef="#br0" timeOffset="44480.39">21067 6487 1037 0,'8'-10'502'0,"-2"5"-244"15,-1 8-27-15,-3 9 1 16,-4 16-90-16,-3 8-25 15,-1 14-51-15,1 3-16 16,5 0-21-16,3-3-8 16,6-14-16-16,6-8-4 15,4-14-25-15,2-8-34 0,-1-14-125 16,-3-6-82-16,-7-8 157 16</inkml:trace>
  <inkml:trace contextRef="#ctx0" brushRef="#br0" timeOffset="44808.06">20929 6627 1069 0,'-3'0'498'15,"5"1"-255"-15,4 4-56 16,-6-5-28-16,1 0-74 16,21 4-19-16,37 4-30 15,-26-8-7-15,4-3-9 16,-1 2-4-16,-1-1-8 15,-2 1 0-15,-6 1-3 16,-2 0-1-16,-6 5 1 16,-4-1-2-16,-2 3 1 0,-1 0 0 15,-4 3 9-15,1 2 14 16,-6 4 28-16,-3-2 16 16,0 4 10-16,-3 1-8 15,3 2-26-15,0-3-13 16,2-7-22-16,4-3-9 15,1-11-71-15,2-7-62 16,0-10-166-16,-7-3-158 0,-12 0 285 16</inkml:trace>
  <inkml:trace contextRef="#ctx0" brushRef="#br0" timeOffset="44956.02">21204 6514 739 0,'6'-6'410'0,"-2"6"-30"15,4 6-135-15,-3-1-62 16,0 5-52-16,3 1-123 16,3-2-89-16,8-2 44 15</inkml:trace>
  <inkml:trace contextRef="#ctx0" brushRef="#br0" timeOffset="45178.2">21473 6631 736 0,'5'17'463'0,"-3"3"-73"16,3 7-90-16,-3 3-35 16,0 7-107-16,0 6-38 15,6-2-70-15,-2-1-17 16,3-12-16-16,-1-5-3 16,-4-9-17-16,3-4-28 15,-7-9-60-15,-3-4-41 0,-2-5-104 16,-2-6-54-16,0-7-136 15,-5-6 253-15</inkml:trace>
  <inkml:trace contextRef="#ctx0" brushRef="#br0" timeOffset="45399.84">21414 6599 855 0,'14'-7'455'16,"5"4"-167"-16,3 4-47 15,1 1-32-15,4 2-55 16,2-2-9-16,-3 1-26 15,-4 4-15-15,-9 1-33 16,-3 1-17-16,-8 4-17 16,-3-2-2-16,-9 6-2 15,-2 1 0-15,-12-3-7 16,-1-3-5-16,-4-5-8 16,2-2-13-16,11-3-65 15,4 0-46-15,17-2-106 0,10-1-70 16,22-5 183-16</inkml:trace>
  <inkml:trace contextRef="#ctx0" brushRef="#br0" timeOffset="45703.38">21973 6474 1429 0,'-8'2'607'0,"-7"7"-368"15,0 3-22-15,0-1-112 16,3 3-33-16,0-3-35 15,3 2-13-15,8 3-13 16,0-2-2-16,9 5 1 16,4-3 1-16,1-2 10 15,-3 0 6-15,-1 0 15 16,-4-3 8-16,0-2 11 16,-1-1 2-16,-6-3-7 15,-3 1-7-15,-1-1-13 16,-4 2-7-16,-2-2-11 15,1 0-4-15,-13-2-15 16,0-2-20-16,-4-1-82 16,-1 0-59-16,11 0-135 15,7 1-12-15,6 2 187 0</inkml:trace>
  <inkml:trace contextRef="#ctx0" brushRef="#br0" timeOffset="46210.39">22764 6532 821 0,'7'-3'452'16,"-5"4"-81"-16,-4 9-171 16,-3 4 3-16,-1 11-79 15,-1 5-31-15,6 7-33 16,5-2-7-16,11-4-4 15,7-4-5-15,8-14-15 0,4-2-6 16,-4-11-10-16,-4-8-2 16,0-6-2-16,-1-5 1 15,-8-3 1-15,-5 0 4 16,-12-1 3-16,-9 1-2 16,-6 3-4-16,-2 1-5 15,-6 1-7-15,-6 4-1 0,5 5-7 16,-1 5-3-16,3 7-10 15,8 5-2-15,3 5-31 16,3 1-35-16,11-1-74 16,7 2-55-16,12-2 133 15</inkml:trace>
  <inkml:trace contextRef="#ctx0" brushRef="#br0" timeOffset="46421.58">23093 6610 989 0,'0'11'478'0,"2"17"-192"15,-1 7-26-15,0 8-93 16,2 5-44-16,1 3-58 16,1 0-22-16,4-7-23 15,1-7-6-15,2-9-5 16,-1-6 1-16,-5-10-31 15,-1-4-39-15,-5-9-121 0,-6-9-97 16,-3-6 167-16</inkml:trace>
  <inkml:trace contextRef="#ctx0" brushRef="#br0" timeOffset="46677.17">23073 6608 637 0,'10'-8'410'0,"11"10"33"15,0 0-161-15,1 2-33 16,1-3-50-16,0 1-48 16,-1 1-20-16,-6 3-44 15,-4 2-17-15,-8 3-29 16,-4 1-9-16,-8 4-5 16,-5 1-1-16,-6 0-2 15,-1 0-4-15,1-5-9 16,4-1-15-16,5-3-78 15,1-2-49-15,6-3-134 16,1-3-69-16,4-1 211 16</inkml:trace>
  <inkml:trace contextRef="#ctx0" brushRef="#br0" timeOffset="48582.88">23407 6723 606 0,'-1'3'283'0,"-1"1"-91"15,2 2-32-15,0-6 28 16,0 0-25-16,0 0-31 16,0 0-11-16,4 0-30 15,15-1-15-15,33-11-24 16,-29-3-14-16,0-4-20 15,-3-1-3-15,-7-2-3 16,-3-1 3-16,-10 6 4 16,-6-2 1-16,-8 4 0 15,-2 6-1-15,-6 2-3 16,-1 4-1-16,2 10-2 16,0-4-1-16,6 11-1 15,8 8 2-15,2 6 5 16,5 8-1-16,9-1-3 0,-2-3-2 15,13-6-8-15,3-7-2 16,7-7-15-16,2-7-38 16,4-10-121-16,-1-6-87 15,-2-6 150-15</inkml:trace>
  <inkml:trace contextRef="#ctx0" brushRef="#br0" timeOffset="48927.53">23755 6654 757 0,'0'1'440'0,"0"2"-59"0,-3 8-150 15,0 3-34-15,-2 4-49 16,2 0-25-16,0 1-48 16,-1-2-12-16,3 1-29 15,-2-6-8-15,2-3-9 16,-1-5-4-16,2-4-2 16,0 0-6-16,0-1-21 15,0 0-10-15,0 0-6 16,3-11 3-16,6-9 18 15,19-28 7-15,-11 28 4 16,-1-1 8-16,3 8 29 16,-5 2 9-16,-3 9 11 15,-1 4 1-15,-6 8-12 16,4 6-6-16,-2 5-7 16,-2-1-6-16,-1 1-15 0,-2-2-3 15,2 0-29-15,4 1-34 16,1 0-87-16,-5 0-63 15,6 1-162-15,-1-5 224 16</inkml:trace>
  <inkml:trace contextRef="#ctx0" brushRef="#br0" timeOffset="49147.94">24305 6439 1287 0,'0'4'572'16,"-3"8"-324"-16,-12 10-30 16,-4 4-47-16,-4 13-65 15,-3 4-25-15,6 6-49 16,2 2-8-16,5 0-12 16,5-4-7-16,8-9-41 15,0-5-45-15,7-10-129 16,4 0-67-16,4-15 164 15</inkml:trace>
  <inkml:trace contextRef="#ctx0" brushRef="#br0" timeOffset="49458.67">24739 6660 895 0,'21'-26'502'0,"-8"0"-141"15,-14 0-83-15,-7 2-22 16,-15 5-93-16,-6 4-29 0,-5 8-68 16,-2 8-23-16,4 12-28 15,3 5-7-15,9 11-10 16,7 2-4-16,7 8-2 16,4 4 1-16,7 6 3 15,2 2 2-15,4 0 2 16,2-4 0-16,-2-5 3 15,-1-5 1-15,-4-11 11 16,-4-4-40-16,-3-13-117 16,-5-5-72-16,-1-5-276 15,-1-5 303-15</inkml:trace>
  <inkml:trace contextRef="#ctx0" brushRef="#br0" timeOffset="49626.09">24469 6697 1027 0,'1'-1'448'0,"9"6"-210"0,6-1-42 16,-2-1 3-16,2 1-45 15,7-3-57-15,-2 0-36 16,1-1-48-16,1 0-36 16,-5-1-142-16,3-1-98 0,-3 2 148 15</inkml:trace>
  <inkml:trace contextRef="#ctx0" brushRef="#br0" timeOffset="49898.99">24742 6735 791 0,'62'40'404'0,"-56"-27"-91"16,0 3-67-16,2 0-20 16,-5 0-52-16,-2 1-59 15,2-1-23-15,-3-5-22 16,-3-1-5-16,3-5-11 15,-3-4-10-15,0-1-6 16,3-1-2-16,-1-1-7 16,-1 1-5-16,1-22-12 15,1-32-4-15,-1 25-6 16,1 1-3-16,7 5-53 0,0 5-41 16,6 2-128-1,4 6-90-15,-3 6 195 0</inkml:trace>
  <inkml:trace contextRef="#ctx0" brushRef="#br0" timeOffset="50369.55">25038 6845 653 0,'4'29'406'16,"11"-8"25"-16,0-5-150 0,1-9-27 16,2-4-65-16,-1-9-76 15,2-4-31-15,-1-8-37 16,-3-4-6-16,-4-4-9 15,-6 1-2-15,-8 2-6 16,-2 2-2-16,-4 5-5 16,-3 3-2-16,1 4-5 15,-1 4-4-15,-2 5-4 16,2 5-1-16,2 13 1 16,1 6 3-16,6 8 5 15,3 2 1-15,8-2 9 16,4-6 3-16,10-6 3 15,3-7 0-15,9-9-9 16,4-7-6-16,12-8-5 16,-1-2-2-16,-7-13 0 15,-6 6 0-15,-14-6 5 16,-6 0 1-16,-14 7 0 0,-1-1 0 16,-14 7 0-16,3 2 0 15,-2 7 6-15,-1 4 2 16,7 10 6-16,-4 5 1 15,8 9 2-15,-1 4 0 16,1 2-3-16,4-2-1 0,4-5-6 16,2-4-4-16,2-5-5 15,3-3-3-15,2-6-64 16,3 2-57-16,-2-6-157 16,3-1-408-16,2-10 462 15</inkml:trace>
  <inkml:trace contextRef="#ctx0" brushRef="#br0" timeOffset="51625.89">8971 7874 603 0,'0'-1'315'16,"0"0"-112"-16,0 0 10 0,0 0 29 16,1 0-30-16,0 0-21 15,-1 0-46-15,0 0-15 16,0 1-42-16,-5 16-18 15,-22 49-23-15,1-28-14 16,5 0-16-16,0-2-6 0,8-14-2 16,5-6-34-16,2-10-105 15,2-4-73-15,3-6-234 16,-2 1 269-16</inkml:trace>
  <inkml:trace contextRef="#ctx0" brushRef="#br0" timeOffset="51781.59">8832 7850 992 0,'9'3'426'0,"3"11"-204"15,2 5-31-15,6 10-17 16,-3 3-26-16,-2 1-46 16,8-2-25-16,-11-1-30 15,6-4-14-15,-6-3-38 16,-1-1-56-16,8-6-166 15,5-6 150-15</inkml:trace>
  <inkml:trace contextRef="#ctx0" brushRef="#br0" timeOffset="51947.7">9233 8067 985 0,'5'6'495'0,"-3"2"-234"16,1 6 9-16,-1-1-26 0,0 5-110 15,-1 2-43-15,-1 0-57 16,1-5-11-16,0-8-95 16,1-5-90-16,3-14 101 15</inkml:trace>
  <inkml:trace contextRef="#ctx0" brushRef="#br0" timeOffset="52108.51">9236 7923 1199 0,'2'0'511'0,"2"-1"-331"15,-1 2-9-15,-3-1-111 16,0 0-81-16,0 0-160 16,15 4 125-16</inkml:trace>
  <inkml:trace contextRef="#ctx0" brushRef="#br0" timeOffset="52367.6">9556 7959 1456 0,'-1'-2'554'0,"2"2"-425"16,9-3-15-16,3 2-44 15,3-2-28-15,8 0-26 16,-2 3-25-16,0 2-151 16,-1 2-57-16,-6 9 115 15</inkml:trace>
  <inkml:trace contextRef="#ctx0" brushRef="#br0" timeOffset="52546.63">9620 8093 1219 0,'-3'-2'573'16,"3"-1"-283"-16,3 1-86 0,-3 1-38 15,0 0-91-15,10-2-30 16,11-1-25-16,30-7-36 15,-24 9-158-15,1 2 126 16</inkml:trace>
  <inkml:trace contextRef="#ctx0" brushRef="#br0" timeOffset="52824.25">10085 7767 1499 0,'-18'5'621'0,"12"-7"-350"16,4 1-64-16,5 0-37 16,-3 0-62-16,1 0-76 15,26-2-13-15,38-5-5 16,-25 6-4-16,2 0-3 15,4 1 2-15,-6-3-88 16,0 3-73-16,-9-2-174 16,-8 1 183-16</inkml:trace>
  <inkml:trace contextRef="#ctx0" brushRef="#br0" timeOffset="53025.38">10205 7802 1222 0,'-4'19'533'0,"3"6"-277"16,1 2 2-16,0 4-50 16,3 4-54-16,2 3-73 15,-1 2-22-15,3 0-30 16,-2-1-8-16,2-10-10 16,1-3-3-16,-2-12-104 15,0-3-68-15,-2-11-155 16,0-3-145-16,-4-10 302 15</inkml:trace>
  <inkml:trace contextRef="#ctx0" brushRef="#br0" timeOffset="53176.13">10201 8016 1205 0,'-1'-4'579'16,"2"1"-235"-16,7 2-113 15,4-1-29-15,8 1-82 16,3 0-40-16,12 3-46 15,3 0-10-15,9 1-97 0,5 2-86 16,7-1 98-16</inkml:trace>
  <inkml:trace contextRef="#ctx0" brushRef="#br0" timeOffset="53542.76">11731 7912 1272 0,'-3'-6'506'0,"3"5"-300"15,6 2-43-15,8 1-11 16,7 3-32-16,13 1-58 16,1-2-11-16,9 0-15 0,-17-5-9 15,2 1-13 1,22-1 2-16,7-4-88 0,-13-1-64 15,-14 6-168-15,-13 0 170 16</inkml:trace>
  <inkml:trace contextRef="#ctx0" brushRef="#br0" timeOffset="53756.88">11859 8032 1043 0,'-2'0'451'0,"6"2"-227"16,2 0-3-16,-6-2-36 15,6 2-36-15,15 2-65 16,35 6-24-16,-30-10-33 16,6-1-7-16,-4 0-59 15,-2-4-70-15,-5 1-176 16,-2 2 173-16</inkml:trace>
  <inkml:trace contextRef="#ctx0" brushRef="#br0" timeOffset="53994.34">11990 7763 968 0,'1'-1'423'0,"8"1"-172"16,5 5-42-16,8 4 17 0,0 3-38 16,5 4-52-16,2 3-16 15,4 1-21-15,2 1-11 16,-2-2-26-16,-3 4-11 15,-12-1-14-15,-7 0-3 16,-14 4-2-16,-8-3 0 0,-12 4-4 16,-4-1-2-16,1-6-25 15,1-4-28-15,10-5-86 16,3-3-53-16,7-4-52 16,5 0 119-16</inkml:trace>
  <inkml:trace contextRef="#ctx0" brushRef="#br0" timeOffset="55223.23">17470 7634 776 0,'0'-4'344'0,"1"3"-137"16,-1 1-20-16,0 0 8 15,0 0-26-15,0 8-44 16,0 20-9-16,0 51-22 15,-1-25-14-15,5 4-27 0,0-3-13 16,-3-15-21-16,6-20-4 16,0 1-35-16,7 3-55 15,9-5-166-15,1-8-318 16,-5-5 360-16</inkml:trace>
  <inkml:trace contextRef="#ctx0" brushRef="#br0" timeOffset="55594.83">17614 7972 826 0,'38'-34'408'0,"-20"34"-109"15,1 2-53-15,4-2-39 16,4-2-59-16,4-2-85 16,2-6-24-16,1-2-20 15,-3-3-5-15,-9-1-2 16,-4 1 2-16,-10-2 0 15,-6 1-3-15,-6 1-9 16,-7-2-4-16,-9 3-5 16,0 4 2-16,-3 3 5 15,4 2 0-15,3 8 0 16,2 2 0-16,7 11 2 16,-1 6 2-16,3 8 6 15,2 2 1-15,8 1-2 0,2-2-3 16,12-6-4-1,5-1-2-15,7-7-46 0,0-6-43 16,2-11-162-16,4-3-332 16,7-2 387-16</inkml:trace>
  <inkml:trace contextRef="#ctx0" brushRef="#br0" timeOffset="55949.28">18190 7879 773 0,'-1'-19'477'0,"-2"0"-54"0,0 4-164 15,-1 2-1-15,-4 3-89 16,-1 6-30-16,-2 3-56 16,-2 4-22-16,0 8-37 15,-1 0-16-15,2 10-8 16,3-1-1-16,4 4-2 16,0-1 1-16,7-6 1 15,3-2 0-15,4-4 0 16,0-5 0-16,2-6 1 15,0-2 0-15,2-2 1 16,0-2 2-16,-3 3 0 16,-2-2 1-16,-2-4 1 0,-2 6 1 15,-2-1 7-15,-1-2 6 16,0 8 10-16,-1-2 0 16,-1 0-8-16,1 0-6 15,0 0-11-15,0 6-2 16,1 0-53-16,2-1-53 15,-3-5-135-15,6 4-83 16,2 0 195-16</inkml:trace>
  <inkml:trace contextRef="#ctx0" brushRef="#br0" timeOffset="56143.54">18290 7845 1023 0,'5'1'467'0,"-2"13"-208"16,0-2-9-16,1 10-60 15,-2 1-22-15,7-3-36 16,1 0-21-16,0-9-34 16,11 1-16-16,-3-8-24 15,-2 0-8-15,0-4-9 16,-1-6-3-16,-4-5-12 16,-1-5-32-16,3 1-104 15,-11 1-74-15,5 2 111 16,2 4 11-16</inkml:trace>
  <inkml:trace contextRef="#ctx0" brushRef="#br0" timeOffset="56420.38">18523 7957 821 0,'19'41'424'16,"-9"-40"-91"-16,3-4-58 15,0-8-30-15,1-2-55 0,-3-9-79 16,-2-2-30-16,-5 0-37 15,-4-2-7-15,-6 7 3 16,-3 4 1-16,-2 6 0 16,-3 7-6-16,0 7-17 15,1 5-8-15,3 6-5 16,7 3 2-16,3 2 1 16,2 0 1-16,11-1-1 15,2-1-2-15,13-5-3 16,5-6-9-16,15-8-116 15,9-8-85-15,18-9 124 16</inkml:trace>
  <inkml:trace contextRef="#ctx0" brushRef="#br0" timeOffset="56987.81">19609 7923 530 0,'-9'9'363'16,"1"1"31"-16,5-1-180 15,3 0 2-15,3-6-70 16,6-3-34-16,9-5-44 15,1-5-12-15,6-11-20 16,3-1-8-16,-3-5-11 16,-2-1-1-16,-11 5-2 15,-4 0 2-15,-9 6 3 16,-4 0 0-16,-6 3-2 16,-2 2 0-16,-2 8 0 0,1 4 1 15,-1 7-4-15,2 9-4 16,2 6-7-16,3 5 2 15,6 4 7-15,2 0 3 16,9-4 4-16,1-2-2 16,4-6-5-16,2-4-3 15,1-4-29-15,5-6-37 0,3-5-119 16,3-4-84-16,-3-11 155 16</inkml:trace>
  <inkml:trace contextRef="#ctx0" brushRef="#br0" timeOffset="57232.19">19953 7780 1084 0,'4'15'469'0,"-2"8"-233"15,1 2 9-15,4 3-47 16,-3 1-29-16,6-5-54 16,-1-3-21-16,6-4-24 15,1-6-10-15,-4-7-17 16,1-3-7-16,-6-5-10 15,2-6-5-15,1-4-9 16,2-1-4-16,3-6-43 16,-1 1-40-16,-1-2-94 15,-1-1-65-15,-2 4-103 16,-2 2 200-16</inkml:trace>
  <inkml:trace contextRef="#ctx0" brushRef="#br0" timeOffset="57550.18">20215 7908 947 0,'8'8'468'0,"0"-5"-162"16,2 2-11-16,0-9-104 15,3 0-40-15,1-7-65 16,0-10-31-16,-1-1-27 16,-1-4-5-16,-10 0-6 15,1 4 0-15,-10 3-4 16,-4 4-3-16,-2 10-7 15,-4 2-4-15,2 10-5 16,0 4 1-16,3 5 6 16,2 3 3-16,4 5 6 15,6 2 3-15,3-3-3 16,3-2-1-16,5-8-4 16,4-4-4-16,8-1-35 15,5-6-38-15,5-5-100 16,-3-6-72-16,-4-10-364 15,2 3 398-15</inkml:trace>
  <inkml:trace contextRef="#ctx0" brushRef="#br0" timeOffset="57835.59">20463 7842 811 0,'0'12'406'0,"-5"1"-114"0,1 3-24 16,3-2-50-16,1 0-36 0,1-5-61 15,-1-3-26-15,3-3-35 16,-2-3-8-16,-1 0-7 15,0 0-5-15,0-1-18 16,0 0-11-16,0 0-24 16,3-5-7-16,0-11 0 15,40-27 3-15,-27 33 12 16,-5 2 3-16,0 8 8 16,-2 0 8-16,-3 8 19 15,0-1 8-15,-4 8 16 16,-2 0 0-16,1-2-10 15,1 5-9-15,1-6-21 16,4-1-3-16,5 0-109 16,2-3-84-16,11 1 111 15</inkml:trace>
  <inkml:trace contextRef="#ctx0" brushRef="#br0" timeOffset="58191.97">21479 7600 1063 0,'0'-3'463'0,"1"20"-231"16,-2 7-38-16,-8 23-26 15,3 8-33-15,4 3-43 16,5-3-24-16,5-12-36 15,4-10-11-15,4-14-14 16,-1-4-15-16,3-12-93 16,0-1-78-16,-1-2 107 15</inkml:trace>
  <inkml:trace contextRef="#ctx0" brushRef="#br0" timeOffset="58574.24">21300 7781 1017 0,'5'4'434'16,"-2"-3"-205"-16,5 1-47 0,9 1-12 16,3 1-30-16,3-4-62 15,-6 0-21 1,-8 0-36-16,1 0-9 0,29-3-7 16,3 2-7-16,4-1-37 15,-10 0-16-15,-6 1-13 16,-5-4 5-16,-8 1 26 15,-3 0 13-15,-7-1 13 16,1 5 2-16,-1 0 9 16,0 1 1-16,1 3 7 15,-3-1 9-15,2 5 24 16,-3 0 18-16,-3 3 26 16,0 2 6-16,-2 5-3 15,-2-2-12-15,1 1-28 16,0-3-12-16,2-4-20 15,0-2-4-15,2-6-42 0,-1-1-33 16,-1 0-83-16,0-1-67 16,0 0-407-16,-1 0 416 15</inkml:trace>
  <inkml:trace contextRef="#ctx0" brushRef="#br0" timeOffset="58731.52">21640 7622 1207 0,'-1'-2'560'16,"0"2"-293"-16,1 3-92 16,0-3-40-16,0 0-91 15,0 0-40-15,1 6-115 16,2 3-80-16,-2 0 109 16</inkml:trace>
  <inkml:trace contextRef="#ctx0" brushRef="#br0" timeOffset="58947.39">21843 7736 354 0,'13'18'299'16,"-5"4"-6"-16,-2 14 10 16,-6 6-55-16,-4 9-48 15,3 3-22-15,1 3-48 0,6-5-16 16,-3-8-46-1,4-8-18-15,4-13-23 0,-7-8-20 16,5-11-75-16,-8-8-57 16,-7-14-228-16,-7-5 220 15</inkml:trace>
  <inkml:trace contextRef="#ctx0" brushRef="#br0" timeOffset="59208.53">21828 7701 608 0,'32'2'431'16,"-6"1"32"-16,-3 5-216 16,-1 1 7-16,-4 4-95 15,-7 1-25-15,-6 0-44 16,3-2-17-16,-8 1-7 16,0-1-5-16,-9-1-16 15,-1 0-7-15,-2 1-16 16,-2-2-7-16,0-1-9 15,-2-2-25-15,3-1-80 16,0-3-61-16,6 0-209 16,5-4 230-16</inkml:trace>
  <inkml:trace contextRef="#ctx0" brushRef="#br0" timeOffset="59503.35">22175 7715 578 0,'13'-7'426'0,"-6"-4"130"0,-7 5-179 16,-8 1-71-16,-5 5-70 16,-9 2-125-16,-1 5-49 15,5 5-49-15,2 2-8 0,13 7-5 16,4-1 0-16,9 4 1 16,4-3 2-16,5-2 10 15,1 0 6-15,1-5 16 16,0 1 12-16,-4-4 8 15,-5-4 0-15,-7-3 2 16,-5-3-4-16,-14-3-7 16,-4 3-4-16,-9-1-17 15,-4-2-24-15,7 1-78 16,5-6-61-16,12 3-132 16,8-1-68-16,17 1 210 15</inkml:trace>
  <inkml:trace contextRef="#ctx0" brushRef="#br0" timeOffset="60011.7">23576 7646 870 0,'1'-24'393'0,"1"-6"-183"15,1 2 6-15,-4 2-44 16,-4 4-31-16,-4 6-37 16,0 2-17-16,1 6-22 15,3 3-11-15,1 8-29 16,-4 6-11-16,4 13-16 0,-1 7-6 15,5 13 1-15,3 7 0 16,7 7 4 0,0 4 3-16,4 2 3 0,3-3 3 15,-3-11 2-15,-1-7 1 16,-4-10 0-16,-4-4 4 16,-4-9-59-16,-1-5-51 0,-4-13-159 15,-4-3 151-15</inkml:trace>
  <inkml:trace contextRef="#ctx0" brushRef="#br0" timeOffset="60216.2">23296 7705 834 0,'26'0'392'0,"6"1"-138"15,2 1-40-15,-4-1-41 16,5-1-40-16,-9-2-63 15,4-5-27-15,5 3-30 16,-4 0-12-16,4-1-52 16,-4 5-42-16,-4 5-157 15,-1 2 156-15</inkml:trace>
  <inkml:trace contextRef="#ctx0" brushRef="#br0" timeOffset="60533.46">23751 7724 865 0,'33'21'411'16,"-28"-19"-163"-16,-2 2-4 15,-2 7-67-15,-1 3-34 0,-1 5-48 16,-2 1-17-16,3 2-29 16,0-4-10-16,0-5-13 15,1-2-6-15,-1-10 8 16,1-1 7-16,-4-7 5 15,-1-5-2-15,-2-3-14 16,0-5-8-16,2-3-9 16,2-1-2-16,3-2-9 15,5 2-4-15,5 1-8 16,4 2-4-16,5 7-45 16,-1 3-43-16,-2 10-144 15,5 1-110-15,-1 4 225 16</inkml:trace>
  <inkml:trace contextRef="#ctx0" brushRef="#br0" timeOffset="61048.13">24012 7835 670 0,'2'26'397'0,"5"-14"-17"0,0-3-79 16,3-6-47-16,1-3-48 15,3-5-72-15,4-4-34 16,2-9-52-16,-1-2-14 15,-1-4-15-15,-3-1-4 16,-7 5-2-16,-2 1 2 0,-9 4 2 16,-4 2-1-16,-7 1-1 15,-3 3-4-15,-1 6-3 16,-2 3-1-16,6 10 0 16,0 4 1-16,7 9 3 15,3 3 2-15,4 0 10 16,5 2 7-16,7-6 13 15,5-5 4-15,4-3-1 16,6-7-5-16,7-1-13 16,2-2-8-16,7-8-9 15,5 0-3-15,-6-10-27 16,0-3-18-16,-15-3-23 16,-10-3-8-16,-11 1 19 15,-6-1 15-15,-4 2 24 16,-4 1 8-16,-6 7 4 15,0 4 4-15,1 9 12 16,-4 5 3-16,12 10 7 0,0 6-1 16,0 4-7-16,8-1 0 15,5 2-1-15,3-4-1 16,9-4-1-16,-3-1-1 16,1-8-8-16,6-1-3 15,7-5-34-15,4-2-56 16,4-5-146-16,-5 3-101 0,-6-11 194 15</inkml:trace>
  <inkml:trace contextRef="#ctx0" brushRef="#br0" timeOffset="66602.86">8725 9570 265 0,'0'-1'66'0</inkml:trace>
  <inkml:trace contextRef="#ctx0" brushRef="#br0" timeOffset="66931.11">8735 9574 361 0,'5'2'252'0,"-2"-1"29"15,-1-1-30-15,-1-1-39 16,-1-2-29-16,0-2-33 16,-1 0-5-16,-1-1-23 15,-1 1-15-15,-2-2-31 16,0 2-14-16,-3-1-14 15,-1 2-5-15,-8 2-9 16,-31 2-5-16,24 12-13 0,2 4-3 16,5 10-3-16,5 6-1 15,8 12 5-15,4 3 0 16,3 8-2-16,5 1-1 16,4 1-3-16,0 0-2 15,2-5 0-15,-2 0-1 16,-2-12 0-16,0-3 0 0,-6-15-15 15,-1-6-38-15,0-10-109 16,-6-6-93-16,2-14 147 16</inkml:trace>
  <inkml:trace contextRef="#ctx0" brushRef="#br0" timeOffset="67113.5">8497 9817 1059 0,'5'-5'484'16,"-1"3"-251"-16,14 2-21 16,-3 1 5-16,4-1-84 15,6 1-43-15,-2 4-55 16,8 0-26-16,7 0-126 16,4-1-84-16,7-4 117 0</inkml:trace>
  <inkml:trace contextRef="#ctx0" brushRef="#br0" timeOffset="67441.11">8967 9816 1126 0,'-8'1'485'0,"0"10"-264"16,0-3 4-16,1 10-58 16,4 2-34-16,3 5-53 15,7 4-20-15,6-3-28 16,-2-4-11-16,8-12-14 15,3-4-2-15,3-10 0 16,2-6 2-16,-4-11 2 16,-3-1 2-16,-13-5 4 15,-5 4 4-15,-11 2 2 16,-3 1 0-16,-13 3-3 16,-1-1-4-16,2 3-5 15,3 4-4-15,12 10-10 16,-3 1-9-16,6 10-17 15,-2 2-3-15,8 6-85 16,13 1-55-16,14 3 110 16</inkml:trace>
  <inkml:trace contextRef="#ctx0" brushRef="#br0" timeOffset="68085.82">9248 9832 796 0,'3'4'437'0,"3"4"-150"15,3 5-14-15,2 2-20 0,-1 8-80 16,1 1-36-16,-4-4-45 15,-3 2-15-15,0-9-25 16,-3-3-7-16,0-2-3 16,-1-6-1-16,-3-2 0 15,-1-2-2-15,2-1-10 16,-3-3-5-16,-2-6-12 16,-21-43-2-16,13 23-4 15,4 2 0-15,0 5-4 16,2 1-4-16,9 4-15 15,5-3-8-15,17-1-43 16,6 0-34-16,12 2-88 16,8 7-61-16,-2 12 154 15</inkml:trace>
  <inkml:trace contextRef="#ctx0" brushRef="#br0" timeOffset="68584.39">10277 9887 908 0,'0'1'386'0,"4"7"-189"16,8 0-13-16,11 4 0 16,-1-1-42-16,7-6-65 15,-2-7-16-15,-3-10-21 16,5-8-5-16,-10-6-7 15,-3-1-3-15,-8 0 3 16,-10 14 2 0,1 6 1-16,0 1-1 0,-11-15-9 15,-6 4-5-15,-6 8-9 16,0 7-2-16,3 10-1 16,1 3 4-16,8 10 12 0,6 3 1 15,8 5-1-15,10 3-4 16,10 1-9-16,2-3-4 15,5-4-3-15,1-4-13 0,5-6-102 16,5-4-74-16,4-5 111 16</inkml:trace>
  <inkml:trace contextRef="#ctx0" brushRef="#br0" timeOffset="68917.5">10837 9828 1051 0,'-14'-20'534'15,"-6"-1"-196"-15,0 10-84 16,-2 8-33-16,1 3-77 16,2 8-37-16,2 2-39 15,5 10-12-15,2 7-26 16,6-1-8-16,7 7-15 16,1-9-2-16,9-4-5 15,2-4-1-15,2-9 0 16,2-5 0-16,-2-6 1 15,1-3 3-15,-5-7 1 16,2-1 1-16,-6-1 3 16,-1-1-1-16,-2 6 1 0,-4-1 0 15,0 9-8-15,-2 4-1 16,1 7-5-16,2 7-1 16,3 3 3-16,0 3 1 15,-1-3 3-15,7-2-40 0,5-7-77 16,6-5-62-16,6-7-190 15,-10-5 232-15</inkml:trace>
  <inkml:trace contextRef="#ctx0" brushRef="#br0" timeOffset="69106.6">11063 9822 822 0,'-14'-11'478'15,"1"-1"-79"-15,-1 14-123 16,7 7-22-16,1 4-75 15,1 8-41-15,3 4-66 16,-7-2-24-16,12 4-34 16,13-4-10-16,3-8-4 15,13-3-37-15,0-12-96 16,-1-9-63-16,7-10-385 16,-3-3 381-16</inkml:trace>
  <inkml:trace contextRef="#ctx0" brushRef="#br0" timeOffset="69497.95">11287 9595 1108 0,'2'9'469'15,"-5"13"-209"-15,-1 9-50 16,-4 13 5-16,2 4-33 0,2 1-61 16,2-1-22-16,4-4-27 15,2-9-15-15,-1-11-25 16,0-6-9-16,-3-12-7 15,0 0-2-15,0-6-6 16,1-5-4-16,-1 2-12 16,1-2-8-16,1-5-5 15,1-12 3-15,11-26 9 16,-5 29 4-16,2 4 3 16,1 6 1-16,0 6 8 15,1 2 9-15,-3 7 18 16,-1 5 8-16,-3 7-1 15,4 5-5-15,1 3-16 16,-1 1-8-16,3-1-77 16,-1-7-85-16,7-6-559 15,18-5 478-15</inkml:trace>
  <inkml:trace contextRef="#ctx0" brushRef="#br0" timeOffset="69852.62">12335 9800 1125 0,'10'-13'485'0,"14"-28"-183"15,-26 31-65-15,-10-1-18 16,1 4-48-16,-12 5-97 16,-3 2-27-16,1 8-20 15,-4 6-5-15,8 11-16 16,6 7-6-16,13 8-3 15,4 2-1-15,15-1 0 16,4-4 1-16,7-7 0 16,3-3-2-16,11-14-58 15,2-8-65-15,11-15-168 16,-2-9 177-16</inkml:trace>
  <inkml:trace contextRef="#ctx0" brushRef="#br0" timeOffset="70038.25">12641 9605 923 0,'-11'9'429'0,"2"7"-65"16,-1 8-117-16,-1 17-14 15,4 4-23-15,1 6-94 16,4-1-39-16,7-3-34 16,3-7-10-16,5-10-23 15,3-7-2-15,-1-12-94 16,2-6-66-16,4-8-429 15,0-3 374-15</inkml:trace>
  <inkml:trace contextRef="#ctx0" brushRef="#br0" timeOffset="70438.14">12944 9783 2443 0,'-10'-8'55'0,"3"-1"-11"16,-8-5 46-16,-1 8-54 16,-2 1-14-16,-4 7-20 0,4 13-2 15,-3 9-5-15,9 10 2 16,8 9 9-16,-1-3 5 0,7-6 4 16,5-7-1-16,6-11-2 15,4-8-2-15,3-11-1 16,4-7-1-16,4-12 0 15,-10-2-1 1,0-1-3-16,-4 1 0 0,-7 10-2 16,3 3-2-16,-7 7-2 15,2 8-1-15,-4 6 7 16,-1 5 6-16,0 6 9 16,-4-2 0-16,3 3-6 15,1-4-5-15,7-7-81 16,6-2-66-16,5-15-72 15,11-3 105-15</inkml:trace>
  <inkml:trace contextRef="#ctx0" brushRef="#br0" timeOffset="70742.5">13158 9798 1036 0,'-5'10'543'0,"3"8"-128"16,-2 5-162-16,0 5 13 15,4 4-98-15,1-4-60 16,8-8-61-16,4-6-17 16,6-12-14-16,3-3-4 15,2-12-5-15,0-5-6 0,3-9-38 16,0-5-18-16,-4 5-18 16,-5 2-1-16,-9 6 37 15,-2 7 17-15,-3 9 20 16,-8 3 5-16,-6 5 11 15,-1 5 7-15,-3 6 18 16,5 4 10-16,4 6-2 16,5-1-8-16,5-5-21 15,6-4-11-15,6-8-41 16,4-6-55-16,-1-10-153 16,8-3 151-16</inkml:trace>
  <inkml:trace contextRef="#ctx0" brushRef="#br0" timeOffset="71245.99">13643 9757 1356 0,'-15'-6'605'0,"3"5"-273"0,-3 1-73 16,0 3-47-16,0 4-66 15,4-2-79-15,6 7-21 16,6 4-17-16,7 0-10 15,5 7-13-15,3-2 1 0,1 0 0 16,-1 0 1-16,-2-8 2 16,-4 1 0-16,-4-6 3 15,-6-3 4-15,-5-1 1 16,-5-1 2-16,-5-3-5 16,-1 1-3-16,-1-1-10 15,3-1-4-15,5 2-10 16,2 0-5-16,8 2-7 15,5 0 0-15,6 1 4 16,5-2 4-16,5-3 6 16,3-5 1-16,7-2 2 15,0-5 2-15,7-6 1 16,1-5 0-16,3-5-16 16,-1 2-5-16,-14 1-5 15,-8 7 2-15,-24 5 19 16,-2 6 6-16,-6 9 5 15,-8 4 8-15,0 9 18 16,-3 0 7-16,5 9 14 16,6 2-2-16,12 3-11 15,1 0-5-15,10-2-11 0,-1-2-6 16,8-8-11-16,4-3-19 16,5-12-129-16,8-5-71 15,17-6 124-15</inkml:trace>
  <inkml:trace contextRef="#ctx0" brushRef="#br0" timeOffset="72607.87">25124 9628 735 0,'1'3'379'0,"-1"-3"-67"16,0 0-60-16,1 0-22 15,1-1-30-15,-2-1-59 0,8-14-20 16,-7-28-29-16,-20 29-21 16,-8 7-29-16,-2 5-10 15,-2 12-21-15,1 9-7 16,5 13-3-16,2 3 1 16,10 6 3-16,4 2 2 15,13-5-1-15,9 2 1 16,7-9 1-16,7-3 1 0,2-9 1 15,1-4 1-15,1-7-1 16,-1-4 0-16,0-6-4 16,-4-5-37-16,-3 2-103 15,-5-4-70-15,-4 9 111 16</inkml:trace>
  <inkml:trace contextRef="#ctx0" brushRef="#br0" timeOffset="73153.3">25610 9703 940 0,'-6'1'483'0,"3"-1"-191"15,4-1-53-15,-1 1-9 16,0-1-93-16,6 1-33 16,18 0-54-16,29-2-18 15,-21 2-22-15,2-3-55 16,-4 3-175-16,-4-3-150 15,-7 2 211-15</inkml:trace>
  <inkml:trace contextRef="#ctx0" brushRef="#br0" timeOffset="73318.06">25644 9818 895 0,'-3'2'445'15,"3"-1"-161"-15,7 1-80 16,5 1-21-16,10-5-46 15,6 2-28-15,8-1-43 16,-2-2-14-16,4 5-84 16,-1 3-85-16,-4 1 74 15</inkml:trace>
  <inkml:trace contextRef="#ctx0" brushRef="#br0" timeOffset="73819.46">26388 9524 731 0,'15'-15'348'0,"-9"2"-118"16,-4 3-32-16,0 5-25 15,-4 4-38-15,-4 5-48 16,1 5-3-16,-8 10 0 16,-3 7 0-16,2 11-6 15,-4 7-10-15,7 7-22 16,6-1-12-16,8-2-14 16,6-8-5-16,6-4-5 15,5-2-2-15,2-7-3 16,1-1 1-16,5-10-6 0,-2-4-37 15,2-9-139-15,-1-4-312 16,3-5 315-16</inkml:trace>
  <inkml:trace contextRef="#ctx0" brushRef="#br0" timeOffset="74980.08">27005 9592 705 0,'1'-4'381'0,"1"-2"-55"0,-1 3-62 15,-2 3-39-15,0 0-44 0,0 0-71 16,-17 23-24-16,-31 40-36 15,27-25-13-15,7 0-15 16,1-2-7-16,1-7-8 16,5-3-3-16,1-12-14 15,1-3-33-15,1-7-113 16,5-6-77-16,-11 2 134 16</inkml:trace>
  <inkml:trace contextRef="#ctx0" brushRef="#br0" timeOffset="75186.64">26821 9651 994 0,'19'13'466'0,"-1"4"-184"16,0 4 6-16,-7 4-73 15,-3 0-40-15,3 3-71 0,-4-2-27 16,2-3-36-16,1 0-9 15,-4-8-30-15,9 0-49 16,2-5-120-16,-2-3-71 16,7 3 131-16</inkml:trace>
  <inkml:trace contextRef="#ctx0" brushRef="#br0" timeOffset="75417.99">27209 9852 1336 0,'5'-1'568'0,"-4"8"-309"15,0 5-36-15,-2 5-68 16,0 3-41-16,1-1-65 16,0 1-17-16,4-6-20 15,3-1-4-15,1-5-68 16,-1-5-66-16,3-3-193 15,-1-3 192-15</inkml:trace>
  <inkml:trace contextRef="#ctx0" brushRef="#br0" timeOffset="75827.42">27495 9615 1083 0,'-13'7'458'0,"13"-3"-223"15,5 7-21-15,2 7-4 16,6 8-23-16,4 5-59 16,0-2-27-16,3 3-43 15,-1-4-15-15,4-5-13 16,1-1-5-16,4-10-8 16,0-5 1-16,-1-7 0 15,-2-4 0-15,-5-5 3 16,0-7-2-16,-6-4-5 15,0-2-2-15,-1-10-25 16,-3 1-40-16,2 1-91 0,-1-1-66 16,0 11-89-16,-2 4 173 15</inkml:trace>
  <inkml:trace contextRef="#ctx0" brushRef="#br0" timeOffset="76108.28">28264 9543 994 0,'10'-4'501'0,"-13"-1"-62"15,-2 5-199-15,-5 9-42 16,-4 5-30-16,-7 15-85 15,-1 4-20-15,-2 9-37 16,4 2-12-16,4-4-9 16,3-4-1-16,8-12-17 15,2-1-31-15,3-11-79 16,4-3-55-16,-3-7-224 16,2 0 256-16</inkml:trace>
  <inkml:trace contextRef="#ctx0" brushRef="#br0" timeOffset="76292.07">28102 9613 896 0,'1'11'462'0,"3"2"-113"16,5 9-143-16,0 7 21 0,4 3-45 16,1-1-29-16,2-4-59 15,-1-1-31-15,0-3-39 16,0-4-12-16,-1 0-114 15,4-4-78-15,6-7 107 16</inkml:trace>
  <inkml:trace contextRef="#ctx0" brushRef="#br0" timeOffset="76633.16">28494 9820 1177 0,'0'-15'516'0,"2"7"-268"16,3 2-35-16,4 3-38 15,0 3-48-15,3 4-53 16,0 1-21-16,-2 2-30 0,1 1-8 16,-3 3-7-16,-3-1-1 15,-5 0-1-15,-3 0 0 16,-6 3 2-16,-2-1 0 15,-1 1 1-15,0 1 0 0,3-7-2 16,5 2-1-16,4-4 3 16,2-1 1-16,7-1 5 15,2-3 1-15,4-5-3 16,3 2-3-16,-1-2-10 16,2 3-57-16,1-1-167 15,-2 0-116-15,4 5 188 16</inkml:trace>
  <inkml:trace contextRef="#ctx0" brushRef="#br0" timeOffset="77018.64">28957 9609 978 0,'-10'12'495'0,"9"-5"-92"16,-1 11-243-16,2 2 12 16,-2 4-42-16,3 3-35 15,5-2-31-15,2 2-12 16,10-7-8-16,4-2 4 0,4-7 7 15,7-3-1-15,1-6-5 16,-6-2-4-16,-2-7-9 16,-3-4-4-16,-7-11-8 15,-1 0-4-15,-2-5-10 16,1 1-3-16,-4 2-55 16,-3 0-48-16,-5 9-138 15,-5 4-106-15,-3 11 211 16</inkml:trace>
  <inkml:trace contextRef="#ctx0" brushRef="#br0" timeOffset="77308.63">29696 9558 990 0,'0'-1'556'0,"-5"1"-52"15,-10 9-298-15,-5 7-3 16,-11 14-91-16,-1 3-42 0,-1 4-43 16,3 3-14-16,7-3-8 15,5 4-4-15,9-1-1 16,5-7 0-16,4-8-68 15,3-8-41-15,6-12-126 16,2-5-101-16,10-2 216 16</inkml:trace>
  <inkml:trace contextRef="#ctx0" brushRef="#br0" timeOffset="77515.13">29492 9605 1082 0,'-7'6'436'0,"11"3"-236"16,1 1-50-16,7 7 31 16,1 8-18-16,2 2-42 15,4 0-18-15,-1 1-45 16,1-7-18-16,4 0-21 0,-1-1-7 16,1-4-50-16,-1 2-55 15,-3-2-139-15,-1-2 46 16,-6 5 90-16</inkml:trace>
  <inkml:trace contextRef="#ctx0" brushRef="#br0" timeOffset="77903.55">29790 9882 1229 0,'73'-26'533'15,"-65"26"-327"-15,2 2-41 16,2 3-8-16,-6 0-53 15,4 3-10-15,-6 2-31 16,3 1-18-16,-6 1-23 16,-7 1-5-16,-3 0-6 15,-3 0-1-15,-4 0-1 16,-1-2-1-16,5-1-1 16,1-3-1-16,9-3-2 15,2-2-2-15,4 0 1 16,-4-2-2-16,0 0 1 15,1 0 0-15,16 2 0 16,30 5 1-16,-24-1 6 16,1 0 3-16,-4 3 2 15,-2 1-1-15,-12 1-3 0,-4 2-2 16,-8 0-2-16,-7 2 0 16,-4-3-14-16,-1 1-14 15,9-4-52-15,3-2-35 16,0-4-87-16,4-4-73 0,3-12 172 15</inkml:trace>
  <inkml:trace contextRef="#ctx0" brushRef="#br0" timeOffset="78209">30258 9584 1307 0,'46'11'486'0,"-16"-1"-370"16,4 5-28-16,-12 8 22 16,-6 5 0-16,1 6-2 15,-7 1 6-15,1 1-11 16,-1 2-3-16,-7-1-13 16,-3-3-11-16,-11 0-34 15,-3-5-17-15,-9-1-22 0,-2 0-16 16,-9-6-75-16,-1-1-48 15,-2-11-129 1,2-6-70-16,5-6 212 0</inkml:trace>
  <inkml:trace contextRef="#ctx0" brushRef="#br0" timeOffset="79406.94">14527 10122 407 0,'-2'27'238'0,"8"-30"-22"16,-6-1 7-16,0 2-27 15,0 1-27-15,-2 1-36 16,1-1-5-16,0-1-10 16,0 1-9-16,0 1-10 15,0 0-3-15,0 0-10 16,0 0-6-16,0 1-25 16,-9 13-14-16,-32 25-20 15,26-26-5-15,-12-5-61 16,5-4-67-16,0 0 71 15</inkml:trace>
  <inkml:trace contextRef="#ctx0" brushRef="#br0" timeOffset="80240.3">15319 9818 635 0,'6'-7'381'16,"-3"-1"-45"-16,-3-2-109 16,-1 1 7-16,-10-2-58 15,-1 3-32-15,-11 6-47 16,-3-1-15-16,-3 4-29 15,-2 6-8-15,5 0-10 16,2 6-7-16,11 3-10 16,3-2-2-16,10 6-5 15,4 3-4-15,8 3 0 16,7 1 1-16,6-3 6 16,2-2 5-16,4-4 13 15,-2-1 3-15,-5-4 4 16,-1-1-3-16,-8-1-6 15,-8-1 1-15,-13-1 3 16,-9 0 1-16,-13-2-2 16,3 1-5-16,-2-6-12 0,3-2-2 15,6-3-72-15,4-5-66 16,14-6-176-16,5-2 177 16</inkml:trace>
  <inkml:trace contextRef="#ctx0" brushRef="#br0" timeOffset="80632.85">15631 9923 1208 0,'-3'-15'528'0,"-6"-3"-262"16,-1 0-35-16,-5 1-66 15,-1 2-48-15,1 5-63 16,-1 2-8-16,0 8-17 15,-1 9-8-15,1 9-16 16,3 6-5-16,3 8 0 16,5 0 2-16,4 2 2 15,1-2 1-15,5-5 0 16,4-4-1-16,2-12 0 16,5-4 0-16,5-12 0 15,-1-6 0-15,4-6 1 16,-3-5 0-16,-2 1-2 0,-1 2 1 15,-5 4-3-15,-2 7-1 16,-5 6 0-16,-6 7 0 16,0 9 5-16,-5 4 2 15,2 6 1-15,0 1-1 16,4-3-5-16,3-4-2 16,7-11-53-16,3-5-51 15,4-11-111-15,2-5 123 0</inkml:trace>
  <inkml:trace contextRef="#ctx0" brushRef="#br0" timeOffset="80831.7">15872 9740 1276 0,'6'28'543'0,"-10"7"-312"15,-1 9-14-15,-4 12-35 16,3-3-63-16,10 0-67 15,5-1-15-15,9-10-20 16,-1-9-8-16,1-14-22 16,-6-16-38-1,1 2-120-15,9-10-500 0,11-19 461 0</inkml:trace>
  <inkml:trace contextRef="#ctx0" brushRef="#br0" timeOffset="81043.5">15767 9896 1180 0,'4'-9'520'0,"-2"7"-191"15,0-1-87-15,6 2-21 16,1 2-42-16,4 4-88 16,3-1-21-16,5 9-29 15,1-1-12-15,2 0-22 16,3 1-57-16,0-8-150 15,6-1-80-15,9-3 149 16</inkml:trace>
  <inkml:trace contextRef="#ctx0" brushRef="#br0" timeOffset="81265.46">16162 9948 1006 0,'0'0'562'0,"0"1"-49"16,1 17-287-16,-6 29-1 15,-2-24-101-15,4 4-56 16,4-3-49-16,2-1-8 16,6-6-36-16,1-9-44 15,3-9-134-15,1-7-57 16,-3-15 148-16</inkml:trace>
  <inkml:trace contextRef="#ctx0" brushRef="#br0" timeOffset="81443.24">16118 9795 1188 0,'-6'-12'466'0,"6"16"-271"15,4 2-99-15,4 6-20 16,4 1-29-16,7-4-155 15,8 5-92-15,9-5 118 16</inkml:trace>
  <inkml:trace contextRef="#ctx0" brushRef="#br0" timeOffset="81726.33">16519 9892 475 0,'11'-1'343'0,"-9"-3"43"15,-5-3-36-15,-6-3-66 16,-4 4-34-16,-2 3-55 15,-2 0-26-15,1 7-51 16,4-1-22-16,0 7-39 0,8 6-11 16,5 5-17-16,1 4-6 15,5 6-2-15,1 0 0 16,6-1 4-16,1-2-1 16,2-7 2-16,-3-1-2 0,-7-4-2 15,-6-2 2-15,-10-4 2 16,-6-5-1-16,-7 1-7 15,4-6-14-15,4-4-79 16,2-1-61-16,6-11-155 16,4-1-53-16,10-8 210 15</inkml:trace>
  <inkml:trace contextRef="#ctx0" brushRef="#br0" timeOffset="81969.72">16892 9786 1178 0,'15'-23'537'0,"-22"6"-215"15,-7-1-58-15,-3 10-53 16,-6 6-59-16,1 7-84 16,0 9-19-16,2 6-19 15,2 5-7-15,9 14-6 0,4 6-2 16,5 10-1-16,3 3 1 15,7 3-3-15,2-3-1 16,2-9-5-16,5-7 0 16,-7-9-46-16,-2-5-65 15,-10-13-157-15,-2-6-54 0,-10-11 178 16</inkml:trace>
  <inkml:trace contextRef="#ctx0" brushRef="#br0" timeOffset="82259.55">16679 9961 871 0,'15'-3'472'16,"3"1"-99"-16,7 1-155 15,2 1-5-15,4 1-75 16,2 2-33-16,0 0-32 16,-4 0-9-16,-5 0-17 15,-8 1-10-15,-7 7-19 16,1 3-2-16,-4 5 8 15,-1 3 8-15,2 0 11 16,-2 0 5-16,-3-6 1 16,-2-3-8-16,0-4-7 15,-1-7-5-15,-3-4-50 16,5-7-63-16,-1-8-175 16,0-5-54-16,11-3 173 0</inkml:trace>
  <inkml:trace contextRef="#ctx0" brushRef="#br0" timeOffset="82408.75">16958 9885 1004 0,'9'5'531'0,"-4"4"-197"0,3 4-79 16,-5 0-41-16,2 3-123 16,7-2-62-16,0-7-151 15,5-1-18-15,12 0 67 16</inkml:trace>
  <inkml:trace contextRef="#ctx0" brushRef="#br0" timeOffset="82987.6">17129 10097 771 0,'9'10'438'0,"6"-14"0"15,1-5-146-15,4-8-73 16,0-3-54-16,4-9-103 15,0 0-24-15,-8-1-20 0,-4 4-2 16,-13 8-1 0,-8 5-1-16,-8 12-4 0,-4 1-6 15,0 10-7-15,2 4-4 16,7 5-2-16,4 4-1 16,8 2 0-16,2 2 0 15,10-3 4-15,4-1 2 16,8-11 2-16,10-3 0 0,6-12-3 15,5-5-4-15,-1-5-25 16,-6-2-13-16,-14-3-17 16,0 1 2-16,-12-1 30 15,-3 2 16-15,-2 1 25 16,-11 2 6-16,-4 2 5 16,-4 3 6-16,-5 8 13 15,5 4 7-15,1 14 12 16,0 6 2-16,3 5-2 15,2 1-3-15,7-3-15 16,4-7-10-16,12-10-13 16,4-5-3-16,-2-16-5 15,6-4-2-15,0-14-49 16,-1-6-21-16,-3-3-24 16,-3 0-6-16,-10 0 40 15,-2 5 16-15,-6 3 22 16,0 4 10-16,-3 11 15 0,-2 8 15 15,-2 12 23-15,-2 12 13 16,1 12 16-16,0 7-3 16,1 11-7-16,7 2-11 15,9-3-22-15,5-6-11 0,14-9-72 16,2-11-74-16,15-17 77 16</inkml:trace>
  <inkml:trace contextRef="#ctx0" brushRef="#br0" timeOffset="83522.32">18384 9743 1104 0,'10'-1'493'0,"-6"5"-190"16,3 19-139-16,-2 9 13 15,0 17-28-15,3 4-36 16,-5 5-43-16,7-4-13 15,0-10-25-15,-6-9-8 16,3-17-10-16,-4-7 2 0,-6-12 5 16,3-3-1-16,-9-13-8 15,4-2-10-15,2-4-21 16,0-4-9-16,5 3-5 16,-2 0 3-16,8 7 8 15,4 3 5-15,8 7 9 16,2 7 2-16,-3 3 6 15,0 4 10-15,-4 7 16 16,-2 4 10-16,-3 5 13 16,-3 2-3-16,-7-1-10 15,-4-1-4-15,-12-5-10 16,-1-2-1-16,-7-7-1 16,0-5-32-16,6-4-107 15,5-4-70-15,13-5-178 16,13-2 217-16</inkml:trace>
  <inkml:trace contextRef="#ctx0" brushRef="#br0" timeOffset="83925.42">18685 9994 956 0,'0'7'465'0,"-4"8"-99"0,1 3-75 15,0 5-29-15,1 0-46 0,4-8-108 16,3-2-39-16,8-12-44 15,6-1-9-15,6-9-6 16,6-4-2-16,2-8-3 16,1-3-3-16,-7-3-9 15,-4 1-3-15,-9 4-1 16,-8 3 1-16,-5 7 10 16,1 4 1-16,-10 7-1 15,7 6-2-15,1 9 2 16,-4 10 3-16,16 17 11 15,-4 6 7-15,0 10 11 16,4 2 2-16,-3-2 4 16,5 0-1-16,-2 3-7 15,-3-2-1-15,-2-2-3 16,-4-5-3-16,-4-15 2 16,-1-5 1-16,-12-16 4 15,-5-7 0-15,-10-14-6 16,-2-7-5-16,-2-6-24 15,3-5-35-15,6-5-128 0,7-1-80 16,9 0 143-16</inkml:trace>
  <inkml:trace contextRef="#ctx0" brushRef="#br0" timeOffset="84414.92">19839 9964 998 0,'8'-14'429'0,"-6"2"-163"16,3 0-53-16,-1 2-24 16,-1 2-18-16,-6 1-70 15,-3 5-26-15,-5 5-26 16,-7 6-6-16,-5 8-15 16,-4 3-3-16,-4 9-2 15,7 0 1-15,11 5 1 0,4-1-2 16,13-5-2-16,7 3-3 15,7-11-3 1,6 0 0-16,4-6 4 0,-1-3 1 0,-7-1 1 16,-5-2-2-16,-7-5 1 15,-6 2 2-15,-6-2 3 16,-9 3 2-16,-12-6-6 16,-4-4-23-16,-2-2-61 15,0-6-37-15,14 1-82 16,3 1-39-16,15-2-97 15,8-2-104-15,9-5 272 16</inkml:trace>
  <inkml:trace contextRef="#ctx0" brushRef="#br0" timeOffset="85250.54">20011 10061 849 0,'8'14'477'15,"-3"4"-124"-15,-1 0-56 16,-3-1-29-16,0-2-74 15,3-4-41-15,4-6-70 16,5-3-25-16,5-6-28 16,0-7-6-16,-2-4-10 0,-1 0-1 15,-2-6-5-15,-2 0-4 16,-7 2-22-16,-4 2-9 16,-10 4-17-16,-6 1-7 15,-7 3 11-15,-6 1 6 16,0 2 15-16,-2 0 10 15,8 4 5-15,8 0-3 16,10 2-10-16,5 3-1 0,5-1 4 16,-5-2 4-16,6 1 13 15,21 4 9-15,35 5 16 16,-32-4 10-16,3 4 12 16,-3 1 3-16,-5 1-7 15,-4 3-6-15,-8 1-12 16,-4-1-7-16,-6-1-5 15,-2-3-1-15,-2-2-3 16,-1-5 0-16,1-4-5 16,-1-1-7-16,2 0-25 15,0 0-11-15,0-1-15 16,5-13 1-16,15-30 17 16,-11 31 9-16,6 6 14 15,-1 0 3-15,0 8 5 16,0 3 5-16,-4 7 17 15,0 7 8-15,-7 1 13 16,1 1 0-16,-2 0-10 0,1-6-6 16,-2-7-12-16,0-2-3 15,-1-9-17-15,-3-1-24 16,7-5-46-16,2-4-15 16,3 5 1-16,3 0 21 0,-5 4 40 15,-3 4 13-15,-5 4 12 16,2 7 6-16,2 5 32 15,1 3 15-15,8 2 21 16,-3-6 10-16,10-2-8 16,6-3-9-16,4-11-16 15,5-4-13-15,-1-13-18 16,-3-4-4-16,-6 0-1 16,-7 2 0-16,-12 7 4 15,-5 2 0-15,-10 3 0 16,-5 1-2-16,-1 4-7 15,3 0-1-15,4 5-4 16,4 4 0-16,5 8 0 16,0 4 2-16,1 7 5 15,3 1 0-15,3-4-4 16,5-1-2-16,10-13-119 16,9-4-75-16,16-13 115 0</inkml:trace>
  <inkml:trace contextRef="#ctx0" brushRef="#br0" timeOffset="85595.55">21424 9719 1173 0,'0'20'547'15,"7"9"-270"-15,-1 20-43 16,-2 8-8-16,-1 6-85 15,1 3-40-15,5-9-52 16,1-10-19-16,8-18-16 16,2-10-30-16,6-16-101 15,4 0-67-15,-5-9-130 16,3 0 177-16</inkml:trace>
  <inkml:trace contextRef="#ctx0" brushRef="#br0" timeOffset="85756.44">21725 10004 1085 0,'9'10'501'16,"-5"4"-198"-16,0 4-17 0,-2 1-55 15,-2 0-60-15,0-3-95 16,0-2-27-16,0-10-119 16,1-4-79-16,4-13 22 15,1-5 32-15</inkml:trace>
  <inkml:trace contextRef="#ctx0" brushRef="#br0" timeOffset="85892.24">21639 9849 1009 0,'5'-5'455'0,"3"5"-227"16,1 3-46-16,-2 4-74 15,5 3-31-15,5 1-176 16,4-1-353-16,2 0 311 15</inkml:trace>
  <inkml:trace contextRef="#ctx0" brushRef="#br0" timeOffset="86102.02">22026 9840 1291 0,'-14'13'549'15,"6"15"-314"-15,2 11-46 0,-4 8-47 16,10 2-45-16,4-1-45 16,2-3-13-16,12-13-20 15,-1-6-4-15,6-14-79 16,-2-10-71-16,2-10 85 16</inkml:trace>
  <inkml:trace contextRef="#ctx0" brushRef="#br0" timeOffset="86301.88">21921 9912 1262 0,'6'0'542'0,"-3"3"-309"16,8 4-1-16,-2-1-62 15,3 2-50-15,9-3-58 16,-1-3-23-16,11-4-84 0,2-2-59 15,2-2-152-15,-1 0-128 16,-5 9 239-16</inkml:trace>
  <inkml:trace contextRef="#ctx0" brushRef="#br0" timeOffset="86840.77">22238 10072 806 0,'14'12'435'0,"1"-11"-78"16,5-2-59-16,4-10-63 15,-2-2-60-15,2-8-83 16,-4-4-32-16,-5-5-36 16,4 2-8-16,-15 4-3 15,-1 3-1-15,-11 9-1 16,-6 4 0-16,-3 8-5 16,-3 2-2-16,-1 9 1 15,-3 3 2-15,3 7 13 16,5 5 12-16,7 5 11 15,5 2 2-15,9-2-7 16,10 0-11-16,7-14-11 16,4-6-5-16,7-8-4 15,-3-5-19-15,6-9-70 0,2-2-44 16,1-9-102-16,-1-2-29 16,-1 3 16-16,-5 6 34 15,-11 7 100-15,-3 7 47 16,-8 11 106-16,-7 4 45 15,-3 6 75-15,-2 1 31 16,-4-2 11-16,4-1-9 16,1-3-36-16,-1-4-20 0,1-5-41 15,1-5-16-15,-3-7-24 16,2 5-7-16,0 0-19 16,-4-15-10-16,-11-32-14 15,10 23-4-15,6 4-9 16,3 0-4-16,9 3-70 15,8 1-47-15,6 0-100 16,6 3-57-16,5 2-68 16,1 2-78-16,-4 9 282 15</inkml:trace>
  <inkml:trace contextRef="#ctx0" brushRef="#br0" timeOffset="87232.65">23033 10036 1043 0,'7'0'487'0,"1"-6"-196"0,-4-5-6 16,-3-7-75-1,0-3-35-15,-5-3-72 0,-6 2-24 16,-1 4-37-16,-2 4-15 16,-6 9-22-16,10 4-5 15,0 9-6-15,3 9 0 16,6 11 7-16,-3 5 7 0,-1 1 8 15,3-1 3-15,7-9 1 16,2-5-1-16,6-12-2 16,-3-5 1-16,-2-6-2 15,-3-7 0-15,2-4-4 16,-1-2-2-16,-2-1-4 16,4 0-1-16,-4 2-1 15,2 4-2-15,-4 6-2 16,-1 5-1-16,-2 8-3 15,-1 4 0-15,1 8 2 16,0 4-1-16,6 2 2 16,3-4-2-16,4-4-26 15,2-7-26-15,1-10-89 16,3-2-74-16,-4-11-27 16,1-4 128-16</inkml:trace>
  <inkml:trace contextRef="#ctx0" brushRef="#br0" timeOffset="87434.49">23280 9812 783 0,'15'-6'479'15,"-11"15"109"-15,-3 7-297 16,-1 17-34-16,-5 8-16 16,1 8-84-16,0-1-24 0,0-5-49 15,3-5-25-15,1-11-28 16,3-5-34-16,0-14-98 15,1-4-66-15,1-6-65 16,1-4 122-16</inkml:trace>
  <inkml:trace contextRef="#ctx0" brushRef="#br0" timeOffset="88666.92">26776 10210 614 0,'-1'0'337'15,"0"0"-80"-15,0 0-9 16,1 2-69-16,4 6-37 16,17-3-51-16,37 30-21 15,-15-35-26-15,3-5-4 0,8-6-10 16,4-1-6 0,-7-2-10-16,-3 6-4 0,-14-1-9 15,-7 4-20-15,-15 5-67 16,-7 0-45-16,-13 7-132 15,-7-1-173-15,-5 4 288 16</inkml:trace>
  <inkml:trace contextRef="#ctx0" brushRef="#br0" timeOffset="88903.37">26837 10312 661 0,'-3'0'354'0,"4"-1"-85"15,7 1 2-15,-2 0-63 16,4-2-33-16,9 2-55 16,1-2-25-16,15-1-32 15,3 0-5-15,5-1-8 16,2 1-8-16,-5 0-13 0,-2 0-7 16,-2-1-12-16,1 1 1 15,-8-1-57-15,-3 1-47 16,-8 0-119-16,-6 2-94 15,-9 9 192-15</inkml:trace>
  <inkml:trace contextRef="#ctx0" brushRef="#br0" timeOffset="92210.09">27104 10906 646 0,'-2'6'372'0,"0"0"-114"15,1-1-11-15,0-3-16 16,1 0-70-16,0-2-21 15,0 0-27-15,0 0-16 16,0-1-16-16,-1 0-12 16,-1-29-27-16,-2-33-11 15,1 23-15-15,-2-1-4 0,-3-3-5 16,-2 2-2-16,-3-1-2 16,-1 3-3-1,1 9-3-15,1 5-2 0,3 12-4 16,4 4-1-16,3 5-18 15,1 4-16-15,4 3-56 16,-3-2-34-16,0 0-69 16,0 0-35-16,0 1-143 15,6 9 238-15</inkml:trace>
  <inkml:trace contextRef="#ctx0" brushRef="#br0" timeOffset="92589.7">26872 10697 730 0,'1'0'388'0,"-2"-2"-143"16,7-2-40-16,-6 2-13 16,0 1-70-16,0 0-21 15,6-12-14-15,-1-6-10 16,32-35-16-16,-24 25-11 15,-1-1-24-15,1 1-9 16,-3 7-6-16,1 4-1 0,-2 7-1 16,-3 3 2-16,0 7 4 15,-4 1 2-15,4 1 2 16,-6-1 3-16,0 0 3 16,1 3 2-16,10 15 5 15,28 28-2-15,-28-29-5 16,1-1-3-16,-2-5-9 15,-1-2-3-15,1 0-7 16,-1 1-19-16,2 2-99 16,1-1-62-16,3 1-210 15,-2 0 232-15</inkml:trace>
  <inkml:trace contextRef="#ctx0" brushRef="#br0" timeOffset="93097.35">26944 11408 938 0,'-12'-5'425'0,"4"-1"-168"16,2-1-27-16,3 4-20 15,3 0-28-15,6 3-63 16,-6 0-24-16,0 0-42 16,17 0-13-16,49 1-10 15,-21-1-5-15,3-4-8 16,-2 2-3-16,-3 0-6 0,-4 0-3 15,-8 1-42-15,-5-3-50 16,-11 2-130 0,-2 1-89-16,-10 0 184 0</inkml:trace>
  <inkml:trace contextRef="#ctx0" brushRef="#br0" timeOffset="93302.37">27147 11388 491 0,'-15'5'347'0,"2"2"-15"0,5 4-63 15,1 3-16-15,6 8-61 16,1 2-27-16,1 8-24 16,4 1-11-16,3 0-31 15,0-3-14-15,3-2-30 16,-1-1-12-16,-4-3-14 16,0-1-5-16,-3-4-10 15,-1-2-3-15,-2-6-5 16,-3 0-6-16,2-4-59 15,0-3-34-15,2-1-82 16,1-3-56-16,-2 0 150 16</inkml:trace>
  <inkml:trace contextRef="#ctx0" brushRef="#br0" timeOffset="95829.73">29671 11027 569 0,'1'-1'313'16,"-1"-1"-73"-16,0 1-2 16,0 0-57-16,1-3-26 15,-1 0-44-15,-1 2-18 0,0 1-37 16,0 0-17-16,-17 2-17 16,-24 22-8-16,30 0-5 15,4 5-1-15,7-9-3 16,3 1 0-16,7-8-1 15,4-4 1-15,3-6 3 16,3 1 0-16,2-4 0 16,0-10 0-16,3 1 1 15,-4-6 1-15,0 0 3 16,-2 0 0-16,-15-1 1 16,-3-1-1-16,-12 2-1 15,-2 2-1-15,1 5-3 16,-2 0 0-16,2 5-3 15,0 4-2-15,1 2-3 16,2 1-2-16,4 1-6 16,0-1-16-16,6 0-66 15,1 1-51-15,-1-4 83 0</inkml:trace>
  <inkml:trace contextRef="#ctx0" brushRef="#br0" timeOffset="96370.45">30247 11074 464 0,'27'3'277'0,"-27"-3"-28"16,-3 0-2-16,-1 0-43 15,3-1-16-15,-1 0-33 16,1 0-21-16,0 0-48 0,-4 1-23 15,-16 5-36-15,-27 21-10 16,25-2-10-16,6 3-3 16,7-3-2-16,10-2 0 15,4-7 0-15,2-5 3 16,7-5 3-16,2 0 1 16,6-7 1-16,2 0-1 15,-2-5 0-15,4-4 0 16,-6 1 2-16,-3-6 2 0,-11-1 15 15,-4 2 6-15,-9-3 4 16,0 6-2-16,-5 1-18 16,-4 3-8-16,1 0-12 15,-2 0-5-15,5 7-33 16,4 1-26-16,2 2-76 16,1 5-58-16,2 2 126 15</inkml:trace>
  <inkml:trace contextRef="#ctx0" brushRef="#br0" timeOffset="98004.15">29786 10566 283 0,'47'-10'223'0,"-43"8"22"16,-4-1-54-16,3 3-14 16,-5-1-20-16,1 0-15 15,0 1-22-15,0 0-12 16,0 0-19-16,-9 9-9 15,-15 12-22-15,-32 30-13 16,29-24-22-16,0-1-7 16,6 0-8-16,5-2-2 0,2-3-1 15,3-7 0-15,3-6-2 16,2-4-15-16,4-4-85 16,2 0-67-16,3-6 94 15</inkml:trace>
  <inkml:trace contextRef="#ctx0" brushRef="#br0" timeOffset="98228.77">29621 10569 636 0,'0'-1'302'0,"1"2"-91"16,3 3-24-16,-4-4 1 15,0 0-12-15,4 10-33 16,7 14-19-16,15 29-36 15,-19-28-19-15,0 4-30 16,0-11-10-16,2 0-13 0,2 2-5 16,1-6-3-16,-1-1-1 15,-3-2-40-15,-4-5-51 16,-2-1-156-16,1 1 149 16</inkml:trace>
  <inkml:trace contextRef="#ctx0" brushRef="#br0" timeOffset="98531.65">29913 10782 807 0,'9'-12'362'0,"-3"6"-182"16,-5-2-12-16,-7 3-62 15,-6 1-33-15,-5 1-39 16,7 4-7-16,6 6-1 16,-5-3 0-16,7 12 0 15,-8-1-2-15,0 6-5 16,1-1-2-16,9-2-3 16,6-4 3-16,11-4 0 15,-2-2 0-15,-4-4-2 0,11-2-2 16,1-2-95-16,16 0-53 15,9-1 81-15</inkml:trace>
  <inkml:trace contextRef="#ctx0" brushRef="#br0" timeOffset="99238.75">30428 10682 804 0,'-2'2'365'0,"5"12"-176"0,-2 4-34 16,-5 5-51-16,0 1-24 15,-2-2-21-15,3 0-8 16,11-4-12-16,0-4-5 16,4-5-8-16,5-6-4 15,3-5-9-15,2-5-2 16,1-8-5-16,-3 0-1 0,-4-4-1 16,-2 0-1-16,-5 1 2 15,-1 2 0-15,-3 0 0 16,-3 3 0-16,-1 8-2 15,-1 4 0-15,-3 6 1 16,0 11 2-16,-3 5 7 16,0 6 6-16,-1 8 9 15,2 0 4-15,-1 4 1 16,4 2 2-16,1-1 8 16,0-1 7-16,-1-6 6 15,-4-3-2-15,-4-8-11 16,-3-2-7-16,-2-9-8 15,-2-3-3-15,-2-7-7 16,1-1-3-16,-4-8-10 0,5-5-6 16,3-3-56-1,-2-7-35-15,11-1-87 16,4-1-47-16,6-3-124 0,9 1 215 16</inkml:trace>
  <inkml:trace contextRef="#ctx0" brushRef="#br0" timeOffset="99548.47">30757 10848 616 0,'12'-4'335'0,"-3"-3"-107"0,0 2-7 16,-2 1-5-16,-7 1-51 15,-4 3-26-15,-10 3-35 16,-5 1-16-16,-3 2-18 15,0 2-8-15,2 2-24 16,0 2-8-16,4-2-9 16,3 3-1-16,7 0-1 15,4 0-5-15,4 2-4 16,5 0-1-16,9-1 0 16,0 1 0-16,6-3-1 15,1-1 0-15,2-1-3 16,3-2-1-16,-2-1-2 15,-4-3-23-15,-12-4-101 0,-2 0-88 16,-11-8 122-16</inkml:trace>
  <inkml:trace contextRef="#ctx0" brushRef="#br0" timeOffset="102731.09">28315 12879 267 0,'13'34'232'0,"-6"-29"11"0,-1-5-8 15,-1 0-9-15,2-3-40 16,-5-4-19-16,7-2-30 16,-1-5-20-16,0-6-43 15,4-2-19-15,-3-5-29 16,-4 2-8-16,-5-2-7 16,-5 3 0-16,-6 2 6 15,0 4 1-15,-5 3 6 16,0 8 1-16,-7 7-10 15,-1 5-3-15,2 14-6 16,0 4 1-16,7 14 4 16,4 4 2-16,11 6 1 15,1 3-3-15,9 0 6 0,2-3 5 16,4-7 12-16,-3-4 7 16,-5-5-4-16,0 0-6 15,-7 0-10-15,2-1-6 16,-3-8 0-16,-6-6 0 15,-5-6-1-15,-5-6 2 16,1-3-5-16,2-1-11 0,0-7-49 16,2-5-28-16,2-7-75 15,2-5-49-15,3-4-142 16,4 1 214-16</inkml:trace>
  <inkml:trace contextRef="#ctx0" brushRef="#br0" timeOffset="103208.11">28578 12885 719 0,'14'-10'345'16,"-1"-1"-140"-16,-9-1-48 16,-1 2-3-16,-4-3-26 15,-3-1-13-15,-4-1-21 16,-3 2-11-16,-2 4-22 15,-2 4-9-15,-1 4-20 16,0 1-7-16,5 10-7 16,1 5 1-16,4 12 1 0,1 3 0 15,3 4 0-15,3-1-3 16,6-11-4-16,4-4 0 16,5-12 0-16,1-4 0 15,6-10-1-15,0-3 0 16,2-6-3-16,-4-3 1 0,-3 5-2 15,-5-3 0-15,-6 10 0 16,-3 1 0-16,-4 4-2 16,-1 4-2-16,-2 3-4 15,2-4-1-15,0 3-1 16,-5 18 0-16,-4 24-2 16,11-26-28-16,5-12-49 15,5 1-24-15,3-5-72 16,5-3-21-16,5-3-45 15,1-2-24-15,2-3-64 16,-3 0 201-16</inkml:trace>
  <inkml:trace contextRef="#ctx0" brushRef="#br0" timeOffset="103848.64">28909 12910 237 0,'13'-7'211'0,"-3"-6"73"16,-1 0-4-16,-3-1-24 15,-5-4-16-15,-5 2-41 16,-4 1-20-16,-2 0-39 0,-2 4-19 15,-4 7-39-15,2 4-20 16,-6 8-34-16,5 4-11 16,8 8-7-16,-1 5-1 15,8-2-4-15,6 1-1 16,4-5 0-16,2-4 0 16,2-6 1-16,-3-4-1 15,1-6-1-15,1-4 1 0,1-9-4 16,6-5-3-16,-1-7-2 15,-5-2-1-15,0-2 3 16,-1 3 3-16,-2-1 3 16,1 3-1-16,-7 6 2 15,-2 2 0-15,-4 8 4 16,0 5 3-16,-2 4 4 16,-4 3 2-16,3 5 1 15,-5 1 0-15,3 3 0 16,3 0-1-16,0-2-3 15,-2-1-2-15,4-4-3 16,0-2 0-16,1-2-2 16,0-1-1-16,0 0-1 15,0 0 0-15,0 0 0 16,0-1 1-16,0 0 1 16,0 0-2-16,0 0-1 15,0 0 0-15,0-3-2 0,0 1 1 16,0 2-2-16,0 0-1 15,0 0-3-15,0 0 2 16,0 0 0-16,0 0 1 0,0 0 2 16,0-1-1-16,0 2 7 15,-1 0 2-15,0 0 3 16,-4 12 1-16,-4 9-6 16,-7 30-2-16,16-26-2 15,0-3-2-15,3-1 0 16,-2-3-1-16,1-4-1 15,5 1-1-15,-4-2-5 16,3-2-23-16,4 0-67 16,-2-6-66-16,7-5-206 15,2-2 231-15</inkml:trace>
  <inkml:trace contextRef="#ctx0" brushRef="#br0" timeOffset="104338.48">29155 12985 616 0,'-5'8'368'16,"-2"-1"19"-16,1-1-135 15,-2-1-48-15,4-2-31 0,1-4-71 16,3 1-29-16,0-1-39 16,0 0-11-16,0-1-9 15,14-1-3-15,3-17-5 16,28-25-1-16,-32 26 1 16,-4 0 3-16,-9 3 3 15,-5-1 0-15,-8 2 1 16,-1 2 3-16,-4 1 7 15,-2 4 2-15,6 8 4 16,-1 6-3-16,5 12-9 16,5 5-1-16,3 12-2 15,2 0-1-15,7 5 3 16,3-1 0-16,1-3 5 16,0 3 0-16,-2-5-1 15,-5 0 1-15,-1-7-7 16,-3-4-1-16,-6-9-1 15,-2-4-7-15,-1-9-44 0,-1-3-31 16,1-8-78-16,1-3-43 16,5-5-94-16,0-2-74 15,2-3 231-15</inkml:trace>
  <inkml:trace contextRef="#ctx0" brushRef="#br0" timeOffset="104630.45">29150 13024 393 0,'15'-2'312'0,"6"-1"83"15,2 3-59-15,3-8-80 16,4-1-52-16,-2-7-99 16,0 0-36-16,-3 3-44 15,-10-1-8-15,-3 4-6 16,-3-1 9-16,-8 0 20 16,-3 0 7-16,-7 3 11 15,-2 3-6-15,-3 5-7 16,6 4-3-16,-1 4-6 15,3 6-5-15,0 6-10 16,-3 2-3-16,4 4-3 16,3-4-4-16,2-5-5 15,8-1-2-15,2-9-4 16,-1-5-8-16,6-7-85 16,0-1-74-16,7-10-242 15,6 4 249-15</inkml:trace>
  <inkml:trace contextRef="#ctx0" brushRef="#br0" timeOffset="104832.64">29575 12787 991 0,'-7'4'444'0,"-2"6"-168"16,-1 8-65-16,-3 13-41 16,-5 0-36-16,0 13-69 15,3 0-20-15,8 2-21 16,6-1-7-16,9-11-12 15,2-2-4-15,7-14-21 16,4-3-32-16,2-11-99 16,3-5-70-16,-6-11-189 15,-2-6 248-15</inkml:trace>
  <inkml:trace contextRef="#ctx0" brushRef="#br0" timeOffset="104987.47">29505 12925 835 0,'-22'-6'449'15,"6"0"-128"-15,8 5-72 16,2 1-27-16,7 3-60 16,-1 1-32-16,0-4-49 15,0 0-22-15,21 6-24 0,33 8-50 16,-20-10-133 0,5 3-84-16,3-1 123 0</inkml:trace>
  <inkml:trace contextRef="#ctx0" brushRef="#br0" timeOffset="105327.31">30126 13094 1039 0,'-1'-1'449'0,"0"0"-225"16,0 1-50-16,-4 3-34 15,-2 25-37-15,-21 25-53 16,28-29-13-16,5-10-27 0,3-5-36 16,2-11-142-16,1-8 117 15</inkml:trace>
  <inkml:trace contextRef="#ctx0" brushRef="#br0" timeOffset="105535.59">30106 12950 651 0,'-7'-11'410'16,"7"7"68"-16,1 2-200 0,2 2-68 16,-3 0-15-16,0 0-58 15,0 0-34-15,5 2-48 16,4 4-28-16,3-4-89 16,29 32-57-16,-23-27 43 15,-3 0 16-15</inkml:trace>
  <inkml:trace contextRef="#ctx0" brushRef="#br0" timeOffset="112755.83">30327 11007 169 0,'0'-1'115'0,"0"0"25"16,4-1-16-16,2-2-9 16,1 1-10-16,-6 2-18 15,2 0-3-15,-3 0-8 16,0 0-6-16,0 0-14 15,0-1-5-15,0 1-2 16,0 0 2-16,0 0 2 16,0 0 0-16,0 0-2 15,0 0 1-15,-1 0-1 16,-3-8-4-16,-1 0-8 16,0 0-4-16,-40-24-7 15,27 27-2-15,-4 1-5 16,-2 0-3-16,-1 1-7 15,2 1-1-15,2-2-4 16,-1 2 0-16,3-2-3 0,-1 1 0 16,-2 0 0-16,-2-2-1 15,-5 2 0-15,2 0 0 16,-1 0 0-16,5 1 0 16,7 0 0-16,0-1-1 15,7 3 1-15,-1-1-1 16,-1 0-1-16,-2 1 1 15,-5 1-1-15,-1 1 0 0,-1 1 0 16,-1 1-1-16,0 5 0 16,-1-2-1-16,2 2 1 15,3 1-1-15,1-1 2 16,3-1 0-16,-3 2 1 16,-1-1 0-16,-3 2-1 15,-2 1 1-15,2 1-1 16,-1-1 0-16,0 0 0 15,1-2 1-15,-1-2 0 16,4 0 0-16,0-2 0 16,0-1 0-16,7 3-1 15,-4-2 0-15,4 3 0 16,-1 2-1-16,-4-1-1 16,3 4 1-16,-4 0 0 15,0 0 0-15,3 0 1 16,2-1 0-16,-7 0 0 0,4-1 0 15,-5 0 0-15,0 0 1 16,3 2-1-16,2 2-1 16,1 0 0-16,-2 1-2 15,1 1 2-15,0-1 0 16,-1 5 0-16,0 1 1 16,-2-4 0-16,1 4-1 0,1-2 1 15,1-2-1-15,1 2-1 16,1-1 1-16,0 2 1 15,-2 1 0-15,1 0 0 16,1 3 0-16,-2-3 0 16,6 2 0-16,-7-1 1 15,1-1-1-15,2 2 1 16,0-1-1-16,7 1 0 16,-2-2-1-16,2-1 0 15,-4-1 1-15,0 0 0 16,0 2 0-16,2-1 0 15,-3 1 1-15,-2-3 0 16,-4 0-1-16,1 1 0 16,3-1 0-16,7 2-2 15,-3-3-1-15,5 1 2 16,0 0 0-16,-3-3 1 0,5 3 0 16,-8-3 0-16,2 3 0 15,1 3 1-15,-2-3-1 16,3-2 0-16,1 1 0 15,-1-5 0-15,3 0-1 16,1 2 1-16,0-4-1 16,1 0 1-16,0 0 0 0,-1-3 0 15,-1 2 1-15,0 1-1 16,0 2 0-16,1 1 0 16,1-1-1-16,1-1 1 15,0 2-1-15,0 2 1 16,0-3 0-16,2-1 0 15,0-1-2-15,2-1 1 16,1 2 0-16,0-1 1 16,2 0 0-16,1 1 0 15,2 0 1-15,4 2 0 16,-4-1-1-16,0-2 1 16,0 1 0-16,-2-5 1 15,3 0 0-15,-2-1 1 16,0-1 0-16,0-1 0 15,0-4-1-15,1-3 2 16,-1-2-1-16,6-2 0 16,-5 3 0-16,12-2 0 0,-1 0-1 15,1-2 1-15,1-3 1 16,-4 5 0-16,2-2 0 16,-2-3 0-16,0 2 0 15,1-5 0-15,-1 1 0 16,3-2 2-16,0 0 2 15,1 1 4-15,2 2 0 16,-4 0 0-16,1 2-4 0,-2 1-3 16,-1-2 0-16,-1 1-2 15,1-3-1-15,-1 0 1 16,-2-1-1-16,2-2 1 16,5-1-1-16,0 0-1 15,5-3 2-15,0 4 2 16,-6-2 5-16,1 1 6 15,0 2 2-15,-2 1-3 16,0-3-4-16,1 0-5 16,-1-1-1-16,4-2-2 15,4-1 0-15,-4 0 0 16,0 0 0-16,3 1 0 16,-12 0 0-16,2 0-1 15,-2 2 0-15,-7-3-1 16,11-1 0-16,2 0 0 15,-3 0 0-15,3 1 0 0,2-1 0 16,-4 2 0-16,3 0-1 16,-2 2 1-16,-5 0-1 15,-1 5 1-15,-3-6 0 16,-1 0 2-16,-1 2-2 16,0-5 1-16,0 1-2 0,1 1 0 15,1 1 0-15,1 2-1 16,3 3 1-16,-2-2 0 15,5 0 0-15,-4 2 0 16,3-1 0-16,-5 1 0 16,-5-3 0-16,5 2 0 15,-2-1 1-15,0 3 0 16,-2 0 1-16,-3 1 0 16,-4-2-1-16,2-2 0 15,-1-1 0-15,3 1-1 16,1 0 0-16,-3 1 0 15,5-1 0-15,-7-1 0 16,1 2 1-16,-4 3 0 16,-3 0-1-16,-2 1 0 15,2 1 1-15,0 1 0 16,0-1 1-16,0-1 0 16,1-2 1-16,-3-2 4 0,3 2 2 15,-1 2 1-15,-2 2 1 16,2 3-4-16,-6 0-3 15,7 3-3-15,2-1-1 16,-1 4-2-16,0-1 0 16,0 0 0-16,0 0-3 15,0 0-13-15,0 0-9 0,0 0-27 16,-7-2-16-16,-5-1-28 16,-31-3-36-16,29 9-185 15,-2 2 212-15</inkml:trace>
  <inkml:trace contextRef="#ctx0" brushRef="#br0" timeOffset="113598.34">29079 12135 384 0,'-19'-34'212'16,"18"26"-4"0,-2 1-25-16,-1 7-1 0,-1-2-30 15,-3 6-64-15,-1 1-22 16,0 3-28-16,0 0-10 16,1 6-7-16,3-3 0 15,-3 3-2-15,3 3 0 0,2 1-6 16,2 3-1-16,7-4-4 15,3 0-2-15,3-9 3 16,5-1 2-16,1-7 9 16,0-4 3-16,1-7 0 15,-1-3 0-15,-2-2 1 16,-3-6 6-16,-7 2 10 16,-1 1 4-16,-5 1 1 15,-5 1-6-15,0 2-6 16,-4 1-4-16,-1 2-10 15,-1 6-3-15,2 3-10 16,-1-2-3-16,2 5-5 16,0 1-2-16,3 1-20 15,-2 6-27-15,2 1-72 16,0 2-65-16,3 5 113 16</inkml:trace>
  <inkml:trace contextRef="#ctx0" brushRef="#br0" timeOffset="116899.75">29459 12465 297 0,'4'8'194'0,"3"-5"-6"15,0 1-35-15,-2-3-8 16,-3-5-2-16,-2 1-3 16,-1 2-6-16,0 0-5 15,-1 0-14-15,-1-1-13 0,-17-3-31 16,-20-33-16-16,29 27-27 15,-1-4-10-15,-2-2-9 16,-6-4 0-16,-3-2-2 16,-4-1 0-16,3 1 1 15,3 4-1-15,5 7-2 16,5 4-2-16,6 7-7 16,2 3-4-16,2 3-3 15,1-5 0-15,0 0-49 16,0 0-54-16,0 0 72 15</inkml:trace>
  <inkml:trace contextRef="#ctx0" brushRef="#br0" timeOffset="117260.45">29297 12212 700 0,'36'-54'327'0,"-32"47"-96"0,0 2-57 16,-6 5-37-16,-4 0-43 16,-5 4-72-16,-5 1-16 15,-3 3-2-15,1 0 0 0,-2-2 0 16,3 1 0-16,0 2 8 16,3 1 8-16,-1 6 11 15,1 1 6-15,4 3 2 16,2 3 1-16,5-2 7 15,3 1 5-15,3 0 5 16,3-2 0-16,5 4-6 16,2-6-7-16,0 4-15 15,-1-2-5-15,-1-7-11 16,-2-1-23-16,-2-7-104 16,1 1-69-16,-3-8 102 15</inkml:trace>
  <inkml:trace contextRef="#ctx0" brushRef="#br0" timeOffset="117908.82">29794 12372 616 0,'41'-14'324'15,"-53"7"-84"-15,0 7-124 16,-1 2 1-16,4 5-46 16,0 2-12-16,5 5-6 15,-1-1-6-15,5 4-11 0,4-3-7 16,5-2-14-16,2-2-4 16,4-5-3-16,0 0 0 15,2-5 0-15,-2-5 1 0,-4-4 1 16,0-7 0-16,0-4-1 15,-2 2 1-15,-5 1-2 16,-3 2 0-16,-4 1 0 16,0 2-3-1,-8 2-2-15,-1 5-2 0,-3 5-3 16,-2 2-2-16,5 6-3 16,-1 6 0-16,3 1 1 15,4 1-8-15,3-1-70 16,4-4-45-16,5-5-190 15,1 1 195-15</inkml:trace>
  <inkml:trace contextRef="#ctx0" brushRef="#br0" timeOffset="118151.89">29997 12313 879 0,'4'8'365'0,"-4"10"-224"15,-3 4-4-15,0 16-34 0,-5 1-20 16,-4 7-29-16,3 3-11 16,-4-5-23-16,9-2-7 15,5-11-6-15,2-4-2 16,3-11-3-16,-3-3-19 16,-3-6-68-16,-1-6-55 15,1-8-194-15,7-5 209 0</inkml:trace>
  <inkml:trace contextRef="#ctx0" brushRef="#br0" timeOffset="118400.69">30021 12408 351 0,'4'-30'294'15,"-1"6"15"-15,5 11-79 16,-1 6-44-16,3 6-62 16,2 3-15-16,2 2-12 15,-2 3-2-15,4 1-11 16,-2-2-9-16,-4 2-27 15,0 1-13-15,-7 2-20 16,-4 1-6-16,-7 3-1 16,-3-1 1-16,-6-3 0 15,-1 0-1-15,0-5-3 16,-3-1-1-16,5-2-26 0,0-3-18 16,7 0-63-16,4-1-55 15,5-1-127-15,2-1-113 16,-2 2 249-16</inkml:trace>
  <inkml:trace contextRef="#ctx0" brushRef="#br0" timeOffset="118720.61">30159 12449 628 0,'19'-2'304'0,"2"-6"-121"16,2 5-25-16,-2-5-67 15,-2-1-26-15,0 3-31 16,-4-4-13-16,-4-1-11 15,0 0-1-15,-4-1 0 16,-2 1-1-16,-5 1 6 16,-3 1 9-16,-5 3 20 15,-5 0 9-15,-1 6 10 16,-2 3-4-16,-1 8-10 16,1 3-5-16,1 5-13 15,3 4-7-15,7 0-11 16,3-1-4-16,5-2-5 15,3-2 1-15,6-7 0 16,1-3-3-16,5-8-45 16,2 0-37-16,4-6-135 0,0-4-144 15,-3-3 231-15</inkml:trace>
  <inkml:trace contextRef="#ctx0" brushRef="#br0" timeOffset="119019.51">30447 12388 642 0,'-6'8'366'0,"-5"3"-89"15,6 8-57-15,-2 1-17 0,1 0-60 16,4 2-27-16,0-4-51 16,2 2-22-16,2-12-24 15,5-2-3-15,-4-7-6 16,1-6 0-16,3-3-1 16,1-3-1-16,2-4-4 15,7-3-1-15,-2 0-1 16,2-1 0-16,0 3-1 15,0 1 1-15,-2 6 0 16,0 7 1-16,-3 6 18 16,-3 6 9-16,-6 9 16 15,-3 5 8-15,-4 5-8 16,-2 1-5-16,1-6-13 16,2-2-8-16,4-4-15 15,2-7-44-15,1 1-129 16,3-5-93-16,1 0 146 15</inkml:trace>
  <inkml:trace contextRef="#ctx0" brushRef="#br0" timeOffset="132916.04">13327 11336 311 0,'-1'-1'250'16,"-7"0"33"-16,0 0-54 15,-3 0-15-15,-26-1-24 16,28 4-15-16,1 0-32 0,4-1-15 15,3 0-32-15,3 1-10 16,-2-2-27-16,0 0-8 16,28 1-6-16,38 0-6 15,-28-7-6-15,0 0-4 16,-3 1-11-16,-6 2-5 16,-4 3-7-16,-3 0-2 15,-5 3-35-15,-5 2-39 0,-2-1-109 16,-3 0-84-16,-6 0 161 15</inkml:trace>
  <inkml:trace contextRef="#ctx0" brushRef="#br0" timeOffset="133127.64">13334 11425 676 0,'1'3'346'0,"0"0"-57"16,2 1-60-16,-3-4-19 15,0 0-30-15,15 6-58 16,5 1-19-16,34 11-36 16,-28-15-10-16,2-2-22 15,-1-1-9-15,4-2-13 16,0 0-4-16,-5-2 2 16,-1 2-43-16,-12-2-117 15,-3-1-80-15,-5 2 122 0</inkml:trace>
  <inkml:trace contextRef="#ctx0" brushRef="#br0" timeOffset="133433.45">13473 11218 910 0,'-2'-7'426'16,"5"2"-145"-16,1 5-106 15,0 1 2-15,-4-1-45 16,1 0-39-16,16 2-37 15,35 41-4-15,-35-25-7 16,7 1-6-16,-3 4-12 16,-1 1-4-16,-7 4-6 15,-3-2-1-15,-6 2-1 16,-5-2 1-16,-7-1-1 16,-3 0 0-16,-7-1-3 15,-1-2-2-15,-2-5-2 16,3-2-1-16,3-11-34 15,4-2-41-15,5 0-129 16,5-5 23-16,20-9 87 16</inkml:trace>
  <inkml:trace contextRef="#ctx0" brushRef="#br0" timeOffset="134002.16">14731 11311 506 0,'-1'-2'278'16,"-4"-10"-42"-16,3 1-21 15,-3-30-25-15,8 27-32 16,-1 2-34-16,-2 0-7 16,-1 5-12-16,-4 0-12 15,-7 8-32-15,-1 10-17 16,-10 11-19-16,-2 9-4 0,0 9-1 15,2 4 1-15,12 3-1 16,6 2-2-16,8-6-5 16,10-4-3-16,7-10-4 15,4-8-4-15,8-11-17 16,2-7-38-16,7-11-128 16,9-6-94-16,-2-9 161 15</inkml:trace>
  <inkml:trace contextRef="#ctx0" brushRef="#br0" timeOffset="134345.49">14979 11368 952 0,'0'-5'447'0,"-2"8"-185"15,-4 6-31-15,5 13-64 16,-4 2-17-16,5 8-31 16,1-2-17-16,3-2-33 15,2-15-20 1,1 1-25-16,4 0-7 0,10-3-9 0,1-10-1 15,-3-8-3-15,3-4 1 16,-9-8-7-16,-3-5-4 16,-8 0-1-16,-3 0-5 15,-12 1 0-15,-2 3 3 16,-8 4 0-16,0 2 3 0,3 10 0 16,-2 1-1-16,10 4-6 15,0 2-4-15,5 3-6 16,5 2 5-16,3 1-84 15,8 0-41-15,6-2-92 16,3-4-79-16,5-1-137 16,-5-2 281-16</inkml:trace>
  <inkml:trace contextRef="#ctx0" brushRef="#br0" timeOffset="134581.65">15086 11420 469 0,'50'-1'294'0,"-39"1"10"15,0 1-7-15,-1 3-15 16,-1 3-19-16,-1 3-43 15,-1 3-25-15,-1 3-53 16,2 4-31-16,-4-1-47 16,1 0-17-16,-3-2-23 15,-1-3-5-15,-1-5-4 16,-1-5 0-16,-1-3 2 0,-3-3 1 16,4 1-6-16,0 0-3 15,0-3-10-15,-2-16-8 16,4-40-50-16,6 33-32 15,5 0-75-15,3 3-42 16,4 8-49-16,-1 3-38 16,2 10-126-16,-3 3 261 15</inkml:trace>
  <inkml:trace contextRef="#ctx0" brushRef="#br0" timeOffset="134863.26">15388 11426 485 0,'28'36'297'0,"-27"-27"-4"16,2 1-14-16,-1-2-15 16,1 2-17-16,-3 4-33 15,2 1-24-15,-3 4-54 16,-4-1-28-16,0 0-49 16,9-4-15-16,0-3-26 15,0-3-5-15,3-7-1 16,-10-6 1-16,0-11 2 15,2-2 1-15,-3-8-4 16,4-3-3-16,-3-1-5 16,-1-2-2-16,4 3-6 15,0 2-10-15,12 8-76 0,3 1-45 16,2 7-138-16,5 7-110 16,5 6 249-16</inkml:trace>
  <inkml:trace contextRef="#ctx0" brushRef="#br0" timeOffset="135172">15602 11569 930 0,'-8'7'427'0,"8"-5"-119"16,2-2-77-16,8-7-22 16,0-3-37-16,3-5-96 15,0-5-27-15,-1-2-27 16,1 0-8-16,-3-4-5 15,-2 2 2-15,-6 5 1 16,-4 4 0-16,-8 6-1 16,-1 4-6-16,-7 6-5 15,2 5-3-15,-1 10 4 16,3 5 6-16,4 5 6 16,4 3 1-16,7-3-5 15,5-4-3-15,8-2-4 16,3-9-2-16,5-3-32 0,3 0-55 15,8-8-167-15,0-5 162 16</inkml:trace>
  <inkml:trace contextRef="#ctx0" brushRef="#br0" timeOffset="135488.65">15947 11358 1144 0,'-11'-11'522'0,"5"9"-173"16,-1 2-89-16,0 7-37 15,2 4-52-15,2 5-100 16,3 1-22-16,0 0-23 16,8 3-8-16,0-3-9 15,1 3-1-15,3-1-1 16,0-2 1-16,-5-3 1 16,-1-2 1-16,-7-5 6 15,-4-5 1-15,-4-2 2 16,-3 0-2-16,7-4-8 15,-6-3-16-15,4 0-46 16,0-3-26-16,2 1-64 16,5 4-27-16,0 0-41 15,8 3-28-15,6 0-114 16,3-3 220-16</inkml:trace>
  <inkml:trace contextRef="#ctx0" brushRef="#br0" timeOffset="135667.73">16103 11390 775 0,'-1'-6'468'0,"-1"1"-63"16,-2 5-104-16,1 0-20 16,2 0-82-16,0 1-43 0,-8 28-68 15,-11 39-23 1,16-27-33-16,4 1-13 0,9-1-12 16,1-7-3-16,8-2-3 15,-2-4-1-15,-3-11-13 16,1-1-32-16,-9-8-84 15,-1-6-73-15,-5-8 119 16</inkml:trace>
  <inkml:trace contextRef="#ctx0" brushRef="#br0" timeOffset="135906.49">16124 11343 1125 0,'14'-5'495'0,"4"6"-199"15,2 2-57-15,-1 6-14 16,-1 1-46-16,-1 4-83 16,-4 2-16-16,-5 2-24 0,-5 3-13 15,-5 2-17-15,-5 0-6 16,-8-4-5-16,-2-1-1 16,0-9-4-16,-1-2-5 15,4-6-58-15,2-2-53 16,4-4-151-16,6-5-96 15,9-4 217-15</inkml:trace>
  <inkml:trace contextRef="#ctx0" brushRef="#br0" timeOffset="136204.07">16320 11396 941 0,'14'7'461'0,"-13"6"-81"15,1 4-72-15,-7 5-31 16,-2-3-38-16,3-1-106 15,3 1-36-15,8-7-38 16,8 2-19-16,5-9-19 16,0-5-5-16,0-4-4 15,-1-8-1-15,-1-6-4 16,2-2 0-16,-9-4-27 16,-2 1-10-16,-11 1-32 15,-5 0-19-15,-11 2-10 16,-2 2-6-16,-5 10-13 15,0 3-4-15,5 9 1 16,-2 2 3-16,11 7 24 0,3 4-13 16,11-1-131-16,1-3 157 15</inkml:trace>
  <inkml:trace contextRef="#ctx0" brushRef="#br0" timeOffset="136540.63">16508 11391 691 0,'11'6'449'15,"2"0"23"-15,-3 2-153 16,-2 1 1-16,-2 3-81 16,-6 0-65-16,-2 3-98 15,0 0-26-15,0-7-35 16,2-2-8-16,2-6-7 16,-2-4-12-16,0 3-20 15,-1 0-2-15,0-2-1 16,-1-10 6-16,2 2 13 15,10-26 2-15,0 30 3 16,2 3 3-16,-3 4 19 16,1 3 12-16,-4 7 15 15,0 3 5-15,-2 3-12 16,1 1-9-16,3-2-17 16,4-5-17-16,6-6-82 15,2-3-60-15,5-5-173 0,1-2-153 16,5 2 306-16</inkml:trace>
  <inkml:trace contextRef="#ctx0" brushRef="#br0" timeOffset="136900.74">16930 11402 816 0,'-4'-16'496'0,"4"2"-28"16,-4 1-189-16,-8 6-10 0,-10 5-72 15,-8 5-43-15,-1 10-53 16,1 6-22-16,9 6-35 15,9 0-12-15,11 2-19 16,4 0-5-16,13-4-7 16,3-6-1-16,9-11-1 15,1-6-3-15,2-16-48 16,-5-4-35-16,-4-10-62 16,-7-4-23-16,-6-1 30 15,-3-1 27-15,-2-2 45 16,-3 0 23-16,-1 0 21 15,0 4 20-15,-2 15 61 16,1 7 20-16,-3 18 32 16,-2 10 8-16,-2 16-11 15,2 7-9-15,1 14-19 0,8 0-16 16,-2-5-29-16,0-8-10 16,5-12-16-16,-2-8-18 15,11-11-94-15,1-4-62 16,14-8 99-16</inkml:trace>
  <inkml:trace contextRef="#ctx0" brushRef="#br0" timeOffset="137535.32">17145 11435 1097 0,'-4'12'608'15,"3"1"-71"-15,-3 4-292 16,1-1-7-16,1-2-117 15,2-1-60-15,5-6-53 16,3-3-3-16,0-6-60 16,-4-8-52-16,-2-4-93 15,-2-2-28-15,-5-2 14 16,-2 1 31-16,0-2 55 16,0 0 25-16,6 2 41 15,2 0 34-15,7 9 82 16,3 0 26-16,2 8 55 15,2 2 15-15,0 8 9 0,1 3 5 16,2 7-9-16,1-1-9 16,2 4-34-1,-4-3-22-15,3-1-39 0,-6 1-15 16,-2-6-18-16,6 0-6 16,-10-6-9-16,4-5-3 15,-1-7-40-15,-2-7-26 0,5-9-31 16,-2-2-4-16,-3-1 35 15,-2 3 25-15,-5 7 39 16,1 2 5-16,-1 8 5 16,-6 3 2-16,4 3 14 15,-1-3 8-15,0 0 22 16,1 1 3-16,1 13-3 16,0-6-3-16,10 32-12 15,0-27-4-15,-2-1-8 16,4 8-6-16,2 2-3 15,-3-2-1-15,0 7 0 16,3-2 0-16,-4 3-5 16,0 2-2-16,-3 1-1 15,-7-5-2-15,-4-2 2 16,-4-3 0-16,-7-7 2 16,1-3 1-16,-5-9-4 15,-1-2-7-15,-1-5-41 16,2-2-50-16,3-1-147 0,8 1 120 15,-2 2 38-15</inkml:trace>
  <inkml:trace contextRef="#ctx0" brushRef="#br0" timeOffset="137865.88">18257 11269 1051 0,'-4'-6'441'0,"6"12"-215"15,2 5-5-15,0 12 13 16,2 7-32-16,0 11-67 16,1 4-32-16,3-3-48 15,1 0-20-15,3-11-26 16,1-4-48-16,7-14-114 0,-3-4-69 16,-11-10 119-16</inkml:trace>
  <inkml:trace contextRef="#ctx0" brushRef="#br0" timeOffset="138202.46">18142 11374 1117 0,'2'-7'480'0,"8"5"-261"16,5 2-6-16,11 4-56 16,6 2-38-16,8 0-55 15,1-1-19-15,1-3-22 16,0-2-2-16,-9 0-80 15,-1-2-41-15,-4 0-82 16,-7-1-57-16,-10 4-40 16,-6 2 19-16,-9 2 82 15,-1 2 53-15,-1-1 131 16,1 1 52-16,2-3 57 16,1 2 33-16,6 2 47 15,6 3 5-15,-1 7 22 16,-1 4-3-16,-2 0-34 15,-5 0-37-15,2-7-78 16,3-3-30-16,7-12-122 0,1-5-76 16,1-13-229-16,-4-6 229 15</inkml:trace>
  <inkml:trace contextRef="#ctx0" brushRef="#br0" timeOffset="138327.5">18468 11299 925 0,'-2'-13'457'0,"-2"9"-164"15,7 2-52-15,0 3-98 16,-3-1-53-16,0 0-94 16,6 4-82-16,17-1 57 15</inkml:trace>
  <inkml:trace contextRef="#ctx0" brushRef="#br0" timeOffset="138568.6">18712 11379 1092 0,'7'12'538'0,"0"7"-198"16,-1 5-16-16,-1 11-100 15,-2 4-61-15,2 7-83 16,3 0-26-16,2-2-32 16,8-4-9-16,4-10-7 15,-3-7-2-15,-7-10-19 0,-4-5-27 16,-12-9-71-1,-2-5-43-15,-13-8-75 0,-4-7-19 16,-1-7-56-16,-2-6-65 16,7-13 249-16</inkml:trace>
  <inkml:trace contextRef="#ctx0" brushRef="#br0" timeOffset="138744.32">18696 11398 701 0,'18'-8'430'0,"3"3"-42"15,12 9-102-15,2 4-19 0,1 6-42 16,0 2-23-16,-5 4-42 15,-7-1-21-15,-7-2-46 16,-5 1-22-16,-12-4-38 16,0 0-13-16,-6-2-7 15,-5 1-20-15,-7-2-85 16,1-4-51-16,-4-3-125 16,0-4-67-16,8 5 216 15</inkml:trace>
  <inkml:trace contextRef="#ctx0" brushRef="#br0" timeOffset="139057.42">19483 11430 1282 0,'0'11'536'0,"0"8"-325"15,1 6-1-15,1 2-55 16,4-1-56-16,-1-7-67 15,3-6-7-15,0-11-107 16,0-4-78-16,1-9 101 16</inkml:trace>
  <inkml:trace contextRef="#ctx0" brushRef="#br0" timeOffset="139514.2">19417 11298 1026 0,'19'1'426'0,"5"5"-263"16,1 4-28-16,5-2-45 0,2-1-57 15,8-3-58 1,1-4-17-16,4-1-34 0,-1-2 6 16,-10 0 17-16,-3 2 15 15,-19-1 39-15,-9 0 32 16,-13 2 41-16,-7 2 19 15,-7 5 38-15,0 2 6 0,5 0 9 16,5-1-1-16,9 3-20 16,4 1-13-16,7 4-23 15,2 0-8-15,7 0-8 16,2 3-2-16,2-1-8 16,1 0-2-16,-1-4-12 15,2 3-6-15,-5-5-13 16,-4 0-6-16,-8 0-4 15,-9-4 0-15,-14-4-3 16,-5-4-2-16,-4 0-16 16,2 1-28-16,8-3-79 15,5 0-61-15,8-5-139 16,4 1 5-16,6-2 181 16</inkml:trace>
  <inkml:trace contextRef="#ctx0" brushRef="#br0" timeOffset="139951.37">20861 11195 789 0,'23'-21'371'0,"-17"7"-72"15,-7-1-77-15,-6 4-25 16,-9 2-25-16,-11-1-83 16,0 6-21-16,0 6-21 15,-2 4-3-15,10 14-8 16,3 7 1-16,10 10 1 16,3 9 0-16,7 14-3 15,1 4-7-15,4 1-9 16,0-1-5-16,2-13-6 0,3-6-2 15,-2-16 2-15,-1-9-25 16,-6-11-97-16,-4-7-78 16,-6-7 108-16</inkml:trace>
  <inkml:trace contextRef="#ctx0" brushRef="#br0" timeOffset="140303.2">20562 11301 950 0,'6'-7'428'0,"12"7"-188"16,3 0-41-16,7 3-29 16,3 3-43-16,3-3-57 15,1 0-17-15,7 0-31 16,-1-3-8-16,2 2-8 16,-3 0-2-16,-12 1-4 15,-2 5 0-15,-12-1-1 16,3 4-1-16,-5 0 2 15,-7 3 1-15,0 2 34 16,-5-1 21-16,3 3 36 16,3-3 12-16,-4-3-7 15,0-1-10-15,-3-2-17 0,1-3-6 16,-2-5-12-16,-1-1-7 16,2-1-11-16,-1 0-7 15,1 0-13-15,-5-15-5 16,-7-28-20-16,14 26-30 15,4 3-109-15,4 3-77 16,5 5-128-16,4 6 201 0</inkml:trace>
  <inkml:trace contextRef="#ctx0" brushRef="#br0" timeOffset="140791.06">21180 11423 973 0,'9'11'472'0,"4"-6"-132"15,3-2-32-15,6-7-39 16,3-4-57-16,4-9-105 16,3-5-37-16,-3-3-45 15,-2-1-7-15,-12 2-6 16,-8 2 1-16,-6 8 0 16,-7 2 0-16,-5 3-3 15,-8 2-3-15,-8 4-6 16,3 4 1-16,0 11 1 15,6 6 4-15,12 8 8 16,4 1 5-16,7 2 8 0,9-1 3 16,6-8 6-16,4-2 1 15,6-7-5-15,-3-5-5 16,9-10-10-16,-6-7-5 16,7-11-6-16,1-1-3 15,-6-4-9-15,0 2-5 16,-15 4-3-16,-6 3 0 0,-12 1 9 15,-3 3 4-15,-8 3 2 16,-4 4 0-16,-3 8 4 16,-3 4 4-16,3 12 10 15,-3 4 8-15,5 7 5 16,7 4-3-16,8-3-8 16,9-3-6-16,16-4-10 15,4-5-2-15,12-10-49 16,3-4-57-16,10-8-149 15,13-2-28-15,11-6 156 16</inkml:trace>
  <inkml:trace contextRef="#ctx0" brushRef="#br0" timeOffset="141234.49">22565 11390 977 0,'4'0'488'15,"3"2"-193"-15,-2 10-67 16,-2 4-16-16,-2 1-85 15,0 4-36-15,0-7-53 16,3-3-15-16,1-4-76 16,-2-8-49-16,1-4-194 15,0-3 179-15</inkml:trace>
  <inkml:trace contextRef="#ctx0" brushRef="#br0" timeOffset="141580.1">22547 11305 777 0,'17'-10'388'16,"5"6"-123"-16,4 2-14 16,4 2-39-16,0 5-17 0,3 1-23 15,-2 4-18-15,-2 6-45 16,-3 2-21-16,-13 4-36 16,-1 1-14-16,-16 2-16 15,-2-1-2-15,-3-1-7 16,-2-3-2-16,2-9-2 15,4-6-3-15,3-5-1 16,1-2-3-16,4-8-2 16,4-2-5-16,3-7-2 15,4-1 1-15,-2 4 0 16,7 3 1-16,-3 8 2 16,2 4 6-16,-1 9 17 15,-10 1 12-15,0 8 17 16,-4 3-2-16,3-1-12 15,-1-1-10-15,3-7-95 16,1-4-75-16,3-7 425 16,13-1-266-16</inkml:trace>
  <inkml:trace contextRef="#ctx0" brushRef="#br0" timeOffset="142359.71">23633 11229 1026 0,'5'-12'449'0,"0"11"-219"15,-1 7-14-15,-6 17-19 16,-4 7-43-16,-3 12-60 15,2 3-24-15,4 0-37 16,3-5-13-16,9-13-14 16,3-5-6-16,3-12-63 15,1-9-61-15,-3-7-177 16,-3-9 181-16</inkml:trace>
  <inkml:trace contextRef="#ctx0" brushRef="#br0" timeOffset="142516.07">23557 11304 1097 0,'2'-4'490'0,"8"4"-245"15,5 5-16-15,5 1-54 0,1 2-33 16,3 0-51-16,1-4-23 16,1-1-98-16,4-3-52 15,4-5-135-15,2-4-81 16,-2-6 186-16</inkml:trace>
  <inkml:trace contextRef="#ctx0" brushRef="#br0" timeOffset="143186.23">23901 11155 730 0,'4'1'412'16,"-3"2"-88"0,6 17-58-16,-4 2-5 0,-6 12-56 15,0 6-34-15,-5-1-55 16,2 4-18-16,6-8-38 15,0-4-16-15,4-10-25 16,-2-7-9-16,1-7-6 16,5-5-4-16,-5-4-25 15,0-5-10-15,1-4-11 16,-4-3 1-16,2-3 22 16,1 0 8-16,-1 3 11 15,3 2 2-15,0 7 14 16,2 5 10-16,3 8 10 15,1 6 5-15,3 6-1 16,1 1 1-16,9-5 3 16,6-3-3-16,7-13-10 0,4-4-7 15,0-9-10-15,0-5-1 16,-10 0-2-16,-5 0 1 16,-17-3 3-16,-5 2 3 15,-13 1 0-15,-6-1-1 16,-4 8-4-16,-3 1-4 0,4 6 0 15,1 4 3-15,4 11 5 16,4 7 2-16,3 6 1 16,1 2-1-16,5-1-6 15,5-3-3-15,8-7-3 16,3-1-1-16,5-10-2 16,0-3 0-16,-1-3-24 15,0-6-15-15,2-4-8 16,-5-3 0-16,-5-2 26 15,-5 0 14-15,-7 6 9 16,4 2 2-16,-3 5 8 16,-1 4 6-16,-7 4 13 15,-1 5 8-15,-5 4 3 16,2 4-2-16,5 0-7 16,1-1-8-16,5 0-10 15,6-5-4-15,6-6-6 0,3-5-20 16,7-5-97-1,1-5-61-15,0-5-146 16,-2-2-328-16,4 0 443 0</inkml:trace>
  <inkml:trace contextRef="#ctx0" brushRef="#br0" timeOffset="143366.06">24527 11171 942 0,'-10'1'489'0,"7"18"-85"16,-3 1-95-16,0 10-66 15,-2 7-46-15,2 3-94 16,0 5-25-16,8-7-38 16,4-2-17-16,11-8-17 15,7-9-18-15,-1-11-70 16,5-8-39-16,-12-8-116 16,-3-2-74-16,-10-3 203 15</inkml:trace>
  <inkml:trace contextRef="#ctx0" brushRef="#br0" timeOffset="143517.21">24408 11270 780 0,'0'-9'482'15,"7"7"-20"-15,2 2-180 16,0 1-21-16,6 3-71 16,3-2-45-16,7 3-72 0,7-2-44 15,4 0-169-15,5 1-77 16,11 2 120-16</inkml:trace>
  <inkml:trace contextRef="#ctx0" brushRef="#br0" timeOffset="144491.65">25228 11546 565 0,'3'-3'288'15,"7"-2"-78"-15,4-1-10 16,6-3-27-16,0-7-31 16,3-3-47-16,0-4-13 0,-5-3-23 15,0 1-10-15,-8 4-9 16,-7 1-1-16,-11 4-7 15,-6 2-3-15,-13 5-10 16,-5 4-8-16,-2 4-7 16,2 3 1-16,6 10 5 15,4 5 5-15,7 13 17 16,4 6 7-16,7 11 9 16,6 5 1-16,5 1-7 15,4 1-6-15,2-6-8 16,1-3-4-16,-1-5-4 15,-4-7 0-15,-3-5-4 16,-5-6 0-16,-3-12 4 16,-7-4 0-16,-4-9-13 15,-1-4-12-15,-3-7-58 16,2-2-46-16,3-5-114 16,2-1-97-16,9 4 201 0</inkml:trace>
  <inkml:trace contextRef="#ctx0" brushRef="#br0" timeOffset="144872.56">25557 11565 975 0,'10'-19'433'0,"-2"-8"-204"16,-2 3-50-16,-6 1-51 15,-1-1-30-15,-4 4-37 16,-3 2-6-16,-2 6-11 15,-1 4-7-15,-4 9-13 16,1 6-4-16,-1 9-5 16,4 4 4-16,1 2 5 15,3 2 2-15,5-2-1 16,-2-4-1-16,5 0-7 16,-1-5-3-16,3-9-5 15,4 1-1-15,1-4 4 16,4-1 3-16,5-2 6 15,1-2 5-15,2 0 11 16,-2 0 0-16,-4 0-3 16,-2 0-6-16,-6 1-16 15,1 1-4-15,-6 3-8 16,0 2 2-16,-1-3-69 0,0 0-52 16,0 0-139-16,0 0-107 15,0 0 231-15</inkml:trace>
  <inkml:trace contextRef="#ctx0" brushRef="#br0" timeOffset="145618.96">25819 11549 774 0,'14'-6'452'0,"-3"-2"-100"0,1-7-72 16,-6-4-30-16,-8-1-97 15,-3 0-41-15,-11 3-68 16,-4 4-21-16,3 4-17 15,-4 6-5-15,3 8-5 16,3 8-2-16,2 10 8 16,2 7 5-16,4 0 8 15,4-4-2-15,6-4-5 16,7-8-3-16,8-8 2 16,2-2 0-16,7-14 1 15,-1-7-4-15,-3-10-12 16,-3-5-3-16,-3-2-1 15,-4-1 3-15,-5 0 9 16,2 1 2-16,-7 1 1 0,5 5 2 16,-3 13 8-16,-5 1 1 15,0 17 1-15,-5 5 5 16,-4 13 9-16,2 8 4 16,-1 7 15-16,3 4 0 15,2 4-8-15,3-4-4 16,2-7-16-16,3-6-4 0,4-12-10 15,5-2-1-15,4-6-2 16,1-1-3-16,2-1-30 16,-5-5-15-16,-1-1-18 15,0-4-2-15,-4-1 33 16,-2 6 15-16,-2-4 19 16,-5 1 6-16,-1 0 3 15,1-5 6-15,1 1 15 16,2-3 6-16,3-5 4 15,-1-2-5-15,6-5-17 16,-5-1-6-16,-1 1-7 16,-5 2 0-16,-6 6 0 15,-5 4-1-15,-6 9 2 16,-1 2 2-16,-3 14 4 16,3 4 2-16,5 9-2 15,1 1-3-15,6 6-5 16,1-3 1-16,1 1 2 0,-1 0 5 15,-2-5 5-15,1 3 1 16,-3-3-2-16,0-1-4 16,1-7-6-16,-2-3-1 15,-3-12-7-15,6-5-19 16,0-5-92-16,-2-9-62 0,7-4-143 16,3-4-92-16,10-2 263 15</inkml:trace>
  <inkml:trace contextRef="#ctx0" brushRef="#br0" timeOffset="145892.78">26100 11601 672 0,'11'-2'393'0,"1"-1"7"15,3-1-74-15,0-2-47 16,-1-5-42-16,3-4-94 16,-1 1-39-16,-3-7-52 15,-1 0-18-15,-5 5-20 16,-3 0-2-16,-4 10-5 15,-5 2-2-15,-6 9 0 16,-1 7 5-16,-5 5 12 16,3 6 6-16,1 3 1 15,2-6-3-15,7 1-12 16,1-4-5-16,8-8-6 0,4-2-1 16,4-5-28-1,1-4-43-15,5-9-131 0,2 0-88 16,6-13 170-16</inkml:trace>
  <inkml:trace contextRef="#ctx0" brushRef="#br0" timeOffset="146247.1">26415 11329 804 0,'2'0'489'0,"0"7"-47"0,-7 15-145 16,-5 8-23-16,-8 12-80 15,5 2-38-15,8 1-75 16,5-2-27-16,8-12-28 15,1-6-10-15,3-13-17 16,0-4-30-16,-1-8-85 16,2-2-45-16,-9-7-92 15,5-1-26-15,-7-3 16 16,-10-3 39-16,0 0 106 16,-4-6 54-16,-8-8 93 15,2 0 24-15,-3-4 60 16,-2 5 38-16,12 11 60 15,5 6 21-15,12 8-7 16,6 6-19-16,5 3-50 16,3 4-27-16,6 0-45 0,0-2-17 15,10-4-35-15,1-3-21 16,3-2-109-16,0-3-64 16,-12-2-25-16,-2 4 79 15</inkml:trace>
  <inkml:trace contextRef="#ctx0" brushRef="#br0" timeOffset="156250.87">8919 13101 479 0,'37'-18'266'0,"-37"12"-29"16,7 5-1-16,-3-2-22 15,-4-4-32-15,5-1-49 16,-3 0-19-16,-3-6-25 16,1 4-5-16,-5-7-13 15,-4 0-8-15,-7 5-16 16,-1 0-10-16,-7 13-19 16,-3 3-5-16,5 11-8 15,1 4-1-15,7 11 1 16,6 8 0-16,8 17 4 15,0 5-1-15,8 11-2 16,6 4 0-16,-1-11-1 16,6-3 0-16,-3-9 3 15,-6-8 0-15,-4 0 0 16,-3-6 0-16,-3-14-39 0,0-5-56 16,-4-14-437-16,-6-3 362 15</inkml:trace>
  <inkml:trace contextRef="#ctx0" brushRef="#br0" timeOffset="156427.57">8698 13348 1007 0,'11'6'411'0,"5"-3"-213"15,4 0-57-15,4 3-8 16,-1 3-31-16,11-1-60 15,0-3-13-15,8-5-104 16,3-1-86-16,-4-6 102 16</inkml:trace>
  <inkml:trace contextRef="#ctx0" brushRef="#br0" timeOffset="156954.03">9100 13362 983 0,'-10'9'438'0,"6"7"-205"16,-3 2-19-16,7 3-34 16,0 2-37-16,3-4-55 0,7 2-18 15,-1-6-34-15,5-4-10 16,4-3-14-16,2-8-2 16,6-3-5-16,-4-8-2 15,-5-9-3-15,-4 4-2 16,-11-3-5-16,-3 0-1 0,-11 5-2 15,-4-2 4-15,-8-6 4 16,-1 3 1-16,3 2 2 16,0-1-1-16,9 12 0 15,5-1-4-15,7 6-13 16,3 3 3-16,8 1 2 16,2 7 6-16,7 0 17 15,4-3 4-15,3 5 7 16,0-3 2-16,-2 1 4 15,2 8-2-15,-1-2-5 16,-1 7-5-16,-4 0-5 16,2 3-2-16,-9-9 0 15,2-7 8-15,-11-5 33 16,-6-8 11-16,0 3 10 16,1 0-5-16,0-1-29 15,-1 0-14-15,-3-12-12 0,-1-8-3 16,4-26-7-1,12 29-1-15,4 2-4 0,-2-3-2 16,7 7-104-16,2 1-70 16,-1 7-156-16,10 3 183 15</inkml:trace>
  <inkml:trace contextRef="#ctx0" brushRef="#br0" timeOffset="178722.95">10379 13167 722 0,'10'-39'371'0,"-12"35"-42"16,-1 2-79-16,3 7-34 15,0-5-43-15,-1 5-84 16,0 24-24-16,-2 42-16 15,7-24-4-15,8-2-17 16,-3-22-7 0,0 0-12-16,15 12-4 0,-1-8-6 15,-4-14-46-15,-3-12-144 16,-5-7-201-16,5-13 238 16</inkml:trace>
  <inkml:trace contextRef="#ctx0" brushRef="#br0" timeOffset="178887.57">10236 13291 1120 0,'-3'1'507'0,"3"0"-264"0,6 2-89 15,-6-3-20-15,5 0-72 16,21 1-24-16,37 2-21 16,-24-6 8-16,-1 0-116 15,6 1-95-15,8-6 118 16</inkml:trace>
  <inkml:trace contextRef="#ctx0" brushRef="#br0" timeOffset="179393.8">10601 13065 1095 0,'-4'7'479'0,"5"10"-215"16,1 8-72-16,-1 12-33 15,0 4-40-15,0 5-65 16,0-1-13-16,1-8-20 16,1-2-7-16,0-13-7 15,-1-5-3-15,0-10 0 16,-2-2-1-16,0-5-26 16,0-5-17-16,0 4-16 0,0 0-4 15,0-10 25-15,0-8 16 16,2-28 11-16,1 32-1 0,4 8 4 15,4 3 9-15,5 10 20 16,1 5 11 0,5 8 16-16,3 2-1 15,8-5-4-15,8-4-5 0,5-12-17 16,0-4-9-16,-3-10-7 16,-10-7-1-16,-5-4 7 15,-7-1 4-15,-11 3 14 16,-8 2 4-16,-14 4-4 15,-2 1-4-15,-3 5-14 16,5 7-3-16,4 7 0 16,-1 6 0-16,3 6-1 15,3 3-1-15,7 4-3 16,4 1 1-16,7 1-4 16,-4-2-2-16,12-2-23 15,5-4-57-15,9-9-135 16,10-7 136-16</inkml:trace>
  <inkml:trace contextRef="#ctx0" brushRef="#br0" timeOffset="179937.57">11791 13181 813 0,'-35'-40'400'0,"31"35"-68"16,1 4-100-16,7 5-40 16,0 7-29-16,5 7-72 15,1 6-13-15,1 4-13 16,4 0-11-16,0-2-20 0,2-6-8 15,-3-3-13 1,-2-6-3-16,-5-6 4 0,-7-4 6 16,0-7 6-16,-10-3 1 15,-4-8-7-15,0-1-8 0,0-3-12 16,7-2-6-16,1-4-9 16,6-1-2-16,3 1 0 15,5-1 0-15,7 9 3 16,5 3 0-16,2 11-31 15,-2 2-38-15,-1 4-102 16,-1 5-85-16,7 7 166 16</inkml:trace>
  <inkml:trace contextRef="#ctx0" brushRef="#br0" timeOffset="180262.63">12074 13248 672 0,'-4'2'378'0,"14"-4"4"16,1-3-128-16,3-7-35 16,-1-5-43-16,-2-7-94 15,-1-3-16-15,-3 0-36 16,-3 1 0-16,-6 4 3 0,-3 4 1 16,-6 6 3-16,-1 6-5 15,-4 6-11-15,2 3-5 16,2 8-14-16,0 0-1 15,9 11 1-15,3 5 1 16,4 6 4-16,6 1 0 16,0-3 1-16,3-6-3 15,4-10-4-15,1-5-3 0,3-7-24 16,-2-4-42-16,1-5-114 16,-3-3-96-16,-3-3 164 15</inkml:trace>
  <inkml:trace contextRef="#ctx0" brushRef="#br0" timeOffset="180748.49">12306 13120 821 0,'10'0'425'0,"-2"10"-83"15,1 5-76-15,-7 9-45 16,-1 2-30-16,-1-2-67 16,-3-4-23-16,0-5-47 15,-2-5-20-15,5-6-26 16,0-3-8-16,4-2-6 15,-4 0-8-15,0 0-13 16,0 0 0-16,4-10-1 0,3-5 7 16,17-27 11-16,-16 26 3 15,1 4 3-15,2 0 0 16,1 8 13-16,-1 3 12 16,1 8 11-16,0 7 8 15,-4 10 4-15,-3 2-6 16,0 0-6-16,-7-4-6 0,2-8-13 15,0-2-2-15,-1-9-5 16,2-2 0-16,-1-4-4 16,-1 3-2-16,1 0-2 15,0-8-3-15,3-7 1 16,11-28 0-16,-5 25 2 16,2 3 2-16,1-1 3 15,0 2-1-15,-5 7 0 16,3 6 1-16,-5 11 7 15,-1 8 2-15,2 11 4 16,-2 0-2-16,0-1-6 16,-3-7-3-16,6-7-12 15,4-4-45-15,1-9-134 16,9-1 24-16,3-8 69 16</inkml:trace>
  <inkml:trace contextRef="#ctx0" brushRef="#br0" timeOffset="181135.58">12937 13157 1501 0,'-8'-17'628'16,"-7"-2"-398"-16,2 1-27 16,-5-1-74-16,-5 3-52 0,4 5-48 15,2 5-11-15,7 7-18 16,-1 8-6-16,-1 10-5 15,2 5 3-15,3 7 4 16,4 2 2-16,5-5 4 16,3-6 2-16,4-9 5 15,2-6 3-15,3-6 2 16,-1-1 0-16,1-7-3 16,1-4-3-16,1-6-3 15,-2-1-1-15,0 2-2 16,-5 4 1-16,-4 8-2 15,0 4 1-15,-4 9 0 16,0 5 1-16,-2 6 3 16,0 3-2-16,1-4-1 15,4-2-3-15,5-9-23 16,-7-4-33-16,7-4-99 16,1-6-62-16,-7-5-204 0,11 1 259 15</inkml:trace>
  <inkml:trace contextRef="#ctx0" brushRef="#br0" timeOffset="181296.81">13055 13153 926 0,'-1'0'462'15,"4"9"-115"-15,3 5-86 0,1 6-54 16,-2-1-49-16,0 0-81 16,-1-3-28-16,-2-7-42 15,2 0-63-15,-2-9-127 16,-1-6 117-16</inkml:trace>
  <inkml:trace contextRef="#ctx0" brushRef="#br0" timeOffset="181648.78">13043 13034 1100 0,'13'1'528'15,"4"5"-240"-15,6 2-68 16,0 3-2-16,0 3-64 15,-1-1-22-15,-2 8-36 16,-4 3-17-16,-5 8-39 16,-3 1-14-16,-3 0-13 15,0-4-5-15,1-7-4 0,0-6-1 16,-4-10-10-16,0-2-14 16,-4-7-23-16,1 2-9 15,0 0-8-15,0-10 8 16,3-12 18-16,12-27 8 15,1 28 17-15,0 4 5 0,0 5 15 16,4 6 14-16,-6 10 29 16,1 3 6-16,-5 14-2 15,-4 1-9-15,-7 4-27 16,1 0-7-16,-2-6-21 16,3-2-47-16,5-11-119 15,3-6-40-15,2-10 113 16</inkml:trace>
  <inkml:trace contextRef="#ctx0" brushRef="#br0" timeOffset="181828.85">13518 13163 871 0,'-4'0'483'0,"10"10"40"15,-3 6-233-15,-1 4-56 16,1-1-26-16,-3 0-103 15,-1-4-43-15,-3-5-37 0,0-4-42 16,-1-8-109-16,-2-5-55 16,7-6-150-16,-7 0-110 15,2-5 293-15</inkml:trace>
  <inkml:trace contextRef="#ctx0" brushRef="#br0" timeOffset="182392.95">13477 13083 972 0,'9'-3'465'0,"3"3"-152"0,3 2-25 0,6 2-39 16,4 2-36-16,-2-1-68 16,4 3-24-16,-5 4-41 15,1 3-19-15,-5 7-29 16,-5 5-10-16,-5 3-7 16,-5 0-4-16,-1-2-4 15,1-3-1-15,-1-10-7 16,-1-4-17-16,-1-11-27 15,0-3-10-15,0-9-20 16,0-2 6-16,2-3 20 16,2 0 8-16,3 2 24 15,2 1 8-15,0 6 4 16,-3 1 1-16,1 8 14 16,-1 6 11-16,1 4 20 0,2 2 10 15,4 0-1 1,3-2-9-16,8-6-20 0,3-5-8 15,2-6-12-15,-2-6-3 16,-6-8-22-16,-3 0-7 16,-12 1-4-16,-6 1 5 15,-1 7 22-15,-5 2 7 16,0 6 1-16,2 2-1 0,3 4 1 16,-4 8 2-16,4 10 12 15,1 8 11-15,2 10 20 16,4 7 5-16,6 7 11 15,-1-4 8-15,2-4-8 16,2-9-2-16,-7-4-17 16,0-2-13-16,-8-5-5 15,-6-3 1-15,-8-9 2 16,-4-4-3-16,-8-8-9 16,-3-4-11-16,-4-9-66 15,0-2-48-15,7-4-124 16,10 1-78-16,16 4 197 15</inkml:trace>
  <inkml:trace contextRef="#ctx0" brushRef="#br0" timeOffset="182698.48">14614 12978 2608 0,'-1'24'17'15,"0"-2"-1"-15,1 25 18 16,1 3-16-16,6-5-13 15,4-6-4-15,5-12-18 16,-1-8-39-16,-2-11-98 16,-3-2-76-16,-7-6 134 15</inkml:trace>
  <inkml:trace contextRef="#ctx0" brushRef="#br0" timeOffset="182985.64">14436 13071 1342 0,'10'0'534'16,"6"1"-361"-16,8 1 13 16,2-3-29-16,7 0-53 15,5-1-65-15,0 0-16 16,5-2-12-16,-2 4-3 16,-2 0-2-16,0-1 0 15,-7 3-1-15,-1 4 0 16,-10 5-1-16,-6 3 2 0,-2 5 1 15,-10-3 6-15,2 0 27 16,-1 2 12-16,-4-6 9 16,3-1-3-16,-1-6-24 15,-4-1-13-15,0-2-70 16,1-2-60-16,0-1 68 16</inkml:trace>
  <inkml:trace contextRef="#ctx0" brushRef="#br0" timeOffset="183130.6">14762 12962 942 0,'7'7'544'16,"-1"-2"2"-16,0 0-360 16,1 5-1-16,2 0-113 15,0-2-109-15,4 11 18 0</inkml:trace>
  <inkml:trace contextRef="#ctx0" brushRef="#br0" timeOffset="183366.25">15043 13122 1500 0,'4'27'591'16,"5"9"-407"-16,1 5-20 0,0 6-36 15,-3 2-48-15,-1-6-55 16,-1 0-8-16,-2-16-8 16,0-7-12-16,-3-9-73 15,-1-9-49-15,-5-9-172 16,-1-8-123-16,1-17 268 16</inkml:trace>
  <inkml:trace contextRef="#ctx0" brushRef="#br0" timeOffset="183578.7">15002 13019 1087 0,'23'-6'465'0,"4"4"-225"15,1-1-47-15,2 3 0 16,0 4-25-16,-3 2-38 16,-7 2-14-16,-6 4-36 15,-8 1-14-15,-8 8-20 0,-8 2-8 16,-8 0-7-16,-3 2-6 15,-3-7-11-15,2-4-4 16,5-3-43-16,4-5-45 16,11-1-126-16,2-1-95 0,13-3 183 15</inkml:trace>
  <inkml:trace contextRef="#ctx0" brushRef="#br0" timeOffset="183861.35">15416 13029 1367 0,'-2'-1'625'0,"1"1"-305"16,-9 0-32-16,-6 1-103 15,5 4-62-15,-1 2-67 16,3 0-19-16,13 3-22 16,4 2-8-16,4 2 0 15,7 8 3-15,-4-2 15 16,0-1 10-16,-3-1 9 15,-5-3 1-15,-2-3-9 16,-1-2-4-16,-4-2-4 16,-11-2 0-16,-10 1-6 0,-4-1-6 15,-1-2-74-15,5-3-53 16,10-1-139-16,3 0-76 16,16 0 203-16</inkml:trace>
  <inkml:trace contextRef="#ctx0" brushRef="#br0" timeOffset="184025.57">15938 13261 1368 0,'6'8'600'0,"-9"-3"-271"16,-5 3-107-16,-8 0-52 15,-5-3-109-15,-1-1-194 16,-2-6 294-16,-5-5-164 15</inkml:trace>
  <inkml:trace contextRef="#ctx0" brushRef="#br0" timeOffset="184730.38">16717 13040 1025 0,'-5'-16'455'0,"1"9"-186"16,4 5-68-16,0 17-32 16,1 5-41-16,6 23-57 15,1 5-9-15,5-1-10 16,2-5-9-16,8-15-23 15,1-10-8-15,2-12-8 16,2-6 1-16,-3-13-15 16,-4-5-23-16,-6-8-38 15,-3-3-12-15,-7 0 12 16,-1 3 21-16,1 5 36 16,-5 7 8-16,0 5 16 0,3 10 12 31,-1 0 21-31,0 13 11 0,0 6 6 0,0 8-4 15,3 2-15-15,0-4-10 16,6-2-19-16,0-6-8 16,4-8-65-16,2-5-60 0,5-4 76 15</inkml:trace>
  <inkml:trace contextRef="#ctx0" brushRef="#br0" timeOffset="185240.16">17212 13046 1343 0,'-2'-4'602'0,"-5"3"-310"16,-3-1-17-16,-3 2-91 15,-2 0-57-15,2 7-63 16,1-1-23-16,6 5-31 16,4 2-5-16,4 0-4 15,3 5 0-15,1-1 3 16,3 2 0-16,0 0 3 15,-2 1 1-15,-1-3 0 16,-3-3 1-16,-1-1-2 16,1-4 0-16,-3-3 1 0,-2-2 1 15,-3-4-2-15,-4 0-9 16,-5 0-39-16,0 0-21 16,1-1-26-16,3 0-1 15,9 1 7-15,3-1 15 16,11 3 23-16,2 0 11 15,6 0 24-15,5 0 5 0,4-1 4 16,4-1 0-16,2 0 13 16,2-4 6-1,-6-5 15-15,-5-3 7 0,-8-6 2 16,-4-3-2-16,-7 0-10 16,-4 0-3-16,1 4-9 15,-8-1-2-15,-5 4-7 16,0 6-3-16,-4 8-5 15,-4 6 0-15,9 6 5 16,-4 2 4-16,7 5 12 16,6 5 6-16,1 2 5 15,8 1-4-15,2-5-15 16,4-1-7-16,11-11-107 16,7-6-51-16,23-8 89 15</inkml:trace>
  <inkml:trace contextRef="#ctx0" brushRef="#br0" timeOffset="185880.98">18408 13234 653 0,'19'-3'357'0,"-12"-3"-11"16,-4-1-53-16,-2-8-2 15,1-2-36-15,-7-10-88 16,-4 0-33-16,-7 2-52 16,0 2-25-16,-4 7-29 15,-5 3-8-15,-4 10-14 16,-5 3-4-16,8 17-4 0,6 3-3 16,11 14 5-16,6 5 0 15,9-1 6 1,4-2 2-16,11-10 3 0,6-7 1 15,1-11 6-15,-2-8 1 16,2-9 2-16,-6-3-2 16,-4-14-5-16,2-5-3 15,-7-6-14-15,-3-4-6 0,-4 1-3 16,-2-1 0-16,-4 2 11 16,2 0 2-16,-1 12 1 15,-1 10 0-15,1 13-3 16,-3 9-1-16,2 14 6 15,-6 9 5-15,0 11 14 16,4 6 10-16,-2 2 8 16,9 0 1-16,4-4-7 15,0-5-8-15,6-14-16 16,3-5-5-16,5-7-45 16,2-4-51-16,3-7-130 15,-4-3-83-15,-1-9 181 16</inkml:trace>
  <inkml:trace contextRef="#ctx0" brushRef="#br0" timeOffset="186233.43">18685 13128 925 0,'-3'-5'532'16,"3"3"-76"-16,0 8-186 0,0-6-10 16,0 5-64-16,2 24-31 15,2 28-48-15,-1-28-20 16,6-7-44-16,1-3-17 15,6-10-20-15,3-2-2 16,3-11-2-16,2-5 0 0,1-8-4 16,-2-1-6-16,-1-7-7 15,-8-1-4-15,-4 2 0 16,-8 5 4-16,-2 7 8 16,1 5 2-16,-1 7-3 15,0 6-2-15,0 10 1 16,0 6 0-16,0 5 4 15,-2 2 1-15,4-5-2 16,5-5-2-16,4-4 0 16,5-5-41-16,-6-9-113 15,1-5-72-15,9-8 119 16</inkml:trace>
  <inkml:trace contextRef="#ctx0" brushRef="#br0" timeOffset="187727.54">19112 13140 1147 0,'-4'1'547'0,"4"12"-138"0,0 0-110 15,0 11-48-15,-3-3-46 16,-1 3-111-16,-1-2-30 16,1-8-34-16,1-3-11 0,0-6-6 15,1-3-2-15,1-3-3 16,0 0-2-16,1-1-7 15,0 1-6-15,1-14-6 16,8-31-1-16,2 26 1 16,0 2 3-16,1 4 6 15,1 1 3 1,-1 9 2-16,1 2 6 0,-3 12 10 16,0 7 4-16,-6 8 9 15,0 2 1-15,-3-6-7 16,2-5-3-16,0-9-10 15,-1-2-3-15,0-6-3 16,-1-2-1-16,-1 2-4 16,0-1-5-16,0 0-9 15,5-14-2-15,18-27 3 16,-11 26 3-16,1 1 7 16,3 4 3-16,0 3 2 15,2 3 3-15,-4 5 4 0,-2 2 5 16,-3 8 9-16,-6 4 4 15,2 5 7-15,-2 1-2 16,-3-1-3-16,2-5-6 16,-4-7-10-16,-1-1-3 15,0-4-7-15,0 0-5 16,3-2-41-16,0 0-29 0,0 0-53 16,0-1-18-16,0 1-11 15,3-4 11-15,3-13 34 16,29-28 22-16,-22 31 46 15,-2 1 17-15,-3 7 21 16,3 3 17-16,-6 4 46 16,-1 1 29-16,-4 3 58 15,1 6 6-15,0 3-7 16,0 4-15-16,2 2-40 16,-3-2-15-16,1-2-26 15,-2-1-10-15,5-6-17 16,-5 0-6-16,0-5-9 15,0-1-3-15,-6-2-4 16,7 0-6-16,0 0-11 16,0-1-5-16,0 0-3 15,0 0 3-15,0 0 7 16,0 0 4-16,2-8 6 0,3 0 1 16,-3-1 2-16,35-27 0 15,-27 30 1-15,0 1-1 16,1 5 2-16,-6 1 2 15,7 5 3-15,-5 3 7 16,-6 5 7-16,3 1 1 16,-4 3 1-16,-1-1-5 0,2 1-6 15,-1-2-3-15,0-1-4 16,0 2-1-16,0-9-2 16,-2 1 0-16,2-8-12 15,1-7-16-15,6-8-36 16,2-6-15-16,4-3-7 15,3-2 9-15,1 0 31 16,0 3 14-16,-2 4 21 16,0 6 7-16,-6 7 8 15,2 6 11-15,-4 8 21 16,-3 7 11-16,-3 8 13 16,-3 4-5-16,2-4-13 15,0-3-7-15,5-4-16 16,0-4-5-16,-3-7-6 15,3-1-3-15,-3-7-6 16,-2 2-18-16,0 0-35 16,0 0-13-16,5-11-12 0,2 0 11 15,18-23 30-15,-18 30 14 16,-4 1 17-16,-3 4 5 16,1 0 3-16,-1 0 2 15,0 0 9-15,0 0 5 0,1 11 5 16,4 7-1-16,13 21-6 15,-4-30-4-15,5-6-3 16,-1-4 0-16,1-4-3 16,1-4-1-16,-4-4-4 15,-1 0-1-15,-6-2 0 16,0 3 0-16,-2 0 3 16,-2 1 1-16,-1 4 4 15,-2-1 0-15,-2 8 1 16,-2 5-2-16,-1 11 3 15,0 6 0-15,-3 10 4 16,3 9 2-16,4 1-1 16,6 4-1-16,11 0-1 15,-1-3 0-15,-5 1 6 16,3 0 2-16,-9-4 3 16,-3-3-2-16,-4-7-4 15,-10-5-2-15,-1-8-3 0,-3-4 1 16,-3-13-2-16,0-5-3 15,-1-13-5-15,-4-4-9 16,8-4-35-16,-2-2-27 16,10 7-108-16,7 1-73 15,6 11-588-15,3 10 561 16</inkml:trace>
  <inkml:trace contextRef="#ctx0" brushRef="#br0" timeOffset="188285.89">20930 13002 1059 0,'2'-14'482'16,"0"6"-260"-16,-2 13-36 15,1 13-3-15,-5 20-65 16,-3 9-24-16,1 14-43 16,1-2-14-16,5-12-22 15,5-7-8-15,4-16-16 16,1-8-33-16,2-14-97 15,0-5-88-15,8-14 133 16</inkml:trace>
  <inkml:trace contextRef="#ctx0" brushRef="#br0" timeOffset="188685.52">20766 13114 1105 0,'9'1'460'16,"11"3"-283"-16,0 3-2 15,10-2-36-15,-1-2-27 16,2 1-27-16,2 0-10 0,-1 1-23 16,-5 2-11-16,-3 5-19 15,-4-1-6-15,-9 4-1 16,-2 1 3-16,-8-2 8 16,-1-1 3-16,-1-4 0 15,1-2-4-15,4-1-10 16,3-2-6-16,9 0-5 15,1-2-1-15,3-2 0 16,-1-5 2-16,-3 0 3 16,-2-4 2-16,-5-2 6 15,-2 0 1-15,-7-4 1 16,-3 1 0-16,-8-2-4 16,-4 4-4-16,-1 2-5 15,-2 5-5-15,-1 5-24 16,-1 5-36-16,0 10-100 15,6 2-70-15,12 2 134 0</inkml:trace>
  <inkml:trace contextRef="#ctx0" brushRef="#br0" timeOffset="189151.05">22120 13052 728 0,'3'-15'354'0,"2"3"-68"15,-4-5-36-15,-5 0-37 16,-6 2-28-16,-8-3-79 16,-1 2-19-16,-5 7-17 15,0 1-7-15,5 14-23 0,6 9-11 16,4 16-17-16,7 9-8 15,4 11-2-15,1 7 1 16,14 5 1-16,-5 3 2 16,2 4 1-16,1-7 0 0,-7-10-2 15,0-6 0 1,-4-20-31-16,-2-5-37 0,-3-12-110 16,-4-11-133-16,1-10 192 15</inkml:trace>
  <inkml:trace contextRef="#ctx0" brushRef="#br0" timeOffset="189855.81">21954 13195 697 0,'18'-9'392'16,"-1"4"-103"-16,5 4-73 16,1 2-3-16,-1 4-61 15,6-1-20-15,0 2-35 16,-5-3-16-16,-6 2-38 15,-1 0-14-15,-7 4-15 16,-1-1-3-16,-4 3-1 16,-1 1 0-16,0 0-2 15,0 0-1-15,2-1-3 16,1 0-1-16,0-4-1 0,2 0 0 16,1-3 1-16,0-4 1 15,3 0 3-15,-2-6 1 16,2-2 3-16,-2-3 1 15,-2-1 2-15,-2 0 0 16,-8-3-3-16,-3-1-1 0,-6-2-5 16,-2 1-2-16,-2 1-1 15,1 4-1-15,-2 8-2 16,3 3-2-16,-1 4-1 16,0 4 0-16,2 4 4 15,1-1 4-15,4-1 5 16,3 0 1-16,3-2 0 15,1-3-2-15,2 1-4 16,3-3-2-16,6 2-2 16,4 1 0-16,3-2 0 15,4-1-1-15,4-2 0 16,7-2-1-16,1-5 1 16,3-2 1-16,-3 0 0 15,-8-2-1-15,-8 3-3 16,-6 3-4-16,-9 3-9 15,2 6-1-15,3 3 1 16,-3 4 5-16,0 2 9 0,2 1 3 16,-9 0 3-16,0-2 2 15,2 0 9-15,-4-2 8 16,4-4 18-16,-2-1 12 16,-1-5 24-16,3 2 4 15,0-2-2-15,0-1-8 16,0 0-25-16,-1 0-11 0,0-6-17 15,1-9-10-15,5-30-12 16,3 29-28-16,6 4-70 16,-3 2-43-16,10 8-100 15,-3 2-23-15,4 8 170 16</inkml:trace>
  <inkml:trace contextRef="#ctx0" brushRef="#br0" timeOffset="190304.36">22722 13230 931 0,'1'7'471'0,"0"3"-87"15,-1-1-77-15,1 1-53 16,-1 2-40-16,-1 0-102 16,0 1-32-16,0-2-47 0,1-3-14 15,-2-5-13 1,2-3-2-16,2-6-8 0,-2 5-5 15,0 0-10-15,0-9-5 16,2-7 2-16,11-26 3 16,2 28 6-16,3 4 4 15,0 2 4-15,3 4 5 16,2 6 20-16,-3 4 12 16,-7 8 19-16,0 5 5 0,-6 5-5 15,0 0-9-15,-2 2-16 16,-1-4-8-16,-2-8-13 15,-1-7-3-15,7-9-1 16,0-6-3-16,-2-5-9 16,1-3-2-16,-3 0-7 15,1-1 1-15,-1 5 10 16,3 0 2-16,2 7 6 16,-4 4 0-16,-1 4 5 15,-2 7 5-15,-1 6 11 16,5 1 1-16,5 2-5 15,0-2-8-15,1-8-133 16,5-4-79-16,2-6 120 16</inkml:trace>
  <inkml:trace contextRef="#ctx0" brushRef="#br0" timeOffset="191401.1">18201 14610 895 0,'-5'-27'414'15,"-1"-6"-169"-15,-3 0-32 16,-6 7-76-16,-4 4-30 16,-9 1-56-16,-5 4-15 0,-5 10-10 15,0 3 1-15,6 17-1 16,12 9 0-16,8 12-6 15,6 6-3-15,14 5-5 16,3-1-2-16,12-10-2 16,4-7 1-16,6-14 7 15,-1-7 3-15,-3-9 5 16,1-7 3-16,-10-6 3 16,-4 1 2-16,-7-6 10 15,-4 0 7-15,-4 4 8 16,-1 4 3-16,-1 6-10 15,0 7-9-15,1 9-19 16,-1 4-7-16,2 7-7 16,0-1-2-16,5 0-3 15,1-1-1-15,6-3-36 16,6 2-52-16,11-6-142 16,4 1 58-16,14-9 76 0</inkml:trace>
  <inkml:trace contextRef="#ctx0" brushRef="#br0" timeOffset="191722.04">19348 14481 1033 0,'-11'-11'463'16,"7"7"-239"-16,3 12-62 15,1 13-12-15,1 22-43 16,-1 5-20-16,5 11-27 15,0-1-11-15,7-6-23 16,5-2-10-16,-1-16-11 16,3-2 1-16,-6-17-64 15,-4-9-42-15,-6-9-126 0,-4-10-96 16,-10-12 205-16</inkml:trace>
  <inkml:trace contextRef="#ctx0" brushRef="#br0" timeOffset="192207.39">19330 14437 892 0,'21'-15'426'0,"4"12"-141"16,2 6-58-16,-4 8-42 15,-6-2-25-15,4 9-31 16,0 2-17-16,-7 2-30 16,2 5-14-16,-14-3-29 15,-7-2-11-15,-6-1-5 16,-2-6 0-16,-4-5-4 15,-3-1-1-15,0-8-6 16,0 1-5-16,9 0-7 16,5-3-9-16,8 1-11 15,5 0-1-15,7 1-1 16,5 3 5-16,7-2 9 16,4-2 1-16,6-2 5 15,1-2 0-15,1-4 2 16,-1-2 2-16,-6-3 3 15,-2-4 1-15,-11 0 6 0,-2-4 1 16,-13 1 3-16,-5 3 1 16,-9-1-6-16,-6 5-3 15,-1 10-8-15,0 2-4 16,4 10-2-16,3 6 0 16,5 6 6-16,3 3 4 15,3 3 4-15,3-1 1 0,5-3-4 16,5-4-3-1,6-7-2-15,3 0-4 0,4-7-64 16,0-1-52-16,2-10-162 16,-4-1-131-16,3-9 259 15</inkml:trace>
  <inkml:trace contextRef="#ctx0" brushRef="#br0" timeOffset="192423.78">19927 14539 821 0,'5'7'425'0,"-3"7"-84"15,0 3-50-15,0 6-43 16,-2-2-24-16,-1-3-66 16,5-5-16-16,-2-9-52 15,0-2-13-15,-1-4-17 16,-2 1-5-16,0 0-12 16,0 0-16-16,1-3-20 15,1-12-4-15,11-28-3 0,-2 28-3 16,7 1-78-16,2 3-74 15,1 5-87-15,5 5 125 16</inkml:trace>
  <inkml:trace contextRef="#ctx0" brushRef="#br0" timeOffset="192691.07">20368 14214 1362 0,'-22'-11'541'0,"-5"7"-338"16,-1 5-47-16,6 15-27 15,3 10-33-15,7 15-45 16,6 5-5-16,6 7 1 16,4 3-4-16,10 6-9 15,1-2-6-15,2 0-12 16,3-3-5-16,-6-12-4 15,-1-1 0-15,-7-14-66 16,-6-7-63-16,-10-11-161 16,-6-9 164-16</inkml:trace>
  <inkml:trace contextRef="#ctx0" brushRef="#br0" timeOffset="192854.49">20112 14470 1158 0,'18'-1'496'16,"6"4"-260"-16,3 1-57 0,4 3-66 16,3 1-35-16,6 1-112 15,1 3-69-15,4-1-203 16,-1 1 186-16</inkml:trace>
  <inkml:trace contextRef="#ctx0" brushRef="#br0" timeOffset="193173.92">20496 14645 866 0,'-10'4'429'0,"10"-4"-85"15,-1-3-68-15,11-5-84 16,4-6-42-16,5-5-93 16,3-3-19-16,-8-2-7 15,-4 1 2-15,-7 4 2 16,-4 3 2-16,-13 3 9 15,-1 3-1-15,-2 4-9 16,0 5-6-16,1 7-12 16,0 2-3-16,7 10-7 0,0 3-3 15,10 6-3-15,3 5-1 16,6-5 0-16,5-1-1 16,6-9-3-16,9-5-21 15,7-8-80-15,4-5-47 16,7-11-117-16,0-5-50 0,0-10-101 15,-2-1-97-15,-10-3 337 16</inkml:trace>
  <inkml:trace contextRef="#ctx0" brushRef="#br0" timeOffset="193332.39">20896 14459 979 0,'-3'-8'475'0,"-6"7"-134"16,-1 5-64-16,-4 8-78 16,4 5-18-16,1 9-71 15,1 2-23-15,9 1-41 16,2-2-18-16,8-8-17 15,8-2-4-15,3-7-7 16,-3-5-20-16,8-5-121 16,3-3-78-16,6-8 126 15</inkml:trace>
  <inkml:trace contextRef="#ctx0" brushRef="#br0" timeOffset="193511.14">21116 14336 1240 0,'-3'26'591'0,"-2"4"-275"16,-1 9-131-16,1 0-39 15,6 4-95-15,6-4-23 16,11-4-20-16,2-4-7 16,6-13-50-16,1-3-52 0,1-15-135 15,-1-4 39-15,-12-7 101 16</inkml:trace>
  <inkml:trace contextRef="#ctx0" brushRef="#br0" timeOffset="193663.45">21022 14439 1117 0,'-8'-5'521'0,"9"4"-199"16,7-1-59-16,7 2-68 15,1 0-48-15,9 3-77 16,5 1-24-16,0 4-111 15,4-1-77-15,10 2 84 16</inkml:trace>
  <inkml:trace contextRef="#ctx0" brushRef="#br0" timeOffset="209441.87">22412 14283 683 0,'-19'-7'396'16,"-21"-6"-38"-16,35 11-135 15,5 2-24-15,7 1-62 16,3 3-40-16,3 3-47 16,0 0-7-16,8 0-5 15,-3 2-3-15,2 1-8 16,0 1-4-16,1 4-10 15,-3 0-4-15,-3 3-3 16,1 4 0-16,-13 0 1 16,-3 0 1-16,-9-6 4 15,-4-1 2-15,-4-3 4 16,-1-3 1-16,-2-2 0 16,0-6 5-16,1-1 0 15,6 0-2-15,5 1-8 16,8 1-10-16,9 0-4 0,1 4-1 15,12-4 4-15,3 3 3 16,2 1 6-16,0-3 5 16,-6 7 1-16,-4 0 2 15,-5 5-2-15,-5 3 0 16,-12-1 13-16,-6 1 5 16,-9-3 5-16,-5-3-1 0,-2-6-12 15,2-4-6-15,5-2-11 16,1-3-5-16,7-2-26 15,1 0-41-15,2-3-106 16,11 3-79-16,5 0 146 16</inkml:trace>
  <inkml:trace contextRef="#ctx0" brushRef="#br0" timeOffset="209686.4">22815 14370 1224 0,'0'-1'557'16,"-1"5"-259"-16,-8-1-113 15,2 9-30-15,-5 8-58 16,3 4-36-16,3 12-25 16,4 2-8-16,4 4-15 0,3-5-5 15,7-7-4-15,0-4-2 16,-2-10-2-16,0-4-24 15,-8-8-94-15,-1-7-57 16,-1-10-152-16,-2-5-109 16,-7-9 285-16</inkml:trace>
  <inkml:trace contextRef="#ctx0" brushRef="#br0" timeOffset="209967.96">22728 14329 978 0,'8'-9'454'0,"6"9"-173"16,2 0-56-16,13 9-61 15,4 3-11-15,0 4-38 16,-1 1-15-16,-1-3-27 16,-7 1-18-16,2 3-21 15,-3 2-6-15,-9 4-10 16,-2 4-3-16,-12 1-3 16,-3 1 1-16,-9-1 3 15,-6-2-1-15,-4-6 0 16,-3-3-2-16,2-7-5 15,4-5-3-15,5-6-20 16,-4-1-29-16,3-4-76 16,7 1-49-16,7 2-135 15,9-3-109-15,19 0 266 16</inkml:trace>
  <inkml:trace contextRef="#ctx0" brushRef="#br0" timeOffset="210178.54">23141 14396 881 0,'4'-15'430'0,"0"13"-107"16,-1 4-74-16,-3 10-67 16,-1 13-20-16,-4 11-71 15,0 5-21-15,1 10-33 16,4-3-12-16,5-9-12 16,7-5-6-16,3-15-6 15,2-7 2-15,-3-13-68 16,-4-8-65-16,-4-11-275 15,-3-8 254-15</inkml:trace>
  <inkml:trace contextRef="#ctx0" brushRef="#br0" timeOffset="210541.27">23147 14336 946 0,'-3'-2'450'0,"3"8"-127"15,2 5-84-15,-1 6-59 16,3 6-13-16,0 4-52 15,2 3-20-15,6-1-37 0,3-4-12 16,6-7-25 0,3-6-5-16,1-6-7 0,2-5-1 15,-1-10-2-15,-3-4-1 16,-3-9-4-16,-5 0-1 16,-1-1-1-16,-2 0-1 15,-4-1 2-15,-1 1 1 0,-7 2 4 16,5 4 1-16,-4 8 2 15,2 7 0-15,3 14 4 16,-6 6 7-16,-3 13 17 16,1 4 3-16,-1 5-1 15,0 4-5-15,1-3-15 16,5-5-2-16,1-2-2 16,-3-4-3-16,2-7 1 15,-6 0-2-15,-3-12 0 16,3-4-27-16,1-7-136 15,2-2-64-15,7-4 117 16</inkml:trace>
  <inkml:trace contextRef="#ctx0" brushRef="#br0" timeOffset="210881.48">23968 14964 1342 0,'-27'-15'545'0,"20"12"-270"16,6 2-44-16,-2 1-44 15,3 0-15-15,0 0-86 16,0 0-32-16,0 0-29 16,0 0-21-16,3 0-153 15,12 6-64-15,42 13 119 16</inkml:trace>
  <inkml:trace contextRef="#ctx0" brushRef="#br0" timeOffset="211420.79">24938 15453 811 0,'-9'-15'413'0,"6"12"-62"0,-1 0-84 16,0 8-74-16,1 4-16 15,0 13-67-15,3 9-32 16,-3 10-27-16,3 3-11 16,2-2-18-16,5-2-7 15,1-6-7-15,-5-7-3 16,6-7-3-16,-4-5-15 0,3-9-103 15,-3-6-63-15,2-14 102 16</inkml:trace>
  <inkml:trace contextRef="#ctx0" brushRef="#br0" timeOffset="211818.58">24839 15358 930 0,'10'0'411'0,"-8"1"-157"16,10 4-46-16,2-2-55 16,-2-1-21-16,8 3-67 15,-7-3-15-15,9-1-14 16,6-1-8-16,7-3-14 16,3 5-5-16,1-5-3 15,0 2 0-15,-6 0-1 16,-3-2 0-16,-7 4 1 15,-4 0 0-15,-8 6 1 0,-5 1 3 16,-1 4 5-16,-2 4 5 16,1 9 7-16,-4 2 0 15,0 11-3-15,-2 0-4 16,-1 1-9-16,3 2-1 16,0-6-3-16,3-1-2 0,0-9-1 15,2-5 0-15,-4-2-3 16,-1 1 0-16,0-3-34 15,-3 0-42-15,-3-12-102 16,1-2-89-16,-2-2 162 16</inkml:trace>
  <inkml:trace contextRef="#ctx0" brushRef="#br0" timeOffset="212018.81">25011 15748 747 0,'-28'12'380'0,"17"-6"-56"15,3-2-63-15,7-1-52 16,1-2-12-16,8 0-53 16,1-1-16-16,12 0-14 15,3 0-10-15,4-4-30 16,3 6-16-16,-3-1-26 16,1 2-11-16,1-2-13 15,-1-1-8-15,-2 2-113 0,0-2-64 16,-4 0 104-1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30T15:58:51.60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3256 5079 231 0,'-1'0'197'0,"0"0"55"16,0-1-15-16,0 0-36 0,0 0-15 16,0 0-20-16,0 0-9 15,0 0-16-15,-1 0-12 16,1-1-30-16,0 1-19 16,0 0-30-16,0 1-9 15,0 8-8-15,1 20-1 16,5 57-3-16,1-33-3 15,-2 6-9-15,3 4-2 16,0-5-6-16,0-5-3 0,4-6-2 16,-3-7 0-16,-1-11-1 15,0-6-1-15,-4-10-49 16,0-6-47-16,-4-6-153 16,-1-2-175-16,-2-19 268 15</inkml:trace>
  <inkml:trace contextRef="#ctx0" brushRef="#br0" timeOffset="288.3">3228 5118 1001 0,'4'-5'443'0,"5"3"-243"16,0 0 1-16,5 0-61 15,2 2-37-15,7 1-40 16,5 4-16-16,2 5-22 0,1 0-7 15,-6 6-5-15,-2 1-2 16,-10 3-2-16,-7 1 2 16,-4 2 2-16,-2-1 1 15,-7-1 6-15,-4-1 0 16,-7-4-1-16,-5-2-1 16,-8-4-8-16,3-1-29 15,-5-2-101-15,4-3-100 16,11-2 128-16</inkml:trace>
  <inkml:trace contextRef="#ctx0" brushRef="#br0" timeOffset="594.57">3555 5245 965 0,'11'1'422'0,"10"7"-220"16,-1 1 1-16,-7 1-50 15,1 1-31-15,-6 1-47 16,-3 0-20-16,-2 2-28 16,-3 0-7-16,0 0-9 15,0 0 0-15,0-4-1 16,-1-5 3-16,-2-2 5 16,-1-4 0-16,-3-7-7 0,1-3-7 15,1-11-13-15,5-3-5 16,2-4 0-16,5-2 1 15,5 4 3-15,1 1 1 16,6 7 2-16,0-2-16 16,2 7-83-16,2 0-68 15,1 4-246-15,0 6 259 0</inkml:trace>
  <inkml:trace contextRef="#ctx0" brushRef="#br0" timeOffset="938.85">3965 5216 877 0,'-1'-3'437'0,"-3"2"-139"15,-2 1-27-15,5 0-73 16,0 0-36-16,-1 0-63 16,1 0-20-16,-5 11-37 15,0 5-13-15,-19 30-16 16,34-28-7-16,5-4-6 15,0-2-1-15,2-5-1 16,-2-1-2-16,2-5 1 16,1-2 1-16,-1-6-2 15,0-2 0-15,-1-3-14 0,0-4-2 16,-9-6 2-16,-6 0 3 16,-8 2 11-16,-10 0-1 15,2 6-10-15,0 2-5 16,-1 5-5-16,-1 7-2 15,1 4-11-15,1 5-13 0,5 4-47 16,7 0-50-16,6 4-185 16,1-1 213-16</inkml:trace>
  <inkml:trace contextRef="#ctx0" brushRef="#br0" timeOffset="1287.44">4259 5253 778 0,'-2'-5'495'16,"-2"3"-58"-16,-2 3-172 15,-2 2-47-15,-1 6-107 16,-1 1-34-16,2 4-41 16,2 0-13-16,6-1-16 15,0 0-4-15,6-1-3 16,4-2-3-16,4-2 0 15,5-6 0-15,2-5 0 0,2-5 1 16,-4-7 2-16,-2-2 3 16,-10-2 6-1,-3-2 6-15,-10 0 9 0,-4 1 3 16,-7 2 1-16,-4 2-4 16,-2 5-12-16,0 3-9 15,3 6-24-15,3 2-19 16,8 5-55-16,7 4-29 15,12 8-84-15,8 1-70 0,20 0 182 16</inkml:trace>
  <inkml:trace contextRef="#ctx0" brushRef="#br0" timeOffset="1558.34">4668 4926 1204 0,'-22'-9'532'0,"1"1"-262"16,1 4-42-16,4 7-66 16,-2 6-47-16,3 13-67 15,2 8-21-15,2 11-21 16,4 6-6-16,8 7-2 16,2 2 0-16,7 4 1 15,3-2 1-15,1-2-1 16,7-1 1-16,-8-7 0 15,1-2-3-15,-6-13-94 0,-2-6-69 16,-3-14 100-16</inkml:trace>
  <inkml:trace contextRef="#ctx0" brushRef="#br0" timeOffset="1723.56">4461 5277 1137 0,'22'-6'501'15,"5"-1"-317"-15,8 2 10 16,5 1-37-16,4 4-74 16,-2 0-26-16,-3 5-36 15,-7-2-6-15,-8 3-100 16,-3 0-40-16,-18 4 72 16</inkml:trace>
  <inkml:trace contextRef="#ctx0" brushRef="#br0" timeOffset="2253.32">3290 5594 815 0,'-7'3'411'0,"0"-1"-67"0,4-2-162 15,3-2-20-15,0 1-40 16,0 0-61-16,0 0-21 15,18-5-24-15,47-7-4 0,-19 9-2 16,9 1 0 0,11-2-3-16,4 0-1 0,21-4-4 15,13 2 0 1,6 0-1-16,2 1 1 0,4 3 0 16,0 0 1-16,-2 3 4 15,1-3 3-15,-9 2 16 16,-9 0 3-16,1 1 4 15,-11 2-2-15,-18 2-9 16,-15 0-2-16,-25 3-2 16,-10-1 0-16,-9-1 2 15,-4-2 5-15,-7-3 13 16,1-1-16-16,-10 0-85 16,-4-4-55-16,-2 1-218 15,-12 2 206-15</inkml:trace>
  <inkml:trace contextRef="#ctx0" brushRef="#br0" timeOffset="15055.06">6820 5120 703 0,'7'0'393'16,"-1"-1"-130"-16,0-2-5 16,3-2-18-16,-4-1-47 15,2 4-18-15,-5-3-24 16,-1 3-11-16,-1-1-28 15,0 1-16-15,0 0-37 16,-1 1-16-16,-10-1-23 16,-19-9-5-16,-33 0-2 15,28 11-2-15,-2 1-3 16,0-3-2-16,1 3-2 16,5 0-3-16,5 2-1 15,3 3-2-15,15-3-5 16,3 4-6-16,5-3-12 15,1-3-11-15,10 6-74 0,0-5-41 16,12 2-108 0,6 4-84-16,2-4 222 0</inkml:trace>
  <inkml:trace contextRef="#ctx0" brushRef="#br0" timeOffset="15326.66">6799 5209 1128 0,'-12'-5'511'0,"0"-4"-236"16,-1 2-14-16,-3 0-85 15,-2 2-35-15,-5 3-60 16,-2-1-23-16,-1 8-31 16,-1 1-8-16,2 3-11 15,5 2-3-15,1-1-4 16,4-5-1-16,1 0-4 15,9 2-3-15,5-4-10 16,0 3-6-16,13-3-51 16,-4-1-41-16,5-3-129 15,8 0-126-15,8-3 235 16</inkml:trace>
  <inkml:trace contextRef="#ctx0" brushRef="#br0" timeOffset="15687.9">6673 4873 1045 0,'-13'-13'522'0,"0"3"-212"16,-3 8-80-16,-4 3-52 0,-1 8-94 16,-6 7-40-16,1 5-32 15,5 3-5-15,-7 4-3 16,10 1-2-16,-2 1-1 15,3-8-1-15,8 6-2 16,0-5-3-16,9 3 0 16,2 6-1-16,11-1 3 15,6 3 3-15,3-2 7 16,2-2 3-16,8-6 11 16,-3-4 4-16,5-2 7 15,0-4 3-15,-9-2 0 16,-2-2-1-16,-7-2-8 15,-4-2-5-15,-5-4-20 16,0 0-45-16,-2-4-131 16,2-4 116-16</inkml:trace>
  <inkml:trace contextRef="#ctx0" brushRef="#br0" timeOffset="16295.78">8986 4961 725 0,'-33'-11'396'15,"30"1"-116"-15,2 4-77 16,1 0-16-16,1 9-80 16,3 6-24-16,-2 16-30 15,4 13-4-15,5 14-5 16,-4 7-8-16,7 4-11 16,1-1-6-16,-5-6-6 15,6-2-2-15,-4-15-3 16,-1-5 1-16,-6-18-35 15,-3-6-34-15,-1-15-194 16,-2-11 166-16</inkml:trace>
  <inkml:trace contextRef="#ctx0" brushRef="#br0" timeOffset="17092.16">8957 5015 1017 0,'18'2'452'15,"10"-1"-224"-15,3-1-14 16,3 2-65-16,5 4-30 16,-5 3-41-16,-3 6-9 15,-10 2-16-15,-5 0-5 0,-10 1-11 16,-5 4-5-16,-8 0-4 16,-4-1-3-16,-7-4-5 15,-3-4-4-15,-1-5-19 16,1-2-24-16,3-3-48 15,1-1-31-15,3-2-49 16,4-1-16-16,7-2-41 16,6-3-7-16,14-1 15 15,2-2 30-15,11-4 86 16,-1 3 35-16,0-1 73 16,1-1 31-16,-1 9 67 15,3 0 34-15,1 3 28 16,0 1-3-16,3-5-24 15,-8-3-13-15,-1-2-29 16,-6-1-17-16,-4-3-34 16,1-6-13-16,-5-2-12 15,-3-4 0-15,-14 1 4 16,-4 3-4-16,-8 6-10 0,-3 5-11 16,2 10-16-16,-10 5-5 15,-1 12-5-15,2 1 0 16,8 11 4-16,9 3 1 15,14-2 3-15,6 2 2 16,8-6-1-16,7-5 0 16,2-8-3-16,2-2 0 0,2-11-64 15,0-5-42-15,-1-7-88 16,-3-5-49-16,-7 2 3 16,-2-1 39-16,-8 1 94 15,-3 0 49-15,0 1 91 16,-1 3 30-16,-3 5 60 15,0 5 30-15,0 7 21 16,-2 1-7-16,-1 8-19 16,-1-1-11-16,2 4-20 15,0-1-7-15,2-3-17 16,-1-2-8-16,-2-6-18 16,0-2-4-16,-1-5-1 15,-1 0-5-15,0 0-5 16,0 0-7-16,0-4-24 15,-1-8-10-15,2-1-9 16,5-24-6-16,6 22-40 16,3 3-43-16,7 1-98 0,3 3-56 15,5-3-163-15,2-1 253 16</inkml:trace>
  <inkml:trace contextRef="#ctx0" brushRef="#br0" timeOffset="17382.41">10196 4888 1047 0,'-9'-27'491'0,"-1"-2"-202"16,-4-2-24-16,-1 5-70 16,-2 3-23-16,-1 14-47 15,-2 7-23-15,0 16-50 16,-1 9-21-16,8 17-22 15,7 10-7-15,2 12-2 16,7 4-1-16,3-1-1 16,2-3 1-16,12-8 1 15,-3-4 0-15,4-7 2 16,-6-6 3-16,-4-10-104 16,-2-8-63-16,-8-14-150 15,0-5 166-15</inkml:trace>
  <inkml:trace contextRef="#ctx0" brushRef="#br0" timeOffset="17520.32">9955 5065 1065 0,'20'3'494'16,"-4"-3"-224"-16,5 0-38 0,6 0-100 15,-3 0-46-15,8-2-65 16,0 0-71-16,5 1 35 15</inkml:trace>
  <inkml:trace contextRef="#ctx0" brushRef="#br0" timeOffset="17844.04">10495 5170 1040 0,'-7'-5'478'0,"8"4"-175"15,-1-7-61-15,2-5-53 16,4-2-32-16,-1-8-67 16,0 3-20-16,0-1-21 15,-4-2-10-15,-5 5-7 16,-4 3-5-16,-5 6-19 16,0 8-8-16,1 9-16 15,1 7-2-15,-1 10 4 0,-2 1 2 16,7 3 2-16,7 1 0 15,9-4 1-15,3-12 0 32,-7-6 0-32,2-1-4 0,29 9-45 0,2-5-46 0,14-13-128 15,-6-15-83-15,-1-5 192 16</inkml:trace>
  <inkml:trace contextRef="#ctx0" brushRef="#br0" timeOffset="18035.59">10801 5028 548 0,'-1'-7'382'0,"-9"4"47"15,-2 2-97-15,-4 4-99 16,-3 6-40-16,1 8-64 16,1 0-16-16,6 8-35 15,5 1-21-15,7-8-36 16,6 3-15-16,9-7-14 16,3-5-5-16,9-2-15 15,3-7-35-15,-2-11-112 16,7-5-87-16,-4-14 153 15</inkml:trace>
  <inkml:trace contextRef="#ctx0" brushRef="#br0" timeOffset="18196.41">10997 4841 818 0,'-8'4'436'0,"5"18"-48"0,3 8-158 15,-2 16-49-15,3 4-42 16,10 2-63-16,-1-5-21 15,9-8-27-15,6-9-12 0,5-12-25 16,7-4-42 0,-5-15-125-16,-2-6-57 0,-8-5 128 15</inkml:trace>
  <inkml:trace contextRef="#ctx0" brushRef="#br0" timeOffset="18356.53">10937 4972 1400 0,'0'0'569'0,"11"3"-375"16,3 2-21-16,0 0-68 15,9 2-36-15,14-4-41 16,4 0-14-16,17-6-139 16,6-4 338-16,11-8-195 15</inkml:trace>
  <inkml:trace contextRef="#ctx0" brushRef="#br0" timeOffset="19019.5">12284 4791 1242 0,'-10'-3'501'0,"10"1"-346"16,5 1-39-16,15 1-49 15,4-1-21-15,9 1-4 16,3 2-1-16,-5 3-8 16,-4 4-9-16,-9 5-11 15,-4 4-3-15,-6 3 1 16,-3-1 2-16,-8 0 6 15,-10-2 4-15,-8-5 3 16,-6-2-1-16,-6-4-2 16,1 0-5-16,1-1-8 15,6-1-2-15,13 0-14 16,4-1-6-16,14 2-6 16,7 2 0-16,11 2 6 0,6 0 7 15,1 1 12-15,-2 2 7 16,-6 0 12-16,-7 5 5 15,-4 2 5-15,-8 0 2 16,-4-2 5-16,-4-1 3 16,-10-4 4-16,5-2-2 15,-16-3-11-15,-1-5-8 0,1 0-15 16,-6-2-8-16,16-1-70 16,5 4-55-16,5-4-137 15,12-2-3-15,15-1 150 16</inkml:trace>
  <inkml:trace contextRef="#ctx0" brushRef="#br0" timeOffset="19228.31">12771 4851 809 0,'11'0'467'0,"-9"6"20"15,-2 6-189-15,-3 12-65 16,-5 8-41-16,-2 8-86 15,2 3-32-15,1-6-35 16,6-2-14-16,2-11-21 16,3-4-4-16,2-8-15 15,-1-3-29-15,0-4-72 0,-2-5-44 16,-2-6-130-16,-3-8-73 16,-1-12 233-16</inkml:trace>
  <inkml:trace contextRef="#ctx0" brushRef="#br0" timeOffset="19515.18">12687 4850 960 0,'3'-4'503'0,"5"2"-160"15,7 2-114-15,5 2-32 0,8 6-73 16,6 2-27-16,7 6-30 16,-1 1-8-16,-6 5-14 15,-3 2-6-15,-15 2-11 16,-4 0-3-16,-3 1-6 15,-6 1-3-15,-5 0 1 16,-5-10-1 0,4-10 2-16,0 1 1 0,-29 21 1 15,-1-6 0-15,-6-6-14 16,9-12-26-16,12-8-72 16,5 1-66-16,16-9-154 15,11-3-266-15,18-10 378 16</inkml:trace>
  <inkml:trace contextRef="#ctx0" brushRef="#br0" timeOffset="19746.66">13258 4836 712 0,'5'6'426'16,"-5"9"25"-16,-3 2-194 0,-2 9-61 15,0 4-46-15,-3 6-68 16,2 2-20-16,4-6-26 15,1-3-7-15,2-6-15 16,2-2-5-16,2-7-3 16,-2 0-1-16,-2-6-24 15,-1-2-37-15,-4 1-104 16,-2 0-95-16,2-13 154 31</inkml:trace>
  <inkml:trace contextRef="#ctx0" brushRef="#br0" timeOffset="20144.38">13176 4815 903 0,'10'-5'447'0,"3"11"-132"16,0 5-41-16,-1 8-50 16,-1 7-44-16,2 4-68 0,2 0-26 15,4-1-33-15,3-8-10 16,9-6-9-16,1-9-4 15,3-9-7-15,-6-4-2 16,2-14-7-16,-3-3-3 16,-4-8-7-16,4-1-3 15,-12 3-1-15,1 3 0 16,-7 9 0-16,-4 5 1 0,-5 10-3 16,-2 4-3-16,-8 15 0 15,-6 5 3-15,2 17 7 16,0 8 4-16,7 9 10 15,6-1 4-15,2-7 6 16,5-5 2-16,2-13-4 16,3-4-5-16,1-7-10 15,-4-3-5-15,-1-6-12 16,-2-3-26-16,-3-4-75 16,2-1-59-16,-1-1 319 15,-4 0-160-15</inkml:trace>
  <inkml:trace contextRef="#ctx0" brushRef="#br0" timeOffset="31495.6">8161 6739 748 0,'-1'-1'353'0,"0"0"-144"15,0 0-12-15,0 0-53 16,0 1-29-16,0 0-38 16,-9 23-6-16,-3 35-17 15,14-31-12-15,0-7-19 16,3-6-7-16,1-10-3 16,-2-1-30-16,4-12-112 15,0-8 93-15</inkml:trace>
  <inkml:trace contextRef="#ctx0" brushRef="#br0" timeOffset="31649.91">8015 6610 981 0,'11'6'398'15,"2"4"-286"-15,-1-1 0 16,10 2-67-16,0-2-47 15,12 2 0-15</inkml:trace>
  <inkml:trace contextRef="#ctx0" brushRef="#br0" timeOffset="32037.54">8362 6732 893 0,'7'7'412'0,"-7"0"-176"16,0 0-26-16,0 4-50 15,0 0-43-15,-2 2-58 16,-1 2-17-16,0-1-20 16,2-1-8-16,1-5-7 15,0-3-3-15,0-5-4 16,0-2-2-16,0 1-4 16,0 0-1-16,2-6 2 15,4-14 1-15,16-26 2 16,-11 26 1-16,-1 7 1 15,3 1 1-15,-1 5 2 16,4 3 2-16,-2 5 5 16,-5 4 6-16,-6 6 17 0,-4 4 9 15,1 5 4-15,0 2-4 16,-1 2-16-16,-1 0-8 16,2-4-11-16,4-2-4 15,-1-7-29-15,6-5-50 0,6-1-132 16,3-4 132-16</inkml:trace>
  <inkml:trace contextRef="#ctx0" brushRef="#br0" timeOffset="32559.95">9240 6824 1106 0,'-12'14'460'15,"4"-13"-229"-15,5-1-74 16,4 2-35-16,6-2-31 16,-7-1-58-16,5-1-9 15,21-10-5-15,35-25-2 16,-24 11-5-16,-2-2-1 16,-11 1 1-16,-8 5 1 0,-11 3 7 15,-5 5 5-15,-5 5 2 16,-7 0 0-16,-7 5-8 15,-5 4-5-15,-5 2-12 16,6 4-4-16,4 6-3 16,5 5-2-16,9 4 4 15,1 5 1-15,8 1 1 16,2 2 0-16,10-2 0 16,7-3-1-16,7-8-2 15,5-3-1-15,1-11-29 16,1-2-46-16,5-4-126 15,3-9-87-15,3 1-269 16,-2-3 348-16</inkml:trace>
  <inkml:trace contextRef="#ctx0" brushRef="#br0" timeOffset="32861.8">9756 6690 694 0,'-3'-22'431'16,"-4"1"-60"-16,-5 6-98 0,-2 2-38 15,-4 8-74 1,-1 5-30-16,-3 10-55 0,2 10-19 15,0 7-20-15,5 5-10 16,7 0-11-16,7-4-4 0,6-6-6 16,2-7-2-16,4-8-1 15,1-5-1-15,1-7 0 16,2-3-1-16,1-5 0 16,-1-2 0-16,-1 0 1 15,-2 2 1-15,-2 5 1 16,-3 2 2-16,-5 4 2 15,-1-2 0-15,-2 6-2 16,1-2-2-16,0 0-4 16,0 1-1-16,0 13-5 15,3 2-1-15,19 20-70 16,-1-29-45-16,14-9-121 16,2-6-93-16,2-4 215 15</inkml:trace>
  <inkml:trace contextRef="#ctx0" brushRef="#br0" timeOffset="33077.35">10069 6657 1041 0,'-13'-9'500'0,"0"3"-199"0,-1 1-48 16,-3 5-104-16,3 6-32 16,-1 9-46-16,-3 7-20 15,5 4-28-15,5 4-11 16,8-4-13-16,9-2-4 15,12-5-5-15,-1-9-7 0,12-13-61 16,5-6-49-16,4-16-176 16,3-2 186-1</inkml:trace>
  <inkml:trace contextRef="#ctx0" brushRef="#br0" timeOffset="33424.83">10305 6428 1208 0,'-6'13'491'0,"-1"16"-316"16,-2 5-9-16,6-4-40 31,1-14-27-31,1-1-34 0,-2 46-15 0,4-10-23 16,5-10-9-16,1-30-9 16,-1-5-2-16,-1-4-2 15,-2 0-1-15,0-2-6 16,-3-1-3-16,0 0-11 15,0 0-5-15,0 0 0 0,1-5 1 16,4-8 10-16,16-28 4 16,-9 31 6-16,2 3 1 15,0 3 5-15,0 4 2 16,-2 3 12-16,0 6 10 16,-1 5 14-16,-2 4 4 0,-2 1-5 15,-3 1-9-15,0-1-15 16,1-1-8-16,-1-3-10 15,1-1-22-15,4-7-139 16,9-6 160-16,22-9-44 16</inkml:trace>
  <inkml:trace contextRef="#ctx0" brushRef="#br0" timeOffset="33987.47">11247 6804 1069 0,'-3'6'416'16,"8"-5"-283"-16,6 2-15 0,5-5 0 15,7-3-21 1,6-7-14-16,-1-3-4 0,4-6-13 16,-3-4-10-16,-13-3-22 15,-6 0-7-15,-9 0-1 16,-5 13 5-1,-1 0 2-15,-7-9 2 0,-6 2-5 16,-4 7-6-16,-1 12-15 16,-1 3-6-16,4 16-8 15,1 3-4-15,13 17 2 16,5 6 0-16,7 9 7 16,8 6 1-16,6 1 6 15,5-3 1-15,-2-10 2 16,-3-6-1-16,-1-9 1 15,-15-3 1-15,-4-6 8 16,0-5 5-16,-14-7 14 16,2-2 5-16,-7-6-5 15,-6-2-6-15,2-7-31 16,0-2-32-16,5-4-94 0,7-1-57 16,9-4-181-16,7 1 223 15</inkml:trace>
  <inkml:trace contextRef="#ctx0" brushRef="#br0" timeOffset="34428.39">11767 6729 936 0,'-3'-12'451'0,"-6"-3"-138"15,-1-2-48-15,-4 1-41 16,-4 2-45-16,1 6-79 16,0 2-28-16,1 7-39 15,1 5-17-15,-1 7-17 16,3 7-5-16,3 6-1 16,3 3 1-16,4-2 3 15,3-3 2-15,5-6 1 16,3-6-1-16,5-11-1 15,3-4 0-15,2-15-1 0,4-4 1 16,-2-3 2-16,1 2 2 16,-6 7 3-16,-5 5 0 15,-8 6 2-15,0 5-1 16,-2 8 0-16,0 2 0 16,-2 5 1-16,2 3 1 15,2-1-2-15,1 2-2 0,6-6-4 16,0-3-3-16,9-4-77 15,4-5-60-15,10-4 86 16</inkml:trace>
  <inkml:trace contextRef="#ctx0" brushRef="#br0" timeOffset="35036.99">12127 6713 827 0,'-3'0'402'15,"2"0"-108"-15,0-1-63 16,0 0-30-16,0-1-41 16,-1 1-55-16,-1-10-12 15,0-2-17-15,-8-26-10 16,-4 26-23-16,-3 1-11 0,-4 6-14 16,2 3-6-16,-2 5-17 15,1 6-8-15,5 8-6 16,0 4-1-16,13 9 6 15,-3 3 3-15,5-1 5 16,4 0 3-16,6-10 4 16,4-5 3-16,4-11 2 15,5-7 2-15,1-17 0 16,3-4 0-16,-1-12-2 16,-5-3 0-16,-6 0-2 15,-4-1 2-15,-2 1 1 16,-4 5-1-16,-1 8 1 15,-2 4 2-15,-2 13 11 16,-1-1 3-16,-3 11-2 16,-1 5-2-16,-2 11-10 15,1 11-1-15,-1 7 2 16,5 5 0-16,6-2-2 0,4-5-2 16,6-9-3-16,5-5-2 15,2-8-1-15,2-1-39 16,1-6-128-16,-1 0-94 15,-2-2 146-15</inkml:trace>
  <inkml:trace contextRef="#ctx0" brushRef="#br0" timeOffset="35859.9">12276 6764 792 0,'10'2'471'15,"26"10"-64"-15,-25-8-177 16,2-3 2-16,4-3-72 15,0-4-27-15,2-3-40 16,-2 0-19-16,-5-2-36 16,1-3-9-16,-4-1-14 15,2-1-3-15,-2-2-3 16,-4 2 0-16,-5-2 3 16,0 4 1-16,-4 0 3 15,-3 0 0-15,0 4-4 16,-4-1-1-16,3 4-3 15,-1 2-1-15,-3 6-1 16,0 3-2-16,-3 5-1 0,0 3-1 16,6 1-1-16,3 2-1 15,6 0 0-15,0-2 0 16,0-2 2 0,0-4 0-16,2-1-1 0,-1-3 1 15,2-2 0-15,-3-1 0 16,0-1 1-16,0 0 1 15,0 0-1-15,0 0 1 0,0 0-2 16,0 0 2-16,0 0 1 16,0 0 2-16,0-2 0 15,0 0 0-15,-1-3-1 16,0 2-1-16,0 2-2 16,0 1-1-16,-1 0-1 15,1 0-1-15,0 0-3 16,0 0-1-16,0-1 1 15,-4 5-1-15,0 3 0 16,2 15 1-16,-23 27 0 16,31-30 1-16,6-2 1 15,2-4 0-15,6-5 1 16,-3-5 0-16,2-10 0 16,-4 0 2-16,-4-9 0 15,2 2 0-15,-4-2 0 16,0 1 1-16,-3 6-1 15,-5-1 0-15,2 8-1 0,-6 2-2 16,5 7-2-16,2 6-1 16,-2 11 1-16,4 6 2 15,1 4 0-15,1 1 1 16,0 1 1-16,1-4-1 16,-3-1 2-16,1-3 0 15,-1-3 2-15,1-1 2 0,-5-7 9 16,-4-2 12-16,-8-6 21 15,-3-1 3-15,-3-5-3 16,2-2-13-16,-5-4-25 16,-7-8-35-16,-4-2-100 15,1-3-69-15,6 0-147 16,11 2 3-16,15-10 205 16</inkml:trace>
  <inkml:trace contextRef="#ctx0" brushRef="#br0" timeOffset="36174.37">12678 6807 802 0,'21'-2'421'0,"3"-11"-92"16,-1-3-52-16,-2 0-44 16,-5-3-54-16,-4 0-70 15,-3-1-27-15,-7-2-25 0,-2 1-7 16,-4 5-8-16,-3-1-3 15,-2 7-14-15,-2 5-4 16,-1 5-13-16,1 5-5 16,-1 10-6-16,1 3-2 15,2 6 3-15,-1 3 2 16,8 1 3-16,2-1 1 16,9-1-1-16,5-2-1 0,3-8-2 15,5-2 0-15,6-13-91 16,4-5-66-16,4-18-370 15,5-7 334-15</inkml:trace>
  <inkml:trace contextRef="#ctx0" brushRef="#br0" timeOffset="36341.18">13051 6443 977 0,'-5'-5'477'0,"2"6"-157"15,-2 9-87-15,-6 14-49 16,4 7-40-16,0 16-51 15,4 3-20-15,10 0-36 16,5-2-15-16,14-12-12 16,2-8-2-16,3-9-6 15,-1-5-2-15,-3-10-88 0,-3-4-59 16,-5-3 89-16</inkml:trace>
  <inkml:trace contextRef="#ctx0" brushRef="#br0" timeOffset="36504.32">12920 6607 1248 0,'8'-4'553'15,"3"2"-311"-15,7-2-78 16,10 3-9-16,4-2-86 16,2-1-29-16,7 3-28 15,-2 1-74-15,4 10 44 16</inkml:trace>
  <inkml:trace contextRef="#ctx0" brushRef="#br0" timeOffset="36717.6">13614 6880 2689 0,'-5'2'8'0,"-5"-2"-12"15,-7 5-55-15,2-4 19 16,10-8 10-16</inkml:trace>
  <inkml:trace contextRef="#ctx0" brushRef="#br0" timeOffset="44733.95">14802 6714 569 0,'-5'1'298'0,"-5"0"-32"16,3-1-54-16,6 2-8 15,1-2-36-15,0 0-46 16,0 0-9-16,8 0-10 15,15 2-8-15,36 1-31 16,-25-10-16-16,-4-6-22 16,1-4-7-16,-7-2-5 0,-6 0 0 15,-11 3 4-15,-1-1 4 16,-12 2 2-16,-5 1-1 16,2 2-6-16,-10 2-4 15,4 4-7-15,5 3-3 16,0 7-5-16,6 4-3 0,-1 10 1 15,0 4 2-15,5 7 6 16,1 1 4-16,9-1 1 16,1-1 0-16,2-6-4 15,2-5-2-15,5-6 3 16,3-6-41-16,11-9-152 16,3-5-121-16,1-6 173 15</inkml:trace>
  <inkml:trace contextRef="#ctx0" brushRef="#br0" timeOffset="44890.99">15263 6653 826 0,'4'3'428'0,"-5"15"-89"15,-1 5-64-15,-2 5-46 16,5-1-48-16,3-5-85 16,5-3-30-16,2-12-44 15,-1-4-30-15,-1-17-146 16,-4-4-118-16,-6-8 159 0</inkml:trace>
  <inkml:trace contextRef="#ctx0" brushRef="#br0" timeOffset="45021.25">15204 6530 835 0,'4'-2'416'16,"0"2"-87"-16,1 3-104 15,5 7-49-15,-1-2-59 0,6 4-81 16,4-4-71-16,7-1 28 15</inkml:trace>
  <inkml:trace contextRef="#ctx0" brushRef="#br0" timeOffset="45218.03">15532 6494 1068 0,'-4'14'562'16,"0"7"-236"-16,-4 7-61 15,2 5-48-15,2 10-120 16,1-2-29-16,5 0-44 16,3-6-14-16,10-12-19 15,1-7-43-15,6-14-130 16,1-7-83-16,-1-11 150 16</inkml:trace>
  <inkml:trace contextRef="#ctx0" brushRef="#br0" timeOffset="45394.45">15415 6563 1153 0,'4'-1'500'0,"4"3"-267"15,3-2-20-15,8 5-48 16,2 4-49-16,4-2-61 16,3 3-18-16,2-10-55 15,3 0-67-15,0-3-211 16,-1-3 192-16</inkml:trace>
  <inkml:trace contextRef="#ctx0" brushRef="#br0" timeOffset="46125.88">15762 6384 921 0,'3'13'463'0,"-5"4"-94"15,-1 3-70-15,-3 12-35 16,-3 7-49-16,0 5-103 15,5 3-30-15,4-4-42 16,1-5-17-16,5-10-14 16,0-6-3-16,0-10-2 0,0-3 0 15,-4-5-11-15,-2-2-11 16,0-3-19-16,0 0-8 16,-1 0 2-16,0 0 9 15,1-2 16-15,0-7 5 16,0 4 5-16,0 3 0 15,0 2 2-15,4-1 0 0,14 1 5 16,29 13 0-16,-18-5 1 16,3-2 0-1,3-11 0-15,2-4 2 0,-3-7 2 16,-3-3 1-16,-7-1 4 16,-9 2 3-16,-12 1 8 15,-6 2 1-15,-9 3 15 16,1 1 4-16,-5 4 6 15,2 1 3-15,-5 10-12 16,5 3-4-16,2 15-6 16,4 9-1-16,6 3-3 15,3 1-2-15,6-5-9 16,4-7-4-16,11-9-5 16,-1-5-2-16,12-11-6 15,0-4-25-15,1-6-53 16,-2-1-25-16,-4 1-39 15,0 1 14-15,-6 6 47 16,-2 2 25-16,-5 5 45 0,-3 4 14 16,-6 1 14-16,-2 2 17 15,-4 5 32-15,0 1 17 16,0 3 24-16,1-2 1 16,0-3-3-16,-1-3-6 0,-2-3-14 15,-2-2-9-15,0-1-21 16,2-2-9-16,1-1-13 15,-1-1-3-15,1 0-9 16,0 0-3-16,-1-14-9 16,0-36-3-16,12 26-2 15,6 4-4-15,6 5-2 16,1 3-3-16,6 5-55 16,-9 2-63-16,7 3-141 15,0 3 158-15</inkml:trace>
  <inkml:trace contextRef="#ctx0" brushRef="#br0" timeOffset="49164.2">17682 6688 284 0,'0'-2'165'0,"0"1"-7"0,0 0-7 16,0 0-19-16,0 0-11 16,0 0-28-16,0 0-11 15,0 0-22-15,0 0-7 16,0 0-7-16,0 0-2 15,0-1 3-15,0 1 2 0,0 0-1 16,0 0-5-16,0 0-10 16,0 0-5-16,0 0-5 15,0 0 0-15,0 0 0 16,0 0-1-16,0 0-4 16,0-1-1-16,0 1-4 15,0 0-1-15,0 0-3 16,0 0 0-16,0 0 0 15,0 0 0-15,0 0 3 16,0 0 0-16,0 0 1 16,0-1 0-16,0 1-4 15,0 0-1-15,0 0-5 16,0 0-1-16,0 0 0 16,0 0-1-16,0 1 0 15,0 0 0-15,0 0 0 0,0 0 0 16,0 0 1-16,0 0-29 15,0 0-156-15,0 0 132 16</inkml:trace>
  <inkml:trace contextRef="#ctx0" brushRef="#br0" timeOffset="50875.25">17700 6693 484 0,'0'0'277'0,"0"0"-44"16,0 0-5-16,0 0-49 15,0 0-25-15,0 0-27 16,0 0-9-16,0-1-19 16,0 0-10-16,-1-11-21 15,-2-2-12-15,-10-27-14 16,1 30-6-16,-4 0-11 16,-2 5-4-16,-3 6-10 15,2 4-1-15,1 8-5 16,0 2-1-16,5 4-1 0,-1 2 2 15,7 2 0-15,3-1 3 16,3-3 2-16,5-5 0 16,4-4 2-16,3-4-1 15,6-5 2-15,0-3 0 16,4-6-1-16,-1-2-1 0,-2-3-3 16,-2 0 0-16,-1 1-1 15,-3-1-1-15,-5 8 2 16,-2 4 6-16,-2 3 18 15,-1 3 8-15,-2-4 10 16,0 0-4-16,1 6-13 16,1 6-10-16,1-2-12 15,14 25-3-15,-9-30-6 16,1-1-2-16,0-1-66 16,1-3-58-16,2-5-146 15,-1-1-158-15,-3-4 274 16</inkml:trace>
  <inkml:trace contextRef="#ctx0" brushRef="#br0" timeOffset="51072.11">17941 6453 1109 0,'0'13'526'0,"0"18"-231"0,-3 4-4 15,1 8-101-15,1 6-60 16,0-6-72-16,-6-3-21 15,10-9-25-15,2-8-9 16,6-14-48-16,8-6-46 16,-2-12-124-16,6-3-81 0,0-6 180 15</inkml:trace>
  <inkml:trace contextRef="#ctx0" brushRef="#br0" timeOffset="51265.2">18100 6487 949 0,'3'0'476'0,"-3"11"-156"16,0 6-12-16,-4 11-74 16,-1 7-51-16,2 5-76 15,3 0-31-15,7-7-41 16,2-4-12-16,3-8-15 16,-1-4-5-16,2-5-47 15,-1-1-49-15,-2-4-111 16,-1 1-78-16,-1-3 172 15</inkml:trace>
  <inkml:trace contextRef="#ctx0" brushRef="#br0" timeOffset="52725.41">18951 6735 713 0,'-8'3'345'0,"7"1"-134"16,1 2 4-16,3 1-54 16,-1 2-42-16,13-1-56 15,3-2-20-15,10-7-22 16,6-4-4-16,3-8-5 15,-3-3-3-15,-2-1-2 16,-5-2 0-16,-12 2 3 16,-3-1 2-16,-12 3 2 15,-3 0 2-15,-10 1-1 16,-3 5-3-16,-2 1 0 16,-2 5 5-16,-1 3 8 15,3 4 5-15,1 11 11 16,3 3-2-16,5 8-4 0,6 3-5 15,7 2-11-15,6 3-4 16,9-3-6-16,3-4-3 16,4-11-2-16,6-9-20 15,6-13-130-15,3-6-101 16,1-13 144-16</inkml:trace>
  <inkml:trace contextRef="#ctx0" brushRef="#br0" timeOffset="52984.18">19400 6646 940 0,'0'1'484'0,"-4"3"-190"0,3 11-36 16,-3 1-33-16,5 7-66 15,-1 1-25-15,5 1-45 16,3-1-20-16,4-3-26 16,8-3-11-16,-2-9-13 15,0-7-3-15,2-4-3 16,-2-7 0-16,1-7 0 15,1-1-2-15,-4-4-1 16,-1 0 0-16,-4-1-13 16,-3 3-24-16,-4-1-70 15,-3 5-58-15,1 5-141 16,0 2-96-16,1 15 246 16</inkml:trace>
  <inkml:trace contextRef="#ctx0" brushRef="#br0" timeOffset="53527.9">19626 6723 491 0,'29'74'326'0,"-13"-66"30"0,4-4-82 16,2-9-35-16,1-6-50 15,-1-9-70-15,0-3-26 0,-4-3-46 16,-4 2-11-16,-8 4-9 16,-7 1-3-16,-8 8 5 15,-3 4 9-15,-6 7 6 16,2 4 4-16,-1 10 4 15,-1 4-5-15,6 4-6 16,3 1-4-16,9-1-12 16,1-3-6-16,9-2-6 15,2-3-2-15,1-7-5 16,2-5-1-16,5-4-3 16,-1-6-19-16,5-5-64 15,2-3-33-15,-7 1-67 16,1 1 0-16,-6 5 40 15,-3 3 32-15,-2 3 67 16,-2 3 19-16,2 3 55 16,-8 2 22-16,-1 2 43 15,0 1 24-15,-5 2 11 0,5 0-3 16,-3-1-12-16,3 0-12 16,-2-5-32-16,2 0-15 15,4-6-33-15,-4 1-13 16,0 0-15-16,2-10-8 15,4-10-1-15,21-25 2 16,-9 32 3-16,0 2 4 16,-3 6 3-16,-5 5 1 15,-2 7 14-15,0 1 6 0,-1 7 18 16,-2-1 10-16,-4 3-4 16,-2 2-5-16,1-4-17 15,3-1-13-15,2-7-89 16,6-2-63-16,4-5-151 15,2-4 167-15</inkml:trace>
  <inkml:trace contextRef="#ctx0" brushRef="#br0" timeOffset="54075.78">20931 6522 1009 0,'-1'-12'455'0,"-2"14"-193"16,-5 2-39-16,3 14-37 15,-6 11-51-15,-1 7-75 16,5 10-23-16,-1 1-26 15,8-5-4-15,9-8-5 0,3-6-1 16,7-12-7-16,0-4-33 16,-2-10-122-16,5-4-66 15,5-15 125-15</inkml:trace>
  <inkml:trace contextRef="#ctx0" brushRef="#br0" timeOffset="54271.87">20775 6630 1229 0,'1'3'512'0,"9"2"-332"15,3 2-6-15,11 1-73 16,7-3-40-16,-3-3-34 16,3 2-11-16,-3-3-51 15,-4 1-58-15,11 0-135 16,2 0-101-16,1 0 196 15</inkml:trace>
  <inkml:trace contextRef="#ctx0" brushRef="#br0" timeOffset="54447.26">21213 6642 689 0,'0'-1'377'0,"0"2"-71"16,-3 1-20-16,1-2-59 15,1 0-26-15,0 3-50 16,-2 15-25-16,-3 30-46 0,6-27-25 15,5-4-32-15,3-2-11 16,0-7-26-16,2-4-46 16,2-8-142-16,-1-6-68 0,-4-3 150 15</inkml:trace>
  <inkml:trace contextRef="#ctx0" brushRef="#br0" timeOffset="54593.98">21160 6518 1087 0,'0'-7'467'0,"1"6"-284"16,4 2-19-16,-2 3-95 15,-3-4-50-15,0 0-171 16,5 6 110-16</inkml:trace>
  <inkml:trace contextRef="#ctx0" brushRef="#br0" timeOffset="54805.86">21464 6656 844 0,'1'15'437'0,"-1"11"-104"16,2 7-59-16,-2 6-75 0,-5 3-56 16,5-1-80-16,-1-6-26 15,-3-9-23-15,6-6-2 16,1-7-2-16,3-2-20 0,-1-8-68 15,-4-2-46-15,-5-7-154 16,-5-8-107-16,4-11 245 16</inkml:trace>
  <inkml:trace contextRef="#ctx0" brushRef="#br0" timeOffset="55043.52">21428 6586 839 0,'23'-2'411'0,"2"5"-142"15,-1 1-36-15,4 4-51 16,3-2-38-16,-3 3-50 16,-1 0-25-16,-8 4-32 15,-5 5-3-15,-10 1 5 16,-6 3 5-16,-14-1 0 16,-3-2-4-16,-4-5-11 15,0-2-4-15,3-7-9 16,1-2-4-16,8-3-43 15,7-1-38-15,3-1-123 0,5 2-66 16,-4-1 156-16</inkml:trace>
  <inkml:trace contextRef="#ctx0" brushRef="#br0" timeOffset="55401.98">22028 6645 862 0,'-17'-9'531'16,"-1"7"-52"-16,-3-1-222 16,-2 0-13-16,2 2-113 15,9 1-37-15,1 3-54 16,3 0-21-16,7 5-20 16,-3 0-5-16,8 7-1 15,3 3 1-15,1 4 6 16,5 0 4-16,3-1 7 15,-2-2 3-15,-4 0 9 16,2-3 5-16,-8-1 16 16,-7-7 14-16,-2-1 18 15,-6-2 3-15,-7-2-15 16,5-2-17-16,-6-3-26 16,1-5-15-16,-1-1-71 0,6 2-54 15,4 0-126-15,10 0-67 16,8-2 195-16</inkml:trace>
  <inkml:trace contextRef="#ctx0" brushRef="#br0" timeOffset="56135.28">22908 6649 724 0,'-4'-8'342'0,"2"2"-130"15,0 3 14-15,-3 4-68 16,3-1-23-16,1 0-40 15,-5 11-18-15,-5 13-11 16,-1 32-8-16,11-30-27 16,1-3-10-16,10-4-10 15,4-5-1-15,4-9-1 16,7-5 0-16,-4-7 0 16,-1-8-2-16,-2-4 2 15,-2-3 0-15,-10 0 4 16,-4 1 2-16,-11 2 0 15,-4 1-3-15,1 5-4 16,-7 0-2-16,6 5-2 0,-3 4-1 16,-7 2-2-16,7 6-1 15,1 6-6-15,4 1-1 16,9 4-3-16,2 1-2 16,10-1-23-16,0-1-53 0,9-4-169 15,11-5 167 1</inkml:trace>
  <inkml:trace contextRef="#ctx0" brushRef="#br0" timeOffset="56341.15">23221 6669 775 0,'3'12'419'0,"-7"14"-66"16,-4 6-66-16,-2 9-58 15,1 0-56-15,6 4-84 16,3-4-32-16,5-6-36 15,2-4-7-15,2-15-4 16,-2 2-2-16,-5-7-12 16,-1-5-35-16,-6-4-98 15,-1-6-58-15,-4-11-136 16,-1-3-71-16,0-5 261 16</inkml:trace>
  <inkml:trace contextRef="#ctx0" brushRef="#br0" timeOffset="56585.23">23128 6677 782 0,'16'-10'394'16,"8"8"-110"0,4 2-22-16,3 4-40 0,4 4-28 15,-4 0-41-15,1 2-25 16,-8 0-39-16,-7 2-15 0,-9 2-29 16,-1 3-10-16,-8 1-9 15,-8 2-1-15,-3-2-2 16,-8-4-2-16,-3-5-30 15,3-3-30-15,2-6-79 16,2-1-52-16,7-2-106 16,1-2-90-16,7-1 237 15</inkml:trace>
  <inkml:trace contextRef="#ctx0" brushRef="#br0" timeOffset="56865.68">23472 6785 803 0,'26'-3'418'0,"3"-4"-104"16,0 0-16-16,-8-4-103 16,-2 1-44-16,-9-2-78 15,-3 1-26-15,-7-1-12 16,-3 0-4-16,-8 1 1 16,-3 2-2-16,-3 6-6 0,1 3 0 15,0 6-5-15,2 4-1 16,6 5-5-16,-3 2-1 15,8 4-6-15,3 2-2 16,3 0-3-16,5-3-1 16,5-2-2-16,1-8-2 0,7-7-86 15,7-2-63-15,0-9-211 16,5-4 215-16</inkml:trace>
  <inkml:trace contextRef="#ctx0" brushRef="#br0" timeOffset="57176.15">23823 6737 743 0,'2'-1'450'16,"0"1"-88"-16,0 6-52 16,-4-6-40-16,1 0-78 15,0 16-43-15,-6 30-69 16,5-29-28-16,1-6-35 16,1-5-7-16,7-6-4 15,-3-7-2-15,5-5-8 16,-2-1-3-16,-2-5-6 15,3 3-1-15,1 2 6 16,0 0 1-16,2 5 5 16,3 4 1-16,-7 4 9 15,-4 3 11-15,0 10 20 0,-3 4 15 16,0 6 14-16,4 1-5 16,-1-6-18-16,1-4-13 15,0-6-59-15,-2-7-55 16,7-4-156-16,3-7 159 15,20-6 6-15</inkml:trace>
  <inkml:trace contextRef="#ctx0" brushRef="#br0" timeOffset="58080.17">25034 6695 774 0,'-5'-7'454'15,"2"3"-76"-15,-11-4-140 16,-27-8-17-16,25 28-77 15,5 5-24-15,6 11-57 16,1 3-23-16,7 2-18 16,-1-3-2-16,6-9 1 15,4-3 1-15,7-11-3 16,4-7-3-16,4-5-2 16,-2-8-1-16,-8-7-1 15,-1 0-5-15,-13-2-10 0,-3 4-7 16,-11 4-7-16,-6-1 1 15,-4 7 6-15,-7-1 4 16,2 2 6-16,-1 2 0 16,5 1 0-16,7 4-1 0,7 3 0 15,1 0-1 1,6 2 0-16,3 1-2 0,7-2 1 16,8 2-1-16,10-3 3 15,6-1-1-15,7 3 2 16,3 0 0-16,0 3 0 15,-2 3 1-15,-7 4 2 16,-2 0 1-16,-11 1 2 16,-4-2-1-16,-7-2 1 15,-3 0 2-15,-6-5 8 16,-4-1 11-16,-5-2 22 16,-4-4 9-16,-1-3 7 15,-2-4-4-15,4-9-21 16,4 0-11-16,7-4-20 15,3-3-9-15,10 2-7 16,2 3-4-16,7 2-3 16,0 6-16-16,0 6-130 15,2 2-59-15,2 5 123 0</inkml:trace>
  <inkml:trace contextRef="#ctx0" brushRef="#br0" timeOffset="58878.19">26324 6791 397 0,'22'7'288'0,"-11"-9"37"16,-7-5-19-16,0-9-39 15,1-3-45-15,-3-4-67 16,-5-1-38-16,-13 0-48 16,-3 1-13-16,-15 6-17 15,2 4-12-15,-1 7-15 16,-2 6-7-16,8 12-3 15,2 5 0-15,5 10-2 16,7 5 1-16,7 5 0 16,5 1 1-16,9-4 2 15,2-4 2-15,8-14 2 16,2-6 3-16,2-11 2 16,0-6 0-16,1-5 2 15,0-1 0-15,0-5 2 16,-2 1 3-16,-5 0 10 0,-6 3 8 15,-5 9 13-15,1 5 4 16,-3 7-3-16,3 5-9 16,-5 4-16-16,2 2-8 15,0-5-14-15,2-2-11 16,4-8-94-16,0-3-63 0,5-3-161 16,4-6 186-16</inkml:trace>
  <inkml:trace contextRef="#ctx0" brushRef="#br0" timeOffset="59062.15">26566 6495 1068 0,'3'11'509'16,"-2"7"-224"-16,-4 17-54 16,-4 6-43-16,0 5-61 15,0 1-30-15,7-2-60 16,2-6-13-16,9-8-16 15,0-7-3-15,0-14-19 16,0-2-31-16,-4-9-84 16,-2-6-76-16,4-6 123 15</inkml:trace>
  <inkml:trace contextRef="#ctx0" brushRef="#br0" timeOffset="59256.43">26745 6512 817 0,'11'10'485'0,"-6"3"-107"16,-6 17-68-16,-5 5-37 16,-4 9-94-16,-1 2-36 0,6-2-74 15,0-5-21-15,8-9-26 16,3-5-8-16,4-12-26 16,-2-3-36-16,-3-9-116 15,0-1-72-15,-2-6 138 16</inkml:trace>
  <inkml:trace contextRef="#ctx0" brushRef="#br0" timeOffset="59741.76">27262 6714 974 0,'43'-14'453'0,"-45"15"-209"16,-1 4-37-16,-5 6-44 15,-1 4-45-15,-1 7-39 16,4 1-28-16,7-3-35 16,4-2-4-16,10-10-2 15,2-2-1-15,0-7 1 16,6-3-1-16,-2-6 0 16,-5-6-1-16,-3-2 1 15,-3-3 2-15,-10 0 6 16,3 2 2-16,-5 5 1 15,-8 1-1-15,-1 6-5 16,-7 2-3-16,-7 5-9 16,0 2-4-16,2 7-11 15,4 1-34-15,13 2-143 16,4 2-105-16,8-1 170 16</inkml:trace>
  <inkml:trace contextRef="#ctx0" brushRef="#br0" timeOffset="60180.39">27689 6731 699 0,'13'-7'485'0,"-4"-2"0"16,-6-3-172-16,-4 1-47 16,-5 0-93-16,-5 3-31 0,-2 3-84 15,-3 4-25-15,0 7-29 16,-1 9-6-16,3 5-7 15,1 6-1-15,9 2 3 16,0-3 2-16,5-1 3 16,4-4 2-16,4-9 4 15,0-6 2-15,5-5 2 16,0-4 0-16,1-7-1 16,2-2-1-16,-2-7-2 15,-1-3 0-15,-3-1 0 16,-2-2 2-16,-1-5 1 15,-4 0 2-15,-3-5 2 16,-1 3 0-16,-1 10-3 16,-2 1 2-16,-1 13 3 15,1 7 0-15,-2 6-2 16,-2 8-4-16,0 7-5 16,2 4 0-16,3 6 1 15,1 3 1-15,1 0-2 0,2-3 0 16,4-2-2-16,4-4-2 15,3-3-76-15,7-2-57 16,4-5-135-16,3-3-62 16,10-10 207-16</inkml:trace>
  <inkml:trace contextRef="#ctx0" brushRef="#br0" timeOffset="60642.4">28168 6726 1021 0,'1'-4'535'16,"-1"-1"-178"-16,-7-5-47 16,-2 2-61-16,-9-3-91 15,-4 1-52-15,-3 5-71 16,-4 3-15-16,6 7-18 16,2 5-6-16,3 6-12 15,6 6-1-15,2 4 2 16,4 0 4-16,11-2 6 15,0-3 0-15,2-10 1 16,5-2 1-16,3-9 2 16,7-6 0-16,6-8-2 0,-4-7-3 15,-5-3-2-15,-2-3 1 16,-3 0 4-16,-1-4 4 16,-3 1 5-16,-2 0 2 15,-3 4 1-15,-2 5-1 16,-1 7 1-16,-2 6 3 15,-5 8 3-15,0 4 3 0,-4 16 4 16,-1 5 1-16,2 10 2 16,2 3 1-16,4-2-3 15,2 2-3-15,7-9-8 16,4-2-2-16,5-8-6 16,1-1 0-16,3-6-80 15,-1-2-63-15,4-3-160 16,3 2 24-16,-6-9 155 15</inkml:trace>
  <inkml:trace contextRef="#ctx0" brushRef="#br0" timeOffset="61823.01">28795 6546 479 0,'7'-4'284'0,"-2"5"-24"16,1 2-15-16,-1 9-30 16,-3 6-22-16,-2 7-38 15,-9 7-29-15,1 3-50 16,2 1-19-16,0-3-26 0,7-1-10 15,2-6-10 1,0-2-3-16,4-10-12 0,-2 0-33 16,-1-7-119-16,3 1-76 15,-2-7 131-15</inkml:trace>
  <inkml:trace contextRef="#ctx0" brushRef="#br0" timeOffset="62163.67">28686 6701 431 0,'-11'-15'346'0,"4"3"29"0,7 6-111 16,4 0-37-16,5 6-74 16,2-1-30-16,8 1-52 15,5 3-19-15,5-1-27 16,1 0-7-16,2-1-8 16,-3 0-4-16,-1 0-11 15,3 0-14-15,-4 0-19 16,-5 2-5-16,-3 0 0 15,-4 1 11-15,-6 2 18 16,0-1 5-16,0 4 9 16,-4 1 8-16,-5 1 25 15,4 1 14-15,-5 1 20 16,-4 2-2-16,4 3-20 16,-3-3-11-16,3-2-21 15,-1-3-3-15,6-7-66 16,0-3-48-16,2-8-269 0,3-3 239 15</inkml:trace>
  <inkml:trace contextRef="#ctx0" brushRef="#br0" timeOffset="62302.53">29023 6581 856 0,'-2'-12'410'0,"4"10"-154"15,1 0-43-15,3 2-71 16,-6 0-32-16,0 0-45 15,0 0-53-15,0 0-174 16,10 5-306-16,8 10 299 16</inkml:trace>
  <inkml:trace contextRef="#ctx0" brushRef="#br0" timeOffset="62767.53">29253 6684 737 0,'1'19'415'16,"2"6"-105"-16,-3 9-74 16,0 4-49-16,-3 8-68 15,-2 1-28-15,2-1-51 0,1-3-13 16,2-8-11-16,3-9-3 16,-1-9-2-16,3-3 2 15,-5-11-41-15,0-2-31 16,-7-7-62-16,1-5-29 15,0-5 5-15,2-7 18 16,1-9 38-16,-2-7 18 16,0-11 31-16,-2-5 12 0,4 7 29 15,1 4 26-15,6 15 47 16,4 8 27-16,5 10 32 16,4 6-1-16,5 6-9 15,5 2-12-15,3 2-8 16,-2 1-3-16,-4-2-12 15,-8 2-6-15,-10-1-19 16,1 2-9-16,-9 0-8 16,0 4-2-16,-6 3-4 15,-12 0-4-15,-4 0-11 16,-5-2-7-16,0-3-8 16,5-3-17-16,7-3-63 15,4-2-40-15,4-2-101 16,4 0-63-16,5 1 176 15</inkml:trace>
  <inkml:trace contextRef="#ctx0" brushRef="#br0" timeOffset="63105.93">29708 6688 1061 0,'14'-15'499'16,"-9"3"-195"-16,-6 1-16 15,-9 2-118-15,-2 2-37 16,1 4-83-16,1 3-29 0,1 4-24 16,2 3-8-16,3 5-4 15,2 2 1-15,4 4 6 16,5-1 4-16,1-1 8 16,0-1 8-16,3-3 13 15,-2-1 7-15,-4-3 14 16,-2-2 5-16,-6-2 9 15,-1 1 0-15,-8-3-11 16,-3 1-9-16,-4-1-21 16,1-1-6-16,2 0-15 15,3 1-27-15,4-4-77 16,1 1-55-16,4-1-137 16,2 1-393-16,8 0 476 15</inkml:trace>
  <inkml:trace contextRef="#ctx0" brushRef="#br0" timeOffset="64120.74">30477 6694 730 0,'-55'-23'334'16,"51"21"-139"-16,3 2-8 15,-6 8-29-15,2 4-13 16,-1 10-32-16,-4 3-28 15,14 1-34-15,-2-2-4 0,1-9-9 16,5-5-2-16,3-7-10 16,-2-5-7-16,7-5-6 15,-1-4-1-15,-2-2 0 16,-1-3 1-16,-7 3 4 16,-5 1-1-16,-7 0 2 15,-4 1-1-15,-4-1-3 16,-2-1 0-16,3 3 1 15,3 1 0-15,-1 4-5 16,1 5-4-16,-2 6-9 16,-2 4-5-16,8 5-2 15,2-1-17-15,1 0-110 16,7 0-64-16,4-4-174 16,15-1 212-16</inkml:trace>
  <inkml:trace contextRef="#ctx0" brushRef="#br0" timeOffset="64331.9">30630 6723 796 0,'3'9'401'16,"-3"18"-140"-16,0 3-11 16,-7 12-92-16,0 5-31 0,1-7-48 15,0-2-30-15,6-12-24 16,0-3-3-16,2-6-5 15,0-7 0-15,-2-2-6 16,-2-5-21-16,-2-1-73 16,0-2-55-16,2-2-115 15,1 1-38-15,-1-11 181 16</inkml:trace>
  <inkml:trace contextRef="#ctx0" brushRef="#br0" timeOffset="64560.13">30575 6691 614 0,'4'-12'348'0,"7"10"-51"16,2 2-54-16,1 3-52 16,3 1-25-16,2 1-26 15,1-2-13-15,2 0-28 16,-4 1-12-16,-5 0-28 16,-3 1-13-16,-12 4-18 15,-7 1-4-15,-10 2-6 0,-4 1-2 16,1 0-11-16,0-2-18 15,8-4-50-15,3-2-28 16,4-4-95-16,3 2-68 16,4-2 164-16</inkml:trace>
  <inkml:trace contextRef="#ctx0" brushRef="#br0" timeOffset="65237.95">30874 6796 853 0,'29'-4'425'0,"-6"-5"-189"0,-1-4-74 16,-2 0-68-16,2-2-49 15,-1-2-3-15,-4 0 8 16,-5-1 9-16,-10-3 19 16,-4 1 3-16,-10 5-15 15,-2 0-13-15,-7 6-22 16,-5 3-4-16,10 6 5 15,-4 7 2-15,10 9-5 16,5 5-5-16,-2 4-13 16,7 1 0-16,0-1 1 15,5-1 1-15,-1-6-1 0,3-1-2 16,4-6-4-16,-3-4-4 16,13-3-12-16,-3-4-21 15,5-5-42-15,2 0-22 16,-2-6-31-16,1 0-2 15,-4-2-14-15,-4 0 9 16,-3 2 37-16,-2 1 22 0,-4 7 55 16,-1 0 25-16,-5 6 35 15,-1 2 14-15,0 6 25 16,-1 2 2-16,-1 5-9 16,1 1-1-16,0-2-3 15,1-4-6-15,0-4-11 16,2-3-10-16,-2-5-17 15,1-1-6-15,-1-1-13 16,0 0-6-16,0 0-17 16,0 0-4-1,0 0 0-15,7-2 4 0,21-16 10 16,29-28 3-16,-27 32 4 16,-11 10 0-16,-7 6 18 15,2 4 16-15,-6 6 32 16,-1 3 10-16,-6 1 0 15,0 2-7-15,-3-2-19 16,-5-3-8-16,10-1-14 16,-3-3-8-16,1-1-14 0,3-2-17 15,-5-4-83-15,1-1-61 16,0-1-92-16,0 0 135 16</inkml:trace>
  <inkml:trace contextRef="#ctx0" brushRef="#br0" timeOffset="111412.37">8795 8311 475 0,'2'3'310'0,"1"1"-11"0,-3-4-33 16,0 0-85-16,0 0-38 16,0-1-47-16,0 0-11 15,0 0-20-15,0-11-8 16,-2 2-13-16,-20-26-8 16,5 28-14-16,-1 1-6 0,-2 7-10 15,-2 6-3-15,5 8-5 16,1 5-1-16,4 8 3 15,5 3 1-15,4-1 5 16,3 0 1-16,7-6 1 16,-1-5 0-16,5-5-3 15,3 2 0-15,1-13 0 16,2-3 1-16,2-10 2 16,1-6 0-16,-3-2-2 15,-1-7 0-15,-3 6-2 16,-1 0 0-16,-1 2 1 15,3 6-1-15,-9 6 0 16,2 3 0-16,-5 5 11 16,-2 3 7-16,0 8 17 15,1 2 4-15,3 5-3 16,0 3-5-16,4-3-14 16,3 0-5-16,-4-5-5 0,-1-6-26 15,5-6-111-15,-5-4-85 16,7-6 118-16</inkml:trace>
  <inkml:trace contextRef="#ctx0" brushRef="#br0" timeOffset="111609.16">8997 8141 1106 0,'1'12'553'15,"-4"4"-256"-15,-1 11-37 16,5 8-34-16,-3 5-98 15,2-2-30-15,7 3-44 16,-8-12-17-16,13-3-23 16,-7-4-6-16,5-11-28 15,5-1-40-15,-6-14-88 16,4-1-53-16,-5-12-108 16,0-5-58-16,-3-8 238 15</inkml:trace>
  <inkml:trace contextRef="#ctx0" brushRef="#br0" timeOffset="111793.86">9122 8137 934 0,'4'6'466'0,"-1"17"-133"0,1 7-27 15,-4 11-66 1,0 6-37-16,3-2-71 0,0-6-34 16,3-5-47-16,0-5-14 15,-1-11-20-15,-1-2-4 16,-1-7-33-16,-1-6-49 15,3-2-123-15,0-2-86 16,-5 0 162-16</inkml:trace>
  <inkml:trace contextRef="#ctx0" brushRef="#br0" timeOffset="113278.24">10022 8301 558 0,'0'0'334'0,"0"-1"-22"15,0 0-30-15,0 0-72 16,0 0-25-16,-1 0-49 15,-5-12-16-15,0 2-27 16,-31-26-14-16,19 34-22 0,-8 3-11 16,5 8-21-16,0 10-9 15,6 5-9-15,7 1-5 16,7 2-2-16,5-2-2 16,12-5-1-16,0-1 2 15,8-5 1-15,-2-7 2 16,2-6 2-16,-2-9 1 0,-10-11 1 15,0 3 1-15,-3-5 3 16,-5 0 2-16,-4 1 3 16,-1 1 1-16,-8 3-1 15,-1 7-3-15,3 6-4 16,-4 2-4-16,-1 3-6 16,5 5-4-16,1 3-7 15,1 2-2-15,6 0-120 16,0-1-85-16,14-4 134 15</inkml:trace>
  <inkml:trace contextRef="#ctx0" brushRef="#br0" timeOffset="113712.21">10359 8327 1003 0,'0'-11'489'0,"-10"0"-195"15,-5 2-30-15,-6 0-116 0,0 2-40 16,-2 3-48-16,1 3-14 16,3 6-20-16,3 8-8 15,6 6-8-15,2 4-5 16,4 4-4-16,4-4 0 16,5-6 1-16,1 0-1 0,5-8 1 15,1-3 0-15,1-5 1 16,4-8 1-16,0-11 0 15,-1-5-2-15,-1-11-7 16,-1 2-2-16,-7-6-1 16,0 1 4-16,-5-2 6 15,-2 2 3-15,-3 11 2 16,0 4 2-16,-5 13-1 16,1 9 0-16,-3 12 7 15,0 8 4-15,5 14 7 16,1 5 3-16,8 6-8 15,2 0-5-15,9-9-11 16,6-2-4-16,10-10-28 16,3-4-35-16,1-6-100 15,2-6-62-15,-6-4-153 16,-1-3-132-16,1-1 331 16</inkml:trace>
  <inkml:trace contextRef="#ctx0" brushRef="#br0" timeOffset="114098.24">10693 8344 732 0,'0'-20'427'16,"-4"4"-29"-16,-3-4-55 16,-8 5-81-16,-4 7-53 0,-6 5-76 15,0 7-28-15,2 13-30 16,1 1-11-16,5 7-29 16,6 0-11-16,8 0-14 15,4-2-5-15,11-2-3 16,-1-6-2-16,6-8 1 15,0-5 0-15,-2-5-1 16,3-5-2-16,-2-10-16 16,0-2-13-16,-2-5-11 15,-3-4-1-15,-5-2 17 16,-2-3 12-16,-4-3 16 16,0 1 2-16,-4 7 4 15,0 6 4-15,0 14 9 16,-3 8 4-16,-2 14 12 15,2 12 5-15,0 15 2 16,5 6 2-16,4 1-10 16,6-5-7-16,8-11-14 0,2-9-6 15,8-9-61-15,4-7-63 16,5-5-155-16,3-1 161 16</inkml:trace>
  <inkml:trace contextRef="#ctx0" brushRef="#br0" timeOffset="114418.65">11490 8136 1178 0,'-39'-3'529'0,"29"9"-239"15,2 6-49-15,-7 14-42 16,4 4-52-16,4 14-69 16,2 2-19-16,7-2-26 15,2-4-13-15,8-14-16 16,0-9-2-16,5-10-61 15,-1-7-51-15,0-9-141 0,-2-2-89 16,1-5 210-16</inkml:trace>
  <inkml:trace contextRef="#ctx0" brushRef="#br0" timeOffset="114715.05">11285 8251 663 0,'-2'7'399'16,"2"-6"53"-16,2 0-207 0,-2-1-65 15,1 0-33-15,23 3-69 16,32-1-19-16,-22-6-21 16,-2 3-7-16,-4 1-16 15,0 3-4-15,-4 5-2 16,-2-3-1-16,-1 8 0 16,-3 2 0-16,-5 0 7 15,-2 0 3-15,-2 2 5 16,-1-2 0-16,0-3-2 15,0-1-5-15,-1-5-3 16,-2-5-2-16,0-1 1 16,-2-4-29-16,-1-8-135 15,-2 4-109-15,0-11 147 16</inkml:trace>
  <inkml:trace contextRef="#ctx0" brushRef="#br0" timeOffset="114865.68">11585 8190 1027 0,'1'2'445'0,"3"1"-252"15,2-3 1-15,-1 4-78 16,1-1-43-16,3-3-164 16,6 0-90-16,4-3 110 15</inkml:trace>
  <inkml:trace contextRef="#ctx0" brushRef="#br0" timeOffset="115090.35">11790 8239 815 0,'13'27'464'0,"4"5"-150"0,-2 2-45 16,-3 6-32-16,-2 2-91 15,2 3-33-15,-5 2-47 16,6-5-22-16,0-8-30 15,-8-5 2-15,1-12-82 16,5-6-66-16,-10-15-187 16,-1-8-205-16,0-6 334 15</inkml:trace>
  <inkml:trace contextRef="#ctx0" brushRef="#br0" timeOffset="115299.18">11815 8250 1067 0,'18'-10'500'15,"5"5"-214"-15,1-1-29 16,2 2-70-16,-4 3-39 0,-8 1-52 16,6 4-16-16,-8 6-33 15,-7 0-11-15,0 5-9 16,-12 2 0-16,-6-1-3 16,1 2-2-16,-2-2-6 15,2-3-5-15,-2-3-56 16,0-5-34-16,3-4-88 15,0 1-69-15,13-2-130 16,6-3-113-16,14 0 301 16</inkml:trace>
  <inkml:trace contextRef="#ctx0" brushRef="#br0" timeOffset="115594.35">12120 8241 677 0,'13'-10'403'0,"-6"1"-18"16,-3 2-33-16,-5 4-67 15,-5 2-44-15,-5 3-76 0,0 4-34 16,-2 2-41-16,3 3-18 16,4 1-31-16,5-1-11 15,7 5-17-15,4 0-2 16,6-4 1-16,4 3 3 16,2-5 5-16,0 0 3 15,-1 0 3-15,-5-4-1 0,-7-1 1 16,-4-2 1-16,-11 1 5 15,-5-2-2-15,-8-2-18 16,1 0-36-16,1-1-111 16,4-5-60-16,8 4-169 15,3-2-146-15,11 4 335 16</inkml:trace>
  <inkml:trace contextRef="#ctx0" brushRef="#br0" timeOffset="116487.08">12893 8193 1043 0,'24'-7'480'0,"-32"2"-230"15,0 2-13-15,1 6-84 16,-5 6-41-16,-2 10-42 15,7 8-20-15,4 1-20 16,3 2-7-16,12-8-10 16,3-7-2-16,7-3 0 15,-2-10-1-15,3-2-2 16,-1-6 0-16,3-11 0 16,-1 0 0-16,-11-8 5 15,-8 2 1-15,-5 0 3 16,-10 2 0-16,-5 8-3 15,-4 1-3-15,-6 5-6 16,7 4-4-16,0 3-3 16,0 4-6-16,8 5-10 0,-2 1-10 15,7 2-71-15,9 1-47 16,8-2-135-16,6-1-106 16,12-9 248-16</inkml:trace>
  <inkml:trace contextRef="#ctx0" brushRef="#br0" timeOffset="116704.04">13166 8159 788 0,'5'18'444'15,"-4"10"-129"-15,-1 15-54 16,0 3-28-16,2 3-86 16,2-2-38-16,5-10-50 15,1-3-19-15,-2-13-23 16,0-7-4-16,-2-7-16 15,-4-3-28-15,-3-4-83 16,-3-5-55-16,-5-6-104 16,0-6-52-16,0-4 208 15</inkml:trace>
  <inkml:trace contextRef="#ctx0" brushRef="#br0" timeOffset="117431.32">13179 8214 673 0,'11'-7'384'0,"7"3"-26"0,-1 2-79 15,3 4-43-15,3 4-36 16,-2 8-52-16,1 0-16 16,-8 1-40-16,-3-1-18 15,-9 0-33-15,-1 1-13 16,-7-2-8-16,-4 0-2 16,-3-1-4-16,-2-3-5 0,6-2-16 15,1-4-7-15,3-3-27 16,2-1-11-16,4-1-14 15,-1 0-2-15,0 1 8 16,5 0 11-16,18-3 19 16,29-7 7-16,-22 1 14 15,4-1 5-15,-6-9 4 16,-1 2 2-16,-7-6 4 16,-5 2 2-16,-9 6 7 15,-5 2 3-15,-7 7 4 16,-6 0-1-16,1 7 3 15,2 5 8-15,-4 10 11 16,13 4 5-16,-11 7 2 16,3-1-5-16,15 3-13 15,-8-6-3-15,14-5-13 16,2-3-4-16,-4-12-4 16,8 0-3-16,2-6-19 15,0-5-31-15,1-3-64 0,-3-3-32 16,-7 0-40-16,-3 0 10 15,-5 5 47-15,-1 2 33 16,0 2 58-16,-3 4 29 16,1 1 31-16,-1 1 15 0,0 0 34 15,0 0 15-15,0 0 23 16,0 0 1-16,0 0-27 16,1 0-18-16,10 5-39 15,1-1-11-15,27-7-8 16,-28-9-1-16,-4 0-3 15,-1 0-1-15,-2 7-3 16,1 0-1-16,-2 6 18 16,2 3 12-16,-1 1 23 15,-1 2 13-15,1 0 6 16,-1 3-3-16,-1 1-12 16,0 2-9-16,-2 3-19 15,0-1-9-15,-2-5-9 16,0 1-19-16,0-8-125 15,2-2-77-15,5-5 117 16</inkml:trace>
  <inkml:trace contextRef="#ctx0" brushRef="#br0" timeOffset="117736.53">14624 8150 1116 0,'-31'16'479'0,"32"-9"-197"16,2 5-72-16,0 8-8 16,-1 4-43-16,-1 2-86 15,-1 0-23-15,0-9-22 16,1-1-48-16,4-13-158 16,2-4-101-16,0-16 149 15</inkml:trace>
  <inkml:trace contextRef="#ctx0" brushRef="#br0" timeOffset="117917.14">14538 8055 812 0,'9'-10'428'0,"7"8"-91"0,4 2-72 16,2 0-51-16,-2 2-51 0,3 3-76 15,-4-1-24-15,1 1-39 16,2 2-14-16,-2-1-91 15,1 1-68-15,-3 2 90 16</inkml:trace>
  <inkml:trace contextRef="#ctx0" brushRef="#br0" timeOffset="118433.38">14871 8131 927 0,'0'0'490'0,"0"-1"-185"16,0 1-67-16,0 0-18 15,0 0-70-15,2 12-24 0,2 15-29 16,2 30-17-16,-3-32-40 16,0-2-11-16,3-6-17 15,-6-9-2-15,5-2-10 16,-4-5-11-16,1-1-17 15,-3-1-6-15,0 0-4 16,1 0 6-16,-1-10 12 16,1-7 3-16,4-33 6 15,-4 25 2-15,13 5 4 16,0 0 6-16,1 9 20 16,6 5 9-16,-9 10 22 15,-3 9 7-15,2 9-1 16,-6 4-3-16,-1 4-16 15,7 0-12-15,-5-7-41 16,5-7-54-16,8-10-125 16,-2-5-91-16,12-3 165 15</inkml:trace>
  <inkml:trace contextRef="#ctx0" brushRef="#br0" timeOffset="118766.65">15367 8103 1160 0,'-3'-10'589'0,"-13"3"-181"0,-4 6-188 16,-1 2-15-16,-2 8-92 15,-1 3-36-15,6 3-36 16,5 1-10-16,11 1-17 16,5 1-6-16,9-1-5 15,4-1 3-15,7 0 8 16,3-1 5-16,0 1 8 15,1-3 1-15,-6-1-3 16,-9-1-1-16,-9-2-1 16,-10-1 1-16,-8 4 0 15,-4-3 0-15,-7-5-7 16,3-1-18-16,4-4-79 16,5 0-64-16,14 1-179 15,3-4-67-15,7-8 236 16</inkml:trace>
  <inkml:trace contextRef="#ctx0" brushRef="#br0" timeOffset="118931.47">15544 8214 1069 0,'7'27'498'0,"3"-2"-196"0,-1 3-44 16,-2-7-47-16,3-4-67 15,-2-8-87-15,-1-6-18 16,-1-6-71-16,-4-6-56 0,-2-4-123 15,0-5-69-15,0-2-122 16,0-3-46-16,-2-5 291 16</inkml:trace>
  <inkml:trace contextRef="#ctx0" brushRef="#br0" timeOffset="119627.93">15574 8057 576 0,'5'1'366'15,"1"4"3"-15,-1 7-226 16,0 2-23-16,2 2-76 15,4 3-29-15,6-4-66 16,4 0-22-16,4-5-21 16,1-1-5-16,1-3 53 15,1 0 21-15,-4 0 34 16,0-5 22-16,-6 0 33 16,-6-3 26-16,-5-7 44 15,-6-1 13-15,-6-4 17 16,-1 0-4-16,-7 1-20 0,-1 4-8 15,-1 7-22-15,-3 3-13 16,3 13-24-16,1 5-14 16,4 12-22-16,6 3-7 15,6 0-14-15,4-4-3 0,6-12-3 16,2-4-1-16,5-12 0 16,-3-7 0-16,1-15-7 15,0-3-13-15,-2-12-31 16,-4 0-10-16,2-2-4 15,-6 0 11-15,0 3 26 16,0-1 8-16,-10 6 11 16,2 6 2-16,-6 12 4 15,2 7 2-15,-1 15 15 16,-4 10 8-16,2 12 16 16,-1 9 5-16,8 6-8 15,6-2-2-15,8-4-7 16,6-8-2-16,4-13-3 15,0-8-2-15,2-8-10 16,2-5-3-16,1-8-4 16,4-2-4-16,0-5-1 15,-5-3-2-15,-6-1-7 16,-4-2-1-16,-8-1-2 16,-3-1 0-16,-7 0 6 0,-5 3 0 15,-5 4 3-15,-4 6 0 16,1 10-3-16,-3 3 1 15,4 14 4-15,1 7 3 16,4 11 7-16,10 5 1 16,3-1-2-16,6-6-3 0,7-10-7 15,1-9-2-15,12-12-105 16,6-2-85-16,10-12 116 16</inkml:trace>
  <inkml:trace contextRef="#ctx0" brushRef="#br0" timeOffset="120152.93">16991 8336 2192 0,'10'-10'37'15,"1"-4"1"-15,8-11 34 16,-1-5-25-16,-1 1-5 0,-6 3-5 15,-2 2-1-15,-11 8 3 16,-8 1-2-16,-3 4-9 16,-1 6-7-16,-3 1-13 15,1 4-6-15,0 6-3 16,4 3-4-16,4 9 2 16,3 7 3-16,5 13 7 15,0 5 5-15,13 11 7 16,2 2 2-16,5-2 7 15,6-1 5-15,-8-8 9 16,0-4 4-16,-6-5-2 16,-5-2-3-16,-9-10-5 15,-5-1-1-15,-12-9-1 16,-4-9-2-16,0-7-30 16,-1-6-46-16,2-15-135 15,5-3-73-15,2-6 143 0</inkml:trace>
  <inkml:trace contextRef="#ctx0" brushRef="#br0" timeOffset="120534.92">17383 8257 1068 0,'13'-16'535'15,"-5"-2"-245"-15,-11 1-59 16,-2-3-15-16,-8 2-96 15,-4 0-28-15,-5 9-32 16,-3 5-16-16,1 9-27 16,3 7-6-16,9 8-4 15,1 7 1-15,7 0 0 16,4 2 1-16,4-9 0 16,4 0 0-16,6-9 2 15,1-3 0-15,3-7 4 16,2-6 1-16,-3-6 0 15,0 2 1-15,-7-9-1 16,1 2-1-16,-4 4 10 16,-6-2 5-16,4 11 7 15,-5 3 2-15,-2 8-13 16,2 4-7-16,-2 5-7 16,-1-1-5-16,4-1 1 0,1 0-37 15,5-10-109-15,3-2-52 16,8-1-150-16,4-2-75 15,6 4 275-15</inkml:trace>
  <inkml:trace contextRef="#ctx0" brushRef="#br0" timeOffset="121120.61">17717 8248 754 0,'36'-41'473'16,"-35"25"-84"-16,-1-2-104 16,-4-1-10-16,-11 0-97 0,-2 2-26 15,-7 6-52-15,-3 3-28 16,1 11-42-16,3 7-14 16,5 13-13-16,4 4-3 15,9 10-1-15,4 3 1 16,5-4 0-16,5-5 2 15,5-14 2-15,0-10 1 0,5-8 2 16,-2-7 1 0,-2-12-4-16,1-1-4 0,-3-12-10 15,-1-1-2-15,-2-1 2 16,-3-4 5-16,-2 2 5 16,1 2 3-16,-4 6 1 15,-2 7 0-15,-1 11-5 16,-5 9-5-16,1 15-1 15,0 10 3-15,-1 20 9 16,4 7 9-16,5 7 5 16,5-1-2-16,6-10-5 15,5-10-4-15,4-14-5 16,2-10-31-16,1-11-117 16,1-1-84-16,2 0 127 15</inkml:trace>
  <inkml:trace contextRef="#ctx0" brushRef="#br0" timeOffset="121466.3">17990 8324 995 0,'9'-1'571'0,"0"-4"-146"16,6-5-119-16,2-3-2 16,-4-7-143-16,2-2-49 15,-3-3-60-15,-4-2-21 0,-8 0-13 16,-3 1-3-16,-12 4-7 15,-4 5-1-15,-8 6-7 16,1 4-5-16,4 12-6 16,5 6-5-16,10 14-2 15,2 9 0-15,7 9 9 16,1 8 5-16,4 1 9 16,3-2 5-16,-1 1 12 15,5-2 2-15,0-3 1 16,-1-1 0-16,-2-12-8 15,-6-4-2-15,-5-12 1 16,-1-3-8-16,-9-10-75 16,2-5-59-16,-8-10-139 15,2-5-68-15,14-9 206 16</inkml:trace>
  <inkml:trace contextRef="#ctx0" brushRef="#br0" timeOffset="121735.56">18116 8389 951 0,'15'0'498'16,"1"-1"-88"-16,0-3-70 16,-2-5-70-16,-1-4-66 15,0-6-111-15,-1 2-31 16,-1-5-34-16,-3-4-8 0,-7 6-7 16,-2-1-1-16,-12 4-3 15,-1 6-3-15,-5 13-8 16,-1 3-4-16,5 14-7 15,2 1-1-15,11 7 2 16,4 1 2-16,8-3 8 16,3-2 2-16,2-8 1 15,1-3 0-15,5-7-25 16,0 0-56-16,5-13-142 16,-2-2-77-16,5-15 169 15</inkml:trace>
  <inkml:trace contextRef="#ctx0" brushRef="#br0" timeOffset="121918.16">18476 8050 1150 0,'-3'3'509'0,"3"24"-216"16,-8 8-54-16,2 20-18 0,-2 5-59 16,1 1-87-16,9-9-24 15,2-14-32-15,16-6-16 16,6-19-87-16,4-4-65 15,4-10-144-15,-10-6-234 0,-2 2 348 16</inkml:trace>
  <inkml:trace contextRef="#ctx0" brushRef="#br0" timeOffset="122109.37">18402 8102 1322 0,'6'-4'638'16,"-1"1"-290"-16,6 3-110 15,4 0-12-15,1 4-117 16,-2 1-40-16,7 3-38 16,5 2-73-16,8 1-161 15,8-1 139-15</inkml:trace>
  <inkml:trace contextRef="#ctx0" brushRef="#br0" timeOffset="122864.79">19776 8272 770 0,'0'0'442'16,"0"1"-129"-16,0 1-41 15,0 1-25-15,4 3-64 16,-2-3-22-16,19 1-38 15,33 28-20-15,-23-32-32 16,6 0-13-16,6 0-20 16,4-4-9-16,4 4-14 15,-5-2-2-15,-3 2-76 16,-9 0-56-16,-12-3-165 16,-7-1 126-16,-18-3 69 0</inkml:trace>
  <inkml:trace contextRef="#ctx0" brushRef="#br0" timeOffset="123136.26">19961 8067 998 0,'7'-3'454'0,"8"8"-180"16,9 8-55-16,5 7-20 15,1 3-30-15,5 6-41 16,0-3-9-16,-1 0-26 15,-2-1-17-15,-7-3-32 16,-3 1-14-16,-10-1-14 16,-6-1-4-16,-12 3-1 15,-7-3 1-15,-10 1 0 16,-2-1 1-16,-2-5-2 16,-1 3 1-16,5-11-41 15,4-2-46-15,9-6-110 16,5 1-79-16,10-1 159 15</inkml:trace>
  <inkml:trace contextRef="#ctx0" brushRef="#br0" timeOffset="123789.81">21624 8211 849 0,'0'1'405'0,"-2"1"-173"15,-2 4-26-15,-8 10-46 16,-5 6-36-16,-12 11-30 0,-2 4-17 16,3 5-31-16,-1-2-16 15,7-4-16-15,3-5-4 16,2-12-43-16,7-1-45 15,3-9-149-15,1-3 140 16</inkml:trace>
  <inkml:trace contextRef="#ctx0" brushRef="#br0" timeOffset="123987.12">21400 8239 1096 0,'8'-5'490'0,"3"11"-257"15,-3 7 5-15,1 16-56 16,-1 5-26-16,-2 4-30 16,5-3-19-16,-1-6-43 15,4-5-18-15,1-6-25 16,-1 0-15-16,2-3-110 16,0 0-74-16,2 0 105 15</inkml:trace>
  <inkml:trace contextRef="#ctx0" brushRef="#br0" timeOffset="124217.97">21801 8503 1247 0,'9'14'612'0,"-6"4"-300"15,-4 0-64-15,-6 1-53 16,-4 0-116-16,5-3-25 15,-1-3-33-15,2 0-26 16,1-6-123-16,2-3-81 0,2-6-169 16,2-2 211-16</inkml:trace>
  <inkml:trace contextRef="#ctx0" brushRef="#br0" timeOffset="124341.52">21712 8368 981 0,'12'-5'533'16,"0"3"-157"-16,-3 2-118 16,-1 0-25-16,-3 4-124 15,-2-3-46-15,0 5-106 16,1-4-92-16,-4-2 87 16</inkml:trace>
  <inkml:trace contextRef="#ctx0" brushRef="#br0" timeOffset="127442.87">19209 8207 906 0,'2'1'495'16,"-2"5"-149"-16,-5 7-79 16,-4 8 0-16,-2 9-89 15,1 3-34-15,7 0-65 16,4-8-29-16,9-9-36 15,3-4-8-15,3-9-27 16,1-2-41-16,-3-5-132 16,-4-5-93-16,-7-5 168 15</inkml:trace>
  <inkml:trace contextRef="#ctx0" brushRef="#br0" timeOffset="127611.79">19099 8029 955 0,'-6'-18'502'0,"7"15"-51"16,6 1-155-16,-2 2-59 15,4 3-67-15,2 0-111 0,0 5-68 16,6 5-134-16,4 8 100 16</inkml:trace>
  <inkml:trace contextRef="#ctx0" brushRef="#br0" timeOffset="128769.79">22203 8358 707 0,'-17'-1'331'0,"9"-1"-151"16,4-1 17-16,6 1-36 15,5 1-23-15,6-1-23 16,3 2-12-16,10 2-35 16,2-1-16-16,8 1-30 15,3 1 0-15,-7-2-88 16,-1 0-82-16,-4 6 95 15</inkml:trace>
  <inkml:trace contextRef="#ctx0" brushRef="#br0" timeOffset="128947.77">22279 8526 822 0,'9'-2'420'16,"5"0"-174"-16,8-6-59 15,7 1-5-15,0-1-91 16,0 0-26-16,0 2-32 16,0 1-54-16,-3 4-486 0,9 5 375 15</inkml:trace>
  <inkml:trace contextRef="#ctx0" brushRef="#br0" timeOffset="129218.18">22866 8172 1524 0,'0'-2'94'0,"2"0"50"16,3-1 109-16,-5 2-104 15,0-1 6-15,19 0-84 16,28-4-16-16,-13 3-22 16,1 1-12-16,9 0-9 15,2-1-30-15,-1 1-134 16,-3 1-102-16,-11 3 144 16</inkml:trace>
  <inkml:trace contextRef="#ctx0" brushRef="#br0" timeOffset="129460.98">23085 8199 899 0,'-1'10'482'0,"1"5"-184"16,0 6-20-16,-2 6-27 16,-1 5-94-16,-1 4-29 15,2 1-57-15,0-1-18 0,2-2-22 16,1-3-10-16,3-4-11 15,3-2-5-15,2-3-8 16,-3-4-27-16,0-4-72 16,-2-3-49-16,-3-6-145 15,2 0 181-15</inkml:trace>
  <inkml:trace contextRef="#ctx0" brushRef="#br0" timeOffset="132758.76">9959 9443 774 0,'-8'0'389'16,"3"3"-166"-16,5 3-42 15,2 1 0-15,15 0-60 16,-2 0-19-16,10-5-16 15,5-3-11-15,2-9-23 16,5-3-12-16,1-6-18 16,-5-2-4-16,-6 0-2 15,-6 0 2-15,-12 0 5 16,-8 4-2-16,-8 2-10 16,-6-3-6-16,-7 7-8 15,-3 1-2-15,-4 9 0 16,1 6-1-16,3 11-2 0,4 3 3 15,8 1 9-15,6 6 6 16,8 1 9-16,5-2 1 16,8 1-4-16,5-3-3 15,2-5-5-15,0-4 0 16,-1-8-7-16,-1-2-29 0,-1-8-112 16,-1-1-83-16,1-5 126 15</inkml:trace>
  <inkml:trace contextRef="#ctx0" brushRef="#br0" timeOffset="133005.63">10384 9332 865 0,'2'13'482'16,"-2"4"-156"-16,5 7-38 16,-3-1-19-16,9 4-91 15,5-5-36-15,-7-7-55 16,1-4-20-16,-1-6-33 15,0-2-9-15,2-4-6 16,-3-3-1-16,-1-3-3 16,-2-2-1-16,2-5-4 15,7-2-1-15,-1-6 0 16,-1-4-33-16,3-5-82 16,0 1-54-16,-2 2-169 0,0 5-312 15,-1 14 434 1</inkml:trace>
  <inkml:trace contextRef="#ctx0" brushRef="#br0" timeOffset="133299.4">10612 9451 787 0,'1'4'394'16,"6"-2"-109"-16,2-1-47 0,5-7-46 16,0-5-52-16,1-7-68 15,2-4-22-15,-5-5-23 16,-1 3-5-16,-7 5-2 15,-4-1-2-15,-6 8-1 16,-1 2-1-16,-5 2-5 16,-4 9-1-16,1 6 4 15,0 2 6-15,2 11 20 16,3 0 10-16,5 9 8 16,4 0-1-16,7 2-13 15,1-5-8-15,8-9-16 16,0-4-7-16,5-10-41 15,3-4-54-15,3-10-145 16,7-4-100-16,2-8 193 16</inkml:trace>
  <inkml:trace contextRef="#ctx0" brushRef="#br0" timeOffset="133605.88">10933 9362 987 0,'0'9'481'0,"-1"5"-160"0,1 1-23 16,-3-2-64-16,2-1-32 15,3-5-65-15,3 0-31 16,-4-7-53-16,1-1-20 0,-2-9-25 16,2-1-15-16,7-6-32 15,-2-2-10-15,1 5-5 16,-2-2 11-16,-2 7 25 16,6 5 9-16,-3 4 8 15,6 7 8-15,-5 4 26 16,-3 0 13-16,0 4 21 15,-6 2 10-15,1 1-1 16,-2 0-8-16,2-2-18 16,0-4-15-16,1-3-21 15,3-3-5-15,-9 0-49 16,4-4-67-16,8 1-155 16,3 0-84-16,15 0 200 15</inkml:trace>
  <inkml:trace contextRef="#ctx0" brushRef="#br0" timeOffset="134816.37">19919 9487 687 0,'-5'-5'371'0,"1"1"10"16,4 2-157-16,0 2-25 16,0 0-32-16,6 0-77 15,23 2-11-15,40 1-12 16,-30-6-9-16,9-2-20 15,-2-2-11-15,-4 4-12 16,-1 2-30-16,-12 2-104 16,-6 1-77-16,-15 4 108 15</inkml:trace>
  <inkml:trace contextRef="#ctx0" brushRef="#br0" timeOffset="135109.87">20094 9221 874 0,'11'0'445'0,"3"3"-184"15,8 9-45-15,0 5-18 16,4 5-60-16,0-4-15 16,4 4-27-16,1 1-11 0,-2-3-23 15,-3 3-11-15,-7 0-20 16,-10 2-5-16,-10 3-6 15,-9 0-2-15,-15-1-1 16,-2-1-4-16,-3-6-5 16,6-1-3-16,7-5-43 15,4-5-39-15,9-4-117 16,1-1-76-16,9-4 167 16</inkml:trace>
  <inkml:trace contextRef="#ctx0" brushRef="#br0" timeOffset="135485.42">21654 9443 1071 0,'0'-5'511'16,"0"2"-251"-16,-7 7-64 15,-1 6-11-15,-11 12-90 16,-4 6-27-16,-4 11-32 16,0-1-13-16,7-1-16 15,7-4-4-15,8-14-36 16,1-3-37-16,3-12-107 16,-6-7-87-16,2-5 163 15</inkml:trace>
  <inkml:trace contextRef="#ctx0" brushRef="#br0" timeOffset="135676.66">21443 9420 853 0,'10'-4'471'16,"-6"4"-123"-16,7 13-87 0,-1 10 0 16,0 9-82-16,2 3-31 15,-1 3-56-15,-2 0-25 16,2-7-34-16,4-1-11 0,1-8-112 15,3-5-77 1,5-3-105-16,1-1 136 0</inkml:trace>
  <inkml:trace contextRef="#ctx0" brushRef="#br0" timeOffset="135842.59">21822 9705 1242 0,'6'13'565'0,"-3"1"-305"16,0 5-11-16,-3 0-114 16,-3-1-56-16,0-1-51 15,0-4-49-15,0-3-128 16,3-6-86-16,0-3 132 16</inkml:trace>
  <inkml:trace contextRef="#ctx0" brushRef="#br0" timeOffset="136023.53">21776 9503 1006 0,'19'-4'497'0,"-6"6"-135"0,-1 2-114 16,2 5-70-16,-5 1-63 16,7 1-127-16,5 3-92 15,3-4-434-15,0-1 364 0</inkml:trace>
  <inkml:trace contextRef="#ctx0" brushRef="#br0" timeOffset="136291.16">22218 9551 1062 0,'11'-7'514'16,"1"-2"-246"-16,12 2-69 15,1 1 0-15,8 2-110 16,5 0-28-16,1 4-48 0,-5 2-53 15,-3 1-147-15,-1 4-136 16,-4 1 189-16</inkml:trace>
  <inkml:trace contextRef="#ctx0" brushRef="#br0" timeOffset="136474.23">22304 9711 1098 0,'-7'4'497'0,"9"-4"-245"15,8-2-15-15,4 1-63 16,9-2-40-16,3 2-48 16,2-3-21-16,3-1-49 15,4-2-60-15,5 4-177 16,3 0-120-16,7-1 194 16</inkml:trace>
  <inkml:trace contextRef="#ctx0" brushRef="#br0" timeOffset="136772.99">22910 9397 1147 0,'-8'-16'491'16,"8"11"-227"-16,4 2-52 16,2-1-12-16,8 3-36 15,5 1-68-15,5-1-17 0,21 2-31 16,-3 2-11-16,7-3-16 16,-1 0-9-16,-8 1-107 15,0-1-65-15,-9 1-70 16,-12 5 108-16</inkml:trace>
  <inkml:trace contextRef="#ctx0" brushRef="#br0" timeOffset="136972.79">23033 9406 931 0,'-5'8'492'15,"4"3"-174"-15,4 10-62 16,2 3-8-16,-5 5-87 15,0 6-31-15,-5 10-51 16,-3 1-18-16,9 7-28 16,1-3-9-16,6-10-15 0,1-3-3 15,1-13-70-15,-1-7-58 16,-2-8-123-16,-2-3 136 16</inkml:trace>
  <inkml:trace contextRef="#ctx0" brushRef="#br0" timeOffset="137145.7">23082 9654 1237 0,'17'-4'566'0,"9"2"-285"16,5-1-14-16,2-4-93 16,1 3-56-16,-3 3-60 15,0 0-33-15,-4 6-150 16,-2 0-76-16,-3-3 115 15</inkml:trace>
  <inkml:trace contextRef="#ctx0" brushRef="#br0" timeOffset="144490.45">8897 11028 371 0,'0'-1'251'0,"0"0"-16"15,0-1-38-15,1-2-10 16,0-2-15-16,-1 0-6 16,0 2-18-16,0 0-12 15,-1 3-27-15,0 0-14 16,1 0-34-16,0 0-15 0,0 0-22 16,0 0 0-16,0 1 4 15,0 0 9-15,5 28 11 16,2 37-3-16,-9-24 2 15,4 8-9-15,4 0-12 16,-5 0-7-16,8-7-9 16,-6-4-3-16,6-12-1 15,-4-4-1-15,1-10-10 16,-5-5-49-16,0-7-134 16,4-7 107-16,0-6 7 15</inkml:trace>
  <inkml:trace contextRef="#ctx0" brushRef="#br0" timeOffset="144753.35">8886 10932 842 0,'25'0'388'0,"-11"3"-127"0,5 1-63 15,-3 4-15-15,2 3-38 16,6 3-67-16,-3 2-14 15,4 5-21-15,-2 1-9 16,-10-2-13-16,0-1-2 16,-11 0 2-16,-6 2 1 0,-12-4 4 15,-3 1 2-15,-3 1-5 16,2-4-3-16,3-4-27 16,-2 0-49-16,8-8-174 15,-3 0 152-15</inkml:trace>
  <inkml:trace contextRef="#ctx0" brushRef="#br0" timeOffset="145339.37">9193 11178 1005 0,'8'8'475'0,"4"-3"-215"15,1-3 1-15,3-3-99 16,6-8-50-16,4-1-55 15,2-5-19-15,-1-6-16 16,-4-2-2-16,-7 0-5 16,-3 1 1-16,-11 7 5 0,-6 0 4 15,-4 4 1-15,-9 3-3 16,-4 8-10-16,-2 4-8 16,-2 7-9-16,4 5-3 15,7 3 1-15,5 2 1 16,8 1 4-16,2 0 1 0,8-1-2 15,3-4 0-15,6-2-2 16,3-4-3-16,4-7-50 16,0-1-41-16,3-2-104 15,1-3-54-15,-4-3-43 16,-4-1-4-16,-6-4 66 16,1 3 58-16,-8-4 98 15,2 0 65-15,-1 3 126 16,-7 4 39-16,6 6 66 15,-3 4 19-15,2 4-20 16,3 5-18-16,-5-1-27 16,3-1-23-16,-1-3-54 15,-3-9-15-15,1-3-32 16,-4-4-5-16,-2 5 2 16,0 0 1-16,-1-8-7 15,-4-6-8-15,-9-29-9 16,9 30-7-16,6 1-10 0,4 2-4 15,1 4-10-15,7 2-41 16,3 1-104-16,1 1-77 16,7 3 130-16</inkml:trace>
  <inkml:trace contextRef="#ctx0" brushRef="#br0" timeOffset="145823.28">10035 10941 512 0,'-9'-2'258'0,"7"-2"-2"16,-2-1-109-16,-1 0-13 0,1-2-28 16,-7 0-64-1,11-3-4-15,-6-1 13 0,2-2 10 16,3-2 11-16,-7 4 4 15,-2 2 9-15,6 2 0 16,1 5 0-16,-6-1-1 16,6 1-1-16,-6 0 3 0,-1 3-1 15,3 3-5-15,-6 8-16 16,-2 5-13-16,0 14-19 16,5 7-7-16,5 13-9 15,9 2-3-15,12 5-4 16,-1-6-2-16,12-7-2 15,-3-7 0-15,-9-10 0 16,3-1 1-16,-12-10-50 16,-4-5-66-16,0-7-150 15,-2-5 154-15</inkml:trace>
  <inkml:trace contextRef="#ctx0" brushRef="#br0" timeOffset="145997.35">9757 11089 803 0,'12'8'414'0,"2"-5"-64"0,5 5-94 15,7-4-60-15,-2-2-57 16,8-1-99-16,3-1-32 16,-3 0-147-16,5-4-65 15,8-3 114-15</inkml:trace>
  <inkml:trace contextRef="#ctx0" brushRef="#br0" timeOffset="146309.6">10221 11139 1024 0,'4'2'455'0,"3"-2"-225"16,1-5 3-16,-2-4-39 15,1 2-50-15,-2-4-69 16,-2 1-16-16,-3-1-19 15,-4 0-5-15,-7 4-5 16,-2 1-4-16,-6 6-13 16,0 2-7-16,-1 7-5 15,2 2-1-15,6 2-1 16,5 4 0-16,7 1-3 16,4 5 0-16,8 2 0 15,5-3 1-15,5-1-2 16,2-6-3-16,8-7-95 15,9 1-55-15,9-9-135 0,0-6-96 16,1-5 253-16</inkml:trace>
  <inkml:trace contextRef="#ctx0" brushRef="#br0" timeOffset="146472.75">10565 11121 538 0,'-8'-18'391'16,"0"8"89"-16,-1 4-134 0,-1 7-86 15,-1 6-30-15,2 9-68 16,-3 1-33-16,8 10-55 15,1-3-21-15,3-4-32 16,9 0-9-16,5-5-11 16,6-2-2-16,11-7-47 15,-2-5-54-15,3-10-137 16,0-5-82-16,0-14 191 16</inkml:trace>
  <inkml:trace contextRef="#ctx0" brushRef="#br0" timeOffset="146662.88">10763 10929 1133 0,'-4'28'536'15,"-1"8"-270"-15,4 11-93 16,3 3-20-16,10-4-102 0,5-5-22 16,11-6-19-16,7-9-5 15,6-7-43-15,-1-6-52 16,-4-12-160-16,-9 1 157 15</inkml:trace>
  <inkml:trace contextRef="#ctx0" brushRef="#br0" timeOffset="146804.92">10686 11026 1366 0,'-6'0'570'0,"8"0"-359"16,7 2-31-16,7 0-81 15,6-2-43-15,13 2-101 16,8 2-79-16,14 0 78 16</inkml:trace>
  <inkml:trace contextRef="#ctx0" brushRef="#br0" timeOffset="147323.29">11858 10924 1169 0,'0'-7'463'0,"4"3"-251"15,8 0-70 1,8 3 4-16,0 1-24 0,-1 0-63 16,-1 5-17-16,-6 2-15 15,2 4-6-15,-4 5-10 16,-7 2-1-16,-3 2-2 16,-3 2-1-16,-5-1 2 15,2 0 1-15,-6-7 3 16,-2-3 0-16,3-4-1 15,3-2-5-15,2-3-10 16,6-1-2-16,10 3-3 16,0 0 2-1,-5-3 7-15,0 1 3 0,28 9 12 16,-1 4 5-16,-7 1 10 16,-10-2 8-16,-12 4 11 15,-3-3 4-15,-6 4 1 16,-6-1-7-16,-4-4-18 15,-2 1-7-15,1-8-10 16,-3-4-14-16,8 2-58 0,0-6-41 16,7 0-112-16,7 1-65 15,6-5 175-15</inkml:trace>
  <inkml:trace contextRef="#ctx0" brushRef="#br0" timeOffset="147519.91">12236 11022 1150 0,'4'4'503'0,"-3"3"-251"16,-1 10-27-16,0 3-59 15,-2 11-40-15,0 6-61 16,1-4-15-16,1 0-25 16,4-6-10-16,4-5-11 15,-1-3-16-15,0-9-101 16,-3-5-77-16,1-7 111 15</inkml:trace>
  <inkml:trace contextRef="#ctx0" brushRef="#br0" timeOffset="147790.37">12175 10940 858 0,'11'-1'426'0,"8"2"-70"0,3 5-104 16,5 6-33-16,3 0-27 15,2 1-75-15,-1 3-24 16,-3 3-33-16,-6 3-15 16,-7 3-19-16,-7 1-3 15,-10 2 3-15,0-3 3 16,-16 1 4-16,-5-5-1 0,-6-1-9 16,-3-5-5-16,6-7-10 15,4 0 3 1,9-4-89-16,3-2-66 0,9-4-142 15,3-1 156-15</inkml:trace>
  <inkml:trace contextRef="#ctx0" brushRef="#br0" timeOffset="147998.62">12572 10953 1171 0,'-11'12'507'0,"3"8"-202"15,5 10-76-15,-7 11-43 16,0 4-36-16,9 2-98 16,1-3-20-16,6-8-16 15,3-3-7-15,3-12-5 16,2-6-2-16,-2-8-81 0,-4-7-52 16,1-6-150-16,-3-6-199 15,1-4 318-15</inkml:trace>
  <inkml:trace contextRef="#ctx0" brushRef="#br0" timeOffset="148348.09">12505 10913 1065 0,'7'9'476'0,"6"11"-211"16,6 10-41-16,-8 8-23 16,4 3-51-16,-2-4-69 15,2-9-18-15,3-3-27 16,3-11-11-16,5-10-11 15,1 1-2-15,3-13-6 16,-1 1-4-16,-1-14-6 16,0-3-6-16,-5-4 1 15,-6-4 3-15,-3 8 5 16,-9 5 4-16,2 10 2 16,-4 4 1-16,-2 13 7 15,-2 5 5-15,-8 11 16 16,3 8 7-16,1 5 5 15,5-2-1-15,7-2-11 16,4-5-7-16,1-3-13 16,-1-2-3-16,-4-4-91 0,4-1-82 15,4-4 101-15</inkml:trace>
  <inkml:trace contextRef="#ctx0" brushRef="#br0" timeOffset="148978.9">13719 11128 1019 0,'0'2'421'0,"8"0"-237"16,2-4 1-16,11 4-8 15,7 0-41-15,13-2-60 16,1 1-20-16,-1-4-20 16,-3-1-11-16,0 3-14 15,-1-1-5-15,0 1-70 16,-4 2-56-16,-14 2 48 16,-4 5 7-16</inkml:trace>
  <inkml:trace contextRef="#ctx0" brushRef="#br0" timeOffset="149251.32">13870 10904 918 0,'20'14'443'0,"5"7"-200"0,3 8-43 15,3 0-1-15,7-4-51 16,1-1-21-16,5-5-27 15,-3 2-15-15,-6-3-34 16,-5 2-13-16,-12 2-18 16,-9 0-2-16,-14 4 1 15,-7-1 0-15,-11 2-4 16,-5-4-4-16,2-6-49 16,0-3-45-16,6-6-114 15,6-2-63-15,14-3 157 16</inkml:trace>
  <inkml:trace contextRef="#ctx0" brushRef="#br0" timeOffset="151862.95">15588 11105 612 0,'0'-1'337'0,"0"0"-67"16,0 0-22-16,0 0-52 16,0 0-22-16,0 0-31 0,2-10-14 15,-2-2-38-15,-5-30-17 16,-8 31-29-16,-5 2-11 16,-5 5-16-16,-1 5-6 15,-1 7-7-15,3 9-5 0,4 7-5 16,-1 5 1-16,6 3-1 15,4 2 1 1,12-2 4-16,7-3-2 0,13-2 1 16,-1-4 1-16,7-8 0 15,-1-2 0-15,4-7-31 16,2-5-58-16,-3-7-369 16,3 2 315-16</inkml:trace>
  <inkml:trace contextRef="#ctx0" brushRef="#br0" timeOffset="152077.13">15792 10895 1102 0,'1'4'488'0,"-5"15"-205"15,-2 10-98-15,-2 13-30 16,1 11-46-16,5-5-67 0,2 0-10 15,6-6-16-15,6-7-8 16,8-2-37-16,6-9-42 16,5-8-123-16,1-5-102 15,2-2 180-15</inkml:trace>
  <inkml:trace contextRef="#ctx0" brushRef="#br0" timeOffset="152484.87">16131 11171 935 0,'1'-14'465'0,"-1"-2"-124"16,0-2-54-16,-5 4-68 15,-3 1-51-15,-2 5-89 16,-5-1-18-16,-4 5-30 16,-4 4-11-16,-4 10-12 15,4 7-8-15,6 5-5 16,9 4 0-16,6-4 1 15,3-2 2-15,3-5 2 16,3-9 1 0,0-1 0-16,13 0 1 0,3-8-3 15,2-5 0-15,-7-7 1 16,-2 2 0-16,-5 2 3 16,-1 0 2-16,-7 3 0 15,0 3-2-15,-3 5 0 0,1 5 1 16,-1-5 2-16,0 1 6 15,0 18 2-15,5 27-2 16,3-30-1-16,1-4-6 16,3-5 1-16,2-4-37 0,3-6-126 15,2-1-81 1,2-5 129-16</inkml:trace>
  <inkml:trace contextRef="#ctx0" brushRef="#br0" timeOffset="152823.35">16362 11089 877 0,'1'13'502'16,"-4"0"-62"-16,0 14-193 15,-4 1-8-15,4 1-96 16,3 1-53-16,2-9-54 16,7-2-13-16,3-14-11 15,2-2-3-15,2-3-1 16,-3-6-3-16,-3-3-15 15,1-5-12-15,-4-4-12 16,4 2 1-16,-2-2 15 16,-6 2 10-16,0 3 18 15,-1 6 5-15,-2 2 12 0,-5 3 5 16,1 4 1-16,-2 3-1 16,4 13-6-16,3 1-5 15,4 6-6-15,0-4-3 16,6-4-11-16,2-3-11 15,10-8-93-15,5-3-55 16,0-5-153-16,2-2-121 0,-4 2 280 16</inkml:trace>
  <inkml:trace contextRef="#ctx0" brushRef="#br0" timeOffset="153292.16">16701 11139 773 0,'-7'-16'456'0,"1"5"-12"16,0 8-92-16,-2 2-83 15,4 5-54-15,-3 5-98 16,3 2-33-16,2 2-42 16,2-1-13-16,2 3-17 15,2-1-3-15,2 2-3 16,-1-2-1-16,2-1 1 16,-4-3-2-16,-3 0 2 15,1-4 2-15,-5-2 6 16,-4-2 3-16,-2-3 0 0,-1-2-2 15,3-1-7-15,2 2-6 16,6 2-13-16,1 0-3 16,-1 0-1-16,0 0 1 15,20 0 9-15,34-1 0 16,-21-6 0-16,4-1 1 16,3-7 0-16,0 2 2 0,-15-9 4 15,-5 2 2-15,-13 1 8 16,-9 0 2-16,0 4 1 15,-10 3-1-15,-7 5-9 16,2 2-1-16,-1 9 2 16,3 3 1-16,3 7 6 15,3 5 6-15,7 5-1 16,5 3 1-16,10-5-3 16,5-1-5-16,3-6-6 15,1-6 1-15,4-5-95 16,6-1-74-16,12-5-437 15,8 2 385-15</inkml:trace>
  <inkml:trace contextRef="#ctx0" brushRef="#br0" timeOffset="154582.75">17775 11214 485 0,'-1'0'313'15,"0"0"-46"-15,-1 0-63 16,1 0-17-16,1 0-46 16,0 0-19-16,14 3-13 0,9 0-17 15,32-3-37 1,-32-12-12-16,0-7-21 0,-5-4-4 15,-10 1-3-15,4 3 0 16,-12 7 0-16,-2 1-1 16,-5 7-3-16,-6 3-3 15,-7 1-4-15,-3 5-2 16,-5 2-3-16,1 4 1 0,6 8 9 16,5 8 4-16,9 2 9 15,4 2-1-15,11 2-6 16,7-4-4-16,9-5-5 15,3-3-2-15,0-12-14 16,2-6-42-16,4-6-161 16,1-8 144-16</inkml:trace>
  <inkml:trace contextRef="#ctx0" brushRef="#br0" timeOffset="154808.4">18154 10922 995 0,'-3'-7'509'16,"-1"7"-180"-16,0 12-110 16,-3 11-12-16,-1 16-83 15,1 10-33-15,2 0-41 16,2-2-16-16,5-3-20 0,5-9-4 16,4-5-6-16,4-1-2 15,3-13-64-15,-1-5-62 16,2-6-180-16,-4-5 182 15</inkml:trace>
  <inkml:trace contextRef="#ctx0" brushRef="#br0" timeOffset="155083.18">18263 11264 961 0,'45'-26'465'0,"-21"26"-185"15,-1-4-11-15,1-3-84 16,-2-5-42-16,-3-2-58 15,-6-5-19-15,-6 3-22 16,2-2-9-16,-10 6-6 16,0-1-3-16,-10 2-8 15,-2 6-4-15,-2 1-10 16,-4 4-5-16,3 7-10 16,-6-2-5-16,9 11-5 15,2 1 2-15,5 3 6 16,7 1 4-16,7-2 7 15,3 1 1-15,4-6 0 16,5-1-2-16,-6-5-46 16,1-6-47-16,2-2-111 15,-1 0-84-15,8-5 180 0</inkml:trace>
  <inkml:trace contextRef="#ctx0" brushRef="#br0" timeOffset="155968.17">18548 11156 867 0,'1'0'421'0,"0"10"-134"0,1 1-35 0,-1 4-48 16,0 0-33-16,3 2-61 16,-4-6-28-16,0-5-45 15,3 2-9-15,-3-12-3 16,1 0-3-16,1-3-10 16,-1-5-16-16,1-3-36 15,2 3-8-15,2-2 0 16,2 1 10-16,2 4 25 15,0-1 6-15,-3 6 6 16,2 1 9-16,-1 7 24 16,-4 4 14-16,-2 7 28 15,-2 1 3-15,-2-1-8 16,-2 2-9-16,2-7-25 16,-1-1-9-16,2-5-10 15,1-4-2-15,-1-2-5 16,1 1-3-16,0 0-10 0,0 0-11 15,0 0-17-15,2-11-2 16,6-2 3-16,28-23 7 16,-28 32 12-16,-2 4 3 15,3 6 4-15,-2 2 2 16,2 2 6-16,0 2 4 16,5 3 5-16,4 1 0 0,7-4-2 15,2-3 0-15,3-7-5 16,1-2-1-16,-8-5-1 15,1-1 1-15,-9-1 0 16,-6-1 5-16,-7-1 10 16,-3-2 3-16,-4-1 2 15,-3 2-5-15,-3 2-8 16,1 5-5-16,6 4 1 16,-6 0-2-16,11 9 1 15,-1 3 2-15,1 5-3 16,8 7 3-16,-4-5 2 15,7-1 1-15,-3-4-1 16,0-6-2-16,5-3-2 16,-5-6-2-16,7-6-20 15,1-4-23-15,-4-5-42 16,3 0-20-16,-9 2-4 16,0 3 19-16,-5 8 40 15,-1 0 19-15,0 3 26 0,-1 0 10 16,0 0 27-16,0 0 13 15,0 0 27-15,0 7 6 16,1 3-7-16,0 1-8 16,10 25-25-16,-8-28-15 0,2-7-18 15,3-1-4-15,-1-2-4 16,3-6-9-16,0 0-20 16,2-2-6-16,2-3-1 15,-3 1 7-15,0 7 14 16,-2 2 5-16,-5 6 3 15,-1 2 3-15,1 5 4 16,-2 3 2-16,1-1-3 16,1 2-2-16,5-7-113 15,2-7-65-15,2-8 107 16</inkml:trace>
  <inkml:trace contextRef="#ctx0" brushRef="#br0" timeOffset="156135.04">19279 11027 1005 0,'0'28'468'0,"-4"10"-169"15,-2 6-92-15,5 7-33 16,5-2-55-16,12-5-72 0,4-5-14 16,7-13-34-16,3-6-38 15,-4-17-104-15,0-5-88 16,-9-7 135-16</inkml:trace>
  <inkml:trace contextRef="#ctx0" brushRef="#br0" timeOffset="156567.49">19231 11125 1065 0,'1'-1'518'16,"2"2"-228"-16,11 6-96 15,1 2-35-15,10-1-92 16,4 2-24-16,9-3-94 15,-1 1-40-15,8-3-87 16,2-3-45-16,0 0 12 16,1 1 15-16,-7-1 81 15,-7-2 43-15,-13 0 75 16,-7-6 71-16,-11 5 87 16,-3-1 33-16,-11-4 41 15,-3 3-15-15,-3-1-25 16,0 4-9-16,2 1-27 15,0 3-19-15,6 4-44 16,3 2-23-16,6 3-33 0,3-1-11 16,6 5-9-16,2-2 0 15,1 1 1-15,-1 0 0 16,-3-2-3-16,-2 0 1 16,-5-3 0-16,-1-1 3 15,-8-2 3-15,-8-1-1 16,-9-4-5-16,-1-1-4 0,1-4-68 15,-1-3-49-15,10-4-135 16,1-1-61-16,14 4 184 16</inkml:trace>
  <inkml:trace contextRef="#ctx0" brushRef="#br0" timeOffset="157404.09">20698 10959 902 0,'5'-10'395'16,"-1"10"-199"-16,1 11-31 0,-2 20-26 15,1 9-16-15,-4 14-17 16,1-2-10-16,1-1-33 15,0-5-15-15,4-14-24 16,-1-2-9-16,-2-15-1 16,-1-3 3-16,-4-7 8 15,-3-4-7-15,-2-4-16 16,-1-6-12-16,2-8-30 16,2-2-3-16,4-5-5 15,1 1 4-15,10-2 9 16,3 6 8-16,14 3 11 15,3 6 8-15,7 10 11 16,-3 4 7-16,-8 12 14 16,-4 2 3-16,-13 6 1 15,-6-2-1-15,-4-1-4 0,-2-1-1 16,-12-2 0-16,-1-4 2 16,-10-5-3-16,-4-5-2 15,5-4-6-15,-1 0-2 16,4-1-5-16,4 0-3 15,11-2-5-15,4 1-7 16,7 1-9-16,6 1-1 16,13 1 1-16,8 2 6 0,2-3 8 15,5-1 2-15,0-8 2 16,-4-4 1-16,5-2 2 16,-5-4 1-16,-7 3 3 15,-4 2 4-15,-15 3 7 16,-6 3 2-16,-8-2 3 15,-3 2-3-15,-7 1 10 16,-2-2 4-16,1 3 5 16,2 1 6-16,2 5-3 15,2 6-1-15,5 9-6 16,-1 2-6-16,6 5-10 16,5 3-3-16,0-1-5 15,8-1 0-15,7-6-5 16,4-4-2-16,11-7-67 15,6-6-76-15,8-3 88 16</inkml:trace>
  <inkml:trace contextRef="#ctx0" brushRef="#br0" timeOffset="158417.21">22102 11087 1005 0,'-11'-1'417'0,"0"13"-222"15,-2 1-52-15,0 17-23 16,3 5-26-16,4-3-45 15,6 2-4-15,11-8-11 16,5-5-7-16,9-5-8 0,3-5-1 16,1-9-2-16,0-3-1 15,0-11-15-15,1-4-20 16,0-4-38-16,-3-2-13 16,-5 0 7-16,-6 3 19 15,-11-1 39-15,-5 3 14 0,-10 8 26 16,-3 3 5-16,-1 10 9 15,4 5 5-15,5 6 8 16,7 4 6-16,10 3 7 16,3 3-1-16,8-3-15 15,2-5-8-15,-3-6-18 16,-3-5-5-16,0-6-13 16,-3-3-3-16,-2-3-5 15,4-6-16-15,-7-1-35 16,-6-2-11-16,-6 0-8 15,-12 2 10-15,-9-2 29 16,-11 2 11-16,-8-3 8 16,1 2 4-16,-1 2 0 15,12 3 0-15,12 8-2 16,7 0-2-16,8 5-1 16,4 0 4-16,7 3 6 15,2-1 5-15,9-5 4 0,-1 0-2 16,7 1-6-1,0-2-2-15,-3-1-36 0,5 0-43 16,-10-8-85-16,3 4-50 16,1-1-104-16,0-1-15 0,-3 2 39 15,-2 2 51-15,-4 2 142 16,-4 3 71-16,-5-1 138 16,-2 0 49-16,-2 0 80 15,0-1 24-15,0 0-20 16,0 0-13-16,0 0-23 15,0 0-9-15,1 16-31 16,36 24-20-16,-31-28-47 16,3 6-27-16,0-3-35 15,-1 1-11-15,3 0-11 16,-1-4-4-16,1-4-2 16,-1-1-1-16,0-6 0 15,-2-2 0-15,1-9-2 16,0-2-8-16,0-7-54 15,2-6-42-15,-1 1-90 16,0 0-53-16,-3 8 151 16</inkml:trace>
  <inkml:trace contextRef="#ctx0" brushRef="#br0" timeOffset="158946.87">22845 11285 884 0,'21'3'439'15,"-1"-3"-123"-15,0-4-30 0,-4-10-46 16,-2-4-44-16,-2-6-80 16,4 2-24-16,-9-2-43 15,-1 1-14-15,-11 5-16 16,-6-2-4-16,3 13-10 16,-2 3-5-16,-1 7-9 15,-1 4-4-15,4 1 4 16,4 6 7-16,4 2 6 15,2 4 5-15,-5 2 0 16,3 0-2-16,1-4-3 16,4 0-1-16,3-7 0 15,2 1 0-15,6-5-1 16,-5-2-1-16,12-4-1 16,-2-3-1-16,0-6-25 15,4-1-15-15,-4-2-15 16,-3 0-2-16,-8 1 25 15,-3 3 15-15,-4 3 17 16,-2 1 2-16,-1 3 0 0,0 0 6 16,0 0 22-16,-1 0 13 15,0 0 26-15,0 0 2 16,0 0-12-16,0 0-9 16,0 0-19-16,-1 0-5 15,1 0-10-15,0-1-4 0,0 0-10 16,0 0-4-16,1-10-8 15,4-3 1-15,27-30-76 16,-10 30-61-16,2 3-164 16,-1 1 178-16</inkml:trace>
  <inkml:trace contextRef="#ctx0" brushRef="#br0" timeOffset="159860.03">23336 11307 901 0,'10'9'487'16,"-4"-2"-102"-16,3-6-175 15,5-2-13-15,4-10-78 16,1-4-40-16,-4-10-32 16,-2-2-10-16,-7 0-13 0,1 3-2 15,-8 6-3-15,-3 2-2 16,-7 7-8-16,-4 4-3 15,2 5-6-15,6 3 0 16,2 6 3-16,-1 0 2 16,0 5 2-16,2 2 0 15,-1 5-3-15,8 1-2 16,11 1-2-16,-2-3 0 16,11-5 1-16,1-6-23 0,7-8-74 15,6-2-36-15,3-6-79 16,1 2-12-16,-6-5-7 15,-3 3 3-15,-12 0 64 16,-2-3 42-16,-13-1 135 16,-2-1 81-16,-6-2 88 15,-5-1 27-15,-4 6-4 16,0 1-24-16,-3 7-46 16,3 1-21-16,2 10-38 15,2 3-16-15,1 3-28 16,3 4-9-16,4 1-15 15,1-1-4-15,5-7 2 16,6-2-1-16,5-9 3 16,0-3 1-16,3-7-1 15,0-1 0-15,-1-5-22 0,-1-5-12 16,2 2-15-16,-4-4-7 16,-3-2 19-16,-1 0 10 15,-6-2 15-15,-4-2 5 16,-2 0 4-16,-1 5 0 15,-4 6 8-15,2 5 0 0,0 13 1 16,1 4 4-16,5 9 0 16,-2 4 1-16,3 3 9 15,-2-4 0-15,-1-7-4 16,4 2-3-16,1-8-3 16,2-1-3-16,0-4 4 15,-2-2 1-15,-2-5 1 16,-2 1-1-16,-2-2-5 15,-2-1-2-15,-2-1-6 16,-1-2-3-16,2 0-1 16,3 2-2-16,0-1 1 15,-1 2 0-15,-3-3-1 16,-1 0 0-16,3 3-2 16,2 5-7-16,0 7-4 15,2 8 1-15,-2 11 9 16,-2 1 6-16,0 8 12 15,-3 0 2-15,0-2-2 16,5 2-3-16,-1-7-5 0,1-3-2 16,7-2-7-16,8-6 0 15,0-4-53-15,4-5-34 16,-5-4-90-16,-3-4-72 16,2 1 161-16</inkml:trace>
  <inkml:trace contextRef="#ctx0" brushRef="#br0" timeOffset="161805.91">26047 11392 567 0,'0'0'326'0,"0"-1"-28"15,0 0-31-15,0 0-46 16,0 0-25-16,0-3-61 15,-2-4-30-15,-2 2-57 16,0 3-18-16,-18-8-17 16,-23 1-4-16,32 22-2 15,4 0-1-15,9 11-3 16,-2 3 0-16,1 2-1 16,4-3 0-16,9-3 3 15,5-4 1-15,12-12 2 16,-1 1 2-16,0-12 1 15,3-3 1-15,-8-7 3 16,-3-3 2-16,-8-2 5 16,-7 0 2-16,-8 4-2 15,-6 1-1-15,-7-1-5 0,-3 3-3 16,-4 2-4 0,1 2-2-16,0 5-7 0,4 1 0 15,5 3-7-15,3 0-19 16,5 1-90-16,3 3-75 15,6 2-199-15,4 1 233 0</inkml:trace>
  <inkml:trace contextRef="#ctx0" brushRef="#br0" timeOffset="162354.18">26668 11441 636 0,'37'-14'358'16,"-32"6"-40"-16,-1 0-31 0,-8 2-59 15,-2 3-41-15,-8 4-72 16,-4 3-28-16,-4 7-29 16,0 1-9-16,4 6-17 15,4 6-4-15,8-2-12 16,4 3-5-16,8-5-1 16,6-8 0-16,9 0 7 15,4-5 3-15,8-6 1 16,3-1-2-16,3-9-6 15,-3-3 0-15,-5-4 2 16,-6-3 2-16,-17-2 1 16,-8 0-2-16,-8 1-24 15,-10 1-22-15,-8 3-53 16,-2 3-38-16,-10 7-107 16,1 2-74-16,2 4 188 15</inkml:trace>
  <inkml:trace contextRef="#ctx0" brushRef="#br0" timeOffset="162834.68">25953 10634 959 0,'1'-10'423'0,"-5"3"-192"0,4 8-46 15,-7 11-36-15,-7 5-40 16,-2 16-61-16,-9-1-13 15,4 1-18-15,4 2-6 16,6-10-6-16,3 3 1 16,7-10-46-16,1-4-56 0,-3-8-168 15,1-4 163-15</inkml:trace>
  <inkml:trace contextRef="#ctx0" brushRef="#br0" timeOffset="163043.28">25795 10673 1793 0,'9'5'66'0,"1"10"7"16,8 7 58-16,2 2-24 16,-5 0-14-16,-2-9-29 15,-2 0-13-15,-3-5-27 16,4 0-9-16,2-3-50 15,-2 0-49-15,3-1-161 16,-4 0-41-16,9 6 163 16</inkml:trace>
  <inkml:trace contextRef="#ctx0" brushRef="#br0" timeOffset="163292.15">26185 10822 1002 0,'3'-13'477'0,"-8"6"-217"16,-6 2-47-16,-6 5-104 16,0 0-51-16,2 6-39 15,0 2-3-15,1 5-5 16,1 4-4-16,4 2-3 16,7 3 0-16,6 0 0 15,7 1 2-15,9-7-2 16,4 0 1-16,10-7 3 15,6-6-37-15,13-2-138 16,1-1 119-16</inkml:trace>
  <inkml:trace contextRef="#ctx0" brushRef="#br0" timeOffset="164044.91">26894 10738 955 0,'4'-12'450'15,"-1"4"-230"-15,0 9-62 16,-3 6-13-16,-8 8-81 16,2 3-21-16,6 8-25 15,0-1-5-15,6-3-7 16,7 0 2-16,-1-8 3 16,6-4 1-16,5-9 2 15,-1-6-1-15,5-5-2 0,0-9-2 16,-5-5-2-16,-2 2 0 15,-9-3 0-15,-3 5 1 16,-7 5-2-16,-2 2-2 16,-4 7-4-16,-4 3-2 0,-2 10-4 15,-1 9 0-15,3 10 8 16,1 5 6-16,7 8 16 16,2-1 4-16,6 8 5 15,3 2 3-15,0-2 6 16,-2-4 4-16,-1-1 3 15,-5-6-1-15,-6-9-1 16,-2-1 2-16,-8-12 0 16,-2-3-3-16,-3-7-9 15,-1-3-7-15,-2-4-13 16,-2-4-4-16,2-6-45 16,-2-2-38-16,4 2-96 15,1-1-66-15,9-1-164 16,10 4 243-16</inkml:trace>
  <inkml:trace contextRef="#ctx0" brushRef="#br0" timeOffset="164318.25">27298 10978 892 0,'23'0'449'15,"-21"-3"-148"-15,-5 0-90 16,-11 4-81-16,-4 1-54 15,-2 3-45-15,-1 1-1 0,3 1 3 16,3 3-2-16,6 7 0 16,4-3 3-16,5 5 3 15,3 0 3-15,7 1 3 16,3 4 0-16,3-5-5 16,2-6-3-16,3-4-8 15,3-6-6-15,-7-3-9 16,0 5-6-16,-6-6-76 15,-4-1-45-15,1 0-110 16,5-7-75-16,8 5 195 16</inkml:trace>
  <inkml:trace contextRef="#ctx0" brushRef="#br0" timeOffset="166587.94">26832 11335 448 0,'28'-16'267'0,"-28"12"-45"16,1-1-37-16,-4-1-71 15,3 2-32-15,-2-2-19 16,2 1 0-16,0 0 10 16,0-2 3-16,-1 3 6 15,-1-3 1-15,-4 4-2 31,3 1 0-31,1 1-2 0,1 0-2 0,-4-1-12 16,-16-8-7-16,-27-13-16 16,25 17-5-16,0 2-6 15,-7-2-4-15,-2 5-5 16,-2-3-3-16,-1-2-7 16,-2-2-1-16,-2 1-3 0,0 1-1 15,0 0-4-15,7 6-2 16,-8 0-1-16,-2 2-1 15,-3 8 1-15,-6-6 2 0,8 7 0 16,1-1 1-16,6-2 0 16,0 6-1-16,-3-8 1 15,5 1 0-15,4-2-1 16,-4-4 0-16,3 4-1 16,-3-1 0-16,-6 0-1 15,1 1 0-15,0 6 0 16,0 1-2-16,-1 2 0 15,3 2 0-15,1-1 1 16,-3 2 0-16,8 0-1 16,1 1 0-16,0 3-1 15,7-1-1-15,1 3 1 16,0 0 1-16,2 3-1 16,-2 1 0-16,-4-2 1 15,-3 0 0-15,2 2 0 16,-1-2-1-16,3 1 0 15,2 6-1-15,3 1 1 16,-1 1 0-16,-1 4 1 16,4-2 1-16,-1 5 0 0,-3-3 0 15,2 2 1-15,-1 1 0 16,4-1 0-16,-2-1 0 16,2-1 0-16,6-16 0 15,1 0 1-15,-7 17-1 16,-1 8-1-16,6-5 0 15,3-2-1-15,-1 1 1 0,7 2 1 16,-4-3 1-16,-3-2 0 16,-2-1-1-16,8-7 1 15,2-2-1-15,1-4 0 16,-1 0 0-16,-8-2 0 16,-1 0 0-16,2-1 0 15,6 1 0-15,4 0 0 16,-3 1-1-16,2-3 0 15,2 2-1-15,-2 1 0 16,3 0-1-16,1 1 0 16,-1 0 2-16,11 0-2 15,1-3 1-15,1-1 0 16,-1-3 0-16,-4 0 2 16,1-2-1-16,0-2 1 15,-4 1 0-15,3-3 0 16,-4-1 0-16,6 2 0 15,4-1 0-15,-3-3 0 0,5 2-1 16,0-6 0-16,2 0 1 16,2 0 0-16,1-3 1 15,4-2 0-15,1-3 0 16,4-2-1-16,0 0 0 16,-7 2 0-1,-13 2-1-15,1 0 1 0,38-8 2 0,-5 0 0 16,6-4 2-16,-22-3-1 15,2-3 0-15,13-1 0 16,-8-6-1-16,8-3-1 16,3-1 0-16,-1-3 2 15,0 1-1-15,0 3 5 16,-2-2 4-16,-5 0 4 16,2 0 1-16,2 1-2 15,1 1-3-15,-1-2-4 16,0 2 0-16,-1-7-1 15,-4-2 0-15,9-1 1 16,-7-5-1-16,-9 1-1 16,0-2 1-16,-10 2-2 15,1 0-1-15,-1 2-1 16,7 2-1-16,-2 1-1 16,1-1 0-16,1 6 1 0,-8 0 0 15,-1 2 2-15,-1 2-2 16,-5 5 0-1,-7 13 1 1,-1 0-1-16,25-36 0 0,2 2 0 0,2 1-1 16,-12 22 0-16,0 4 1 0,-2-1 0 15,-3 1 0-15,-1-3 1 16,0 1 0-16,-6 1 0 16,-2 3 0-16,-5 0-1 15,1 0 0-15,-1 5 0 16,-3-4 0-16,-4 0 1 15,0 0-2-15,1-3 0 16,1 3 1-16,0 1-2 16,0 1 0-16,-2 4-2 15,-3 3 0-15,5 2 0 16,-3 0 1-16,0 3 0 16,5-2 1-16,-2 3 0 15,0 0 1-15,0 0 0 16,-1 0 1-16,0-2 1 15,-2-7-1-15,-3-2 1 16,-14-28-1-16,11 25 0 16,1 0 0-16,1-2 0 15,-5 2-1-15,5 2-1 16,0 2-1-16,2 3 0 0,0 0 0 16,2 4 1-16,-2-1-1 15,-5 2 0-15,1-1 0 16,-5 1-2-16,-1-1 0 15,5-2-18-15,0 6-10 0,0-2-32 16,1 2-24-16,-2 7-65 16,-2 0-75-16,2 8 146 15</inkml:trace>
  <inkml:trace contextRef="#ctx0" brushRef="#br0" timeOffset="173223.18">25130 12757 270 0,'0'-2'180'0,"0"1"2"15,0 0-39-15,0 0-39 0,0 1-2 16,0 0 8-16,0 0-1 15,0 0-7-15,0 0-9 16,0 0-9-16,0-1-3 16,0 0-9-16,0 1-4 15,0-1-8-15,0 0-1 16,0 0-1-16,0 0-1 16,0 1-8-16,0-1-4 0,0-1-9 15,0 1-5-15,0 0-9 16,0 0-3-16,0 0-5 15,0 0-1-15,0 0-1 16,0 0 0-16,0 0-2 16,-1 0 0-16,0-1-1 15,0 1 0-15,0 0 2 16,0 1 0-16,0 0 2 16,-1 0 1-16,-3 0 2 15,0 1 0-15,0-1-4 16,2 0-1-16,-2 1-6 15,0 1-1-15,-1 1-1 16,-1 0-1-16,4-2 0 16,-2 5-2-16,2 1 1 15,1 1-1-15,-4 1 1 16,4 3-1-16,-25 26 0 16,23-27 0-16,4 1-1 0,-2-3 1 15,0 0 0-15,2-1 0 16,1 1 0-16,0-1 0 15,5 2-1-15,-1-2 0 16,3 0 0-16,0-2 1 16,3-3 0-16,-1 1 2 0,-1-4 1 15,5 0 0-15,-4-2 2 16,1-6 0-16,0 1 1 16,-1-3 0-16,-1 1-1 15,-1 1-1-15,-1 2-2 16,2-2 1-16,0-3 1 15,0 3-1-15,-2-3 3 16,-3 1 1-16,-3 0 2 16,-2-3 0-16,-3 1 0 15,1 1 0-15,-1 2-3 16,-2 1-1-16,0 2-1 16,-2 1-1-16,0 2-1 15,1 1-2-15,-3 2-2 16,-1 0-1-16,1 1-1 15,1 0 0-15,-1 0-1 16,4 1 1-16,0 1-1 16,1-2-1-16,1 1-28 0,3-2-22 15,0 0-73-15,0 0-58 16,0 0-60-16,1 0 139 16</inkml:trace>
  <inkml:trace contextRef="#ctx0" brushRef="#br0" timeOffset="178436.91">25723 13022 379 0,'0'0'184'0,"0"0"-68"16,0 0-22-16,0 0-20 15,0 0 8-15,0 0 24 0,0 0 2 16,0 0-10-16,0 0-13 15,0 0-34-15,0 0-17 16,0 0-21-16,0 0-6 16,0 0-5-16,0 0-2 15,0 0-3-15,0 0-2 16,0 0-1-16,0 0 2 0,0 0 5 16,0 0 3-16,0 0 1 15,0 0-1-15,0 0-2 16,0 0-13-16,0 0-50 15,0 0-35-15,0 0-65 16,0 0-31-16,0-2-88 16,0 2 176-16</inkml:trace>
  <inkml:trace contextRef="#ctx0" brushRef="#br0" timeOffset="183481.46">28776 11389 660 0,'39'1'398'16,"-37"-7"-86"-16,2-4-65 15,-4 1-40-15,-4-3-82 16,0 2-29-16,-13 0-43 16,-4 0-16-16,-2 7-16 15,-3 1-4-15,2 6-9 16,2 7-1-16,-2 2 2 0,-1 9-1 16,4 7 2-16,0 4-2 15,10 9-2 1,6-1 1-16,9-4 0 0,7-2 3 15,9-6 5-15,3-8 5 0,2-3 9 16,3-4 1-16,1-6 0 16,-1-3-4-16,-1 0-9 15,-7-2 6-15,-4-3-78 16,-6 3-49-16,3-7-191 16,1-3 173-16</inkml:trace>
  <inkml:trace contextRef="#ctx0" brushRef="#br0" timeOffset="183729.25">29021 11447 1124 0,'-3'-1'473'0,"2"1"-298"0,1 0-10 16,0 0-68-16,0 0-40 16,0 0-33-16,12 3-8 15,7 2-15-15,29 6-27 16,-25-11-127-16,0-4-103 16,-3 4 149-16</inkml:trace>
  <inkml:trace contextRef="#ctx0" brushRef="#br0" timeOffset="183922.06">29124 11517 418 0,'-56'66'301'0,"46"-62"67"15,2 0-111-15,10 0-47 16,5-3-34-16,9 2-55 16,5-2-14-16,2-5-31 15,1 1-14-15,-2-1-32 16,-2 4-54-16,-2 0-202 15,-1 3 157-15</inkml:trace>
  <inkml:trace contextRef="#ctx0" brushRef="#br0" timeOffset="184420.46">29592 11412 859 0,'-1'-1'435'16,"0"0"-180"-16,0 0-84 15,-14-5-27-15,-34 6-67 16,27 16-14-16,-2 7-22 16,7 7-9-16,8 9-17 15,4-3-4-15,11-1-5 16,6-1-2-16,1-9-1 0,5 2 0 16,4-7 1-1,-3-4 0-15,2-2-32 0,-2-2-47 16,0-5-227-16,0 0 200 15</inkml:trace>
  <inkml:trace contextRef="#ctx0" brushRef="#br0" timeOffset="184782.09">29776 11445 485 0,'10'3'290'0,"-12"-3"38"15,1 3-152-15,1 3-34 16,0-6-9-16,0 0-33 16,0 4-7-16,2 12-11 15,7 31-11-15,-2-24-7 16,0 2-6-16,5 1-16 15,-3 0-6-15,4-1-16 16,1-5-7-16,2 0-3 0,2-7 2 16,-6-6 8-16,3-4 9 15,-5-10 10-15,3-5 1 16,6-12-8 0,-3-5-6-16,3-4-12 0,-4-3-4 15,-3 2-15-15,-1 4-25 16,-5 4-63-16,-2 9-73 0,-2 9 101 15</inkml:trace>
  <inkml:trace contextRef="#ctx0" brushRef="#br0" timeOffset="185025.9">30144 11665 1108 0,'3'4'464'0,"-3"8"-280"15,0 6-8-15,-4 4-52 16,-1 3-43-16,1-1-51 16,1-3-12-16,3-5-11 15,3-5 2-15,0-5-53 16,2-5-52-16,-2-6-334 0,3-2 284 15</inkml:trace>
  <inkml:trace contextRef="#ctx0" brushRef="#br0" timeOffset="185175.44">30171 11529 930 0,'0'3'481'0,"3"2"-185"0,-1-1-76 16,-2-4-26-16,0 0-103 15,0 0-34-15,0 0-138 16,1 2-48-16,1 3 72 16</inkml:trace>
  <inkml:trace contextRef="#ctx0" brushRef="#br0" timeOffset="185667.31">30481 11573 772 0,'-15'-9'350'0,"8"6"-125"16,4 3-35-16,3-1 8 15,2 4-32-15,-2-3-46 16,-1 0-16-16,0 3-31 15,1 15-11-15,0 33-23 16,3-28-11-16,10 0-12 16,-4-3-1-16,11-7 4 15,1-1 1-15,1-6 4 16,1-3 1-16,1-3-1 16,-2-10-1-16,-1-4-3 15,1-2-3-15,-1-10-7 16,-1 2-13-16,-3 3-40 15,-5 0-33-15,-8 5-111 0,-3 5-83 16,-11 4 168 0</inkml:trace>
  <inkml:trace contextRef="#ctx0" brushRef="#br0" timeOffset="186179.24">31130 11503 1135 0,'-3'4'487'16,"-4"0"-282"-16,-8 4-82 15,-2 5-9-15,0 3-52 16,2 0-18-16,5 1-17 16,4-1-6-16,6-1-8 15,3 1-3-15,3-6 1 16,2-1 3-16,-1 0 4 16,-1 0 1-16,-1 0 0 15,-2-3-4-15,-1 0-6 16,0 1-2-16,0 2-4 15,3 2 1-15,-1-3-1 0,3-2 0 16,2-1 2-16,-3-3 5 16,1 3 8-16,-2-1 4 15,-2-4 12-15,2 0 2 16,-2-2 6-16,-3 0 1 16,0 1-7-16,0 0-6 15,8-14-16-15,24-29-9 16,-15 23-7-16,4-1-15 0,2 1-41 15,0-6-19-15,-6 9-56 16,0 4-51-16,-14 13 124 16</inkml:trace>
  <inkml:trace contextRef="#ctx0" brushRef="#br0" timeOffset="186576.18">31375 11726 1235 0,'1'-5'472'16,"2"14"-303"-16,-4 3-63 15,0 10 13-15,1 6-19 0,-3 8-44 16,3 2-14-16,1 4 1 16,-5-1 4-16,2-6 10 15,-2-4 5-15,-8-5-16 16,-2-7-8-16,-13-5-11 15,-1-2-15-15,-4-12-63 16,1-3-42-16,9-13-80 16,3-5-29-16,6-11-127 15,5-4 210-15</inkml:trace>
  <inkml:trace contextRef="#ctx0" brushRef="#br0" timeOffset="186716.34">31354 11657 1079 0,'26'-2'443'0,"-7"1"-286"15,-6-4-38-15,-8 2-83 0,0 1-99 16,0 5 37-16</inkml:trace>
  <inkml:trace contextRef="#ctx0" brushRef="#br0" timeOffset="187161.22">31875 11504 1114 0,'-3'-10'454'0,"2"7"-300"15,0 2-3-15,-1 0-29 16,1 1-35-16,0 13-33 15,2 15-3-15,4 39-4 16,2-31 0-16,1-3 5 16,2-3 1-16,1-11-3 0,5-2-2 15,4-11-7-15,0-5-3 16,5-7-6-16,-4-6-2 16,3-8-9-16,-2-2-4 15,-6-3-33-15,-3 2-33 16,-5 3-87-16,-5 1-60 0,-3 8-132 15,2 0 197-15</inkml:trace>
  <inkml:trace contextRef="#ctx0" brushRef="#br0" timeOffset="187535.15">32212 11541 830 0,'63'-9'367'0,"-56"9"-128"0,-1 2-58 16,-6 1-3-16,-5-1-6 15,4-2-36-15,0 0-18 16,-5 9-32-16,0 12-19 16,-28 29-36-16,30-28-9 15,4-1-15-15,4 1-2 16,9-6-1-16,4 2 0 16,1-6 4-16,2-4 2 0,-7-2 3 15,-4-2 0-15,0-4 1 16,-6 0-14-16,-6-2-98 15,-3-3-81-15,-6-3 103 16</inkml:trace>
  <inkml:trace contextRef="#ctx0" brushRef="#br0" timeOffset="188272.89">32219 11640 686 0,'10'-76'270'0,"-9"64"-142"15,-1 0 2-15,0 8 39 16,1 0-3-16,0 6-24 16,-1-2-8-16,0 0-15 15,0 0-6-15,1 6-17 16,1 5-13-16,-1 1-33 15,4 26-12-15,-6-31-20 16,1-3-6-16,0-1-2 16,1-2 0-16,-1-2 5 15,0 0-1-15,0-1 0 16,0 1-3-16,2-5-3 16,4-8-2-16,17-29 2 15,-17 26 0-15,-5 2 3 16,-3-1 3-16,-5 0 11 15,2 3 5-15,-1 4 8 16,5 4-3-16,0 10-13 16,1 7-5-16,0 11-12 0,0 6 0 15,2-1-1-15,5 5-1 16,2-3 1-16,1-5 1 16,-2 2 1-16,1-8 1 15,0-4 0-15,2 1 0 16,1-9 2-16,-3 1 0 15,-3-4 2-15,-1-3 2 16,-2-1 2-16,1-1 0 0,-4 0 3 16,0 0-1-16,0 0-3 15,0-6-2-15,1-10-8 16,6-25-12-16,-2 29-75 16,-3-5-44-16,6 2-104 15,4 2-57-15,6 5-129 16,-1 4 256-16</inkml:trace>
  <inkml:trace contextRef="#ctx0" brushRef="#br0" timeOffset="188568.39">32568 11610 1090 0,'0'0'448'0,"0"4"-228"16,1 1-114-16,-1 2 16 16,-1 5-1-16,-2 1-21 0,-11 37-31 15,7-24-17-15,0 6-28 16,6-1-8-16,1-3-7 15,3-1-4-15,2-9-16 16,-1-3-29-16,1-4-80 16,-1-5-77-16,5-6 119 15</inkml:trace>
  <inkml:trace contextRef="#ctx0" brushRef="#br0" timeOffset="188868.78">32764 11739 1247 0,'0'2'518'16,"-5"1"-319"-16,-10-1-98 15,-9 2-4-15,-5 0-56 16,2-2-19-16,2 1-3 16,3 0 1-16,10 4 1 15,2 1-3-15,10 0-4 0,2 2 4 16,5 0 16-16,3 0 5 15,5 1 9-15,3-1-3 16,3-1-9-16,-2 0-2 16,2 0-9-16,-4 1-4 15,1-3-21-15,2 0-41 0,-1-3-100 16,3-4-62-16,-3-5-222 16,4-1 267-16</inkml:trace>
  <inkml:trace contextRef="#ctx0" brushRef="#br0" timeOffset="189178.13">32992 11408 1339 0,'12'7'492'0,"19"0"-393"15,-3 3-54-15,-9 9-28 16,-4 4 7-16,-7 10 16 16,-3 3 6-16,3 1 2 15,-2-1 0-15,-5-3-10 16,-1-2-3-16,-7 0-11 0,-3 0-8 16,-1-4-6-16,-3-2-2 15,-7-3-2-15,-2-3-6 16,-3-4-53-16,2 0-39 15,3-4-116-15,3-1-69 16,7-2 172-16</inkml:trace>
  <inkml:trace contextRef="#ctx0" brushRef="#br0" timeOffset="191169.03">25554 13266 358 0,'0'-1'244'0,"-1"0"-20"0,0-1-34 15,1 1-14 1,0 0-24-16,-1 0-9 0,0 0-14 16,0 0-10-16,0 0-16 15,-1 0-11-15,-9-5-18 16,-1-8-9-16,-28-34-12 15,27 27-4-15,-1-4-8 16,2 1-6-16,-6-5-14 16,0 0-5-16,8 2-8 15,-9 3-2-15,9 9-6 16,1 5-3-16,4 5-7 16,4 5-4-16,-3 0-5 15,4 4-1-15,0-4-5 16,0 0-21-16,0 0-55 15,0 0-41-15,2 3-111 16,1 4-72-16,-2-5 209 16</inkml:trace>
  <inkml:trace contextRef="#ctx0" brushRef="#br0" timeOffset="191570.03">25407 12924 740 0,'11'-31'387'16,"-14"29"-113"-16,-1 1-32 0,-2 1-82 15,5 0-44-15,0 0-54 16,0 0-17-16,-1 0-24 16,-14 1-6-16,-26 36-7 15,25-27-2-15,6 2-1 16,-5-2 1-16,4 4-1 15,2-2 4-15,2-6 10 16,3 4 3-16,3-4 4 16,2 1 1-16,4 6 1 15,5-3 3-15,4 6 7 16,2-2 0-16,3 0-1 16,-2 3-3-16,-3-7-5 15,0 3-4-15,-4-3-8 16,-3-3-2-16,-4-2-36 15,0-2-56-15,1 1-139 16,-3-4 164-16,0 0-14 0</inkml:trace>
  <inkml:trace contextRef="#ctx0" brushRef="#br0" timeOffset="192290.56">25707 13697 897 0,'0'-1'423'0,"0"0"-134"16,0 0-67-16,0 1-44 15,0 0-25-15,0 0-62 16,4 16-20-16,4 32-33 16,-4-26-14-16,0-1-12 0,2-2-2 15,1-3-2-15,-3-4 0 16,-1-4-6-16,0 0-20 15,-3-11-81-15,0-1-73 16,0-11 101-16</inkml:trace>
  <inkml:trace contextRef="#ctx0" brushRef="#br0" timeOffset="192511.61">25658 13476 1029 0,'1'0'469'0,"1"1"-162"16,4-1-72-16,-6 0-45 16,0 0-42-16,1 0-91 15,9 0-22-15,1 0-38 16,-1 0-47-16,26 9-136 16,-26-5-16-16,-10 9 103 15</inkml:trace>
  <inkml:trace contextRef="#ctx0" brushRef="#br0" timeOffset="199493.86">25477 12446 617 0,'-1'0'319'16,"0"-1"-82"-16,-2-1-28 0,2 1-50 16,0 0-16-16,0 0-37 15,-6-2-18-15,-2 0-40 16,3 0-19-16,-2 1-27 16,6 2-3-16,-4 1-7 15,-3 3 0-15,5-1-2 16,2 15 1-16,-25 26-1 15,33-24 1-15,4-3 4 16,-1-4 2-16,6 1 4 16,3-5 3-16,-5-9 3 15,3-3 1-15,-2-9 3 16,-5 5 1-16,-1-8 2 16,-6 4-1-16,-3-1 0 15,-2-3-2-15,0 3-2 16,-2-2 0-16,-1 2-1 15,0 3-2-15,-4 2-2 16,5 3-4-16,-2 2-24 0,0 0-24 16,7 4-83-1,-6 0-59-15,6 5-132 0,7 4 191 16</inkml:trace>
  <inkml:trace contextRef="#ctx0" brushRef="#br0" timeOffset="199925.87">25695 12526 655 0,'4'-10'359'0,"-5"-1"-43"16,-3 1-82-16,-1 0-53 16,-3-1-36-16,0 2-69 15,0-1-21-15,0 9-36 16,0-2-11-16,2 4-10 15,-1 5-5-15,0 4-4 16,0 4-1-16,-1 9 4 16,1 3 2-16,3-1 2 15,4-1 1-15,4-7 1 16,1-7 1-16,4-7 3 16,0-3 3-16,2-5 1 15,1-5 1-15,0-6 1 16,-1-4-2-16,-2-5-1 15,2 1 0-15,0-3-2 0,0 1 1 16,-2 0 0-16,0 0 1 16,-7 5 3-16,-2 2 3 15,0 9 5-15,-3 5-4 16,-2 11-2-16,0 8-5 16,-3 10-3-16,2 5 2 0,1 1 2 15,2 1 0-15,3-6-2 16,3-2-1-16,3-5 2 15,4 0-20-15,-1-2-79 16,2-3-73-16,4 6 95 16</inkml:trace>
  <inkml:trace contextRef="#ctx0" brushRef="#br0" timeOffset="200382.87">25954 12503 1041 0,'-8'-8'470'0,"-1"-1"-241"16,-2 3-31-16,-2 3-93 15,2 2-40-15,-1 5-44 16,-2 1-16-16,0 9-16 0,3 3-4 16,6 5 0-16,5 2 3 15,5-1 5-15,1-4 4 16,2-7 3-16,2-1 1 15,1-7 4-15,1-4 0 16,3-7-13-16,-1-5-14 16,4-11-18-16,0-2-4 15,-8-5 12-15,7 0 13 16,-8-3 19-16,-4-1 2 0,-1 0 5 16,-4 2 3-16,-1 14 23 15,-3 3 3-15,-3 15 1 16,0 4 0-16,-3 12-11 15,-2 4 2-15,4 10 13 16,-2 4 3-16,6 5-3 16,0 0-7-16,3-3-15 15,6 0-7-15,5-9-8 16,6-5-15-16,1-8-66 16,1-2-48-16,6-3-193 15,-2 0 199-15</inkml:trace>
  <inkml:trace contextRef="#ctx0" brushRef="#br0" timeOffset="206912.63">21219 8814 62 0,'-1'0'12'0,"0"0"-23"16,0 0-1-16,1 0 5 16,0 0 7-16,0 0 21 15,0 0 23-15,0 0 39 16,0-1 16-16,0 1 7 0,0 0-10 15,0-1-19-15,0 0-8 16,0-1-17-16,0 1-9 16,0 0-24-16,0 0-8 15,0 0-11-15,0 1 0 16,0 0 3-16,0-1 0 16,0 0 1-16,0 1-1 0,0 0-1 15,0 0-2-15,0 0 2 16,0 0 1-16,0 0 12 15,0 0 8-15,0 0 17 16,-1 0 11-16,0 0 16 16,0 0 6-16,0 0 5 15,0 0 1-15,1 0-7 16,0 0-5-16,0 0-9 16,0 0-7-16,0-1-16 15,-1 0-7-15,-1 0-11 16,1 0-5-16,0-1-4 15,0 1-1-15,1 0-2 16,0 1 2-16,0 0 6 16,0 0 3-16,0 0 4 15,0-1 0-15,0 0-5 16,0 0-5-16,0 0-6 16,0 1-4-16,0 0-1 0,0 0-1 15,0 0 0 1,0 0 2-16,0 0 0 0,0 0-5 15,0 0-123-15,3 1 94 16</inkml:trace>
  <inkml:trace contextRef="#ctx0" brushRef="#br0" timeOffset="210106.23">27556 13581 750 0,'7'-44'423'16,"-5"31"-82"-16,-5 0-140 15,-2 2-34-15,-6 1-68 16,-1-1-25-16,-6 5-20 15,-2 0-5-15,-1 0-7 16,1 6-7-16,6 4-21 16,-2-1-5-16,10 16-13 15,-3-5-3-15,5 8-3 16,4 4 0-16,3-3 5 16,9 5 2-16,7-5 3 15,1 0 0-15,1-6 3 16,1-2 2-16,-4-4 2 0,-5-2 1 15,-6-3 4 1,-7-3 3-16,-6-1 2 0,-4-2 0 16,-4 0-4-16,-3-2-3 15,4-1-8-15,3-3-2 16,-1 1-9-16,6-1-4 16,0 2-6-16,1 1-4 15,4 3-7-15,1 0 0 16,-1 0 7-16,0 0 6 0,0 0 13 15,14 3 2 1,13 0 2-16,33-5 2 0,-28-11 2 16,1-4 0-16,-4-2 1 15,0-2 1-15,-8 1 4 16,-2 4 1-16,-11-2 6 16,-5 5 5-16,-6 2 7 15,-6 2 1-15,-1 10-6 16,0 2-6-16,3 11-11 15,1 3-4-15,3 7 0 16,2 2 0-16,4-3-1 16,4 0 0-16,2-8 0 15,7 0 0-15,1-9-2 16,2-5-27-16,4-7-98 16,-3-6-107-16,5-8 138 15</inkml:trace>
  <inkml:trace contextRef="#ctx0" brushRef="#br0" timeOffset="210303.47">27969 13370 845 0,'-12'25'451'0,"6"6"-145"16,0 9-105-16,-3-2-33 16,9 5-81-16,-4-4-26 15,6-2-32-15,12-1-11 0,1-10-10 16,2-3-3-16,8-10-21 15,-4-2-29-15,0-7-118 16,4-5-116-16,-5-7 173 16</inkml:trace>
  <inkml:trace contextRef="#ctx0" brushRef="#br0" timeOffset="210481.3">27998 13523 662 0,'-36'-23'371'0,"15"11"-57"16,10 4-33-16,4 4-72 15,7 4-43-15,2 5-61 16,3 3-23-16,8 2-28 16,7-1-10-16,8 1-19 15,1-6-8-15,2 0-49 0,-1 1-40 16,0-5-190-16,1 2 168 16</inkml:trace>
  <inkml:trace contextRef="#ctx0" brushRef="#br0" timeOffset="211169.1">28794 13487 773 0,'0'-10'360'16,"-2"2"-129"-16,2 4-45 15,1 9-39-15,1 4-30 0,6 14-50 16,-1 7-5-16,7 3-13 15,0 2-6-15,0-7-10 16,1-4-5-16,0-10-6 16,-6-2-1-16,2-8 6 15,2-4 4-15,-5-8 7 16,14-8 1-16,1-7-10 16,-7-4-4-16,5-1-10 15,-9 2-4-15,-2-1-6 16,1 7-5-16,-7 6-53 15,2 3-37-15,-3 13-128 16,-3-2-109-16,1 19 210 16</inkml:trace>
  <inkml:trace contextRef="#ctx0" brushRef="#br0" timeOffset="211364.79">29176 13665 751 0,'4'6'381'16,"-2"5"-97"-16,-2 2-54 16,-2 6-63-16,-1 1-55 15,1 3-78-15,0-1-15 16,3-5-9-16,1-5-6 16,2-9-106-16,0-4-90 0,0-9 117 15</inkml:trace>
  <inkml:trace contextRef="#ctx0" brushRef="#br0" timeOffset="211515.3">29166 13577 892 0,'-4'-1'426'16,"2"1"-177"-16,2 1-105 16,0-1-22-16,0 0-48 15,0 0-17-15,10 4-72 16,4 1-79-16,31 17 58 15</inkml:trace>
  <inkml:trace contextRef="#ctx0" brushRef="#br0" timeOffset="211767.25">29519 13582 1068 0,'-44'-36'439'16,"40"35"-246"-16,-2 1-68 15,6-3-25-15,0 3-15 0,0 0-40 16,1 0-10-16,21 0-16 16,26-4-24-16,-26 4-72 15,-1-1-59-15,-5 5-188 16,-2 1 199-16</inkml:trace>
  <inkml:trace contextRef="#ctx0" brushRef="#br0" timeOffset="211941.52">29449 13658 858 0,'-2'1'397'0,"6"0"-173"16,6 0-24-16,8-1-55 15,6 0-31-15,6-1-52 16,-2 1-16-16,2 0-61 0,-6 0-58 16,-3 1-338-1,-4 0 279-15</inkml:trace>
  <inkml:trace contextRef="#ctx0" brushRef="#br0" timeOffset="212445.44">29893 13467 1002 0,'0'-2'423'16,"-2"-2"-250"-16,5 4-20 16,-3-2-56-16,0 2-28 15,3 0-31-15,10 3-4 0,14 2-7 16,28 6-6-16,-18-8-10 15,1 0-1-15,-5-3-43 16,-3-2-27-16,-6 2-105 16,-6-6-121-16,-6 4 187 15</inkml:trace>
  <inkml:trace contextRef="#ctx0" brushRef="#br0" timeOffset="212709.33">30121 13465 622 0,'-60'8'331'0,"49"1"-51"16,4 4-38-16,3 2-44 16,2 8-34-16,1 6-66 15,-2 2-20-15,3 4-24 16,0-2-9-16,0-1-15 16,1-3-7-16,3-2-10 0,0-6-3 15,2-3-4 1,-1-3 0-16,2-5-22 0,-2 0-20 15,-2-7-39-15,1-2-20 16,-3-4-42-16,-1 2-24 16,0 0-106-16,-1 0 163 15</inkml:trace>
  <inkml:trace contextRef="#ctx0" brushRef="#br0" timeOffset="213928.17">29578 12944 520 0,'-32'49'316'15,"30"-42"-58"-15,1-2-59 16,0-1-13-16,2 1-58 16,3-2-25-16,4-1-31 15,3-1-9-15,9-4-17 16,4-6-8-16,12-5-11 16,6-9-5-16,14-14-5 15,2-5-1-15,3-12-1 0,1-2 0 16,-2-4 2-16,2-5 0 15,-7 1 2-15,-3 0 1 16,-9 0-3-16,-4 2-3 16,-8 7-3-16,-10 7-1 15,-10 17 0-15,-9 11 1 0,-6 11-6 16,-5 5-3-16,-3 9-7 16,-1 0-2-16,1 5-1 15,4 2 2-15,0-1 2 16,3 2-18-16,1 2-43 15,-1-3-35-15,-1-3-119 16,1 0-94-16,-4-1 198 16</inkml:trace>
  <inkml:trace contextRef="#ctx0" brushRef="#br0" timeOffset="214336.16">29926 12380 622 0,'-13'1'317'15,"9"0"-128"-15,-2-1-32 0,3 0-6 16,3-1-59-16,0 0-22 16,0 0-26-16,0 0-9 15,17-10-6-15,36-38-2 16,-20 23-7-16,5 0-2 15,-2 2-6-15,-1 1-1 16,-3 4 6-16,-4 3 3 0,-3 5 10 16,-2 4 2-1,-10 3-4-15,-2 2-6 0,-5 6-7 16,-4 3-1-16,2 7 2 16,0 5 3-16,3 5-1 15,1 2 1-15,4 0-2 16,5 3-2-16,-2-5-3 15,2-1-2-15,-3-3-3 16,2-2-1-16,-5-3 1 16,0-1-13-16,-1-1-57 15,-8-2-54-15,-3-8-167 16,2 1 177-16</inkml:trace>
  <inkml:trace contextRef="#ctx0" brushRef="#br0" timeOffset="-187056.62">28745 14072 186 0,'0'-2'129'0,"0"1"12"16,0 0-23-16,0 0-36 15,0 0-14-15,0 0-21 16,0 0-8-16,0 0-8 15,0 1-2-15,0 0-1 16,0 0-1-16,0 0-1 16,-1 0 0-16,-1 0-3 15,2 0 0-15,0 0-2 16,0 0-3-16,0 0-2 16,0 0-2-16,0 0-3 15,0 0 0-15,0 0 2 16,0 0 1-16,0 0 4 15,0 0 0-15,0 0-1 16,0 0-1-16,0 0-3 16,0 0 3-16,0 0 2 15,0 0 2-15,0 0 1 16,6 1-4-16,4-1-5 16,-3 0-4-16,7 0-5 15,25-1-1-15,-24 1-2 0,6 0 0 16,3 0 0-16,7 0 1 15,6-2 5-15,7-2 4 16,10 0 8-16,5 0 10 16,10-5 2-16,1 2-2 15,3 0-6-15,2-1-9 16,-1 1-6-16,-2 1-1 0,1 0-2 16,1 4 0-16,-3 1 0 15,-3 0 0-15,-12 1 1 16,0-2 2-16,-4 2 1 15,0 0 1-15,1-4 2 16,-8 2-1-16,-4-5 1 16,-3 7 0-16,-7-2-3 15,-8-1-1-15,-12 2-5 16,-4-3-1-16,-8 4-1 16,-1 1 0-16,-4 1 1 15,4-2 1-15,1 0-8 16,0 0-25-16,-11 2-87 15,-9 1-85-15,-31 3 122 16</inkml:trace>
  <inkml:trace contextRef="#ctx0" brushRef="#br0" timeOffset="-186445.77">28827 14204 433 0,'0'-2'231'15,"3"-3"-65"-15,-3 3-67 16,-1 1-15-16,0 0-46 16,0 1-19-16,0 0-15 15,0 0 0-15,0 0-4 16,-1 0 1-16,1 0 2 15,0 0 2-15,1 0 4 16,0 0 0-16,9 0-1 0,9 1 0 16,35 1 10-16,-22-6 6 15,16-3 11-15,11 1 4 16,12-2 0-16,9 1-3 16,5-3 0-16,7-1 2 15,5-1 4-15,-3-3-1 0,6 4-5 16,-3 2-5-16,-19 2-7 15,-5 2 1-15,-12 5-3 16,-15-2-2-16,-5 6-5 16,-10 2-6-16,-16 0-4 15,-7-1-1-15,-7 1 0 16,-2-2 2-16,-6-2-2 16,-1-1-9-16,-2-1-26 15,0-1-16-15,2-1-43 16,-1-1-21-16,1 1-101 15,2-1 134-15</inkml:trace>
  <inkml:trace contextRef="#ctx0" brushRef="#br0" timeOffset="-181926.58">13876 12347 419 0,'-46'14'259'0,"29"-13"32"15,5 1-61-15,5 0-30 16,-1-1-17-16,8 1-65 16,2 2-23-16,16 0-35 15,7-1-8-15,12 0-2 16,3-2-2-16,-1-3-10 16,3-2-3-16,-5-6-10 15,1-2-5-15,-2 0-6 16,-5 2-2-16,-10 1 0 0,-5 3 0 15,-9 2-22-15,-3 2-31 16,-7 0-143-16,-3 2 121 16</inkml:trace>
  <inkml:trace contextRef="#ctx0" brushRef="#br0" timeOffset="-181616.65">13961 12115 887 0,'2'-4'387'0,"12"4"-158"16,5 2-44-16,1 5-26 15,5 0-23-15,-2 3-57 16,1 4-16-16,0 3-18 16,-4 0-6-16,1 3-11 15,-3 1-4-15,-6 4-5 16,-3 1 0-16,-8 2-2 15,0 1-1-15,-4-4-3 16,-2 1 0-16,-4-7 0 16,-2-3-1-16,-3-1 0 15,-2-4-2-15,-1 1-3 16,-1 1 0-16,1-2-15 16,1-1-22-16,7-4-68 0,3 0-56 15,6-4-200-15,7 4 225 16</inkml:trace>
  <inkml:trace contextRef="#ctx0" brushRef="#br0" timeOffset="-179900.48">15261 12419 347 0,'34'29'297'16,"-30"-29"20"-16,1 0-26 15,-1-1-25-15,-2-6-64 16,-1-3-29-16,-1-6-41 15,-3-4-22-15,-1-1-36 16,-2 1-15-16,-4 2-28 16,-2 4-7-16,-4 4-12 15,-2 4-7-15,0 6-11 16,-3 6-7-16,-1 11-4 16,1 8 0-16,5 6 5 15,4 3 3-15,7-1 4 16,4-2 2-16,6-5 3 15,1-4 2-15,4-5 2 16,1-5 0-16,4-6 0 16,3-1 1-16,5-10 1 0,2-2-1 15,0-4 2-15,-2-6 0 16,-2-1 1-16,-6 3 1 16,-4 0-2-16,0 7-1 15,-10 4-3-15,3 0 2 16,-1 8 3-16,-3 0 3 15,0 7 3-15,0 9-2 0,-2 1-3 16,1-1-2-16,3 3-7 16,5-8-26-16,7-6-96 15,0 1-90-15,5-9 124 16</inkml:trace>
  <inkml:trace contextRef="#ctx0" brushRef="#br0" timeOffset="-179516.3">15678 12327 860 0,'1'-3'425'0,"-3"0"-110"16,-5 2-58-16,6 1-92 16,0 0-38-16,-13 5-86 15,-5 4-15-15,-28 21-10 16,31-17-3-16,7 0-4 15,2-1-2-15,10-1-4 0,2 0-1 16,2 1 0-16,3 1 0 16,3 2 1-16,0-1 1 15,3 0 2-15,0-1 1 16,-2-3 8-16,-3 2 5 16,-5-3 10-16,-1 2 2 15,-6-1 4-15,-3-1-3 0,-6 0-5 16,0-2-5-16,-4-3-8 15,2-2-6-15,4-3-33 16,1-1-33-16,6-2-81 16,1-1-63-16,10 2-184 15,1-3 241-15</inkml:trace>
  <inkml:trace contextRef="#ctx0" brushRef="#br0" timeOffset="-179000.19">15883 12619 857 0,'7'5'385'16,"0"-3"-131"-16,-2 0-35 15,6-6-36-15,-2-7-24 16,-4 6-73-16,0 0-21 16,18-25-24-16,0-8-6 0,1-1-8 15,-12 12 0-15,-10 1 2 16,-7 5-1-16,-12 2-6 15,2 2-6-15,-2 8-15 16,1 4-4-16,6 6-7 16,-2 5-1-16,4 9 4 15,2 4 2-15,6 8 5 16,-1 3 1-16,3 7 2 16,8 1 2-16,2 4 2 15,3 3 2-15,4-1 8 16,5-3 2-16,-2-5 6 15,0-2 4-15,-3-5 1 16,-12-3 3-16,-8-5 6 16,-3-3 2-16,-16-6 1 15,-3-1-5-15,-2-6-14 0,-2-5-7 16,7-6-34-16,1-5-34 16,3-4-93-16,4-3-69 15,13 0 130-15</inkml:trace>
  <inkml:trace contextRef="#ctx0" brushRef="#br0" timeOffset="-177921.19">17089 12381 496 0,'-1'0'374'0,"0"0"30"0,0-1-141 16,-7-1-33-16,-9-4-76 16,-28-9-37-16,23 13-44 15,1 1-13-15,7 1-30 16,-1 1-10-16,8 4-14 15,2 3-3-15,5 5-4 16,0 6-3-16,2 5 2 16,4-1 0-16,5 2 2 15,7 1 2-15,3-4 6 16,0 0 4-16,0-3 6 16,-5-6 4-16,-7-1 4 15,-4-2 5-15,-10-3 12 16,-4-1 1-16,-7-1-1 15,2-5-6-15,-1-1-16 16,-4 1-7-16,7-5-21 0,7 1-33 31,1 2-94-31,2 1-81 0,1 0 128 16</inkml:trace>
  <inkml:trace contextRef="#ctx0" brushRef="#br0" timeOffset="-177498.52">17324 12495 885 0,'13'-12'413'0,"-9"-3"-141"15,-2-2-49-15,-2 4-44 16,-7-2-38-16,-3 6-62 16,-3 2-19-16,-6 3-26 15,-1 5-9-15,1 9-25 16,-2 2-6-16,6 7-1 15,0 1 2-15,7 8 7 16,2-1 5-16,4-4 0 16,1-3 1-16,2-8-1 15,2-1-2-15,6-8 1 16,3-4-1-16,8-8 1 16,2-3-1-16,6-6-2 15,1 0 1-15,-5 2-1 16,-2-1 1-16,-14 12-3 15,-3 1-1-15,-1 9 7 0,-5 6 4 16,1 5 13-16,-2 4 7 16,0 1 1-16,2-3-4 15,3-1-12-15,5-4-8 16,-1-5-44-16,7-3-52 16,1-4-159-16,0-4 155 15</inkml:trace>
  <inkml:trace contextRef="#ctx0" brushRef="#br0" timeOffset="-177296.89">17609 12254 888 0,'0'-5'468'0,"-1"15"-73"16,-4 9-107-16,-4 17-94 16,-4 7-30-16,0 12-78 15,3 1-30-15,8-8-37 16,4-2-8-16,9-17-9 15,2-2-3-15,2-11-26 16,1-6-30-16,-3-4-74 16,-3-5-55-16,-4-5-232 15,-2-1 270-15</inkml:trace>
  <inkml:trace contextRef="#ctx0" brushRef="#br0" timeOffset="-176978.45">17505 12409 989 0,'-11'-2'463'15,"13"2"-181"-15,-1 2-55 16,3 2-68-16,-4-4-42 16,0 0-57-16,11 2-22 15,13 2-23-15,29 2-6 0,-23-4-26 16,-1-2-26-16,0 1-31 16,-1 2-10-16,-6 0 11 15,-3 2 20-15,-8 3 31 16,-2 2 11-16,-6 1 10 15,-2 4 13-15,-1 3 32 16,-1 2 17-16,0 2 27 16,-1-1-2-16,0-1-22 15,0-3-16-15,2-3-30 16,2-5-11-16,2-9-37 16,1-3-39-16,-3-7-161 15,2-2 149-15</inkml:trace>
  <inkml:trace contextRef="#ctx0" brushRef="#br0" timeOffset="-176565.29">17744 12302 708 0,'4'12'317'0,"4"4"-163"16,4 2-87-16,5 1-38 15,11-7-112-15,7-2-15 16,7-8-48-16,-1-2 0 15,-1-2 65-15,-3-2 9 16,-10 1 88-16,-5 0 70 16,-11 2 105-16,-8-1 48 0,-7-1 33 15,-4 1-18-15,-5 0-55 16,2 1-33-16,-2 2-61 16,0 1-23-16,2 5-45 15,-6 1-18-15,5 5-17 16,10 2-2-16,-3 5 1 15,8 0-1-15,9 8 2 16,-7-3 2-16,11-3 15 16,-3-2 12-16,-3-7 16 15,7 1 4-15,-12-3-7 16,0-1-7-16,-3 0-5 16,-7-5-2-16,0-1-4 15,-9 0-1-15,-3-6-13 16,4-3-23-16,2-1-70 15,8-1-44-15,-1-2-129 16,-3 2-77-16,5 3 212 16</inkml:trace>
  <inkml:trace contextRef="#ctx0" brushRef="#br0" timeOffset="-176250.38">18375 12289 761 0,'22'-32'388'0,"-9"7"-108"16,-13 3-13-16,-6 8-33 16,-1 4-33-16,-10 8-58 15,-1 2-26-15,-4 7-53 16,-1 5-17-16,2 7-18 16,5 8-9-16,6 4-11 15,3 7-4-15,3 3-2 16,4 3 0-16,2 3-1 15,3-5 1-15,3-4-1 16,-1-7 0-16,-3-6 1 16,-3 2-1-16,-5-6-15 15,-4 0-31-15,-5-7-88 16,-1-9-63-16,-3-5-132 16,2-6-98-16,4-8 273 15</inkml:trace>
  <inkml:trace contextRef="#ctx0" brushRef="#br0" timeOffset="-175739.26">18165 12448 770 0,'11'-5'411'0,"3"1"-123"15,3 3-85-15,2 1-21 16,6-2-57-16,2 1-23 16,1-2-26-16,0 2-12 0,-4-1-26 15,-4 2-10-15,-2 3-16 16,-3 2-4-16,-4 5-4 15,-6 2-1-15,0 0 4 16,-5 0 1-16,-1 1 1 16,5 2 0-16,-1-2-1 15,-2 1-1-15,2-3-2 16,-1-4 0-16,-2-2-2 16,5-2-1-16,0-8 3 15,1-1 0-15,6-3-1 16,0-2-1-16,4-4-4 15,-5 0 0-15,1-2 0 16,-3 5 1-16,-2 3 1 16,-2 5-1-16,0 4-3 15,-3 3 0-15,-2 8 1 16,0 7 2-16,-2 5 3 16,0 7 1-16,2 4 2 0,2 5 1 15,2 2 1 1,1-1 1-16,-2 1 13 0,-3-4 7 15,-6-3 11-15,-1-1 5 16,-5-1 5-16,-6-6 3 16,-1-3 8-16,2-4 0 0,-3-13-11 15,6-1-9-15,2-10-18 16,-2-5-9-16,0-5-58 16,4-4-47-16,1-1-133 15,2-4 499-15,15 0-250 16</inkml:trace>
  <inkml:trace contextRef="#ctx0" brushRef="#br0" timeOffset="-174245.51">19561 12332 595 0,'-4'-9'374'0,"2"1"4"16,1 5-140-16,0 2-21 0,0 0-66 15,0 0-44-15,0 1-61 16,-9 28-13-16,-27 52-11 16,30-33-5-16,1-5-11 15,8-3-2-15,7-10-3 16,5-8-1-16,6-9-22 16,1-9-29-16,-1-5-107 15,-3-5-118-15,-1-4 172 16</inkml:trace>
  <inkml:trace contextRef="#ctx0" brushRef="#br0" timeOffset="-174039.43">19452 12386 830 0,'-1'0'406'16,"-1"2"-135"-16,2 1-98 15,0-3-18-15,0 0-50 16,9 4-37-16,14 6-35 15,30 5-7-15,-21-18-65 0,2-2-52 16,3-10-244-16,0 1 212 16</inkml:trace>
  <inkml:trace contextRef="#ctx0" brushRef="#br0" timeOffset="-173577.23">19790 12221 922 0,'3'6'419'0,"-3"9"-175"15,-1 5-46-15,-2 14-46 16,-3 3-37-16,-1 7-54 16,1-1-14-16,1-3-16 15,5-5-10-15,3-11-12 16,1-3-3-16,1-11-7 16,-1-3-15-16,-2-5-11 15,-1-4-7-15,-2-5-5 16,1-4 9-16,0-4 10 15,1 0 5-15,1 3 8 16,2 8-2-16,4 6 12 16,0 8 9-16,4 3 19 15,-1 0 12-15,6 7 0 16,5-5-1-16,3-2-6 16,5-3-6-16,5-10-10 15,-1-1-5-15,9-10-7 16,0-2 1-16,-6-2 2 0,-8-4 2 15,-15 6 12-15,-8-3 3 16,-13-1 1-16,-5 4 3 16,-7 2 7-16,-2 6 3 15,1 5 7-15,4 6-1 16,4 7-17-16,2 4-6 0,8 3-13 16,0-1-5-16,10 2-6 15,7-4-3-15,10-1-48 16,4-1-44-16,9-6-119 15,5-1 57-15,17 7 76 16</inkml:trace>
  <inkml:trace contextRef="#ctx0" brushRef="#br0" timeOffset="-173128.33">21086 12492 954 0,'9'-5'424'0,"-2"0"-201"15,0-8-40-15,-6-2-36 16,-1 4-32-16,-6-3-31 16,-2 4-8-16,-9 0-16 15,1 2-12-15,-2 4-28 16,-1 6-12-16,0 6-12 15,0 8-3-15,5 7-4 16,6 5 3-16,10 6 2 16,0 0 0-16,6-6 1 15,1-2 0-15,3-9-1 16,10-2-28-16,7-7-99 16,6-7-90-16,8-5 129 15</inkml:trace>
  <inkml:trace contextRef="#ctx0" brushRef="#br0" timeOffset="-172929.43">21398 12263 784 0,'-9'0'402'16,"-4"16"-43"-16,-2 7-134 16,0 13-66-16,-1 9-29 15,6 4-82-15,0 3-22 16,10-3-16-16,6-8-4 15,6-8-4-15,3-7-2 0,6-11-45 16,-6-1-40-16,-3-9-186 16,7-4 172-16</inkml:trace>
  <inkml:trace contextRef="#ctx0" brushRef="#br0" timeOffset="-172530.47">21598 12520 720 0,'0'1'347'0,"5"-7"-79"16,-2-2-60-16,-3-3-51 16,-1-1-18-16,-5-1-57 15,0 1-8-15,-9 6-15 16,-2 1-10-16,-2 9-26 16,-5 9-7-16,1 9-3 15,5 5 3-15,-3 4 7 16,10 0-1-16,5-8-3 15,-5-3-4-15,14-8-4 0,-3-2 0 16,8-8-1-16,6 1 1 16,1-7-1-16,2-5-1 15,-3-4-1-15,4 0-1 16,1-2-1-16,-3 2 0 16,0 8-2-16,-6-2 6 0,-7 9 10 15,0 6 2-15,-3 1 4 16,0 7-4-16,3-2-13 15,2 0-4-15,2-2-15 16,4-8-19-16,1-4-57 16,3-2-50-16,0-8-176 15,1-1-218-15,4-5 340 16</inkml:trace>
  <inkml:trace contextRef="#ctx0" brushRef="#br0" timeOffset="-172212.58">21766 12474 896 0,'-2'1'469'15,"-1"6"-119"-15,-3 7-138 16,-3 1-42-16,2 9-49 16,1-1-26-16,6-2-38 15,3-3-13-15,4-4-13 16,5-3-6-16,0-6-8 16,2 4-5-16,6-8-6 15,-4-2-1-15,1-3-1 0,1-6-5 16,-9-3-11-16,6 2-4 15,-3-1-2-15,-7-1 4 16,2 5 10 0,-3-1 3-16,-5 2 1 0,3 1-1 0,0 6 8 15,-2 3 6-15,0-3 10 16,0 0 3 0,0 0-6-16,1 10-6 15,2 13-12-15,9 0-2 16,2 0-38-16,10-11-40 0,4-16-109 15,4-2-83-15,-5 0 164 16</inkml:trace>
  <inkml:trace contextRef="#ctx0" brushRef="#br0" timeOffset="-171610.37">22175 12493 962 0,'-4'-8'493'16,"-2"-3"-165"-16,-1 3-115 15,0 0-34-15,-1 4-74 16,1 7-33-16,-2 5-32 16,-2 4-10-16,2 10-11 15,-2-1-3-15,5 0-3 0,3 0 0 16,3-9 1-16,0 1 1 16,1-2 1-16,2-2-1 15,1 5-6-15,3 0-3 16,-1 2-1-16,0 2 0 15,-1-3-2-15,0-4 2 0,-2-4 3 16,-3-4 3-16,-5-4 4 16,-3 0 1-16,-3-3-2 15,2 0-3-15,2 0-6 16,0-2-4-16,6 2-7 16,2 0-4-16,4-2-3 15,4 4 1-15,2 2 5 16,3 0 1-16,7 4 3 15,3-4 1-15,5-2 0 16,5-2 0-16,8-8 0 16,-3 1 1-16,-2-2 4 15,-8 0 3-15,-14 0 10 16,-10-2 3-16,-9-1 1 16,-7 1-1-16,-1 3 9 15,0 4 1-15,-4 3-1 16,7 5-2-16,-9 10-18 15,7 7-5-15,6 6-3 16,-1 3 0-16,13-1 0 0,6-2 1 16,8 0 1-16,2-4 1 15,-4-2-1-15,0-3 0 16,-3-4-2-16,-1-4-32 0,0-4-92 16,-3-2-56-16,-1-2 97 15</inkml:trace>
  <inkml:trace contextRef="#ctx0" brushRef="#br0" timeOffset="-170764.92">16044 13311 681 0,'-18'-3'358'15,"20"4"-29"-15,1 12-118 16,0 16-77-16,7 9-4 16,-6 12-49-16,4 2-16 0,-1-2-14 15,1-2-8-15,1-9-18 16,1-6-7-16,-4-12-9 16,2-7 0-16,-4-10 5 15,-4-1 5-15,-1-6 4 16,0 2-2-16,0 0-6 15,0-1-5-15,-5-19-10 16,-4-30-2-16,13 24-5 16,3 4-4-16,8 4-2 15,3 3-2-15,4 5 1 16,3 5 2-16,0 10 10 16,-2 8 8-16,-3 10 13 15,-5 3 6-15,-8 2 4 16,0-5-3-16,-8-5-3 15,-3-4-2-15,-6-5 2 16,-4-2 0-16,-5-1 0 0,-2-1-4 16,2-2-8-16,2 0-6 15,6-2-27-15,2 0-33 16,8-2-103-16,5 0-87 16,10 0 149-16</inkml:trace>
  <inkml:trace contextRef="#ctx0" brushRef="#br0" timeOffset="-170395.82">16525 13604 621 0,'-6'-16'401'0,"6"6"38"16,-6-4-127-16,1-1-102 16,-1 0-32-16,-1-1-68 15,-1 5-22-15,-3 0-34 16,-2 3-12-16,3 8-23 15,-1 4-10-15,1 9-9 16,-1 5-3-16,2 4 0 16,4 2 0-16,5 0 0 15,8 0 0-15,2-6 2 16,0-4 1-16,1-6 0 16,-3-4 0-16,4-5 3 15,0-6 2-15,0-3 3 16,-3-1 2-16,-2 1-1 0,-3 2-1 15,1 6-5-15,0 1-3 16,-2 4 0-16,-1 3-1 16,1 6 1-16,-3 2 1 15,2-2-24-15,3-1-44 16,10-5-87-16,3-4-63 16,11-4 125-16</inkml:trace>
  <inkml:trace contextRef="#ctx0" brushRef="#br0" timeOffset="-169875.12">16820 13453 1276 0,'-16'-10'555'0,"-5"8"-298"16,3 4-58-16,0 7-80 16,3 5-42-16,7 4-45 15,3 0-10-15,5 2-12 16,5-1-1-16,6 2-4 15,1 1 1-15,3 1-1 16,1-1 0-16,0-4 1 16,-3-2 1-16,-4-5 5 15,-4-2 2-15,-8-5 4 16,-4 1-1-16,-4-3-3 0,3-1-5 16,2 0-6-16,3-1-3 15,3 0-11-15,0 0-2 16,0 0-4-16,0 0-1 15,0 0 5-15,18 1 1 16,36-1 5-16,-29-8 1 16,2-4 6-16,-3-3 0 15,-7-4 2-15,-3-1 5 16,-9 1 4-16,2 0 2 0,-9 4 1 16,-3 1-1-16,1 7-5 15,-3 5-3 1,0 0-5-16,-2 6 0 0,4 11 0 15,-4 1 0-15,6 9 4 16,0 0 1-16,3-3 0 16,4-1 0-16,0-6-3 15,6-3-2-15,-1-4-1 16,7-2-30-16,13-3-112 16,5-3-66-16,16-1 114 15</inkml:trace>
  <inkml:trace contextRef="#ctx0" brushRef="#br0" timeOffset="-169306.88">17271 13660 768 0,'0'-1'410'0,"0"-3"-48"15,-1-15-60-15,-17-28-67 16,3 28-31-16,-3 6-92 15,1 7-34-15,2 5-48 16,-1 5-12-16,3 8-16 16,0 1-4-16,3 13-3 15,5 4 0-15,5 0 2 16,2-1 1-16,7-6 2 16,2-5 0-16,3-7-1 15,0-4 1-15,3-9 2 16,0-8 3-16,1-11 3 15,-1-6-3-15,-3-12-6 16,0-1-3-16,-5-4-1 0,0 0 2 16,-1 2 3-16,-3 1 2 15,-2 7-1-15,-3 9 1 16,-3 17-2-16,-2 8-2 16,-1 20 2-16,-1 6 3 15,1 15 8-15,0 5 3 0,6 1-1 16,5 2-5-16,12-7-5 15,6-6-4-15,8-11-39 16,10-6-56-16,15-12-536 16,9-6 443-16</inkml:trace>
  <inkml:trace contextRef="#ctx0" brushRef="#br0" timeOffset="-168564.3">18241 13589 1335 0,'-1'-1'510'15,"-3"-2"-355"-15,-6 4-36 16,2 4-17-16,5 16-31 16,-21 31-42-16,33-29-7 15,7-5-4-15,5-5-2 0,6-5-5 16,5-3-2-16,1-6-3 16,-3-3 0-16,-4-5 5 15,-10-3 2-15,-10-2-3 16,-5-5-6-16,-7-2-13 15,-8-2-8-15,-1 1-2 16,-4 4 2-16,-6 3 8 16,4 6 3-16,-1 0-1 15,3 5-4-15,11 4-10 16,1 2-4-16,7 4 3 16,5 0 5-16,8 2 13 15,4-1 4-15,8 1 4 16,7-1 0-16,-2-5 3 15,-1 2 3-15,-2-3 5 16,-3-1 7-16,-1 3 1 16,0 1 0-16,1 5-5 15,-6 1-7-15,-5 2-5 16,-1 0-1-16,-9-1 0 16,-3 1 3-16,-3-2 1 0,-3-3 1 15,-2-2 1-15,2-3 0 16,1-3-4-16,4-1-2 0,2-8-10 15,3-2-3-15,3-4-3 16,0-1 1-16,0 5 5 16,1 2 1-16,-2 9 4 15,-1 1 6-15,2 0 18 16,-3 6 9-16,2 4 14 16,-2 2 1-16,-1 6-5 15,0 0-6-15,3-1-15 16,1 0-9-16,5-5-69 15,1-2-55-15,10-7-104 16,-1-4 120 0</inkml:trace>
  <inkml:trace contextRef="#ctx0" brushRef="#br0" timeOffset="-167215.4">19686 13576 762 0,'0'-35'367'0,"-3"29"-131"16,-2 2-20-16,-3 3-41 15,-2 2-33-15,-3 10-47 0,-1 6-21 16,2 9-32-16,2 5-8 16,10 1-14-16,2-2-5 15,11-5-6-15,4-6-3 16,6-8 0-16,1-3-1 15,3-10 3-15,3-6 0 16,-3-6-5-16,-4-4-3 16,-10-1-3-16,-6-2-3 0,-14-1 4 15,-5 2 2-15,-5 3 3 16,-4 1-1-16,1 5 1 16,-2 0-1-16,1 6 1 15,1 1 1-15,2 4 3 16,4 3-2-16,8 5-4 15,4-1-2-15,7 1-7 16,3-2 3-16,8-1-28 16,4-1-19-16,9-3-26 15,4 1-17-15,5-4 2 16,2-1 14-16,-3 0 26 16,-5-4 16-16,-8 2 30 15,-7-1 5-15,-9 5 34 16,1 7 23-16,-11 8 38 15,0 5 20-15,-3 9 0 16,-4 1-4-16,7 1-12 16,2-4-12-16,1-9-31 0,1-5-16 15,9-8-27-15,-1-4-4 16,7-3-2-16,-2-6 1 16,-1-3-6-16,1-2-10 15,-1-2-12-15,7 1-2 16,-6-1 4-16,-2 1 10 0,-7 7 10 15,-2 1-1-15,-2 7-2 16,-2 3 0-16,0 7 2 16,-2 3 5-16,-1 6 8 15,3-3 0-15,4 0-4 16,2-3-6-16,10-4-6 16,0-3-22-16,7-7-59 15,1-1-37-15,-1-8-124 16,-1 0-64-16,-6-1-132 15,-1-2 257-15</inkml:trace>
  <inkml:trace contextRef="#ctx0" brushRef="#br0" timeOffset="-166996.5">20265 13673 493 0,'0'-2'300'0,"1"1"-24"16,5-3-34-16,4 3-45 16,-1 4-7-16,-3 1-12 15,1 1-9-15,0 4-26 16,23 28-23-16,-24-29-40 0,-1-4-15 15,-5-1-7-15,0-3-2 16,-1-2 3-16,0 1 1 16,0 0-26-16,-11-1-9 15,7-12-18-15,-22-31-7 16,38 21-13-16,8-2-25 16,9-6-65-16,1 0-44 0,5 1-158 15,4 7 190-15</inkml:trace>
  <inkml:trace contextRef="#ctx0" brushRef="#br0" timeOffset="-165881.71">21423 13602 761 0,'5'-17'355'0,"-2"-6"-92"15,-3 4-59-15,-4-1-34 16,0 4-25-16,-8 8-68 16,-3-1-20-16,-4 8-25 15,-4 1-8-15,0 9-18 16,-1 5-6-16,2 11 0 15,5 7 0-15,4 3 2 16,7 3 1-16,10-5-1 16,7-3-1-16,16-11 1 15,-2-4-1-15,9-10 2 0,0-6-10 16,-8-10-41-16,8-5-26 16,-6-8-43-16,0-2 1 15,0 2 38-15,-7 4 25 16,-10 5 42-16,-2 7 6 15,-7 8 29-15,-2 3 18 16,1 12 34-16,0 4 22 0,1 4 2 16,0-2-9-16,4-5-22 15,0-2-11-15,3-4-23 16,3-1-6-16,0-7-9 16,0-2-5-16,0-3-5 15,-2-5 1-15,-3-1-27 16,-4-2-14-16,-4 0-13 15,-4-1-7-15,-9-1 20 16,-1 1 7-16,-6-2 5 16,2 2 3-16,0 3 6 15,6 0 3-15,4 5 1 16,4-1-4-16,11 2-1 16,4-1 0-16,12 1 11 15,3-1 12-15,6-2 14 16,3-2 6-16,3 2 9 15,6 1 3-15,-6 5 0 0,-4 6-4 16,-9 8-8 0,-11-1-5-16,-10 5-1 0,-2-2 0 15,-3 0-5-15,-2 0-6 16,0-6-8-16,2-4-3 16,-1-4-4-16,3 1 0 0,0-3-1 15,0-2-1-15,0 1 1 16,0 0-1-16,0 0 1 15,3-1 0-15,-2 1 0 16,2-1 0-16,-1 0-3 16,1-1-1-16,1 3 1 15,-4 0 0-15,7 16 1 16,4 33-9-16,-9-28-101 16,8-6-76-16,13-13 112 15</inkml:trace>
  <inkml:trace contextRef="#ctx0" brushRef="#br0" timeOffset="-165562.53">22299 13532 834 0,'-7'-12'492'0,"-20"10"15"0,-3 2-269 15,3 6-120-15,3 4-15 16,5 5-38-16,5 1-17 15,8 1-13-15,4 5-1 16,8 0 1-16,7 0 3 16,3-4 5-16,2-3 1 15,4-1-5-15,-2-1-4 16,-2 2-10-16,-1 2-4 0,-9 0-3 16,-5-1 0-16,-11-3 1 15,-5-1-1-15,-6-8-11 16,2-2-31-16,1-4-87 15,3-4-51-15,6-5-137 16,0-4-46-16,8-2 219 16</inkml:trace>
  <inkml:trace contextRef="#ctx0" brushRef="#br0" timeOffset="-165367.21">22465 13497 839 0,'9'-7'447'0,"0"12"-61"16,-3 5-127-16,-6 15-112 16,-3 3-26-16,0 14-69 15,0-2-18-15,4 4-17 0,6-2-5 16,3-10-9 0,7 0 1-16,-2-17-54 0,-4-6-47 15,-3-9-117-15,-6-5 123 16</inkml:trace>
  <inkml:trace contextRef="#ctx0" brushRef="#br0" timeOffset="-164682.67">22339 13614 847 0,'20'-1'416'0,"-2"6"-120"15,2 2-64-15,0-1-65 16,4 1-26-16,6-5-57 15,2-1-17-15,5 0-30 16,-1-1-12-16,-1 3-13 16,-1 1-3-16,-7 4-3 15,-3 4-2-15,-10 1 2 16,-8 4 2-16,-6 0 8 16,-4-1 8-16,-4-1 14 15,1-1 4-15,-2-6 3 16,0-3-3-16,1-6-10 15,-1-5-7-15,5-6-12 16,2-1-5-16,4-6-9 16,5 1-4-16,4-1-3 0,4-1 0 15,4 6 0-15,1 1 2 16,6 4-1-16,-5 4 0 16,0 2-4-16,-2 3-4 15,-6 5 0-15,2 4-1 16,-4 7 9-16,-3 3 4 15,2 2 4-15,-8-1 2 0,5 2 3 16,-4-2 6-16,-2-2 19 16,3-2 9-16,-4-6 2 15,2-4-6-15,1-5-22 16,-1-2-7-16,-2 0-14 16,0 0-15-16,0 0-27 15,4-11-8-15,4-5 2 16,12-27 13-16,-12 28 23 15,-1 3 6-15,-2 7 5 16,0 1 0-16,-6 6 8 16,0 4 9-16,-6 4 19 15,2 3 11-15,5 5 16 16,-4 3-2-16,9 1-15 16,-2-2-10-16,-1-4-23 15,7-3-5-15,1-4-51 16,7-3-32-16,1-5-81 0,-1-6-66 15,2-7-121-15,0 1-101 16,2-1 285-16</inkml:trace>
  <inkml:trace contextRef="#ctx0" brushRef="#br0" timeOffset="-164479.58">23175 13740 708 0,'4'-2'376'16,"0"-2"-102"-1,-3 0-86-15,0-2-19 0,-1 2-13 16,0 1-11-16,-1 3-20 15,0 0-13-15,-1 0-35 16,1 0-13-16,-10 4-24 16,-3 4-10-16,-23 29-16 15,27-18-6-15,7 4-9 16,1-4-5-16,7-1-11 16,5-3-22-16,5-10-59 15,7-5-54-15,8-9-171 16,5-6-237-16,10-10 362 15</inkml:trace>
  <inkml:trace contextRef="#ctx0" brushRef="#br0" timeOffset="-164298.41">23497 13539 1185 0,'-5'0'503'0,"-6"11"-265"0,-5 10-47 15,2 15-68-15,0 7-27 16,6 5-52-16,2-1-17 15,5-4-17-15,6-4-8 16,8-10-3-16,0-8-23 0,11-14-77 16,-4-7-83-16,1-6 109 15</inkml:trace>
  <inkml:trace contextRef="#ctx0" brushRef="#br0" timeOffset="-163986.45">23319 13624 944 0,'-3'-5'412'0,"5"8"-167"16,3 3-53-16,9 4-39 15,3 0-22-15,10-4-63 16,-2-2-15-16,4-4-20 16,3-3-8-16,0-1-11 15,2-1-6-15,-3 2-3 16,-5 2-1-16,-9 4-2 15,1 3 0-15,-10 2-1 16,-4 2 1-16,-3 5 6 0,-2 0 11 16,-6 6 26-1,2 4 14-15,-6 3 15 16,0-1-8-16,2-3-23 0,4-7-17 16,5-8-55-16,4-5-50 15,5-12-158-15,2-2 12 16,5-16 115-16</inkml:trace>
  <inkml:trace contextRef="#ctx0" brushRef="#br0" timeOffset="-163360.52">23722 13602 1048 0,'5'0'476'0,"-2"4"-178"15,1 6-63-15,-1 1-57 16,-1 4-36-16,0 7-75 15,-2 0-18-15,0 7-22 16,-2 3-7-16,-3 6-7 16,3 1-3-16,4-6-3 15,6-5 0-15,11-7-1 16,5-8 0-16,5-8-2 16,-4-6-1-16,6-11-9 15,-5-2-11-15,-3-5-12 0,-2-2-6 16,-19-1-1-1,-1 1 8-15,-11 3 10 0,-8 2 5 16,-8 2 9-16,-5 3 3 16,4 6 2-16,2 2 2 15,11 6-1-15,5 3 0 16,3 1-1-16,8-1 0 16,8-1 2-16,4-2 1 0,8 1 2 15,-2 2 2-15,-4-1 5 16,2 4 3-16,1 2 5 15,-1-1 0-15,1 2 5 16,-3-3-2-16,-10-2-6 16,5 3-2-16,-8-3-12 15,0 2-2-15,3 0-3 16,-5-2-1-16,4 2-1 16,0-5-5-16,-1-2-9 15,-1-1-5-15,1-7-2 16,0-2 4-16,1-3 9 15,0 2 3-15,2 4 1 16,1 5 1-16,3 3 20 16,1 5 13-16,-2 5 11 15,1-2 1-15,-2 4-18 16,0-4-10-16,2-2-71 16,-1-2-55-16,2-5 71 0</inkml:trace>
  <inkml:trace contextRef="#ctx0" brushRef="#br0" timeOffset="-160713.12">13955 14977 853 0,'-7'0'388'15,"10"1"-177"1,2 0-72-16,-3 0-9 0,-2-1-47 16,11 2-25-16,17 3-35 15,39 1-7-15,-26-7-1 16,-2-3-1-16,0 1-2 0,0 2-2 16,-1-2-5-16,-2 2-1 15,-5-4 0-15,-4 3 1 16,-7 1-49-16,-5 1-67 15,-6 1-356-15,-2-4 311 0</inkml:trace>
  <inkml:trace contextRef="#ctx0" brushRef="#br0" timeOffset="-160370.31">14209 14748 1092 0,'3'5'409'0,"6"3"-291"16,4 2-24-16,7 9-1 15,1-2-22-15,8 1-38 16,6 0-4-16,-4-2-4 16,-2 2-2-16,-6 3-7 15,-12-2-2-15,0 0-1 16,-5 4 6-16,-5 0 9 15,-4 5 6-15,-12-2 4 16,4-3-4-16,-11-2-6 0,4-4-7 16,1-5-8-16,-8-2-1 15,10-4-63-15,3-3-49 16,5-5-461-16,6-4 379 16</inkml:trace>
  <inkml:trace contextRef="#ctx0" brushRef="#br0" timeOffset="-159660.33">15067 15139 927 0,'-28'3'370'0,"16"2"-202"16,4-1-35-16,5 0-35 16,5 2-10-16,12-5-52 15,5-1-14-15,10-5-8 16,7-6-1-16,2-9-4 15,-2-2 0-15,-7-4 0 16,-5 2 5-16,-14 4 11 16,-9-1 5-16,-8 1 6 15,-9 3-3-15,-3 4-10 16,-3 5-6-16,1 9-10 16,1 2-5-16,5 11-2 15,3 1 2-15,6 9 2 0,4 5 3 16,4 1 0-16,6 3-2 15,4-3-1-15,3-4 1 16,7-5 0-16,1-4-1 0,5-10-1 16,1-3-34-16,0-13-131 15,4-4-180-15,-2-12 209 16</inkml:trace>
  <inkml:trace contextRef="#ctx0" brushRef="#br0" timeOffset="-159419.53">15471 15001 889 0,'-3'17'436'16,"3"4"-156"-16,-2 8-103 16,-4-2-17-16,8-2-43 15,1-11-22 1,0-1-29-16,7 4-10 0,-2-4-25 16,9-4-10-16,-5-6-12 15,-1-1-2-15,4-2-2 16,-2-5-2-16,4-7 0 15,-1-2 0-15,1-8-2 16,-4-3 1-16,-1 0-41 16,-2 1-43-16,-1 2-133 0,1 4-297 15,0 12 342-15</inkml:trace>
  <inkml:trace contextRef="#ctx0" brushRef="#br0" timeOffset="-158608.27">15803 15195 760 0,'21'12'392'16,"1"-4"-124"-16,1-8-91 16,-3-1-19-16,1-10-62 15,-6-5-27-15,1-5-19 16,-12-4-3-16,-2 1 2 16,1 0 6-16,-9 5 2 15,3 4-3-15,-6 5-15 16,-5 5-12-16,7 5-27 15,2 3-8-15,4 10-9 16,-4 3 0-16,4 5 8 16,1 4 7-16,0-1 4 15,5-2 0-15,1-6-1 16,1-3 0-16,10-9-3 16,1-4-6-16,0-5-53 15,11-6-32-15,6-3-40 16,3-2-4-16,4 0 51 15,-9 2 32-15,-13 5 46 16,-3 2 9-16,-9 7 29 0,-4 4 18 16,-7 7 32-16,-1 3 19 15,-1 0 12-15,-1 2-2 16,3-7-14-16,0-1-16 16,2-5-37-16,1-3-15 0,2-5-26 15,-2 4-4-15,0 0-16 16,5-10-7-16,2-2-11 15,21-27-4-15,-20 32 8 16,0 3 7-16,-2 5 12 16,1 3 5-16,-2 7 2 15,2 3-1-15,5 5 1 16,1-1 1-16,6 1 0 16,-1-4 4-16,3-4 2 15,2-2 0-15,-2-1 2 16,-1-3-1-16,-4-4 1 15,-3-4 0-15,-3-9-2 16,2-1 0-16,-3-5 0 16,-5-2 1-16,4 3 5 15,-2 6 2-15,-2 5 5 16,1 7-3-16,-6 11-5 16,-8 5 0-16,5 9-1 15,5 6 4-15,5 4 8 0,3-2 4 16,7 1 17-16,-5-2 8 15,8-1 8-15,0 3-1 16,-7-5-12-16,-4 0-7 16,-13-1-3-16,-4 0 3 0,-8-10 2 15,-3-1 0-15,-3-10-6 16,10-4-4-16,-1-6-9 16,-1-4-13-16,4-11-67 15,-16-3-55-15,3-3-131 16,6 1 146-16</inkml:trace>
  <inkml:trace contextRef="#ctx0" brushRef="#br0" timeOffset="-158171.03">17257 15035 768 0,'0'-9'379'0,"2"-1"-96"0,0 2-86 16,15-32-2-16,-20 37-29 16,-2-1-39-16,-5 2-59 15,-1 4-22-15,-2-1-26 16,-1 4-8-16,1 6-16 16,2 6-4-16,3 7-3 15,5 3 1-15,4 4 6 16,3-1 1-16,7 1 0 15,1-5 1-15,9-5-1 16,2-5 1-16,8-8-54 16,6-5-40-16,1-12-175 15,9-8 166-15</inkml:trace>
  <inkml:trace contextRef="#ctx0" brushRef="#br0" timeOffset="-157960.16">17603 14839 1103 0,'-9'6'467'16,"-2"4"-238"-16,-2 11-114 0,-1 10-8 15,6 9-42-15,4 5-27 16,8 5-26-16,9-2-4 16,8-4-2-16,2-6-2 0,6-10 0 15,0-6-27-15,5-8-85 16,1-5-73-16,6-7-337 15,-4-3 336 1</inkml:trace>
  <inkml:trace contextRef="#ctx0" brushRef="#br0" timeOffset="-157617.14">17965 15138 747 0,'-2'-12'430'16,"-1"-5"-75"-16,-2-1-125 15,1 0-26-15,2 3-62 16,-7 4-29-16,-6 7-55 15,1 4-21-15,-2 7-26 16,7 7-6-16,0 7-1 16,-3 3 1-16,2 4-1 15,3-1 1-15,7-3-1 16,8-6-1-16,7-5 2 16,-4-8-1-16,3-1 0 0,-1-3 0 15,-8-4-2-15,8-1 0 16,-5-8 0-16,6 1-1 15,-1 3 1 1,-8-2 1-16,6 10-1 0,-8 1 1 16,3 11-1-16,4 4 0 15,-4 2 0-15,4-1-1 0,0-8-3 16,3-4-14-16,9-5-77 16,2-4-62-16,8-12 92 15</inkml:trace>
  <inkml:trace contextRef="#ctx0" brushRef="#br0" timeOffset="-157275.42">18258 15015 1059 0,'-5'9'454'0,"-2"13"-205"16,-1 4-58-16,0 6-35 15,3 2-30-15,5-4-66 16,4-5-20-16,6-9-18 15,3-3-4-15,7-5-7 16,3-3-2-16,3-4-2 16,0-4-3-16,-4-3-1 15,-1-1-2-15,-6-6-1 0,-1 0 2 16,-6-3 5 0,-2-1 4-16,-5 6 7 0,-2 3 2 15,-7 7-6-15,0 3-3 16,5 6-9-16,3 3-2 15,5 5 1-15,-1 1 2 0,-4-5-1 16,0 1-1-16,7-6-3 16,3-4-2-16,5-3-78 15,-1-2-48-15,6-7-141 16,-2 0-118-16,11 0 253 16</inkml:trace>
  <inkml:trace contextRef="#ctx0" brushRef="#br0" timeOffset="-156768.49">18653 15095 480 0,'-1'-10'361'16,"-4"2"43"-16,-1 0-130 16,-1 0-31-16,1 3-52 15,-2 3-29-15,3 2-61 16,-2 4-24-16,-1 6-33 16,3 3-9-16,0 9-13 15,2-1-4-15,6 2-7 16,3-1-2-16,4-6-2 15,3-1-2-15,-2-1 0 16,1-2 0-16,-5-4 1 16,-3-2 1-16,-4-2 3 15,-3-2 4-15,-3 2 3 16,-4-4-1-16,5-3-6 0,0-1-6 16,5 0-12-16,0-2-5 15,2 4-4-15,-2 2 0 16,0 0 7-16,0 0 3 0,7 3 5 15,11 5 1-15,30 7 1 16,-24-15 0 0,4-5 1-16,4-3 0 0,0-4-1 15,-5-3 1-15,-5 2 4 16,-10-3 6-16,-13 1 10 16,-3 2 3-16,-9 2 0 15,2 1-1-15,-1 7 2 16,0 3-2-16,3 4-4 15,0 6-4-15,5 9-13 16,2 4-2-16,4 1-2 16,2 0-3-16,10-5-23 15,8-1-52-15,8-3-127 16,9-5-167-16,19-16 229 16</inkml:trace>
  <inkml:trace contextRef="#ctx0" brushRef="#br0" timeOffset="-156468.1">19833 15085 985 0,'16'8'427'16,"-10"8"-160"-16,-2 12-158 16,2 5-11-16,-4-4-13 15,3 0-27-15,1-16-40 16,-2-4-22-16,3-12-131 15,-1-10 99-15</inkml:trace>
  <inkml:trace contextRef="#ctx0" brushRef="#br0" timeOffset="-156047.45">19807 14973 548 0,'15'-10'314'0,"-5"10"-18"0,9 2-96 15,2 3-107-15,0 0-20 16,5-1-55-16,1-1-10 16,6-4-4-16,3 0-1 15,2-1 1-15,-8-1 1 0,-9 3 2 16,-10 0 3-16,-10 2 7 16,-2 6 11-16,-9-2 24 15,-2 3 14-15,-5-1 13 16,1-2-4-16,6 3-23 15,3 1-17-15,9 3-20 16,2-1-5-16,2 6 2 16,3-1 2-16,1 3 10 15,1 1 6-15,0-1 12 16,-2 1 6-16,-2-2 0 16,-2 1-3-16,-5-6 8 15,-3 0 3-15,-7-2 1 16,-2-2-2-16,-5 1-22 15,2-6-12-15,0-3-29 16,5-7-44-16,5-2-132 16,3 1-85-16,17-12 155 15</inkml:trace>
  <inkml:trace contextRef="#ctx0" brushRef="#br0" timeOffset="-155534.4">21169 15061 775 0,'-1'0'356'0,"0"0"-139"15,1 0-15-15,0-1-24 16,0 0-29-16,0-1-34 16,1-6-11-16,-1 4-23 15,-1 1-16-15,0 2-39 16,-11-6-14-16,-6 5-13 15,-25 8-7-15,34 14-3 0,-1 1 1 16,9 5 5-16,2 3 3 16,7 1 4-16,3 0 2 15,6-5 2-15,-1 0-1 16,0-6 2-16,-2 0-2 16,-3-5 0-16,-4-3 1 0,-3-5 4 15,-4 3 4-15,-10-4 8 16,-3-4 1-16,-5 2-2 15,1-7-4-15,-1 0-62 16,4 0-49-16,7-5-131 16,7 2-135-16,14-4 230 15</inkml:trace>
  <inkml:trace contextRef="#ctx0" brushRef="#br0" timeOffset="-155139.06">21450 15220 768 0,'5'0'407'0,"-5"-12"-67"16,-2 0-58-16,0-1-109 15,-3-1-35-15,3 3-81 16,-5 1-21-16,0 3-14 0,0 2-4 16,0 7-14-1,1 3-5-15,0 9-9 16,-2 1 2-16,1 5 8 15,4 4 3-15,1-4 6 0,-3 2-1 16,4 0-3-16,2-9-1 16,5-1-1-16,8-3 0 15,-3-9 2-15,0-1 1 0,2-7 3 16,-2-6 0-16,6-3 1 16,2-2 8-16,-7 3 17 15,-1 0 6-15,-5 12 4 16,-6 4-8-16,6 11-13 15,-7 3-5-15,2 8-1 16,2 4-1-16,-5-4-4 16,7 5-3-16,-2-10-4 15,5-7-4-15,6-2-32 16,2-6-62-16,7-7-189 16,2-3 180-16</inkml:trace>
  <inkml:trace contextRef="#ctx0" brushRef="#br0" timeOffset="-154939.28">21907 14970 1278 0,'-7'32'500'16,"0"19"-325"-16,1 4-33 16,4 6-27-16,5-4-32 15,10-10-55-15,-2-7-11 16,1-15-10-16,1-6-2 0,1-9-41 15,1-3-40 1,5-2-118-16,-3-5-87 0,-8-6 172 16</inkml:trace>
  <inkml:trace contextRef="#ctx0" brushRef="#br0" timeOffset="-154656.91">21804 15159 762 0,'-25'-9'400'0,"10"7"-78"16,6 2-81-16,10 2-91 15,7 3-22-15,9 4-50 16,4-1-14-16,4-2-17 16,1 1-10-16,4-1-17 15,1-4-8-15,4 0-8 16,-1-2-2-16,2-1 0 16,0 1 1-16,-6 2-2 15,-1 7 1-15,-12 0-1 16,-2 6 1-16,-9 2 1 15,1 1 0-15,-5 0 2 16,0-1-1-16,-1-5 0 16,-1-3-1-16,-2-5-25 15,-1-2-41-15,-2-3-157 0,4 0-162 16,0 0 235-16</inkml:trace>
  <inkml:trace contextRef="#ctx0" brushRef="#br0" timeOffset="-154537.55">22036 15142 538 0,'-11'-7'267'0,"10"7"-96"16,1 0-80-16,10 3-135 16,1 1-220-16,10-3 185 15</inkml:trace>
  <inkml:trace contextRef="#ctx0" brushRef="#br0" timeOffset="-154214.25">22434 15127 321 0,'16'4'202'0,"-5"0"55"16,-7-1-29-16,6-3 26 16,-4 0 16-16,-6-2-20 15,-2-3-20-15,0 4-59 16,1 0-38-16,-1 0-66 16,-6-2-20-16,6 2-32 15,-3 1-9-15,0 1-8 0,2 6-3 16,-1 19 5-16,-29 28 0 15,37-31 1 1,1-2 3-16,5-1 6 0,-1-6 4 16,-2 0 7-16,7 0 2 15,-13-8 0-15,0-3 0 0,-1 3 15 16,-11-3 2 0,-4 0 1-16,1 3-2 0,-4-5-37 15,-1-4-42-15,7-3-97 16,-3-1-62-16,12-8-105 15,9-4 178-15</inkml:trace>
  <inkml:trace contextRef="#ctx0" brushRef="#br0" timeOffset="-153932.54">22948 14834 775 0,'26'-18'445'16,"-12"5"-37"-16,-21 5-183 15,4 6-47-15,-13 4-77 0,-1 2-52 16,5 11-27-16,-5 1-3 16,2-1 1-16,5-2-4 15,-1 6-8-15,6 1-1 16,5 10-2-16,0 8-2 16,4 2 0-16,-4 15-1 15,4 7-2-15,0 1 1 16,5-2 0-16,2-8 0 15,-7-9 0-15,7-6 1 16,-11-11-62-16,0-8-74 16,0-12 87-16</inkml:trace>
  <inkml:trace contextRef="#ctx0" brushRef="#br0" timeOffset="-153620.81">22664 15114 908 0,'2'-5'426'0,"14"2"-146"16,5 1-81-16,5 2-57 16,7 1-31-16,3 3-56 15,3 0-13-15,-2-2-19 16,-5-1-9-16,-3 0-10 16,1-1-4-16,-3 0-3 15,3 0-8-15,-6 3-2 16,-5 2 0-16,-7 5 4 15,-3 2 8-15,-7 4 3 16,-1 5 2-16,-3-1 19 0,-1 0 9 16,-1-2 9-16,-2-3 2 15,2-5-16-15,-2 1-11 16,4-7-31-16,0 2-51 16,2-10-344-16,4-14 284 15</inkml:trace>
  <inkml:trace contextRef="#ctx0" brushRef="#br0" timeOffset="-153477.18">23016 15014 880 0,'-9'0'420'0,"10"7"-131"16,4 4-82-16,5 4-83 16,1-1-37-16,4 2-113 15,6-3-63-15,5-3-186 16,-2-2 172-16</inkml:trace>
  <inkml:trace contextRef="#ctx0" brushRef="#br0" timeOffset="-152854.43">23327 15273 818 0,'9'4'401'0,"2"-6"-130"0,-10-4-52 15,10-6-79 1,-2-2-38-16,-3-2-49 31,-3 7-5-31,2 1-2 0,16-28-3 0,-19 3-2 0,-2 5 0 16,-12 21-9-16,1 7-7 15,-3 12-21-15,-1 8-8 16,1 8-5-16,-2 3 0 16,11 0-1-16,2-4 2 0,8-6 4 15,11-2 1-15,2-11 1 16,7-1 0-16,-2-7-3 15,-7-6-12-15,14-2-28 16,-2-6-12-16,3 1-14 16,3-3 8-16,-14 2 29 15,1-2 15-15,-10 2 25 16,-6 2 10-16,-9 4 17 16,-5 1 1-16,-1 5 0 15,-1 3 1-15,-1 7-7 16,3 3 2-16,2 6-7 15,2-1-5-15,5-2-10 16,3 1-4-16,5-7-2 16,2 2 2-16,5-10 1 15,-2-2 2-15,3-11 0 16,1-6 0-16,-3-5 0 16,1-6-2-16,0-3 1 15,-3-6 2-15,-5 2 2 0,-2 1 0 16,-7 0 1-16,-1 7-2 15,-1 13-2-15,2 7-1 16,1 14-1-16,-6 8 0 16,-1 12 1-16,1 6 3 0,0 15 5 15,5 0 5-15,4 4 10 16,8-2-1-16,11-10-4 16,6-6-7-16,14-12-35 15,-2-6-55-15,8-4 429 16,5 0-291-16</inkml:trace>
  <inkml:trace contextRef="#ctx0" brushRef="#br0" timeOffset="-152237.77">24446 15696 898 0,'6'-1'417'0,"-3"1"-167"15,0 1-28-15,-4-1-45 16,0 0-28-16,0 0-43 15,0 0-15-15,0 0-18 16,1 0-10-16,0 0-23 16,0-1-10-16,0 0-17 15,0 0-5-15,-1 0-4 16,-1 0-1-16,1 0-2 16,1 0 0-16,0 0 0 15,0-1 0-15,0 1 2 16,-1 0 1-16,0 0 4 15,0 1 2-15,0 0 6 16,0 0 0-16,0 0-2 0,0 0-3 16,0 0-9-16,-1-1-2 15,1 0-48-15,1 0-32 16,0 0-53-16,0 0-22 16,0 0-177-16,0 0 225 0</inkml:trace>
  <inkml:trace contextRef="#ctx0" brushRef="#br0" timeOffset="-151847.56">25209 15939 1059 0,'31'-34'459'0,"-26"32"-236"16,1 12-95-16,-3 10-17 15,1 18-41-15,-1 11-23 16,0 12-19-16,1-3-2 0,4-6-6 16,3-7-5-16,-2-16-6 15,3-3 2-15,-5-14-101 16,1-6-79-16,-4-8 106 15</inkml:trace>
  <inkml:trace contextRef="#ctx0" brushRef="#br0" timeOffset="-151496.49">25197 16025 621 0,'-14'-16'351'0,"3"9"-26"15,7 2-66-15,9 2-57 16,7 3-21-16,12-3-59 15,9-2-16-15,8 1-29 16,-3-2-10-16,-2-2-14 0,-4 0-8 16,-7 4-20-1,-2 3-6-15,-3 2-8 16,-3 1 0-16,-4 4 0 0,-4-1 0 16,-5 6 2-16,1 0 0 15,-3 6 2-15,1 4 1 16,0 7 5-16,1 6 3 15,-2 3 1-15,1 2-4 0,3-4-9 16,-4-2-2-16,3-3-6 16,2-5 0-16,-4-6-3 15,3-1-21-15,-3-10-78 16,-3-7-43-16,-3-1-125 16,-5-6-91-16,-4 3 235 15</inkml:trace>
  <inkml:trace contextRef="#ctx0" brushRef="#br0" timeOffset="-151325.64">25337 16295 878 0,'-19'5'449'16,"2"-2"-149"-16,15 0-95 15,6-2-24-15,12 1-26 16,2 3-8-16,9-4-9 16,-1 1-3-16,-4-2-27 15,0 0-20-15,-4 2-38 16,0 1-16-16,-2 0-27 15,4 1-34-15,-5-4-116 16,4 3-57-16,-3-3 107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30T16:12:16.12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6647 5263 388 0,'-1'-1'291'0,"0"0"48"16,-3-7-42-16,-1-2-57 15,1-1-45-15,-13-26-57 0,11 28-20 16,-2 3-31-16,1 5-15 16,-5 4-25-16,3 1-11 15,-3 10-16-15,4 2-5 16,4 5-4-16,-1 3-1 15,5 3-1-15,7-1 0 16,2-4-4-16,5-1 0 16,7-6 0-16,-4-6 1 0,6-6 1 15,0-7 0-15,-3-8 4 16,0-5 1-16,-8-5 3 16,-4-2 3-16,-5 1 4 15,-5 1 2-15,-4 3-1 16,-5 0 0-16,0 3-7 15,-2 4-1-15,-1 2-6 16,0 9-3-16,2 4-6 16,-1 4-2-16,6 7-6 15,1-4-3-15,3 3-16 16,4 0-44-16,6-1-99 16,-1 3-73-16,4 2 139 15</inkml:trace>
  <inkml:trace contextRef="#ctx0" brushRef="#br0" timeOffset="591.24">6744 6219 888 0,'-2'-1'416'0,"1"0"-186"16,0 0-27-1,0 0-87-15,0 1-29 0,0 0-35 16,-10 4-10-16,4 0-16 0,2 2-7 15,-17 31-8-15,29-27-4 16,5 2-2-16,4-2 0 16,5-4 2-16,2-1 0 15,3-7 4-15,0-4 2 16,-1-5 3-16,-1-1 1 16,-13-2 9-16,-6 0 4 0,-8-4 4 15,-11-3 0-15,-2 3-6 16,-5-2-4-16,-4 7-7 15,1 5-5-15,1 5-8 16,5 4-5-16,3 4-10 16,3 3-7-16,7 6-68 15,4 5-56-15,7 3-245 16,5 5 243-16</inkml:trace>
  <inkml:trace contextRef="#ctx0" brushRef="#br0" timeOffset="1133.98">6889 7215 880 0,'7'-4'420'0,"-11"-5"-165"15,-3 2-18-15,-9-2-66 16,-1 4-51-16,-9 2-69 15,-2 3-20-15,5 6-22 16,4 2-6-16,7 5-8 16,4 2-5-16,7 1 0 15,4 2 0-15,9-1 8 16,5 1 2-16,6-7 8 16,2-3 2-16,2-8 7 15,3 0 4-15,-8-7 10 16,2-3 5-16,-7 0 3 15,-5-2 2-15,-3 1 7 16,-9 0 6-16,-11-3 5 16,-3 0-1-16,-7 3-14 0,-4 1-12 15,2 5-17-15,-2 3-8 16,3 2-14-16,5 0-45 16,11 0-139-16,6-2-78 15,11-3 148-15</inkml:trace>
  <inkml:trace contextRef="#ctx0" brushRef="#br0" timeOffset="1772.58">8548 5195 796 0,'-45'-44'379'0,"41"36"-149"15,-4-5-14-15,-4 7-57 16,4 7-37-16,-5 0-46 16,0 7-11-16,4 5-18 15,-4 0-10-15,5 11-13 16,4 1-6-16,6 2-8 16,3 0-2-16,9-5-4 15,7-4 0-15,2-7-1 16,-2-6 2-16,3-7 4 15,-6-5 2-15,-5-6 7 16,4-4 3-16,-16-4 6 16,2-1 2-16,-8 1 0 15,-10 0-1-15,1 5-5 16,-3 1-5-16,0 6-8 16,5 4-4-16,6 5-9 0,-9 5-7 15,3-2-23 1,5 5-47-16,-1 8-143 0,10 3-146 15,11 17 223-15</inkml:trace>
  <inkml:trace contextRef="#ctx0" brushRef="#br0" timeOffset="2299.17">8663 6159 769 0,'-1'-1'425'16,"0"0"-142"-16,0-1-44 15,0-2-24-15,-3-2-93 16,1 1-33-16,-12-4-46 0,-30-8-13 16,25 25-23-16,-1 2-8 15,11 10-10-15,1 3 0 16,7 5 2-16,4 0 3 15,6-4 4-15,7-4 2 16,4-6 4-16,4-4 2 0,-2-10 4 16,0-3 1-1,-4-7 6-15,-4-3 2 0,-4-5 5 16,-4 2 3-16,-6-4 9 16,-4 2 3-16,-5 2 1 15,-2 2-4-15,-4 4-14 16,1 2-8-16,-2 7-13 15,3 1-5-15,7 3-31 16,1 5-46-16,6 2-153 16,5 5-73-16,11 6 176 15</inkml:trace>
  <inkml:trace contextRef="#ctx0" brushRef="#br0" timeOffset="2823.3">8758 7108 950 0,'-1'-1'415'16,"0"0"-249"-16,0 1-48 16,-12 3-16-16,1 4-62 15,-23 31-16-15,32-18-8 16,3 2 0-16,6 0-5 15,5-2-2-15,9-1-5 16,2-2 2-16,4-6 2 16,2-4 1-16,0-10 7 15,3-5 6-15,-10-12 21 16,-5 0 13-16,-16-5 22 16,-8-2 6-16,-5 3-5 15,-6 2-10-15,-3 7-21 16,-2 4-13-16,-4 8-19 15,2 3-9-15,6 3-13 0,3 3-8 16,10 3-56-16,4 0-64 16,12 1 85-16</inkml:trace>
  <inkml:trace contextRef="#ctx0" brushRef="#br0" timeOffset="3500.21">10551 5119 996 0,'-18'0'473'16,"-5"0"-230"-16,6 7-53 15,-4 0-22-15,2 3-65 16,4 1-21-16,-1 1-30 16,10 0-9-16,7 1-24 15,3 0-9-15,11 1-9 16,1 2-2-16,5-9-1 16,8 1 2-16,5-11 0 15,1-8 3-15,4-7 4 16,-6-6 3-16,-10-3 6 15,-5 3 5-15,-11-2 11 16,-7 7 2-16,-10 3 2 16,-5 1-3-16,-7 4-10 0,-4 3-6 15,-1 6-14-15,1 1-6 16,6 8-27-16,4 4-43 16,7 6-132-16,7 4-103 15,10 20 182-15</inkml:trace>
  <inkml:trace contextRef="#ctx0" brushRef="#br0" timeOffset="4083.6">10742 6206 690 0,'0'-1'349'15,"-1"0"-77"-15,0 0-58 16,0-1-24-16,-8-2-39 16,-5 1-57-16,-27 1-19 0,29 10-25 15,2 3-13-15,6 4-20 16,1-2-5-16,6 5-7 15,4 1-3-15,4-3-2 16,2 2 0-16,5-9 2 16,2-7 1-16,1-5 3 15,1-8 2-15,-4-6 5 16,-1-3 3-16,-6 0 8 16,-7-1 5-16,-9 1 4 15,-5 0 0-15,-6 5-3 16,0 2-2-16,-1 5-9 15,-2 2-6-15,4 7-16 16,0 1-11-16,7 8-79 16,3 5-74-16,6 7 106 15</inkml:trace>
  <inkml:trace contextRef="#ctx0" brushRef="#br0" timeOffset="4539.22">10918 7140 905 0,'-1'-1'426'16,"0"0"-167"-16,-9-7-121 16,-4-1 6-16,-27-2-74 15,24 25-31-15,7 9-23 16,2 2-1-16,9 0-2 16,7 0-4-16,9-3-4 15,7-1 1-15,3-5 4 16,1-2 6-16,-3-9 11 15,3-5 5-15,-4-9 21 16,-1-5 4-16,-6-3 6 0,-10 0 0 16,-2-3-10-16,-10 1-4 15,0 3-11-15,-4 1-5 16,-3 4-14-16,-2 1-7 16,1 2-16-16,-3 2-30 15,4-1-94-15,9 2-72 16,2 1 117-16</inkml:trace>
  <inkml:trace contextRef="#ctx0" brushRef="#br0" timeOffset="5251.68">6019 5080 701 0,'-2'0'396'0,"-2"6"-76"16,-17 16-26 47,12-11 154-63,3-6 23 0,2 1-45 0,-18 18 151 31,1 1-253-31,-26 20-872 0,4-8 497 15</inkml:trace>
  <inkml:trace contextRef="#ctx0" brushRef="#br0" timeOffset="5443.47">5802 5076 576 0,'3'-3'342'0,"0"2"-5"16,4 3-70-16,6 4-34 15,5 7-32-15,5 6-48 16,-1 4-22-16,-3 2-40 15,1-2-18-15,-8 5-32 16,1-2-14-16,-1-3-23 16,-4-3-47-16,5-4-147 15,3-4-105-15,10-2 167 16</inkml:trace>
  <inkml:trace contextRef="#ctx0" brushRef="#br0" timeOffset="5637.4">6161 5304 1150 0,'-1'6'557'0,"-2"1"-264"16,0 3-58-16,0 2-60 16,1 2-97-16,0 1-34 15,2-2-29-15,1 1-7 16,-1-5-76-16,3-2-72 15,2-3 87-15</inkml:trace>
  <inkml:trace contextRef="#ctx0" brushRef="#br0" timeOffset="6071.27">6151 6169 889 0,'-3'-14'425'0,"0"4"-155"15,0 1-6-15,-3 3-37 16,-2 4-37-16,-6 8-66 0,-5 6-34 15,-5 11-53-15,-1 4-15 16,1 7-17-16,4-1-4 16,8-8-18-16,5-4-40 15,0-10-119-15,4-5-94 16,3-4 158-16</inkml:trace>
  <inkml:trace contextRef="#ctx0" brushRef="#br0" timeOffset="6267.32">5949 6147 785 0,'16'-13'391'0,"-7"13"-93"15,2 0-42-15,6 11-25 16,-8-2-41-16,2 6-75 16,1 4-29-16,-4 0-41 15,2 3-15-15,-1-4-12 16,0-2-58-16,4-1-176 15,6 2 152-15</inkml:trace>
  <inkml:trace contextRef="#ctx0" brushRef="#br0" timeOffset="6576.13">6216 6264 817 0,'0'2'450'0,"3"-2"-123"15,7 1-90-15,0 2-14 16,3 1-87-16,0 2-37 0,-1 3-48 16,-2 1-16-16,-3 3-16 15,-5 1-2-15,-4 5-4 16,-4-3 1-16,-4 2 1 16,-2-2 0-16,0-2 1 15,-1 0 1-15,4-3-4 16,2-4-4-16,3-3-9 15,4-3-2-15,6 0-1 16,-6-2 1-16,0 1 5 16,9-1 0-16,6-1-1 15,25-2-1-15,-24 3-126 16,-4 1 285-16,-8 0-153 16</inkml:trace>
  <inkml:trace contextRef="#ctx0" brushRef="#br0" timeOffset="6994.35">6157 7164 1209 0,'-1'-6'574'15,"-1"3"-285"-15,1 2-50 16,-1 0-23-16,-14-3-110 15,-35 12-41-15,27 21-47 16,4 5-9-16,-2 5-11 16,8 1-3-16,7-4-25 15,0-6-34-15,8-8-88 16,-3-6-71-16,2-13-334 16,3-2 363-16</inkml:trace>
  <inkml:trace contextRef="#ctx0" brushRef="#br0" timeOffset="7145.72">5953 7141 769 0,'19'-5'395'16,"-11"15"-57"-16,1 6-87 16,5 9-20-16,-4 4-50 0,3 0-87 15,4 2-31 1,0-8-35-16,3 0-9 0,-4-4-48 15,2-7-74-15,1 3 68 16</inkml:trace>
  <inkml:trace contextRef="#ctx0" brushRef="#br0" timeOffset="7532.29">6259 7328 1069 0,'8'10'491'0,"1"-6"-224"16,0 2-15-16,-2 3-96 15,-1-1-51-15,-3 8-70 16,-2-2-13-16,-3 0-5 16,-3 3-2-16,-5-2 1 0,-2 1 0 15,0-5-4 1,2-1-1-16,3-4-6 0,4-3-5 15,3 2-9-15,3 0-2 16,8-1 1-16,1 2 3 16,5 0 7-16,1 0 2 15,2 1 10-15,0 1 8 16,-2 2 14-16,-6 3 6 16,-7 3 3-16,-5 2-3 0,-10 2-6 15,-1 0-3-15,-9-3-7 16,2-2-4-16,2-6-30 15,3-5-37-15,7-6-125 16,1-3-71-16,5-7 142 16</inkml:trace>
  <inkml:trace contextRef="#ctx0" brushRef="#br0" timeOffset="8382.12">7994 4958 805 0,'-7'3'385'0,"0"-2"-123"16,0 1-30-16,4 6-37 16,2 2-50-16,-1 9-73 15,-4 3-23-15,6 8-24 16,6 2-5-16,8-9-11 16,3 1-3-16,-2-17-1 15,-2-4-1-15,4-4 2 16,-3-9 1-16,3 0-5 15,-6-10-2-15,-4-1-2 16,-2-2 0-16,-6 0 5 16,1 6 5-16,-6 4 0 15,1 4-1-15,-3 8-5 16,4 5-1-16,-1 14 1 16,6 4 4-16,6 9 7 15,-3 1 3-15,6 2 5 16,-5-4 4-16,1 0 6 15,1 0 3-15,-5-4 6 16,0 3 3-16,-6-9 1 0,-4-5-1 16,-1-1-9-16,-4-3-5 15,3-2-6-15,-2-2-1 16,-2-7-56-16,4-1-42 16,-5-8-126-16,8-2-93 0,8-3 185 15</inkml:trace>
  <inkml:trace contextRef="#ctx0" brushRef="#br0" timeOffset="8565.71">8228 5234 682 0,'8'1'439'16,"-2"7"-50"-16,-2 8-87 15,-4 1-27-15,-2 3-91 16,-3 0-44-16,0-4-63 15,0-3-20-15,2-3-33 16,2-2-8-16,1-5-34 16,0 3-52-16,3-1-159 15,3-1-296-15,0 1 338 16</inkml:trace>
  <inkml:trace contextRef="#ctx0" brushRef="#br0" timeOffset="9284.94">8119 6010 807 0,'0'4'382'16,"0"2"-161"-16,-1-2 14 15,0 10-57-15,-1 4-32 16,0 5-43-16,3 3-18 15,4-1-27-15,1-4-15 0,5-6-21 16,0-1-7-16,3-8-6 16,2-3-1-16,-2-5 0 15,-1-4-1-15,-1-9 1 16,-1-2 0-16,-2-3-2 16,-1-2 2-16,-2 6-1 15,-3 1 1-15,-3 5 1 16,0 6-1-16,-2 3-7 15,2 5-3-15,0-4-6 16,0 0 2-16,0 14 6 16,0 8 3-16,4 27 9 15,-2-23 4-15,0-1 9 16,-1 2 6-16,-1-2 8 16,-2-1-2-16,-5-1-3 15,0-5-6-15,-2-3-8 16,-2-3-1-16,1-6-23 15,0 2-39-15,-3-7-118 16,3-5-85-16,4-6 144 16</inkml:trace>
  <inkml:trace contextRef="#ctx0" brushRef="#br0" timeOffset="9598.03">8352 6235 744 0,'20'-1'437'0,"-8"1"-110"0,-2 1-51 16,1 3-38-16,-7 1-94 16,2 1-37-16,-3 2-55 15,-3 2-14-15,-6 0-15 16,0 1-3-16,-3 1 0 16,-3-2-1-16,0-1 3 15,0-3 0-15,-4-1-3 16,7-3-5-16,1 0-12 15,4 1-2-15,8-3-5 16,7 0 0-16,6 0 5 16,6 0 0-16,0 1 3 15,-4-1 2-15,-7 0 8 16,-7 0-41-16,1-2-15 16,-5 0 26-16</inkml:trace>
  <inkml:trace contextRef="#ctx0" brushRef="#br0" timeOffset="10329.85">8298 7267 1040 0,'6'3'454'15,"-6"-3"-193"-15,0 1-37 16,-1-1-27-16,0 0-43 15,0 1-86-15,-1 17-29 16,1 32-24-16,4-31-5 16,3 3-6-16,4 0-1 0,4-6-3 15,3 0 0-15,0-6-2 16,0-9 0-16,-1-3 1 16,1-3 1-16,-4-11 1 15,-5 3 1-15,0-10 2 16,-4 1 1-16,-3 3 1 15,-3 0 0-15,-4 6-1 16,-1 4-1-16,9 7-6 16,4 2-6-16,0 8-3 15,-6 4 0-15,1 12 11 16,-2 3 5-16,4 2 14 16,6 4 4-16,-5-7 10 15,0-1 3-15,-2-1 6 16,-2-4 3-16,-2-1 3 15,0-1 1-15,-4-4-5 16,-1-1-6-16,0-3-10 0,-4-3-5 16,0-5-10-16,1-2-19 15,-5-9-82-15,1-1-61 16,2-3-155-16,-2-4 181 16</inkml:trace>
  <inkml:trace contextRef="#ctx0" brushRef="#br0" timeOffset="10738.96">8659 7488 1081 0,'-2'0'510'16,"2"0"-224"-16,0 0-60 15,0 0-26-15,-1 0-82 16,0 0-48-16,0 0-44 15,0 0-3-15,0 0-9 16,-1 7-5-16,-5-1-5 16,3 1-3-16,-1-3-2 15,2-1-3-15,-1 3-2 16,1-1-1-16,1-3 2 16,1 3 2-16,1-2 2 15,0 0 2-15,3 3 8 16,-1-2 3-16,1 4 8 15,-1-4 5-15,3 5 7 16,0 3 2-16,11 29 2 16,-19-26-2-16,-2-2-7 0,-2-1-3 15,-3-4-4-15,-1-1 0 16,-2-1-2-16,-7-3 0 0,3 1-13 16,-2-1-35-16,2-2-124 15,6-1-64-15,15-4 120 16</inkml:trace>
  <inkml:trace contextRef="#ctx0" brushRef="#br0" timeOffset="11682.52">10985 4977 895 0,'-9'1'451'0,"8"-2"-175"16,-2-1-91-16,0 2-15 15,3 0-94-15,0 0-28 16,0 0-31-16,10 1 3 0,12 1-2 15,28 2-3-15,-28 0-2 16,-4 3-4-16,-2 3 0 16,-4 2 0-16,-11 4 9 15,-4 3 2-15,-11 5 7 16,-4-3 3-16,-1-6 2 16,0-2 9-16,-1-8 14 15,11 2 0-15,0-1-5 16,3-4-12-16,13 2-22 15,1-1-5-15,6 2-7 16,6-1 0-16,0-1-1 16,-1 2 14-16,1 0-125 15,0 0-87-15,-2 6 122 16</inkml:trace>
  <inkml:trace contextRef="#ctx0" brushRef="#br0" timeOffset="11899.11">11256 5186 1058 0,'41'-8'512'15,"-43"10"-153"-15,0 2-67 0,-2 8-63 16,-2 0-64 0,1 4-104-16,1-1-24 0,2-5-23 15,-1 1-7-15,3-5-53 16,0 1-53-16,1 1-137 15,4-2-64-15,-2 7 178 16</inkml:trace>
  <inkml:trace contextRef="#ctx0" brushRef="#br0" timeOffset="12616.96">11152 6181 1058 0,'-15'-11'466'0,"8"5"-233"16,-1 2-24-16,3 1-41 16,2 3-47-16,6 0-58 15,-3 0-18-15,0 0-21 16,6-2-5-16,14 1-5 15,28 2-3-15,-28 3-2 16,-1 5-2-16,-4 0-2 0,-4 2 0 16,-8 7 5-16,-4-2 2 15,-7 3 7-15,-5-1 2 16,0-2-2-16,-1-1-1 16,-1-1-5-16,3 0-2 15,1-4 10-15,4 0 6 16,4-4 7-16,3-1 2 15,2-1-13-15,2-2-5 0,-4-2-7 16,0 0-3 0,6 0-2-16,9 1-1 0,30 1-4 15,-26-2-2-15,2-2-84 16,-1-1-56-16,2-3-157 16,-5 3-123-16,-3 3 268 15</inkml:trace>
  <inkml:trace contextRef="#ctx0" brushRef="#br0" timeOffset="12922.96">11401 6323 707 0,'34'1'405'16,"-29"-1"-102"-16,-1-2-64 15,1 1-10-15,8 1-61 16,-6 0-31-16,2 4-43 0,-4 3-22 15,-5 4-35-15,4 3-5 16,-4 3-13-16,-5-1-2 16,-1-1-4-16,-1-1 0 15,0-3-1-15,3 1 0 16,0-5 1-16,-1-1 0 16,3-3 14-16,-1-1 3 0,10 0-1 15,-7-3-2-15,0 0-16 16,0 0-7-16,0 0-4 15,0 0-1-15,12-1-58 16,3 0-62-16,27-6 91 16,-17 4-21-16</inkml:trace>
  <inkml:trace contextRef="#ctx0" brushRef="#br0" timeOffset="13581.22">11342 7237 960 0,'5'6'424'0,"-7"-6"-165"16,2 1-42-16,0-1-26 16,0 0-38-16,0 0-72 15,10 1-17-15,9 1-9 16,21 4-6-16,-20-3-15 15,-7 0-8-15,-1 2-13 16,4 1-4-16,-13 4-3 16,0 5 0-16,-6 5 2 15,-5 2 2-15,-7 3 1 0,-1-4-1 16,-2 2-2-16,-3-3 1 16,7-7-1-16,-2-2-1 15,6-8-2-15,6 0-4 16,10 2 3-16,6-3 3 15,8 1 6-15,0-3 2 16,2-3-2-16,-4 2-2 0,-1 0-4 16,-1 1-1-16,-1 1-40 15,-4-1-57-15,2-1-155 16,2-1-25-16,7 0 148 16</inkml:trace>
  <inkml:trace contextRef="#ctx0" brushRef="#br0" timeOffset="14042.6">11626 7428 979 0,'0'-1'452'0,"9"-4"-216"15,1 1 2-15,0 1-91 16,28-4-29-16,-32 11-41 15,-2-1-18-15,-4 1-8 0,-2 5-12 16,-5 2-14-16,-1 1-3 16,-3 4-8-16,1-5-3 15,1-1-2-15,1-1 0 16,2-6-2-16,3 0 0 16,1-3-7-16,1 0-1 15,1 0-3-15,0 0 0 16,0 0 6-16,0 0 4 0,0 0 6 15,9 2 1-15,2 1 4 16,-2 0 3-16,26 17 9 16,-27-10 4-16,-4 3 4 15,0 0-1-15,-4 0-4 16,-4 0-3-16,-2-2 4 16,-2 0 5-16,-3-3-1 15,0-1-1-15,0-2-11 16,0 0-7-16,1-3-11 15,4 1-5-15,4-2-72 16,1-1-60-16,1-1-144 16,0-1 78-16,0 1 99 15</inkml:trace>
  <inkml:trace contextRef="#ctx0" brushRef="#br0" timeOffset="19011.25">6677 4911 408 0,'-1'-2'236'15,"0"1"-76"-15,-4-1 20 16,-4-2-15-16,-4-3-45 16,-28-10-18-16,24 17-29 15,-1 5-9-15,-5 5-22 16,-4 4-11-16,5 6-13 15,-1 1-2-15,2 2-5 16,4 1 0-16,-6 1-2 16,6-1-2-16,-2-1-1 15,-2-1 0-15,6 2-2 16,-3-2-1-16,9 5-2 16,2 2 2-16,4-2 0 15,0 3 1-15,5-3 1 16,0 3 0-16,3-4-1 0,1 1 0 15,-1-1-2-15,2-1-1 16,-1 0-1-16,4-2 1 16,2-1 0-16,1-2-1 15,4-3 0-15,-2 1-3 16,0 0-1-16,4 3 0 0,-4-7 0 16,3 4 1-16,2-2 1 15,-1-1 1-15,3 3 3 16,1-4 3-16,-1 0 2 15,-1 0 1-15,2 1-3 16,1-1-1-16,0 0-1 16,3 2 0-16,1-1-1 15,-1 1 1-15,3 1-1 16,-1-1 0-16,5 3-1 16,-1-3 1-16,1 3-1 15,-2-1-1-15,-7-1 2 16,0 3-1-16,-4-5-1 15,4 5 1-15,-5-3 0 16,4-1 1-16,-2-1-1 16,-4-3 1-16,10-1 1 15,-2 0 2-15,2 0 3 0,0 0 2 16,-1-2 0 0,3-1-2-16,4 3-2 0,0 1-1 15,2 3 0-15,-4-1 0 16,-6-2 2-16,1 0 0 15,-3-2 5-15,1 1 1 16,0 1 5-16,-2-1 2 16,-1 0-1-16,2-2 1 0,-2-2-1 15,-2 0-1 1,1-1-4-16,-1 3-2 0,-2 0-3 16,1-1-3-16,1 1 0 15,-2-1-2-15,2-2 1 16,2 1 0-16,-1 1 0 15,-3-2 0-15,0 1 1 16,-1 2-1-16,-2-3 0 16,1 2-1-16,1 2-1 15,-5-4 1-15,4 5-2 16,-4-3 1-16,0-2-1 16,2 3-1-16,-2-4 1 15,7 0 0-15,1 3 0 16,-2-2 0-16,3 5-1 15,-2 0 1-15,2-1 0 16,-1 1 0-16,0-4 1 16,0 1 0-16,-2 1-1 0,-1-2-1 15,1 4 2-15,1-4-2 16,3 3 1-16,1-3 0 16,1 1 0-16,1 1 0 15,4 1 0-15,-6 1-1 16,1-3 0-16,-2 1 0 15,0 2 0-15,3 1 0 0,1 3 0 16,4-2 1-16,-5-3 0 16,-1 1 1-16,-1-3 0 15,-3 2-1-15,1 1 0 16,-1-1-1-16,2 0 0 16,0-1 1-16,0-2-1 15,0 2 1-15,2-1-2 16,1 2 0-16,3 1 1 15,1 2-1-15,-1 1 0 16,-2 0 1-16,-3 3-1 16,-3-2 1-16,1-2-1 15,4 5 1-15,-1-4-1 16,1-1 1-16,-6 1-1 16,2-2 1-16,1 5-1 15,1-5 0-15,1 1 1 16,-1-1-1-16,0-1 0 15,3 1 1-15,3 1-1 16,0 1 0-16,2 2 0 0,0 1 0 16,-6-4 1-16,1 1 0 15,-3-3-1-15,-3 1 1 0,5 3 0 16,0-1-1 0,-2 1 1-16,2 1-1 0,-4-3 0 15,1 0 1-15,1 2 0 16,-1-1-1-16,2 2 1 15,1 0-1-15,0 0 0 16,2-2 1-16,4-1-1 16,-2 0 0-16,0-1 0 15,2 2 0-15,-9-1 0 16,4 1 1-16,-7 1 0 16,3-1-1-16,-1 1 0 15,-2 0 1-15,2-3-1 16,-4-1 0-16,1 2 1 15,1 2-1-15,3-1 0 16,-2 3 1-16,0-4-1 16,-1 2 1-16,-1 1-1 15,0-3 1-15,-2 2-1 16,1-1 1-16,1-3-1 0,2 1 1 16,5-2 0-16,3 0 0 15,-1-1 0-15,-4 0-1 16,1 0 0-16,0 0 0 15,-6 0 0-15,3 1 0 16,4-4 0-16,-4 0 0 16,9-2 0-16,0-1 0 15,-3 0 0-15,5-2 0 16,2-1 0-16,3 0 0 0,2-1 0 16,2-2 0-16,3 3 0 15,2-3 0-15,-5-1 0 16,0-1 1-16,-3-3 0 15,-2 0 1-15,-1-3 2 16,-1-3 2-16,-5-3 0 16,-3 0 0-16,-2-1 1 15,-2 2-1-15,0 1-2 16,0-4 1-16,1 3-2 16,-1 1 0-16,-1-3 1 15,2 2-1-15,0 1 3 16,-9-8 2-16,0 3 5 15,-3-4 4-15,-6-5 4 16,7 4 0-16,-4-4-2 16,-1-1-1-16,-4 3-4 15,0 1-2-15,-3 3-1 16,0 3 0-16,-2 4 2 0,0-2 0 16,-8 2 0-16,-1-2-1 15,-2 1-1-15,-5 0-1 16,4-2-1-16,-4-1 0 15,0 0-2-15,-2-2-1 16,-2 4 5-16,-1 2 3 0,-5-1 10 16,-4 0 3-16,-4 0 0 15,-3-3-4-15,-3-1-8 16,3 5-2-16,-4-5-4 16,4-2-2-16,-9 2 0 15,-2-4 0-15,1 4 2 16,-7 2 3-16,5 1 2 15,0 1 2-15,0-1-1 16,3 1-2-16,0-1-3 16,-2-1-1-16,-7-1-2 15,-5-1-1-15,-5-1 0 16,2 0-2-16,5 3-2 16,0 0 0-16,5 3-1 0,18 5 0 31,1 1-1-31,-29-9 1 0,-5-4-1 15,9-1 0-15,14 6 1 0,3 0-1 16,4 2 0 0,0 0 1-16,4 3 0 0,-1 0 0 15,3 0 0-15,4 3 0 16,-2-5-1-16,6 0 0 16,-2-1 0-16,-3-5-2 15,2 1 2-15,-3-2 0 0,4 4 0 16,2 0 1-1,0 1 0-15,-1 3-1 0,1 1 1 16,-2-5 0-16,-2 4 1 16,-2-5-1-16,1-6 1 15,2 5-1-15,3-3 1 16,-5-1 1-16,-6 0-1 16,-6 0 1-16,-5 0-1 15,3 1 1-15,-1 2-1 16,-1-1 0-16,4 2 0 15,-4-1-1-15,5 0 1 16,-4-7-1-16,8 4 0 16,-4-4 0-16,-10 0-1 15,6 9 2-15,-14-7-1 16,6 2 0-16,4 1 1 16,-4-5-2-16,2-1 2 15,4 2-1-15,-2-3-1 16,-3 2 2-16,-5 2-2 0,-6-3 1 15,3 4 0-15,4 0-1 16,8 0 1-16,-2 1 0 16,3-5 1-16,2 2-2 15,-6-4 2-15,2 3-1 16,2 2-1-16,4 2-1 16,6 6-1-16,2-3 0 0,5 6 1 15,2-3 1-15,4-1 0 16,2 6 0-16,-3-3 0 15,2-1 0-15,1 4 0 16,0-2 0-16,4 3-3 16,2 2 0-16,-4 0-2 15,-1 3-2-15,2 1-2 16,-4 4-2-16,8 2-7 16,2 0-14-16,5 4-55 15,0-2-26-15,4 1-64 16,4-1-28-16,1 0-62 15,0-2-76-15,0 0 225 16</inkml:trace>
  <inkml:trace contextRef="#ctx0" brushRef="#br0" timeOffset="21833.03">6792 4847 593 0,'-1'-4'301'0,"-2"-1"-99"15,2 3-20-15,-3-1-54 16,-10-5-33-16,-30-3-40 15,24 19-16-15,-1 7-19 16,0 4-7-16,-4 3-6 16,5 2-2-16,0 2-3 15,-1 0-1-15,3 1 0 16,-2 1 0-16,0-3 0 16,4-1-1-16,3-1 1 15,-2-2 0-15,9 3 0 16,-4-2 1-16,1-3 2 15,6-3 0-15,-10-3 2 16,5 0 1-16,1 2 3 0,0-1-1 16,7 2 0-16,0 3-1 15,0-1-4-15,0 0-2 16,3 0-1-16,-1-1 0 0,-1 2 1 16,6-2-1-1,-2 1 0-15,5 0-1 16,-3-4 0-16,2 3-2 0,2-3-1 15,-3-1 0-15,5 4 1 16,-2-3 1-16,1-1 1 16,3 0 3-16,-3-1 9 15,-1-4 3-15,-4 2 2 16,4-5-1-16,1 1-4 16,1-1-3-16,4-1 0 15,-2-3-1-15,3-1 1 16,-1 1 0-16,2-2 2 15,-3-1 1-15,3 3-2 16,1 0-1-16,4-1-2 16,2 2-1-16,8-1-1 15,-1-3 0-15,4 3 0 16,-5-2 0-16,-6-1 1 16,2 2-2-16,-6-3 1 15,9 3-2-15,-4-1 0 0,3-3 0 16,-2 4-1-16,-1 0 0 15,4-2 0-15,1 3 0 16,1-1-1-16,1 0 1 0,2 1 0 16,1-1 0-16,5 1 2 15,0 1 2-15,-10-2 5 16,-2 0 3-16,-4 0 1 16,-2 0-1-16,7-1-3 15,3-1-3-15,-4 1-2 16,2 1 0-16,-1-3-2 15,0 3 0-15,5 0-1 16,3 0 0-16,3 4 0 16,-4-2 0-16,-3-4-1 15,0 2 1-15,-3-2-1 16,-1-1 1-16,3 1 0 16,-3-2 1-16,2 1 1 15,3 3 0-15,-4-1 0 16,-5-2-1-16,3 3-1 15,0 0-1-15,4 0 0 16,4 4 0-16,1-4-1 16,-5 0 0-16,2 2 0 0,-7-1 0 15,1 3 0-15,5 5-1 16,-4-3 2-16,4 0-1 16,-4-2 1-16,-3-1 0 15,3-1-1-15,-4-2 1 16,2-1-1-16,1-1 0 15,0 2 0-15,-2 2 0 0,4-1 0 16,-3 1 1-16,-3 0-1 16,0 2 0-16,-5-3-1 15,1-1 2-15,3-1-1 16,-2 0 0-16,8-3 0 16,-1 4 0-16,1 0 0 15,2-3-1-15,1 3 1 16,3 0-1-16,4-1 0 15,1 1 0-15,3 0 0 16,0-1 0-16,-9-4 0 16,3 2 1-16,-3 2 0 15,0 1-1-15,9 3 1 16,-6 1-1-16,4 0 1 16,-2-1-1-16,4 1 0 15,6 0 0-15,-2-4 0 16,0 2 0-16,-8-1 0 15,0 1 0-15,0 3 0 0,-3-4 0 16,5 2 0-16,-4-1 0 16,1 1 0-16,2 1 0 15,6-2 0-15,-5-2 1 16,-2-1-1-16,-3-2 1 0,-9 1 1 16,-2 0-1-16,-2 0 1 15,-3-1 0-15,2 1 0 16,-2-3 0-16,1 0-1 15,0 3 0-15,-1-4 0 16,2 4 0-16,-1-1 0 16,1-5-1-16,1 3 0 15,3-3 1-15,5 4-1 16,-2 4 0-16,2-5 0 16,0 5 1-16,-7-7 1 15,-1 1 1-15,-5-3 1 16,-3 2 2-16,-6-5 2 15,-3-6 2-15,2 2 1 16,-2-4 0-16,-1 5-1 16,3 2 0-16,-5 2-1 15,1 0 0-15,-1 5 0 16,-3-2 1-16,0 4 2 16,-1-1 0-16,-1-3 3 15,0-1 0-15,-3-3 2 0,2-3 2 16,-3-2-1-16,6 0 0 15,-6-3-4-15,0 2-3 16,4-2-3-16,-7 1-1 16,2 0-2-16,-1-3 1 15,0-2 2-15,0-2 1 0,1 3 4 16,3 3 1-16,-7-3 2 16,-3-2 0-16,3 0-1 15,-7-1 0-15,-1 3 3 16,3 1 3-16,-4 4 5 15,-6 0 3-15,-3 0 2 16,-5 3-3-16,-1-1-5 16,-1-1-2-16,2-1-7 15,-2-1 0-15,-5-1-4 16,2 2-3-16,-4 1-2 16,-3 2 0-16,0 2 0 15,-3-1 1-15,-10 4 0 16,-3-3-1-16,-8 6-2 15,-2 1-1-15,2 0 0 16,2 3-1-16,-2-3 0 16,-5 3 0-16,-4 6 0 15,-4-1-1-15,-2 4 1 16,2-4 0-16,7-1 0 0,-4 4 1 16,-2-5 0-16,0 5 0 15,-7 1-1-15,4-1 0 16,6 1 1-16,-2-4-2 15,-3 1 1-15,-1 1-1 0,-3 3 0 16,3 1 0-16,8-1 0 16,0-3 0-16,-5-2-1 15,2 3 1-15,-3-2 0 16,6 1 0-16,9 0 0 16,1-3 1-16,-3-1-1 15,-5 1 0-15,0-1 0 16,-1 1 0-16,9-1 0 15,2 2 0-15,8-1 0 16,4 0 0-16,-7 0 0 16,0 1 0-16,-5 0 0 15,-4 1 0-15,10 3 1 16,3 2-1-16,4 0 0 16,6 0-2-16,3 2-1 15,4 0 0-15,1-1-1 16,-3 0 2-16,-2-3 0 15,-1 0 1-15,7-1 0 0,5 1-1 16,9 1-3 0,5-2-2-16,3 1-8 15,6-4-6-15,4 0-34 0,1-1-34 16,6 0-87-16,-4-1-59 16,0 0 144-16</inkml:trace>
  <inkml:trace contextRef="#ctx0" brushRef="#br0" timeOffset="25070.65">6996 5847 465 0,'-1'-1'295'0,"0"0"-54"0,0-1-22 15,0 1-20-15,-1-1-54 16,-9 0-22-16,1-5-38 16,-33-10-13-16,23 23-27 15,-8 2-11-15,-2 1-16 16,2 1-5-16,1 2-5 15,5-1 0-15,2 0-2 16,2 1 0-16,-2 1-1 16,0 1 0-16,-1 4-2 15,1-1 0-15,0 2 0 16,0 0-1-16,4-1-1 16,4-2-1-16,1 1 0 15,4-2-3-15,3 3 0 16,-1-1 0-16,1 1 1 15,0 1 0-15,0-1 1 16,1 1 0-16,3-3 0 0,-3-2 0 16,2 2-1-16,1-2 0 15,0-1-1-15,-1-1 2 16,1 0-1-16,0 1 2 16,1 1 1-16,-1 2 0 0,0-1 0 15,3-1-1-15,-5-3-1 16,3 2-1-16,3-1 5 15,-3-2 2-15,8 3 3 16,0-1 2-16,-5-1-2 16,4 0-1-16,-5-1-1 15,1-1-1-15,1 1-1 16,3 0-1-16,1-1-1 16,0 0 2-16,2-1-1 15,1 2 0-15,2-4 1 16,2 2-1-16,-1-5 0 15,-1 3 0-15,1-2 2 16,-1 3 0-16,1 0 0 16,1-2 0-16,2 0-1 15,1 1-2-15,5-2 0 16,1 0 0-16,1 1-1 16,3-1-1-16,-4 1 1 15,-2-5 1-15,-2 2-1 0,-3 0 1 16,6 2 0-1,2 3-1-15,-3-4 0 0,5-1-1 16,-4-2 0-16,1 0 1 16,7 0 1-16,-5-3 1 15,2 0 1-15,-1 1-1 0,1 2 1 16,3 0-2-16,2 0 0 16,4 3 0-16,-1-4-1 15,-1 1 0-15,-4-1 0 16,-2-4 0-16,1 4 1 15,0-2 1-15,7 0 3 16,0 2 1-16,1 1 4 16,1 0 2-16,6 1-2 15,-1 0 1-15,1-3-4 16,2 3-1-16,-12-2-1 16,1-2-2-16,-3 3 1 15,-5-4-1-15,8 2 0 16,0-3 1-16,-1-1 2 15,1 1 1-15,0 1 5 16,2-1 1-16,1 0 4 16,-1 3 1-16,-2-2 0 15,-5-2-2-15,-4 0-4 16,-1-2-1-16,-1 1-4 0,2 5-2 16,1 1 0-16,1-2-2 15,0 1 0-15,-2-4 0 16,0 3 0-16,2-3-1 15,1 3 0-15,0 3 0 16,4 0-1-16,0 0 0 16,5 0 0-16,-4 0 1 0,-2-1-1 15,-13 1 0 1,1 0-1-16,13 0 0 0,9-4 1 16,-2 4-1-16,-6-3 0 15,3 2 1-15,-1 1-1 16,1 1 0-16,7 2 0 15,1-1-1-15,-7 0 1 16,3-2 0-16,-6 2 0 16,1-1-1-16,7-1 1 15,-2 3 0-15,1-3 0 16,-3-4 0-16,-1 5 0 16,1-1 0-16,4 3-1 15,1 2 0-15,0-4 1 16,-5 1-1-16,-10-2 1 15,-4 4 0-15,2-2 0 16,2 0 0-16,2 2 0 16,1-5 1-16,-2 3-1 15,0 2 0-15,1-4 0 0,0 1-1 16,3-1 0-16,-1 0 1 16,1 0-1-16,-2 2 1 15,-7 0 0-15,1-2 0 16,-7 2-1-16,-1-1 1 0,3-1-1 15,0 2 1-15,5-2 0 16,-2-2 0-16,3 1 0 16,-2-1 0-16,-2 2 0 15,-1 0 1-15,-1-2-1 16,1 2 0-16,1-4 0 16,3 3 0-16,-3-3-1 15,5 1 1-15,-4 2 0 16,1-1-1-16,-4 2 1 15,-6-3 0-15,2 0 1 16,-7-3 1-16,0-2 0 16,6 1 0-16,-6-2 0 15,2-1 1-15,3-3 0 16,-9 0 1-16,2 3 0 16,0-4-1-16,-3 6 0 15,1-4-1-15,-1 2 2 0,-1 0 1 16,-2 0 1-1,-2-1 2-15,-2-1 1 0,0-1 1 16,0-2-1-16,-2-1-2 16,1 1-2-16,-1 0-2 15,-1-1 0-15,2 1 0 16,-3 1 2-16,-2-2 2 16,-2 4 3-16,-2-2 1 0,-3 0 1 15,-4 0 0-15,-1-3 0 16,-3 1-1-16,-3-1-2 15,0-2 0-15,-7 0-1 16,-3-2 0-16,-6-1 1 16,-4 2-1-16,-2-1 1 15,0 3 0-15,-3 1 0 16,0 0 1-16,0 4 1 16,-1 1-1-16,2 2-3 15,-5 0-1-15,-6 1-3 16,-1-2 0-16,-7 2-1 15,4 0 0-15,4 2-1 16,4 2 0-16,0 1-1 16,-4 3 0-16,-6-2 1 15,-3 4-2-15,-2 3 2 16,2 0-1-16,4 3 1 16,0-2 0-16,3-2 1 15,-6 0 0-15,-2-2 0 16,-2 0 0-16,-4 2-1 0,5 1-1 15,6 3-1-15,2-1 0 16,-5 0 0-16,1-3 1 16,-4 2 0-16,-6-2 0 0,9 0 1 15,3 1-1-15,5 0-1 16,2 0 0-16,-1 0 0 16,-5 2 1-16,1-1-1 15,-1-1 0-15,4 1 0 16,7 3 0-16,1-1 0 15,5-4 0-15,4 1 0 16,-4-4 0-16,-5 3-1 16,-1 0 1-16,0-2 0 15,2 1 0-15,4-2 1 16,0 1-1-16,3 0 0 16,5 3 0-16,2-3 0 15,2 2 0-15,-3 0 0 16,-2-2 0-16,-3-1 1 15,-1-2 0-15,4-1 0 16,-1-2 0-16,4 3-1 16,1-1 0-16,2 2 0 0,4 0-2 15,-2 1 1-15,5 0 1 16,3-1-1-16,2 1 0 16,2 0-2-16,3-1 1 15,0-2-3-15,0 1-1 16,6 0-2-16,5 0-3 15,1 1-3-15,2 0-3 0,1 1-6 16,1 0-2-16,0 0-4 16,0 0 3-16,0 0-74 15,0 0-57-15,0 0 99 16</inkml:trace>
  <inkml:trace contextRef="#ctx0" brushRef="#br0" timeOffset="28333.34">7092 6968 660 0,'-45'-27'295'0,"28"28"-121"0,2 5-18 15,1-5-16-15,0 3-16 16,2-4-36-16,-4-2-14 15,-3 2-21-15,-1-2-11 16,-5 7-14-16,-3-1-5 16,-1 7-7-16,0 5-2 15,1 0-3-15,3 6-1 16,3-2-4-16,3 0-2 0,3 2 0 16,0-4-2-1,3-3 1-15,1-1-1 0,0 3 1 16,1-3-1-16,1 1 1 15,0 0 1-15,5 0 1 16,-3 2 0-16,6 4 0 16,-2 1-1-16,0 1-1 15,4 0 0-15,-3-3-2 16,3-2 0-16,1-1-1 16,0-2 1-16,5 1 1 15,-1 0 1-15,3-3 1 16,2-2 0-16,4-1-1 15,0-2 0-15,3 2 0 16,1 0 1-16,0 0 0 16,2 2 2-16,-2-4-2 15,2 2 0-15,3-1 0 0,1-1 0 16,6 2-1-16,0-2 2 16,2-2-1-16,-1-1 1 15,-5 0 3-15,-1 0 1 16,-1 0 6-16,0 1 0 15,1 0 2-15,2-2 0 16,-2 1-1-16,0-3 0 0,0-1 0 16,2 1-1-16,-4-1-2 15,0 2 0-15,-2 3-3 16,-1-3-1-16,3 3-1 16,1 0 0-16,1 0-2 15,6-2 0-15,-5-1-1 16,2 0-1-16,-4-3 0 15,-5 1 0-15,6 0-1 16,-7-1 1-16,6 2-1 16,-4 0 0-16,-1-1 1 15,2 3-2-15,0-4 1 16,3 1 1-16,0-2 3 16,-1-3 2-16,2 3 5 15,0-3 1-15,1 2-1 16,4 1-2-16,0-2-2 15,4 2-2-15,0 0-1 0,2-2-1 16,-7-2 0 0,-2 2-1-16,2-1 0 0,-8 1 0 15,9-3-1-15,2 1 1 16,0-1-1-16,1 1-1 16,0 4 0-16,-3-3 1 15,-3 3-1-15,1 0 1 0,0 1-1 16,2 0 0-16,-4-1 1 15,0 0-1 1,-4-4 1-16,-3 0 1 0,2 4-2 16,-7-2 0-16,1 2 0 15,0 1-1-15,-4-4 2 16,7 4-1-16,-5-1 0 16,-1 0 1-16,1 0-2 15,-6-3 2-15,3-1 0 16,-1 0-1-16,2 3 0 15,1-1-1-15,2 1 0 16,-3 0 0-16,-2 0 0 16,2-3 0-16,-2 5-1 15,1-1 2-15,-1 0-2 16,-1 1 0-16,2-1 1 16,1-2-2-16,1 1 1 15,4-2-1-15,-1 2 0 16,-1-1 0-16,2 2 1 0,-2-1-1 15,2 1 0-15,2-2 1 16,3 3-1-16,2 1 1 16,0-1-1-16,1 0 0 15,-4-1 0-15,0-1 0 16,0-2 0-16,2 3 0 16,2-3 1-16,2 1 0 0,3 1 0 15,-1-2-1-15,3 0 1 16,-4 1-1-16,2 3 1 15,0 1-1-15,-2-2 1 16,5 1-1-16,1-2 0 16,0-2 0-16,1 4 0 15,-2 0 0-15,-4 2 0 16,3 0 1-16,-4-4 0 16,3-2-1-16,1-2 1 15,-3 2 0-15,2 3 0 16,-1-1 0-16,0 2 1 15,2-2-1-15,0 0 0 16,1-2 0-16,4 4 0 16,-1 2 0-16,3 2-1 15,-6 0 0-15,-5 0 0 0,3-2 0 16,-4-2 1-16,5 0 0 16,-2 0 0-16,2 0 0 15,-5-1 0-15,2 2 0 16,-1-1 0-16,-1-2 0 15,2 2-1-15,-1 0 0 16,0 0 1-16,3 0-1 16,2 2 1-16,-4-2 0 0,2 0-1 15,-4 3 0-15,-2-3 0 16,-4 1 1-16,-3 2-1 16,3 0 0-16,0-1 1 15,3 0-1-15,3 1 1 16,-2-3-1-16,0 4 1 15,-1-3 0-15,-2 0 0 16,0 1-1-16,0 0 1 16,-2-1 0-16,1-1-1 15,-1 0 1-15,-3 1 1 16,1-1-1-16,0 0 1 16,-3-1-1-16,0 1 0 15,0 0 1-15,-4 0-1 16,6-1-1-16,-3 2 1 15,-1-1 0-15,-1 0 0 16,-1 0 1-16,-3-2-1 16,4 2 0-16,-1 0-1 15,-3 0 0-15,3 1 0 0,-4-1 1 16,4-4-1-16,4 1 0 16,2 0 0-16,2 2 1 15,-5 0 0-15,3-1-1 16,-2-2 1-16,-2-2 1 15,3 1-1-15,-2-1 1 16,1-2-1-16,-1-1 0 0,1 3 0 16,0-4-1-16,-2 5 1 15,1 0-1-15,1-1 1 16,0 3 0-16,2-5-1 16,1-2 1-16,-2 1-1 15,0-5 1-15,2 3 1 16,-3-3 0-16,-3-4 2 15,0 4 2-15,-6-6 0 16,0 3 2-16,-2-3 0 16,-3 1-2-16,-1-1-1 15,1 2-1-15,-1 2 1 16,0 1-1-16,-3 0 2 16,2 2 0-16,-3 0 1 15,-3-2 0-15,-3 0 1 16,-2 1-1-16,-6-3 0 15,4 2-1-15,-1 1-2 0,-5 1 0 16,3 8 0-16,-4-1 1 16,-2-2 3-16,0 1 3 15,-9-3 2-15,-3-3 0 16,-1 1-2-16,-1 0-1 16,-1-6-2-16,-1 3-2 15,-4 0 0-15,-5-2-2 0,-2 3-1 16,1 2 0-16,-2 1-1 15,2 2 0-15,2 0-1 16,2 2 1-16,1-2-1 16,2-1 0-16,-7 4 0 15,-6-2 0-15,4 5 1 16,-8-1-2-16,7 3 1 16,3 0-1-16,-3 1 0 15,7 0 1-15,-3-2 0 16,2 0 1-16,-8 0-1 15,-4 0 0-15,-2 1-1 16,-3 1 0-16,2 0 1 16,1 0-1-16,4 3 0 15,-2-2 1-15,-4 0 0 16,-5 1 0-16,-5-2 0 16,-2 2 0-16,6 1-1 15,5 2 0-15,-4-2 0 0,1 1 0 16,-5-1 1-16,-3-2-1 15,2 3 1-15,4-2-1 16,5 3 0-16,2-2 0 16,-5 1 0-16,-3 3 0 15,-4-2 0-15,0 6 0 0,9-3 0 16,1 0 0-16,10 0 0 16,1-6 0-16,-3 1 1 15,0 0-1-15,-3-1-1 16,0 5 0-16,6-1-2 15,2 5 0-15,4 1 0 16,4 2 1-16,8 0 2 16,-2-9 0-16,1 1 1 15,-6-3 0-15,-5-3 0 16,2 2-1-16,4 5 0 16,4-5 0-16,4 3-1 15,3 1 0-15,5-3 0 16,-1 2 0-16,8-5-1 15,2 0 0-15,1-3-2 16,3 3-1-16,3 0-3 16,-2-1-3-16,4 0-12 0,5-2-30 15,-2 1-81-15,9 2-47 16,-5-1-90-16,0 0-38 16,0-1 201-16</inkml:trace>
  <inkml:trace contextRef="#ctx0" brushRef="#br0" timeOffset="31173.03">5017 8804 372 0,'2'-4'325'16,"4"3"31"-16,-4 1-47 15,-2-2-1-15,-1 2-69 16,0 0-32-16,-1 0-71 16,0 11-31-16,-17 17-51 15,-33 29-14-15,32-22-23 16,-5-1-8-16,4-6-7 15,2-5 0-15,6-9-43 16,5-3-36-16,0-7-106 16,5-4-97-16,3-4 178 15</inkml:trace>
  <inkml:trace contextRef="#ctx0" brushRef="#br0" timeOffset="31367.19">4824 8841 1024 0,'8'1'451'0,"3"6"-239"0,1-3 16 16,5 14-64-16,-1-2-32 15,1 6-52-15,0 5-19 0,-4-2-30 16,3-2-9-16,-6-2-13 16,5-1-23-16,-3-2-115 15,-2-3-92-15,17-2 129 16</inkml:trace>
  <inkml:trace contextRef="#ctx0" brushRef="#br0" timeOffset="31559.55">5188 9014 958 0,'0'6'485'15,"-1"1"-206"-15,-2 3-34 16,0 2-33-16,0 1-91 15,1 2-38-15,-1 1-48 16,3 0-15-16,-1-2-14 16,0-3-35-16,1-7-101 15,0-2-73-15,4-2 112 16</inkml:trace>
  <inkml:trace contextRef="#ctx0" brushRef="#br0" timeOffset="31975.45">5493 9047 998 0,'-1'-1'420'0,"0"0"-209"15,0 0-34-15,1 0 13 16,0 0-28-16,0 0-31 0,0 1-20 16,-1 0-27-16,0 0-17 15,0 1-38-15,-14 10-11 16,-33 29-18-16,30-28-34 16,1-2-104-16,6-2-83 15,6-5 128-15</inkml:trace>
  <inkml:trace contextRef="#ctx0" brushRef="#br0" timeOffset="32486.83">5644 8916 1144 0,'0'3'500'15,"0"6"-297"-15,0 3-43 16,0 5-20-16,0 3-72 16,1 2-26-16,5-2-25 15,-1-3-4-15,5-4-6 16,2-2-2-16,0-3 0 16,0-4-2-16,3-4-1 15,2-2-3-15,5-11-22 16,3-7-22-16,-1-7-23 0,-1-4-1 15,-5-1 23-15,-4 3 23 16,-7 7 31-16,-7 1 7 16,-2 14 29-16,-3 3 8 15,-4 9 9-15,2 8 4 16,-3 10-11-16,3 4-3 16,5 10-4-16,2 1-3 0,4-2-4 15,3 0-2-15,3-2 3 16,2 1-1-16,-3-3 3 15,-3-4-2-15,-7-4-5 16,-6-4 1-16,-4-4-9 16,-4-4-2-16,1-5-5 15,-3-4-1-15,4-3-83 16,1-6-72-16,4-10-156 16,5-6 163-16</inkml:trace>
  <inkml:trace contextRef="#ctx0" brushRef="#br0" timeOffset="32664.66">6061 9059 1125 0,'0'7'516'0,"6"0"-210"16,-2 2-37-16,0 2-49 0,-4 2-55 15,-3 3-83-15,1-2-28 16,-3 1-30-16,4 0-9 15,1-7-55-15,-1-2-54 16,4-5-150-16,-1-5-100 0,-2 3 208 16</inkml:trace>
  <inkml:trace contextRef="#ctx0" brushRef="#br0" timeOffset="32976.06">6303 9036 1297 0,'56'-18'550'0,"-56"20"-287"16,0 0-11-16,-4 6-51 0,-4 0-55 15,-6 4-92-15,-2 4-25 16,-3-1-36-16,4-1-48 16,7-7-123-16,4-2-93 15,6-5 156-15</inkml:trace>
  <inkml:trace contextRef="#ctx0" brushRef="#br0" timeOffset="33423.76">6574 8842 1130 0,'-13'-7'524'0,"7"3"-150"16,4 2-136-16,2 2-41 16,-1 0-46-16,1 0-90 15,0-1-26-15,0 0-24 16,0 0-3-16,5 0-2 16,2 0-2-16,1 1-4 15,-2 2 0-15,-4-1-4 16,0 9 0-16,7 10 2 15,2 24 1-15,-16-27 1 0,-3-4 1 16,-1-3 5-16,4 0 2 16,1 1 4-16,-3-3 2 15,-2-1-1-15,-1-2-1 16,2 0-3-16,2-1-1 16,4 0-4-16,0-1-1 15,2-3-1-15,0 0 0 0,0 0 1 16,15 4 1-16,27 12 0 15,-26-11-1-15,-1-1-2 16,2 0-67-16,-1-4-146 16,3-3-343-16,2 0 348 15</inkml:trace>
  <inkml:trace contextRef="#ctx0" brushRef="#br0" timeOffset="33654.51">6890 8984 1325 0,'11'4'569'0,"-7"11"-290"15,-8 1-50-15,-2 0-40 16,0 0-63-16,-1-5-81 16,5 1-21-16,4-2-17 15,-2-3-7-15,5-2-86 0,-5 1-52 16,2-4-137-16,4 0 154 15</inkml:trace>
  <inkml:trace contextRef="#ctx0" brushRef="#br0" timeOffset="35238.33">4704 8589 657 0,'-13'-8'303'0,"-28"-10"-94"16,26 24-93-16,-5 12-12 16,-3 9-19-16,-5 14-32 0,1 5-8 15,4 9-10 1,7 2-7-16,7 0-9 0,4 2-9 16,12-1-12-16,11 0-3 15,23-1-45-15,11-2-51 16,21-3 66-16</inkml:trace>
  <inkml:trace contextRef="#ctx0" brushRef="#br0" timeOffset="35749.28">7030 8672 478 0,'20'13'316'0,"1"5"-44"16,5 3-20-16,2 4-31 0,3-1-72 15,3 0-33-15,0 3-45 16,-2 1-7-16,-9 6-4 16,-7 2-1-16,-13 4-6 15,-9-1-7-15,-10-2-10 16,-5-1-4-16,-5-10-51 16,-2-3-46-16,4-10-165 15,2-4 141-15</inkml:trace>
  <inkml:trace contextRef="#ctx0" brushRef="#br0" timeOffset="36862.28">8456 8634 773 0,'-9'5'417'16,"-3"0"-103"-16,-6 7-116 15,1 5-18-15,-4 6-71 16,-1 0-32-16,8 6-45 16,4 6-11-16,10 1-11 15,6 5-4-15,7-1-4 16,8 0-2-16,4-5 0 16,2-3 0-16,0-9-24 15,-2-5-61-15,9-7-314 16,2-9 273-16</inkml:trace>
  <inkml:trace contextRef="#ctx0" brushRef="#br0" timeOffset="37080.01">8887 8709 991 0,'-2'19'496'0,"-11"3"-99"0,-2 6-258 15,-5 3-4-15,1 3-59 16,1-4-32-16,5 4-30 16,0-7-5-16,5-3-23 15,-1-4-40-15,4-8-128 16,-1-2-122-16,3-6 184 16</inkml:trace>
  <inkml:trace contextRef="#ctx0" brushRef="#br0" timeOffset="37262.15">8669 8781 786 0,'-2'-3'449'15,"4"1"-5"-15,6 5-261 16,1 0 7-16,2 9-60 16,2 5-32-16,5 3-43 0,-2 3-12 15,4 0-14-15,-4 1-10 16,4-1-54-16,0-1-67 15,5-4 66-15</inkml:trace>
  <inkml:trace contextRef="#ctx0" brushRef="#br0" timeOffset="37553.47">8994 8933 925 0,'1'-1'429'0,"3"2"-180"15,4 2-3-15,-4 4-59 16,-1 0-44-16,-3 1-68 16,-1 2-19-16,-4-1-23 15,5 3-10-15,-8-3-8 16,4 1-1-16,-2-3 2 16,1 1 1-16,2-4 0 15,1 1 2-15,1-2-7 16,0-3-5-16,1 0-4 15,0 0-7-15,0 0 0 16,16-1 0-16,36-3-4 16,-30 0-49-16,2 2-137 15,0 2 130-15</inkml:trace>
  <inkml:trace contextRef="#ctx0" brushRef="#br0" timeOffset="37789.01">9264 9021 1349 0,'0'1'574'0,"0"4"-322"16,-1 1-25-16,0-6-60 16,0 0-64-16,0 0-73 15,-3 12-16-15,-12-2-84 16,-26 27-64-16,31-32-166 15,7-2 174-15</inkml:trace>
  <inkml:trace contextRef="#ctx0" brushRef="#br0" timeOffset="38436.75">9426 8743 868 0,'2'11'432'0,"4"30"-92"15,-7-21-72-15,0 5-49 16,4 4-43-16,6-1-89 16,2 1-26-16,1-6-33 15,0-6-9-15,3-7-8 16,1-5-3-16,4-6-5 16,0-6-6-16,1-10-29 0,-4-7-17 15,0-3-17-15,-2-1 2 16,-7 3 28-16,-2 9 21 15,-6 5 24-15,-1 2 6 16,-3 9 2-16,-2 3 3 16,1 9 9-16,0 9 4 15,2 8 10-15,2 4 1 0,4 4 0 16,4 0 0-16,3-2-1 16,-1-1 3-16,-1-2 11 15,-2-1 0-15,-5-2-1 16,-2-3-3-16,-9-3-14 15,-2-6-5-15,-7-9-7 16,-1 1-5-16,2-9-54 16,-2-1-49-16,6-9-134 15,3-4-76-15,17-10 176 16</inkml:trace>
  <inkml:trace contextRef="#ctx0" brushRef="#br0" timeOffset="38933.41">9842 9020 1144 0,'10'0'565'16,"-5"2"-224"-16,0-1-69 0,-3 1-24 16,-2-2-94-16,0 0-47 15,-1 0-50-15,1 0-10 16,-1 0-17-16,0 0-7 15,0 0-7-15,0 0 0 0,-1 0-2 16,1 0-2-16,-4 0-3 16,-5 1-3-16,5-1-1 15,-2 0-1-15,5 0-1 16,-1 0-2-16,1-1-2 16,1 0-3-16,0 0-2 15,0 0 0-15,1 0 1 16,1 0 1-16,19-1 2 15,5 4 0 1,-12-1 2-16,0 0 0 0,4 9 0 16,-2 2 1-16,-8 4 0 15,-11 0 1-15,-4 1 2 16,-4-1 0-16,-7-2 0 16,3-2 0-16,-4-5 1 15,3-1-2-15,10-4 0 16,2 1-3-16,5-2-3 15,6 2-3-15,-6-3-2 0,0 0-1 16,24-2 1-16,26-3 1 16,-29 0-110-16,5 1-76 15,-6-3 117-15</inkml:trace>
  <inkml:trace contextRef="#ctx0" brushRef="#br0" timeOffset="39125.99">10175 9072 1172 0,'-3'6'518'0,"1"-1"-155"16,-4 2-99-16,-1 4-54 16,-1 0-37-16,-4-1-144 15,1 0-71-15,2-7-148 16,2-1-44-16,12-8 123 15</inkml:trace>
  <inkml:trace contextRef="#ctx0" brushRef="#br0" timeOffset="39534.99">10254 8857 1330 0,'2'-11'540'0,"0"5"-264"0,1 2-56 15,7 0-34-15,1 1-36 0,7-1-101 16,4-4-21-16,3 7-9 16,2 1-4-16,-5 1-6 15,-3 7-1-15,-8-4-5 16,-8 3 1-16,5 6 0 15,-8 3-2-15,-7 6 1 16,-5 0-1-16,-13 3-1 16,0-3 1-16,5-2 1 15,2 0 0-15,8-7 0 16,5 0 0-16,2-4-1 16,3-1 1-16,3-1 1 15,5 0-1-15,7-3 0 16,2-1-1-16,6-2-2 15,2-1-38-15,3-4-153 16,0-3-24-16,6 0 105 16</inkml:trace>
  <inkml:trace contextRef="#ctx0" brushRef="#br0" timeOffset="39885.62">10611 9011 1168 0,'-1'-1'547'0,"0"0"-238"16,1 0-88-16,0 0-4 0,2-1-77 15,11 2-46-15,-1 2-40 16,26 5-12-16,-33 0-21 16,-4 2-9-16,-6 3-6 15,-7 2 0-15,-4 3-3 16,-3 0 1-16,4-1-1 15,2 1-1-15,5-5-1 16,5 0 0-16,4-2 1 16,6-2 0-16,3 0 0 15,5-4 1-15,1 0-1 16,1-3 0-16,-2-1-1 16,1 0-1-16,0-1-77 15,0-2-62-15,-1-5-110 16,1-3 135-16</inkml:trace>
  <inkml:trace contextRef="#ctx0" brushRef="#br0" timeOffset="40512.01">10689 8791 900 0,'2'-6'411'0,"3"-1"-131"16,2 3-39-16,-1 0-8 15,2 5-31-15,-1-1-73 16,-3-2-25-16,-1 2-34 16,0 0-14-16,-3 0-21 15,0 0-9-15,0 0-8 16,0 0-4-16,0 0-3 15,0 0-1-15,0 0 1 16,0 0-1-16,0 0 1 16,0 0 4-16,0 0 7 15,0 0 2-15,0 0-1 16,0 0-3-16,0-1-9 16,0 1-4-16,0 0-5 15,-1 0-3-15,0-1-5 16,1 1-3-16,0-1 2 0,0 1 1 15,0 0 6-15,0 0 0 16,0 0 1-16,0 0 0 16,0 0-1-16,0 0 1 15,0 0-1-15,0 0 0 16,0 0 1-16,0 0-1 0,0 0 2 16,0 0-2-16,0 0 2 15,0 0 1-15,11 3 1 16,7 4 2-16,39 17 2 15,-20-7 3 1,-3 3 2-16,-2 1 0 0,-9 6-1 16,-14-2-3-16,0 3-1 15,-2 2-1-15,-9 2-2 16,-3 1-1-16,-5-1-54 16,-3-4-42-16,-10-4-104 15,-1 0-44-15,-17-6 148 16</inkml:trace>
  <inkml:trace contextRef="#ctx0" brushRef="#br0" timeOffset="41212.41">4924 10017 866 0,'-14'0'366'0,"-9"9"-192"16,-2 6-30-16,-3 14-9 15,0 5-26-15,9 6-43 16,4 2-20-16,10 2-27 0,5-2-5 16,10 1-7-16,4-1-2 15,10-5-2-15,3-3-2 16,7-4-22-16,4-2-55 16,2-10 51-16</inkml:trace>
  <inkml:trace contextRef="#ctx0" brushRef="#br0" timeOffset="41467.71">5437 10107 857 0,'7'13'489'16,"-8"-5"29"-16,-2 5-370 15,-13 3 7-15,-5 7-43 16,-4 5-25-16,-1 7-47 16,5 1-10-16,4-1-15 15,3-3-6-15,7-9-26 16,1-9-39-16,4-10-117 16,1-4-90-16,-1-6 155 15</inkml:trace>
  <inkml:trace contextRef="#ctx0" brushRef="#br0" timeOffset="41647.79">5188 10162 1018 0,'3'4'434'0,"6"8"-245"16,2 2 19-16,5 8-42 16,3 3-38-16,3 2-61 15,2-1-18-15,4 0-29 16,3-2-23-16,-1-3-131 15,1 1-437-15,-1-4 390 16</inkml:trace>
  <inkml:trace contextRef="#ctx0" brushRef="#br0" timeOffset="42044.61">5558 10318 848 0,'13'5'431'16,"-1"0"-176"-16,-1 4-42 16,1 2-41-16,1 3-80 15,-3 1-33-15,-3 1-22 0,-5 0-2 16,-7-2 3-16,-3 1 0 16,-4-2-4-16,-3-1-5 15,4-3-10-15,5-3-7 16,2-4-16-16,6-1-4 15,5-1-2-15,4 1 2 16,5-1 8-16,-1 0 0 16,3 5 4-16,-2-1 1 0,-6 4 16 15,-1 1 9-15,-5 1 22 16,-4-1 13-16,-7 3 1 16,-5 3-6-16,-9-1-16 15,-4-3-14-15,4-2-53 16,3-6-57-16,12-4-163 15,6-5-113-15,19-8 213 16</inkml:trace>
  <inkml:trace contextRef="#ctx0" brushRef="#br0" timeOffset="42198.78">5900 10457 1276 0,'5'2'567'0,"-7"4"-294"16,-1-1-16-16,-3 5-104 16,-4 1-52-16,-6-1-69 15,0 0-41-15,0-5-125 0,3-2-93 16,8-3 127-16</inkml:trace>
  <inkml:trace contextRef="#ctx0" brushRef="#br0" timeOffset="42654.83">6071 10173 917 0,'-8'16'512'16,"5"0"-32"-16,3 10-291 15,0 0-5-15,1 3-75 16,3 1-41-16,6-4-45 15,4-2-8-15,7-9-5 16,0-5 0-16,1-10-1 16,1-7-2-16,-4-5-4 15,-1-6-2-15,-3-7-3 16,-3 0 0-16,-3 0 2 16,-2 2 5-16,-4 13 7 15,-3 0 3-15,0 7-2 16,-5 3-5-16,1 5-4 0,0 7-1 15,2 9 4-15,3 5 5 16,6 9 5-16,2 6 0 16,4 3 6-16,1-2 1 15,1 1 9-15,0-7 6 16,-4-1 4-16,-4-3 2 16,-9-11-6-16,-3 1-3 15,-9-10-4-15,-1-4-5 0,-2-5-44 16,0-6-55-16,2-10-146 15,1-6-50-15,4-14 151 16</inkml:trace>
  <inkml:trace contextRef="#ctx0" brushRef="#br0" timeOffset="42897.96">6538 10426 1321 0,'5'6'587'0,"-2"1"-302"16,-3 0-3-16,-6 2-90 15,-6 2-54-15,0 4-72 16,-4 2-21-16,-5-2-25 0,4 0-5 16,-9-1-9-1,2-5-37-15,6-2-86 0,2-3-62 16,15-7-188-16,8-1 229 15</inkml:trace>
  <inkml:trace contextRef="#ctx0" brushRef="#br0" timeOffset="43633">6410 10399 703 0,'-10'-4'374'0,"0"1"-50"0,4 2-65 15,1-1-25-15,2 1-40 16,3 0-71-16,0 0-27 16,0 0-35-16,17 0-5 15,35-3-2-15,-33 0-5 16,-4 3-13-16,-1 1-8 15,-7 6-12-15,2-1-3 0,-8 7 0 16,-2 2 0-16,-9 3-2 16,-3 0 0-16,0-2-2 15,-2-4 0-15,5-3 1 16,-3 0-2-16,3-3-3 16,2 1-5-16,7-4-8 15,1 0-2-15,7-1 0 16,-7-1 3-16,4 0 6 15,13 0 1-15,26 3 1 16,-30 1 2-16,-6 4 4 16,0 3 5-16,-4 4 11 15,-3-2 4-15,-2 1 7 16,-5-1 1-16,-6-2-5 16,-3 1-4-16,-5-3-14 15,3-1-34-15,-1-5-96 16,4-2-60-16,5-2-168 0,10-5-129 15,16-3 307-15</inkml:trace>
  <inkml:trace contextRef="#ctx0" brushRef="#br0" timeOffset="43853.36">6763 10449 1233 0,'2'-2'559'0,"-2"2"-240"16,0 5-20-16,-1-5-78 16,0 0-56-16,-2 7-98 15,-13 10-27-15,-27 27-68 16,30-32-67-16,6-2-138 16,6-4 139-16</inkml:trace>
  <inkml:trace contextRef="#ctx0" brushRef="#br0" timeOffset="44221.14">6947 10254 1307 0,'10'-3'596'0,"-11"3"-266"15,4 0-139-15,4-2-19 16,-7 1-73-16,0 0-36 16,9-1-41-16,3-1-7 15,2 0-7-15,34 2-3 0,-39 8-3 16,0 6 0-16,-9 5 2 16,-11 2 0-16,-4 8 2 15,2 1-1-15,-4 2 0 16,6-4-1-16,6-4-2 15,-3-6 1-15,9-3-1 16,1-3 1-16,-2-3 1 16,5-1 0-16,0-3 0 15,1-1 0-15,6-3-3 16,-2-3 0-16,10-5-102 16,3-3-87-16,9-1 116 15</inkml:trace>
  <inkml:trace contextRef="#ctx0" brushRef="#br0" timeOffset="44608.14">7269 10399 886 0,'7'-1'425'16,"1"3"-90"-16,3 4-79 15,4-3-8-15,-1 3-35 16,1 0-85-16,-1-1-29 15,-7 2-30-15,-6 2-8 16,-6 0-15-16,-9 2-5 0,-2 0-13 16,1-3-7-16,0 0-11 15,5-4-2-15,5-1-9 16,5 1-4-16,3-1-3 16,5 1-1-16,4 1 6 15,0-2 2-15,6 1 1 16,-1 1 2-16,-3 2 2 15,0 0 0-15,-10 3 7 16,-4 0 7-16,-9 4 19 16,-6 3 6-16,-6-3-2 15,-5 1-6-15,3-4-21 16,3-3-18-16,8-4-103 16,4-4-77-16,12-6-93 15,4-6 144-15</inkml:trace>
  <inkml:trace contextRef="#ctx0" brushRef="#br0" timeOffset="44871.89">7522 10101 1101 0,'19'13'480'16,"9"-4"-201"-16,-2 2-38 0,1 7-14 15,-2 4-35-15,-5 4-78 16,-3 5-22-16,-8 2-33 16,-8 2-11-16,-8 3-14 15,-6 0-8-15,-4-5-11 16,0-2-20-16,5-11-109 16,1-3-65-16,8-9-135 15,3-2 174-15</inkml:trace>
  <inkml:trace contextRef="#ctx0" brushRef="#br0" timeOffset="45886.82">8718 10097 921 0,'-6'-11'425'0,"1"2"-170"16,0 3-11-1,-2 3-52-15,0 3-37 0,-3 5-68 16,-3 4-25-16,0 8-31 16,0 10-13-16,4 3-17 15,3 4-2-15,7 6-4 16,7-2 0-16,8 3 1 16,3 1 0-16,8-8 10 15,2-3-44-15,6-16-119 16,3-6-20-16,13-11 80 15</inkml:trace>
  <inkml:trace contextRef="#ctx0" brushRef="#br0" timeOffset="46068.86">9239 10108 1049 0,'-13'20'509'16,"-3"3"-210"-16,-3 8-98 15,-2 9-30-15,-1-2-91 0,1-2-39 16,4-3-28-16,4-11-21 16,4-8-89-16,8-5-69 15,1-10-210-15,5-1 229 16</inkml:trace>
  <inkml:trace contextRef="#ctx0" brushRef="#br0" timeOffset="46246.51">9017 10172 964 0,'0'-4'423'0,"8"3"-179"16,0 4-39-16,5 6-22 15,-1 5-30-15,5 7-60 16,-1 1-23-16,2 6-26 16,2-3-12-16,-2-2-30 15,3 0-59-15,1-7-182 16,2 3 160-16</inkml:trace>
  <inkml:trace contextRef="#ctx0" brushRef="#br0" timeOffset="46424.43">9449 10326 970 0,'8'0'481'15,"-6"10"-114"-15,-2 2-82 16,0 8-78-16,-4-1-56 15,-5 2-100-15,6-2-24 16,4-6-55-16,-1-6-57 16,14-4-160-16,1-3 152 15</inkml:trace>
  <inkml:trace contextRef="#ctx0" brushRef="#br0" timeOffset="46671.63">9785 10329 1359 0,'2'-5'564'0,"-2"7"-289"16,0 2-76-16,-1-4-34 15,0 0-52-15,0 0-90 16,0 0-16-16,-10 6-111 16,-2 4-78-16,-22 26 109 0</inkml:trace>
  <inkml:trace contextRef="#ctx0" brushRef="#br0" timeOffset="47148.2">10072 10035 1166 0,'-8'13'492'0,"8"7"-211"16,-2 3-65-16,2 7-31 16,1 0-32-16,5-6-91 15,0-2-23-15,3-10-22 16,4-3-3-16,0-5-5 15,1-7-2-15,1-4-4 16,0-5-3-16,2-7-10 16,-2 1-8-16,-2-5-3 15,-3 3 1-15,-2 1 11 16,-4 2 7-16,-1 5 5 16,-1 2 1-16,0 8-4 15,-2 3 0-15,0 10 4 16,0 8 3-16,0 8 8 15,0 1 2-15,3 6 3 0,2-4 0 16,6-4 3-16,1 0 3 16,3-5 6-16,-2 1 5 15,-5-3 13-15,-4-2 4 16,-12-1 5-16,-7 1-5 16,-15 1-14-16,-4 1-11 0,-3-3-16 15,0-4-14-15,6-8-86 16,9-3-53-16,11-3-142 15,7-6-70-15,18-3 223 16</inkml:trace>
  <inkml:trace contextRef="#ctx0" brushRef="#br0" timeOffset="47460.66">10364 10205 1102 0,'19'4'484'0,"-9"-3"-176"16,5 0-61-16,-2-1-25 16,4 1-31-16,-7-1-94 15,-5 1-30-15,1 4-37 16,-5-2-9 0,0 0-8-16,-1-3-2 0,0 0-1 0,0 15-1 15,-5 28-1-15,-4-30 0 16,5 1-1-16,-1-3-1 15,0-3-1-15,5-1 0 16,0-6-3-16,0 0 1 16,0-2-2-16,0 0-1 15,0 0 0-15,8-2-29 0,10-2-136 16,31-13-71-16,-18 13 131 16</inkml:trace>
  <inkml:trace contextRef="#ctx0" brushRef="#br0" timeOffset="47756.94">10782 10256 1393 0,'4'-1'586'0,"0"-3"-338"16,0 7-6-16,-4-3-58 16,-1 0-53-16,-1 0-76 15,-2 7-16-15,-7 11-21 16,-22 28-8-16,22-28-83 0,-2-3-63 16,9-5-91-16,2-3 117 15</inkml:trace>
  <inkml:trace contextRef="#ctx0" brushRef="#br0" timeOffset="48151.85">10952 10065 1148 0,'-1'11'512'0,"2"-12"-116"15,7 1-176-15,-2-1-56 16,1-2-2-16,3 0-91 16,-3-4-28-16,5 3-22 15,1 0-5-15,0 4-7 16,3 6-2-16,0 1-3 16,-2 2 0-16,-8 2 0 15,1 0-1-15,-12 4 2 16,-2 3 0-16,-7-2 0 15,-3 4-2-15,2 1-1 0,2-5 0 16,4 2-1 0,6-8 0-16,3-3-1 0,0-1 0 15,1-3 0-15,1 3 1 16,-2-6 0-16,0 0 2 16,0 0 3-16,14 5 0 15,6 1 2-15,26 7-2 16,-28-13-2-16,-3 0 7 0,0 1-146 15,-3-2-71-15,5 1 122 16</inkml:trace>
  <inkml:trace contextRef="#ctx0" brushRef="#br0" timeOffset="48577.56">11255 10215 990 0,'38'-2'452'0,"-27"-1"-126"16,3 2-79-16,4 1-39 15,-2 1-29-15,0 3-93 16,-5 2-31-16,-7 1-25 16,-4 3-6-16,-10 2-9 15,0-1-1-15,-4 1-5 16,3-2-2-16,0 1-4 0,2 1 0 15,6-3-2-15,0-3 0 16,4-1 0-16,3-2 0 16,6-1 1-16,2-1 1 15,8-1 3-15,1 0 3 0,4-1 6 16,-2 1 5-16,-8 4 6 16,-2 2 1-16,-11 6 10 15,-1 1 3-15,-8 7 11 16,-4 1 2-16,-2-1-11 15,-6-3-8-15,3-5-16 16,-3-4-8-16,5-4-36 16,5-1-48-16,1-1-124 15,2-2-32-15,-5-4 127 16</inkml:trace>
  <inkml:trace contextRef="#ctx0" brushRef="#br0" timeOffset="48833.13">11627 9895 1068 0,'20'-8'442'16,"18"14"-228"-16,1 5-36 15,4 10-10-15,1 5-19 16,-9 4-49-16,-3 3-15 15,-15 4-10-15,-2 3-1 16,-12 4-8-16,-12-1-9 16,-9-1-25-16,-4-3-12 0,-5-6-55 15,5-6-47-15,2-7-130 16,2-5-38-16,0-1 146 16</inkml:trace>
  <inkml:trace contextRef="#ctx0" brushRef="#br0" timeOffset="66358.78">17438 4607 299 0,'0'0'167'0,"0"0"-9"16,0 0-8-16,0 0-4 15,0 0-4-15,0 0-8 16,0 0-8-16,0 0-13 16,0-1-8-16,0 1-18 0,0 0-9 15,0-1-23-15,0 0-8 16,-2 0-18-16,1 0-6 16,0 0-6-16,0 0-3 15,0 0 1-15,-1-1 1 16,-7 1 1-16,-3 0 1 15,7 0 1-15,-33-5 1 0,33 6 1 16,-2-5 0 0,-1 3 0-16,1 2 0 0,-3 0 0 15,4 3-1-15,0 3-4 16,0-6-2-16,3 2-3 16,0-2-2-16,2-1 0 15,0 1 1-15,0 0-3 16,0 0 1-16,0 0-3 15,-1 0-1-15,2 0 0 16,0 0-2-16,0 0 1 16,0 0 0-16,0 0-1 15,0 0 1-15,0 3-1 16,0 2 0-16,0-1 1 16,2 4-1-16,-1-3 1 15,0 2-1-15,0 1-1 16,0 0 1-16,0 1-2 15,1 4 2-15,8 21-1 0,-9-26 0 16,-1 3 1-16,0-6-1 16,2 7 0-16,2 0-1 15,-3-1 2-15,1 3-1 16,0 0 0-16,-3 1 0 16,2-1 0-16,0 0 0 0,3 0 0 15,1 0 0-15,-4 0-1 16,1 0 1-16,-2 0 0 15,0 4-1-15,1-2 1 16,0 4-1-16,1-3 1 16,1 0-1-16,-2 0 1 15,-1-2-1-15,2 2 1 16,-1 2-1-16,-1-3 1 16,2 4-1-16,2-4 1 15,-1 3 0-15,-1-2-1 16,1 1 1-16,-3 3 0 15,0-3-1-15,0 4 1 16,0 0-1-16,-1-1 1 16,-4 1-1-16,1-2 0 15,-2-1 0-15,4 1 1 16,2 1-1-16,0 2 1 0,0-2 0 16,3 0-1-1,-2 2 0-15,-1-2 0 0,2 0 0 16,-2-3 1-16,0-3-1 15,5 0 0-15,-3 1 0 16,2 2 1-16,1 3-1 16,-6-1 0-16,3 0 0 15,-4-1 1-15,-2-1 0 0,5 1-1 16,-5-2 1 0,6 2-1-16,-2 0 1 0,4 0-1 15,-2-2 0-15,1 2 0 16,1-1 0-16,-6 4 1 15,3 4-1-15,-1-1 0 16,-4-2 0-16,5 0 0 16,1 0 1-16,-1-3-1 15,5 3 1-15,-8 0-1 16,4-2 0-16,-2 0 0 16,-2-2 0-16,7 1 1 15,-10-1-1-15,5 4 0 16,2 0 1-16,-1 0-1 15,2 1 1-15,-2-1-1 16,-3 0 0-16,-4 3 0 16,3 0 0-16,2 0 0 15,3 2 0-15,3 0 1 16,-2-1-1-16,3 2 1 0,-6-3-1 16,2-1 1-16,1-7-1 15,1 0 0-15,-4 12 0 16,3 6 0-16,-1-2 0 15,-2-5 0-15,0-1 0 0,2 0 1 16,-5-3-1-16,2 2 0 16,2-1 0-16,1-3 0 15,8 3 0-15,-9-3 1 16,2 2-1-16,-1 4 1 16,-2-2-1-16,2-4 0 15,-3-1 1-15,-1-4-1 16,3-2 1-16,-1 0 0 15,0-1 0-15,0-2 0 16,0 0-1-16,2 0 0 16,3 0 0-16,-2 1 0 15,-3 1 1-15,2 0-1 16,-5 0 0-16,7 2 0 16,-1-1 0-16,-3 1 0 15,5 0 0-15,-5 1-1 16,2 0 1-16,2 0 0 15,1 3 0-15,-2 1 0 0,-3-4 0 16,5 5 1-16,-4 1-1 16,1-1 0-16,1 2 1 15,-1 1-1-15,-2-1 0 16,5 1 0-16,0 4 0 16,3 0 0-16,-3 0 0 15,-2-2 0-15,0 2 0 16,-2-1 0-16,5 3 0 0,-1-2 1 15,-3-2-1-15,3-2 0 16,-2-3 1-16,-3-1-1 16,4 0 1-16,-3 1-1 15,-1 0 0-15,1 4 1 16,-1-3-1-16,-2-1 0 16,2 2 0-16,0-1 0 15,5 0 0-15,-2 1 0 16,-6-2 1-16,4 0-1 15,-2 1 0-15,1 0 0 16,4 1 0-16,-2 1 0 16,-2-3 0-16,0 2 0 15,0-3 0-15,0 1 0 16,2 1 0-16,2 0 0 16,0 5 0-16,-4 1 0 15,1 2 0-15,-1 1 0 16,0-3 1-16,2 0-1 0,2-1 0 15,-1-2 0-15,-3 1 0 16,1 0 0-16,-1-1 0 16,0-2 0-16,1 1 0 15,-2 1 0-15,-1 0 0 16,1 3 0-16,-1-1 0 0,2 0 0 16,3-1 0-16,-4 1 0 15,1-2 0-15,-2-3 0 16,-1 0 0-16,3-1 0 15,-1-1 0-15,1 2 0 16,0-1 0-16,-1-2-1 16,0-1 1-16,2 0 0 15,-1-2 0-15,0-1 0 16,1 0 0-16,-3-2 1 16,-1 0-1-16,3 2 0 15,-4-1 1-15,4 0-1 16,-1-4 1-16,-1 0-1 15,2 0-1-15,0 0 0 16,1 2 1-16,0 2 0 16,-1 2-1-16,0 0 1 15,0 0-1-15,0 0 1 16,3-1 0-16,0 3 0 0,0 0 0 16,0-1 0-16,-3 1 0 15,2 1 0-15,-2-1 0 16,-2-2 0-16,2 0 0 15,0 1 0-15,2-3 0 16,-1 4 0-16,-1 1 0 16,0-2 0-16,2 4 0 0,-2-6 0 15,1 3-1-15,1 0 0 16,-2-3 0-16,3 2 1 16,1-2-1-16,-4-1 1 15,0-1 0-15,2-1 0 16,-1 0 1-16,1 0 0 15,-1-2-1-15,-1 0 0 16,0 0 0-16,1 0 0 16,0 1-1-16,0-2-1 15,1 0 1-15,-2-3 1 16,0-1 1-16,-2 2 0 16,2 0-1-16,0 2 0 15,0 1 0-15,0 3-1 16,0-3 0-16,0 0-3 15,2-1-1-15,1-5 0 16,1-2-1-16,2-1 3 16,-3-2 1-16,2 2 1 0,1 2 1 15,-2-2 0-15,1-3 0 16,-2 3 1-16,-3-5 0 16,0 2-1-16,0 0 1 15,0 0-1-15,0 0 0 16,0 0 0-16,0 0 0 0,0 0 1 15,2 2 0-15,3 0 0 16,-2 0-1-16,1 4 1 16,1 0-1-16,-3-5 0 15,1 1 0-15,-1-1 0 16,0 0 0-16,-2-1 3 16,2 0-3-16,-2 0-31 15,0 0-46-15,0 0 48 16</inkml:trace>
  <inkml:trace contextRef="#ctx0" brushRef="#br0" timeOffset="69720.07">18108 4628 403 0,'-5'-1'245'0,"1"0"-49"16,-1 0-32-16,4 0-29 16,0 0-34-16,0 0-12 15,0-1-25-15,0 1-5 16,0 0-7-16,0 0-2 16,-1-3-2-16,1 3-6 15,-1 0-6-15,2-3-4 0,0 2-8 16,2-1-1-16,-1 0-3 15,11-6-1-15,4 1-2 16,27-6 1-16,-28 14 2 16,-3-2 4-16,-2 2 1 15,-3 0 0-15,-3 0-6 16,-2 1-2-16,1 0-4 16,-3-1-1-16,0 0-2 15,0 0-1-15,0 0 0 16,0-1-1-16,0 0 1 15,0 1 0-15,0 0 0 16,0 0 0-16,-1 0-2 16,1 0 0-16,-1 0-3 15,1 3 0-15,0 6-1 16,0 1-1-16,0-1 0 16,5 34 0-16,-3-30 0 0,0 3-1 15,0-1 2-15,1 0-2 16,0 4 1-16,-2-1-1 15,2 5-1-15,-1-2 1 16,2 2 0-16,0 0-1 16,-1-1 1-16,-1 2-1 15,1 0 1-15,-1 2 0 16,0 0-1-16,2 1 1 0,-1-1 0 16,-1 0 0-16,2 1-1 15,-1-4 0-15,3 1 0 16,-1 1 1-16,1-1-1 15,-1 3 1-15,1-2 0 16,-2 1-1-16,2-1 1 16,-2 2-1-16,3 1 0 15,-5 0 0-15,2 3 1 16,1 0-1-16,-2 1 0 16,6-2 0-16,-5-1 0 15,-1-5 1-15,3-1 0 16,-6 0 0-16,-1-2 0 15,1 2-1-15,-3 0 0 16,5 1 1-16,-2 2-1 16,3-1 1-16,3 2-1 15,-3-4 0-15,-2-1 1 16,0 0-1-16,-2 1 0 0,-3 1 0 16,4 5 1-16,4 0-1 15,-3 1 0-15,-1-4 0 16,5-1 0-16,-5 1 0 15,0-2 0-15,7 3 0 16,-6 3 0-16,1-3 0 16,4 4 0-16,-4-1 1 0,2 0-1 15,-3-1 0-15,-1 1 0 16,3 0 0-16,-1-2 0 16,0 0 1-16,0 0-1 15,0-2 0-15,1 1 1 16,3 2-1-16,-3-2 1 15,-1 3-1-15,-4-4 0 16,4 2 0-16,3-1 0 16,-1 0 0-16,4 4 0 15,-4-3 1-15,-3 3-1 16,-1 0 1-16,1-2-1 16,-1 2 0-16,3 1 0 15,3-2 0-15,-3 2 1 16,-1-12-1-1,0 0 0-15,-1 12 0 0,-1 6 0 0,4-4 0 16,2-6 0-16,0 3 0 16,-2-1 0-16,-2 2 0 15,0 1 1-15,0 0-1 16,-2-4 0-16,3 3 0 16,-2-5 0-16,2 2 0 15,-1-2 0-15,-1 0 0 16,3 1 0-16,-1-3 0 0,0 1 0 15,0 4 0-15,-5-3 1 16,2 4-1-16,1-1 0 16,-1-3 0-16,4-1 0 15,-4-1 1-15,0 2 0 16,3 0-1-16,-3 3 0 16,3-2 0-16,-1 2 0 15,-2-3 0-15,1 3 0 16,0-2 0-16,-1 1 0 15,4 1 0-15,-7 0 0 16,3 2 0-16,0-4 0 16,1-1 0-16,-1 1 1 15,2-3-1-15,-4-1 0 16,2 0 0-16,0 0 0 16,0-2 0-16,0 3 0 15,-1-2 0-15,-1 0 1 16,2 4-1-16,2-2 0 0,-2 0 0 15,-1 0 1-15,1-1-1 16,0 1 0-16,0 1 0 16,1 1 0-16,-1-1 0 15,-2-2 1-15,-2 3-1 16,0-1 1-16,0 0-1 16,2 4 1-16,1-2-1 0,0 2 0 15,0 0 0-15,1-3 0 16,-4-3 0-16,4 4 0 15,-3-6 0-15,2 5 1 16,1 4-1-16,0-2 0 16,-1 3 0-16,-4 1 1 15,3 1-1-15,-2 0 0 16,2-1 0-16,2-3 0 16,-1 1 0-16,0-3 0 15,2-2 0-15,-1 4 0 16,-1-2 0-16,1 0 0 15,-4 2 0-15,3-5 0 16,1 1 0-16,0-1-1 16,0 1-1-16,3-1 1 15,-3-3-1-15,0 2-1 0,2-1-1 16,-2 1-1-16,2-2 0 16,-4-1 0-16,2-3 1 15,2 0 1-15,-2 1-1 16,1-1 1-16,-1 2 0 15,0 0 0-15,1-1 1 16,-2-2 0-16,-1 1 1 16,3-3 0-16,1 1 1 0,2-2 0 15,-4-1 0-15,-2-1 0 16,1 3-1-16,1 1 0 16,1-1-1-16,2 4-1 15,1-3 0-15,1 4 2 16,3 1 0-16,-2-5 1 15,-1 2 1-15,-3-2-1 16,-2 0 0-16,2 1 0 16,0-3-1-16,2 2 0 15,-1 0 0-15,-3-2 1 16,0 1 0-16,0 0 0 16,0-2 1-16,0 2-1 15,3 0 1-15,0-1-1 16,0-4 0-16,-2-2-1 15,0 3 0-15,0-4 0 16,1 0 0-16,1-4 0 16,-3-3 1-16,0 0 4 0,0 0 1 15,0 0-1-15,0 0-1 16,0 0-3-16,-1 0 0 16,0 1 1-16,1 7-1 15,0-1 0-15,0-1 0 16,0-3 3-16,0-1 2 15,0-2 8-15,0 0 4 0,0 0 11 16,-1 0 2-16,0 0-1 16,0 0-3-16,0 2-14 15,-1 1-7-15,-4 3-14 16,1-1-27-16,-6-4-101 16,10-1 93-16</inkml:trace>
  <inkml:trace contextRef="#ctx0" brushRef="#br0" timeOffset="71846.92">16742 4703 521 0,'28'-33'297'0,"-28"32"-52"15,1-4-7-15,-1 6-56 16,0-1-26-16,-1 0-39 16,0 0-19-16,-1 0-34 15,1 0-13-15,-2 16-21 16,-43 34-8-16,26-23-11 15,1 1-3-15,1 1-4 16,3-2-1-16,2-7 0 16,3 0 0-16,1-8 1 15,3-1 3-15,2-5-47 16,1-4-39-16,2-2-120 16,0-1-112-16,0 0 197 15</inkml:trace>
  <inkml:trace contextRef="#ctx0" brushRef="#br0" timeOffset="72095.03">16597 4718 703 0,'-1'-8'380'0,"1"6"-130"16,1 1-62-16,0-2-38 16,-1 3-67-16,0 0-17 15,0 0-14-15,3 5-6 0,3 9-4 16,32 30-5-16,-25-29-10 15,0 4-4-15,0-2-8 16,-1-2-4-16,-2-2-3 16,-1-3-1-16,-3-2-2 15,1-1-1-15,0 0-42 16,-1-1-52-16,2-2-325 16,3-3 279-16</inkml:trace>
  <inkml:trace contextRef="#ctx0" brushRef="#br0" timeOffset="72332.2">16904 4819 679 0,'5'0'385'16,"-4"0"-133"-16,1 4-37 15,-2-4-23-15,0 0-82 16,0 0-22-16,7 16-25 0,1 29-12 15,-9-26-17-15,-1-3-8 16,2-1-10-16,0-4-4 16,2-4-5-16,-2-2-2 15,-2-5-1-15,4 2-25 16,-2-2-87-16,0 0-69 16,0 0 98-16</inkml:trace>
  <inkml:trace contextRef="#ctx0" brushRef="#br0" timeOffset="72977.6">16759 5224 466 0,'27'-35'287'0,"-29"28"-13"16,1 4-26-16,-3 3-49 15,3 0-43-15,0 0-57 16,-1 2-20-16,-13 19-29 15,-32 30-7-15,29-23-13 16,1 0-7-16,1-3-9 0,5 0-5 16,3-5-4-16,0-2-1 15,4-6 0 1,0-2 0-16,1-5-26 0,1-1-33 16,1-4-138-16,1-3 125 15</inkml:trace>
  <inkml:trace contextRef="#ctx0" brushRef="#br0" timeOffset="73217.06">16624 5195 855 0,'0'0'426'16,"0"-1"-203"-16,3 8-52 15,1 1-37-15,1 5-71 16,3 5-14-16,2 1-9 15,1 0-9-15,1 0-10 16,-1-5-3-16,1-1-6 16,-3-3-3-16,1 3-2 15,-1 1-2-15,-2-2 3 16,-2 0-35-16,-1-2-112 16,1-3-88-16,-1 1 124 15</inkml:trace>
  <inkml:trace contextRef="#ctx0" brushRef="#br0" timeOffset="73649.16">16928 5366 776 0,'2'0'368'0,"-1"-2"-130"15,-1 0-47-15,0 1-25 16,0-1-42-16,0 2-57 16,0 0-17-16,0 0-27 15,0 0-7-15,4 2-9 16,9 1 0-16,-3 0-3 16,24 17 0-16,-31-10 1 15,-4 3 0-15,-5 2 2 16,-2 3 2-16,1 0-2 15,0-1 0-15,1-4 1 16,-2-4 0-16,2-5 4 16,-1 0 1-16,5-1 10 15,2-2 8-15,-2 0 6 16,2-2-1-16,0 0-12 16,0-1-10-16,0 1-10 0,0 0 0 15,2 0-2-15,9-2 1 16,8-4-3-16,29-7-23 15,-27 8-115-15,-7 0 98 16</inkml:trace>
  <inkml:trace contextRef="#ctx0" brushRef="#br0" timeOffset="74170.78">16813 5790 771 0,'48'-32'382'0,"-47"32"-104"16,-1 1-53-16,-9 6-52 16,-3 3-47-16,-6 7-76 15,-4 6-15-15,-2 6-17 16,4 1-8-16,1-1-6 16,5-1-1-16,3-5-1 15,1-3 0-15,3-4 1 16,1-6-12-16,2-6-66 15,2 1-57-15,1-5-278 16,1-1 264-16</inkml:trace>
  <inkml:trace contextRef="#ctx0" brushRef="#br0" timeOffset="74371.36">16682 5776 867 0,'-2'0'392'0,"4"0"-181"15,2 2-53-15,-4-2-37 16,0 0-38-16,3 3-37 16,6 12-6-16,32 31-12 15,-28-26-7-15,0 1-7 16,0-3-4-16,-1 1-3 16,0 0-2-16,-2-5 2 15,2 3-30-15,0-2-149 16,5-2 124-16</inkml:trace>
  <inkml:trace contextRef="#ctx0" brushRef="#br0" timeOffset="74876.12">16989 5927 889 0,'0'0'402'16,"4"0"-216"-16,3 0-10 16,0 0-66-16,4 2-37 15,-3-1-32-15,1 2-9 16,-4 3-13-16,1 1-5 16,0 1-5-16,-5-1-2 15,1 4 1-15,-4-1 1 0,-7 7 0 16,2-2 1-16,-3-5-3 15,0 0 0-15,1-5-2 16,4 2 0-16,5-5-2 16,-1 1-3-16,1 0-5 15,0-3 0-15,0 0 2 16,0 0 3-16,0 0 11 16,1 0 5-16,7 0 10 15,-4 0 2-15,2 0 4 16,-1 1 1-16,-4-1 0 15,1 1 0-15,-2-1-1 16,5 8-1-16,-3 1-6 16,-3 1-3-16,-18 27-7 15,5-29-4-15,-2-4-4 16,10 2-1-16,-1-3-6 0,1-1-17 16,5 1-81-1,-3-2-65-15,4-1 95 0</inkml:trace>
  <inkml:trace contextRef="#ctx0" brushRef="#br0" timeOffset="75816.81">16759 6512 610 0,'-1'0'375'16,"-4"2"-7"-16,3 3-213 16,1-5-1-16,0 0-72 15,0 11-29-15,1 10-21 16,5 25-7-16,3-30-10 16,3 2-2-16,2-5-1 15,2 0-1-15,1-3-1 16,-2-4-1-16,1-2-3 15,-1-3 0-15,-2-5 1 16,4-4 1-16,-12-9 3 16,4-1 3-16,0-2 0 15,-7-2 0-15,3 3-3 16,-3 5-2-16,-2 2-1 16,3 3 7-16,0 8 9 15,-2 0 0-15,1 3-1 16,-2-2-8-16,0 0-11 0,0 14 1 15,2 11-2-15,8 29 1 16,-8-26 1-16,2 1 1 16,2 0 2-16,-4 3 2 15,3-1 7-15,-3 0 4 16,-2-4 9-16,1-3 8 0,0-7 17 16,-4-5 9-1,-4-3 13-15,-1-4-1 0,-6-2-19 16,2 1-12-16,-7-9-25 15,-3-1-12-15,0-5-47 16,2-3-44-16,12 2-112 16,5-2-76-16,13 0 164 15</inkml:trace>
  <inkml:trace contextRef="#ctx0" brushRef="#br0" timeOffset="76039.8">17093 6667 812 0,'-1'2'458'15,"3"3"-105"-15,-1 4-153 16,0 1-9-16,-3 3-91 16,-4 3-29-16,3 1-28 15,3 1-9-15,0-1-18 0,1-2-5 16,1-3-4-16,-1-3 0 15,-1-4-2-15,3-2 3 16,-2-4-70-16,-1 0-69 16,0 0 83-16</inkml:trace>
  <inkml:trace contextRef="#ctx0" brushRef="#br0" timeOffset="76724.07">16794 7196 908 0,'-1'0'429'0,"0"0"-218"16,-1 0-63-16,1 0-15 15,-2 19-68-15,1 33-16 0,5-24-13 16,0-3-5-16,6-4-13 16,0-2-5-16,5-7-4 15,0-1-1-15,5-6-1 16,0-4-2-16,-4-8 0 16,7-6 0-16,-6-13-1 15,0-1 2-15,-1-3 1 16,-11 0 0-16,-1 7 2 15,-3 2 1-15,-4 11-1 16,4 4-1-16,-4 6-7 16,5 3-1-16,-1 10-1 15,1 3 0-15,1 10 7 16,-2 1 6-16,2 3 7 16,-3-2 2-16,0 1 1 15,5-12 0 1,-1 1 1-16,0 12-1 0,3 2 3 15,-2-8 1-15,-3-3 8 0,0-4 6 16,-3-6 14-16,-5 1 4 16,-6-6-3-16,0-5-7 15,4-1-20-15,1-1-9 16,0-5-34-16,-4-2-45 16,1-2-105-16,3-1-82 15,8 1 145-15</inkml:trace>
  <inkml:trace contextRef="#ctx0" brushRef="#br0" timeOffset="77083.12">17108 7383 897 0,'12'-1'426'0,"6"0"-197"16,-2-2-11-16,-2 5-80 15,-3 0-45-15,-3 0-37 16,-4 5-13-16,-4 3-14 16,-2 5-3-16,-5 3-5 15,-4-3-2-15,-4-2-3 16,0-1-1-16,1-6 3 16,2 3 4-16,5-5 7 15,0-1 4-15,6-2-4 0,0-1-6 16,1 0-11-16,0 0-3 15,0 0-1-15,2 0 0 16,13 0 2-16,-2 0-1 16,24 0-1-16,-27-2-2 15,-2 0-5-15,0 2-22 16,2 4-127-16,1 0 46 0,-2 13 35 16</inkml:trace>
  <inkml:trace contextRef="#ctx0" brushRef="#br0" timeOffset="77886.82">16879 7820 431 0,'0'-6'275'0,"-2"1"36"15,2 3-78-15,-1 0-29 16,0 1-32-16,0 1-61 15,0 0-20-15,-3 22-29 16,1 33-10-16,7-27-16 16,3-10-6-1,-4-9-9-15,1 0-7 0,9 19-4 16,3-4 0-16,2-9-3 16,-7-9 0-16,1-7-1 15,-3-4 0-15,5-10 0 16,-1-4 0-16,2-2 1 15,-6-5 1-15,-4 6 1 16,2 4 0-16,-7 1 2 0,1 7 0 16,-3 6-1-16,-2 1-2 15,2 9-4-15,-2 4-1 16,2 8-2-16,-4 3 1 16,3 4-1-16,3 1 1 15,5 3 1-15,2 3-1 16,-4-1 4-16,-2-2 2 0,0-1 7 15,-1-3 4-15,-2-1 14 16,-1-6 7-16,-5-4 15 16,-4-6 6-16,-3-4-4 15,1-2-6-15,1-2-20 16,1 0-9-16,1-6-18 16,1-3-6-16,6-4-85 15,1-1-56-15,5-4-162 16,6 3 177-16</inkml:trace>
  <inkml:trace contextRef="#ctx0" brushRef="#br0" timeOffset="78592.06">17165 8012 938 0,'-14'-31'434'0,"13"27"-203"15,-2 3-11-15,3-2-69 16,0 2-39-16,0 0-42 16,0 0-18-16,0 0-26 15,6-2-5-15,4 1-8 16,2 1-4-16,26 7-2 16,-28 3-2-16,-5 4 0 0,-1 1 1 15,-5 2 1-15,-6-2 3 16,-3-3 1-16,-1-1 0 15,-2-4 2-15,1-1-1 16,1 0-2-16,1-2-2 16,1-2-4-16,5 0-2 0,4 0-5 15,1 0-2-15,-1-1-1 16,0 0 2-16,0 0 4 16,9 3 1-16,-1 0 3 15,-2 0 1-15,0 0 1 16,-1 1 4-16,-3-3 5 15,-1 6 3-15,4-1 10 16,-2-1 3-16,-2 0-2 16,-1-2-3-16,-1 1-13 15,0 1-6-15,-1-1-59 16,0-1-47-16,1-3-121 16,-1 0 128-16</inkml:trace>
  <inkml:trace contextRef="#ctx0" brushRef="#br0" timeOffset="80222.41">16903 8607 519 0,'-1'2'323'0,"0"-1"5"15,0-1-153-15,1 1 0 0,0-1-45 16,0 0-28-16,9 6-31 15,4-2-12-15,30 8-16 16,-27-12-6-16,-3 2-15 16,0 5-5-16,-6 6-7 15,-7 2-1-15,-6 6 1 16,-1 4 0-16,-8-5-2 16,3 3 1-16,1-3-2 15,-2-3 0-15,7-1-2 16,-3-5 0-16,7-3-5 15,2-4 0 1,0-2 0-16,0 0 0 0,0-2 5 16,0 0 4-16,0 0 2 15,11 4 0-15,1 1-2 16,34 10-3-16,-30-16-4 16,2-3-42-16,6-3-159 15,-3 1 139-15</inkml:trace>
  <inkml:trace contextRef="#ctx0" brushRef="#br0" timeOffset="80409.75">17224 8790 843 0,'-1'2'446'0,"-1"0"-163"0,2 5-70 16,-1-7-23-16,0 0-83 15,-1 0-29-15,1 11-33 16,0 2-15-16,-1 31-22 15,2-30 0-15,2-2-89 16,2 0-83-16,3 0 104 16</inkml:trace>
  <inkml:trace contextRef="#ctx0" brushRef="#br0" timeOffset="80986.64">16866 9149 871 0,'9'3'367'15,"-3"-6"-165"-15,2 0-43 16,2-1-24-16,4-1-29 15,5 0-58-15,0 2-6 16,3 0-2-16,-7 1-2 16,-1 5-15-16,-4 1-6 0,-3 12-7 15,-1 0-2-15,-10 5 0 16,-2 2 1-16,-7-4 0 16,-1 1 1-16,-2-3-1 15,3-3 0-15,1-2-2 16,2 0-1-16,7-2-5 15,-5-1-1-15,7-1-2 16,4-5 0-16,0 0 2 16,8-1 3-16,-3-2 2 15,0 0 0 1,1 1-1-16,12-2 0 0,-1 1-1 16,1 0-26-16,1 1-127 15,-1-1 107-15</inkml:trace>
  <inkml:trace contextRef="#ctx0" brushRef="#br0" timeOffset="81333.37">17225 9282 961 0,'1'3'451'0,"1"-3"-202"16,5 0-96-16,-7 0-4 0,0-1-70 15,4 1-29-15,9 0-17 16,1 0-7-16,23 7-10 16,-29-1-4-16,-7 6-3 15,-4-1 0-15,-9 2 3 16,-1 2-1-16,-4-3 2 16,-3 1-1-16,3-3-3 15,0 1-1-15,8-4-6 16,3-4-2-16,8 1-5 15,3-3 0-15,9 3 3 16,2-3 2-16,7-1 1 16,-1 2 1-16,-1-1-1 15,-1 2 1-15,-9 2 3 16,-1-1-43-16,-5 1-134 16,-5 2 122-16</inkml:trace>
  <inkml:trace contextRef="#ctx0" brushRef="#br0" timeOffset="81882.64">16962 9746 803 0,'-13'-1'401'0,"11"-2"-69"16,2 3-116-16,3 0-61 16,-3 0-23-1,0 0-60-15,0 0-19 0,0 0-12 16,15-1-7-16,13-1-14 15,25 1-4-15,-26 4-5 16,-5 1-3-16,-6-1-2 16,-3 0 0-16,-4 4-1 15,-2 0 0-15,-5 1 2 16,-2 0 2-16,-8 2 1 16,1-1 0-16,-10 2-1 15,0 6-2-15,-6-2-1 0,-4 5-1 16,5 2 0-16,4-4-2 15,7 0 0-15,8-5-2 16,3-2-1-16,3-2 0 16,6-2 1-16,1 0 0 0,5-3 3 15,0-3 1-15,5-1 1 16,-3 0 0-16,2 0-1 16,-4 0-1-16,-3 3-2 15,-2-1-2-15,-2 0-55 16,1 0-57-16,-2-2 69 15</inkml:trace>
  <inkml:trace contextRef="#ctx0" brushRef="#br0" timeOffset="82325.61">17234 9961 1077 0,'47'-10'453'0,"-34"7"-239"16,0 0-65-16,-2 3-44 0,-2 3-33 15,-8 4-47 1,-1 3-8-16,-3 1-6 0,-5 2-2 16,3 1-1-16,-3 0-1 15,-1-2-3-15,2 1 0 16,-2-3-1-16,0-2 0 15,4 0 0-15,-1-5-3 16,6 1-4-16,4-1-2 0,8 0 1 16,7 0 1-16,4-3 4 15,4 1 1-15,0 5 1 16,-9-2 2-16,-6 7 9 16,-6 1 4-16,-8 4 15 15,-6 2 6-15,-5-4 3 16,-1-1-1-16,-5-7-12 15,0-1-7-15,4-3-12 16,1 2-3-16,4-3-19 16,3-1-39-16,6 0-127 15,1-5-22-15,0-5 105 16</inkml:trace>
  <inkml:trace contextRef="#ctx0" brushRef="#br0" timeOffset="84907.27">19935 4607 374 0,'0'-1'237'15,"0"0"5"-15,0 0-21 0,0 0-24 16,0 0-15-16,1-2-31 16,0-2-14-16,-1 4-30 15,0 0-18-15,0 0-34 16,0 0-14 0,0 0-25-16,0 0-7 0,-1-1-2 15,0 1-1-15,0 0 1 16,0 0-1-16,0 1-1 15,-3 0 0-15,-4 1-1 16,7-1-2-16,-9 1 0 16,8-1 2-16,0 0 3 15,-1 1 2-15,2-1 1 16,-1 3-1-16,-4 7-3 16,2-1-1-16,-7 33-1 15,11-28 0-15,0 2-1 16,2 3 0-16,-3-2-1 0,2 2 0 15,0 4-1-15,4 3 0 16,2 4-1-16,-5 0 1 16,-1 4-1-16,1-1 2 15,-3 3-1-15,6 0 0 16,-4 0-1-16,4 0 1 16,-2-3 0-16,-1 0-1 15,3 0 1-15,-8-4 0 0,6 4-1 16,-2-1 1-16,3-2 1 15,-2 3-1-15,1 1 0 16,-4 2-1-16,-3 3 1 16,4-3 0-16,0 3 0 15,-1-3-1-15,4 3 0 16,-3-3 1-16,-2-1-1 16,2 3 0-16,0 3 1 15,1 1-1-15,0 4 1 16,-1-1 0-16,-3 3-1 15,4 1 1-15,0-6-1 16,3 0 1-16,2-2-1 16,-7-1 1-16,1 5-1 15,-2 0 1-15,-2 1-1 16,7 2 1-16,-2-3-1 16,3 1 1-16,-2-6-1 0,2 1 0 15,-2 0 1-15,-4-3-1 16,3 6 0-16,-2-2 0 15,1 4 1-15,3 2-1 16,2 1 0-16,0 0 1 16,-2 1-1-16,5 0 1 15,-6-2 0-15,-1-3-1 0,-1 0 1 16,-7 2-1-16,9 5 0 16,-4 3 1-16,9 1-1 15,3-2 1-15,-8-1-1 16,4-2 1-16,-6 3 0 15,4-3-1-15,-4 2 1 16,1 1 0-16,5 2-1 16,-2-1 0-16,-1 1 0 15,4-1 1-15,-9-2-1 16,5 1 1-16,-3 1-1 16,1 2 1-16,2 3-1 15,-2-2 1-15,5-1-1 16,-3-4 0-16,1-5 0 15,0-1 0-15,-1-1 1 16,-1 3 0-16,0-2 0 16,3 2 0-16,-4-3 0 15,-1 0 0-15,2-3-1 0,-2 1 0 16,3-6 0-16,2-1 1 16,-2 3 0-16,0-1 0 15,-3 4 0-15,0-2-1 16,-2-2 1-16,3 1-1 15,1-2 0-15,0-1 1 16,2-4-1-16,-1-1 0 0,0-2 1 16,1 4-1-16,-3 5 1 15,0-2-1-15,-1 2 1 16,0-3-1-16,2-2 0 16,0 0 0-16,1-3 0 15,0-2 0-15,-1 3 0 16,-1-2 1-16,-1 3-1 15,0-3 1-15,-1 0-1 16,0 1 0-16,1-3 0 16,1 0 0-16,1-3 0 15,1-2 0-15,-2-6 0 16,0 2 1-16,-1 3-1 16,2-2 1-16,-2 1-1 15,0-1 1-15,0-2-1 16,-2 0 0-16,1-2 0 15,0 1 0-15,-1-4 0 0,2 1-1 16,0-3 1-16,0 0 0 16,0 1 0-16,0 1 0 15,0 4 0-15,0-1 0 16,-1-1 0-16,0 4-1 16,1-2 1-16,0 2 0 15,0-2 0-15,0-4-1 16,3 0-1-16,0-5 0 0,4-1 1 15,1 3 1-15,0 1 0 16,2 3 1-16,1 3 1 16,-1-1-1-16,-2-1 0 15,1 1 0-15,-2-6-1 16,2-4 0-16,0-2 0 16,-2-3 0-16,1-1 2 15,0-1 0-15,-1 1 1 16,1 0 0-16,-2 4 3 15,-1 1-34-15,0 0-45 16,3-2 48-16</inkml:trace>
  <inkml:trace contextRef="#ctx0" brushRef="#br0" timeOffset="87254.19">20614 4661 736 0,'-23'-37'354'0,"18"26"-137"16,0 3 0-16,3 3-63 16,0 1-22-16,2 1-31 15,0 2-19-15,0 0-26 16,0 0-11-16,0 0-21 15,0 0-4-15,6-1-7 0,10 2-2 16,30 4-3-16,-28-3-1 16,2 2-1-16,-2-4 0 15,-3 1 1-15,-3 0 3 16,-7 2 2-16,1 4 2 16,-4-5 0-16,-1 3-2 15,-1-4-3-15,0 0-3 0,0 0-2 16,0 0 1-16,0 0-1 15,0 0 1-15,0 0 1 16,-1 7 0-16,0 2 0 16,0 1 1-16,-1 4-1 15,-2 29-1-15,4-25-1 16,0-1-1-16,0 5-1 16,0 2-1-16,1 4 0 15,0 4 0-15,1 2 0 16,1 2-1-16,0 2 0 15,3 6 0-15,0 2 0 16,0-2 0-16,-1-1 0 16,1 2 1-16,1 1 0 15,0 3 0-15,0 4-1 16,1-2 0-16,-1 3 0 16,0-1 1-16,1 1 0 15,1 1-1-15,2-3 1 16,-5 0-1-16,2 1 1 0,-5 0 0 15,-4 10-1-15,8-2 0 16,0 2 1-16,-2-5-1 16,6-3 1-16,-7 5 0 15,2-1-1-15,0 5 1 16,-3 2 0-16,1 0-1 16,1 5 1-16,-4-28 0 15,1-1-1-15,4 35 0 0,4 9 1 16,-9-12-1-16,7-6 1 15,-1-3-1-15,-5-3 0 16,1-2 1-16,0 0-1 16,-1 2 1-16,2 3-1 15,3 3 0-15,-5-7 1 16,1 1 0-16,2-3 0 16,-5-1 0-16,2 2 0 15,-3 0-1-15,1-1 0 16,1-2 0-16,-2 0 1 15,0-5 0-15,1-2 0 16,1-1 0-16,0 0 1 16,0 3-1-16,-2 2 0 15,-2-3-1-15,3 3 1 0,0-4-1 16,-2-3 0-16,2-1 1 16,-3-1-1-16,3 2 1 15,-4-1-1-15,5 2 0 16,-1 0 1-16,-2-3-1 15,6 0 1-15,-4-4 0 16,-1-5 0-16,1 2-1 16,-1-4 0-16,1 0 0 0,1-1 0 15,2-1 0-15,-4-2 1 16,-1 1-1-16,3-1 0 16,-3 0 0-16,6 3 0 15,0 0 0-15,-4-2 1 16,0-3-1-16,-4-2 0 15,0-3 1-15,3 6-1 16,3-3 1-16,-1 1-1 16,-2 0 1-16,3-4-1 15,-3 0-1-15,1 0 1 16,9 1 0-16,-11 0 0 16,1 1 1-16,-3 0-1 15,-2 1 0-15,6 1 0 16,-3-2 0-16,5-1-1 15,-2-2 0-15,1 1 0 16,-1-2 0-16,-1-3 0 0,0-1 0 16,-1-1 0-16,7 6 1 15,-5-3-1-15,4 4 1 16,-3-6-1-16,2 1 0 16,-3 1 1-16,-3-1-1 15,2 2-1-15,-3-4 0 16,4 3-1-16,2-2-1 0,-1 2 0 15,-1-3 1-15,4 2 0 16,-2-3 1-16,0 2 1 16,3-3 1-16,-2 0 0 15,-3-2 0-15,0-1 1 16,-1-1 0-16,-1 0 0 16,0 1 0-16,3 0-1 15,4 2 0-15,-7-3 1 16,4-1-1-16,-2-2 0 15,-2-3 0-15,7 3-1 16,-5-3 1-16,1 3 0 16,1-2 1-16,-5 0 0 15,0-2 1-15,-3 3-1 16,6 2 2-16,-2 0-1 16,2 3 1-16,0-1 0 15,-8-6-1-15,7 3 0 0,-3-3 1 16,4-2 0-16,3 3 0 15,-3-3 0-15,-1-2-1 16,0 0 1-16,0 0-1 16,0 0 0-16,0 0-1 15,0 0 0-15,-2 2-1 16,-2 9 0-16,-1-4 0 16,2-1 0-16,-36 28-2 0,34-32-19 15,-4-1-27-15,4-1 460 16,0-3-324-1</inkml:trace>
  <inkml:trace contextRef="#ctx0" brushRef="#br0" timeOffset="91154.05">22601 4536 485 0,'0'0'250'15,"0"0"-57"-15,0-1-20 0,0 0-25 16,0 0-5-16,0 0-8 16,0 0-5-16,0 0-29 15,0-1-18-15,0 1-39 16,-1 0-17-16,0 0-12 15,0 0-2-15,0 1 3 16,-4 0 2-16,-3 1 2 16,1 0 1-16,2 0-2 15,0-1 0-15,1 1 0 16,-2 1 1-16,-1 0 2 16,3-1 1-16,-1 1-2 15,1 0-3-15,0 0-7 16,-3 7-2-16,4 0-5 15,1 1-1-15,-25 28-2 16,30-21-1-16,-3 3 0 16,3 4 0-16,1 6 0 0,-2-3 0 15,4 11-1 1,-4-2 1-16,0 2 0 0,0 3 1 16,-2-1 0-16,2 3 0 15,-2-4-1-15,0 6 0 16,3-7 2-16,0 3-1 15,3 2-1-15,-3-5 1 16,1 5 0-16,1-1 0 0,-2 1 1 16,1 3-1-16,-1 0 0 15,-3-1 0-15,0-5-1 16,0 1 0-16,0-1 1 16,0-1-1-16,0 0 1 15,0-2 0-15,-1-4 1 16,-1 4-2-16,0 2 1 15,-3 0-1-15,3 5 0 16,-1-1 0-16,1-2 1 16,-1 0-1-16,2 0 1 15,-1-2-1-15,0 3 0 16,1 2 0-16,-4 0 0 16,5 5 1-16,-2 2-1 15,-4-2 1-15,3 5 0 16,0-3 0-16,-1-4-1 15,4 3 1-15,-6 0-1 0,4 0 0 16,3 3 1-16,1-1-1 16,3 0 0-16,-5 0 0 15,0-1 0-15,0-2 1 16,0 1-1-16,1 3 0 16,2 2 1-16,-3-1-1 15,3 4 0-15,1-2 1 16,-3-2-1-16,0-1 1 0,-1-1-1 15,-2-1 0-15,0 4 1 16,2 2-1-16,2 2 0 16,-1 1 0-16,0-3 1 15,-1-2-1-15,-1-2 0 16,1-3 1-16,1 0 0 16,0 0-1-16,2 0 1 15,-3-2 0-15,1-1-1 16,0-1 1-16,-3-1-1 15,0 0 1-15,0-1-1 16,-2 2 0-16,4-1 1 16,-3-4 0-16,1 2-1 15,2-1 0-15,-4-3 1 16,4 2-1-16,-4-1 1 16,4-3-1-16,-2-2 0 15,1-1 0-15,1-1 0 16,2-1-1-16,3 0 0 0,-3 0 1 15,0-1 1-15,-1-2-1 16,-1 2 1-16,-1 1 0 16,1 0-1-16,0 2 0 15,0-4 0-15,0-1 0 16,-1-2-1-16,-2 1 1 0,-2 0 0 16,4 3 0-16,-2-5 0 15,0 0 0-15,4-1-1 16,-1 2-1-16,1 0-2 15,2 1-10-15,2 0-5 16,-2 0-3-16,-3 2 0 16,0 3 7-16,-5-5 6 15,2 0 2-15,3-2 3 16,0-1 2-16,3 1 0 16,0 1 1-16,-2-3 1 15,1-2-2-15,0 2 1 16,-1-1 0-16,3 3 1 15,-2 3 0-15,0-3 1 16,0-2 0-16,-1-1-1 16,-1-1 0-16,2 0 1 15,-1-2-1-15,-1 1 0 16,0-1 0-16,2-2 0 0,-2-1 0 16,2 2 0-16,-1-3 0 15,-1 3 0-15,3-5 0 16,-1-1 0-16,1 2 0 15,0-5 0-15,-3 3 0 16,5-4 0-16,-3-1 0 16,4-4-1-16,1 2 1 0,0-3 1 15,2 2 2-15,1 5 0 16,1-1 0-16,-1 2-1 16,-1-4-1-16,1-3 0 15,-1 0 1-15,-1-2-1 16,-2 0 1-16,-1 0 1 15,-3-3 1-15,-2 2-16 16,0-2-42-16,0 1 37 16</inkml:trace>
  <inkml:trace contextRef="#ctx0" brushRef="#br0" timeOffset="93854.56">23169 4612 349 0,'-4'2'227'16,"-3"1"-30"-16,3-2-19 15,0 0-27-15,3-1-22 16,-1 0-8-16,1-1-10 15,0 0-1-15,0 0-11 16,0 0-10-16,0 0-18 16,0 0-9-16,0 0-19 15,0 0-9-15,1-1-12 16,0 1-4-16,17-3-6 16,34-5-1-16,-29 6-4 15,-2-1-1-15,-2 2-1 16,-4 0 0-16,-4 2 0 15,-2 0 1-15,-4 1-1 16,-1 5 0-16,-2 3 1 16,-1-3 1-16,0 2-1 15,-3 0 0-15,0-2-2 16,-1 6 0-16,-1-4-1 0,2 4 0 16,1 1-1-16,0 0 0 15,2 7 0-15,0-3-1 16,0 1 0-16,0 3 0 15,2 2-1-15,-1 6 1 0,0 5-1 16,2 2 0-16,-2 6 1 16,5 1 0-16,-1-1 0 15,3 1-1-15,-1-1 1 16,-1-2-1-16,-1 6 0 16,-1 3 0-16,-1 3 0 15,2 3 0-15,1 4 0 16,-1-3 0-16,3 0 1 15,-5-1-1-15,3-3 1 16,1 4 0-16,-2-4-1 16,1 4 0-16,-7 2 1 15,0 0-1-15,0 0 1 16,4 0 0-16,5-8-1 16,-4 0 0-16,2-2 1 15,-4-7 0-15,1 9-1 16,4 0 0-16,-6 3 0 0,5 4 0 15,-6-2 1-15,3-4 0 16,-2 0 0-16,-1 0-1 16,3-3 1-16,-1 7-1 15,-2 3 1-15,3-2-1 16,-5 4 1-16,2-3 0 16,7-5-1-16,-1 1 0 15,-1-2 1-15,-2 3-1 16,1 4 0-16,0 0 1 0,1-2-1 15,1-2 1-15,-5-2-1 16,0-4 0-16,5 1 1 16,-3 1-1-16,2-3 0 15,-3 3 1-15,-3-2-1 16,-4-1 1-16,3 1 0 16,-6-5-1-16,8-1 0 15,0-2 1-15,-5-1-1 16,6 0 1-16,-2-4 0 15,-2 0 0-15,2-1-1 16,-2-1 0-16,-4 2 1 16,5 0-1-16,4-2 1 15,-4 0 0-15,4-5-1 16,-2-1 1-16,-2 3 0 16,3-1-1-16,-1 2 0 15,-2 2 0-15,4 1 0 16,2 0 0-16,-2 2 0 0,-1 0 0 15,1 1 0-15,-2 3 0 16,0-3 1-16,2 1-1 16,-6-5 0-16,0-5 0 15,4 3 0-15,-3-2 0 0,3-3 1 16,4 5-1-16,-5-6 0 16,-1 1 0-16,5-1 0 15,-6 2 1 1,1-1-1-16,2-1 1 0,-1-1-1 15,1 0 1-15,0 0-1 16,0 1 1-16,-1 0-1 16,0-10 0-1,0 1 0-15,-1 12 0 0,2 5 0 16,0-3 0-16,3-2 0 16,-1 0 0-16,0 1 0 15,-2 0 0-15,0 2 1 16,6 3-1-16,-7 0 0 15,7-1 0-15,-4-2 0 16,-2 0 0-16,3-1 0 16,-3-1 0-16,0-4 0 15,0-2 0-15,0-2 1 16,-1 1-1-16,-1-1 1 0,2 0 0 16,0-5-1-16,2 0 0 15,-2-1-1-15,1-1 1 16,-4-2 0-16,3-1 0 15,0-1 0-15,0 0 0 16,2-2 0-16,-1 1 1 0,-1 1 0 16,-1 1-1-16,1 1 0 15,-5 1 0-15,5 0-1 16,5-1 1-16,-3-2-1 16,1-1 1-16,3-1 0 15,-6 0-1-15,0 0 1 16,5 2 1-16,-5-1 0 15,0 1 0-15,0 4 0 16,-1-3-1-16,-2 5 1 16,3 2-1-16,2-4 0 15,-2 0 0-15,3-6-1 16,0-3 0-16,-3-3 1 16,3 1 1-16,-3-3 3 15,0 0 0-15,-2 0 0 16,1 0-1-16,0 0-1 15,0 0-2-15,0 4 0 16,0 6 0-16,0-7 1 16,0 3 0-16,0-2 0 0,0 0-1 15,1 1 1-15,0 1-1 16,0 1 1-16,0-2 0 16,0 3-1-16,0 1 0 15,-1 2 1-15,-4 29 0 16,2-26-1-16,-4 0 2 0,3-2 0 15,1-4 5-15,2-2 11 16,1-2 3-16,1-4 6 16,-1 0-6-16,-1-1-7 15,-1 1-4-15,1 0-6 16,0 0-1-16,-6 0-43 16,-10 3-36-16,-26 8-25 15,34-11 47-15</inkml:trace>
  <inkml:trace contextRef="#ctx0" brushRef="#br0" timeOffset="96437.76">24582 4609 578 0,'-1'0'300'0,"0"0"-69"16,0 0-4-16,-1 0-50 15,1 0-26-15,0-1-57 16,0 0-23-16,0 0-29 16,0 0-11-16,0 0-16 15,-4 0-5-15,-3 0-5 16,-1 1-1-16,1 0-2 15,0 1 4-15,-1 1 10 16,-1 0 5-16,-26 7 8 16,30-9 0-16,2 0-6 0,3 1-3 15,0-1-8-15,0 0-2 16,0 0-4-16,-1 11 0 16,2 1 0-16,3 25 0 15,0-21-1-15,-3-3 1 16,0 3-1-16,-1-2 0 0,2 4-1 15,2 3-1-15,-3 1-1 16,4 3 0-16,-4 2-1 16,1 4 0-16,-1 1 0 15,0 3 0-15,0 1 0 16,1-1 0-16,3 1-1 16,-1-2 1-16,-2 0 0 15,1 1-1-15,1 2 0 16,1 3 0-16,3 1 0 15,-1 2 1-15,-1 0 0 16,-1-1-1-16,1 4 0 16,0 2 1-16,0 0-1 15,2-4 0-15,0 1 1 16,-2-3-1-16,2-2 1 16,-2 4-1-16,1 1 0 15,0 1 1-15,1 10-1 0,-1-4 1 16,2 1-1-1,-1-3 1-15,0-5-1 0,0 3 1 16,-1 1 0-16,2 1 0 16,-1 1 0-16,0 3-1 15,2 1 1-15,-1 0 0 16,-1-2-1-16,0 1 0 16,-2 1 1-16,1-1-1 0,-2 4 0 15,1 2 1-15,0 1-1 16,-1 0 0-16,2-4 0 15,1-2 0-15,-2 0 0 16,2-4 1-16,-4 5 0 16,0-1 0-16,-2-1-1 15,-1-1 1-15,2-5-1 16,-2 2 1-16,1-4-1 16,-1 2 0-16,0-4 0 15,2-3 1-15,-2 1 0 16,-2 0 0-16,1 2 0 15,-2-1-1-15,0-3 1 16,1-3 0-16,-2-3-1 16,2 1 0-16,1 2 0 15,1 1 1-15,0 0-1 16,0 1 0-16,0 0 0 16,0 1 0-16,-1 1 1 15,1-2 0-15,0 3 0 0,-1 0 0 16,-1-3-1-16,0 3 1 15,-1-4-1-15,2-2 0 0,0 1 0 16,-1-1 0 0,1 2 1-16,0-2-1 0,-1-3 1 15,0 1 1-15,-1-6-1 16,-1-2 0-16,-1-2-1 16,0-2 0-16,3-1 0 15,1 2 0-15,0 1 0 16,1 0 0-16,0 0-1 15,1-1 1-15,0 0 0 16,-1-1 0-16,1 1 0 16,-1 1 0-16,0 4 0 15,2 2 0-15,-1 2 0 16,0 0 0-16,0-1 0 16,-1-3 0-16,0 0 0 15,0 0 0-15,-1 0 0 16,-1 1 0-16,0 1 0 15,1 3 0-15,-1 1 0 16,2-1 0-16,0-1 0 16,0-2 0-16,1-1 0 0,-1 2 0 15,1-2-1-15,0 1 1 16,1 3-1-16,-2-3 1 16,0 0 0-16,0-2-1 15,0-5 1-15,1 1 0 16,-1-1 0-16,0-1 0 15,-2 2 0-15,2-1 0 16,-2-2 0-16,1 1-3 0,0-3-7 16,1-3-1-16,-2-1 1 15,2 0 2-15,0-4 8 16,0 1 0-16,0-3 1 16,0 2 0-16,0 0-1 15,-2 1 1-15,1-1-1 16,0-1 0-16,1 0-2 15,0-2 1-15,0-3-1 16,1-2 0-16,0 1 0 16,-1-4 1-16,0 0-1 15,0 0-1-15,1 3 1 16,3 11 1-16,0 1 0 16,14 27 1-16,-12-25 2 15,0-3-1-15,0 0 0 16,-1 0 0-16,-1-5-1 15,1 2 1-15,-2 0 0 0,2-1 0 16,3 1 1-16,-5-1-1 16,4 2 1-16,-2-1-1 15,-2 1 1-15,2 2-1 16,-3-3 1-16,0-1-1 16,-2-3 1-16,4-1 1 15,-2-4 1-15,-1-1 2 0,-1-1 2 16,-1 0 1-16,1 0-3 15,-2 0-1-15,1-1-3 16,0 1 0-16,1 0 0 16,0 0-1-16,0-1 3 15,0 0 1-15,0 0 2 16,0 0 1-16,0 0-1 16,0 0-2-16,0-1-5 15,0 2-1-15,0-1-4 16,1 1-2-16,6-1-5 15,5 0-3-15,-2 0 0 16,27-6 1-16,-23 5 0 16,-4 0-5-16,1 2-55 15,-7 0-348-15,-12 1 300 16</inkml:trace>
  <inkml:trace contextRef="#ctx0" brushRef="#br0" timeOffset="99081.36">25112 4659 663 0,'-42'0'315'0,"38"0"-127"16,-1 2 1-16,4-1-68 15,0-1-17-15,1 0-36 16,0-1-14-16,-1 0-15 16,0 0-6-16,0 0-9 15,0 0-3-15,0-1-5 16,0 1-3-16,0 0-7 16,-1 0-2-16,1 0 0 15,1 0 2-15,0 0 4 16,0 0 0-16,0 0 0 0,4 0 0 15,9-3-3-15,3 1-2 16,29-4-1-16,-30 7 0 16,-4 3 1-16,-1 3 2 15,-3-1 3-15,-2-4 2 16,0 0 1-16,-3-1-2 0,-2 0-3 16,0 0-3-16,0 0-2 15,0 0 0-15,0 0-1 16,3 2 2-16,-1 5 2 15,1 5 4-15,-1-4 1 16,25 30 1-16,-27-30-3 16,1 1-2-16,-1 1-2 15,3 3-2-15,-1 1 0 16,0 3 0-16,-1 0-1 16,-1 4 1-16,0 2-1 15,0 0 0-15,0 3-1 16,0 3 0-16,3 1-1 15,0 4 0-15,2-1 0 16,-1-1 1-16,2 1-1 16,-1 1 0-16,1 2 1 15,1 2 0-15,1 3 0 0,-3-3 0 16,1 4 0-16,-1-1 0 16,-2 5-1-16,3 2 0 15,1 6 1-15,-2-4 0 16,2 2 0-16,1 2 0 15,2-5-1-15,-3 6 1 16,4 2-1-16,-1 3 0 16,-10-2 1-16,11 0 0 15,-11-5 0-15,0-19 1 16,0 0-1-16,4 25 0 0,-4 10 1 16,0-7-1-16,0-10 0 15,5 4 0-15,1-3 0 16,-1 0 0-16,3-1-1 15,-9-3 1-15,4 1-1 16,1 2 0-16,-7 3 1 16,11-2 0-16,-6 2 0 15,-2-2-1-15,7-4 1 16,-6-1-1-16,1 4 1 16,1 0 0-16,-2 5 0 15,-1 0-1-15,-1-3 1 16,1-4 0-16,-1-5 0 15,2-2 0-15,-1-5 0 16,1 3 0-16,-1 0 0 16,2 2 0-16,-2 4-1 15,3 2 1-15,3-1 0 0,-2-2 0 16,0-4 0-16,-3-3 0 16,-1 0 0-16,0-2 0 15,0 0-1-15,-1 0 1 16,-1 3-1-16,2 1 1 15,1 5-1-15,-3 0 1 0,1-1 0 16,1-1 0-16,4-5 0 16,0 0 0-16,-5-1-1 15,-1 0 1-15,-7 2-1 16,6 2 0-16,6 2 0 16,-1-1 1-16,-2-2 0 15,1 0-1-15,0-3 0 16,-1 1 0-16,3-2 0 15,4 4 0-15,-4-1 0 16,0-2 1-16,6 3-1 16,-12-8 1-16,3 1-1 15,4-1 1-15,-5 0-1 16,5 1 1-16,-4 3-1 16,-4-3 1-16,3 1 0 15,2-2-1-15,2-4 1 16,2 1 0-16,-1-4-1 0,-4 0 0 15,0 1 2-15,-2 2-1 16,0 1 0-16,2 2 0 16,-5 2-1-16,5-3 1 15,1-1-1-15,-1 0 0 16,4-4 0-16,-4 2 1 16,0-3-1-16,2 0 1 0,-1 1-1 15,1-1 0-15,-4 1 1 16,2 1-1-16,1 0 0 15,1 2 1-15,4-1-1 16,-5-1 0-16,-1-2 1 16,1-1-1-16,-2 0 1 15,2 1 0-15,-1 0-1 16,1 2 0-16,2-3 1 16,-3-1-1-16,-1-1 0 15,1-4 0-15,0 0 0 16,0-1 1-16,1-3-1 15,0 1 1-15,-1-1-1 16,0-2 1-16,0 2 0 16,0-2 0-16,0 0-1 15,0-1 0-15,0-1 1 16,1 1-1-16,2-2 1 16,-3 0-1-16,0-1 0 15,2 1 1-15,-2 1-1 0,1 0 1 16,1-3 0-16,-3 0-1 15,2 0 2-15,1-2-1 16,-3 0 3-16,1 0-1 16,-1-1 0-16,0 2-1 0,1-3-2 15,-1-3 1-15,0 0 1 16,0 0 2-16,1 0 7 16,-1 0 2-16,1 0 4 15,-2 0-1-15,1 0-4 16,0 0-3-16,0 1-5 15,-3 9 0-15,1-5-2 16,-1 0 2-16,2-3-3 16,1-2-25-16,0 0 452 15,0 0-329-15</inkml:trace>
  <inkml:trace contextRef="#ctx0" brushRef="#br0" timeOffset="109031.57">3602 8772 615 0,'-7'-11'332'15,"3"5"-98"-15,3 0-41 0,-3 2 5 16,4 5-53-16,-3-1-30 16,1 0-42-16,1 7-17 15,-4 21-21-15,-12 54-4 16,14-23-9-16,3 0-7 16,9-3-9-16,5-5-2 15,-2-15-4-15,6-7 0 0,-3-11-2 16,4-6-4-16,4-13-43 15,1-6-68-15,0-17 76 16</inkml:trace>
  <inkml:trace contextRef="#ctx0" brushRef="#br0" timeOffset="109213.88">3507 8972 1163 0,'-4'-2'469'0,"4"1"-319"16,1 1-25-16,-1 0-61 16,0-1-25-16,3 0-23 15,19-1-6-15,36-4-5 16,-25 2-2-16,-1 1-98 16,5-2-104-16,0 7 126 0</inkml:trace>
  <inkml:trace contextRef="#ctx0" brushRef="#br0" timeOffset="109381.8">3929 9026 896 0,'-4'13'469'0,"1"3"-176"16,-5 1-53-16,4 5-56 16,0 3-85-16,1 2-32 0,3-7-44 15,0-1-10-15,3-9-51 16,1-2-69-16,10-8 69 15</inkml:trace>
  <inkml:trace contextRef="#ctx0" brushRef="#br0" timeOffset="110031.79">4168 8887 996 0,'-11'0'390'16,"10"0"-265"-16,1-2-24 15,4-1-15-15,-4 2-33 0,0 0-35 16,11-3-7-16,9-2-7 15,27-5 7-15,-27 7-156 16,0 7 110-16</inkml:trace>
  <inkml:trace contextRef="#ctx0" brushRef="#br0" timeOffset="110196.59">4211 9037 907 0,'3'1'390'0,"3"-1"-238"16,3 0 9-16,1 0-73 16,5-1-34-16,8-1-32 15,2 0 144-15</inkml:trace>
  <inkml:trace contextRef="#ctx0" brushRef="#br0" timeOffset="112031.56">7765 8710 892 0,'-11'4'398'15,"0"6"-223"-15,1 7-50 16,2 7-18-16,0 15-57 16,4 5-19-16,4 6-17 15,2 2-5-15,6-10-4 16,5-4-2-16,0-11-2 15,2-6 0-15,4-8-50 16,-1-5-71-16,1-13 77 16</inkml:trace>
  <inkml:trace contextRef="#ctx0" brushRef="#br0" timeOffset="112226.12">7601 8820 1056 0,'-5'0'448'0,"3"0"-271"16,6 0-75-16,-4 0-14 15,0 0-52-15,16 3-11 16,37 8-15-16,-26-9-3 16,5-1-25-16,2 1-78 15,3 7 66-15</inkml:trace>
  <inkml:trace contextRef="#ctx0" brushRef="#br0" timeOffset="112578.07">7974 8976 1004 0,'5'2'387'0,"-1"-1"-274"15,4 4 8-15,0-2-34 16,-4 0-24-16,-3 3-42 16,1 1-4-16,-6 6 0 15,-2 2 1-15,5 0 2 16,-7 0 1-16,3-4 0 16,-3-1 3-16,-5-3 7 15,8-2-1-15,2 0-12 0,5-1-7 16,7-1-13-16,-2 0-4 15,6 0 6-15,-3-2 0 16,5-1 0-16,1 0 13 16,-2-2-128-16,7-3-337 15,6-5 313-15</inkml:trace>
  <inkml:trace contextRef="#ctx0" brushRef="#br0" timeOffset="112759.98">8115 8904 1067 0,'0'-4'430'15,"4"2"-288"-15,3 1-75 16,2-1-5-16,4 0-39 16,3 1-1-16,1 1-158 15,-3 1 106-15</inkml:trace>
  <inkml:trace contextRef="#ctx0" brushRef="#br0" timeOffset="112883.85">8169 9020 803 0,'2'0'392'0,"6"0"-160"16,1 0-13-16,1 0-95 0,-1 0-38 15,0-1-47-15,1 1-16 16,-1 0-67-16,1 0 329 15,0 1-227-15</inkml:trace>
  <inkml:trace contextRef="#ctx0" brushRef="#br0" timeOffset="113612.96">3831 10165 728 0,'4'4'311'0,"-4"1"-158"16,-1 9 13-16,-4 13-23 15,-2 8-25-15,4 20-50 16,3 1-12-16,3 4-16 0,7-5-10 16,8-10-13-16,1-8-6 15,7-12-8-15,0-6 0 16,-3-9-3-16,-2-4-16 0,-3-9-95 16,-1-4 79-16</inkml:trace>
  <inkml:trace contextRef="#ctx0" brushRef="#br0" timeOffset="113793.14">3721 10392 1135 0,'-8'-3'431'0,"8"3"-316"15,1 0-54-15,11 2-12 16,3-2-20-16,12-2-11 15,3 0-6-15,7 0-7 16,6 2-20-16,1 2-449 16,12 6 345-16</inkml:trace>
  <inkml:trace contextRef="#ctx0" brushRef="#br0" timeOffset="114214.04">4089 10516 1184 0,'-9'5'451'15,"10"-5"-335"-15,2 1-21 0,2 0-32 16,-5-1-19-16,0 0-23 16,16 1-8-16,28 10-7 15,-33-4 3-15,-5 2 5 16,-5 6 2-16,-4 4 0 15,-5 2-2-15,-3 3-4 16,0-4-4-16,0-7-1 16,2-2-3-16,4-9-6 15,5 3-5-15,6-5-4 16,2 2 0-16,4 2 6 16,1-3 3-16,0-1 7 15,0 4 5-15,-3-2 13 16,-3 0 10-16,-2 3 20 15,-5 1 7-15,-4 1 2 16,-2 2-6-16,-4 2-19 16,0 1-10-16,-1 1-14 15,1 0-4-15,4-3-33 16,0-2-49-16,5-3-151 0,1-5 144 16</inkml:trace>
  <inkml:trace contextRef="#ctx0" brushRef="#br0" timeOffset="114425.79">4342 10399 1231 0,'15'-4'446'0,"-1"2"-337"16,2 1-34-16,-5-3 10 15,2 3-19-15,2 0-37 16,2-2-12-16,2 3-7 16,-5 0-60-16,-2 1 38 15</inkml:trace>
  <inkml:trace contextRef="#ctx0" brushRef="#br0" timeOffset="114617.05">4374 10568 674 0,'13'5'382'16,"-3"-5"-71"-16,10-1-135 0,-5-3-15 15,6 0-78-15,1-1-29 16,-5 0-36-16,11 2 352 16,10-4-279-16</inkml:trace>
  <inkml:trace contextRef="#ctx0" brushRef="#br0" timeOffset="115302.57">8214 10030 874 0,'-10'0'388'16,"1"0"-208"-16,1 8-44 16,-2 6 1-16,3 16-57 15,1 7-26-15,5 13-27 0,3 2-4 16,8-2-8-16,2-4-1 15,3-6-9-15,0-6-1 16,2-11-3-16,1-6-1 16,8-9-50-16,0-7-58 0,2-8 68 15</inkml:trace>
  <inkml:trace contextRef="#ctx0" brushRef="#br0" timeOffset="115502.86">8108 10237 1024 0,'-14'-3'406'0,"14"5"-253"15,2-2-66-15,10 0-30 16,5 1-15-16,9-1-23 16,2 0-6-16,3 0-6 15,1-2-12-15,4 0-410 16,4 3 310-16</inkml:trace>
  <inkml:trace contextRef="#ctx0" brushRef="#br0" timeOffset="115706.6">8465 10342 953 0,'-11'15'460'0,"1"1"-203"15,-2-2-65-15,10 3-20 16,-6-4-81-16,8-2-33 15,2-3-37-15,-5 0-8 0,11-1-7 16,-3 0-1-16,8 2-2 16,1 0-1-16,-3-1-2 15,0-3-11-15,3-4-98 16,4-5-81-16,11-10 115 16</inkml:trace>
  <inkml:trace contextRef="#ctx0" brushRef="#br0" timeOffset="115892.68">8549 10369 1098 0,'-9'22'461'0,"1"8"-300"16,0 6-15-16,6-1-72 16,-1 1-34-16,7-7-23 15,2-4-3-15,0-13-55 16,4-4-84-16,5-14 82 0</inkml:trace>
  <inkml:trace contextRef="#ctx0" brushRef="#br0" timeOffset="116066.54">8486 10174 1225 0,'4'1'484'0,"-2"0"-321"0,-1-1-92 16,-1 0 1-16,0 0-43 16,0-1-15-16,12 0-100 15,1-1-76-15,32-4 100 16</inkml:trace>
  <inkml:trace contextRef="#ctx0" brushRef="#br0" timeOffset="116221.77">8510 10305 733 0,'-3'0'368'0,"3"0"-83"16,2 0-72-16,-2-1-54 15,0 0-47-15,0 0-74 16,13 0-17-16,1 0 450 16,38 2-351-16</inkml:trace>
  <inkml:trace contextRef="#ctx0" brushRef="#br0" timeOffset="118478.21">18035 10854 941 0,'-53'-33'432'16,"55"32"-206"-16,-1-1-70 15,-1 2-15-15,0 0-75 16,-1 0-37-16,1 21-21 16,8 36 3-16,8-23 1 15,3-3 0-15,2-5 1 16,-1-3 3-16,1-9 5 0,-1-4 3 15,-3-5 1-15,2-4 2 16,-4-5-1-16,-2-1-2 16,-1-7-3-16,0-2-4 15,-2-6-8-15,3-1-4 0,-3 2-67 16,-2 0-72 0,0 9 85-16</inkml:trace>
  <inkml:trace contextRef="#ctx0" brushRef="#br0" timeOffset="118701.26">18405 11069 1166 0,'2'11'504'15,"-1"1"-278"-15,6 7-27 0,-6 0-49 16,3 1-49-16,1-4-49 15,-5-5-18-15,0 1-17 16,2-6-4-16,-2-1-4 16,1 0-1-16,-1-5-29 0,-1 0-39 15,0 0-111-15,0 0 128 16,0 0-6-16</inkml:trace>
  <inkml:trace contextRef="#ctx0" brushRef="#br0" timeOffset="119361.44">20489 10886 1080 0,'-3'2'423'0,"2"1"-267"16,1 10-80-16,2 8-1 16,7 8-10-16,-3 2-13 15,10 1-8-15,0-8-1 16,-1-10-2-16,3-3-3 0,-4-9-3 15,1 0-2-15,-3-3-5 16,-1-3-1-16,0-2-5 16,-1-2-3-16,1-7-6 15,0 1-3-15,-2-3-4 16,1 1-22-16,-2 2-133 16,1-1 107-16</inkml:trace>
  <inkml:trace contextRef="#ctx0" brushRef="#br0" timeOffset="119723.94">20872 11070 833 0,'11'6'399'0,"-9"-6"-150"15,2 0-93 1,6 0-6-16,1 0-47 0,-2 0-29 15,-2 0-20-15,-3 2-5 16,1 0-12-16,-5 3 0 16,0 0 0-16,-5 2-1 15,2 4-5-15,-2-3-4 16,-1 3-10-16,1-1-4 0,-6-4-6 16,3-2-4-16,1 3-4 15,7-3-4-15,3 0-1 16,-1 3 2-16,3-3 6 15,0 1 5-15,7-1 4 16,-1-1 1-16,-5 0 0 16,2-3-2-16,-4 0-2 15,1 4-4-15,3-3-24 16,0 2-41-16,11-3-214 16,11-1 186-16</inkml:trace>
  <inkml:trace contextRef="#ctx0" brushRef="#br0" timeOffset="120314.78">22906 10992 886 0,'0'-8'410'16,"2"0"-162"-16,0 6-117 15,3 3 3-15,-1 10-44 16,-3 2-30-16,2 11-17 16,3 0-9-16,-1 3-8 0,5-4-2 15,-4-6-3-15,9 1-1 16,-4-9-1-16,-2 0-1 16,3-3 1-16,-6-6-2 15,3-2 2-15,1-7 1 16,2-8 1-16,-1-1-1 15,-2-3-3-15,-1 1-5 0,-5 3-22 16,2-2-51 0,1 3 18-16,4-1 12 0</inkml:trace>
  <inkml:trace contextRef="#ctx0" brushRef="#br0" timeOffset="120723.77">23250 11153 1172 0,'7'-2'474'0,"2"-1"-309"16,0-3-22-16,7 2-16 16,-2 3-39-16,-1 1-41 15,3 1-10-15,-5 3-20 16,-4-3-3-16,-7 4 2 15,-2 2 2-15,-7 5 1 0,-3 0-2 16,-1 2-2-16,-2-2-1 16,-3-5-2-16,4 1-1 15,5-2-4-15,2-3-5 16,6 2-8-16,2-5-2 16,7 1 0-16,2-1 3 15,7 2 7-15,0 3 4 0,-4-2 4 16,4 4 2-16,-10 0 3 15,-2-3 3-15,-2 4 9 16,-5-1 3-16,-10 4 1 16,-4 1-3-16,-7-3-11 15,2-3-6-15,5-4-46 16,5-2-40-16,6 0-120 16,4 0-54-16,5 1 151 15</inkml:trace>
  <inkml:trace contextRef="#ctx0" brushRef="#br0" timeOffset="121275.4">24783 10966 924 0,'45'4'390'0,"-36"-4"-214"16,0 2-29-16,1 6-26 15,-6 4-39-15,-2 5-49 16,6 6-2-16,-1-1 5 15,2 1 8-15,8-3 14 16,-5-5-1-16,-1-2 1 16,4-1-2-16,-10-4-2 0,4 0-1 15,-2-3-11-15,-3-2-4 16,4 1-9-16,-1-3-3 16,1-2-4-16,-1-6-4 15,6-5-4-15,-1-7-3 16,1-3-11-16,0-3-20 15,-2 2-95-15,1 6-48 16,1 0 91-16</inkml:trace>
  <inkml:trace contextRef="#ctx0" brushRef="#br0" timeOffset="121586.88">25341 11158 1033 0,'14'2'440'0,"-5"2"-166"15,-9-3-65-15,-5 0-21 16,-2 2-34-16,-13 0-97 16,2 3-27-16,1 6-20 15,0-2-3-15,4 5-4 16,4-1-1-16,7-1 1 15,3 2 1-15,10-4 5 16,4 1 2-16,4-3 1 0,6 1 1 16,4-4-3-16,-2-2-3 15,0-3-3-15,-6 0-3 16,-4-1-71-16,-2 0-67 16,1-3 85-16</inkml:trace>
  <inkml:trace contextRef="#ctx0" brushRef="#br0" timeOffset="121795.51">25440 11188 959 0,'-12'0'442'0,"11"6"-177"16,-3 1-58-16,2 7-45 16,-2 6-37-16,0 6-51 15,-3 4-12-15,5 0-22 16,2 0-12-16,-1-8-14 15,1-2-7-15,0-8-35 16,1-2-43-16,3-5-114 16,2-3-81-16,4-4 159 15</inkml:trace>
  <inkml:trace contextRef="#ctx0" brushRef="#br0" timeOffset="128632.35">17779 4701 545 0,'2'-4'310'0,"-2"2"-48"16,0 1-4-16,0 0-67 15,0 0-26-15,0 0-47 16,0-1-19-16,0 1-16 16,0 1-5-16,0 0-3 15,3 17-4-15,1 30-10 16,-4-27-4-16,3 3-5 16,-1-2-3-16,2 4-9 15,1-4-5-15,0-1-8 16,1-2-5-16,-2-5-6 15,0-2-1-15,1-1-3 16,-4-4 1-16,0-1 1 16,1-2 1-16,-5-3 0 15,2 0 1-15,0-1-2 16,0 0-2-16,1 0-6 16,0-1-4-16,0 1-48 15,1-3-55-15,1-7-117 16,1 0 128-16</inkml:trace>
  <inkml:trace contextRef="#ctx0" brushRef="#br0" timeOffset="132252.06">17984 6631 624 0,'-3'-8'382'15,"-1"1"-94"-15,-10-30-31 16,12 30-45-16,3 1-64 15,-4-1-20-15,1 7-42 16,-2 2-19-16,-1 4-26 16,3 5-9-16,-1 7-4 15,3 5 3-15,4 4 3 16,-1 0 0-16,-1 1 1 16,-2-3-1-16,-2-1-1 15,2-3-1-15,-1-5-5 16,5-2-2-16,1-3-4 0,-3-2-2 15,1-1-3-15,-1-2-2 16,-3-3-2-16,-2-3 0 16,2 0-3-16,0-2-3 15,0 1-2-15,0 0-1 16,1 0-2-16,0 0 1 16,0 0 0-16,0 0 1 0,0 0-5 15,0 0-22 1,0 0-89-16,0 0-60 0,0-1 98 15</inkml:trace>
  <inkml:trace contextRef="#ctx0" brushRef="#br0" timeOffset="133517.91">18071 8676 614 0,'-29'-11'358'0,"27"5"-94"16,0 4-29-16,0 2-47 0,1 0-65 15,0 0-24-15,1 0-29 16,0 4-1-16,0 15 9 15,2 34 2-15,-4-25 2 16,0 4-3-16,2-1-18 16,0-2-10-16,1-2-20 15,0-6-6-15,-1-5-6 16,1-2-3-16,-1-9-1 16,1-1-1-16,1-4 1 15,-2 0-3-15,0-1-72 16,0 0-57-16,0-1-125 15,0 1 135-15</inkml:trace>
  <inkml:trace contextRef="#ctx0" brushRef="#br0" timeOffset="134586.38">17785 5305 602 0,'30'-22'355'16,"-30"14"-110"-16,-3 3-15 16,-5 0-39-16,-7 8-85 15,-3 1-27-15,0 9-31 16,-4 3 1-16,4 6-6 15,4 2-5-15,8 4-9 16,2-1-6-16,11-1-7 16,3-1 0-16,8-7-4 15,2-3 0-15,3-4 0 16,3-5-1-16,3-9 2 16,-2-5 1-16,-3-12 1 15,-5-3 2-15,-10-6 2 16,-4-3 0-16,-9 2 3 15,-4 3-1-15,-8 5-3 16,-4 5-5-16,-6 5-9 16,1 3-5-16,0 9-9 0,5 2-6 15,5 9-13-15,4 3-36 16,7 6-88-16,2 1-78 16,5 3 135-16</inkml:trace>
  <inkml:trace contextRef="#ctx0" brushRef="#br0" timeOffset="135162.85">17874 5801 587 0,'31'7'392'0,"-31"-9"-25"16,0-1-158-16,-9 1-23 0,-5 3-105 15,-1 3-29-15,-7 9-36 16,2 4-8-16,4 6-8 16,0 1-3-16,11 2-1 15,4 0 3-15,11 2 6 16,6-3 4-16,9-5 6 15,8-2-1-15,1-11 3 16,-3-3 0-16,5-6 1 16,-8-11-1-16,0-4-1 15,0-4 0-15,-13-4 7 16,-2 6 5-16,-17-2 7 16,-5 3 0-16,-8 4-6 15,-6 2-8-15,-1 7-11 16,2 0-5-16,-1 3-10 15,2 0-24-15,3 5-72 16,-1 1-60-16,6 2 94 0</inkml:trace>
  <inkml:trace contextRef="#ctx0" brushRef="#br0" timeOffset="135970.38">18013 7256 1086 0,'-21'25'469'0,"18"-28"-273"16,-5-1 8-16,-6-2-68 16,2 2-29-16,-1 2-34 15,3 2-14-15,1 6-29 16,-5 4-11-16,1 7-16 15,3 6-3-15,4 4-5 16,3 0 1-16,6-2 1 16,3-2 2-16,8-5 1 15,-5-12 2-15,2 1 2 16,9-3 2-16,7-3 1 0,-1-2 0 16,-1-8 3-16,-1-4 1 15,-11-4 5-15,-2-3 3 16,-11-1 7-16,-5-1 3 15,-9 6-2-15,-3-3-2 16,-6 8-10-16,0 5-6 16,2-1-14-16,7 5-31 0,3 2-88 15,4 1-79 1,6 7 119-16</inkml:trace>
  <inkml:trace contextRef="#ctx0" brushRef="#br0" timeOffset="136591.07">18068 7969 800 0,'-7'-4'404'0,"-4"-1"-123"15,-24-16-45-15,28 18-49 16,-3-4-45-16,4 7-56 16,-4 0-21-16,-1 5-37 15,2 7-13-15,4 5-13 16,1 5-2-16,4 5 0 15,1-1-1-15,9-1 1 16,-3-4 3-16,9-5 0 16,4-2 1-16,-3-9 1 15,2-1 0-15,1-7 1 16,1-8 2-16,-2-7 1 16,0-8 3-16,-10 0 3 15,-8-1 5-15,-6 2 4 16,-3 7 1-16,-9 6-4 15,-1 1-4-15,-3 8-10 0,-6 0-4 16,7 4-10-16,3 0-15 16,4 7-80-16,7 5-68 15,8 9 103-15</inkml:trace>
  <inkml:trace contextRef="#ctx0" brushRef="#br0" timeOffset="137337.1">18131 9394 532 0,'-8'-35'381'15,"1"25"-24"-15,-6-1-109 16,-4 3-19-16,-5 4-101 16,-4 4-30-16,-6 6-44 15,8 6-20-15,-3 2-21 16,10 2-3-16,5 4-1 16,0 0-1-16,13 2 1 15,-1 0 1-15,9-3 4 16,2-2 2-16,0-8 1 15,7-3 3-15,2-6 1 16,3-3 2-16,3-7 2 16,-3-4 0-16,-8-3-2 15,-2 0 2-15,-9 0 4 16,-2 3 6-16,-3 2 10 0,-3 0 0 16,-6 1-2-16,-4 1-5 15,1 5-16-15,1 0-7 16,2 5-13-16,1 2-6 15,1 3-73-15,0 2-47 16,7 7-128-16,2 2-104 16,13 9 228-16</inkml:trace>
  <inkml:trace contextRef="#ctx0" brushRef="#br0" timeOffset="137753.1">18031 9896 1020 0,'-12'-3'446'16,"1"1"-272"-16,0 4-60 0,-2 5-12 16,3 7-70-16,2 4-14 15,8 5-12-15,-2 1-1 16,10-2 2-16,1-1 1 16,5-6 6-16,2-2 4 15,0-5 4-15,0-2 3 16,-4-6 1-16,2-3 4 0,-1-5 11 15,-4-3 7-15,-1-7 7 16,-3-1-2-16,-6-6-8 16,-4-1-4-16,-4 3-4 15,-3 2-2-15,-4 3-8 16,0 5-5-16,1 6-13 16,4 1-5-16,8 7-9 15,-3 2-5-15,6 5-94 16,-1 1-70-16,12 8 108 15</inkml:trace>
  <inkml:trace contextRef="#ctx0" brushRef="#br0" timeOffset="142675.45">20405 5237 360 0,'0'-1'227'15,"0"0"4"-15,0 0-16 0,1-3-9 16,0-1-9-16,-1 2-12 16,0-2-8-1,0 4-25-15,0 0-18 0,0 0-37 16,0 0-14-16,-1 1-30 15,0 0-7-15,-3 19-7 16,0 35-4-16,3-29-5 16,1-1-2-16,-4 3-2 15,4-2-3-15,3 6-2 16,-3-4-2-16,4-4-3 16,0-3-2-16,-4-11-2 15,-2-3-1-15,-1-3-1 16,4-3-1-16,-2-1-3 15,1 0-11-15,0 0-88 16,-1 0-59-16,1-7-29 16,-1-9 83-16</inkml:trace>
  <inkml:trace contextRef="#ctx0" brushRef="#br0" timeOffset="144102.62">20475 7286 748 0,'-1'-1'369'0,"0"0"-136"15,0 0 9-15,-1 0-60 16,1 0-22-16,0 0-28 16,0 0-13-16,0 0-21 15,0 0-13-15,0 1-17 16,0 0-6-16,-1 9-7 16,-3 13-5-16,-6 32-12 15,8-29-7-15,7-5-10 16,-6 3-4-16,0-7-6 15,0 0-1-15,-2-6 0 16,8-4 0-16,-4-3 2 16,3 0 2-16,-1-2 0 15,-2-1-2-15,0-1-5 16,0-1-30-16,0 1-94 16,0 0-56-16,0 0-159 15,4-5 198-15</inkml:trace>
  <inkml:trace contextRef="#ctx0" brushRef="#br0" timeOffset="145455.12">20555 9296 753 0,'-32'-28'426'0,"31"28"-103"16,0 1-94-16,1 8 0 16,-1 4-72-16,-4 5-22 0,0 8-28 15,0 4-14-15,5 5-27 16,-4 0-13-16,6-5-21 16,-2-2-7-16,-3-10-7 15,8 0-3-15,-5-5-1 16,-2-1-1-16,0 1-1 15,-2-2-2-15,-1-2-4 16,2-1-10-16,6-7-92 16,-3-1-56-16,10-8-278 15,7-8 267-15</inkml:trace>
  <inkml:trace contextRef="#ctx0" brushRef="#br0" timeOffset="146307.34">20395 4684 677 0,'-3'-9'345'16,"-2"3"-95"-16,5 5-24 15,-3-3-76-15,2 2-18 16,0 1-34-16,0 0-12 16,0 0-14-16,-1 0-6 15,-16 2-21-15,-29 12-9 0,29 6-21 16,3 9-9-16,11 6-7 15,4 1-3-15,6-2 0 16,7-5 0-16,8-5 4 16,3-5 0-16,2-7 3 15,5-5 1-15,-8-8 2 16,-1-8-1-16,4-9 2 16,-5-6 1-16,-1-3 1 15,-6 2 1-15,-15-1 3 16,-2 4 1-16,-13 4-2 15,1 1-4-15,-1 8-9 16,-6 1-5-16,2 9-13 16,-2 5-21-16,2 8-68 15,-2 9-66-15,6 11 105 16</inkml:trace>
  <inkml:trace contextRef="#ctx0" brushRef="#br0" timeOffset="146948.28">20438 5799 670 0,'-2'-2'438'0,"1"1"-2"0,-4-2-217 16,-5-1 3-16,2 0-88 16,2 2-29-16,-4 1-49 15,1 1-19-15,3 3-19 16,-5 9-6-16,-20 41-5 15,31-28-2-15,6-3-1 16,7-1 0-16,2-5 2 16,1-4 0-16,0-3 0 15,-1-2 0-15,1-7 1 16,1-4 1-16,8-4 3 16,-3-9 1-16,-1-8 1 15,-3-2 2-15,-11-2 6 16,-4 2 1-16,-7 4 3 15,-9 3-3-15,-6 5-10 0,-5 2-6 16,-2 8-11-16,1 5-8 16,-2 8-42-16,7 3-38 15,1 5-123-15,4 2-85 16,5-2 185-16</inkml:trace>
  <inkml:trace contextRef="#ctx0" brushRef="#br0" timeOffset="149064.68">20548 7833 522 0,'-2'0'334'0,"0"0"-70"0,-4 1-17 15,1 0-24-15,-3-1-56 16,4 0-17-16,-1 0-38 16,-2 1-22-16,-2 1-37 15,-5 6-15-15,-26 27-23 16,26-11-7-16,6 0-5 15,7 4-3-15,1-1 0 16,8-1-1-16,2-2 1 16,1-3 0-16,5-9 2 15,3-3 1-15,6-9 3 16,1-7 1-16,1-9 4 16,-6-5 0-16,-4-5 3 15,-4 0 1-15,-9 1 4 16,-4 1 2-16,-9 8 2 15,-6-2-2-15,-7 6-6 16,-1 3-5-16,-4 0-9 16,5 4-4-16,6 5-36 15,4 6-51-15,10 7-219 0,9 7 203 16</inkml:trace>
  <inkml:trace contextRef="#ctx0" brushRef="#br0" timeOffset="150042.76">20577 8605 762 0,'-6'-1'400'16,"1"0"-102"-16,-1-2-20 16,2 2-62-16,-5-1-50 0,-5 1-71 15,-26 8-27-15,20 10-36 16,3 7-11-16,5 8-11 16,1 3-2-16,11 2-3 15,0-3 1-15,3-5 0 16,10-4 0-16,1-8 1 15,3-4-2-15,11-8 3 16,-4-5 0-16,5-8 2 16,-1-5 2-16,-5-7 0 15,-4-6 1-15,-9 2 1 16,-2-2 2-16,-10 4 3 16,-3 1 1-16,-8-1-1 15,-5 1-2-15,-4 3-6 16,-3 1-4-16,0 11-7 15,5 3-6-15,-1 8-46 16,3 4-43-16,10 4-143 16,4 3-296-16,15-2 354 0</inkml:trace>
  <inkml:trace contextRef="#ctx0" brushRef="#br0" timeOffset="150707.57">20553 10020 831 0,'-14'-1'409'0,"-2"1"-181"15,-3 9-64-15,0 6-7 0,-3 12-61 16,4 4-14-16,7 9-25 15,0-1-11-15,16-1-19 16,3-19-7 0,-3-9-7-16,-1 1-1 0,21 19 5 15,6-6 9-15,6-12 14 16,-10-13 4-16,1-13 2 16,-1-5-4-16,-4-7-10 15,-3-5-3-15,-8-2 0 16,-7-2 1-16,-11 4 3 15,-7 3 1-15,-8 5-6 16,-1 5-5-16,-7 4-12 16,2 3-7-16,3 7-11 15,-2 4-10-15,10 9-78 16,4 4-56-16,4 7-353 16,13 0 327-16</inkml:trace>
  <inkml:trace contextRef="#ctx0" brushRef="#br0" timeOffset="153104.68">20473 6628 342 0,'-18'-39'234'0,"18"28"20"15,-2 3-31-15,-2 0-31 16,-1-1-18-16,-1 1-15 16,2-7-7-16,4 6-11 15,0-1-9-15,-4 6-31 16,-5 5-18-16,-1 5-39 15,-6 4-18-15,-7 9-21 0,6 6-5 16,0 5-1-16,10 2-3 16,11-3-1-16,-2-4 1 15,9-5 1-15,5-5 1 16,1-5 1-16,0-2 1 16,3-8 3-16,-6-3 2 0,3-8 2 15,-1-5-2-15,4-5 1 16,-8 0 0-16,-7-3 1 15,3-2 2-15,-13 4 0 16,-5-1 1-16,-6 4-3 16,0 8-1-16,-7 2-5 15,10 7-1-15,-2 2-3 16,0 2-3-16,3 3-55 16,3 4-58-16,8 8-429 15,-1 5 369-15</inkml:trace>
  <inkml:trace contextRef="#ctx0" brushRef="#br0" timeOffset="156268.71">23007 5796 678 0,'-1'-1'396'16,"0"0"-109"-16,0 0-15 16,0 0-40-16,0 0-61 15,0 0-21-15,0 1-40 16,0 0-13-16,-8 22-19 15,-5 36-10-15,11-28-22 16,0 0-10-16,5-7-13 16,4-1-3-16,-3-8-6 15,4-1-1-15,-7-1-1 16,4-5-2-16,-2-1-1 16,-3-3-1-16,2-3 0 15,-2-2-1-15,0 1-10 16,1 0-20-16,0 0-57 0,-1 0-44 15,0 0-121-15,-1-12 151 16</inkml:trace>
  <inkml:trace contextRef="#ctx0" brushRef="#br0" timeOffset="157516.15">22979 8003 858 0,'-30'-64'407'16,"29"53"-162"-16,-3 1 11 16,2 6-49-16,-2 3-21 15,2 2-47-15,1-1-20 16,0 0-34-16,0 2-9 0,-1 23-8 15,2 30-7-15,1-25-12 16,-2-5-9-16,2 0-10 16,-1-2-5-16,0-2-7 15,6-4-2-15,-6-6-5 16,5-1-1-16,-4-6 0 16,-4 0-1-16,1-3 0 15,2-1-6-15,0-1-60 16,0 0-42-16,0 0-122 15,0-1-10-15,4-6 138 16</inkml:trace>
  <inkml:trace contextRef="#ctx0" brushRef="#br0" timeOffset="158363.67">23087 10027 795 0,'-6'-1'389'0,"5"0"-111"15,0 0-30-15,-1 1-6 16,-1 1-33-16,-6 16-44 15,-22 42-18-15,27-20-42 16,2-3-15-16,5-4-31 16,1-3-14-16,2-6-9 0,-4-4-9 15,1-5-8-15,-3-6-4 16,0-7-3-16,1 3-29 16,2-5-98-16,-3 0-63 15,0 0-144-15,0 0 186 0</inkml:trace>
  <inkml:trace contextRef="#ctx0" brushRef="#br0" timeOffset="159180.38">22955 8635 719 0,'-3'-16'370'16,"1"7"-95"-16,-2 3-3 16,-1 8-73-16,-9 8-33 15,0 12-65-15,-6 4-22 0,3 9-28 16,6 1-9-16,3-1-17 16,7-2-5-16,11-4-5 15,2-3-2-15,5-8 1 16,6-2-1-16,3-11-1 15,-2-3-1-15,5-7 0 16,0-7-1-16,-6-4 2 16,0-5 2-16,-9-6 2 15,-4 2 0-15,-10-7 3 16,-4 3-1-16,-12 2-3 16,-3 1-2-16,-7 6-6 15,3 4-4-15,-1 7-7 16,-3 5-9-16,5 6-26 15,1 6-30-15,2 4-114 16,13 3-79-16,2 8 160 16</inkml:trace>
  <inkml:trace contextRef="#ctx0" brushRef="#br0" timeOffset="159657.57">23070 9435 944 0,'-42'-27'461'15,"28"22"-204"-15,-6 1-74 16,4 5-24-16,-4 4-66 16,1 4-12-16,5 8-27 15,-2 2-10-15,11 9-10 16,-1 2-4-16,6 6-9 15,8 0-1-15,4-4-6 0,-5-5 1 16,11-10 3-16,1-7 1 16,3-10 2-16,10-4 0 15,-2-10-3 1,-4-6 1-16,-4-6 1 0,-4-4 3 16,-12-3 1-16,-5 0 1 15,-10 3 0-15,-7 4-4 16,-9 4-5-16,1 7-4 0,-7 4-9 15,2 2-17-15,8 7-84 16,-4 0-61-16,20 4 92 16</inkml:trace>
  <inkml:trace contextRef="#ctx0" brushRef="#br0" timeOffset="160401.51">22943 7200 971 0,'-1'-1'431'0,"-4"-7"-218"15,1-3 17-15,1 5-70 16,-23-26-27-16,13 34-52 16,1 8-26-16,1 10-33 15,-1 9-6-15,3 12-8 16,3-1-2-16,10 1-4 16,14-5-1-16,-2-12 1 0,-2-14 1 15,1 1 3-15,13-2 0 16,5-10 2-16,6-5 0 15,-9-17 3-15,-4-1 2 16,-14-7 5-16,-6 0 1 16,-14 0 2-16,-7 1 0 15,-10 5-6-15,-3 1-3 0,3 7-8 16,-4 3-4-16,4 9-9 16,-2 3-15-16,3 6-60 15,10 4-56-15,6 1-135 16,7 0 166-16</inkml:trace>
  <inkml:trace contextRef="#ctx0" brushRef="#br0" timeOffset="160947.29">22942 6492 525 0,'0'-12'327'15,"-3"1"-65"-15,1 1-26 16,-1 3-29-16,0 9-66 16,-8 2-24-16,1 12-54 15,-5-1-17-15,-3 11-9 16,2-2-2-16,7 0-8 15,9 1-5-15,3-2-9 16,9 0-2-16,7-4-1 16,1-2 2-16,1-9 2 15,4-7 0-15,-1-8 0 16,2-6 1-16,-1-9-1 16,-3-4 1-16,-10 0 4 15,-7-4 1-15,-10 6-1 16,-8 5-1-16,-8-1-5 0,-4 1-4 15,1 7-7-15,-1 3-4 16,2 8-25-16,2 2-32 16,8 7-111-16,4 0-85 15,1 7 154-15</inkml:trace>
  <inkml:trace contextRef="#ctx0" brushRef="#br0" timeOffset="161730.32">22946 4637 734 0,'-5'-7'415'15,"-5"2"-118"-15,4 6-103 16,-5 1-23-16,1 5-79 16,-1 3-12-16,3 8-31 15,1 4-12-15,3 8-13 16,4 1-7-16,2 1-8 15,3-2-1-15,5-5-5 16,1-3-1-16,6-8-1 16,-1-4 1-16,4-9 5 0,4-2 1 15,-2-9 5 1,-3-4 1-16,0-6 1 0,-7-2-1 16,-6-3 1-16,-3 0 0 15,-6 1 0-15,-5 4 0 16,-4 4-1-16,-3 1-3 0,-2 8-4 15,-5-1-2 1,4 3-11-16,1 5-5 0,4 9-36 16,-1 3-41-16,5 13-104 15,6 1-111-15,1 7 187 16</inkml:trace>
  <inkml:trace contextRef="#ctx0" brushRef="#br0" timeOffset="162207.97">23030 5283 946 0,'-41'-33'436'0,"26"29"-234"16,0 5-47-16,-6 4-43 16,3 9-57-16,-5 5-14 0,5 5-23 15,2 2-4-15,4 0-6 16,10 0-5-16,8-2-2 15,9 0 0-15,7-2 1 16,0-6 5-16,5-4 3 16,-4-5 2-16,6-9 2 15,-2-7 0-15,-1-7 2 16,-4-6-1-16,-9-5 3 16,-5 1 2-16,-9 1 2 15,-3 2 1-15,-8 5-1 16,-4 2-4-16,-5 4-6 15,1 0-3-15,1 4-9 16,1 2-8-16,1 5-67 16,3 0-45-16,5 2-185 15,5 4 189-15</inkml:trace>
  <inkml:trace contextRef="#ctx0" brushRef="#br0" timeOffset="165566.71">24911 4774 493 0,'-5'-33'281'16,"5"31"-32"-16,0 2-12 16,0 2-37-16,0-2-23 15,0 0-35-15,0 0-15 16,-1 5-23-16,0 12-8 0,0 31-13 15,2-23-5-15,1 0-10 16,-2 0-5-16,1-2-14 16,2-3-7-16,-1-1-12 15,-2-4-4-15,2-2-7 16,-5-1-3-16,3-5-4 16,0 1-2-16,0-4-3 15,0-2-1-15,3 1-3 16,-3-3-2-16,0 0-4 15,0-1-9-15,0 0-39 16,0 0-30-16,0 0-119 16,0 0 35-16,11-21 87 15</inkml:trace>
  <inkml:trace contextRef="#ctx0" brushRef="#br0" timeOffset="167164.46">25099 7393 232 0,'-1'-1'201'16,"-1"0"67"-16,1-1-29 0,0 1-45 15,0 0-8-15,0 0-16 16,0 0-8-16,0 0-15 16,0 0-9-16,0 0-20 15,0 1-10-15,-1 0-18 16,-3 7-10-16,-4 12-19 15,-5 25-8-15,12-24-11 16,3-1-5-16,1 2-6 16,1 0-4-16,3-6-7 15,-3-3-3-15,2-3-5 16,-4-2-1-16,1-5-3 16,-2 0-1-16,0-2 1 15,0 0 0-15,0 0 0 16,0 0-3-16,0 0-19 15,0 0-12-15,-1-1-34 16,1 1-25-16,0-1-65 16,0 0-57-16,0 0 131 15</inkml:trace>
  <inkml:trace contextRef="#ctx0" brushRef="#br0" timeOffset="168201.19">25160 10224 637 0,'2'-36'366'16,"-4"28"-92"-16,2 2-55 15,0-5-26-15,1 2-55 16,0 1-17-16,0 0-23 16,0 5-11-16,0 2-8 15,-1 3-3-15,0-2-10 16,-1 0-1-16,-1 23-11 16,-4 31-6-16,2-22-8 0,1 2-6 15,3-4-5-15,-1-1-1 16,1-7-7-16,1-2-3 15,-1-5-4-15,0-3-2 16,1-4-2-16,0-5-6 0,0-4-40 16,0-5-38-1,-1 5-98-15,0 0-65 0,1-4 146 16</inkml:trace>
  <inkml:trace contextRef="#ctx0" brushRef="#br0" timeOffset="169073.06">24964 5380 721 0,'0'0'389'0,"0"-1"-126"15,-1 0-34-15,0 0-32 16,0 0-46-16,0 0-20 0,-7 0-43 16,-3 2-18-16,1 4-33 15,-27 37-14-15,25-14-13 16,4 3-5-16,6-1-2 15,3-5 0-15,6-2-1 16,2-6 1-16,1-6 2 16,5 1 0-16,0-8 2 15,-1-3 0-15,4-5 0 16,0-5 2-16,1-6 2 16,0-4 1-16,-5-7 2 15,-5 0 1-15,-13-5 2 16,-1 6 0-16,-9 3-4 15,-4 2-3-15,5 5-8 16,-6 5-5-16,3 9-11 16,2 4-6-16,-3 8-23 15,11 2-23-15,-1 4-90 16,5 4-66-16,4 4 135 16</inkml:trace>
  <inkml:trace contextRef="#ctx0" brushRef="#br0" timeOffset="169658.16">25042 6091 836 0,'-42'-36'438'15,"36"29"-163"-15,-5 1-43 16,-1 2-33-16,2 4-79 16,-7 5-30-16,3 10-49 15,0 3-16-15,-5 7-13 16,13 4-3-16,2 0-2 0,3 0-1 16,12-2-2-16,-1-4 0 15,11-7 0-15,1-5 0 16,4-9 3-16,0-2 2 15,1-8 0-15,1-6 2 0,-4-5 2 16,-3-8 1-16,-10 2 4 16,-3 1 2-16,-12 1 2 15,-2 2 0-15,-11-1-1 16,-6 2-2-16,-4 5-8 16,1 3-3-16,-6 7-12 15,2 1-11-15,12 7-50 16,-4 1-38-16,12 6-115 15,8 0-87-15,0 12 192 16</inkml:trace>
  <inkml:trace contextRef="#ctx0" brushRef="#br0" timeOffset="170202.77">25113 6702 883 0,'-7'-3'425'0,"-1"-3"-149"16,-2-1-59-16,-34-28-35 16,30 31-49-16,-4 4-53 15,1 2-19-15,-1 10-30 16,-1 4-9-16,6 8-14 15,5 5-5-15,3 5-4 16,8 1-2-16,3-1 0 16,2-4 0-16,12-8 2 15,1-7 1-15,9-10 3 16,4-5 3-16,1-15 2 16,-2-6 1-16,-5-5 2 15,-6-2 1-15,-9 1 5 16,-6 2 4-16,-11 4 3 0,-5 2 1 15,-10-1-2-15,-4 2-4 16,-4 1-6-16,-2 2-4 16,1 7-9-16,4 2-8 15,6 8-48-15,-3 1-48 0,17 9-142 16,1 2 152-16</inkml:trace>
  <inkml:trace contextRef="#ctx0" brushRef="#br0" timeOffset="170964.87">25125 8109 912 0,'-1'-1'413'16,"0"0"-186"-16,0-1 8 16,-4-4-66-16,2-1-19 15,-13-3-46-15,-34-5-24 16,24 26-33-16,2 4-15 15,0 10-23-15,8 5-8 0,8 3-4 16,2 6-3-16,10 0 2 16,5-6 0-16,7-5 2 15,6-7 1-15,5-10 2 16,1-5 3-16,5-9 3 16,-2-3 2-16,-3-12 2 15,-2-5 0-15,-9-2 4 16,-4-5 3-16,-9 2 5 15,-7 2 1-15,-9 0-3 16,-5 6-1-16,-7 1-9 16,-1 1-4-16,-3 6-10 15,1 3-14-15,4 4-43 16,5 5-38-16,6 9-107 16,7 2-75-16,9 10 174 15</inkml:trace>
  <inkml:trace contextRef="#ctx0" brushRef="#br0" timeOffset="171616.18">25099 8852 848 0,'-5'-15'416'0,"-2"3"-149"0,-3 3-16 15,-1 7-81-15,-6 4-36 16,-1 9-57-16,-4 3-21 15,1 4-27-15,2 3-11 16,10 3-11-16,5 0-6 16,4 4-2-16,10 1 0 15,3-3 2-15,5-3 1 16,6-8 5-16,1-3 1 0,4-8 3 16,0-4 1-16,-2-10 1 15,0-4 1-15,-8-5 3 16,-3-1 3-16,-10 0 10 15,-6 1 7-15,-7 0 7 16,-8 2 0-16,-8 2-10 16,-2 2-9-16,-4 1-15 15,0 2-7-15,4 1-27 16,5 3-20-16,7 6-70 16,6 4-49-16,10 17-105 15,-1 4-135-15,17 15 264 16</inkml:trace>
  <inkml:trace contextRef="#ctx0" brushRef="#br0" timeOffset="172213.67">25118 9559 802 0,'5'-13'405'0,"-2"-1"-109"16,-1-24-72-16,-15 30-41 15,-3 5-49-15,-4 5-55 16,0 5-15-16,1 5-19 15,1 0-6-15,8 6-9 0,5 3-8 16,5 3-10-16,1 4-3 16,9-5-2-16,-1-4 0 15,9-3 0-15,3-8 3 16,1-2 0-16,3-4 2 16,-2-6-1-16,1-5 1 15,-2-4 0-15,-1-6 2 16,-5-4 3-16,-4-3 1 0,-10-3 3 15,-2 1 1-15,-12 3-1 16,-5 2 0-16,-7 9-7 16,-4 1-5-16,2 8-18 15,1 6-22-15,6 0-74 16,3 4-60-16,6 7-167 16,7 0 204-16</inkml:trace>
  <inkml:trace contextRef="#ctx0" brushRef="#br0" timeOffset="207556.36">3958 13882 626 0,'-1'-1'315'0,"0"0"-95"15,0 0-1-15,0 0-47 16,0 1-22-16,0 0-36 16,-1 2-8-16,0 25-11 15,9 28-6-15,6-22-21 16,-2 2-12-16,4-1-21 15,2-2-4-15,-1-6 0 16,4-4 0-16,-9-8 0 16,-1-2-5-16,-3-9-5 15,-3-3 5-15,6-7 14 16,1-10 3-16,0-11 3 16,3-6-7-16,-4-6-19 15,3 3-4-15,-4 5-7 16,0 2-2-16,-1 1-3 15,-2 10-24-15,1 0-138 16,0 6-105-16,2 1 153 0</inkml:trace>
  <inkml:trace contextRef="#ctx0" brushRef="#br0" timeOffset="207892.18">4412 14148 1021 0,'19'-7'470'16,"-7"-3"-248"-16,0-5-34 31,-6 8-20-31,0 0-81 0,14-27-32 0,-6-5-27 16,0-3-1-16,-12 16 3 15,-2 2 2-15,-7 9 4 16,-3 0 1-16,-2 8-2 15,-4 6-2-15,-5 6-12 16,7 11-4-16,-3 4-8 16,5 2-2-16,12 3-2 15,-1 0 0-15,12 4-1 16,4 0 0-16,1-3-1 16,0-4-2-16,4-7-30 15,-6-3-47-15,19-6-153 16,2-6-182-16,9-8 255 15</inkml:trace>
  <inkml:trace contextRef="#ctx0" brushRef="#br0" timeOffset="208096.7">4777 13900 924 0,'-11'6'506'16,"-3"5"-47"-16,-3 8-254 15,1 0-9-15,2 15-70 16,4-1-43-16,7 2-62 15,4 0-15-15,9-11-8 16,7-2-2-16,8-7 0 16,5-9 1-16,6-4-53 15,0-4-45-15,5-8-125 16,-1 2-117-16,6-6 217 16</inkml:trace>
  <inkml:trace contextRef="#ctx0" brushRef="#br0" timeOffset="208288.86">5104 13773 1159 0,'-4'12'515'16,"0"6"-244"-16,-2 13-86 0,-1 9-9 16,0 13-60-16,2 5-38 15,3 6-56-15,6-5-11 16,3-13-8-16,11-10-3 15,2-17-4-15,4-4-17 0,-1-12-94 16,-4-6-74-16,3-13 110 16</inkml:trace>
  <inkml:trace contextRef="#ctx0" brushRef="#br0" timeOffset="208485.57">4967 13947 1410 0,'-3'6'550'0,"6"-2"-369"16,3 4-35-16,4-2-37 15,-2 0-35-15,11-2-54 16,3-4-10-16,11 0-61 16,8-5-47-16,2-3-126 15,3-9-99-15,-1 4 205 16</inkml:trace>
  <inkml:trace contextRef="#ctx0" brushRef="#br0" timeOffset="209017.51">5351 13928 1039 0,'-8'7'463'0,"2"4"-215"0,-2 4-15 16,2 4-50-16,2 1-36 15,6 4-67-15,4 2-19 16,11-2-36-16,10 0-8 0,6-11-3 15,5-4-3-15,-4-9-4 16,-11-7 1-16,-3-6-4 16,1-2 0-16,-7-2-1 15,3-1-4-15,-15 2-8 16,-6-1-3-16,-8-4-4 16,-6 3-1-16,-6-1-11 15,-2 0-1-15,-3 6 2 16,7 2 2-16,2 6 16 15,4 1 0-15,8 6-4 16,4 2-9-16,5 0-12 16,6 3-1-16,9-1 2 15,-4-1 8-15,11 3 13 16,1-4 2-16,3 2 6 16,6 0 5-16,-1-3 14 15,7 9 6-15,-1 0 5 16,-4 1-2-16,2 7-10 0,-1-4-4 15,-2 2-5-15,-2 2 1 16,-9-1 11-16,-4 1 12 16,-12 0 26-16,-5-7 9 15,-7-7 18-15,-2-2 2 16,-5-10-10-16,1-4-9 0,5-6-34 16,-1-6-21-16,8-1-25 15,6 0-6-15,2 2-4 16,5 3-44-16,12 1-95 15,4 6-72-15,13 4 129 16</inkml:trace>
  <inkml:trace contextRef="#ctx0" brushRef="#br0" timeOffset="209774.8">7075 13993 772 0,'-1'-1'407'15,"-1"-5"-98"-15,0-5-85 16,1-1-9-16,-6-27-41 15,2 24-30-15,-8 5-56 16,-4 1-17-16,0 8-38 16,-2 6-17-16,-2 6-21 15,3 6-11-15,0 0-15 0,-1 1-4 16,15 3-1-16,4-2 6 16,10 3 15-16,10 1 8 15,4-1 10-15,1-1 2 16,0-2 8-16,-1 0 6 0,-3-3 6 15,-4 0 1-15,-3-4 4 16,-8-1 9-16,-7-3 12 16,-3 0 9-16,-9 2-1 15,1-3-9-15,-2-4-17 16,0-1-12-16,1-5-64 16,2-3-43-16,10-4-99 15,1-1-57-15,15-3-125 16,5-1-50-16,5-4 263 15</inkml:trace>
  <inkml:trace contextRef="#ctx0" brushRef="#br0" timeOffset="210082.46">7244 14034 699 0,'12'-1'387'0,"-3"3"-52"16,-4 1-36-16,-3 6-60 16,-2 3-29-16,-2 8-64 15,1 0-33-15,1-1-53 16,3-3-19-16,5-6-26 15,2-4-4-15,0-3-4 0,3-2 0 16,-2-2 0-16,1-1-2 16,1-4-2-16,2-3-3 15,4-6-1-15,-5-6-2 16,3-1 0-16,-2-2 2 16,-8 5 1-16,-1 4 3 15,-5 4-5-15,2 9-3 16,-1 5-3-16,3 9 2 0,-3 12 11 15,0 2 4-15,8 4 3 16,-4-5-5-16,6-8-4 16,1-5-3-16,1-12-62 15,9-5-64-15,-4-12 79 16</inkml:trace>
  <inkml:trace contextRef="#ctx0" brushRef="#br0" timeOffset="210488.69">7660 13742 1312 0,'-1'21'543'0,"0"8"-312"16,1 9-35-16,-1 8-40 16,1 0-52-16,5-2-69 15,2-1-12-15,4-7-7 0,-1-6-3 16,-2-9-1-16,-2-6 1 15,-5-10 11-15,-1 0 9 16,-3-8 0-16,-4-4-4 16,-1-9-25-16,1-3-15 15,6-8-19-15,2-3-4 0,9 8-1 16,3-1 7 0,5 10 11-16,3 5 5 0,1 3 12 15,2 3 5-15,-3 6 26 16,2 6 9-16,-7 6 13 15,-4 2-1-15,-7 3-8 16,-5-5-4-16,-12 4-4 16,-1-3-2-16,-8-1-8 15,-2-2-5-15,3-8-43 16,-1-1-47-16,9-4-132 16,3-1-74-16,11-1 162 15</inkml:trace>
  <inkml:trace contextRef="#ctx0" brushRef="#br0" timeOffset="210808.61">8086 13880 1187 0,'-9'-2'561'0,"1"1"-214"0,-5 0-95 15,-2 2-95-15,-4 1-59 16,4 2-70-16,2 6-11 15,5 4-12-15,2 5-5 16,2 2-7-16,8-5-1 16,4 5 3-16,2-4 3 0,6-3 6 15,-1 4 4-15,-1-6 8 16,3 0 4-16,-8 1 8 16,2 1 4-16,-7 0 14 15,-5 1 3-15,-6-1-1 16,-5-3-1-16,0-5-17 15,-1-3-14-15,4-5-83 16,1-1-55-16,6-6-137 16,3-1-82-16,2 1 216 15</inkml:trace>
  <inkml:trace contextRef="#ctx0" brushRef="#br0" timeOffset="211092.6">8090 14101 529 0,'55'-10'338'0,"-34"8"42"15,2-3-66-15,3-5-41 16,-1-2-43-16,-1-6-92 16,-1 0-40-16,-4-2-48 0,-5 2-11 15,-7 0 2-15,-7 0 2 16,-10 7 0-16,-4 1-5 16,-5 9-21-16,-1 3-8 15,2 4-8-15,1 5-1 0,4 8 9 16,3 1 4-16,7 10 3 15,2-1 0-15,9 1-4 16,1-5-2-16,7-3-3 16,1-7-3-16,7-7-3 15,5-2-41-15,5-11-108 16,2-5-7-16,0-7 70 16</inkml:trace>
  <inkml:trace contextRef="#ctx0" brushRef="#br0" timeOffset="211274.63">8528 13759 1248 0,'-24'40'530'0,"18"15"-215"16,2 8-114-16,-1 4-33 16,5 0-39-16,5-11-92 15,3-8-21-15,12-15-11 16,6-10-5-16,5-14-62 15,-1-7-51-15,-3-11-133 0,-4-7-413 16,-9-3 451-16</inkml:trace>
  <inkml:trace contextRef="#ctx0" brushRef="#br0" timeOffset="211462.29">8389 13893 953 0,'3'8'523'0,"0"-2"35"16,0 1-292-16,5-3-119 15,4 4-13-15,5 3-94 16,7-5-24-16,3 1-102 16,3 0-69-16,14-13 93 15</inkml:trace>
  <inkml:trace contextRef="#ctx0" brushRef="#br0" timeOffset="211650.84">8743 14090 1387 0,'-5'-5'588'16,"3"4"-256"-16,9-2-218 15,3 2-13-15,5-1-31 0,5 0-39 16,7 2-58-16,0 0-65 15,12 5 60-15</inkml:trace>
  <inkml:trace contextRef="#ctx0" brushRef="#br0" timeOffset="212076.97">9299 13903 1398 0,'-21'-14'547'15,"3"1"-331"-15,6 5-69 16,1 6 1-16,-2 1-37 16,2 1-51-16,-1 5-53 15,-2 3-5-15,3 5-3 16,0 3-5-16,4 2 2 15,1-3-1-15,7 2 5 16,5 2 4-16,5 3 4 16,4 3 4-16,5-4 8 0,2-3 9 15,1-3 21-15,-3-5 8 16,-7-1 9-16,-5 0-5 16,-9 1-4-16,-4 1-4 15,-9 2-8-15,-5-1-3 16,-3-1-17-16,0-3-9 0,4-4-19 15,2-2-32-15,7-2-108 16,4-5-66-16,7-2-143 16,5-4-62-16,9-4 265 15</inkml:trace>
  <inkml:trace contextRef="#ctx0" brushRef="#br0" timeOffset="212409.78">9444 13992 1077 0,'6'4'497'0,"-4"8"-182"16,-3-1-28-16,2 6-71 16,-3 0-47-16,2-1-99 15,1 1-29-15,3-6-27 16,-1 0-6-16,2-4-3 16,4 2-2-16,0-5-1 15,1-2-2-15,2-4-7 16,-1-4-10-16,6-7-17 15,-4 0-5-15,-3-6-3 16,-1 1 9-16,-8 2 17 0,0 3 7 16,2 9 4-16,-1 0 1 15,-2 9 16-15,0-5 11 16,0 0 26-16,2 18 10 16,8 32 0-16,-8-33-8 0,4-4-18 15,2-1-12-15,-1-6-14 16,0-2-1-16,2-4-84 15,0-3-60-15,2-3-144 16,1-2 155-16</inkml:trace>
  <inkml:trace contextRef="#ctx0" brushRef="#br0" timeOffset="212872.56">9776 14029 892 0,'5'5'511'16,"-3"11"-8"-16,0 6-248 15,-2-1-3-15,-3-1-74 16,0-1-59-16,-1-7-78 16,2-5-14-16,2-4-20 15,-1-3-5-15,1-3-11 16,0 2-13-16,0 0-25 16,0 0-7-16,3-6-5 0,5-9 6 15,28-25 22-15,-22 25 8 16,4 9 9-16,-1 0 5 15,-6 5 12-15,9 6 13 16,-11 7 30-16,-7 3 9 16,1 6 2-16,-8-2-8 0,2-4-26 15,8-2-11-15,-5-8-17 16,4-3-6-16,11-5-18 16,-7-4-10-16,7-5-15 15,-7 0 0-15,-4 2 16 16,-4 1 10-16,3 6 15 15,5 3 1-15,-8 2 12 16,4 3 12-16,3 6 33 16,-7 1 11-16,7 3-5 15,0 1-11-15,-5-5-25 16,6-1-8-16,3-3-46 16,-2-1-62-16,8-2-395 15,3 2 338-15</inkml:trace>
  <inkml:trace contextRef="#ctx0" brushRef="#br0" timeOffset="213929.24">3025 15207 1024 0,'-22'10'439'15,"17"-9"-218"-15,4 0-48 16,6 0-26-16,-5-1-41 16,9 1-63-16,19 4-12 0,48 0-16 15,-27-5-3 1,-2-4 1-16,0-4 1 0,-1 3-1 16,-7-3-2-16,-7-1 0 15,-9 4 0-15,-13 0 6 16,-6 3-6-16,-14 0-12 15,-5 1-5-15,-14-3-7 16,2 4 4-16,-3 5 6 16,6 1 0-16,8 9-4 15,5-4 2-15,5 6 11 16,6 5 8-16,2 2 14 16,4 6 3-16,3 3 6 15,0-3-1-15,0 2-3 16,-1 0-3-16,0-9-10 15,-2-3-2-15,-3-4-5 16,-1-4 1-16,-4-3 1 16,-4-4 0-16,-3-1-10 15,-2-2-2-15,-3-2-6 16,-4-4-5-16,-5 0 8 16,-1-3 0-16,-1 2 0 15,8 0 0-15,7 4-10 0,4 1-9 16,10 1 2-16,3 2-1 15,10-2 10-15,5-1 8 16,4 0-1-16,6 0 14 16,4-2-118-16,4-3-82 0,4-6 117 15</inkml:trace>
  <inkml:trace contextRef="#ctx0" brushRef="#br0" timeOffset="214293.21">3567 15322 964 0,'-1'5'464'0,"3"7"-160"16,-2 3-11-16,-2 5-60 15,-1 2-51-15,2-3-83 16,1 2-27-16,4-7-36 16,2-3-10-16,-5-8-9 15,2-3-4-15,-3-7-8 16,-2-4-5-16,2-5-11 15,-1-3-7-15,7 0-3 16,3-3 3-16,3 3 6 16,3 4 4-16,-3 4 5 0,4 7 1 15,-3 5 9-15,0 1 10 16,-2 12 17 0,-2 2 8-16,-2 3 2 0,0 3-5 15,-3-4-14-15,1-3-6 16,-3-5-9-16,-1 0 5 0,-1-6-108 15,0-2-84-15,2 1 111 16</inkml:trace>
  <inkml:trace contextRef="#ctx0" brushRef="#br0" timeOffset="214499.17">3920 15262 1168 0,'2'17'586'15,"-3"11"-243"-15,-2 10-87 16,3 3-33-16,0 11-102 16,2 1-41-16,10 3-42 15,-8 1-11-15,10-11-18 16,1-6-3-16,-7-13-5 16,4-9-37-16,-7-12-111 15,-5-5-51-15,0-14-135 16,-6-10-344-16,-8-13 476 15</inkml:trace>
  <inkml:trace contextRef="#ctx0" brushRef="#br0" timeOffset="214724.29">3887 15254 834 0,'37'23'429'16,"-14"-12"-65"-16,1 4-123 0,3-2-32 15,-7-1-24-15,0 5-48 16,2 0-20-16,-16 3-34 15,2 0-11-15,-9 1-24 16,-8-4-10-16,-4 5-15 16,0-6-5-16,-2 0-7 15,0-2-7-15,8-10-46 16,-5 1-38-16,7-7-109 16,3-3-87-16,2-6 175 15</inkml:trace>
  <inkml:trace contextRef="#ctx0" brushRef="#br0" timeOffset="-214422.73">4178 15338 1007 0,'5'8'488'0,"-5"7"-143"16,0 4-36-16,-4 4-69 16,0 0-45-16,4-4-101 15,1-4-31-15,4-6-41 0,5-2-12 16,1-6-10-16,0-1-5 15,2-8-33-15,0-9-23 16,3-4-19-16,-2-2-2 16,-3 10 33-16,-2 3 17 0,-6 9 22 15,-2 3 8-15,0 3 34 16,-1-5 19-16,0 0 32 16,0 1 8-16,2 11-14 15,2 1-11-15,11 30-26 16,-7-32-12-16,5-1-18 15,-2-2-4-15,0-5-6 16,-1-1-19-16,-2-5-90 16,2-5-58-16,3-6 131 15,2-6-27-15</inkml:trace>
  <inkml:trace contextRef="#ctx0" brushRef="#br0" timeOffset="-214237.78">4545 15184 1397 0,'-6'22'594'0,"1"5"-338"15,2 7-21-15,2 14-77 16,4 3-52-16,8 5-70 16,4-1-15-16,11-13-16 0,3-8-3 15,2-18-22-15,-1-8-46 16,-3-9-114-16,-6-6-53 15,-7-5 129-15</inkml:trace>
  <inkml:trace contextRef="#ctx0" brushRef="#br0" timeOffset="-214090.09">4434 15295 1411 0,'-3'0'644'15,"3"4"-328"-15,1-4-145 16,-1 0-33-16,0 0-95 15,18 0-23-15,36 2-59 16,-23-2-74-16,12-2 74 16</inkml:trace>
  <inkml:trace contextRef="#ctx0" brushRef="#br0" timeOffset="-213908.54">5011 15336 1544 0,'-5'3'690'0,"5"-1"-331"15,-2-2-176-15,1-2-35 16,0 1-125-16,-1 1-124 16,1 0 62-16</inkml:trace>
  <inkml:trace contextRef="#ctx0" brushRef="#br0" timeOffset="-213770.92">4997 15512 1129 0,'0'0'513'0,"-4"0"-203"0,4 2-238 16,0-4-70-16,0 1-8 15</inkml:trace>
  <inkml:trace contextRef="#ctx0" brushRef="#br0" timeOffset="-213017.7">6479 15430 960 0,'0'0'408'0,"0"-1"-194"15,0 0-30-15,0 0-18 16,0-1-33-16,9-21-56 16,5-33-10-16,-19 32-10 15,2 10-5 1,0 1-14-16,-14-9-7 0,-7 7-17 15,1 6-9-15,-4 12-23 16,3 7-10-16,3 10-5 16,3 10 4-16,14 5 21 0,4 3 9 15,12 0 12-15,2-9 3 16,4-5 2-16,4-5 2 16,-4-11 2-16,1-6 1 15,6-10-2-15,-7-2 0 16,-2-6-3-16,0-1-2 15,-9 1-2-15,4 4-2 16,-2 4 6-16,3 7 7 0,-1 6 11 16,-4 0 5-16,1 6-3 15,-1 0-7-15,1 1-12 16,1 0-3-16,4 1-116 16,5-2-57-16,9 0 92 15</inkml:trace>
  <inkml:trace contextRef="#ctx0" brushRef="#br0" timeOffset="-212254.59">7797 15174 1064 0,'33'43'470'0,"-38"-49"-169"0,-1-1-82 15,-6-1-10-15,-4-1-32 16,-6 3-83-16,-1 1-29 16,-4 4-40-16,2 3-16 15,4 7-19-15,1 2-8 16,8 8-12-16,5-2-3 16,7 4 1-16,3 4 6 0,10-4 16 15,5 4 4-15,4-3 8 16,2-2 5-16,2 1 8 15,-1-5 4-15,-1-1 9 16,-4 2 2-16,-10-3 0 16,-4 0 0-16,-9-4 1 15,-5-1 2-15,-5-4 3 16,-4 0-3-16,-3-5-31 16,1 0-21-16,6-5-50 15,1 3-19-15,8-2-16 16,3-2 2-16,6 4 23 15,7-4 15-15,10 4 28 16,4 2 12-16,11-2 8 16,5 0 3-16,1-5 4 15,1 0 3-15,-8-5 8 16,-2-1 5-16,-7-4 11 16,-3-5 4-16,-4 2 13 0,-10 1 6 15,-9 0 18-15,-4 6 12 16,-13 3 8-16,8 3-4 15,-4 7-25-15,-4 1-14 16,7 4-26-16,-3 4-8 16,5 5-4-16,5 5-2 15,4 5 3-15,3 1 1 0,9 0 1 16,1 0-1 0,3-8-1-16,3-4-40 0,2-8-110 15,7-5-49-15,3-2 103 16</inkml:trace>
  <inkml:trace contextRef="#ctx0" brushRef="#br0" timeOffset="-212060.69">8414 15090 1314 0,'-4'38'542'0,"-5"14"-361"16,6 7-17-16,8-1-80 15,6-6-41-15,10-10-37 16,0-8-4-16,10-11-15 16,1-7-35-16,8-7-106 0,-2-6 3 15,-5-2 73-15</inkml:trace>
  <inkml:trace contextRef="#ctx0" brushRef="#br0" timeOffset="-211902.28">8348 15195 1223 0,'7'5'520'16,"0"-1"-254"-16,3-1-118 0,10 2-50 15,1 5-31-15,9 0-49 16,7 0-23-16,6-2-72 16,12-3 55-16</inkml:trace>
  <inkml:trace contextRef="#ctx0" brushRef="#br0" timeOffset="-211467.79">9526 15357 1332 0,'-20'-11'549'0,"8"10"-293"0,-2 2-102 16,1 7-18-16,6 3-50 16,2 0-65-16,1 9-14 0,8 3-8 15,9-3 1-15,5-12 4 16,0-5 2-16,3-4 2 15,3-5 1-15,-5-5 0 16,4-2-1-16,-6-2 6 16,-7-1 7-16,-7 2 15 15,-6-1 6-15,-15-2 0 16,-4 2-8-16,-4 2-18 16,-6 3-12-16,9 7-18 15,6 3-15-15,10 8-31 16,6 5-34-16,11 7-88 15,6-2-76-15,11-4 159 16</inkml:trace>
  <inkml:trace contextRef="#ctx0" brushRef="#br0" timeOffset="-211237.14">10055 15033 1344 0,'-26'-12'562'0,"6"12"-329"0,2 5-49 16,2 18-79-16,5 10-31 16,6 14-40-16,3 6-10 15,9 8-7-15,3 1-2 16,5 0-6-16,-3-6 0 0,7-9-3 16,0-6 1-16,-7-12-29 15,3-6-53-15,-14-12-123 16,-6-8-235-16,-5-12 276 15</inkml:trace>
  <inkml:trace contextRef="#ctx0" brushRef="#br0" timeOffset="-211105.89">9826 15242 970 0,'18'-2'437'0,"1"1"-180"15,6 2-69-15,0 6-46 16,2 4-48-16,4 1-49 15,8 3-77-15,13-4 27 16</inkml:trace>
  <inkml:trace contextRef="#ctx0" brushRef="#br0" timeOffset="-210572.5">11185 15273 1244 0,'-2'1'516'16,"1"1"-267"-16,1 4-70 16,0 4-14-16,-1 8-27 15,-1 32-42-15,0-28-52 16,-3-1-8-16,3-2-12 16,0-6-7-16,0-3-6 15,1-2 1-15,-1-7 2 16,-1 0 1-16,3-2-10 15,0 0-5-15,0 0-16 16,4-16-6-16,20-42 5 16,-3 25 5-16,5 2 8 0,1 6 3 15,3 7 1-15,-1 6 0 16,-2 12 18-16,-2 3 9 16,-11 11 23-16,1 8 9 15,-6 5-3-15,-2 5-4 16,-2-2-18-16,-2-2-10 15,0-4-14-15,0-4 2 0,6-2-115 16,-2-4-74-16,5-4 266 16,6 3-140-16</inkml:trace>
  <inkml:trace contextRef="#ctx0" brushRef="#br0" timeOffset="-209854.1">12745 15152 1034 0,'0'-1'485'15,"0"0"-182"-15,0-1-69 16,0-1-15-16,-1 1-56 16,0 1-51-16,-11 4-67 15,-4 5-12-15,-20 54-22 16,34-27-8-16,11-5-5 16,7-3 1-16,9-10 1 0,5-4 3 15,6-8 2-15,1-2-1 16,0-3 4-16,2-6-1 15,-12-10 5-15,-4-3 3 16,-10-12 10-16,-10-2 7 0,-7-1 9 16,-8-4 2-16,-11 5-6 15,-3 2-7-15,-9 9-17 16,-2 7-10-16,7 8-22 16,4 5-19-16,14 12-72 15,5 6-46-15,8 11-106 16,7 4-23-16,9-5 179 15</inkml:trace>
  <inkml:trace contextRef="#ctx0" brushRef="#br0" timeOffset="-209330.86">13229 15181 1615 0,'-11'43'635'0,"11"-43"-437"15,1 2-16-15,5 1-46 16,4-3-51-16,6 1-65 15,3 0-8-15,3 0-6 0,-1 1 11 16,-1 4-158 0,-3 1-93-16,5 0 144 0</inkml:trace>
  <inkml:trace contextRef="#ctx0" brushRef="#br0" timeOffset="-208746.12">13622 15080 972 0,'-57'-6'491'0,"50"6"-77"15,5 2-149-15,1 0-106 16,1-2-11-16,0 0-72 16,2-1-31-16,19-4-21 15,26-8-3-15,-23 2-6 16,0-1-3-16,-3 1-3 16,-2-1-2-16,-8 7-2 15,-5 1-3-15,-1 7-4 0,-4 5 1 16,-1 8 0-16,0 4 1 15,1 6 4-15,0 1-2 16,2 3-1 0,4-2 0-16,-1 1 0 0,2-2 0 15,-2 0 0-15,0 0 0 16,-4-7-25-16,3 1-37 0,-4-4-101 16,-1-6-61-16,-6-3-120 15,-4 0-5-15,-7-7 99 16,-5 1 65-16,-3-2 208 15,-2-4 87-15,6 3 96 16,4-6 47-16,8 5 11 16,5 1-25-16,6-2-56 15,4 3-33-15,-6-1-45 16,6-1-14-16,17 1-26 16,29-3-17-16,-25 1-27 15,4 0 6-15,7 3-171 16,8 4 26-16,19 3 54 15</inkml:trace>
  <inkml:trace contextRef="#ctx0" brushRef="#br0" timeOffset="-208359.11">14635 15108 1216 0,'-33'-27'467'0,"37"35"-276"16,4 6-24-16,2 12-37 15,-2 6 1-15,8 6-63 16,-1-2-19-16,4-5-5 16,1-10-1-16,1-11-5 15,-1-4-2-15,1-7-9 16,-3-1 0-16,2-7 2 16,-1-6-2-16,-2-6-6 15,1-6-4-15,0-2-14 16,2 0-45-16,-4 0-111 15,2 2-31-15,-3 8 92 16</inkml:trace>
  <inkml:trace contextRef="#ctx0" brushRef="#br0" timeOffset="-208034.53">15023 15301 1178 0,'7'7'500'0,"-1"-12"-242"15,9 2-57-15,-1-16-44 16,7-3-47-16,3-6-79 16,-2-6-12-16,-4-2-1 15,-5 2 1-15,-8 10 3 16,-5 2-1-16,-12 11-5 16,-4 3-6-16,-1 7-10 15,-1 2-6-15,1 9-2 16,3 4-1-16,3 12 0 15,1 3 4-15,9 5 1 16,3 0 0-16,8-4 1 16,6-5-3-16,8-12-40 15,1-4-41-15,7-11-132 16,3-8 133-16</inkml:trace>
  <inkml:trace contextRef="#ctx0" brushRef="#br0" timeOffset="-207868.4">15405 15077 1137 0,'-12'12'501'16,"-1"11"-184"-16,0 2-82 15,5 3-67-15,4 0-38 16,11-1-97-16,0-5-16 0,11-5-7 16,-3-3-2-16,5-6-2 15,2-1-28-15,1-7-76 16,7-6-50-16,4-8 79 15</inkml:trace>
  <inkml:trace contextRef="#ctx0" brushRef="#br0" timeOffset="-207659.6">15726 14894 1161 0,'-2'24'496'0,"-7"17"-231"15,3 7-76-15,0 10-57 16,4 2-23-16,9-4-63 16,0-3-20-16,12-14-21 15,3-11-4-15,3-13-64 16,2-5-39-16,-5-11-160 0,-2-2 156 16</inkml:trace>
  <inkml:trace contextRef="#ctx0" brushRef="#br0" timeOffset="-206978.52">15574 15056 921 0,'-8'0'411'0,"14"6"-175"16,5 0-56-16,6 0-76 16,3 1-15-16,5-6-50 15,6-1-13-15,7-4-14 16,2-3 0-16,2-4-54 15,4 1-23-15,-11-1-44 16,3 4-26-16,-17 1 36 16,-5 6 23-16,-12 1 61 15,-4 6 40-15,-1 8 59 16,-7 0 24-16,2 11 18 16,1 1 2-16,5 1-7 15,4 2-12-15,6-6-17 16,-5-4-11-16,3-8-25 15,5-1-8-15,3-11-14 16,6-2-6-16,1-9-7 16,0-4-2-16,-2-4-8 0,-4-3-8 15,-4 1-27-15,-8-2-15 16,-12-1-17-16,-7 1 0 16,-13-1 10-16,-4 2 9 15,-3 6 14-15,4 5 9 16,13 12 15-16,-3 4 1 0,15 7-2 15,3 2-4-15,-2-1 1 16,12 0 2-16,2-3 7 16,0-3 1-16,8-1-1 15,2-5-1-15,5 2-1 16,8-1-2-16,2 1 11 16,0 4 1-16,-1 5 3 15,-3 5 1-15,-5 5-8 16,-2 1-1-16,-8-5 2 15,-2 1 2-15,-8-6 4 16,-2-4 6-16,-7-4 7 16,-1 0 4-16,-5-8 2 15,-2-4-4-15,4-4-12 16,1-6-3-16,6-2-7 16,4 0-2-16,4-3-8 15,2 2-2-15,2 6-9 0,6 0-4 16,0 3-76-1,2 5-61-15,3 3 95 0</inkml:trace>
  <inkml:trace contextRef="#ctx0" brushRef="#br0" timeOffset="-206510.41">16760 15100 1248 0,'27'-35'530'0,"-31"30"-289"16,-4 2-41-16,-7 2-42 15,-5 2-51-15,-2 2-59 16,-1 2-13-16,6 2-14 16,0 1-6-16,6 3-13 15,4 1-1-15,7 3-1 16,1 2 1-16,7 1 8 0,6 0 3 16,2 0 11-16,3 2 7 15,1-2 12-15,1-2 7 16,-3 2 10-1,-3-2 1-15,-6-2 0 0,-4-2 2 16,-7-3 4-16,-4 0 0 16,-11-6 0-16,-7 0-8 0,-2-3-23 15,-2-5-9-15,4-3-18 16,6 1-11-16,5-4-73 16,5 5-58-16,8 2-141 15,6 0-72-15,14 2 214 16</inkml:trace>
  <inkml:trace contextRef="#ctx0" brushRef="#br0" timeOffset="-204993.87">3240 16555 1054 0,'-8'-4'421'0,"-1"-6"-217"15,3 1-34-15,-1 8-4 16,0 2-32-16,-1 12-78 15,0 7-24-15,1 17-12 16,0 4 0-16,6 9-2 16,3-2-4-16,16-9-6 15,1 0-2-15,15-13-3 16,4-5 0-16,5-16 1 16,3-7 3-16,-3-16 4 15,-6-7 3-15,-20-8 12 16,-6-3 4-16,-20-3 5 15,-4 2 1-15,-6 1-8 16,-12 0-5-16,2 7-9 16,-5 2-2-16,-1 7-8 0,6 8-4 15,6 10-19-15,4 5-11 16,7 12-58-16,4 5-52 16,12 4-263-16,12 2 262 15</inkml:trace>
  <inkml:trace contextRef="#ctx0" brushRef="#br0" timeOffset="-204112.77">3657 16592 525 0,'-1'9'329'0,"0"-4"28"15,0-2-140-15,0-1-83 16,0-2-37-16,-1 0-66 16,1 0-16-16,0 0-29 15,0 0-9-15,0 0 2 16,0 0 3-16,0 0 21 0,0 0 8 15,0 0 26-15,0 0 15 16,-1 0 23-16,1 0 10 16,0 0-7-16,0 0-8 15,0 0-11-15,0 0-5 16,0 0-7-16,0 0 0 0,0 0 2 16,0 0 4-1,0 0 8-15,-1 0-1 0,1 0-9 16,0 0-9-16,0 0-21 15,0 0-7-15,1 0-9 16,0 0-1-16,0 0 0 16,0 0-1-16,0 0 2 15,0 0 1-15,0 0 6 16,0 0-1-16,0 0-4 16,0 0-7-16,0 0-15 15,0 0-5-15,0 0-1 16,0 0 4-16,0 0 8 15,0 0 6-15,0 0 7 16,0 0 3-16,0 0 3 16,0 0 1-16,0 0-4 15,0 0-1-15,0-2-1 16,0 1 1-16,0 0 10 0,0 0 6 16,0 0 10-16,0 0 1 15,0 0-9-15,0 0-6 16,-1 1-14-16,0 12-3 15,1 16-2-15,3 38 0 16,7-34-1-16,3-2-1 16,5-10-1-16,1-2 1 0,1-10-2 15,0-5-1-15,-2-9-46 16,1 1-21-16,-1-13-36 16,-3-3-15-16,-3-2 29 15,0-5 19-15,-8 3 41 16,-1 5 18-16,-3 6 19 15,-2 3 14-15,2 8 32 16,0 0 12-16,0 4 16 16,0-1-2-16,0 0-21 15,0 6-5-15,4 15-12 16,10 30-8-16,-2-28-12 16,0-2-5-16,4-4-7 15,1 0-2-15,-3-8-69 16,3-3-56-16,0-6-537 15,6-1 448-15</inkml:trace>
  <inkml:trace contextRef="#ctx0" brushRef="#br0" timeOffset="-203901.24">4058 16449 1120 0,'-5'12'490'0,"4"16"-237"15,0 9-50-15,1 11-54 16,0 6-45-16,0-4-64 16,9-5-16-16,2-7-16 15,5-9-5-15,5-11-2 16,-2-6-18-16,0-10-74 16,-1-2-52-16,-7-7 80 15</inkml:trace>
  <inkml:trace contextRef="#ctx0" brushRef="#br0" timeOffset="-203737.27">4004 16559 1083 0,'-10'5'463'0,"10"-4"-233"16,0 1-70-16,6 4-47 15,5 2-29-15,11 1-42 16,3-2-19-16,8-1-31 15,4-6-60-15,-1-2 47 0</inkml:trace>
  <inkml:trace contextRef="#ctx0" brushRef="#br0" timeOffset="-203445.62">4347 16594 1144 0,'-2'15'494'0,"-1"0"-252"15,5 0-26-15,0 5-62 16,2 4-30-16,7 8-54 16,1 4-15-16,10 5-18 15,-1 3-14-15,1-3-14 16,-4-5-3-16,-6-10-1 16,-5-6 4-16,-7-10-47 15,0-5-35-15,-3-9-82 16,-7-3-39-16,4-14-43 15,-11-4-27-15,-2-11-139 16,2-4 252-16</inkml:trace>
  <inkml:trace contextRef="#ctx0" brushRef="#br0" timeOffset="-203224.06">4322 16640 635 0,'2'-18'344'0,"12"8"-58"16,7 5-75-16,5 7-59 15,5 5-12-15,2 6-16 0,-6 0-6 16,1 3-4-16,1-3-2 15,-8-1-15-15,-4 0-9 16,-12-2-14-16,-4 5-4 16,-12 1-9-16,-3 2-4 15,-4-3-20-15,-3 0-12 0,5-8-14 16,4-1-10-16,2-6-45 16,4-2-38-16,4-4-96 15,6 1-59-15,10-7-129 16,4-6 220-16</inkml:trace>
  <inkml:trace contextRef="#ctx0" brushRef="#br0" timeOffset="-202941.14">4687 16652 634 0,'8'12'448'16,"0"4"36"-16,-2 1-198 16,1 3-30-16,-2 3-68 15,0-2-34-15,1-1-56 16,2-3-22-16,0-7-39 15,-2-6-15-15,2-4-13 16,-2 0-5-16,1-10-15 16,3-2-18-16,1-6-25 15,1-8-1-15,0 4 12 0,-2 3 17 16,-4 9 28 0,-5 4 4-16,-1 6 9 0,3 7 4 15,0 4 9-15,1 2 7 16,3 8 3-16,3 0-1 15,-1 1-11-15,8-1-6 0,0-2-14 16,-2-1-2-16,3-10-93 16,0-4-63-16,8-11 92 15</inkml:trace>
  <inkml:trace contextRef="#ctx0" brushRef="#br0" timeOffset="-202734.31">5090 16417 1236 0,'-12'22'515'0,"10"19"-268"15,3 7-100-15,1 3-37 16,5-2-30-16,9-8-52 16,6-10-8-16,7-7-13 15,-1-4-6-15,-1-10-67 16,-1-3-51-16,-7-9-148 15,-3-1 155-15</inkml:trace>
  <inkml:trace contextRef="#ctx0" brushRef="#br0" timeOffset="-202571.62">5020 16535 1250 0,'-26'-2'550'15,"17"1"-237"-15,0-1-80 16,9 2-78-16,6 2-43 0,6 1-83 15,9 3-19-15,6-1-5 16,4 0 13-16,9 0-131 16,2-2 473-16,5-3-296 15</inkml:trace>
  <inkml:trace contextRef="#ctx0" brushRef="#br0" timeOffset="-202358.64">5641 16604 1559 0,'-19'11'610'0,"12"-11"-376"15,6 3-129-15,1-1-59 16,2 2-24-16,-2-4-91 0,0 0-60 15,3 1 86-15</inkml:trace>
  <inkml:trace contextRef="#ctx0" brushRef="#br0" timeOffset="-202223.46">5672 16671 881 0,'1'33'450'0,"-2"-32"-121"0,3 1-221 16,3-1-47-16,-5-1-268 15,7 1 147-15</inkml:trace>
  <inkml:trace contextRef="#ctx0" brushRef="#br0" timeOffset="-201268.19">6726 16548 777 0,'0'0'439'0,"0"0"-98"16,0 0-84-16,0 0-13 0,0 0-65 15,-1 0-34-15,0 0-49 16,-13-2-18-16,-7-2-30 16,-26-6-14-16,30 10-26 15,2 5-13-15,4 12-18 16,2 8-4-16,5 7-1 16,4 2 4-16,6-5 5 15,6-4 2-15,6-8 9 16,1-4 3-16,4-7 5 15,-3-6 3-15,0-11 3 16,-1-9-1-16,-4-15-5 16,-2-8-1-16,-5-7-4 15,-4-3 1-15,-4-1 5 16,-2 4 2-16,-1 7 2 16,-2 10-1-16,2 17 1 15,0 7-5-15,0 17-14 16,1 12-1-16,4 19-1 15,1 11 6-15,6 15 12 0,2 5 3 16,9-9-4-16,8-4-1 16,9-14 0-16,5-16-1 15,4-6-5-15,-8-7-45 16,-5-17-130-16,-2-5-103 16,-3-19 160-16</inkml:trace>
  <inkml:trace contextRef="#ctx0" brushRef="#br0" timeOffset="-200997.93">7118 16534 868 0,'-14'10'410'0,"6"7"-102"16,-1 5-109-16,5 7-45 15,4 1-3-15,8-3-46 16,-1-5-18-16,8-4-26 16,-3-7-11-16,4-2-17 15,4-6-5-15,1-7-8 16,0-3-1-16,-4-8 1 15,-4 3 1-15,-6-4 5 16,-3 0 4-16,-6-1 8 16,-3-2 0-16,-11-5 1 15,-6 0-4-15,-4 0-11 16,-5 2-9-16,6 9-32 0,4 3-25 16,8 10-89-16,5 7-48 15,16 12-118-15,4 6-85 16,12 1 248-16</inkml:trace>
  <inkml:trace contextRef="#ctx0" brushRef="#br0" timeOffset="-200452.59">7460 16670 1250 0,'2'1'520'0,"1"-2"-284"15,-2-4-54 1,-1 4-59-16,0 0-29 0,0 0-61 16,7-11-10-16,-6-3-9 15,34-30-3-15,-31 31 1 16,-4-1 3-16,0 5 9 16,-3 4 2-16,-2 2-4 15,1 0-4-15,-1 3-13 16,-2-1-5-16,5 2-4 15,0 1-4-15,2-1-6 16,0 0 0-16,0 0 5 16,0 0 5-16,-1 0 10 15,0 0 4-15,1 0 1 16,0 0-1-16,0 0-1 0,0 0-1 16,0 0 4-16,0 0 4 15,0 0 20-15,0 0 9 16,-1 0 7-16,-1 0-2 15,1-1-13-15,0 0-6 0,0 0-8 16,0 0-2-16,-3-5-8 16,-7 3-4-16,-5-6-11 15,-30-7-9-15,25 28-12 16,1 2-4-16,10 12 0 16,7 1 4-16,7 2 6 15,9 2 3-15,7-7 4 16,2-1 3-16,0-9 1 15,1 1-1-15,-7-9-17 16,1-5-45-16,7-5-124 16,3-10-65-16,11-12 145 15</inkml:trace>
  <inkml:trace contextRef="#ctx0" brushRef="#br0" timeOffset="-200165.96">7721 16414 1131 0,'-6'2'568'16,"-1"3"-181"-16,0 6-147 0,0 1-28 16,5 2-82-1,1 1-45-15,6 1-50 0,6 3-13 16,8 0-10-16,3 1 0 16,3 0 1-16,0-3 2 15,-5 2 3-15,-3 0 2 0,-11-3 18 16,-6-1 6-16,-8 0 9 15,-5-2 0-15,-8-3-18 16,-3-4-7-16,-2-6-51 16,-2 0-46-16,8-3-111 15,5 2-62-15,10-3-145 16,9 3 234-16</inkml:trace>
  <inkml:trace contextRef="#ctx0" brushRef="#br0" timeOffset="-199839.61">8586 16276 1197 0,'-10'0'464'0,"9"18"-263"0,-2 8-74 0,-4 15-22 16,7 6-3-16,5 7-52 15,5-1-19-15,8-6-17 16,1-5-5-16,4-16-8 15,1-8-3-15,0-17-85 16,0-5-66-16,-3-19 93 16</inkml:trace>
  <inkml:trace contextRef="#ctx0" brushRef="#br0" timeOffset="-199658.93">8547 16439 1083 0,'-12'-4'454'0,"14"5"-234"16,7 4-91-16,8 1-59 16,0 1-12-16,7 0-34 15,2-1-11-15,1 1-18 16,6-4-38-16,2-4-111 0,0-5-96 16,0-6 146-16</inkml:trace>
  <inkml:trace contextRef="#ctx0" brushRef="#br0" timeOffset="-198908.4">8874 16268 1037 0,'4'6'454'15,"-4"11"-190"-15,0 8-48 0,2 13-27 16,-2 3-20-16,-4 5-59 16,2 0-25-16,2-2-36 15,0-7-12-15,9-6-17 16,-2-8-3-16,-3-13-7 15,-4-2-6-15,2-7-11 16,-2-4-6-16,-3-6-18 16,9-5-3-16,-6-5 1 15,-1 1 1-15,7 4 4 16,-2 3-1-16,1 8-8 16,6 3-2-16,1 12 12 15,-3 3 11-15,11 1 23 16,-6 0 12-16,10-3 6 15,8-3-2-15,4-7-5 16,9-3-3-16,-8-8-4 16,-2-3-1-16,-9-4 2 15,-7-2 4-15,-10 0 17 0,-9-3 5 16,-10 3 2-16,-4-1-4 16,-1 5-17-16,3 2-7 0,3 4-8 15,2 5-3 1,4 3-6-16,2 7 0 15,-1 12 5-15,1 5 5 0,1 8 12 16,1 0 3-16,4-4-4 16,3-6-4-16,4-8-9 15,3 0-3-15,6-12-14 16,3-2-33-16,2-2-82 16,4-8-40-16,1-4-83 15,-3-3-28-15,-2-6-8 16,-4 2 34-16,0 7 94 15,-6 2 86-15,0 11 174 16,-1 5 41-16,-8 3 65 16,-2 4 2-16,-4 3-15 15,1 0-7-15,-2-2-10 16,0-2-6-16,0-7-21 16,-3-2-6-16,-2-3-30 15,4 0-20-15,0 0-41 16,0 0-24-16,-3-7-32 0,2-9-11 15,6-33-61-15,10 29-34 16,-3-2-85-16,7 2-72 16,2 8-413-16,1 2 453 15</inkml:trace>
  <inkml:trace contextRef="#ctx0" brushRef="#br0" timeOffset="-198673.43">9692 16663 632 0,'15'29'377'0,"7"-15"14"15,2-3-98-15,9-8-95 16,1-4-34-16,-2-13-84 16,1-3-24-16,-10-10-18 15,-6-2-1-15,-7 1 4 16,-11-3 1-16,-9 11-5 16,-7 1-6-16,-5 9-14 15,2 6-4-15,-3 6 4 16,3 7 2-16,7 7 11 15,3 3 2-15,10 8-2 16,4 0-1-16,3 0-8 16,9 1-7-16,3-9-11 15,3-3-6-15,11-4-107 16,0-8-74-16,20-7 111 16</inkml:trace>
  <inkml:trace contextRef="#ctx0" brushRef="#br0" timeOffset="-197857.51">10514 16602 1019 0,'-9'13'414'0,"15"-9"-205"16,3-4-53-16,14-2-26 15,-1-7-2-15,3-6-55 16,3-5-24-16,2-4-29 16,-2-2-2-16,-6 1 3 15,-6 3 6-15,-13 3 17 16,-6 4 5-16,-12 0-3 15,-3 2-6-15,-4 5-24 0,2 6-6 16,2 7-10-16,1 6-5 16,3 9 1-16,3 3 0 15,9 9 7-15,5 3 5 16,8-1 2-16,4-1-1 16,4-6-3-16,0-6 0 0,4-5-2 15,1-4 3-15,1-12-76 16,1 0-45-16,2-14-160 15,-7-5 157-15</inkml:trace>
  <inkml:trace contextRef="#ctx0" brushRef="#br0" timeOffset="-197682.5">10848 16459 830 0,'10'6'408'0,"3"6"-94"15,-2 3-57-15,6 6-50 16,-2 4-37-16,5 1-85 15,-4-5-31-15,-3-2-34 16,4-4-9-16,-1-6-22 16,7 0-38-16,5-7-109 15,-2-4-73-15,-1-15 133 16</inkml:trace>
  <inkml:trace contextRef="#ctx0" brushRef="#br0" timeOffset="-197508.76">11117 16428 961 0,'-18'10'519'0,"-1"4"-99"16,-4 7-182-16,-2 4-43 15,1 1-80-15,2 0-46 16,14 0-57-16,1-6-13 0,12-3-72 16,2-6-44-16,-3-4-141 15,7-4-119-15,11-15 242 16</inkml:trace>
  <inkml:trace contextRef="#ctx0" brushRef="#br0" timeOffset="-197330.9">11308 16446 871 0,'11'15'478'16,"-1"4"-106"-16,1 9-87 15,-4 0-30-15,-2 2-87 16,-1-4-56-16,0-7-72 15,-2-6-17-15,0-9-44 16,4-4-54-16,-5-11-126 16,3-5-23-16,-4-14 119 15</inkml:trace>
  <inkml:trace contextRef="#ctx0" brushRef="#br0" timeOffset="-196967.49">11382 16355 846 0,'17'6'441'0,"0"-1"-132"0,1 4-103 16,-3-1-21-16,4 0-59 16,-1-1-28-16,2 2-44 15,-3-2-15-15,-6 1-18 16,0-1 9-16,-16-2 17 16,-3 2 4-16,-12-4 6 15,-3 0-11-15,5 0-22 16,2-1-7-16,14 1-22 15,2 1-6-15,7 3-1 16,5 2-2-16,7 3 14 16,4 0 2-16,4 4 6 15,2 1 4-15,-1 5 6 16,-1-2 4-16,-11 2 11 16,-5-2 10-16,-11-1 18 15,-2-1 0-15,-11-5-5 16,-2-2-10-16,-1-5-27 15,1-6-29-15,5-1-109 0,2-4-69 16,7-7 106 0</inkml:trace>
  <inkml:trace contextRef="#ctx0" brushRef="#br0" timeOffset="-196750.1">11843 16297 793 0,'21'0'446'0,"-12"19"-2"16,0 10-137-16,-5 12-114 16,-4 3-27-16,6 7-96 15,1-1-33-15,11-3-30 16,12-1-5-16,2-18-75 16,0-3-60-16,1-22-16 15,-7-5 61-15</inkml:trace>
  <inkml:trace contextRef="#ctx0" brushRef="#br0" timeOffset="-196599.77">11835 16428 799 0,'9'-10'453'0,"-3"10"-14"16,7 3-197-16,7 5-118 15,4 1-14-15,2 2-49 16,6 1-14-16,8-1-123 15,8-3 535-15,17-6-364 0</inkml:trace>
  <inkml:trace contextRef="#ctx0" brushRef="#br0" timeOffset="-196097.78">13179 16516 746 0,'0'2'477'0,"-2"-8"47"16,-2-2-212-16,-4-3-126 15,-3-3-16-15,-5-4-59 16,-4-3-34-16,-6-1-40 16,0 1-6-16,0 10-13 0,3 3-12 15,3 11-19-15,2 4-14 16,4 11-10 0,3 5 0-16,5 5 4 0,3 4 7 15,5-1 11-15,2-4 2 16,10-5 3-16,0-6 2 15,2-9 7-15,5-5 2 16,0-8 8-16,4-6 2 0,-1-6 1 16,-3-1-1-16,-4 6 12 15,-5 5 4-15,-5 8 8 16,1 6 6-16,0 7-4 16,-3 0-3-16,5 4-8 15,-1-2-7-15,3-3-36 16,3-2-73-16,4-7-329 15,4-7 285-15</inkml:trace>
  <inkml:trace contextRef="#ctx0" brushRef="#br0" timeOffset="-195556.71">14266 16231 905 0,'8'-12'417'16,"2"-3"-161"-16,-4 1-59 15,-4 2 1-15,-8 0-27 16,-3 1-38-16,-7 6-61 16,-4 5-22-16,-1 5-33 15,-1 6-10-15,1 4-9 16,4 3-6-16,9 4-3 15,3-4-2-15,11 7 2 16,5-5 4-16,11 0 6 16,5 2 2-16,7-7 6 15,4 1 4-15,0-4 6 16,-8 3 1-16,-5 0 1 16,-6 1 2-16,-15-2 12 15,-3-1 8-15,-13-4 15 16,-5-1 2-16,-5-4-11 0,-4-4-8 15,1-1-70-15,2-5-51 16,8-1-75-16,7-2-47 16,11-4-60-16,8-2-25 15,13-2-139-15,4-3 261 16</inkml:trace>
  <inkml:trace contextRef="#ctx0" brushRef="#br0" timeOffset="-195266.73">14469 16307 647 0,'13'-3'379'16,"-3"3"-30"-16,-2 0-44 0,-3 8-67 15,-2 6-30-15,-1 2-52 16,2 7-25-16,5 0-54 16,2-4-20-16,-2-4-35 15,3-3-10-15,1-10-6 16,1-2 0-16,1-8 2 16,-3-8-1-16,-1-3-10 15,-1-4-3-15,-2 2-3 16,0 1 1-16,-5 9 6 15,-1 5-1-15,0 6-13 16,-1 4-3-16,0 5 11 16,3 0 5-16,0 9 13 15,3 0 3-15,2 4-10 16,1 0-4-16,3-6-72 16,2-3-58-16,1-9 226 0,3-4-118 15</inkml:trace>
  <inkml:trace contextRef="#ctx0" brushRef="#br0" timeOffset="-194853.67">14895 16027 1135 0,'2'16'529'0,"-3"9"-231"0,10 15-111 15,-4 6-14-15,5 2-60 16,1 1-28-16,-1-6-35 15,-1-6-12-15,3-7-18 16,0-6-8-16,-3-10-2 16,-5-3 0-16,-4-6 15 15,-1-5-1-15,-9-7-8 16,3-3-6-16,-1-6-24 16,-5-3-4-16,13-1-9 15,0 1-3-15,5 2-3 16,7 4-1-16,6 4 7 15,1 3 5-15,-1 5 13 16,1 2 7-16,-7 6 22 16,-1 3 11-16,-6 3 13 0,-2 4 3 15,-6-1-4-15,-5 1-3 16,-5 2-7-16,0-3-4 16,-2-3-29-16,2 0-36 15,4-9-110-15,5 1-81 16,5-7-173-16,7-4 238 15</inkml:trace>
  <inkml:trace contextRef="#ctx0" brushRef="#br0" timeOffset="-194575.98">15290 16162 710 0,'17'-5'437'0,"-15"3"11"15,-6 2-84-15,-12 2-106 16,-2 9-43-16,-3 2-95 15,6 4-29-15,7 0-44 16,8-1-11-16,6 0-14 16,9-3 1-16,3 1 3 15,2 1 3-15,3-3 5 16,-3 2-3-16,1 1-6 16,0 0-4-16,-6 0-7 15,-1-1-3-15,-14-1 2 16,-3-1 1-16,-3-3-11 15,-7-2-18-15,1-6-67 0,-4-3-44 16,2-3-92-16,6-4-62 16,9 0 180-16</inkml:trace>
  <inkml:trace contextRef="#ctx0" brushRef="#br0" timeOffset="-194316.05">15497 16339 589 0,'30'-4'383'0,"1"-5"-12"0,-2-8-132 15,-1 3-30-15,-9-2-60 16,-5 1-29-16,-10 1-43 16,-4 1-8-16,-9 2-2 15,-3 0-1-15,-1 9-7 16,0 2-10-16,1 7-18 16,2 5-5-16,-1 5-1 15,2 6 2-15,4 4 0 16,1 2 0-16,8 1-8 15,2-4-5-15,11-2-7 16,2-6-5-16,9-11-51 16,4-5-50-16,9-11-10 15,6-3 46-15</inkml:trace>
  <inkml:trace contextRef="#ctx0" brushRef="#br0" timeOffset="-193889.3">15789 16036 835 0,'16'1'412'0,"-7"3"-100"16,3 4-74-16,1 9-77 15,-4 8-2-15,-5 11-46 16,5 5-24-16,1 10-34 16,-4-2-14-16,10-3-19 15,-3-3-8-15,1-13-11 16,8-5-5-16,-1-13-67 0,-1-7-44 16,-1-10-127-16,-4-3 138 15</inkml:trace>
  <inkml:trace contextRef="#ctx0" brushRef="#br0" timeOffset="-193734.81">15766 16188 1011 0,'-8'3'482'16,"6"-4"-157"-16,4 3-153 16,10 5-24-16,7-6-47 15,5 4-29-15,6-5-47 16,2-2-57-16,1-1-135 15,3-4 116-15</inkml:trace>
  <inkml:trace contextRef="#ctx0" brushRef="#br0" timeOffset="-193175.76">16691 16239 1181 0,'-8'-6'489'0,"-2"3"-299"15,-2 4-31-15,0 7-50 16,1 2-37-16,7 12-38 15,3 3-11-15,7 5-8 16,6-3-3-16,10-3-2 16,3-5-1-16,6-8 1 15,3-6 0-15,-2-8 1 16,2-8 2-16,-4-5 3 16,-9-4 2-16,-10-3 2 15,-12-1-2-15,-13 2-7 16,-4-1-3-16,-12 7-6 0,0 4-1 15,-5 6-3-15,0 4-5 16,8 3-9-16,3 2-21 16,13 7-94-16,6 1-113 15,15 2 150-15</inkml:trace>
  <inkml:trace contextRef="#ctx0" brushRef="#br0" timeOffset="-192954.6">17240 15985 1035 0,'-12'-8'496'0,"-14"9"-156"15,-2 4-81-15,-4 15-109 16,3 6-25-16,9 15-67 16,5 5-20-16,15 3-11 15,5 0 0-15,7-2-4 16,2 1-5-16,-2 0-10 15,1-2-1-15,-1-7-18 16,-3-5-43-16,-3-9-136 16,-5-5-88-16,-5-14 159 15</inkml:trace>
  <inkml:trace contextRef="#ctx0" brushRef="#br0" timeOffset="-192788.93">16936 16258 1226 0,'13'-8'503'16,"5"6"-310"-16,-1 1-43 16,8-2-53-16,5 3-27 0,14-1-150 15,4 1 101-15,9-4-35 16</inkml:trace>
  <inkml:trace contextRef="#ctx0" brushRef="#br0" timeOffset="-192436.78">17828 16282 1110 0,'15'-2'465'0,"-8"5"-239"16,1 4-28-16,4 9-71 0,-5 2-10 15,0 8-57-15,5-2-24 16,1-1-18-16,5 0-3 16,-2-8-5-16,0 0 1 15,-4-10 5-15,6-3 4 16,-3-5 12-16,-2-7 3 0,0-10-1 15,-11-3-3-15,8-3-8 16,-1-2-46-16,-1-1-121 16,7 2 6-16,2-2 53 15</inkml:trace>
  <inkml:trace contextRef="#ctx0" brushRef="#br0" timeOffset="-192087.52">18251 16434 1037 0,'18'5'468'0,"2"-2"-180"15,2-3-79-15,7-8-62 16,-1-5-36-16,1-8-67 16,1-1-15-16,-9-4-4 15,-2 2 3-15,-13 0 7 0,-6 1 1 16,-8 3-9-1,-8 3-8-15,-5 8-18 0,2 6-7 16,-3 7-7-16,3 6 3 16,4 11 5-16,2 4 4 15,9 8 3-15,6 1 0 16,7 0-1-16,9-4 0 16,6-11-1-16,0-3 0 0,0-11-37 15,-2-6-31-15,-1-8-88 16,0-4-64-16,5-9-184 15,-2 0 251-15</inkml:trace>
  <inkml:trace contextRef="#ctx0" brushRef="#br0" timeOffset="-191861.81">18584 16323 793 0,'-2'14'387'0,"1"3"-96"16,1 2-42-16,4-1-16 15,0-2-22-15,5-1-55 16,-1-2-22-16,-1-4-39 15,0-1-15-15,-4-4-22 16,-2-3-5-16,-1-1-3 16,-1-1 0-16,0 0-3 15,0 0-6-15,0 0-15 16,-2-6-6-16,-2-1-8 16,1 1-5-16,1 2-7 0,2 2-6 15,0 2-9-15,-1 0-41 16,1 0-117-16,0 0-71 15,0 0 134-15</inkml:trace>
  <inkml:trace contextRef="#ctx0" brushRef="#br0" timeOffset="-191488.62">18693 16248 791 0,'-12'-9'392'0,"-1"2"-80"16,0 7-45-16,2 0-53 15,-1 5-31-15,-1 8-76 16,-1 2-24-16,-2 12-21 16,1-1-4-16,1 5-18 15,6 2-16-15,8-6-24 16,6 0-3-16,12-7-4 16,4-6 2-16,6-4 5 0,4-4 3 15,6-6 4-15,0 0-33 16,2-7-116-16,-2-3-69 15,-4-4 113-15</inkml:trace>
  <inkml:trace contextRef="#ctx0" brushRef="#br0" timeOffset="-191234.6">18898 16094 1121 0,'15'11'508'0,"-12"8"-187"15,-6 9-64-15,0 9-93 16,-1 6-24-16,-1 1-83 16,8-3-21-16,9-1-21 15,-4-3-4-15,10-9-6 16,1-4-35-16,-4-7-86 15,6-8-56-15,-5-9 91 0</inkml:trace>
  <inkml:trace contextRef="#ctx0" brushRef="#br0" timeOffset="-190601.76">18817 16245 929 0,'24'4'428'0,"0"-4"-146"15,1 1-72-15,-3-1-48 16,1 0-21-16,-3 0-50 16,4 0-18-16,-2-1-29 15,-3 1-11-15,-1 4-19 16,-7-3-6-16,-2 10-3 16,-2-3 1-16,-7 4 1 15,-2 5 1-15,4-1 1 16,0 5-2-16,8-2 1 15,1-6 0-15,3-6-1 16,4-5 0-16,-1-5 1 16,4-1 2-16,1-4-1 15,-5-2-7-15,-7-2-25 16,-7 0-10-16,-15-1-15 16,-3 2 4-16,-10 0 22 15,-4 3 7-15,-3 1 11 16,0-2 1-16,6 2 0 0,7 3 1 15,11 1-11-15,9-2-6 16,6 0-2-16,5-2-2 16,4 1 8-16,3 3 5 15,4-2 12-15,0 5 5 0,0 3 16 16,2 2 10-16,2 1 10 16,-2-1 1-16,1 3-5 15,-6 4-4-15,-3 3-14 16,-3 7-2-16,-4 2 4 15,-2-2 4-15,-8-3 12 16,-1-4 8-16,-3-9 21 16,-1-1 6-16,-1-5-3 15,2-5-7-15,1-6-30 16,-2-3-15-16,5-7-17 16,4-2-6-16,5-1-35 15,6 1-32-15,0 4-120 16,-1 1 483-16,-2 5-258 15</inkml:trace>
  <inkml:trace contextRef="#ctx0" brushRef="#br0" timeOffset="-190294.21">19771 16127 966 0,'-7'6'573'15,"-15"-3"-25"-15,-3 2-234 16,1 4-162-16,-1 3-26 0,7 0-54 16,6 2-29-1,8 2-31-15,3 1-4 0,4 1-1 16,6 0-1-16,4-1 4 16,2 1 3-16,3-1 9 15,0 4 5-15,-1 0 7 16,-2 3 1-16,-6-1 0 15,-4-3 0-15,-10-5-3 16,-7-4-2-16,-9-3-5 16,-4-5-11-16,0-4-49 15,3-3-38-15,5-5-109 16,8 0-56-16,9-3 146 16</inkml:trace>
  <inkml:trace contextRef="#ctx0" brushRef="#br0" timeOffset="-189920.42">20653 16084 948 0,'1'19'417'0,"0"19"-152"16,-3 10-94-16,-6 18-43 15,1 5-14-15,4-5-60 16,4-6-18-16,8-16-23 16,6-12-7-16,5-17-20 15,1-9-30-15,0-17-97 16,-3-5-93-16,-6-6 141 16</inkml:trace>
  <inkml:trace contextRef="#ctx0" brushRef="#br0" timeOffset="-189737.33">20422 16290 989 0,'0'0'409'15,"7"0"-207"-15,9 0-46 16,12 6-30-16,1 0-18 16,11-5-56-16,0-1-15 0,6-1-17 15,1-8-20-15,-1 4-98 16,-1-2-88-16,2-4 109 15</inkml:trace>
  <inkml:trace contextRef="#ctx0" brushRef="#br0" timeOffset="-189168.56">20913 16074 701 0,'0'12'404'0,"0"8"-12"15,0 3-105-15,-2 9-91 16,2 4-15-16,-4 4-65 15,-1 1-31-15,5 4-33 16,0-3-12-16,0-4-11 16,-5-7-4-16,5-11-9 15,-1-9 5-15,0-9-10 16,1-3-6-16,0-6-16 16,0 6-15-16,-1 0-1 0,0-3 2 15,0-9 4-15,0 1 0 16,9-20 2-16,6 30 1 15,-8 4 6-15,7 2 3 16,5 3 10-16,2 0 8 0,11-4 11 16,2-3 3-16,5-10-2 15,1-4-6-15,-1-5-6 16,-2-3-1-16,-6 5 3 16,-8 5 5-16,-14 1 8 15,-8 2 2-15,-13 3-4 16,-4 1-4-16,-8 3-5 15,0 5 4-15,-1 1 12 16,5 2 7-16,5 6 8 16,3-1 2-16,4 4-2 15,5 3-2-15,3-3-12 16,1-1-9-16,6-3-11 16,1-3-4-16,4-1-1 15,3-3-1-15,0-3 2 16,2-1 0-16,0 1-1 15,-2 2-2-15,3 7-2 16,0 3-1-16,0 2 1 16,0 0 0-16,4-2-1 15,-2-2 11-15,0-1-123 0,1-6-66 16,-1-5 108-16</inkml:trace>
  <inkml:trace contextRef="#ctx0" brushRef="#br0" timeOffset="-188966.27">21629 16187 1006 0,'-7'20'480'0,"4"-4"-138"16,-1 9-69-16,-1 10-101 16,0 5-13-16,4 6-73 15,2-5-25-15,5-7-28 16,6-1-14-16,4-10-35 15,0-4-41-15,1-10-101 16,-2-4-85-16,-5-11 144 16</inkml:trace>
  <inkml:trace contextRef="#ctx0" brushRef="#br0" timeOffset="-188805.57">21457 16288 786 0,'-22'-18'484'0,"19"10"20"15,3 6-202-15,6 2-140 16,6 0-26-16,11 5-66 0,8-2-25 16,13 0-95-16,1-4-73 15,17-3-310-15,10-3 275 16</inkml:trace>
  <inkml:trace contextRef="#ctx0" brushRef="#br0" timeOffset="-188311.77">22812 16209 837 0,'14'-12'441'15,"-5"2"-123"-15,-3 2-69 16,-6-2-18-16,-9 5-60 0,-6-1-36 16,-13 5-56-1,-2 5-22-15,-5 7-26 0,2 3-12 16,8 2-15-16,2 2-4 15,13-2-3-15,4 4 0 16,11 0 3-16,6 0 1 16,10 4 8-16,4-2 4 15,5 1 8-15,4-1 6 16,-3-1 5-16,-4-3-2 16,-6-2-5-16,-6-1-3 0,-13-5 1 15,-5-1 4-15,-16-5 3 16,-6-3-6-16,-3-2-55 15,2-3-43-15,5-2-100 16,5 1-53-16,9-2-100 16,6 2 196-16</inkml:trace>
  <inkml:trace contextRef="#ctx0" brushRef="#br0" timeOffset="-187580.17">22949 16289 985 0,'7'-1'473'0,"-4"7"-137"16,0 7-64-16,-3 7-53 16,0 6-34-16,2 4-78 15,0-1-35-15,5-6-44 16,2-5-9-16,8-9-7 0,3-7 0 16,0-4 1-16,-3-9 0 15,-7-7-10-15,-2-3-6 16,-1 0-14-16,-1-1-3 15,2 3 6-15,-1 1 4 0,-2 5 8 16,0 6-1-16,-2 4-3 16,-2 5 5-16,-1 10 9 15,-1 4 6-15,-2 14 12 16,1 2-2-16,3-1-5 16,2-4-3-16,3-10-8 15,0-5-3-15,0-9-29 16,3-5-36-16,1-9-97 15,5-5-52-15,3-11-48 16,1 1-1-16,-1-5 43 16,-4 6 46-16,-4 9 76 15,-2 4 56-15,-4 12 121 16,-2 1 42-16,-1 9 57 16,1 3 11-16,3 8-11 15,-1 3-6-15,3 3-32 16,-1-2-25-16,2-6-54 15,4-4-24-15,-1-7-25 16,-2-3-3-16,-3-5-1 0,4 0-1 16,-3-6-11-16,0-5-5 15,8-4-11-15,-12-5 0 16,5 2 7-16,0 4 5 16,-5 3 3-16,2 5-2 15,-3 6 8-15,-1 1 5 16,2 10 15-16,2 1 11 15,-2 4 8-15,3-1-1 0,-5-3-10 16,1-2-9-16,2-5-17 16,0-4-4-16,1-4-7 15,0-6-2-15,1-4-3 16,1 1 1-16,3 1 4 16,-5 3 1-16,-1 7 0 15,0 1 1-15,-4 8 1 16,0 0 1-16,-3 4 3 15,5 0-1-15,2-2-18 16,-2-1-62-16,10-5 384 16,8-3-253-16</inkml:trace>
  <inkml:trace contextRef="#ctx0" brushRef="#br0" timeOffset="-187172.71">24539 16127 1222 0,'2'-3'497'0,"-1"12"-282"15,-1 12-29-15,0 17-32 16,-1 12-19-16,-1 12-50 15,2 0-20-15,3-5-27 16,7-3-11-16,3-16-19 16,4-7-21-16,-1-13-76 15,-2-6-43-15,-3-16-133 0,-3-2-372 16,-4-10 443-16</inkml:trace>
  <inkml:trace contextRef="#ctx0" brushRef="#br0" timeOffset="-186777.47">24415 16324 637 0,'-9'-19'387'16,"10"17"9"-16,6 3-154 0,9 1-105 15,1 6-10-15,15-4-27 16,-1-2-17-16,6 2-19 16,7-2-9-16,-7-2-20 15,0-1-10-15,-8-2-9 16,-6 0-4-16,-9 4-5 15,-3 6-2-15,-10 11-2 16,-2 2 2-16,-5 6 11 16,3-2 4-16,3-5 4 15,4-2 2-15,6-9-2 16,2-2 1-16,8-5 0 16,1-3-1-16,-2-5-1 15,4-3-1-15,-11-5 3 16,-3-1 0-16,-8-2 3 15,-3 0 1-15,-9-1 0 16,-1 0-2-16,-6 2-6 16,-7 4-5-16,4 4-16 0,0 2-9 15,3 10-53-15,5 2-61 16,7 4-127-16,-1 3 151 16</inkml:trace>
  <inkml:trace contextRef="#ctx0" brushRef="#br0" timeOffset="-185599.31">26039 16207 777 0,'-69'30'368'0,"63"-28"-105"16,7-2-61 0,1 0-56-16,-2-1-31 0,0 0-66 15,14-6-17-15,41-33 2 16,-28 19 6-16,3 3 8 15,-4-1-4-15,-8 10-11 16,-5 2-7-16,-2 5-12 16,-5 2-3-16,-1 1-3 15,0 4 0-15,-2-3 1 16,1 0 2-16,-2 2 0 0,-2-4 0 16,0 0 9-16,-1 0 5 15,0 2 12-15,-2 21 6 16,-4 39-1-16,0-27-3 15,2 11-11-15,0 3-5 0,2 0-9 16,3 6-4 0,1-5-4-16,2-3-2 0,2-8 0 15,0-4 0-15,-1-15-10 16,-3-5-30-16,-1-10-99 16,-5-5-58-16,-2-3-109 15,-2-3-10-15,-4-2 80 16,-1 2 60-16,-6 1 157 15,0 2 72-15,-1 9 86 16,-2 1 30-16,6 1 15 16,3 5-9-16,5-1-29 15,8-1-15-15,5-2-12 16,7-6-6-16,16-6-8 16,4-6 0-16,14-2-23 15,0-1-14-15,-5 4-29 16,0 2-16-16,-6 3-66 15,-3 2-62-15,-5 1-139 16,-10-3 142-16</inkml:trace>
  <inkml:trace contextRef="#ctx0" brushRef="#br0" timeOffset="-185221.15">25879 15788 1108 0,'-7'3'465'0,"7"-3"-242"16,-1 1-35-16,4-1-44 15,-3-1-27-15,0 1-53 16,16 0-12-16,49 0-9 16,-24 0-5-16,11 0-9 15,2 1-4-15,-6 2-7 16,-2 5-5-16,-2-3-6 15,-6 4-27-15,-10-3-93 0,-9-2-71 16,-14-3 102-16</inkml:trace>
  <inkml:trace contextRef="#ctx0" brushRef="#br0" timeOffset="-184889.98">26090 15543 894 0,'4'0'410'16,"6"3"-168"-16,6 7-86 16,7 6-1-16,7 5-20 15,5 5-14-15,5 0-22 16,0 0-8-16,0-1-26 16,-7-2-15-16,-11 1-24 15,-2 1-6-15,-14-5 0 16,-4 1 4-16,-6-6 7 15,-9 2 1-15,-10-3 0 16,-3-3-3-16,-4-1-4 16,2-5-3-16,0 0-9 15,7-2-2-15,4-2-16 16,6 0-31-16,5-1-89 16,6 2-42-16,7-2-83 0,7 4-51 15,14 4 204-15</inkml:trace>
  <inkml:trace contextRef="#ctx0" brushRef="#br0" timeOffset="-184063.4">27061 15997 1045 0,'7'-11'412'0,"8"6"-263"16,3 3-22-16,4 6-12 15,0 5-13-15,1 7-30 16,-2 5-11-16,-5 7-20 0,1 3-12 15,-9 4-12 1,-1 4-3-16,-6-2-1 0,-4-8 2 16,-8 0 6-16,-6-7 3 15,-2-6 5-15,-1 1 9 16,1-11 24-16,3 0 12 0,3-3 8 16,4-3-6-1,5 3-31-15,3 1-16 0,5 2-18 16,6 5-4-16,4-1 0 15,2 2 0-15,3 0 0 16,-4 0-3-16,4 1-57 16,-4-2-67-16,3-1-126 15,1-1 141-15</inkml:trace>
  <inkml:trace contextRef="#ctx0" brushRef="#br0" timeOffset="-183655.8">27222 16664 861 0,'0'17'493'0,"-6"-13"-11"15,4 3-148-15,1-5-99 16,1 0-41-16,0-2-80 16,0 0-39-16,0 0-47 15,0 0-1-15,0 0-17 0,0 0-2 16,0 0-3-16,0-1 1 15,2 0 2-15,2-1 0 16,2-3 0-16,-5 4 0 16,0-2 1-16,1-3 2 15,1 1 0-15,-2 1 1 0,-1 1-3 16,0-2-2-16,0 4-3 16,0-3-2-16,0-3-5 15,0 6-2-15,0 0-2 16,0 0 0-16,0-1 3 15,0 1 2-15,0 0-62 16,0 0-72-16,0 0 235 16,0 0-123-16</inkml:trace>
  <inkml:trace contextRef="#ctx0" brushRef="#br0" timeOffset="-173097.17">19066 13167 282 0,'-1'0'185'0,"-1"0"84"15,1 0-58-15,0 0 5 16,0 0 3-16,0 0-44 16,0-1-14-16,0 0-16 15,0-10-9-15,-4-10-19 16,-9-24-15-16,4 31-31 16,-1 0-16-16,-3 7-29 15,-3 3-9-15,-4 4-14 16,0 6-3-16,4 10-10 15,1 0-3-15,2 11 1 16,4 4 2-16,6 4 5 16,4 3 4-16,11 1 1 0,4-2 1 15,4-1 5-15,-2-16 2 32,-8-10 4-32,0 0 1 0,28 18-1 0,1-5 0 15,3-12-3-15,-15-11-1 16,-2-6-2-16,-3-3-40 15,-5-5-118-15,3-2 106 0</inkml:trace>
  <inkml:trace contextRef="#ctx0" brushRef="#br0" timeOffset="-172843.45">19290 13041 1264 0,'1'7'529'16,"-2"2"-281"-16,-1 9-92 15,-1 5-12-15,0 13-41 16,3 6-37-16,0 1-35 16,4-2-6-16,2-1-10 15,5-3-6-15,1-6-5 0,-1-4-2 16,-2-12-32-16,-4 1-43 15,-5-8-113-15,0 0-90 16,-4-4 167-16</inkml:trace>
  <inkml:trace contextRef="#ctx0" brushRef="#br0" timeOffset="-172403.42">19626 13256 1264 0,'-2'-5'537'0,"-3"1"-306"16,-4-2-40-16,-4-2-58 15,-2 0-50-15,0-3-53 16,2 2-11-16,-1 0-12 16,1 2-3-16,2 7-8 15,1 1-7-15,2 13-1 16,3 3 2-16,1 8 9 15,-3 3 5-15,9-1 5 16,0-2 2-16,6-5-1 16,5-6 0-16,-2-8-2 15,1-3-1-15,1-10-1 16,0-2 2-16,1-6 3 16,1-1 0-16,-8-1 4 15,2 2-1-15,-3 2 2 0,-2 2 6 16,-1 5 3-16,-1 1-3 15,1 6-3-15,-1 4-6 16,-2-5-5-16,1 7 0 16,5 19 0-16,10 28-1 15,-9-31-5-15,4-6 0 0,3-8-89 16,0-2-55-16,3-14-282 16,2-5 260-16</inkml:trace>
  <inkml:trace contextRef="#ctx0" brushRef="#br0" timeOffset="-172217.18">19855 13244 1215 0,'7'14'531'0,"-3"7"-284"16,-1 4-39-16,-2 7-64 15,2-2-51-15,1-5-56 16,-1-7-14-16,2-9-81 15,0-5-53-15,-7-6-264 16,4-10 238-16</inkml:trace>
  <inkml:trace contextRef="#ctx0" brushRef="#br0" timeOffset="-171637.28">19718 13126 946 0,'16'-10'419'0,"5"10"-162"0,5 0-53 0,2 1-28 16,3 4-15-16,-6 2-43 16,2 2-12-16,-8 7-23 15,-3 3-12-15,1 8-25 16,-10 5-11-16,-2 0-14 16,-6-3-4-16,-1-3-6 15,2-5-1-15,3-7-2 16,0-4 0-16,-3-8 2 15,0-2-2-15,0-2-11 16,0 1-15-16,0 0-26 16,0 0-10-16,6-13 2 15,2-8 10-15,16-22 18 16,-7 30 9-16,-5 6 8 16,5 5 2-16,-1 3 18 15,-1 4 13-15,-1 7 23 16,-3 1 9-16,-6 9 0 15,-2 2-3-15,-4 3-9 16,-1-2-6-16,-2-7-12 0,3-5-8 16,1-9-14-16,0-3-4 15,4-5-5-15,-4 4-16 16,0-1-23-16,6-15-9 16,16-32-4-16,-10 28 13 15,-2 4 24-15,0 8 7 16,1 3 10-16,-1 5 1 0,1 3 18 15,-1 5 12-15,0 8 22 16,-2 5 8-16,-5 2-6 16,1 3-10-16,-2-8-20 15,0-1-9-15,-1-6-70 16,1-4-76-16,2 1-189 16,-1-9 192-16</inkml:trace>
  <inkml:trace contextRef="#ctx0" brushRef="#br0" timeOffset="-171291.92">20574 13226 1202 0,'-42'-10'508'0,"42"13"-226"16,-1 0-42-16,0-1-68 16,1-2-19-16,-2 0-94 15,2 0-31-15,0 0-68 16,0 0-70-16,15 2 71 16</inkml:trace>
  <inkml:trace contextRef="#ctx0" brushRef="#br0" timeOffset="-171128.69">20572 13382 857 0,'-12'18'450'0,"12"-17"-5"16,0-1-192-16,4 0-103 0,-4-1-17 16,0 0-141-16,1 0-87 15,16-8 60-15</inkml:trace>
  <inkml:trace contextRef="#ctx0" brushRef="#br0" timeOffset="-169826.5">21656 13089 631 0,'-50'-55'394'0,"37"50"48"16,2 0-159-16,4 4-82 16,4 1-34-16,7 1-76 15,7-1-31-15,11 1-21 16,4-1-1-16,7-5-5 0,3 3-3 16,5-2-6-16,2 3-4 15,-8 1-4-15,-1 1-3 16,-11 3 0-16,-6-2 0 15,-9 2 2-15,-8-3 3 16,1 0 18-16,-4 1 7 0,1-2 3 16,1 0-1-1,0 0-21-15,0 3-7 0,-5 14-7 16,-12 29-2-16,12-22-2 16,-1 3 0-16,9 5-2 15,1-2 0-15,-1-5-3 16,5-1-1-16,-1-8 0 15,-5 0-1-15,5-3-12 16,-1-3-39-16,-2-5-99 16,0-2-66-16,-3-3 122 15</inkml:trace>
  <inkml:trace contextRef="#ctx0" brushRef="#br0" timeOffset="-169612.09">21609 13231 1041 0,'-5'0'494'0,"-1"-4"-221"15,9 2-95-15,5 0-22 16,7 1-64-16,5-2-25 16,6 2-24-16,2-3-12 15,4 3-17-15,5 2-11 16,-9 1-116-16,1 3-80 0,-3 0 114 15</inkml:trace>
  <inkml:trace contextRef="#ctx0" brushRef="#br0" timeOffset="-169442.57">21684 13345 987 0,'-1'6'433'0,"5"-4"-178"16,4 2-50-16,1-2-10 15,6 1-32-15,3-2-74 16,4 1-21-16,4-2-40 16,4-2-18-16,-2 0-140 15,4 0 97-15</inkml:trace>
  <inkml:trace contextRef="#ctx0" brushRef="#br0" timeOffset="-168751.4">22964 13349 650 0,'3'-2'376'15,"-3"-5"-103"-15,-2-5-41 16,-2-4-20-16,-1-5-83 16,5-3-32-16,-6-2-25 0,3 0-6 15,-6 6-11-15,-4 3-5 16,-8 9-8-16,-6 5-4 15,-5 8-11-15,-1 1-4 16,7 12-14-16,1 1-3 16,11 5-4-16,6 5 0 15,12-2 3-15,7 2 1 16,10-7-1-16,3-2 1 0,4-9-2 16,-1-3 1-16,-2-7-1 15,-6-3 1-15,-7-8 3 16,-2-2 5-16,-4-1 6 15,1 0 0-15,-5 3 14 16,4 2 4-16,-5 7-2 16,2 2 2-16,2 9-14 15,-2 3-5-15,1 5-1 16,1-8-3 0,2 1-6-16,5 4-3 0,11-2-75 15,1-7-57-15,5-11 77 16</inkml:trace>
  <inkml:trace contextRef="#ctx0" brushRef="#br0" timeOffset="-154834.62">24164 13202 899 0,'-10'-30'400'15,"9"32"-185"-15,1 4-60 16,0 12-44-16,0 4-21 0,0 15-29 16,0 8-9-16,2 4-21 15,1 1-9-15,5-2-11 16,-1-7-3-16,3-4-3 16,1-5-1-16,-2-8-1 15,0-4-8-15,-7-12-78 16,-2-3-60-16,-6-12-375 15,0-7 339-15</inkml:trace>
  <inkml:trace contextRef="#ctx0" brushRef="#br0" timeOffset="-154301.98">24109 13203 678 0,'13'-1'377'16,"7"1"-81"-16,7 1-131 15,2 5-14-15,3 3-60 0,0-2-20 16,-6 7-21-16,-3 3-9 16,-6 5-11-16,-7 2-2 15,-10 2 0-15,0 0 1 16,-15-7 5-16,-3-1 0 16,-6-9 0-16,-8-2-4 15,1 1-10-15,6-5-6 16,5 0-13-16,5 3-10 0,10-4-47 15,2-2-15-15,8-3-13 16,-5 1-2-16,6 0 19 16,21-2 13-16,34-6 14 15,-29 6 9-15,2-4 24 16,-3 0 3-16,-2 2 9 16,-3-4 13-16,-4 0 16 15,-3 1 8-15,-2-6 15 16,-4 0 2-16,-7-4 5 15,-6-3-2-15,-6 4-11 16,0 1-7-16,-4 3-12 16,4 5-4-16,-5 5-12 15,2 4-11-15,3 7-15 16,1 5-9-16,1 6 0 16,4 2 3-16,1 6 10 15,6 0 3-15,4-1 2 0,1-3 0 16,7-5 0-16,-1-4 0 15,4-5-3-15,1-7-44 16,1-9-139-16,1-11-128 16,-2-9 181-16</inkml:trace>
  <inkml:trace contextRef="#ctx0" brushRef="#br0" timeOffset="-154056.53">24668 13237 863 0,'-2'11'400'0,"1"9"-163"16,1 1-33-16,1 3-49 15,2-1-22-15,1-5-40 16,-1-2-16-16,-1-9-27 16,0-2-10-16,-1-5 25 15,-1 0 12-15,-1-1 5 16,0 0-1-16,0-1-37 16,-1-3-16-16,-2-7-14 15,-1-2-3-15,1-28-8 16,9 26-2-16,6-1-6 15,1 2-5-15,6-1-60 16,4 1-50-16,3 4-162 16,-1 4 171-16</inkml:trace>
  <inkml:trace contextRef="#ctx0" brushRef="#br0" timeOffset="-153690.45">25003 13063 755 0,'-1'-15'388'15,"1"-2"-127"-15,0 10-65 16,-1 0-9-16,-1 4-58 16,0 2-34-16,1 1-51 15,0 0-16 1,0 0-15-16,-3 14-3 0,-2 14 2 16,-6 45-1-16,9-29-2 15,6 3-2-15,3 8-1 16,3 2-1-16,4-4-2 15,-1-4 0-15,-1-13 1 16,-1-3-1-16,-3-12 2 16,-7-1 4-16,-5-10-93 0,-3-3-83 15,3-3 104-15</inkml:trace>
  <inkml:trace contextRef="#ctx0" brushRef="#br0" timeOffset="-153524.02">24875 13264 814 0,'14'-3'397'0,"-1"3"-138"16,0 0-60-16,3 1-70 15,2-1-50-15,5 2-56 16,4-2-15-16,5-2-227 16,8 1 165-16</inkml:trace>
  <inkml:trace contextRef="#ctx0" brushRef="#br0" timeOffset="-153213.33">25190 13392 754 0,'6'6'398'0,"4"-10"-78"16,2-7-79-16,3-8-78 15,0 0-42-15,3-8-70 16,-4 5-18-16,-5 3-13 0,-1 2 1 15,-10 6 14-15,-6 3 4 16,-8 3-6-16,-4 4-5 16,-6 5-21-16,0 4-6 15,6 5 1-15,3 5 1 16,13 1-1-16,4 3-1 16,9 2-1-16,6 2-2 15,5-8 1-15,4-2 0 0,11-5 5 16,1-6-36-16,8-3-115 15,-2-6-75-15,2-10 118 16</inkml:trace>
  <inkml:trace contextRef="#ctx0" brushRef="#br0" timeOffset="-153047.7">25577 13245 931 0,'-16'-4'468'0,"-3"4"-129"15,-1 6-104-15,7 8-86 16,-2 5-26-16,6 8-42 15,4 1-17-15,4-2-29 16,3 1-12-16,4-10-15 16,6 0-4-16,4-7-1 15,4-4-30-15,11-6-91 16,1-4-71-16,1-11 105 0</inkml:trace>
  <inkml:trace contextRef="#ctx0" brushRef="#br0" timeOffset="-152842.55">25775 13108 1146 0,'-3'12'488'0,"-6"17"-270"16,2 6-38-16,0 11-61 16,2 3-42-16,7 0-52 15,4-2-11-15,15-11-10 16,5-7-3-16,0-12-20 15,3-7-36-15,-8-10-100 16,1-4 99-16</inkml:trace>
  <inkml:trace contextRef="#ctx0" brushRef="#br0" timeOffset="-152645.96">25648 13215 1193 0,'-4'-2'492'0,"8"1"-273"16,7 1-92-16,8 0-52 0,6 4-24 16,10 3-14-16,9 2-64 15,8 3 24-15</inkml:trace>
  <inkml:trace contextRef="#ctx0" brushRef="#br0" timeOffset="-152108.36">26590 13154 874 0,'-4'-13'386'0,"10"11"-158"16,7-3-74-16,9 5-38 16,5 4-22-16,5 3-45 15,1 5-7-15,1 7-13 16,-2 3-7-16,-9-1-9 15,-7-1-1-15,-14-1 0 16,-3-1 3-16,-14-1 7 0,0 1 1 16,-12-4 1-16,-1-1-2 15,4-3-6-15,1-4-3 16,12 0-7-16,3-4-4 16,9 0-4-16,7 0-1 15,9 2 0-15,5 0 2 16,8 3 1-16,6-1 3 0,-3 5 6 15,-6-1 5-15,-5 5 13 16,-16 1 9-16,-6-4 22 16,3 3 9-16,-17-7 1 15,5 2-4-15,-9-4-22 16,-5-3-13-16,5-4-14 16,-1-1-15-16,4 0-63 15,4-1-45-15,8-1-125 16,3 0 148-16,11-9 26 15</inkml:trace>
  <inkml:trace contextRef="#ctx0" brushRef="#br0" timeOffset="-151865.59">27122 13181 1225 0,'-4'8'508'16,"-3"14"-300"-16,0 6-32 15,-1 11-49-15,2 1-38 16,6 2-52-16,1-6-13 16,10-9-16-16,2-4-4 15,3-11-3-15,-4-2 2 0,-3-8-69 16,-6-2-39-16,-4-5-117 16,-4-4-92-16,-3-5-150 15,-3-6 278-15</inkml:trace>
  <inkml:trace contextRef="#ctx0" brushRef="#br0" timeOffset="-151614.25">27013 13143 578 0,'5'-9'392'15,"11"4"14"-15,6 7-194 16,6 7-26-16,2 7-68 16,3 2-26-16,3 3-19 15,0-2-6-15,1 1-12 16,-6 2-5-16,-11 2-12 15,-2 1 1-15,-16 2 23 16,-3 2 8-16,-10-1 7 16,-13-6-4-16,-5-2-29 15,-4-6-8-15,3-7-16 0,2 2-4 16,6-4-10 0,5-1-8-16,8 1-115 0,3-2-92 15,12-2 127-15</inkml:trace>
  <inkml:trace contextRef="#ctx0" brushRef="#br0" timeOffset="-151417.78">27556 13177 1046 0,'-16'0'455'0,"8"16"-182"16,0 9-99-16,-3 12-55 15,0 3-22-15,7 6-65 16,0-1-14-16,8-7-11 16,4-3-3-16,2-13-4 15,0-3-7-15,-2-11-71 16,-3-8-70-16,0-9 91 16</inkml:trace>
  <inkml:trace contextRef="#ctx0" brushRef="#br0" timeOffset="-151042.7">27486 13134 923 0,'2'20'465'0,"4"7"-175"16,5 5-94-16,1 2-22 16,1-7-66-16,5-1-27 15,3-11-26-15,2-4-8 0,5-11-16 16,1-8-5-16,1-10-9 15,0-5-5-15,-5-5-6 16,-1 2-2-16,-7 5 1 16,-6 3 2-16,-6 7 3 15,-3 5 1-15,-6 8-11 16,1 8-1-16,-5 12-6 16,-1 8 3-16,5 9 22 15,2 4 10-15,8 1 8 16,5-3 2-16,3-10-10 15,2-7-7-15,-4-7-8 16,-6-3-3-16,6-5-11 16,-10-1-58-16,3-4-116 15,-2 1-60-15,-15-2 121 16</inkml:trace>
  <inkml:trace contextRef="#ctx0" brushRef="#br0" timeOffset="-150191.5">20280 14206 1122 0,'-3'9'453'0,"3"-6"-278"15,2 1-64-15,14-3-25 16,7 0-29-16,12-2-31 16,5-2-5-16,1-1-9 0,0-3-2 15,0 3-6-15,1 0 1 16,-9 4-3-16,-4 2 1 16,-14 1-41-16,-10 2-37 15,-9 1-81-15,-8 4-43 16,-11 8-107-16,-6-2-28 15,-2 5 85-15,-3-3 62 16,3 0 226-16,7-2 104 0,4-1 76 16,11-8 25-1,1 1-21-15,0 2-27 0,4 1-50 16,4 0-32-16,15-4-38 16,0-1-7-16,11-4-15 15,5-3-9-15,0-7-13 16,4 2-4-16,-7 0-11 15,-1 1-5-15,-10 5 9 16,-7-1-50-16,-6-3-165 16,-3 2 141-16</inkml:trace>
  <inkml:trace contextRef="#ctx0" brushRef="#br0" timeOffset="-149886.02">20334 14005 1069 0,'8'0'443'0,"-7"7"-227"0,-1 4-67 16,-7 13-22-16,-7 6-35 16,-12 6-59-16,3 1-11 0,-1 1-5 15,1-2-2 1,6 1-2-16,0-2 1 0,5-4 0 15,5-2 0-15,9-9 2 16,5 1-1-16,11-5-1 16,4-2 0-16,9-2-4 15,1-3-1-15,6 0-2 16,-2-4-1-16,-6 4-2 16,-5-2 0-16,-1 0-29 15,-8 0-50-15,4-4 50 16</inkml:trace>
  <inkml:trace contextRef="#ctx0" brushRef="#br0" timeOffset="-149535.65">20542 14066 985 0,'-3'0'418'0,"17"11"-209"0,1 2-55 16,6 4-9-16,3 0-30 16,8-2-40-16,3 1-9 15,3-3-9-15,1 0-5 16,-6 2-2-16,-4 2 7 0,-16 6 26 16,-13 2 5-16,-16 3 2 15,-10 3-12-15,-9-2-39 16,6-4-11-16,6-6-14 15,3-3-3-15,8-4-6 16,3-6-4-16,4-5-40 16,2 4-68-16,4-5-117 15,-1 0 132-15</inkml:trace>
  <inkml:trace contextRef="#ctx0" brushRef="#br0" timeOffset="-148796.74">21754 14148 795 0,'-8'-9'398'15,"0"2"-70"1,5-2-119-16,6 0-86 0,7 0-23 16,15 1-71-16,4 1-16 15,10 4-7-15,1 2-1 16,-10 3-2-16,-1 2 1 16,-8 3 1-16,-4 2 0 15,0 1 6-15,-8 2 7 16,-6 6 20-16,-3 8 8 0,-5 13 6 15,3 2-6-15,-3 1-19 16,5-20-8 0,0 1-10-16,5 9-4 0,-1-8 9 15,6-10-48-15,-4-11-140 16,-4-3 125-16</inkml:trace>
  <inkml:trace contextRef="#ctx0" brushRef="#br0" timeOffset="-148602.68">21773 14316 1059 0,'8'0'461'16,"4"2"-247"-16,9-2-116 16,5-1-15-16,2 0-53 0,-1-3-14 15,-3 1-9 1,-2 2-11-16,1-1-127 0,3 6 97 15</inkml:trace>
  <inkml:trace contextRef="#ctx0" brushRef="#br0" timeOffset="-148463.9">21877 14428 736 0,'-9'4'451'0,"2"-1"12"0,7-3-274 15,2 1-41-15,7 1-52 16,4 3-36-16,3-1-20 15,2-1-11-15,5 2-13 16,2-3-40-16,14 2 19 16</inkml:trace>
  <inkml:trace contextRef="#ctx0" brushRef="#br0" timeOffset="-147932.8">22945 14368 912 0,'-7'1'471'16,"7"-3"-73"-16,-1-3-103 0,-2-5-119 16,-4-2-26-16,-5-6-82 15,0 1-25-15,-1 1-13 16,-7 1-5-16,-3 11-23 16,4 4-8-16,-3 12-18 15,7 6-2-15,7 5 5 16,0-1 4-16,9-1 10 15,7-2 1-15,6-6 5 16,6-1 1-16,2-6 5 16,-2-4 0-16,-4-7 0 15,-1 0-1-15,1-3 1 16,-3-1 0-16,-6 0-1 16,-1 1 0-16,-5 2 0 15,0 6-1-15,5 6 9 16,-4-1 4-16,1 4 7 15,-2-1 2-15,-6-1-6 16,5 5-6-16,0-3-7 0,6 2-6 16,6-2-84-16,5-4-73 15,16 5 96-15</inkml:trace>
  <inkml:trace contextRef="#ctx0" brushRef="#br0" timeOffset="-147239.56">23888 14254 798 0,'27'-9'408'0,"-27"-5"-105"15,-7 0-44-15,-1 1-70 16,-7 1-43-16,-6 5-64 16,-5 6-20-16,-5 7-28 15,3 5-8-15,2 4-14 16,5 1-6-16,8 3-6 16,5 1-1-16,14 4-4 15,5 0 1-15,14 2 2 16,5-5 2-16,6-5 2 15,-3 2 1-15,-10-6 0 16,-11-2 0 15,-7-5 0-31,-2-2 2 0,1 0 8 0,5 13 7 0,2 0 11 16,-11-5 3-16,-9-8-5 0,-3-3-8 16,-6-7-63-16,8 3-36 15,1-3-85-15,6 2-58 16,6-3-107-16,5-1-56 15,8 1 239-15</inkml:trace>
  <inkml:trace contextRef="#ctx0" brushRef="#br0" timeOffset="-146942.6">24052 14334 518 0,'15'-6'358'0,"-5"4"-18"0,-6 3-78 16,-4 3-29-16,-2 10-57 15,1 4-23-15,-1 1-42 16,2 0-20-16,4-5-38 15,3-4-15-15,4-2-19 16,3-2-5-16,-1-3-5 16,0-1-2-16,-2-4-1 15,-1-3-2-15,1 0-1 16,0-7 0-16,0 0 0 16,-2 1-1-16,-4 1 2 15,-1 3 0-15,-3 5-2 16,0 1-1-16,0 2-1 15,-1-1-2-15,0 0 1 16,0 4 0-16,4 12-2 0,13 24-5 16,-6-30-96-16,3-2-70 15,8-8 104-15</inkml:trace>
  <inkml:trace contextRef="#ctx0" brushRef="#br0" timeOffset="-146533.62">24436 14101 1178 0,'-4'34'516'0,"-2"17"-277"16,5 3-38-16,1 0-83 16,2-6-41-16,5-11-47 15,2-5-9-15,-3-13-11 16,1-6-1-16,2-8 0 15,-6-2 0-15,-1-4 3 16,-2-2-1-16,-1 2-8 16,0 0-3-16,0-14-11 15,2-31-1-15,2 29 1 16,5 4 2-16,1 2 2 16,7 4 3-16,3 3 2 15,-1 0 2-15,2 7 3 16,-2 4 4-16,-3 7 10 15,-2 0 3-15,-5 5 6 0,-6-4 4 16,-9 0 5-16,-4 2 0 16,-8-4 0-16,-4-2-6 15,3-3-11-15,1-4-34 16,12-3-111-16,2-1-73 16,11-5 109-16</inkml:trace>
  <inkml:trace contextRef="#ctx0" brushRef="#br0" timeOffset="-145966.25">24889 14281 1146 0,'-1'1'546'0,"-10"-1"-204"16,-1 0-63-16,-6 0-107 15,0 1-34-15,5 1-62 16,1 0-24-16,10 3-39 15,2 0-10-15,4 8-8 16,7 3-3-16,1 0 8 16,6 3 1-16,-5-7 2 15,-4 0 2-15,1 1 1 16,-7-4 1-16,3 2 1 0,1-1 2 16,-14-2 7-1,5-2 3-15,-10-4 3 0,0-2-2 16,4-3-12-16,1 3-9 15,7-3-19-15,2 3-5 16,9 0-6-16,-1 0-3 16,3 1 2-16,-1-1 2 15,8 0 10-15,-6-4 7 16,5-5 12-16,2-2 0 16,-3-4 0-16,5 1 2 0,-7-2 2 15,-4 0 4-15,-9 3 10 16,-4 2 5-16,-9 1 1 15,-3 7-3-15,-2 3-11 16,0 3-4-16,5 12-6 16,2 3 0-16,8 3 0 15,0 2 0-15,9-1 2 16,1-5 0-16,2-5-1 16,6-1-2-16,2-9-54 15,9-1-65-15,9-7-525 16,2-6 441-16</inkml:trace>
  <inkml:trace contextRef="#ctx0" brushRef="#br0" timeOffset="-145770.5">25314 14133 1135 0,'11'14'490'15,"-10"16"-206"-15,-1 9-83 16,1 7-44-16,1 3-26 0,9-5-74 16,2-8-18-16,3-4-22 15,3-7-9-15,-2-6-17 16,5-4-34-16,-1-11-86 16,2-2-67-16,-1-4 112 15</inkml:trace>
  <inkml:trace contextRef="#ctx0" brushRef="#br0" timeOffset="-145608.27">25271 14229 1187 0,'5'8'493'0,"3"-4"-243"16,5 4-92-16,11 4-45 15,-1-2-23-15,3 2-63 16,-2-2-12-16,5 0-72 15,6-6 499-15,21-11-348 16</inkml:trace>
  <inkml:trace contextRef="#ctx0" brushRef="#br0" timeOffset="-145133.6">26027 14386 862 0,'-10'10'415'16,"3"2"-170"-16,4 3-86 16,3 4-16-16,1-1-54 15,7 3-21-15,6-6-29 16,3-4-9-16,6-4-10 16,-2-5-3-16,-2-5-3 15,-2-2 1-15,-6-4 2 16,-5-5 6-16,-7-2 9 15,-5 0 3-15,-12-4-3 0,-3 3-5 16,-7 5-12-16,-1 3-4 16,4 4-7-16,4 3-2 15,7 4-11-15,8 1-9 16,6 4-15-16,2 0-1 0,19 2-46 16,-1 0-51-16,19 1-188 15,2-2 198-15</inkml:trace>
  <inkml:trace contextRef="#ctx0" brushRef="#br0" timeOffset="-144922">26466 14182 1076 0,'-20'-1'497'16,"3"5"-216"-16,4 16-145 15,1 5-26-15,8 17-43 16,3 1-15-16,1 6-17 15,5 3-8-15,0-6-13 16,4 4-2-16,4-10-5 16,-1-4-2-16,0-9-10 15,-2-9-41-15,-8-11-126 0,-4-5-114 16,-4-9 166-16</inkml:trace>
  <inkml:trace contextRef="#ctx0" brushRef="#br0" timeOffset="-144788.85">26283 14378 748 0,'22'-6'366'16,"0"1"-107"-16,1 7-71 15,1 2-55-15,-3 5-44 0,5 5-97 16,7-2-66-16,11 0 44 16</inkml:trace>
  <inkml:trace contextRef="#ctx0" brushRef="#br0" timeOffset="-144450.04">26930 14409 1110 0,'-2'-8'460'0,"1"5"-287"16,4 4-26-16,1 9-59 16,3 6-27-16,-1 10-27 0,0 4-1 15,5 4-5-15,2-3-2 16,9-5-3-16,0-5-2 16,3-10-1-16,-3-5 1 15,-6-7 0-15,-1-3 0 16,-4-7 1-16,0-5-1 15,0-9-8-15,2-3-7 16,6-13-76-16,1 2-38 0,7-2-138 16,-3 4 142-16</inkml:trace>
  <inkml:trace contextRef="#ctx0" brushRef="#br0" timeOffset="-144115.64">27346 14546 735 0,'10'6'381'0,"2"-5"-119"16,3-2-41-16,-4-6-94 15,3-4-40-15,-1-7-51 16,-2 1-12-16,7-8-16 16,-1 2-1-16,-11 4 5 15,-1 0 3-15,-12 11 2 16,-8-4-1-16,-1 8-6 0,1 4 1 15,1 3 6-15,4 9 3 16,9 4 4-16,-1 2-2 16,3 4-3-16,-1-1-1 15,7 0-5-15,-2-3-3 16,8-4-5-16,10-5 1 16,8-5-63-16,7-6-67 15,9-9-238-15,0-5 225 16</inkml:trace>
  <inkml:trace contextRef="#ctx0" brushRef="#br0" timeOffset="-143968.87">27761 14389 641 0,'-3'-3'427'0,"-5"-1"9"15,2 4-122-15,-3 7-117 16,-1 4-39-16,0 10-48 16,3 1-19-16,2 2-42 15,5-5-18-15,7-2-26 16,5-2-5-16,7-5-9 15,5-1-30-15,5-4-84 16,1-6-74-16,2-3 114 16</inkml:trace>
  <inkml:trace contextRef="#ctx0" brushRef="#br0" timeOffset="-143777.7">27992 14218 731 0,'-12'23'440'0,"5"9"4"16,0 11-289-16,0 6-14 16,5-3-56-16,7-1-24 15,9-2-22-15,4-6-12 16,10-4-17-16,-2-8-2 0,2-14-54 16,-1-5-71-16,-8-10 76 15</inkml:trace>
  <inkml:trace contextRef="#ctx0" brushRef="#br0" timeOffset="-143151.06">27895 14336 1076 0,'9'10'427'0,"1"-3"-289"15,4 4-14-15,4 0-27 16,0-5-26-16,7 1-30 15,1-3-10-15,6-1-16 16,0 0-5-16,-4 1-5 16,0-2 1-16,-6 7-4 0,-4-2 0 15,-6 5 0-15,-4 3 1 16,-6 0 1-16,-1 2 3 16,2-3 2-16,0-3 1 15,3-1-1-15,3-2 0 16,2-5-1-16,0-2-1 0,5-4-2 15,2-4-1 1,1-5-10-16,-4 0-8 16,-9-2-4-16,-4 1 0 0,-8-1 10 15,-8 1 7-15,-10 1 4 16,-5-1 2-16,-5 3 2 16,4 2 7-16,8 3 7 15,5 1 2-15,10 4-2 16,3-1-11-16,4-4-18 15,7 4-4-15,7-2-4 16,6 1 4-16,8 5 8 16,5 4 2-16,2 2 3 15,3 0 3-15,-3 2 4 16,-6-2 1-16,-7 3 0 16,-3 1-3-16,-6 1 0 15,-4 2 4-15,-4-4 21 16,-5 1 25-16,-2-7 45 15,-4-2 12-15,-1-7-2 0,2-2-18 16,-1-8-44-16,1-5-16 16,5-1-21-16,1-2-7 15,6 4-9-15,0 2-31 16,5 5-130-16,3 1 498 16,15-8-296-16</inkml:trace>
  <inkml:trace contextRef="#ctx0" brushRef="#br0" timeOffset="-142292.33">28665 14286 774 0,'0'2'378'0,"0"-2"-98"0,0 0-88 16,0 0-62-16,0 0-35 15,-1 0-54-15,-2 4-4 16,-1 2 2-16,-9 0-2 15,-24 26-12-15,30-23-7 16,5 0-10-16,2 2-2 16,4 1-3-16,5 0 1 0,4 2 0 15,3-2 2-15,-2 1 8 16,0-4 7-16,-3 0 12 16,0 0 8-16,-5 1 8 15,-3-1 10-15,-7 2 20 16,-5-1 0-16,-7-1-7 15,-5 0-12-15,-2-4-32 16,3-1-9-16,2-4-11 16,5 0-3-16,4-2-68 15,4 1-44-15,5-1-110 16,2-1-441-16,-2 3 461 16</inkml:trace>
  <inkml:trace contextRef="#ctx0" brushRef="#br0" timeOffset="-141733.66">29587 14296 1020 0,'-1'-1'457'0,"-1"0"-211"16,0-2-82-16,-19-3-42 16,-31-22-32-16,25 29-31 15,-2 5-9-15,10 5-16 16,4-1-7-16,4 4-14 16,6-1-7-16,7 4-8 0,3 1-2 15,10 3 4-15,0 1 3 16,5 0 1-16,4-1 1 15,-3-4 2-15,-2 1 2 16,-9-5 10-16,-6 0 11 16,-6 2 30-16,-8-2 7 15,-6 0 0-15,-7 0-9 16,-1-7-31-16,6-1-8 16,-1-5-54-16,9-4-52 0,5-4-117 15,1-1-91-15,17-6 179 16</inkml:trace>
  <inkml:trace contextRef="#ctx0" brushRef="#br0" timeOffset="-141410.08">29658 14388 1048 0,'0'19'459'0,"0"-1"-238"15,-1 1-19-15,1-3-65 16,4 2-38-16,3-5-54 15,3 0-15-15,-1-6-19 16,3-3-2-16,5-4-2 16,-2-4 1-16,3-4-1 15,1-4-2-15,-3-2-4 16,-5-7-1-16,-1 2 0 16,-6 2 1-16,1 4 5 0,-1 8 0 15,-3 3-4-15,-1 3 0 16,-1-1 2-16,1 0 4 15,0 11 11-15,3 11 3 16,9 25-3-16,-9-28-3 16,4-1-9-16,-3-6-3 0,4-4-32 15,0-5-39-15,-3-3-125 16,5-6-98-16,11-5 175 16</inkml:trace>
  <inkml:trace contextRef="#ctx0" brushRef="#br0" timeOffset="-140914.08">29984 14376 1045 0,'-2'13'464'0,"-1"8"-244"15,-1 5-12-15,0 2-75 16,-3-1-31-16,2-6-43 16,5-5-15-16,-1-8-16 15,3-3-7-15,-1-5-2 16,-1-4-3-16,0 3-4 15,0 0-4-15,1-8-8 16,4-5 1-16,18-28 0 16,-14 28 1-16,-1 2 1 15,0 3-1-15,-3-1-1 0,3 6 1 16,0 8 4-16,-3 1 3 16,-3 4 8-16,0 5 2 15,-2 0-1-15,0-1-4 16,4 0-5-16,-1-3-3 15,0-7-3-15,4 0 0 16,-2-5-2 0,2-3-3-16,2-5-5 0,-2 0 0 0,1-2 0 15,0 0 2-15,-1-1 6 16,-1 0 0-16,-2 3 2 16,1 4 1-16,-3 6-1 15,0 2 1-15,-2-2 3 16,0 0 1-16,2 10 0 15,1 8-1-15,8 25-5 16,-5-27-32-16,1-3-123 16,2-2 491-16,3 6-300 15</inkml:trace>
  <inkml:trace contextRef="#ctx0" brushRef="#br0" timeOffset="-140399.77">30503 14230 747 0,'-5'1'379'0,"0"0"-85"16,1 1-68-16,-2-1-47 15,-2 0-47-15,1-1-71 16,-2 1-15-16,1 0-14 15,3 0-2-15,0 2-6 16,-1 1-8-16,2 7-9 16,1 2-3-16,-24 29 2 15,33-23 2-15,7 2 3 16,0-3-1-16,7 1 6 16,-2-4 4-16,3-3 5 0,-2 0 6 15,-7-1 10-15,-3 1 9 16,-9 3 25-16,-5-3 12 15,-7-4 2-15,-6 1-9 16,-7-4-31-16,7-1-17 16,1 0-21-16,2-1-7 15,2 0-23-15,0-2-28 0,2 0-69 16,9 1-43 0,2-2-90-16,3 1-31 0,-3-1 177 15</inkml:trace>
  <inkml:trace contextRef="#ctx0" brushRef="#br0" timeOffset="-139697.95">31207 14246 614 0,'8'1'311'0,"-5"2"-12"15,3 4-144-15,-1 13-16 16,-1 9 11-16,-5 14-36 16,-1 4-21-16,-1 1-39 15,0 0-15-15,5-8-20 16,3-4-7-16,5-11-7 15,5-7-4-15,0-9-29 16,-1-5-44-16,-1-8-180 16,-6-5 164-16</inkml:trace>
  <inkml:trace contextRef="#ctx0" brushRef="#br0" timeOffset="-139273.62">31045 14398 956 0,'0'0'400'0,"4"0"-213"0,7-1-56 16,9 1-33-16,1-6-22 15,11 5-42-15,2-3-10 16,3 4-14-16,1 0 0 0,-3 5-2 16,-6-1 0-16,-9 3-2 15,-6 4-1-15,-8 0 1 16,3 3 2-16,-2-4-1 15,-2-3 0-15,6-2 0 16,-3-1-2-16,-2-1 1 16,11-1-1-16,-8-3 0 15,5-2 1-15,4-4-1 16,-7 2 2-16,-2 0 9 16,-5-2 6-16,-4 2 8 15,-1-4-1-15,-6 1-6 16,-1-3-5-16,-7-2 0 15,-1 0 5-15,3 4 13 16,5 1 3-16,3 1-5 16,2 5-9-1,0 1-24-15,2 0-9 0,0 0-13 16,0 1-29-16,0 0-64 16,0 0-50-16,-4 15-148 0,10 35 193 15</inkml:trace>
  <inkml:trace contextRef="#ctx0" brushRef="#br0" timeOffset="-138424.83">32116 14481 1035 0,'-2'-5'415'15,"2"1"-227"-15,0-2-88 16,0-1 6-16,0-2 2 16,0 2-20-16,4-5-38 15,-1-3-14-15,7 0-24 16,2-5-6-16,8-3-7 16,3-2-2-16,3 2 3 15,-2-1 2-15,-5 9 6 16,-6 5-1-16,-5 9-2 15,-1 9-3-15,0 11-2 16,1 4 1-16,0 7 3 16,-3-4 2-16,1 0 5 15,-1-6 2-15,-1 0 1 0,-1 16 0 16,5 8-5-16,-5-5-2 16,-3-8-4-16,3-3-1 15,-7-8-10-15,3-6-18 16,-5-6-37-16,-2-4-12 15,-1-3-33-15,-8-1 1 0,-2-3 10 16,-1 0 13-16,-5-2 44 16,0 1 18-16,3-2 27 15,1 3 17-15,8-1 44 16,5 3 18-16,7 2 21 16,5 1 2-16,10 3-22 15,7 0-12-15,15-2-17 16,2 2-10-16,7-3-16 15,-3-2-4-15,-10 0-7 16,-3-2-6-16,-15-2-43 16,5 2-33-16,-4-2-98 15,-3 0 96-15</inkml:trace>
  <inkml:trace contextRef="#ctx0" brushRef="#br0" timeOffset="-138149.72">32051 13994 988 0,'-4'-1'369'0,"3"1"-280"15,0 0-6-15,1 0-16 16,0 0-21-16,3 0-23 16,19 0 1-16,38 5 11 15,-24-2 0-15,1 2-9 16,1-1-5-16,-10 1-69 16,-6-2-58-16,-12 2 67 15</inkml:trace>
  <inkml:trace contextRef="#ctx0" brushRef="#br0" timeOffset="-137793.84">32177 13751 1092 0,'13'-4'410'15,"2"1"-307"-15,1 3-29 16,0 10-22-16,1 3-7 15,6 8-10-15,1 2 3 16,1-3 8-16,5 0 4 0,-11-2-1 16,7-3-6-16,-9 1-14 15,-5-2-5-15,-2 3 4 16,-14 0 5-16,-7 8 8 16,-1 0-2-16,-14 3-9 15,8-2-8-15,-2-2-11 16,-1-2-2-16,8-8-2 15,-1-4-3-15,11-5-5 16,3-1-6-16,3-4-6 16,-3 0-7-16,0-1-40 15,0-1-31-15,0 1-108 16,7 0-98-16,5-1 190 16</inkml:trace>
  <inkml:trace contextRef="#ctx0" brushRef="#br1" timeOffset="-127825.64">6803 4882 429 0,'2'-4'222'0,"0"2"-47"16,1-1-10-16,-3 2-14 15,0 0-7-15,0 0-23 16,0 0-14-16,-1 0-34 16,0 0-13-16,0 0-24 15,0 0-8-15,-1 0-12 16,-7 1-4-16,-7 3-5 15,-26 15 1-15,24-6-2 16,-1 2 1-16,1-3-1 16,-1 2 0-16,0-1-2 15,0 0-2-15,4 5 1 16,1 4 0-16,-4 1 0 16,4 6 1-16,2-1-1 0,1-5 0 15,4 1 1-15,3-5 0 16,-1 2 2-16,-1-3 1 15,3 1 0-15,-4-1 2 16,1 1 0-16,0 3 0 16,2 0-1-16,-2-3-1 15,0 0-1-15,-1-4-1 0,0 0-1 16,0 0-2-16,6 0-2 16,2-1 0-16,0 0-1 15,0-1 1-15,4-1 0 16,-7-1 0-16,7 0 6 15,0-3 2-15,-5 3 4 16,11-1 2-16,-6-1-1 16,3 1 0-16,2-1-1 15,-5-1 1-15,4-2 1 16,1-1 0-16,3 0 0 16,1-1-2-16,1-1-2 15,-3 1 0-15,4 1-2 16,1 1 0-16,1 0 0 15,1 0 0-15,1 1 0 16,1-2 1-16,-1-3 2 16,3-1 2-16,1-2 1 0,1 1-1 15,-4 0-2-15,1 0-3 16,0 2-1-16,-2-2-2 16,2 1 0-16,1 0-1 15,0 0 0-15,-6-3 0 16,3 2-1-16,-4-2 0 15,-3 0-1-15,7 2 1 0,-2 1-1 16,3 2 0-16,1-1 0 16,-5 0 1-16,3-4 0 15,-1-4 0-15,4 2 0 16,2-1-1-16,-1 1 1 16,-1 3 0-16,-1-2-1 15,-1 4 0-15,2-1-1 16,0-2 1-16,0 3-1 15,4-2 0-15,3 1 1 16,-2-2-1-16,-4-1 1 16,-1 1 0-16,-10-4-1 15,6 5 0-15,2 2 0 16,0-3 0-16,3 2-1 16,-1 1 1-16,1 0 0 15,-2-3 0-15,4 0 1 16,-1 0 0-16,1-2-1 15,4 3 0-15,-1 2 0 0,3 0 0 16,1 0 0-16,3 0 0 16,-3 0 0-16,-5 0 1 15,-4-1 0-15,-4 0 1 16,0-1 0-16,3-2-1 16,1 1 1-16,-1 0-1 15,-2 2 1-15,0 1-1 0,0-2 0 16,2 2 0-16,-1-2 0 15,3-1 0-15,2 2 1 16,-1-2-1-16,6 3 1 16,-1 0-1-16,3 0-1 15,-2 1 1-15,-7-1 1 16,-3 2-1-16,-3 2 1 16,-2-2 0-16,1-2-1 15,1 0 1-15,2 0 0 16,1-1-1-16,3 0 0 15,-3 1 0-15,0 0-1 16,-1 4 1-16,0-2-1 16,3 3 0-16,1-3 0 15,1-1 0-15,4 4 0 16,-1 0 0-16,8 0-1 16,-2 0 0-16,-5-1 1 0,0 0-1 15,-7-2 0-15,0 1 0 16,4-3 0-16,2 3 0 15,0 0 1-15,2 4-1 16,0-2 1-16,-1 2-1 16,2-4 0-16,-2-3 0 0,1 4 1 15,2 1-1-15,2 0 1 16,1 3-1-16,-2-3 0 16,-1 1 1-16,-1-3 0 15,-3 1 0-15,2-1 0 16,0 0-1-16,0 1 1 15,2 0-1-15,0-2 0 16,0-1 0-16,0 1 1 16,1 0 0-16,2 4-1 15,2 2 1-15,1-4-1 16,-3-3 0-16,-6 0 1 16,0-1-1-16,-14 0 1 15,7 2 0-15,4 1-1 16,-3-1 0-16,11 0 0 15,-8-1 1-15,2-1 0 16,1-1 1-16,1-1-1 16,1-2 0-16,2 0-1 15,4 2 0-15,7 2 0 16,-2 0 0-16,-2-1 0 0,-16 0 0 16,0 1 0-16,15-6 1 15,10 0 0-15,-5-1 0 16,-5-3 0-16,1 3 1 15,-3-6 2-15,2 0-1 16,-2-2 1-16,-3-3 2 16,1 3-1-16,-9 0 1 0,-4 3 0 15,-3 2-1-15,-7-1 2 16,-1 1 0-16,-4-3 19 16,0 1 8-16,-6-2 11 15,4-1 3-15,2-1-10 16,-8-1-4-16,0-2-7 15,0-2-2-15,-9 0-4 16,3 1-2-16,-4-3-2 16,-4 1 1-16,0-1-2 15,-2 0-1-15,-2 1-2 16,-8-3 0-16,-9-4-2 16,-3 0-2-16,-2-6-2 15,6-1-2-15,-2 3 0 16,-2 0-2-16,0 5 0 15,0 4-2-15,-5 1 0 0,5 2 0 16,-1 4 0-16,-8-1 0 16,-2 5 1-16,-6 1-1 15,-4 0 1-15,3 2-1 16,2 2 0-16,-4-2-1 16,3 2-1-16,-2 1 0 15,-12 3-1-15,-3 4 1 16,-10 0 1-16,-4 1-1 0,10 1 1 15,2-2 0-15,5 0 0 16,-2 0 0-16,-2 1 0 16,-2 3 0-16,1-1 0 15,2-2 0-15,7-1 0 16,6 0 1-16,0 0 0 16,0-1 0-16,-5-1 0 15,-1-1 0-15,2 1-1 16,4 0 0-16,7 1 0 15,1 2-1-15,-2-1 1 16,-3 1 0-16,-8 4 1 16,-1-3-1-16,3 1 0 15,2 2 0-15,4-4 0 16,7 3 0-16,-3-4 0 16,-5 1 0-16,-4-1 0 15,-6-1 1-15,1 1-1 16,5 2 0-16,2 4 0 15,4 0-1-15,8 3-1 0,-8 0 0 16,2 1 0-16,-5 1 0 16,-3 1 2-16,8-1 0 15,6-2 1-15,0-2 0 16,1-3 1-16,3 0-2 16,9-2 1-16,2 0-1 15,6-1 0-15,-1 0 0 0,-6-1 0 16,3-1-1-16,5-3-11 15,4 1-32-15,11-2-84 16,4 2-56-16,13 2 316 16,7 2-146-16</inkml:trace>
  <inkml:trace contextRef="#ctx0" brushRef="#br1" timeOffset="-124998.46">7067 5935 285 0,'-6'-5'222'0,"2"-2"54"16,-2 1-30-16,0 3-42 0,-1-2-32 16,2 3-49-16,-2 1-16 15,-2 1-28-15,1 3-15 16,-8-1-22-16,2-1-8 16,3 3-6-16,-2-1 0 15,-7 5 1-15,-5 0 1 16,-11 6-4-16,-6 3 1 15,2 4-2-15,0 0-2 0,6 3 0 16,3-5-2-16,3 0-3 16,2 1 0-16,2-6-6 15,3 5-2-15,4-2-3 16,-1-3 0-16,2 1-1 16,0-6-1-16,2 0-1 15,0 1-1-15,8 0-1 16,-1 1-1-16,4 2-1 15,3 1-1-15,0 3 0 16,2-1 0-16,-1 3 0 16,1-2 1-16,-1 0 0 15,0 0 0-15,0-4 1 16,5 4 0-16,-2-1 0 16,0-3 0-16,4 4-1 15,-7-4 0-15,6-1-1 16,0 0-1-16,-1-3 1 15,5-2 0-15,-1 2 1 0,4 0 0 16,2 0 1 0,-3 1 1-16,2-3-2 0,-2 1 2 15,3-3-2-15,1 3 0 16,2-6 0-16,0 1 1 16,3 1 1-16,0-2 0 15,1 0 0-15,3-2-1 16,3 2 0-16,1 0 0 0,3 0 0 15,4 2-1-15,-6-3 1 16,-4 0-1-16,-2 1 1 16,2-2-1-16,5 0 1 15,0-2-1-15,4 3 1 16,-2 0 0-16,0 5 0 16,3-2-1-16,0-3 0 15,3 4 0-15,4-2 0 16,-3 2 1-16,-2 0-1 15,-4-3 0-15,0 1 1 16,3-1-1-16,1 2 1 16,2-2 0-16,-5-2-1 15,4 2 1-15,-1-2 0 16,2 0 0-16,1 1 0 16,2-1 0-16,-9 1 0 0,1-1 0 15,-10-3 1-15,0 0 1 16,3-3 0-16,0 5 1 15,0-2 0-15,-3 1 1 16,0 0 3-16,-1-4 0 16,4 5 1-16,0-2 0 0,2-2 0 15,-1-1-1 1,4-1 0-16,0 4-1 0,0-2-1 16,-1 3 0-16,-4-2-1 15,-2 1 0-15,-5-3 0 16,3 4-2-16,0-2 1 15,2-3-1-15,4 2 0 16,0 0 1-16,-3 0-1 16,1 5-1-16,3-4 0 15,-1-1-1-15,4 4 0 16,3-6 0-16,1 3 1 16,4 2-1-16,-5-6 1 15,-11 4-1 1,-13 1 1-16,0 1-1 0,39-5 1 15,1-3-2-15,3 5 0 16,-15 1 1-16,-1 2 0 16,1 1 1-16,6-1-1 15,-1-2 1-15,-2 2 0 16,-6-2 0-16,-4-3 0 16,1 6 0-16,-3-3-1 0,6 3 1 15,-2 1 0-15,0 0 0 16,2 0 0-16,-1 0 0 15,3 2 0-15,1-4 0 16,-2 0-1-16,-1 2 1 0,-4 0 0 16,-1 3 0-16,-9-3-1 15,2 1 1-15,1-1-1 16,-1 0 0-16,5 0 0 16,-1 1 1-16,-4 0-2 15,-1-2 1-15,3 1 0 16,-2 0 0-16,4 1 0 15,-1 2 0-15,2-1-1 16,0-2 1-16,-5-1 0 16,4 1 1-16,-6 0-1 15,-3-1 0-15,3 1 0 16,-1 0-1-16,5 1 0 16,0 4 1-16,2-4 0 15,-5-1 1-15,1-1-1 16,0-3 1-16,-2 3-1 15,1 1 0-15,3 0 0 16,-3-1 0-16,3 1-1 0,-2 0 0 16,-3-2 1-16,1 4-1 15,-8-1 0-15,-2 0 2 16,-3-1-1-16,4-1 1 16,12-2 0-16,1-5 0 15,8 2-1-15,-6-2 1 16,0-1-1-16,-3 4 1 0,-1-2-1 15,0 1 1-15,-4-2 1 16,-2-1 1-16,-1-3 4 16,-4 0 2-16,-3-4 2 15,0-1 3-15,-6-1 1 16,1-2 1-16,-10 1 3 16,0 1 1-16,-4-2 0 15,-5 3 0-15,1-2 0 16,-5 1-2-16,-7 3-2 15,-2-1-2-15,-8 1-5 16,-3-2-3-16,-1 5-1 16,-3 0-1-16,1-1-1 15,4 5 0-15,1-5-1 16,6 2-1-16,-1-2 0 16,-3-1-1-16,-4 2 0 15,-4-2 1-15,1 6 0 16,-1-1-1-16,-2-1-1 0,1 1 0 15,-3-1 1-15,-2 0 0 16,3 0 0-16,2-3 0 16,-4 0 1-16,-1 0-1 15,-15 1 1-15,-7 1-1 0,-3 5-1 16,-2 0 0-16,8 2 0 16,1-3 0-16,-9 2 1 15,0-3 1-15,-6 1-1 16,-3 1 0-16,7 3-1 15,3-3 0-15,7 4 0 16,-1 0 0-16,-5 2-2 16,-4 1 1-16,-3 3 1 15,1 1-1-15,11 0 1 16,1-1 0-16,4-4 1 16,-2 1 0-16,-3 0 0 15,-1 0-1-15,-4 3 0 16,1 1-1-16,8 0 1 15,3 4-1-15,1-2 1 16,0 1 0-16,-8 0 0 16,0-2 0-16,4 5 0 15,3-1-1-15,4 1-1 16,5 3 0-16,4 0 1 16,6-1 0-16,-6 0 1 0,-1-1 0 15,2-3 0-15,-5-4 1 16,11-2 0-16,0 1 1 15,6-3-1-15,-3 1 0 16,2 0 0-16,0 1-1 16,1 2 0-16,4-1-1 0,1 3 1 15,-6-4 0-15,-4-3 1 16,-3 2 1-16,-6-5-1 16,7 2-1-16,3 0 1 15,-1 1-1-15,4 0 0 16,3-1 0-16,1 1 0 15,5 0-1-15,0-1 0 16,4 1 0-16,2-5 0 16,-2 0 0-16,11-1 1 15,-4-3-1-15,4 4-1 16,-2-3 0-16,-5 3-42 16,1-1-50-16,-5 5-149 15,9-1 179-15,3-10-4 16</inkml:trace>
  <inkml:trace contextRef="#ctx0" brushRef="#br1" timeOffset="-120859.73">7120 7014 516 0,'-30'-30'272'0,"27"30"-71"16,-1 2-1-16,-2 2-54 15,1-1-26-15,-3 0-36 16,5-3-12-16,-9 0-15 15,0-3-7-15,1-1-16 16,-8 0-6-16,7 2-11 16,-2 2-2-16,-7 3-1 15,4 0 0-15,-7 2 0 16,0 0 0-16,0 1-1 16,-4 1-1-16,3-2-1 15,0 1 1-15,1-3 2 16,1 1 1-16,1 4-1 15,0 2-2-15,-1 5-7 16,0 5-2-16,0 3-2 16,1 1 0-16,7-2 1 15,2-2-1-15,1-4 0 16,1-3 1-16,0-3-1 0,0 1 0 16,5 0-1-16,-1 2-2 15,0 2-1-15,7 3-1 16,-3 0 0-16,1 1 0 15,2-7 1 1,0-6 1-16,1 0 3 0,-2 18 1 16,1-3 3-16,5-1-1 0,-2-10 2 15,4-2 1-15,3-1 1 16,1-2 0-16,5-2 1 16,1 1-1-16,2-1 0 15,-1-1 0-15,0 4-1 16,2-1 0-16,0 1 0 15,1 2 0-15,0-4 2 16,1-1 0-16,2 2 2 16,2-3 0-16,-1-1-2 15,3 3 1-15,-1 2-2 16,-4-5 2-16,3 4-2 16,-3 0 0-16,-5-4-2 15,2 3 0-15,-7 1-2 16,-3-5 1-16,5 0 0 15,1 2-2-15,1-1 0 16,2 0 0-16,-2 0-1 0,1-2 1 16,-1 1-2-16,1 0 1 15,1 2 0-15,0 1-1 16,0-3 1-16,1 3-1 16,-1-3 0-16,1 1 1 15,4-1-1-15,0 0 0 16,5 2-1-16,-2 1 1 0,2 3-1 15,-3-3 1 1,-5 0 1-16,2 0-1 0,-8 0 1 16,0 1 0-16,0-3 0 15,0-1 1-15,1 1 1 16,4-3 2-16,1 1 4 16,-5-1 0-16,3 0 1 15,-1 2-2-15,1 0-3 16,1 0 0-16,-2-2-2 15,1 1 1-15,0-1-1 16,-1-1 0-16,1-1-1 16,-1-2 0-16,3 4-1 15,1 0 0-15,2 2-1 16,-4 0 0-16,3 1 0 16,-1 0 0-16,-2 1 0 15,1 0 0-15,-3-1 1 16,-3 0 0-16,2-1-1 15,-4 0 2-15,-8 0 0 0,0 0 1 16,1 0-1-16,2 0 1 16,3 0-1-16,-1-1 0 15,-3 1-1-15,-1-3 0 16,3 1 0-16,0 0-1 0,0-1 1 16,3 3-1-1,-2 0-1-15,1 3 1 0,3-3-1 16,-1-3 1-16,3 5 0 15,-1-2 0-15,0-2 1 16,1 2-1-16,-2 0-1 16,1-3 1-16,3 2-1 15,-1-1 1-15,3 0-1 16,2 1 0-16,1 1 0 16,2 2 0-16,-1-1 0 15,0 1 0-15,-4-1 0 16,-2-1 0-16,-4 0 0 15,6 2 1-15,4-2-1 16,1-1 1-16,7 1 0 16,-5-3-1-16,-1 0 0 15,2 2 0-15,-5 2 0 16,-4-1 0-16,3 1 0 16,0-1 0-16,0 1 1 0,1 1-1 15,1-1 1-15,-2 0-1 16,4-2 1-16,-3-2-1 15,-3 2 1-15,2 0-1 16,-6-1 0-16,0 2 0 16,4 0 0-16,0 3 0 15,3 0 0-15,1-4 0 16,-1 1 0-16,1-1 1 16,4-1-1-16,-1 2 1 0,-3 0 0 15,-2 0-1-15,1-2 1 16,1 2-1-16,5 0 1 15,1 0-1-15,1 1 1 16,2-1-1-16,-5-1 0 16,-2-3 0-16,1 4 0 15,-5-1 1-15,1 3 0 16,2-2 0-16,-4 0 0 16,-3-2 1-16,4 0-1 15,-4 2 1-15,4-3 1 16,0 0-1-16,0 1-1 15,0 0 1-15,0 1-1 16,2 1 0-16,0-1 1 16,2 0-1-16,0 1 0 0,1-1 1 15,2 2-2-15,0 1 0 16,-4-1 1-16,-1 0-1 16,-4-1 1-16,-6-2 0 15,1 1 0-15,13-1 0 16,6 0 1-16,-1 0-1 15,-5 1-1-15,1 1 0 0,-1-3 1 16,1 1-1-16,1 2 1 16,2 0 0-16,2 0-1 15,0 0 1-15,-1-3-1 16,1 0 1-16,-7 3-1 16,-3-2 1-16,-1 2 0 15,-7-1 1-15,3-2-1 16,3 2 0-16,-2 0 0 15,1-3 0-15,-2 2 0 16,1 1 0-16,1-3 0 16,0 3 0-16,0-1-1 15,-1 0 1-15,0 1-1 16,2 0 1-16,1-1-1 16,1 2 1-16,0 0 0 15,-1 0-1-15,1 0 0 16,-1-1 0-16,1 1 0 15,-2-1 0-15,-8 0 1 16,7 1 0-16,-2-1 0 0,-2-3 1 16,2 3-1-16,-3-3 1 15,0 0-1-15,2 2 0 16,1-2 0-16,1 1 0 16,-2-3 1-16,0 0-1 0,0-1 1 15,-1 2-1 1,-3-1 2-16,0 3-1 0,-2 0 0 15,-1-5 1-15,-1 5 0 16,1-5-1-16,-2 2 1 16,2 5-1-16,1-4 0 15,0 2 0-15,1-5-1 16,-1-1 0-16,1 1 0 16,-1 1 0-16,-1 0 1 15,-2 1 0-15,0-2 0 16,0-1 2-16,1 3-2 15,3-3 1-15,-7 0-1 16,3-2 2-16,-5-1 2 16,-3 1 3-16,4-1 6 15,-7 0 1-15,-2-1 1 16,3-1-1-16,-4 1-4 16,0 1-2-16,-3-3-4 15,0 3-2-15,2 0-2 16,2-1-1-16,2 3-1 0,-4 2 0 15,3 1 0-15,1 3 0 16,2 2 0-16,0 0 0 16,-1 2 1-16,0-1 2 15,0 0 0-15,0 0 1 16,-1 0-1-16,1 0 0 0,0 0 0 16,0 0 0-1,-4 0 2-15,-1-1-1 0,-3 0 1 16,-2-1 2-16,-4 0 3 15,-30-9 1-15,24 8 0 16,1 0-1-16,-4-2-2 16,-2 1-2-16,1 1-1 15,-2-4 0-15,1 1-1 16,-4 1 0-16,4-3-1 16,-2 2 0-16,2 0-1 15,3 2-1-15,-8-2 2 16,4-1-2-16,-6 2 1 15,0 0 0-15,4 3 0 16,-4 2 0-16,4 0 1 16,-1-5-1-16,0 1-1 0,0-2 0 15,0 2 0 1,2 2 0-16,-5-2-1 0,3 3 1 16,3-3-1-16,0 2 0 15,9 1 1-15,-4-1-1 16,-4-1 0-16,-2 1 1 15,-1 0 0-15,-2 2 0 16,3 0-1-16,-3-2 0 16,4 1 0-16,1 2 0 0,-1 0 1 15,3 0-1-15,-3 2 1 16,-1-2-1-16,2-2 1 16,-4-2 0-16,6-1-1 15,-1 1 1-15,2 3 0 16,1 0-1-16,-10 0 1 15,-1 1-1-15,-10-4 0 16,1 1 1-16,4-2 0 16,1-1 0-16,2 2 1 15,0-1-2-15,0 2 0 16,-3-1 0-16,7 1 0 16,-1 1 0-16,1 0 0 15,6 2 0-15,-3-1 1 16,-1-2 0-16,1 2-1 15,-6-1 1-15,-1-2-1 16,-2 4 1-16,5-2-1 0,0 0 0 16,1 2 0-16,1 1 0 15,-1 1 0-15,2 3 0 16,-2-3 0-16,5 0 0 16,-2-1 0-16,-2-1 1 15,6-1-1-15,-5 0 0 16,-3 0 0-16,-3 0 0 15,-3 1 1-15,-4 1-1 0,3 0 0 16,3 2 0-16,-3 0 0 16,2 1 1-16,2 0-1 15,2-2 0-15,-1-1 0 16,4-1 0-16,2-1 0 16,-4 1 1-16,0 1-1 15,-7 2 0-15,-5 1 0 16,2 0-1-16,-3 2 1 15,3 1 0-15,3 0 0 16,2-1 0-16,-2-2 0 16,5 1 0-16,5 1 0 15,-5-2 1-15,5-2-1 16,-8 1 1-16,-6-2-1 16,6 2 1-16,-6-2-1 0,6 1 0 15,2 3 0 1,-1-2 0-16,1 4-1 0,2 0 0 15,0-1 0-15,4 0 1 16,1-1 0-16,3 0 1 16,4-4-1-16,0-1 1 15,-2 1-1-15,-9-4 0 16,-2 4 1-16,-1 1-1 16,0 0 0-16,4 1 0 0,2 1 0 15,-1 0-1-15,2 2 0 16,1 2 0-16,2-4 1 15,4-3 0-15,3 2 0 16,-2-2 0-16,1-1 0 16,2 5 0-16,5-2 0 15,0-3 0-15,-3 0 0 16,2 0 0-16,0-1-1 16,2 1 0-16,6 0-2 15,1-3 1-15,-3-3-64 16,2 5-42-16,-1-1-94 15,1-2-71-15,7 5 176 16</inkml:trace>
  <inkml:trace contextRef="#ctx0" brushRef="#br1" timeOffset="-105665.85">18401 10688 366 0,'2'-3'227'0,"-6"-6"-20"16,4 4-1-16,-2-1-45 16,-1-1-27-16,3 1-31 15,-3 0-11-15,3-1-17 16,0 2-6-16,-4-3-9 0,2 2-1 15,-9 1-7-15,1-3-3 16,0 2-5-16,-4 0-6 16,-4-3-7-16,1 6-5 15,-1 2-10-15,0-3-3 16,4 0-4-16,0 2-2 16,4 1-1-16,0 0-2 15,2 0 1-15,-1-3-1 0,1 1-1 16,0 3 1-16,-2 2-2 15,-3 1 0-15,-2-1 0 16,1 3-1-16,-2 4 0 16,-2-2 2-16,-3 4-1 15,-1-4 3-15,1 1-1 16,0 6 1-16,2-2-2 16,-1 3 0-16,1 0-2 15,2 4-1-15,-7-3 0 16,0 3 0-16,-4-3-1 15,-3 1 0-15,6 5-1 16,1 4-1-16,4 2 0 16,0 1 0-16,1 1 0 15,0 4 1-15,5 3 2 0,1 3 0 16,4 6-1-16,-1-2 0 16,5 5-2-16,0-1 0 15,8 6-1-15,8 0 1 16,11-2-2-16,8-4-1 15,16-4 1-15,3-5 1 16,5-3 3-16,0-1 1 16,6-8 1-16,1-4-1 15,2-6 1-15,5-5-1 0,-1-6 0 16,2-1-1 0,-4-9 1-16,-5-4-1 0,-8-6 1 15,-2-4 0-15,0-4 0 16,-4-6 1-16,-3-5 1 15,-8-7 1-15,-5-10 1 16,-4-3 1-16,-8-9 2 16,-1-3 1-16,-17-5 1 15,-2-3 0-15,-14-4-1 16,-6-2 0-16,-6 7-2 16,-4 6 0-16,-6 15 1 15,-1 6-1-15,-5 13-1 16,-5 3-2-16,2 12-5 15,0 6-2-15,-3 8-3 16,2 5 0-16,-2 13-1 16,2 3-12-16,12 3-45 0,4 5-28 15,10-3-64-15,5 0-37 16,7-3-147-16,6 0 218 16</inkml:trace>
  <inkml:trace contextRef="#ctx0" brushRef="#br1" timeOffset="-104733.93">20635 10697 804 0,'-17'-26'373'0,"-2"6"-137"15,-6 0-29-15,-4 5-31 16,-7-1-36-16,-1 5-62 16,-2 1-20-16,-12 9-28 15,-1 5-9-15,-10 15-13 16,-1 4-5-16,10 5-5 15,4 7-2-15,6 0-3 16,7 7 0-16,7 6-4 16,7 4 0-16,18 13 3 15,-3 3 0-15,18 9 5 16,2-2 0-16,6-5 0 16,11-3 0-16,4-9 1 0,5-1 1 15,16-3 1-15,8-8-1 16,17-4 1-16,10-7 0 15,9-13 1-15,1-3-1 16,11-19-1-16,-1-9 0 16,0-10-1-16,-4-10 2 15,-16-4 2-15,-5-6 2 16,-14-9 2-16,-10-4 2 0,-18-4 4 16,-20-7 3-1,-14 3 7-15,-13-6 5 0,-24-4 4 16,-3 4-2-16,-27-5-5 15,-5 4-7-15,-11 8-6 16,4 1-4-16,0 9-5 16,3 3-3-16,-5 12-9 15,-7 5-3-15,-4 22-4 16,-3 6 0-16,14 14 3 16,12 12-4-16,12-2-47 15,7 4-33-15,19-2-90 16,7 3-42-16,15 4 144 15</inkml:trace>
  <inkml:trace contextRef="#ctx0" brushRef="#br1" timeOffset="-103715.55">22942 10718 795 0,'-4'-12'372'0,"-2"-2"-149"15,-2-2-19-15,0 2-36 16,-7-6-33-16,-3 3-45 16,-4 5-14-16,-9 10-27 15,-1 5-13-15,-4 12-20 16,-1 6-8-16,1 9-5 16,2 0-2-16,5 7-1 15,5-2 0-15,1 3 0 16,2-1 0-16,2 2-1 15,3 7 0-15,3 5-2 16,1 5 1-16,2 2-1 16,6 0 1-16,9 0-1 15,4-1 1-15,14-3-1 16,-3 1 1-16,5-1 0 16,7-2 1-16,4 3 1 0,7-5-1 15,9-5 0-15,11 0 1 16,-1-8 0-16,-2 0 0 15,7-8 0-15,-5-6 0 16,14-8 1-16,8-5-1 16,2-10 2-16,-2-9 0 15,5-11 2-15,-6-8 0 16,-8-10 3-16,-2-3 1 16,-20-2 7-16,-6-8 4 15,-16-5 4-15,-5-3 1 0,-16-6-4 16,-10-2-1-16,-12 0 2 15,-13 0 0-15,-13 1-2 16,-4-1-2-16,-15 1-6 16,-1 0-2-16,-10 4-5 15,3 4-1-15,-7 6-5 16,-6 5-3-16,-5 6-6 16,-2 2-7-16,4 14-14 15,11 4-7-15,2 15-10 16,1 6-3-16,-1 5-16 15,-2 6-23-15,7 8-88 16,6 1-112-16,22 9 185 16</inkml:trace>
  <inkml:trace contextRef="#ctx0" brushRef="#br1" timeOffset="-83901.64">27255 8409 594 0,'-2'-1'301'0,"1"0"-85"16,-4-3 5-16,-4 0-27 15,0 0-16-15,6 1-35 16,1 2-20-16,1 0-48 16,0 0-21-16,1 0-34 15,28-7-11-15,52 0-5 16,-22 5-2-16,8-3 1 15,-3-1 1-15,-1-4 1 16,-5 1 0-16,-20 4 0 16,-9-1-3-16,-15 5-49 0,-6 0-36 15,-13-2-109-15,-4-2-49 16,-9-4-109-16,-3-1 205 16</inkml:trace>
  <inkml:trace contextRef="#ctx0" brushRef="#br1" timeOffset="-83663.05">27479 8093 264 0,'-11'-16'219'0,"4"6"82"16,4 2-62-16,3 10-22 15,0 3-24-15,5 17-46 16,-2 8-11-16,-2 18-27 16,2 5-13-16,-2 6-22 15,-3 1-10-15,4-9-23 16,-4-5-8-16,0-7-9 15,6-4-4-15,1-7-7 16,0-4-2-16,2-8-2 16,-5-5-3-16,1-4-16 15,-1-3-29-15,2-3-71 16,-3-1-42-16,-1-1-155 16,0 0 192-16</inkml:trace>
  <inkml:trace contextRef="#ctx0" brushRef="#br1" timeOffset="-79733.48">28964 4857 219 0,'5'-8'211'16,"1"2"36"-16,-4-1-25 15,-4 2-26-15,-3-1-62 16,-1 1-32-16,-10 0-52 16,5 0-21-16,-7-1-15 0,-7 2-2 15,-6-1-4-15,-1-1-2 16,-5-2 1-16,2 2-2 15,-1-2 2-15,2 4 2 16,5 0 4-16,4 3 3 16,7 1 4-16,1 0 1 15,9 4 4-15,3-2 2 0,3 2 1 16,2 1 1-16,2 2-3 16,2 4-2-16,1 2-6 15,0 3-4-15,0 2-7 16,-1 3-1-16,0 5-3 15,0 3 0-15,-1 5-1 16,1 1 1-16,-3 5-2 16,2 1 1-16,-1-3-1 15,0 2-1-15,1 0 0 16,1 1 1-16,1 7 0 16,1 2 2-16,-1 6 2 15,2 2 1-15,-4 1 3 16,1-3 0-16,0 1 0 15,1-1 0-15,0 0-2 16,0 5 0-16,1 4-1 16,-1 1-1-16,0 0 1 15,2 0-1-15,-1-8 0 0,-1 1-2 16,1 3 0-16,-1 0-1 16,0 8 0-16,1-2 0 15,-2-2 1-15,0 0 1 16,-2-4-1-16,-2-1 0 15,-3 4-1-15,1 2 1 0,2 1 4 16,0 3 0-16,1-4 3 16,0-1 0-16,-1 0-3 15,0 2-1-15,-1-1-2 16,0 1 1-16,1-3-1 16,0-4 0-16,-2 4 0 15,0-4-1-15,-3 5 0 16,1 0 0-16,0-2 1 15,-4-1-1-15,0-6 0 16,-2 1 0-16,4 1 0 16,-1 1-1-16,3 2 0 15,0-3-1-15,1-1 2 16,2 0-1-16,0-6 0 16,0-1 2-16,0-5-1 15,0-2-1-15,1-1 1 16,1-1-1-16,0 0-1 15,0-2 2-15,0 4-2 0,-1-2 1 16,1 4 0-16,0 1-1 16,1 4 0-16,0 1 0 15,0-1 0-15,-1 2-1 16,1-1 2-16,0-2-1 16,1-2 1-16,-2-1 1 15,-1-1-1-15,0 2 0 16,-1 2 0-16,-2 0-1 0,2-1 0 15,0 1 0 1,0-2 0-16,1 5 1 0,0-6 0 16,-1-4 0-16,1 1 0 15,-1-3 0-15,0 5-1 16,1 0 0-16,-1 2 0 16,1 0 0-16,-2 0 0 15,-2-2 0-15,2 0 0 16,0 1 0-16,0 1-1 15,2 1 1-15,-1-2 0 16,1 0 0-16,0 1 0 16,1-2 1-16,-1 1-1 15,0-2 1-15,0-7 1 16,-2 0 0-16,0-9-1 16,0 1 1-16,2-3-1 15,0 1 0-15,1-1 0 16,4-5-1-16,2 0 0 0,2-6 1 15,6-3 6-15,1 1 3 16,0-6 2-16,3 0 1 16,-4-1-2-16,0-3-1 15,1 1 3-15,2 0 1 16,-2-2 3-16,5-1-1 0,-6-2-3 16,-3 0-4-16,1 3-6 15,-4 0-4-15,2 1-48 16,0-2-70-16,8-5 76 15</inkml:trace>
  <inkml:trace contextRef="#ctx0" brushRef="#br1" timeOffset="-78016.67">29479 4838 159 0,'-7'-3'151'0,"2"-1"58"16,2-3-3-16,-2-1-36 16,0 2-16-16,3-1-36 0,0 0-11 15,-4 2-22-15,4 1-12 16,3 1-24-16,-2 3-15 16,1 0-24-16,0 0-8 15,0 0-4-15,14 6 2 16,36 17 4-16,-28-14 2 0,8-1 2 15,0-3 1 1,0-1-1-16,0 1 0 0,-5 0-1 16,-1 1-1-16,-5 1-1 15,-4 1 0-15,-6 2 15 16,-5 0 7-16,-5 2 12 16,-3 2 1-16,-4 1-10 15,1 1-9-15,-1-1-10 16,3-1-4-16,1 2-5 15,3 1 0-15,-1 4-2 16,1 3 0-16,-3 1-1 16,2 1-1-16,0 10 0 15,-1-1-2-15,-1 7 1 16,1 3 0-16,0 1 1 16,1 7-1-16,1 10 0 15,0 4 0-15,1 3 1 16,0 1 0-16,2-1 1 0,2 3-1 15,3 4 1-15,0 4 0 16,3 0 1-16,-1 0 0 16,3-1 0-16,-2 0 1 15,2 10 0-15,1 3 1 16,-1 2 0-16,-1-1 0 16,-8-5-1-16,5-1 1 15,-8-4 0-15,4-1-1 0,4-4 1 16,-8-6-1-16,2 4 1 15,-2-2 0-15,-2 1 1 16,3 0-1-16,-1-5 0 16,0-2 1-16,0-1 1 15,0 0 0-15,0-6 0 16,0-1 0-16,-3 0-2 16,-2-1-1-16,2 1 2 15,0 3-2-15,1-1 2 16,2 5-1-16,-4-2-1 15,0-2 1-15,2 1 0 16,0-4 0-16,2-1 1 16,1 2-1-16,-1 0 1 15,1 2-1-15,-1-2 1 16,3-2-1-16,-1-2 1 16,3-4-1-16,-1-4 1 0,-1 1 0 15,-2-1 0-15,1 2 1 16,0 0-2-16,-3 0 0 15,1-3 0-15,0-1-1 16,-5 0 0-16,5 0 1 16,0-5-1-16,0 0 0 0,1-2 1 15,4 2-1-15,1 1 0 16,0 0 1-16,-1-3-1 16,-5-4 0-16,2 2 1 15,1-4-1-15,4 2 0 16,1 1 0-16,-3-1-1 15,4 3 1-15,-4 2-1 16,0-1 1-16,-2 3 0 16,-3-1-1-16,-4-4 1 15,4 3 1-15,2-1-1 16,3 0 0-16,-2 0 0 16,1 1 0-16,-1-1-1 15,2-2 1-15,-2-2 0 16,-2-3 2-16,1 0 0 15,1-2 0-15,0-1 0 16,1-2-1-16,-4-4 0 0,0 2-1 16,5-1 1-16,-3-1 0 15,0 0 0-15,-2-2 1 16,-1-4 2-16,-1-5-1 16,0-4 2-16,-3-2 5 15,1-2 14-15,-5 1 10 16,5 0 16-16,3 3 3 15,-1 0-2-15,-2 1-3 0,-1 0-10 16,-1-1-5-16,-14-1-11 16,3-1-6-16,-17 1-9 15,-7 2-2-15,1 2-4 16,-1 5-2-16,4-3-15 16,2-4-38-16,5-11 32 15,10-13 0-15</inkml:trace>
  <inkml:trace contextRef="#ctx0" brushRef="#br1" timeOffset="-77283.09">29188 4951 393 0,'3'2'264'0,"-3"-6"45"15,0 1-115-15,0 3-29 16,0 0-33-16,-1 0-50 16,0 0-26-16,0 0-31 15,0 0-8-15,-12 26 3 16,-7 35 4-16,16-20 7 15,-1-2 0-15,4-2-7 16,0-3-4-16,2-7-9 16,0-2-1-16,2-6-1 15,0-1 1-15,-1-4 4 16,0-2-37-16,3-3-131 0,-2-2-193 16,1-1 208-16</inkml:trace>
  <inkml:trace contextRef="#ctx0" brushRef="#br1" timeOffset="-76832.66">29186 5725 609 0,'32'-56'307'0,"-32"57"-80"16,0 7-37-16,-4 5-57 16,-1 5-17-16,1 3-34 15,-1 0-18-15,4 1-18 0,2-2-7 16,1-2-14-16,3-2-5 16,-2-3-7-16,0 1-2 15,-1-2 0-15,-2-1-1 0,0-2-1 16,-2-2-21-16,2-4-50 15,-1-1-36-15,1-2-122 16,0-1 138-16</inkml:trace>
  <inkml:trace contextRef="#ctx0" brushRef="#br1" timeOffset="-76230.07">29265 6261 772 0,'3'1'338'0,"-3"14"-151"16,-3 7-9-16,-1 12-30 15,-3 3-14-15,0 4-38 16,1-6-10-16,2-7-24 16,3-2-11-16,2-7-20 15,3-2-9-15,-2-4-9 16,-2-4 0-16,0-2-2 16,-2-2 1-16,1-5 1 0,1 2-18 15,0-2-59-15,0-2-45 16,0 1-154-16,0 0 164 15</inkml:trace>
  <inkml:trace contextRef="#ctx0" brushRef="#br1" timeOffset="-75695.48">29271 7054 539 0,'28'-49'318'0,"-28"40"-79"15,-1 5-16-15,1 4-23 0,0 2-61 16,-1-2-25-16,-1 0-41 16,1 0-9-16,-5 19-9 15,-8 30-4-15,10-27-15 16,1-1-8-16,2-3-12 16,1-1-4-16,4 2-5 15,-2-1 1-15,2 2-2 16,-2-3 1-16,-2-3 0 15,0 0-2-15,2-8-60 16,-1-1-50-16,2-5-123 16,2-4 130-16</inkml:trace>
  <inkml:trace contextRef="#ctx0" brushRef="#br1" timeOffset="-75222.78">29256 7652 630 0,'2'-1'374'16,"-2"0"-83"-16,1 0-65 15,-1 0-38-15,0 0-79 16,0 1-31-16,0 0-35 16,1 8-3-16,2 12-10 15,-5 27-4-15,2-26-8 16,3 1-4-16,-1-3-6 16,6-1 1-16,-8 1-2 0,0-3 0 15,1-3 0-15,-1 3-1 16,0-9-9-16,3-3-33 31,-1-3-79-31,0 1-50 0,-2-3 92 0</inkml:trace>
  <inkml:trace contextRef="#ctx0" brushRef="#br1" timeOffset="-74728.19">29281 8245 927 0,'28'9'396'15,"-27"1"-211"-15,-1 2-7 16,-3 8-53-16,0 1-16 0,-2 3-44 16,-1 0-16-16,2 1-22 15,4 0-7-15,0 1-7 16,3-2-4-16,2 0-1 16,0-1-1-16,-1-4 0 15,-4-3 1-15,1-5 0 16,1-4-9-16,1-6-82 15,0-2-65-15,10-6 86 16</inkml:trace>
  <inkml:trace contextRef="#ctx0" brushRef="#br1" timeOffset="-74068.77">29271 9124 574 0,'43'-33'363'0,"-42"25"58"0,-1 3-184 15,2 1-34-15,-2 4-39 16,0 0-67-16,0 0-29 16,0 0-34-16,0 25-5 15,6 37-1-15,-6-26-1 16,1-3-5-16,4 0-2 0,-4-7-8 16,2 0 0-16,3-2-2 15,-3-8 1-15,3-6 0 16,-5-4 1-16,0-3-8 15,0-1-20-15,-1-2-54 16,0-2-33-16,0 1-90 16,0 0-60-16,0 0 162 15</inkml:trace>
  <inkml:trace contextRef="#ctx0" brushRef="#br1" timeOffset="-73590.25">29294 9864 534 0,'41'-36'337'0,"-40"32"31"16,-1 2-120-16,2 6-55 15,-3-4-29-15,0 0-58 16,0 7-28-16,0 15-35 16,1 25-6-16,5-25-9 15,-6-3-4-15,0 0-7 16,1 0-3-16,2 0-5 16,4-2-1-16,-3 0-1 15,2 0-1-15,-9 1-2 16,4-2 1-16,1-1-13 15,2-5-33-15,5-3-104 16,-5-3-61-16,2-6 117 16</inkml:trace>
  <inkml:trace contextRef="#ctx0" brushRef="#br1" timeOffset="-73163.59">29307 10519 777 0,'8'-7'410'16,"-7"-3"-106"-16,4 7-137 15,-3 2-11-15,1 5-69 16,-3-4-24-16,-1 0-30 16,1 16-3-16,4 35-3 15,-3-26-1-15,2 6-6 0,-1-1-3 16,-3 3-6-16,1-1-2 15,1-3-1-15,-1-6-1 16,0-4-1 0,1-3 0-16,-1-8-1 0,3 0-14 15,-2-7-58-15,3-1-44 16,0-3-208-16,-4 2 205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30T16:20:53.35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6589 4415 360 0,'-1'-1'263'0,"0"-1"39"16,0 1-39-16,0 0-57 16,0 0-24-16,0 0-38 15,0 0-13-15,-4-9-26 16,1 4-15-16,-2-1-29 15,-35-27-16-15,30 31-23 16,-1 1-6-16,-5 2-9 0,4 0-2 16,-4 1-3-16,7 1 0 15,0 1-2-15,0-1 0 16,2 2 1-16,-5-1 1 16,4-1 2-16,5 0-1 15,1 3 0-15,3-1 1 16,0 4 0-16,-1-1 1 0,0 1 2 15,-2 2 1-15,1 2 4 16,2 1 1-16,1 2 2 16,4 3 0-16,0-2-3 15,-3 3-1-15,5 2-4 16,-3 0-1-16,-1 0-2 16,-1 3-1-16,-2 4 0 15,4-1 0-15,-1 6-1 16,4-1 0-16,-2 0 1 15,-5 0-1-15,-1 2 0 16,-2 1-1-16,4 2 0 16,2 1 1-16,0 0 0 15,-1-1 0-15,-3 2 0 16,-5-1-1-16,5 3 0 16,1-2 0-16,-3 1 0 15,3 0 1-15,0-2-1 16,1 1 0-16,-1-4 0 15,0-3 0-15,-2 2 0 0,1 1 0 16,3-1-1-16,2 2 1 16,-3-3-1-16,-1-1 1 15,0 2 0-15,-3-2-1 16,7 4 1-16,-4-3-1 0,0 0 0 16,6 1 1-16,-5-3 0 15,3 4 0-15,1-1-1 16,-2-1 0-16,0 0 0 15,-1-3 0-15,-2-1 0 16,4 2 0-16,-3-2 1 16,1 3-1-16,-1 0 1 15,0 0 0-15,0 0 0 16,-1 0 0-16,0-1-1 16,1-1 0-16,-1 1 0 15,4 0 0-15,-1-2 1 16,-3 0-1-16,4 4 1 15,0-3-1-15,-2 4 1 16,1-2 0-16,-1-2-1 16,-2 1 0-16,3 0 0 15,0 2 0-15,-2-4 0 0,3 2 0 16,2 0 0 0,-5-2 1-16,2 5 0 0,-3 1 0 15,-3-1 0-15,2 1-1 16,-1-3 1-16,-2-5-1 15,1 1 0-15,3-2 0 16,3 2 0-16,2 2 0 0,0 1 1 16,-3-1 1-16,-4 1-1 15,-1 2-1-15,3-1 0 16,-3-3 1-16,3-4-1 16,0-1 1-16,1-4 0 15,2 1-1-15,-1 2 0 16,-2-2 0-16,-1 2 1 15,1 2-1-15,0-2 0 16,0 1 0-16,3 0 1 16,-3-4-1-16,0 0 0 15,-2 0 1-15,1-1-1 16,-1 0 0-16,2 0 1 16,1 2-1-16,-2 0-1 15,1 0 0-15,0-1 1 16,0 2-1-16,3-1 1 15,-3 1 0-15,1-2 0 16,5-3 0-16,-6 0 1 16,2 0-1-16,-4 2 0 15,1-2 0-15,-3 4 0 0,5-1-1 16,4 1 0-16,-4-1 0 16,7 1 0-16,-4-2 0 15,-3 3 0-15,2 1 0 16,1 1 1-16,-4-2 0 0,2 3 1 15,-2 0 0-15,0-2-1 16,3 1-1-16,1-4 1 16,2-4-1-16,-1 2 1 15,-2-5 0-15,-3 0 0 16,0 4 1-16,-5-4 1 16,6 4 0-16,2 3-2 15,-3-5 1-15,0 1 0 16,-3-1 0-16,1-4 1 15,2-1-1-15,0-5 0 16,2 1-1-16,-3-6-2 16,1 0-1-16,0 0-1 15,0 0 1-15,0 1 1 16,2 8 0-16,0-1 2 16,-1 1 1-16,0 0 0 15,0 0 0-15,0-2-1 16,0-1 0-16,0-2-4 0,0-1-4 15,-1 0-1-15,3 2-3 16,1 0 6-16,11 3 4 16,31 27 3-16,-30-27 4 15,0-2-2-15,-1 1 1 16,-6-3 2-16,-3 0 5 16,-3-4-70-16,-2-4-67 15,1-7 78-15</inkml:trace>
  <inkml:trace contextRef="#ctx0" brushRef="#br0" timeOffset="2024.95">7118 4391 535 0,'-34'-9'288'15,"31"3"-66"-15,-3 0-27 16,4 1-70-16,2 2-28 0,-2-1-31 16,2 3-2-16,-1-1 3 15,0 1 1-15,0 0-10 16,0 0-8-16,-1 0-21 16,2 0-11-16,0 1-13 15,0 0-3-15,2-1-1 16,11 0 2-16,0 0 1 15,26-3 0-15,-28 4 6 16,0 2 2-16,-2 0 5 16,2 1 2-16,-6-1 0 15,3 0 0-15,-3 1-3 16,-1-2-3-16,1 1-4 16,-5-2-1-16,0 0-4 15,0 0-1-15,0 0-1 16,0 0 0-16,0 0 1 15,1 5 0-15,2 8 1 16,-2 2 0-16,26 30-1 0,-26-27-1 16,0 2 0-16,0 2-1 15,0 2-1-15,0 0 0 16,2 1 2-16,-1 1 1 0,-1 5 0 16,1-2 0-1,0 5-1-15,2 1 0 0,0-2-1 16,0 6 0-16,0 0 0 15,-1 1 0-15,-1 2 1 16,4 2-1-16,-2-1 1 16,-1 0 0-16,2-1 0 15,-3-2-1-15,1 2 0 16,1 3-1-16,0-2 2 16,-1 2-2-16,-2 2 1 15,-1 1 1-15,1 8 0 16,0-4 0-16,0 0 1 15,1-2-2-15,-2-3 2 16,2 3-1-16,-1-5 1 16,0-4 0-16,0 2-1 15,0 1 0-15,1-1 0 16,-1 0-2-16,3-1 2 16,-3-4-1-16,1 1 1 15,0 1 0-15,-2 0 1 0,1 1 0 16,0-1-1-16,0 2-1 15,2 0 1-15,-1-2-1 16,-1 4 0-16,0-4 1 16,1 0-1-16,-1-1 0 15,3 0 0-15,0 0 1 0,-2 0 0 16,-2 2 0 0,0-3 1-16,-2 1-1 0,2 2-1 15,3 4 0-15,-2-2-1 16,3-2 0-16,0-1 1 15,-1-3 0-15,4 1 0 16,-3 3 0-16,0-1 0 16,-2 1 0-16,2-1 0 15,-2-1 1-15,2 1-1 16,1 1 1-16,-5-3-1 16,1-2 0-16,3 1 1 15,-4 0 0-15,5 2 0 16,-2 2 0-16,-2-4 0 15,-1-2-1-15,-1-6-1 16,0 3 1-16,0-1 0 16,5-2 0-16,-3 0 0 15,4-3-1-15,0 0 0 16,-3 1 0-16,5-2 0 0,-6-3 0 16,0 2-1-16,1-5 0 15,0 3-3-15,4 2 0 16,-6-2 0-16,3 2 0 15,-3-2 4-15,-2-1-1 16,7-2 1-16,-8-3 1 0,3 1 0 16,0-3-1-1,-1 0 0-15,1-1-1 0,2 3 0 16,3 0-1-16,-1 1 1 16,0 1 1-16,1-2-1 15,-5-1 0-15,2-1 1 16,1 1 0-16,-3 1 0 15,5 2 0-15,-4-3 0 16,1-1 1-16,1 3-1 16,-1-4 1-16,-2 4-1 15,3-1 0-15,-3-4-1 16,3 0 1-16,0 0 0 16,-2 0 1-16,2 0 0 15,-2 0 1-15,-1-2 0 16,1 0 1-16,-1-1 0 15,-2-3 0-15,1 3 2 16,-4-1 0-16,3 0 0 0,-1 1-1 16,-4 0-1-16,4 1-1 15,-3-1 1-15,4-3 1 16,0-1 0-16,-2-3-14 16,-2-4-62-16,0-4-53 15,-2 0-213-15,1-2 215 16</inkml:trace>
  <inkml:trace contextRef="#ctx0" brushRef="#br0" timeOffset="2709.48">5799 4350 793 0,'-4'0'389'16,"3"1"-168"-16,0 2-56 16,0-3-40-16,1 0-42 15,-1 0-14-15,-1 11-7 16,-1 4-3-16,-16 26-16 15,7-22-8-15,-6 4-16 16,-1 3-4-16,-2 3-7 16,1-4-14-16,3-2-66 15,5-7-61-15,5-6 77 16</inkml:trace>
  <inkml:trace contextRef="#ctx0" brushRef="#br0" timeOffset="2937.29">5666 4426 837 0,'-3'3'392'0,"3"-2"-141"0,2 1-32 16,-2-2-42-16,0 0-34 16,0 0-66-16,0 0-21 15,6 12-26-15,0 1-10 16,21 31-11-16,-14-24-1 15,2-6-2-15,1 2-29 0,2-1-97 16,-1-3-82-16,2-4 115 16</inkml:trace>
  <inkml:trace contextRef="#ctx0" brushRef="#br0" timeOffset="3144.43">5885 4538 470 0,'52'0'322'0,"-52"8"32"16,5 0-49-16,-6 3-70 16,5 3-46-16,-4 0-76 15,-1 0-30-15,3 2-39 16,-2-7-16-16,5 5-19 16,-1 0-20-16,4-2-144 15,-2 0-199-15,5 7 222 16</inkml:trace>
  <inkml:trace contextRef="#ctx0" brushRef="#br0" timeOffset="3488.29">5806 4904 773 0,'0'-1'395'0,"0"0"-93"15,0 0-106-15,-1 1-60 16,-3 1-44-16,-18 16-52 15,-25 41-15-15,30-29-14 16,3-3-2-16,5-2-4 16,1-4 0-16,2-6-5 15,3-1-40-15,2-5-145 16,2-3 127-16</inkml:trace>
  <inkml:trace contextRef="#ctx0" brushRef="#br0" timeOffset="3662.34">5673 4902 736 0,'-1'0'366'15,"3"0"-112"-15,2 1-31 16,-4-1-48-16,0 0-41 0,1 3-62 16,8 15-19-16,15 29-23 15,-14-29-11-15,2 0-8 16,0-5-21-16,2-3-125 15,1 0-129-15,-1-6 159 16</inkml:trace>
  <inkml:trace contextRef="#ctx0" brushRef="#br0" timeOffset="3988.32">5836 5028 444 0,'59'21'319'15,"-46"-21"-13"-15,4 5-39 16,-6-5-48-16,-11 3-78 16,8 5-39-16,-8 1-54 15,4 2-10-15,-4 2-9 0,-7-1-3 16,-4 0-1 0,-2 2-2-16,0-5-3 0,-3 0-1 15,4-5-4-15,0 0-3 16,5 0-15-16,6-2-14 15,5 1-5-15,8-2 1 16,9 4 11-16,4-2 10 16,1 1 4-16,-2-3 1 0,-2 2 0 15,-4-1 12-15,-8 2-117 16,7 7 78-16</inkml:trace>
  <inkml:trace contextRef="#ctx0" brushRef="#br0" timeOffset="4299.76">5851 5369 1128 0,'32'29'534'0,"-35"-28"-260"16,-9 4-70-1,1 3-59-15,-9 4-87 0,1 3-33 16,3 5-20-16,-4 2-4 16,6-1-1-16,0 0-1 15,4-3-20-15,2-2-19 16,3-4-68-16,0 0-45 0,1-9-155 15,1-3 191-15</inkml:trace>
  <inkml:trace contextRef="#ctx0" brushRef="#br0" timeOffset="4470.71">5703 5368 1079 0,'1'4'464'0,"4"5"-262"15,0 3-5-15,4 7-71 16,1 1-27-16,3 2-45 16,1-2-13-16,1-5-20 15,0 1-5-15,-1-4-43 16,-1-5-61-16,4 3 58 16</inkml:trace>
  <inkml:trace contextRef="#ctx0" brushRef="#br0" timeOffset="4883.02">5976 5506 869 0,'7'5'431'16,"-1"-1"-168"-16,3 0-24 15,-1 4-111-15,-2-5-40 0,-6 4-45 16,-2-1-12-16,-4 0-7 15,-1 4-2-15,1 2-1 16,-2-1-2-16,-4-4-7 16,5 1-4-16,0-4-13 15,5 0-7-15,6 2-8 16,0 0 2-16,2-2 7 16,3 3 6-16,3-3 5 15,-4 2 1-15,4 1 1 16,-4 3 2-16,-3 1 22 15,-1 1 8-15,-7 1 12 16,-4 0 5-16,-2 1-16 16,-2-1-5-16,0-1-11 15,3-4-4-15,-3-1-14 16,7-3-18-16,-2-5-80 16,3-1-72-16,1-4 101 0</inkml:trace>
  <inkml:trace contextRef="#ctx0" brushRef="#br0" timeOffset="5383.42">5713 5917 1076 0,'-1'10'434'0,"-2"8"-286"15,1 6-7-15,-1 10-60 16,1 0-20-16,4-4-34 16,3-3-9-16,5-8-9 15,2-4-1-15,3-6-2 16,5-4 1-16,0-5 0 15,1-5 0-15,7-12-2 16,-3-7-13-16,-1-8-13 16,-3 1 1-16,-13 5 3 0,-1 5 16 15,-7 10 14-15,-2 6 0 16,-2 5-5-16,-1 6-2 16,1 9 1-16,-1 5 4 15,2 2 14-15,0 5 7 16,2-1 11-16,1 0 1 15,0 1 0-15,3-3-2 0,0-2 3 16,-3-1 4-16,-1-3 10 16,-2-2 2-16,-8-4-6 15,-1-2-4-15,-6-5-14 16,-1-2-7-16,-1-1-18 16,4-2-36-16,1-7-117 15,4-1-90-15,9-5 133 16</inkml:trace>
  <inkml:trace contextRef="#ctx0" brushRef="#br0" timeOffset="5607.06">6023 6142 911 0,'-4'-1'452'0,"2"5"-127"16,-2-1-60-16,4-3-58 15,0 0-56-15,0 4-75 0,1 9-28 16,-1-1-28-16,0 27-1 16,-3-28-11-16,1-3-4 15,2 0-63-15,0-4-50 16,3 1-161-16,4-2 161 0</inkml:trace>
  <inkml:trace contextRef="#ctx0" brushRef="#br0" timeOffset="6125.64">5717 6482 1038 0,'-7'0'500'16,"1"2"-241"-16,3 6-59 15,0 0-48-15,2 8-80 16,1 7-23-16,3 2-27 16,3 1-2-16,5-7-8 0,2-4-2 15,4-9-3-15,5-6 1 16,1-6 0-16,2-8-2 15,3-6-1-15,-6-4-3 16,2-2 2-16,-6 0 0 16,-5 6 3-16,-7 4 2 15,-7 13 1-15,1 1 0 0,-9 3-6 16,6 5-2-16,4 7-3 16,-4 0 1-16,4 5 1 15,-1 4 4-15,-6-1 3 16,6 5 3-16,0 3 7 15,3 2 3-15,-3-3 6 16,0 0-1-16,-6-1-3 16,-1-3-2-16,1-6-2 15,-3-3 2-15,-5-10 2 16,-4-2 0-16,-5-3-41 16,0-4-52-16,7-4-142 15,4-5-101-15,6-2 187 16</inkml:trace>
  <inkml:trace contextRef="#ctx0" brushRef="#br0" timeOffset="6442.3">5988 6620 659 0,'3'-5'450'0,"2"5"-16"15,0-1-178-15,2 0-46 16,3 2-110-16,-4 1-32 15,-3 3-43-15,0 0-8 16,-4 4-5-16,1 2-2 0,-5 3-2 16,-2 3 0-16,-1-1 2 15,-3-3 1-15,4-2 1 16,6-2 0-16,-3-5-4 16,-1 0-2-16,9-2-6 15,-6-1 0-15,2-1 0 16,0 0-1-16,12 0 2 15,11-1 0-15,24 0 0 16,-26 0 2-16,-4-1-77 16,-4 2-66-16,-1 4 87 15</inkml:trace>
  <inkml:trace contextRef="#ctx0" brushRef="#br0" timeOffset="6967.35">5867 6915 1274 0,'-3'9'506'16,"-1"2"-346"-16,0 0-9 0,2 8-76 15,4-2-21-15,5 5-40 16,0 0-5-16,7-6-4 16,-1-1-1-16,4-4 0 15,2-4 0-15,-8-5-1 16,2-4 1-16,-3-9-3 16,2-3-1-16,0-12-2 15,0 3 0-15,-4 0 2 16,-6 3 2-16,-3 7 6 15,3 5 0-15,-4 8-2 16,2 0-7-16,3 6-12 16,-3-6-3-16,0 0 2 15,2 15 9-15,0 42 15 16,0-26 7-16,-3 3 13 16,4 3 6-16,0 1 2 15,-3-2 6-15,6-3-1 0,-7-4-2 16,-3-9 1-16,0-2-2 15,-6-7-1-15,4-5-3 16,-5-5-6-16,-4-4-6 16,1-9-63-16,-8-3-55 0,4-5-144 15,4 2-110-15,3-1 216 16</inkml:trace>
  <inkml:trace contextRef="#ctx0" brushRef="#br0" timeOffset="7408.92">6136 7098 1134 0,'-2'-1'508'0,"2"0"-258"16,0 1-35-16,0 0-106 16,0 0-41-16,0 0-53 15,0 0-6-15,0 0-5 16,0 0-1-16,0 0 0 15,0 0 0-15,0 1 2 16,1 5 1-16,-1-2 2 16,0 1-1-16,-1 2 1 15,0 0-1-15,-2-2-5 0,2-1-1 16,0-3-4-16,0-1-3 16,0 3 1-16,1-2 2 15,0 2 3-15,1 1 0 16,0 1 2-16,0-2-1 15,1 1 14-15,0-1 5 16,-1 0 13-16,0 0 13 0,0 2 2 16,-1 2 0-16,-1 2-10 15,-3 1-12-15,-18 26-15 16,11-28-4-16,3-6-31 16,2-2-43-16,6-2-131 15,0-5-111-15</inkml:trace>
  <inkml:trace contextRef="#ctx0" brushRef="#br0" timeOffset="7922.52">5814 7579 969 0,'4'-9'460'0,"-1"7"-151"15,-1-5-95-15,12-1-47 16,5-1-38-16,2-2-56 16,5 0-24-16,-6 4-28 15,3 5-6-15,-2 5-8 16,-9 3 0-16,-2 5 0 16,-10 0 1-16,-2 2-1 15,4 3 0-15,-8 3-1 16,0 1-1-16,-3-2 1 15,-7 0 1-15,2-4 0 16,-2-3 0-16,1-2 0 16,4-4-1-16,6 0-2 15,5-3-3-15,2-2-2 16,-2 0-1-16,0 0 0 16,0 0 2-16,4 0 0 15,10-1 0-15,4 0 1 16,27-3-8-16,-27-2-135 0,7-1-104 15,6-2 148-15</inkml:trace>
  <inkml:trace contextRef="#ctx0" brushRef="#br0" timeOffset="8147.21">6152 7624 1063 0,'0'-1'529'0,"0"0"-222"0,-1-1-64 16,0 1-56-16,1 0-82 16,-1 1-35-16,1 0-38 15,0 13-8-15,0 3-13 16,2 25-5-16,0-31-2 16,2-3 3-16,-2-4-88 15,-2-3-58-15,0-1-108 16,0 0 126-16</inkml:trace>
  <inkml:trace contextRef="#ctx0" brushRef="#br0" timeOffset="8586.94">5845 7903 1164 0,'-1'1'489'0,"-4"2"-275"16,4 1-58-16,1-4-52 16,0 0-41-16,11 0-42 15,14-2-6-15,34-5 2 16,-42 4-1-1,0-1-3-15,8 2-4 0,1 1-2 16,-15 2-1-16,-10 3 2 16,-1 5 0-16,-5 4 1 15,0 5 1-15,-4 3-1 16,-1-1-1-16,-5 0 0 16,0-2-2-16,3-2-2 15,-1-3-3-15,7-3-3 16,4-2-5-16,2-6-1 15,4 0-1-15,4-2 4 16,1-3 2-16,4-3 3 16,2 2 0-16,2-1 2 0,3 2-29 15,-1 1-163-15,-2 1 136 16</inkml:trace>
  <inkml:trace contextRef="#ctx0" brushRef="#br0" timeOffset="8988.37">6165 8059 885 0,'0'-1'459'16,"0"0"-136"-16,0 0-124 16,0 0-20-16,4-1-82 15,1-1-37-15,-2 0-38 16,1 2-9-16,-2 0-9 15,0 1-2-15,-2 0-2 16,0 0-1-16,5 7 2 16,-2 4 4-16,-2-1 4 15,-3 26 1-15,-6-31 2 16,1 2-3-16,3-5-6 16,2 1-6-16,3-1-8 15,-1-2 1-15,0 0 5 16,0 0 5-16,8 0 5 15,5 0 0-15,1 0-1 0,25 4 0 16,-29 0-2-16,-3 3 0 16,-3 0-44-16,0 1-55 15,-2-1-213-15,0 0 198 16</inkml:trace>
  <inkml:trace contextRef="#ctx0" brushRef="#br0" timeOffset="9411.12">5905 8461 1056 0,'11'-8'446'0,"-5"-1"-215"16,5-5-33-16,7-2-14 15,4 1-39-15,0 2-75 16,0 4-26-16,-4 2-27 16,0 6-5-16,-4 2-5 15,0 7 1-15,-6 6 1 16,-6-1 0-16,-3 6-1 16,-6 2 0-16,-6-1-2 0,0 1 0 15,-3-1 2-15,1-1-1 16,6-2-2-1,3-1 0-15,3-3-1 0,-2-2-1 16,4-6 0-16,-3-3-2 16,4-2-1-16,0 0-2 15,0 0-1-15,0 0 1 16,13 2 0-16,1-2 9 0,40-2-118 16,-33-3-83-16,5-4 121 15</inkml:trace>
  <inkml:trace contextRef="#ctx0" brushRef="#br0" timeOffset="9747.94">6226 8529 937 0,'-3'-2'420'0,"3"3"-198"16,2 0-44-16,-2-1-51 15,0 0-32-15,0 0-35 16,2 1-18-16,8 5-12 15,-3-4-3-15,-5 10-5 16,26 26 0-16,-34-28 7 16,-1-1 2-16,-4 1-2 15,1-3-3-15,0 0-11 16,2 0-5-16,4-4-8 0,1 1-4 16,4-2-16-16,-1-2-2 15,0 0 2-15,0 0 4 16,0 0 14-16,4 0 7 15,7 3 12-15,1 0 4 0,24 14 12 16,-28-8 2-16,-3 2-1 16,0 1-3-16,-4-1-8 15,1-1-7 1,-3-3-7-16,-2 1-10 0,-5-3-69 16,-3 0-63-16,-3 1 78 15</inkml:trace>
  <inkml:trace contextRef="#ctx0" brushRef="#br0" timeOffset="13918.52">6816 4397 483 0,'0'-1'302'15,"1"0"3"-15,-1 0-45 0,0 0-42 16,0 0-36 0,0 0-56-16,0-1-25 0,0 1-36 15,0 1-9-15,3 9-17 16,2 15-3-16,0 30-12 15,-3-30-7-15,5-4-8 16,-2-5-2-16,1-1-2 16,0 2 0-16,-3-8 1 15,-1 5-1-15,-1-2 0 16,-2-3-1-16,0 6 0 16,1-4-2-16,-4-3-17 15,4-3-14-15,0-4-74 16,3 0-67-16,-3-1 108 15</inkml:trace>
  <inkml:trace contextRef="#ctx0" brushRef="#br0" timeOffset="15908.76">6919 6891 550 0,'0'0'319'16,"0"0"-41"-16,0 0-15 16,0 0-65-16,0 0-38 15,0 0-60-15,0 0-22 16,2 10-29-16,0 5-4 0,2 37-6 15,-9-27-3-15,6 7-9 16,-2-3-5-16,4-1-10 16,5-3-2-16,-3-3-2 15,2-4-2-15,3-4-2 16,-8-6 0-16,5-3-2 16,-7-4 1-16,-1-1 3 15,3 0 1-15,-3-1-30 16,1 0-28-16,0 0-124 15,0-1-105-15,3-6 175 16</inkml:trace>
  <inkml:trace contextRef="#ctx0" brushRef="#br0" timeOffset="16630.23">7128 8426 857 0,'-12'-24'407'31,"6"12"-148"-31,1 0-25 0,-1 3-41 0,1 5-29 0,4 1-56 16,1 3-25-16,0 0-33 15,-1 0-17-15,0 28-16 16,-3 42-1-16,4-27-6 15,3-1-1-15,2-10-3 16,2-3-1-16,-2-11-1 16,1 0 1-16,-5-11-28 15,1-2-54-15,0-9-123 16,0-10 123-16</inkml:trace>
  <inkml:trace contextRef="#ctx0" brushRef="#br0" timeOffset="17298.59">7006 7567 731 0,'-4'-44'362'0,"0"33"-129"15,-8 0-2-15,2 2-77 0,0 3-32 16,2 5-48-16,-1 2-20 16,1 10-23-16,-9 6-6 15,4 7-13-15,5 5-6 16,6 5-5-16,4-3-1 16,9-3-3-16,4-6-2 15,2-8 1-15,7-4 2 0,-7-10 4 16,0-2 4-16,0-9 7 15,0-4 3-15,0-4 7 16,-4-2 4-16,-8 2 8 16,-6 0 3-16,-8 3 1 15,-3 1-3-15,-7 2-12 16,1 4-7-16,0 4-13 16,5 1-5-16,2 5-14 15,0 2-26-15,3 3-83 16,1 4-61-16,5 5 109 15</inkml:trace>
  <inkml:trace contextRef="#ctx0" brushRef="#br0" timeOffset="17744.83">7022 7950 971 0,'-18'-4'415'0,"9"6"-223"16,-4 4-41-16,-3 4-49 15,-3 4-29-15,12 7-35 16,-1 0-13-16,8 6-9 15,5 1-2-15,0-4-8 16,2-3-3-16,7-8-3 16,-2-3 0-16,6-8 6 15,4-3 4-15,-3-7 8 16,4-2 4-16,-8-4 10 16,-5-2 3-16,-2-1 7 15,-6-3 1-15,-7 1 3 16,-1 1-2-16,-8 2-10 15,3 2-5-15,-4 4-16 16,4 2-6-16,0 5-34 16,-6-3-26-16,14 7-90 0,-3 5-82 15,15 5 142-15</inkml:trace>
  <inkml:trace contextRef="#ctx0" brushRef="#br0" timeOffset="18592.04">6863 6417 720 0,'1'2'383'0,"-1"-2"-84"16,0 0-31-16,0 0-45 16,-1 0-34-16,0-1-56 0,-6 0-30 15,-8 1-62-15,-26 12-23 16,33 10-27-16,1 8-7 15,10 1 3-15,10 3 1 16,14-3 1-16,1-4 0 16,9-8 3-16,-2-6 3 15,-4-12 5-15,1-7 2 16,-10-11 7-16,2-1 2 16,-7-8 7-16,-5 2 7 0,-12 2 8 15,-6 4 2-15,-11 0-4 16,-4 5-9-16,-1 9-17 15,-5 1-9-15,0 6-28 16,3 2-19-16,3 0-57 16,-1-2-51-16,12 1-182 15,8 0 216-15</inkml:trace>
  <inkml:trace contextRef="#ctx0" brushRef="#br0" timeOffset="19058">6948 6026 702 0,'-1'-3'394'16,"-11"-1"-143"-16,7 4-55 16,-11 0-45-16,0 12-75 15,8 5-5-15,-7 6-3 16,7 8-4-16,5-5-21 15,3-2-12-15,11-4-19 16,3-5-6-16,7-6-3 16,1-4-1-16,0-7 2 15,0-3 4-15,-2-9 8 16,-5-3 5-16,-4-3 5 16,-4 1 3-16,-8 2 6 15,-2 0 1-15,-6 5-5 16,-4-2-5-16,-2 3-20 15,-5 5-6-15,-7 1-29 0,-1 2-18 16,1 2-59 0,3-1-57-16,10 2 104 0</inkml:trace>
  <inkml:trace contextRef="#ctx0" brushRef="#br0" timeOffset="19765.41">6833 5431 706 0,'36'24'415'15,"-40"-28"-104"-15,-4 2-80 16,-3 2-63-16,-3 5-89 15,-4 6-34-15,0 1-20 16,3 3-5-16,4 4-8 16,4 1-1-16,7 1-6 15,4 1-2-15,8-2-2 16,4-8 0-16,6 0 2 16,3-6 2-16,2-6 4 15,1-1 5-15,-3-11 7 16,-10-5 5-16,-2-9 6 15,-6-3 2-15,-8 2 2 16,0 1-1-16,-13 7-7 16,-3 1-5-16,-5 6-15 15,2 1-7-15,-3 9-12 16,4 2-8-16,6 6-35 0,1 1-23 16,8 5-86-16,3 0-87 15,6-4 161-15</inkml:trace>
  <inkml:trace contextRef="#ctx0" brushRef="#br0" timeOffset="20543.86">6837 4924 609 0,'13'27'353'16,"-18"-32"-98"-16,4 1-35 15,-4 0-29-15,0 3-80 16,-1 1-28-16,-4 4-40 15,-2 7-10-15,-1 9-4 16,-1 1 0-16,4 8 0 16,3-1-4-16,6-5-5 15,3-4-5-15,10-7-7 16,4-1 0-16,4-4-1 16,3 1 1-16,5-10 1 15,-4-1 1-15,1-3 4 16,-2-5 3-16,-9 0 6 0,-2-5 4 15,-8-2 5-15,-7 2 2 16,-4-2-2-16,-6-1-3 16,-6 7-10-16,-1 0-6 15,-7 7-12-15,0 2-5 16,0 5-12-16,1 2-12 16,11 3-47-16,3-1-26 0,9 1-69 15,3 1-40-15,6 3 136 16</inkml:trace>
  <inkml:trace contextRef="#ctx0" brushRef="#br0" timeOffset="25146.19">9161 6551 430 0,'-1'0'272'0,"0"0"-3"16,0 0-37-16,0 0-57 15,0 0-15-15,0 0-31 16,-1 0-14-16,0 0-32 15,1 0-17-15,0 0-28 16,0 0-11-16,0 0-14 16,0 0-4-16,1 3-2 0,6 9-1 15,9-3 0-15,37 21 1 16,-20-25-1-16,5-4-1 16,15-1 3-16,-6-4 0 15,2-5 3-15,0-2 0 0,-8-8 0 16,6-2 0-16,-3-2 0 15,-5-1 0-15,-3-3 2 16,-3 0 1-16,-11-3 4 16,-2 0 3-16,-9 6 5 15,-4 1 0-15,-6 6 15 16,0-1 2-16,0 6-4 16,-1 2-6-16,2 4-27 15,5 3-7-15,4 2-8 16,4 1-1-16,5 0 6 15,5 3 0-15,4 0 3 16,2 1 0-16,0 2 0 16,0-2 1-16,2 1 0 15,-1-3 0-15,-2 0 1 16,-1 2 0-16,-5 0 1 16,-3 0 1-16,-6-1 0 15,-5 0 2-15,-5-3 1 16,-2 1 3-16,-2-1 5 0,0 0 1 15,-1-1 0-15,0 0-3 16,0-1-13-16,0 1-11 16,0 0-16-16,0 0-6 15,0 1-13-15,0 0-2 16,-1 0-8-16,1 0-6 16,0 0-11-16,0 0-13 15,0 0-57-15,1 0-30 0,0 0-87 16,0 0-97-16,0-1 238 15</inkml:trace>
  <inkml:trace contextRef="#ctx0" brushRef="#br0" timeOffset="25533.43">10010 6030 857 0,'0'-2'421'16,"3"2"-198"-16,0 2-44 15,-3-2-31-15,0 0-77 16,0 0-23-16,20 9-27 16,29 20-7-16,-21-12-6 0,0 2-2 15,4 0-2-15,2 0 0 16,1 3-1-16,-2-2 0 15,-3 6 2-15,-1-1 0 16,-12 1 2-16,-9 4 3 16,-15 2 3-16,-7 4 4 0,-4-1 10 15,-4-4 3-15,2-6 3 16,0-2-1-16,1-9-10 16,2-1-5-16,4-7-7 15,2 0-4-15,4-6-30 16,6 3-43-16,2-2-164 15,-1-2 151-15</inkml:trace>
  <inkml:trace contextRef="#ctx0" brushRef="#br0" timeOffset="32153.4">11140 7045 546 0,'-34'-17'309'0,"28"17"-48"0,2 0-8 15,-1 2-46-15,2-2-23 16,2 0-32-16,0 0-18 16,0 0-31-16,0 0-19 15,0 0-30-15,1 0-10 16,0-1-10-16,7 0 0 0,11 0 0 16,29-2-3-16,-26 2-6 15,0 1-3-15,0 2-6 16,-2 0-2-16,-1 2-5 15,-4 1-1-15,-7 0-1 16,-2 4 3-16,-8 5 2 16,-7 4 0-16,-7 5-3 15,-2 2-1-15,-5-2-2 16,-1 0 0-16,5 0-2 16,-1-2 0-16,5-2-1 15,3-1 0-15,3-6-1 16,4-2-2-16,6-3-2 15,0-1-2-15,9 3 0 16,1-2 0-16,4-2 4 16,3-2 4-16,5-4 10 15,2-1 4-15,1 0 9 16,0-1 1-16,-7 3-2 16,-3 0-2-16,-8-1-8 15,-1 0-2-15,-6 1-16 0,0 0-39 16,-2 0-103-16,1 0-70 15,0-1 121-15</inkml:trace>
  <inkml:trace contextRef="#ctx0" brushRef="#br0" timeOffset="32780.21">11525 7196 903 0,'-54'0'482'16,"53"0"-168"-16,1 0-108 16,4 1-33-16,-4-1-82 15,0 0-20-15,9 0-15 0,7 1-8 16,25 6-17-16,-31 0-4 16,-3 2-10-16,0 2-5 15,-3 3-1-15,-4 0-2 16,-4 4-1-16,-3-3-1 15,-1 1 0-15,-2 1 0 0,-4-8 2 16,5 2 1-16,-5-7 1 16,5-3 0-16,8 1-4 15,-2-1-6-15,3 2-5 16,0-3-5-16,0 0 0 16,0 0 2-16,14 1 6 15,8-1 1-15,25 0 4 16,-29 4 1-16,-4 2 3 15,-4 3 2-15,-5 0 3 16,-3-1 2-16,-4 3 8 16,-7 0 5-16,-9 2 2 15,-4-4 1-15,-2-2-7 16,-1-5-3-16,5 0-10 16,6 0-5-16,6-2-16 15,4-1-29-15,9-3-83 16,2-1-46-16,15-4-122 15,7 1 171-15</inkml:trace>
  <inkml:trace contextRef="#ctx0" brushRef="#br0" timeOffset="33433.44">11997 7103 713 0,'-29'-12'397'0,"17"4"-38"0,3-1-93 15,4 4-42 1,0-1-42-16,4 3-70 0,4 2-26 15,2 1-39-15,-5 0-14 16,4 0-10-16,8 1 1 16,10 2 1-16,26 10-2 15,-32-7-7-15,5 5-3 0,-10 2-4 16,-2 2 2-16,-7 6 0 16,-4 1 1-16,-9 1-2 15,-6 1-1 1,-2-1-2-16,-2-1 1 0,3-5-1 15,2-1 1-15,4-9-1 16,2 2 0-16,5-3-2 16,1-3-1-16,1 1-7 15,4-2-1-15,-1-2-2 16,0 0 4-16,4 0 7 16,10-1 8-16,6 0 11 15,27-2 5-15,-30 2 0 16,4 1-2-16,-11 0-13 15,-1 1-7-15,-3 2-97 16,0-1-63-16,4 2-254 16,7-4 246-16</inkml:trace>
  <inkml:trace contextRef="#ctx0" brushRef="#br0" timeOffset="33830.75">12286 7283 1342 0,'0'1'566'0,"0"-2"-336"16,2 0-43-16,-2 0-52 16,0 0-48-16,0 1-46 15,1 0-12-15,10 0-13 16,0 2-6-16,-4 0-5 15,23 22 2-15,-30-6-1 16,0-2 0-16,-5 2 0 16,-5-3-1-16,1 1 1 15,-2-1 0-15,3-6 1 16,3-1 0-16,1-4-2 16,1-5 0-16,3-2-5 15,0 2 1-15,0 0 1 16,1 0 2-16,21-2 3 15,25-5-1-15,-31 4-1 16,3 4-1-16,-1 5-3 0,-10-5-51 16,4 4-138-16,-1-3-223 15,10-9 250-15</inkml:trace>
  <inkml:trace contextRef="#ctx0" brushRef="#br0" timeOffset="34303.99">12645 7066 1087 0,'-15'-14'488'0,"6"11"-201"15,4-3-54-15,3 5-38 16,1-2-51-16,7 3-72 16,-6 0-18-16,0-1-15 15,23 1-3-15,34 4-8 16,-25 1-2-16,3-2-4 16,0 2-4-16,-8 1-1 15,-1 1-4-15,-12 6 0 16,-10-2 0-16,-9 7-1 0,-11 2 1 15,-11 2-4-15,-2 2-2 16,-5 2-2-16,4-1-2 16,9-1-1-16,3-3-1 15,11-5-1-15,1-3 0 16,6-6-3-16,2 1-1 16,9-2-1-16,5-3 1 0,8 0 2 15,2-3 2-15,7-5 2 16,-3 0 2-16,-2 0 1 15,-5 5-1-15,-12 0-94 16,-7 0-67-16,-5-2 95 16</inkml:trace>
  <inkml:trace contextRef="#ctx0" brushRef="#br0" timeOffset="34540.26">13050 7295 1207 0,'-12'18'528'0,"12"-8"-224"15,0 3-106-15,0 4-43 16,0 1-46-16,1 0-77 0,1-1-5 16,-2-5-15-16,3 0-4 15,-3-6-3-15,-1 0-2 16,1-3-50-16,0-3-44 15,0 0-123-15,0 0 126 16</inkml:trace>
  <inkml:trace contextRef="#ctx0" brushRef="#br0" timeOffset="35265.61">13483 7076 837 0,'-10'-11'410'15,"9"10"-103"-15,-3-1-72 16,2 5-51-16,1-3-43 15,0 1-76-15,0 27-10 0,-1 29-14 16,4-27-8-16,9-3-12 16,0-3-3-16,6-9-3 15,0-5 0-15,-1-8-2 16,4-3-3-16,0-6-1 16,-2-6 0-16,1-3 3 15,-4-4 1-15,-4-3 2 16,-2 2 0-16,-6-1 0 15,-2 4 1-15,-1 5-4 16,-1 1-1-16,-1 5-4 16,-1 2-5-16,-2 6-7 15,4 6-4-15,1 13-2 16,4 6 4-16,3 11 6 16,5 4 1-16,3 4 5 15,-1 0 2-15,-2-2 8 16,-1-8 6-16,-5-8 10 15,0 0 5-15,-6-8 5 0,-3 1 4 16,-8-5 3-16,-5-4-1 16,-6-1-4-16,-1-5-8 15,-1-5-15-15,3-1-7 16,1-9-32-16,0-1-38 16,9-2-103-16,4-1-66 0,14-2 134 15</inkml:trace>
  <inkml:trace contextRef="#ctx0" brushRef="#br0" timeOffset="38944.33">13921 7223 691 0,'-1'0'393'15,"-1"0"-115"-15,1 0-66 16,0 0-26-16,0 0-83 16,1 0-23-16,0 0-22 15,0 0-6-15,0 0-9 16,0 0-4-16,0 0-14 15,11 2-7-15,-4 0-8 16,-3 2-4-16,-1 1 1 0,2 1 1 16,-2 2 3-16,-1 4 2 15,-3 28-1-15,-11-29-3 16,3-1-3-16,2-5-4 16,3 2-4-16,3-4-4 15,0 0-3-15,1 1 2 0,0-4 3 16,0 0 1-16,0 0 3 15,0 0 1 1,0 0 0-16,16 6 0 0,19 17 10 16,-29-15 6-16,2 3 15 15,-8-7 9-15,2 3 12 16,-4-3 5-16,-4 4-3 16,0 0-7-16,1-1-16 15,-1-2-11-15,-5-5-11 16,4 2-4-16,-4-4-33 15,5 2-43-15,1 2-103 16,4-4-72-16,10 0 147 16</inkml:trace>
  <inkml:trace contextRef="#ctx0" brushRef="#br0" timeOffset="39578.04">14429 7055 821 0,'-4'-6'402'0,"-3"7"-170"16,1-1-19-16,1 1-71 16,6 5-33-16,-1-3-29 15,0-3-11-15,0 0-25 16,0 2-11-16,-1 17-12 15,-4 31-4-15,8-25-4 16,1-1-2-16,9-1-2 16,1-3-1-16,-2-6-1 15,-1-3 0-15,-3-10 0 0,-2-3-1 16,9-12-3-16,-5-5-2 16,2-8-3-16,4-2-4 15,-9 4 1-15,0 1 2 16,-3 10 7-16,-4 3 5 15,-1 7-2-15,-4 4-6 0,2 8-10 16,-6 9-4-16,5 9 3 16,-2 6 5-16,6 5 7 15,4 1 2-15,1 1 6 16,5-2 2-16,0 0 5 16,0-1 1-16,-1-6-1 15,2-3-2-15,-4-7 0 16,-5-3 1-16,-4 0 40 15,-6-5 13-15,-4-8 12 16,-1-3 0-16,-4-3-43 16,0-6-28-16,7 0-119 15,2-3-66-15,9-8 99 16</inkml:trace>
  <inkml:trace contextRef="#ctx0" brushRef="#br0" timeOffset="39922.79">14719 7312 1044 0,'6'3'471'16,"4"-2"-250"-16,2-1-8 16,4 0-83-16,-2-1-37 15,3 3-41-15,-1 3-14 16,-4 2-23-16,1 5-4 0,-13-4 2 15,-1 2 5-15,-13 3 13 16,-6-4 8-16,0 4 15 16,0-3 3-16,6-7 2 15,4 0-3-15,6-3-19 16,2 1-11-16,4-1-19 16,-2 0-6-16,0 0-2 15,4 0 1-15,15 1 0 16,29 2 0-16,-28 0-6 15,2 0-63-15,-7-4 5 16,4-4 29-16</inkml:trace>
  <inkml:trace contextRef="#ctx0" brushRef="#br0" timeOffset="40471.04">15096 7045 973 0,'-8'-8'511'16,"7"10"-104"-16,-1 5-268 15,0 1-10-15,2 14-69 16,3 0-21-16,7 7-12 16,3-2-5-16,5-8-7 15,4-4-2-15,4-8-2 16,1-6 0-16,-1-6-2 16,-1-5 1-16,-4-5-2 15,-5-1 0-15,-1-2 1 16,-8 1-1-16,-3 0 6 15,-3 4 4-15,-7 2 5 16,4 3-1-16,-5 8-14 16,2 4-7-16,0 11-11 15,0 6-5-15,5 11 6 16,5 3 2-16,3 6 5 16,4 2 4-16,4-4 5 15,2 4 5-15,-1-9 3 0,-3-1 8 16,-4-5 9-16,-7-7 9 15,-8-3 18-15,-4-4 0 16,-11-5-1-16,-4-2-8 16,0-2-19-16,-6-6-6 0,2-3-83 15,3-7-67-15,6 3-127 16,6-6 137-16</inkml:trace>
  <inkml:trace contextRef="#ctx0" brushRef="#br0" timeOffset="40718.57">15567 7331 1313 0,'2'11'562'0,"4"0"-339"15,0-2 4-15,-3 1-65 16,-1 0-40-16,-2 1-44 15,0 2-16-15,-3-1-35 16,1-1-9-16,0 0-8 0,-2-5-3 16,4 0-3-16,0 1-58 15,2-3-147-15,5-5 229 16,7 1-85-16</inkml:trace>
  <inkml:trace contextRef="#ctx0" brushRef="#br0" timeOffset="43333.25">15996 7058 903 0,'-6'-4'463'0,"4"1"-195"15,0 1-67-15,1 2-47 16,1 0-97-16,0 0-25 16,0 0-23-16,2 12 3 0,16 12 2 15,33 31 0-15,-32-30 2 16,2 1 0-16,-2-2-2 15,-2-3-1-15,0-1-3 16,-4-5-1-16,-2-6-1 16,-5-3 10-16,-4-6-90 15,0-1-91-15,0-7 106 16</inkml:trace>
  <inkml:trace contextRef="#ctx0" brushRef="#br0" timeOffset="43545.12">16225 7030 997 0,'-7'6'488'15,"-2"5"-225"-15,-8 10-76 16,-5 6-38-16,-4 5-75 16,0-2-19-16,0-1-23 0,3-2-11 15,8-6-13-15,-2-4-5 16,16-3-6-16,0-7-25 15,6-1-101-15,10-1-82 16,4-4 123-16</inkml:trace>
  <inkml:trace contextRef="#ctx0" brushRef="#br0" timeOffset="44026.18">16413 7231 1187 0,'4'2'522'0,"-1"-1"-283"16,-2-1-28-16,-1 0-91 15,0 0-43-15,0 0-51 16,0 0-8-16,0 0-7 16,0 0-3-16,8 1-3 15,-2 1 0-15,-1 2-1 16,-1 3 3-16,2 9 3 15,-5 24 1-15,-9-27 2 16,2-7 0 0,-1 0-2-16,-4 2-1 0,1 2 1 0,1-5-2 15,2-4-4-15,5 1-6 16,2 1-9-16,0-3-1 16,0 0 2-16,2 0 4 15,13 3 4-15,27 10 0 16,-30-7 1-16,1 1 0 15,0 3 0-15,-5 1 3 16,-5 3 6-16,-3-3 4 16,-3-2 9-16,2 0 4 0,-8-2 2 15,-4-2-2-15,4-3-9 16,-5-3-29-16,2-4-82 16,9 2-48-16,-3 0-154 15,6 1-103-15,17-4 257 16</inkml:trace>
  <inkml:trace contextRef="#ctx0" brushRef="#br0" timeOffset="44336.96">16885 7030 1306 0,'5'-3'541'15,"-9"3"-328"-15,5 0-37 16,3 0-36-16,-4 0-46 16,0 0-48-16,-1 0-10 15,-10 22-18-15,-26 38-4 0,10-25-3 16,4 0-3-16,2-4-2 15,8-4-2-15,4-3-1 16,1-4-2-16,2-8-28 16,-1-3-45-16,0-9-126 15,2-2-94-15,4-12 174 16</inkml:trace>
  <inkml:trace contextRef="#ctx0" brushRef="#br0" timeOffset="44545.11">16679 7050 1010 0,'2'0'458'0,"8"8"-230"15,1-4-21-15,3 9-55 16,-1 3-33-16,1 5-27 16,1 5-15-16,-2-2-28 0,1 0-14 15,1-2-17-15,0 0-6 16,-5-4-5-16,1 2-11 15,-5-4-113-15,-2-3-78 16,9-2 114-16</inkml:trace>
  <inkml:trace contextRef="#ctx0" brushRef="#br0" timeOffset="44934.83">16886 7257 1039 0,'35'11'460'0,"-28"-10"-265"16,5 3-12-16,-4 0-100 15,5 0-30-15,3 4-20 16,-2 0-9-16,3 4-2 16,-2-1-5-16,-7 0-1 15,-3 1 9-15,-7 2 22 16,-5 1 10-16,-4 1 14 15,-1-3 0-15,2-2-7 16,4-3 0-16,-7-4-4 16,5 0-2-16,-2-4-8 15,7 0-6-15,0-1-15 16,6 1-7-16,-3 0-17 16,0 0-5-16,0 0-4 0,0 0-1 15,0 0 4-15,1 0-1 16,14 1 0-16,34 4-2 15,-28-6-29-15,2-3-59 16,4-3 422-16,4 2-277 16</inkml:trace>
  <inkml:trace contextRef="#ctx0" brushRef="#br0" timeOffset="45306.13">17496 7101 1113 0,'-11'-8'470'0,"8"8"-238"16,1 1-62-16,2 1-2 16,-1-2-37-16,0 0-55 15,-1 5-11-15,-8 20-28 16,-17 29-11-16,11-21-12 16,2-1-3-16,0 1-4 15,9-3-2-15,-3-6-1 16,0-4-2-16,3-9-50 15,-4-3-55-15,7-14-172 16,-2-5 168-16</inkml:trace>
  <inkml:trace contextRef="#ctx0" brushRef="#br0" timeOffset="45506.7">17319 7103 728 0,'7'2'438'0,"-1"4"-79"15,3 6-141-15,3 3-20 0,0 4-74 16,-1 5-13-16,6 4-17 16,-6-2-7-16,-4 1-18 15,6 0-10-15,-6-8-25 16,-2-7-8 0,-2-6-15-16,0 0-6 0,7 12-123 15,-3-6-67-15,16-2 108 16</inkml:trace>
  <inkml:trace contextRef="#ctx0" brushRef="#br0" timeOffset="45748.64">17701 7309 1240 0,'7'14'513'0,"-3"-1"-302"0,1 3 10 15,-5 4-55-15,-1 3-21 16,-6-2-60-16,3-3-22 16,-1-6-36-16,3-4-9 15,3 4-10-15,-1-3-1 16,4 1-3-16,-4-3-11 16,-2-4-121-16,0 0-70 15,-1-1 114-15</inkml:trace>
  <inkml:trace contextRef="#ctx0" brushRef="#br0" timeOffset="48525.87">11274 6026 796 0,'0'-2'366'16,"1"2"-178"-16,0 3-2 15,-1-3-43-15,0 0-26 16,4 14-24-16,1 11-1 15,7 34-14-15,-7-24-12 16,-3-12-18 0,-1-11-11-16,0 0-15 0,5 32-3 15,-3-9-4-15,-1-5 0 0,-2-22 1 16,0-2 0-16,-2-5-5 16,2-1-8-16,0-1-47 15,0-1-37-15,0 1-99 16,1-2-358-16,3-12 373 15</inkml:trace>
  <inkml:trace contextRef="#ctx0" brushRef="#br0" timeOffset="49245.89">12113 6114 481 0,'-48'-40'282'15,"37"26"-1"-15,0-2-50 16,0 0-23-16,2 4-29 16,-2 4-42-16,-3 1-17 15,-2 7-34-15,2 8-20 16,1-1-38-16,-5 18-10 15,-3 11-7-15,4 2-3 0,17-3-1 16,-4-3 0-16,13-4-1 16,1-2 1-16,7-5-1 15,5-4 0-15,0-10-1 16,11-3 0-16,-2-11 2 16,1-7 0-16,0-11 1 15,-7-3 2-15,-7-2 1 16,-5-1 3-16,-12 5 6 15,-3 2 2-15,-8 4 1 16,-4 2 0-16,-7 4-9 16,-1 4-3-16,-3 2-7 15,3 3-5-15,-1 5-10 16,6 0-5-16,9 5-69 16,-1 1-64-16,18 7 95 15</inkml:trace>
  <inkml:trace contextRef="#ctx0" brushRef="#br0" timeOffset="49772.6">12801 6109 641 0,'-4'-13'354'0,"1"6"-7"15,-19-31-109-15,11 33-41 16,0 5-39-16,-6 2-82 15,-1 6-24-15,-4 6-29 16,0 2-9-16,8 10-11 16,2 1-2-16,10 4-1 15,5-2 0-15,9-2 0 0,-1-2 0 16,13-9 1-16,3-1 2 16,4-8 1-16,13-5 1 15,-2-7 1-15,-18-8 2 31,-12 6 0-31,1 0 2 0,24-24 5 0,-8-2 8 16,-18-1 11-16,-19 12 4 0,-6 7 2 16,-11-3-5-1,-10 2-11-15,2 4-7 0,-5 2-13 16,8 2-4-16,10 8-13 16,3 4-31-16,8 4-116 15,4 3-80-15,10 9 138 16</inkml:trace>
  <inkml:trace contextRef="#ctx0" brushRef="#br0" timeOffset="50565.54">13646 5955 868 0,'0'12'415'16,"0"0"-203"-16,-3 14-13 15,-2 4 8-15,0 6-56 16,-1 6-22-16,3-6-36 16,1 2-18-16,3-8-32 15,2-5-11-15,0-4-16 16,1-4-5-16,-3-5-1 15,0-2-3-15,1-4-47 16,0-2-53-16,3-4-118 16,0-2-289-16,9-9 333 15</inkml:trace>
  <inkml:trace contextRef="#ctx0" brushRef="#br0" timeOffset="51223.91">14483 6089 730 0,'-30'-32'367'0,"25"28"-101"16,0 2-53-16,-1 2-47 0,-6 0-50 15,-2 9-67-15,-4 5-12 16,-1 9-15-16,8 5-5 16,8 5-5-16,4-3-3 15,8-2-4-15,0-4 0 16,6-7 1-16,0-4-2 15,3-4 2-15,1-4-1 0,2-7 2 16,-1-6 2 0,3-9 2-16,-1-4 1 0,-7-6 3 15,-2 0 2-15,-10 0 12 16,-7 6 5-16,-7 1 8 16,0 5 0-16,-6 4-6 15,-4-3-6-15,-2 10-13 16,-6 0-4-16,7 4-14 15,-1 6-7-15,8 2-10 16,4 0-6-16,7 3-41 16,6 3-70-16,17 4 89 15</inkml:trace>
  <inkml:trace contextRef="#ctx0" brushRef="#br0" timeOffset="51698.64">15037 6105 892 0,'-1'-5'394'0,"5"1"-211"15,-1 0-21-15,-3 1-36 16,0 3-38-16,0 0-34 16,-1 0-7-16,0 3-8 15,-9 20-5-15,-9 34-3 16,16-24 3-16,3-5 2 15,6-3-2-15,3-6-1 16,0-5-1-16,6-4-8 16,2-3-1-16,3-7-4 15,1-4-3-15,4-8 0 16,-2-4-1-16,-5-7 1 16,-1-2 0-16,-9 0 0 15,-3 0 3-15,-6 5 6 0,-7-1 2 16,-6 7 0-16,-4 2-4 15,-3 3-13-15,1 6-7 16,0-1-15-16,1 4-27 16,7 10-109-16,5 3-76 15,16 11 130-15</inkml:trace>
  <inkml:trace contextRef="#ctx0" brushRef="#br0" timeOffset="52677.48">16195 6140 691 0,'4'-54'360'15,"-9"47"-70"-15,-3 0-39 0,-5 4-41 16,-5 2-56-16,-6 9-86 15,0 1-25-15,-1 11-28 16,3 6-6-16,11 2-4 16,7 4-2-16,8 0-1 15,6-1 2-15,9-3 1 16,-1-3 2-16,6-5 1 16,0-5-2-16,3-11 3 15,0-6 0-15,0-11 1 16,0-5 1-16,-6-3 0 15,-3-2 0-15,-8-1 4 16,-3-1 3-16,-7 2 3 16,-6 0 3-16,-7 6 1 15,-5-2-2-15,-2 6-7 16,-2 2-6-16,3 5-10 16,2 6-6-16,0 1-6 15,4 5 1-15,4-1-77 16,5 3-61-16,8 2-158 0,4 0 175 15</inkml:trace>
  <inkml:trace contextRef="#ctx0" brushRef="#br0" timeOffset="53220.89">16792 6169 794 0,'-6'-43'380'0,"-2"42"-125"0,2 1-69 15,-4 6-40 1,0 2-44-16,-1 10-58 0,1 3-12 15,7 5-13-15,3-1-2 16,11-2 2-16,3-2 0 16,11-6 1-16,1-1-1 15,2-6-4-15,1-4-2 0,-6-7 0 16,2-6-1-16,-2-7 3 16,-8-5 2-1,-5-3 9-15,-10-1 5 0,-10 1 7 16,3 3 0-16,-8 5-5 15,2-2-5-15,-7 7-11 16,-6-1-5-16,0 4-15 16,1 8-8-16,4 7-14 15,6 6 2-15,12 9-77 16,3 2-67-16,14 5 109 16</inkml:trace>
  <inkml:trace contextRef="#ctx0" brushRef="#br0" timeOffset="53666.93">17457 6035 1037 0,'-10'-3'448'0,"10"3"-215"15,1 0-59-15,3 2-15 16,-4-2-47-16,0 0-59 15,-1 5-8-15,-2 24-8 16,0 31 0-16,2-20 0 16,1 0-3-16,2-1-13 15,-1 0-3-15,-1-9-6 16,4-2-2-16,0-8-1 16,3-2-1-16,-2-8-2 15,-5-2 0-15,-1-6-57 16,-1-4-49-16,-1-2-142 15,3 3 142-15</inkml:trace>
  <inkml:trace contextRef="#ctx0" brushRef="#br0" timeOffset="56177.3">20826 5627 873 0,'-1'-1'396'0,"0"-1"-190"16,0 1-10-16,1 0-67 16,0 0-20-16,0 1-21 15,1 0-6-15,13 21-1 16,33 38-6-16,-36-24-19 15,-1-3-9-15,3-4-18 0,-6-5-5 16,7-4-6-16,-2-5-1 16,0-7 1-16,-1-5 0 15,-1-8 3-15,-1-6 1 16,3-7 1-16,0-4 0 16,1-6-3-16,2-1-2 15,-4 1-7-15,0 3-1 16,-3 5-4-16,-5 5-4 0,-2 5-54 15,-1 2-52-15,-1 8-141 16,2 1 146-16</inkml:trace>
  <inkml:trace contextRef="#ctx0" brushRef="#br0" timeOffset="56508.59">21228 5858 993 0,'18'0'450'0,"5"-10"-214"16,3-2-4-16,6-6-103 15,-5-3-26-15,-3-4-53 16,-5 0-16-16,-15 0-9 16,2 4-1-16,-10 9 6 15,-2 2-1-15,-4 9-6 0,-7 1-5 16,-3 3-15-16,-4 3-3 15,-1 7-11-15,7 3-3 16,7 6-2-16,5 4-1 16,8-2 5-16,6-9 2 31,-3-7 2-31,0 0 0 0,23 16 3 0,3-3-33 0,5-10-111 16,-10-15-82-16,11-14 128 15</inkml:trace>
  <inkml:trace contextRef="#ctx0" brushRef="#br0" timeOffset="56692.43">21603 5676 1076 0,'-15'2'467'0,"-1"9"-236"16,-4 3-14-16,4 8-75 16,2 3-27-16,7 2-59 15,5-1-26-15,4-2-26 16,5-5-4-16,11-3-2 15,3-4-1-15,5-8-1 16,4-1-12-16,2-10-96 16,3-5-73-16,-1-10 109 0</inkml:trace>
  <inkml:trace contextRef="#ctx0" brushRef="#br0" timeOffset="56883.24">21871 5566 934 0,'2'26'444'16,"-11"4"-167"-16,-3 5-75 0,0 9-49 16,1 2-40-16,8-2-45 15,4-5-25-15,11-9-32 16,0-6-7-16,1-10-3 16,0-3-32-16,-2-10-109 15,2-1 125-15,-2-14-32 16</inkml:trace>
  <inkml:trace contextRef="#ctx0" brushRef="#br0" timeOffset="57555.23">21689 5677 890 0,'11'4'406'16,"4"2"-217"-16,8 0-63 15,6 0-44-15,7-2-44 0,1-4-9 16,-2 0-18-16,-5 0-5 16,-11-3-2-16,0 3 0 15,-7 1-1-15,3 2 1 16,-7 5 1-16,-3 1 3 16,-2 3 3-16,-6 1 4 15,3 2 12-15,-2 2 9 0,2-2 8 16,5 3 0-16,-1-4-6 15,5-1-7-15,4-2-10 16,3-5-2-16,5-4-8 16,3-4-1-16,0-10-3 15,-2-3 0-15,-5-4 0 16,-5 3 1-16,-11 2 1 16,-5-1 1-16,-13-1 0 15,-4 1-1-15,-7-4-2 16,2 5-1-16,1 3-5 15,3 1-1-15,9 9-3 16,-1 0-2-16,8 2-6 16,0 3-4-16,6 3-6 15,8 1 1-15,2 3 4 16,3-1 4-16,4-3 5 0,4 1 3 16,8-2 2-1,2 2 1-15,1 0 5 16,-1 2 4-16,-5-1 6 0,-3 3 3 15,-5 2 1-15,-4 0 1 16,-7 1 1-16,-1 1 3 16,-8-4 24-16,-4-4 16 15,-1-3 27-15,-3-5 9 16,2-5-8-16,0-2-19 0,4-6-36 16,5-3-15-16,8-1-22 15,3-1-2-15,7 2-3 16,1 2-1-16,4 1-4 15,-2 3 2-15,-1 1-101 16,-2 4-65-16,0 4 107 16</inkml:trace>
  <inkml:trace contextRef="#ctx0" brushRef="#br0" timeOffset="59045.12">23314 5813 565 0,'-1'0'362'0,"-12"6"39"0,-2-2-155 16,-25 2-31-16,25-11-36 15,4-1-51-15,1 1-23 16,8 0-55-16,2 1-21 15,5 0-28-15,8-3-7 16,10-2-2-16,7 2 2 0,6-3 2 16,0 0 4-16,-3 3 0 15,-1 3 0-15,-8 5 0 16,1 5-1-16,-3 3 1 16,-5 3 3-16,1-1 5 15,-9 1 2-15,-2 0 1 16,1 1-2-16,1 1-1 15,1-1-1-15,5-4-1 16,1-2 2-16,4-3-1 16,2-3 1-16,3 0-2 15,4 0-1-15,3-1 0 16,3 0-2-16,4 0 1 16,-3-2 0-16,-8 0-1 15,-5-1 3-15,-8 2 0 16,-8 1 1-16,-5-3-13 15,4 0-25-15,-12-1-80 16,-4-1-65-16,-3 4 105 16</inkml:trace>
  <inkml:trace contextRef="#ctx0" brushRef="#br0" timeOffset="59371.37">23729 5641 914 0,'11'2'421'16,"1"0"-219"-16,6 3-46 15,5 2-41-15,4 0-53 16,-1 3-15-16,1-2-24 16,-5 2-6-16,-5 0-4 15,-3 3-3-15,-3 2-1 16,-2 1 2-16,-7 7 2 15,-1 2 2-15,-7 8 5 16,-4 4 3-16,-4-1 6 16,2-4 0-16,-3-11-2 15,-2-5-1-15,6-5-6 16,-4-3-2-16,4-7-54 16,4-1-45-16,3-5-183 15,10-1 165-15</inkml:trace>
  <inkml:trace contextRef="#ctx0" brushRef="#br0" timeOffset="59969.69">24656 5728 996 0,'0'-1'416'16,"2"1"-259"-16,2 7-34 15,0 5-29-15,-1 8-24 16,-3 4-11-16,0 4-26 16,0 1-5-16,3-4-4 0,-2-3-1 15,0-11 1-15,-1-4 2 16,1-4 6-16,-1-2 2 15,0-5-3-15,0 3-7 16,0 0-16-16,0-4-8 16,4-15-7-16,16-29-1 0,-6 27 4 15,5 3 1 1,4 5 3-16,1 2 1 0,7 8 10 16,-6 4 5-16,0 5 19 15,-11 6 9-15,-5 7 6 16,3 1 0-16,-10 4-10 15,3-1-10-15,-2 1-11 16,0-3-4-16,0-5-6 16,7-1-3-16,-3-6-57 15,-5-7-61-15,6-5-164 16,6-7 166-16</inkml:trace>
  <inkml:trace contextRef="#ctx0" brushRef="#br0" timeOffset="60328.87">25055 5771 652 0,'-11'7'400'0,"7"8"6"0,-2 6-145 15,2 5-38-15,0 2-50 16,4-2-56-16,6-3-34 16,2-7-42-16,0-5-9 15,2-4-7-15,-2-5-5 16,2-3-6-16,-1-4-2 15,6-4-6-15,1-2 0 0,-3-4 1 16,0 1-3-16,-4 0 7 16,-4 0 1-16,-2 6 3 15,-1 0 2-15,-2 5-2 16,0 3-4-16,0 4-7 16,0-4-3-16,0 0-2 15,0 11 1-15,1 8 0 16,7 25 0-16,-1-30-2 15,2-4-25-15,0-10-122 16,1 0-65-16,1-14 119 16</inkml:trace>
  <inkml:trace contextRef="#ctx0" brushRef="#br0" timeOffset="60808.59">25356 5816 932 0,'5'11'462'0,"0"7"-160"16,-3 1-38-16,-2 3-104 0,0-1-37 16,-3-2-51-16,-2-2-24 15,2-8-20-15,-1 0 0 16,4-9 0-16,4 0 1 16,-1-2-9-16,-4 1-11 15,0 0-18-15,1 0-5 16,0-8-1-16,2-5 4 0,17-27 7 15,-11 26 0-15,3 6 3 16,-3 2 1-16,1 4 1 16,-3 2 1-16,-1 2 7 15,3 2 2-15,-8 7 4 16,1 3 2-16,-1 6-5 16,-4 1-1-16,2 1-4 15,-2-6-3-15,5 0-4 16,-4-10 1-16,7-4-1 15,-1-2 0-15,-2-11 3 16,6 0-1-16,-6-3 1 16,6 1-2-16,1 0-1 15,0 3 0-15,2 3-1 16,-1 1-1-16,-3 7 1 16,2 2 1-16,-1 6 4 15,-1 2 2-15,-1 3 3 16,-1 2 1-16,1 2-4 15,0-4-1-15,1-5-37 0,1-6-60 16,1-4-80-16,7-5 98 16</inkml:trace>
  <inkml:trace contextRef="#ctx0" brushRef="#br0" timeOffset="61806.96">25756 5642 817 0,'5'2'453'0,"-6"12"-36"15,-6 8-222-15,1 9-28 16,-1 1-36-16,1 4-38 16,2-3-22-16,4-2-48 15,1-2-10-15,3-8-5 16,0-5 0-16,-2-7 2 15,-2-4 1-15,0-1 4 16,-2-4-7-16,1-1-15 16,0-1-9-16,0 1-12 15,1-1 4-15,1-16 9 0,8-30 6 16,-2 31 4-16,2 2 0 16,-1 7 3-16,1 4 2 15,3 6 8-15,0 3 3 16,3 5 5-16,-1 2-1 15,-4 3 1-15,3 0-2 16,-6 0 0-16,0-1 0 16,-1 1 3-16,-12-2 3 15,-2 1 2-15,-8-2-1 0,-8-3-3 16,3-3-3-16,0-4-5 16,4 2-2-16,7-5-5 15,6 1-5-15,4 0-14 16,1-3-4-16,-1 3-2 15,0 0 2-15,4 0 11 16,12-1 3-16,31-1 0 16,-25-1 1-16,2 0 0 15,0-3 2-15,2-3 2 16,-4-2 1-16,-2-2 2 16,-2 1 0-16,-3 0 4 15,-6-1 2-15,-2 2 11 16,-5-1 3-16,-9 1 4 15,-5 0 0-15,-7 2-10 16,4 4-1-16,4 5-1 16,4 4 1-16,3 11 3 0,-1 2-1 15,1 8-2-15,1 4-1 16,7 0 0-16,-2-1-1 16,4-6 0-16,8-3-3 15,0-6-1-15,9-5-1 16,7-6-5-16,-3-3-2 0,5-7-41 15,-3-5-24-15,-1-6-28 16,-2-1-5-16,-7 0 38 16,-3 6 21-16,-8 5 33 15,-5 5 5-15,-3 4 7 16,0 1 0-16,0-1 1 16,0 0 3-16,-1 0 6 15,1 12 6-15,0 5 7 16,2 25 0-16,0-31-3 15,2 0-1-15,-2-8-1 16,-2 2 1-16,0-4 12 16,-1-1 2-16,0 0-2 15,-1-1-6-15,1 0-15 16,0-1-6-16,1-1-7 16,1-12-2-16,15-31-5 15,-4 25-4-15,4 1-11 0,3 2-28 16,2 2-68-16,-3 4-39 15,4 7-93-15,-4 3-35 16,0 3 182-16</inkml:trace>
  <inkml:trace contextRef="#ctx0" brushRef="#br0" timeOffset="68021.44">6294 10215 421 0,'31'-33'278'0,"-31"29"30"16,-1-1-49-16,-2 0-37 15,-3 5-43-15,-2-2-55 16,-4 3-17-16,-4 8-13 16,-1-1-7-16,-4 10-17 15,-1 2-10-15,0 5-21 16,5 5-9-16,5 4-17 16,3 2-6-16,10 3-4 15,8 3-2-15,8 0 3 16,4-1 2-16,6-2 4 15,1-3 3-15,5-5 7 16,1-5 3-16,0-7 5 16,-2-6 1-16,-12-8 2 15,-1-4-1-15,-15-2-2 16,-1-1 2-16,-3-2 4 16,-1 3-2-16,0 0-43 0,0 0-51 15,-11-10-136-15,-33-33-98 16,32 27 179-16</inkml:trace>
  <inkml:trace contextRef="#ctx0" brushRef="#br0" timeOffset="68449.39">6862 10280 761 0,'9'-4'402'16,"-4"2"-93"-16,-2 2-6 15,-5 6-57-15,1-6-41 16,0 0-71-16,-22 15-32 16,-38 44-46-16,27-22-16 15,3 1-19-15,5 3-6 16,7-7-9-16,5-2-3 0,5-6-3 15,3-6-3-15,1-9-37 16,4-1-44-16,1-9-140 16,0-1-110-16,4-16 204 15</inkml:trace>
  <inkml:trace contextRef="#ctx0" brushRef="#br0" timeOffset="68685.92">6629 10319 1053 0,'-7'0'447'0,"7"7"-218"16,4 1-31-16,4 8 6 15,1 3-35-15,5 4-57 16,0 2-14-16,1-2-30 16,3 0-15-16,1 1-22 15,-1 0-6-15,5 2-10 16,-1-2-3-16,-1-3-3 15,1-3-2-15,-6-4-13 0,-4-3-42 16,-5-4-132-16,-2-1-89 16,0-13 153-16</inkml:trace>
  <inkml:trace contextRef="#ctx0" brushRef="#br0" timeOffset="68927.85">7100 10543 945 0,'-9'14'439'0,"6"-7"-121"15,5 2-71-15,1 4-12 16,1 6-42-16,-1-2-95 16,2 0-33-16,0 3-36 15,0-4-11-15,0 1-7 16,-2-3-2-16,-3-11-19 15,-1 0-47-15,0-3-133 16,0-1-95-16,1 0 164 16</inkml:trace>
  <inkml:trace contextRef="#ctx0" brushRef="#br0" timeOffset="69104.75">7063 10404 1063 0,'2'0'538'0,"0"-1"-223"16,3 2-64-16,-5-1-21 16,0 0-120-16,0 0-44 15,0 0-48-15,0 0-72 0,8 4 40 16</inkml:trace>
  <inkml:trace contextRef="#ctx0" brushRef="#br0" timeOffset="69432.48">7587 10553 1229 0,'-4'8'529'16,"2"-3"-281"-16,-2 3-10 16,-1 0-58-16,-1 2-57 15,-26 33-77-15,19-32-17 31,6-6-15-31,1 1-4 0,-19 14-39 0,-1-2-41 0,0-12-108 16,16-3-78-16,7-3 155 16</inkml:trace>
  <inkml:trace contextRef="#ctx0" brushRef="#br0" timeOffset="70166.08">7898 10328 840 0,'5'-10'450'15,"-4"8"-119"-15,-1 0-99 16,1 2-13-16,-1 0-89 16,-1 0-42-16,1 23-48 15,6 37-11-15,0-26-12 16,3-1-4-16,3-9-6 16,3-4 0-16,9-9 0 15,-3-5 0-15,-3-9 2 16,-3-7 0-16,-8-6-3 15,6-5-5-15,-4-7-5 16,1 1-4-16,1-1 1 16,-6-1 2-16,-2 6 5 15,-2 7 4-15,-1 4 2 16,-1 7-1-16,0 10-2 16,-1 6-2-16,1 14 2 0,0 5 4 15,0 9 7-15,3 2 2 16,5 5 3-16,1-2 2 15,4 1 12-15,-1-4 4 16,-3-10 6-16,2-1 2 16,-6-7-1-16,-3-2 4 15,-4-4 10-15,-6 0 0 0,-5-8 2 16,-5-3-4-16,-3-5-12 16,0-3-5-16,3-5-15 15,3 1-8-15,0-6-22 16,1 2-44-16,6 0-129 15,2-4-78-15,14 2 145 16</inkml:trace>
  <inkml:trace contextRef="#ctx0" brushRef="#br0" timeOffset="70642.96">8372 10518 734 0,'28'33'392'0,"-31"-31"-23"16,-2-2-114-16,7 3-36 16,-2-3-32-16,0 0-54 15,0 0-14-15,1 6-10 16,3 16-3-16,9 29-21 15,-5-29-8-15,4-2-19 16,-8 1-5-16,1-5-10 16,-5 1-1-16,-3-1-1 15,-2-1-2-15,-6-1-8 16,-4-4-2-16,-6-5-10 16,-1-4-26-16,0-6-114 15,4-5-80-15,-1-12 56 16,7-6 44-16</inkml:trace>
  <inkml:trace contextRef="#ctx0" brushRef="#br0" timeOffset="70795.08">8354 10312 967 0,'15'1'511'0,"1"3"-177"15,-3-1-73-15,-5 3-43 0,1-2-107 16,-1 4-42-16,-1 1-101 15,1 3-87-15,13 4 76 16</inkml:trace>
  <inkml:trace contextRef="#ctx0" brushRef="#br0" timeOffset="71162.94">8803 10576 885 0,'31'36'475'0,"-26"-32"-148"15,0-2-53-15,-4-2 1 16,-1 2-72-16,-1-2-42 0,-1 0-58 16,0 3-22-16,-16 13-47 15,-36 27-11-15,32-31-73 16,2-2-58-16,11-9-151 15,5 1-252-15,4-6 336 16</inkml:trace>
  <inkml:trace contextRef="#ctx0" brushRef="#br0" timeOffset="72864.11">9141 10318 906 0,'-40'-30'420'0,"31"26"-187"16,1 2-8-16,4 3-68 15,4-1-33-15,7 0-45 16,3 2-16-16,6 2-14 16,1-1-3-16,6 2-5 15,-2-2-4-15,0-2-5 16,0 2-3-16,-5 0-4 15,-1 3-3-15,-8 5-5 16,-2 2-2-16,-10 7-1 16,-6 5-1-16,-7 3-2 15,-3 3 0-15,-3-3-4 16,2-2-1-16,3-3-1 0,4-4 0 16,9-2-2-16,2-5-2 15,5-5 0-15,1-1 1 16,6-3 12-16,5 0 7 15,5 1 17-15,2-1 5 0,5-4 7 16,-2 1 0-16,1 0-5 16,-5-2-4-16,-2 1-11 15,-6-1-4-15,-7 0-43 16,0 1-64-16,-2 1-171 16,-2-1-473-16,0 0 483 15</inkml:trace>
  <inkml:trace contextRef="#ctx0" brushRef="#br0" timeOffset="73241.94">9541 10454 1002 0,'-31'2'456'15,"31"3"-180"-15,0 1-33 16,0 8-34-16,1 4-36 0,-3 6-62 15,1 6-18-15,3 0-33 16,-4 2-17-16,2-6-23 16,1-3-8-16,1-6-5 15,6-6 4-15,0-3-86 16,-3-4-60-16,2-3-145 16,-2-3-120-16,10-6 257 15</inkml:trace>
  <inkml:trace contextRef="#ctx0" brushRef="#br0" timeOffset="73565.91">9707 10470 952 0,'0'2'487'0,"-7"1"-138"16,-5 3-63-16,-8 6-87 15,-3 2-52-15,-3 1-62 0,-2-1-11 16,4-4-14-1,4 1-10-15,7-1-12 0,5-4-4 16,2 4-4-16,3-3-1 16,3 2-2-16,2-2 0 15,5 0 1-15,4 0 2 16,2 1 4-16,1 0 1 0,7-1 5 16,2-2-1-16,5-1-7 15,0 2-4-15,-2 0-10 16,0 5-2-16,-6-3-5 15,-3-4 1-15,-6-4-67 16,-3 1-65-16,-5 3-156 16,-2-7 29-16,-2 2 132 15</inkml:trace>
  <inkml:trace contextRef="#ctx0" brushRef="#br0" timeOffset="75182.85">10098 10047 810 0,'-35'28'349'0,"35"-23"-174"16,6 0-15-16,3 9-19 15,4 4-20-15,5 4-27 16,-1-2-5-16,4 3-10 15,2 5-8-15,-3 1-11 16,2 5-3-16,-5 7-7 16,-2 2-2-16,-4 6-3 15,-5 3-1-15,-6 3-2 16,-3-4-1-16,-4-4-9 0,-4-10-3 16,-1-5-8-16,0-6-4 15,-2-9-4-15,5 2-3 16,1-9-25-16,2-1-38 15,6-5-97-15,0-3-79 16,5 0 135-16</inkml:trace>
  <inkml:trace contextRef="#ctx0" brushRef="#br0" timeOffset="82947.42">11676 10487 559 0,'-11'35'275'0,"6"-33"-36"16,0 0-37-16,1-1 10 15,0 2-21-15,-1-1-62 16,0-2-16-16,3 0-24 15,0 0-11-15,1 0-19 16,0 0-11-16,1-1-16 16,0 0-9-16,0-1-10 15,2-3-4-15,5-8-2 16,23-28-2-16,-15 27-3 16,2-1 0-16,6 1-2 15,1-1 1-15,6 2 1 16,4 1-1-16,2 0 1 0,-4-1-2 15,-1 1 0-15,-4 1 0 16,-1 4 0-16,9 7 0 16,-6 6 2-16,1 2 0 15,-7 6 3-15,-3 2 1 0,-1 3 2 16,-1 3-1-16,0-4 0 16,3 0-1-16,-1-1 1 15,2-1 3-15,7-1 5 16,0-2 2-16,9-5 1 15,-5-3 1-15,5-6 3 16,0-1 1-16,-8-5 1 16,5 0-2-16,-7-2-5 15,-2-3-2-15,1 2-3 16,-7 2 0-16,-6 3 1 16,-6 3 2-16,-5 2 4 15,-3 0 2-15,-2 3 1 16,1-3-1-16,0 0-7 15,0 0-3-15,0 0-9 16,0 0-22-16,0 0-81 16,0 0-56-16,0 0-151 15,0 0 183-15</inkml:trace>
  <inkml:trace contextRef="#ctx0" brushRef="#br0" timeOffset="83339.92">12467 10215 951 0,'-8'-2'405'0,"6"3"-179"16,6 3-53-16,6 3-37 15,-3-1-18 1,0-1-54-16,10 5-21 0,3 4-14 15,6-2-2-15,0-2-4 16,5 0-3-16,-3 1-3 16,2 0-1-16,-3-1-1 15,-2 4 4-15,-8 3 12 16,-8 3 3-16,-10 10 9 16,-6 3-1-16,-9 3-8 15,-1 0-4-15,-3-4-10 16,4-5-2-16,-2-5-5 15,5-4-1-15,1-2-1 16,0-2-2-16,3-6-3 0,3 2-1 16,2-9-16-16,4-1-43 15,5-1-124-15,-5-1-77 16,0 1 144-16</inkml:trace>
  <inkml:trace contextRef="#ctx0" brushRef="#br0" timeOffset="87591.56">13968 10358 646 0,'-5'-6'335'0,"2"2"-95"15,0-2-15-15,1 3-41 16,-3-4-24-16,1 2-25 16,2 2-6-16,1 1-17 15,-4-4-12-15,3 3-24 16,1 2-13-16,-1-4-23 0,2 4-9 16,0 0-6-16,4-2-3 15,19-5-5-15,21-2-2 16,-20 16-6-16,3 4-3 15,-4 2-3-15,4 6-1 16,-5 10 0-16,-5 3 2 16,-6 9 2-16,-6 1 4 15,-5 1 3-15,-5-1 2 16,-7-8 3-16,-6-2-1 16,-3-7 3-16,-4-2 0 0,-2-5-1 15,3-4 0-15,5-8-2 16,4 1 0-16,6-6 3 15,2-1 1-15,4-1-6 16,0-1-3-16,9 0-7 16,11 1-2-16,7-2 4 15,8 3 2-15,3 1 18 16,-2-1 7-16,0-1 8 16,-2 2 8-16,-1 0-6 15,-6 1-2-15,-3 4-6 16,-6-1-4-16,-6-1-8 15,-2 0-2-15,-7 0 0 16,-2-2 1-16,-2 0-3 16,3-1-3-16,0 0-50 15,0 0-46-15,0-1-135 0,0 1-81 16,0 0 179-16</inkml:trace>
  <inkml:trace contextRef="#ctx0" brushRef="#br0" timeOffset="88366.45">14362 10045 235 0,'5'-4'204'0,"-5"3"55"16,9-3 0-16,-7 2-26 15,-2 0-8-15,0 1-11 16,0 0-11-16,0 0-30 16,0 0-14-16,0 0-32 15,0 0-16-15,0 0-26 16,0 1-11-16,3 1-12 0,0 4-7 15,4 15-17-15,1 28-8 16,-6-28-14-16,6-3-5 16,-3-3-5-16,3-3 0 15,-9-5 0-15,2 0 3 16,-1-6-68-16,-5-1-63 0,4-1-135 16,-1 1 143-16</inkml:trace>
  <inkml:trace contextRef="#ctx0" brushRef="#br0" timeOffset="88580.01">14308 9738 1227 0,'10'5'520'0,"-2"-3"-254"15,-2 3-53-15,4-3-1 16,-5-2-45-16,3 3-71 15,-1-1-24-15,0 2-34 16,3 5-14-16,-4-7-4 16,5 6-63-16,1 0-150 15,-2 2-109-15,9 18 158 16</inkml:trace>
  <inkml:trace contextRef="#ctx0" brushRef="#br0" timeOffset="91074.66">14868 10453 701 0,'-1'0'393'15,"0"0"-86"-15,-1 0-87 16,1 0-16-16,0 0-77 16,0 0-35-16,1 0-35 15,0 0-7-15,23 9 0 16,29 4 3-16,-21-18-2 16,2-1-2-16,4-1-3 15,4 0-4-15,-8 1-8 16,-4 3-3-16,-6 0-10 15,-5 3-3-15,-8 0-4 16,-3 0-1-16,-4 3-12 16,-4-2-35-16,-4-2-120 15,4 0-93-15,0 0 143 16</inkml:trace>
  <inkml:trace contextRef="#ctx0" brushRef="#br0" timeOffset="91365.11">15013 10257 797 0,'-8'-8'377'0,"5"5"-104"15,5 1-49-15,2 6-24 16,-4-4-25-16,0 0-66 16,4 21-15-16,5 38-24 15,-9-23-11-15,0 6-14 16,4-2-9-16,-2-5-12 15,1-4-4-15,1-7-6 16,-2-5-3-16,4-5-2 16,-3-3 1-16,-1-8-81 15,1-1-60-15,2-4-151 16,-5 1 157-16</inkml:trace>
  <inkml:trace contextRef="#ctx0" brushRef="#br0" timeOffset="92486.16">15762 10320 746 0,'-19'-39'370'0,"11"31"-96"15,1 2-35-15,2-1-28 16,2 3-33-16,2-1-55 15,1 0-24-15,2 5-42 16,-2-1-19-16,0 1-23 16,17 1-5-16,40 6-1 15,-26 0 1-15,3 3-2 16,-4 3-1-16,-4 3 0 16,-6-1-2-16,-4 8 2 15,-3 1 0-15,-4 7 1 16,-5 1 2-16,-4 3 0 15,-3 1 2-15,-7 0 0 16,-4-3 0-16,-3-3 2 16,0-5 1-16,0-6 2 0,1-4 1 15,-1-6 0-15,2-2 0 16,5-7 11-16,5 2 2 16,6-2-4-16,7 0 0 15,6 0-3-15,1-1 3 31,-7 1 14-31,1 0 7 0,28 0-1 0,-2 0-6 0,-2 2-11 16,-11 1-10 0,-9-2-9-16,-1 3-4 0,2-1-113 15,0 0-76-15,4-1 43 16,3 1 33-16</inkml:trace>
  <inkml:trace contextRef="#ctx0" brushRef="#br0" timeOffset="93149.16">16261 9876 562 0,'3'-10'323'0,"-3"6"37"16,0 0-110-16,1 2-38 16,-1 2-18-16,0-1-71 15,0 1-19-15,0 0-14 16,0 0-3-16,4 12-16 16,2 10-10-16,4 28-22 15,-8-30-10-15,-1-5-12 0,2-3-1 16,-1-6-1-16,-3-1 1 15,-1-2 4-15,1-3 3 16,0-1-2-16,0-1-4 16,0 1-9-16,1 0-6 15,2-18-3-15,9-34-2 0,0 27 0 16,3 4 1-16,1 2-2 16,4 7-1-1,-2 5-4-15,3 5-1 0,0 10 3 16,-7 0 7-16,2 13 19 15,-7 1 11-15,-4 3 17 16,1 2 0-16,-4-4-3 16,4 0-7-16,0-2-12 15,-1-2-6-15,-4-2-7 16,-1-3-3-16,-2-5-22 16,3-2-43-16,4-3-113 15,4-3-86-15,6-3 149 16</inkml:trace>
  <inkml:trace contextRef="#ctx0" brushRef="#br0" timeOffset="93503.52">16689 9935 1146 0,'-40'-5'503'0,"36"3"-255"15,3 2-28-15,2 0-58 16,-1 0-42-16,0 0-51 15,3 0-9-15,20 3-2 16,30 0-6-16,-24-3-6 16,2-2-5-16,1-2-15 15,-4 4-4-15,-2 0-10 16,-5 2-3-16,-12 0-33 16,-4-1-46-16,-5 1-123 15,-4-1-88-15,3-1 168 16</inkml:trace>
  <inkml:trace contextRef="#ctx0" brushRef="#br0" timeOffset="93741.81">16743 9827 898 0,'6'-10'434'15,"-3"10"-93"-15,0 0-71 0,1 0-43 16,-4 0-27-16,0 0-88 15,0 4-22-15,2 19-34 16,2 30-13-16,-2-27-20 16,1-2-8-16,1-4-7 15,-1-3-3-15,3-5 2 16,-1 0-29-16,1-5-123 16,-2-2-92-16,2-8 133 15</inkml:trace>
  <inkml:trace contextRef="#ctx0" brushRef="#br0" timeOffset="94149.25">17143 9801 832 0,'-5'-3'405'0,"2"3"-111"0,0 5-57 16,3-3-38-16,0-2-25 15,0 0-42-15,0 0-5 16,0 6-5-16,1 13-4 16,9 37-13-16,-5-24-18 15,2 1-20-15,1 0-14 0,-2-1-23 16,2-2 1-16,0-4-10 15,-5-1-2-15,-2-3 3 16,-1-2 1-16,-5-3 6 16,-4 0 3-16,-7-6 2 15,-3-6-3-15,-4-3-7 16,-2-4-16-16,2-10-91 16,0-1-70-16,6-12-152 15,5-4 175-15</inkml:trace>
  <inkml:trace contextRef="#ctx0" brushRef="#br0" timeOffset="94310.32">17066 9581 988 0,'0'6'453'0,"9"-5"-157"0,-2 0-24 16,-4 1-62-16,0 2-47 15,1 0-103-15,-4-4-23 16,0 0-59-16,0 0-63 16,0 0 54-16</inkml:trace>
  <inkml:trace contextRef="#ctx0" brushRef="#br0" timeOffset="98549.45">17683 10465 552 0,'-2'3'315'0,"-5"-2"13"16,2 3-77-16,2-4-33 15,1 0-22-15,1 0-73 16,0 0-22-16,0 0-29 16,1 0-9-16,15 3-2 15,40 2-2-15,-19-5-12 16,0-1 1-16,-3 0-9 16,2-2-4-16,-11 0-6 15,-2 3-5-15,-7 0-10 16,-6 0-1-16,-1 0-19 15,-5 0-32-15,-1 0-106 16,-2-1-79-16,-1-1 130 16</inkml:trace>
  <inkml:trace contextRef="#ctx0" brushRef="#br0" timeOffset="98815.77">17816 10323 766 0,'9'5'441'0,"-1"5"-117"16,-2 7-55-16,2 2-15 15,-8 7-93-15,-1 3-38 16,-5 4-47-16,0 0-19 0,6-2-24 16,0-1-8-16,2-8-10 15,-1-4-4-15,0-8-2 16,-1-3-2-16,0 0-1 15,1-3-11-15,2 0-74 16,2 2-53-16,-2-14-151 16,3-3 166-16</inkml:trace>
  <inkml:trace contextRef="#ctx0" brushRef="#br0" timeOffset="100057.53">18645 10389 740 0,'-42'-38'355'16,"29"32"-88"-16,3-1-36 15,1 3-25-15,4-1-21 16,4 2-77-16,2 3-23 0,-1-1-36 16,0 0-11-16,12 1 0 15,8 1 3-15,29 9-6 16,-27 0-4-16,0 3-9 15,0 2-6-15,-2 6-6 16,0 3-1-16,-2 5-1 16,-1 1 0-16,-4 3 1 15,-3-1 0-15,-10-1 4 16,-7 0 2-16,-8 0 5 16,-9-7 1-16,-5-1 1 15,1-4 0-15,-3-4-2 16,4-1-1-16,5-6 0 15,2-3 0-15,9-3 7 16,4 0-3-16,11 1-4 16,8-1-1-16,10-2-3 15,6 1 0-15,8-1 14 16,5 2 5-16,2-1 12 16,6 5 8-16,-10-2-2 15,-8-1-7-15,-11 1-16 0,-16-2-6 16,0 0-8-16,2 1-3 15,-3 1-40-15,-2 1-63 0,-6-5-155 16,3 1-54 0,2-1 166-16</inkml:trace>
  <inkml:trace contextRef="#ctx0" brushRef="#br0" timeOffset="101190.63">18944 9901 776 0,'-10'-10'363'0,"11"6"-130"15,-1 2-48-15,11 2-28 16,1 1-21-16,7 1-27 16,4 1-3-16,-3 3-8 15,3 0-7-15,-9 4-21 16,0 1-10-16,-2 3-24 16,-6 4-5-16,-6 4-4 0,-1 2-3 15,-6-9-2 1,4-7-3-1,-1-1-2-15,-12 23 0 0,2-8 1 0,-4-6 1 16,6-11-2-16,0-4-3 16,12 0 0-16,-3-1-3 15,5 0 2-15,-2 0 2 16,0-1 3-16,16 0 1 0,40 0 3 16,-29-3 1-16,-4 4-2 15,0 1-1-15,-5 3-5 16,-2 2-4-16,-6 2-41 15,-1-1-62-15,-3-6-166 16,-1-2 104-16,-3-14 55 16</inkml:trace>
  <inkml:trace contextRef="#ctx0" brushRef="#br0" timeOffset="101579.21">19332 9994 2456 0,'-5'17'35'0,"5"-4"-10"16,-6 10 27-16,3-4-19 16,6-8-17-16,-3-4-2 15,1-6 4-15,2-1 0 16,-4-1-1-16,0 0-3 15,0-2-12-15,1-18-3 16,5-29-4-16,5 26 0 0,1 0 2 16,2 4 0-16,0 2 1 15,1 7 0-15,-1 8 12 16,2 3 10-16,-5 9 13 16,-2 5 11-16,-5 10 6 15,0 2-5-15,-1 3-7 16,-2-2-11-16,1-4-14 15,-3-6-3-15,2-4 0 16,1-5-28-16,0-4-99 16,1-4-65-16,2-3-171 15,-4 2 209-15</inkml:trace>
  <inkml:trace contextRef="#ctx0" brushRef="#br0" timeOffset="101986.93">19737 9996 780 0,'-9'0'481'16,"0"-1"-19"-16,2-1-209 16,3 0-14-16,4 1-75 15,0 0-42-15,0 0-54 16,0 1-20-16,14 0-21 15,10 0-1-15,34 1-3 16,-26-1-2-16,4-3-6 16,-8 1-2-16,-5-1-3 15,-9 0-2-15,-7 1-21 16,3-1-42-16,-13 1-124 16,-2 1-78-16,-3-2 148 0</inkml:trace>
  <inkml:trace contextRef="#ctx0" brushRef="#br0" timeOffset="102212.62">19835 9838 856 0,'12'7'491'0,"-8"2"-109"16,1 9-95-16,6 6-24 0,-8 5-88 15,1 3-39-15,-2 1-53 16,-2-3-25-16,0-2-26 15,2-3-10-15,-2-10-9 16,3 0-2-16,1-6-28 16,-2-3-51-16,4-3-139 15,-1-3-80-15,5-14 163 16</inkml:trace>
  <inkml:trace contextRef="#ctx0" brushRef="#br0" timeOffset="102521.55">20177 9773 826 0,'-3'-2'439'0,"1"5"-50"0,0 3-117 15,1-6-34-15,0 6-22 16,1 23-68-16,-1 33-23 0,1-23-63 16,5-13-23-1,-3-14-21 1,0 1-7-16,12 29-4 0,0-2-1 0,3-9-25 16,-7-16-49-16,-4-5-125 15,0-5-81-15,4-6-404 16,-4-10 439-16</inkml:trace>
  <inkml:trace contextRef="#ctx0" brushRef="#br0" timeOffset="102857.38">20423 9865 1038 0,'-2'0'541'15,"-4"3"-194"-15,-12 5-136 16,-2 3-46-16,-11 0-93 15,-3-1-21-15,4 1-22 16,4-2 0-16,7 0 8 16,4 0 4-16,3-1 8 0,4-2-2 15,3 1 0-15,3-1-3 16,3 2-4-16,2-1-3 16,7 1 2-16,1 1 4 15,7 0 11-15,5-1 3 16,6 0-2-16,0 2-6 15,-1-1-13-15,-5 2-8 0,-8-1-12 16,-2-2-3-16,-3-3-19 16,-4-2-45-16,-2-3-150 15,4-1-91-15,-1-2 165 16</inkml:trace>
  <inkml:trace contextRef="#ctx0" brushRef="#br0" timeOffset="138736.26">2245 13393 290 0,'9'29'174'0,"-7"-29"2"16,-1 1-23-16,2 4 0 15,-3-5 3-15,0 0 8 16,0 0-7-16,0 0 7 16,0 0 0-16,0 0-16 15,0 0-4-15,0-1-40 16,0 0-20-16,0-3-24 0,-1-10-6 15,-2 4-4-15,-23-28-1 16,8 30-5-16,-3 3-6 16,-8 3-14-16,0 3-6 15,-1 10-10-15,4 4-6 0,4 8-7 16,0 1-1-16,5 7 2 16,0 0 1-16,10 6 4 15,6 3 3-15,10-2 2 16,5 2 1-16,6-5 2 15,6-3 2-15,1-6-2 16,4-5 0-16,4-9-1 16,-3-5 0-16,2-6-2 15,-3-2 1-15,-6-2-3 16,0-4-12-16,-6-2-104 16,0-3-62-16,-4-5 100 15</inkml:trace>
  <inkml:trace contextRef="#ctx0" brushRef="#br0" timeOffset="139039.54">2510 13292 1144 0,'-8'2'495'0,"10"-1"-229"0,-2 6-40 15,2 9-22-15,2 7-44 16,-4 16-66-16,0 2-25 16,1 6-26-16,-1-1-8 0,2-1-18 15,7-2-5-15,-3-8-5 16,3-4-1-16,-4-11 0 16,-5-5-3-16,0-9-5 15,-1-4-35-15,3-2-96 16,-2-1-63-16,0 0-322 15,17-7 335-15</inkml:trace>
  <inkml:trace contextRef="#ctx0" brushRef="#br0" timeOffset="139484.41">2957 13627 912 0,'15'1'458'15,"-9"-1"-221"-15,-5-6 8 16,4-3-23-16,-5-8-64 0,-1 0-18 16,-10-5-41-16,0 1-20 15,-9 4-29-15,-4-2-9 16,-2 11-15-16,-6 2-9 16,1 8-14-16,6 6-5 15,4 8-14-15,4 7-4 16,6 7 1-16,3 5 5 15,7-3 10-15,1-2 4 0,4-5 5 16,3-4 0-16,1-9-1 16,3-4-1-16,3-8-1 15,4-6 0-15,8-4 1 16,-2-3 0-16,2-2 1 16,1-1-1-16,-5-2 1 15,-5 0 0-15,-6 9 1 16,-4 2-1-16,-4 5 4 15,6 3 3-15,0 4 4 16,-4 3 6-16,-1 6 2 16,-2 2-1-16,-3-1-4 15,0 0-4-15,5-4-8 16,-3-4-60-16,5-5-158 16,5-3-99-16,13-6 167 15</inkml:trace>
  <inkml:trace contextRef="#ctx0" brushRef="#br0" timeOffset="139669.41">3154 13579 1176 0,'2'10'531'16,"1"8"-256"-16,1 3-5 16,-2 1-83-16,3 0-57 0,-1-2-78 15,1-4-22-15,-2-4-44 16,-1-3-55-16,0-7-161 15,-1-3 77-15,3-10 57 16</inkml:trace>
  <inkml:trace contextRef="#ctx0" brushRef="#br0" timeOffset="140259.37">3108 13464 705 0,'0'1'432'15,"8"1"-3"-15,3 1-282 16,4 0-3-16,4 0-80 16,3 2-25-16,1 1-20 15,0 5-1-15,-6 4 10 16,-1 2 6-16,-4 9 11 16,0-1 0-16,-1 3-9 15,-2 1-6-15,-4-7-11 0,0-5-2 16,-3-7 3-16,-2-4 6 15,-4-4 7-15,-1-2 1 16,4-1-13-16,0 0-11 16,0 0-16-16,1-2-5 15,3-17-1-15,12-31 1 0,4 33 4 16,-1 4-1-16,0 7 10 16,3 2 8-16,-9 7 16 15,-4 2 9-15,1 11 8 16,-5 5 1-16,-3 5-7 15,-5 0-7-15,-3-4-17 16,0-7-7-16,3-6-6 16,4-1-5-16,4-7-6 15,2-5-8-15,5-7-21 16,-2-3-8-16,2-9-1 16,0 0 5-16,-1 1 23 15,1 0 10-15,-2 8 7 16,3 2 3-16,-1 1 12 15,3 10 14-15,-3 3 29 16,-2 8 16-16,-3 18 18 16,-5 1-3-16,1 7-14 0,-4 0-14 15,2-8-30-15,4-4-12 16,1-9-73-16,5-3-66 16,0-10-165-16,-5-2-102 15,12-4 235-15</inkml:trace>
  <inkml:trace contextRef="#ctx0" brushRef="#br0" timeOffset="140981.96">2039 14143 683 0,'-86'-34'373'0,"72"33"-20"16,1 0-123-16,4 1-20 16,5 0-28-16,2 1-54 15,1-1-26-15,1 0-45 16,1 0-16-16,26 3-23 16,35 6-2-16,-13-6 1 15,4-1 0-15,19-2 0 16,15 0 0-16,13-7-3 15,5-2-1-15,10 0-1 16,-3-2 3-16,9 4 4 16,-1 1 4-16,1-2 15 15,0 1 5-15,-8 3 2 16,-3 3-3-16,-23 4-7 16,-7 6-5-16,-24 2 0 0,-5 3-1 15,-12 0-5-15,-11-1-1 16,-11-5-2-16,-9-2 0 15,-7-2 6-15,-2-1 5 16,-8-2 0-16,-2 1-2 16,-5-2-19-16,1 0-29 15,0-2-114-15,8 2-81 32,4 0 124-32</inkml:trace>
  <inkml:trace contextRef="#ctx0" brushRef="#br0" timeOffset="146176.91">5557 13345 732 0,'-81'30'338'15,"57"-30"-89"-15,2 1-73 0,6 0 7 16,-2 5-19 0,12-2-50-16,-1-3-21 0,7 0-38 15,6 2-15-15,4-4-20 16,9 1-1-16,4-2 1 16,1 0 1-16,4 0-3 15,0 2-2-15,-2-1-4 16,1 0-1-16,-3 1-3 15,-4-3 0-15,-6 3-1 16,-5 0 1-16,-8 0 11 16,-4 2-3-16,-8 1-5 15,-3-1 0-15,-4 0-13 16,2 0 1-16,-4-2 1 16,1 4 1-16,2-1-3 15,4 5-2-15,6 3-5 16,-2-1 2-16,8 10 8 15,-4-2 6-15,4 5 12 16,4 5 3-16,2 1 6 16,-1 0-1-16,2 1-4 0,-2-2-3 15,0-2-10-15,1-4-2 16,-1-8-1-16,0-3-1 16,-5-8 6-16,3-1-22 15,-4-2-46-15,1-1-26 16,0 0-47-16,0 0 7 0,0 0 28 15,0 0 23-15,-18 1 40 16,-22 4 14-16,28 1 33 16,0 0 19-16,7-1 35 15,-4 0 13-15,10-1-3 16,2-1-11-16,6 2-14 16,5 0-5-16,0-1-6 15,2 0-5-15,8-3-19 16,3 0-6-16,4 0-118 15,7-3-81-15,6-6-385 16,4-2 353-16</inkml:trace>
  <inkml:trace contextRef="#ctx0" brushRef="#br0" timeOffset="146489.54">6117 13409 1077 0,'-17'-8'494'16,"5"-6"-164"-16,-5 2-69 16,3 3-36-16,-3 1-41 15,-2 8-82-15,6 2-29 16,-1 6-31-16,-1 1-10 16,9 6-19-16,-7-2-7 0,7 13-7 15,7 6-2-15,1 6-2 16,2-5 2-1,-1 0 0-15,5 27 2 16,-1 6 1-16,0-6 1 0,2-21 1 16,-1-5 1-16,-1-9 0 15,-7-7 3-15,0-4-65 16,-4-5-59-16,-3-10-126 16,8 1-88-16,-9-13 206 15</inkml:trace>
  <inkml:trace contextRef="#ctx0" brushRef="#br0" timeOffset="146721.6">5793 13664 1007 0,'-2'-11'478'15,"2"4"-204"-15,10-1-65 16,3 1 2-16,9 3-36 0,4-3-22 16,6 4-36-16,-1 0-17 15,-3 0-40-15,-4 0-16 16,-3 3-22-16,-2 0-7 15,1 1-8-15,0 1-20 16,0-2-120-16,1 0-63 16,-5-3-521-16,6 8 469 0</inkml:trace>
  <inkml:trace contextRef="#ctx0" brushRef="#br0" timeOffset="149479.45">7286 13295 764 0,'-19'-2'425'16,"2"-3"-16"-16,8 0-223 15,3 3 13-15,4 1-56 16,3 1-42-16,-1 0-64 16,6-1-19-16,22 0-7 15,44-4-1-15,-30 1 3 16,-1 2 1-16,-5 1 1 16,-5 1 0-16,-7 5 0 15,-5 4-1-15,-6 6 6 16,-1 8 6-16,-5 8 27 15,-4 6 6-15,-4 0-1 16,-1-2-6-16,-2-3-29 16,3-3-9-16,4-1-6 0,1-2-3 15,1-5-2-15,2-4-16 16,2-11-125-16,1-5-70 16,1-5 118-16</inkml:trace>
  <inkml:trace contextRef="#ctx0" brushRef="#br0" timeOffset="149676.47">7280 13516 1153 0,'0'0'458'0,"4"4"-279"16,5-4-29-16,9 2-16 15,4-2-33-15,8-2-59 16,5 3-15-16,3-2-16 15,-6-1 2-15,-1 0-108 16,1 2-97-16,-4 11 121 16</inkml:trace>
  <inkml:trace contextRef="#ctx0" brushRef="#br0" timeOffset="149875.42">7406 13687 1005 0,'3'2'456'0,"-3"0"-172"0,6 0-83 16,-6-2-29-16,0 0-29 16,5 0-51-16,15 0-19 15,28-1-32-15,-26 1-12 0,4 0-48 16,4 2-79-16,7-2-360 16,8-1 311-16</inkml:trace>
  <inkml:trace contextRef="#ctx0" brushRef="#br0" timeOffset="150460.43">8746 13681 666 0,'8'-4'360'0,"-2"1"19"0,-2-2-111 16,-2-5-21-16,0 0-24 15,-4-8-75-15,-4-1-32 16,-3-4-32-16,-5 0-6 16,-5 0-24-16,-2 5-13 0,-2 8-16 15,-2 4-7-15,0 7-16 16,0 1-8-16,7 9-17 16,-2 3-1-16,9 11 2 15,5 5 4-15,6 3 11 16,4-1 3-16,7-6 4 15,0-3 1-15,4-10 4 16,5-5 1-16,3-9-1 16,2-4 0-16,-3-7 2 15,-2-2 0-15,-5-1 2 16,-4-3 2-16,-3 6-3 16,-3 2 7-16,-3 6 3 15,-1 5 2-15,2 5 1 16,-1 3-4-16,1 5-7 15,3 2 0-15,0-1-4 16,2 2-2-16,3-5 1 16,1-3-76-16,10-4-93 15,9-5 107-15</inkml:trace>
  <inkml:trace contextRef="#ctx0" brushRef="#br0" timeOffset="150926.38">9644 13467 1136 0,'-6'-2'475'16,"3"-1"-277"-16,2 4-18 16,0-1-50-16,1 5-44 15,0 25-49-15,2 67-5 16,6-31 0-16,2 3-5 0,3-4-12 16,2-5-3-16,-2-14-3 15,0-13 0-15,-3-16-28 16,-2-10-43-16,-5-7-85 15,-2-1-60-15,-4-20-271 16,-2-3 314-16</inkml:trace>
  <inkml:trace contextRef="#ctx0" brushRef="#br0" timeOffset="151441.32">9623 13445 997 0,'17'-4'436'0,"7"7"-236"15,3 6 6-15,5 1-52 16,2 3-33-16,2 1-39 16,0-2-16-16,-2 6-22 15,-7-6-10-15,-11 5-10 16,-9 2-2-16,-7-2 0 16,-7 3 0-16,-16-6 2 0,-8-1 0 15,-8-4-6-15,1-2-2 16,11-2-11-1,4 1-5-15,10-3-15 0,3 0-19 16,12 1-19-16,5-1-1 16,11 1 6-16,9 1 17 15,8-3 20-15,7-2 4 0,2-2 7 16,-1-4 0 0,-8-4 4-16,-6-1 0 0,-6-1 2 15,0-1 3-15,-4 0 11 16,-7-3 9-16,-4-3 18 15,-8 2 11-15,-2-1 12 16,-7 5-3-16,-6 5-14 16,4 6-12-1,0 0-24-15,-5 3-7 0,1 7-8 16,6 1-1-16,9 8 0 16,0 3 0-16,5 0 1 15,1 2 0-15,2-1-2 16,5-2 0-16,3-3-2 15,1-2-1-15,1-2-53 16,2-2-59-16,4-3-163 16,5-7-91-16,2-9 220 15</inkml:trace>
  <inkml:trace contextRef="#ctx0" brushRef="#br0" timeOffset="151705.04">10289 13539 915 0,'3'6'458'15,"0"8"-149"-15,1 4-18 16,0 0-65-16,0 3-54 16,1-2-72-16,-2-2-24 0,2-5-34 15,1-3-11-15,-2-6-8 16,-2-3 8-16,-5-5 8 16,2 4 2-16,0 0-9 15,-2-8-11-15,-1-6-14 16,-9-28-7-16,18 30-6 15,0 2-4-15,11 0-4 16,-2 2 5-16,5 4-124 16,-1 2-88-16,4 9 137 15</inkml:trace>
  <inkml:trace contextRef="#ctx0" brushRef="#br0" timeOffset="152046.95">10791 13289 1153 0,'-19'-19'492'16,"-4"3"-230"-16,-1 3-28 0,-3 9-19 15,-1 5-46-15,-1 14-88 16,6 9-27-16,3 15-29 16,5 9-10-16,10 6-10 15,5 6-1-15,10 3-1 16,1-3 1-16,5 2-1 16,1-5 1-16,-1-5-1 15,3-4 0-15,-6-10-1 16,-3-7-35-16,-6-17-99 15,-4-9-63-15,-8-13-277 16,1-7 300-16</inkml:trace>
  <inkml:trace contextRef="#ctx0" brushRef="#br0" timeOffset="152205.09">10487 13549 1115 0,'10'-5'498'0,"5"5"-258"0,1 3-1 15,9 4-71-15,-1-1-54 16,4-1-65-16,6 0-19 16,2-3-152-16,3 0-17 15,1 8 73-15</inkml:trace>
  <inkml:trace contextRef="#ctx0" brushRef="#br0" timeOffset="152525.45">10936 13651 1145 0,'4'-3'484'0,"4"2"-193"15,-4 0-78-15,5-5-11 16,-1-2-38-16,1-4-98 16,7-5-31-16,-9-8-19 15,9 3-2-15,-11 0 2 16,-5 1 6-16,-2 11 7 15,-13 0-2-15,-1 8-10 16,-6 2-8-16,4 10-10 16,1 5-2-16,1 6 2 15,9 3 2-15,2 0-1 0,10 0 0 16,6-1-1-16,3-1 0 16,1-5 1-16,5-4-3 15,4-4-73-15,7-3-67 16,11-7-179-16,0-5 190 15</inkml:trace>
  <inkml:trace contextRef="#ctx0" brushRef="#br0" timeOffset="152745.28">11340 13445 1203 0,'-8'1'556'0,"-10"7"-208"16,0 5-77-16,-2 9-84 15,3 2-52-15,8 9-92 16,4-2-22-16,8 0-14 16,7 0-3-16,8-8-4 15,3-3-3-15,7-11-5 16,3-6-8-16,6-8-68 16,-6-4-53-16,7-10-125 15,-2 0 149-15</inkml:trace>
  <inkml:trace contextRef="#ctx0" brushRef="#br0" timeOffset="152949.97">11491 13297 1159 0,'-8'32'543'0,"2"8"-254"0,6 10-108 15,0 0-28 1,8-4-85-16,2 0-29 0,13-7-26 15,6-7-4-15,4-12-8 16,1-9-14-16,-6-9-86 16,-4-4-53-16,-3-4 88 15</inkml:trace>
  <inkml:trace contextRef="#ctx0" brushRef="#br0" timeOffset="153113.14">11416 13451 1335 0,'-8'2'576'0,"5"-2"-272"16,9 3-102-16,3-2-46 15,3 1-48-15,4-2-72 16,4 0-13-16,15 2-97 16,9-4-74-16,18 6 90 15</inkml:trace>
  <inkml:trace contextRef="#ctx0" brushRef="#br0" timeOffset="153794.95">12665 13245 1073 0,'-13'-6'516'15,"0"2"-211"-15,5 2-77 16,4 1-17-16,4 2-92 16,6 0-41-16,10 3-59 15,4 2-7-15,6 3 0 0,3-1-2 16,-4 4-2-16,0 3-2 15,-7 2-1-15,-7 3 1 16,-12 3 4-16,-7 4 0 16,-12-1 4-16,-4 0 0 15,-2-6-2-15,-4-8 0 0,5-1-4 16,5-1-2-16,10-3-6 16,3 2-4-16,9-3-6 15,7 3-1-15,11-1 1 16,7 1 3-16,8-1 5 15,6 0 1-15,-1 2 1 16,-5 2 1-16,0 7 2 16,-13 0 2-16,-12 1 4 15,-7-2 7-15,-16 2 19 16,-9-4 9-16,-14-1 4 16,-3-3-3-16,-6-5-19 15,6 0-12-15,13-4-29 16,5-3-30-16,16-3-109 15,5-2-70-15,17-5 133 16</inkml:trace>
  <inkml:trace contextRef="#ctx0" brushRef="#br0" timeOffset="154026.13">13173 13366 1386 0,'-5'6'574'15,"-1"0"-321"-15,-1 8-51 0,1 8-57 16,-2 2-37-16,4 7-66 16,0 2-15-16,4 2-15 15,4-1-3-15,4-1-5 16,5-2 0-16,3-9-3 16,0-4 0-16,0-5-58 15,-4-5-54-15,-5-6-121 16,-2-4-75-16,-5-9 189 15</inkml:trace>
  <inkml:trace contextRef="#ctx0" brushRef="#br0" timeOffset="154318.48">13110 13351 948 0,'8'1'475'15,"7"-1"-169"-15,8 2-105 16,4 3 7-16,6 7-69 15,2 1-19-15,0 6-13 0,-4-1-7 16,1 2-19-16,-9 2-18 16,-8 2-29-16,0 4-4 15,-16 1-6-15,1 0 1 16,-12-2 6-16,-7-2 6 16,-10-5 2-16,-6-5-2 15,0-5-13-15,1-5-9 0,11-3-61 16,7-2-65-16,14-5-170 15,6-4-57-15,15 0 194 16</inkml:trace>
  <inkml:trace contextRef="#ctx0" brushRef="#br0" timeOffset="154497.97">13610 13365 1021 0,'-10'16'529'15,"4"2"-87"-15,-3 6-271 16,1 6-12-16,1 7-71 16,3 0-43-16,4 4-33 15,4-3-5-15,7-6-3 16,1-5 0-16,4-11-26 16,-3-6-48-16,-1-9-117 0,-2-8-81 15,0-9 154-15</inkml:trace>
  <inkml:trace contextRef="#ctx0" brushRef="#br0" timeOffset="154855.14">13617 13289 1261 0,'0'28'540'16,"0"12"-308"-16,5 2-1 0,5-1-66 15,3-6-40-15,6-12-40 16,4-5-2-16,5-12-10 15,4-6-12-15,6-9-26 16,0-2-11-16,5-3-13 16,-6 0-5-16,-12-8-6 15,-1-1 0-15,-14-7 0 16,-2 4 2-16,0 10 2 16,-6-2 2-16,-3 14-4 15,1 3-1-15,-6 13-3 16,0 7-2-16,0 11 5 15,4 4 4-15,1 1 5 16,1 0 0-16,2-6-2 16,2-2-1-16,4-5-3 15,-2-4 0-15,5 0-4 0,-4-2-62 16,1 0-169-16,5-2-65 16,12 0 150-16</inkml:trace>
  <inkml:trace contextRef="#ctx0" brushRef="#br0" timeOffset="155023.48">14389 13625 1436 0,'12'12'611'16,"-12"2"-330"-16,-16 6-159 15,-7-2 2-15,-6 0-114 16,-1-5-92-16,10-4 50 15</inkml:trace>
  <inkml:trace contextRef="#ctx0" brushRef="#br0" timeOffset="156330.16">15550 13349 831 0,'-3'-9'447'15,"-2"-1"-154"-15,4 10-61 16,0 6-34-16,-2 12-99 16,1 12-39-16,0 13-26 15,2 3-4-15,4 1-12 16,2 1-5-16,6-10-7 15,5-2-1-15,3-15-2 16,3-7-1-16,-4-14-66 16,-2-4-53-16,-5-11-236 0,-4-1 220 15</inkml:trace>
  <inkml:trace contextRef="#ctx0" brushRef="#br0" timeOffset="156492.7">15469 13443 1025 0,'0'1'470'16,"2"-1"-231"-16,9 1-61 16,4 0-11-16,12-1-68 15,8 1-32-15,3-1-34 16,-1-1-10-16,0-5-72 16,0-3-76-16,-1-6 78 15</inkml:trace>
  <inkml:trace contextRef="#ctx0" brushRef="#br0" timeOffset="157048.54">15847 13176 983 0,'4'17'500'16,"-2"6"-194"-16,3 15-74 15,-3 5-18-15,0 9-86 0,-2-17-39 31,1 0-37-31,1 23-13 0,-2-3-23 0,0-17-5 16,8-19-2-16,-3-7 1 16,-1-5 3-16,-3-4-9 15,-6-5-22-15,-1 0-16 16,3-5-25-16,1-1 2 0,-3-4 9 16,4 0 8-16,4 5 7 15,4 2 3-15,8 5 13 16,1 4 12-16,3 2 28 15,-1 1 16-15,6 1 20 16,2-5 2 0,8-4-3-16,9-4-8 0,-1-7-16 15,0-3-6-15,-8 3-9 16,-7-2-1-16,-11-1 3 16,-8 5 1-16,-10-8 3 15,-3 6-1-15,-6 5-3 16,0-1-5-16,-3 7-8 15,-1 1-2-15,2 9-7 16,2 5-1-16,1 8 3 16,4 5 2-16,6 4 3 15,4 1 0-15,10-4 0 16,4-4-2-16,5-8 0 0,0-4-1 16,4-8-16-1,0-4-57-15,2-8-135 0,1-6-81 16,-2-8 157-16</inkml:trace>
  <inkml:trace contextRef="#ctx0" brushRef="#br0" timeOffset="157335.14">16469 13495 1042 0,'-2'9'489'0,"2"9"-185"16,0 4-34-16,-3 0-28 16,6-2-41-16,6 0-70 15,-9-7-20-15,2-6-53 16,-4-3-19-16,-2-4-17 15,3 0-6-15,1-1-13 16,0 0-4-16,0 0-13 16,4-10-1-16,4-5 1 15,19-25 4-15,-16 30 7 16,-3 1 3-16,-1 5 1 16,-4-2 1-16,4 6 5 15,5 3 6-15,-1 10 11 16,2 2 4-16,-5 7 7 15,-5-1-4-15,1-5-8 16,-3 3-5-16,3-9-4 16,3-2-54-16,3-4-165 15,0-6 3-15,9 1 85 16</inkml:trace>
  <inkml:trace contextRef="#ctx0" brushRef="#br0" timeOffset="164985.45">17707 13319 632 0,'2'-6'340'0,"-1"2"-64"16,-1 2-11-16,0 1-51 16,0 0-38-16,0 0-58 15,0 0-20-15,0 1-26 16,-3 28-5-16,-9 49-19 15,4-29-12-15,8 1-25 16,5-1-5-16,10-8-7 16,6-5-3-16,6-13-3 15,4-8-13-15,4-10-63 16,-5-8-59-16,-5-10 83 0</inkml:trace>
  <inkml:trace contextRef="#ctx0" brushRef="#br0" timeOffset="165164.92">17634 13419 1241 0,'-6'0'504'0,"6"3"-334"16,2 1-17-16,-2-4-55 16,0 0-34-16,11 2-32 15,12 2-11-15,34 5-12 16,-21-7-31-16,12-1-108 15,1-4-85-15,9-9 121 16</inkml:trace>
  <inkml:trace contextRef="#ctx0" brushRef="#br0" timeOffset="165875.85">18030 13243 840 0,'-11'10'408'0,"14"15"-94"15,-3 6-52-15,-4 14-36 16,4 4-46-16,-1-2-96 16,-3-5-28-16,4-9-23 0,2-5-12 15,-2-10-10-15,0-6 1 16,0-7 4-16,0-4-7 16,0-4-18-16,-2 2-12 15,1 0-18-15,0 0 4 16,-1-2 11-16,-2-6 7 0,0 2-3 15,2 2-5-15,1 4 4 16,1 0 5-16,0 0 27 16,25 1 13-16,30 14 5 15,-22-2-2-15,3-6-11 16,2-6-3-16,6-6-3 16,2-2-2-16,-4-7 0 15,-8 0 1-15,-14-2 11 16,-13 6 8-1,0 2 11-15,-8-9 3 0,-10 2-5 16,-7 1-7-16,-6 8-11 16,4 5-4-16,3 6-4 15,1 5 0-15,9 13 0 16,0 1 0-16,7 5 0 16,5 3-3-16,9-4-4 15,3-5-1-15,6-6-3 16,4-4-2-16,-2-9-57 0,-3-4-36 15,-4-7-69-15,1-2-37 16,-8-3 13-16,0 2 22 16,-2-2 67-16,-7 1 39 15,2 2 46-15,2 1 28 16,-6 3 36-16,7 4 11 16,-3 6 47-16,-4 1 13 0,2 8 14 15,-3-3 4-15,1 2-29 16,0-1-23-16,-3-4-40 15,2-1-13-15,0-5-9 16,-1-1 3-16,1-1 1 16,1 0-1-16,0 0-13 15,0 0-9-15,1-13-9 16,1-7-4-16,9-26-18 16,2 27-28-16,1-2-99 15,6 4-78-15,3 0 138 16</inkml:trace>
  <inkml:trace contextRef="#ctx0" brushRef="#br0" timeOffset="166175.85">18711 13564 507 0,'13'8'353'0,"1"0"85"16,4 1-153-16,3-4-73 15,-2-4-35-15,0-6-76 0,-4-6-15 16,-6-8-18-16,-5 0-2 15,-4-4 7-15,-5 2 6 16,-9 3-4-16,-4 4-2 0,-4 7-14 16,3 5-13-16,2 3-15 15,4 4-7 1,3 10-9-16,2 4 0 0,7 8 7 16,2 3 2-16,7-5 1 15,2 1-5-15,8-5-11 16,5-4-6-16,12-5-75 15,2-5-67-15,11-7-7 16,10 0 59-16</inkml:trace>
  <inkml:trace contextRef="#ctx0" brushRef="#br0" timeOffset="166494.46">19653 13577 906 0,'-7'-26'505'16,"14"35"-11"-16,-2 10-305 16,-2 4 0-16,-2 2-67 15,2 0-45-15,0-7-53 16,1-4-7-16,2-7-85 16,-2-5-87-16,2-6 99 15</inkml:trace>
  <inkml:trace contextRef="#ctx0" brushRef="#br0" timeOffset="166930.19">19655 13391 915 0,'14'15'411'0,"6"-3"-158"15,0 0-53-15,6 0-54 16,2-2-37-16,6-6-73 15,0-1-17-15,-4 0-8 16,-4-1 1-16,-15 1 2 0,0-1 2 16,-9 1 15-1,-4-1 4-15,-6 1 2 0,0 0-1 16,-5 1-12-16,5 0-2 16,1-1-2-16,-2 3-4 15,10 5-2-15,6-1-2 0,4 2 4 16,7-1 6-16,-1-1 15 15,-5 0 13-15,2 5 22 16,-1-3 10-16,-2 1-1 16,2 1-9-16,-5-3-13 15,-5-1-1-15,-7-3-1 16,-4 0 1-16,-7-5-14 16,0 0-11-16,-4-4-24 15,4-1-26-15,2-1-74 16,-1-1-55-16,18 5-140 15,-4-1-64-15,17 5 218 16</inkml:trace>
  <inkml:trace contextRef="#ctx0" brushRef="#br0" timeOffset="167532.89">21028 13627 819 0,'-1'1'376'0,"4"-1"-98"15,1 0-23-15,-4-1-32 16,0 0-23-16,4-13-92 16,-1-12-32-16,-5-32-29 15,-6 31-8-15,-4 8-11 16,-4 1-4-16,-2 12-15 15,-1 1-9-15,0 7-12 16,6 9-4-16,1 10 2 16,4 5 7-16,4 5 9 15,4-1 8-15,2-3 9 0,0-2 3 16,6-6 1-16,-2-5-2 16,3-7-5-16,3-3-1 15,2-9-2-15,-2-3-2 16,6-7 0-16,-5 0-2 15,0 0-2-15,3 2-2 16,-6 5-2-16,-1 3 0 0,-5 9 10 16,-2 5 10-16,-2 5 16 15,1 5 0-15,2 1-8 16,1-2-13-16,6-4-40 16,7-4-53-16,7-7-143 15,7-3-480-15,6-4 471 16</inkml:trace>
  <inkml:trace contextRef="#ctx0" brushRef="#br0" timeOffset="167966.74">22078 13416 1186 0,'-12'-10'509'0,"2"0"-230"16,-3-3-54-16,-2 5-40 16,-5 1-43-16,-3 4-82 15,0 8-18-15,-8 5-21 16,3 2-9-16,2 6-12 15,3 1-3-15,14-3-3 16,9 8-1-16,4-1 0 16,9-5 3-1,-6-9 6-15,0-1 4 0,20 25 5 16,1-5 5-16,7-3 9 16,-14-12 4-16,-1 0 5 15,-5-1 1-15,-11-1 9 16,-4 0 4-16,-12-2 3 0,-4-2-3 15,-2-2-19-15,-9-5-8 16,16-1-52-16,-2-5-36 16,8 0-115-16,12-3-68 15,2-2-43-15,14 0 155 16</inkml:trace>
  <inkml:trace contextRef="#ctx0" brushRef="#br0" timeOffset="168307.99">22230 13510 653 0,'14'-2'434'0,"-5"9"98"16,-4 5-176-16,-2 3-83 16,-3 2-24-16,-1 2-94 15,2-2-42-15,3-4-61 16,3-1-18-16,6-4-23 16,2-2-5-16,1-5-4 15,3 0 0-15,1-5-2 16,-5-4-1-16,-2-2-9 15,-1-3-3-15,-3-4-2 16,-2 0 4-16,-2-1 7 16,1 4 4-16,-6 4-2 15,3 9-2-15,1 5 4 16,-2 4 6-16,-2 10 9 16,2 0 1-16,5 1-5 15,1 1-4-15,3-7-3 16,3-3-1-16,0-4-1 0,-3-3-31 15,7-4-113-15,-5-3-70 16,-1-7 115-16</inkml:trace>
  <inkml:trace contextRef="#ctx0" brushRef="#br0" timeOffset="168739.5">22647 13221 1146 0,'6'10'525'0,"-3"13"-223"16,-2 4-44-16,-1 17-51 16,-2 5-53-16,0 4-71 15,2 2-20-15,4-10-30 16,5-5-13-16,5-13-12 16,-1-7-1-16,-3-10-2 15,-5-5 4-15,-5-8 6 16,-2-6-2-16,-2-5-3 15,-3-4-6-15,1-1-13 16,2-2-5-16,7-1-4 16,3 0-2-16,8 6 0 15,6 3 1-15,3 5 5 0,5 6 4 16,-1 2 12-16,-4 5 9 16,-2 8 16-16,2 5 4 15,-10 4 6-15,-1 2-2 16,-8-2-4-16,-5-2-3 0,-9 0-4 15,-5-4-2 1,-12-6-5-16,-7-3-9 16,4-7-62-16,2-2-45 0,16-5-106 15,7 0-54-15,21-5-114 16,8-3-75-16,16 5 290 16</inkml:trace>
  <inkml:trace contextRef="#ctx0" brushRef="#br0" timeOffset="169279.32">23125 13447 772 0,'14'-11'439'0,"-7"5"-15"16,-3 3-46-16,-9 4-65 15,-5 2-46-15,-8 5-113 16,-3-3-48-16,2 1-55 16,2 1-22-16,8 3-21 15,6 3-7-15,3-1-3 16,3 3-2-16,4 1 3 0,0 0 1 15,8 2 6-15,0-2 1 16,6-1 5-16,-2-3 1 16,1 1-2-16,-3-1 0 15,-9-2 1-15,-5 0 0 16,-12-3 5-16,-3-1 0 16,-6-4-4-16,1-1-8 15,6-1-14-15,3 0-12 16,8 0-20-16,3 0 1 0,7 0 5 15,2 1 5-15,6 0 17 16,3-1 1-16,6-2 2 16,5-2 2-16,5-8 5 15,-1-5 1-15,2-3 3 16,-6-3 3-16,-8 2 5 16,-5 1 3-16,-16 1 5 15,-3 3 0-15,-6 9-6 16,-4 3-4-16,-1 4-8 15,4 3-3-15,3 5 2 16,2 2 1-16,5 9 2 16,-4 2 2-16,5 3 0 15,3 2-1-15,3-3-2 16,6 0-2-16,0-5-3 16,5-4-26-16,6-6-99 15,5-4-65-15,8-10 72 0,0-7 32 16</inkml:trace>
  <inkml:trace contextRef="#ctx0" brushRef="#br0" timeOffset="169456.99">23740 13293 1361 0,'-6'41'586'0,"-2"12"-324"15,1 5-41-15,8 0-72 16,8-4-56-16,17-10-64 15,9-5-11-15,5-18-16 16,1-10-27-16,-4-12-84 16,-8-9-43-16,-1-6-158 15,-5-4 187-15</inkml:trace>
  <inkml:trace contextRef="#ctx0" brushRef="#br0" timeOffset="169595.62">23683 13398 1107 0,'-17'0'513'0,"13"1"-185"16,3 0-88-16,9 3-72 16,5-2-39-16,10 4-79 15,6 0-14-15,18-1-84 0,4 0-62 16,11-6 67-16</inkml:trace>
  <inkml:trace contextRef="#ctx0" brushRef="#br0" timeOffset="170084.92">24657 13485 1023 0,'-1'5'512'16,"5"7"-84"-16,0 18-256 15,-1 3-9-15,5 8-38 16,1-1-45-16,5-10-43 16,2-7-10-16,5-11-13 15,1-6-1-15,0-8-1 16,-2-4 3-16,-2-10-6 15,3-5-9-15,-3-3-18 16,-4-4-11-16,1 7-8 16,-4 5 2-16,-11 6 6 15,3 8 3-15,1 8 10 0,-4 3 12 16,7 7 32-16,3 0 17 16,-7-3 21-16,5-1 2 15,3-5-10-15,-3-3-8 16,-1-4-15-16,-2-3-7 15,2-3-12-15,1-3-4 0,0-2-96 16,4-1-66-16,-1-1-147 16,4-3-103-16,6-1 256 15</inkml:trace>
  <inkml:trace contextRef="#ctx0" brushRef="#br0" timeOffset="170221.98">25130 13513 692 0,'5'10'426'0,"-1"6"-7"16,-2 4-59-16,-1 1-70 15,-1-4-38-15,0-2-87 16,0-5-39-16,0-7-71 16,-1-1-33-16,-2-6-106 15,2 3-69-15,0-1-146 16,0 1-16-16,0-2 191 16</inkml:trace>
  <inkml:trace contextRef="#ctx0" brushRef="#br0" timeOffset="170349.97">24964 13374 968 0,'3'3'476'0,"5"2"-196"16,4 5-108-16,-2-1-27 15,2 1-88-15,2 2-83 16,10-3 15-16</inkml:trace>
  <inkml:trace contextRef="#ctx0" brushRef="#br0" timeOffset="170548.05">25477 13332 1101 0,'-5'34'552'16,"-2"4"-190"-16,-7 7-148 16,5 8-39-16,5 3-93 15,-3-1-41-15,12-5-34 16,3-8-7-16,5-15-37 15,7-7-34-15,2-15-82 16,4-5-66-16,-8-10 135 16</inkml:trace>
  <inkml:trace contextRef="#ctx0" brushRef="#br0" timeOffset="170726.95">25300 13510 1024 0,'-4'-3'506'0,"3"0"-174"15,8 6-98-15,9 2-26 16,7 3-63-16,3-3-37 16,9 2-57-16,-3-4-16 15,3 0-34-15,4 1-54 0,2-2-164 16,2 1-115-16,3 0 190 16</inkml:trace>
  <inkml:trace contextRef="#ctx0" brushRef="#br0" timeOffset="171115.74">25803 13315 968 0,'-1'17'526'16,"-3"11"-153"-16,1 6-119 16,-4 4-30-16,1 5-91 15,1-3-40-15,4 2-41 16,2-2-14-16,2-9-24 15,-1-6-6-15,1-12-4 16,-2-6 0-16,3-8-1 16,-2-6-3-16,3-9-9 0,4-3-3 15,3-6-4-15,4 0 1 16,1 3 9 0,-1-2 1-16,1 8 3 0,-2 5 2 15,-5 6 19-15,1 6 10 16,-6 9 24-16,0 1 10 15,0 8-5-15,-3 0-9 16,2 1-23-16,1 1-18 0,2-7-102 16,-2-2-66-16,12-3-186 15,8-1 201-15</inkml:trace>
  <inkml:trace contextRef="#ctx0" brushRef="#br0" timeOffset="171626.49">27040 13412 929 0,'-8'-2'477'16,"1"-3"-99"-16,-7-1-202 15,-4-1-16-15,-5 3-45 16,3 3-34-16,-5 5-27 0,0 2-7 15,5 5-21-15,1 1-8 16,7 3-12-16,5 0-4 16,7 2-6-16,2-2 1 15,13 4 8-15,5-1 9 16,-3-2 13-16,2 3 7 16,3-3 8-16,-3 4-2 15,1 1-3-15,-4-2-4 16,-10-1-2-16,-1-2 4 0,-12-3 4 15,-2-2 2-15,-4-3-7 16,-7-3-8-16,6-5-32 16,-1-3-33-16,7-6-109 15,5-3-57-15,6-3-120 16,1 0-121-16,17 3 298 16</inkml:trace>
  <inkml:trace contextRef="#ctx0" brushRef="#br0" timeOffset="172299.04">27155 13515 1105 0,'10'11'504'0,"-4"7"-217"15,-1 0-33-15,-4 2-68 16,1 2-46-16,2-4-78 16,3-3-25-16,2-4-28 0,2-5-4 15,1-3 0-15,-1-5 2 16,2-6-25-16,-1-4-19 15,1-6-27-15,3 0-11 16,-4-4 22-16,2 1 16 0,-4 7 26 16,-5 0 8-1,-1 10 6-15,-2 4 10 0,-4 2 25 16,2-2 13-16,0 4 23 16,0 17 0-16,8 30-17 15,-5-31-10-15,9-4-20 16,-5-7-10-16,-1-4-4 15,-3-5-2-15,0-6-28 16,2-2-33-16,1-7-68 16,3-2-27-16,-3 1-17 15,4-3 15-15,3 4 57 16,-1 3 22-16,1 3 43 16,-2 2 16-16,-1 5 39 15,0 3 17-15,-2 7 48 16,-1 4 20-16,-5 3 12 15,1 0-7-15,-2-2-39 16,-1-3-20-16,1-4-39 0,1-4-7 16,-1-3-3-16,-1 0-3 15,0 0-16-15,0 0-7 16,0 0-10-16,6-9-1 16,-1-2 12-16,33-26 6 15,-28 30 3-15,-2 5-1 16,-1 4 15-16,-3 5 14 0,-3 8 22 15,-1 0 16-15,0 3 4 16,0-1-9-16,2-3-19 16,1-1-12-16,2-7-14 15,-1 1-1-15,-3-5-1 16,1-1-1-16,-2 0-10 16,0 0-8-16,0 0-18 15,0 0-3-15,0 0-28 16,0-1-29-16,0 0-107 15,0 0-500-15,7-3 483 16</inkml:trace>
  <inkml:trace contextRef="#ctx0" brushRef="#br0" timeOffset="177281.42">28682 13254 830 0,'-47'-7'426'15,"26"6"-152"-15,7 0-73 16,1 0-15-16,9 1-60 16,4 1-22-16,3 1-28 15,-3-2-12-15,2 0-19 16,22 11-9-16,39 11-18 15,-20-14-7-15,8-5-5 16,-3-3-1-16,0-1 1 16,-4-3-1-16,-10 0 0 15,1 1-1-15,-12 1-8 16,-8 1-21-16,-10 1-33 16,-7 0-21-16,-11-2-18 15,-5 1 16-15,-9 1 25 16,1 0 21-16,-6 0 27 15,-7-4 7-15,-8-1 6 0,-7-3 2 16,5 3 4-16,3 0 7 16,13 3 18-16,7 0 10 15,5 2 17-15,8 1-1 16,6 3-14-16,2 2-11 16,7 2-18-16,5 3-6 15,6 2-1-15,5 2 1 0,5 2 3 16,3 3 0-16,4 3-4 15,4 4-1-15,2 4-4 16,-2-4-1-16,-5 3-2 16,-5-2-1-16,-13-1 1 15,-5 1 0-15,-9-4 2 16,-10-1 2-16,-7 1 1 16,-5-2 2-16,-9-5 2 15,1-5-1-15,3-3 1 16,4-2-4-16,13 0 9 15,6-2-1-15,7-3 2 16,5-1 4-16,13-1 3 16,6 1 4-16,16 3 0 15,6-1-1-15,0 1-11 16,-3 0-3-16,-7-1-4 0,-8 1-1 16,0 4-3-16,-3-1-4 15,-6 1-30-15,-1 1-39 16,-8-2-100-16,-3-1-86 15,-4 2 154-15</inkml:trace>
  <inkml:trace contextRef="#ctx0" brushRef="#br0" timeOffset="178863.72">28542 14448 424 0,'-11'9'260'0,"10"1"24"16,1-5-50-16,2-4-17 0,5 0-30 16,3-2-59-16,3-2-21 15,5-5-24-15,2-1-13 16,0-10-24-16,0-3-11 15,-1-4-16-15,-2-8-3 16,-3-3-2-16,-1-3-1 16,-3 0 0-16,-5 2-2 15,-5 6 1-15,-2 3 0 0,-7 4-2 16,0 3-1-16,-2 10-7 16,2 4-4-16,-1 15-11 15,-1 12 0-15,-2 10 4 16,2 12 4-16,3 8 8 15,8 0 3-15,8 4 1 16,1-4 2-16,4-11 0 16,0-5 1-16,-1-10-4 15,2-4-1-15,4-4-14 16,0-4-32-16,8-7-138 16,-3-1 121-16</inkml:trace>
  <inkml:trace contextRef="#ctx0" brushRef="#br0" timeOffset="179070.33">28928 14239 990 0,'-6'6'463'15,"4"-6"-141"-15,2 0-94 16,0 0-64-16,0 0-30 15,0 0-77-15,0 0-25 16,13 2-23-16,2 0-19 0,32 4-107 16,-27-4-86-16,6-2 121 15</inkml:trace>
  <inkml:trace contextRef="#ctx0" brushRef="#br0" timeOffset="179262.53">28957 14367 817 0,'-4'2'431'16,"6"1"-117"-16,9-3-117 15,5 1-23-15,5-2-65 16,2-2-33-16,2 1-40 16,0 0-26-16,-3 3-109 15,-2-1-100-15,1 3 119 16</inkml:trace>
  <inkml:trace contextRef="#ctx0" brushRef="#br0" timeOffset="179477.38">29279 14242 933 0,'8'7'452'0,"-7"-1"-148"16,-1 3-94-16,-1 13-76 15,-2 4-35-15,2 6-52 16,1 4-18-16,0-2-9 16,0-4-8-16,5-5-10 15,-1-3 6-15,-2-11-78 16,2-6-73-16,-4-5 92 16</inkml:trace>
  <inkml:trace contextRef="#ctx0" brushRef="#br0" timeOffset="180613.21">28654 12764 486 0,'-34'-36'315'0,"29"30"-46"16,3 0-43-16,2 2-12 16,6 1-63-16,4 1-19 15,4 2-26-15,2 1-10 0,6 3-13 16,0 1-10-1,0 4-23-15,-2 2-11 0,-3 2-19 16,-1 0-7-16,-8 5-8 16,-3-1 1-16,-12 4-1 15,-6 1 1-15,-8-1 1 16,-1-2 2-16,-1-2 0 16,0-2 1-16,-2-1-1 15,2-4 1-15,6-3-2 16,1-2-2-16,11-4-10 15,5 0-3-15,12 3-3 16,5 0-2-16,9-1 8 16,3-1 3-16,4 0 2 15,1 0 2-15,-6 3 3 16,-4 5 1-16,-10 0 4 16,-7 1 1-16,-9 4 2 15,-7 0 1-15,-12-3-2 0,-4-3-1 16,-1-3 0-1,1 2-2-15,5-4-3 0,5-3-2 16,5-1-19-16,2 0-25 16,8-1-74-16,2 3-58 15,9-3-220-15,6-9 248 16</inkml:trace>
  <inkml:trace contextRef="#ctx0" brushRef="#br0" timeOffset="181013.75">28953 12859 728 0,'-6'7'388'0,"5"3"-60"16,-2 4-68-16,-2 5-38 15,3 5-47-15,-4 0-76 16,0-2-26-16,-1-4-41 16,3-2-12-16,8-3-13 15,2-3-2-15,-4-5-2 16,-2-4 4-16,-2-3 3 15,1 1-1-15,1 0-2 16,0-5-2-16,4-21-5 16,10-28-3-16,-3 26 0 15,-2 1 0-15,6 8-2 16,1 1 1-16,0 8 16 16,1 6 10-16,3 8 26 15,-5 5 14-15,-1 7 4 0,-1 3-1 16,-3 7-14-16,0-5-9 15,-3 2-16-15,-1-2-5 16,-1-8-10-16,-3 2-3 16,2-1-5-16,-2-4-3 0,0 2-43 15,3-1-29-15,-2-5-47 16,0 3-29-16,3-2-84 16,-3-3-22-16,2 5 156 15</inkml:trace>
  <inkml:trace contextRef="#ctx0" brushRef="#br0" timeOffset="182190.43">29639 13607 784 0,'-49'-42'404'0,"41"33"-164"16,6 1-41-16,3 2-16 15,10 3-71-15,3 3-25 16,9 0-27-16,4 3-11 16,7 2-13-16,4 2-5 15,1 4-12-15,-6 5-6 0,-9 8-7 16,-7 1-2-16,-15 7 1 16,0 1 0-16,-11-1 1 15,-2-1 1-15,-3-2 2 16,-9-6 3-16,0-5 4 15,-6 0 3-15,-1-7 0 16,4 0-1-16,5-3 6 16,7-4 6-16,5-1-1 15,9-1 0-15,9-2-1 16,6 0-2-16,17 1 10 16,3-5 6-16,11 1 3 15,3 0-1-15,-8-4-5 16,-24 7-8-1,1 0-11-15,0 0-7 0,-6 2-27 16,-3 1-47-16,-5 0-112 16,0-6-52-16,14-6 124 15</inkml:trace>
  <inkml:trace contextRef="#ctx0" brushRef="#br0" timeOffset="182801.48">29981 13451 708 0,'-5'6'345'0,"2"-4"-117"16,-1 0-9-16,8-2-40 15,-4-2-30-15,0 1-49 0,13-7-18 16,31-37-31-16,-30 14-12 16,4-7-20-16,-3-1-5 15,1-1-5-15,-3 1-2 16,-5 1 1-16,-3 4 0 16,-7 6 0-16,-5 1-1 0,-4 9-2 15,-1 5-3 1,-1 6-5-16,1 8-3 0,0 9 3 15,0 8 3-15,4 14 9 16,3 5 7-16,5 8 8 16,3 0 2-16,5-2 9 15,3-2 4-15,2-6 7 16,3-2 2-16,1-10-4 16,0-4-6-16,-2-3-14 15,0-5-7-15,0-1-9 16,0-3-3-16,1-5-22 15,0-2-29-15,-4-4-81 16,1 1-50-16,-4-2 104 16</inkml:trace>
  <inkml:trace contextRef="#ctx0" brushRef="#br0" timeOffset="185745.94">30812 14339 1320 0,'9'0'476'15,"-12"-6"-368"-15,-3 2-2 0,-2 1 12 16,2-3-15-16,-1 3-48 16,-1 2-20-16,1-1-32 15,-3 0-5-15,2 1-68 16,-1-2-65-16,4-1-335 16,4 4 304-16</inkml:trace>
  <inkml:trace contextRef="#ctx0" brushRef="#br0" timeOffset="-183687.9">15437 15515 1032 0,'-1'-5'418'0,"-2"0"-237"15,-2 0-17-15,1 0-21 16,-6 2-32-16,7-2-50 15,-8 2-9-15,-1 0 15 16,-6 0 8-16,-17 3-6 16,-5 0-8-16,-13 6-17 15,-5-2-11-15,1 0-1 16,1-2 0-16,10-4-6 0,5-2 0 16,0 0-10-16,1 0-3 15,-5 1-7-15,2 1-3 16,10 2-6-16,9 0-7 15,16 1-45-15,2-1-48 16,10-2-99-16,7 0-70 16,18-4 166-16</inkml:trace>
  <inkml:trace contextRef="#ctx0" brushRef="#br0" timeOffset="-183342.54">15324 15646 910 0,'4'2'453'16,"-8"-1"-156"-16,-7 1-57 16,-3 1-5-16,-10 5-58 15,-7 1-40-15,-8 4-69 16,-6 3-23-16,0-2-21 15,0-1-3-15,5 1-4 16,5-5-3-16,4-6-1 0,7-2-2 31,12 0-1-31,0 1-2 0,-31-4-5 0,3-2-2 16,7 2-11-16,26 0-12 16,7 1-20-16,8 1-4 15,11 0-37-15,7 0-42 16,11-11-123-16,-1-2-113 15,8-9 221-15</inkml:trace>
  <inkml:trace contextRef="#ctx0" brushRef="#br0" timeOffset="-182887.16">14935 15227 529 0,'6'-4'288'0,"-1"3"12"15,-7 1-32-15,-4 1-14 16,4 4-8-16,-11 3-81 16,3 3-43-16,-14 7-61 15,-10-2-18-15,-6 5-21 16,-2 3-5-16,2 1-9 15,5 6-5-15,4 3-3 0,4 0-1 16,5-2-2-16,6-2-1 16,7-4 2-1,6-1 2-15,8 0 11 0,6 1 8 16,11 3 6-16,4-2 2 16,7-2 2-16,2 0 2 15,3-4 4-15,5 1 1 16,-7-2-3-16,2-5-7 0,-11 2-8 15,-13-4-5-15,1-3 0 16,-7-2-37-16,-2 0-114 16,3-1-79-16,-3 0 117 15</inkml:trace>
  <inkml:trace contextRef="#ctx0" brushRef="#br0" timeOffset="-182016.36">15335 15092 583 0,'28'-35'287'0,"-31"27"-68"16,3 2-8-16,4 1-10 16,-4 4-20-16,1 1-43 15,-2 0-19-15,0 0-13 16,0 0-5-16,-5 16-17 16,-42 45-12-16,16-7-28 15,-3 11-12-15,-5 15-17 16,-1 6-3-16,5 1-5 15,1 0-1-15,6-4-2 0,8-5 0 16,1-12-1-16,3-10-2 16,11-14-3-16,3-9-2 15,3-13-54-15,2-5-40 16,2-14-134-16,1-9-128 16,18-10 229-16</inkml:trace>
  <inkml:trace contextRef="#ctx0" brushRef="#br0" timeOffset="-181728.81">15056 15166 1071 0,'-12'0'458'0,"8"0"-192"16,-2 5-65-16,6 13-28 15,0 8-20-15,9 18-55 16,11 9-25-16,4 14-16 15,5 6 2-15,9 2-7 16,1 0-3-16,4-7-10 16,4-3-9-16,-1-7-12 15,-6-7-3-15,-8-3-4 16,-7-6-1-16,-11-6-1 16,-4-4-1-16,-6-9-10 15,-3-5-42-15,-1-9-123 0,0-3-82 16,2-12 140-16</inkml:trace>
  <inkml:trace contextRef="#ctx0" brushRef="#br0" timeOffset="-108314.95">17975 15416 1053 0,'11'-4'449'16,"-1"-4"-235"-16,4-4-51 16,2-6 3-16,-6-1-37 15,6-3-34-15,-1 0-51 16,-1 3-12-16,-5 4-8 15,-2 1-2-15,-6-2 1 16,-3 4 2-16,-3 0 3 16,-1 5 0-16,-5 3-4 15,0 1-5-15,-1 2-12 16,0 2-3-16,1 4-4 16,-1 1 0-16,5 4-1 0,4 0 0 15,2 1-2-15,1-4-2 16,1-3-4-16,1-3 1 15,0-1-2-15,-2-1 0 16,0 0-89-16,0-1-81 0,0 1 112 16</inkml:trace>
  <inkml:trace contextRef="#ctx0" brushRef="#br0" timeOffset="-107685.34">17551 15158 614 0,'-8'0'308'0,"4"0"-83"16,3-1-36-16,0 1 2 0,0 0-32 16,0 0-34-16,1 0-48 15,0 0-10-15,0 0-9 16,5 9-6-16,2 11-14 16,36 27-6-16,-29-24-5 15,1 2 1-15,3-2 1 16,-2 3-1-16,3 1-5 15,-2-5-6-15,4 1-8 16,-1-3-2-16,-2-6-2 16,0-1 0-16,-6-8 4 15,-2-1 4-15,-4-8 17 16,2-5 7-16,-2-10 6 16,-2-2-3-16,5-4-14 15,-3 0-6-15,4-4-11 16,2 5-3-16,-7-2-8 15,3 1-4-15,-3 13-66 16,2-3-45-16,9 10-135 0,-2 0-105 16,6 1 227-16</inkml:trace>
  <inkml:trace contextRef="#ctx0" brushRef="#br0" timeOffset="-107244">18026 15390 992 0,'0'2'430'16,"0"0"-217"-16,5-2-77 15,-5 0 5-15,0-1-45 16,7-3-32-16,14-4-33 16,24-42-7-16,-28 24-7 15,-3 1-1-15,-9 1 7 16,-2 1 4-16,-8 4 8 16,-5 0 2-16,-7 6-2 15,-5 3 1-15,-1 9 11 16,-2 4 2-16,12 14 2 0,2 2-6 15,9 5-21-15,2 0-7 16,-2-8-8-16,7 1-2 16,3-6-7-16,7 2-2 15,8 0-19-15,1-3-33 0,5-4-89 16,2-6-60-16,4-1-203 16,0-6 252-16</inkml:trace>
  <inkml:trace contextRef="#ctx0" brushRef="#br0" timeOffset="-107031.35">18387 15160 1374 0,'2'2'569'0,"-5"5"-325"16,-6 0-45-16,-10 8-57 15,4 1-42-15,1 6-63 16,2 1-16-16,10 0-13 15,3 1-5-15,11-2-7 16,5 3-3-16,2-6-4 16,6-6-2-16,0-7-29 15,3-4-36-15,2-6-117 0,3-4-103 16,3-12 183 0</inkml:trace>
  <inkml:trace contextRef="#ctx0" brushRef="#br0" timeOffset="-106811.49">18640 15055 1318 0,'-6'2'568'16,"2"10"-298"-16,-3 3-50 0,1 10-66 15,1 4-54-15,4 2-65 16,1 0-16-16,2-1-12 16,5 1-4-16,3-7-9 15,4 1-7-15,3-10-41 16,-2-2-28-16,-2-3-59 15,-3-8-39-15,-4-2-131 16,-1-6 197-16</inkml:trace>
  <inkml:trace contextRef="#ctx0" brushRef="#br0" timeOffset="-106194.29">18576 15118 1035 0,'-14'5'438'0,"13"-2"-196"15,1 0-67-15,6 2-66 16,8-2 2-16,2 0-33 0,3-2-15 16,3 0-16-16,1 0-9 15,-3 3-24-15,1-1-5 16,-1 5-3-16,-6 2-1 16,-2-1 0-16,-2 5-1 15,-5 2 2-15,1 0 0 16,-2 2 0-16,1-2-2 0,-2-4 0 15,1 0-2-15,1 0-2 16,-1-10 0-16,5 0-7 16,1-6-12-16,2-9-27 15,0 7-15-15,0-9-21 16,0-1-1-16,0 2 23 16,-5-5 12-16,-13 3 30 15,-9 3 15-15,-14 2 8 16,2 4 13-16,3 4 17 15,4 2 5-15,11 2 4 16,5 1-12-16,6-1-21 16,7 2-7-16,5-1-4 15,5-1 5-15,4 0 4 16,2-1-1-16,6 2-2 16,-5 2 0-16,-2 5-1 15,-4 1-1-15,-5 5 0 16,1-1-1-16,-8 2 4 0,-2-2 2 15,-6-2 10-15,0-2 7 16,4-2 18-16,-5-3 7 16,2-3 9-16,-1 2 2 15,-1-4-12-15,0 0-6 16,0-2-21-16,0 1-8 0,-1 0-15 16,4-21-7-16,13-29-10 15,-3 24-21-15,8 1-49 16,-1 0-38-16,2 9-154 15,-1 3 178-15</inkml:trace>
  <inkml:trace contextRef="#ctx0" brushRef="#br0" timeOffset="-105628">19790 15290 849 0,'22'3'377'16,"-8"-8"-145"-16,2 5-41 0,-14-9-50 15,-2-2-3-15,-1-1-44 16,-8-9-18-16,2 3-23 16,-3 0-6-16,-7 3-15 15,-2 1-7-15,0 6-7 16,2 5 2-16,3 7 1 15,2 7-1-15,1 7-8 16,3 9-4-16,1 4-5 16,5-2 1-16,4-1 2 15,2-13 1-15,5-2-1 16,0-5 0-16,2-6-3 16,0-2-2-16,4-9 0 15,3-4-1-15,0-3 1 16,3 2 0-16,-6 3 2 15,2 3-1-15,-7 6 1 16,-2 0 4-16,0 7 15 0,-9 2 4 16,4 7 1-1,-3 0-6-15,3-4-22 0,7 2-27 16,-2-6-68-16,6 1-43 16,0-5-194-16,-5-4 212 15</inkml:trace>
  <inkml:trace contextRef="#ctx0" brushRef="#br0" timeOffset="-105201.36">20062 15208 1214 0,'-5'-7'526'0,"-3"0"-251"16,-3 1-48-16,-3 7-51 16,-3 3-38-16,2 7-73 15,4 3-23-15,0 7-23 16,6 4-9-16,5-1-8 15,-7-1-2-15,10-2-3 16,1-10-2-16,3-1-2 16,7-3 0-16,2-12-2 15,2 3-1-15,0-13-21 16,1-4-10-16,-3-8-4 16,-5-6 3-16,0-5 26 15,-2-6 11-15,-4 3 10 16,1 2 5-16,-6 11 21 15,0 8 14-15,-3 13 15 16,-1 7 0-16,-5 12-15 0,-1 7-12 16,3 16-14-16,-1 6-2 15,7 6-6-15,1-2-5 16,7-8-9-16,1-2-6 16,10-10-46-16,0-5-33 15,5-6-82-15,4-4-52 0,0-3-165 16,2-2 241-16</inkml:trace>
  <inkml:trace contextRef="#ctx0" brushRef="#br0" timeOffset="-104813.08">20378 15275 787 0,'0'-10'499'16,"2"4"-5"-16,-2-3-184 16,0 2-52-16,-7-1-86 15,-3 1-53-15,-4 0-78 16,-1 3-17-16,0 6-18 15,1 3-5-15,2 9-11 16,0 4-6-16,5 5-2 16,3 3 3-16,4-1 7 15,4-1 3-15,3-7 3 16,3-6-2-16,4-3 1 16,1-8-3-16,3-4 2 15,1-6-10-15,-5-15-18 0,-2-1 0 16,1-10 3-16,-10 2 12 15,4-4 20-15,-6-2 5 16,-2 3 6-16,3 5 5 16,-4 15 25-16,3 6 8 0,-4 12 1 15,-2 4-5-15,1 15-23 16,1 9-5-16,2 11-2 16,1 3 0-16,1-3-5 15,0 1-5-15,9-8-9 16,-1-5-7-16,6-6-50 15,-3-9-36-15,0-5-96 16,4-4-77-16,4-10 170 16</inkml:trace>
  <inkml:trace contextRef="#ctx0" brushRef="#br0" timeOffset="-104629.12">20594 15238 1266 0,'-2'12'537'0,"0"10"-293"15,0 4-55-15,0 3-54 16,2 1-48-16,7-4-58 16,3 0-18-16,0-12-35 15,3-1-33-15,-1-10-69 0,-2-3-67 16,-4-8-221-16,-3-1 266 16</inkml:trace>
  <inkml:trace contextRef="#ctx0" brushRef="#br0" timeOffset="-104484.39">20536 15224 1099 0,'-6'-3'502'0,"2"3"-223"16,4 0-65-16,7 3-92 15,-1 2-43-15,8-5-135 16,3 0-81-16,7-2-200 16,4-5 198-16</inkml:trace>
  <inkml:trace contextRef="#ctx0" brushRef="#br0" timeOffset="-104293.1">20958 15041 1232 0,'-11'4'505'0,"7"19"-244"16,1 6-83-16,-1 13-45 15,-1 6-13-15,3 1-71 0,1 0-20 16,1-8-23-1,3 1-4-15,5-9-9 0,7-4-16 16,2-6-60-16,3-8-43 16,-4-9-197-16,1-6 206 15</inkml:trace>
  <inkml:trace contextRef="#ctx0" brushRef="#br0" timeOffset="-103988.21">20797 15207 1348 0,'4'13'503'0,"-1"-6"-316"16,7 1-64-16,4-1-25 15,2-3-8-15,6-3-76 16,0-3-28-16,6-1-52 16,1-6-31-16,6-1-67 15,-3 2-17-15,-1-2 19 16,-4 2 26-16,-8 5 71 15,-1 1 35-15,-9 3 54 16,0 5 44-16,-4 10 70 16,-2 0 35-16,-1 5 19 15,-2 3-15-15,-1-1-50 16,0 2-32-16,3-5-51 16,0-6-27-16,6-7-57 15,1-8-42-15,2-13-113 16,2-2 119-16</inkml:trace>
  <inkml:trace contextRef="#ctx0" brushRef="#br0" timeOffset="-103304.92">21128 15069 1060 0,'-7'1'497'0,"8"6"-150"15,2-3-139-15,5 3-82 16,2 0 3-16,2 2-43 15,2-1-38-15,1 2-36 16,2 2-7-16,-1 2-3 16,2 2-2-16,-1 4 0 15,0-3-1-15,0 5 1 16,1-3 0-16,-1 5 2 16,-1 0 0-16,-3-2 1 15,1 2-1-15,-1-6-1 16,-3-4-1-16,6-4-2 15,-4-7-1-15,-3-6-25 16,10-7-30-16,-12-12-63 16,4-1-31-16,-3-5-32 15,-10 2 22-15,-9 7 63 16,-8 2 34-16,-9 10 76 0,0 7 22 16,-2 4 31-16,-2 2 17 15,9 4 28-15,1 0 3 16,9-2-21-16,5 0-20 15,7-3-48-15,1-5-14 0,11 3-6 16,2-6 0-16,11-1 4 16,2-4 2-16,-8 7 7 31,-8 0 2-31,0 1 3 0,25 0 1 0,-8 6-2 16,-3 5-2-16,-14-2 0 15,-2 3-4-15,-4 0-7 16,7-5-1-16,-4 0-1 15,-2-1-2-15,5-6-2 16,-7-1-1-16,4-4-8 16,1-3-2-16,-1-6-1 15,4 1 0-15,0-1 8 16,-1 2 3-16,-6 2 11 16,2 10 7-16,-4-1 18 15,2 7 9-15,1 7 7 16,-3-2 0-16,1 8-6 15,0-5-9-15,-1-2-19 16,2-6-41-16,-1 1-115 16,5-4 46-16,7-8 27 0</inkml:trace>
  <inkml:trace contextRef="#ctx0" brushRef="#br0" timeOffset="-102924.53">22565 15160 1209 0,'-20'1'491'0,"12"1"-275"15,2-1-30-15,12 3-20 16,7 1-34-16,7-1-70 0,5 2-15 15,6-4-25-15,3-1-7 16,6 1-42-16,-1-3-46 16,1-2-101-16,-1 2-73 15,-11-7 148-15</inkml:trace>
  <inkml:trace contextRef="#ctx0" brushRef="#br0" timeOffset="-102728.8">22623 15292 1204 0,'-25'21'499'0,"7"-8"-273"16,6-1-26-16,12-5-31 16,8 2-37-16,15-4-57 15,9-3-10-15,7-2-12 16,3-1-6-16,3 2-26 16,-5 0-37-16,-3 2-95 15,-4-2-60-15,-19-6-199 16,5 0 228-16</inkml:trace>
  <inkml:trace contextRef="#ctx0" brushRef="#br0" timeOffset="-102513.77">22625 15108 1117 0,'-3'0'471'15,"3"4"-232"-15,5 1-78 0,4 3-1 16,8 10-8-16,0 7-26 15,2 8-41-15,0 7-13 16,-1 3-23-16,-3 0-12 16,3-2-19-16,-2-3-7 0,2-9-11 15,-3-5-29-15,-4-9-104 16,1-4-56-16,-9-5 103 16</inkml:trace>
  <inkml:trace contextRef="#ctx0" brushRef="#br0" timeOffset="-101080.79">23803 15196 837 0,'0'0'357'0,"0"0"-162"15,0 0-1-15,1 2 16 16,2 4-30-16,-1 8-63 15,0 8-24-15,-2 29-44 16,-3-24-15-16,-1-2-22 16,4-2-4-16,2-1-4 0,-2-5 0 15,0-7 2-15,-2-5-2 16,1-3-6-16,2-5-5 16,-1 2-9-16,2-8-3 15,6-20 1-15,13-35 1 16,-2 35 4-16,-1 3 3 15,1 4 5-15,1 6 5 0,-5 11 17 16,-1 3 10-16,-3 7 22 16,-5 8 5-16,0 7 0 15,1 2-6-15,0 5-16 16,4-2-8-16,-5 0-14 16,-3-2-5-16,0-8-16 15,-1-2-33-15,4-6-66 16,3-3-39-16,4-4-144 15,3-6-288-15,4-8 394 16</inkml:trace>
  <inkml:trace contextRef="#ctx0" brushRef="#br0" timeOffset="-100755.34">24139 15242 803 0,'2'14'419'15,"-2"2"-95"-15,0 9-120 16,0 0-26-16,1-3-43 15,1-2-32-15,2-6-52 0,2-2-14 16,1-6-20-16,4 2-8 16,4-6-5-16,-1-2-2 15,2-2-4-15,2-11-12 16,0-2-19-16,1-6-2 16,-2-1 6-16,-2 4 12 0,-4 5 21 15,-6 8 7 1,-5 5 11-16,-2 2 4 0,-8 4 7 15,1 5 0-15,1 4-7 16,2 4-3-16,6 2-10 16,1-4-3-16,7-1-7 15,0-6-1-15,-2-7-6 16,1 2-33-16,-1-7-115 16,3-2-36-16,7-5 99 15</inkml:trace>
  <inkml:trace contextRef="#ctx0" brushRef="#br0" timeOffset="-100194.64">24492 15258 1034 0,'-5'24'488'16,"1"-2"-145"-16,0-1-146 16,0 1-24-16,-5-5-42 15,8-3-49-15,-3-6-54 0,3 0-14 16,1-6-14-16,-1-1-2 15,1-4-8-15,0 2-6 16,0 0-8-16,0 0-2 16,1-2 3-16,0-11 4 15,8 0 13-15,24-27 2 16,-22 31 2-16,-1 2 2 0,1 6 6 16,-1 2 7-16,-5 5 8 15,1 3 3-15,-3 6-1 16,-2-1-5-16,1-4-8 15,1 0-4 1,0-8-3-16,1 0 0 0,0 4 2 16,-1-5 0-16,2-6-15 15,2-3-15-15,4-12-24 16,2 2-3-16,2 1 13 16,1 2 14-16,-4 7 22 15,-2 4 7-15,-5 9 20 16,-5 8 10-16,0 4 20 15,0 3 5-15,-1-1-2 16,1-3-6-16,0-5-11 16,1-1-7-16,0-4-11 15,0-2-5-15,1 2-7 0,-2-5-2 16,0 0-4-16,0 0-1 16,0 0-3-16,0 0 0 15,0 0-5-15,2 0-10 16,2-1-43-16,-1-1-38 15,-1 1-107-15,0 0-80 0,2-1 178 16</inkml:trace>
  <inkml:trace contextRef="#ctx0" brushRef="#br0" timeOffset="-99174.05">24925 15064 910 0,'-18'-8'424'0,"10"13"-141"16,-2 4-128-16,4 17-71 0,6 7-3 15,-3 10-18-15,4 5-11 16,2-4-9-16,4-1-3 16,2-11-9-16,0-4-8 15,-2-9-8-15,-2-2-3 16,-4-7 1-16,0 0 4 15,-3-9 0-15,-1-3-7 0,-3-7-16 16,4-2-11-16,2-8-12 16,-1-2 2-16,7 1 8 15,-6-3 3-15,5 4 6 16,3 5 2-16,3 4 4 16,6 7 4-16,-1 0 15 15,-1 7 9-15,-2 2 12 16,-4 2 1-16,-1 6-8 15,-1-4-7-15,-7 0-8 16,1 3 0-16,-6-5 0 16,-2 3-1-16,-3-6-1 15,1-2-5-15,-2 1-4 16,0-3-1-16,1 2-2 16,4-2-5-16,6 2-7 15,1 4-2-15,7 0 2 16,-2-1 4-16,9 3 8 15,3-4 0-15,8-4 3 0,5-2 0 16,1-11 3-16,-1-5-1 16,-5-2 4-16,-6-2 3 15,-11 3 9-15,-5 1 3 16,-10 0 2-16,-3 2-2 16,-3 4-10-16,-2 4-4 0,3 6-13 15,1 3-8-15,4 11 1 16,2 1 2-16,3 11 9 15,2 3 6-15,1-2 0 16,3-1-2-16,5-5-5 16,0-4-2-16,5-8-4 15,4-2 1-15,6-6-21 16,3-6-12-16,4-4-17 16,-1-1-4-16,0-5 21 15,-2 2 14-15,-6 0 22 16,-5-1 5-16,-6 9 16 15,-8 0 13-15,-4 12 19 16,-1 5 5-16,-5 6-1 16,4-1-7-16,-4-2-13 15,0-3-6-15,4-8-9 16,1 1 0-16,-1-5 8 16,1 0 4-16,0 0 7 0,0 0-3 15,0 0-7-15,-1 0-7 16,-3-9-15-16,2 2-8 15,2-3-14-15,12-28-26 16,3 23-70-16,4-3-48 0,10-2-103 16,5 1 153-16</inkml:trace>
  <inkml:trace contextRef="#ctx0" brushRef="#br0" timeOffset="-98586.97">26381 15449 823 0,'2'-12'394'0,"-2"0"-162"16,-7 1-99-16,1-3-23 15,-5-2-48-15,5 8-11 16,2-1 6-16,-7-8 7 0,-2 4 11 15,2 6-9-15,-8 7-21 16,2 9-14-16,0 11-27 16,2 5-4-16,7 9-5 15,4-3 1-15,6-5 6 16,4-5 2-16,2-10 5 16,3-6 0-16,5-6 0 15,1-5 1-15,2-8 0 16,-1-3-1-16,1 0 2 15,-4-2 8-15,-4 4 17 16,0 4 13-16,-6 5 14 16,-1 4-3-16,2 10-14 15,-4 2-11-15,0 4-18 16,-1 2-8-16,5-3-37 16,-1-1-34-16,6-6-68 15,6 0-47-15,1-6-112 16,5-2-108-16,8 1 255 15</inkml:trace>
  <inkml:trace contextRef="#ctx0" brushRef="#br0" timeOffset="-98199.06">26719 15404 819 0,'11'-15'399'16,"-8"-2"-109"-16,-3-4-45 16,-8 6-55-16,-6 2-33 0,-3 5-69 15,-2 7-21-15,0 2-32 16,1 9-11-16,2 9-21 15,0 1-3-15,6 8-4 16,5-2-1-16,6-2-3 16,6-3 3-16,5-9 4 15,1-3 3-15,1-9 5 16,2-3 0-16,3-14-13 16,1-5-14-16,2-6-12 15,-3-10 1-15,2-2 13 16,0-1 13-16,-7-2 12 15,-1 6 4-15,-9 10 14 16,-4 9 14-16,-6 16-2 16,-5 7-1-16,-4 14-15 15,1 7-13-15,-1 9 0 16,7 2 2-16,4 3 2 16,3-5-1-16,5-6-3 15,4 0-5-15,11-9-12 0,5 0-36 16,5-3-67-1,3-6-52-15,-3-6-165 0,2-4-115 16,4-4 280-16</inkml:trace>
  <inkml:trace contextRef="#ctx0" brushRef="#br0" timeOffset="-97794.28">27113 15382 743 0,'1'-10'467'16,"-2"3"-48"-16,-9 1-122 15,-3 5-51-15,-3 1-104 16,-3-2-48-16,1 8-53 15,2 3-10-15,3 2-9 16,3 3-8-16,5-1-12 16,3 3-5-16,-1-2-7 15,3 0 0-15,6-3 2 16,0 0 2-16,10-1 4 16,-2-2 0-16,0-4 0 15,-1-4 0-15,3-9-9 16,-2-4-9-16,5-11-27 15,-1-5-2-15,-4-8 10 16,1-2 12-16,-5 0 30 16,-2 0 7-16,-4 6 3 15,-4 7 6-15,-3 12 26 0,-1 5 2 16,-3 14-2-16,-1 4-6 16,-2 12-24-16,0 10-3 15,1 5 3-15,3-1 2 16,3 6-3-16,2-8-2 15,6-3-7-15,2-4-4 0,3-10-23 16,3-3-40-16,4-8-84 16,1-1-69-16,7-10 126 15</inkml:trace>
  <inkml:trace contextRef="#ctx0" brushRef="#br0" timeOffset="-97626.28">27380 15327 865 0,'-6'15'449'15,"-1"3"-117"-15,-4 6-127 16,3 1-30-16,5 0-69 16,0-4-36-16,5-4-42 15,6-4-7-15,-4-6-27 16,5-6-32-16,0-5-82 16,1-2-59-16,3-5-170 15,-2-1 214-15</inkml:trace>
  <inkml:trace contextRef="#ctx0" brushRef="#br0" timeOffset="-97483.06">27359 15252 914 0,'0'-2'443'15,"0"4"-136"-15,1 0-102 16,-1-2-77-16,0 0-32 16,0 0-54-16,3 8-38 15,1-1-132-15,4-3-71 0,16 8 111 16</inkml:trace>
  <inkml:trace contextRef="#ctx0" brushRef="#br0" timeOffset="-97187.72">27674 15147 1049 0,'-1'16'443'0,"-3"10"-220"15,0 9-85-15,-4 9-55 16,2 6-8-16,0 0-30 16,4-2-16-16,4-5-18 15,4-5-7-15,4-12-19 0,2-6-35 16,4-12-180-16,2-5 157 15</inkml:trace>
  <inkml:trace contextRef="#ctx0" brushRef="#br0" timeOffset="-97023.77">27588 15308 1285 0,'-6'1'501'0,"4"-1"-348"16,2 4-17-16,4 2-32 15,7-3-35-15,5 5-48 16,5-3-11-16,6-1-60 16,1-1-36-16,7-3-99 15,1-5-52-15,7 0-80 16,-5-1-79-16,-7-5 263 16</inkml:trace>
  <inkml:trace contextRef="#ctx0" brushRef="#br0" timeOffset="-96877.45">27938 15303 382 0,'-1'20'278'0,"-7"3"83"16,-2-1-54-16,7 6-39 16,-9-2-23-16,7-5-88 15,0 1-41-15,-1-9-65 0,8-4-26 16,0-5-80-16,-2-4-58 16,6-6-287-16,4-4 259 15</inkml:trace>
  <inkml:trace contextRef="#ctx0" brushRef="#br0" timeOffset="-96740.2">27850 15221 926 0,'3'1'334'16,"-1"3"-243"-16,2 1-86 16,-4-5-4-16,0 0-181 15,9 5 132-15</inkml:trace>
  <inkml:trace contextRef="#ctx0" brushRef="#br0" timeOffset="-96128.52">28064 15297 930 0,'-9'15'414'0,"-6"6"-211"16,0 2-33-16,2 2-50 15,1 0-27-15,9-1-25 16,3-2-3-16,4-2-13 15,3-1-12-15,6-7-18 16,1-3-5-16,8-3-9 0,1-5-2 16,2-2-3-16,2-6 1 15,-2-1-11-15,-1-4-9 16,-4-3-13-16,-7-1-1 16,-16-4-2-16,-6-1 7 15,-14 2 10-15,-1 7 3 0,-2 4 14 16,6 7 6-16,3 3 5 15,3-1 3-15,5 6 4 16,3-5 0-16,6 2 3 16,4-2 1-16,7 1-1 15,0 1 1-15,5-2-4 16,1 1-3-16,5 1-4 16,1 1-1-16,3 4 1 15,0-2 0-15,-6 0-3 16,-3 2 0-16,-5 1-3 15,-6 2 3-15,-3-2 2 16,-1-1 1-16,-4-5-3 16,4 0-5-16,-2-5-10 15,0 0-6-15,0 0-3 16,0 0 2-16,10-12 5 16,35-28 4-16,-32 30 3 15,5 4 2-15,-9 7 10 16,-4 0 4-16,-1 5 2 15,-3 6-1-15,4 2-8 0,1 4-3 16,2-1-2-16,1-2-3 16,-6-3-23-16,0-3-38 15,4-5-104-15,3 0 26 16,10-3 66-16</inkml:trace>
  <inkml:trace contextRef="#ctx0" brushRef="#br0" timeOffset="-93451.14">25691 15867 215 0,'-1'-1'207'16,"1"-4"30"-16,0 3-28 15,0-1-17-15,0 0-34 0,0 2-12 16,0 0-25-16,6-4-12 16,5 2-27-16,1 2-15 15,30 4-21-15,-28 4-9 0,-1 6-13 16,-1-1-5-16,-9 4-7 16,1 4-1-16,-5-2-1 15,-6 2-1-15,0 2-1 16,-9 0-2-16,3 6 1 15,-1 0 0-15,0 1 5 16,2 1 5-16,2-4 11 16,1-1 1-16,7-8 0 15,1-5-3-15,2 1-12 16,1-2-4-16,6 1-3 16,3 5 0-16,3-7 1 15,6 3 0-15,2 0-2 16,-1 3 1-16,0 0 0 15,-3-2 0-15,3-1 0 16,-13-4 1-16,1-2 2 16,-6 1 1-16,-11-4 5 15,8 1 0-15,-7 0 1 16,-2-3-3-16,6 2-3 0,-6-3-3 16,7 1-3-1,1 1-1-15,-7 0-1 0,2-1-1 16,-4 0-30-16,0-2-37 15,6 1-136-15,-1-1-122 16,2-2 199-16</inkml:trace>
  <inkml:trace contextRef="#ctx0" brushRef="#br0" timeOffset="-93082.66">25637 16218 930 0,'-7'12'387'0,"6"0"-176"16,1 1-48-16,5 4-32 15,3 4-1-15,2-1-48 16,4 2-19-16,2 0-20 16,3-2-9-16,3 1-13 15,0-1-6-15,1-4-6 16,-3 0-2-16,-2-7 1 15,1-1 3-15,-4-3 6 16,0-1 3-16,-1-4 12 16,0-3 2-16,-2-8 1 0,1-5-2 15,-6-4-11-15,-1-5-6 16,6 4-8-16,-8-2-2 16,4 7-25-16,0 6-36 15,-8-1-124-15,10 9 80 16,8 6 33-16</inkml:trace>
  <inkml:trace contextRef="#ctx0" brushRef="#br0" timeOffset="-92327.13">24748 16946 652 0,'13'-1'323'0,"-2"-4"-59"16,-1-3-46-16,-3-4-12 15,-4 3-21-15,-11-6-69 16,-3 1-28-16,-5 3-45 16,-4-4-15-16,4 7-15 15,-1 1-3-15,4 5-3 0,-2 6-4 16,2 8-8-16,0 7-3 15,3 12-3-15,3 5 2 16,9 9 8-16,3 1 1 16,8-3 5-16,1-6 4 0,5-16 6 15,3-1 2-15,6-13-1 16,3 0-2-16,9-1-8 16,-2-6-1-16,-6-5-35 15,0-4-35-15,-11-7-147 16,4-4-187-16,3-7 256 15</inkml:trace>
  <inkml:trace contextRef="#ctx0" brushRef="#br0" timeOffset="-91881.37">25087 16999 367 0,'7'4'280'0,"2"-8"48"16,0 1-54-16,-2-4-74 15,-1 0-29-15,-5-2-47 16,-2-1-20-16,-6-1-26 16,0 0-10-16,-6 2-9 15,-1-1-4-15,-5 2-6 16,-2 1-4-16,4 4-9 0,0 3-6 16,3 9-12-16,4 4-6 15,-2 12-7-15,3 6 1 16,9 4 4-16,-1-2 2 15,5-8-1-15,6-3-1 16,3-9 1-16,3-5-2 0,0-7 2 16,-1-4 0-16,0-8-1 15,0-2 2-15,-2-6 1 16,-2-4 1-16,-5 4 0 16,-1 4 0-16,-2 7 1 15,-3 5 1-15,1 5 1 16,-1 5-1-16,0-7-3 15,0 3-2-15,1 18-6 16,4 26-2-16,-1-31-10 16,3 1-34-16,0-13-67 15,2 0-46-15,2-15-352 16,6-9 344-16</inkml:trace>
  <inkml:trace contextRef="#ctx0" brushRef="#br0" timeOffset="-91613.61">25370 16889 884 0,'11'16'440'0,"-11"5"-92"16,-6 6-160-16,1 4-23 15,-5 2-37-15,6-1-42 16,4-3-54-16,0-7-14 16,8-2-13-16,0-6-1 0,0-7-3 15,2 1 2-15,-6-7 1 16,0 2 3-16,0-3 11 15,-4-2 6-15,0 1 6 16,-1 0 0-16,0-14-11 16,-1-38-6-16,5 19-13 15,7 1-7-15,-4 1-40 16,1 0-16-16,-1 8-36 16,6 6-24-16,2 12-86 15,1 3-74-15,0 5 177 16</inkml:trace>
  <inkml:trace contextRef="#ctx0" brushRef="#br0" timeOffset="-91244.8">25671 16997 594 0,'-3'3'319'16,"2"1"-63"-16,1-4-86 0,0-1-10 15,0-1-24-15,0 1-18 16,0 0-7-16,0 0 4 16,0 0-8-16,0 0-10 15,0 0-21-15,0 1-13 0,0 0-17 16,5 15-6-16,7 37-16 16,-11-28-5-16,1-7-8 15,1-4-2-15,-2-4 4 16,-1-3 3-16,-1-6 6 15,-1-1-2-15,1-1-4 16,-1 1-5-16,1-12-7 16,1-10-3-16,1-29-4 15,5 31-3-15,2-2-4 16,1 3-17-16,4 7-70 16,0 1-53-16,2 2-167 15,4 1-104-15,7 1 266 16</inkml:trace>
  <inkml:trace contextRef="#ctx0" brushRef="#br0" timeOffset="-90791.32">25958 16890 885 0,'-9'12'419'0,"1"5"-135"15,8 3-50-15,-6 3-60 0,2 3-36 16,2 3-73-16,-7-4-25 15,15 1-26-15,-5-7-6 0,10-6-4 16,4-3-1-16,-2-10-4 16,4-2-1-16,5-7-10 15,1-6-8-15,1-8-10 16,0-2-3-16,-5-3 9 16,-3 4 10-16,-7 3 16 15,-3 5 5-15,-4 10 10 16,-3 6 3-16,-3 10 8 15,1 8 4-15,-2 6 1 16,1 4-1-16,2 3-5 16,2-4-3-16,2-4-3 15,2-1 3-15,2-1 1 16,0 3 2-16,-1 2 0 16,-1-2-2-16,-4 6 1 15,0-1 5-15,-7 1 9 16,-2 0 6-16,-4-9 6 15,-2-3-2-15,-3-7-15 16,2-6-10-16,2-6-73 0,0-5-53 16,5-11-109-16,4-2-93 15,11-10 193-15</inkml:trace>
  <inkml:trace contextRef="#ctx0" brushRef="#br0" timeOffset="-90600.43">26340 16845 1049 0,'12'11'476'16,"-7"5"-171"-16,-5 12-157 15,-3 3-20-15,0 8-33 16,-1-3-36-16,1-9-39 16,-4-5-11-16,7-11-47 15,0-8-38-15,-2-7-121 16,0-5-124-16,-4-12 204 15</inkml:trace>
  <inkml:trace contextRef="#ctx0" brushRef="#br0" timeOffset="-90003.26">26249 16830 880 0,'11'-4'401'0,"4"6"-125"15,0 4-85-15,3 1-43 16,0 0-19-16,0 3-63 15,-3 0-19-15,2 7-21 0,-3 4-4 16,-5 1-9-16,2 1 0 16,-3-2-1-16,-3 0 3 15,-1-5 7-15,-1-1 2 0,-4-4 3 16,0-1-3-16,0-4-6 16,3-3-4-16,1-3-13 15,-3-1-2-15,0 0-6 16,0 0 1-16,0 0 3 15,4-7 2-15,1-2 0 16,2 4-2-16,32-23 1 16,-32 29 0-16,5 6-1 15,-1 1 2-15,5 2 1 16,4-1 0-16,-2-6 2 16,4-2 1-16,-3-5 2 15,-2 0 1-15,-5-4 6 16,-3 3 4-16,-7-2 9 15,-2 0 6-15,-3 6 9 16,-1 0 2-16,-3 5-5 16,-1 5-5-16,3 9-12 15,1 4-4-15,1 9-6 0,3 6-3 16,3 1-2 0,2 4-2-16,2 0 1 0,-1 1 1 15,2-1 1-15,-3-1 1 16,-3-5 2-16,-3-2 3 15,-7-4 8-15,-4-1 3 16,-9-8 1-16,-2-4-2 16,-1-9-13-16,-1-4-20 15,6-9-76-15,0-3-52 0,7-11-136 16,10-4-280-16,17-3 376 16</inkml:trace>
  <inkml:trace contextRef="#ctx0" brushRef="#br0" timeOffset="-61070.94">30630 15415 741 0,'-1'0'346'15,"0"0"-155"-15,0 0-47 16,-1 0-4-16,-6 3-33 16,2-1-15-16,2 0-23 15,1-1-9-15,2-1-14 16,0 0-6-16,0 0-9 16,-1 0-4-16,1 0-6 15,1 0-2-15,0 0-6 16,0 0-2-16,3-1-5 0,7-6-1 15,3-1-1-15,29-17-2 16,-28 17 1-16,0 2 0 16,-1-1 1-16,-4 2 0 15,-3 2 0-15,2-2 1 0,-4 1-2 16,2-1 0-16,-3 1 0 16,0 3-1-16,0 1-2 15,-3-1 0-15,0 1 0 16,0-1-1-16,0 1-2 15,0 0 1-15,0 0 0 16,0 0 1-16,0 0 1 16,0 0 1-16,0 0 2 15,4 5 1-15,1 7 2 16,0 3 0-16,6 28-2 16,-11-24-1-16,2 3 0 15,0 0-2-15,4 2 1 16,-2-1 0-16,3-2-2 15,-3-4 2-15,1-3-1 16,6-1 0-16,-4-2 0 16,3-1 1-16,-6-3-1 15,0-1 1-15,-4-2 0 16,3-2 0-16,0-1-7 16,-3-1-10-16,0-1-25 0,0 0-15 15,0 0-31-15,0 0-16 16,-1 0-35-16,0-1-17 15,0 1-12-15,-1 0 15 16,1 0 51-16,-4-2 31 16,-7-2 53-16,0 2 19 15,-30-4 41-15,26 9 20 0,2 0 40 16,-1 0 14-16,4-1 9 16,4 1-3-16,0-1-14 15,3 1-11-15,0 0-20 16,1-2-11-16,2 0-17 15,1 0-7-15,0 0-10 16,0 0-2-16,0 0-4 16,0 0-3-16,0 0-7 15,0 0-4-15,0 0-6 16,0 0-1-16,0 0-3 16,0 0-1-16,0 2-1 15,0-2 0-15,0 0 1 16,0 0 2-16,0 0 3 15,0 1 0-15,0 2 2 16,-1 0-4-16,0-2 0 16,0 1 0-16,0-1 5 0,0-1 6 15,-1 0 10-15,1 0 5 16,0 0 4-16,0 0-3 16,0 0-9-16,0 0-5 15,0 0-9-15,0 2-4 16,1-2-2-16,2 1-1 0,22 10-1 15,31-1 0-15,-26-11 0 16,-2-1 0-16,-4 2 0 16,-7 3 1-16,-6-2-1 15,0 3 0-15,-8-2 0 16,6-1 0-16,-7-1 1 16,1-1 1-16,1-1-3 15,-4 1-6-15,0 0-26 16,0 0-22-16,0 0-64 15,0 0-34-15,0 0-94 16,0 0-72-16,-2 0 206 16</inkml:trace>
  <inkml:trace contextRef="#ctx0" brushRef="#br0" timeOffset="-59356.14">30694 15986 317 0,'-1'0'244'0,"-1"0"25"15,1 0-80-15,0 0-13 16,0 0-29-16,0 0-13 15,0 0-21-15,0 0-11 0,0 0-21 16,0 0-10 0,0 0-22-16,-1 0-11 0,1 0-15 15,1 0-5-15,0 0-5 16,0-1-1-16,0 0-2 16,9 0-2-16,5-2-3 15,33-9 0-15,-25 3 0 16,-1 3-1-16,2-1 0 15,-4 2 1-15,-5 1 0 16,-2 1 4-16,-11 1 4 16,0 0 0-16,-1 2 4 15,0 0 1-15,0 0 2 16,0 0 2-16,0 0 2 16,0 0-1-16,0 0-3 15,0 0-2-15,0 0-8 16,0 0-2-16,0 0-4 15,0 0-3-15,0 0 0 0,0 0 0 16,0 0 0-16,0 0 0 16,0 0 0-16,0 7 0 15,-1 5 1-15,0 1-1 16,2 31 0-16,1-26 1 16,6 1-2-16,-5 1 1 0,-1 0-1 15,1-2 0-15,-2 0 1 16,4-3 0-16,2 0 0 15,-1-5-1-15,-2-2 1 16,-1 2 0-16,-3-6 1 16,0 2 0-16,3-1 0 15,-1-2 1-15,1-3 5 16,-4 0 0-16,-1-2 1 16,1 1-3-16,0 0-4 15,0 0-2-15,0 0-7 16,0 0-3-16,0 0-12 15,0 0-3-15,0 0-2 16,-7-3 4-16,-1 2 4 16,-1 0 5-16,-2 0 6 15,-28-7 2-15,23 8 7 16,3 0 1-16,0-1 1 16,0-1 0-16,1 0 0 0,-1 2-1 15,6 1 3-15,-1 1 3 16,6 2 5-16,0 1 3 15,2-2 1-15,1-2-1 16,0 0-3-16,0 0 0 16,0 0 3-16,0 0 2 0,15 4 2 15,5 0 0-15,33 1-3 16,-26-6-2 0,-3-1-5-16,-5 0-1 0,-5 1-3 15,-1-3 0-15,-1 2-2 16,-2 2 0-16,0-3 0 15,-1 3 0-15,-5-1 1 16,2-2 0-16,-3 2 2 16,-3 1-1-16,0-1 2 15,-1 0-2-15,0 0-8 16,0 0-12-16,0 0-38 16,0 0-20-16,-1 1-33 15,1 0-15-15,0 0-59 16,0 0-65-16,0 0 157 15</inkml:trace>
  <inkml:trace contextRef="#ctx0" brushRef="#br0" timeOffset="-56144.6">30757 16458 322 0,'0'0'214'0,"0"0"-12"15,0 0-31-15,0 0-7 16,0 0-16-16,0 0-10 16,0 0-15-16,0 0-7 0,0 0-22 15,0 0-13-15,0 0-23 16,0 0-12-16,0 0-17 16,0 0-8-16,0 0-10 15,0 0-3-15,0 0-3 16,0 0 0-16,0 0-1 15,0 0 0-15,6 3-1 16,5-1-1-16,2-2 1 16,28-6-1-16,-28-6 5 15,3 0 2-15,-7 1 8 16,-1 4 1-16,0 1 3 16,-6 2-1-16,3 2-6 15,-7-2-1-15,2 4-5 16,0 0-1-16,0 0-3 15,0 0-1-15,0 0-1 16,0 0-1-16,0 0-1 16,0 0 0-16,0 0-1 0,0 0 1 15,2 0 0-15,-1 0 1 16,-1 0 1-16,0 0-1 16,0 1 0-16,1 3 0 15,0 0 1-15,1 4 0 16,0 0-1-16,0 2 1 15,1 2 1-15,3 29-1 16,-8-25 2-16,4 2-1 0,-3 2 1 16,2 0 0-16,2-1 1 15,-1-2-2-15,1 1 0 16,0-4-1-16,-1-2 0 16,-1-2 0-16,5-3 0 15,-2-1 2-15,-2 0 1 16,-1-4 2-16,-1-1 0 15,-1-2 0-15,0 0 0 16,0 1 0-16,0 0-2 16,0 0 0-16,0 0 0 15,0 0 1-15,0 0-2 16,0 0 1-16,1 0-3 16,-1 0 0-16,-1 0-1 15,2 0 0-15,0 0 1 16,0 0 0-16,0-1 0 15,-1 0 0-15,0 0-1 16,0-1-1-16,0 1 0 0,0 1 1 16,0-1-1-16,0 1 1 15,0 0 0-15,0-1 0 16,0 0 0-16,-1 0 0 16,1 1-1-16,0 0-1 15,0 0 0-15,0 0 1 16,0 0 0-16,-5 0 0 0,5 0 2 15,0 0 1-15,-4 0 1 16,-7 0 1-16,-8 1-1 16,-30 2-1-16,27-3-1 15,5 4 0-15,2-4-1 16,3 4 1-16,5-3 4 16,2-2 4-16,3 0 9 15,2 1 4-15,1-1-1 16,0 0-2-16,0 0-5 15,0 0-2-15,0-1-2 16,1 1-1-16,9-1 0 16,8-1 1-16,25-5 2 15,-25 6 0-15,3 2 3 16,-4-1-2-16,6 1 2 16,-1 0 0-16,-2-4-3 0,2 2-1 15,-3-1-4-15,2 0 0 16,-1 5-2-16,-3-1 0 15,-5 2-1-15,-3-1-1 16,-5-2 0-16,-3 0-1 16,-1 0-6-16,0 0-23 15,-1 0-67-15,-1-2-38 16,1 1-106-16,0 0-61 16,0 0 194-16</inkml:trace>
  <inkml:trace contextRef="#ctx0" brushRef="#br0" timeOffset="-53287.39">29076 16861 214 0,'-1'0'159'0,"0"0"43"16,0 0-15-16,0 0-15 15,0 0-7-15,0 0-25 16,0 0-11-16,0 0-25 16,0 0-15-16,-1 0-28 15,2-1-13-15,0 0-18 16,0 1-4-16,0 0 0 16,0 0 0-16,0 0 1 15,6-1 0-15,7 0 0 16,2-1-1-16,33-5 0 15,-29 1-2-15,2-1-6 16,1 2-3-16,0 3-6 16,2 0-3-16,-2 3-3 15,1 2-1-15,-1-2 1 16,1 4 0-16,1 2 1 16,-2-3 2-16,1 0-1 0,0-1 1 15,5-3 0-15,3-1 0 16,4 1 0-16,-1-3-1 15,-1 2-1-15,1 1-1 16,-3 0 0-16,3 1-1 0,3 2 0 16,-1 0 0-16,2 0 1 15,0-1-1-15,-10-2 0 16,1 0 0 0,-3 1 1-16,2-1 0 0,9 3 1 15,0-2-1-15,2 0 1 16,-4 0-2-16,0 3 0 15,2 0 0-15,7 0-1 16,1-1 0-16,2-1 0 16,-4-2 0-16,-5 1 0 15,1 2 0-15,3-4 1 16,0-1-1-16,5-1 0 16,3 1 1-16,-3 1-1 15,2 2 0-15,1 3 0 16,-5 1-1-16,-5 0 1 15,-5 1 0-15,-5-2 1 16,5 0 0-16,3 0 0 16,1-2 0-16,1 0 0 0,-2 0 0 15,-3 1 1 1,-1 0 0-16,-4-1 1 0,-1 1 2 16,-5-3 1-16,-2 0 2 15,-11 0 2-15,0 0 2 16,-9-1 5-16,-2 0 1 15,-1-2-2-15,0 2-3 0,0 0-7 16,0 0-2-16,0-1-3 16,-1 1-11-16,1 0-83 15,0 0-65-15,-25 0 91 16</inkml:trace>
  <inkml:trace contextRef="#ctx0" brushRef="#br0" timeOffset="-52583.54">29163 16504 488 0,'-3'0'271'15,"2"0"-65"-15,-1 0-61 16,1 0-8-16,0 0-21 16,0 0-10-16,0 0 1 15,1 0 1-15,4 6-20 16,14-1-10-16,37 26-18 15,-25-31-9-15,4-1-10 16,1-1-6-16,-8 0-13 16,-2 0-4-16,-5 2-8 15,-8-1-2-15,-3 0-1 16,0 0 0-16,-8 0-16 16,1 0-20-16,-5-1-65 0,2 1-56 15,0 0-206-15,0-1 227 16</inkml:trace>
  <inkml:trace contextRef="#ctx0" brushRef="#br0" timeOffset="-52300.14">29259 16337 524 0,'11'-5'291'0,"-5"11"-26"16,0 1-61-16,0 5-36 15,-6 3-20-15,-1 5-42 16,0 3-20-16,-2 5-22 16,2 1-7-16,1 3-13 15,2 1-6-15,3-2-12 16,1 1-7-16,-2-7-6 16,1-1-4-16,-3 0-3 15,2-3 0-15,0-4-3 16,0 1 0-16,0-7-12 15,1-5-25-15,0-5-83 16,2-5-65-16,1-8 106 0</inkml:trace>
  <inkml:trace contextRef="#ctx0" brushRef="#br0" timeOffset="-47957.11">30857 17322 564 0,'-1'-1'256'0,"0"0"-108"16,-1 0 0-16,1 0-19 15,0 0-18-15,0 1-34 16,0 0-14-16,0 0-23 16,0 0-5-16,0 0-10 15,0 0-4-15,0 0-5 16,0 0 1-16,-1 0 4 15,0 0 2-15,1 0 7 16,0 0 4-16,-2 1 3 16,2-1 0-16,-3 1-3 15,-1 1-3-15,3-2-7 16,-6 3-3-16,1 0-6 16,2-2 1-16,-2 1-1 15,3-1 2-15,3-1-1 16,0 0-1-16,0 0-1 0,0 0-2 15,1-1-1 1,0 0 0-16,5-4-2 0,18 1-1 16,29-34 2-16,-26 27 1 15,-12 2 1-15,-1 0 1 16,3 5-4-16,-8 2-2 16,2 1-2-16,-2 1 0 15,-8 0 0-15,1 0 1 0,-2 1 0 16,1-1 0-16,0 0 1 15,0 0 0-15,0 0 2 16,0 0 0-16,0 0 1 16,0 0-1-16,0 0-1 15,0 0-1-15,0 0-2 16,2 11-1-16,1 3-1 16,12 31 0-16,-13-21 0 15,5 0 0-15,0 4-1 16,-2 3 0-16,5-1 0 15,-2 1 0-15,-1-3 0 16,-1-2-1-16,-1-7 2 16,-1-4-2-16,-1-4 1 15,0-1 1-15,1-3-1 16,-4 0 3-16,-2-6-5 16,-3-5-7-16,-1-6-21 0,-4-1-10 15,2 0-8-15,-2 1 5 16,0 4 15-16,-3 0 8 15,-3 2 9-15,-3 3 5 16,2 0 3-16,1-3 1 16,3 3 3-16,3 1 2 0,4 0 10 15,0 1 5 1,6 1 8-16,0-2 2 0,0 0-7 16,0 0-5-16,0 0-5 15,0 0 0-15,0 0 3 16,0 0 2-16,1 0 1 15,11 2-1-15,11-1-2 16,33 2 0-16,-28-1-2 16,0 0 0-16,-4-2-2 15,-2 1-1-15,-5 2-2 16,-3 0 0-16,-7-1-3 16,0 0-1-16,-5-2-10 15,-2 0-22-15,-1-1-69 16,0 0-51-16,0 0-148 15,0-1 181-15</inkml:trace>
  <inkml:trace contextRef="#ctx0" brushRef="#br0" timeOffset="-46764.28">30331 17258 551 0,'-1'0'274'16,"1"0"-80"-16,0 0-8 16,0 0-20-16,0 0-13 15,0 0-18-15,0 0-13 16,0 0-25-16,0 0-15 0,4 0-25 15,2 0-11-15,4-1-19 16,0-1-6-16,3 2-10 16,24-3-3-16,-34-2 0 15,6 3 0-15,-6-4 0 16,6 2 0-16,2 3-3 16,-2-4-1-16,2 5-1 15,-8-3-1-15,-2 2 0 16,-2 0 0-16,0 0 3 15,0 1 2-15,0 0 5 16,0 0 2-16,0 0 0 16,1-1-2-16,0-1-3 15,0 1-3-15,0 0-3 16,0 0-1-16,0 0-2 16,0 0 0-16,0 0-2 15,0 0 0-15,0 0-1 16,0 0-1-16,0-1 2 0,0 1 0 15,0 1 2-15,0 0 1 16,0 1 0-16,0 19 0 16,-2 33 1-16,0-28 0 15,0 2 0-15,-1 2 1 16,3 1-2-16,3 2 1 0,-3 0-2 16,6-3 1-16,-1-1-1 15,-2-6 1-15,6-7 0 16,-2-3 1-16,-5-9-1 15,0 3 1-15,-1-6 4 16,-1 0 1-16,-1-1-8 16,0 0-10-16,0 0-17 15,0 0-6-15,0-2 4 16,-7-3 9-16,-4 0 13 16,-27-25 3-16,24 29 5 15,-1 2 0-15,-3 0 0 16,7 0 0-16,0 0 0 15,2 0 2-15,7 2 7 16,-5-1 3-16,8 1 4 16,1-1 1-16,1 1 2 15,-2-2 2-15,0 0 10 16,0 0 8-16,18 1 10 0,33 2 3 16,-26-4-1-16,4 1-6 15,-2 0-12-15,-1-1-5 16,-3 3-10-16,-7 2-4 15,3-2-4-15,-4 5-2 16,-4-4-2-16,0-2-1 16,-5-1-5-16,-2 1-23 0,-2-4-65 15,-2 2-45-15,-1 0 0 16,0-1 63-16</inkml:trace>
  <inkml:trace contextRef="#ctx0" brushRef="#br0" timeOffset="-41166.58">30252 15364 350 0,'0'-2'223'0,"1"1"5"16,-1 0-24-16,0 0-41 15,0 0-21-15,0 0-44 16,0 0-18-16,-1 0-28 16,0 0-9-16,0 0-10 15,0-1-3-15,-7-1-8 16,-5 0-2-16,-29 3-3 15,28 11 1-15,5-6 0 16,0 3-3-16,3 0-5 16,2 1-4-16,-2 7-3 15,1 0 0-15,1 6-1 16,0 1-2-16,3 1 0 16,3 0-4-16,7-1-1 15,3-5 0-15,6-5 3 16,1-4 2-16,6-6 5 0,-4-2 1 15,5-4 2-15,-3-4 1 16,1-7 3-16,-2-5 1 16,-6-4 2-16,-1-3 1 15,-15 2 0-15,0-1 0 0,-6 0-1 16,-6 7-2-16,-2 3-4 16,-4 4-3-16,-8 5-4 15,4 6-2-15,-3 2 0 16,-1 2-3-16,9 5-2 15,-1-6-1-15,7 5-2 16,2-3-19-16,4 1-74 16,2 0-46-16,3 4-154 15,0 2 181-15</inkml:trace>
  <inkml:trace contextRef="#ctx0" brushRef="#br0" timeOffset="-40470.66">30257 15931 571 0,'31'-21'322'0,"-31"13"-46"16,2 1-27-16,-6 1-67 15,-7-4-39-15,-3 5-61 16,-2 3-22-16,-1 0-26 16,2 5-10-16,-1 2-16 15,0 4-6-15,4 5-7 16,1 1-1-16,5 6-1 15,1 3 0-15,3-1 2 16,3 2-1-16,4 0-1 0,1-5 1 16,6 0 1-16,1-3 1 15,9-7 5-15,1-3 1 16,6-8 6-16,1-6 0 16,1-7 1-16,-3-3 2 15,-9-6 3-15,-5-1 2 0,-12-4 5 16,-2 3 1-1,-2 2 1-15,-6 1 0 0,-1 5-3 16,-7-1-3-16,-5 6-6 16,0 3-5-16,-4 6-7 15,-1 3-4-15,6 3-5 16,0 7-3-16,6 2-17 16,4 5-27-16,4 3-121 15,3 0-121-15,4 1 184 16</inkml:trace>
  <inkml:trace contextRef="#ctx0" brushRef="#br0" timeOffset="-39776.85">30283 16444 610 0,'33'-17'329'0,"-30"7"-59"15,-3-1-50-15,-1 1-46 16,-8-1-31-16,-6 6-48 16,-1-1-17-16,-6 6-34 15,2 4-18-15,2 5-23 16,2 4-5-16,4 7-7 16,2 1 0-16,5 2 1 15,2 3-1-15,7-1 2 0,3 1-2 16,8-3 2-16,5-3 1 15,8-2 4-15,-1-4 2 16,7-5 1-16,0-3 1 16,-11-8 3-16,0-3 2 0,-7-7 6 15,-5-6 5-15,-2 1 6 16,1-2 2-16,-17-5-2 16,2 2-1-16,-5-1-6 15,-4 1-2-15,0 7-4 16,-1 1-3-16,-4 4-5 15,0 4-2-15,3 2-2 16,-2 3-3-16,5 1-3 16,1 1-2-16,4 2-33 15,2 4-50-15,5 1-233 16,-5 5 215-16</inkml:trace>
  <inkml:trace contextRef="#ctx0" brushRef="#br0" timeOffset="63311.86">25004 16562 312 0,'-1'0'184'0,"0"0"-7"16,0 0-6-16,0 0-8 15,0 0-6-15,0 0-11 0,-2 0-4 16,-3 0-16-16,2 0-15 15,-7 2-35-15,0-2-15 16,-30 4-23-16,26-4-3 16,-3 0-2-16,-6 1-1 15,-10 2-5-15,2 2-3 16,-7 0-10-16,4 1-2 0,6 2-5 16,-3 0-2-1,0 3-1-15,0 3-2 0,0 0-2 16,1 4-2-16,1 2 0 15,2-3-1-15,4 1 1 16,2-2 0-16,8 3 0 16,4-7 1-1,1 0-1-15,-6 9 0 0,-4 3 1 16,1-8-1-16,3 1-2 16,4-2-1-16,1 5-2 15,2 0 0-15,-2 2 1 16,1 1 2-16,3 0 1 15,-2 1 0-15,5 4-1 16,-1-2 0-16,4-1-2 16,4 1 1-16,0-4 2 15,0 0-1-15,4 3 1 16,3-6 2-16,0 2 0 16,5 0 1-16,-1-3 2 0,-7 2 0 15,7 1 0-15,-4-3 0 16,2-2-2-16,3 0 0 15,-4-5 2-15,1 3-1 16,5-1 2-16,4 0-2 16,7 0 0-16,4-2 0 15,0 0-1-15,2 0 1 16,0-1-1-16,0 0 0 0,4-2 0 16,0 0 1-16,6-2 0 15,2 1 0-15,-9 0 0 16,-2-3-1-16,-3 0 1 15,-3 0 0-15,10-2 0 16,4 3 0-16,-1-2 0 16,2-2 0-16,-1 4 0 15,3-3 0-15,4 1 0 16,-2 2-1-16,-1-5 0 16,-2 0 0-16,0-3-1 15,-1 0 1-15,3 0 1 16,1 0 0-16,-2-2 0 15,3-1 0-15,1 1 0 16,4 1-1-16,-8-2 1 16,0 0-1-16,-2-2 1 15,-3-1-1-15,8 3 2 0,-6-2-1 16,2 2 0-16,0 0 0 16,1 0-1-16,2 2 1 15,-3 2-1-15,-2-1 1 16,-8 1 0-16,-1-2 0 15,-3-1 0-15,2 1-1 16,0-1 1-16,4 2-1 16,-2 1 1-16,2-1-1 0,2 3 0 15,1 0 0-15,-1 0 1 16,2 0-1-16,-7-2 1 16,-3-1 0-16,-3 0 0 15,-6-1 0-15,1-2-1 16,0-2 1-16,3-3 1 15,0 1 0-15,0-1 1 16,1 0 1-16,-9 1 5 16,1-2 4-16,-5-2 3 15,-1 0 2-15,-4 0 0 16,-1-3 1-16,-4 1 1 16,-1-1 2-16,-4-3 1 15,-1-1 0-15,-2-4 0 16,-1 0-1-16,-2-4-4 15,-2-1-1-15,-1-2-1 16,-2-1 0-16,-2 3-2 0,0 4 1 16,-3 5 1-16,-2-1 1 15,0 5 3-15,-2 0 0 16,-3 1-4-16,-1 2-4 16,0 0-3-16,-3-1-1 15,7 1 4-15,0-2 1 0,1 1 5 16,-3 1 0-1,-7-1-2-15,-1 1-2 0,-4 2-5 16,1-2-2-16,2 9-3 16,2-2-1-16,0 0 0 15,-1-1 1-15,-1 2-2 16,0-2 1-16,-3 2-2 16,-5 4-1-16,7-1 0 15,1 0 0-15,7 0 0 16,-2 1 1-16,-1-2-1 15,-2 1 2-15,-5-3-1 16,6 2 1-16,-1-2 0 16,0 2-1-16,4 2-1 15,-1-6 0-15,3 5 0 16,0-2 0-16,-2 1 1 16,-3 2-1-16,-1-2 1 15,1 1 0-15,3 1 0 16,4 0 0-16,3-1 1 0,-1-2-2 15,-2 0 0-15,2-1 0 16,-9 2 0-16,-2 1-1 16,-5 1 0-16,-3 1 0 15,6 1 1-15,2 0 0 0,5 0 0 16,-1 0-1-16,3 0 0 16,1 1 0-16,3-1 0 15,2 0-1-15,0 2 0 16,2 0 0-16,-5 1 0 15,6 0 0-15,0 3 0 16,-3-3 1-16,12 1 0 16,-7 0 1-16,2-2 0 15,2 1 0-15,-5-3 0 16,3 2 0-16,2 3 0 16,0-3 1-16,-5 1 0 15,1 2 0-15,-6-5 0 16,7 2 0-16,-2 0 0 15,-5-2 0-15,4 0-1 16,-4 1 1-16,2 0-1 16,2 1 1-16,-1-2 0 15,-1 1-1-15,1-1 1 0,1 0 0 16,1 0-1-16,2 0 0 16,-1 0 0-16,0 2-1 15,1-1 1-15,-1 1-1 16,0-2 1-16,1 2 0 15,-1-2 0-15,1-1 0 16,0-1 0-16,-1 1 0 16,-1 1-1-16,-2-1-1 0,8 3 0 15,-5-2-1-15,-2-2-1 16,10 3 1-16,-8-1 0 16,7 0 1-16,2 2 2 15,-3-2 0-15,0-1 1 16,1 1 0-16,0 0 0 15,-3-1 0-15,-5 1-1 16,5 0-1-16,-2 3-2 16,-1-3 1-16,11 4-1 15,-8-3 0-15,-3-1 0 16,10 4 0-16,-11-6 0 16,5 0 0-16,3 1-1 15,1-1 0-15,2 2 2 16,0 0 0-16,0-1 1 15,0 1-21-15,0 0-64 16,0 0-46-16,-1-1-129 16,1 0-119-16,0 0 247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6DBB-2053-4014-84AF-A822E2F62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39A0-70B2-4C07-A2DB-A86B42222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4C44F-8131-44EA-A702-97C924F7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C62A-9204-44E6-A302-0603E7A2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8F35F-0E3D-4A9E-91EB-24B09BD9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7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750D-23F2-4D3A-BA10-7563578A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12310-165C-4F52-AC1A-B91FC3EAD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781F1-7AF9-46B7-B051-650E7E7B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A779-F501-4C8E-AF0F-4D635E4D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9B23-DFE0-45D2-8F95-7C7686BB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18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735A4-51AF-40E6-9837-1CD97028D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90983-DF54-4F11-8224-D42782B39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FC302-02FC-4ED5-9F9F-BB833CEA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121AA-02DB-4B3C-90D3-C42E8268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8255-01FA-4D54-B20B-7A05C155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28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8485-15E6-4710-A54E-02BD4853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CB98-A2B8-439F-A532-A64557674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956C4-1A01-4DAD-93FA-71AB7F1C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6804-CCD0-4A29-B34F-5FC4A2BE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BA85-2FFC-41FE-84E9-120BD646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70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2ACE-E4EA-4641-A905-CD93C4AE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A1FA2-20F8-4C42-88B4-8AA0A17A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326F4-C238-4554-96E7-287974F5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B6027-2572-4E4B-A130-541E05C3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C1411-7D7E-4D6E-9A33-68B49FFA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34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FB16-5269-47BF-8375-FB27FA8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3726-6AA7-4060-8CF3-CAB6DCA5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14FCE-FE79-4DC2-81E2-8311B2247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71006-56C3-4B71-A450-F03B3338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E6EE9-5604-4149-8BF6-59AE18A0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BA04-1014-4498-9C65-61D92EFF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4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0EB8-36AB-4BA2-B56B-DCEC28F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884CD-4E44-4DDC-AFBD-0B6EA281D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5D9DE-0F07-444A-85A8-1F9FBDB19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8485E-3D7A-4CD3-AFFE-1941CE79D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8128A-C80B-4316-BD2B-A11456153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91146-CFE8-45B7-A01B-C331626B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9950D-B585-483B-AF58-C5D83056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AE6FF-684F-4D4E-BE47-25C6C03F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1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D430-C58D-4B50-A218-0BF4EDF9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E4E11-4EDF-4791-BCF1-31FE2493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13918-37D5-4648-B03A-AC6615E2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8F15-D4A5-460B-8CCD-06023F8F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46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0527D-1FF5-44D7-B102-B79D5F8A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4331A-2D24-4908-81F4-C4F715C5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5E35-7554-4B27-AE85-9860228F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0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9418-FE96-4502-A726-26A7F47D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CA50-0534-4721-B4A0-229A73523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60449-F3BA-4F04-81AF-8435E64F4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4AD61-0B8B-420C-B33F-33CD399C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48EF-79ED-42B4-960E-1920179B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3D7A0-46AA-48E9-9792-12D63F2E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4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E984-AC7C-41E8-A7E6-C9C7AD73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EF724-15C7-4564-9551-CB8C9E203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CCBDD-A666-426A-9918-3E2CF053A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36705-4B7C-4DA4-BF6E-D12E815D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CF257-773E-4E44-9AA9-20DB8D73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8B06F-BAA0-4A5B-84D0-43154BB5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7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866B5-C183-4607-942D-1B0394C4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297AF-BFD3-452A-8046-CC236880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A5B9-2129-4B92-8744-F4587BC17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1893-A224-4879-ABA8-CA0C16AF02BD}" type="datetimeFigureOut">
              <a:rPr lang="en-CA" smtClean="0"/>
              <a:t>2021-07-30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C62A1-8BF6-4281-B5EA-E3A207D1C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D367C-106B-4E37-9BF1-357E4A69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0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CS 341 – Algorithms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30593"/>
            <a:ext cx="9144000" cy="1655762"/>
          </a:xfrm>
        </p:spPr>
        <p:txBody>
          <a:bodyPr/>
          <a:lstStyle/>
          <a:p>
            <a:r>
              <a:rPr lang="en-CA" sz="3200" dirty="0"/>
              <a:t>Lecture 20 – Hard Partitioning Problems</a:t>
            </a:r>
          </a:p>
          <a:p>
            <a:endParaRPr lang="en-CA" dirty="0"/>
          </a:p>
          <a:p>
            <a:r>
              <a:rPr lang="en-CA" dirty="0"/>
              <a:t>30 July 2021</a:t>
            </a:r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6577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3-Dimensional Matching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Subset-Sum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Concluding Remarks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38175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Subset-Sum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81050" y="1085849"/>
                <a:ext cx="10959979" cy="5159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u="sng" dirty="0"/>
                  <a:t>Input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and an integer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A" sz="20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Output</a:t>
                </a:r>
                <a:r>
                  <a:rPr lang="en-CA" sz="2000" dirty="0"/>
                  <a:t>: Does there exist a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A" sz="2000" dirty="0"/>
                  <a:t>?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Subset-Sum is NP-complete.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Proof</a:t>
                </a:r>
                <a:r>
                  <a:rPr lang="en-CA" sz="2000" dirty="0"/>
                  <a:t>.  It is easy to check that Subset-Sum is in NP.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To prove that it is NP-complete, we will prove that 3DM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000" dirty="0"/>
                  <a:t> Subset-Sum.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Given a 3DM instance, we would like to construct a Subset-Sum instance so that there is a perfect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3D-matching if and only if there is a subset of certain sum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A" sz="2000" dirty="0"/>
                  <a:t> (value to be determined later).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(It requires some new idea to solve a problem about numbers.)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85849"/>
                <a:ext cx="10959979" cy="5159361"/>
              </a:xfrm>
              <a:prstGeom prst="rect">
                <a:avLst/>
              </a:prstGeom>
              <a:blipFill>
                <a:blip r:embed="rId2"/>
                <a:stretch>
                  <a:fillRect l="-556" t="-1655" r="-278" b="-11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13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Vector Representation of 3DM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2A14B-281B-403C-89B9-520AD6155A68}"/>
              </a:ext>
            </a:extLst>
          </p:cNvPr>
          <p:cNvSpPr txBox="1"/>
          <p:nvPr/>
        </p:nvSpPr>
        <p:spPr>
          <a:xfrm>
            <a:off x="790940" y="962763"/>
            <a:ext cx="1095997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To see the connection between 3DM and Subset-Sum, it is easier to use a different way to see 3DM.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B76E59-77D9-4BCD-A549-6B8FE6C14EDA}"/>
                  </a:ext>
                </a:extLst>
              </p14:cNvPr>
              <p14:cNvContentPartPr/>
              <p14:nvPr/>
            </p14:nvContentPartPr>
            <p14:xfrm>
              <a:off x="1078920" y="1628640"/>
              <a:ext cx="10608840" cy="4482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B76E59-77D9-4BCD-A549-6B8FE6C14E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560" y="1619280"/>
                <a:ext cx="10627560" cy="450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7734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Reduction 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 very natural idea is to interpret the 0-1 vector as the binary representation of a number.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58EC22-6D8B-4462-94D2-359117AD0BE7}"/>
                  </a:ext>
                </a:extLst>
              </p14:cNvPr>
              <p14:cNvContentPartPr/>
              <p14:nvPr/>
            </p14:nvContentPartPr>
            <p14:xfrm>
              <a:off x="687600" y="1563480"/>
              <a:ext cx="10580040" cy="4776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58EC22-6D8B-4462-94D2-359117AD0B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240" y="1554120"/>
                <a:ext cx="10598760" cy="479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424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Actual Reduction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There is a simple trick to get around this “carrying” problem, so that the above plan would work.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C38B6E-1B22-4EB1-9A3C-5CC470BC716E}"/>
                  </a:ext>
                </a:extLst>
              </p14:cNvPr>
              <p14:cNvContentPartPr/>
              <p14:nvPr/>
            </p14:nvContentPartPr>
            <p14:xfrm>
              <a:off x="2777400" y="1596240"/>
              <a:ext cx="9081360" cy="420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C38B6E-1B22-4EB1-9A3C-5CC470BC71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8040" y="1586880"/>
                <a:ext cx="9100080" cy="422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2000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82A14B-281B-403C-89B9-520AD6155A68}"/>
                  </a:ext>
                </a:extLst>
              </p:cNvPr>
              <p:cNvSpPr txBox="1"/>
              <p:nvPr/>
            </p:nvSpPr>
            <p:spPr>
              <a:xfrm>
                <a:off x="790940" y="962763"/>
                <a:ext cx="10959979" cy="5612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Claim</a:t>
                </a:r>
                <a:r>
                  <a:rPr lang="en-CA" sz="2000" dirty="0"/>
                  <a:t>.  There is a perfect 3D-matching if and only if there is a subset with sum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Corollary</a:t>
                </a:r>
                <a:r>
                  <a:rPr lang="en-CA" sz="2000" dirty="0"/>
                  <a:t>.  Knapsack is NP-complete.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82A14B-281B-403C-89B9-520AD6155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962763"/>
                <a:ext cx="10959979" cy="5612049"/>
              </a:xfrm>
              <a:prstGeom prst="rect">
                <a:avLst/>
              </a:prstGeom>
              <a:blipFill>
                <a:blip r:embed="rId2"/>
                <a:stretch>
                  <a:fillRect l="-612" t="-6515" b="-9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BDC72E-F820-4224-B3D7-DF3FF41B9A9B}"/>
                  </a:ext>
                </a:extLst>
              </p14:cNvPr>
              <p14:cNvContentPartPr/>
              <p14:nvPr/>
            </p14:nvContentPartPr>
            <p14:xfrm>
              <a:off x="963720" y="509400"/>
              <a:ext cx="9797400" cy="4908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BDC72E-F820-4224-B3D7-DF3FF41B9A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360" y="500040"/>
                <a:ext cx="9816120" cy="492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744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6577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3-Dimensional Matching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Subset-Sum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Concluding Remarks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94290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2A14B-281B-403C-89B9-520AD6155A68}"/>
              </a:ext>
            </a:extLst>
          </p:cNvPr>
          <p:cNvSpPr txBox="1"/>
          <p:nvPr/>
        </p:nvSpPr>
        <p:spPr>
          <a:xfrm>
            <a:off x="781050" y="943910"/>
            <a:ext cx="10959979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CA" sz="2000" b="1" u="sng" dirty="0"/>
          </a:p>
          <a:p>
            <a:pPr>
              <a:lnSpc>
                <a:spcPct val="150000"/>
              </a:lnSpc>
            </a:pPr>
            <a:endParaRPr lang="en-CA" sz="2000" b="1" u="sng" dirty="0"/>
          </a:p>
          <a:p>
            <a:pPr>
              <a:lnSpc>
                <a:spcPct val="150000"/>
              </a:lnSpc>
            </a:pPr>
            <a:endParaRPr lang="en-CA" sz="2000" b="1" u="sng" dirty="0"/>
          </a:p>
          <a:p>
            <a:pPr>
              <a:lnSpc>
                <a:spcPct val="150000"/>
              </a:lnSpc>
            </a:pPr>
            <a:endParaRPr lang="en-CA" sz="2000" b="1" u="sng" dirty="0"/>
          </a:p>
          <a:p>
            <a:pPr>
              <a:lnSpc>
                <a:spcPct val="150000"/>
              </a:lnSpc>
            </a:pPr>
            <a:endParaRPr lang="en-CA" sz="2000" b="1" u="sng" dirty="0"/>
          </a:p>
          <a:p>
            <a:pPr>
              <a:lnSpc>
                <a:spcPct val="150000"/>
              </a:lnSpc>
            </a:pPr>
            <a:endParaRPr lang="en-CA" sz="2000" b="1" u="sng" dirty="0"/>
          </a:p>
          <a:p>
            <a:pPr>
              <a:lnSpc>
                <a:spcPct val="150000"/>
              </a:lnSpc>
            </a:pPr>
            <a:endParaRPr lang="en-CA" sz="2000" b="1" u="sng" dirty="0"/>
          </a:p>
          <a:p>
            <a:pPr>
              <a:lnSpc>
                <a:spcPct val="150000"/>
              </a:lnSpc>
            </a:pPr>
            <a:endParaRPr lang="en-CA" sz="2000" b="1" u="sng" dirty="0"/>
          </a:p>
          <a:p>
            <a:pPr>
              <a:lnSpc>
                <a:spcPct val="150000"/>
              </a:lnSpc>
            </a:pPr>
            <a:endParaRPr lang="en-CA" sz="2000" b="1" u="sng" dirty="0"/>
          </a:p>
          <a:p>
            <a:pPr>
              <a:lnSpc>
                <a:spcPct val="150000"/>
              </a:lnSpc>
            </a:pPr>
            <a:endParaRPr lang="en-CA" sz="2000" b="1" u="sng" dirty="0"/>
          </a:p>
          <a:p>
            <a:pPr>
              <a:lnSpc>
                <a:spcPct val="150000"/>
              </a:lnSpc>
            </a:pPr>
            <a:r>
              <a:rPr lang="en-CA" sz="2000" dirty="0"/>
              <a:t>In NP-completeness, we showed you the difficult reductions and ask you to do the easier ones.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You can only use problems from this map to do homework and exam.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45195-0E9C-488E-A3D4-B85340E06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467" y="1085849"/>
            <a:ext cx="7372989" cy="40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8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Techniques for Doing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82A14B-281B-403C-89B9-520AD6155A68}"/>
                  </a:ext>
                </a:extLst>
              </p:cNvPr>
              <p:cNvSpPr txBox="1"/>
              <p:nvPr/>
            </p:nvSpPr>
            <p:spPr>
              <a:xfrm>
                <a:off x="790940" y="962763"/>
                <a:ext cx="10959979" cy="4696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It requires practices to search for the right problem Y to prove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000" dirty="0"/>
                  <a:t>X for our problem 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There are three common techniques in proving NP-completeness.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Specialization</a:t>
                </a:r>
                <a:r>
                  <a:rPr lang="en-CA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Local Replacement</a:t>
                </a:r>
                <a:r>
                  <a:rPr lang="en-CA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Gadget Design</a:t>
                </a:r>
                <a:r>
                  <a:rPr lang="en-CA" sz="2000" dirty="0"/>
                  <a:t>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82A14B-281B-403C-89B9-520AD6155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962763"/>
                <a:ext cx="10959979" cy="4696799"/>
              </a:xfrm>
              <a:prstGeom prst="rect">
                <a:avLst/>
              </a:prstGeom>
              <a:blipFill>
                <a:blip r:embed="rId2"/>
                <a:stretch>
                  <a:fillRect l="-612" b="-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05B34D-2971-443C-AAD0-30FA417CA16A}"/>
                  </a:ext>
                </a:extLst>
              </p14:cNvPr>
              <p14:cNvContentPartPr/>
              <p14:nvPr/>
            </p14:nvContentPartPr>
            <p14:xfrm>
              <a:off x="1589760" y="2558160"/>
              <a:ext cx="6493680" cy="3538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05B34D-2971-443C-AAD0-30FA417CA1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400" y="2548800"/>
                <a:ext cx="6512400" cy="355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862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2 vs 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F0E587-ACF7-4966-9828-5F84BB4C2E02}"/>
                  </a:ext>
                </a:extLst>
              </p14:cNvPr>
              <p14:cNvContentPartPr/>
              <p14:nvPr/>
            </p14:nvContentPartPr>
            <p14:xfrm>
              <a:off x="1640160" y="2076480"/>
              <a:ext cx="4624560" cy="3740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F0E587-ACF7-4966-9828-5F84BB4C2E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0800" y="2067120"/>
                <a:ext cx="4643280" cy="37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625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6577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3-Dimensional Matching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Subset-Sum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Concluding Remarks</a:t>
            </a:r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EBF7F7-5AF1-4EFA-87D5-2792BC74F23F}"/>
                  </a:ext>
                </a:extLst>
              </p14:cNvPr>
              <p14:cNvContentPartPr/>
              <p14:nvPr/>
            </p14:nvContentPartPr>
            <p14:xfrm>
              <a:off x="5801760" y="1315080"/>
              <a:ext cx="5776560" cy="213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EBF7F7-5AF1-4EFA-87D5-2792BC74F2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2400" y="1305720"/>
                <a:ext cx="5795280" cy="215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Decision Problems vs Search Problems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532EF5-1FC2-4EC6-BCBB-2F3BA20D7B05}"/>
                  </a:ext>
                </a:extLst>
              </p14:cNvPr>
              <p14:cNvContentPartPr/>
              <p14:nvPr/>
            </p14:nvContentPartPr>
            <p14:xfrm>
              <a:off x="3711600" y="1855440"/>
              <a:ext cx="7168680" cy="2908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532EF5-1FC2-4EC6-BCBB-2F3BA20D7B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2240" y="1846080"/>
                <a:ext cx="7187400" cy="292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247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Final Exam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14E0D-9955-492A-953E-B18EFE23E78B}"/>
              </a:ext>
            </a:extLst>
          </p:cNvPr>
          <p:cNvSpPr txBox="1"/>
          <p:nvPr/>
        </p:nvSpPr>
        <p:spPr>
          <a:xfrm>
            <a:off x="781049" y="1270917"/>
            <a:ext cx="1108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Good luck in your final exam.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43C525-355C-4999-9131-458B757FEEE5}"/>
                  </a:ext>
                </a:extLst>
              </p14:cNvPr>
              <p14:cNvContentPartPr/>
              <p14:nvPr/>
            </p14:nvContentPartPr>
            <p14:xfrm>
              <a:off x="1981080" y="1937520"/>
              <a:ext cx="9315000" cy="343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43C525-355C-4999-9131-458B757FEE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1720" y="1928160"/>
                <a:ext cx="9333720" cy="34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004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Learning Outcome (from L01)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14E0D-9955-492A-953E-B18EFE23E78B}"/>
              </a:ext>
            </a:extLst>
          </p:cNvPr>
          <p:cNvSpPr txBox="1"/>
          <p:nvPr/>
        </p:nvSpPr>
        <p:spPr>
          <a:xfrm>
            <a:off x="781049" y="1270917"/>
            <a:ext cx="110885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000" dirty="0"/>
              <a:t>Know basic techniques and well-known algorithms well.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000" dirty="0"/>
              <a:t>Have the skills to design new algorithms for simple problems.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000" dirty="0"/>
              <a:t>Have the skills to prove correctness and analyze time complexity of an algorithm.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000" dirty="0"/>
              <a:t>Use reductions to solve problems and to prove hardness.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4D30EF-1976-4951-AF85-CB1FC950F1AD}"/>
                  </a:ext>
                </a:extLst>
              </p14:cNvPr>
              <p14:cNvContentPartPr/>
              <p14:nvPr/>
            </p14:nvContentPartPr>
            <p14:xfrm>
              <a:off x="1899000" y="3681720"/>
              <a:ext cx="1112400" cy="144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4D30EF-1976-4951-AF85-CB1FC950F1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9640" y="3672360"/>
                <a:ext cx="1131120" cy="1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118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What is Ahead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14E0D-9955-492A-953E-B18EFE23E78B}"/>
              </a:ext>
            </a:extLst>
          </p:cNvPr>
          <p:cNvSpPr txBox="1"/>
          <p:nvPr/>
        </p:nvSpPr>
        <p:spPr>
          <a:xfrm>
            <a:off x="781049" y="1270917"/>
            <a:ext cx="110885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000" dirty="0"/>
              <a:t>Probability: Randomized Algorithms, Probabilistic Methods, Random Sampling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000" dirty="0"/>
              <a:t>Linear Algebra: Linear Equations, Matrix Algorithms, Spectral Methods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000" dirty="0"/>
              <a:t>Optimization (Calculus): Linear Programming, Approximation Algorithms, Convex Optimization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000" dirty="0"/>
              <a:t>Complexity: Hardness of Approximation, Fine-Grained Hardness</a:t>
            </a:r>
          </a:p>
        </p:txBody>
      </p:sp>
    </p:spTree>
    <p:extLst>
      <p:ext uri="{BB962C8B-B14F-4D97-AF65-F5344CB8AC3E}">
        <p14:creationId xmlns:p14="http://schemas.microsoft.com/office/powerpoint/2010/main" val="14756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3-Dimensional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81050" y="1085849"/>
                <a:ext cx="10959979" cy="5583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3-Dimensional Matching (3DM)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Input</a:t>
                </a:r>
                <a:r>
                  <a:rPr lang="en-CA" sz="2000" dirty="0"/>
                  <a:t>: Disjoint sets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CA" sz="2000" dirty="0"/>
                  <a:t>, each of size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, a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CA" sz="2000" dirty="0"/>
                  <a:t> of triples.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Output</a:t>
                </a:r>
                <a:r>
                  <a:rPr lang="en-CA" sz="2000" dirty="0"/>
                  <a:t>: Does there exist a subset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disjoint triples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/>
                  <a:t>?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subset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disjoint triples is called a perfect 3D-matching.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85849"/>
                <a:ext cx="10959979" cy="5583836"/>
              </a:xfrm>
              <a:prstGeom prst="rect">
                <a:avLst/>
              </a:prstGeom>
              <a:blipFill>
                <a:blip r:embed="rId2"/>
                <a:stretch>
                  <a:fillRect l="-556" b="-9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F5287-EB66-4B86-9BB9-78BFBC635D54}"/>
                  </a:ext>
                </a:extLst>
              </p14:cNvPr>
              <p14:cNvContentPartPr/>
              <p14:nvPr/>
            </p14:nvContentPartPr>
            <p14:xfrm>
              <a:off x="946800" y="2200320"/>
              <a:ext cx="10463400" cy="3269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F5287-EB66-4B86-9BB9-78BFBC635D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40" y="2190960"/>
                <a:ext cx="10482120" cy="32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8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3DM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962763"/>
                <a:ext cx="10959979" cy="254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3DM is NP-complete.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Proof</a:t>
                </a:r>
                <a:r>
                  <a:rPr lang="en-CA" sz="2000" dirty="0"/>
                  <a:t>.  It is easy to check that 3DM is in NP.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To prove that it is NP-complete, we will prove that 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000" dirty="0"/>
                  <a:t> 3DM.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Given a 3SAT instance with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sz="2000" dirty="0"/>
                  <a:t>, we would like to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construct a 3DM instance so that the formula is satisfiable </a:t>
                </a:r>
                <a:r>
                  <a:rPr lang="en-CA" sz="2000" dirty="0" err="1"/>
                  <a:t>iff</a:t>
                </a:r>
                <a:r>
                  <a:rPr lang="en-CA" sz="2000" dirty="0"/>
                  <a:t> there is a perfect 3D-matching.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962763"/>
                <a:ext cx="10959979" cy="2541593"/>
              </a:xfrm>
              <a:prstGeom prst="rect">
                <a:avLst/>
              </a:prstGeom>
              <a:blipFill>
                <a:blip r:embed="rId2"/>
                <a:stretch>
                  <a:fillRect l="-612" b="-33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93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Variable Gadget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962763"/>
            <a:ext cx="1095997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We create some variable gadgets to capture the binary decision of a Boolean variable.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5C8C5-0591-41E8-A838-3FA890BB4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11" y="1865308"/>
            <a:ext cx="4661323" cy="3730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938CD5-1A2E-4614-B798-93084F3AC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657" y="1865308"/>
            <a:ext cx="4661323" cy="37309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183CFCF-B2ED-4EA3-A0A4-84288F3D3D9D}"/>
                  </a:ext>
                </a:extLst>
              </p14:cNvPr>
              <p14:cNvContentPartPr/>
              <p14:nvPr/>
            </p14:nvContentPartPr>
            <p14:xfrm>
              <a:off x="335160" y="1590840"/>
              <a:ext cx="10207080" cy="4419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183CFCF-B2ED-4EA3-A0A4-84288F3D3D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800" y="1581480"/>
                <a:ext cx="10225800" cy="44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29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Clause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962763"/>
            <a:ext cx="1095997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Now we add some clause structure to the 3DM instance so that only satisfying assignments “survive”.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F0B3F4-9CBC-4BFA-B0B6-37483C3E0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19" y="1824949"/>
            <a:ext cx="7399661" cy="43247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50875B-67FC-42D4-BB5B-DF7E07D995F6}"/>
                  </a:ext>
                </a:extLst>
              </p14:cNvPr>
              <p14:cNvContentPartPr/>
              <p14:nvPr/>
            </p14:nvContentPartPr>
            <p14:xfrm>
              <a:off x="1184040" y="1560240"/>
              <a:ext cx="8183160" cy="483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50875B-67FC-42D4-BB5B-DF7E07D995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4680" y="1550880"/>
                <a:ext cx="8201880" cy="485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2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962763"/>
                <a:ext cx="11197372" cy="96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create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variable gadgets, each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“tips”.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Each clause has 3 different triples.  Note that different clauses use different “tips” of the variable gadgets.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962763"/>
                <a:ext cx="11197372" cy="967957"/>
              </a:xfrm>
              <a:prstGeom prst="rect">
                <a:avLst/>
              </a:prstGeom>
              <a:blipFill>
                <a:blip r:embed="rId2"/>
                <a:stretch>
                  <a:fillRect l="-599" b="-100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CE0CFD-E85B-4603-AD4B-83660551D0BD}"/>
                  </a:ext>
                </a:extLst>
              </p14:cNvPr>
              <p14:cNvContentPartPr/>
              <p14:nvPr/>
            </p14:nvContentPartPr>
            <p14:xfrm>
              <a:off x="1918800" y="2210760"/>
              <a:ext cx="9907920" cy="3819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CE0CFD-E85B-4603-AD4B-83660551D0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9440" y="2201400"/>
                <a:ext cx="9926640" cy="38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067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Proof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2A14B-281B-403C-89B9-520AD6155A68}"/>
              </a:ext>
            </a:extLst>
          </p:cNvPr>
          <p:cNvSpPr txBox="1"/>
          <p:nvPr/>
        </p:nvSpPr>
        <p:spPr>
          <a:xfrm>
            <a:off x="790940" y="962763"/>
            <a:ext cx="10959979" cy="50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b="1" u="sng" dirty="0"/>
              <a:t>Claim</a:t>
            </a:r>
            <a:r>
              <a:rPr lang="en-CA" sz="2000" dirty="0"/>
              <a:t>.  The formula is satisfiable if and only if there is a perfect 3D-matching.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F9E11E-1BFE-41F4-A200-284C90A20430}"/>
                  </a:ext>
                </a:extLst>
              </p14:cNvPr>
              <p14:cNvContentPartPr/>
              <p14:nvPr/>
            </p14:nvContentPartPr>
            <p14:xfrm>
              <a:off x="960840" y="1754640"/>
              <a:ext cx="10142280" cy="3937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F9E11E-1BFE-41F4-A200-284C90A204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1480" y="1745280"/>
                <a:ext cx="10161000" cy="39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255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Proof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2A14B-281B-403C-89B9-520AD6155A68}"/>
              </a:ext>
            </a:extLst>
          </p:cNvPr>
          <p:cNvSpPr txBox="1"/>
          <p:nvPr/>
        </p:nvSpPr>
        <p:spPr>
          <a:xfrm>
            <a:off x="790940" y="962763"/>
            <a:ext cx="10959979" cy="50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b="1" u="sng" dirty="0"/>
              <a:t>Claim</a:t>
            </a:r>
            <a:r>
              <a:rPr lang="en-CA" sz="2000" dirty="0"/>
              <a:t>.  The formula is satisfiable if and only if there is a perfect 3D-matching.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BA1184-A918-4AB1-8BE6-757B1DD2A864}"/>
                  </a:ext>
                </a:extLst>
              </p14:cNvPr>
              <p14:cNvContentPartPr/>
              <p14:nvPr/>
            </p14:nvContentPartPr>
            <p14:xfrm>
              <a:off x="1162080" y="1706760"/>
              <a:ext cx="10763280" cy="4174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BA1184-A918-4AB1-8BE6-757B1DD2A8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2720" y="1697400"/>
                <a:ext cx="10782000" cy="41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2195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9729</TotalTime>
  <Words>688</Words>
  <Application>Microsoft Office PowerPoint</Application>
  <PresentationFormat>Widescreen</PresentationFormat>
  <Paragraphs>131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Office Theme</vt:lpstr>
      <vt:lpstr>CS 341 – Algorithms </vt:lpstr>
      <vt:lpstr>Today’s Plan</vt:lpstr>
      <vt:lpstr>3-Dimensional Matching</vt:lpstr>
      <vt:lpstr>3DM is NP-complete</vt:lpstr>
      <vt:lpstr>Variable Gadget</vt:lpstr>
      <vt:lpstr>Clause Structure</vt:lpstr>
      <vt:lpstr>Reduction</vt:lpstr>
      <vt:lpstr>Proof</vt:lpstr>
      <vt:lpstr>Proof</vt:lpstr>
      <vt:lpstr>Today’s Plan</vt:lpstr>
      <vt:lpstr>Subset-Sum</vt:lpstr>
      <vt:lpstr>Vector Representation of 3DM</vt:lpstr>
      <vt:lpstr>Reduction Idea</vt:lpstr>
      <vt:lpstr>Actual Reduction</vt:lpstr>
      <vt:lpstr>Proof</vt:lpstr>
      <vt:lpstr>Today’s Plan</vt:lpstr>
      <vt:lpstr>Map</vt:lpstr>
      <vt:lpstr>Techniques for Doing Reductions</vt:lpstr>
      <vt:lpstr>2 vs 3</vt:lpstr>
      <vt:lpstr>Decision Problems vs Search Problems</vt:lpstr>
      <vt:lpstr>Final Exam</vt:lpstr>
      <vt:lpstr>Learning Outcome (from L01)</vt:lpstr>
      <vt:lpstr>What is Ahead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448</cp:revision>
  <dcterms:created xsi:type="dcterms:W3CDTF">2020-05-12T11:50:13Z</dcterms:created>
  <dcterms:modified xsi:type="dcterms:W3CDTF">2021-07-30T18:09:21Z</dcterms:modified>
</cp:coreProperties>
</file>