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7" r:id="rId3"/>
    <p:sldId id="347" r:id="rId4"/>
    <p:sldId id="354" r:id="rId5"/>
    <p:sldId id="355" r:id="rId6"/>
    <p:sldId id="372" r:id="rId7"/>
    <p:sldId id="356" r:id="rId8"/>
    <p:sldId id="357" r:id="rId9"/>
    <p:sldId id="358" r:id="rId10"/>
    <p:sldId id="359" r:id="rId11"/>
    <p:sldId id="360" r:id="rId12"/>
    <p:sldId id="361" r:id="rId13"/>
    <p:sldId id="373" r:id="rId14"/>
    <p:sldId id="362" r:id="rId15"/>
    <p:sldId id="363" r:id="rId16"/>
    <p:sldId id="374" r:id="rId17"/>
    <p:sldId id="364" r:id="rId18"/>
    <p:sldId id="365" r:id="rId19"/>
    <p:sldId id="366" r:id="rId20"/>
    <p:sldId id="367" r:id="rId21"/>
    <p:sldId id="376" r:id="rId22"/>
    <p:sldId id="375" r:id="rId23"/>
    <p:sldId id="36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accent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87" d="100"/>
          <a:sy n="87" d="100"/>
        </p:scale>
        <p:origin x="533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23T15:50:44.347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11073 6805 467 0,'-1'0'317'0,"0"0"-23"15,-3 0-62-15,-2-1-27 16,-3 0-40-16,5-2-16 16,-1 1-32-16,-5-3-14 15,4 0-35-15,-4 1-16 16,-32-6-25-16,37 17-13 15,-1 3-14-15,-3 3-2 0,6 7-2 16,3 1 1-16,0 1 3 16,7 1 0-1,5-9 0-15,-3 1-1 0,8-9 1 16,4-4 0-16,2-4 2 16,3-2 3-16,1-12 2 15,-8-2 2-15,-3-5 4 16,-6-3 1-16,-8 2 6 15,-3-1 2-15,-8 5 2 16,-3 0-1-16,-6 9-7 16,-1 2-4-16,-1 6-9 15,-1 2-4-15,7 2-8 16,-1 2-4-16,0 3-9 16,8 1-14-16,2 4-54 15,5 1-44-15,8 1-177 16,3 1 196-16</inkml:trace>
  <inkml:trace contextRef="#ctx0" brushRef="#br0" timeOffset="1575.73">11324 6342 528 0,'-6'-1'291'0,"1"-1"-24"0,0 1-48 16,4 0-12-16,-1 0-35 15,1 0-61-15,0 0-22 16,0 1-27-16,1 0-13 0,12 1-9 16,16 0-4-16,33 2-13 15,-25-3-2-15,-10-2-9 16,-3-2-1-16,-2-3-2 15,-6 1-1-15,-7 4-25 16,0-2-25-16,-8 5-86 16,-6 3-61-16,-11 0-118 15,1 3-64-15,-6-2 234 16</inkml:trace>
  <inkml:trace contextRef="#ctx0" brushRef="#br0" timeOffset="1908.26">11400 6354 222 0,'-14'6'195'0,"5"1"67"16,3-1-26-16,0 1-44 15,3-2-17-15,6 6-23 16,-1 1-11-16,3 5-17 16,0-2-12-16,2 8-31 15,2-2-14-15,-1 0-25 16,2 4-9-16,-7-11-12 0,4 3-5 16,-5-4-3-16,-2-2-1 15,0-4-47-15,-5-2-26 16,-2 0-44-16,1 0-8 15,-11-1 39-15,2 0 24 16,0-3 40-16,-4-1 9 16,8 2 5-16,1-1 8 0,5 0 24 15,2-1 5-15,6 0 14 16,-3 0 4-16,0 0-13 16,12 0-1-16,12 0-11 15,29-1-10-15,-22-3-8 16,1 1-47-16,0 1-305 15,9 8 244-15</inkml:trace>
  <inkml:trace contextRef="#ctx0" brushRef="#br0" timeOffset="2327.48">11903 6373 1243 0,'-10'0'491'0,"-9"-3"-319"0,-2 2-44 15,-4 2-8-15,-3 2-42 16,7 2-43-16,5 1-10 16,6 2-13-16,3 1-4 15,5 5-8-15,2 2-1 16,7 5-2-16,2 1 1 15,8 0 4-15,1-4 6 0,8 0 13 16,2-4 7-16,1-2 11 16,-5 0 5-16,-9-5 2 15,-4 1-3-15,-8-3-3 16,3 3 2-16,-6-2 9 16,-6 1-1-16,-10 1-5 15,-4-1-8-15,-9 1-22 16,-1 0-11-16,3-3-50 15,-1-2-34-15,11-3-88 16,0 0-47-16,5-1-151 16,3 0 226-16</inkml:trace>
  <inkml:trace contextRef="#ctx0" brushRef="#br0" timeOffset="3550.6">10794 7213 279 0,'3'-2'175'0,"0"0"21"15,0-2-7-15,-3 3 2 16,2-1-2-16,-1-1-16 0,1-1-8 16,-1 0-25-16,-1 2-14 15,0 1-31-15,-1 0-17 16,0 0-27-16,-3 0-10 16,-13 2-19-16,-31 17-4 15,25 11-7-15,-1 5-2 16,-3 11 0-16,2 5-2 15,2 7 4-15,-1-1 0 0,8 7-1 16,-1-2 1-16,7 1-4 16,2-2 0-16,3-6 0 15,0-6-1-15,2-15-1 16,1-4 1-16,4-10 0 16,-2-11 1-1,0 0 6-15,0 2-17 0,-4-1-60 16,-3-6-57-16,1-5-226 15,-2 0 224-15</inkml:trace>
  <inkml:trace contextRef="#ctx0" brushRef="#br0" timeOffset="3815.32">10426 7802 820 0,'3'9'400'0,"6"6"-177"15,-4 4-34-15,1 1 10 16,-2 7-73-16,-2-5-26 16,3 10-37-16,-1-4-9 15,7-5-14-15,-1-1-9 16,4-9-8-16,1 1 0 16,-1-6 1-16,0-3-1 15,1-3-2-15,-1-6-3 0,3-4-6 16,0-3-2-16,3-5-5 15,-2 1 0-15,-3 2-42 16,0 3-52-16,-6 1-155 16,-1 5 151-16</inkml:trace>
  <inkml:trace contextRef="#ctx0" brushRef="#br0" timeOffset="4520.2">10313 8431 823 0,'40'-21'391'0,"-42"14"-142"16,-4 2-9-16,-4-3-49 15,-3 5-39-15,0-2-63 16,-2 5-20-16,2 2-30 0,0 3-11 16,4 6-22-16,2 2-6 15,6 9-11-15,3 2-4 16,9 0 1-16,5-3 3 16,8-7 4-16,5-2 3 15,6-7 4-15,-5-5 1 16,3-10 4-16,-2-3 3 15,-6-7 4-15,-3-3 2 16,-10 1 6-16,-1-1 6 16,-15 2 6-16,-3 4 1 0,-6 5-3 15,-4 1-5-15,2 5-14 16,0 0-6-16,-2 4-15 16,4-1-25-16,1 3-72 15,-1 7-57-15,5 2-212 16,-1 6 238-16</inkml:trace>
  <inkml:trace contextRef="#ctx0" brushRef="#br0" timeOffset="5512.53">9786 8830 360 0,'2'-5'260'0,"-2"0"49"0,-2 1-23 15,-1 0-39 1,-4-2-26-16,-2 1-52 0,-5 3-21 16,-4-1-49-16,-2 3-16 15,-4 5-34-15,0 0-16 16,-1 9-19-16,0 8-6 15,2 8-9-15,4 4-4 16,9 4-2-16,5-2 0 16,8-4 0-16,8-2 0 0,9-5 2 15,5-2 1-15,3-5 0 16,1-3-1-16,4-10-22 16,-1-5-33-16,11-12-83 15,-3-4-120-15,6-6 166 16</inkml:trace>
  <inkml:trace contextRef="#ctx0" brushRef="#br0" timeOffset="5707.63">9994 8791 787 0,'0'-5'442'16,"-4"4"-101"-16,4 12-120 15,0 1-17-15,-2 16-83 16,3 6-30-16,-1 2-47 0,0 5-14 15,2-3-13 1,2-3-4-16,6-8-5 0,-3-4-4 16,4-7-26-16,-4-3-39 15,1-10-130-15,4-3-112 16,4-7 183-16</inkml:trace>
  <inkml:trace contextRef="#ctx0" brushRef="#br0" timeOffset="5871.05">10150 8999 1030 0,'2'15'445'0,"1"2"-241"15,2-2 9-15,1 1-69 16,1 1-44-16,0-4-68 16,1-2-14-16,-1-6-119 15,0-4-79-15,2-7 109 16</inkml:trace>
  <inkml:trace contextRef="#ctx0" brushRef="#br0" timeOffset="6030.28">10148 8875 1027 0,'-3'-3'396'0,"5"5"-286"0,2 4-41 16,-4-6-24-16,0 0-51 15,2 1-196-15,11 1 146 16</inkml:trace>
  <inkml:trace contextRef="#ctx0" brushRef="#br0" timeOffset="6654.63">10337 9072 620 0,'13'-1'370'16,"-1"-5"-86"-16,6-2-64 15,-5-4-24-15,1-6-84 16,4 0-27-16,-7-5-38 16,2-1-10-16,-9 3-13 15,-2 4-2-15,-6 4 0 16,-7 6-1-16,-2 2 3 16,-6 2 0-16,-3 7-7 15,-3 5-3-15,3 11-9 16,-1 2-4-16,8 2-1 15,5 1 0-15,8-6 0 16,2-2-1-16,10-6 0 16,-2-4 1-16,9-5 0 0,3-1 0 15,0-3 0-15,-2-3 3 16,-2-1 3-16,-2 0 0 16,-12 3 5-16,3 3 1 15,-8 7 0-15,-5 6-1 16,-3 11 0-16,-2 6-2 15,3 7-1-15,3-1 0 16,8-3-5-16,5-5-2 16,6-4-1-16,3-2 0 15,4-4 1-15,-1-5 1 0,0-3-1 16,1-6-1-16,-1-6 0 16,1-5 0-16,-2-10-23 15,-2-6-23-15,-5-11-33 16,-10-2-8-16,-11-3 22 15,-7 2 22-15,-6 10 38 16,2 1 8-16,4 13 18 16,1 5 14-16,3 5 28 15,8 3 10-15,1 4 0 16,5 1-11-16,7 2-24 16,1 3-9-16,1-2-16 15,0 1-4-15,4-5-11 16,-1-4-19-16,7-7-58 15,4-7-47-15,4-12-274 16,3-2 264-16</inkml:trace>
  <inkml:trace contextRef="#ctx0" brushRef="#br0" timeOffset="7183.12">10663 8841 984 0,'-5'9'438'15,"-4"10"-205"-15,0 1-12 16,3 7-42-16,-1 0-31 0,7 0-50 15,2 0-23-15,5-6-33 16,2-7-11-16,4-5-24 16,-1-7-6-16,3-8-3 15,2-3 0-15,0-8-8 16,-2-3-10-16,0-1-17 16,-5 0-11-16,-6 7 4 15,-2 5 9-15,-4 5 17 16,-1 4 12-16,-2 5 7 15,4-5 5-15,0 0 13 16,0 0 5-16,1 14 11 16,1 3 3-16,13 27-4 15,-2-28-4-15,8-8-14 16,5-3-6-16,4-11-9 16,1-5-1-16,1-8 2 15,-5-4-3-15,-7-3-6 0,-2 3-2 16,-9 0 2-16,-2 3 5 15,-6 8 10-15,-7-2 4 16,-2 11 3-16,1 2 0 16,-6 1 2-16,-1 5 2 15,10 8 8-15,-2 6 5 16,7 8 7-16,4 3-1 16,2 2-8-16,2-3-5 0,9-6-12 15,-1-4-4-15,10-11-12 16,3-6-15-16,-3-8-101 15,3-3-76-15,-4-3 116 16</inkml:trace>
  <inkml:trace contextRef="#ctx0" brushRef="#br0" timeOffset="8265.64">10242 8044 302 0,'0'0'125'16,"-2"2"-45"-16,-3 1-74 16,4-3 7-16,0 0 0 15,0 0 43-15,0 0 33 16,0 0 62-16,0-2 28 0,0 1 0 15,-1 0-15-15,1 0-30 16,-5-2-14-16,-5-4-28 16,1-1-10-16,-26-44-25 15,28 23-8-15,4-16-15 16,-1-5-6-16,7-12-10 16,4-4-4-16,7-5-7 15,3 0-2-15,4 1-4 16,3 2-1-16,5 7-1 15,3 4 0-15,3 15 4 16,-3 8 2-16,-6 14 5 16,-3 6 0-16,-11 8-1 15,0 2-2-15,-4 2-3 16,2 1 0-16,1 0-2 0,-1 1 2 16,-8 0-44-1,-1 0-30-15,-3 1-102 0,2-1-117 16,0 0 189-16</inkml:trace>
  <inkml:trace contextRef="#ctx0" brushRef="#br0" timeOffset="8571.86">10226 7173 864 0,'0'-8'342'0,"4"-4"-226"15,3-3-15-15,7-3 4 16,2-1-24-16,4 4-20 16,2 1-6-16,3 4-5 15,2 3-1-15,1 6-2 16,-8 1-1-16,-2 4-3 16,-2 2-2-16,-8 3-6 15,3 3-4-15,-9 3-7 16,-5 2-3-16,2 6-5 15,2 0-4-15,-5-2-4 16,0-3-16-16,-2-1-63 16,0-2-45-16,8 0 65 15</inkml:trace>
  <inkml:trace contextRef="#ctx0" brushRef="#br0" timeOffset="9435.29">11387 7233 608 0,'1'-1'283'0,"4"1"-110"0,0 2 5 16,-5-2-1-16,0 0-17 15,9 5-30-15,10 18-9 16,36 41-21-16,-28-24-12 16,9 9-24-16,-4 4-13 15,-1 5-26-15,1 4-7 16,-8 3-7-16,-2-1-2 16,-6-5 1-16,-1-8-2 15,-7-13 1-15,0-3 1 0,-7-15 1 16,-1-1 1-16,-5-10-36 15,-3-7-30-15,-3-4-119 16,0-7-129-16,-1-3 193 16</inkml:trace>
  <inkml:trace contextRef="#ctx0" brushRef="#br0" timeOffset="9677.35">11517 7821 836 0,'4'13'379'16,"-1"0"-106"-16,13 5-57 0,8 5-8 15,3-2-31-15,-5-5-78 16,3-2-22-16,-1-5-20 0,1 2-6 16,-1-11-15-16,0-5-9 15,-3-7-10-15,0-6-3 16,-3-4 1-16,3 0 0 15,-5 0-1-15,-5 1-14 16,-6 5-89-16,-5-2-66 16,2 5 89-16</inkml:trace>
  <inkml:trace contextRef="#ctx0" brushRef="#br0" timeOffset="10481.45">12092 7866 828 0,'-1'6'427'16,"1"0"-166"-16,1-5-44 15,-1 1-27-15,0-3-74 0,0 0-24 16,1-6-26-16,3-22-6 16,1-59-19-16,-5 29-12 15,-5-7-12-15,-6 2 0 16,-12 2-1-16,-8 1-1 16,-7-4-9-16,-4-1-6 15,0 4-4-15,3 7-2 16,2 19 1-16,2 11 2 15,1 14-1-15,4 4-3 0,6 7-4 16,3 3-2-16,8 4-16 16,3 0-11-16,7 2-37 15,3 0-31-15,3 2-97 16,5-3-100-16,6 3 194 16</inkml:trace>
  <inkml:trace contextRef="#ctx0" brushRef="#br0" timeOffset="11201.12">11683 7127 825 0,'-40'-41'325'0,"30"38"-199"0,1 1-46 15,0-1-3-15,0 1-32 16,4 3-39-16,-1-1-5 16,4 5-4-16,2-2-3 15,0-3-6-15,0 0 0 16,0-1 4-16,0 0 2 0,0 1 6 16,0 0 3-16,0 0 0 15,0 0 0-15,0 0-1 16,0 0-1-16,0 0-2 15,0 0-1-15,0 0-4 16,0 0 0-16,0 0 5 16,0 0 1-16,0 0 4 15,0 0 4-15,0 0 0 16,0 0 0-16,0 0 3 16,0 0 3-16,0 0 12 15,0 0 10-15,0 0 18 16,-1 3 3-16,-1 4 0 15,-2 1-6-15,0 2-13 16,1-2-5-16,-14 26-7 16,17-30-3-16,1-2-5 15,0-2 0-15,-1 0 1 0,0 0 3 16,0-1 6-16,0 0 1 16,0 0-3-16,0 0-3 15,2-3-8-15,4-12-4 16,8-26-4-16,-16 30 1 15,-1 2-3-15,3 1-1 16,3 0-3-16,2 4 0 16,0-4 0-16,-2 0 0 15,3-1 6-15,-3-1 3 0,4 5 9 16,0-1 4-16,6 7 4 16,3 0-1-16,3 6 3 15,4 1 3-15,0 1-2 16,2 1-1-16,-5-1-9 15,1-1-5-15,-1 0-8 16,0 0-2-16,-5-1-28 16,-5-2-49-16,-6 0-119 15,-2 0 118-15</inkml:trace>
  <inkml:trace contextRef="#ctx0" brushRef="#br0" timeOffset="11833.61">11965 8161 675 0,'3'0'333'0,"-3"-5"-81"16,-2-3-28-16,2-1-14 16,-1 1-38-16,-1 0-63 0,-3 3-24 15,-4 0-25-15,-3 5-7 16,-4 3-16-16,4 3-8 15,5 7-16-15,1 2-9 16,13 3-6-16,0 2-1 16,10-2 2-16,3-2 1 15,-4-8 4-15,5-2 0 16,-3-8 3-16,0-6 1 16,2-5 7-16,-7-5 1 15,-4-4 9-15,-6 3 2 0,-4 1 1 16,-6 3 1-16,-5 2-9 15,0 3-3-15,-8 3-12 16,5 3-9-16,-2 6-50 16,4 5-43-16,8 6-135 15,2 2-183-15,13 5 268 16</inkml:trace>
  <inkml:trace contextRef="#ctx0" brushRef="#br0" timeOffset="12191.28">12048 8549 916 0,'-3'-1'421'0,"0"2"-181"15,1 8-70-15,4 3 5 16,2 10-58-16,7 4-35 0,4 1-29 16,-2 3-2-16,4-8-2 15,-2-4-3-15,1-5-8 16,0-3-4-16,-3-9-5 16,4-4-1-16,-5-8 1 15,0-6-1-15,1-6-4 16,-4-5-4-16,1-2-8 15,-4-4-7-15,0 5-64 16,-3 4-48-16,2 5-160 16,2 7 159-16</inkml:trace>
  <inkml:trace contextRef="#ctx0" brushRef="#br0" timeOffset="12512.56">12491 8571 695 0,'-6'-10'394'0,"-4"-1"-68"16,2 0-111-16,2 3 4 15,-3 4-55-15,1 4-26 16,3 3-39-16,-7 4-16 15,7 7-29-15,3 1-15 16,-5 4-14-16,5 3-4 0,2 1-4 16,0 2 0-16,12-1 4 15,4-1 1-15,0-5-2 16,0-4-3-16,6-6-8 16,0-2-3-16,4-8-6 15,6-3-7-15,-8-6-81 16,-2-7-69-16,-4-1 95 15</inkml:trace>
  <inkml:trace contextRef="#ctx0" brushRef="#br0" timeOffset="14265.11">14615 6664 992 0,'-5'-26'441'0,"4"34"-232"16,0 10-52-16,1 4 6 15,-3 11-67-15,3 2-30 16,-1 3-35-16,-1-4-7 16,4-6-8-16,-2-4-3 0,3-5-52 15,0-6-51-15,1-7-133 16,0-2-105-16,2-8 201 15</inkml:trace>
  <inkml:trace contextRef="#ctx0" brushRef="#br0" timeOffset="14442.64">14619 6804 671 0,'-3'-6'363'0,"3"2"-52"16,1-2-58-16,8 3-28 15,1-2-33-15,6-1-51 16,3 2-21-16,2-3-50 15,1 1-15-15,-1 1-27 16,3 0-10-16,-4 3-31 16,-1 2-52-16,-1 3-148 0,-2 1-121 15,-2 4 197-15</inkml:trace>
  <inkml:trace contextRef="#ctx0" brushRef="#br0" timeOffset="14656.82">14881 6677 980 0,'35'-32'475'16,"-32"38"-206"-16,-1 9-86 15,-2 3 4-15,-5 12-85 16,2 4-32-16,-4 3-31 16,3 0-11-16,5-7-17 15,-1-4-6-15,4-8-44 16,5-7-48-16,1-4-133 15,-1-5-234-15,9-5 295 16</inkml:trace>
  <inkml:trace contextRef="#ctx0" brushRef="#br0" timeOffset="14955.05">15339 6716 1218 0,'1'-21'510'16,"-18"4"-248"-16,-2 1-78 15,-10 11-28-15,-3 5-49 16,-1 13-81-16,4 7-13 16,6 7-11-16,4 4-4 15,13 5-7-15,4 0-2 16,8 1-1-16,7-1 0 0,10-10 1 15,5-6 0-15,8-9-1 16,3-6-16 0,4-7-92-16,3 2-56 0,-8-2 100 15</inkml:trace>
  <inkml:trace contextRef="#ctx0" brushRef="#br0" timeOffset="15401.01">14303 7935 517 0,'11'-56'318'0,"-12"45"41"16,-2 2-100-16,3 8-27 16,0-1-24-16,2 4-61 15,-2-2-26-15,0 0-49 16,0 24-15-16,0 42-27 16,0-25-9-16,4 0-11 15,3-2-3-15,-2-10-40 16,2-5-39-16,-3-10-121 15,-1-6-67-15,-1-7 156 16</inkml:trace>
  <inkml:trace contextRef="#ctx0" brushRef="#br0" timeOffset="15564.55">14342 8086 543 0,'6'-44'315'0,"2"36"4"0,7 1-78 15,4-1-22-15,8-2-16 16,-8-1-47-16,-1 2-25 15,-6 1-56-15,-1 2-23 16,11 8-33-16,-10-2-16 31,-6 0-114-31,1 0-81 0,24-2 113 0</inkml:trace>
  <inkml:trace contextRef="#ctx0" brushRef="#br0" timeOffset="15760.07">14602 7825 998 0,'-4'10'443'0,"2"4"-183"16,2 10-56-16,-2 8-35 15,0 2-43-15,2 8-68 16,-2-2-14-16,4 1-15 16,-1-3-7-16,4-8-14 15,2-5-22-15,0-11-108 16,4-5-72-16,2-10 110 15</inkml:trace>
  <inkml:trace contextRef="#ctx0" brushRef="#br0" timeOffset="15998.82">14919 7861 1121 0,'8'13'499'0,"-7"4"-205"0,0 7-162 16,-3 4 2-16,-1 12-56 16,4 0-36-16,0-1-29 15,4-1-4-15,2-8-5 16,-6-4-3-16,6-8-48 16,-3-6-36-16,-8-10-109 15,4-6-129-15,-3-11 208 16</inkml:trace>
  <inkml:trace contextRef="#ctx0" brushRef="#br0" timeOffset="16245.6">14901 7830 879 0,'28'5'390'0,"-8"-3"-148"15,1 2-58-15,8 2 11 16,-5 2-26-16,3-1-55 15,-1 1-20-15,-11 2-35 16,-4-4-10-16,-10 4-2 0,-3 6-3 16,-12 0-5-16,-6 4-6 15,-4-5-21-15,-2-1-13 16,4-8-37-16,3-3-26 16,13 0-64-16,1 0-41 0,10 0-132 15,3-3 187-15</inkml:trace>
  <inkml:trace contextRef="#ctx0" brushRef="#br0" timeOffset="16617.43">16047 7893 1222 0,'-14'-11'509'0,"4"5"-309"16,13 0-60-16,6 3 4 15,10 0-60-15,6-4-32 16,7 3-28-16,1-1-4 16,0-1-8-16,-1 1 0 0,-7 2-62 15,-3 1-37-15,-5 2-93 16,-8-2-68-16,-6-2-106 16,-3 0-88-16,-10-4 283 15</inkml:trace>
  <inkml:trace contextRef="#ctx0" brushRef="#br0" timeOffset="16759.4">16256 7812 481 0,'-8'2'293'0,"1"3"-12"16,2 6-27-16,-24 35-46 16,27-21-20-16,3 1-38 15,-1 2-21-15,2 9-43 16,2-7-16-16,1 2-27 16,-1-5-11-16,2-7-15 15,-4-3-16-15,-1-9-98 16,0-2-72-16,0-6 98 15</inkml:trace>
  <inkml:trace contextRef="#ctx0" brushRef="#br0" timeOffset="17101.28">16638 7809 894 0,'-5'-7'453'15,"-8"6"-37"-15,-6 2-224 16,-8 0-68-16,-5 6-16 16,0-1-69-16,3 4-11 0,13 7-16 15,4-4-6-15,15 7-6 16,11-1 0-16,4 1 3 16,5 4 7-16,4-8 10 15,-1-3 8-15,0 0 15 16,-1 0 7-16,-6 2 3 15,-5 2 2-15,-12-1 2 16,-3-2-4-16,-11 4-7 16,-2-3-6-16,-5-2-29 15,2-2-33-15,0-8-95 16,5-1-55-16,12-8-185 16,9-2 220-16</inkml:trace>
  <inkml:trace contextRef="#ctx0" brushRef="#br0" timeOffset="17316.16">16871 7843 1204 0,'22'21'467'16,"-13"7"-257"-16,-1 8-79 15,1 7 7-15,-11-2-25 0,4 0-71 16,5-5-15-1,1-5-17-15,1-6-2 0,-7-14-71 16,-2-7-57-16,0-11-209 16,2-8 201-16</inkml:trace>
  <inkml:trace contextRef="#ctx0" brushRef="#br0" timeOffset="17559.27">16863 7820 1098 0,'18'0'471'0,"-2"-4"-214"16,3 2-65-16,2 2 10 16,-1 4-38-16,5 6-52 15,0-1-16-15,-1 3-28 16,-1-3-18-16,-7-2-19 16,-6 1-1-16,-10 3 3 15,-8 4 1-15,-6-2-2 0,-6 0-4 16,0-2-38-16,2-2-34 15,-1-3-100-15,1-4-60 16,4-4-235-16,-1 0 277 16</inkml:trace>
  <inkml:trace contextRef="#ctx0" brushRef="#br0" timeOffset="18138.99">18593 6706 982 0,'0'0'430'16,"4"7"-222"-16,-1 6-47 16,0 8 23-16,-3 13-43 15,-3 6-31-15,0 12-48 16,-1-2-19-16,1-5-24 16,2-8-9-16,1-13-46 15,6-5-52-15,2-6-185 16,1-4 173-16</inkml:trace>
  <inkml:trace contextRef="#ctx0" brushRef="#br0" timeOffset="18373.68">18785 6805 1175 0,'-11'5'482'15,"-6"3"-292"-15,-5 3-26 16,-1 6-27-16,-1 1-35 0,5 0-35 15,3-1-9-15,8-2-15 16,4 1-5-16,7 0-12 16,4 4-4-16,5-4-5 15,2 1-4-15,2-5-6 16,2-1-1-16,1-1-3 16,0-3-32-16,0-4-117 15,6 1-57-15,4-2 107 16</inkml:trace>
  <inkml:trace contextRef="#ctx0" brushRef="#br0" timeOffset="18731.09">19012 6853 817 0,'-7'5'487'15,"5"0"-1"-15,0 2-269 16,-1 3 7-16,-2 10-78 0,4 0-43 15,-1 2-50-15,-2-4-13 16,4-4-19-16,-2 2-6 16,0-12-7-16,2 2-2 15,2-7-6-15,-2-1-5 16,0 1-9-16,0 0-3 16,0-4-4-16,4-13 6 0,16-24 5 15,-14 24 3-15,6-2 3 16,6 5 1-16,-7 7-2 15,3 5 0-15,-2 9 5 16,-4 8 7-16,-1 5 8 16,1 3 2-16,1 2-4 15,0-2-7-15,3-4-27 16,4 6-53-16,1-16-121 16,3-8-70-16,3-5 149 15</inkml:trace>
  <inkml:trace contextRef="#ctx0" brushRef="#br0" timeOffset="19056.93">19405 6903 536 0,'1'-13'369'0,"-2"1"78"16,1 1-164-16,-3 0-52 0,-6 1-32 16,-4 7-56-16,-8 1-21 15,-2 11-41-15,1 4-15 16,5 6-23-16,5 4-6 15,6-9-12-15,4 3-5 16,3-3-9-16,5-3-3 16,2 0-3-16,1-9-2 15,11-2 0-15,2-4 1 0,-3 0 1 16,8 0-1 0,-12-2 1-16,-1 4 0 0,4 1 1 15,-12-4 4-15,3 5 9 16,-7 0 3-16,-2 3-1 15,2 4-5-15,-3-7-38 16,1 0-52-16,-1 0-115 16,1 1-74-16,0 1 153 15</inkml:trace>
  <inkml:trace contextRef="#ctx0" brushRef="#br0" timeOffset="19274">19592 6863 912 0,'-5'12'449'0,"4"6"-135"0,-4 5-90 16,0 8-39-16,2 6-43 15,2 5-54-15,1 4-18 16,8-1-37-16,2-7-15 16,2-6-18-16,1-8-25 15,-4-11-60-15,1-1-43 16,-5-11-121-16,-1-3-123 15,-3-11 240-15</inkml:trace>
  <inkml:trace contextRef="#ctx0" brushRef="#br0" timeOffset="19492.79">19591 6808 910 0,'18'-3'453'15,"0"-1"-188"-15,3 6-49 16,2 2-11-16,1 6-51 15,-3 1-16-15,-6 4-41 16,-6 1-18-16,-8-1-24 16,-1-4-5-16,-9 3-10 15,-5-5-5-15,-3 6-11 16,-4 1-19-16,6-8-70 16,1 2-51-16,7-10-129 15,5 0 118-15,4-1 56 16</inkml:trace>
  <inkml:trace contextRef="#ctx0" brushRef="#br0" timeOffset="19879.05">20005 6876 955 0,'-1'-6'523'0,"0"-3"-75"0,-6-3-296 16,-9-4 1-16,5 4-79 15,0 3-21-15,0 6-15 16,7 3-13-16,-13 5-16 16,9 3-5-16,-3 6-8 15,1 6-1-15,1 2 2 16,1-2 3-16,10 2 8 16,4-5 2-16,8-5 8 15,5 3 3-15,1-7 7 16,1-1 5-16,1-2 3 15,-2 1 3-15,-6-3-1 16,-2 1-3-16,-2 5-4 16,-10-9 6-16,-2 7 9 15,-6-4 3-15,-15-2-4 16,1 6-13-16,2-7-59 16,-10-1-36-16,19 1-85 0,1-3-48 15,3-2-105-15,11-3-125 16,6-6 279-16</inkml:trace>
  <inkml:trace contextRef="#ctx0" brushRef="#br0" timeOffset="20252.93">20281 6893 957 0,'12'-2'488'0,"-6"-4"-114"15,-3-1-76-15,-8-3-56 16,-3-1-69-16,-9-1-101 15,1 1-26-15,-6-2-36 16,0 7-10-16,1 6-10 16,0 5-6-16,4 9-4 15,3 3 3-15,3 5 8 16,4 4 4-16,7 1 6 16,3-2 2-16,7-4 1 15,1-7 0-15,6-6 1 16,1-6 1-16,9-6-1 15,2-7 0-15,5-6 0 16,2-1-2-16,-4-1 2 16,1 5 0-16,-16 3 2 15,-5 5 0-15,-9 5 5 0,-7 7 2 16,-1 5-2-16,-1 2-1 16,2 1-37-16,2 1-48 15,-2-7-123-15,9-1-75 16,7-5 159-16</inkml:trace>
  <inkml:trace contextRef="#ctx0" brushRef="#br0" timeOffset="20493.68">20612 6840 1109 0,'-19'6'516'16,"-3"2"-198"-16,1 6-178 15,1 0 3-15,4 8-54 16,5-3-24-16,4 2-31 16,0 3-15-16,10-4-18 15,7 3-7-15,10-9-7 16,3-5-1-16,5-9-30 16,3-5-28-16,4-9-108 15,4-9-108-15,2-14 179 16</inkml:trace>
  <inkml:trace contextRef="#ctx0" brushRef="#br0" timeOffset="20689.59">20910 6662 1107 0,'2'9'461'16,"-8"20"-257"-16,-11 7-57 16,2 14-11-16,1 2-27 15,7-1-39-15,10-1-12 16,8-11-29-16,0-4-10 0,3-16-16 15,-3-9-24-15,-2-9-64 16,-2-4-47-16,-2-8-134 16,-2-1-94-16,-3-8 226 15</inkml:trace>
  <inkml:trace contextRef="#ctx0" brushRef="#br0" timeOffset="20940.8">20958 6856 894 0,'-5'-1'421'0,"4"1"-167"16,-6 2 19-16,7 9-67 16,-4 0-33-16,-1 5-65 15,-2-1-20-15,-9 0-29 16,0-2-5-16,9 0-8 16,-9-3-4-16,12-1-9 15,7 2-4-15,-3-4-11 16,10 2-2-16,0-1-4 0,3-1-4 15,6 1-2-15,3-1-3 16,5 0-5-16,-5-3-10 16,3-4-90-16,1 0-64 15,4-1 98-15</inkml:trace>
  <inkml:trace contextRef="#ctx0" brushRef="#br0" timeOffset="22224.43">18793 9003 808 0,'2'-11'400'15,"-2"-8"-145"-15,-1-2-10 16,-9-3-80-16,-4 2-41 16,-9 1-47-16,-4 2-16 0,-5 10-18 15,-2-1-3-15,1 13-9 16,-1 0-4-16,10 7-6 15,3 7-4-15,9-3-4 16,9 7-5-16,6-1-5 16,9 1-1-16,8 4 3 15,3-1 1-15,5-1 2 16,0-1 0-16,-2-2-3 16,-1 3 3-16,-5-4 10 15,-5 1 8-15,-9-5 20 16,-5-3 14-16,-5 0 15 15,-9-7 2-15,-3 3-14 16,-4-1-13-16,-4-6-24 16,2 1-8-16,-3-9-32 15,0-5-33-15,6-3-101 16,5-5-68-16,14-1-201 16,11 2 255-16</inkml:trace>
  <inkml:trace contextRef="#ctx0" brushRef="#br0" timeOffset="22539.22">18999 9138 812 0,'8'13'398'0,"-4"-10"-92"16,4-2-42-16,-6-7-7 16,-11-6-46-16,5-11-81 15,-3-6-34-15,4-8-52 16,5-3-14-16,-2-2-20 15,-1 0-5-15,1 4-5 16,2 3 0-16,6 11-6 16,-2 6-1-16,2 15-3 15,0 6-1-15,-1 10 3 16,3 6 1-16,-1 11 6 16,1 5 1-16,0 10 3 15,1-3 1-15,0 2-1 16,-1-5 0-16,-1-11-8 15,-4-5-39-15,-4-11-99 16,-1-4-69-16,-2-10 117 16</inkml:trace>
  <inkml:trace contextRef="#ctx0" brushRef="#br0" timeOffset="22700.28">18958 9018 849 0,'-12'-9'409'16,"13"5"-100"-16,-1 2-83 15,11 2-38-15,0-2-33 16,2 2-75-16,7 0-30 16,5 0-48-16,5-2-49 0,6-4-126 15,-2 1 113-15</inkml:trace>
  <inkml:trace contextRef="#ctx0" brushRef="#br0" timeOffset="22920.25">19243 8881 930 0,'8'0'434'0,"0"4"-98"16,5-1-134-16,10 1-29 16,2-3-13-16,6-6-68 15,4-2-13-15,-4-3-30 0,-3 2-17 16,0 6-19-1,-6-1-45-15,-4 0-121 0,-4 0-78 16,-12 0 125-16</inkml:trace>
  <inkml:trace contextRef="#ctx0" brushRef="#br0" timeOffset="23120.07">19471 8847 779 0,'-52'14'440'0,"47"-5"-72"0,3 8-126 16,1 4 3-16,5 10-62 15,-4 2-36-15,-2 6-64 16,-4-1-19-16,4-4-28 16,2-1-6-16,6-8-13 15,2-4-7-15,-5-12-20 16,2 0-21-16,-5-9-64 16,1 0-35-16,0 0-87 15,-1-2-57-15,-1 1 179 16</inkml:trace>
  <inkml:trace contextRef="#ctx0" brushRef="#br0" timeOffset="24087.72">17928 8886 708 0,'-2'-5'331'0,"1"1"-103"16,0-2-50-16,2-3-2 16,6 6-22-1,2-1-34-15,5-4-10 0,18 4-20 16,2 4-11-16,-10 2-29 15,0 3-13-15,-5 3-20 16,-7-3-4-16,-4 10 0 16,-3 2 0-16,-7-4 3 15,-4 5 0-15,-5-4-1 16,-4 1 0-16,-3 3-3 16,0-1 0-16,4-6-1 15,0-2-2-15,8-4-4 16,4-1-5-16,2 2-13 15,6 0-3-15,9 4-1 0,1-2 4 16,13 0 9-16,-2 1 2 16,0-3 3-16,1 4 2 15,-11 1 2-15,-3 0 3 16,-7 0 7-16,-6 0 4 16,-9 0 10-16,-2 0 3 15,-9 1 4-15,-3-2-2 16,-3-3-8-16,0-4-5 15,2-2-12-15,5-1-6 0,6 0-7 16,7 0-14-16,4 0-63 16,1 0-35-16,0-1-91 15,0-1-60-15,9 0 173 16</inkml:trace>
  <inkml:trace contextRef="#ctx0" brushRef="#br0" timeOffset="25082.5">20653 9059 370 0,'0'0'3'15,"0"0"-28"-15</inkml:trace>
  <inkml:trace contextRef="#ctx0" brushRef="#br0" timeOffset="25230.74">20797 9131 609 0,'2'3'120'16,"-2"-2"-94"-16</inkml:trace>
  <inkml:trace contextRef="#ctx0" brushRef="#br0" timeOffset="25355.04">20994 9128 403 0,'-10'3'100'15</inkml:trace>
  <inkml:trace contextRef="#ctx0" brushRef="#br0" timeOffset="25526.96">21167 9119 767 0,'3'4'288'15,"-2"-5"-289"-15,2-5-11 16</inkml:trace>
  <inkml:trace contextRef="#ctx0" brushRef="#br0" timeOffset="27188.56">21168 8180 820 0,'4'0'375'0,"-4"-1"-187"16,0 0-1-16,0-1-69 15,1-10-31-15,-3 4-30 16,-1 3-7-16,-17-5-4 16,-32-7-2-16,25 25-5 15,3 1-5-15,7 5-12 16,6 3-6-16,4 3-7 15,4-1-4-15,11 1-5 16,4 1 0-16,11-3 0 16,2 0 0-16,0-1 3 15,-1-1 1-15,-4-1 2 0,-5 0 1 16,-5-4 3-16,-3 0 3 16,-6-4 11-16,-4 2 7 15,-7-2 5-15,-5-4 0 16,-4 0-12-16,-3-3-9 15,3-3-32-15,4 1-27 16,7-5-61-16,7 1-43 16,12-5-110-16,6-3-89 0,12-12 221 15</inkml:trace>
  <inkml:trace contextRef="#ctx0" brushRef="#br0" timeOffset="27509.27">21368 8219 802 0,'4'8'404'0,"-3"7"-123"15,-5 0-23-15,-2 9-70 16,-1-4-34-16,3 0-61 16,2-1-29-16,7-5-39 15,5-1-13-15,1-7-10 16,3-5 1-16,-5-6 3 16,5 0 0-16,-3-4-5 15,3 3-4-15,1-7-9 16,-7-1-1-16,0 1 4 15,-4 2 6-15,-1-2 4 0,-3 5 1 16,0 3-2-16,-2 3 0 16,2 10 3-16,3 0 3 15,-1 11 4-15,0-1 1 16,6 3-9-16,0 1-2 16,6-10-22-16,-1-2-39 15,1-11-121-15,0-7 118 0</inkml:trace>
  <inkml:trace contextRef="#ctx0" brushRef="#br0" timeOffset="27892.8">21672 8090 740 0,'6'5'426'15,"0"8"-38"-15,-2 10-218 16,0 6 9-16,0 8-65 15,-2 4-24-15,3 1-30 16,1-6-12-16,1-9-20 16,-2-7-4-16,-1-9-5 15,-3-4 1-15,-2-3 8 16,-1 0-6-16,-1-11-19 16,-1-3-11-16,4-5-29 0,3-4-6 15,5 3-5-15,4 1 2 16,5 2 13-16,1 3 7 15,7 3 16-15,-1 3 5 16,-5 4 3-16,-3 1 1 16,-4 7 14-16,-6-1 9 15,0 9 21-15,0-2 7 16,-16-1-1-16,-4 1-5 0,-10-7-15 16,-4 1-8-16,4-3-36 15,3-5-36-15,11-2-118 16,2-6-97-16,14-6 163 15</inkml:trace>
  <inkml:trace contextRef="#ctx0" brushRef="#br0" timeOffset="28439.14">22061 8148 998 0,'-7'-3'505'16,"-4"3"-188"-16,-5 5-121 15,-3 3-29-15,2 5-78 16,4 1-23-16,3 0-26 16,6 0-12-16,5-1-18 0,1 0-5 15,8 3-2-15,4-2 1 16,1-2 5-16,7 1 5 16,1-2 7-16,2 2 4 15,-4-3 1-15,-5-3-1 16,-5 1-5-16,-7-4 2 15,-4 4 1-15,-4 0 1 16,-7-5-12-16,0 1-17 16,2-5-56-16,0 0-34 15,6-2-53-15,2 0-19 0,2-1-11 16,-1 3 8-16,0 0 22 16,6-2 30-16,9-4 56 15,26-10 24-15,-25 10 37 16,-1-1 6-16,2-5 6 15,-1 0 5-15,0-1 26 16,-1 0 12-16,-8 2 22 16,-1-1 9-16,-6 3 0 15,-5 3 1-15,-1 5 1 16,-3 3-5-16,-1 7-13 16,0 7-9-16,-1 10-18 15,3 2-5-15,3-1-15 16,4-2-5-16,6-8-10 15,3-1-4-15,4-8-1 16,4-7-7-16,3-3-79 0,2-6-68 16,7-6 92-16</inkml:trace>
  <inkml:trace contextRef="#ctx0" brushRef="#br0" timeOffset="28639.75">22480 8070 1199 0,'-11'15'514'0,"1"20"-290"16,0 6-39-16,1 5-44 15,8 6-46-15,0-11-46 16,2-6-23-16,8-6-32 16,1-9-26-16,5-7-60 15,5-5-43-15,-3-11-119 16,-1-2-94-16,-7-4 222 15</inkml:trace>
  <inkml:trace contextRef="#ctx0" brushRef="#br0" timeOffset="28786.68">22387 8207 894 0,'-7'-5'480'16,"3"3"-123"-16,2 3-139 0,0 0-26 15,2-1-73-15,0 0-35 16,4 0-45-16,17 3-9 15,30 4-104-15,-22-10-88 16,17 0 104-16</inkml:trace>
  <inkml:trace contextRef="#ctx0" brushRef="#br0" timeOffset="29248.42">23047 8189 1013 0,'-32'-13'477'15,"33"-7"-241"-15,-3 5-25 16,-2 1-17-16,-4 7-69 15,-4 5-28-15,-4 3-43 16,0 4-16-16,3 6-17 16,2 4-4-16,7 3-9 15,-4 2-7-15,4 1-3 16,-1-1-3-16,12 4 1 0,11 1 3 16,10 0 4-16,-2-6 5 15,2-5 5-15,-1 0 2 16,-8-8 5-16,0 6 1 15,-12-4 11-15,-5-3 6 16,-10 2 6-16,-6-3 0 16,-7 3-15-16,-6-5-15 0,3-2-61 15,5 0-43-15,5-6-104 16,11 0-72-16,12-3 167 16</inkml:trace>
  <inkml:trace contextRef="#ctx0" brushRef="#br0" timeOffset="29581.54">23184 8250 795 0,'4'11'449'0,"-3"1"-4"16,-2 3-159-16,-2 2-41 16,-3-1-45-16,4-2-85 15,2 0-33-15,4 0-45 16,4-9-13-16,5 1-14 15,4-5-3-15,1-8-3 16,1 4 0-16,2-7-7 0,-2-3-8 16,-2-2-10-16,-2-3-1 15,-2 5 5-15,-3 0 6 16,-3 7 10-16,1 3 0 16,-9 3 0-16,-1 4 3 15,-1 6 16-15,-4 6 4 16,2 6 2-16,5 2-4 15,-1-2-13-15,1-4-6 16,6-5-20-16,3-4-41 16,-1-9-132-16,-1-1 78 0,0-11 38 15</inkml:trace>
  <inkml:trace contextRef="#ctx0" brushRef="#br0" timeOffset="30020.6">23503 8316 896 0,'-5'20'479'0,"7"-10"-9"16,0 1-207-16,0 1-14 15,-2-1-49-15,-5 1-99 16,5 1-33-16,-4-6-41 16,-2-3-15-16,10-4-42 15,-4-6-21-15,14-4-49 16,-1-4-11-16,-1-4 23 15,4 2 18-15,-3 2 45 0,3 4 14 16,-3 2 8 0,-1 7 1-16,-2 3 31 0,-3 5 22 15,-1 4 41-15,-3-1 19 16,-3 7-12-16,0-1-15 16,0 4-38-16,0-1-18 15,5-9-22-15,1-3-5 16,7-9-16-16,4-7-19 0,1-6-34 15,3-2-10-15,-3 4 6 16,0 4 15-16,-5 2 36 16,-2 2 9-16,-6 6 9 15,-1 3 4-15,-4 6 9 16,0 5 2-16,-2-5-3 16,-1 1 0-16,3-2-114 15,1-3-74-15,3 1 109 16</inkml:trace>
  <inkml:trace contextRef="#ctx0" brushRef="#br0" timeOffset="36581.49">25694 5586 221 0,'0'-1'163'0,"0"0"35"16,0 0-22-16,0 0-22 15,0 0-10-15,0 0-27 0,0-1-9 16,0 1-20-16,0 0-7 16,0 0-7-16,0 0-2 15,0 0 6-15,0-1 2 16,0 0 1-16,0-4-5 15,-1 5-5-15,0 0-9 0,0 0-13 16,0 0-5-16,-7-3-18 16,-1 2-5-16,1 2-8 15,0 1-2-15,4 2-5 16,0 4 0-16,-7 12-4 16,-3 29-2-16,22-30 0 15,3-2-2-15,5-6 2 16,1 1 0-16,2-7 3 15,4-3 1-15,1-3 5 16,-1-7 2-16,-1-2 4 16,-3 1 4-16,-14-8 5 15,3 0 1-15,-12 1 2 16,-5-5-1-16,-2 7 0 16,-11-2-1-16,-4 10-2 15,-3 2-4-15,3 6-8 16,4 4-6-16,7-2-7 15,3 5-3-15,4-5-8 16,4 2-3-16,3 4-14 0,2-1-26 16,5 10-69-16,3-4-63 15,2 1 113-15</inkml:trace>
  <inkml:trace contextRef="#ctx0" brushRef="#br0" timeOffset="36987.65">26125 5069 745 0,'5'-4'395'16,"-2"7"-165"-16,0-3 9 15,-3 1-37-15,-2-1-50 0,1 0-15 16,-4 7-40-16,-9 21-21 15,-42 36-31-15,25-25-12 16,0 2-14-16,7-1-5 16,10-5-6-16,2-3-2 15,10-9-5-15,2-2-1 16,0-10-49-16,0-6-35 0,-2-6-127 16,-5-6-208-16,12-12 279 15</inkml:trace>
  <inkml:trace contextRef="#ctx0" brushRef="#br0" timeOffset="37247.21">25883 5038 984 0,'6'2'444'16,"-4"1"-239"-16,3 4-40 16,5 9 19-16,-2 4-57 15,13 5-18-15,0 5-30 16,-1-2-12-16,8 6-15 15,2 1-6-15,0-2-17 16,2-3-8-16,-5-1-11 16,1-3-4-16,-5-3-1 15,-1-5 0-15,-9-6 0 16,-2-2-15-16,-6-7-56 16,-3 0-34-16,-2-3-118 0,-1-1-98 15,0 0 205-15</inkml:trace>
  <inkml:trace contextRef="#ctx0" brushRef="#br0" timeOffset="42484.03">23181 6438 222 0,'0'-2'123'0,"3"-2"-8"16,-2 4-4-16,-1 0 25 15,0-1 8-15,-1 0-9 16,0 0-18-16,-1 0-6 0,1 0 0 16,-3-10-1-16,-4-2-1 15,-23-31-5-15,12 27-17 16,-2 0-10-16,-7-4-20 16,-2-2-8-16,-6-1-12 15,-2-1-4-15,-4 1-5 16,-2-2-2-16,-9 1-1 15,-4-3-3-15,-6-1 0 16,-1 1-1-16,-1 0-1 16,7 5 0-16,-3-3-1 15,-7-1-2-15,1 1-4 16,-7-2-2-16,-3 6-3 16,4-4-1-16,0 7-3 15,1-2-1-15,4 2 0 16,1 4 0-16,-1 0 1 15,3 2-1-15,-4-4 1 0,4 3 0 16,0 0 0-16,2-1 0 16,-3 2 1-16,-3 1 0 15,0 2-1-15,-7 2 0 16,5 0 0-16,5-2-1 16,1 2 1-16,0-7 1 0,-2 2-1 15,-5 3 0-15,-8-4 0 16,4 5-1-16,6-3 0 15,-2-4-1-15,-3-2 0 16,-2 2-1-16,-6 4-1 16,1-2 1-16,12 4 0 15,-1-2 0-15,-3-5 1 16,0 5-1-16,-7 0 1 16,1 3-2-16,3-1 1 15,4 2 0-15,2-3 0 16,1-2 2-16,-1 2 1 15,-7 0 1-15,0 3 1 16,-4 0 3-16,9 1-1 16,-4-1 0-16,-5 0 0 15,0 2-1-15,-12-1-1 0,2 0-1 16,4 0 0-16,0 0 0 16,-4 1-1-16,-1 1 1 15,-4 2-1-15,8 3-2 16,-5 0 0-16,-4 0 0 15,2 1 0-15,-11-1 0 16,14 0 1-16,2 0-1 16,-6-2 1-16,1 1-1 15,-12 2-2-15,4 1 0 16,-4 4-1-16,3-2 1 0,-3 2 1 16,-3-3 2-16,11 1 2 15,-6-2 0-15,0 2-1 16,0 0-1-16,-4-1-1 15,2 2-1-15,3-2 1 16,-5 0 0-16,-3 2 1 16,8-1-1-16,-11 0 0 15,3 2-1-15,2-2 3 16,-2 0-1-16,9-3 2 16,-1-1 0-16,-3 0-2 15,-5-3 1-15,4 2 0 16,5 1-2-16,-2 0 1 15,2 4-1-15,-6-1 0 16,5-2 0-16,-1 3 1 16,-2 0-1-16,-2 1 0 0,-1 2 0 15,3-4-1-15,2 1 1 16,-2-1-1-16,-8 0 0 16,3 0-1-16,37 0 1 15,2 2 0-15,-58 4 0 16,-8 2 1-16,15 1-1 15,21-3 1-15,-4 0-1 0,-5 1 0 16,4-2 1 0,-2-2 0-16,3 0-1 0,-4 1-1 15,0 1 0-15,5 4 0 16,4 1 0-16,4 3 0 16,-4 3 0-16,7-4 0 15,0-1 1-15,-1 0-1 16,-1-5 0-16,-9 7 0 15,7 3 0-15,5-1-1 16,-4 4 0-16,3 0 0 16,-7 1 0-16,7 0 0 15,10 0 0-15,-7 2-1 16,4-1 0-16,-10 5 0 16,-4 4 0-16,18 0 0 15,-2 2-1-15,2 0-1 16,-2-2-1-16,-6 4-1 0,1 1-1 15,14 4 2 1,2 3 0-16,-1-2 0 0,5 4 1 16,-5 2-2-16,3 1 1 15,10 3-2-15,8-5 1 16,7 5-1-16,-1 1 1 16,-4 1 0-16,-6 2 1 15,2 1-1-15,2 2 0 16,6 1 0-16,6 4 0 0,1-4 0 15,5-2 0-15,9 4 0 16,-3-3 1-16,3 3 0 16,2-1 0-16,-6-4-1 15,4 1 1-15,5 2-2 16,0 3 1-16,7 5-1 16,0-2-1-16,6-1 3 15,4 3-1-15,6-10 2 16,1 3 1-16,1-3 0 15,3-3 0-15,2 12 1 16,2-2 0-16,1-2 1 16,1 3 0-16,1-7 1 15,-3-4-1-15,6 3 0 16,-1-4 0-16,2-2 0 16,9 3 0-16,-9-8 0 15,4 0 0-15,2-2 0 16,-14-3-1-16,8 2 2 0,-2-2-1 15,1 0-1-15,12 0 1 16,1-1-3-16,2-1 0 16,7 2 0-16,-3-2 1 15,6-1 0-15,0 4 2 16,6-2 0-16,4 4 0 0,1 4 0 16,-3-1 0-16,-3-1 1 15,-8 0 0-15,4-3-2 16,2-2 2-16,3 1-1 15,2-5 0-15,2 2 1 16,1 0-1-16,10 0 1 16,-2 3 0-16,-7-4 0 15,6 1 1-15,-5-2-1 16,4 2-2-16,8-3 1 16,0 0 0-16,4-2-1 15,6-1 1-15,-2 3 0 16,-6-3 1-16,-1-1 0 15,-1 1 0-15,2 0 0 16,12 0 0-16,-8-1-1 16,-1-3 1-16,-1-4 0 15,-5-1 0-15,7-2 2 0,1-2-2 16,9-3 0-16,-1 7 0 16,-4-4 0-16,0 2 0 15,-8-3 0-15,0-4-1 16,10 2-1-16,1-5 0 15,4 9 1-15,-4-4 0 16,-6-4 1-16,-3 4 0 16,0-6 0-16,2 0 0 15,2 3 0-15,2 0 0 16,-7-3 0-16,1 1 0 0,-4-5 0 16,8 1 1-16,5-4-1 15,5-5 0-15,-1 4-1 16,-5-2-1-16,1 1 2 15,-2 5 0-15,8 0 0 16,4-1 1-16,-5 1 0 16,6 0 0-16,-5 0-1 15,0-1 0-15,15-3-1 16,-6 1 1-16,0-2 0 16,1 1 1-16,-4 3 0 15,4-2-1-15,3-1 0 16,-5 0-3-16,6-1 1 15,-2-3 1-15,6 3 0 0,6-4 2 16,-6 1 0 0,1 3 1-16,-4-4 0 0,7 5-2 15,-1-3 0-15,-3 0 0 16,1-2 0-16,-6-2 1 16,12 0 1-16,-1 0-1 15,-4-1 1-15,-2 0-1 16,-9-1-1-16,7-1 0 15,-2 3 0-15,4-2 1 0,3 0 1 16,-6 0 0-16,11-3 1 16,-7 1-2-16,-1 0 0 15,0-4 0-15,-2-3 1 16,12 0 0-16,-6-3-1 16,-3 1 1-16,-1 3-2 15,-3-2 1-15,6 0-1 16,-3 2 0-16,-2 0 1 15,0 4 0-15,3-1-1 16,4-1 1-16,-3-2-1 16,-1-4 1-16,-3 0-1 15,8 4 0-15,-3-4 0 16,-1 3 0-16,1-2 0 16,-2 0 0-16,9 4 0 0,-4-3 1 15,2 3-1-15,-5 2 1 16,2-1 0-16,7 2 0 15,-10-2 0-15,5-2 0 16,-8 2-1-16,3 0 1 16,4-2-1-16,-3 2 0 15,-3-3 1-15,-3 0 0 16,9 2 1-16,-6-1 0 16,3 0 0-16,-8 1-1 0,-2-3 0 15,4-2 0-15,-4 3-1 16,-1 1 1-16,-2-2 0 15,-2 0 1-15,5-1-1 16,0-4 0-16,-6 2-1 16,2 2 1-16,-3-2 0 15,0 3 0-15,13 1-1 16,-7 1 0-16,4 0 1 16,-3 1 0-16,-4-1 0 15,7 4-1-15,-4 1 0 16,3-1 0-16,0 1 0 15,-4-3 1-15,8 2-1 16,-2-2 1-16,-6 2-1 16,4 0 0-16,-8-7 0 15,3 2 1-15,5 3 0 16,-8-2 0-16,0 4-1 0,-5-1 1 16,-1-5 0-16,9 0 0 15,-5 0 2-15,-1-4 0 16,-4 0-1-16,-5-4 1 15,2-3-1-15,6 2 0 16,-2-4 0-16,6 0 1 16,-12-1 0-16,-5-2 0 0,-2 0 3 15,-3-2 0 1,5-2 0-16,4 4 1 0,-9-1-2 16,-5-2 1-16,-1-1 0 15,-8-8 1-15,2-2 2 16,1-2 0-16,0-2 1 15,-3-2-1-15,-4 0 0 16,-2 2 1-16,-11-1 0 16,-6-2 1-16,-5-5 1 15,1-1 1-15,-12-3 0 16,4 3 1-16,-11-1 0 16,-7 2-1-16,1-1-1 15,0-4-1-15,-3-2-2 16,2-2 0-16,-3-2-2 15,-4 3 1-15,-3 3-2 0,-3 3 0 16,-4 1 0-16,3-1-2 16,1-2 0-16,-5-3 0 15,7 4-1-15,3 1 0 16,-9 3 1-16,3 2-1 16,-12-5 0-16,-2 1 0 15,-2-1 0-15,-3 0 1 16,6 6 0-16,-5 2-1 15,-5 0-1-15,1 4 1 0,-6 2-2 16,-1 0 2 0,6 0-1-16,-4-2 0 0,3-3 0 15,2 0-2-15,-7-2 1 16,0 2 1-16,-2 5 0 16,-3-2 0-16,0 4-2 15,-1-1 1-15,0-3 0 16,1 1 0-16,5-1-1 15,7 2 0-15,1 7 0 16,-8-1-1-16,-2 5 0 16,-3 0 1-16,-1 5-1 15,17 8 1 1,17 10-1-16,-1 1 1 0,-45-29 0 16,4-2-1-16,2 1 0 15,25 15 1-15,-1 0-2 16,2 5 1-16,3 2-2 0,-2-1-1 15,2 5-1-15,0-2-1 16,3 5-4-16,1 1-16 16,6 4-53-16,2 2-42 15,4 1-121-15,4 2-31 16,7 1 166-16</inkml:trace>
  <inkml:trace contextRef="#ctx0" brushRef="#br0" timeOffset="56247.25">11287 6033 522 0,'0'-2'226'0,"-5"-1"-36"15,-1-3-56-15,1-2 14 16,-2 4 4-16,1-6-47 15,-1 6-11-15,-1-2-11 16,-2-2-3-16,1 3-9 16,-1-4-6-16,0 5-9 15,-1-5-4-15,-3 3-10 16,1-2-5-16,-5-1-10 16,-1 5-3-16,-5 0-7 15,-7 0 0-15,-3 3-4 16,3-2-2-16,0 3 0 15,3 1-1-15,-5 0-2 16,-5 3-2-16,-7 2-3 0,-1 2-2 16,2 5 0-16,4-3 0 15,3 5 0-15,0 1 1 16,-1-4-1-16,3 4 1 16,0-2-1-16,9-5 0 31,13-5-1-31,1 1 0 0,-41 18-3 0,-2 0 0 15,1 1 0-15,17-4-1 16,7-1 1-16,1-2 1 16,1 5-1-16,0 1 1 0,-1-1 1 15,2 2-1-15,0 0 1 16,-3-2-1-16,7 3 1 16,0 1 0-16,1 1-1 15,2 1 0-15,-8 2-2 16,-1-3 1-16,-3 2 0 15,5-1 0-15,3-2-1 16,-1 3 1-16,5-2 0 16,-1 3 0-16,1-2 2 15,1 1 0-15,-1-2 0 16,3 1-1-16,0 0 0 16,3 2-1-16,-1-1 1 15,0-3-1-15,1 3 2 16,-1-1-1-16,3 4 0 15,2 1-1-15,0-1 1 0,0-2 0 16,-3 0 0-16,2 0 1 16,2-1 1-16,3 3-1 15,0 1 0-15,0 1 1 16,-3 0 0-16,1-1 0 16,-5-1 2-16,-5-2 1 15,-4 0-1-15,-1-1 0 16,6 2-1-16,4-1-1 0,1 1 0 15,-1-3-1-15,1 2 0 16,1 1-1-16,3-4 0 16,1 0 1-16,-1 3 1 15,1-2 0-15,2 3 0 16,-1-3 0-16,3-1 0 16,-3-5 0-16,1 0 0 15,0-1 0-15,0-2 1 16,1 0 0-16,0-3 0 15,-1 1-1-15,0-1 0 16,-1 4 0-16,2 2 0 16,1-2-1-16,0 4 0 15,1-2 1-15,1 1 0 16,0-1-1-16,1 0 1 16,-1 0-1-16,1 0 1 15,0 3 0-15,-1-1 0 0,0 2 0 16,-2 3 0-16,2-2 0 15,-1-4 0-15,0 1 0 16,4-4 0-16,-1 3-1 16,3 2 0-16,-1 5 0 15,-1 4 1-15,2-5-1 16,2 4 1-16,2-4 0 16,-1 0 0-16,0-3-1 0,-1 0 1 15,1-1 0-15,1-2 0 16,-2 1 0-16,2 0 0 15,1-2 0-15,-1 1 0 16,3-2 1-16,0-3 0 16,-1 8 0-16,4-3 0 15,-1 5-1-15,1 2 1 16,3-4-1-16,-5 1 1 16,-1-3 0-16,-1 0 1 15,3 0 2-15,0-1 0 16,-1 0 1-16,4-1 0 15,-9 0-2-15,3 0 0 16,2 0 0-16,-2 3-2 16,1-1 0-16,2 0-1 15,0-2 0-15,2-3 1 16,1-2 0-16,3 2-1 16,0 1 0-16,1-1 0 0,2 3 0 15,0 0 0-15,0 2 0 16,2-2 0-16,-1 1 1 15,5-1-1-15,2-1 0 16,5 1 2-16,-1-4 1 16,0 2 2-16,-3-1-1 0,-2-5 0 15,-3 4 0-15,3-2-2 16,0-1 0-16,1 3-1 16,5 3-1-16,-3-6 1 15,2 0 0-15,2-2 0 16,1-4 1-16,6 3 2 15,0-1 1-15,-1 3 2 16,-5 1 0-16,-1-1-1 16,-2 0 0-16,-1-1-1 15,2-3 0-15,-1 1-1 16,0 0 0-16,0-1-2 16,2-1 1-16,-1-4 2 15,2-1 0-15,2 0 2 16,2-2 0-16,-3-1-2 15,-7-1 0-15,2 1-2 16,-7 1 0-16,5 2 0 0,3 1 0 16,-2 1-1-16,0-4 0 15,-2-1 1-15,0-1 1 16,3 0 6-16,-1-1 0 16,3 0 0-16,4 1-1 15,-2 1-5-15,0-1-1 16,-4 2-1-16,-2-1 1 15,-2 0-1-15,3-1 1 16,4-1 1-16,1 0-1 0,0-2 1 16,-7 0-1-16,4 1-1 15,-1 1 1-15,4 0-1 16,5-1 1-16,1 0-1 16,-5-3 0-16,-1 0 0 15,-5-2 0-15,-1 2 0 16,-3-1 0-16,0-1 1 15,4-1 0-15,-3-1 0 16,4-2-1-16,-3 1 0 16,1-2 0-16,1-1 1 15,-2 4-1-15,3-2 1 16,-1 4-2-16,1-1 1 16,0 3 0-16,-1 1-1 15,-6-1 1-15,-3-2-1 16,0-2 1-16,-2-1-1 0,11-1-1 15,1 2 3-15,-2 0-1 16,-3-3 2-16,-4 2 4 16,4-2 7-16,-1-1 2 15,0 0 2-15,3-1-2 16,-3-4-5-16,6 2 0 16,-3-3 0-16,-1-1 0 0,-6 1 3 15,-5-3 0 1,-3-2 2-16,2-1-1 0,0-4-1 15,-5 1 0-15,3 1 0 16,-1 1-1-16,-2 0 1 16,1-3 1-16,3 4 0 15,2 0 0-15,0 2 0 16,4 1 0-16,-4-6-1 16,-2-3 0-16,2-5 0 15,-2-1 1-15,2 3-2 16,-1-1 1-16,-3 1 0 15,1 1 1-15,-3-3 1 16,-2 5 2-16,-2-2 5 16,-3 1 1-16,-2-1 1 15,-2-7-1-15,-1 0-7 16,-1-9-3-16,0 1-4 16,1-3-2-16,-2-1-2 0,2 2 0 15,0 3-3-15,0 3 1 16,0 4-1-16,0 2 0 15,-3-4 0-15,0-1 0 16,0 1 0-16,-1 1 0 16,-2 2-1-16,2 1 0 15,-3 0-1-15,2-4 1 16,1 4-1-16,0 3 1 0,-2 1-1 16,1 2 0-16,-3-1 0 15,1 0 1-15,-3-2 1 16,-1 4 2-16,-2-1-1 15,-2 0 1-15,1 0-1 16,0 0 0-16,-2 0-1 16,-1 0 0-16,-1 1 0 15,-2 1-2-15,2 1 0 16,2 1 0-16,3-2 0 16,-4 0 0-16,3-7-1 15,0 2 0-15,0-3 0 16,-4 2 0-16,4 2 1 15,1-3-1-15,-6 3 0 16,5 2 0-16,-13-4 1 0,-2 6 0 16,2 0 1-1,0 0-1-15,2 3 0 0,-1-6 0 16,0 2 0-16,-2-2-1 16,1 3 1-16,0-1-1 15,0 3-1-15,-2-4 0 16,-1 2 1-16,4 2 0 15,1-1-1-15,5 3 0 16,0-2-1-16,-5-2 1 16,-1 3 0-16,-6-4 0 0,1 4 0 15,4 2 0-15,-3-4 0 16,3 5 0-16,1 2 0 16,0-1 0-16,0 2 0 15,2 0 0-15,-1 3 0 16,0-1 0-16,2-2 0 15,2 2 0-15,-2-4 0 16,7 3 0-16,-6 4-1 16,1 0 0-16,8 6 0 15,-5-2 0-15,7 5 0 16,-3-3 0-16,-7 0 0 16,-1 0-1-16,-5 1 0 15,1 4 1-15,0-1-1 16,1 2 2-16,2-4 0 15,-1 3 0-15,1-2 1 0,0 0 0 16,0 0-1 0,0-5 0-16,-2 3 0 0,1 2 0 15,3-1-1-15,2 4 1 16,-2-3-3-16,0 2 1 16,3-1 0-16,4 2-1 15,2 0 2-15,1 0 1 16,2 0 0-16,-8-4-2 15,4 0 0-15,0 4-1 0,-7 3-17 16,8 0-12-16,0 1-43 16,1 0-28-16,7-1-57 15,0 2-36-15,2 2-83 16,1-3-50-16,1 0 209 16</inkml:trace>
  <inkml:trace contextRef="#ctx0" brushRef="#br0" timeOffset="73759.48">18720 11197 224 0,'0'-1'155'0,"0"0"11"16,0 0-29-16,0 0-37 15,0 0-3-15,2-3 4 16,1-3 0-16,-2 2 12 16,0-2 3-16,0-1 6 15,-1 1 2-15,0 0-8 16,0 2-5-16,0 4-17 0,0-1-12 16,0 1-30-16,0 0-11 15,0 0-18-15,0 1-6 16,3 14-4-16,1 15-1 15,7 43-4-15,-2-34-1 16,2 1-2-16,2-6-1 16,-2-7-1-16,-1-3 1 15,-3-10-1-15,-3-3 3 16,-4-8-37-16,-3-2-37 0,-3-8-120 16,-1-4-63-16,-2-7-91 15,-1-5-51-15,-6-6 263 16</inkml:trace>
  <inkml:trace contextRef="#ctx0" brushRef="#br0" timeOffset="74058.39">18704 11208 770 0,'-1'-5'358'0,"5"2"-144"15,1 2-48-15,7 3-61 16,2 6-17-16,9 8-22 16,7 4-9-16,4 4-8 15,1-1-1-15,-3 1-10 16,-6 0-4-16,-2-1-10 15,-3-1-2-15,0-5 1 16,-2-4-1-16,-7-7 12 16,-1-2 11-16,-5-7 26 0,-1-6 11 15,2-7 0-15,0-7-8 16,-3-10-26-16,-4-2-8 16,-4-6-12-1,0 1-6-15,0 8-9 0,-2 4-3 16,0 9-5-16,-3 3-4 15,4 9-44-15,2 0-46 16,4 6-101-16,8 7-74 0,7 5 161 16</inkml:trace>
  <inkml:trace contextRef="#ctx0" brushRef="#br0" timeOffset="74527.7">20164 11000 998 0,'3'1'388'15,"2"1"-236"-15,2 11-98 16,2 3 9-16,2 17-6 16,0 4-7-16,0 6-19 15,0 2-3-15,4 0-6 16,0-2-5-16,3-3-6 16,1-5-1-16,-5-9-3 15,-4-4 0-15,-7-11 6 16,1-2-22-16,-5-9-94 15,-4-6-87-15,-5-8 106 16</inkml:trace>
  <inkml:trace contextRef="#ctx0" brushRef="#br0" timeOffset="74778.4">20218 11033 743 0,'10'0'384'0,"7"-1"-58"16,9 1-200-16,5 2 10 15,1 4-35-15,-2 1-23 16,-8 3-26-16,-3 3-10 16,-7 4-14-16,-2 0-5 15,-6 2-3-15,-6-8 0 16,1 0 2-16,-3 8 1 16,-8-1-1-16,3-1-2 0,2-7-3 15,-8-4 0-15,3-4-12 16,-4-3-27-16,2-3-100 15,4 1-82-15,0-6 118 16</inkml:trace>
  <inkml:trace contextRef="#ctx0" brushRef="#br0" timeOffset="75051.75">20511 11079 611 0,'10'10'321'0,"7"4"-58"16,2-2-60-16,-6 6-33 15,0 3-43-15,-2-1-55 16,-2 2-18-16,0-2-17 16,-4-5-2-16,0-3-3 15,-2-5 2-15,-3-5 32 16,-1-2 5-16,-3-5-2 0,3 4-5 16,0 0-43-16,-4-18-12 15,-8-34-9-15,8 28-3 16,5 4-2-1,-1-1-2-15,4 8-34 0,3 1-25 16,4 3-93-16,3 3-96 16,6 4 163-16</inkml:trace>
  <inkml:trace contextRef="#ctx0" brushRef="#br0" timeOffset="75408.58">20866 11124 1010 0,'3'3'431'0,"-4"2"-237"16,0-2-41-16,0-3-33 15,0 0-43-15,0 0-47 16,-1 7-4-16,2 1-14 16,3 2-2-16,1 1-2 15,22 22-1-15,-9-28 1 16,-7-5 0-16,2-3 1 15,-5-2 2-15,0-6 7 16,-3-2 5-16,-2-2 10 0,-3-3 2 16,-16-1 3-16,8 4-3 15,-6 3-7-15,-2 4-5 16,9 5-18-16,-6 3-10 16,3 0-44-16,4 3-39 15,7 4-129-15,1-3-101 16,10 2 196-16</inkml:trace>
  <inkml:trace contextRef="#ctx0" brushRef="#br0" timeOffset="75825.98">21009 10949 946 0,'-5'3'361'0,"8"6"-190"16,4 5-71-16,-4 8 6 15,2 3-1-15,-3 6-48 16,3 1-15-16,1-5-14 16,2-3-7-16,-1-6-11 15,0-5-3-15,0-4 2 16,-4 0 2-16,-2-3 17 16,-1-2 6-16,-11-5 0 15,4-4 0-15,-2-6-23 16,-1-3-7-16,9-2-11 15,1-1-6-15,7 2-2 0,7 4 2 16,4 3 12-16,3 3 5 16,-1 5 11-16,-3 3 2 15,-1 4 3-15,-1 4 0 16,-5 2 1-16,-4 2 1 16,-1-1-2-16,-5 1-2 0,-2 1 0 15,-3-2-1-15,-2-5 0 16,-2-2-2-16,0-4-17 15,0 2-33-15,3-9-102 16,0 0-74-16,5-9 122 16</inkml:trace>
  <inkml:trace contextRef="#ctx0" brushRef="#br0" timeOffset="76005.84">21250 10959 1105 0,'8'12'441'0,"-3"9"-296"16,-2 5-11-16,-1 6-39 16,-1 2-25-16,1-2-36 15,3 1-10-15,2-8-12 16,5-2-4-16,1-5-4 16,0-5 0-16,4-1 5 0,-5-2-44 15,-5-5-135-15,1-1-156 16,-6-2 188-16</inkml:trace>
  <inkml:trace contextRef="#ctx0" brushRef="#br0" timeOffset="76331.7">21384 11213 772 0,'24'-28'374'16,"-20"31"-76"-16,2 2-89 0,4-2-38 15,1-4-26-15,4-3-68 16,-1-5-22-16,-1-3-23 15,3 1-7-15,-8-1-8 16,-1-1 0-16,-7-1 1 16,-6-4 0-16,-5 2-5 15,3 2-3-15,-2 4-6 16,-5 2-3-16,8 8-8 16,-3 2-7-16,-1 12-3 15,7 9 1-15,-1 3 8 16,3 4 7-16,5-3 4 15,5-8 0-15,0-2 0 16,3-2-2-16,0-10-1 0,-3-1-2 16,10 0-79-1,-3-7-63-15,7-2-182 0,2-2-137 16,-2-4 290-16</inkml:trace>
  <inkml:trace contextRef="#ctx0" brushRef="#br0" timeOffset="76768.23">21643 11171 488 0,'2'7'316'15,"-2"6"-6"-15,-2 2-48 16,-1 3-63-16,0 0-40 0,1-7-54 16,2 1-26-16,2-8-37 15,1-3-12-15,-1-2-9 16,-2 0-3-16,0-1-14 16,2-7-6-16,5-10-10 15,18-25 0-15,-12 28 4 16,2 6 4-16,1 1 3 15,-1 5 2-15,-1 2 12 16,-2 2 6-16,-3 6 13 16,-1 1 4-16,1 8 3 15,-1-2-2-15,-2-2-5 16,-2 2-5-16,1-5-7 16,-1-3-4-16,1-2-5 15,5 0-4-15,-6-8-4 16,2 2-2-16,5-4-2 0,-7-6-2 15,12 8 0-15,-6-6 0 16,-4 3 3-16,6 6 1 16,-10-3 1-16,3 3 2 15,5 2 2-15,-9 0 0 16,3 5 5-16,-4 4 2 16,-4 0 0-16,4-4-2 15,-5-4-7-15,4 0-18 16,1-1-96-16,0 0-74 0,0 0 107 15</inkml:trace>
  <inkml:trace contextRef="#ctx0" brushRef="#br0" timeOffset="77067.92">22195 11101 757 0,'1'-6'472'16,"-3"1"-10"-16,-6 5-236 15,-4 2-19-15,-5 4-84 16,-1-3-39-16,5 5-30 16,1-1-9-16,9 0-22 15,3 4-7-15,5-1-7 16,5 0 1-16,1 0 1 16,1 0 1-16,0 0 1 15,-3-1 0-15,-3 2 6 0,-2-2 4 16,-7 0 25-16,-4-2 7 15,-12-1 0-15,-5-3-8 16,-1-3-67-16,-4-4-52 16,6-3-110-16,8 2-63 15,15-1 148-15</inkml:trace>
  <inkml:trace contextRef="#ctx0" brushRef="#br0" timeOffset="82142.63">18618 12337 687 0,'-1'-1'355'0,"0"0"-97"16,-2-3 5-16,-1-5-56 15,2-1-41-15,-16 3-59 16,-25-25-21-16,22 31-30 16,5 2-12-16,-1 7-19 0,-3 4-7 15,7 11-11-15,-3 6-2 16,10 11-6-16,7-7-2 31,0-16-3-31,0 0 0 0,12 50 0 0,8-1 0 16,12-10 6-16,1-28 0 0,7-8 4 15,-1-6 1-15,-3-9 1 16,0-5-1-16,-5-6 2 16,-3-6 0-16,-7-9 4 15,-5-6 2-15,-9-4 2 16,-6-3 2-16,-9-4 3 15,-7-3 1-15,-9-2 2 16,-2 1-1-16,-1 7-3 16,-1 4-3-16,1 11-8 15,1 7-4-15,2 7-11 16,3 5-6-16,4 1-28 16,6 3-30-16,7 7-81 15,4 3-45-15,9 7-91 16,2 3-134-16,9 3 285 15</inkml:trace>
  <inkml:trace contextRef="#ctx0" brushRef="#br0" timeOffset="82695.5">19128 12286 612 0,'-3'-6'287'0,"-2"0"-91"15,-20-26-38-15,20 25-16 16,1 3-27-16,4 1-42 16,-1-3-9-16,1 5-11 15,0 0-3-15,0 0-2 16,0 0 1-16,0 0 4 16,0 1 1-16,0 0 11 15,0 0 9-15,-1 0 10 16,0 0 0-16,0-1-13 0,0 1-11 15,0 0-16-15,0-1-7 16,-2 1-15-16,-6 0-5 16,1 1-15-16,-2 2-4 15,-27 34-5-15,25-12-2 16,2 13 1-16,5 3 0 16,1 8 1-16,8 1 0 0,0-6 1 15,6-4 0-15,6-10 2 16,2-4 0-16,4-5 2 15,-3-5 2-15,2-1-71 16,0 0-43-16,1-5-151 16,0 0-308-16,1 1 389 15</inkml:trace>
  <inkml:trace contextRef="#ctx0" brushRef="#br0" timeOffset="83477.55">19315 12372 384 0,'33'-8'231'0,"-31"4"50"16,-2-2-54-16,0 2 9 15,0 3-18-15,0 0-66 16,0 0-28-16,0 1-42 16,0 0-17-16,0 0-27 15,0 2-4-15,4 21-9 16,4 31-3-16,-2-25-5 16,-4 2-5-16,6 2-3 15,-2-5-3-15,3-5-3 16,2-4 0-16,-1-7 1 15,-1-5-1-15,-6-7-6 16,1 0-21-16,-4-11-52 16,0-2-25-16,-2-9-21 0,-8-6 11 15,-5 1 31 1,-3-7 12-16,3 1 18 0,5 1 8 16,6 4 44-16,2 8 36 15,4 8 49-15,1 5 5 16,1 7-8-16,4 5-17 15,2 10-29-15,2 8-2 0,4 9-1 16,1 2 1 0,10-2 3-16,1-4-1 0,10-4-8 15,0-7 1-15,-3-4 0 16,0-1 0-16,-4-9 3 16,-1-2-4-16,-5-1 1 15,-3-6 10-15,-8-4 27 16,-3-3 9-16,-8-12 1 15,-3-5-8-15,-9-14-33 16,-3-5-13-16,-6-1-24 16,-3-2-26-16,-2 8-65 15,3 7-36-15,6 13-71 16,3 6-26-16,8 18-199 16,2 8 275-16</inkml:trace>
  <inkml:trace contextRef="#ctx0" brushRef="#br0" timeOffset="83836.39">19711 12047 1276 0,'11'-4'449'16,"5"0"-386"-16,4 0-8 0,6 7 2 15,-1 0-12 1,1 4-24-16,-3-1-5 0,-2 4-6 16,-3 0-3-16,-13 1 1 15,1 4 6-15,-12-4 22 16,-6 1 11-16,0-5 20 16,-7 0 3-16,0-3-8 15,1-3-7-15,6 4-12 16,6-4-7-16,5 0-15 15,5 1-6-15,6-3-12 16,3 1-3-16,9 0 0 16,-5 2-1-16,5 4-4 15,2 0-2-15,-7 4-74 16,2 2-78-16,8 9 100 16</inkml:trace>
  <inkml:trace contextRef="#ctx0" brushRef="#br0" timeOffset="84173.95">20082 12230 1011 0,'0'-1'465'0,"0"0"-61"0,0 0-337 15,11 3 10-15,5-1 15 16,26 46-17-16,-27-17-31 15,-1 2 2-15,-5 3 1 16,-2 3 1-16,-11-4 15 16,-4-3-1-16,-11-3-2 15,-3-4-5-15,-3-6-22 16,-1-4-12-16,3-7-46 16,4-6-37-16,9-1-87 15,4 0-68-15,8-2-323 16,13 5 356-16</inkml:trace>
  <inkml:trace contextRef="#ctx0" brushRef="#br0" timeOffset="84678.06">20907 12419 1031 0,'9'1'401'0,"3"3"-294"16,-5 4-4 0,-1 1-23-16,2 12-32 0,1 5-31 15,-1 3-5-15,2-12-1 16,0-1-1-16,-3-10 38 15,-4-3 29-15,-4-1 36 16,-2-2 6-16,2-2-24 16,-1 1-28-16,-4-11-37 15,4-15-9-15,-30-29-17 16,30 30-4-16,-5-4-7 16,10 2-2-16,-1 4-4 15,2 2-1-15,11 9-7 16,-9 3-38-16,16 9-130 15,1 2-110-15,5 8 173 16</inkml:trace>
  <inkml:trace contextRef="#ctx0" brushRef="#br0" timeOffset="85408.99">21192 12519 494 0,'8'11'287'16,"3"-7"41"-16,1-4-66 0,1-6-42 15,0-4-15-15,3-4-94 16,0-4-32-16,-1-4-39 16,-3-2-12-16,-4 1-7 15,-3 3 2-15,-5 5 16 16,-4 2 8-16,-9 3 4 16,-3 4-2-16,-1 2-17 15,1 3-9-15,7 3-14 16,-1 3-7-16,4 6-4 15,4 4-2-15,2 7-3 16,2 3 0-16,10 2-2 16,3 0-2-16,12-6-18 15,6-2-17-15,5-9-36 16,-4-4-14-16,0-2-7 16,2-3 8-16,-5-3 19 0,6-3 17 15,-7-2 27-15,-6-3 15 16,-6-1 22-16,-6-2 6 15,-7-8 3-15,-4-2 3 16,-4 1 5-16,-5 1 3 16,-6 7 11-16,-2 4 3 15,-2 9 4-15,0 1 4 16,2 13-10-16,0 4-5 16,12 6-11-16,-5-1-7 15,10 0-6-15,5-2-1 16,0-6 0-16,10 1 2 0,-2-11 1 15,0-3 1-15,0-6 0 16,-2-7-2-16,2-9-4 16,-2-6-4-16,0-5-11 15,-2-4-3-15,-3-1 2 16,-1-3 3-16,-4 5 9 16,1 5 5-16,-4 12 5 15,-1 7 5-15,0 11 3 16,-5 4 0-16,3 15 2 15,-1 6-3-15,5 13 2 16,0 6 2-16,11 2-3 16,0-2 0-16,8-10-2 15,5-4-2-15,0-15-4 16,6-3-4-16,-2-10-32 0,2-2-52 16,0-10-161-16,-1-9-295 15,0-10 344-15</inkml:trace>
  <inkml:trace contextRef="#ctx0" brushRef="#br0" timeOffset="85700.76">21903 12365 957 0,'3'6'420'0,"-5"3"-132"15,2 4-77-15,0 8-27 16,-8 0-9-16,8 1-76 16,3-2-34-16,-1-3-33 15,12-1-9-15,-9-9-11 16,2-2-4-16,-2-8-3 15,4 1-1-15,6-5-2 16,1-2-2-16,4-1 0 16,0-4 0-16,-4 0 2 15,-2 1 2-15,-8 3 7 16,-6 0 3-16,-2 7 4 16,-2 0 0-16,-2 3-2 15,5 0-2-15,0 0-4 16,0 0 0-16,-2 15-5 15,-4 34-2-15,12-34-8 0,4 1-5 16,9-5-51-16,3-6-31 16,7-5-95-16,-1-1-67 15,4-12 163-15</inkml:trace>
  <inkml:trace contextRef="#ctx0" brushRef="#br0" timeOffset="85916.3">22410 12383 1094 0,'-13'-2'483'0,"5"-1"-191"16,-5-1-68-16,4 6-45 15,-2 2-35-15,-4 2-78 16,1 4-26-16,-1 2-23 16,7 5-8-16,8 3-11 15,5-1-4-15,11 1-2 16,3-1-1-16,5-5-15 15,-1-1-31-15,4-7-91 16,-2-6-78-16,14-9 134 16</inkml:trace>
  <inkml:trace contextRef="#ctx0" brushRef="#br0" timeOffset="86130.16">22689 12222 1266 0,'-9'13'483'16,"-2"20"-287"-16,0 3-96 16,5 9-5-16,1 1-12 15,10-1-55-15,5-5-14 16,8-11-8-16,3-3-4 16,4-12-5-16,1-5-23 0,-1-8-93 15,-5-3-82-15,-9-6 118 16</inkml:trace>
  <inkml:trace contextRef="#ctx0" brushRef="#br0" timeOffset="86467.57">22575 12362 1248 0,'3'5'493'0,"7"-2"-351"16,1-1-4-16,4-1-45 15,2-1-39-15,7 0-40 16,2 3-7-16,-1 1-5 16,4 0-23-16,-2 7-93 15,0 0-63-15,0-2-80 16,-2-1 11-16,-8-6 76 0,0-2 62 16,-8 1 81-16,-2 0 42 15,-2 7 87-15,-2 4 40 16,0 4 52-16,-3 5-11 15,0 1-29-15,-4-2-22 16,4-2-41-16,0 1-20 16,1-9-41-16,1-3-12 15,-3-6-80-15,2-3-72 16,13-9 86-16</inkml:trace>
  <inkml:trace contextRef="#ctx0" brushRef="#br0" timeOffset="86604.81">22897 12295 1220 0,'1'1'427'0,"-1"2"-380"16,1 2-23-16,-1-5-108 16,0 0-139-16,17 8 145 15</inkml:trace>
  <inkml:trace contextRef="#ctx0" brushRef="#br0" timeOffset="87190.45">23099 12420 852 0,'-1'25'395'0,"-1"-2"-166"0,1 0-7 16,1-2-18-16,2-5-50 16,4-3-63-16,2-3-23 15,4-7-37-15,3-1-8 16,2-3-9-16,2-10-3 15,2-1-5-15,0-1-2 16,-4-7-5-16,-3 7-5 0,-12-4-15 16,-5-4-7-16,-13 5-13 15,-8-4 1-15,-4 5 10 16,2 6 7-16,4 7 12 16,4 2 3-16,10 5 7 15,1-2 0-15,7-3-2 16,2 1 1-16,6-1-4 15,1-1 1-15,5 1 2 16,2 0 0-16,7 1-1 16,3 0 1-16,2 4 2 15,-1-2 5-15,-1 4 13 16,-2 0 9-16,-8 2 19 16,-3 1 5-16,-4 0 3 15,-7 1-6-15,0 1-16 16,-2-4-8-16,0 3-12 0,3-1-3 15,-1-8-5-15,1 2-2 16,0-5-2-16,-3 0-5 16,0-1-14-16,0 1-7 15,0 0-3-15,6-12 2 16,0 0 14-16,20-29 5 16,-20 36 7-16,3 4 1 15,-5 4 1-15,1 8 0 16,-1 5-1-16,-2 4 0 0,2-2-3 15,1-5 0-15,3-5-78 16,9-3-53-16,7-4-163 16,4-8 171-16</inkml:trace>
  <inkml:trace contextRef="#ctx0" brushRef="#br0" timeOffset="87489.71">23761 12287 833 0,'1'0'463'0,"-11"4"3"16,-3 2-250-16,1 2-82 15,2 1-7-15,5 2-44 16,3 0-18-16,4 1-15 0,2 2-3 16,3 2-1-1,1-1-3-15,1 1-8 0,-1 0-6 16,-2 1-7-16,-2-4-4 15,-1 0 10-15,-3-1 10 16,-8-6 17-16,-3 0 2 16,-3-4-13-16,-4 1-12 15,1-4-74-15,-1 2-52 16,2-2-111-16,0-6-55 16,8-2 158-16</inkml:trace>
  <inkml:trace contextRef="#ctx0" brushRef="#br0" timeOffset="122106.1">22589 6402 368 0,'-1'0'248'0,"0"0"18"16,0 0-42-16,0 0-49 15,0 0-23-15,0 0-35 16,-1 0-12-16,1 0-18 15,0 0-8-15,0 0-16 16,0 0-6-16,0-1-15 16,-7 0-4-16,-3 0-7 15,4-1-5-15,-5 2-6 16,-30 7-2-16,28-2-5 16,0 6-2-16,9 5-3 0,2 0-1 15,1 3-3-15,1-3 0 16,-2 0-1-1,8-1 0-15,5-1-2 0,4 0 0 16,4-9 1-16,1-2 0 16,2-6 0-16,0-3 2 15,-2-1 2-15,-1-4 1 0,-6-5 6 16,-5-1 2-16,-6-4 7 16,-4 1 1-16,-4-1-1 15,-5 1 2-15,-5 4 2 16,-2 1 0-16,0 6-3 15,-1 2-5-15,2 4-13 16,3 3-5-16,1 3-7 16,4 2-5-16,4 1-8 15,6 3-1-15,3-1-56 16,3 5-42-16,3-4-131 16,2 3-129-16,10 2 243 15</inkml:trace>
  <inkml:trace contextRef="#ctx0" brushRef="#br0" timeOffset="122655.13">22645 6747 862 0,'0'-1'414'0,"0"0"-162"0,-1-1-26 16,0 1-72 0,0 0-45-16,1 1-51 0,0 0-13 15,3 18-5-15,14 34-5 16,-2-25-12-16,-2-4-7 16,1 0-8-16,-1-6-3 15,0-4-4-15,3 5-19 16,1-9-88-16,2 1-63 0,-2-8-213 15,-1-7 233-15</inkml:trace>
  <inkml:trace contextRef="#ctx0" brushRef="#br0" timeOffset="123033.5">22969 6773 807 0,'8'0'410'0,"-11"2"-131"16,0 1-22-16,-4 4-110 15,-4 3-36-15,-5 0-57 16,5 3-18-16,-6 2-13 16,1-1-5-16,-2-3-3 15,-3 0-1-15,7-5 2 16,0 0-1-16,8 0-3 16,4-5-2-16,1 4 1 15,4 1 4-15,5 6 17 0,4 5 9 16,-1 4 16-16,-5 0 6 15,0 2 3 1,-6-3-5-16,4 4-10 0,-3 1-7 16,0 2-17-16,4 1-2 15,-9-4-9-15,6-2-4 16,-2-7-3-16,-5-1-1 16,5-7-3-16,0-3-6 15,2-3-68-15,4-1-44 0,-6-1-95 16,0 0-70-16,-1 0 181 15</inkml:trace>
  <inkml:trace contextRef="#ctx0" brushRef="#br0" timeOffset="124213.09">22149 6323 218 0,'12'34'217'0,"-11"-34"105"15,0 1-29-15,-1-1-1 16,-1-1-51-16,0 0-71 15,0 0-28-15,0 0-52 16,-17-8-20-16,-41-9-31 16,22 18-10-16,-8 3-8 15,-6 0-2-15,-16 3-3 16,-8 1-3-16,-9 3-3 16,-5 3-2-16,10 2-4 15,9 5 0-15,7 1-2 16,4-4-1-16,12 1-2 15,2-3-1-15,16-7-4 16,12 2-2-16,9-6-5 16,6 0-3-16,5 2-3 15,4 2-24-15,5-1-109 16,2 2-125-16,4 3 168 16</inkml:trace>
  <inkml:trace contextRef="#ctx0" brushRef="#br0" timeOffset="124567.18">21335 6323 1004 0,'-1'3'418'0,"-7"3"-274"15,-7 5-18-15,-8 5-44 16,-1 3-36-16,1 3-18 15,4 1 2-15,0-4 0 16,5-3 1-16,2 1-4 16,3-3-2-16,6 1-7 15,2 2-3-15,5-3 0 16,4 3 1-16,7-1 7 16,2 3 2-16,9-4 2 15,-1 1-3-15,1-3-5 16,-1-1-4-16,-4-4-6 15,1 2 3-15,-1 1-96 16,-3-4-88-16,10 5 108 16</inkml:trace>
  <inkml:trace contextRef="#ctx0" brushRef="#br0" timeOffset="125137.04">22390 6757 688 0,'1'-3'340'15,"-1"2"-106"-15,0 1-31 16,-1 0-22-16,0 0-38 16,0 0-45-16,-4 15-10 15,-19 13-21-15,-33 42-12 16,25-20-18-16,-5 5-10 0,-3 5-12 15,1 6-3-15,0 3-4 16,1 0-1-16,8-7 0 16,2-4-1-16,8-12 0 15,-2-7 0-15,5-6-2 16,1-5 0-16,5-5-2 16,9-10-1-1,1 0-15-15,0 7-32 0,0-6-81 16,2-6-63-16,-3-10 111 15</inkml:trace>
  <inkml:trace contextRef="#ctx0" brushRef="#br0" timeOffset="125404.51">21846 7382 862 0,'-7'18'407'0,"-6"8"-216"15,1 2-31-15,-2 3 0 16,6 0-63-16,3 0-15 16,8-1-14-16,11-2-8 15,4-3-12-15,1-3-5 16,4-3-12-16,-1-5-6 16,1-2-8-16,0-2-2 0,-3-8-4 15,4-3-3-15,3-7-22 16,2-4-52-16,3-5-310 15,-2-3 261-15</inkml:trace>
  <inkml:trace contextRef="#ctx0" brushRef="#br0" timeOffset="126154.67">22288 6555 570 0,'0'0'346'16,"-1"3"-100"-16,-6-3-17 15,6 0-27-15,0 0-79 16,-10 1-17-16,-11 4-34 16,-30 13-15-16,18-3-21 15,-3 0-12-15,-7 6-14 16,-3-1-3-16,0 4-2 16,-5 1-2-16,-14 7-2 15,-9 4 0-15,-18 14-1 16,-5 3 0-16,9 4 0 15,-3-3 0-15,-4 2 0 0,-1 3 0 16,-7 5 0 0,5 4 0-16,-9 0 0 0,-3 2 1 15,-8 5-1-15,-1 2 1 16,2 3-1-16,5 3 1 16,3-5 0-16,2-2 0 15,18-5 0-15,3-2 0 16,2-3 0-16,2 1-1 15,-6 3 1-15,5-5 0 0,13-1 0 16,5-4 0-16,7-7 0 16,4 1 2-16,7-8 0 15,2-5 1-15,13-6 0 16,5-6-2-16,8-8-1 16,7-4-1-16,7-10-33 15,4-2-45-15,6-8-98 16,5-5-78-16,4-12 152 15</inkml:trace>
  <inkml:trace contextRef="#ctx0" brushRef="#br0" timeOffset="126405.43">19190 8328 932 0,'-13'12'365'0,"-2"9"-254"0,-1 10-4 16,-2 9 8-16,3 4-27 16,3 2-24-16,3-6-1 15,9-3-14-15,3-5-8 16,7-4-4-16,4-3-4 16,3-7-4-16,5-1-3 0,7-5-8 15,2-1-5 1,8-5-7-16,6-3-4 15,8-8-54-15,7-5-69 0,14-13 79 16</inkml:trace>
  <inkml:trace contextRef="#ctx0" brushRef="#br0" timeOffset="127424.49">22217 6508 587 0,'0'-2'293'0,"0"1"-74"16,-2 3-45-16,1-3-18 16,-1 1-34-16,1-1-45 15,0 0-3-15,-8 1-8 16,-11 0-2-16,-36 8-1 16,20 1-6-16,-7 1-13 15,3 1-9-15,-6 1-14 16,-6 0-6-16,-8 0-6 15,-11 7-1-15,-10 0-2 16,-1 6-1-16,-3 0 0 0,-1-2-2 16,-6 1 0-16,-2 0 0 15,-9 7-1-15,-2-2 1 16,-7 6-2-16,2 1 0 16,-11 1 0-16,-1 3 0 15,2-1 1-15,-6 2 1 16,3-3 0-16,2 2 0 15,-1-3 0-15,0 1 0 16,2 0-1-16,2 3 0 16,1-3 1-16,2-3 0 15,0-1 0-15,-1-4 0 0,6-3 1 16,39-10 3 0,0 0 7-16,-49 9 2 0,-11 0 8 15,21-7 1-15,32-8 4 16,5-4 0-16,6-4-1 15,3 0-4-15,4-4-7 16,6-1-5-16,8 1-6 16,-2-1-2-16,6 2-3 15,4 2-1-15,-2-1-1 16,2 1-1-16,-1 3 0 16,-1-3-1-16,6 2 0 15,4 2 0-15,6-4 0 16,3 0-4-16,6-1-9 15,1-1-13-15,4 1-37 0,1-1-32 16,3 4-130-16,1-1-121 16,7 7 219-16</inkml:trace>
  <inkml:trace contextRef="#ctx0" brushRef="#br0" timeOffset="127718.61">17748 7369 730 0,'6'3'378'0,"-8"-4"-7"16,-4 0-156-16,-7 5-58 15,-4 8-27-15,-9 8-90 16,-2 7-16-16,-4 9-9 16,0 0-4-16,5 4-5 15,4-5 1-15,13-4-2 16,3-3-1-16,7-4 1 15,5 0 0-15,7-1-1 16,9 1 0-16,10-2-2 16,3-1-2-16,8-6 2 15,2-2-1-15,6-3-24 16,7-3-56-16,14-11 52 0</inkml:trace>
  <inkml:trace contextRef="#ctx0" brushRef="#br0" timeOffset="128868.71">22205 6452 807 0,'0'0'374'0,"-1"0"-187"16,0 0 4-16,-9 3-60 0,-15 3-33 15,-39-5-34-15,22-9-13 16,-4 4-26-16,-4-3-6 16,-1 5-2-16,-12-2 1 15,-11 1 4-15,-5 0 2 16,-14-6-2-16,7 2-2 16,-9-6-1-16,-6-4-2 15,-5 2 1-15,-5-1-1 16,2 0 0-16,1 3-2 0,-4 0-2 15,-4 1-2-15,4 2-3 16,-3 0-2-16,6 0 0 16,2 2 3-16,-6-1 3 15,12 2 2-15,-5 1 1 16,0-1-2-16,-5 3-4 16,-1-2 0-16,5 2-3 15,1 0-1-15,1 0-2 16,-8-3 0-16,10 1-1 15,-7 0 1-15,-5 1-1 16,0 5 1-16,-6-2 1 16,4 0-1-16,1 1 1 15,0 1 0-15,0 3 0 16,4-1-2-16,2 2 0 16,1 0 1-16,-4-2 1 15,9 2 3-15,1 0 2 16,-2-2 2-16,0 3 1 0,-8-1-2 15,19 2-1-15,-6-1-1 16,-3 0-3-16,2 2 1 16,-13 0-2-16,11 0 0 15,11 1 1-15,0-1 2 16,3 5 1-16,3 4 2 16,5 4 0-16,2 1 0 15,5 2-2-15,-2 1-1 0,1-3-2 16,3 1-2-16,9-4 0 15,4-1-1-15,12-5-1 16,24-5-1 0,12-4-3-16,0 0-4 15,-14 7-8-15,2-8-5 0,15 3-40 16,7-6-48-16,7 1-163 16,19 4 171-16</inkml:trace>
  <inkml:trace contextRef="#ctx0" brushRef="#br0" timeOffset="129165.57">15670 6132 1065 0,'-13'10'399'15,"-8"10"-281"-15,-2 6-36 16,-4 3 3-16,2-1-28 15,2 0-45-15,-1-4-1 16,11-2-3-16,1 0 0 16,8-6-3-16,5 5 0 15,5-2 2-15,5 4 4 0,6 0 10 16,3-3 4-16,12 3 6 16,-3-3-2-16,8 0-4 15,0-2-4-15,-3-4-7 16,2 3-2-16,0-2 6 15,1 3-49-15,8 5 27 16</inkml:trace>
  <inkml:trace contextRef="#ctx0" brushRef="#br0" timeOffset="130413.05">22420 6588 747 0,'-5'-4'326'0,"1"-1"-200"15,-5-2-13-15,-1 1-39 16,-4-3-32-16,-11 1-11 16,1-1 1-16,-8 1 4 15,-4-2 5-15,3 7 13 0,-2 1 6 16,-9 2 2-16,-1 0-2 15,-9-5-10-15,-1 4-8 16,-3-3-7 0,-10-2-2-16,-11 4-1 0,-8-6 0 15,-10 2-1-15,8 2-1 16,-16-6-4-16,-3 7-4 16,-11-2-8-16,-5 5-2 15,1 1-6-15,0-1 1 0,-5 0-3 16,-1-1 1-16,-2 2-1 15,-3 5-1-15,3 0 1 16,-5 1 0-16,6-2 3 16,-9 0 1-16,6-1-1 15,40 2 0 1,1 0-3-16,-78 5-2 0,-4 0 0 16,8 3-1-16,22-1 0 15,8 4 0-15,-14 1 0 16,13 2 0-16,-4 4 1 15,6-1 0-15,-3 5 0 16,-6-1-1-16,16 0 0 16,2 1 0-16,3-3 0 15,2-1 0-15,-1-4 1 0,1 3-1 16,14-1-1-16,-1 3 0 16,4 4 0-16,-1 0 0 15,9 3 2-15,6 0 1 16,4 2 3-16,1-1-1 15,1 1 1-15,1-1 0 16,11-1 0-16,7-3 1 16,0 1 1-16,-2-3 0 15,1-1 2-15,-3 1 1 0,10-4-1 16,12 3 0-16,5-7-4 16,7-1-3-16,9-2-4 15,3-7-1-15,9 0-4 16,3-2-3-16,9-7-54 15,0 0-55-15,3-1-190 16,-1 0 190-16</inkml:trace>
  <inkml:trace contextRef="#ctx0" brushRef="#br0" timeOffset="130691.53">15615 7177 980 0,'-6'5'414'0,"-4"4"-244"16,-5 11-57-16,-4 5 4 15,0 8-49-15,-7 2-24 16,4 0-14-16,5-1-4 16,2-6-9-16,7 2-3 15,6-5-9-15,2-3-1 16,3-4-4-16,7-4-1 15,10-2-2-15,3-1 0 0,12-3-1 16,4-2 2 0,7-3-106-16,5 0-76 0,14 5 113 15</inkml:trace>
  <inkml:trace contextRef="#ctx0" brushRef="#br0" timeOffset="132154.54">22417 6430 490 0,'-1'1'330'15,"-7"-1"-36"-15,3 0-80 16,4 1-9-16,-7-1-83 15,1 0-23-15,-3-3-28 16,-12 0-9-16,-6 0-5 16,-3-5-2-16,-4-2-3 15,1 0-3-15,1-2-7 16,-1 1-1-16,-8-4-3 16,1-4-2-16,-10-1-2 15,6-3-2-15,-5 0-5 16,-10 1 0-16,-9-2-4 15,-10-1-2-15,-11 4-5 16,5-4-3-16,6 2-3 16,-9 0-2-16,-1-1-1 15,-9 1-1-15,-5 4-2 0,8 0-1 16,-8-3 2-16,0 7 1 16,-13-4 1-16,-1 1 2 15,2 0 1-15,0-2 0 16,-7 2 2-16,0 1-3 15,-2 1-1-15,-7 0-2 16,-2 0-5-16,0 0 0 0,-13 4-1 16,0 1-2-16,10 2 3 15,-13 0 1-15,1 3 3 16,0-4 0-16,-7 2-1 16,1 3-1-16,2-2-1 15,9 4 0-15,-8 3-1 16,-7 0-1-16,11 3 0 15,-16 0 0-15,-7 2-1 16,17-1-1-16,-15 1 0 16,6 0 1-16,16-1 2 15,-10 0 1-15,1-1 2 16,3-2 0-16,-3 1-2 16,-2 2 0-16,5 1-1 15,4 3-1-15,-2 0 0 0,-5 3 0 16,16 1 0-16,-10-1 0 15,2 0 3-15,7 0-2 16,1-2 0-16,5 1 1 16,2-1 0-16,2 1 0 15,5-1 1-15,0 1-1 16,5 2 1-16,0-1 0 16,1-1 0-16,3-1-2 15,1-2 0-15,-1 1 0 16,1 1-1-16,8 4 0 15,-1 1 0-15,7 4 0 0,-1 5 0 16,1 1 2-16,19 2 2 16,0 2 1-16,7-1 2 15,2 1 2-15,3 1 2 16,6-1 1-16,9-4-1 16,6-1-3-16,12-3-3 15,8-3-4-15,9-7-3 16,1-1-37-16,9-10-108 15,1-1-87-15,8-9 132 16</inkml:trace>
  <inkml:trace contextRef="#ctx0" brushRef="#br0" timeOffset="132463.87">12182 6083 833 0,'2'-2'376'16,"0"1"-173"-16,1 3-5 16,-5-2-36-16,1 0-44 15,-6 21-52-15,-47 36-19 0,18-22-19 16,0 1-4-16,7-1-11 16,1-4-4-16,13-10-4 15,0-5-2-15,10-5-6 16,9-3 0-16,9-1 7 15,11 2 6-15,16-5 18 16,3 1 6-16,15-2 4 16,0-2-1-16,2 5-10 15,5-1-5-15,-9 1-10 16,-2-1-55-16,0-1 33 16</inkml:trace>
  <inkml:trace contextRef="#ctx0" brushRef="#br0" timeOffset="134145.29">22460 6553 445 0,'-12'0'248'16,"6"5"8"-16,0 6-63 0,-2 7 10 15,-6-2-30 1,6-8-54-16,2 1-15 15,-43 28-25-15,-5 2-9 0,-13 6-19 16,11-11-7-16,-4 6-20 16,-3 1-6-16,-1-2-8 15,-5 0-1-15,-15 0-3 16,-7 2 0-16,-19 4-1 16,6 2-1-16,-6 1-2 15,-6 2 1-15,-3 6-2 16,-11-3 1-16,-2 4 0 15,-2-3-1-15,-2 1 0 16,6 2 1-16,-6-4 1 16,1-2-1-16,3 0 1 15,-6 0-1-15,4-1-1 16,1 4 0-16,6-6 1 0,-3-1-1 16,1 4 1-16,0-3 0 15,7 2 1-15,-9 1-1 16,5 1 0-16,3 2 2 15,-8-3 4-15,7 0 5 16,0-2 2-16,-3-2 3 16,7 4-1-16,-4 0 1 15,-1-3-1-15,4-1 0 16,-6-4 2-16,0-3 1 0,3-1 4 16,-3-4 1-1,2-4-3-15,1 2-4 0,-5-3-6 16,3-2-2-16,0-2-4 15,-1 1 1-15,4-3-1 16,0-3 1-16,-5-4-1 16,5 0 0-16,-3-3-1 15,2-2 1-15,3 0 0 16,-1 1 1-16,4-3 3 16,2-5 0-16,9-2 1 15,3-5 2-15,-2-6-3 16,0 0 0-16,25 0-3 31,41 5 0-31,0 0-2 0,-121-9-1 0,10 2-1 16,5 2-1-16,52 6 0 15,10 1-1-15,2-3 2 0,2-2 3 16,-2-3 4-16,-3-2 3 16,11-4 7-16,5-2 1 15,9-4 2-15,3 0 0 16,-3 1-2-16,0 1-3 15,3-1-5-15,3-1-3 0,5 0-5 16,0 0-1-16,11 3-4 16,-9-5 1-16,17 4-1 15,0-2 1-15,-8 3 0 16,9 8 0-16,-9-4 0 16,4 4 0-16,5-1-1 15,4-1-2-15,4-1-1 16,1 0-1-16,0-1 1 15,2 1 0-15,2 1 0 16,3 1 1-16,1 3 0 16,2 1 0-16,3 3-1 15,-1 0 0-15,4 3-4 16,-1 1-3-16,3 2-6 16,1-2-3-16,1 0-28 15,0 0-43-15,0 0-91 16,0 0-64-16,0 0-121 0,0 0-211 15,11 0 385-15</inkml:trace>
  <inkml:trace contextRef="#ctx0" brushRef="#br0" timeOffset="134522.14">12917 8424 943 0,'2'0'384'0,"-9"4"-185"16,-6 5-41-16,-13 2-15 15,-4 1-23-15,-11 7-67 16,3-2-19-16,2 3-16 16,3-2-2-16,6-3-2 15,4-2-3-15,6-3-1 16,2 0 0-16,7-5 4 15,2 2 2-15,7 4 5 16,6 4 4-16,4 5 7 16,2 1 2-16,5 3 3 15,-1-4-1-15,2 1-7 16,-1 1-3-16,-4-5-7 16,2-2-3-16,-6-1 0 15,-1-2-48-15,5 0-132 0,3 0-392 16,6-3 361-16</inkml:trace>
  <inkml:trace contextRef="#ctx0" brushRef="#br0" timeOffset="135981.47">22324 6731 372 0,'-9'5'262'0,"-4"-2"-55"16,-8 6-11-16,-5 0 11 15,-3 6-73-15,-5 4-9 16,-7 6-15-16,-3 1-10 15,-8 11-22-15,1 3-12 16,-4 0-22-16,7-9-11 16,3-1-13-16,-47 27-7 15,-29 18-5-15,5-1-3 0,3 1-1 16,-3 1 1-16,-10 1-1 16,1 5 1-16,-10 5-1 15,-5-1-1-15,0 3 1 16,-13-4-1-16,-4 2 0 15,3-4 1-15,-10 2-2 16,2 3 2-16,10-9 1 16,-3-2-2-16,-4-1 1 15,1-8-1-15,7 3 1 16,-8-2-1-16,5-3 0 16,10-1 0-16,-15-5-1 15,8-2 1-15,9-5 0 16,-6-1-1-16,1 2 1 15,2 0-1-15,5-1 0 0,-6-6 2 16,8-2-2-16,2-8 2 16,-1-3 0-16,7 1 0 15,-1-2 1-15,5 2 1 16,-7-4 7-16,3 1 1 16,1-4 5-16,-2-1 3 15,-2-3 0-15,9-1 1 0,-7-8 1 16,8 2-3-16,-7-8-3 15,-6-1 1-15,12-1-2 16,-1-2 3-16,5 1 2 16,1-3-1-16,-2 1-3 15,0-1-3-15,7-6-2 16,0-2 1-16,0-8 2 16,-1-5 2-16,6-4-1 15,3-2 1-15,-1-2-2 16,-1 0-1-16,1 0-4 15,3-1-2-15,-4 2-3 16,2-4-2-16,-5 3-2 16,1 0 1-16,6-1-2 15,1 3 0-15,2-2 0 16,-5-2 0-16,11 3-1 16,5-3 0-16,-2-1 2 15,1-2-1-15,-4-4 1 0,4 0 1 16,14-3 0-16,2 1 1 15,4-2 2-15,-6 0-1 16,3 2-1-16,0 0 0 16,11 6-3-16,5 1 0 15,10 3 1-15,1-1-1 0,-1 2 0 16,1 2-1-16,-3 0 2 16,3 1 0-16,3 0-1 15,3 2 0-15,3 5-1 16,2 3 0-16,3 3-1 15,2 1-2-15,11 4-2 16,0 1-2-16,10 2-6 16,6 1-15-16,-3 0-54 15,5 1-38-15,2-1-130 16,-1 1-105-16,1 0 227 16</inkml:trace>
  <inkml:trace contextRef="#ctx0" brushRef="#br0" timeOffset="136323.38">11200 8386 1081 0,'-5'-1'437'15,"-8"7"-305"-15,-2-1-11 16,-9 4-56-16,-3 6-31 15,-5-1-24-15,-2 7-1 16,4-2 2-16,2-3 6 0,11 0 8 16,3-4 7-16,4 0 8 15,5 3 0-15,-5-7-4 16,4 3-4-16,6 1-7 16,4 0 1-16,9 7 9 15,1 1 7-15,4 0 8 16,2 1-2-16,-1-4-9 15,5-1-7-15,-4-2-14 16,0-2-5-16,-2-4-51 16,1-2-59-16,1-3 14 15,1-1 25-15</inkml:trace>
  <inkml:trace contextRef="#ctx0" brushRef="#br0" timeOffset="149672.81">25320 5675 388 0,'29'-5'203'0,"-29"5"-47"16,0 0-8-16,0 0-16 15,-1 0-15-15,1-1-19 16,0 0-13-16,0 0-26 16,0 0-11-16,0 0-18 0,0 0-5 15,0 1-6-15,0 0-2 16,-1 0-4-16,1 0-1 16,-1 0 1-16,0-1 2 15,1 0 4-15,0 0 2 16,-1-1-2-16,0 1-1 15,0 1 1-15,0-1 2 16,0 0 4-16,-1 0 0 16,1 0 1-16,0 0-2 0,0 0-6 15,0 0-2-15,0 0-3 16,0 0-2-16,0-1 3 16,-3 1 1-16,-1 0 4 15,-2 0 0-15,1 0 1 16,-1 0-1-16,2 0 0 15,0 0-1-15,-1 0-2 16,-2 0-3-16,1-2-2 16,-2 2-2-16,-1-1 0 15,-1 0 1-15,-31-6 1 16,27 8 0-16,0 1 0 16,-2 3 0-16,1-1 0 15,-2-1-1-15,-1 1 1 16,-2 0-1-16,-1 1 0 15,0 0 0-15,-3 2 1 0,1-3 0 16,1 0 1-16,-1 2-1 16,0-2-2-16,-1 1-1 15,-7 1-2-15,-1-2 1 16,-6 1-2-16,1 0 0 16,6 1-1-16,-4 0 1 15,1 0-1-15,2 3 0 16,-7-1-1-16,3 1 1 0,4 1 1 15,-3-5 0-15,12 1 2 16,-3 0-1-16,3 1-1 16,-1 1 0-16,-8 0 0 15,1-1-2-15,-2 1 1 16,3 1 0-16,0 1-2 16,0 1 1-16,0 2-2 15,0 0 1-15,-2-1-1 16,-3 2 0-16,1 1 1 15,0 1-2-15,5 0 1 16,3 1 0-16,0-1 0 16,-3-2 0-16,-3 2 0 15,-4 2 0-15,0-3 1 16,0 0-1-16,4 1 1 16,1-3-1-16,1 1-1 15,3-1 0-15,0-1 1 0,3 0-1 16,1-2 1-16,2 2 0 15,0-4 0-15,4 5 0 16,-5-5 0-16,2 0 0 16,-4 4 0-16,-7-3-1 15,-1 3 1-15,-5 1 0 16,3 1 0-16,1 0 1 0,4 0-1 16,4-2 1-16,3 0-1 15,0 0 1-15,3 0-1 16,1 0-1-16,0 0 0 15,3 2 1-15,0-1-1 16,2 0 0-16,1 0-1 16,3-2-1-16,1 0 1 15,3 1 0-15,-2-2 0 16,-2 1 0-16,4-2 1 16,1-3 2-1,1 0 1-15,0 0 1 0,1 1-1 16,-3-5 2-16,4-1-2 15,-3-2-3-15,3 1-56 16,2 0-63-16,0 0-226 16,0 0 218-16</inkml:trace>
  <inkml:trace contextRef="#ctx0" brushRef="#br0" timeOffset="150128.47">23042 6143 636 0,'-5'-8'297'15,"4"8"-111"-15,0 0-30 0,-1 3-2 16,0-3-41-16,1 0-47 16,0 0-9-16,-16 11-16 15,-26 34-4-15,29-24-2 16,2-2 2-16,3 3-5 15,1 0-2-15,-3-3-7 16,3 0-5-16,-3-2-3 16,-4-1-1-16,3-3-4 15,-1-3 0-15,3 3 0 16,4-1 1-16,12 4 1 16,-5 1 3-16,2-1 2 15,-1-3 1-15,0-2 3 16,9 0 1-16,-1 0 8 15,4-4 6-15,-4 1 6 16,0-4 2-16,5 1-8 0,-2 0-5 16,3 2-11-16,3-1-4 15,-2 1-5-15,-5-4 0 16,0 0-1-16,-3 2 0 16,-7-5-4-16,3 0-33 15,-1 0-131-15,-4-1-89 16,0 1 137-16</inkml:trace>
  <inkml:trace contextRef="#ctx0" brushRef="#br0" timeOffset="152208.34">26407 6877 447 0,'-3'-1'331'15,"3"0"24"-15,-2 3-184 16,2-2-13-16,0 0-69 16,1 8-11-16,5 17 8 15,6 30-1-15,-1-25-18 16,-7-2-11-16,9-4-25 15,3 1-10-15,-7-9-6 16,7 1-5-16,-6-4-45 16,4-7-64-16,7-3-233 0,2-4 214 15</inkml:trace>
  <inkml:trace contextRef="#ctx0" brushRef="#br0" timeOffset="152505.57">26738 6990 669 0,'0'0'394'16,"-8"9"-55"-16,-3 1-42 0,-8 1-86 16,-2 5-51-16,-4-2-65 15,0-1-27-15,3 0-35 16,4-2-8-16,4-3-11 16,2 0 0-16,4-4-4 15,1 1-1-15,4 0-1 16,1 1 0-16,0 6 7 15,2 4 5-15,1 3 14 16,1 4 6-16,1 4 5 16,-1-3 3-16,3 1-3 15,-2 1-5-15,0-4-7 16,1 2-7-16,-2-7-9 16,-1-2-1-16,0-3-9 15,1-6-16-15,3-2-122 16,1-2-75-16,6-10 118 15</inkml:trace>
  <inkml:trace contextRef="#ctx0" brushRef="#br0" timeOffset="152863.51">27339 6979 974 0,'6'-1'461'0,"-6"1"-187"16,-3-1 7-16,2 1-110 15,-3 0-38-15,-26 3-75 16,-37 11-26-16,26 4-16 16,-1 0-5-16,5 1-6 15,3 2-3-15,14-7-1 16,7 2 0-16,9-4 1 15,4 0 1-15,2 0 2 16,4-1 0-16,6 3 1 16,4-5 1-16,9 1 2 15,2 0 1-15,3-3 0 16,1-1 0-16,-5 1-1 16,-4-2-43-16,-10 1-143 0,-5 0-161 15,-16 0 197-15</inkml:trace>
  <inkml:trace contextRef="#ctx0" brushRef="#br0" timeOffset="153061.16">27030 7361 752 0,'-11'17'412'16,"12"-10"-44"-16,4-3-118 0,9-1-18 15,2-3-43-15,8-6-59 16,3 4-29-16,1-2-55 15,1 1-18-15,-3 7-20 16,1 0-28-16,1 3-119 16,-3 2-78-16,-6 1 123 15</inkml:trace>
  <inkml:trace contextRef="#ctx0" brushRef="#br0" timeOffset="153448.81">27499 7305 872 0,'6'9'425'15,"2"5"-172"-15,3 8 3 0,-6 8-81 16,-4 1-42-16,-2 9-52 16,-2 0-28-16,-1 4-29 15,1 0-7-15,3-7-6 16,0-2-3-16,4-9-1 15,-3-6 0-15,-1-8-25 16,0-5-29-16,0-12-87 16,1-3-55-16,0-11-141 15,2-6-129-15,1-10 299 16</inkml:trace>
  <inkml:trace contextRef="#ctx0" brushRef="#br0" timeOffset="153670.18">27536 7364 808 0,'15'-3'397'0,"5"3"-138"0,4 0-18 16,-1 3-66 0,1 3-19-16,-3 1-27 0,-4 2-15 15,-5 3-35-15,-4 1-17 16,-9 3-27-16,-6 1-8 16,-7-3-7-16,-7 0 0 15,-3 0-4-15,0-2-4 16,1-1-3-16,2-6-3 0,6 1-33 15,1-6-33 1,4-4-98-16,1 1-81 0,13-2 148 16</inkml:trace>
  <inkml:trace contextRef="#ctx0" brushRef="#br0" timeOffset="154079.1">28274 7049 650 0,'16'-15'365'16,"-7"7"-48"-16,-7 1-64 15,3 4-20-15,-5 4-43 16,-6 4-48-16,-6 3-23 16,-9 15-47-16,-4 6-18 15,-9 13-24-15,0 6-9 0,2 3-14 16,5 4 0-16,7-10-4 15,4-5 0-15,5-8 1 16,2-11-2-16,5-7-36 16,2-3-39-16,2-12-101 15,0-1-66-15,2-10 145 16</inkml:trace>
  <inkml:trace contextRef="#ctx0" brushRef="#br0" timeOffset="154337.79">28018 7108 578 0,'-10'-8'384'0,"13"14"30"15,3 0-124-15,7 11-52 0,1 3-53 16,7 5-55 0,1 4-16-16,0 2-27 0,3 2-13 15,3 1-23-15,4-4-12 16,5 4-21-16,1-6-4 15,-8-7-2-15,0-1-1 16,-13-7-1-16,-7-2-1 16,-3-3-4-16,0 0-13 15,-3-7-90-15,-4 1-62 16,-2-2-227-16,1-1 237 0</inkml:trace>
  <inkml:trace contextRef="#ctx0" brushRef="#br0" timeOffset="176867.96">7148 14846 935 0,'-30'-28'393'0,"30"25"-205"16,0 0 3-16,0 3-2 15,0-1-27-15,0-1-33 16,0 2-8-16,0 0-9 16,0 0-5-16,7 15-26 15,10 35-17-15,-14-21-31 16,2-3-12-16,-2-4-16 16,1-7-44-16,2-8-126 0,-1-3-77 15,1-9 130-15</inkml:trace>
  <inkml:trace contextRef="#ctx0" brushRef="#br0" timeOffset="177053.02">7084 14642 999 0,'-4'1'425'15,"8"1"-207"-15,5 3-88 0,5 1-28 16,4 3-40-16,8 2-97 15,1 1-73-15,3 0 69 16</inkml:trace>
  <inkml:trace contextRef="#ctx0" brushRef="#br0" timeOffset="177526.23">7507 14799 861 0,'0'0'398'0,"5"2"-175"16,-3-1-10-16,-3-1-51 16,1 0-27-16,-1-1-40 15,0 0-10-15,0 0-21 16,0-1-10-16,-2 0-18 0,-8-2-9 16,-2 2-16-16,-27 7-10 15,29 15-9-15,0 0-5 16,8 8 2-16,4 1 5 15,6-3 9-15,-1-2 4 16,7-11 0-16,-1 1-1 0,-1-9-3 16,10-1 0-1,-7-7 0-15,3-8-1 0,-4-13-14 16,-1-8-15-16,-1-9-13 16,-1-6-1-16,-5-1 16 15,-3 1 13-15,-1 8 13 16,3 6 3-16,-1 11 4 15,-2 6 13-15,0 11 18 16,-2 7 6-16,-1 15 17 16,0 10 1-16,2 15 0 15,3 2-1-15,9 3-15 16,5-8-13-16,6-8-21 16,1-3-8-16,1-13-8 15,1 1-6-15,1-13-125 16,1-3-91-16,-1-4 138 15</inkml:trace>
  <inkml:trace contextRef="#ctx0" brushRef="#br0" timeOffset="177855.95">7849 14870 991 0,'54'-6'456'15,"-42"6"-154"-15,-4-4-39 16,2-2-32-16,-4-1-51 15,-3 2-96 1,1 2-28-16,7-20-21 0,2 0-4 0,-10-1-1 16,-8 5 2-16,-6 6-5 15,-6 2-4-15,2 6-13 16,0 6-6-16,-5 8-12 16,1 4-4-16,3 10-5 15,4 3 2-15,11 4 14 16,5-4 4-16,5 1 12 15,4-3 0-15,0-6-6 16,-2-1-3-16,10-6-7 16,2-2-11-16,-4-5-85 15,4-4-67-15,-6-12-195 16,4-8 213-16</inkml:trace>
  <inkml:trace contextRef="#ctx0" brushRef="#br0" timeOffset="178177.87">8112 14786 1032 0,'0'5'500'0,"1"6"-166"0,1 3-25 16,1 2-67-16,1 6-37 15,2-8-75-15,-2-1-33 16,0-10-47-16,-2-1-17 16,0 0-21-16,-2-2-8 0,0 0-11 15,0-1-15-15,0 0-15 16,0 0-3-16,0 0 4 15,4-11 10-15,5 2 15 16,29-25 5-16,-29 30 6 16,1 3 0-16,-1 2 11 15,1 7 11-15,-3 2 20 16,-1 5 10-16,0 5 2 16,-2 3-5-16,1 1-21 15,-1-5-10-15,3-1-18 16,0-10-36-16,3-5-112 15,1-3-75-15,2-12-222 16,4-1 269-16</inkml:trace>
  <inkml:trace contextRef="#ctx0" brushRef="#br0" timeOffset="178364.75">8458 14644 818 0,'9'6'473'16,"-5"10"42"-16,4 9-184 15,-3 14-80-15,-2 0-48 16,-3 7-120-16,0-3-34 16,4-9-27-16,8-3-9 15,3-11-15-15,-1-4-23 0,-2-10-99 16,-8-5-57-16,-3-5-152 16,-2-7-234-16,1-1 383 15</inkml:trace>
  <inkml:trace contextRef="#ctx0" brushRef="#br0" timeOffset="178510.07">8355 14758 931 0,'6'6'489'15,"0"-3"-74"-15,6 1-181 16,4-1-16-16,4 4-59 16,2-4-53-16,-1-1-69 15,2 1-7-15,0-7-126 16,2 0-88-16,6-5 114 15</inkml:trace>
  <inkml:trace contextRef="#ctx0" brushRef="#br0" timeOffset="178673.99">8711 14797 990 0,'4'20'536'0,"1"-2"-162"15,-1 0-83-15,0-2-32 16,0-3-119-16,-2-4-54 15,1-7-73-15,1 2-57 16,-2-5-132-16,-2 0-67 0,0 0 132 16</inkml:trace>
  <inkml:trace contextRef="#ctx0" brushRef="#br0" timeOffset="178807.44">8664 14636 1121 0,'3'3'486'0,"3"0"-294"16,-1 2-36-16,3 3-106 16,3-1-107-16,11 1 30 15</inkml:trace>
  <inkml:trace contextRef="#ctx0" brushRef="#br0" timeOffset="179124.45">9202 14639 949 0,'-5'-9'492'16,"-6"-3"-62"-16,-1-1-77 16,-5 2-46-16,-3 3-52 15,-3 6-119-15,-1 3-45 0,2 11-56 16,3 3-18-16,12 15-19 15,3 6-3-15,4 10 1 16,5 6 1-16,4 1 0 16,-2-2 2-16,9-2 0 15,-2-4 0-15,-5-10-33 16,2-1-49-16,-10-13-152 16,-1-6-61-16,0-12 168 15</inkml:trace>
  <inkml:trace contextRef="#ctx0" brushRef="#br0" timeOffset="179687.25">8938 14794 687 0,'13'1'434'0,"-3"-1"59"16,4 0-225-16,9 2-109 15,0 0-36-15,7-2-74 0,0 0-24 16,2-4-17-16,-3 2 4 15,-1 2-72-15,-5 0-37 16,-5 2-77-16,-1 0-54 16,-4 2 18-16,-1 2 36 15,-4-5 79-15,-2 4 56 16,-1-1 131-16,-2-3 49 0,-2 10 76 16,-2-2 24-16,-3 2-22 15,-1 3-21-15,2-5-36 16,2 4-28-16,3-3-56 15,1-1-28-15,4-1-42 16,3-4-7-16,2-4-4 16,3 1-3-16,6-8-2 15,3-3 2-15,1-3 1 16,-2-3 2-16,-3 2 3 16,-5 4 1-16,-6 3 1 15,-1 5 0-15,-5 5 1 16,-2 5-1-16,1 11 1 15,0 2 2-15,5 10 10 16,2 4 10-16,-1 3 23 16,1 1 12-16,3 0 20 0,-4-1 3 15,0-4-8-15,0-2-7 16,-10-7-20-16,0-2-8 16,-9-4-8-16,1-4-4 15,-4-5-7-15,-4-5-5 16,4-9-41-16,-15-7-47 15,2-12-113-15,7-3-59 16,3-7-48-16,12 1 160 16</inkml:trace>
  <inkml:trace contextRef="#ctx0" brushRef="#br0" timeOffset="180334.49">10682 14468 1129 0,'0'-1'459'16,"3"7"-233"-16,3 3-29 15,5 11-6-15,2 4-31 16,1 0-82-16,2 0-27 16,0-4-34-16,-1-8-34 15,4-11-125-15,4-5-79 16,2-11 123-16</inkml:trace>
  <inkml:trace contextRef="#ctx0" brushRef="#br0" timeOffset="180519.48">10865 14457 851 0,'6'-1'408'0,"-5"6"-71"16,6 10-72-16,-3-2-2 15,7 2-25-15,-3 4-91 16,3-3-38-16,-3 3-58 16,-4 0-19-16,3 0-64 15,-2-4-68-15,8 1-169 16,4-3-137-16,19-3 243 15</inkml:trace>
  <inkml:trace contextRef="#ctx0" brushRef="#br0" timeOffset="181388.43">11434 14543 1040 0,'-3'-6'500'15,"6"1"-219"-15,-2 7-71 16,4 4-6-16,-1 15-53 16,-6 6-24-16,2 17-28 15,-5 5-17-15,4 4-37 16,5-1-16-16,-1-11-15 16,1-8-5-16,-4-8-3 15,1-7 1-15,-1-6 2 16,4-1 2-16,-4-10-9 15,-6-5-9-15,7-2-22 16,0-10-9-16,3-4 0 0,2-2 9 16,0-8 15-16,-3 6 6 15,7 1 6-15,-2 0-1 16,-2 10 2-16,8 2 7 16,-3 13 13-16,7 10 10 15,-1 12 10-15,-2 3-3 16,1 0-10-16,-3-1-10 15,5-4-13-15,-1-5-6 0,5-2-54 16,3-4-36-16,3-8-99 16,2 0-49-16,2-4-54 15,1-2-26-15,-1 0-3 16,-3-5 38-16,-4-4 112 16,-8-1 71-16,-7-9 187 15,-6 2 72-15,-2 1 100 16,-5-2 35-16,-11 3-11 15,2 3-25-15,-8 4-47 16,-1 3-26-16,4 8-53 16,-5 4-24-16,3 8-51 15,4 3-16-15,6 5-20 16,1 4-6-16,8-1-6 16,5-3-2-16,1-2-4 15,4-7 0-15,4-3-2 16,0-5-1-16,1-3 2 0,1-3 0 15,-2-8 1-15,1 6 2 16,1-3 2-16,-7-1-1 16,-1 3 1-16,3 2 0 15,-11 2-4-15,4 4-5 16,-2 4-6-16,-3-6-2 16,1 0 1-16,0 0-9 15,1 3-69-15,5 11-55 0,-4-6-130 16,20 26-134-1,-5-28 265-15</inkml:trace>
  <inkml:trace contextRef="#ctx0" brushRef="#br0" timeOffset="181644.25">12109 14828 732 0,'-3'11'461'0,"3"-4"128"16,0 4-222-16,-1-3-69 15,-2 5-35-15,2 4-123 16,0-6-43-16,1-2-43 16,-1-4-12-16,0-5-19 15,1-1-4-15,-1 0 0 16,-1 0-1-16,-3-10-9 16,-6-11-4-16,-10-30-26 0,18 34-20 15,2-1-62-15,0 1-50 16,11 6-105-16,7 2-76 15,12 8 210-15</inkml:trace>
  <inkml:trace contextRef="#ctx0" brushRef="#br0" timeOffset="182094.07">12512 14827 825 0,'0'5'503'0,"-2"-2"-107"0,-4-3-68 16,-7-9-34-16,2-3-113 15,-2-1-45-15,-9-6-63 16,-3 4-17-16,-1 4-17 16,-3 2-7-16,7 15-10 15,7 1-8-15,1 13-16 16,9 7-7-16,10 1-2 16,5 1 0-16,8-5 1 15,2-6 2-15,3-8 2 16,2 1 1-16,-6-11-2 15,2-7-6-15,-7-10-51 16,0-5-20-16,-2-10-15 16,0 0 3-16,-7 1 47 15,-4-4 21-15,-3 4 21 0,-6 2 5 16,4 5 16-16,-3 7 21 16,3 8 31-16,0 6 10 15,-1 7 0-15,2 8-13 16,3 13-15-16,4 8-3 15,2 10-2-15,4 2-5 16,0-8-17-16,-1-3-9 0,8-11-11 16,-3-6-3-16,8-4-67 15,-1-3-54-15,0-4-150 16,-4-5 18-16,0 4 141 16</inkml:trace>
  <inkml:trace contextRef="#ctx0" brushRef="#br0" timeOffset="182421.09">12666 14932 1178 0,'0'-1'531'0,"3"-1"-234"16,10-3-41-16,3 0-54 15,25-13-47-15,-28 2-80 16,1 1-14-16,-7-3-23 15,-1-5-9-15,-6 7-3 0,-1-6 0 16,-6 5-1-16,-1 5-3 16,-3 5-8-16,-2 3-4 15,1 8-9-15,1 5-4 16,1 6-4-16,3 6 0 16,5 1 1-16,3 4 1 15,6 0-5-15,6-2-1 16,6 0-82-16,3-7-62 0,11-7-154 15,7-6-87-15,6-7 247 16</inkml:trace>
  <inkml:trace contextRef="#ctx0" brushRef="#br0" timeOffset="182696.87">13035 14676 1039 0,'-18'4'625'16,"5"4"32"-16,3 5-409 15,-4 5-18-15,6 5-82 16,8 2-44-16,4-1-57 16,0-6-13-16,4 1-13 15,1-2-2-15,4-5 7 16,5 6 5-16,-2-7 6 16,-4-2 2-16,-4 2-6 15,-5-3-1-15,-10 1-3 0,-4-1-3 16,-9 1-4-16,0-5-12 15,8 1-46-15,0-2-41 16,8-3-121-16,4-2-72 16,6-12 351-16,8-3-129 15</inkml:trace>
  <inkml:trace contextRef="#ctx0" brushRef="#br0" timeOffset="182879.81">13323 14443 1200 0,'12'23'493'0,"-14"23"-227"16,-3 7-99-16,0 9-29 15,3 0-21-15,8-15-77 16,7-4-21-16,8-11-19 16,4-8-17-16,-4-13-65 15,-3-6-41-15,-6-9-142 16,-1-4 162-16</inkml:trace>
  <inkml:trace contextRef="#ctx0" brushRef="#br0" timeOffset="183050.54">13159 14611 1276 0,'1'3'559'15,"10"1"-198"-15,3-1-63 16,8 0-47-16,2 1-48 15,8-4-132-15,2-1-26 16,4 1-150-16,1 0-103 16,8 1 129-16</inkml:trace>
  <inkml:trace contextRef="#ctx0" brushRef="#br0" timeOffset="184656.4">13829 14391 1002 0,'30'-27'482'16,"-29"26"-205"-16,2 3-47 16,-4 0-12-16,-1-2-80 15,1 0-42-15,-1 3-57 16,-9 15-15-16,-23 30-35 16,13-25-41-16,7-3-89 15,2-5-60-15,7-7-184 16,3-1 240-16</inkml:trace>
  <inkml:trace contextRef="#ctx0" brushRef="#br0" timeOffset="184802.74">13955 14416 458 0,'13'-7'359'0,"-7"0"43"16,-1 6-114-16,0 7-15 15,-10 2-96-15,-1 8-48 16,-4 2-75-16,-8 3-25 0,2 1-21 15,1-2-1-15,6-5-73 16,5-4-71-16,9-2 88 16</inkml:trace>
  <inkml:trace contextRef="#ctx0" brushRef="#br0" timeOffset="185223.98">15015 14666 1055 0,'-17'0'426'0,"19"12"-219"16,-2 10-38-1,0 22-21-15,5 14-2 0,-6 13-48 16,7 6-26-16,6 1-30 15,-1-3-11-15,7-12-20 16,-3-8-3-16,-4-22-28 16,-1-8-25-16,-5-15-64 15,-5-9-43-15,0-13-148 16,-9-13-158-16,1-17 296 16</inkml:trace>
  <inkml:trace contextRef="#ctx0" brushRef="#br0" timeOffset="185448.2">14947 14745 660 0,'11'-19'398'16,"5"5"1"-16,4 3-210 15,5 3 8-15,4 8-29 0,-1 6-17 16,0 7-17-16,-1 6-8 16,-4 7-30-16,-6-1-16 15,-8 5-27-15,-7-3-10 16,-9-4-6-16,-5-1-1 15,-5-7-7-15,-3 0-5 16,2-7-22-16,2 1-35 16,4-4-108-16,2-5-70 0,7-5-218 15,5-7 262-15</inkml:trace>
  <inkml:trace contextRef="#ctx0" brushRef="#br0" timeOffset="185721.47">15273 14858 1017 0,'12'13'475'0,"-4"3"-167"16,0 2-37-16,3 4-52 15,-2 1-47-15,2-4-87 16,-2-2-24-16,-4-6-29 16,2-4-6-16,-5-6-3 15,1 1 2-15,-4-8-1 16,0 5-1-16,0 0-7 15,-2-21-4-15,-4-31-9 0,7 30-3 16,7-2-8 0,1-1-4-16,8 0-14 0,-2 4-31 15,0 4-109-15,4 5-83 16,2 11 147-16</inkml:trace>
  <inkml:trace contextRef="#ctx0" brushRef="#br0" timeOffset="186059.64">15651 14824 1239 0,'-9'-6'514'0,"3"0"-283"16,2 3-21-16,1 3-41 15,2 4-44-15,1-4-72 16,0 16-17-16,11 41-8 15,-2-27 1-15,10-7-5 16,3-6-1-16,6-7-5 16,3-3-2-16,-1-12-4 15,1-4 0-15,-12-7 2 16,-3-6 2-16,-12 0 6 16,-11-1 3-16,-6 4 0 15,-7 1-2-15,-3 5-9 16,0 3-6-16,-1 9-12 0,2 2-13 15,6 8-70-15,4 5-44 16,7-1-134-16,8-1 93 16,8 7 89-16</inkml:trace>
  <inkml:trace contextRef="#ctx0" brushRef="#br0" timeOffset="186492.44">15978 14565 1184 0,'-4'7'530'15,"8"10"-234"-15,-6 13-122 16,2 5 9-16,1 10-67 16,-5 2-46-16,6 2-42 15,-2 1-10-15,7-12-13 16,2-2-2-16,1-13-1 15,-2-8 2-15,-7-7 8 16,-1-7-3-16,-10-11-9 16,1 1-3-16,0-10-12 15,-2-3 0-15,9 0 1 0,2-5 1 16,9 9-3 0,-1 1 3-16,8 3 13 15,2 6 12-15,4 4 17 0,3 4 8 16,-4 10 15-16,-1 4 4 15,-9 4 6-15,-4 4-2 16,-7 1-14-16,-6 0-6 16,-8 1-10-16,-4-3-2 0,-2-7-6 15,-2-1-3-15,0-6-31 16,8-3-35-16,2-5-100 16,7-1-64-16,11-6-159 15,5-4 222-15</inkml:trace>
  <inkml:trace contextRef="#ctx0" brushRef="#br0" timeOffset="186696.87">16193 14622 1245 0,'5'12'619'16,"-2"6"-263"-16,-2 14-100 15,-1 3-34-15,2 11-125 16,0-2-45-16,5-4-38 15,4-6-8-15,7-7-42 0,3-6-44 16,8-7-106-16,-2 0-70 16,-2-14-185-16,2 5 271 15</inkml:trace>
  <inkml:trace contextRef="#ctx0" brushRef="#br0" timeOffset="187031.06">16411 14914 1179 0,'33'-5'537'16,"-23"5"-247"-16,1 1-21 16,1-7-89-16,6-10-58 0,-2 4-76 15,-2-11-14-15,0-1-10 16,-5 4 0-16,-10 0 1 16,-1 7 1-16,-12-1-3 15,1 5-3-15,0 4-8 16,-2 1-4-16,3 10-8 15,-3 5-2-15,4 9 1 16,2 10 1-16,7 2 8 16,0-3 3-16,6-2 0 15,4-7-1-15,7-9-7 16,9 2-2-16,-2-11-42 16,4-4-41-16,1-6-105 15,-4-3-77-15,3-5-190 16,-1-1 281-16</inkml:trace>
  <inkml:trace contextRef="#ctx0" brushRef="#br0" timeOffset="187460.42">16758 14786 976 0,'5'6'480'15,"-3"5"-135"-15,-2 2-30 16,0 7-45-16,-3-4-34 16,0-2-80-16,-2-6-38 0,1-2-56 15,2-4-20-15,1-1-25 16,0-1-10-16,1 0-16 15,0-1-8-15,0 0-2 16,1-3 3-16,2-9 9 16,10 7 4-16,28-24 3 15,-29 25 0-15,-5 5 3 16,1 0 1-16,-3 4 6 16,-2 8 6-16,3 3 9 15,-6 4 5-15,1-3 1 16,4-2-5-16,-9-9-9 15,4-1-7-15,0-1-6 16,-1-4-1-16,1-1-7 16,0 1-6-16,0 0-10 15,0 0-2-15,9-10 5 0,-1-3 5 16,30-23 10 0,-31 28 2-16,-2 6 1 0,1 0 2 15,-4 6 3-15,4 1 4 16,-1 3 11-16,2 4 4 15,0-2-1-15,-3 5-3 16,2-3-13-16,0-3-18 16,-1-1-74-16,2-2-61 15,-2-1-152-15,2-4-68 16,5 1 224-16</inkml:trace>
  <inkml:trace contextRef="#ctx0" brushRef="#br0" timeOffset="187753.81">17151 14758 914 0,'-4'-1'539'15,"-1"1"-79"-15,-3 1-140 16,-1 5-35-16,-1 3-95 16,0 4-53-16,2 1-53 15,3 3-14-15,8-3-20 16,2 2-6-16,10 2-8 15,0-5 0-15,2 4 2 16,1 0 1-16,-2 1 5 0,0 3-1 16,-8-4-3-1,-3-1-6-15,-10-4-4 0,-6-5-3 16,-9 2-11-16,-6-7-18 16,-4-2-102-16,1-1-72 15,9-4-122-15,6 4 166 16</inkml:trace>
  <inkml:trace contextRef="#ctx0" brushRef="#br0" timeOffset="188330.19">18213 14789 1183 0,'6'6'497'16,"2"13"-289"-16,-3-2 7 15,-2 7-49-15,-3 3-46 0,1-10-68 16,-1 0-16-16,1-12-22 15,0-3-28-15,-1-8-100 16,0-4-76-16,-1-8-269 16,-2-6 285-16</inkml:trace>
  <inkml:trace contextRef="#ctx0" brushRef="#br0" timeOffset="188680.7">18154 14646 808 0,'13'0'426'15,"3"1"-150"-15,8 4-32 16,5 2-10-16,4 2-54 16,2 1-22-16,-7 0-36 15,-1 1-19-15,-9 6-42 16,2 5-20-16,-12 5-21 16,-4-7-3-16,0 2-4 15,-1 14 0-15,-5 2-2 0,2-10-2 16,-1-17 0-16,-1-3-1 15,2-10-12-15,1-3-8 16,1-11-17-16,3-4-5 16,4-7 6-16,5-2 6 15,-6 5 12-15,5 0 5 16,-2 11 5-16,3 6 8 0,2 11 26 16,-4 4 13-1,-2 11 29-15,-6 3 3 0,-2 4-16 16,1 3-13-16,-2-6-42 15,4-4-53-15,4-1-144 16,6-5 49-16,13 4 53 16</inkml:trace>
  <inkml:trace contextRef="#ctx0" brushRef="#br0" timeOffset="189216.68">19683 14871 1177 0,'5'-16'498'0,"-2"-5"-245"16,-3 1-29-16,-2-6-24 15,-4-3-35-15,-8 3-76 16,0-4-21-16,-9 7-30 16,-2 6-17-16,-1 5-19 15,1 6-2-15,3 8-11 16,1 7-4-16,4 10-4 15,5 7 0-15,6 10 11 16,4 0 6-16,9 0 13 16,-1 0 7-16,8-12 7 15,0-8 0-15,1-6-1 16,3-7-1-16,-1-6 2 16,2 0 2-16,0-5 4 15,0-1-1-15,-1-1 2 16,-2 2 3-16,-4 3 0 15,-1 3 1-15,-4 6-6 0,-3 2-2 16,0 2-6-16,0 2-4 16,-2 3-8-16,1 2-35 15,3-3-115-15,2-3-85 16,10-2-143-16,4 5 209 16</inkml:trace>
  <inkml:trace contextRef="#ctx0" brushRef="#br0" timeOffset="189570.91">20466 14504 1002 0,'6'0'461'0,"-3"11"-154"15,-1 21-125-15,-2 10-4 16,-7 18-36-16,2 1-38 15,2-3-56-15,5-4-11 16,4-21-20-16,10-1-40 16,1-22-116-16,4-3-59 15,4-10 107-15</inkml:trace>
  <inkml:trace contextRef="#ctx0" brushRef="#br0" timeOffset="189937.76">20798 14812 865 0,'18'0'444'0,"-8"-9"-79"16,-2-8-71-16,-9-4-97 15,0 1-44-15,-11-5-91 16,-1 5-13-16,-7 6-5 16,-3 2-2-16,2 12-16 15,2 5-9-15,4 14-8 16,3 5 1-16,2 9 12 15,4-3 4-15,6-2 2 16,1-6-1-16,5-8-11 16,2-3-4-16,2-9-3 15,-1-1 1-15,2-6 0 0,1-4-1 16,2 1-2-16,0-2-2 16,0 3-1-16,2 1-3 15,-4 6 12-15,1 4 4 16,-6 0 10-16,-1 2 3 15,-1 2-9-15,-3-1-5 16,-2-1-49-16,0-2-56 16,-2-4-128-16,2 0-25 0,0-2 135 15</inkml:trace>
  <inkml:trace contextRef="#ctx0" brushRef="#br0" timeOffset="190196.87">21004 14766 1022 0,'2'24'491'0,"4"-5"-111"16,-3 4-61-16,-8-2-67 15,-1-2-41-15,0-4-108 16,-1-7-23-16,7-3-14 16,-2-2-4-16,-4-3-15 15,0-3-8-15,-2-2-18 16,4-1-7-16,7-1-13 15,-2-6-4-15,4-2-10 0,-4-5-6 16,6-3-76-16,5 3-60 16,10-1-106-1,2 2 143-15</inkml:trace>
  <inkml:trace contextRef="#ctx0" brushRef="#br0" timeOffset="190574.31">21249 14915 844 0,'16'6'446'0,"-3"-3"-30"16,1-1-112-16,2-9-91 15,-1-1-23-15,1-11-103 16,-4-7-33-16,-1-3-33 16,-7-4-1-16,-5 3 1 15,-2 3 0-15,-18 5 1 16,0 6-3-16,-6 8-1 15,0 8 0-15,9 10 5 16,2 6 3-16,8 10 7 16,2 4 7-16,5 10 13 15,2 2 2-15,7 10 2 16,0-2-2-16,7 1-2 16,1-2 1-16,2-8-4 15,2-1-6-15,-9-11-14 16,-4-3-8-16,-10-11-5 0,-7-5 0 15,-7-10-42-15,-1-4-42 16,3-10-133-16,2-7-65 16,5-8-115-16,3-6-196 15,4 0 395-15</inkml:trace>
  <inkml:trace contextRef="#ctx0" brushRef="#br0" timeOffset="190849.52">21441 14923 947 0,'31'-14'466'0,"0"-4"-153"16,4-2-45-16,-5-9-57 16,-5 1-51-16,-4 0-63 15,-8-2-26-15,-8 5-22 16,-3 3-2-16,-3 5-2 16,-3 6 4-16,-9 8-6 15,-4 5-5-15,-7 16-2 16,-1 2 4-16,5 13 8 15,5 4 4-15,6-5-3 16,8 1-8-16,6-13-15 16,4-6-8-16,15-3-13 15,4-3-17-15,10-7-125 16,6-8-81-16,16-2 128 0</inkml:trace>
  <inkml:trace contextRef="#ctx0" brushRef="#br0" timeOffset="191290.28">22724 14685 900 0,'0'0'423'0,"0"0"-137"16,0 0-41-16,0 0-39 16,0-1-33-16,-1-1-71 0,0 1-24 15,-11 0-35-15,-10 7-14 16,-24 28-22-16,31-5-5 16,11 5-4-16,4-1-3 15,8-3-2-15,5-8-1 16,8-6-1-16,5-5-19 15,10-8-105-15,6 6-75 16,11-10 120-16</inkml:trace>
  <inkml:trace contextRef="#ctx0" brushRef="#br0" timeOffset="191507.41">23096 14526 1212 0,'-7'-2'552'16,"-2"3"-250"-16,-5 11-129 16,1 8-23-16,-1 14-47 15,-1 6-24-15,7 14-26 16,0-2-11-16,7 0-24 16,6-4-8-16,5-12-10 15,4-9-34-15,4-7-92 0,3-7-73 16,2-7 112-1</inkml:trace>
  <inkml:trace contextRef="#ctx0" brushRef="#br0" timeOffset="191892.58">23377 14789 930 0,'8'2'525'15,"-13"-10"1"-15,-6-2-179 16,-4 1-112-16,-6-4-31 0,-7 7-102 15,0 3-30-15,-1 8-33 16,4 6-16-16,5 10-18 16,7 2-1-16,10 3-2 15,4-2-1-15,11-4-1 16,2-5-2-16,7-6-1 16,3-5 0-16,4-8-2 15,2-4 1-15,0-5 1 16,-1-1 1-16,-6-2 3 15,-4 1 1-15,-6 4 5 16,-6 4 0-16,-7 8 3 16,-1 6 2-16,-4 5 3 15,1 5 2-15,1 2-3 16,-3-3-6-16,7-3-37 16,2-3-44-16,13-3-115 0,5-7-70 15,10-8-144-15,7-2 237 16</inkml:trace>
  <inkml:trace contextRef="#ctx0" brushRef="#br0" timeOffset="192148.71">23811 14700 1069 0,'-2'-11'605'0,"-9"2"-151"16,-1 5-115-16,3 5-52 0,-7 6-125 15,3 6-52-15,-2 6-56 16,2 6-9-16,8-1-9 15,5 1-4-15,5-1-10 16,4-3-2-16,4-2-3 16,0 0 2-16,-3-7 3 15,-2-6-1-15,-5 0-1 16,-2-4-3-16,-6 2-2 16,-5 4-3-16,-6-4-18 15,-1 2-26-15,2-3-90 16,3 0-67-16,6-8-137 15,4-3-43-15,7-5 228 16</inkml:trace>
  <inkml:trace contextRef="#ctx0" brushRef="#br0" timeOffset="192447.48">24030 14680 1272 0,'-8'0'658'0,"-4"2"-229"15,-3 7-176-15,6 4-54 16,-6 3-100-16,5 0-21 16,8 3-16-16,-3 0-3 0,10 4-15 15,4 2-7-15,3-2-7 16,2-3-1-16,2 0 5 16,-1-4 3-16,-1-1 3 15,-2-3 0-15,-6 0-7 16,-5 1-6-16,-13-1-8 15,-5-1-5-15,-8-3-15 16,1-1-20-16,6-6-69 16,2 2-50-16,7-5-125 15,2-4-71-15,5 4 211 16</inkml:trace>
  <inkml:trace contextRef="#ctx0" brushRef="#br0" timeOffset="192994.34">24920 14801 1075 0,'0'1'461'0,"-5"4"-226"16,-2 8-61-16,-1 7-50 16,1 5-17-16,0 4-28 15,6-5-5-15,7-3-4 16,3-3-10-16,9-7-19 16,-5-5-10-16,10-6-10 0,2-5-3 15,2-9-7-15,0-1 2 16,-12-6 7-16,-6 0 2 15,-13 3 6-15,-9 0-2 16,-7 2-5-16,-6-1-5 16,0 8-8-16,8 3-6 15,2 7-10-15,3 9-7 16,7 2-19-16,-3 2-35 0,8-2-85 16,7-1-57-16,9-2-184 15,4 0 245-15</inkml:trace>
  <inkml:trace contextRef="#ctx0" brushRef="#br0" timeOffset="193251.43">25423 14653 843 0,'-2'-17'499'16,"-9"3"-63"-16,-3 10-228 15,-10 6-43-15,-2 14-82 16,3 11-24-16,-1 14-2 15,12 9 1-15,9 8-1 16,4 2-1-16,8 2-6 16,6 1-6-16,-1-6-14 15,1-3-7-15,-4-7-12 16,-5-8-11-16,-3-11-101 16,-3-10-69-16,-10-15-363 0,-3-7 338 15</inkml:trace>
  <inkml:trace contextRef="#ctx0" brushRef="#br0" timeOffset="193374.13">25203 14889 919 0,'1'-15'454'15,"6"15"-107"-15,3-2-79 0,3 3-77 16,7 2-30-16,3-3-85 16,4 4-31-16,13-1-116 15,-3 0-84-15,16 9 97 16</inkml:trace>
  <inkml:trace contextRef="#ctx0" brushRef="#br0" timeOffset="193805.34">26540 14716 884 0,'1'5'426'16,"0"2"-168"-16,3 18-61 15,-2 7-10-15,0 15-36 16,2 10-22-16,-2 6-35 16,1 0-16-16,1 3-33 15,0-7-15-15,2-13-17 16,1-6-3-16,-1-20-65 15,-2-5-55-15,-3-15-113 16,1-6-72-16,-2-11 185 16</inkml:trace>
  <inkml:trace contextRef="#ctx0" brushRef="#br0" timeOffset="194029.62">26511 14816 684 0,'0'-34'414'16,"2"8"-55"-16,11 13-120 0,4 6-37 15,5 8-42-15,5 6-14 16,3 9-9-16,-1 6-5 16,-1 0-17-16,-4 2-15 15,-7 0-37-15,-1-1-18 16,-11 1-23-16,-4-2-2 16,-10-4 2-16,-8-4 1 15,-6-4-29-15,-2-4-25 0,-3-3-61 16,5-2-38-1,5-4-76-15,5 0-57 0,9-6 169 16</inkml:trace>
  <inkml:trace contextRef="#ctx0" brushRef="#br0" timeOffset="194326.87">26861 14819 892 0,'29'18'461'0,"-16"-5"-83"15,-6 1-69-15,-5 8-80 16,2-2-49-16,-2-3-101 16,2-4-28-16,-2-5-23 15,-2-2-4-15,-5-6-2 16,-2 0 0-16,-1-4-4 0,0-3-3 16,5-2-3-1,0-3-2-15,0-5-3 0,2 2-1 16,-2-8-7-16,-1-1-5 15,7 7-9-15,7-4-6 16,0 3-67-16,6 4-47 16,1 2-119-16,1 6-106 15,14 6 232-15</inkml:trace>
  <inkml:trace contextRef="#ctx0" brushRef="#br0" timeOffset="194651.84">27277 14777 851 0,'2'1'447'0,"-8"-1"-100"15,-7 1-103-15,3 10-87 16,-4 2-35-16,2 7-37 16,3 4-3-16,6 2-4 15,3-1-7-15,10-4-19 16,3-6-7-16,5-7-11 15,2-3-7-15,3-5-10 16,2 0-3-16,-7-4 2 0,-2-7-1 16,-9-6 4-1,-10-3 0-15,0-2-2 0,-8 2-1 16,-5-1-11-16,-3 0-8 16,-5 0-28-16,2 2-21 15,5 9-49-15,3 4-21 16,5 6-56-16,3 3-36 15,9 7-103-15,1 0 191 16</inkml:trace>
  <inkml:trace contextRef="#ctx0" brushRef="#br0" timeOffset="195103.81">27597 14560 1286 0,'0'1'536'0,"-1"13"-332"16,0 8-32-16,1 12-42 15,0 10-25-15,0 3-19 16,2 2-7-16,1-7-27 16,5-5-9-16,2-13-14 15,-1-4-8-15,-2-9-5 16,-1-6 1-16,-8-1 11 0,-4-7 0 15,-3-1-2-15,-1-5-5 16,1-6-15-16,1 3-6 16,4-9-9-16,4 2-4 15,7 3-4-15,4 0-1 16,7 7 7-16,0 3 2 16,3 10 10-16,1 3 6 15,0 9 14-15,-2 2 8 16,-2 0 11-16,0 1 1 15,-5 1-7-15,-2-5-5 0,-12-2-8 16,-7 2-1-16,-8-9 1 16,-5 1-8-16,0-5-51 15,-1-6-36-15,5-5-91 16,5-4-38-16,6-2-53 16,6-6-36-16,8-8 194 15</inkml:trace>
  <inkml:trace contextRef="#ctx0" brushRef="#br0" timeOffset="196085.87">27856 14630 1041 0,'12'10'488'0,"-2"11"-207"16,-9 3-39-16,-1 9-63 16,0 6-34-16,-6 0-45 15,4 3-17-15,4-6-38 0,-3-5-17 16,4-6-21-16,10-2-33 15,-11-7-73-15,12 0-33 16,-2-9-50-16,-6-6 6 16,8-7 43-16,-2-7 33 15,-3-2 55-15,1 1 24 16,-1 0 26-16,-3 2-1 16,-4 4-4-16,3 3-2 0,0 5-1 15,0 5 3-15,4 2 13 16,-4-2 11-16,5 1 33 15,0-5 18-15,0-3 25 16,4-3 6-16,-4-8-2 16,1 0-8-16,-1-1-24 15,0-3-15-15,-2 2-28 16,0 0-11-16,-5-6-7 16,-1 0 2-16,-5 1 11 15,-4 2 6-15,-7 7 11 16,-2 8 2-16,-4 7-4 15,2 9-1-15,1 9-7 16,5 5-3-16,6 5-5 16,1-2-5-16,5-6-5 15,2-3-3-15,8-7-5 0,1-5-2 16,9-2-4-16,1-7-20 16,1-1-66-16,4-2-40 15,-2-9-79-15,2-2-17 16,1-7 14-16,-3 2 28 15,0-2 80-15,-3 6 35 16,-3 2 53-16,-3 0 29 16,-1 7 58-16,0 7 26 15,-10 10 46-15,1 5 4 0,-6 6-15 16,-5-2-10-16,3-2-17 16,-4 1-11-16,3-11-32 15,-3-1-13-15,6-5-24 16,1-2-10-16,0-2-7 15,0 1-6-15,0 0-9 16,0 0-4-16,2-7-3 16,5-3 1-16,-3-1 4 15,38-23 2-15,-34 28 4 16,-4 0 3-16,-1 6 8 16,-1 2 3-16,5 10 2 15,-3 6 1-15,0 1 0 16,-4-3 6-16,0-2 4 15,0-3 1-15,1-5-4 0,0-2-2 16,1-3-7-16,-2-2-11 16,0 1-35-16,0 0-22 15,1-4-31-15,7-15 3 16,18-25 26-16,-16 29 16 16,-2 2 28-16,5 7 6 15,-7 7 14-15,-1 7 12 16,-2 8 26-16,-2 1 8 15,0 3 3-15,6 0-5 0,-3-3-19 16,-4-4-7-16,8-7-40 16,-6-2-59-16,7-3-146 15,5-4-41-15,3-1 142 16</inkml:trace>
  <inkml:trace contextRef="#ctx0" brushRef="#br0" timeOffset="196374.53">28746 14708 1161 0,'0'0'563'0,"-12"1"-184"15,-1 3-90-15,-4 7-84 16,-1 1-51-16,6 6-77 16,4 1-10-16,6 1-11 15,2 0-7-15,4-4-3 0,2-3-1 16,1-1-2-16,2-3 1 15,0 1 2-15,1 2-2 16,-6-4-9-16,0-2-5 16,-4 0-11-16,-5-5 1 15,-6 3-1-15,-4-2-2 16,-10 0-14-16,1-2-24 16,4-3-79-16,3-1-49 15,15-2-135-15,7 1-54 0,13-3 213 16</inkml:trace>
  <inkml:trace contextRef="#ctx0" brushRef="#br0" timeOffset="196583.87">28995 14852 1306 0,'-14'11'449'0,"7"-3"-417"15,-1-2-35-15,6-3-80 16,2-5 60-16</inkml:trace>
  <inkml:trace contextRef="#ctx0" brushRef="#br0" timeOffset="-209022.43">20466 15159 513 0,'-16'0'263'15,"5"-2"-64"-15,-1 0-11 16,5 1-25-16,4 0-23 15,0 0-36-15,1 0-13 0,1 0-22 16,0 0-8-16,0 0-19 16,0 0-7-16,1 1-8 15,0 0-6-15,0 0-5 16,4 1 4-16,1-1 12 16,9 1 7-16,22 1 9 15,-27-7 1-15,3 1-2 16,-8-2-3-16,8 1-7 15,2 1-5-15,-1-3-10 16,6 3-5-16,0 1-4 16,2 2-1-16,2 1 2 15,-1 1 0-15,3 1 3 16,0 1-1-16,4 1 0 16,0-1-1-16,4 0-3 15,3-2-1-15,-2 2-4 0,0 1-1 16,-6-2-1-16,-6-1-1 15,-1-2 1-15,5 0-1 16,0-2 1-16,5 0 1 16,1 1 0-16,-5-2 0 15,1 1-1-15,-2-1-1 16,0 2-1-16,2-1 0 16,2-1-1-16,1 2 0 15,1 2-1-15,1 0 0 16,0 2 1-16,-3 2-1 0,-5 0 1 15,-3 1 0-15,-1-3 0 16,-1-2 1-16,4 0 0 16,3 0 1-16,-4 0 3 15,2 1 1-15,-2-1 4 16,-3 0-1-16,0 0 1 16,-2-1-2-16,0-3 0 15,-1 2 0-15,-1-1 0 16,0 0-1-16,-2 3 1 15,-2-1-2-15,-2 1-1 16,-3-2 1-16,-4 1 1 16,-2 1 2-16,-1-1 3 15,-1 0-1-15,0 0-36 16,0 0-50-16,0 1-131 16,-9 0 199-16,-11 1-42 0</inkml:trace>
  <inkml:trace contextRef="#ctx0" brushRef="#br0" timeOffset="-205438.32">7947 16672 500 0,'0'47'299'0,"0"-45"-57"15,1 4-51-15,3 0-5 16,5-6-36-16,-9-7-15 16,12-2-12-16,-2-8-5 0,-3-1-23 15,1 4-11 1,2-1-20-16,4-14-8 0,-3-4-10 15,-6 0-5-15,-11 7-3 16,-7 1-3-16,-1 3-9 16,-3 4-3-16,-1 7-7 15,4 4-3-15,-13 8-9 16,9 5-8-16,-6 10-12 16,4 3-4-16,19 16-2 15,6 7 6-15,18 4 8 16,4 1 4-16,1 2 8 15,-3-3 5-15,4 6 8 16,-3-1 4-16,5-4 7 16,-4 1 1-16,-7-4 4 15,-5-6 1-15,-13-6 10 0,-4-7 8 16,-13-7 10-16,-3 2 1 16,-6-12-14-16,-8-2-11 15,7-7-43-15,-3-13-46 16,-4-8-117-16,11-5-62 15,1-12-128-15,4-2-131 16,27 2 327-16</inkml:trace>
  <inkml:trace contextRef="#ctx0" brushRef="#br0" timeOffset="-205120.41">8145 16693 993 0,'7'8'449'0,"0"-3"-192"15,3-3-13-15,3-1-45 16,0-2-43-16,5-8-75 16,-1 3-24-16,3-12-28 15,0 1-7-15,-3-1-7 16,-1-2 2-16,-10 4 7 16,-5 0 7-16,-7 1 5 15,-7 2 0-15,-5 8-11 16,1 3-12-16,0 8-14 15,2 7-8-15,5 11-4 16,2 4 3-16,6 5 10 16,2-6 3-16,7-1 6 0,3-1-2 15,2-6-3-15,2 0-4 16,9-7-9-16,0-6-46 16,10-7-123-16,0-5-85 15,-2-14 148-15</inkml:trace>
  <inkml:trace contextRef="#ctx0" brushRef="#br0" timeOffset="-204781.15">8532 16578 909 0,'-6'18'457'0,"5"3"-55"16,-1 3-108-16,0 3-22 16,-3-3-27-16,3-6-103 15,3 0-42-15,-1-7-59 16,0-4-21-16,0-2-20 15,-3-6-10-15,8-6-13 16,-1-3-4-16,3-5-7 16,7 2 5-16,-7-5 9 15,0 1 4-15,0 4 16 16,-2-5 1-16,0 11 1 16,-2 1-1-16,4 6 0 15,-2 4 4-15,1 3 13 16,3 7 8-16,-5 1 10 0,0 2 0 15,3-1-11-15,-1-6-8 16,1 2-16-16,2-4-28 16,4-1-109-16,2 2-63 15,4-9-140-15,4 4-80 16,1-6 274-16</inkml:trace>
  <inkml:trace contextRef="#ctx0" brushRef="#br0" timeOffset="-204253.68">8858 16707 620 0,'10'0'350'0,"-6"0"-4"16,-2 0-58-16,6-2-37 16,4 0-40-16,0-10-95 15,2-3-34-15,-4-4-28 16,-3-1-6-16,-7 0-1 16,-1 0-2-16,-3 9 4 15,-4 2-2-15,0 6-9 16,-2 6-7-16,-3 3-24 15,1 4-7-15,1 5-6 16,4 4 1-16,6 4 8 16,1-1 4-16,10 0 2 15,-4-8-1-15,4 0-7 16,8-4-1-16,-2-3-7 0,2-2-13 16,-1-5-53-16,-2-5-30 15,0-5-41-15,6-1-5 16,0-1 36-16,-2 2 28 15,-6 0 49-15,-2 4 18 16,-3 6 20-16,-2 0 3 16,-3 8 31-16,1 2 20 15,-6 0 42-15,1 1 19 0,-1-2 10 16,1 1-10-16,1-7-24 16,0-2-18-16,-4-7-34 15,3 5-12-15,0 0-16 16,0 0-4-16,-1-9-9 15,1-1-5-15,1 2-11 16,9-31-15-16,4 25-65 16,4-2-54-16,3-3-167 15,1-2 193-15</inkml:trace>
  <inkml:trace contextRef="#ctx0" brushRef="#br0" timeOffset="-203910.94">9468 16628 1043 0,'3'4'496'0,"-3"-1"-181"15,-8-9-31-15,-2 0-72 0,2-4-55 16,-11-8-82-16,6 3-21 16,1-3-19-16,-5 6-9 15,9 9-16-15,-3 3-9 16,0 11-10-16,3 4-4 15,3 8-2-15,2 1 3 16,9-1 3-16,-2-3 0 16,8-7 2-16,2 3 2 0,-4-13 1 15,1-1 1 1,-2-2 3-16,0-10 2 0,-2 7 5 16,0-4 3-16,1 2 1 15,-4 3 4-15,1-2 7 16,0 7 3-16,-1 3 8 15,3 3-1-15,0 3-5 16,1 0-7-16,1 0-11 16,1-3-7-16,5-4-39 15,0-5-52-15,3-2-147 16,6-8-47-16,1-14 159 16</inkml:trace>
  <inkml:trace contextRef="#ctx0" brushRef="#br0" timeOffset="-203698.82">9699 16401 1343 0,'0'33'666'0,"-1"5"-275"16,-3 17-133-16,0 0-38 16,3-2-113-16,1-6-37 15,3-14-40-15,5-5-11 16,1-5-20-16,0-4-31 15,6-8-100-15,-2-6-58 0,2-5-129 16,0 1-311-16,-5 1 436 16</inkml:trace>
  <inkml:trace contextRef="#ctx0" brushRef="#br0" timeOffset="-203002.66">10789 16682 838 0,'7'-11'461'16,"0"2"-141"-16,-7-6-49 16,-2-2-23-16,-6-5-89 15,-5-3-40-15,0 4-53 16,-3 2-17-16,-3 9-23 16,1 3-6-16,-2 11-17 15,1 2-9-15,4 13-14 16,3 3-3-16,5 6 3 15,3 2 5-15,5-5 10 16,5-2 5-16,1-7 7 16,2-4 3-16,1-4 0 15,-1-4-4-15,3-5-2 16,0 0-1-16,1-2 2 0,2 1 3 16,-2-4 6-16,2-1 6 15,-4-4 15-15,-3 3 5 16,-3 2 3-16,-3 4-3 15,0 2-16-15,-2 0-8 16,0 0-11-16,0 0-5 16,0 0-2-16,0 0-4 15,4 2-45-15,5 2-40 0,2-2-107 16,-3-2-58-16,30-9-103 16,-20 3-82-16,-3-12 291 15</inkml:trace>
  <inkml:trace contextRef="#ctx0" brushRef="#br0" timeOffset="-202401.32">10935 16623 697 0,'34'-6'391'0,"-32"17"-48"16,2-1-33-16,3 2-42 15,-7-1-17-15,1 1-44 16,1 0-33-16,-3-2-72 16,7 0-32-16,-9-9-43 15,0-1-11-15,2-5-17 16,0 4-9-16,0 0-30 15,1 0-12-15,1-9-9 16,1-4 3-16,15-26 22 16,-5 30 10-16,-7 3 11 0,7 3 3 15,-2 8 4-15,0 6 4 16,4 8 4-16,-3 1 3 16,3-2-3-16,2-3-3 15,4-6-37-15,2-6-35 16,9-2-56-16,0-4-33 15,3-5-55-15,-2-3-5 16,-1-4 5-16,-2 0 21 0,-12 2 90 16,-4 5 45-16,-8 3 106 15,-8 2 50-15,-4 0 68 16,-5-3 26-16,-6 3-6 16,2 3-11-16,0 3-27 15,2 5-16-15,4 3-26 16,3-1-14-16,6 5-36 15,3-1-12-15,5 1-24 16,4-5-8-16,4-4-8 16,0-5-4-16,2-7-3 15,3-2-15-15,-2-7-36 16,-1-5-17-16,-5-4-20 16,-4-2 11-16,-6-2 35 15,-5 3 18-15,-1 5 24 0,0 4 8 16,3 10 18-16,-1 6 11 15,1 10 26-15,2 9 16 16,0 15 20-16,4 9-1 16,3-2-11-16,5 2-18 15,3-13-37-15,-1-8-13 16,14 1-116-16,5-11-51 16,19 5 93-16</inkml:trace>
  <inkml:trace contextRef="#ctx0" brushRef="#br0" timeOffset="-201750.1">12602 16710 801 0,'-1'2'366'15,"6"-4"-94"-15,-1-1-34 16,-4 2 8-16,0 0-29 16,0 0-75-16,0-19-34 15,-5-34-38-15,-5 31-12 0,-7 6-26 16,-3 4-9-16,-2 6-13 16,-6 7-7-16,10 11-11 15,5 4-7-15,6 8-2 16,3 3 1-16,4-1 8 15,-6-1 4-15,3-3 9 16,6-5 4-16,3-2 0 16,6-5-2-16,-1-6-4 15,-4-2 0-15,1-2 1 16,3-1 1-16,1-6 1 16,2 0 0-16,-3-7 0 15,2 0 7-15,-1 5 18 16,1 2 6-16,-4 5 8 15,-2 6-3-15,-2 6-8 16,-2 6-3-16,0 3-4 16,-1 0-4-16,1-3-15 0,0-4-7 15,4-3-89-15,0-6-62 16,5-9-157-16,1 0 173 16</inkml:trace>
  <inkml:trace contextRef="#ctx0" brushRef="#br0" timeOffset="-201381.72">12752 16417 861 0,'12'-1'490'0,"-4"14"7"16,3 5-156-16,-2 15-87 16,-1 8-41-16,-4 6-101 15,-1 4-33-15,0-7-31 16,1-6-12-16,-1-9-19 15,1-5-6-15,-4-8-1 16,0-2 1-16,-6-10-1 16,-1-4-5-16,1-4-15 15,-1-5-7-15,5-4-12 16,2-3 0-16,8 5 7 16,5-2 3-16,2 3 7 15,6 2 5-15,0-1 6 16,-4 3 2-16,0 6 15 15,-9 2 7-15,-2 6 13 0,-5-2 5 16,-3 9-2-16,2 1-5 16,-17 0-11-16,0 4-4 15,-6-12-65-15,-5-3-51 16,14-3-150-16,8 1-94 16,9-3 210-16</inkml:trace>
  <inkml:trace contextRef="#ctx0" brushRef="#br0" timeOffset="-201082.72">13126 16605 1085 0,'0'-8'605'16,"-1"3"-174"-16,-9-1-101 16,-1 0-55-16,-3 6-132 15,-2-1-50-15,4 3-60 16,2 2-16-16,10 6-12 15,0-2-4-15,9 6-2 16,7 5 0-16,1-3 3 16,6 4 1-16,1-5 9 15,0 1 7-15,-1-2 11 16,-1-3 6-16,-7 0 0 16,-4 0-1-16,-12-4-3 15,-5 4-2-15,-14 0-4 0,-3-4-3 16,-1 2-63-16,1-7-54 15,10-4-147-15,4-7-89 16,11-10 201-16</inkml:trace>
  <inkml:trace contextRef="#ctx0" brushRef="#br0" timeOffset="-200907.11">13419 16434 695 0,'13'2'455'0,"-15"25"53"15,-2 10-206-15,-3 16-108 16,3 2-48-16,8-2-79 16,3-7-27-16,8-12-35 15,0-10-6-15,11-14-73 16,0-6-63-16,-1-16 87 16</inkml:trace>
  <inkml:trace contextRef="#ctx0" brushRef="#br0" timeOffset="-200530.16">13271 16576 992 0,'0'8'519'0,"2"-6"-91"16,10 1-227-16,7 0-16 16,11-3-65-16,4 0-41 15,1-2-48-15,1-4-8 16,-3 5-10-16,0 1-2 15,2 7-6-15,-5 3 0 16,-1 5-1-16,-2 0 1 16,-8 4 3-16,-4 0 1 0,-7-2 12 15,-6-5 16-15,-3 2 22 16,-4-3 7-16,0-6 11 16,-2 2-7-1,0-7-8-15,0 0-7 0,1-4-21 16,-1-3-12-16,2-5-19 15,0-5-9-15,5-2-16 16,5-3-25-16,6-3-65 16,4 2-42-16,8-1-127 15,-1 1-58-15,3 9 215 16</inkml:trace>
  <inkml:trace contextRef="#ctx0" brushRef="#br0" timeOffset="-200165.05">13987 16637 873 0,'6'9'412'0,"-4"-8"-121"0,-2 0-51 15,-2-8-49-15,1 6-34 16,0 0-72-16,-3-16-20 16,-10-32-7-16,9 32-6 15,-7 6-14-15,-1 5-6 16,1 12-15-16,1 6-6 15,-3 11-5-15,4 3 3 16,7 4 8-16,-4-1 6 0,10-3 18 16,-2-3 10-16,0-7 15 15,9-5-2-15,-5-6-19 16,5 0-12-16,1-9-22 16,-4-4-5-16,3-3-2 15,5-5-1-15,-3 3 2 16,-2 1 1-16,-2 5-1 15,-8 1 1-15,4 8-2 16,-1-1-1-16,-3-1-3 16,0 0-14-16,0 0-101 15,6 10-72-15,1-5-196 16,15 4 224-16</inkml:trace>
  <inkml:trace contextRef="#ctx0" brushRef="#br0" timeOffset="-199941.35">14199 16573 1296 0,'-9'-4'611'15,"-3"1"-261"-15,1 2-56 16,-1 7-127-16,1 6-58 16,2 8-71-16,4 4-10 0,7 0-9 15,5 0-7-15,6-3-11 16,2-5-2-16,0-6-7 15,4-4-25-15,2-7-99 16,2-7-71-16,3-12-332 16,-2-6 341-16</inkml:trace>
  <inkml:trace contextRef="#ctx0" brushRef="#br0" timeOffset="-199769.62">14418 16411 1118 0,'3'15'496'0,"-5"17"-199"16,-3 8-106-16,5 4-55 16,2-3-26-16,7-8-60 15,-1-8-18-15,6-11-16 0,4-5-17 16,2-7-74-16,0-4-60 16,-2-9 82-16</inkml:trace>
  <inkml:trace contextRef="#ctx0" brushRef="#br0" timeOffset="-199604.54">14344 16473 1180 0,'15'1'527'16,"-8"3"-177"-16,10 2-80 16,6 3-41-16,-4-1-41 0,-1-1-108 15,-4-2-31-15,0-5-82 16,5 0-91-16,8-1 76 15</inkml:trace>
  <inkml:trace contextRef="#ctx0" brushRef="#br0" timeOffset="-198512.56">15634 16554 753 0,'6'30'415'0,"-6"-37"-94"15,-1-4-107-15,-2-4-18 0,-2-3-51 16,-4 0-20-16,-5 1-25 15,-5 3-10-15,0 6-30 16,-4 4-18-16,-6 7-27 16,6 10-8-16,2 12-13 15,1 6-4-15,11 7-2 16,1-3 1-16,7-3 6 16,3-16 5-1,2 1 5-15,6 5 2 0,6-3 1 16,0-12-1-16,3-11 0 15,-4-7 0-15,2-11-1 16,-3-5 0-16,0-10-3 16,1-4-3-16,-3-6 1 15,-2-2-1-15,-1 1 3 0,-1 8 0 16,-4 9 1-16,-1 11 1 16,-3 18 3-16,-3 2-2 15,-2 15 6-15,-3 6 4 16,4 13 10-16,0 8 7 15,8 8 8-15,5 1 2 16,5-3-1-16,0-7-4 16,2-10-12-16,0-5-8 15,-1-12-13-15,1-2-3 0,4-9-55 16,0-6-61-16,3-5-162 16,1-5-138-16,0-6 254 15</inkml:trace>
  <inkml:trace contextRef="#ctx0" brushRef="#br0" timeOffset="-198219.33">15890 16630 707 0,'6'13'423'0,"-4"-7"26"15,-1 3-128-15,8-4-59 16,-8-4-28-16,7-4-82 16,-4-10-34-16,3-5-50 15,6-1-21-15,-4-6-19 16,-3 3-5-16,-10-4-4 15,2 6 1-15,-6 3 1 16,1 5-3-16,0 7-7 0,-8 5-6 16,1 6-7-16,-1 6-3 15,3 10-2-15,3 3 0 16,9 9 2-16,0-2 1 16,7-1-1-16,0-5 1 15,6-6-5-15,4-2-4 16,9-5-94-16,0-3-63 15,15-8-87-15,13-1 131 0</inkml:trace>
  <inkml:trace contextRef="#ctx0" brushRef="#br0" timeOffset="-197973.3">16421 16334 1433 0,'-14'-5'623'0,"0"11"-322"15,0 8-39-15,-3 8-70 16,1 6-48-16,3 7-70 16,6 5-21-16,8 10-27 15,4-1-10-15,11 5-9 16,2 2-2-16,-1-8-2 16,2-2 0-16,-9-5-1 15,-7-5 1-15,-1-10-47 0,-3-3-48 16,-9-13-150-16,-1-8-103 15,-6-14 210-15</inkml:trace>
  <inkml:trace contextRef="#ctx0" brushRef="#br0" timeOffset="-197264.22">16159 16554 1121 0,'6'0'478'16,"6"0"-256"-16,5-1-4 0,5-2-43 15,5-1-39-15,8-3-62 16,-1-2-15-16,8-2-23 16,-4-1-12-16,1 2-15 15,2 3-2-15,-11 7-5 16,2 7 0-16,-10 8 3 16,-4 6 1-16,-10 6 25 15,-6 3 15-15,-7-4 25 16,-5-1 7-16,0-7-13 15,2-4-11-15,0-7-26 16,3-5-9-16,0-3-59 16,1-7-44-16,3-7-87 15,1-5-42-15,-5-9-28 16,5-1 15-16,-6 0 75 16,-1 2 39-16,6 8 83 0,-4 5 29 15,2 6 44-15,1 1 26 16,-1 4 45-16,7-2 16 15,5 2 15-15,1 0 1 16,3-1-13-16,-3 4-6 16,3 2-19-16,1 3-10 15,4 4-14-15,0 0-7 0,1 2-22 16,2 3-14-16,-1 5-19 16,-2 1-6-16,-1 4-6 15,-4 0-1-15,-7 0-3 16,-1 1 0-16,-6 0-2 15,-3-1 0-15,0-3-2 16,0-6-1-16,1-4-11 16,1-6-16-16,2-9-43 15,1-5-28-15,4-7-31 16,1-4 4-16,5-1 34 16,0 2 27-16,1 2 41 15,1 5 10-15,-2 6 17 16,2 4 16-16,2 9 38 15,-4 3 19-15,-2 11 18 16,-1 1-4-16,-6 2-27 16,3 4-14-16,-2-10-27 0,-1 3-7 15,4-11-121-15,-3-8-82 16,5-5-165-16,8-13 187 16</inkml:trace>
  <inkml:trace contextRef="#ctx0" brushRef="#br0" timeOffset="-197122.7">17072 16592 1039 0,'2'20'566'0,"1"-1"-146"15,0-3-106-15,-1-2-23 16,-2-5-125-16,0-5-63 0,-2 0-107 16,0-2-79-16,1-4-183 15,1 1-115-15,4-15 220 16</inkml:trace>
  <inkml:trace contextRef="#ctx0" brushRef="#br0" timeOffset="-196971.14">16980 16369 1014 0,'-9'2'514'16,"1"1"-164"-16,8 8-136 16,-5 0-34-16,10 1-91 15,6-3-58-15,6-3-165 16,5-1 289-16,9-1-155 15</inkml:trace>
  <inkml:trace contextRef="#ctx0" brushRef="#br0" timeOffset="-196725.14">17417 16336 1209 0,'0'4'586'15,"-2"7"-241"-15,-2 11-94 16,1 6-23-16,-1 14-101 16,4 6-45-16,4 6-52 15,-4-5-9-15,8-11-15 16,5-4-6-16,0-15-47 16,8-5-39-16,1-5-118 15,-4-8-81-15,1-9 174 16</inkml:trace>
  <inkml:trace contextRef="#ctx0" brushRef="#br0" timeOffset="-196408">17275 16455 1134 0,'0'1'499'0,"3"4"-164"0,2 0-78 15,7-1-34-15,4 1-33 16,2 0-113-16,10-1-34 15,-1-2-68-15,1-1-52 16,8-2-116-16,-3-1-59 16,7-2-91-16,0-1-14 15,-7 2 95-15,-7-3 59 16,-8 6 146-16,-4 2 92 16,-5 9 111-16,-1 3 48 0,-5 8 77 15,-1 1 8-15,-1 4-10 16,-1 0-22-1,0-3-70-15,-1 0-38 0,0-6-79 16,-1-4-27-16,1-3-46 16,0-7-54-16,-2-4-136 15,2-1-57-15,1 0 144 16</inkml:trace>
  <inkml:trace contextRef="#ctx0" brushRef="#br0" timeOffset="-196266.12">17563 16405 787 0,'7'6'387'15,"3"4"-110"-15,5 0-191 16,-1-2-26-16,6-4-252 0,2-4 141 16</inkml:trace>
  <inkml:trace contextRef="#ctx0" brushRef="#br0" timeOffset="-195679.45">17931 16436 812 0,'3'20'441'16,"-3"12"-62"-16,-10 2-51 15,9 5-49-15,-1 0-32 0,1-10-77 16,7-4-43-16,-5-8-66 16,1-8-25-16,7-3-30 15,-4-6-4-15,9-6-6 16,-2-3-5-16,3-11-20 15,2 3-8-15,-2-4-10 16,2 0-3-16,-8 0 4 16,-8 0 4-16,-6 1 3 15,-13 1 6-15,-2 5 16 16,0 3 5-16,0 7 9 16,2 4 6-16,4 7 19 15,0 1 7-15,6 3 4 16,8-1-3-16,5-3-14 15,7 2-4-15,-3-5 0 16,6-1-1-16,-1-2-4 0,2-1-1 16,10 1-4-16,3 1 1 15,6 6 0-15,-2-1 0 16,-5 4 0-16,-6 1 2 16,-9-1 3-16,-3 3 3 15,-6-6 2-15,-3-2 0 16,-1-3-4-16,0-3-10 15,0-1-16-15,0 0-3 16,0 0-4-16,0-1 5 0,2-3 10 16,3-7 2-16,-2-1 5 15,35-26 2-15,-26 31 1 16,0 2 12-16,0 6 23 16,1 4 15-16,-1 6 30 15,0 7 1-15,-6 1-7 16,-5 0-14-16,-1-3-30 15,0 0-13-15,4-7-107 16,2 1-81-16,2-9-441 16,-1-9 395-16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23T16:30:41.747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6499 5162 673 0,'-7'4'373'16,"6"-3"-131"-16,0 0-51 15,-6 0-45-15,7-1-75 16,0 0-20-16,0 0-19 15,8 3-6-15,11 3-8 16,31-4-2-16,-24-18-3 16,2-4-3-16,-1-6-2 15,1 3-2-15,-7 0 1 16,-6-4 1-16,-9 3 10 16,-6 1 9-16,-11 2 21 15,-5 5 12-15,-9 3 7 16,-1 3-5-16,0 10-17 15,-1 1-13-15,11 12-12 16,2 4-6-16,5 6-5 16,10 3-1-16,6 2-3 0,0 1-1 15,6-5-2-15,-3-1 0 16,9-4-1-16,1-5 0 16,6 0 0-16,1-4 3 15,1-11-71-15,-2-3-64 16,-2-12-297-16,0-3 270 15</inkml:trace>
  <inkml:trace contextRef="#ctx0" brushRef="#br0" timeOffset="253.46">6832 4992 748 0,'6'9'411'15,"1"2"-121"-15,4 7-74 16,0 3-43-16,5 5-60 15,1 2-21-15,4 3-38 16,-4-2-16-16,3-10-20 16,0-2-5-16,-6-11-4 15,8-2-1-15,-8-9 0 16,-2-5 0-16,-1-9-1 16,-4-4-2-16,-4-8-2 15,-2-3 0-15,0 4-21 16,-1 6-25-16,1 7-90 0,3 5-88 15,4 5 136-15</inkml:trace>
  <inkml:trace contextRef="#ctx0" brushRef="#br0" timeOffset="781.93">7214 5192 821 0,'11'10'395'0,"-1"-8"-170"16,2-2-26-16,0-3-89 15,0-6-26-15,3-6-31 16,0 2-12-16,-2-9-20 16,1 0-6-16,-7-2-6 15,-4-3 2-15,-5 10 10 16,-6-2 4-16,-5 7 7 16,-3 5 1-16,-3 1-14 15,2 8-6-15,1 7-3 16,2 7 3-16,4 6 10 15,4 5 6-15,4-1 0 16,2-8-3-16,8 4-11 16,1-6-4-16,6-4-7 15,5-4-2-15,8-11-2 16,6-4-1-16,6-11-54 16,-5-4-39-16,1-1-76 0,-4-3-33 15,-16 5-6-15,9 6 12 16,-8 4 62-16,-3 6 34 15,2 6 63-15,-5 4 51 16,-2 6 68-16,-3-2 27 16,0 8 59-16,-2-3-2 15,2 5-8-15,1 4-13 0,-2-10-47 16,0 0-21-16,-1-7-37 16,-2-5-10-16,-1-1-3 15,-1-1 2-15,-1 0-3 16,0 0-4-16,0-1-18 15,-3-6-5-15,1-3-10 16,2 5-3-16,2-4-36 16,19-27-61-16,-3 22 74 15</inkml:trace>
  <inkml:trace contextRef="#ctx0" brushRef="#br0" timeOffset="1983.85">7797 5084 731 0,'0'-2'374'0,"0"1"-91"0,0 0-54 15,0 0-54-15,0 0-44 16,0 0-63-16,0 0-19 16,0 1-16-16,0 0-1 15,1 17-2-15,38 37-3 16,-24-35-7-16,-2-3-4 0,6-3-8 16,0-6-2-1,4-6-3-15,-1-7-3 0,-3-10-24 16,-7-9-10-16,-9 1-5 15,5 0 2-15,-8 2 21 16,5 8 12-16,-1 0 8 16,-4 10 2-16,7 5-1 15,-9 2-5-15,0 9 1 16,3 4 3 0,0-9 13-16,0 1 9 0,4 39 9 15,10 7 0-15,1 4-1 16,-4-12-1-16,1-5 2 15,-1 1 5-15,-4-3 16 16,-4-3 7-16,-8-10 14 16,-4-3 3-16,-8-6-11 15,-7-4-5-15,2-3-20 16,-10-8-11-16,6-4-28 0,-7-5-32 16,-2-4-80-16,6 4-50 15,5-8-145-15,19-2 185 16</inkml:trace>
  <inkml:trace contextRef="#ctx0" brushRef="#br0" timeOffset="2399.19">8927 4988 841 0,'5'7'392'0,"-1"5"-217"16,9 7 2-16,-5 7-2 15,-1 10-43-15,3 8-10 16,-7 7-25-16,7 2-15 16,-1 0-35-16,-3-8-12 15,7-9-18-15,-7-6-4 16,-6-17 3-16,0-4-29 15,-3-13-90-15,5-10-62 0,-9-15-161 16,1-11-107-16,-10-9 277 16</inkml:trace>
  <inkml:trace contextRef="#ctx0" brushRef="#br0" timeOffset="2622.42">8920 4982 536 0,'25'-7'329'0,"-6"7"-45"16,9 3-32-16,0 7-92 15,4 3-26-15,6 4-19 16,-7 0-3-16,-6 5-13 16,-6-5-3-16,-10 1 2 15,-7 4 2-15,-8-3 2 16,-6 4-10-16,-6-6-32 16,-1-7-17-16,0 1-22 15,0-5-24-15,6-5-81 16,2 0-46-16,3-7-137 0,8-4-94 15,4-6 234-15</inkml:trace>
  <inkml:trace contextRef="#ctx0" brushRef="#br0" timeOffset="2888.48">9257 5049 412 0,'26'8'354'0,"0"7"33"15,1 1-107-15,-3 4-45 0,-1 4-69 16,-4-5-18-16,-7 2-43 15,-1-2-22-15,-10-8-31 16,3-1-7-16,-4-7 9 16,0-2 5-16,0-6-3 15,-1 3-9-15,0 1-28 16,-3-7-14-16,-3-10-14 16,-7-29-3-16,14 26-25 15,2 4-22-15,7-3-48 16,7 5-28-16,0 2-73 15,1-2-40-15,4 10 159 16</inkml:trace>
  <inkml:trace contextRef="#ctx0" brushRef="#br0" timeOffset="3192.24">9591 5065 697 0,'-8'7'405'0,"2"-1"-82"15,2 2-111-15,2 3-35 16,2 4-62-16,0 3-18 16,4 1-25-16,1-1-16 15,10-1-22-15,0-6-10 16,7-1-14-16,1-4-3 0,-1-8 1 16,-2-3 0-16,-4-7 0 15,1-3 1-15,-8-4 2 16,-3 0 3-16,-10 0 9 15,-5-1 3-15,-8 1 1 16,-1 4-1-16,-5 3-16 16,1 3-18-16,4 9-46 15,4-1-28-15,8 6-92 16,6 2-54-16,7 2 144 16</inkml:trace>
  <inkml:trace contextRef="#ctx0" brushRef="#br0" timeOffset="3639.77">9912 4838 937 0,'10'7'433'16,"-7"12"-164"-16,6 6-36 15,-5 11-29-15,-7 4-43 16,4 4-68-16,-4-4-24 15,4-8-33-15,8-2-13 16,-8-13-13-16,9 0-3 0,-4-8 0 16,-6-6 1-16,1-2-3 15,-3-2-3-15,1 0-12 16,0 0-11-16,0-1-3 16,-1-19 1-16,-1-24 5 15,10 32 7-15,-5-3 5 16,15 8 1-16,-1 3 2 15,3 3 1-15,1 8-1 16,-4 1 2-16,-2 7 6 16,-7 0 8-16,-4-1 10 15,-1 4 8-15,-5 0 7 16,-6-2-2-16,-3 0-6 16,-10-5-7-16,7-2-23 15,4 1-34-15,1-8-87 16,7 0-73-16,6-13 115 15</inkml:trace>
  <inkml:trace contextRef="#ctx0" brushRef="#br0" timeOffset="3802.57">10183 4813 667 0,'13'0'368'15,"0"12"-67"-15,-1 8-34 16,-4 14-44-16,-2 4-37 0,-1 8-54 15,-3 1-36-15,4-11-54 16,2-2-18-16,3-11-18 16,5-4-1-16,0-9-79 15,5-1-61-15,-3-4 84 16</inkml:trace>
  <inkml:trace contextRef="#ctx0" brushRef="#br0" timeOffset="4128.56">10443 5100 921 0,'10'5'433'0,"1"0"-219"16,2-3-22-16,-5-5-68 16,0-5-61-16,6-5-35 0,-8-2-5 15,3-3-5-15,1-2 0 16,-6 0 9-16,-5 0 6 15,-6 3 9-15,-7 4-2 16,-6 7-11-16,6 4-4 16,0 4-9-16,5 3-1 15,12 13 0-15,-2 5 0 0,8 11 5 16,-3 1 4 0,0-1 6-16,7 1-2 0,2-11-9 15,5-2-7-15,2-14-36 16,3-10-57-16,7-14-200 15,3-10 184-15</inkml:trace>
  <inkml:trace contextRef="#ctx0" brushRef="#br0" timeOffset="4636.05">10777 5005 942 0,'0'23'451'0,"-1"-7"-146"16,1 6-58-16,1-3-36 15,2-3-52-15,2 1-75 16,0-7-21-16,-2-2-24 16,-3 0-10-16,1-6-11 15,-1-3-1-15,0 1-8 0,-1-1-8 16,1 0-11-16,0 0-7 16,0 0-7-16,0-1 3 15,2-6 5-15,3-7 5 16,23-22 6-16,-17 27 0 15,1 9 1-15,0 0 0 16,1 3 0-16,0 3 2 0,0 9 9 16,-1 0 8-1,-6 3 7-15,3 1 5 0,-11-12-6 16,3-1-6-16,-1-2-10 16,-1-4-7-16,1 0-26 15,0 0-19-15,0 0-23 16,2-8 1-16,6-9 18 15,11-21 17-15,-8 30 28 16,-10 1 3-16,10 8 4 16,-5 1 3-16,-1 3 14 15,2-4 17-15,-1 8 29 16,5 2 14-16,-6 1 15 16,5 10-4-16,-6-5-22 15,3-3-13-15,0 0-32 16,-2-3-28-16,5-9-122 15,2-1-6-15,14-13 65 0</inkml:trace>
  <inkml:trace contextRef="#ctx0" brushRef="#br0" timeOffset="5016.6">12166 5007 1080 0,'6'15'458'0,"2"1"-244"16,1 1-11-16,-3 1-32 16,-3 1-35-16,-3 0-60 15,0-2-18-15,-2-1-24 16,1-5-10-16,-1-5-66 0,0-2-61 15,-3-14-202-15,3-4-312 16,1-18 400-16</inkml:trace>
  <inkml:trace contextRef="#ctx0" brushRef="#br0" timeOffset="5369.33">12085 4883 936 0,'6'2'407'16,"6"3"-243"-16,9 1-1 0,5 2-57 15,5 0-21-15,3 0-15 16,1 4-7-16,-3 2-18 16,-4 4-9-16,-5 6-6 15,-8 0 1-15,-5 6 4 16,-2-2 0-16,-3-5-2 16,-2-1-5-16,-3-9-9 15,-3-7-5-15,2-3-2 16,1-4-4-16,0 0-11 15,0 0-5-15,0 0-5 16,5-10 0-16,5-7 9 16,30-23 3-16,-31 34 2 15,6 4 1-15,-2 5 2 16,0 1 7-16,-8 8 22 16,4 5 17-16,-4 0 26 0,-7 2 0 15,6-2-21-15,-3-4-18 16,9-2-123-16,3 0-30 15,16-13 62-15</inkml:trace>
  <inkml:trace contextRef="#ctx0" brushRef="#br0" timeOffset="5752.64">13709 4798 1046 0,'0'-6'427'0,"3"15"-230"16,2 5-28-16,-2 16 11 0,0 5-19 15,-5 16-45-15,-2 3-23 16,0-5-40-16,0-4-19 16,3-19-23-16,1-6-19 15,0-11-81-15,0-9-33 16,-1-2-106-16,-3-5-63 15,-3 0-110-15,0-4 237 16</inkml:trace>
  <inkml:trace contextRef="#ctx0" brushRef="#br0" timeOffset="6043.12">13628 4880 701 0,'6'-9'353'0,"5"9"-106"16,4 6-52-16,8 10-34 15,4 10-22-15,6 14-16 16,2 0 1-16,4 0-15 15,0-1-12-15,-4-13-29 16,-4 1-15-16,-6-5-23 16,-2-8-6-16,-2-7-4 15,-2-4 0-15,-4-10 1 16,1-6 1-16,-8-8 5 16,-2-5 3-16,-6-9 2 15,-7-4 2-15,-3 2-4 16,-2 0-4-16,-1 11-13 0,-5 4-17 15,6 10-77-15,8 6-56 16,4 13-150-16,1 5-66 16,23 7 218-16</inkml:trace>
  <inkml:trace contextRef="#ctx0" brushRef="#br0" timeOffset="6317.39">14201 4856 1023 0,'0'-5'478'0,"0"8"-110"16,3 4-166-16,2 11-61 16,-4 8-4-16,3 15-55 15,-2 1-19-15,2 4-21 16,-1-3-9-16,6-8-19 15,0-3-4-15,0-10-6 16,0-4-8-16,-7-11-75 16,-2-6-50-16,-2-8-118 15,-1-5-64-15,-4-11-159 16,-2-11 288-16</inkml:trace>
  <inkml:trace contextRef="#ctx0" brushRef="#br0" timeOffset="6522.39">14198 4814 652 0,'14'-18'357'0,"8"10"-59"0,4 6-60 16,8 6-52-16,4 7-22 16,0 1-19-16,-9 3-3 15,-8 2-11-15,-6 0-10 16,-11 3-9-16,-1 1 0 0,-10 0-10 16,-6 0-7-16,-7 0-34 15,-5 0-18-15,-5-4-37 16,-2-9-40-16,8-4-114 15,3-6-71-15,13-7 124 16</inkml:trace>
  <inkml:trace contextRef="#ctx0" brushRef="#br0" timeOffset="7017.31">15708 5009 901 0,'3'-6'475'15,"0"-3"-177"-15,-3-4-24 16,-4 1-7-16,-9-2-94 15,-6-2-41-15,-8 4-60 16,-3 0-21-16,-1 10-38 16,3 5-13-16,6 10-26 15,5 6-7-15,2 8-4 16,4 4 3-16,16 3 12 16,7 4 3-16,20-4-9 15,6-7-25-15,8-4-52 16,6-5-27-16,12-6-90 15,2 1-31-15,4-13-108 16,-2-5-77-16,-5-10 286 0</inkml:trace>
  <inkml:trace contextRef="#ctx0" brushRef="#br0" timeOffset="7319.78">16166 5112 726 0,'10'-16'423'16,"-11"-5"-66"-16,-8 4-56 16,-7-3-92-16,-4 4-33 15,-5 10-50-15,-2-2-20 16,1 16-40-16,5 3-14 15,5 5-18-15,5 6-7 0,7-1-16 16,-4-6-5-16,15 4-6 16,3-3-3-16,2-8 0 15,4-1 1-15,1-7 1 16,-1-6 0-16,7-1-1 16,3-6 0-16,-4 2 2 15,0 1 1-15,-8 3 3 16,-2 3 0-16,-5 4 2 15,-2 3 0-15,-2 1 2 16,-1 6 1-16,-1 2 0 16,-1-2-2-16,3 0-6 15,-1-3-4-15,4-6-103 16,1 3-83-16,7-5 116 16</inkml:trace>
  <inkml:trace contextRef="#ctx0" brushRef="#br0" timeOffset="7627.41">16389 5035 748 0,'11'17'459'0,"-10"-2"-26"15,2 3-191-15,-1 0 12 16,-2 2-82-16,-6-2-40 16,7-2-59-16,-2 0-24 0,3-7-30 15,4-6-7-15,-6-6-12 16,3-2-4-16,0-5-8 15,4-3-1-15,-1-3 3 16,6 0 3-16,0 2 5 16,-2 6 2-16,3 7 1 15,-1 1 2-15,-6 1 4 16,-2 0-1-16,7 8 10 16,-7 0 6-16,3 5 6 15,-2 1 2-15,-5-6-9 16,1-1-6-16,3-3-89 15,-4-4-83-15,17 2 98 16</inkml:trace>
  <inkml:trace contextRef="#ctx0" brushRef="#br0" timeOffset="8201.7">17607 4784 1054 0,'-1'-9'465'16,"3"7"-275"-16,3 6-68 15,-1 7-13-15,2 14-44 16,-4 7 0-16,0 19 2 16,-2 1-7-16,1-3-20 15,0 0-9-15,1-17-15 16,2-3-3-16,-1-13-2 15,-1-8 2-15,-2-4 9 16,-1-4 3-16,-3-7-7 0,-2 0-4 16,-2-11-19-16,3 2-10 15,3 3-9-15,4-7 1 16,7 4 5-16,3 0 4 16,8 1 10-16,1 6 3 15,5 8 3-15,-3 2 1 16,-4 12 6-16,-3-1 4 15,-8 8 10-15,-2 0 5 16,-9 1 13-16,-5-3 5 0,-9-4-3 16,-1 1-2-16,-4-8-12 15,-1 2-9-15,3-2-72 16,4-4-53-16,6-3-147 16,5 2 146-16</inkml:trace>
  <inkml:trace contextRef="#ctx0" brushRef="#br0" timeOffset="8520.01">17946 5136 617 0,'27'0'388'0,"-5"-1"4"16,-1-3-113-16,6-1-47 16,-5-6-53-16,-3 0-64 15,-1 0-23-15,-11-4-35 16,-4 0-3-16,-6 2 1 0,-5-3 4 15,-8 6-13-15,-3 6-11 16,-3 5-19-16,7 9-10 16,-2 5-8-16,6 4 1 15,2-2 0-15,-2 2-1 16,13 0-2-16,-2-1-2 16,14 2-3-16,4-7-8 15,7-4-78-15,6-5-74 0,10-9 103 16</inkml:trace>
  <inkml:trace contextRef="#ctx0" brushRef="#br0" timeOffset="9235.82">19567 4972 881 0,'-14'-11'428'0,"1"-4"-126"16,-7 0-71-16,-7 2-49 15,-3 2-50-15,1 6-72 16,4 4-13-16,-3 5-16 16,-5 5-8-16,6 7-13 0,2 1-6 15,17 1-11-15,11 5-4 16,13-3 1-16,5 1 3 16,10 2 7-16,-5-6 0 15,2-4 3-15,-3 4 0 16,-6-5 2-16,-5-3 0 15,-9 2 15-15,-4-1 13 16,-6-5 33-16,1 4 12 0,-6-3 3 16,0-3-8-16,-2 0-30 15,-6-1-13-15,1-2-34 16,0 1-42-16,3-3-83 16,7-1-52-16,13-4-107 15,5-5-80-15,15-3 241 16</inkml:trace>
  <inkml:trace contextRef="#ctx0" brushRef="#br0" timeOffset="9534.16">19643 5043 636 0,'8'4'349'0,"0"11"-66"16,-1 0-37-16,-3 3-68 16,-1 2-19-16,3-2-36 15,-2-2-20-15,8-3-38 16,4-3-16-16,4-5-23 15,4-4-8-15,5-3-3 16,-3-4 0-16,-5-8 1 16,0 4 2-16,-14-4 25 0,-3-4 19 15,-9 7 21-15,-7-4 3 16,-10 5-22-16,-3 0-21 16,-5 4-31-16,-1 1-10 15,6 5-38-15,4 1-31 16,7 4-74-16,3 0-46 0,11 6-179 15,4 0 231-15</inkml:trace>
  <inkml:trace contextRef="#ctx0" brushRef="#br0" timeOffset="9728.06">20037 4773 1108 0,'3'8'445'0,"-3"13"-290"16,1 8 6-16,-3 12-47 16,-5 3-14-16,6 1-34 15,1-2-17-15,9-13-24 16,4-5-5-16,4-8-8 16,-1-3-3-16,-3-1-19 0,2-4-46 15,-3 1-147 1,-3-5 135-16</inkml:trace>
  <inkml:trace contextRef="#ctx0" brushRef="#br0" timeOffset="9993.56">20239 4975 852 0,'5'14'442'0,"0"3"-158"0,-1 5-55 15,0 1-28-15,6-1-55 16,2 0-22-16,5-3-47 15,4-1-19-15,-2-8-21 16,0-8-6-16,1-2-8 16,-2 0-2-16,-5-6-3 15,1 3-1-15,-6-8-3 16,0-2-4-16,0 1-6 16,0-2-5-16,-4-3-67 15,-2 1-43-15,4 2-121 16,0 0-359-16,13 0 408 15</inkml:trace>
  <inkml:trace contextRef="#ctx0" brushRef="#br0" timeOffset="10627.19">20591 5153 980 0,'4'4'473'0,"5"1"-229"16,-1-7-29-16,0-1-51 15,0-7-51-15,0-2-19 16,-2-3-46-16,1-1-6 16,-5 0-25-16,-1 0-3 0,-4 8 4 15,-4-4-2-15,-3 12-10 16,-2 1-7-16,-1 8-18 16,2 5-1-16,4 7 4 15,1 1 3-15,6-2 7 16,1-3-2-16,10-1 2 15,2-3 0-15,11-3 4 16,6-4 0-16,5-8-2 16,6-4-1-16,2-7-6 15,-1 0-12-15,-9-6-18 16,-5 1-2-16,-12 2 8 16,-2 2 19-16,-12 9 31 15,-6-5 12-15,-5 4 9 16,-4 3 1-16,4 3 0 15,-2 8 1-15,3 6-2 0,-3 0-2 16,3 4-11-16,8 0-7 16,3-5-8-16,2 2-2 15,1-11-2-15,-2-4 1 16,7-3-2-16,5-4 0 16,0-7-4-16,-1-4-4 15,-4-5-15-15,-1-3-5 16,-2-7-3-16,-2 1 2 0,-2-5 11 15,0 1 5 1,-4 8 6-16,0 4 3 0,0 13 5 16,-4 6 2-16,4 15 6 15,0 10 4-15,-1 14 8 16,1 3 4-16,2 8 4 16,2-4-3-16,13-7-10 15,1-2-6-15,14-14-35 16,10-4-56-16,12-12 52 15</inkml:trace>
  <inkml:trace contextRef="#ctx0" brushRef="#br0" timeOffset="11320.85">22183 4999 977 0,'11'47'446'0,"-4"-35"-198"16,0 2-38-16,-3 0-40 15,-2-1-28-15,-4-3-43 16,0-3-24-16,-1 1-38 16,-1-4-8-16,0 0-3 15,-2-2-9-15,-2-2-33 16,0-1-19-16,0-7-40 15,-1 3-16-15,3-8-15 16,-1-2-5-16,0-1 5 16,1-8 15-16,1-4 36 15,5 1 16-15,2 3 29 0,6 1 10 16,7 10 17-16,3 1 11 16,8 6 18-16,3 2 11 15,8 4 11-15,-3 2 1 16,-7 9 4-16,3 7-2 15,-16 6 3-15,-1 3 0 16,-1 0-3-16,-13-5-10 16,2-4-21-16,-1-4-11 0,-1-6-16 15,5-3-3 1,-5-6-6-16,5 1-4 0,-4-1-6 16,0 0-4-16,0 0-1 15,0 0 2-15,1-8 5 16,3-2 3-16,10 8 2 15,23-26 2-15,-29 30 2 16,2 5 2-16,-1 3 3 16,-3 4 2-16,2 1-1 15,-4-4-2-15,2-1-13 16,4 0-55-16,6-4 107 16,13 5-52-16</inkml:trace>
  <inkml:trace contextRef="#ctx0" brushRef="#br0" timeOffset="11802.84">23777 4957 594 0,'10'4'342'0,"-5"3"15"16,6 2-179-16,-1 15-38 16,-2 7-14-16,0 13-29 15,-1 8-7-15,-5 1-26 16,-2 3-16-16,0-11-23 0,-2-7-6 15,7-13-7-15,3-6 0 16,-3-10-46-16,-5-8-40 16,-7-8-110-16,-4-6-63 15,0-8-131-15,-6-6 225 16</inkml:trace>
  <inkml:trace contextRef="#ctx0" brushRef="#br0" timeOffset="12026.82">23758 5031 455 0,'20'-16'300'15,"10"5"12"-15,5 10-80 16,0 3-63-16,-2 3-25 0,-11 7-26 16,-5-1-7-16,-1 6-17 15,-1 0-6-15,-3 3-5 16,-5-3-1-16,-9 2 8 16,-9 0 3-16,-4-3-11 15,3 0-12-15,-6-7-34 16,3-1-12-16,6-6-49 15,2-2-37-15,2-5-94 16,9 1-65-16,4-8-200 16,4 1 263-16</inkml:trace>
  <inkml:trace contextRef="#ctx0" brushRef="#br0" timeOffset="12312.84">24187 5023 534 0,'12'13'341'0,"-8"7"23"0,-2 2-92 15,-2 4-43-15,0 1-31 16,0-10-54-16,2 5-31 16,7-8-54-16,4-3-19 15,8-2-20-15,3-9-5 16,7-9-3-16,-5-1-1 16,-3-7-1-16,-4 0 1 0,-8-3 9 15,-1 4 12-15,-13-4 17 16,0 2 6-16,-18 3-6 15,-6-4-13-15,-2 14-29 16,-5 1-16-16,5 11-23 16,2 2-8-16,8 2-75 15,6 1-54-15,13-1-187 16,11 4 213-16</inkml:trace>
  <inkml:trace contextRef="#ctx0" brushRef="#br0" timeOffset="12543.46">24544 4834 1157 0,'0'4'457'16,"-2"15"-306"-16,-1 8-19 16,-3 16-37-16,-1 11-5 15,3-1-22-15,-1-5-16 16,9-7-25-16,4-10-8 15,7-13-12-15,2-2-2 16,5-10-53-16,0-6-48 0,-1-11-167 16,-1 0-185-16,-2-11 286 15</inkml:trace>
  <inkml:trace contextRef="#ctx0" brushRef="#br0" timeOffset="12910.57">24708 5055 530 0,'-4'6'350'0,"0"7"8"16,2 2-75-16,-2 6-82 15,4 1-26-15,2 0-36 16,3 4-24-16,8-6-42 16,5-4-20-16,7-9-26 15,5-7-9-15,2-6-6 16,-4-6-2-16,-10 0-1 16,0 2 0-16,-10-1 2 15,-1 4 2-15,-3 0 3 16,-2 5 0-16,-3 2-2 15,-3 1-3-15,3-1-7 0,0 0-1 16,0 12-1-16,1 14 1 16,7 33 6-16,-3-19 1 15,-2 0 5-15,5 2 4 16,-3-2 9-16,3-5 8 16,-2-9 18-16,-6-9 12 15,-8-7 18-15,-1-3-1 16,-5-5-17-16,-1-2-13 15,-12-6-47-15,-8-7-34 0,-5-8-80 16,2 1-50-16,15-6-82 16,9 4-49-16,15-1 187 15</inkml:trace>
  <inkml:trace contextRef="#ctx0" brushRef="#br0" timeOffset="13149.6">25188 4838 1178 0,'2'4'501'15,"0"7"-306"-15,-3 12-33 16,-4 9-32-16,-4 12-30 16,-3 3-14-16,4-4-36 15,5-7-15-15,6-10-19 16,5-7-6-16,7-3-6 0,-2-4-1 15,0-3-57-15,-2-3-47 16,-6-3-191-16,-1-3 181 16</inkml:trace>
  <inkml:trace contextRef="#ctx0" brushRef="#br0" timeOffset="13473.75">24953 4994 981 0,'5'2'448'16,"8"-1"-254"-16,10 3-18 16,3 1-36-16,8-1-60 15,0 3-18-15,4-4-29 16,-1-2-9-16,0 0-11 16,2-1-3-16,-3 0-5 15,0 1-2-15,-6 6-2 16,-6-1-1-16,-9 10-3 15,-6 1 0-15,-2 4 1 16,-2 2 2-16,-3-2 10 16,-1 0 8-16,-1-8 9 15,0-2 4-15,-4-9 6 16,4-2-3-16,0-9-74 0,-6-5-54 16,4-8-175-16,-3-1-140 15,0-4 260-15</inkml:trace>
  <inkml:trace contextRef="#ctx0" brushRef="#br0" timeOffset="14142.07">25422 4963 746 0,'8'8'374'0,"2"1"-132"15,9 5-11-15,-10 3-59 16,0 0-19-16,-2 2-12 16,-4-2-6-16,2-2-15 15,-5 3-11-15,0-4-37 16,-4-1-17-16,4-1-30 15,2-7-10-15,-1-1-11 16,1-4-9-16,-2-1-23 16,0 0-11-16,0 0-11 15,0 0 0-15,1-3 12 16,7-12 9-16,21-26 15 16,-16 32 6-16,-2 7 9 15,-1 2 3-15,1 6 5 16,-1 2 9-16,-1 4 18 15,-3 1 9-15,-3 0 6 16,0 2-7-16,1-1-20 16,4-1-11-16,-1-7-13 15,3-2-5-15,2-9-22 0,-1-5-14 16,1 3-10-16,0-3 1 16,-1 6 20-16,-1 0 14 15,-2 3 14-15,-2 2 1 16,-1-3 2-16,-1 7 2 15,0-4 7-15,1 3 4 16,4 8 6-16,-1-6 5 0,10 5-1 16,1 0 0-16,2-4-3 15,4-1-4-15,-6-3-2 16,1-2 1-16,-6 0 13 16,-4-3 7-16,-12 4 14 15,-1-2 7-15,-3-1-1 16,6 1 0-16,0 0-13 15,0 0-9-15,0 0-16 16,0 0-8-16,3-10-8 16,0-4-1-16,-2-21-33 15,3 34-21-15,-4 0-25 16,1 6-3-16,-1-4 29 16,0 0 19-16,1 4 25 15,6 7 2-15,5-2 2 16,39 28-23-16,-21-34-124 15,7-1 107-15</inkml:trace>
  <inkml:trace contextRef="#ctx0" brushRef="#br0" timeOffset="14700.97">26454 4734 921 0,'-15'-3'433'0,"16"4"-190"0,1 0-64 15,10 0-42-15,0 0-32 16,8 5-15-16,3 3-7 16,2-1-15-16,4 2-5 15,-4 4-13-15,-4-1-8 16,-7 2-20-16,-4 1-6 0,-7-1-6 16,-3 2 1-16,-9 2 4 15,-4-1 3-15,-2 1 8 16,0-4 4-16,1-3 5 15,2-1 1-15,4-5-3 16,1-1-4-16,6-3-11 16,-1 1-8-16,3 1-9 15,-1-4-1-15,0 0-6 16,0 0 1-16,2 0-79 16,10 3-64-16,4 0 92 15</inkml:trace>
  <inkml:trace contextRef="#ctx0" brushRef="#br0" timeOffset="14903.51">26625 5167 1368 0,'-1'1'562'16,"3"0"-327"-16,1 3-13 15,-3-4-62-15,0 0-35 16,0 0-71-16,0 0-27 15,3-1-20-15,1 0-41 16,0-1-125-16,1 1-87 16,-2 0 137-16</inkml:trace>
  <inkml:trace contextRef="#ctx0" brushRef="#br0" timeOffset="37657.58">10151 6951 356 0,'-6'28'279'15,"10"-28"-9"-15,-2 2-29 16,2-1-34-16,-4-1-48 16,0-1-11-16,0 0-20 15,0 0-7-15,0 0-15 16,0 0-8-16,0-6-20 16,-1-6-11-16,-3 0-21 15,-21-24-7-15,6 29-13 16,-1 4-4-16,-4 6-12 15,-2 3-6-15,6 9-7 16,-3 6-6-16,2 8 4 16,5 5-1-16,0 9 4 15,5 1-1-15,12-2-3 16,4 0-1-16,11-4 0 16,7-3 2-16,2-4 4 0,2-5 1 15,8-7 1-15,-4-2 0 16,3-11 2-16,1 1-1 15,-7-10-4-15,-1 0-38 16,-3-4-139-16,-5-6-131 16,-2-6 181-16</inkml:trace>
  <inkml:trace contextRef="#ctx0" brushRef="#br0" timeOffset="37935.06">10457 6850 1122 0,'-2'2'452'0,"8"7"-297"16,-6-1-15-16,0 8-29 15,-2 10-17-15,-2 10-22 16,8 7-10-16,-2 7-22 15,1 2-10-15,1-2-13 16,-4 0-4-16,0-9-4 16,4-4-3-16,4-13-3 15,1-5-7-15,5-6-85 0,-7-8-65 16,4-7 92-16</inkml:trace>
  <inkml:trace contextRef="#ctx0" brushRef="#br0" timeOffset="38435.11">10887 7248 950 0,'8'2'444'0,"-6"-4"-170"15,0-7-56-15,-10-7-50 16,2-4-55-16,-7-6-64 15,-3-2-7-15,-3 5 2 16,2 4-2-16,-4 10-8 16,0 9-5-16,-1 8-12 15,3 6-4-15,1 9-4 16,4 4 0-16,6 6-4 16,4 0-1-16,5-1-1 15,3-6 1-15,5-5-1 0,2 0 0 16,3-8 0-1,-1-1 1-15,3-8 0 0,1-7 1 16,3-5-4-16,2-7-1 16,2-7 1-16,-2 0 0 15,-6-3 1-15,-6 4 2 16,-4 6 2-16,0 4 2 16,-1 9 1-16,-1 2-1 15,-5 4-4-15,-1 4-2 16,1 7-2-16,1 4 0 0,0 2 2 15,1-2 1-15,0-2-3 16,4-2 0-16,-3-7-37 16,3-1-52-16,5-7-157 15,3-8-310-15,15-14 362 16</inkml:trace>
  <inkml:trace contextRef="#ctx0" brushRef="#br0" timeOffset="38943.15">11077 7152 2049 0,'0'11'70'0,"0"4"1"16,-1 11 57-16,2 4-50 16,1-2-20-16,6-5-35 15,2-3-10-15,1-12-6 0,2-3-4 16,1-7-1-16,-1-8-2 15,4-4-1-15,-1-6-4 16,-3-3 0-16,1 2 0 16,-5-2 4-16,-4 3 1 15,-1 3 2-15,0 4 2 16,-4 4 3-16,2 3 0 0,-2 6-5 16,-2 2-2-16,2-2-8 15,0 7-1-15,0 21 5 16,7 45 4-16,5-24 6 15,1-7 2-15,8-1 1 16,1-4-1-16,-1-4 2 16,0 3 1-16,-9-4 13 15,2 1 11-15,-12-5 25 16,-2-3 12-16,-13-4 9 16,-7-7-4-16,-4-3-13 15,-4-4-10-15,1-7-19 16,-1-5-9-16,3-6-16 15,3-2-8-15,6 1-16 16,3 1-14-16,10-3-40 16,4-2-22-16,9-3-63 0,5-2-36 15,7 4-80-15,2 1 159 16</inkml:trace>
  <inkml:trace contextRef="#ctx0" brushRef="#br0" timeOffset="44322.01">14701 6935 532 0,'-1'0'339'16,"0"0"-58"-16,0 0-31 15,0 0-35-15,0 0-52 16,0 0-19-16,0 0-38 15,0 0-17-15,0 0-31 16,-1 0-14-16,1 0-23 16,1 0-7-16,0 0-8 15,0-1-1-15,15-5-1 16,2-1 0-16,26-13 1 16,-28 16 0-16,-5-3 3 15,-1 3 2-15,-4 3 4 16,-5-3 1-16,1 7 2 0,-2-3 7 15,0 0 11-15,1 0 4 16,0 19 6-16,2 33-5 16,-2-25-12-16,0-2-5 15,1 3-8-15,5 0-3 16,-1 0-5-16,2-3-1 16,2-2-2-16,1-4 1 15,-8-4 1-15,2-6 0 0,-4-4-1 16,-8-3-2-1,4-2-7-15,-7 0-5 0,-5 0-4 16,1 0 1-16,-3 0 7 16,0 0 3-16,3 2 2 15,0 0 1-15,1 2 2 16,5 0 1-16,2-1 2 16,4-2 2-16,3 2-2 15,1-2-2-15,-1-1-1 16,0 0 2-16,3 0 5 15,16-1 2-15,29 0 3 16,-27 1-2-16,-3-2-2 16,-1 1-2-16,-5 0-3 15,-2 1-2-15,-5 0-13 16,0 0-54-16,-1 1-139 0,-1 2-32 16,-3-3 119-1</inkml:trace>
  <inkml:trace contextRef="#ctx0" brushRef="#br0" timeOffset="44864.25">15184 6910 847 0,'-3'-6'411'16,"2"0"-169"-16,1 1-5 15,0 1-73-15,1 5-42 16,-1-1-40-16,0 0-5 15,0 3-5-15,4 19 5 16,4 39-7-16,-8-28-14 16,1 5-27-16,0-1-8 0,5-6-11 15,-1-4-3-15,-1-8-3 16,1-6-3-16,-3-7-55 16,-1-2-34-16,-1-4-68 15,-1-2-64-15,0 1-122 16,0-1-194-16,-1-22 343 15</inkml:trace>
  <inkml:trace contextRef="#ctx0" brushRef="#br0" timeOffset="45300.21">15162 6891 585 0,'-2'0'351'0,"3"0"0"16,3 2-119-16,-4-2-48 15,0 0-25-15,0 0-29 16,3 11-2-16,8 7-19 15,27 34-19-15,-24-31-37 0,2 3-15 16,1-8-22 0,0-1-5-16,1-3-3 0,3-2-2 15,-2-2-2-15,7-7 1 16,-4-6-3-16,-1-8 1 16,0-5-4-16,-11-2-3 15,-4 10-2 1,-1 1 2-16,12-30 3 0,-5 2 2 15,-5 6 6-15,-5 22 2 0,-1 7-1 16,-2 2 0-16,-3 9 3 16,2 2 2-16,1 13 10 15,1 4 9-15,-2 3 4 16,-3 3 1-16,4 1-4 16,0 1-7-16,1 1-5 15,5-3-3-15,-2-5-5 16,-2-5-2-16,4-8-3 15,-6-4 0-15,0-7-3 16,3-3-6-16,-2-2-73 16,0-1-46-16,0 0-119 15,0-1 135-15</inkml:trace>
  <inkml:trace contextRef="#ctx0" brushRef="#br0" timeOffset="46350.35">16350 6999 997 0,'27'-28'425'0,"-26"34"-227"16,-2 0-16-16,1 13-30 0,4 5-21 15,1 9-33-15,4 4-15 16,-6 2-31-16,2 4-13 16,-3-2-21-16,0-5-6 15,3-5-6-15,1-4-3 16,1-10-20-16,-1-1-36 16,-2-11-75-16,0-1-50 15,-7-8-197-15,-4-6 240 16</inkml:trace>
  <inkml:trace contextRef="#ctx0" brushRef="#br0" timeOffset="46607.98">16309 7009 690 0,'20'-5'382'16,"12"5"-136"-16,-2 0-54 15,-4-1-35-15,-1 5-59 16,-11-4-5-16,4 7-2 15,-3 2 1-15,0 3 10 16,-1 4 2-16,-12 5 6 16,0 2-5-16,-13-1-24 15,-7 0-13-15,-1-4-30 16,4 0-10-16,5-6-17 16,5-4-19-16,3-5-80 0,-8-3-48 15,5-5-128 1,2-2-92-16,10-5 232 0</inkml:trace>
  <inkml:trace contextRef="#ctx0" brushRef="#br0" timeOffset="46941.75">16709 7070 902 0,'11'11'438'0,"-2"11"-145"15,0-1-51-15,-3 4-30 16,1-1-56-16,-3-6-63 15,0-1-33-15,-3-9-24 16,0-2-1-16,-2-6 3 16,-5-4 0-16,-2-4-7 15,-2-3-7-15,-1-6-11 16,2 2-3-16,0-5-7 16,2 2-1-16,4 0-4 15,2 1-3-15,6 0-3 16,3 1 0-16,4 4-1 15,5 1 3-15,-1 5-1 16,0 1 0-16,-2 2-5 16,-1 1-26-16,-2 2-107 15,-1 1-71-15,-3 12 124 0</inkml:trace>
  <inkml:trace contextRef="#ctx0" brushRef="#br0" timeOffset="47146.32">16979 7080 1259 0,'0'4'530'0,"0"7"-339"16,-7 2 13-16,8 7-75 15,-1 2-44-15,4-3-42 16,-3 0-21-16,4-5-15 15,-8-5-30-15,3-6-100 16,3-3-63-16,6-9 103 16</inkml:trace>
  <inkml:trace contextRef="#ctx0" brushRef="#br0" timeOffset="47300.93">16915 6913 904 0,'4'2'441'0,"-1"3"-207"32,-2-3-67-32,-1-2-42 0,0 0-81 0,0 0 0 15,10 13 34-15,37 30-53 16</inkml:trace>
  <inkml:trace contextRef="#ctx0" brushRef="#br0" timeOffset="47800.5">17188 7072 1219 0,'-8'-7'511'0,"-3"4"-294"15,3 0-39-15,-22-25-47 16,30 27-47-16,4 2-52 15,4-1-16-15,4 6-9 16,3-1-1-16,4 2-1 16,2-1 0-16,1 2-4 15,0 4-1-15,-4 2 0 16,-1 5 0-16,-9 1 3 16,-7-2 4-16,-5 0 7 15,-6-3 5-15,-6-4 3 0,0 0 0 16,-2-3-6-16,-1-1-2 15,5-1-7-15,3-2-4 16,8 2-9-16,3-1-6 16,6 4-1-16,5 1 1 15,5 1 8-15,3 3 4 16,4 5 6-16,-2 0 6 16,0 4 16-16,-7-3 9 15,-5 2 17-15,-4-2 8 0,-12-4 7 16,-4 5 0-16,-13-9-6 15,-5 2-8-15,-1-6-17 16,-1-7-10-16,1-1-42 16,3-9-53-16,6-1-118 15,6-1-63-15,15-8 142 16</inkml:trace>
  <inkml:trace contextRef="#ctx0" brushRef="#br0" timeOffset="48217">17557 7247 1193 0,'8'2'494'16,"0"-4"-329"-16,0-3 4 15,-3-5-72-15,3-4-38 16,-2-7-33-16,-1-2-7 15,-1 0-7-15,0-1-3 16,-4 5 2-16,-1 3 3 16,-4 5 23-16,-4 3 7 15,-3 4 6-15,-4 4 4 16,-1 11-17-16,0 3-4 0,2 11 1 16,4 1-2-16,3 2 2 15,3 0-1-15,12-2-6 16,1-2-3-16,13-1-9 15,1-5-3-15,3-6-6 16,6-3-3-16,-3-9-3 16,2-2-8-16,1-5-75 15,-1-1-56-15,-4 1-77 16,-2-2 113-16</inkml:trace>
  <inkml:trace contextRef="#ctx0" brushRef="#br0" timeOffset="59837.49">10268 9024 423 0,'3'-1'285'0,"1"-1"-15"16,0-1-54-16,0-1-17 0,2-9-42 16,25-31-18-16,-30 30-30 15,-2 0-11-15,-4 0-16 16,-1 2-8-16,-5 1-16 16,-3-1-8-16,-1 7-7 15,-1 5-7-15,0 9-14 16,-1 8-8-16,-1 14-15 15,1 7-3-15,6 8-2 16,7 3 1-16,10-3-1 16,7-5 1-16,7-6 2 15,3-4 1-15,2-7-3 16,4-4-26-16,3-13-82 16,7-8-63-16,1-14-238 15,0-6 260-15</inkml:trace>
  <inkml:trace contextRef="#ctx0" brushRef="#br0" timeOffset="60717.38">10533 9054 436 0,'-5'0'287'15,"5"4"37"-15,0 6-88 16,0 10-33-16,4 4-14 16,4 7-31-16,-3 0-19 15,5-2-41-15,0-3-20 16,3-9-35-16,4-4-13 15,5-7-14-15,1-7-7 0,-1-7-5 16,0-1-2-16,-8-14-15 16,-3 3-7-16,-7-8-6 15,-5 2 0-15,-9 3 17 16,-5 0 6-16,-5 4 6 16,-3 2 1-16,0 5-1 15,2 3-1-15,3 6-2 16,4 3-3-16,4 3 3 15,0 1 2-15,7 1 6 16,3 0 1-16,6-1-2 16,6 0-2-16,7-3-4 15,2 0 0-15,8-1-1 16,-2 0 0-16,4 2 0 16,-2 2 2-16,-3 2 0 15,2 4 1-15,-4 3 6 0,-1 3 3 16,-9-2 7-16,-1 2 2 15,-8 1 0-15,-3 1-2 16,-2-2-3-16,-1-4-4 16,-1-7-2-16,-4-6-2 15,6 1-4-15,0-1-2 16,0 0-3-16,0 0-2 16,3-17-1-16,19-29 1 0,-13 27 1 15,0 1 1-15,0 7 0 16,-2 2 1-16,3 6 0 15,4 4 3-15,-3 6 14 16,-2 2 6-16,-4 6 14 16,0 1 2-16,0 5-2 15,1 0-4-15,1-3-10 16,-1 0-4-16,-6-9-5 16,-3-3-1-16,3-5-4 15,-5 0-2-15,5 0-7 16,0 0-6-16,0-1-28 15,0 0-14 1,0-1-16-16,7-21-2 0,10-36 21 16,-8 30 12-16,3 10 18 15,2 3 7-15,-2 8 7 16,-2 4 1-16,1 5 20 16,-1 2 14-16,-2 7 35 0,4 3 13 15,-5 8 5-15,-2 4-4 16,-1 1-21-16,0 4-13 15,-3-10-19-15,1-3-9 16,-1-6-13-16,1-7-1 16,-1-4-26-16,-1-3-38 15,0 2-91-15,-1 0-44 16,0-15-99-16,1-37-52 0,5 27 228 16</inkml:trace>
  <inkml:trace contextRef="#ctx0" brushRef="#br0" timeOffset="61268.33">11192 9035 780 0,'5'6'413'0,"-3"-1"-102"16,1 2-32-16,-2 0-68 15,0 0-21-15,1 2-30 16,1 1-12-16,1 5-33 16,-1 2-20-16,1 3-37 15,0 3-16-15,-1-4-20 16,-2-3-7-16,1-2-4 15,-2-3-1-15,-1-2 2 16,0-1 1-16,-2-7 1 16,0-1-1-16,-1-3-8 15,3 2-5-15,0 0-8 0,0-10-3 16,0-14 1-16,4-30 2 16,6 31 5-16,1 5 0 15,3 4 2-15,1 3 0 16,1 7-1-16,-1 1 1 15,0 4 1-15,0 3 0 16,-1 3 6-16,1 6 3 0,-3 7 6 16,-3 1 2-16,-2 3 1 15,-5-1-3-15,0-3-4 16,-1-7-3-16,1-3-2 16,-1-6-1-16,3 0 0 15,-1-3-3-15,-2-1-3 16,0-1-5-16,0 0-13 15,5-19-2-15,7-32 1 16,-1 30 5-16,-5 3 9 16,3 6 3-16,0 7 1 15,0 5 0-15,-2 5 3 16,1 6 4-16,-2 8 7 16,-6 1 4-16,3 6 0 15,-5 0-1-15,2-1-6 16,0-4-3-16,1-9-68 15,0-4-72-15,3-6-164 0,4-2-114 16,9-14 250-16</inkml:trace>
  <inkml:trace contextRef="#ctx0" brushRef="#br0" timeOffset="61838.73">11596 9072 1085 0,'-3'21'498'0,"3"4"-226"15,2 3-28-15,2 0-53 16,3-6-49-16,3-6-57 16,4-2-21-16,1-9-32 15,3-3-10-15,1-5-11 16,-3-3-3-16,0-8-4 16,0 1 1-16,-9-8-5 15,-5-4-3-15,-9-1-4 16,-4 1-2-16,-4 4 1 15,-1 3 1-15,4 7 3 16,2 2 1-16,5 4 1 16,2 3-1-16,3 1-4 15,0 0-3-15,0 0 1 16,0 1-1-16,5 0 7 16,12 1 2-16,30 5 1 0,-27-1 0 15,-2 1 3 1,1 1 1-16,-6 3 4 0,-2 3 0 15,-7 4 3-15,-3 6-2 16,-2-1 1-16,-4-2-2 16,1-6 0-16,-1-7 1 15,0-5-3-15,2 1-4 16,1-6-25-16,2 2-18 0,0 0-34 16,1-11-10-16,6-10 15 15,19-26 15-15,-12 32 32 16,5 6 12-16,-4 6 11 15,0 4 0-15,4 3 26 16,-7 5 17-16,2 6 35 16,-8 2 13-16,-3 5 1 15,6 4-11-15,-9-4-29 16,3 1-15-16,-2-7-38 16,0-2-59-16,-1-10-141 15,6-1 130-15</inkml:trace>
  <inkml:trace contextRef="#ctx0" brushRef="#br0" timeOffset="62725.66">12701 8854 933 0,'2'-3'422'16,"5"3"-223"-16,4 11-15 15,1 7 6-15,-1 17-39 16,-4 5-17-16,-2 9-43 16,-2 1-18-16,-1-4-32 15,1-6-12-15,2-9-13 16,-1-6-2-16,-2-11 4 15,-2-3 1-15,-2-12 4 16,-2-3-2-16,-3-7-12 16,1-5-4-16,0-3-9 15,2-4-1-15,5-1-1 16,1 2 0-16,8 5-1 16,3 4 1-16,5 9 0 15,1 3 2-15,0 2 2 16,-5 5 2-16,4 5 8 0,-8 1 3 15,-1 5 4-15,2 0 3 16,-14-1 4-16,0-3 2 16,-10 0 2-16,-2-3 0 15,-3-1-8-15,1-3-3 16,3-6-6-16,3 3-6 16,8-2-7-16,0 1-7 15,7-1-5-15,-4-1 0 16,0-1 2-16,23 1 3 15,33-3 2-15,-25 1 2 0,0-5 4 16,-4-2 1-16,-4-5 3 16,-3-5 0-16,-1-2 3 15,-5 0 0-15,-2 2 4 16,-3 1 1-16,-9 3 6 16,0 4 2-16,-5 2 4 15,-4 1 0-15,-1 7 2 16,-2 1 1-16,4 6-3 15,2 4-1-15,-4 7-8 16,4 5-3-16,4 8-2 16,2-1 0-16,8-1-2 15,5-5 0-15,2-6-5 16,6-7-3-16,5-4-76 16,3-3-74-16,4-13-85 0,4-7 124 15</inkml:trace>
  <inkml:trace contextRef="#ctx0" brushRef="#br0" timeOffset="62908.52">13364 8891 1044 0,'6'-3'491'0,"-5"18"-128"16,-1 2-101-16,0 16-21 15,3 3-41-15,-2 3-93 16,5 4-30-16,0-6-42 15,0-3-14-15,7-5-26 16,-3-7-60-16,-1-9-139 16,3-7-78-16,3-12 153 15</inkml:trace>
  <inkml:trace contextRef="#ctx0" brushRef="#br0" timeOffset="63269.15">13567 9081 494 0,'-7'2'299'16,"5"-2"-21"-16,-1 0-23 15,0 0-59-15,2 0-18 16,0 0-22-16,-1 0-1 15,1 0 1-15,0 0 0 16,0 0-5-16,0 0-9 16,0 3-29-16,0-1-16 0,0 1-36 15,0 2-16-15,0 2-25 16,-1 3-7-16,1 2-6 16,-1 27-4-16,7-27-4 15,-1-4-19-15,1-1-82 16,-1-6-52-16,-3-4-129 15,0-2 164-15</inkml:trace>
  <inkml:trace contextRef="#ctx0" brushRef="#br0" timeOffset="63421.89">13479 8927 1288 0,'0'2'551'0,"0"2"-316"15,6 5-16-15,-2 0-65 16,5-2-56-16,2 2-65 0,-2-3-21 16,5-1-153-16,2-1 267 15,16 6-133-15</inkml:trace>
  <inkml:trace contextRef="#ctx0" brushRef="#br0" timeOffset="63760.25">13768 9164 921 0,'14'13'430'0,"1"-8"-140"15,5-4-75-15,-4-2-15 16,3-4-42-16,-3-8-65 16,1 0-19-16,-4-4-29 15,-6-3-13-15,-6 2-14 16,-5 1-1-16,-5 2-1 15,-3 1 0-15,-4 6-4 16,-3 1-7-16,0 7-8 16,-2 6-6-16,3 9-6 15,4 6 2-15,4 9 1 16,5 3 1-16,8-1 2 16,6 2 0-16,8-9-4 15,6-6-28-15,9-14-115 0,5-10-64 16,18-25 122-16</inkml:trace>
  <inkml:trace contextRef="#ctx0" brushRef="#br0" timeOffset="64007.71">14170 8857 1213 0,'-14'2'539'15,"1"10"-262"-15,0 8-38 0,2 15-55 16,6 8-38-16,9 13-43 15,3 7-17-15,13 3-28 16,3-1-13-16,7-10-20 16,1-3-8-16,-1-11-8 15,-5-4-3-15,-11-5-47 16,-6-10-42-16,-11-11-105 16,-5-6-63-16,-9-10-84 15,-6-10-60-15,-7-8 259 16</inkml:trace>
  <inkml:trace contextRef="#ctx0" brushRef="#br0" timeOffset="64138.27">13987 9151 895 0,'6'1'418'0,"16"0"-129"0,10-1-66 16,10 2-33 0,3 2-33-16,10-4-74 0,1 0-28 15,3 0-36-15,-2 1-19 16,-2 2-126-16,9-3 93 15</inkml:trace>
  <inkml:trace contextRef="#ctx0" brushRef="#br0" timeOffset="66601.11">17078 8941 440 0,'-6'-48'273'0,"6"37"-16"0,-5-2-3 16,4 6-52-16,-1 2-26 16,0 3-33-16,3 1-17 15,-2 1-14-15,1 0-3 16,0 7-9-16,0 19-5 15,1 40-25-15,0-24-12 16,-1 2-25-16,0 7-8 0,5-3-12 16,-1-2-3-1,3-8-2-15,-3-9-1 16,-1-11-1-16,-2-3-2 0,0-9-64 16,0-5-46-16,-1-10-129 15,0-3-83-15,0-13 201 16</inkml:trace>
  <inkml:trace contextRef="#ctx0" brushRef="#br0" timeOffset="66892.14">17062 8884 641 0,'-2'-16'361'0,"12"13"8"16,2 0-122-16,6 1-25 15,3 5-33-15,2 2-66 16,2 2-18-16,-1 6-26 15,-3-2-11-15,-1 8-22 16,0 1-10-16,-7 1-14 0,-5-1-3 16,-8-1 2-16,-7-2 2 15,-9-4 3-15,-4 1-1 16,-7-7-5-16,0-1-3 16,-3-4-6-16,3 0-3 15,3-2-5-15,5 1-6 16,8 1-46-16,8 0-42 15,11 0-89-15,10 0-71 16,13-2 157-16</inkml:trace>
  <inkml:trace contextRef="#ctx0" brushRef="#br0" timeOffset="67168.61">17617 9043 919 0,'-70'3'517'16,"62"-2"-15"-16,7-1-333 15,2 0 13-15,8 0-76 16,1-1-41-16,11 1-34 15,4-1-11-15,2 1-11 0,3 0-3 16,-1 2-15-16,3-1-38 16,0 4-105-16,-7-2-78 15,-7 0 132-15</inkml:trace>
  <inkml:trace contextRef="#ctx0" brushRef="#br0" timeOffset="67347.38">17556 9170 877 0,'-19'10'429'0,"9"-7"-174"16,5 0 7-16,6-3-59 16,4-3-42-16,15 3-47 15,3-7-15-15,7 4-47 16,3-4-14-16,-5 0-18 16,-1 1-39-16,-3 1-119 15,-3 0-83-15,-7 0 120 16</inkml:trace>
  <inkml:trace contextRef="#ctx0" brushRef="#br0" timeOffset="67568.6">17614 8919 783 0,'1'1'467'0,"3"6"-64"15,4 10-153-15,-1 5 21 16,-1 10-85-16,2 5-33 15,-3 6-48-15,1 4-22 16,-1-1-38-16,1-2-15 16,1-13-22-16,4-9-5 15,1-12-72-15,3-6-49 16,2-7-125-16,1-3 136 0</inkml:trace>
  <inkml:trace contextRef="#ctx0" brushRef="#br0" timeOffset="67926.23">18353 8940 1184 0,'1'-9'504'0,"-2"12"-241"0,0 4-58 16,-1 15-9-16,-4 5-50 15,-6 15-73-15,-7 7-23 16,1 8-31-16,1 0-4 15,10-9-10-15,3-6-2 16,3-15-7-16,1-9-43 0,0-5-112 16,0-10-87-16,1-12-415 15,-1-7 430-15</inkml:trace>
  <inkml:trace contextRef="#ctx0" brushRef="#br0" timeOffset="68227.66">18283 8979 829 0,'14'1'462'16,"1"6"-123"-16,5 11-83 16,-3 5 9-16,0 14-85 15,1 5-32-15,-3 3-59 16,5 0-22-16,-2-12-21 16,-2-17-10-1,-9-8-4-15,1 1 1 0,24 15-8 16,-4-12 2-16,-3-3 0 0,-14-10 1 15,-5-11 3-15,0-3-3 16,1-15-5-16,-2-10-5 16,0-11-8-16,0-2-2 15,-3 0-3-15,-2 4-1 16,-1 18-12-16,-3 5-15 16,1 20-71-16,-3 8-54 15,2 18-106-15,2 5-56 16,7 8 195-16</inkml:trace>
  <inkml:trace contextRef="#ctx0" brushRef="#br0" timeOffset="68523.16">18849 8912 1187 0,'1'0'558'16,"2"6"-264"-16,-1 11-81 16,-4 7-4-16,-1 18-88 15,-6 7-36-15,7 14-40 16,1-2-13-16,3-2-19 16,1-5-5-16,6-8-3 15,2-3-1-15,-2-8 0 16,0-6-2-16,-9-14-51 0,-1-7-39 15,-5-18-100-15,-2-11-73 16,1-16-177-16,-1-4 270 16</inkml:trace>
  <inkml:trace contextRef="#ctx0" brushRef="#br0" timeOffset="68793.27">18823 8915 751 0,'29'-19'383'0,"0"16"-64"16,-1-1-74-16,-2 8-14 15,2 7-24-15,-4 0-39 16,3 2-6-16,-4 2-24 16,0 1-14-16,-11 4-30 15,-3 2-18-15,-10 0-22 16,-11-3-7-16,-8-1-11 16,-5 0-4-16,-6-5-9 15,8-2-5-15,4-8-10 16,1-3-4-16,2-3-40 15,0-2-36-15,-6 0-82 16,6 1-50-16,11 0-75 16,-3 3 164-16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23T16:36:03.621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25660 4932 266 0,'0'0'183'16,"0"0"-9"-16,0 0-10 15,0 0-11-15,-1 0-11 16,0 0-10-16,0-1-9 16,0 0-4-16,-15-7-18 15,-32-18-10-15,23 18-27 16,-1-2-13-16,-5 2-19 16,-3 3-7-16,-4 0-12 15,-6 1-3-15,-9-2-3 0,-2 1-1 16,-4-1 3-16,-4 3 2 15,2 1 2-15,1 2 0 16,-3 1-4-16,6 3-3 16,-8 3-4-16,-2 2 0 15,2 3-1-15,-4 1-1 16,12 3 0-16,4 1 2 16,4 1 0-16,5 3 1 15,4 0 2-15,0 2-2 0,-2 0 0 16,1 0 0-16,-1 0-1 15,3 4 1-15,5 2-1 16,1-3-1-16,3 3-1 16,4-4 0-16,1-1 1 15,3 4 0-15,-2 3 3 16,1 0-1-16,3 7-1 16,3 0 0-16,2 3-2 15,4 0-1-15,6 1 0 16,2 1 0-16,-6-3 0 15,-1-2-1-15,3 1 0 16,-1-3 0-16,8 6-1 16,0 1 1-16,0 1 0 15,1 3 0-15,2-2 0 16,5-1 0-16,-6-1 0 0,8-2 1 16,3-1 0-16,-1 1-1 15,4 1 0-15,-1 1 0 16,3 4 1-16,3 2-1 15,5 0 2-15,3-1 0 16,-1-5 1-16,3-1 0 16,0-6 0-16,-2 0-1 15,6-4 2-15,3 2-2 0,12-2 1 16,-2 1 0-16,-3 1-1 16,0-4 2-16,-2-3 0 15,7-3 0-15,9-1 2 16,2 2 1-16,5 1-2 15,-3-1 0-15,0-1 0 16,2-4-2-16,-2-4 1 16,5-5 0-16,6-1 0 15,3-1 1-15,3-4-1 16,-9 3 1-16,6-5-1 16,-4-2 0-16,-2 0 0 15,10-2 1-15,-2-3 3 16,-3-4 2-16,-4-6 2 15,-4-4 2-15,-8-6 4 16,-3 0 1-16,-6-8 2 16,0-2 0-16,-4-6 0 0,-3-4-1 15,2-3-1-15,-3-2 0 16,-12-2 2-16,-4-3 3 16,-4-1 1-16,-9-4-2 15,1-3-1-15,-4-2-2 16,-2-5-4-16,-2 0 1 15,-10 2-2-15,2 0 0 16,-17 6 0-16,6 1 1 0,0 1-1 16,-7 1 1-16,-2-1 0 15,-4 1 0-15,-14-2 0 16,4 3-1-16,-12 3-1 16,-3 1-2-16,-4 0-5 15,-2-1-4-15,-1 3-5 16,1 4-3-16,6 8 1 15,0 0 2-15,7 7 1 16,1-1 2-16,3 5-1 16,6-2-1-16,4 7 0 15,2 1-1-15,3 1-9 16,2 6-10-16,3-1-18 16,1 2-12-16,5 6-42 15,-1 2-32-15,7 4-144 0,1-1 170 16</inkml:trace>
  <inkml:trace contextRef="#ctx0" brushRef="#br0" timeOffset="438.64">25099 4335 482 0,'-3'-6'287'0,"1"4"14"16,1 2-203-16,0 0 14 0,0 0-32 15,0 0-14-15,-1 3-30 16,-5 16-16-16,-10 36-10 15,11-29-2-15,2 1-2 16,-1 1-1-16,2-8 0 16,-1 1 0-16,2-5-27 15,2-3-60-15,-4-3-264 16,5-5 232-16</inkml:trace>
  <inkml:trace contextRef="#ctx0" brushRef="#br0" timeOffset="796.9">25068 4363 560 0,'5'-2'283'0,"3"0"-89"0,2 2 5 16,2 5-21-16,0 2-32 16,2 6-38-16,1 1-24 15,0 6-30-15,0 1-13 16,3 4-16-16,-2-2-4 15,-2 3-7-15,2 0-3 16,-3-7-3-16,3 0 0 16,-2-7 0-16,1-1 0 0,-3-5 3 15,-5-1 4-15,-2-5 14 16,-3-8 4-16,6-6 3 16,-9-5-5-16,3-9-12 15,-1-3-6-15,-4-2-7 16,6 2-1-16,-1 7-4 15,-2 5-9-15,0 6-44 16,-3 4-38-16,-5 3-117 16,4 3-121-16,0 4 209 15</inkml:trace>
  <inkml:trace contextRef="#ctx0" brushRef="#br0" timeOffset="1068.07">25460 4350 652 0,'4'-1'318'0,"-4"-2"-157"15,4 3 6-15,-4 0 7 16,0 0-45-16,0 0-14 16,-1 23-40-16,-5 30-19 15,4-21-23-15,2 1-9 16,1-2-11-16,0-3-4 15,2-3-5-15,2-3 0 0,-2-2 2 16,2-1 0-16,1-8 0 16,-5-4-9-16,-1-5-52 15,1-5-51-15,-1 2-164 16,0-5-126-16,1-23 244 16</inkml:trace>
  <inkml:trace contextRef="#ctx0" brushRef="#br0" timeOffset="1353.89">25460 4331 576 0,'7'-5'288'16,"0"-1"-129"-16,9 4 18 15,-4-1 8-15,2 3-38 16,2 0-13-16,5 4-42 16,-1 3-15-16,-7 3-25 15,-3 1-10-15,-9 3-11 0,-2 0-4 16,-9 2-2-16,-3 0-2 15,-5-2-8-15,0-1-2 16,0-1-5-16,5-2-1 16,2-2-2-16,3-3-1 15,-3-1-14-15,4-2-16 16,2 0-60-16,-1-2-56 16,8 0-323-16,-2 0 310 15</inkml:trace>
  <inkml:trace contextRef="#ctx0" brushRef="#br0" timeOffset="3689.41">25734 5618 292 0,'2'-1'181'16,"-2"0"-3"-16,0 0-9 16,0 0-27-16,0-1-16 15,0 1-22-15,1-2-12 16,-1 2-4-16,3-7 0 0,-3 6-6 15,0-1-5 1,0 0-20-16,0 1-10 0,-1 1-17 16,0 0-8-16,0 0-9 15,0 0-3-15,-4 1-5 16,-3 2-1-16,2 2-3 16,2 3-1-16,-7 11 2 15,-4 25 0-15,20-26 1 16,3-3-1-16,2-3 2 15,4-2-1-15,1-6 3 16,4-1 2-16,2-2 2 16,-4-2 1-16,3-4 4 15,-4-2 1-15,0-4 4 16,-2 3 4-16,-9-3 11 16,0-4 6-16,-14-2 4 15,0 0-1-15,-3 2-11 16,-7 3-4-16,3 5-8 0,-5 3-4 15,2 1-8-15,2 4-3 16,7 1-9-16,4 4-4 16,5-1-16-16,1 4-24 15,3 0-58-15,2-6-46 16,2 7-298-16,-1 2 300 0</inkml:trace>
  <inkml:trace contextRef="#ctx0" brushRef="#br0" timeOffset="5376.37">26105 5816 505 0,'0'-1'275'0,"0"0"-42"16,0 0-26-16,0 0-49 16,0 0-19-16,0-1-38 15,0 1-12-15,0 0-16 16,0 0-8-16,-1 0-13 15,0 0-7-15,0 0-12 16,-14 3-5-16,-5 2-9 16,-34 49-5-16,29-21-8 0,5-2-2 15,-1-1-1-15,8-1-1 16,2-4-1-16,2-1 1 16,5-7-1-16,-2-1-1 15,1-9-47-15,2-2-42 16,-2-5-185-16,-1-6 173 15</inkml:trace>
  <inkml:trace contextRef="#ctx0" brushRef="#br0" timeOffset="5654.96">25923 5818 762 0,'0'1'362'16,"0"2"-178"-16,3 3-12 15,4 3-6-15,-4 8-34 16,5 3-9-16,0 1-39 16,-2 3-10-16,8-3-19 15,2 1-5-15,4 0-15 16,3-2-5-16,-1 2-11 16,-2-1-4-16,-5-2-4 15,0 1-1-15,-7-6 1 16,-1-3-2-16,-3-2 2 15,-3-5-2-15,-1-2-23 16,0-1-29-16,-1-1-86 0,0 0-76 16,0 0 125-16</inkml:trace>
  <inkml:trace contextRef="#ctx0" brushRef="#br0" timeOffset="9585.25">25664 5561 266 0,'-1'0'190'0,"1"0"-3"16,0 0-13-16,0 0-10 0,0 0-25 15,0 0-10-15,0 0-24 16,0 0-3-16,0 0-8 15,-2-1-8-15,1 0-27 16,0 0-14-16,-4-7-19 16,-8-7-6-16,-38-39-6 15,23 23-2-15,-8-4-3 16,-4-3-1-16,4 1-1 16,0 3 0-16,-3-1-1 15,0 2-1-15,-5 2-1 16,3 4-1-16,5 2-2 15,5 2 0-15,5 6-1 16,2-1-2-16,6 8-1 16,2 2-1-16,5 3-3 15,2 4-1-15,5 1-5 16,0 1-8-16,4 0-65 16,0-1-39-16,0 0-158 0,0 0 170 15</inkml:trace>
  <inkml:trace contextRef="#ctx0" brushRef="#br0" timeOffset="9962.42">25274 5030 634 0,'2'0'331'16,"-3"0"-124"-16,-2-2-48 15,2 1-9-15,-1 0-73 16,-6-1-22-16,-16 1-37 16,-29 7-9-16,25 0-5 15,0 3 0-15,4 3-1 16,2-4 1-16,6 3 4 16,0 2 1-16,3 0 1 15,3 5 1-15,5-5-2 16,3-1 2-16,8 0 5 15,2-1 3-15,5 1 11 16,1 1 3-16,0-2-1 16,-1-1-4-16,-5 1-9 0,0-1-6 15,-2-1-6-15,-2 1-1 16,0 0-15-16,1-2-35 16,-2-2-124-16,1 1-171 15,-3 4 211-15</inkml:trace>
  <inkml:trace contextRef="#ctx0" brushRef="#br0" timeOffset="10607.8">25649 5658 447 0,'0'-1'295'0,"0"0"-39"15,0 0-47-15,0 0-33 0,-1 0-53 16,0 0-16-16,-6-1-23 15,-15-2-10-15,-35 0-22 16,18 3-8-16,-6-8-15 16,-5-3-4-16,-13-4 1 15,-4-1 0-15,-11-4-2 16,-4-2-3-16,5-1-4 16,3-3-2-16,-1 1-3 15,1 1-1-15,2 0-2 16,1 5 0-16,33 11 3 31,20 4 0-31,0 2-2 0,-42-10-4 0,17 5-10 16,14 1-8-16,28 6-24 15,5 0-4-15,12 2-27 16,4 3-25-16,7 4-65 16,2 4-67-16,-2 0 140 0</inkml:trace>
  <inkml:trace contextRef="#ctx0" brushRef="#br0" timeOffset="10984.08">24745 5314 881 0,'3'-16'359'0,"-3"1"-233"16,0-2-10-1,-4 3 10-15,-1 1-32 0,-4 6-27 16,-6 3-18-16,-5 5-32 16,-6 6-9-16,-8 4-9 15,-1 4-1-15,-2 3 2 16,0-2 0-16,3-1 4 16,0-2 1-16,7-3 1 15,4 0 4-15,11 0 3 16,2-2-1-16,10 2-5 15,4 0-5-15,3 5-2 16,2-1 1-16,6 3 12 16,-4 0 8-16,4-2 9 15,0 1 0-15,-1-4-6 0,-1-1-5 16,1-1-10-16,1-3-2 16,-3-1 0-16,3 3-30 15,-1-4-127-15,2 2-116 16,9 3 154-16</inkml:trace>
  <inkml:trace contextRef="#ctx0" brushRef="#br0" timeOffset="11598.09">25681 5773 611 0,'1'-1'338'15,"-1"0"-114"-15,0 0-50 16,0 0-17-16,0 0-80 16,0-1-21-16,-1 1-30 15,-21-10-6-15,-48 6-9 16,21 20-2-16,-6 1 5 16,-3 3 4-16,-15 0 6 15,-4 0 1-15,-14 1-1 16,-1 0-3-16,22-2-3 15,3-3-2-15,17-6-6 16,12-1-1-16,6-6-2 16,3 0-1-16,20-2-5 15,-1-2-8-15,10-1-17 16,11-4-23-16,12-3-133 16,5-2-167-16,5-4 221 15</inkml:trace>
  <inkml:trace contextRef="#ctx0" brushRef="#br0" timeOffset="11925.23">24995 5739 668 0,'-3'-9'371'0,"-1"2"-98"0,1 5-115 16,1 1-5-16,-14 3-80 15,1 3-22-15,-6 7-26 16,-5 3-9-16,3 2-11 16,-5 2-2-16,4-3 0 15,5 2-1-15,3-2-4 16,8 1-2-16,8 0-4 16,0-3 1-16,8 3 2 15,3-1 1-15,2-2 7 16,7 3 6-16,1-3 13 15,-4-2 3-15,1 0 0 16,-10-5-5-16,1-2-9 16,5 1-3-16,-8-2-24 15,8 4-61-15,-4-4 53 16</inkml:trace>
  <inkml:trace contextRef="#ctx0" brushRef="#br0" timeOffset="12411.94">25746 5777 604 0,'37'-11'351'16,"-44"10"-96"-16,-6 3-47 0,-4 3-43 16,-8 7-70-16,-4 7-20 15,-7 7-45-15,-1 3-12 16,-2 7-11-16,1 0-3 16,0 2-2-16,3 5-1 15,-1 0-1-15,-7 0 0 16,0 3 0-16,-3-1 1 15,1-4 1-15,9-5-1 0,10-6-1 16,4-7-11-16,8-9-71 16,5-4-68-16,6-10 92 15</inkml:trace>
  <inkml:trace contextRef="#ctx0" brushRef="#br0" timeOffset="12766.43">25126 6250 1026 0,'-1'-1'404'0,"0"-1"-280"16,0 1 9-16,0 0-35 15,0 0-31-15,-4 1-40 0,0 2-17 16,0 6-10-16,1 12 0 15,-27 27 2-15,29-27-1 16,2-3 3-16,0-3 1 16,2 0 3-16,-1-3 1 15,2-1 2-15,1 1-1 16,1-7-2-16,3 2 1 16,3-3 1-16,0 0-2 15,3 0-1-15,2-3-2 0,3-5-3 16,3-5 2-16,3-4-83 15,3-3-99-15,-4-12 115 16</inkml:trace>
  <inkml:trace contextRef="#ctx0" brushRef="#br0" timeOffset="13221.12">25889 5761 666 0,'-8'4'305'16,"-2"3"-163"-16,-6 7-12 16,-1 7-25-16,-5 9-24 15,0 4-5-15,-2 4-23 16,1 6-6-16,1 7-3 15,0 1-1-15,1 8-8 16,-3-2-3-16,1-2-11 16,1-2-5-16,4-8-5 15,4-3-3-15,5-11-4 16,2-5-1-16,4-7-56 16,3-6-58-16,2-5 71 15</inkml:trace>
  <inkml:trace contextRef="#ctx0" brushRef="#br0" timeOffset="13474.46">25498 6405 831 0,'-1'7'337'15,"1"3"-210"-15,0 4 23 16,0 3-40-16,0 4-10 15,-1 0-34-15,1 0-16 16,0 1-17-16,0-4-5 0,6 1-6 16,-2-2-2-1,7-4-5-15,1 2-3 0,2-5-3 16,5-4-1-16,2-4-3 16,4-2-14-16,2-11-88 15,3-5-88-15,-1-5 112 16</inkml:trace>
  <inkml:trace contextRef="#ctx0" brushRef="#br0" timeOffset="13935.54">25927 5827 896 0,'-3'0'363'0,"1"-1"-227"16,0 1 14-16,1 0-43 16,0 0-17-16,1 3-38 15,-1 23-17-15,-3 41-7 16,1-21-3-16,3 4-4 16,-2 0-1-16,6 0-8 15,-4 2-1-15,3-1-4 16,5 0-1-16,-7-5 0 15,7-3 0-15,-6-11-1 16,4-3-1-16,-1-11 3 16,-2-6-18-16,4-5-81 15,-6-5-58-15,2-2 84 16</inkml:trace>
  <inkml:trace contextRef="#ctx0" brushRef="#br0" timeOffset="14198.6">25857 6435 963 0,'1'11'410'16,"7"7"-245"-16,5 1 18 0,-2 2-71 16,0 2-20-16,-4-4-35 15,-4 0-17-15,5-3-15 16,4-1-5-16,2-7-3 15,1-1-2-15,0-4-1 16,-8-3 0-16,5-4-1 16,0-4-2-16,-1-4-5 15,6-1-4-15,2-3-42 16,1 1-44-16,-1-3-240 16,-1 0 213-16</inkml:trace>
  <inkml:trace contextRef="#ctx0" brushRef="#br0" timeOffset="54502.71">7086 10051 435 0,'-31'7'267'0,"24"-6"-13"16,-2 1-16-16,8 0-55 15,-3-2-24-15,3 1-45 16,1-1-23-16,0 0-31 15,0 0-12-15,0 0-15 16,17 1-3-16,33 4-5 16,-19-2-3-16,6-4-5 0,2-2-1 15,4-3-6 1,1-2-2-16,-3 2 0 0,-5-2-1 16,-3 3 2-16,-15 3 2 15,-4-1-5-15,-5 2-30 16,-10 1-108-16,0-2-94 15,-11 2 130-15</inkml:trace>
  <inkml:trace contextRef="#ctx0" brushRef="#br0" timeOffset="54831.78">7058 10253 533 0,'-7'-2'338'15,"3"2"-19"-15,6 4-155 16,1-4 1-16,-3 0-53 16,0 0-13-16,19 1-5 15,30 2-7-15,-13-7-18 16,-2-2-9-16,9-1-19 15,3 0-7-15,4-2-13 0,3 7-3 16,-13-1-5-16,1 3 0 16,-15 1 0-16,-14-5 1 15,1 2 2-15,-8-1 2 16,-5 2-61-16,0 1-53 16,-1-1-226-16,0 0 201 15</inkml:trace>
  <inkml:trace contextRef="#ctx0" brushRef="#br0" timeOffset="55226.32">7233 9867 728 0,'3'-6'365'16,"2"4"-74"-16,4 4-163 15,5 1 19-15,5 6-40 16,7 0-28-16,10 4-34 16,-1 1-9-16,7 2-6 15,-7 2-1-15,0 1-4 16,4 0 0-16,-13 2-2 16,5 0 1-16,-12 2 6 15,-4 1 3-15,-11 2 4 0,-4 2 2 16,-7 1-1-16,-3-1-1 15,-5 1-2-15,-3-2-3 16,0-3-6-16,0 0-3 16,0-4-6-16,4-5-4 15,3-4-3-15,4-2-4 16,4-4-6-16,-1-1-5 16,-2-2-45-16,4-1-34 15,6 1-103-15,-4-2-69 16,0 0 159-16</inkml:trace>
  <inkml:trace contextRef="#ctx0" brushRef="#br0" timeOffset="56049.17">8674 9988 810 0,'-3'-35'363'0,"0"32"-174"15,2 3-1-15,-2 10-56 16,1 9-35-16,-3 15-43 16,1 8-2-16,1 11 0 15,1-3-5-15,4-5-20 16,4-3-9-16,9-11-14 15,-1-4-3-15,8-10-3 16,2-5 0-16,-1-10-25 16,2-2-38-16,-4-12-138 15,0-3 130-15</inkml:trace>
  <inkml:trace contextRef="#ctx0" brushRef="#br0" timeOffset="56461.92">8569 10089 954 0,'0'4'400'0,"2"-1"-236"15,6 0-57-15,4 2-3 16,5 2-44-16,4-2-19 16,5 0-27-16,5-2-5 15,3-5-9-15,1 1-27 16,3-3-64-16,-1-2-28 0,-5 6-42 15,-4 0 12-15,-7 7 56 16,-5 2 28-16,-5 4 47 16,3-1 16-16,-6-5 6 15,-1 1 8-15,1-1 43 16,-9 0 24-16,4 8 48 16,3 1 18-16,-3 5-6 15,7 1-10-15,-7-5-37 16,3-1-22-16,0-9-32 15,-3 0-10-15,2-5-2 16,-5 1 2-16,-4-6-2 16,3 2-6-16,0 0-26 15,0-1-22-15,-2-15-45 16,1-25-26-16,8 23-47 16,1 0-27-16,9 2-133 0,-6-4 194 15</inkml:trace>
  <inkml:trace contextRef="#ctx0" brushRef="#br0" timeOffset="56660.21">9151 10132 514 0,'7'7'297'15,"-1"0"-42"-15,0 2-43 16,2 1-24-16,0 4-15 16,-2 4-19-16,-1-3-1 0,-3 4-65 15,1-3-21-15,0 2-37 16,1-3-11-16,1-9-13 15,-1-1-2-15,0-4-17 16,0 0-31-16,-3-5-104 16,-1 3-90-16,0-1 141 15</inkml:trace>
  <inkml:trace contextRef="#ctx0" brushRef="#br0" timeOffset="56830.28">9140 10003 844 0,'0'-2'423'16,"2"0"-156"-16,2 2-103 16,-4 0-20-16,0 0-84 15,0 0-29-15,1 0-46 0,9 2-48 16,1 0-134-16,3-1-110 16,31 1 181-16</inkml:trace>
  <inkml:trace contextRef="#ctx0" brushRef="#br0" timeOffset="57087.36">9352 10001 439 0,'8'7'294'0,"1"3"21"16,3 3-26-1,1 5-49-15,2 3-23 0,-7 3-44 16,1 0-24-16,-1 0-51 16,1 3-20-16,1-5-34 15,0-1-13-15,6-6-13 16,-7-1-4-16,10-6-5 15,-6-1 0-15,-2-7 2 16,2-5 3-16,-8 0 5 16,5-4 2-16,-8-5-1 15,0-8-18-15,2-7-69 16,-1-4-48-16,3 2-112 16,4 5-57-16,-1 6 180 15</inkml:trace>
  <inkml:trace contextRef="#ctx0" brushRef="#br0" timeOffset="57481.14">9875 10168 173 0,'2'0'96'15,"-1"-1"-15"-15,-1-4 6 16,-1 4 17-16,0-1 1 15,0 1 31-15,-1-12 18 0,0 1 14 16,-6-28-3-16,2 29-11 16,2 5-6-16,-2 5-5 15,6 1-8-15,0 5-23 16,0 0-7-16,0-5-8 16,0 0-6-16,-2 4-18 15,1 13-13-15,-3 28-27 16,1-26-12-16,7 6-11 15,2-2-4-15,1-4-4 16,4-1-1-16,-4-8-2 16,0-1-2-16,2-9-23 15,-7-3-31-15,1-11-97 16,-3-9-79-16,-8-6-278 16,-1-1 322-16</inkml:trace>
  <inkml:trace contextRef="#ctx0" brushRef="#br0" timeOffset="57574.62">9749 9944 592 0,'3'0'338'0,"3"3"-110"15,2 4-62-15,0 3-31 16,3 2-119-16,2-2-98 0,8 4 54 16</inkml:trace>
  <inkml:trace contextRef="#ctx0" brushRef="#br0" timeOffset="58010.47">10189 10066 630 0,'7'3'385'16,"-3"0"-68"-16,-3-3-53 16,-2 0-33-16,0-1-88 15,0 0-40-15,-7-1-58 16,-10-2-13-16,-29 1-17 15,27 8-6-15,5 9-8 16,0 1-1-16,8 9 1 16,3 3 1-16,3 1 2 0,2-4 1 15,5-7 1 1,2-2-1-16,3-9-1 0,2 1-1 16,2-7 2-16,-2-4 1 15,2-8 2-15,2 0-1 16,-2-4 1-16,-2 2 0 15,-2 2 0-15,-3 1 11 16,-5 6 20-16,-1 1 9 16,-2 4 17-16,0 0-9 0,-1 0-16 15,1 6-8-15,0 11-17 16,4 25-4-16,0-32-11 16,0 1-5-16,6-4-57 15,0-4-49-15,1-5-121 16,1-2-115-16,-1-13 220 15</inkml:trace>
  <inkml:trace contextRef="#ctx0" brushRef="#br0" timeOffset="58215.15">10421 9905 1064 0,'13'0'464'0,"-5"10"-198"16,-8 7-53-16,3 13-8 15,-4 8-40-15,-1 5-64 16,4 3-26-16,4-3-32 16,0-7-11-16,0-11-19 0,3-2-5 15,-7-11-5-15,4 1-12 16,2-3-71-16,-2-5-39 16,-1 0-106-16,-1 1-60 15,7 3 185-15</inkml:trace>
  <inkml:trace contextRef="#ctx0" brushRef="#br0" timeOffset="69763.75">13595 9999 588 0,'0'0'322'0,"0"0"-75"0,0-2 6 15,0 1-49-15,0 0-22 16,0 0-24-16,0 0-8 16,0 0-21-16,0 0-17 15,-1 0-34-15,0 0-17 16,-1 0-28-16,-11-5-10 15,-7 2-9-15,-29-3-1 16,25 6-4-16,-5-2 0 0,1 1-2 16,1-1 0-16,-1 1-1 15,2 0-1-15,4 1-1 16,1 0-1-16,7 2-3 16,2 2 0-16,4-1-4 15,3 0-5-15,4-1-13 16,1 1-8-16,0-2-91 15,0 0-57-15,0 0-179 16,4 1 208-16</inkml:trace>
  <inkml:trace contextRef="#ctx0" brushRef="#br0" timeOffset="70110.98">13545 10075 797 0,'-2'2'372'0,"2"-5"-104"0,-1 1-43 15,0 1-11-15,0 1-40 16,0 0-76-16,-1 0-22 16,1 0-21-16,-2 0-2 15,-17 2-6-15,-32 7-1 0,22-2-8 16,-1 1-9-16,-7-1-12 15,3 4-3-15,-3-7-6 16,4 3-3 0,8-3-2-16,11-2-2 15,9-1-3-15,-1 0-2 0,-10 6-10 16,5-5-7-16,8 2-57 16,10-4-42-16,6-3-110 15,7 1-81-15,6-11 197 16</inkml:trace>
  <inkml:trace contextRef="#ctx0" brushRef="#br0" timeOffset="70454.53">13366 9817 903 0,'3'-13'419'0,"-3"5"-161"0,-6 1-44 16,-2 10-52-16,-7 1-53 15,-4 14-63-15,0 3-15 16,-4 7-8-16,-1 1-2 16,3 1-10-16,-3-4 0 15,2 3-2-15,2-3 1 16,2-2 3-16,5 0 2 0,6-2 3 16,3 0 1-16,6 1 1 15,3-2 2 1,5 3 5-16,5-5 4 0,1-4 13 15,1-4 2-15,5-5 2 16,-1-1-2-16,-1 1-13 16,0 0-5-16,-7-3-8 15,-2 1-4-15,-5 1-16 16,-4-5-42-16,1-2-112 16,-2-3-75-16,-1 4 127 15</inkml:trace>
  <inkml:trace contextRef="#ctx0" brushRef="#br0" timeOffset="71140.3">14752 9928 803 0,'2'-37'411'16,"-3"34"-143"-16,1 2-75 15,1 3-6-15,-1-2-71 16,1 7-30-16,2 21-19 16,8 51-3-16,-5-32-13 15,1 1-11-15,7-10-18 16,1-2-7-16,-2-12-8 16,0-2 0-16,-5-8-1 0,-2-4-3 15,-3-6-40 1,-5-6-32-16,-1-6-76 0,-2-6-50 15,-3-10-111-15,0-6-68 16,-3-10 236-16</inkml:trace>
  <inkml:trace contextRef="#ctx0" brushRef="#br0" timeOffset="71421.61">14762 9925 359 0,'6'-15'279'16,"7"7"75"-16,8 4-58 0,4 4-54 15,7 4-32-15,-2 5-56 16,-3-1-17-16,-3 4-21 15,-5 0-10-15,-5-1-24 16,-5 1-12-16,-3-1-20 16,-6-2-5-16,-1 1-2 15,-1 1-2-15,-7 0-6 16,-2 1-5-16,-12-3-13 16,-2-3-6-16,-5-3-25 15,6-2-29-15,4-1-73 16,4 1-43-16,9-1-109 15,4-4-48-15,15-3-161 16,10-2 287-16</inkml:trace>
  <inkml:trace contextRef="#ctx0" brushRef="#br0" timeOffset="71669.5">15058 9928 674 0,'6'2'405'15,"-3"2"-62"-15,-3 8-96 16,-2 4-39-16,-1 7-46 0,-1 3-26 15,2-5-43-15,-1-2-21 16,7-6-29-16,2-4-8 16,5-2-8-16,6-3-4 15,-3-4-7-15,3-6-4 16,-3-4-3-16,-2-6 2 0,-3-5 2 16,-4 1 1-16,-5-2 5 15,-4 0 1-15,-7 4 0 16,0 2-4-16,-5 6-9 15,-1 3-8-15,3 7-43 16,1 4-28-16,5 2-75 16,4 3-50-16,6 1-153 15,6-1 217-15</inkml:trace>
  <inkml:trace contextRef="#ctx0" brushRef="#br0" timeOffset="71915.64">15272 9777 1044 0,'2'0'490'0,"1"5"-199"16,-2 4-113-16,-1 9-7 16,-2 11-59-16,-1 2-28 15,2 8-38-15,1-4-9 16,4-7-17-16,2-2-9 15,2-9-10-15,3-3-3 0,0-8-66 16,-2-6-55-16,8-8-131 16,-9-6-142-16,1-5 253 15</inkml:trace>
  <inkml:trace contextRef="#ctx0" brushRef="#br0" timeOffset="72341.42">15433 9880 688 0,'2'2'363'0,"-2"15"-34"15,3 3-66-15,-3 5-8 16,1 2-30-16,5-2-77 16,-1-2-36-16,8-5-50 15,-2-5-21-15,0-9-21 16,-2-5-3-16,4-7-6 16,1-6-2-16,0-5-3 15,-2-1-1-15,-7-2-3 16,-4 1 2-16,-2 8 3 0,2 3-2 15,-2 7-4-15,0 5-3 16,0 10-8-16,-1 4 0 16,2 10 3-16,0 3 2 15,2 6 5-15,0 2 3 16,6 0 7-16,-1-2 6 16,4-5 8-16,-1 1 3 15,-5-8 10-15,-4 0 3 0,-8-8 4 16,-1-1-1-16,-7-5-6 15,-6-9-3-15,-3 0-11 16,2-5-6-16,2-5-17 16,2-1-27-16,8-4-78 15,-2-2-47-15,13-3-128 16,5-1-71-16,20-7 226 16</inkml:trace>
  <inkml:trace contextRef="#ctx0" brushRef="#br0" timeOffset="72561">15705 9847 1228 0,'-3'-12'501'0,"2"12"-270"0,-1 4-82 15,1 9-23-15,1 4-35 16,1 7-60-16,3 7-12 15,4 1-9-15,1 1-4 16,6-3-4-16,1-6-1 16,2-6 1-16,2-4-24 15,-6-12-102-15,-3-2-68 16,-6-8 107-16</inkml:trace>
  <inkml:trace contextRef="#ctx0" brushRef="#br0" timeOffset="73421.62">15660 9924 1052 0,'2'1'436'0,"5"1"-283"16,4 1-8-16,3-2-53 16,3 0-38-16,5 0-55 15,1-2-39-15,5 0-83 16,3-3-43-16,1-2-49 15,2-2 17-15,-8 2 78 16,0 0 44-16,-11 3 98 16,-6 3 49-16,-1 2 75 15,-7 3 33-15,0 5 27 0,-1 1-10 16,-3 2-25-16,1 1-26 16,-3 0-37-16,3-1-20 15,0-2-43-15,-1-2-8 16,0-6-22-16,-1-1-26 15,1-4-75-15,3 1-43 16,0 0-89-16,1-5-18 16,3-12 25-16,5-28 30 0,-8 31 85 15,3 1 38-15,3 4 41 16,1 2 12-16,-1 0 36 16,5 4 30-16,1 5 62 15,0 4 38-15,1 10 30 16,2 5 4-16,-5 2-13 15,0 1-20-15,-1-1-44 16,-7-3-27-16,5-4-46 16,-2-3-17-16,0-8-16 15,-2 0-2-15,-1-8-7 16,-2-2-11-16,1-5-23 16,0-5-13-16,1 1-12 15,2 0 5-15,2 3 11 16,0 3 6-16,-1 5 12 15,1 1 6-15,-3 3 10 0,1 3 5 16,-1 4 2-16,-2 1 2 16,3 2 1-16,-2 0 1 15,5-3-1-15,-2-1 0 16,5-3-1-16,0-3-1 16,0-1 1-16,1-2 1 15,-3-2 0-15,0 0 0 16,-4 2-2-16,0-1-1 0,-1 4-1 15,-3-1 0-15,-1 0-3 16,0 0-4-16,0 0-3 16,0 0 1-16,0 0 7 15,0 0 3-15,0-2 8 16,0 0 8-16,0 2 22 16,0 0 11-16,0 0 22 15,0 0 2-15,0 1-5 16,0 0-1-16,1 4-9 15,2 6-8-15,2-2-18 16,1-2-11-16,41 26-15 16,-21-29-7-16,-2-5-108 15,-1-3-75-15,12-5 110 16</inkml:trace>
  <inkml:trace contextRef="#ctx0" brushRef="#br0" timeOffset="73965.5">17132 9886 1022 0,'2'-2'434'0,"10"13"-191"16,1 3-47-16,1 9 6 16,0 3-46-16,-3 2-78 15,1 0-25-15,-2-7-22 16,-2-3-4-16,-2-9-3 16,-3-2 5-16,-3-7 7 0,-5-4-1 15,-4-6-2-15,-1-4-7 16,-1-9-13-16,2-1-6 15,4-5-7-15,-1-3-3 16,5 2-6-16,0-4-1 16,5 9-7-16,1 4-15 15,5 6-64-15,3 12-47 0,3 3-121 16,3 6-139-16,2 13 263 16</inkml:trace>
  <inkml:trace contextRef="#ctx0" brushRef="#br0" timeOffset="74653.19">17470 10009 666 0,'7'9'362'0,"3"-8"-31"16,1-3-91-16,3-4-40 16,1-5-45-16,-2-6-80 15,2-4-22-15,-5-2-27 16,-4 0-3-16,-6 3 0 15,-6 3 4-15,-10 3 4 16,0 4-1-16,-6 9-4 0,-1 1-6 16,9 11-11-16,-1 1-5 15,12 9-7-15,3 3-3 16,2 2-4-16,5 2 1 16,4-5 1-16,4-4 0 15,10-5-24-15,3-5-25 16,9-8-71-16,1-2-39 15,2-9-54-15,4-3-23 16,-1-3 6-16,-3-2 38 0,-10-1 86 16,-6-1 54-16,-10 0 120 15,-3-2 49-15,-13-1 72 16,-1 5 32-16,-9 2-2 16,-3 5-29-16,-1 9-59 15,-3 2-28-15,2 13-32 16,1 6-5-16,5 9-6 15,2 3-4-15,8 0-16 16,2-3-7-16,8-6-5 16,2-7-1-16,3-7-1 15,5-5-3-15,-3-9-4 16,3-5-3-16,4-12-9 16,-6-3-5-16,0-9-8 15,-3 1 1-15,-12 0 6 16,0 14 5-1,-1 10 5-15,1 0 2 0,-4-15 4 0,2 6 0 16,0 15 0-16,-2 14 4 16,3 12 4-16,0 3 3 15,1 10 13-15,4 1 3 16,0-2-2-16,5-3-1 16,-3-8-13-16,4-6-6 15,4-10-9-15,-2-5-9 0,10-7-77 16,-1-6-58-1,2-8-177-15,-2-1-278 0,-4 3 393 16</inkml:trace>
  <inkml:trace contextRef="#ctx0" brushRef="#br0" timeOffset="74932.98">18105 9899 960 0,'-1'-1'457'0,"0"1"-162"15,0 2-18-15,-1 21-50 16,-1 26-36-16,10-32-70 15,4-2-35-15,4-6-47 16,2-2-12-16,3-7-13 16,-1-5-4-16,2-8-19 15,1-6-24-15,-3-4-37 16,-3 1-6-16,-5 3-12 16,-2 4 23-16,-8 8 36 0,-1 1 8 15,-5 10 28-15,-4 3 9 16,0 10 20-16,0 5 15 15,2 2 15-15,3 0-4 16,3-4-21-16,2-2-17 16,11-6-34-16,4-6-41 15,12-10-108-15,6-3-80 0,7-11 139 16</inkml:trace>
  <inkml:trace contextRef="#ctx0" brushRef="#br0" timeOffset="75142.89">18560 9845 1038 0,'-18'0'546'15,"1"5"-154"-15,3 4-210 16,0 6-20-16,3 3-94 16,5 2-27-16,6 1-25 15,0 0-11-15,10-3-13 16,2-4-6-16,9-6-28 15,7-3-30-15,3-7-91 16,2-2-62-16,2-6 137 16</inkml:trace>
  <inkml:trace contextRef="#ctx0" brushRef="#br0" timeOffset="75376.23">18812 9729 1229 0,'-8'36'538'0,"-4"5"-298"0,8 6-95 16,4 2-18-16,6-6-57 15,8-5-20-15,3-10-28 16,4-8-10-16,-3-10-44 16,5-5-35-16,-9-13-109 15,2-5-89-15,-9-3 163 16</inkml:trace>
  <inkml:trace contextRef="#ctx0" brushRef="#br0" timeOffset="75533.7">18700 9805 1236 0,'7'6'520'0,"3"3"-317"16,6-1-16-16,2-1-68 0,4 1-44 15,4-5-68 1,-3 3-48-16,3-6-147 0,1-1-137 16,7-4 197-16</inkml:trace>
  <inkml:trace contextRef="#ctx0" brushRef="#br0" timeOffset="75708.06">19024 9850 890 0,'-3'14'521'0,"-3"2"-87"0,0 3-143 16,5 6-21-16,0-3-116 16,2-3-53-16,6-7-71 15,1-3-16-15,-3-5-72 16,2-4-56-16,2-8-132 16,-4-6-36-16,13-4 169 15</inkml:trace>
  <inkml:trace contextRef="#ctx0" brushRef="#br0" timeOffset="75884.35">19048 9734 1032 0,'3'12'426'0,"6"-9"-226"15,4 2-77-15,-4-1-27 0,2-4-31 16,4 4-173-16,0-2-135 15,1 5 152-15</inkml:trace>
  <inkml:trace contextRef="#ctx0" brushRef="#br0" timeOffset="76412.33">19176 9821 686 0,'1'57'385'0,"-1"-38"-12"15,0 0-75-15,6-2-25 16,4-5-37-16,4-2-81 15,2-5-39-15,4-4-54 16,3-1-19-16,3-7-23 16,1-4-7-16,-3-6-6 15,-1 1-7-15,-16-4-28 16,-1 2-14-16,-14 3-20 16,-9-1 3-16,-5 5 21 15,-6 1 12-15,5 4 12 16,6 0 3-16,8 6-5 15,5 1-2-15,5 5 4 16,1-4 2-16,-2-2 13 16,0 0 6-16,13 1 4 0,11 2 1 15,29 6 6-15,-23-1 4 16,-8-4 13-16,-3 3 6 16,-7-1-3-16,-4 0-5 15,-2 1-11-15,-1-2-6 16,-3 2-2-16,-2-1-1 15,-2-3-3-15,2 0-6 16,0-4-27-16,0 0-6 16,0 0-7-16,0-2 2 0,4-10 22 15,1 1 3-15,23-19 6 16,-18 30 3 0,1 3 23-16,-2 6 18 0,2 8 21 15,1 4 4-15,-1 5 7 16,1 0-10-16,2-4-17 15,-2-3-6-15,0-9-58 16,0-3-62-16,-2-6-137 16,1-3 135-16</inkml:trace>
  <inkml:trace contextRef="#ctx0" brushRef="#br0" timeOffset="-151917.31">9356 14166 300 0,'-1'0'218'16,"0"0"25"-16,0 0-21 15,0 0-48-15,0 0-23 16,-1-1-30-16,1 0-9 15,0-1-20-15,0 1-13 16,0 0-33-16,0 0-15 0,1 0-22 16,0 0-7-16,15 1-1 15,33 1 1-15,-23-1-1 16,0 3 1-16,-7 4 0 16,1-2 1-16,2 6 2 15,-6-3 2-15,2 3 2 16,-5 3 2-16,-16 1 5 15,-2 4 0-15,-9 0 2 16,-1-5 1-16,1 3 1 16,-6-3 8-16,2-6 9 15,4 4 2-15,-9-11 4 16,9-1-6-16,0 0-8 16,-1-2-3-16,13 1-10 15,2 1-10-15,2 2-10 16,-1-2-5-16,0 0 0 0,18 3 5 15,34 8 6-15,-33-6 5 16,2 0 4-16,-1 4 2 16,1 0 4-16,-4 3 1 15,1 2 4-15,-6 4 3 16,-7-2 9-16,0 2 7 16,-9-2 21-16,-4-6 7 15,-9 0 5-15,-9-4-5 0,1-3-20 16,2 1-10-16,-2-5-16 15,4-3-5-15,4 1-10 16,-3-5-6-16,12 2-13 16,8 1-13-16,-1 1-70 15,2 1-49-15,-1 2-125 16,3 0-114-16,26 0 246 16</inkml:trace>
  <inkml:trace contextRef="#ctx0" brushRef="#br0" timeOffset="-151316.05">9999 14192 1011 0,'-10'-6'434'0,"1"1"-242"15,4-2-1-15,-9 4-45 16,5 0-39-16,-8 2-47 16,-6 1-13-16,-3 2-15 15,-4 1-4-15,10 4-13 16,2 2-6-16,10 3-12 16,5 1-6-16,3 4-6 15,8 2 0-15,11 2 2 16,4 2 3-16,2-4 3 15,0-1 4-15,-1 2 8 16,-6-9 4-16,4 2 11 16,-12-3 5-16,0-1 5 15,2 5 4-15,0 5 8 0,-6-4 7 16,-6-6 14-16,-6 0 4 16,3 1 0-16,-9-2-6 15,-1 0-20-15,-2-1-9 16,-6 0-12-16,2-3-6 15,0-4-10-15,7 1-9 16,6-3-91-16,9 0-58 16,10-3-151-16,0-6 173 0</inkml:trace>
  <inkml:trace contextRef="#ctx0" brushRef="#br0" timeOffset="-150959.42">10283 14492 738 0,'4'-1'378'0,"-4"6"-29"15,0 1-120-15,-1-6-21 16,-1 0-19-16,1 0-75 16,0 0-33-16,0-1-41 15,0 0-15-15,-1-5-18 16,-6-20-4-16,-3-37-4 15,10 28-1-15,1-5 0 16,6 4-1-16,0 5-2 0,3 0 0 16,1 8-4-1,3 3 0-15,5 10-3 0,-1 3-2 16,5 11 2-16,-7 4 1 16,4 14 6-16,-3 8 4 15,-8 8 6-15,6 4 2 16,-5-5 1-16,0-4 0 15,6-6-2-15,-1-3-1 16,-5-7-1-16,-5-7-15 0,1-2-95 16,-7-3-72-1,1-2 104-15</inkml:trace>
  <inkml:trace contextRef="#ctx0" brushRef="#br0" timeOffset="-150766.47">10288 14376 1174 0,'6'2'477'0,"9"1"-322"15,2 0 9-15,8-3-48 16,5 3-35-16,-3-5-38 0,-2 2-15 16,-2 4-14-1,0-3-26-15,3 6-140 0,4-3 109 16</inkml:trace>
  <inkml:trace contextRef="#ctx0" brushRef="#br0" timeOffset="-150482.75">10661 14230 1340 0,'-12'-1'521'0,"11"0"-314"16,0 0-82-16,0 0-2 15,0 0-31-15,1 0-58 16,8 0-15-16,21-2-10 16,41-1-3-16,-25 1 0 15,0 1-2-15,-5-1-2 16,-6-1-1-16,-4 3-39 15,-9 1-51-15,-7-1-154 16,2 1-154-16,-6-5 246 16</inkml:trace>
  <inkml:trace contextRef="#ctx0" brushRef="#br0" timeOffset="-150256.62">10813 14183 879 0,'0'14'444'0,"4"4"-174"15,3 7-41-15,2 4-14 16,2 6-54-16,-1 2-23 16,1 1-38-16,-4-2-15 15,2-1-29-15,7-4-12 0,-7-4-18 16,0-4-8-16,-7-7-8 16,-4-1-3-16,2-9-3 15,2-2-35-15,-1-4-90 16,-2-1-71-16,0 0 106 15</inkml:trace>
  <inkml:trace contextRef="#ctx0" brushRef="#br0" timeOffset="-148757.45">11696 14169 223 0,'43'-13'201'0,"-31"6"82"15,-1 2-22-15,-5-1-32 16,0 4-13-16,-5 1-21 15,-1-1-15-15,-1 2-37 16,-1 0-22-16,1 0-54 16,-17 3-23-16,-34 16-28 15,24-5-5-15,-1 1-6 16,4 1-2-16,3-1-3 16,3-2-1-16,5 1-4 15,2 2 0-15,10-2 0 16,3 2 2-16,8 0 6 15,9-1 4-15,3 0 7 16,6 0 2-16,2-2 5 16,0-3 2-16,0-4 3 0,-5-2-2 15,-3-1-4-15,-4 2-4 16,-10 0-4-16,-1-3 0 16,-5-1-32-16,-3-1-49 15,1 0-163-15,0-1 147 16</inkml:trace>
  <inkml:trace contextRef="#ctx0" brushRef="#br0" timeOffset="-148392.62">11656 14496 1083 0,'-49'-18'460'0,"45"18"-223"0,0 0-58 16,7 3-6-16,-3-3-39 15,0 0-51-15,11 4-14 16,7 4-17-16,32 11-6 16,-29-14-14-16,2-2-8 15,-2 0-10-15,-1-1-3 16,-5 0-4-16,-3-2-2 16,0 2-51-16,-2-3-51 15,-3-2-142-15,-4 1-388 0,-7 4 423 16</inkml:trace>
  <inkml:trace contextRef="#ctx0" brushRef="#br0" timeOffset="-146934.71">12253 14435 570 0,'8'-32'298'16,"-10"28"-11"-16,1 4-96 16,-1-1-12-16,2 0-20 15,0 1-58-15,0 0-19 16,0 0-21-16,4 17-6 0,6 43-13 16,-7-20-9-16,-2 8-14 15,-1 2-3-15,0 2-7 16,2-7 0-16,0-5-2 15,3-5-1-15,-2-7 1 16,-2-4 0-16,-1-10 2 16,-1-1-5-16,-2-8-39 15,-2-5-29-15,1-5-119 16,-4-1-141-16,2-19 211 16</inkml:trace>
  <inkml:trace contextRef="#ctx0" brushRef="#br0" timeOffset="-146622.08">12248 14454 830 0,'12'-8'376'16,"4"6"-145"-16,4 3-52 16,0 1-4-16,1 0-31 15,6 5-37-15,-14-4-15 16,1 2-20-16,6 7-9 15,-4 5-8-15,-11-3-1 0,-11 6 1 16,-3 0-3-16,-4-1-10 16,-3 2-8-16,-4-7-11 15,0-1-3-15,-4-7-5 16,0-2-4-16,3 2-16 16,2-4-35-16,3 0-88 15,4 2-61-15,7-7-364 16,5-1 365-16</inkml:trace>
  <inkml:trace contextRef="#ctx0" brushRef="#br0" timeOffset="-145550.56">13298 14203 599 0,'-11'3'342'15,"-2"-4"40"-15,2 0-173 16,5 0-28-16,6 1-26 16,6 0-66-16,-6 0-21 0,10 1-29 15,18 2-2-15,40 7-9 16,-32-7-6-16,1 0-3 15,-5-2 1-15,-8-2-3 16,-2-3-1-16,-11 0-2 16,3 0 1-16,-11-2-14 15,-3 2-31-15,-3-2-84 16,-6 3-49-16,-4 1-91 16,0 2-29-16,-4 2-2 15,-5 0 35-15,5 1 107 16,1 1 69-16,-1-4 136 15,4 1 44-15,3 1 65 16,2 0 15-16,10 5-16 16,-1-1-6-16,4 9-28 15,1 2-10-15,-3 8-20 16,6 8-15-16,0 1-24 16,3-3-9-16,-7-2-18 0,-2-4-9 15,3-4-14-15,-4 1-2 16,4-5-1-16,-5-3 0 15,0-7 1-15,-1-2-19 16,-3-3-45-16,-8-3-21 16,-8 1-36-16,-4-2 4 15,-3-4 23-15,2 0 17 0,3-1 33 16,4 1 15-16,5-2 30 16,9 5 17-16,4 0 19 15,2 1 13-15,-3 2 18 16,0-1 0-16,23 1-1 15,33 2-10-15,-28 1-24 16,-1-1-14-16,-4 0-16 16,1 2-5-16,-2 2-61 15,3-2-75-15,10-1 79 16</inkml:trace>
  <inkml:trace contextRef="#ctx0" brushRef="#br0" timeOffset="-145142.39">14020 14133 1133 0,'-18'-7'534'0,"2"1"-170"15,0 6-244-15,0 2-5 16,-9 6-61-16,-2 1-28 15,2 2-21-15,0 1-4 16,7 2-8-16,7 0-3 0,8 3-1 16,3 1 1-16,10 5 10 15,4 0 4-15,7 1 6 16,-1 4 4-16,4-5 3 16,-2 1 1-16,-4-3 10 15,1-3 3-15,-4-1 15 16,0-5 7-16,-10-3 16 15,2 3 21-15,-12-5 5 16,-2 1 8-16,-4 2-12 16,-7-6-22-16,-3 2-21 15,-7-3-18-15,1-1-16 16,-2-1-7-16,6-5-19 16,3 0-40-16,7-2-105 15,7 5-66-15,12-2 44 16,9 10 76-16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23T16:44:12.534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11548 5839 401 0,'-30'0'240'0,"30"-1"-30"16,-3 1-13-16,1 2-36 15,2-2-24-15,0 0-17 16,1 3-3-16,7 17-23 16,13 28-16-16,-15-27-34 15,6 2-14-15,2-6-14 16,1-3-4-16,2-3-5 15,3-3-1-15,-4 0-1 0,-1-5-2 16,-5-4-41-16,-2-4-49 16,2-9-180-16,1-3 169 15</inkml:trace>
  <inkml:trace contextRef="#ctx0" brushRef="#br0" timeOffset="372.59">11814 5820 407 0,'0'5'322'0,"-2"0"-18"0,-4 5-50 16,0 3-40-16,-6 5-97 15,-2-2-33-15,-4 0-39 16,-1-1-12-16,3-2-19 16,1 0-3-16,5-4-4 15,2 0-1-15,3-4 0 16,1 1 1-16,2 1 3 15,1 0 2-15,2 2 5 16,0 4 1-16,2 5 2 16,-1 2 1-16,1 2 4 15,2 3 2-15,-1 3 4 16,-1 3 2-16,-1 3 1 16,0-3-2-16,-1-3-6 0,1 1-5 15,-1-6-6-15,-1-1-2 16,1-5-4-16,-1-6 1 15,0-8-2-15,0-1-3 16,0-6-28-16,0 3-45 16,0 0-209-16,2-11 184 15</inkml:trace>
  <inkml:trace contextRef="#ctx0" brushRef="#br0" timeOffset="838.9">12144 6074 715 0,'-10'0'333'0,"4"0"-153"16,6 2-13-16,1-2-53 15,-1 0-38-15,0 0-38 16,6 1-4-16,15 2-7 16,29 2-5-16,-24-11-9 15,0 1-3-15,-1 3-1 16,1-3-51-16,-5 0-285 15,-2 3 235-15</inkml:trace>
  <inkml:trace contextRef="#ctx0" brushRef="#br0" timeOffset="1058.46">12175 6184 892 0,'-11'0'420'0,"5"1"-180"15,3 0-30-15,2 0-65 0,1-1-48 16,0 0-52-16,0 0-18 16,0 0-13-16,0 0-1 15,15 5-5-15,29 4-1 16,-26-9-4-16,1 0-1 16,1 0-44-16,-1 0-64 15,1 5 68-15</inkml:trace>
  <inkml:trace contextRef="#ctx0" brushRef="#br0" timeOffset="2534.96">13051 5955 267 0,'0'0'186'0,"0"0"1"0,0 0-49 15,0 0-2-15,0 1 7 16,0-1 5-16,0 0 2 16,0 0-5-16,0 0-26 15,0 0-15-15,0 0-27 16,-1-1-10-16,0 0-12 15,-9-3-4-15,-6-3-12 16,-25-7-6-16,25 14-12 16,1 1-5-16,-5 5-6 15,-3 1-3-15,1-1-3 16,6 2-3-16,2 0-3 16,6-4-4-16,8 11-2 15,0-1 0-15,7 0 2 16,3 4 2-16,6-4 4 15,-1 0 0-15,5 1 0 0,-2 2 1 16,-2-2 2-16,1 0-1 16,-1 3 1-16,-2-5-1 15,-6-1 3-15,3 1 5 16,-12-5 14-16,3 4 11 16,-7-3 25-16,-4 0 5 15,4-3 2-15,-13 1-6 0,4-2-17 16,-5-1-7-1,0-1-13-15,3-2-4 0,-7-1-9 16,4-4-5-16,-1 1-8 16,3-1-8-16,11-1-72 15,0 1-45-15,12-1-106 16,5 0-75-16,12 1 198 16</inkml:trace>
  <inkml:trace contextRef="#ctx0" brushRef="#br0" timeOffset="3015.42">13373 6176 590 0,'0'1'378'0,"-4"-1"-59"16,-3 1-71-16,5-1-15 16,-3 0-79-16,0 0-28 15,4-1-31-15,0 0-14 16,0 0-22-16,0 0-11 16,0 0-18-16,0 0-6 0,0 0-8 15,-3-9-4-15,-1-6-4 16,-5-32-3-16,10 23-4 15,3-1-1 1,4-6-2-16,7 4 0 0,-1-2 2 16,5 3-1-16,-3 10 1 15,-7 0-1-15,-3 14-1 16,0 5 0-16,-1 8-1 16,1 7 2-16,4 11 0 15,-4 2 0-15,5 4 0 16,1 4 0-16,0-7 1 15,5 0-1-15,-1-5 1 16,-3-7 0-16,3-4 0 16,-6-2-26-16,-3-5-103 15,-1-3-83-15,0 0 121 16</inkml:trace>
  <inkml:trace contextRef="#ctx0" brushRef="#br0" timeOffset="3217.77">13338 6042 554 0,'8'-1'317'16,"0"4"32"-16,-3-1-162 0,7 7-40 16,3-5-32-16,-1-2-66 15,6 5-10-15,-7-4-12 16,3 3-3-16,-2 2-11 15,-5-3-32-15,7 1 14 16</inkml:trace>
  <inkml:trace contextRef="#ctx0" brushRef="#br0" timeOffset="3561.4">13550 5954 1163 0,'0'3'422'0,"13"2"-357"16,4 0-5-16,13 2-9 16,4 0-17-16,4-2-10 15,3-4-4-15,-2-3-4 16,3-2-2-16,-6 3-12 16,-6-2-56-16,-4 3-303 15,-13-3 253-15</inkml:trace>
  <inkml:trace contextRef="#ctx0" brushRef="#br0" timeOffset="3771.07">13755 5970 799 0,'-1'8'424'16,"0"1"-154"-16,2 3-69 15,0 7-21-15,0 6-70 0,1 2-21 16,0 8-33-16,0-2-13 15,3 2-24-15,4-1-6 16,1-8-8-16,4-3-1 16,0-10-3-16,0-3-21 15,-6-5-94-15,-4-4-75 16,-3-2 108-16</inkml:trace>
  <inkml:trace contextRef="#ctx0" brushRef="#br0" timeOffset="4527.29">12434 5818 1056 0,'-6'-1'446'0,"7"1"-284"16,3-2-7-16,-4 1-80 15,0 0-27-15,8 0-22 16,9 2-5-16,28 8-7 16,-29-1-3-16,1 5-5 15,-3 1 1-15,-6 3 0 16,-6 2 0-16,-3 3 2 16,-5-3-1-16,-6 0 2 15,2 0 0-15,-6-3-2 16,-2 3 0-16,5-5-2 15,-1-1-3-15,8-4-3 16,6-2-3-16,6 3-2 16,2-1 0-16,4 0 0 0,6-1 2 15,1 0 3-15,4 0 0 16,0 3 1-16,-7-2 3 16,-3 0 8-16,-3 2 7 15,-6 0 16-15,-2 0 10 16,-6 0 13-16,-1-1 1 15,-6-1-7-15,-3 0-7 16,0-2-19-16,-2 0-5 0,2-3-13 16,1 1-5-16,5-3-44 15,5 0-55-15,3-2-208 16,5-1 195-16</inkml:trace>
  <inkml:trace contextRef="#ctx0" brushRef="#br0" timeOffset="9500.79">14672 6254 521 0,'0'0'313'0,"0"0"-50"15,0 0 3-15,1 0-85 16,0 0-28-16,0 0-30 16,-1 0-9-16,6 13-21 15,-5 2-11-15,-14 30-28 16,-5-27-12-16,-5-2-17 0,-1-1-7 15,0-5-10-15,4-1-14 16,6-7-57-16,7 0-49 16,12-9-176-16,7-8 183 15</inkml:trace>
  <inkml:trace contextRef="#ctx0" brushRef="#br0" timeOffset="10269.83">15148 5916 729 0,'-47'13'350'0,"42"-13"-90"0,0 1-65 15,4-1-20-15,1 0-47 16,0 0-73-16,0 0-16 16,1 0-13-16,18 1-5 15,30 3-7-15,-26-4-4 16,2 0-4-16,1 1 0 15,1-1-2-15,2 0-1 16,-5-1 1-16,-4 0 0 16,-8-1 1-16,-10 1-5 15,-3 1-61-15,-5-3-48 16,-10-1-100-16,-1 0-44 0,-8-4-22 16,1 3 33-16,2 5 97 15,0-2 58-15,5 5 129 16,2 1 43-16,6 1 50 15,5 1 14-15,4 4 1 16,0 2-6-16,6 5-10 16,1 0-7-16,1 2-22 15,2 4-10-15,-2-3-17 16,2 3-9-16,-1 1-17 16,-1-4-11-16,-2 1-18 15,-3-2-5-15,-3-4-6 16,0 0 1-16,-4-4 1 15,0 0 0-15,-4-4-1 16,-1-5-11-16,-3-1-16 0,-2-1-8 16,-2-3-3-1,-2 0 8-15,2-2 14 0,0 3 3 16,8 1 0-16,1 1 3 16,7 0 0-16,3 0 1 15,-3 0 5-15,0 0 0 16,23-1 9-16,30 0 2 15,-25 1 2-15,-1-1-1 0,1 2-8 16,-4-1-3-16,-2 0-6 16,-1 2-2-16,-5-1-47 15,-3 0-54-15,-7-1 63 16</inkml:trace>
  <inkml:trace contextRef="#ctx0" brushRef="#br0" timeOffset="10805.8">15682 5911 740 0,'1'-4'360'16,"2"-5"-92"-16,-3-1-37 15,-1 4 4-15,-4 0-47 16,-4 2-73-16,1-2-22 16,-9 5-39-16,-1 2-11 0,-2 7-15 15,-3 2-6 1,4 4-7-16,3 0-3 0,3 3-7 15,3-2-3-15,8 3-4 16,2 0-2-16,6 2-2 16,6 1 1-16,1-5 2 15,5 3 2-15,5-4 2 16,-1 2 3-16,1-3 2 16,-5-1 1-16,-3-2 9 15,-3 0 6-15,-5 1 18 16,-3-2 12-16,-4 2 21 15,-5 1 5-15,-3-1-2 16,-3 2-9-16,-4-2-22 16,0-2-10-16,-5-2-16 15,2-3-5-15,-4-3-36 16,4 0-46-16,6-2-99 16,4 0-50-16,8-3-196 0,2 1 260 15</inkml:trace>
  <inkml:trace contextRef="#ctx0" brushRef="#br0" timeOffset="40846.25">9578 7616 484 0,'-31'-37'310'0,"29"28"-8"16,1 3-32-16,-2 1-81 15,1 2-32-15,3 2-50 16,-2 1-14-16,1 0-12 15,0 0-2-15,2 24-2 16,6 37-6-16,-3-14-24 16,1 5-9-16,-1 1-21 15,5 1-4-15,-1-7-6 16,3-3-1-16,1-7 0 16,-4-3-1-16,-4-8 2 15,0-6-1-15,-5-9-33 16,0-6-30-16,0-6-89 15,-2-3-78-15,1 3 141 16</inkml:trace>
  <inkml:trace contextRef="#ctx0" brushRef="#br0" timeOffset="41121.17">9574 7596 792 0,'13'0'372'15,"5"3"-167"-15,1 2-3 16,1 4-73-16,1 2-19 16,1 3-24-16,0 0-8 15,-4 4-15-15,-2 1-5 0,-7 4-8 16,-4 3-1-16,-6-1-3 16,-5 0-2-16,-7-3-9 15,-2-4-4-15,-4-5-5 16,-1-5-6-16,0-2-27 15,-2-3-34-15,4 0-91 16,4 1-69-16,6-8-382 16,8-4 386-16</inkml:trace>
  <inkml:trace contextRef="#ctx0" brushRef="#br0" timeOffset="41417.94">9896 7685 599 0,'13'8'368'16,"4"-1"-92"-16,-3 4-20 0,2 1-34 16,-1 4-66-16,-4 2-22 15,0 4-40-15,-6-1-16 16,-3-3-26-16,0-5-7 16,-1-5 2-16,-1-4 9 15,0-2 10-15,-6-2-1 16,4-1-20-16,1 0-17 15,0 0-22-15,-4-9-6 16,-3-10-8-16,-30-28-2 0,34 27-15 16,4 1-21-1,7 2-56-15,6-1-32 0,7 2-83 16,3 0-42-16,2 3-129 16,4 3 234-16</inkml:trace>
  <inkml:trace contextRef="#ctx0" brushRef="#br0" timeOffset="41763.92">10210 7674 485 0,'-5'0'339'16,"0"-1"-8"-16,1 1-103 16,1 1-39-16,1-1-50 15,1 0-17-15,0 0-16 16,0 9-8-16,-1 16-11 15,2 29-5-15,4-30-27 0,4-1-13 16,4-9-25-16,0-5-9 16,5-5-6-16,2-5 0 15,0-6 1-15,1 0 3 16,-6-10 3-16,-4 1 2 16,-8-3 3-16,-4-3 2 15,-9-1 0-15,-2 0-6 16,-6 5-36-16,1 0-19 0,1 7-37 15,2 5-16-15,4 6-12 16,1 0-5-16,4 9-23 16,6-1-8-16,7 3-32 15,1 1-53-15,6-3 155 16</inkml:trace>
  <inkml:trace contextRef="#ctx0" brushRef="#br0" timeOffset="42021.52">10389 7677 308 0,'16'3'263'0,"-1"2"82"16,4 4-53-16,-10 4-55 15,2 2-27-15,-5 4-43 16,-5-3-20-16,7 1-49 16,1 0-18-16,-5-6-30 0,8-1-11 15,-3-7-14-15,-5-3-2 16,5-4-4-16,-9-4-3 15,4 0-2-15,-4-7-1 16,7 0-6-16,5-4-3 16,-7-5-44-16,10 1-54 15,-3-1-132-15,4 1 137 16</inkml:trace>
  <inkml:trace contextRef="#ctx0" brushRef="#br0" timeOffset="42342.04">10767 7755 986 0,'8'14'432'0,"3"-7"-241"15,0-3-1-15,3-4-54 16,0-3-30-16,5-9-28 16,-4-3-11-16,-4-8-22 15,1-1-11-15,-7-1-16 16,1 0-2-16,-6 4-1 15,-2 3 0-15,-7 3 1 16,-3 4 1-16,-3 7-1 16,-4 4 1-16,2 9 2 15,-1 7 6-15,7 11 13 0,3 2 2 16,8 6 3 0,6 0-2-16,12-4-11 0,4-2-5 15,8-13-14-15,-2-6-9 16,1-9-51-16,3-5-69 15,16-19 76-15</inkml:trace>
  <inkml:trace contextRef="#ctx0" brushRef="#br0" timeOffset="42953.67">12124 7395 765 0,'-2'-2'402'16,"2"1"-144"-16,3 4-74 15,-3-3 13-15,2 10-61 16,4 18-3-16,4 58-37 15,-10-32-21-15,2 1-30 16,0-5-14-16,2-8-16 16,0-9-1-16,-3-12 1 15,-1-6 2-15,0-9 5 16,-2-4 0-16,-2-7-10 16,3 4-6-16,0-2-10 15,-2-22-5-15,5-32 1 0,8 27 2 16,6 5 2-1,2 2 1-15,1 7 1 0,2 4 2 16,-2 7 3-16,2 5 10 16,-3 11 24-16,2 5 10 15,-6 3 15-15,-1 3-5 16,-2 0-20-16,0-3-11 16,1-2-18-16,4-3-7 15,-5-7-78-15,1-3-64 16,5-6-140-16,-6-4-157 0,20-5 283 15</inkml:trace>
  <inkml:trace contextRef="#ctx0" brushRef="#br0" timeOffset="43317.43">12664 7635 901 0,'0'-11'466'0,"-6"-5"-129"15,-3 1-24-15,-4 2-63 16,-2 0-46-16,-7 2-75 15,-2 2-32-15,4 7-50 16,2 4-11-16,2 8-15 16,3 6-9-16,2 6-16 15,5 0-5-15,4 3-1 16,3 1 0-16,1-7 5 16,7-2 1-16,6-7 0 15,-3-4 0-15,11-4 3 0,-7-2-1 16,2-6 2-16,3-2 3 15,-10-2 0-15,0 3 1 16,-3 3-1-16,0 2 0 16,-1 4-3-16,-1 0 1 15,-1 5 1-15,0 1 1 16,0 2 1-16,-1-2-2 0,1-1-49 16,2-2-59-16,3-7-148 15,3-8-103-15,3-8 216 16</inkml:trace>
  <inkml:trace contextRef="#ctx0" brushRef="#br0" timeOffset="43621.42">12843 7577 771 0,'18'7'411'0,"-6"11"-33"16,1 0-99-16,0 5-8 15,-3 3-58-15,-1 1-68 16,-6-1-31-16,4-5-52 15,-5-13-3 1,0 0-35-16,2 0-3 0,-4-5 4 0,-3-5 1 16,-5-4-2-16,0-5-5 15,3-5-12-15,-1 0-6 16,6 0-7-16,-2-1-4 16,7-3-7-16,2 2-3 15,4-4-61-15,1 1-44 16,2 6-119-16,4 3-77 15,5 11 202-15</inkml:trace>
  <inkml:trace contextRef="#ctx0" brushRef="#br0" timeOffset="44072.39">13337 7670 745 0,'11'3'375'0,"-8"-2"-92"16,-3-1-6-16,-2-3-27 15,1 2-40-15,0 0-67 16,-3-3-21-16,-18-7-36 16,-26-27-14-16,26 36-23 15,3 5-9-15,6 6-16 16,2 8-8-16,7 4-15 16,4 3-1-16,3 2-1 15,4-4 0-15,7-2-1 16,2-4 0-16,4-9-2 15,4 0 1-15,1-9-1 0,1-7 0 16,-2-12-19-16,-2-7-18 16,-3-7-36-16,-4-4-9 15,-6 1 8-15,-2 0 18 16,-7-1 35-16,-3 4 12 16,0 7 15-16,0 0 8 15,1 13 16-15,-1 6 12 0,0 6 29 16,-1 6 3-16,2 8 5 15,-5 6-4-15,6 11-16 16,3 6 2-16,-1 9-11 16,4-1-6-16,-3 0-17 15,2-4-7-15,5-8-10 16,4-4-2-16,-2-7-9 16,4-6-38-16,2-5-126 15,-3-4-83-15,10-7 141 16</inkml:trace>
  <inkml:trace contextRef="#ctx0" brushRef="#br0" timeOffset="44454.84">13627 7606 1118 0,'-3'5'508'15,"6"6"-198"-15,2 2-60 16,-1 2-28-16,1 3-54 15,0-1-86-15,-1-1-21 16,-2-1-22-16,1-4-14 16,-3-6-6-16,0-1-1 15,-1-6-4-15,-1 1-3 16,1 0-11-16,0 0-4 16,0-10-8-16,1-4 0 15,11-30 1-15,2 27 3 0,0 5 6 16,1-1 2-1,0 7 1-15,-2 1 0 0,-1 7 3 16,-1 4 3-16,-2 9 11 16,0 2 2-16,2 4 3 15,-1 2-2-15,0-4-8 16,4 1-4-16,-1-5-7 16,-3-3-8-16,-1-6-89 15,0-2-55-15,-4-4-145 16,5-1-125-16,-6-6 273 15</inkml:trace>
  <inkml:trace contextRef="#ctx0" brushRef="#br0" timeOffset="44751.13">13888 7712 718 0,'45'22'377'0,"-31"-15"-55"0,-1-5-97 15,2-3-23-15,-1-5-36 16,2-6-64-16,0-1-21 15,-2-4-34-15,-2-1-14 16,-8 0-14-16,-4-1 2 16,-8 5 3-16,-2 1 0 0,-4 7 2 15,1 5-1-15,0 4-4 16,2 5 0-16,0 5 3 16,2 4-1-16,6 5 2 15,-1 3 2-15,5 1-6 16,6 1-4-16,-2-6-10 15,9-3-7-15,4-6-11 16,-1-7-27-16,15-6-103 16,0-7-84-16,4-9 132 15</inkml:trace>
  <inkml:trace contextRef="#ctx0" brushRef="#br0" timeOffset="45044.33">14259 7544 1161 0,'-7'-2'522'0,"-2"11"-200"0,-1 4-84 16,2 4-10-16,2 3-47 15,3 1-69-15,4-2-17 16,6 2-28-16,2-5-8 16,4 2-19-16,2-2-7 15,3 0-10-15,1 0-4 16,-5-4-2-16,-3-1 3 15,-13-3 20-15,-9-4 7 0,-10-1 6 16,-6 2-3-16,-2-5-25 16,1-1-13-16,8-3-65 15,4-4-45-15,15-7-97 16,4-3-50-16,17-6-85 16,5-2-42-16,13-1 243 15</inkml:trace>
  <inkml:trace contextRef="#ctx0" brushRef="#br0" timeOffset="45327.8">14504 7521 968 0,'-8'-5'490'0,"2"4"-107"16,1 1-74-16,-4 4-47 16,2 1-50-16,-4 7-80 15,5 0-27-15,-1 2-34 16,1 3-13-16,7-1-23 0,-1 3-6 15,6 1-11-15,0-1-3 16,5 2 0-16,-1-1 1 16,3-2-1-16,2-1 2 15,-4-3 3-15,2-2 1 16,-10-2 11-16,-3 0 5 16,-6-6 2-16,-4-2-2 15,-2-2-32-15,1-4-48 16,7 0-138-16,-2-3-84 0,7-7 151 15</inkml:trace>
  <inkml:trace contextRef="#ctx0" brushRef="#br0" timeOffset="47278.94">16144 7439 919 0,'-2'-9'398'16,"2"6"-221"-16,-1-1-13 15,2 4-14-15,-1 0-33 16,0 0-19-16,2 6 0 15,7 22-9-15,7 35-12 0,-12-19-23 16,0 0-9-16,1 1-19 16,-1-3-6-16,2-10-7 15,-1-5-1 1,-3-9 0-16,1-6 1 0,-1-7 4 16,-2-5 2-16,-4-5-5 15,1-4-5-15,1-8-10 16,-1-2-5-16,4-4-4 15,1-2-1-15,5-2 1 16,6 4 1-16,3 5 1 16,6 6 3-16,3 5 3 15,1 3 0-15,2 6 2 16,-3 2 3-16,-7 7 14 16,1 3 6-16,-13 3 16 15,-8-1 7-15,-4 3 0 16,-9-2-3-16,-3 2-9 15,-1 2-8-15,-5-5-11 16,2-2-7-16,3-7-81 0,3-6-45 16,8-4-100-16,1-4-80 15,9-4-250-15,6-3 353 16</inkml:trace>
  <inkml:trace contextRef="#ctx0" brushRef="#br0" timeOffset="47731.75">16490 7614 779 0,'18'3'408'16,"-4"6"-115"-16,-8 2-15 0,-1 5-66 16,-3 3-32-16,-1 2-40 15,4 1-22-15,-3-4-40 16,3-2-20-16,5-7-30 16,1-3-10-16,1-8-9 15,1 1-4-15,-2-11 0 16,0-5-1-16,0-3 0 15,-1-5 1-15,-3 1 0 16,-2 0 0-16,-3 8 1 16,1 4-1-16,-3 6-1 15,1 6-2-15,-1 3-2 16,0-3 0-16,0 0 1 16,0 19 6-16,4 41 10 15,0-23 8-15,3 2 13 16,2-2 3-16,3-4 0 0,2-1 2 15,0 0-1-15,-1 0 6 16,-8-2 11-16,-5-6 6 16,-10-3 11-16,-8-6-1 15,-8-8-10-15,-6-2-10 16,-5-6-23-16,-3-6-10 16,4-2-14-16,3-5-5 15,12 3-22-15,8 4-28 0,7-2-79 16,6 0-54-16,17-6-114 15,8-3-40-15,23-2 211 16</inkml:trace>
  <inkml:trace contextRef="#ctx0" brushRef="#br0" timeOffset="48878.44">17995 7693 737 0,'-28'34'407'15,"31"-27"-125"-15,-2-3-73 16,3-4-36-16,2-3-70 15,-6 2-15-15,0 0-21 0,4-12-3 16,12-12-4-16,29-31-6 16,-36 29-4-16,-1-4-2 15,-13 3-3-15,-3 6-1 16,-7 0-3-16,1 8 1 16,-2 3-2-16,-7 1-4 15,4 10-8-15,-2 1-8 16,13 14-15-16,-1 6-4 0,7 9 1 15,2 5 0-15,2 7 4 16,13 4 3-16,-5 1 6 16,4 0 4-16,6-4 9 15,-4-3 4-15,2-9 6 16,-2-4 2-16,-9-2 2 16,-2-7 2-16,-7-2 8 15,1 0-1-15,-12-5-1 16,3-7-4-1,0 1-16-15,-12-4-12 0,-4-4-78 16,6-8-56-16,7-9-141 16,9-2-76-16,10-15 207 15</inkml:trace>
  <inkml:trace contextRef="#ctx0" brushRef="#br0" timeOffset="49061.67">18271 7541 1158 0,'10'17'560'0,"-5"5"-259"16,-2 3-47-16,-3 2-34 15,0-4-102-15,-3-2-42 16,0-6-49-16,0-5-5 0,-3-6-107 16,5-4-67-16,1-8-200 15,1-6 199-15</inkml:trace>
  <inkml:trace contextRef="#ctx0" brushRef="#br0" timeOffset="49231.6">18174 7422 1232 0,'4'4'524'0,"1"-1"-327"15,2 1-6-15,-1 6-94 16,1-2-41-16,3 0-79 15,2 0-66-15,3-3-217 16,6-1 197-16</inkml:trace>
  <inkml:trace contextRef="#ctx0" brushRef="#br0" timeOffset="49491.28">18417 7536 511 0,'5'11'348'15,"4"2"13"-15,-5 3-34 16,-3 3-61-16,7 3-30 15,-3-2-35-15,-5-2-19 16,5-2-42-16,-1-4-23 16,-2-4-46-16,4-4-15 0,-2-4-25 15,-3-2-7-15,5-5-6 16,3-1-1-16,2-2-6 16,4-3-3-16,-3-5-31 15,-1-3-45-15,3-3-121 16,3 0-62-16,5 6-195 15,-2 3 271-15</inkml:trace>
  <inkml:trace contextRef="#ctx0" brushRef="#br0" timeOffset="49618.41">18668 7532 702 0,'30'18'407'0,"-25"1"-86"15,0-2-12-15,-1 3-66 16,-1 1-45-16,-1-7-41 15,1-2-51-15,-1-5-59 16,0-6-23-16,-1-2-92 0,-1 0-72 16,0 0 86-16</inkml:trace>
  <inkml:trace contextRef="#ctx0" brushRef="#br0" timeOffset="50258.03">18712 7454 836 0,'14'10'455'0,"3"-4"-149"0,3 4-82 16,3-3-34-16,2 3-56 15,-1 3-7-15,-6 0-27 16,0 7-15-16,-13-2-31 16,3 2-14-16,-4 0-13 15,-4-4-3-15,5-3-4 16,-10-4 0-16,3-3 0 15,2-4-3-15,-6-7-13 16,2-1-8-16,4-5-25 16,-4-1-9-16,9 2-7 15,0 4 4 1,-3 3 13-16,1 1 8 0,-3 1 12 16,0 0 2-16,6-1 5 15,0 2 1-15,7 3 10 0,24 15 2 16,-24-8 11-16,6 0 2 15,5-9-4 1,6-2 0-16,3-9-9 0,0-3-2 16,-7-2-2-16,-5 2 1 15,-9 1 2-15,-5 2 3 16,-7 2 6-16,-2-5 3 16,-3 4 3-16,-2 1 2 0,2 2 9 15,-1 3-1-15,2 6-6 16,0 6-5-16,1 7-8 15,3 9 0-15,5 6 12 16,2 3 4-16,5 2 7 16,5 1 0-16,0-4-7 15,2-1-1-15,-3 0-8 16,-1-5 0-16,-8 2 5 16,-3-3 1-16,-8-8 5 15,-3 4 0-15,-9-9-7 16,0 0-3-16,-4-4-7 15,-1-5-9-15,1-4-61 16,-3-6-55-16,-1-8-155 16,1-5-87-16,14-8 214 15</inkml:trace>
  <inkml:trace contextRef="#ctx0" brushRef="#br0" timeOffset="50869.55">20220 7585 718 0,'15'12'358'0,"-3"-3"-102"16,3-1-45-16,-4-8-14 15,-2-6-30-15,-3-7-15 16,-4-6 2-16,-6-2-8 15,-5 0-16-15,-6 2-42 16,-4 3-16-16,-4 3-30 0,1 5-10 16,-3 5-17-16,2 3-9 15,2 9-9-15,3 2-5 16,4 7-3-16,2 3 2 16,8 1 3-16,4 0 3 15,4-5 4-15,6 2 1 16,2-6 2-16,2-1 2 15,3-8 1-15,-1-1 1 0,2-4 3 16,-4-5 0-16,2-1 2 16,0 0 2-16,-3 1 5 15,1 3 3-15,-3 3 8 16,-3 1 2-16,-2 2 4 16,-3 1 2-16,1 0-3 15,-4 2-1-15,0-3-9 16,-1-3-5-16,-1 0-20 15,1 0-41-15,0 0-106 16,1 0-57-16,0 0-141 16,0-1-60-16,7-1 263 15</inkml:trace>
  <inkml:trace contextRef="#ctx0" brushRef="#br0" timeOffset="51202.53">20360 7612 595 0,'57'1'365'0,"-42"12"-7"0,-5 1-38 15,2 6-54-15,-9-3-23 16,-3 1-50-16,7-1-31 16,-8-6-60-16,2-2-28 15,-1-8-42-15,1-2-12 16,2-7-11-16,-3-2-3 16,4-7-6-16,-3 0-2 0,6-2 0 15,5 3 1 1,0 5 0-16,2 2-1 0,-4 8 2 15,1 3 1-15,0 6 13 16,3 3 11-16,-6 4 22 16,0 1 9-1,-3 3-2-15,0 1-7 0,1-5-24 16,1-2-10-16,2-7-60 16,3-5-70-16,3-4-153 15,1-3-484-15,6-11 509 16</inkml:trace>
  <inkml:trace contextRef="#ctx0" brushRef="#br0" timeOffset="51828.99">21698 7659 764 0,'1'0'454'16,"-1"-6"-53"-16,-3-4-161 15,-4-4-19-15,-4-9-67 16,0-3-28-16,-4 0-40 15,-3 0-16-15,-2 9-24 16,-3 4-8-16,-3 7-13 16,1 7-8-16,5 7-18 0,5 4-9 15,9 9-8-15,1 1 3 16,5 6 7-16,5 1 7 16,2-7 3-16,4-3 1 15,7-8 2-15,-4-6 0 16,1-4 0-16,3-2 1 15,-4-4 1-15,0 0-1 16,0 0 2-16,0 4 3 16,-3 0 13-16,-2 3 8 0,1 4 15 15,-2 1 1-15,-3 3-5 16,1 0-8-16,-3 1-15 16,2 0-7-16,-2-5-52 15,2-1-54-15,6-5-120 16,2-4-75-16,6-7 173 15</inkml:trace>
  <inkml:trace contextRef="#ctx0" brushRef="#br0" timeOffset="52052.11">21893 7351 969 0,'17'19'480'0,"-11"-1"-120"15,-5 3-95-15,0 16-41 0,-1 3-46 16,-2 7-71 0,3 2-27-16,-1-3-39 0,0-4-9 15,3-9-16-15,-3-9-6 16,2-11-31-16,3-8-48 16,-4-5-125-16,-1-6-35 15,2-13 125-15</inkml:trace>
  <inkml:trace contextRef="#ctx0" brushRef="#br0" timeOffset="52475.57">22041 7709 1085 0,'14'5'514'15,"4"-5"-239"-15,3-5-52 16,-1-4-12-16,-3-4-68 15,0-4-28-15,-4-7-54 16,-4-2-17-16,-3 2-18 16,-2 0-4-16,-7 7-1 15,-2 1 0-15,-8 2 0 16,-3 4 2-16,0 7-5 16,-1 4-5-16,2 12-12 15,2 3-7-15,5 9-4 16,4 8 4-16,3 5 11 15,6 8 7-15,6-2 11 0,1-2 7 16,6 1 9-16,-2-9 2 16,1-7-1-16,-2 0-4 15,-5-10-11-15,-1-4-2 16,-9-1 5-16,-7-3 2 16,-11-1 3-16,-5 1 0 0,-8-8-49 15,-2-3-46-15,9-7-132 16,0-8-76-16,15-6 161 15</inkml:trace>
  <inkml:trace contextRef="#ctx0" brushRef="#br0" timeOffset="52803.44">22371 7546 1142 0,'8'9'520'16,"-13"3"-269"-16,0 9-45 16,-3 3-11-16,2 1-59 15,6-1-22-15,0-4-46 0,0-4-14 16,10-4-18-16,-5-2-9 16,7-7-8-16,1-3-4 15,-1-5-5-15,5-6 0 16,-11-7 2-16,5-2 1 15,-11-6 2-15,-1 0 1 16,-8 3-2-16,-2 0-1 16,-4 7-13-16,-3 4-6 0,0 4-17 15,-2 6-20 1,5 7-76-16,4 4-52 0,9 3-134 16,4 2-279-16,6 4 395 15</inkml:trace>
  <inkml:trace contextRef="#ctx0" brushRef="#br0" timeOffset="53084.16">22612 7577 955 0,'11'13'508'16,"1"0"-166"-16,-3 2-57 15,-4-1-31-15,-2 3-69 16,-2-4-28-16,-1-4-61 15,0-2-18-15,-3-5-12 16,0-2-4-16,-2-2-6 0,4 1-5 16,-1 0-21-16,1 0-10 15,-5-12-12-15,-2-3-4 16,-24-28-13-16,31 27-8 16,3 5-18-16,6 1-25 15,6 2-80-15,2 3-55 16,9 3-118-16,0-2 181 15</inkml:trace>
  <inkml:trace contextRef="#ctx0" brushRef="#br0" timeOffset="53273.63">22925 7505 1162 0,'0'22'509'0,"0"-2"-252"16,-1 1-22-16,0-1-63 15,3-2-37-15,-1-1-65 16,5-4-28-16,-6-6-41 16,-2-1-47-16,4-8-97 15,0-5-66-15,0-7-206 16,4-3 259-16</inkml:trace>
  <inkml:trace contextRef="#ctx0" brushRef="#br0" timeOffset="53588.35">22826 7334 869 0,'13'14'474'16,"-8"-7"-33"-16,0 0-139 15,-5 2-49-15,4 1-50 16,0-4-96-16,6 2-50 16,2-7-120-16,4-1-74 15,11-3 83-15</inkml:trace>
  <inkml:trace contextRef="#ctx0" brushRef="#br0" timeOffset="53830.35">23326 7376 820 0,'15'-3'397'15,"-10"-4"-131"-15,-2 5-18 16,-4 8-34-16,-5 6-36 16,-1 12-45-16,-3 8-35 15,0 10-28-15,1 3-13 0,9 0-26 16,4-4-10-16,9-11-16 16,5-5-5-16,4-10-7 15,-6-4-27-15,9-11-82 16,-7-6-53-16,1-9 95 15</inkml:trace>
  <inkml:trace contextRef="#ctx0" brushRef="#br0" timeOffset="54022.53">23132 7475 817 0,'-5'-5'453'16,"5"3"-34"-16,8 2-252 15,3 2-21-15,13 2-34 16,5 0-16-16,9 0-45 0,3 0-13 16,-4-2-23-16,2 3-1 15,-1-1-122-15,-7-3-49 16,15 3 93-16</inkml:trace>
  <inkml:trace contextRef="#ctx0" brushRef="#br0" timeOffset="54440.75">23573 7345 941 0,'-6'23'451'16,"8"0"-162"-16,-1 0-54 0,0 8-47 16,1 3-38-16,-2-1-38 15,0 1-22-15,-1-1-27 16,1-5-9-16,0-7-20 15,0-3-5-15,1-11-5 16,-1-2 0-16,2-5-3 16,-4-1-4-16,2-1-7 15,0 1-6-15,0-2-5 16,5-13-1-16,16-28-1 16,-10 31-1-16,4 3 2 15,0 4 1-15,3 4 1 16,0 2 5-16,1 2 11 15,0 4 8-15,-6 5 11 0,0 2 1 16,-4 3-5-16,-1 1-6 16,-3-2-14-16,0-2-29 15,-5-2-104-15,0-2-69 16,0-4-167-16,-1-2 209 16</inkml:trace>
  <inkml:trace contextRef="#ctx0" brushRef="#br0" timeOffset="54985.24">23813 7636 1068 0,'63'7'499'0,"-60"5"-198"16,-3 2-8-16,1 0-85 16,-1-1-44-16,1-3-80 15,-4-2-33-15,-3-5-30 16,5-2-12-16,1-4-32 15,0 2-15-15,0-1-19 16,0 1 0-16,0-1 18 16,2-9 10-16,2 2 14 15,0 2 6-15,27-27 6 16,-18 31 3-16,-5 3 4 16,-3 0 6-16,7 6 24 0,-10 3 13 15,6 4 11-15,-5 3 8 16,0 1-9-16,-3-1-10 15,-3-4-9-15,4-5-12 16,-1-4-11-16,6-3-4 16,-6-5-9-16,-1 4-4 15,1-1-9-15,1-4-3 16,3-7 3-16,1 3 3 16,22-24 5-16,-19 29 2 0,3 2 2 15,-4 3 1-15,1 3 7 16,0 1 8-16,-3 5 13 15,0 2 8-15,4 1 6 16,1 0-2-16,-2-1-9 16,0-4-8-16,2-3-10 15,-2-2-6-15,3-2-5 16,-1-2-2-16,-1-1 0 16,-1 1 0-16,0 2-1 15,-3 0-1-15,0 3 0 16,-1 1 0-16,-2-1 0 15,-2-3-5-15,0 0-85 16,0 0-72-16,0 0 359 16,0 0-206-16</inkml:trace>
  <inkml:trace contextRef="#ctx0" brushRef="#br0" timeOffset="81691.05">11872 9544 345 0,'2'0'287'15,"0"1"12"-15,4 3-45 16,4 0-4-16,-6 20-56 15,30 37-16-15,-28-15-19 16,-4 7-19-16,5 5-44 16,-7-4-26-16,0-2-38 15,3-4-10-15,-2-9-9 16,11-5-3-16,-6-11 1 16,2-8-12-16,-5-10-94 15,-5-6-74-15,3-11-276 16,-3-8 274-16</inkml:trace>
  <inkml:trace contextRef="#ctx0" brushRef="#br0" timeOffset="81967.33">11880 9543 1034 0,'14'2'468'0,"4"0"-244"16,3 5-44-16,-6 1-4 15,0 2-69-15,3 0-30 0,-5 5-36 16,7 1-8-16,-1 5-11 16,-5 0-3-16,-3 1-2 15,-5-2 0-15,-10 1 4 16,0-1 2-16,-10 1 0 16,-6-5-1-16,2 0-4 15,-4-7-18-15,3-3-63 16,8-2-51-16,-4-4-162 15,7 1 170-15</inkml:trace>
  <inkml:trace contextRef="#ctx0" brushRef="#br0" timeOffset="82287.38">12173 9616 851 0,'10'18'424'15,"1"1"-175"-15,-4 0-51 0,-3 9-2 16,-1 0-90-16,1-3-38 16,0-1-38-16,0-6-6 15,0-8-2-15,0 0 0 16,-3-7 8-16,-1-3 4 16,-4-7-1-16,-3-4-1 15,1-7-13-15,-2-2-5 0,6-8-9 16,2-3-3-16,3 1-3 15,6 1-1-15,4 8-4 16,2 5 0-16,3 5-2 16,-1 5 0-16,2 5-48 15,-1 2-52-15,1 5-145 16,4 1-191-16,-3 0 284 16</inkml:trace>
  <inkml:trace contextRef="#ctx0" brushRef="#br0" timeOffset="82647.89">12443 9618 921 0,'0'0'435'0,"0"0"-191"16,0 0-2-16,0 3-75 0,0 8-34 15,-4 11-43-15,-1 31-15 16,5-31-26-16,-1 1-11 15,7-6-16-15,4-2-6 16,7-4-6-16,4-3 0 16,7-10 2-16,-3-6-2 15,0-9 0-15,3 0 1 0,-12-6 1 16,-7-6 3 0,-10 4 0-16,-5 1-3 0,-9 5-5 15,-3 3-3-15,-4 4-7 16,-2 3-2-16,5 9-5 15,4 2-6-15,6 5-24 16,0 1-25-16,7-1-81 16,3 0-51-16,11-2-166 15,6 0 222-15</inkml:trace>
  <inkml:trace contextRef="#ctx0" brushRef="#br0" timeOffset="83098.48">12737 9438 956 0,'8'0'423'0,"-5"16"-143"0,1 5-72 16,-2 14-3-16,0 7-34 16,1-2-78-16,0 6-25 15,6-8-24-15,-1-8-11 16,2-5-15-16,-2-8-3 15,-4-8 2-15,0-3 3 16,-5-5 2-16,0-1-1 16,-2-4-12-16,1 3-8 0,1 0-19 15,-2-15-6-15,1-34-1 16,12 29 2-16,5 1 8 16,8 7 5-16,2 1 3 15,-1 4 3-15,-2 5 4 16,-5 3 2-16,-3 8 15 15,2 4 6-15,-9 6 12 16,-2-5 3 0,1 0-5-16,-2 8-1 0,-9 1-2 15,0-8-1-15,-10-3 0 16,-7-1-3-16,0-5-10 16,1-2-7-16,2-3-37 15,9 0-42-15,1-10-93 16,9 2-60-16,14-10-166 0,11 4 240 15</inkml:trace>
  <inkml:trace contextRef="#ctx0" brushRef="#br0" timeOffset="83295.95">13086 9435 1140 0,'-5'13'477'0,"3"10"-230"15,-4 3-35-15,1 11 3 16,0 2-56-16,4 3-92 16,2 0-24-16,5-8-21 15,0-1-9-15,6-10-14 16,4-5-3-16,-2-5-92 16,5-10-69-16,-3-7 102 15</inkml:trace>
  <inkml:trace contextRef="#ctx0" brushRef="#br0" timeOffset="84101.43">13210 9703 1065 0,'43'28'489'0,"-21"-27"-234"0,0-5 11 15,2-6-79-15,3-3-61 16,0-7-74-16,-6-3-15 15,-10-2-12-15,-5 0-2 16,-11-1 2-16,4 5-2 16,-11 7-2-16,-5 2-5 15,-1 13-9-15,-6 4-5 16,5 11-6-16,4 3 0 0,3 9 8 16,7 1 4-16,5 5 9 15,4-2 2-15,8-5-3 16,1-5-4-16,10-6-4 15,-2-4-2-15,3-10-5 16,-1-3-7-16,-5-16-58 16,6 4-41-16,-5-11-89 15,4 1-34-15,-3 4-22 16,-8-2 27-16,-2 10 89 16,-4 6 42-16,-6 5 122 15,3 8 43-15,-9 5 61 16,4 4 31-16,1 4 7 15,-2-5 1-15,4-2-20 16,-1-3-18-16,1-2-34 16,4 3-20-16,-3-7-32 15,-2-6-11-15,3-8-19 0,-1 4-16 16,1-11-51-16,4-1-24 16,-2 0-33-16,3-3 2 15,1 1 40-15,4 8 20 16,0 3 33-16,-1 6 6 15,2 7 12-15,-3 0 11 0,-2 8 27 16,1-1 13-16,-5 3 19 16,-2 1 4-16,-1-4-9 15,-2 6-13-15,0-10-22 16,0 0-12-16,0-7-15 16,0-8-5-16,3 3-7 15,1-6-9-15,4-6-27 16,1-1-8-16,3-1-4 15,0-1 6-15,-1 10 25 16,0 6 9-16,-3 3 9 16,1 5 4-16,-1 3 24 15,1 3 12-15,2 6 18 16,-2-2 4-16,0 0-12 16,-1 1-8-16,-2-4-16 15,0 0-7-15,-2-7-30 16,2-4-48-16,-3-5-143 15,4-5-52-15,1-5 139 0</inkml:trace>
  <inkml:trace contextRef="#ctx0" brushRef="#br0" timeOffset="84507.2">15149 9422 1174 0,'-1'-13'487'0,"-1"13"-202"16,-1 3-68-16,-6 11 1 16,-5 7-40-16,-8 13-104 15,0 8-25-15,-2 7-24 16,-1 1-8-16,5-4-9 0,0-3-3 15,7-14 0-15,6-8-23 16,4-8-79-16,1-5-56 16,-4-14-171-16,-3 5 196 15</inkml:trace>
  <inkml:trace contextRef="#ctx0" brushRef="#br0" timeOffset="84713.02">14813 9475 1048 0,'23'-9'468'0,"-1"13"-128"16,0 3-63-16,5 14-4 16,1 8-20-16,-2 7-94 15,-2 4-37-15,-1 1-46 16,-1-6-16-16,-2-8-24 16,-1-4-12-16,-1-6-12 15,-3-5-21-15,0 1-117 16,0 0-81-16,0-6 186 15,3 0-55-15</inkml:trace>
  <inkml:trace contextRef="#ctx0" brushRef="#br0" timeOffset="85304.98">15808 9865 1348 0,'59'-1'504'0,"-55"4"-310"16,2 3-44-16,2-2 18 16,-14-2 0-16,1 3-48 0,-9 3-67 15,-8 7-12-15,-7-1-16 16,-5 1-33-16,7-5-130 16,1-5-40-16,15-6 93 15</inkml:trace>
  <inkml:trace contextRef="#ctx0" brushRef="#br0" timeOffset="86111.23">17113 9586 932 0,'-2'-1'401'0,"1"0"-220"16,0 1-11-16,0 0-21 16,-6 11-34-16,2 15-28 15,5 29-7-15,9-29-22 16,3-2-12-16,1-7-24 16,4 2-8-16,-1-11-7 15,-4-8 0-15,2-1-4 16,-2-9-4-16,1-7-24 15,3-2-5-15,-1-10-3 16,-1 4 6-16,-2 1 22 16,0 10 5-16,-4 7 1 15,-2 2 0-15,1 7 8 0,-2 3 6 16,1 8 14-16,-1 6 6 16,3 2 1-16,0 3-4 15,2-1-13-15,1-6-8 16,4 0-6-16,3-6-31 15,-3-6-125-15,5 1-117 16,3-8 156-16</inkml:trace>
  <inkml:trace contextRef="#ctx0" brushRef="#br0" timeOffset="86423.08">17609 9555 1264 0,'-7'-10'525'0,"-5"5"-329"16,-1 4-2-16,-1 2-56 16,4 2-43-16,1 4-46 15,2-1-14-15,3 5-13 16,2 3-2-16,6 6-7 16,5 0 0-16,5 3 5 15,1 0 2-15,3-2 9 16,-2-1 6-16,-2-4 10 15,1-3 2-15,-7-5-3 16,-4-3 2-16,-6-4-6 0,-7 2-1 16,-7 2-5-16,-1-1-7 15,-3-4-29-15,3 0-36 16,3-2-101-16,1 0-61 16,15 0-147-16,0-6 206 15</inkml:trace>
  <inkml:trace contextRef="#ctx0" brushRef="#br0" timeOffset="87260.45">17774 9562 828 0,'1'0'384'0,"1"2"-101"15,-2 1-59-15,0-3 2 16,-1 0-26-16,0 0-59 16,0 2-18-16,0 13-26 15,-2 0-13-15,-2 28-21 16,3-27-7-16,0-6-14 16,2 1-5-16,0-6-13 0,0 2-5 15,2-1-7-15,0-3-3 16,0-3-5-16,-2-1 0 15,0-1 1-15,0 1 1 16,0 0 0-16,0 0 1 16,0 0-2-16,0-1-2 15,0 0-1-15,1-3-2 16,0 2 0-16,-1 2 0 16,0 0 1-16,0 0 1 15,0 0 2-15,0 0 0 0,0-1 0 16,0 1-1-16,0 0-3 15,0 0-2-15,0 0-1 16,0 0-1-16,0 0 3 16,0 1 1-16,0 0 1 15,0 0 1-15,0 0 1 16,0 0 0-16,0 0 0 16,0 0 0-16,0 0-1 15,0 0 0-15,0 0-2 16,0 0 1-16,0 0-1 15,0 0 1-15,0 0 2 16,0 0 0-16,0 0-1 16,0 0 0-16,0 0-3 15,0 0-3-15,1 4-1 16,2 6-1-16,1 2 1 0,13 31 1 16,-8-33-1-16,7 1 1 15,4 0 3-15,1-4-1 16,0-6 1-16,-1-3-1 15,-5-9-26-15,0-4-21 16,-2-8-29-16,3-1-9 16,-7 0 22-16,-1 1 20 15,-5 4 33-15,-6 5 9 16,4 2 5-16,-5 1 2 0,2 7 0 16,4 1 6-16,-5 8 13 15,3-5 9-15,0 7 17 16,-1 17-1-16,-3 38-8 15,4-30-5-15,6-8-18 16,5 2-5-16,7-12-9 16,4-3-6-16,1-7-89 15,4-2-67-15,3-8 97 16</inkml:trace>
  <inkml:trace contextRef="#ctx0" brushRef="#br0" timeOffset="87741.75">18285 9678 562 0,'10'11'331'15,"-8"-10"67"-15,-1 0-150 16,1-3 7-16,-2 1-25 15,0-1-78-15,0 1-23 16,-2-14-38-16,-11-33-10 16,0 29-12-16,-1 2-11 0,-1 5-15 15,1 3-7-15,2 9-16 16,-1 5-7-16,2 10-9 16,2 4-4-16,4 9 0 15,2-1 1-15,3 2 0 16,3-4 2-16,6-10 3 15,3-3 1-15,4-6 2 16,3-1 0-16,-2-6-1 16,3-4 1-16,-4-12-1 15,1 0-1-15,-6 0 0 16,-3 2 0-16,-2 12-5 16,-4 1 0-16,-1 9 3 15,-2 3 4-15,-1 6 3 16,-1 2 0-16,2-2-7 15,1-3-5-15,3-6-66 0,4-4-59 16,2-7-130-16,10-9 147 16</inkml:trace>
  <inkml:trace contextRef="#ctx0" brushRef="#br0" timeOffset="87934.79">18456 9469 931 0,'0'9'464'0,"-1"19"-47"16,-1 6-199-16,-3 5-27 16,4 4-18-16,1 0-69 15,4-22-24 1,2 2-44-16,8 9-14 0,1-8-35 16,4-11-56-16,-2-15-142 15,-1-8-62-15,6-13 149 16</inkml:trace>
  <inkml:trace contextRef="#ctx0" brushRef="#br0" timeOffset="88558.31">18627 9497 1411 0,'-3'14'574'0,"1"11"-399"0,-3 5 16 16,3 7-49-16,2 4-45 15,2-5-37-15,3-4-13 16,4-8-23-16,0-8-10 16,2-6-10-16,-3-3-4 15,3-8-23-15,0-5-30 16,1-7-72-16,0-1-38 16,2-6-44-16,-2 0 10 0,-3 1 58 15,0 2 40-15,-4 4 69 16,-2 6 30-16,-3 9 55 15,-1 5 26-15,-4 14 56 16,-2 2 25-16,0 4 24 16,4 1-4-16,5-4-39 15,6-4-28-15,6-6-64 16,5-8-19-16,6-8-17 16,1-10-6-16,0-8-6 15,0-2-9-15,-8-4-14 16,-4 4-4-16,2 4 3 15,-10 2 7-15,-2 7 15 16,-3 0 4-16,-5 9 2 16,5 0-1-16,-3 3-4 15,2-3-1-15,-1 0 8 0,0 1 7 16,1 20 9-16,1 33 9 16,4-23 5-16,-3 5-1 15,3 6 2-15,5 3-5 16,1 2-6-16,-1 1-1 15,-1-6-4-15,-10-7-1 16,-6-9 4-16,-6-5 2 16,-8-10 2-16,2 0-2 0,-12-11-15 15,-2-3-18-15,-5-7-67 16,2-6-43-16,12-1-106 16,12-7-60-16,13-1 177 15</inkml:trace>
  <inkml:trace contextRef="#ctx0" brushRef="#br0" timeOffset="89108.32">19832 9533 850 0,'53'7'412'0,"-54"-12"-82"16,-2 0-107-16,-8 2-47 15,-6-3-29-15,-3 3-77 16,-5 1-19-16,0 2-15 16,2 2-4-16,6 4-4 15,6 4-5-15,11 7-3 16,4 1-3-16,9 5 0 15,6 5 1-15,6-3 6 16,2 0 4-16,4 0 15 16,-6-4 7-16,-5-3 5 15,-5-4-3-15,-13-5-8 16,-1-1 1-16,-10-4 1 16,-3 3 0-16,-8-1-5 15,-8-3-9-15,-5-1-17 0,2-3-7 16,1-3-51-16,7 0-50 15,11-1-123-15,7-5-84 16,13-2 183-16</inkml:trace>
  <inkml:trace contextRef="#ctx0" brushRef="#br0" timeOffset="89396.64">20037 9668 902 0,'-3'28'475'16,"-1"-1"-129"-16,4-3-90 15,2 0 15-15,6-7-76 16,3-1-47-16,2-12-70 16,1-4-24-16,5-7-28 15,0-5-6-15,-2-5-3 16,-1-2 0-16,-8 0 3 16,-6-1 3-16,-9-1 7 15,-9 0-1-15,-8 4-7 16,-6 3-6-16,2 9-16 15,2 5-5-15,11 6-16 16,6 2-6-16,9 3-57 16,7 2-41-16,7-2-113 15,9-1-67-15,9-1 191 0</inkml:trace>
  <inkml:trace contextRef="#ctx0" brushRef="#br0" timeOffset="89636.76">20360 9385 1273 0,'12'10'484'0,"-9"20"-316"16,-3 3-17-16,-4 15 20 15,4 8-26-15,-1-5-56 16,1 4-22-16,12-12-31 15,-6-11-8-15,1-9-15 16,5-7-3-16,-2-7-10 16,0-4-41-16,2-7-110 15,-11-8-41-15,9-19 100 16</inkml:trace>
  <inkml:trace contextRef="#ctx0" brushRef="#br0" timeOffset="89869.86">20523 9654 1087 0,'-5'36'500'0,"9"-7"-181"0,1-2-47 15,6-3-26-15,2-7-56 16,2-3-85-16,0-6-22 16,-4-8-24-16,0-4-9 15,-2-8-11-15,-2 0-8 16,2-7-16-16,0-2-4 15,0 3-8-15,-2 1-12 0,-1 6-84 16,-3 4-63-16,-1 0 257 16,0 0-128-16</inkml:trace>
  <inkml:trace contextRef="#ctx0" brushRef="#br0" timeOffset="90197.86">20972 9766 1217 0,'12'4'580'15,"-4"-4"-260"-15,3-4-135 16,-5 1 7-16,2-7-109 16,2-4-32-16,-2-7-26 15,4-5-10-15,-4-2-8 0,-1 3-1 16,-9 7-1-16,-7 4 0 15,-4 5-2-15,-7 4-2 16,3 8-2-16,3 5 0 16,0 9 5-16,6 5 4 15,-2 2 1-15,6 0 0 16,6 0-4-16,-1-8-3 16,15-4 1-16,0 4-3 15,9-10-28-15,9-1-52 0,8-5-110 16,4-9 117-16</inkml:trace>
  <inkml:trace contextRef="#ctx0" brushRef="#br0" timeOffset="90577.4">22130 9579 1090 0,'0'0'509'0,"0"0"-238"15,0 0-55-15,4 8-11 16,1 14-70-16,6 28-32 0,-9-25-61 16,2-3-20-16,0-9-45 15,1-3-43-15,1-12-138 16,-1-5-95-16,0-16 179 15</inkml:trace>
  <inkml:trace contextRef="#ctx0" brushRef="#br0" timeOffset="90753.05">22003 9394 1092 0,'12'-1'492'16,"1"1"-254"-16,4 3-97 15,-2 3-22-15,-1 1-95 16,4 3-77-16,0-1-188 0,3 3 156 16</inkml:trace>
  <inkml:trace contextRef="#ctx0" brushRef="#br0" timeOffset="90951.46">22399 9366 1070 0,'7'2'470'16,"-3"21"-215"-16,4 10-64 0,-8 14-20 15,0 3-31-15,4 8-51 16,0-3-20-16,7-10-39 16,0-5-15-16,9-16-12 15,-3-13-25-15,7-10-100 16,1-4-67-16,-3-13 107 15</inkml:trace>
  <inkml:trace contextRef="#ctx0" brushRef="#br0" timeOffset="91131.07">22296 9508 1256 0,'17'0'592'16,"4"1"-291"-16,6 4-73 15,1-1-6-15,0 1-100 0,2 1-33 16,3-1-51-16,3 1-72 16,-1 0-162-16,-3 2 461 15,-4-7-262-15</inkml:trace>
  <inkml:trace contextRef="#ctx0" brushRef="#br0" timeOffset="95435.23">24364 9364 459 0,'12'-16'273'0,"-7"2"-21"16,3 4-6-16,1 4-26 15,-13-5-20-15,1 8-25 16,-2-3-16-16,-5 8-41 15,-2 9-16-15,-3 8-33 16,-8 11-14-16,-4 6-14 16,7 9-8-16,-5 0-11 0,5 0-6 15,7-1-8-15,3-8-2 16,0-6-4-16,1 0-2 16,0-12-56-16,-1-1-43 15,4-6-151-15,0-2 149 16</inkml:trace>
  <inkml:trace contextRef="#ctx0" brushRef="#br0" timeOffset="95682.56">24040 9380 930 0,'11'-7'482'15,"5"10"-160"-15,10 12-81 16,-4 1 13-16,0 15-76 15,0 0-31-15,0 6-65 16,1 2-22-16,-1-4-32 16,-1 1-7-16,-4-5-10 15,2-5-6-15,-4-3-15 16,3 0-37-16,-6-10-101 16,8 0-63-16,-2-9-124 15,10-4 196-15</inkml:trace>
  <inkml:trace contextRef="#ctx0" brushRef="#br0" timeOffset="96027.3">24988 9319 1177 0,'6'-12'537'0,"-8"0"-289"0,-2 5-27 16,-4 3-22-16,-5 4-87 16,-4 2-30-16,-5 2-55 15,4 6-8-15,-1 6-5 16,-5-1-1-16,7 4-3 16,-2-1-2-16,6-3 3 15,18 4 3-15,0-2 4 16,5 2 2-16,8 0 0 15,-7-2-3-15,4-3 0 16,7-1-2-16,-1-4-5 16,3-1-3-16,1-5-14 15,-5-1-47-15,-4-2-118 16,-3-2-81-16,-2 2 141 0</inkml:trace>
  <inkml:trace contextRef="#ctx0" brushRef="#br0" timeOffset="96202.35">24851 9613 819 0,'1'13'395'16,"-3"-5"-95"-16,9 3-72 15,-1-6 18-15,6-1-17 16,5-2-39-16,-4 0-32 16,8 1-68-16,-8-2-26 0,5 2-39 15,-2-4-14-15,7 1-131 16,4 0-84-16,7 0 121 15</inkml:trace>
  <inkml:trace contextRef="#ctx0" brushRef="#br0" timeOffset="96945">25398 9633 718 0,'-2'-1'376'0,"1"0"-127"15,0 1-30-15,0 0-8 16,2 6-29-16,7 23-9 0,8 45-44 16,-9-29-25-16,-5 4-42 15,-1-5-20-15,0-1-25 16,4-4-5-16,-3-7-7 16,0-4-7-16,2-11-71 15,-2-7-45-15,3-10-170 16,-4-8 173-16</inkml:trace>
  <inkml:trace contextRef="#ctx0" brushRef="#br0" timeOffset="97233.17">25387 9651 826 0,'28'-1'408'0,"-10"-3"-115"0,1-1-67 16,5 8-7-16,5 1-36 15,-2 4-40-15,-3 2-26 16,-1-2-48-16,-4 6-18 16,-9 2-23-16,-3 2-4 15,-9-1 4-15,-7 1 1 16,-9-6 2-16,-6-3-2 0,-3 0-9 16,1-5-4-1,-2-1-33-15,7-3-23 16,6-6-58-16,6 2-41 0,14-2-102 15,0-3-100-15,21 2 218 16</inkml:trace>
  <inkml:trace contextRef="#ctx0" brushRef="#br0" timeOffset="97994.95">26033 9251 561 0,'-7'-1'356'0,"10"7"71"16,2 3-176-16,7 7-12 15,-2 7-20-15,2 3-58 16,2 1-33-16,-4 2-65 15,1-2-23-15,0-4-26 16,-3-1-48-16,3-6-118 16,4-1-78-16,1-6 124 15</inkml:trace>
  <inkml:trace contextRef="#ctx0" brushRef="#br0" timeOffset="98344.99">26363 9331 1160 0,'-5'-1'478'16,"-11"3"-293"-16,-1 3-12 15,-13 0-51-15,4 0-29 16,2 1-42-16,0-5-19 16,7 2-16-16,3-2-2 0,5 5-3 15,4 3-2-15,5 4 5 16,0 5 6-16,2 1 20 31,-1-11 12-31,1 2 14 0,5 30 6 0,0 2-1 16,-1 3-4-16,-1-16-16 15,0-1-8-15,1-4-18 16,-2-3-8-16,-1-2-6 16,2-3-5-16,-3-7-4 15,-1 1-17-15,-1-4-89 16,-2-7-56-16,2 4-137 15,0-3-102-15,0 0 260 16</inkml:trace>
  <inkml:trace contextRef="#ctx0" brushRef="#br0" timeOffset="100873.72">26945 8672 283 0,'2'-8'227'16,"-1"1"69"-16,-1 1-40 16,4 1-33-16,3 3-17 15,-7 1-37-15,-1 1-13 16,0 0-36-16,0 0-20 0,-11 7-40 16,-5 7-17-16,-37 45-26 15,24-28-4-15,1-2-7 16,-1 0-3-16,11-14-3 15,6 3-1-15,6-8-2 16,4 1-24-16,1-5-78 16,1 0-66-16,-1-6 98 15</inkml:trace>
  <inkml:trace contextRef="#ctx0" brushRef="#br0" timeOffset="101122.13">26696 8705 900 0,'0'4'388'0,"0"5"-191"15,-1 1 9-15,-3 13-34 16,-2 2-24-16,0 4-57 0,0 0-24 16,6-4-27-16,1 0-7 15,5-6-12-15,2 0-3 16,3-5-6-16,3-3-2 15,2-2-4-15,1-3-1 16,9-4-7-16,0-3-39 0,5-1-121 16,0-1 109-1</inkml:trace>
  <inkml:trace contextRef="#ctx0" brushRef="#br0" timeOffset="101765.96">27399 8552 588 0,'16'-10'364'0,"-16"0"20"15,0-4-172-15,5-3-48 16,-4-3-40-16,1-3-53 15,-4 3-18-15,-7 3-29 0,4 4-8 16,-13 2-7-16,-3 4-3 16,-2 7-1-16,-5 0 2 15,7 11 3-15,8 6 2 16,2 6 2-16,1 3 1 16,7 2 7-16,2 1 3 15,5-5 0-15,3-4-2 0,5-7-6 16,-2-6-3-16,4-4 2 15,3-3-1-15,-2-7 2 16,0-4-1-16,-2-4-2 16,-1 0-2-16,-1 4-3 15,-1 3-2-15,-5 4 7 16,-2 1 2-16,-2 5 8 16,-1-2 1-16,0 0-6 15,0 0-2-15,0 13-9 16,1 4-2-16,8 25-6 15,-6-32-19-15,1 0-83 16,3-3-52-16,5-8-217 16,8-2 230-16</inkml:trace>
  <inkml:trace contextRef="#ctx0" brushRef="#br0" timeOffset="101952.58">27646 8278 1057 0,'4'2'456'16,"-4"4"-220"-16,0 14-50 16,-7 7-12-16,-2 1-30 15,-2 7-49-15,2-4-24 16,2 3-42-16,4-1-11 16,3-5-12-16,1-2-3 0,3-10-34 15,1-2-44-15,0-3-126 16,-2-2-107-16,5-1 187 15</inkml:trace>
  <inkml:trace contextRef="#ctx0" brushRef="#br0" timeOffset="102345.24">27685 8601 787 0,'39'6'391'0,"-25"-8"-123"16,6-3-2-16,0-2-65 15,3-2-42-15,-2-7-73 16,-7-2-32-16,-2-2-30 16,-5 1-4-16,-2 2-2 0,3 3 1 15,-11 2-4-15,-4-1 0 16,-6 6-5-16,-6 3-1 16,0 4-7-16,5 5-2 15,-1 6-3-15,0 3 1 16,8 15 9-16,0-1 6 15,4 13 7-15,2 4 3 16,1 3 1-16,4 0 2 16,8-5 4-16,3-9 0 0,-2-8-1 15,0-2-3-15,-11-5-4 16,-3 0 2-16,-9-8 4 16,-7-5 1-16,-2-6-13 15,-4-6-25-15,6-1-74 16,-3-3-43-16,8-8-104 15,4 0-60-15,5-7 186 16</inkml:trace>
  <inkml:trace contextRef="#ctx0" brushRef="#br0" timeOffset="102666.47">27984 8528 1217 0,'-7'0'520'0,"-1"8"-301"16,1 6-17-16,1 5-74 0,5 0-31 16,9 2-31-16,0-3-15 15,8-3-18-15,5-3-5 16,0-8-12-16,4-4-3 16,-1-4-1-16,-4-6 2 15,-6-3 4-15,-4-2 2 16,-10-3-6-16,-4 0-12 15,-12-1-31-15,-3 1-16 0,-3 7-13 16,3 2 1-16,5 6-9 16,4 3-18-16,2 4-56 15,-2 2-31-15,8 3-64 16,1 1-69-16,3 1 202 16</inkml:trace>
  <inkml:trace contextRef="#ctx0" brushRef="#br0" timeOffset="102946.73">28104 8581 618 0,'43'10'396'16,"-30"-2"-60"-16,1 5-54 16,-1 2-26-16,-3-2-70 15,0 2-28-15,0-5-67 16,-4-1-27-16,1-4-32 0,-1 0-5 15,-3-5 4-15,-2-4 0 16,-1 3-1-16,0 0-5 16,-1-11-13-16,0-7-5 15,3-28-9-15,3 28-4 16,4 3-7-16,1 0-16 16,6 7-50-16,-4 4-33 0,6 2-111 15,-5 5-69-15,2 1 186 16</inkml:trace>
  <inkml:trace contextRef="#ctx0" brushRef="#br0" timeOffset="103116.71">28462 8540 718 0,'-1'2'383'0,"-3"8"-57"16,-4 4-63-16,4 2-18 15,3 1-41-15,1 2-75 16,5-1-41-16,-5-1-66 15,-1-4-15-15,0-7-48 16,3-5-45-16,9-8-161 16,0-5 156-16</inkml:trace>
  <inkml:trace contextRef="#ctx0" brushRef="#br0" timeOffset="103271.12">28401 8389 1024 0,'-6'-7'433'16,"9"13"-248"-16,-1-6-40 16,3 8-46-16,-3-1-38 0,4-1-67 15,-2 0-78 1,12-2 54-16</inkml:trace>
  <inkml:trace contextRef="#ctx0" brushRef="#br0" timeOffset="103463.56">28661 8402 796 0,'-1'6'455'15,"-2"7"-95"-15,-5 11-170 16,1 2-17-16,1 8-77 16,3-2-16-16,7-5-34 15,5-3-18-15,2-3-21 16,3-7-9-16,2-7-88 15,0-5-76-15,-2-7 100 16</inkml:trace>
  <inkml:trace contextRef="#ctx0" brushRef="#br0" timeOffset="103656.73">28584 8414 1141 0,'0'2'468'15,"3"3"-289"-15,1 0 5 0,4 5-46 16,2 1-33-16,2 2-54 16,4 0-17-16,3-2-84 15,2-2-57-15,5-1-141 16,-1-3-131-16,3 1 239 16</inkml:trace>
  <inkml:trace contextRef="#ctx0" brushRef="#br0" timeOffset="104270.53">28901 8418 1019 0,'-3'17'441'0,"-3"7"-244"16,-2 5-23-16,6 2-39 16,-5-3-20-16,-5 0-25 15,8 0-21-15,-6-8-36 16,3-1-12-16,8-10-16 0,-1-4-4 15,4-6-18-15,2-3-13 16,3-7-14-16,4-1-2 16,-2-2 13-16,0-1 11 15,2 3 16-15,-4 1 4 16,6 5 3-16,-4 1 5 16,-4 8 26-16,0 1 13 15,-8 6 20-15,-1 3 1 0,-3 0-17 16,0 1-12-16,3-3-17 15,1-4-8-15,1-5-7 16,-3-3-2-16,3 0-20 16,0 0-12-16,2-2-17 15,14-5-4-15,24-17 17 16,-24 18 11-16,-5 2 15 16,1 3 4-16,0 2 2 15,-3 2 3-15,1 6 29 16,-3 1 11-16,-4 5 17 15,-1 2 1-15,-1-3-23 16,1-2-12-16,3-6-17 16,3-3-2-16,3-4-6 15,1-2-10-15,2 2-17 16,-2-1-5-16,0 3-1 16,-1 0 8-16,-2 3 16 0,0-1 4 15,-1 3 6-15,-4 3 4 16,-2 0 9-16,5 4 4 15,-5-3 1-15,1-1 0 16,2-2-10-16,-2-3-5 16,6-3-47-16,2 0-60 15,-2-7 73-15,6 4-13 16</inkml:trace>
  <inkml:trace contextRef="#ctx0" brushRef="#br0" timeOffset="105434.58">25786 8847 386 0,'8'1'258'0,"-5"-2"14"16,-4-7-18-16,-2 5-72 15,-3-9-26-15,-5 2-41 0,5 3-12 16,-13-3-15-16,-2 1-8 15,-3 2-24-15,-9-2-13 16,-3 4-18-16,-5-4-6 16,-4-5-5-16,0-2 0 15,2 2 1-15,3 2 1 16,-14 3-3-16,-4 4-3 0,-9 2-6 16,-4 0-2-16,6 5-2 15,1-1 0-15,7 2 0 16,11 4-2-16,4-1 0 15,7 3-1-15,6-4-3 16,1 3 0-16,13-3 0 16,2 0-3-16,11 4-3 15,0-4 0-15,4-1 0 16,3 2-3-16,2-5-42 16,2 1-40-16,-6-1-143 15,-1-2-214-15,-2 1 296 16</inkml:trace>
  <inkml:trace contextRef="#ctx0" brushRef="#br0" timeOffset="105766.4">24943 8550 806 0,'1'0'373'0,"-7"3"-207"16,-5 9-46-16,-8 1-1 15,-8 8-65-15,2 2-11 16,-5 6-14-16,5 0-6 16,1-1-1-16,3 0 2 0,7-4 1 15,6-3 3-15,7 2 6 16,4 0 3-16,7 0 3 16,4 1 4-16,13-3 5 15,3-5 3-15,5 2 3 16,-5-5-2-16,-10-3-12 15,-4 0-7-15,-7-8-11 16,1 3-6-16,-1-1-6 16,-1-3-14-16,1 4-105 15,3-3-56-15,2 8 91 16</inkml:trace>
  <inkml:trace contextRef="#ctx0" brushRef="#br0" timeOffset="124937.61">9236 11526 468 0,'-6'-40'281'0,"5"28"64"15,0 2-131-15,1 3 0 16,1 6-17-16,-1 1-59 15,0 0-27-15,0 0-35 16,1 20-10-16,-1 46-17 16,-4-22-8-16,0 5-14 15,0 2-6-15,6-7-11 16,4-4-3-16,4-9-4 0,3-6-3 16,3-10-52-16,1-6-47 15,0-9-247-15,-2-7 223 16</inkml:trace>
  <inkml:trace contextRef="#ctx0" brushRef="#br0" timeOffset="125416.02">9099 11585 1173 0,'-2'-1'460'0,"4"1"-317"15,4-1-10-15,-6 0-34 16,10 1-30-16,19 1-40 15,31 2-9-15,-21 3-8 16,1-4-2-16,5 0-4 16,-1 1-3-16,-7 1-28 15,-2-1-25-15,-14 3-33 16,-4 0-17-16,-5-2 13 16,-5 2 20-16,-1-1 37 15,-4 0 20-15,-1 0 23 16,-3-1 14-16,-2 3 29 15,2 4 9-15,-8 3 13 16,2 9 1-16,4 1-21 16,4-1-7-16,5-3-18 0,2-4-10 15,5-5-11-15,5-3-6 16,3-9-2-16,5-6 0 16,-2-5 1-16,-9-4 0 15,-1-4 5-15,-7-3 2 16,-6 0 5-16,-5 0 4 15,-9 3 1-15,0 6-1 16,-7 2-4-16,4 8-5 0,-1 2-8 16,0-3-4-16,8 10-15 15,3-3-41-15,10 8-141 16,4 4-312-16,23 8 329 16</inkml:trace>
  <inkml:trace contextRef="#ctx0" brushRef="#br0" timeOffset="125790.15">10264 11599 1027 0,'4'1'398'15,"-2"10"-207"-15,3 11-72 0,0 12 13 16,1 11-9-16,2 10-47 15,1 2-18-15,6 2-20 16,1-4-8-16,-1-12-17 16,2-5-4-16,-4-15-3 15,-2-9 3-15,-8-14-67 16,-3-3-47-16,-8-12-199 16,-3-2 184-16</inkml:trace>
  <inkml:trace contextRef="#ctx0" brushRef="#br0" timeOffset="126030.72">10234 11600 1094 0,'13'-2'444'0,"8"-1"-286"16,2 2 12-16,8 2-29 16,2 3-23-16,-4 5-34 0,2 2-14 15,-13 4-19-15,-12-3-10 16,0 0-11-16,1 12-2 15,-7 5-4-15,-4-3-3 16,-5-5-5-16,-4-3-4 16,-5-8-5-16,4-3-16 15,-5-5-73-15,6-3-46 16,3-5-194-16,1-4 200 16</inkml:trace>
  <inkml:trace contextRef="#ctx0" brushRef="#br0" timeOffset="126300.46">10547 11635 605 0,'17'10'398'16,"2"3"-45"-16,-1 8-103 15,-2 4-25-15,-4 4-90 16,-3-1-25-16,1-1-45 16,-3-8-14-16,-3-7-17 15,-2-4 1-15,-2-9 15 16,-2-1 1-16,-4-9-3 15,1-5-9-15,-3-5-25 16,0-5-5-16,2 1-5 16,2-1-3-16,5 2-4 15,2 1-5-15,7 4-45 0,3 6-34 16,6 5-98-16,3 3-89 16,5 3 174-16</inkml:trace>
  <inkml:trace contextRef="#ctx0" brushRef="#br0" timeOffset="126596.25">10913 11639 995 0,'-4'3'463'0,"-5"0"-224"16,0 1 2-16,4 5-73 16,0 2-49-16,5 9-34 15,2 3-23-15,1 0-19 16,2-1-8-16,11-6-23 15,3-3-3-15,-4-8-2 16,6-5-1-16,-1-10 1 16,-5-4-2-16,6-9-2 15,-9-3 2-15,-9 0 2 16,3 2 2-16,-17 5 3 16,-2 1-2-16,-6 3-4 15,-1 2-3-15,0 5-16 16,0 6-21-16,6 7-69 15,6 6-50-15,6 0-135 0,6 1 174 16</inkml:trace>
  <inkml:trace contextRef="#ctx0" brushRef="#br0" timeOffset="126855.77">11133 11589 599 0,'6'7'423'0,"2"0"-4"15,-1 6-153-15,1 0-24 16,1 7-97-16,0 4-30 0,2 0-43 16,0 1-10-16,2-6-16 15,2-5-5-15,2-5-5 16,-1-3-4-16,-4-5-1 16,2-2-2-16,-4-4-3 15,0-2-5-15,2-4-10 16,3-2-8-16,-1-5-27 15,-2 1-40-15,1 2-109 16,1-3-58-16,-2 8 132 16</inkml:trace>
  <inkml:trace contextRef="#ctx0" brushRef="#br0" timeOffset="127148.93">11539 11753 940 0,'-7'5'415'15,"13"-1"-141"-15,-1-1-86 16,3-3 13-16,0-7-45 16,0-5-76-16,0-4-22 15,-4-5-22-15,-2-1-5 16,-3 8-7-16,-5-1-2 16,-2 4-5-16,-1 7-1 0,1 2-9 15,0 3-4-15,-1 9-3 16,2 2-1-16,3 6 3 15,1 5 5-15,8 5 1 16,5-1 0-16,5-2-3 16,8-3-4-16,11-7 0 15,2-7-33-15,16-8-115 16,6-5 103-16</inkml:trace>
  <inkml:trace contextRef="#ctx0" brushRef="#br0" timeOffset="127693.72">12584 11408 1021 0,'9'2'471'0,"3"4"-237"16,-4 10-62-16,2 8-10 15,-5 13-63-15,-4 5-20 16,-1 6-34-16,0-4-12 0,0-6-16 16,1-5-3-16,0-13-5 15,-1-3 1-15,0-8 5 16,-2-4 2-16,-2-5 0 16,-1-2-5-16,4 1-10 15,0 0-6-15,-1-16-8 16,4-30 1-16,11 25 4 15,2 2 2-15,5 2 4 16,2 0 0-16,2 10 3 16,-2 6 3-16,-1 5 9 15,-1 8 4-15,-1 5 3 16,0 4 0-16,-3 4-7 16,-3-1-4-16,5 1-10 15,3-7-11-15,4-7-109 16,1-6-72-16,1-6 113 0</inkml:trace>
  <inkml:trace contextRef="#ctx0" brushRef="#br0" timeOffset="128038.99">13124 11587 1158 0,'-18'-12'517'15,"-2"5"-251"-15,-2-1-19 16,-3 8-58-16,7 6-47 15,1 4-59-15,10 2-24 16,2-6-25-16,2 0-8 16,-5 20-13-16,1-5-4 0,7-1-5 15,6-11-3-15,1-4-1 16,1 0 0-16,5-6 0 16,-3-2 2-16,6-3-1 15,-3-3 2-15,1 4 0 16,0-1 0-16,-2 2 0 15,1 1 0-15,-7 3 0 16,1 3 0-16,-3 4 1 16,0 6 0-16,1 0-4 15,0-5-31-15,4-3-109 16,2-4-48-16,2-5-141 16,2 0 189-16</inkml:trace>
  <inkml:trace contextRef="#ctx0" brushRef="#br0" timeOffset="128312.25">13290 11591 990 0,'5'10'502'0,"1"-2"-195"16,3 9-64-16,-3-2-18 0,-1 0-95 16,0 5-38-16,-5-11-47 15,0 1-13-15,0-5 1 16,-2-5 0-16,-1-1-3 15,2 0-4-15,-1 0-14 16,1 0-5-16,-4-10-4 16,-3-9-3-16,-5-25-4 15,12 26-3-15,6 2-19 16,3 2-30-16,9-1-76 16,-1 2-46-16,10 4-210 15,7 5 247-15</inkml:trace>
  <inkml:trace contextRef="#ctx0" brushRef="#br0" timeOffset="128785.65">13723 11639 873 0,'-4'0'467'0,"1"0"-125"15,-5-8-163-15,1-1-10 16,-5-4-81-16,-3-5-18 15,1-1-9-15,-3-2-1 16,-3 4-8-16,2 7-6 16,0 6-18-16,2 3-9 15,4 10-15-15,1 4-4 16,7 10 0-16,-4 4 4 16,8 4 7-16,3-1 3 0,2-5 7 15,7-2 2-15,0-10 2 16,3-4-1-16,2-9-4 15,-1-4-2-15,2-12-9 16,-2-7-5-16,0-9-34 16,-2-4-16-16,-3-6-22 15,-4-1-5-15,-1 1 26 16,-3 3 15-16,-3 7 23 16,0 6 8-16,-1 12 11 15,0 7 3-15,-2 15 6 16,-2 9 4-16,2 18 0 15,1 8 2-15,5 7 6 16,5 3 1-16,4-5-4 16,2-6-4-16,4-9-14 0,0-9-7 15,3-12-48-15,4-7-62 16,-4-13-188-16,0-2 184 16</inkml:trace>
  <inkml:trace contextRef="#ctx0" brushRef="#br0" timeOffset="129142.08">13917 11566 1054 0,'10'8'527'15,"-5"2"-211"-15,-1 1-74 16,5 4-6-16,-7 5-93 16,-1-1-28-16,2-2-31 15,-3-2-19-15,0-5-17 16,3-2-16-16,-3-5-23 15,1-3-2-15,-2-5-7 16,1 4-2-16,0 0-4 16,0-10-2-16,2-8 2 15,5-26 1-15,-1 28 2 16,-1 3 2-16,4 5 1 16,2 1 2-16,1 7 4 15,2 2 1-15,-3 9 3 0,2 4 1 16,2 1 0-16,-2 3-1 15,4-3-4-15,0-3-2 16,-3-1-3-16,0-3-2 16,-3-4-125-16,0 2-61 15,-4-2-367-15,1 4 339 16</inkml:trace>
  <inkml:trace contextRef="#ctx0" brushRef="#br0" timeOffset="129473.09">14203 11704 1034 0,'10'-1'461'0,"31"0"-202"16,-28 1-33-16,2-7-41 15,6-2-50-15,2-8-74 16,0-3-23-16,-5-2-15 16,-2-1-3-16,-10 3-1 15,-2 5 5-15,-8 4 5 16,-7 1 4-16,-9 9-1 15,0 1-2-15,-3 7-4 16,3 3-4-16,7 4-5 16,2 5-2-16,9 1-3 15,2 3 0-15,8-1-1 16,-1-2-2-16,11-2-6 0,-1-6-3 16,6-5-76-16,7-4-58 15,-3-9-139-15,6 2 154 16</inkml:trace>
  <inkml:trace contextRef="#ctx0" brushRef="#br0" timeOffset="129732.37">14606 11515 1368 0,'-12'-1'574'0,"-2"3"-318"16,-3 2-22-16,4 4-48 15,0 0-54-15,10 3-78 16,3 4-18-16,3-2-18 15,8 4-4-15,7-2-2 16,2-1-2-16,6 1 2 16,-1-2 1-16,-4-4-2 15,-4 0 2-15,-8-2 2 16,-3 4 3-16,-8-4 5 16,-4 2 0-16,-7-5-4 15,-2-1-5-15,1-6-32 16,1-1-44-16,5-1-102 15,2-4-51-15,6 3-114 16,2-2-94-16,9-3 284 0</inkml:trace>
  <inkml:trace contextRef="#ctx0" brushRef="#br0" timeOffset="130018.66">14897 11529 692 0,'19'-3'422'16,"-15"-5"27"-16,-4 2-101 15,-4 6-59-15,-9 1-51 16,0 8-103-16,-2 0-35 0,-2 2-45 16,11 6-14-1,2-4-16-15,3 3-7 0,10 2-4 16,2-5 3-16,4 0 1 16,4 0 10-16,-2-2 12 15,-3 1 0-15,-4-2 2 16,-2-3-5-16,-11-4 1 15,2 2 2-15,-12 2-3 16,-8 1-5-16,-8-3-27 16,-6-5-44-16,7-1-132 15,4-4-70-15,14 2 133 16</inkml:trace>
  <inkml:trace contextRef="#ctx0" brushRef="#br0" timeOffset="130815.88">15930 11834 1050 0,'4'1'444'0,"-4"0"-190"16,2 0-38-16,-3-1 1 15,0 0-41-15,0 0-89 0,-20 8-35 16,-37 12-31-16,32-11-8 16,0-2-64-16,6-3-57 15,11-4-186-15,7-5 180 16</inkml:trace>
  <inkml:trace contextRef="#ctx0" brushRef="#br0" timeOffset="131481.97">17280 11663 642 0,'16'0'351'0,"-3"1"-41"0,2-1-49 16,-8-6-28-16,0-5-42 16,-4-4-60-16,-3-11-26 15,-5-2-29-15,-6 0-7 16,-9-5-14-16,-4 8-6 15,-3 4-16-15,-5 4-7 0,2 14-18 16,1 6-5-16,4 15-5 16,2 7-2-16,7 6 3 15,7 1 2-15,12 0 4 16,5-4 4-16,8-2 1 16,1-2 1-16,2-10 0 15,-1-7-1-15,2-8-1 16,2-1 0-16,0-11 1 15,0-1-1-15,-4-3-1 16,-2-4 1-16,-5 5 0 16,-1 4 0-16,-5 6 1 15,-2 5-2-15,0 6-1 16,-1 2-2-16,0 9-2 16,-2 0-1-16,9 4-2 0,-3-2-3 15,12-3-71 1,6-3-52-16,1-6-130 0,9 3-126 15,5-8 246-15</inkml:trace>
  <inkml:trace contextRef="#ctx0" brushRef="#br0" timeOffset="131782.64">17663 11483 1227 0,'-5'-9'548'0,"-5"2"-255"16,-1 2-67-16,-3 8-67 15,-3 2-56-15,2 7-67 16,2 3-14-16,7 3-10 16,5 3-2-16,5-4-4 15,5 2-1-15,4-3 0 16,4-3-1-16,4 4 1 16,1-4 1-16,-1 1 2 15,-2 0 2-15,-8-5 15 16,-6 1 10-16,-9-1 20 15,-5-3 2-15,-9 1-12 16,-4-4-12-16,1-3-23 16,0-2-19-16,10-3-78 15,2-3-51-15,9 1-97 16,6 1-61-16,9-5-172 16,6-6 295-16</inkml:trace>
  <inkml:trace contextRef="#ctx0" brushRef="#br0" timeOffset="132120.74">17952 11472 868 0,'3'-8'463'16,"1"-2"-78"-16,2 2-47 15,-12 4-57-15,1 1-55 16,-6 8-100-16,-2 2-40 0,1 9-49 16,0 1-12-16,9 3-10 15,-3-1-4-15,10 0-4 16,3 0 0-16,1-5-2 15,4-3 1 1,-6-5 1-16,0-1 2 0,21 12 4 16,0-3 4-16,-3-1 5 15,-14-7 2-15,-11-1 11 16,-5 0 7-16,-7 1 0 16,-8-4-2-16,3 1-16 15,-1-5-11-15,4 2-42 16,3-5-48-16,4-2-118 15,7 2-55-15,2-10-108 0,8 2 208 16</inkml:trace>
  <inkml:trace contextRef="#ctx0" brushRef="#br0" timeOffset="132464.59">18158 11500 878 0,'1'6'489'0,"-2"4"-121"16,-3 5-113-16,-1 3-16 15,0-3-78-15,1 4-34 0,6-7-51 16,2 0-20 0,6-3-35-16,2-8-10 0,2-1-7 15,4-3-1-15,-1-7-2 16,2-1-1-16,-2-6-18 16,0 0-10-16,-3 0-4 15,-2 4 1-15,-4 1 17 16,-2 6 8-16,-5 6 6 15,0 0 3-15,0 9 2 16,1 8 4-16,-2-3 9 16,2 5 1-16,1-4-1 15,0-6-2-15,5 0-10 16,-1-4-4-16,-3-4-10 16,1 0-44-16,-1-2-113 15,-4 0-86-15,0 0 142 0</inkml:trace>
  <inkml:trace contextRef="#ctx0" brushRef="#br0" timeOffset="133052.26">18455 11503 664 0,'5'14'393'15,"5"-1"20"-15,0 2-143 16,3 3-34-16,0 1-18 16,-5-3-57-16,5 3-34 15,-11-8-39-15,-2-10-30 0,0 4-23 16,-3-6-2-16,2 0-10 15,0 0-6-15,1 0-14 16,-1 0-3-16,1 0-6 16,0 0-2-16,1-7 0 15,1 1 1-15,2 0 3 16,2 3 3-16,6 0 1 16,26-25 2-16,-28 31 1 15,-2-6 0-15,-2 10 3 16,-1-3 0-16,-4 0-1 15,0 5 0-15,-1-1-3 16,1 0-2-16,1-3 0 16,-1 1-1-16,-1-4 0 15,0-1-3-15,-1 0-18 16,0-1-9-16,0 0-14 0,0 0-2 16,0 0 13-1,0 0 6-15,1 0 12 0,0 0 4 16,0-1 9-16,3 0 2 15,11 1 5 1,1 1 1-16,31 3 6 0,-26-3 1 16,5-3 1-16,2-2-1 15,1-2-4-15,-1-5-1 16,-9-1 3-16,-6-3 1 16,-12-2 6-16,-2 4 3 0,-8 5-1 15,2 2-1-15,0 7-2 16,-1 2-3-16,5 5 0 15,-1 3 0-15,5 10 9 16,0-1 10-16,3 4 17 16,4-1 0-16,3-6-13 15,5 2-11-15,7-9-22 16,6 0-57-16,6-9-146 16,11-3 33-16,15-11 64 15</inkml:trace>
  <inkml:trace contextRef="#ctx0" brushRef="#br0" timeOffset="133648.04">19958 11492 948 0,'0'-2'442'16,"2"6"-203"-16,1 14-73 16,3 1-9-16,-2 13-33 15,3-1-16-15,5-3-21 16,1 2-17-16,8-13-30 16,-4-5-8-16,2-6-10 15,-1-7-1-15,-3-5-4 16,-1-1-1-16,-3-7-4 0,-3-1-2 15,-3 0-2-15,3 1-2 16,-4 4-1-16,1 2-1 16,-1 5-2-16,0 4 0 15,2 2 0-15,2 3 2 16,4 5 5-16,2 1 6 16,3 2 32-16,0-2 15 15,-2-8 16-15,0-2-1 16,0-7-23-16,0 2-14 15,-4-6-17-15,1 0-6 0,-7-5-54 16,-2-2-52-16,0 2-103 16,-5-2-52-16,-3 7 146 15</inkml:trace>
  <inkml:trace contextRef="#ctx0" brushRef="#br0" timeOffset="138944.87">20500 11617 742 0,'-8'10'367'0,"8"-3"-137"15,6 3-80-15,-1-7 8 16,16 0-45-16,0-6-20 16,7-9-32-16,3-2-13 15,0-9-26-15,-4-1-6 0,-4 2-4 16,-5 0 1-16,-12 6 7 16,-5 4 3-16,-10-1 4 15,-4 5-3-15,-6 1-8 16,-2 4-3-16,1 3-3 15,1 2 0-15,7 5 1 16,3 5 0-16,3 5-3 16,5 6-2-16,4 5-1 15,3-2 1-15,8 0 1 16,1-4 0-16,5-5-1 16,1-3 0-16,3-7-4 15,-1-1-1-15,3 1-39 16,-1-5-58-16,2 6 62 15</inkml:trace>
  <inkml:trace contextRef="#ctx0" brushRef="#br0" timeOffset="139321.37">21422 11456 803 0,'10'13'414'16,"-1"-2"-85"-16,-3 9-191 15,-2 5 2-15,1 3-61 16,-2-9-29 0,2 1-31-16,2 9-6 0,10 0-7 15,-10-10 0-15,4-10-132 16,3-2 95-16</inkml:trace>
  <inkml:trace contextRef="#ctx0" brushRef="#br0" timeOffset="139582.44">21698 11449 1111 0,'-10'6'462'0,"-10"5"-257"0,-4 2-33 16,-3 2-24-16,-2 5-21 15,4-6-37-15,5 3-12 16,6-7-22-16,5 1-13 16,6 4-17-16,3 0-6 15,3-1-9-15,6-1-3 16,3-3-2-16,2-3-3 16,6 4-1-16,1-7-2 15,1 2-4-15,0-2-49 0,2-5-134 31,3 3-105-31,1 0 162 0</inkml:trace>
  <inkml:trace contextRef="#ctx0" brushRef="#br0" timeOffset="139937.29">21874 11492 1005 0,'1'15'493'16,"5"3"-206"-16,-4 4-82 15,-1 2-18-15,-1-2-71 16,0 0-27-16,3-4-36 16,-3-1-14-16,0-5-18 15,5-4-4-15,-3-6-1 16,3-1 0-16,0-2-3 16,-5-1-1-16,0 1-6 0,0 0-5 15,1-9-1-15,2-3-2 16,15-28 1-16,-12 28 1 15,8 5 0-15,-5 0 1 16,11 8 5-16,-5 5 2 16,-1 1 4-16,4 3 2 15,-5 0-1-15,0-2-2 0,1 6-4 16,0-1-2-16,-5-4-4 16,1 0-20-16,-3-6-125 15,2 2-88-15,3-4 134 16</inkml:trace>
  <inkml:trace contextRef="#ctx0" brushRef="#br0" timeOffset="140593.84">22252 11534 1123 0,'4'18'484'0,"3"-1"-265"15,-2 0-15-15,2 1-49 16,3 0-35-16,7 0-46 15,6-3-19-15,2-6-25 16,2-7-7-16,-2-6-5 0,-4-4 1 16,1-4-3-16,-5-3-2 15,-5-2-5-15,-9-2 0 16,-5 2-3-16,-1 1-3 16,-11-4-8-16,-2 4-6 15,-2-1-2-15,-6 1 0 16,1 7 8-16,3 3 2 15,1 5-7-15,4 2-6 16,10 7-4-16,3-1 2 16,9 3 6-16,6 0 7 0,8-1 4 15,-2-2 0-15,0-3-1 16,0-1 0-16,-3-3 2 16,5 2 0-16,0-2 0 15,0 0 0-15,-4 2 1 16,-6-2 0-16,-5 3 1 15,-2 6-1-15,-2 3 2 16,2 5 1-16,-2-1 1 16,-1-1 0-16,3-5 2 15,3-1-1-15,6-4-2 16,3-5 0-16,2-6-4 16,0-3 0-16,1-3-3 15,-1 0 1-15,-2 5 1 16,-1-2 0-16,-4 5 0 0,-1 5 1 15,-2 6 1 1,-1 3 2-16,4 4 11 0,4-2 6 16,7-2 18-16,3-2 7 15,2-9 2-15,5 0-1 16,-8-9-12-16,0-2-7 16,-9-2-10-16,-6-5-5 15,-7 5-5-15,-2 1-1 0,-1 3-66 16,-3 1-61-16,-1-1-132 15,2-4 143-15</inkml:trace>
  <inkml:trace contextRef="#ctx0" brushRef="#br0" timeOffset="141148.47">23684 11370 846 0,'10'9'431'0,"2"1"-176"16,-1 9-52-16,-2 9-21 16,-3 7-73-16,0 3-26 15,-3 2-32-15,-2-4-11 0,0-2-17 16,0-8-5-16,-1-8-3 15,0-7 5-15,-1-11 23 16,-3-4 2-16,2-9-5 16,-1-5-7-16,6-7-30 15,3-3-3-15,4 1-2 16,5 0 0-16,5 7 2 16,-2 1 0-16,8 10 4 15,-5 4 3-15,-5 9 7 16,0 7 4-16,-7 4 9 15,1 5 1-15,-3 4 2 16,-1 0-5-16,-5-2-9 16,3-5-5-16,-1-9-8 15,1 1 3-15,3-3-109 0,-1-3-72 16,6-7 107-16</inkml:trace>
  <inkml:trace contextRef="#ctx0" brushRef="#br0" timeOffset="141805.43">24084 11532 1163 0,'-3'19'500'0,"1"0"-262"15,-1-2-17-15,3 6-42 16,2-3-33-16,8-6-59 16,4 1-23-16,5-8-36 15,-1-4-9-15,4-4-8 16,0-4-2-16,-2-5-2 15,-1-4-1-15,-12-5-1 16,-5 4-1-16,-11-3-8 16,-11 1-7-16,-7 1-9 15,-4 1-1-15,-1 5 5 16,5 4 5-16,0 3 5 16,9 5-3-16,6 2-4 15,4 2-4-15,8 0-2 16,5-3 2-16,7-1 3 15,3 0 2-15,8-1 5 0,0 0 2 16,2-1 1-16,0 1 1 16,2 0 2-16,0-2 1 15,-3 0 2-15,-1 3 1 16,-9 0 2-16,-2 7 2 16,-4 1 16-16,-2-2 9 15,1 7 10-15,-1-7 0 16,3 3-15-16,-1 0-11 0,1-7-11 15,0 0-3-15,6-4-2 16,1-4-1-16,1-3-7 16,-5-2-2-1,-6-1-4-15,2 4-1 0,-1 4 6 16,4 2 2-16,-9 4 6 16,-2 0 1-16,0 7 2 15,2 3 0-15,8 0 9 16,2 0 4-16,4-7 11 15,1-7 7-15,5-3 8 16,3-3 2-16,0 0 3 16,-1-4-3-16,-8-3-10 15,-4 0-5-15,-6-6-9 16,-6-1-3-16,-3 6-10 16,-4-4-28-16,1 5-101 15,0 0-69-15,5 0 108 0</inkml:trace>
  <inkml:trace contextRef="#ctx0" brushRef="#br0" timeOffset="142165.16">25499 11382 1053 0,'4'6'444'0,"1"17"-252"15,3 8-9-15,-7 15-45 16,2 6-27-16,0 0-45 16,1-4-18-16,6-10-29 15,1-7-7-15,7-9-16 16,2-9-42-16,1-10-121 16,-2-6-120-16,-4-6 168 0</inkml:trace>
  <inkml:trace contextRef="#ctx0" brushRef="#br0" timeOffset="142567.62">25348 11499 1082 0,'0'5'450'0,"6"-2"-244"16,5 4-56-16,5-2-29 16,2 4-20-16,4 0-37 15,-2-5-11-15,10 0-17 16,5-3-11-16,4-1-11 15,1 2-4-15,-6 5-3 16,-6 0-1-16,-8 5-1 16,-5 0-1-16,-6 2 0 15,-1 4 1-15,-5-2 1 16,1 3 2-16,3-5 0 16,-1-3-1-16,5-2 0 15,1-7 0-15,3-1 1 16,-2-4 0-16,-1-3 2 15,1 0 2-15,-5-7 4 16,-1 1 4-16,-9-7 15 16,-11 2 4-16,-10-3 1 0,-5-1-3 15,-1 6-19-15,3 0-8 16,7 9-14-16,5 6-12 16,5 1-38-16,4 8-45 15,5 6-122-15,7-5 138 16</inkml:trace>
  <inkml:trace contextRef="#ctx0" brushRef="#br0" timeOffset="143147.96">26777 11520 442 0,'13'-3'323'0,"4"1"24"16,-3-1-96-16,-2-2-6 15,-4 3-39-15,-11-3-23 16,-5 4-56-16,-10-2-24 16,-8 3-45-16,2 1-15 15,-6 3-19-15,5 2-5 0,4 2-7 16,5 0-3-16,9 3-6 15,4 1 0-15,6 3-3 16,4 4 0-16,7 4 0 16,6-4 1-16,4 0 0 15,4-1 2-15,0-5 2 16,-9-1 1-16,-5-1 2 16,-7-4 4-16,-8-1 26 15,-2-2 11-15,-13-2 9 16,-9 2-2-16,-4-1-24 15,-5-1-10-15,3 1-15 16,6-3-5-16,7-2-63 16,4 1-49-16,12-6-104 15,4 3-57-15,12-4-93 0,7-3-52 16,7 2 271 0</inkml:trace>
  <inkml:trace contextRef="#ctx0" brushRef="#br0" timeOffset="143430.96">26870 11644 652 0,'17'-4'359'15,"-6"-1"-62"-15,-6 5-56 16,1 8-64-16,-4 2-24 16,0 4-39-16,3 0-17 15,-1 1-33-15,1 1-15 16,6-5-20-16,2-1-4 0,8-10-1 16,-1-3 0-16,-1-8 1 15,0-1-2-15,-5-5-2 16,-5-1 0-16,-9-1 6 15,-5-3 5-15,-13 6 0 16,1 1-4-16,-11 2-12 16,3 2-10-16,5 6-19 15,-2 0-22-15,8 7-62 16,3 3-36-16,8 6-108 16,6 2-93-16,18 7 217 15</inkml:trace>
  <inkml:trace contextRef="#ctx0" brushRef="#br0" timeOffset="143687.5">27288 11344 1035 0,'10'0'455'15,"-11"13"-208"-15,-4 8-86 16,-1 13-49-16,4 8-18 15,0 3-31-15,2-2-15 16,0-4-18-16,2-6-10 0,5-7-11 16,0-5-3-16,3-8-4 15,2-3-14-15,-4-8-77 16,-6-2-68-16,-1-8-228 16,2 0 237-16</inkml:trace>
  <inkml:trace contextRef="#ctx0" brushRef="#br0" timeOffset="143888.63">27380 11540 764 0,'7'13'383'0,"-2"6"-125"15,1 4-15-15,-4 1-55 16,-2-3-32-16,5 1-45 16,3 0-18-16,3-5-25 15,6 0-10-15,-1-7-10 16,0-3-6-16,4-5-15 0,2-2-5 15,2-7-11-15,4-3-1 16,-2-5-3-16,-4-1-2 16,-6 0-64-16,-3-1-43 15,-7 2 61-15</inkml:trace>
  <inkml:trace contextRef="#ctx0" brushRef="#br0" timeOffset="144196.51">27669 11738 711 0,'7'1'432'0,"4"2"45"15,4-3-227-15,4-7-71 16,1-7-39-16,5-4-74 16,0-5-21-16,-6 0-22 15,-2 4-5-15,-12 1 3 16,-9 2 2-16,-5 8 0 15,-7 5-3-15,-5 4-7 16,0 9-1-16,0 2 0 16,4 4 2-16,4 8 0 15,6 0-2-15,7 1-1 16,7 1 0-16,7-9 2 16,5-1-1-16,10-10-6 15,4-6-6-15,8-3-109 0,5-6-71 16,15-1 108-16</inkml:trace>
  <inkml:trace contextRef="#ctx0" brushRef="#br0" timeOffset="144997.41">29116 11418 905 0,'0'-2'462'0,"0"1"-163"15,0 0-111-15,-1 1-23 16,-5 4-63-16,-23 24-15 16,-45 49-27-16,36-31-13 15,5-4-22-15,9 0-8 16,8-14-9-16,3 0-3 15,0-9 0-15,3-5-20 0,0-6-72 16,-1-7-54-16,4-3-270 16,0-4 265-16</inkml:trace>
  <inkml:trace contextRef="#ctx0" brushRef="#br0" timeOffset="145228.54">28734 11408 1005 0,'11'0'437'0,"3"3"-200"16,10 8-65-16,-1 12-13 16,2 6-18-16,0 11-27 15,-3 3-10-15,6-1-25 16,0 1-9-16,5-5-21 16,0-2-12-16,1-3-18 15,-1-4-5-15,-6-6-8 16,-2-5 0-16,-7-8-29 0,-6-4-55 15,-9-6-143-15,-4 0-62 16,-6-3 158-16</inkml:trace>
  <inkml:trace contextRef="#ctx0" brushRef="#br0" timeOffset="152125.57">12406 13132 687 0,'6'-8'347'0,"-6"2"-78"15,0-5-33-15,1 2-18 16,-9-4-35-16,2-1-54 16,-4-2-15-16,-4 2-24 15,3 3-13-15,-10 6-28 16,1 3-12-16,-4 2-19 15,0 2-9-15,4 8-11 0,2 4-6 16,7 15-6-16,4 9 1 16,7 11 8-16,1 4 2 15,7 3 7-15,1 0 6 16,3-3 4-16,0-4 1 16,-1-5-1-16,-1-4-2 15,-4-7-2-15,-3-4-1 16,-3-10-10-16,-1-4-38 0,-2-10-97 15,0-3-76-15,-5-4 121 16</inkml:trace>
  <inkml:trace contextRef="#ctx0" brushRef="#br0" timeOffset="152275.96">12105 13286 910 0,'10'-1'422'15,"2"1"-212"-15,9 1-31 16,0 2 1-16,5 2-75 16,3 1-32-16,2-2-43 15,3 1-13-15,3-2-109 16,4-3-80-16,3-4 104 0</inkml:trace>
  <inkml:trace contextRef="#ctx0" brushRef="#br0" timeOffset="152436.34">12588 13288 491 0,'-4'13'299'16,"7"-1"83"-16,-2 1-131 15,1 4-3-15,1 2-34 16,-5-5-105-16,2-1-39 16,0-4-41-16,-3-6-4 0,1-4-135 15,0-2-165-15,2 2 178 16</inkml:trace>
  <inkml:trace contextRef="#ctx0" brushRef="#br0" timeOffset="152840.67">12563 13185 843 0,'12'3'413'15,"-1"1"-176"-15,3 5-51 16,-1 1 6-16,2 3-73 15,-1 1-29-15,1 4-35 16,-2 0-10-16,-2 2-19 16,-1 1-6-16,-4-1-7 0,-3 0-1 15,-3-3 2 1,0-2 0-16,-6-2 0 0,1-3 0 16,-3-6-3-16,2 0-2 15,1-3-8-15,3-5-2 16,5-5-7-16,3-8-1 15,6-6 2-15,3 0 2 16,3 3 3-16,1 2 1 16,-1 5 19-16,0 5 13 0,1 5 21 15,0 3 14-15,-3 7 12 16,-3 2-4-16,-7 7-7 16,-2 1-10-16,-2 1-28 15,-2 0-8-15,3-2-15 16,0 1-19-16,11-1-130 15,0-7-58-15,3-7 113 16</inkml:trace>
  <inkml:trace contextRef="#ctx0" brushRef="#br0" timeOffset="153287.5">13230 13340 876 0,'0'3'471'0,"-5"-10"6"0,-3-4-215 16,-7-2-52-16,1 0-30 16,-4 0-90-16,-3 4-30 15,0 2-32-15,2 5-11 16,4 6-18-16,1 5-7 16,4 11-5-16,2 4 1 15,6 8 7-15,4 2 5 16,9-7 4-16,3-2 1 0,5-14 0 15,0-7-1-15,0-9 2 16,0-12 0 0,0-8-6-16,-4-8-15 0,-1-6-30 15,-2 0-11-15,-3-2-5 16,-4 3 12-16,-1-1 30 16,-3 3 11-16,-1 9 14 15,0 6 3-15,-3 9 16 16,0 7 7-16,-1 15 9 15,1 8 8-15,4 23 7 16,0 9 4-16,9 10 11 16,2-1-4-16,5-5-19 15,7-7-12-15,7-13-25 16,1-3-13-16,3-13-132 16,5-3-74-16,11-8 122 0</inkml:trace>
  <inkml:trace contextRef="#ctx0" brushRef="#br0" timeOffset="153692.57">14700 13030 918 0,'5'-4'433'0,"-2"5"-61"16,5 6-165-16,3 6-33 15,2 3 8-15,4 14-68 0,1 0-41 16,4 5-46-16,0-1-10 16,-1-7-11-16,2-4 2 15,-4-8-124-15,2-3-84 16,-1-5 121-16</inkml:trace>
  <inkml:trace contextRef="#ctx0" brushRef="#br0" timeOffset="154006.06">15098 13080 783 0,'-7'-2'460'16,"-2"5"-5"-16,-4 7-238 15,0 2 1-15,-10 6-75 16,2 4-42-16,1-2-54 15,-3-1-8-15,10-3-1 16,0-2-1-16,2-3 0 16,3-1-3-16,0 0-5 15,8 4 2-15,2 5 10 16,4 4 5-16,-2 5 16 16,-4-1 2-16,3 5-5 15,2 0-3-15,-2-4-7 16,5 2-5-16,-3-8-11 15,-4-2-6-15,0-2-13 16,1-3-6-16,0-2-10 16,-1-7-44-16,7-5-127 0,2-3-74 15,0 0 135-15</inkml:trace>
  <inkml:trace contextRef="#ctx0" brushRef="#br0" timeOffset="154497.51">15950 13030 912 0,'21'-7'410'0,"-11"7"-153"16,-3-1-31-16,-14 2 1 15,-3 2-39-15,-9 6-77 0,-2 3-34 16,-11 4-46-16,-4 5-6 16,-1-2 1-16,4 1 0 15,8 1 3-15,7-1-1 16,13 0-1-16,4-1 0 16,11 1 7-16,3-1 3 15,11-3 2-15,4-1-1 0,5-3-11 16,1 0-4-1,-7-2-10-15,1-3-3 0,-8-2-29 16,5-2-64-16,-3-3-138 16,-7-2 138-16</inkml:trace>
  <inkml:trace contextRef="#ctx0" brushRef="#br0" timeOffset="154682.81">15818 13406 1205 0,'6'18'502'0,"-5"-10"-239"16,4-2-58-16,7-5 0 15,1 0-47-15,8 1-90 16,1-1-24-16,2 1-32 16,0 0-65-16,5-5-156 15,7 0-358-15,13-7 362 0</inkml:trace>
  <inkml:trace contextRef="#ctx0" brushRef="#br0" timeOffset="155111.96">16633 13291 931 0,'-6'2'424'0,"3"-3"-128"16,1 2-63-16,1-1-13 15,0 13-21-15,-3 17-65 0,-4 61-27 16,4-30-42-16,2-1-15 16,5-3-26-16,4-1-8 15,3-14-10-15,1-9-1 16,-1-14-12-16,-4-9-39 15,-4-10-91-15,-2-4-55 0,-2-11-125 16,-4-4-79-16,-4-7 259 16</inkml:trace>
  <inkml:trace contextRef="#ctx0" brushRef="#br0" timeOffset="155367.87">16568 13380 638 0,'1'-23'380'0,"15"9"50"16,3 5-186-16,4 5-38 15,1 5-9-15,5 9-36 16,-1 1-17-16,-1 5-30 16,-2 0-16-16,-6 1-38 15,-2 3-12-15,-13-1-6 16,-6-3-1-16,-14 0 1 16,-7-2-3-16,-5-1-10 15,-3-1-7-15,0-2-10 16,4-1-5-16,2-6-53 15,9-1-45-15,12-2-112 0,4-2-61 16,15-5-427-16,7-1 459 16</inkml:trace>
  <inkml:trace contextRef="#ctx0" brushRef="#br0" timeOffset="155785.07">17676 12994 830 0,'9'-4'463'16,"-5"3"-44"-16,-3 2-163 15,-3 5 16-15,-11 11-60 0,-3 5-37 16,-12 17-78-16,-3 8-18 15,-1 8-31-15,7 2-19 16,2-7-19-16,8-5-5 16,7-12-7-16,-1-7-29 15,11-14-99-15,-2-5-62 16,-1-10-217-16,5-3 250 0</inkml:trace>
  <inkml:trace contextRef="#ctx0" brushRef="#br0" timeOffset="156016.66">17416 13016 1126 0,'12'-7'504'15,"-8"5"-236"-15,11 7-53 16,-6 3 13-16,1 18-36 16,10 5-34-16,-2 15-51 15,8 3-11-15,1 0-34 16,-2-1-13-16,0-11-21 15,-1-2-8-15,-3-7-8 16,-6-5-1-16,-1-6-3 16,-3-3-22-16,-4-10-106 15,0-1-78-15,-1-6-576 16,-1-7 516-16</inkml:trace>
  <inkml:trace contextRef="#ctx0" brushRef="#br0" timeOffset="157746.7">14219 14238 855 0,'-13'16'364'16,"3"-7"-158"-16,2-1-27 15,3-2 24-15,2-2-33 0,3-7-68 16,1-4-24-16,5-11-39 16,3-5-12-16,6-10-14 15,3-4-5-15,7-7-4 16,0-5 0-16,4 0-1 16,2-3 0-16,0 9-1 15,-4 4 1-15,-12 11 0 16,-10 16-1-1,-3 6 0-15,0 1-2 0,-3-5-12 16,-2 8-17-16,-10 6-56 16,5 5-60-16,-3-2 90 15</inkml:trace>
  <inkml:trace contextRef="#ctx0" brushRef="#br0" timeOffset="158071.93">14186 13708 1045 0,'-3'3'402'16,"6"1"-235"-16,0 1-19 15,-3-5 17-15,0 0-27 16,7 3-65-16,12 6-18 0,30 5-11 16,-22-15-4-1,3-4-9-15,-1-2-6 0,-3 2-6 16,-2 3-1-16,-10 3 0 15,0 4 1-15,-7 9 8 16,1 3 7-16,-1 6 10 16,-4 3 1-16,3 3-7 15,-2 0-8-15,-2-2-11 16,4-1-4-16,-1-3-5 16,-2-1-2-16,-1-3-7 15,-3-3-33-15,2-2-90 16,8 0-59-16,1-3 99 15</inkml:trace>
  <inkml:trace contextRef="#ctx0" brushRef="#br0" timeOffset="158549.53">13254 14780 901 0,'-1'-1'371'15,"0"-2"-183"-15,1 1-37 16,0 1 22-16,0 0-20 15,0 2-31-15,3 28-12 16,28 62-26-16,-29-35-10 16,0-2-31-16,1-1-15 15,-1-16-16-15,2-7-2 0,-2-18-73 16,2-8-48-16,2-14-113 16,-1-8-81-16,-3-10 197 15</inkml:trace>
  <inkml:trace contextRef="#ctx0" brushRef="#br0" timeOffset="158838.6">13274 14811 717 0,'4'-12'360'0,"-1"5"-76"15,6 6-80-15,4 3-25 16,4 11-12-16,1 8-32 16,-2 0-24-1,0 1-36-15,15 25-10 0,-1 6-20 16,5-3-11-16,-11-14-11 0,2-8 0 15,1-4 6 1,-3-6 3-16,-4-7 8 16,-5-3 2-16,-4-12 1 0,-2-6 1 15,-3-12-10-15,3-6-4 16,-5-14-9-16,1-2-4 16,-4-6-7-16,-1 8-2 15,-1 12-56-15,0 5-42 16,0 13-84-16,0 3-52 0,1 6-134 15,0 8 227 1</inkml:trace>
  <inkml:trace contextRef="#ctx0" brushRef="#br0" timeOffset="159109.21">13737 14745 855 0,'4'2'400'0,"-1"-1"-110"16,2 6-78-16,-2 11-25 16,-1 5-17-16,2 12-56 15,-2 3-29-15,3 7-31 16,0 2-10-16,4-3-15 16,2-1-8-16,-3-13-6 0,-1-6-1 15,-6-10 4-15,-1-3 1 16,-6-9-49-16,-1-3-36 15,-3-14-102-15,0-5-70 16,1-14-154-16,0-4 240 16</inkml:trace>
  <inkml:trace contextRef="#ctx0" brushRef="#br0" timeOffset="159352.34">13739 14689 757 0,'10'-8'380'15,"2"3"-72"-15,4 2-87 0,7 4-36 16,4 4-13-1,-1 6-39-15,-4 2-16 0,-3 5-28 16,-1-2-16-16,-4 4-25 16,-2-1-11-16,-2-2-10 15,-6 2 3-15,-5-4 4 16,1 1 0-16,-11-4-3 16,-6-2-6-16,0 2-11 15,-4-4-5-15,4-1-68 16,8-2-64-16,1 1-172 15,8 1 175-15</inkml:trace>
  <inkml:trace contextRef="#ctx0" brushRef="#br0" timeOffset="159665.94">14189 15079 1115 0,'-8'-7'446'15,"0"-5"-286"-15,0-1-6 0,-2-3-34 16,0 0-28-16,1 1-27 16,0 4-4-16,1 4 0 15,-2 3-9-15,0 12-23 16,-1 2-7-16,1 12-2 15,4 3-1-15,5 4 2 16,1 1-3-16,8-1-5 16,2-1-2-16,3-6-3 15,5-6-3-15,1-7-3 16,1-5-7-16,3-5-119 16,1-7 28-16,-3-11 39 15</inkml:trace>
  <inkml:trace contextRef="#ctx0" brushRef="#br0" timeOffset="-194299.68">21174 13408 946 0,'-12'4'394'0,"6"0"-220"15,1 0-27-15,5-3-24 16,3 0-35-16,-3-1-44 15,0 0-5-15,15 0-5 16,33-2-3-16,-19-6-5 16,-2-8-1-16,1-4-7 15,-1-2-1-15,-6-7-5 16,-6-1-2-16,-10 3 4 16,4 1 3-16,-10 6 9 15,-3 1 0-15,-7 5 4 16,-8 0 5-16,-3 9 1 15,-2 4-2-15,3 11-6 0,4 7-11 16,3 3-9-16,5 5-1 16,9-4-1-16,1-1 1 15,8-1-2-15,6 0 1 16,2-7-4-16,9 2-2 16,2-5-6-16,0-6-16 15,4-3-56-15,-1-1-34 0,-1-9-98 16,6 2-48-16,-2-5-62 15,-2-2 9-15,-3-1 98 16,-8-2 65-16,-9-2 130 16,0-2 46-16,-7 1 88 15,0-1 36-15,-2 5 54 16,-2 0 8-16,-1 8-11 16,-2 1-6-16,-2 8-13 31,1 0-19-31,1 1-50 0,1-1-26 0,0 0-41 15,-12 22-8-15,-26 30-14 16,31-24-7-16,6-6-10 16,3-3-6-16,5-7-5 15,4 0-3-15,4-7-2 0,1-2 1 16,3-5-11-16,1-6-17 16,-2-5-35-16,1-4-12 15,-5-1 0-15,-1 0 17 16,-5-1 38-16,-4 2 16 15,-3 4 17-15,-1 2 4 16,-3 6 17-16,1 4 4 16,-3 6 4-16,-1 7 2 15,2 8-9-15,-2 1-2 16,7-1-9-16,0-4-7 0,10-5-16 16,1-3-13-16,5-5-66 15,7-1-64-15,3-4-189 16,2-3 206-16</inkml:trace>
  <inkml:trace contextRef="#ctx0" brushRef="#br0" timeOffset="-194009.01">21960 13114 800 0,'0'-10'414'16,"0"1"-91"-16,0-4-22 0,-11 4-46 15,6 7-38-15,-4 4-78 16,2 8-37-16,2 0-50 15,-1 2-12-15,6 4-11 16,-1 2-7-16,5 2-11 16,3 1-3-16,-4 0-5 0,7-2-1 15,0-2 0-15,1-1 1 16,2-8 0-16,-6 0 2 16,-3-3 5-16,-8 0 7 15,-2-1 5-15,-2 1 0 16,-3-3-24-16,5-2-28 15,0-2-56-15,6-4-38 0,0-5-79 16,6-3-54-16,5-9 163 16</inkml:trace>
  <inkml:trace contextRef="#ctx0" brushRef="#br0" timeOffset="-193574.19">22150 13086 564 0,'6'-3'387'0,"-4"7"100"16,0 5-178-16,-2 7-59 15,0 0-19-15,0 2-74 16,0 3-31-16,2-2-54 16,2-2-23-16,8-2-29 15,1-7-9-15,2-3-11 16,3-8-2-16,5-6-2 16,2-7-3-16,2-7-9 15,0 2-5-15,-8-4-3 16,-2 6 2-16,-9 1 14 15,-1 5 7-15,-5 6 5 0,-2 5 2 16,0 5-3-16,-1-3-1 16,0 10 7-16,-2 19 5 15,3 40 10-15,5-31 4 16,-1-1-1-16,0 1-1 16,2 2-1-16,4 1 0 15,-1-3-3-15,2-3-2 16,-9-6-3-16,-2-3 2 0,-2-6 16 15,-7-3 10 1,-8-8 10-16,-8-2-2 0,-13-9-18 16,-3-2-16-16,1-9-43 15,5-6-38-15,12 0-101 16,8 0-56-16,18-3-95 16,12-6 179-16</inkml:trace>
  <inkml:trace contextRef="#ctx0" brushRef="#br0" timeOffset="-193167.18">23212 13002 960 0,'3'-16'405'0,"1"10"-182"16,-2 4-20-16,-3 6-18 16,0 16-31-16,-2 9-66 15,6 6-25-15,4 7-22 16,2 0-6-16,8-4-21 16,-1-6-5-16,6-9-9 15,-1-8-34-15,3-7-95 16,-2-7-72-16,5-7 113 15</inkml:trace>
  <inkml:trace contextRef="#ctx0" brushRef="#br0" timeOffset="-192785.57">23100 13078 959 0,'-7'-10'404'0,"9"10"-177"0,8 1-107 16,8-1-42-16,8 1 14 15,9-1-14-15,2-5-14 16,2 4-14-16,-3 2-10 16,-3 3-20-16,0 4-5 0,-10 4-7 15,2 2 1-15,-14 1 3 16,-2 0 1-16,-4 3 0 16,1-5 0-16,4 0-5 15,-1-2-1-15,6-7-2 16,-2-4 1-16,0-5 1 15,0-5 2-15,-8-5 5 16,-4-5 1-16,-3-1 10 16,-5 1 3-16,-5 1 3 15,-2 2-1-15,-5 4 9 16,3 2 10-16,5 10 1 16,-2 4-5-16,2 4-29 15,-1 2-19-15,6 6-45 16,7 0-50-16,12 3-148 15,16-2-148-15,19-9 239 16</inkml:trace>
  <inkml:trace contextRef="#ctx0" brushRef="#br0" timeOffset="-191843.04">24437 12994 1086 0,'-1'0'487'16,"-1"3"-254"-16,4 9-56 16,-2 2-4-16,1 12-71 15,3 5-37-15,-4 0-32 16,-5-1-9-16,4-6-11 16,-1-7-3-16,1-9 1 15,1-2 2-15,-2-9 6 16,-1-4-2-16,1-6-9 0,0-3-10 15,0-5-22-15,-4-6-5 16,6 3 0-16,0-4 4 16,7 8 9-16,8 6 5 15,5 3 4-15,-1 6 2 16,1 4 6-16,0 7 9 16,-7 5 20-16,2 5 6 15,-6 4 5-15,0-1-7 0,-2 0-13 16,-2-8-4-16,-2-2-2 15,0-4 2-15,-3-5-1 16,-3-2-5-16,2 1-23 16,1 0-15-16,0 0-14 15,1-8-2-15,6-7 11 16,21-30 9-16,-12 35 10 16,1-1 2-16,-1 12 6 15,-2 2 1-15,0 3 4 16,0 5 4-16,3 3 9 15,-1 5 3-15,6 0-1 16,-1 2-2-16,4-5-8 16,6 0-2-16,-4-4-3 15,-3-5-2-15,0-6-1 16,-9-2 1-16,1-7 0 16,5 2 0-16,-7-5-2 0,0-3 2 15,-8-1 5-15,-10 1 3 16,-10-3 5-16,2 6 0 15,-4 4 2-15,-1 1 7 16,5 7 3-16,-2 2 4 16,5 4 13-16,5 5 2 15,4 5 4-15,-3-4-3 0,3 2-18 16,4-2-7-16,1-3-11 16,5 0-2-16,2-2-2 15,-4-1-1-15,4-2 0 16,2 2 0-16,-2 0 2 15,-2 0 0-15,0 2-1 16,-2 2 1-16,-4 0-2 16,3-2 0-16,-1-3-41 15,-1-3-51-15,4-5-117 16,4-7-70-16,4-5 166 16</inkml:trace>
  <inkml:trace contextRef="#ctx0" brushRef="#br0" timeOffset="-191647.94">25191 12840 1066 0,'3'24'479'0,"-3"4"-140"0,3 12-137 16,-4 4-38-16,0 2-22 16,1-4-78-16,3 0-27 15,6-6-21-15,1-4-8 16,5-8-35-16,2-7-29 15,0-10-96-15,0-7-73 0,-2-10 138 16</inkml:trace>
  <inkml:trace contextRef="#ctx0" brushRef="#br0" timeOffset="-191238.91">25330 13020 726 0,'7'3'430'0,"-14"0"46"16,-8 2-222-16,1 1-70 15,-7-2-25-15,3 5-63 16,-1 0-15-16,7 2-13 16,2 2-8-16,6-1-12 15,2 2-8-15,6 3-8 16,4-1-6-16,9 1-12 16,2-2-3-16,7-5-6 15,6-3-5-15,3-7 0 16,2-6 0-16,-1-7 0 0,-5-6 0 15,-4 2 3-15,-8-1 3 16,-12 1 11-16,-7 2 6 16,-14-1 6-16,-1 5 2 15,-11 2-6-15,12 9-1 16,-7 2-2-16,3 1 4 16,12 7 2-16,-11 1-1 15,17 6-6-15,2 5-6 16,7 1-9-16,6 0-5 15,7-3-9-15,6 0-34 16,14-8-126-16,8-3-74 0,15-9 137 16</inkml:trace>
  <inkml:trace contextRef="#ctx0" brushRef="#br0" timeOffset="-190541.15">26341 13173 917 0,'12'-8'383'16,"2"5"-161"-16,-9 2-65 16,3 2 6-16,5 5-3 0,-13 10-43 15,2 1-21-15,-4 5-30 16,-5 1-22-16,8-4-26 15,0-1-5-15,-4-6-1 16,-1-2-2-16,-3-7 0 16,3-2 0-16,4-4-10 15,5-4-4-15,2-9-5 16,-4-6-3-16,3-6 6 16,-2-4 2-16,8 3 1 15,-4 2 2-15,5 13-1 16,5 6 1-16,-7 7 3 15,4 7 8-15,-4 9 26 16,-6 1 15-16,4 12 16 0,-7-6-2 16,2 0-21-1,-4-4-11-15,0-10-17 0,3 0-4 16,-2-8-7-16,3-4-3 16,5-6-4-16,0-3-4 15,6-6-2-15,0-1-1 16,1 1 1-16,-1 5 2 15,-3 5 2-15,0 5 1 16,-3 6 2-16,1 6 1 16,-5 7 11-16,-1 4 6 0,1 2 11 15,-2-2 0-15,3-5-3 16,0 0-6-16,0-8-11 16,2 0-4-16,1-3-51 15,1-3-58-15,5-7-131 16,3-2-83-16,8-10 191 15</inkml:trace>
  <inkml:trace contextRef="#ctx0" brushRef="#br0" timeOffset="-190380.13">26895 13180 980 0,'0'15'448'0,"-5"0"-155"16,2 3-32-16,-2 1-31 15,5-2-25-15,0-2-78 16,0-4-35-16,1-6-52 15,-1-1-48-15,1-4-134 0,-2-2-51 16,1 1-143-16,0 0-107 16,4-12 300-16</inkml:trace>
  <inkml:trace contextRef="#ctx0" brushRef="#br0" timeOffset="-189937.05">26801 13051 728 0,'7'3'314'0,"-1"3"-116"15,10 6-171-15,-1-2-3 0,4 1-14 16,5 0-9-16,-1-6-1 16,8 3-1-16,-1-7 5 15,-2-1 14-15,4 0 45 16,-7 0 24-16,-3 2 39 16,-11-1 10-16,-7-1 29 15,-7 0 4-15,-8-1-14 16,-3 0-11-16,-4 2-57 15,2 1-20-15,2 2-27 16,2 0-13-16,8 2-19 16,-1 5-7-16,8 5-1 15,5 2 1-15,1 2 4 16,3-3 1-16,0-1 4 16,-1-1 2-16,0-3 7 15,-2 1 5-15,-3-2 3 16,0-1 1-16,-6 0 3 0,-5-3-4 15,-2-2-5-15,-2-2-17 16,-1-3-73-16,1-4-40 16,4-5-79-16,2-4-31 15,6-4-102-15,4-4-133 16,11-2 296-16</inkml:trace>
  <inkml:trace contextRef="#ctx0" brushRef="#br0" timeOffset="-189798.49">27276 13019 708 0,'16'-1'400'16,"2"0"-109"-16,-8 12-37 16,-7 10-44-16,0 7-61 15,-6 11-28-15,6 3-54 16,-1-2-14-16,6-3-31 16,4-8-12-16,2-12-9 15,3-4-23-15,-2-12-95 16,-1-5-90-16,6-11 121 15</inkml:trace>
  <inkml:trace contextRef="#ctx0" brushRef="#br0" timeOffset="-189306.28">27263 13093 1265 0,'4'2'494'15,"9"3"-333"-15,3 7-19 16,4-1-8-16,4 0-32 15,-4-1-49-15,0-3-8 16,7-3-24-16,-4 2-7 16,10-2-7-16,2-4-3 15,-6-1 1-15,1-2-1 0,-16-2 4 16,-5 1 6-16,-10-2 9 16,-7-2 1-16,-3 1 0 15,-7 2-4-15,2 1-11 16,2 6-3-16,2 3 0 15,0 2-1-15,2 7 3 16,2 2 1-16,-1 6-2 16,3 0-1-16,6-5-1 15,-2-3-3-15,4-8-2 16,9-2 0-16,-2-4 0 16,3 0 1-16,-3-2 2 15,-2-2 2-15,4-2 1 16,-4 1 2-16,1-3 0 15,-1 2-2-15,-6 4-2 16,2 0-2-16,1 5-2 16,-4-3 0-16,0 0 0 0,0 0-1 15,0 1-4-15,1 5-25 16,11-4-83-16,3 7-47 16,32 1-214-16,-25-24 234 15</inkml:trace>
  <inkml:trace contextRef="#ctx0" brushRef="#br0" timeOffset="-189139.9">27753 12958 997 0,'8'18'444'0,"-4"3"-157"16,-4 6-110-16,-2 9-39 16,0 10-12-16,4 2-48 15,2-4-16-15,6-7-25 16,2-8-20-16,3-13-45 15,2-3-43-15,-1-11-115 16,-1-3-183-16,13-12 235 16</inkml:trace>
  <inkml:trace contextRef="#ctx0" brushRef="#br0" timeOffset="-188723.82">27961 13104 946 0,'-12'-3'460'0,"3"11"-83"16,-6 2-199-16,0 4-63 16,-5 4-23-16,8 0-51 0,4 2-5 15,-1-1 6-15,8 0 4 16,-2-1 0-16,3 2 1 16,7 0-5-16,1 0-7 15,4-1-16-15,6-2-5 16,-1-7-7-16,3-7-2 0,6-4 0 15,3-4 0-15,-1-7 1 16,-1 0 0-16,-8-4 5 16,-8-1 2-16,-11-1 7 15,0 3 2-15,-11 3 0 16,0 2-1-16,-4 6-7 16,-2 4-2-16,4 3 0 15,-2 4 0-15,6 5 4 16,-3 2 1-16,8 8 0 15,4 4 0-15,2 3-2 16,8-3-4-16,1-5-10 16,3-6-2-16,8-8-66 15,3-5-43-15,-1-2-73 16,2-5-57-16,-2-3 155 16</inkml:trace>
  <inkml:trace contextRef="#ctx0" brushRef="#br0" timeOffset="-183127.49">24118 14206 653 0,'0'0'328'0,"0"0"-23"15,0 0-148-15,0 0-21 16,0 0 13-16,0 0-22 16,-2 0-30-16,0 3-32 15,-5 13-10-15,-31 40-19 16,14-20-8-16,-7 5-9 16,12-10-3-1,9-16-4-15,1 2 0 0,-25 41-2 16,0-8-2-16,11-3-1 15,7-24 0-15,-3-7-20 16,7-4-32-16,-3-8-94 16,5-4-83-16,7-8 134 15</inkml:trace>
  <inkml:trace contextRef="#ctx0" brushRef="#br0" timeOffset="-182843.09">23815 14252 1152 0,'4'0'417'16,"1"0"-310"-16,5 8 2 15,1 7 21-15,1 6-8 16,4 6-31-16,-7 0-11 16,12 2-14-16,-2-3-8 15,-2 2-18-15,8-2-8 0,-6-3-13 16,0 1-4-16,-5-3-3 15,0 1-1-15,-4-2-3 16,-1-3-1-16,0-5-9 16,-3-1-23-16,1-6-66 15,-2-2-42-15,-2-4-127 16,3-5-135-16,5-3 260 16</inkml:trace>
  <inkml:trace contextRef="#ctx0" brushRef="#br0" timeOffset="-182287.68">24806 14169 752 0,'19'-9'372'16,"-2"0"-150"-16,-7 5-37 15,-3 2 6-15,-6 2-29 16,-10 1-23-16,0 1-39 16,-9 5-16-16,-6 2-40 15,-1 4-9-15,-6 3-6 16,2-3-6-16,10 5-8 15,-1-4-3-15,9-1-4 16,3 4 0-16,8 0-4 16,5 3 1-16,5 3 1 15,3-5 1-15,3-2 1 0,2-2 0 16,6-6-3-16,2 3 0 16,5-3-3-16,0 1-1 15,-4-3-9-15,-4-2-39 16,-18-1-145-16,3-2-127 15,-8 5 187-15</inkml:trace>
  <inkml:trace contextRef="#ctx0" brushRef="#br0" timeOffset="-182083.37">24632 14494 1142 0,'-6'2'440'0,"7"4"-287"16,4-2-12-16,7 3-6 15,4-3-23-15,3 2-47 16,4-2-9-16,2-1-16 16,5 2-8-16,-6-2-17 15,5 4-7-15,-3 1-69 16,-9 0-56-16,6 1-199 16,5-1 191-16</inkml:trace>
  <inkml:trace contextRef="#ctx0" brushRef="#br0" timeOffset="-181708.44">25176 14462 1216 0,'-1'0'450'0,"1"2"-323"16,5 1-9-16,-5-3 2 15,1 6-23-15,6 23-50 16,10 46-13-16,-7-33-10 15,1 2-4-15,2-5-9 16,1-5-3-16,1-6-4 16,0-6 0-16,-2-8-6 15,-1-6-22-15,-10-7-57 16,-2 1-54-16,-7-9-155 16,-4-2-70-16,-2-9 219 15</inkml:trace>
  <inkml:trace contextRef="#ctx0" brushRef="#br0" timeOffset="-181453.8">25170 14530 724 0,'1'-14'349'16,"11"5"-106"-16,5 4-73 15,6 3-44-15,6 1-9 16,4-1-18-16,0 4-8 16,-1 1-10-16,-3 2-7 0,-15 6-14 15,-1 0-4-15,-7 7-3 16,-6 1 3-16,-5-1-1 15,-1 1-2-15,-6-6-12 16,-1-1-9-16,-8-1-11 16,-2-4-3-16,-7-1-9 15,-1-3-3-15,11-1-47 16,-2-1-34-16,12-1-97 16,5-3-75-16,8-2 157 15</inkml:trace>
  <inkml:trace contextRef="#ctx0" brushRef="#br0" timeOffset="-181093.16">25986 14080 1155 0,'2'-2'424'0,"0"3"-315"16,7 7 5-16,4 9 15 15,1 5-17-15,6 11-39 16,2 1-13-16,0-1-23 16,-1 3-9-16,5-12-18 15,-1-2-49-15,4-8-141 16,7-4-151-16,6-11 193 16</inkml:trace>
  <inkml:trace contextRef="#ctx0" brushRef="#br0" timeOffset="-180738.34">26478 14162 1170 0,'-18'5'468'0,"6"2"-252"0,0 5-58 16,-5-1-29-16,-2 0-26 16,-2-2-74-16,1-2-7 15,0 0 1-15,3 0 3 16,1 0 4-16,5-2-1 15,3-1-4-15,1 4-3 0,7 1-3 16,-2 3 2-16,5 8 8 16,0 0 7-16,1 3 10 15,-1 5 2-15,1-3-6 16,4 1-7-16,-1-2-12 16,2-2-4-16,0 0-7 15,-3-3-1-15,2 1-3 16,-8-4-2-16,3-3-2 15,0-2 0-15,-3-5-18 16,8 0-35-16,-6-5-103 16,-3-1-63-16,2-8 124 15</inkml:trace>
  <inkml:trace contextRef="#ctx0" brushRef="#br0" timeOffset="-180185.87">27318 14840 627 0,'4'-2'329'15,"6"1"-105"-15,-6-5-19 16,4 7 10-16,-6 3-35 0,-3-5-14 16,-2 3-34-16,2-2-14 15,0 0-26-15,-19 0-18 16,-39-5-19-16,25-4-8 15,-2-2-22-15,2-2-11 16,-1-5-10-16,1 5-2 16,2-6-4-16,4 1-17 0,5 0-42 15,4-2-29 1,9 6-69-16,6 1-36 16,2 3-81-16,1 3-75 0,6 2 226 15</inkml:trace>
  <inkml:trace contextRef="#ctx0" brushRef="#br0" timeOffset="-179851.47">27120 14582 559 0,'-5'-10'343'0,"3"10"62"16,0 0-159-16,-1 0-52 15,2 0-6-15,0 0-73 16,-1 0-38-16,-14 4-50 15,-28 12-14-15,28-7-5 16,3-2-3-16,-5 4 1 0,9-1 1 16,-2-3 3-16,-2 2 0 15,8 0 0-15,-7 1 1 16,12 2-2-16,6 1 1 16,2 5 6-16,4 0-1 15,-8 2 1-15,1-3 0 16,5-2-5-16,-3 0-1 15,3-2-4-15,-3 2-11 0,5 3-79 16,-1-3-65-16,14 9 89 16</inkml:trace>
  <inkml:trace contextRef="#ctx0" brushRef="#br0" timeOffset="-179480.5">27720 15008 1090 0,'1'-36'428'16,"-3"34"-271"-16,0 2-25 16,-1 7-24-16,2-7-29 15,0 14-54-15,-2 44-10 16,3-19-2-16,-1 0-3 0,2-3-3 15,1-2 0-15,1-4-3 16,2-7 1-16,-3-6-14 16,0-5-29-16,-2-10-102 15,-4 1-129-15,0-12 168 16</inkml:trace>
  <inkml:trace contextRef="#ctx0" brushRef="#br0" timeOffset="-179200.25">27686 14950 583 0,'11'0'324'16,"3"5"8"-16,4 10-219 15,-1 4-3-15,3 5 3 16,-2 7-3-16,-1-1-14 16,1 1-9-16,-2-5-13 0,0-4-9 15,3-4-18-15,-3-3-7 16,-5-6-13-16,2-1-5 15,-5-8 3-15,5-4 5 16,-2-4 6-16,-7-11 0 16,0-5-8-16,-3-4-8 15,-1-2-8-15,2 2-6 16,-1 5-43-16,0 6-35 0,-4 7-103 16,3 7-93-16,4 5 170 15</inkml:trace>
  <inkml:trace contextRef="#ctx0" brushRef="#br0" timeOffset="-178664.95">28118 14974 960 0,'4'1'349'0,"0"5"-231"16,-1 9-7-16,-3 14 7 16,-1 6-13-16,0 13-66 0,-1-1-8 15,2 3-9-15,1-10-3 16,0-11-8-16,0-4-3 16,0-14-9-16,-1 1-16 15,-2-11-58-15,1-6-35 16,-4-9-47-16,-1-4-3 15,0-5 47-15,-3 2 24 16,0-11 14-16,0-4-5 16,0-7 5-16,3-3 17 0,5 8 96 15,3 4 61-15,6 12 67 16,0 6 19-16,6 7-28 16,0 4-26-16,7 3-38 15,4 0-12-15,4 2-4 16,3 1-4-16,1 2-10 15,-7 1-4-15,3 4-13 16,-16-1-3-16,-5 3 8 16,-5 1 13-16,-16-4 8 15,5 3-2-15,-12-3-19 16,4 2-17-16,-5-6-27 16,-1 2-15-16,4-3-44 15,-1 0-29-15,7 6-63 16,2 0-55-16,5 8 129 15</inkml:trace>
  <inkml:trace contextRef="#ctx0" brushRef="#br0" timeOffset="-178357.14">28496 15188 860 0,'-4'8'422'0,"3"-4"-104"15,-2-1-55-15,-7 0-104 16,-8 1-19-16,0-2-73 16,0 4-27-16,1-2-11 15,3 4-1-15,7 1-8 16,0 1-3-16,7 5-7 16,0-2-4-16,4-2-4 15,4 2-2-15,1-4-3 16,5 3 2-16,-1-1 0 15,5-1 1-15,0-6 1 16,-2-3-4-16,-1 0-71 16,-2-1-68-16,-1-4 88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28T15:27:03.092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6163 8351 1348 0,'1'6'25'0,"-1"3"47"15,0-2-13-15,-1 12-3 16,0 2-6-1,1 10-25-15,-1 5-1 0,-1 6 1 16,0 4 0-16,2 3 4 16,0 3 0-16,0-2-2 15,1-3-5-15,-1-11-8 16,0-6-4-16,0-4-4 16,0-7-18-16,0 0-55 15,0-4-32-15,0-6-87 16,-1-5-77-16,3-2 175 15</inkml:trace>
  <inkml:trace contextRef="#ctx0" brushRef="#br0" timeOffset="925.66">6170 8500 341 0,'-8'-29'243'0,"6"27"2"16,0 1-52-16,2-1-14 16,-1 1-26-16,0 0-16 0,-1-1-38 15,1 1-19-15,0 1-30 16,0 0-9-16,0 0-11 16,0 0-2-16,-2 7 5 15,-2 14 5-15,1 39 10 16,6-20 0-1,0 9-3-15,2 2-6 0,-3 2-11 16,1 4-6-16,-1-3-9 16,0 4-4-16,1 5-2 15,-1-3-2-15,2 6-1 16,1 2 1-16,3-2 12 16,-1 4 5-16,2-2 8 15,-1-2 0-15,1 1-8 16,-1-8-3-16,0-1-5 15,-2-3-2-15,0-5-3 0,0 1-2 16,1-1-2-16,2-3-2 16,-2-1 2-16,1-5-1 15,0-7 0-15,-3-5-1 16,1-8 0-16,0-2-1 16,-3-4 1-16,1-3 0 15,-2 0 0-15,1-2 1 16,0-3-2-16,-2 0 1 15,0-3-3-15,1-1-9 0,-1-6-77 16,0 2-43-16,0 0-148 16,2-21 161-16</inkml:trace>
  <inkml:trace contextRef="#ctx0" brushRef="#br0" timeOffset="2609.67">6238 8143 441 0,'-10'3'255'0,"3"0"-22"16,2-2-15-16,-1 0-30 15,2 1-30-15,3-2-43 16,0 0-18-16,0-2-24 16,1 1-9-16,0 0-16 15,0 0-5-15,0 0-5 16,4-3-3-16,12 0-3 0,30-28-5 16,-24 26-4-16,7 2-2 15,1 3 0-15,1-2 0 16,3 3-1-16,-2-1-1 15,-2 0-2-15,4 0-3 16,-1-2-2-16,2-2-1 16,8-1-4-16,1-3 0 15,13-2-2-15,5 1-1 0,7-2 0 16,0 0 0-16,-3-1 0 16,-3 0-1-16,1 2 2 15,3-4 0-15,9 6-1 16,6 1 1-16,-9-2 2 15,4 7 2-15,-3-6 1 16,-7 0-1-16,17 4-2 16,-2-3-1-16,-2 2-3 15,-1-1 0-15,-3 2 0 16,-2-1 1-16,6 2-1 16,6 3 0-16,-7-1 0 15,-26 0 1 1,-1 0 0-16,38 1 0 0,6 1 1 15,-8 0-1-15,-8 4 2 16,-9-3-2-16,-1 1 1 16,4 3-1-16,-8-6 0 0,6 2 0 15,5 2-1-15,-3-3 1 16,-1 5 3-16,-4-1 2 16,-12 1 11-16,-4-3 3 15,-2 0 0-15,0 3 1 16,2-2-4-16,-1 1-1 15,2 0 0-15,-5 0-2 16,-4-2-5-16,-14-2 0 0,-4-1-2 16,-1-2-2-16,-3 2-1 15,9 1 0-15,-7-1-1 16,-3 1 0-16,-5 0 2 16,-4 4 1-16,-3 2 0 15,-2 0 0-15,0 1 1 16,-2-7 0-16,-3 0 1 15,0 0 3-15,-3 0 11 16,0 0 7-16,0 0 12 16,-1 0 2-16,0 0-6 15,0 0-5-15,0 0-12 16,0 0-5-16,0 0-7 16,-1 0-2-16,1 0-4 15,0 0-2-15,0 0-3 16,-1 0-3-16,-1 5-3 15,0 6 1-15,1 8-1 0,-26 31 3 16,25-25 1-16,1 2 0 16,0 5 1-16,1 3-1 15,0 5 1-15,0 3-1 16,0 2-1-16,-1 2 0 16,2 2 0-16,0 1 1 0,-1 5 1 15,-2-3 1 1,1 1 0-16,2-2 0 0,-1-1 0 15,0 1 0-15,-1-4 0 16,-1 1 0-16,1 3 0 16,-1-2 0-16,3 3-2 15,3 2 0-15,-1 1 1 16,2-1 2-16,-2-2-1 16,0 0 1-16,2-4 0 15,-1-1-1-15,-1 2 0 16,2 0 0-16,-1 3 1 15,0-1 0-15,-1-1 1 16,-1-3-1-16,0-4 0 16,0 0 0-16,0-7-1 15,3 1 0-15,-1 0 0 16,3 2-1-16,1 2 1 16,-1-1 0-16,2 2 0 15,0-5 1-15,1-2-1 0,0-4 0 16,-2-5 0-16,-1-4 0 15,-2-5 0-15,-1 0-2 16,0-5-2-16,0 0-2 16,-1-3-14-16,1-2-12 15,-2 5-23-15,-1-4-10 16,0 0-19-16,-3-2-25 0,2-6-92 16,-1-1-72-16,-5-11 165 15</inkml:trace>
  <inkml:trace contextRef="#ctx0" brushRef="#br0" timeOffset="3775.89">6600 10334 480 0,'-18'-4'273'0,"2"3"-2"16,1-2-47-16,2 2-18 16,-4-4-25-16,9 4-57 15,0 1-21-15,5 1-29 16,0-1-12-16,3 2-22 15,-1-2-13-15,1-2-20 0,0 2-7 16,0 0 0-16,0 0-1 16,5 2 3-16,6 0 3 15,7 1 7-15,27 8 2 16,-25-9 7-16,3 0 2 16,4-1 1-16,1-1-2 15,3 0-3-15,3 0-2 16,5-1-6-16,1-1-1 0,6 0-4 15,4 1-1-15,-6-1-2 16,-1 1-1-16,-7-2 1 16,-1-1-1-16,6 0 0 15,4 0 0-15,5 1 0 16,-1 2 0-16,6 0 1 16,-3-1 0-16,-1 1 0 15,-4 1 1-15,-7 1 0 16,-1-1 0-16,1 2 0 15,3 0 1-15,4-1 0 16,2 2 1-16,4 2 4 16,3-4 0-16,-3 0 2 15,0-1 2-15,-4-1-3 16,-4-1 1-16,9-2 0 16,2 2 0-16,4-3 0 15,7 0 0-15,-2 0 1 0,0-1 3 16,-3 6 6-16,-7 3 3 15,1 2-1-15,-1 2-3 16,3-4-8-16,6 0-2 16,3-2-1-16,-2 0 0 15,-8-1 1-15,-3 0 1 16,-4 0-1-16,2-3 2 0,5 3 0 16,-3 1 2-16,2 1 1 15,0 2 4-15,-2-2 5 16,-6 0 2-16,-7 1-1 15,-2 0-4-15,-2-1-6 16,4-2-3-16,1 0-2 16,-6 0 0-16,4 0-2 15,1 1 0-15,1-1 2 16,3 0 5-16,-2 2 6 16,-6 2 1-16,-12 0-3 15,-4 0-4-15,-13-3-24 16,-3 2-46-16,-1-1-137 15,-2-2-91-15,-2-2 161 16</inkml:trace>
  <inkml:trace contextRef="#ctx0" brushRef="#br0" timeOffset="5081.41">6908 8495 602 0,'28'-30'312'0,"-26"33"-63"0,1 2-64 16,-1 7-20-1,8 4-27-15,1 0-29 0,-2 3-9 16,6-5-15-16,-1-1-7 16,-6-2-16-16,4-2-8 15,0-5-15-15,-7-2-3 16,9 0-2-16,1-2 1 15,-3 0-2-15,0-3 1 16,-2 0-8-16,1-1-2 16,-1-6-7-16,0-3-6 15,0-7-6-15,-1-2-20 0,-1-1-140 16,0 0-102-16,6 9 150 16</inkml:trace>
  <inkml:trace contextRef="#ctx0" brushRef="#br0" timeOffset="5454.64">7316 8631 803 0,'10'9'411'16,"-1"-9"-150"-16,6-4-93 15,3-3 2-15,0-6-85 16,5-5-27-16,-5-3-31 15,-5-1-7-15,-4 1-2 16,-9 2 3-16,-5 4 6 16,-2 0 2-16,-7 6-1 0,-1 0-3 15,-2 8-10-15,0 1-5 16,1 0-4-16,5 5-1 16,5 2 2-16,6 4 2 15,6 7 0-15,2 3-2 16,2 1-3-16,6-1-3 15,3-8-2-15,1-5-2 0,-3-5-2 16,0-3-8-16,-2-3-94 16,2-4-64-16,2-10-159 15,4-2-114-15,-5-1 285 16</inkml:trace>
  <inkml:trace contextRef="#ctx0" brushRef="#br0" timeOffset="5662.89">7555 8515 424 0,'5'-3'282'0,"-2"2"21"16,0 1-27-16,1 1-38 15,2 2-26-15,0 0-41 16,2 5-22-16,-2-2-40 16,28 26-17-16,-28-30-37 15,-3 0-12-15,2-2-19 16,-5 0-5-16,0-2-4 16,0 1 0-16,0 0-7 15,0-6-3-15,0-13-5 16,2-28-4-16,-1 29-5 0,3 3-4 15,5 5-55-15,3 4-46 16,1 5-157-16,4 2-185 16,1 3 292-16</inkml:trace>
  <inkml:trace contextRef="#ctx0" brushRef="#br0" timeOffset="5980.28">7820 8453 553 0,'29'-32'377'16,"-25"30"14"-16,-2-1-192 15,-2 0-17-15,0 3-72 16,0 0-20-16,0 0-30 16,0 8-8-16,0 16-18 15,8 26-9-15,-2-31-15 16,3-4-5-16,1-7-14 0,-7-4-52 16,-3-4-153-16,0-5-180 15,-1 4 234-15</inkml:trace>
  <inkml:trace contextRef="#ctx0" brushRef="#br0" timeOffset="6115.69">7797 8330 690 0,'3'3'422'0,"-1"-2"-19"16,2-1-256-16,-4 0-19 0,0 0-104 15,0 0-118-15,0 0 63 16</inkml:trace>
  <inkml:trace contextRef="#ctx0" brushRef="#br0" timeOffset="6249.54">8154 8305 661 0,'-2'-6'1'0,"2"-4"-69"15</inkml:trace>
  <inkml:trace contextRef="#ctx0" brushRef="#br0" timeOffset="6569.02">8109 8230 826 0,'-37'1'419'0,"30"-2"-135"0,4 0-16 16,-5-2-74-16,-1-1-35 15,0 1-46-15,-6-1-18 16,0 3-30-16,2 2-16 16,3 3-26-16,2 5-7 0,6 8-14 15,2 1-2-15,1 11-1 16,4 6 1-16,3 8 2 16,2 8 3-16,2 6 2 15,0-1-1-15,-1-6 0 16,1-5 0-16,-2-10-1 15,-1-4 2-15,-6-15-54 16,-3-4-55-16,-3-12-237 16,-3-7 214-16</inkml:trace>
  <inkml:trace contextRef="#ctx0" brushRef="#br0" timeOffset="6729.76">7921 8481 917 0,'12'-7'462'0,"-4"3"-160"16,0-2-149-16,6 1 6 16,-4-4-84-16,0 3-22 15,8 3-30-15,-5-1-9 16,6 9-24-16,8 1-43 16,-1-1-139-16,2 0-87 15,0-7 159-15</inkml:trace>
  <inkml:trace contextRef="#ctx0" brushRef="#br0" timeOffset="6875.29">8228 8445 582 0,'5'5'346'0,"0"2"-19"16,1 1-27-16,-2 8-65 15,1 2-37-15,0-1-83 16,-1 2-36-16,2-7-56 16,-1-4-14-16,1-4-53 15,-1-6-53-15,-5-7-258 16,-2-5 232-16</inkml:trace>
  <inkml:trace contextRef="#ctx0" brushRef="#br0" timeOffset="6993.04">8219 8334 697 0,'3'6'321'15,"2"0"-174"-15,4-2-104 0,0 2-173 16,5 1 78-16</inkml:trace>
  <inkml:trace contextRef="#ctx0" brushRef="#br0" timeOffset="7247.55">8502 8403 639 0,'0'2'441'0,"-1"-2"-48"0,-2-4-118 15,2 3-47-15,-1 0-117 16,1 0-33-16,0 0-39 15,-12-7-13-15,4 4-17 16,-28-8-6-16,32 19-8 16,1 6-4-16,4 6-1 15,1 3-1-15,3 4 2 16,6 0 0-16,-3-4-5 16,9-2-45-16,5-8-135 15,0-5-122-15,16-7 181 16</inkml:trace>
  <inkml:trace contextRef="#ctx0" brushRef="#br0" timeOffset="7488.61">8744 8416 634 0,'0'0'333'15,"0"-2"-101"-15,-1 3-9 16,0-2-73-16,0 0-19 15,0 0-21-15,-1 0-8 16,1 0-20-16,0 0-6 16,0 0-15-16,0 1-9 0,0 0-16 15,-3 19-10-15,0 36-14 16,10-31-7-16,5-6-8 16,2-4-4-16,-2-10-71 15,1-4-80-15,-7-10 101 16</inkml:trace>
  <inkml:trace contextRef="#ctx0" brushRef="#br0" timeOffset="7632.71">8718 8314 758 0,'0'7'419'15,"2"-5"-74"-15,6 3-247 16,0-2 10-16,5 4-219 15,3 1 85-15</inkml:trace>
  <inkml:trace contextRef="#ctx0" brushRef="#br0" timeOffset="7996.64">9061 8397 880 0,'-6'-8'456'0,"-2"-1"-173"16,-4-2-84-16,-3-1-50 0,5 2-64 15,-3 1-17-15,-5 2-26 16,6 5-10-16,-2 6-21 16,1 4-7-16,5 13-4 15,4 3 1-15,3 4 2 16,3 4 2-16,2-7 1 16,2-5-1-16,4-6 0 15,2-6-1-15,4-5-1 16,-4-4-1-16,-3-7-2 15,1 0-2-15,1-5 1 16,4 1 1-16,0 4 4 16,-6-1 2-16,-3 5 9 15,-6 2 10-15,1 5 20 16,-1-3 2-16,0 0-7 16,0 4-12-16,1 9-25 0,2 0-37 15,22 19-124 1,-10-32-91-16,5-9 141 0</inkml:trace>
  <inkml:trace contextRef="#ctx0" brushRef="#br0" timeOffset="8188.57">9209 8258 1031 0,'0'29'505'0,"1"3"-230"0,3 8-71 16,1 2-14-16,6 1-95 15,3-1-29-15,7-11-39 16,0-3-13-16,3-15-16 16,-2-6-36-16,-8-8-130 15,-2-4-117-15,-14-7 167 16</inkml:trace>
  <inkml:trace contextRef="#ctx0" brushRef="#br0" timeOffset="8392.57">9140 8353 1046 0,'-4'2'473'0,"9"-3"-169"15,4-1-91-15,5 2-27 16,1 1-53-16,1 3-89 0,0-2-16 16,3 1-45-16,1 0-54 15,3-1-134-15,3-2-81 16,3 2-183-16,-3 1 280 15</inkml:trace>
  <inkml:trace contextRef="#ctx0" brushRef="#br0" timeOffset="8487.73">9439 8395 592 0,'7'10'360'15,"-3"1"-12"-15,4 5-32 0,-8 0-69 16,-2 1-45-16,-3-1-87 16,1-4-40-16,-2-6-140 15,6-3-85-15,4-12 92 16</inkml:trace>
  <inkml:trace contextRef="#ctx0" brushRef="#br0" timeOffset="9129.61">9495 8293 1053 0,'-4'18'480'0,"5"-8"-155"16,-1 1-117-16,3 2-38 15,3 5-48-15,0 3-84 16,3-2-18-16,3 1-13 0,-3-4-1 16,3 2-2-16,5-2-1 15,-5 0-1-15,5-2-1 16,-3-3-1-16,-2-3-1 16,3-4-7-16,0-4-6 15,-2-10-28-15,-1-4-15 16,-4-9-12-16,-2-1-1 15,-7 3 12-15,-7 0 14 16,-8 6 20-16,-3-1 7 16,-3 6 16-16,0 1 1 0,6 3-1 15,0 4 2-15,8 6 8 16,-6 2 3-16,2 5 13 16,6 1-1-16,0-3-7 15,6-3-4-15,6 1-13 16,0-5-1-16,2-2-2 15,7 1 1-15,4-4-1 16,2-3 1-16,8 0 3 16,0 0 6-16,-2 0 14 15,1 6 8-15,-6 0 16 16,-3 6 3-16,-4 6 3 16,-4 2-2-16,-5 4-12 15,1-5-7-15,-2-1-17 16,-3-6-10-16,0-6-36 15,-1-6-22-15,-1 5-26 16,0 0-1-16,0 0 29 0,0 0 19 16,0 0 27-16,0 0 6 15,0 0 9-15,0 0 14 16,3-2 26-16,2 1 7 16,2 2 3-16,-4 1-11 15,-1 0-25-15,6 11-24 0,-4 0-119 16,3 27-48-16,-23-27 92 15</inkml:trace>
  <inkml:trace contextRef="#ctx0" brushRef="#br0" timeOffset="9668.28">8066 9268 1065 0,'0'1'463'0,"2"12"-236"15,2 2 0-15,0 16-53 16,2 12-41-16,0 4-67 16,2 1-22-16,4-7-24 15,0-6-8-15,0-14-8 16,1-5-1-16,-6-7-3 15,-3-7-25-15,-4-2-59 16,-1-4-35-16,0 3-105 16,0 0-51-16,-7-15 178 0</inkml:trace>
  <inkml:trace contextRef="#ctx0" brushRef="#br0" timeOffset="10120.42">8065 9295 719 0,'-2'-13'353'16,"14"10"-78"-16,2-6-43 15,6 4-17-15,7 2-29 16,1-2-50-16,0 5-17 16,-2 4-27-16,-5-2-15 15,-4 7-29-15,-5 0-9 0,-7 5-7 16,-4 0 0-16,-5 3-2 16,-3 1-3-16,-5 0-6 15,-2 1-2-15,0-7-2 16,0-2-1-16,-1-6-3 15,2 1-1-15,2-1-5 16,4-3-3-16,3-1-16 16,3 1-10-16,9-1-8 15,5 4 1-15,7 0 12 16,4-2 9-16,3 2 8 16,-1 0 4-16,-3 2 4 15,-5 5 4-15,-9 0 13 16,-5 1 8-16,-8 3 12 15,-6-2 2-15,-7 0-5 16,-1 0-7-16,-1-2-13 16,1-2-6-16,3-2-9 0,3 0-3 15,2-4-63-15,4 2-60 16,5-5-151-16,2-3-108 16,11-5 232-16</inkml:trace>
  <inkml:trace contextRef="#ctx0" brushRef="#br0" timeOffset="10306.37">8653 9450 704 0,'7'-4'412'0,"-6"3"57"16,-1 2-148-16,-11 5-37 16,-6 4-49-16,-2 6-123 15,-7 3-41-15,5-1-42 16,2 2-11-16,3-1-14 15,8 0-4-15,1-4-3 16,7-2-3-16,0-5-68 16,0-6-49-16,1-2-155 15,4-8 163-15</inkml:trace>
  <inkml:trace contextRef="#ctx0" brushRef="#br0" timeOffset="10520.93">8530 9447 1291 0,'3'0'555'16,"2"5"-289"-16,2 4 14 16,5 6-53-16,-2 4-44 15,7 4-76-15,0 1-30 16,3-4-39-16,2-1-12 16,-5-5-13-16,-3-6-27 15,-4-1-106-15,-4-4-70 16,-4-3-148-16,1 0-64 0,-3-11 256 15</inkml:trace>
  <inkml:trace contextRef="#ctx0" brushRef="#br0" timeOffset="11598.24">6784 11065 587 0,'8'56'361'15,"-13"-54"-61"-15,4 2-52 16,1 2-21-16,0-5-62 15,0-1-32-15,0-1-40 16,0 0-10-16,0 0-22 16,5-20-8-16,7-48-21 15,-10 23-14-15,2-14-12 16,-2-4 0-16,-2 9 0 16,0 3 2-16,-4 18 2 15,-4 7 2-15,2 13 1 0,-1 9 1 16,3 4-4-16,-1 4-3 15,1 3-9-15,2 2-5 16,1 3-3-16,1-1-22 16,2 0-59-16,-2-6-32 15,0 3-108-15,-2-2-108 16,-1 5 227-16</inkml:trace>
  <inkml:trace contextRef="#ctx0" brushRef="#br0" timeOffset="11882.09">6681 10796 770 0,'-41'-4'417'15,"37"0"-146"-15,4 3-67 16,0-4-34-16,0 4-82 16,0 0-23-16,4-5-25 15,0-11-6-15,39-28 0 16,-26 29 1-16,3 2 2 15,-2 1 1-15,2 5 2 16,0 2 3-16,-2 5-3 16,1 1-3-16,1 5-3 15,0 2 2-15,-7 8 9 16,4 3 2-16,-3 4-5 0,-4-1-6 16,2-1-13-16,-3-5-6 15,-2-3-7-15,-3-4-3 16,0-3-114-16,-4 0-85 15,3-4 116-15</inkml:trace>
  <inkml:trace contextRef="#ctx0" brushRef="#br0" timeOffset="12348.16">7249 11118 867 0,'-3'5'408'0,"2"-4"-155"15,0-3-32-15,1 1-45 0,-1 0-44 16,0 0-68-16,0-6-22 16,1-23-28-16,0-46-8 15,1 24-3-15,1-3 1 16,0 2 3-16,1 5 9 15,-3 6 21-15,-1 9 5 16,-2 13 8-16,-2 0-6 16,1 12-17-16,0-4-9 0,2 6-11 15,0 3-4-15,0 1-13 16,1 2-32-16,0 0-101 16,0 2-85-16,0 20 134 15</inkml:trace>
  <inkml:trace contextRef="#ctx0" brushRef="#br0" timeOffset="12675.36">7109 10792 943 0,'-15'-2'456'0,"7"2"-137"15,8 1-67-15,-2-4-35 16,2 2-53-16,0 0-81 15,0 0-28-15,1-6-39 0,7-14-5 16,22-26-6-16,-12 25-2 16,1-2-1-16,1 2 0 15,0 7-1-15,-1 2 1 16,-5 13 2-16,-2 1 4 16,-3 7 11-16,0 1 11 15,-2 7 15-15,2-4 4 0,1 1-4 16,-1 0-9-16,3-1-17 15,-3 2-6-15,6-2-10 16,-1-4-2-16,0-6-57 16,2 5-69-16,-6-3 80 15</inkml:trace>
  <inkml:trace contextRef="#ctx0" brushRef="#br0" timeOffset="12879.61">7569 10943 1448 0,'-4'0'630'16,"-7"-2"-371"-16,8 0-119 15,0 1-12-15,-1 0-113 0,4 0-83 16,0 0-404-16,0 0 331 15</inkml:trace>
  <inkml:trace contextRef="#ctx0" brushRef="#br0" timeOffset="13037.5">7696 10942 1236 0,'5'6'551'16,"0"-3"-323"-16,0-1-3 0,1-2-121 15,0 0-54-15,1-3-116 16,3-1-83-16,2-11 92 16</inkml:trace>
  <inkml:trace contextRef="#ctx0" brushRef="#br0" timeOffset="13523.79">8178 11022 1281 0,'-6'13'582'0,"3"-1"-308"0,2-5-59 16,1-3-10-16,-1-3-96 16,1-2-36-16,-1 0-37 15,0 0-10-15,0-5-14 16,-3-18-8-16,-5-38-8 15,4 24-5-15,-3-8-22 16,0-3-11-16,-5-1-10 16,-1 0 2-16,1 5 28 15,1 9 14-15,0 10 14 16,3 7 2-16,0 10 0 16,5 3-1-16,4 1-6 15,-5 0-5-15,8 4-11 16,-1 1-3-16,4 0-39 15,-6 0-39-15,0 0-118 16,0 0-108-16,0 0 200 0</inkml:trace>
  <inkml:trace contextRef="#ctx0" brushRef="#br0" timeOffset="13901.97">7968 10666 929 0,'-5'8'497'16,"1"-8"-100"-16,5 0-195 15,-6 0-8-15,5-1-93 16,0 0-42-16,0 0-49 16,2-9-6-16,3-12-3 15,17-27 0-15,-13 27 0 16,0 0 0-16,10 8 0 15,-1 3 4-15,2 11 5 16,0 0 4-16,-2 6 8 16,0 5 3-16,-1-2 9 15,0 5 5-15,0-1 13 16,0 1 6-16,-1-2 7 16,0-3-2-16,-2 2-13 15,-2-3-11-15,-1 4-18 0,-3-7-7 16,-3 0-72-16,1-2-73 15,-5-5-148-15,-1-3 159 16</inkml:trace>
  <inkml:trace contextRef="#ctx0" brushRef="#br0" timeOffset="14438.83">7014 11547 1087 0,'4'6'460'0,"-5"-6"-246"15,2 6-3-15,4 3-41 16,-4 0-31-16,1 9-67 15,-2-5-23-15,1 2-30 16,-1-3-8-16,6-6-57 16,-2-1-59-16,-1-6-181 15,7 2-175-15,-4-7 286 16</inkml:trace>
  <inkml:trace contextRef="#ctx0" brushRef="#br0" timeOffset="14872.82">6952 11479 485 0,'13'-7'309'0,"3"2"-64"15,-4-2-18-15,1 2-30 16,6 1-62-16,1 3-23 16,2 6-23-16,1 4-7 15,-7 1-12-15,-1 1-3 16,-4 7-13-16,-2-2-8 15,-2-1-2-15,-3 0-3 16,-1-2-10-16,2 0-5 0,-5 0-7 16,0-6-3-16,1-7-4 15,-1 1-5-15,0-2-18 16,0 0-7-16,0 0-7 16,0 0 5-16,0 0 11 15,6-5 5-15,6-4 4 16,27-23 1-16,-28 31 16 15,-2 0 10-15,0 3 33 16,2 7 23-16,-3 4 23 16,-2 6-1-16,0-2-27 15,-3-4-21-15,2-3-40 16,0-5-23-16,2-4-128 16,-2 0-61-16,5-11-195 15,5 2 222-15</inkml:trace>
  <inkml:trace contextRef="#ctx0" brushRef="#br0" timeOffset="15060.09">7443 11494 623 0,'7'7'432'0,"-7"-7"31"16,4 5-206-16,3 2-9 16,-7 7-60-16,6 8-20 15,-4 3-39-15,2 6-20 0,2 3-39 16,-2-3-19-16,1 2-28 15,2-3-10-15,-5-13-27 16,-1-2-40-16,-1-12-109 16,-7-4-65-16,4-10-181 15,0-1 247-15</inkml:trace>
  <inkml:trace contextRef="#ctx0" brushRef="#br0" timeOffset="15292.12">7379 11483 917 0,'18'-1'422'0,"0"-2"-154"16,1-2-61-16,-1 4-6 16,-3-1-28-16,3 4-37 15,-3 5-14-15,2 2-35 16,-1 4-19-16,-13-4-20 0,1 3-6 16,-10-4-3-1,-3 4 0-15,-1 0-10 0,-2 2-7 16,-4-1-12-16,-2-7-13 15,5 1-62-15,5-3-50 16,8-4-155-16,0-4-93 16,15-10 223-16</inkml:trace>
  <inkml:trace contextRef="#ctx0" brushRef="#br0" timeOffset="15616.27">7629 11493 882 0,'0'11'509'0,"1"0"-96"0,-2 2-122 15,0 2-18-15,1 3-98 16,0-3-48-16,4-3-74 16,-1-5-25-16,7-4-35 15,-3-3-13-15,3-1-45 16,-1-7-22-16,-2-5-41 16,2 0-11-16,1-5 23 15,1 7 22-15,0-5 52 16,-2 1 20-16,-5 4 24 15,-2-1 23-15,-2 10 38 16,0 2 21-16,0 7 44 16,3 10 3-16,-2 5-12 15,2 1-16-15,4 1-42 0,-2-8-23 16,6-4-31-16,0-1-13 16,1-12-91-16,1-1-53 15,0-11-113-15,-3-16 143 16</inkml:trace>
  <inkml:trace contextRef="#ctx0" brushRef="#br0" timeOffset="15800.09">7928 11344 1047 0,'6'1'504'0,"0"15"-156"16,-13 2-85-16,7 17-44 15,5 6-57-15,-5-1-83 16,6-18-21-1,-1 1-30-15,10 12-14 0,-4-13-43 16,2-4-51-16,-4-18-146 16,-7-6-73-16,10-9 172 15</inkml:trace>
  <inkml:trace contextRef="#ctx0" brushRef="#br0" timeOffset="15965.41">7795 11398 1119 0,'13'4'502'0,"5"-2"-203"16,4 2-100-16,6-1-30 0,-4-1-56 15,-1 0-72-15,2 1-13 16,1-1-107-16,-1 1-84 16,4-3 103-16</inkml:trace>
  <inkml:trace contextRef="#ctx0" brushRef="#br0" timeOffset="16797.09">7541 12100 1080 0,'7'-7'453'0,"-7"0"-241"15,1 2 3-15,-5-3-32 16,-5 7-31-16,-7 0-71 0,-1 1-26 16,-1 3-33-16,-1 2-12 15,5 0-15-15,1 3-4 16,8 5-7-16,9 1 1 15,1 6 6-15,5 0 5 16,3 1 10-16,-3-4 5 16,2-4 10-16,2 0 8 0,-6 0 18 15,4 0 11 1,-1-1 18-16,0-1 4 0,-6-3 3 16,-6-1-1-16,-5 1-6 15,-8-2-6-15,0-2-16 16,0 1-10-16,-2-4-22 15,5-1-7-15,4-2-27 16,2 0-50-16,1-3-130 16,2-1-70-16,-7-4 148 15</inkml:trace>
  <inkml:trace contextRef="#ctx0" brushRef="#br0" timeOffset="18960.08">8219 7661 414 0,'2'36'329'15,"-4"-28"42"-15,1-4-119 16,0-1 1-16,1-3-53 15,-1-1-25-15,1 0-48 16,0 0-16-16,-1-28-41 16,1-43-16-16,-1 11-17 15,1-4-10-15,-2-10-14 16,-1-8 0-16,-5-10-3 16,-4-4-1-16,-3 14-1 0,0 8 1 15,0 24 2-15,2 13 1 16,4 10 5-16,1 10 4 15,5 9 5-15,0 5 1 16,0 4-11-16,1 1-11 16,2-1-64-16,0 0-43 0,0 0-87 15,2 3-58-15,3 10-152 16,2-2 249-16</inkml:trace>
  <inkml:trace contextRef="#ctx0" brushRef="#br0" timeOffset="19325.93">8006 6970 898 0,'-3'0'449'15,"3"-2"-200"-15,0-4-62 16,0 5-34-16,0 0-82 15,0 0-18-15,10-17-12 16,20-32 1-16,-18 25 5 0,5 2 4 16,3 2 11-16,1 7 3 15,-1 4 5-15,1 5-3 16,0 7-4-16,-2 3 0 16,2 11 0-16,-1-1-2 15,0 4-10-15,1 1-8 16,-2-5-17-16,2 1-6 15,-5-7-7-15,0-4-3 16,-7 1-4-16,-1-4-10 0,-6-2-95 16,0-1-51-16,0-8-128 15,-2-5-325-15,-6-15 419 16</inkml:trace>
  <inkml:trace contextRef="#ctx0" brushRef="#br0" timeOffset="20064.68">9047 6814 944 0,'-26'5'457'15,"26"-3"-215"-15,1 3-46 16,-2 0-17-16,1-5-66 15,0 0-23-15,3 8-41 16,6 7-16-16,18 27-13 16,-20-30-42-16,10-1-153 15,0-4-115-15,11-7 159 16</inkml:trace>
  <inkml:trace contextRef="#ctx0" brushRef="#br0" timeOffset="20369.06">9272 6855 747 0,'0'-1'448'16,"-4"-2"-92"-16,-3-1-77 16,-4 2-41-16,-2 6-86 15,-4 2-36-15,-2 3-55 0,-1 0-14 16,-1-3-25-16,6 2-10 16,4 0-9-16,4 0-2 15,6 0-1-15,1 1 2 16,3-1 5-16,1 5 5 15,-1 0 12-15,1 2 7 16,1 5 6-16,-2 2-1 0,0 2-6 16,-3 0-7-16,0 2-10 15,1-2-3-15,2-1-41 16,1-5-47-16,2-7-132 16,3-7-93-16,5-12 181 15</inkml:trace>
  <inkml:trace contextRef="#ctx0" brushRef="#br0" timeOffset="20556.45">9321 6852 1239 0,'15'-3'536'0,"7"-1"-330"15,2 1 7-15,4 2-92 16,-4-1-26-16,-2 3-26 15,-6-1-15-15,-5 3-28 0,0-2-12 16,-8-2-100-16,1-1-61 16,-6-3-446-16,2 4 386 15</inkml:trace>
  <inkml:trace contextRef="#ctx0" brushRef="#br0" timeOffset="20736.54">9381 6866 916 0,'1'14'491'0,"-1"1"-179"0,1 5-42 16,7 3-37-16,-4 1-80 16,4 4-33-16,-2-4-54 15,-3-1-21-15,3-2-29 16,1-3-33-16,1-8-102 16,-3-1-59-16,-5-6-174 15,-3-1 210-15</inkml:trace>
  <inkml:trace contextRef="#ctx0" brushRef="#br0" timeOffset="20899.07">9374 6993 1033 0,'4'-5'450'0,"8"-2"-253"16,1 0-16-16,7 4-67 15,4 3-34-15,-8 0-37 0,3-1-11 16,-5 0-24-16,-2-3-45 15,6 8-116-15,-4 1-93 16,-6 10 139-16</inkml:trace>
  <inkml:trace contextRef="#ctx0" brushRef="#br0" timeOffset="21068.74">9395 7104 750 0,'7'0'397'0,"0"1"-82"16,0 0-87-16,5 0-63 15,1-1-44-15,1-2-59 16,0 0-16-16,1-3-32 16,5 3-55-16,1-1-227 15,7-1 186-15</inkml:trace>
  <inkml:trace contextRef="#ctx0" brushRef="#br0" timeOffset="21571.43">9778 6895 844 0,'7'-2'458'16,"-6"-5"27"-16,-1-5-239 15,-4 2-31-15,-6 2-34 0,-6-2-90 16,-3 6-25-16,-2 4-28 16,0 0-11-16,6 5-22 15,1 1-6-15,8 4-14 16,5 4-4-16,5 2 1 15,4 5 4-15,7 3 14 16,0 0 5-16,6-1 8 16,0-2 3-16,-1-1 8 15,2-4 4-15,-3 2 9 16,-5-4 6-16,-5-3 16 16,-7-1 7-16,-9-1 9 15,-2-2-1-15,-13 1-20 16,-5-3-12-16,-1 1-22 15,1-2-9-15,6 0-28 16,7-1-36-16,7-3-108 16,7-1-54-16,9-5-99 0,6-1-52 15,12-6 245-15</inkml:trace>
  <inkml:trace contextRef="#ctx0" brushRef="#br0" timeOffset="21779.48">10083 6840 803 0,'-8'-1'439'0,"11"-3"8"16,-3 4-107-16,-8 5-48 15,-5 1-52-15,-5 13-127 16,4 7-33-16,-5 6-32 16,8 9-13-16,-2-3-22 15,1-6-6-15,11 3-7 16,-3-7-26-16,0-6-69 15,2-2-53-15,-2-14-138 16,5-5 173-16</inkml:trace>
  <inkml:trace contextRef="#ctx0" brushRef="#br0" timeOffset="21993.22">10206 6908 1040 0,'3'13'504'16,"-3"-4"-106"-16,-2-1-120 16,-9 10-40-16,-3 3-58 15,-4 5-114-15,2 7-22 16,4-3-28-16,2 2-7 16,6-10-9-16,2-6-22 15,2-8-100-15,0-5-68 0,2-6 108 16</inkml:trace>
  <inkml:trace contextRef="#ctx0" brushRef="#br0" timeOffset="22272.29">10165 6942 1037 0,'11'19'534'15,"3"-6"-227"-15,4 9-50 16,-1 4-10-16,2-1-111 15,3 3-32-15,2-5-37 16,2-4-13-16,-1-8-21 16,1-4-9-16,-12-7-10 15,-2-2-2-15,-6-5 1 16,-2-5 3-16,3-4 1 16,-7-5 1-16,-1-2-5 0,1-1-4 15,-5-1-5-15,2 5-1 16,-3 6-59-16,-2 3-67 15,-1 7-66-15,3 3 97 16</inkml:trace>
  <inkml:trace contextRef="#ctx0" brushRef="#br0" timeOffset="22619.25">10628 7041 1287 0,'-8'8'552'0,"-7"8"-331"16,0 1-6-16,3 4-94 15,5 0-36-15,7 0-41 16,5-3-10-16,7-6-19 16,2-3-5-16,8-8-3 15,4-2-2-15,0-10-2 16,-1-5 0-16,-4-8 1 15,-2 0 1-15,-8-1 6 16,-3 4 5-16,-13 3 15 16,-7-2 5-16,-13 6-3 15,-3-3-5-15,-4 8-21 0,2 6-10 16,7 6-17-16,4 6-11 16,10 6-69-16,4 3-49 15,10 0-110-15,11 5 149 16</inkml:trace>
  <inkml:trace contextRef="#ctx0" brushRef="#br0" timeOffset="23752.03">8797 10950 459 0,'28'54'279'16,"-28"-43"-66"-16,-1-3-57 0,0-1-35 15,0-5-38-15,5 0 0 16,-1 2 18-16,-3-4 10 16,0 0 11-16,0-2 0 15,0 1-22-15,0 0-16 16,3-12-31-16,2-13-13 15,6-37-15-15,-8 22-1 16,-3-8 2-16,-3-1 0 16,-1 8 2-16,-2 6 4 15,0 17 5-15,0 4 2 16,0 7-3-16,2 6-6 0,0 1-21 16,2 3-21-16,2-2-89 15,0 0-61-15,0 0-150 16,0 0-89-16,4 2 252 15</inkml:trace>
  <inkml:trace contextRef="#ctx0" brushRef="#br0" timeOffset="24138.62">8707 10770 892 0,'-6'0'437'0,"2"2"-110"16,3 0-66-16,0-2-45 0,1-1-50 15,0 0-90-15,0-1-33 16,1-5-31-16,17-14-3 16,31-28-2-16,-30 28 0 15,-1 2-2-15,0 4 0 16,-2 0 0-16,-3 3 2 15,-4 4 9-15,-3 2 7 0,-3 8 7 16,2-2 3-16,4 8-7 16,-3 2-4-16,6 7-6 15,-3 0-1-15,-1 0-1 16,3 0-2-16,-4-4-3 16,2 1-2-16,0-4 4 15,-6-3-44-15,-1-4-147 16,3 1-65-16,8 4 124 15</inkml:trace>
  <inkml:trace contextRef="#ctx0" brushRef="#br0" timeOffset="24365.04">9110 10942 1396 0,'-4'1'599'16,"2"-1"-340"-16,2 0 3 15,0 0-72-15,-1-1-53 16,1 1-73-16,0-1-22 16,0 1-91-16,0 0-80 0,0-1-181 15,0 0 36-15,0 0 143 16</inkml:trace>
  <inkml:trace contextRef="#ctx0" brushRef="#br0" timeOffset="24508.02">9256 10984 869 0,'7'8'417'0,"-2"-8"-158"16,0 0-44-16,-1 1-80 15,-1-2-46-15,-3 0 198 16,0-1-213-16</inkml:trace>
  <inkml:trace contextRef="#ctx0" brushRef="#br0" timeOffset="24648.49">9509 10949 791 0,'0'12'483'0,"4"-5"-22"15,-4-4-216-15,5 0-10 16,-5-3-124-16,0-1-101 15,0 0-383-15,10-9 267 16</inkml:trace>
  <inkml:trace contextRef="#ctx0" brushRef="#br0" timeOffset="24794.45">9709 10908 848 0,'2'11'452'0,"1"0"-30"16,0-2-164-16,1-1-71 15,-2-2-54-15,0-5-204 16,2-1-158-16,1-9 150 16</inkml:trace>
  <inkml:trace contextRef="#ctx0" brushRef="#br0" timeOffset="25242.91">10095 10994 1301 0,'-9'21'527'0,"10"-10"-267"16,-1-2-67-16,0 1 1 16,4-5-47-16,-2-5-85 15,1-6-23-15,-3-12-16 16,0-7-5-16,0-10-12 16,0-4-3-16,0-10-2 15,0 2-1-15,-5-3 1 16,-3 1-1-16,-3 8 0 15,-2 3 1-15,3 11 3 16,2 7 0-16,0 13 0 16,0 4-6-16,5 9-15 15,-4 4-9-15,5 6-85 16,2 3-51-16,4 0-162 16,8-3 190-16</inkml:trace>
  <inkml:trace contextRef="#ctx0" brushRef="#br0" timeOffset="25665.37">9891 10620 1127 0,'6'-1'435'0,"4"-2"-314"15,-7 0-5-15,12-6-31 16,-6-1-21-16,4-1-19 16,-1-2 4-16,0 7 13 15,4 0 4-15,-5 5-1 16,3 1-1-16,-2 0-10 16,3 5-6-16,-1-1-15 15,1 1-8-15,0-2-10 16,-2 0-3-16,0 0-2 15,-3 1 0-15,-3 3 7 16,-2-2 9-16,-2 1 13 16,0-2 4-16,-2 1-3 15,0-2-7-15,-1-3-9 16,0 0-1-16,0 0 2 16,0 0 3-16,0 8 5 15,1 6-1-15,10 34-4 16,-7-28-4-16,5-5-13 0,0-1-7 15,-2-11-79-15,2-3-69 16,-2-3 398-16,0-6-244 16</inkml:trace>
  <inkml:trace contextRef="#ctx0" brushRef="#br0" timeOffset="27176.04">9098 11531 341 0,'-34'18'210'16,"31"-18"-23"-16,1 0-127 15,2 0-15-15,0 0-52 16,0-1-8-16,0 0 3 16,0 0 9-16,0 0 19 0,0-1 25 15,0 1 70-15,0 0 25 16,0 0 31-16,0 1-1 15,0 0-27-15,0 0-11 16,0 0-9-16,0 0-3 16,0 0-10-16,0 0 2 15,0 0-5-15,4 14-9 0,1 12-20 16,5 28-16-16,-1-18-31 16,-2 5-10-16,4-3-10 15,1 1-2-15,-1-10 0 16,-2-1-1-16,-4-12 2 15,1-3 2-15,-4-5-54 16,-3-4-44-16,-1-4-109 16,-3-1-97-16,5 0 188 15</inkml:trace>
  <inkml:trace contextRef="#ctx0" brushRef="#br0" timeOffset="27939.7">9064 11505 1105 0,'-43'27'452'15,"43"-25"-297"-15,0-1-14 0,8 1-51 16,-1-1-28-1,2 0-20-15,12 2-1 0,5 4-4 16,-2-5-6-16,-4 2-8 16,-1 4-3-16,-6-2 1 15,-1 1 8-15,-8 5 8 16,-2 0 4-16,-5 4-4 16,-4 3-6-16,0-1-10 15,-3-1-4-15,0 0-5 16,1-5-1-16,2-2-11 15,0-3-19-15,2-4-58 16,-2-1-42-16,3-3-157 16,-2-4 176-16</inkml:trace>
  <inkml:trace contextRef="#ctx0" brushRef="#br0" timeOffset="28190.12">8688 11367 1066 0,'-1'0'396'0,"3"0"-261"16,6 2-22-16,7 6 14 15,1 3-14-15,2 3-53 16,0-1-20-16,-6 0-23 16,-1-2-13-16,-3-3-143 15,2-2-375-15,-6-12 347 16</inkml:trace>
  <inkml:trace contextRef="#ctx0" brushRef="#br0" timeOffset="28376.04">8802 11401 797 0,'11'-2'389'0,"0"1"-83"0,26 6-50 15,-31 3-26-15,1 1-52 16,-5-3-101-16,2 0-35 16,1-3-31-16,0-1-19 15,0 0-122-15,7 2-88 16,-5-3 127-16</inkml:trace>
  <inkml:trace contextRef="#ctx0" brushRef="#br0" timeOffset="28990.49">9307 11610 910 0,'0'4'398'16,"3"-4"-216"-16,0 3-4 0,-3-3-41 16,0 0-19-16,0 0-19 15,5 0-7-15,6 3-23 16,-5 0-15-16,2 2-21 16,21 22-6-16,-26-23-1 15,-1 0 3-15,-4 0 12 16,1-4 3-16,-1-1-3 15,1 0-7-15,-6-1-23 16,-4-2-10-16,5 1-13 16,0 0-6-16,-2-10-4 15,-11-31 0-15,30 24 1 16,5 3-26-16,0-3-70 16,6 7-52-16,0 4-161 15,-1 5 205-15</inkml:trace>
  <inkml:trace contextRef="#ctx0" brushRef="#br0" timeOffset="29325.24">9544 11580 961 0,'-5'0'505'0,"-5"-3"-178"0,6 4-72 16,-4-1-32-16,4 6-98 15,4 2-38-15,0-3-52 16,-2 6-14-16,6 2-15 16,-2-3-6-16,8-2-6 15,2-1-2-15,2-6-1 16,0-1 0-16,1-2 3 16,0-5 2-16,-1-5 2 15,0 1 2-15,-5 0 2 16,-3 0 4-16,-9 2 10 15,-5-3 2-15,-10-1-4 16,-2 3-6-16,2 1-30 16,4 8-25-16,3 1-50 15,6-1-39-15,7 5-126 16,2 2-103-16,17 5 230 16</inkml:trace>
  <inkml:trace contextRef="#ctx0" brushRef="#br0" timeOffset="29630.16">9723 11566 850 0,'0'7'402'0,"0"-7"-135"15,0 1-53-15,0-1-40 16,0 0-36-16,0 0-54 16,0 4-12-16,1 5-23 15,1 0-10-15,1-1-18 16,0-4-4-16,12 2-3 15,25 21-1-15,-25-28-3 16,-2-4-2-16,-1-7-1 16,-3 1 2-16,-7-3 8 15,-4 0 6-15,-14 3 10 16,-1-2-1-16,-4 3-10 16,2 1-22-16,3 4-71 15,3 3-36-15,5 2-117 16,5 0-79-16,9 3 195 15</inkml:trace>
  <inkml:trace contextRef="#ctx0" brushRef="#br0" timeOffset="30074.85">9993 11529 569 0,'-5'-5'396'0,"3"-4"22"16,2 1-191-16,-5-4-23 15,2 3-66-15,3 3-24 16,-4-1-39-16,-1 2-15 0,2 2-27 16,-3-2-10-16,4 2-10 15,0 0-2-15,1 2-4 16,1-1-1-16,0 1-3 16,0 0 0-16,0 0 0 15,0 0 2-15,0 0 7 16,0 0 4-16,-1 0 8 15,0 0 6-15,0 0 2 16,0 0-1-16,-1-1-5 16,1 1 0-16,0 0 14 15,0 0 4-15,0 0 2 16,0 0-5-16,0 1-16 16,-4 5-8-16,-3 24-3 15,-2 29 1-15,11-21 0 0,3 3-2 16,3 0-3-1,5 6 0-15,-1-7-2 0,-7-1-1 16,5-9 1-16,-6-7 4 16,-3-10-87-16,6-4-66 15,-14-13-204-15,4-4 200 16</inkml:trace>
  <inkml:trace contextRef="#ctx0" brushRef="#br0" timeOffset="30221.35">9829 11600 997 0,'20'-3'459'0,"-7"-2"-154"16,2 0-77-16,5-4-28 15,-5 4-52-15,2 0-86 16,-6-2-27-16,2 6-65 16,3 0-83-16,10-7 74 15</inkml:trace>
  <inkml:trace contextRef="#ctx0" brushRef="#br0" timeOffset="30426.51">10136 11354 1356 0,'-9'-3'598'0,"4"2"-233"0,1 1-100 16,-5 4-45-16,3 3-67 15,-6 4-115-15,1 1-24 16,4 1-94-16,0-1-70 16,8-3-157-16,5-3-85 15,10-7 243-15</inkml:trace>
  <inkml:trace contextRef="#ctx0" brushRef="#br0" timeOffset="30591.75">10239 11323 925 0,'1'-1'488'0,"-2"2"-79"16,-3 6-63-16,-3 6-69 16,-5 2-63-16,-5 6-118 15,1 1-39-15,-1-1-97 16,5-1-79-16,6-6-20 16,3-5 60-16</inkml:trace>
  <inkml:trace contextRef="#ctx0" brushRef="#br0" timeOffset="31165.83">9561 12032 784 0,'0'-7'414'16,"-2"1"-141"-16,3 5-64 16,-1-1-14-16,0 2-39 15,0 0-23-15,-1 9-27 16,1 20-12-16,1 49-38 16,0-25-8-16,4-3-15 15,1-4-11-15,11-13-16 16,3-8-6-16,4-11-10 15,3-9-4-15,-3-12-70 0,-1-6-58 16,-3-14 89-16</inkml:trace>
  <inkml:trace contextRef="#ctx0" brushRef="#br0" timeOffset="31356.6">9471 12199 1288 0,'-9'-10'522'0,"12"10"-270"16,2-2-75 0,-1 1-57-16,-4 0 1 0,10-1-53 15,9-3-25-15,32-2-23 16,-29 1-7-16,4 6-39 16,3 0-63-16,-1 3-128 15,6 4 133-15</inkml:trace>
  <inkml:trace contextRef="#ctx0" brushRef="#br0" timeOffset="73102.67">2918 8892 464 0,'27'30'303'16,"-31"-26"-54"-16,4-2-15 16,5 2-29-16,-1-3-45 15,-4-1-14-15,0 0-25 16,0-1-15-16,0 0-32 15,0 0-17-15,1-15-30 16,-2-34-9-16,-11 26-1 16,-3 1 2-16,-12 5 5 15,0 2 0-15,-5 12-2 16,-1 4-4-16,7 11-10 0,0 4-3 16,5 9-5-16,5 6-4 15,8-1 1-15,4 5 1 16,9-2 2-16,2-1 4 15,7-7 2-15,0-7 0 16,2-8-3-16,2-7 1 16,1-5-1-16,3-6 0 15,-1-8 0-15,2-3 0 16,-1-2 0-16,1 1 0 0,-3 6 1 16,-5 0-1-16,-6 10 3 15,3 3 6-15,-5 3 16 16,-2 6 9-16,5 4 13 15,-8 1-1-15,0 5-12 16,2 0-8-16,-1-3-15 16,-1 1-4-16,1-5-6 15,4 1-45-15,0-8-128 16,3-2-95-16,9-8 146 16</inkml:trace>
  <inkml:trace contextRef="#ctx0" brushRef="#br0" timeOffset="73421.73">3139 8569 986 0,'-3'0'455'0,"2"3"-201"15,1 6-12-15,-2 13-62 16,0 8-19-16,-1 12-38 16,3 8-21-16,1-6-41 15,0-5-17-15,3-4-24 16,-1-9-6-16,2 1-8 15,5 0-1-15,-1-5-51 16,0-1-45-16,-2-6-130 16,0-4-92-16,3-4 193 15</inkml:trace>
  <inkml:trace contextRef="#ctx0" brushRef="#br0" timeOffset="73839.42">3276 8962 673 0,'46'3'405'0,"-42"-2"22"0,2-2-207 15,6-3-46-15,2-4-55 16,3-9-67-16,-1 0-21 16,1-7-19-16,-2 0-1 15,-11 0-1-15,-1-3 4 16,-6 8 5-16,-1 1 3 0,-7 5 8 15,-2 7-1-15,-7 4-3 16,-2 1-3-16,6 10-10 16,2 2-4-16,5 7-5 15,3 3 0-15,7 6 1 16,4 7 3-16,8 3 11 16,0 6 7-16,5 0 14 15,4-1 8-15,-1 0 3 16,-2-3-2-16,-7-4-5 15,-8-4-5-15,-1-10 1 16,-4-4 3-16,-12-8 5 16,-6-4-1-16,-14-3-19 15,-3-4-33-15,5-3-103 16,6-5-65-16,15-14-140 16,9-5-65-16,12-10 241 15</inkml:trace>
  <inkml:trace contextRef="#ctx0" brushRef="#br0" timeOffset="74149.78">3521 8807 1038 0,'0'4'512'0,"-4"-4"-224"16,1 4-47-16,1-4-34 0,1 11-66 15,0 13-28-15,2 32-49 16,7-30-19-16,5-4-29 15,6-1-9-15,2-8-9 16,4-5-2-16,-1-12-2 16,2-4 2-16,-5-11-5 15,-7-4-9-15,-9-2-10 16,-8-4-7-16,-10 9-1 16,-6-1 8-16,-8 8 14 15,2 4 3-15,1 4-2 16,0 3-17-16,5 3-99 15,3 0-83-15,9 1 129 16</inkml:trace>
  <inkml:trace contextRef="#ctx0" brushRef="#br0" timeOffset="74553.38">3715 8850 793 0,'11'4'447'0,"-1"0"-128"15,2 1-30-15,0 3-48 16,-2 2-69-16,1-2-34 16,-3 7-66-16,1-3-23 15,0-2-28-15,-2-2-7 0,-2-7-2 16,-4-1-2-16,-2-4-8 16,0 3-18-16,0 0-52 15,-6-16-21-15,-9-30-27 16,14 27 2-16,3 3 27 15,2 1 14-15,6 4 29 16,2 1 14-16,2 2 21 16,3 2 7-16,1 2 14 15,0 4 9-15,1 6 25 16,0 8 17-16,-4 2 22 16,-6 0 6-1,-3-7-9-15,0-1-12 0,6 21-28 16,2-1-11-16,-4-3-9 15,-11-15-2-15,1-1-51 16,-10-6-43-16,-2-2-119 0,2-1-116 16,-6-6 196-1</inkml:trace>
  <inkml:trace contextRef="#ctx0" brushRef="#br0" timeOffset="74721.61">3807 8604 1314 0,'7'3'566'16,"2"-1"-310"-16,3 4 0 0,-1 0-85 16,5 3-53-16,-3 0-78 15,0 1-41-15,6-1-172 16,-5-1-283-16</inkml:trace>
  <inkml:trace contextRef="#ctx0" brushRef="#br0" timeOffset="74924.48">4139 8623 1364 0,'-4'20'574'0,"-2"34"-353"15,4-27-25-15,2 9-82 16,2 4-43-16,6-6-44 0,4-2-13 15,5-6-16-15,3-9-5 16,1-6-37-16,-2-7-60 16,0-8-73-16,-3-2 100 15</inkml:trace>
  <inkml:trace contextRef="#ctx0" brushRef="#br0" timeOffset="75095.25">4083 8742 1147 0,'-12'11'518'0,"18"-9"-223"16,-3-2-91-16,11 4-48 15,2-2-54-15,5 1-62 16,6-2-19-16,-1-1-98 16,0-6-73-16,-3-5 92 15</inkml:trace>
  <inkml:trace contextRef="#ctx0" brushRef="#br0" timeOffset="75979.19">4308 8614 1096 0,'9'20'526'0,"-1"14"-208"0,0 2-13 15,-2 4-104-15,0 1-43 16,0-9-73-16,0-2-27 15,2-12-34-15,-2-2-8 16,-3-10-5-16,2 0 1 16,-10-7-9-16,2-7-7 15,2 1-12-15,-1-5-6 0,5-2 3 16,2 0 6-16,4-3 8 16,4 3 2-16,4 8 3 15,6 0 0-15,-10 3 10 16,5 3 8-16,-8 3 18 15,-6 0 10 1,0 1 15-16,6 12 1 0,-10 1-10 16,2-2-7-16,-2-1-19 15,2-2-7-15,-1-3-8 16,4 2-16-16,-5-7-65 16,-3-4-32-16,7-3-70 15,-5 2-10-15,1 0 23 16,2-13 19-16,-1-6 61 15,12-18 24-15,-10 25 38 16,4 5 11-16,2 3 27 16,2 2 15-16,-2 6 48 15,0 0 29-15,3 5 38 0,-1-2 12 16,1 5-8-16,-2-3-19 16,-5 6-46-16,-3 1-23 15,-2-6-32-15,0 4-10 16,-1-5-12-16,0-2-8 15,-1 0-37-15,2-6-21 16,2-4-31-16,-2 3-9 16,0 0 13-16,1-10 17 0,2-3 27 15,10-29 15-15,-7 33 21 16,-2 5 1-16,1 4 6 16,2 0 3-16,2 3 17 15,2 4 15-15,-1 3 27 16,-3 4 9-16,-2 0-2 15,-1-2-11-15,-1-4-30 16,2 0-13-16,-2-7-28 16,0-4-24-16,2-3-61 15,-3-5-25-15,4-5-18 16,0 2 18-16,-1-1 58 16,2 6 26-16,0 7 30 15,0 1 3-15,0 8 25 16,0 1 19-16,3 3 44 15,3 4 18-15,2 2 4 0,-2-1-15 16,2 3-41-16,-3-7-21 16,3-5-59-16,-2 1-75 15,-9-8-171-15,5 3-493 16,-27-2 505-16</inkml:trace>
  <inkml:trace contextRef="#ctx0" brushRef="#br0" timeOffset="77786.73">3107 10104 457 0,'-13'35'320'16,"11"-33"-26"-16,4 1-41 16,-2-3-42-16,0-1-53 15,0 0-19-15,0 0-22 16,0 0-6-16,0-7-11 15,0-5-4-15,-3 0-12 16,-12-27-5-16,-4 32-8 16,-1 0-7-16,-5 4-17 15,1 1-14-15,4 6-18 16,-5 4-8-16,7 5-7 0,-4 5-3 16,0 0-7-16,13 3-6 15,9 2-8-15,2-5 1 16,21 4 8-16,-2-2 8 15,11 1 12-15,-3-4 4 16,1-2 9-16,-5-1 4 16,-11-3 11-16,3 4 5 0,-13-3 4 15,-4-2 3-15,-1-1 7 16,-7-2 1-16,-6 1-4 16,2-2-6-16,-2-4-18 15,-4 2-9-15,6-4-40 16,0-3-48-16,1-3-112 15,5-3-69-15,-1-10-168 16,7-1 254-16</inkml:trace>
  <inkml:trace contextRef="#ctx0" brushRef="#br0" timeOffset="78175.53">3355 10170 614 0,'26'9'385'0,"-6"-9"5"15,-6 1-111-15,-6-2-26 16,-4-4-50-16,-11-4-50 16,-1-2-27-16,-10 0-44 0,0 2-12 15,-9 5-17-15,-3 2-11 16,2 7-20-16,2 7-7 16,7 4-17-16,7 2-5 15,8 4-1-15,4-2 1 16,5 1 6-16,5-5 1 15,7-5-1-15,2-1 1 16,6-12-1-16,-4-5 2 0,4-4 4 16,-6-6 0-16,2-1 1 15,-1 4-1-15,-5 1 0 16,0 3-1-16,-8 5 5 16,0 4 5-16,-5 7 17 15,6 9 6-15,-3 1 2 16,3 3-5-16,-1 0-15 15,-7-4-8-15,9-1-29 16,-4-7-53-16,6-11-113 16,7-10-83-16,2-15 154 15</inkml:trace>
  <inkml:trace contextRef="#ctx0" brushRef="#br0" timeOffset="78352.02">3643 9982 868 0,'-2'7'464'0,"2"9"-57"0,2 8-88 16,1 18-31-16,-2 6-55 16,1 2-93-16,3 0-46 15,1-10-52-15,4-6-17 16,1-13-39-16,0-7-54 16,-2-15-131-16,-2-2-83 15,-2-13 161-15</inkml:trace>
  <inkml:trace contextRef="#ctx0" brushRef="#br0" timeOffset="78531.39">3568 10086 1385 0,'-10'8'572'0,"10"-8"-357"16,2 5-26-16,2-1-69 15,-4-4-47-15,1 0-52 16,19 4-39-16,33 4-109 15,-26-9-61-15,3-6-161 16,1-3-64-16,-4 4 267 16</inkml:trace>
  <inkml:trace contextRef="#ctx0" brushRef="#br0" timeOffset="78682.42">3821 10099 368 0,'9'8'258'0,"-2"3"29"16,-1 3-30-16,3-1-21 15,-1 1 2-15,-1 2 7 0,0-2 0 16,-3 6-33-16,-1-1-37 15,3 0-76-15,-4-7-37 16,-2-11-83-16,-1 1-55 16,-6-16-151-16,-1-1-93 15,-4-18 189-15</inkml:trace>
  <inkml:trace contextRef="#ctx0" brushRef="#br0" timeOffset="78795.09">3784 9984 591 0,'7'7'249'0,"1"6"-143"16,4 1-82-16,10-2-11 16</inkml:trace>
  <inkml:trace contextRef="#ctx0" brushRef="#br0" timeOffset="79107.49">4120 10066 475 0,'-1'8'361'0,"-6"-8"43"15,0-2-69-15,-7-4-68 16,-5 2-60-16,5 2-48 16,-4 2-22-16,3 1-35 15,5 2-19-15,-1 4-37 0,11 4-18 16,6 6-19-16,-2 2-3 16,6 3 0-16,-3-3 3 15,3 2 5-15,6 0 8 16,-1-2 18-16,-2-1 9 15,-3-2 16-15,-1-2 0 16,-8-2 0-16,-7-6-4 16,-2 0-13-16,-9-2-5 15,0-1-37-15,1-2-45 0,-3-6-131 16,4 1-71-16,8-5 149 16,7-7 2-16</inkml:trace>
  <inkml:trace contextRef="#ctx0" brushRef="#br0" timeOffset="79365.39">4414 9948 997 0,'-5'-17'491'0,"-13"2"-147"15,-3 2-54-15,-5 8-60 16,-3 5-50-16,3 11-77 15,1 6-35-15,7 11-35 16,5 3-7-16,12 8-6 0,3 3-1 16,12 6 5-16,7 5 2 15,5 3 1-15,4 1-1 16,-1-1-11-16,-2-7-2 16,-16-11-8-16,-3-7-40 15,-12-19-139-15,-4-8-92 16,-7-20 147-16</inkml:trace>
  <inkml:trace contextRef="#ctx0" brushRef="#br0" timeOffset="79802.24">4406 10062 803 0,'11'8'419'0,"-10"-6"-77"15,0 1-175-15,-3-3-66 16,1 0-66-16,1 0-155 16,0 0-89-16,0 0 122 15</inkml:trace>
  <inkml:trace contextRef="#ctx0" brushRef="#br0" timeOffset="86102.57">4210 10061 515 0,'-36'33'369'15,"29"-31"26"-15,4-2-192 16,1 1-25-16,2-1-96 15,0 0-28-15,0 0-24 16,12 1 3-16,12 0 6 16,30 1-2-16,-25-4-9 15,1-1-5-15,1 1-11 0,-3 0-1 16,-4-1 0-16,-3 3-30 16,-7 0-130-16,-6-4-132 15,-4-3 164-15</inkml:trace>
  <inkml:trace contextRef="#ctx0" brushRef="#br0" timeOffset="86611.97">4682 10211 378 0,'1'0'276'16,"0"-3"-34"-16,0-3 11 15,-1 5-31-15,-1 0-78 16,0 0-31-16,-3-13-51 16,-3-5-13-16,-16-26-13 15,10 33-4-15,-4 7-3 16,0 5-4-16,4 11-5 15,-1 4-3-15,-1 7-7 0,3 4-1 16,5-1-1-16,7 4 1 16,4-6 2-16,3-6 3 15,0-5 1-15,-1-6 1 16,2-5-4-16,0-1 0 16,4-8-4-16,-1-3-2 15,3-4 0-15,2 1-1 16,-2 2-2-16,-2 1 1 0,-1 5 6 15,0 2 7 1,-6 4 18-16,2 4 8 0,-2 6 0 16,-1-1-6-16,0 1-16 15,-1-2-8-15,4 0-57 16,2 1-47-16,6-4-152 16,4 0-136-16,4-5 237 15</inkml:trace>
  <inkml:trace contextRef="#ctx0" brushRef="#br0" timeOffset="86814.25">4993 10164 585 0,'-1'-10'359'0,"-6"-5"-2"16,-1-1-67-16,1 8-60 16,-7-2-51-16,-4 9-76 15,2 1-29-15,-3 8-35 0,4 7-9 16,9 9-15-16,0 1-8 15,7 0-8-15,10-1-4 16,5-4-3-16,4-1 1 16,-2-7-41-16,2-4-43 15,0-9-175-15,1-6 168 16</inkml:trace>
  <inkml:trace contextRef="#ctx0" brushRef="#br0" timeOffset="87021.32">5120 9936 689 0,'-9'10'448'0,"2"10"26"0,4 17-249 15,-3 5 7-15,-2 7-89 16,8 2-39-16,1-10-58 16,7-1-19-16,7-16-22 15,-1-3-4-15,5-9-37 16,0-9-49-16,-4-6-130 15,-4-3-86-15,-4-15 178 16</inkml:trace>
  <inkml:trace contextRef="#ctx0" brushRef="#br0" timeOffset="87210.03">5015 10088 767 0,'-13'13'430'16,"10"-10"-18"-16,2-3-181 15,1 1-53-15,0-1-45 16,0 0-66-16,13 1-27 0,7 0-23 16,29-1-4-1,-23-1-45-15,-2-2-48 0,-1-1-121 16,-5 2-87-16,-4 2 175 16</inkml:trace>
  <inkml:trace contextRef="#ctx0" brushRef="#br0" timeOffset="87409.7">5257 10064 799 0,'28'28'414'0,"-27"-8"-98"16,0 4-35-16,3 7-42 15,-1-2-50-15,2-1-81 16,1-2-37-16,3-14-55 15,-1 0-23-15,1-12-109 16,-2-5-84-16,-3-13 119 0</inkml:trace>
  <inkml:trace contextRef="#ctx0" brushRef="#br0" timeOffset="87568.48">5238 10006 1142 0,'-1'-2'487'0,"3"1"-278"15,0 0-1-15,-2 1-78 16,0 0-38-16,0 0-58 16,0 0-33-16,11 3-133 15,5 1-102-15,34 7 137 16</inkml:trace>
  <inkml:trace contextRef="#ctx0" brushRef="#br0" timeOffset="88128.06">5469 10126 811 0,'0'16'394'0,"0"6"-153"16,0-1 13-16,1-1-63 15,6 2-35-15,2-6-58 16,-1-3-29-16,-2-10-44 16,4-3-12-16,4-10-13 15,0-3-3-15,0-4-10 0,-3-6-5 16,-9 1-1-16,-2 2 2 15,-6 1 9-15,-11 3 8 16,0 3 3-16,0 1 0 16,1 5 1-16,7 5 0 15,2 1-1-15,1 1 1 16,6 1-2-16,0 1-2 16,-1-2-6-16,1 0-2 15,0 0-1-15,0 0 1 0,0 0 3 16,11 6 1-16,5-1 2 15,29 9 1-15,-25-7 7 16,1-2 5-16,-3 4 5 16,-4 1 4-16,-5-2-1 15,-4 4 1-15,-4-3 2 16,-1-2 0-16,0 1-3 16,-1-8-3-16,0 2-6 15,1-1-8-15,-1-2-13 16,1 0-7-16,0 0-10 15,2-16-1-15,13-24 8 16,-5 29 4-16,-2 4 10 16,3 7 6-16,-2 3 9 15,0 0 12-15,-1 13 24 16,-2 0 13-16,-2 4 8 0,-1 2-8 16,1-6-23-1,0 0-15-15,-1-7-133 0,1-5 472 16,0-12-299-16</inkml:trace>
  <inkml:trace contextRef="#ctx0" brushRef="#br0" timeOffset="162904.23">14018 9128 398 0,'-32'29'291'16,"29"-27"-11"-16,3-2-46 15,-1 0-17-15,0-1-58 16,0 0-22-16,0-1-32 16,1 0-10-16,0-11-17 15,1 0-9-15,6-31-21 16,0 29-9-16,2-2-17 16,5-1-5-16,6-1-5 15,-4-2-2-15,6 3-3 16,-1-1-1-16,2 3-1 15,3 2-1-15,4 2 0 16,0-2 0-16,6 5-1 16,2 0 1-16,7 4 0 15,-3 3-1-15,2 3 1 0,-2 5 0 16,0 1 4-16,7 4 1 16,2 6 0-16,5-1-1 15,7 6-1-15,10 1 1 16,1 0 3-16,3 0 3 15,-1-1 4-15,0-2 1 16,14-5-4-16,10-3-1 16,7-8-4-16,3-2-1 0,3-9-1 15,3-3 0-15,3-3-1 16,-2-3-1-16,-8-1 1 16,-4 1-1-16,-10-3 1 15,-7 3 1-15,-20-1 1 16,-13 1 0-16,-25 3 3 15,-7 2 0-15,-10 2 6 16,-5 1 4-16,-10 3 6 16,-1 0 1-16,-5 0-5 15,0 2-7-15,4 3-7 16,1 0-5 0,1 0-3-16,1 0-2 0,1 0-2 15,-1 0-1-15,1 0-2 16,0 2 0-16,0 0-9 15,2 2-39-15,-2-2-115 16,0-2-96-16,3 3 152 16</inkml:trace>
  <inkml:trace contextRef="#ctx0" brushRef="#br0" timeOffset="163228.72">16323 8753 906 0,'4'-4'431'16,"-3"4"-181"-16,15 5-112 15,6 6 4-15,5 1-55 16,-1 1-13 0,-13-7-6-16,1 1-3 0,41 27-6 15,-1 0-7-15,-4 9-13 16,-26-13-5-16,-14 2-10 15,-6 0-2-15,-11-1-2 16,-6 1 1-16,-3-7-4 16,-5-1-1-16,2-8-4 15,0-6-4-15,3-7-34 16,4-3-35-16,0-3-97 0,2-4-72 16,10-1 141-16</inkml:trace>
  <inkml:trace contextRef="#ctx0" brushRef="#br0" timeOffset="166584.22">14538 7920 434 0,'-1'0'330'16,"0"-1"-3"-16,0 0-74 16,0 0-14-16,-4-2-77 15,0-5-28-15,-3-5-37 16,-16-27-15-16,19 29-29 16,-3 6-11-1,2 2-22-15,-8 3-9 0,-4 10-12 16,-5 5-3-16,0 14-2 15,0 2 0-15,7 7 0 16,9 1 1-16,13-1-1 16,11 0 1-16,1-7 2 15,5-4 1-15,1-11-55 16,7-6-72-16,7-12-255 16,4-6 243-16</inkml:trace>
  <inkml:trace contextRef="#ctx0" brushRef="#br0" timeOffset="167343.5">14700 7986 626 0,'-3'-14'348'16,"-4"18"12"-16,1 2-143 15,-2 10-23-15,-1 5-15 16,5 1-55-16,2 1-19 16,5-2-37-16,5-4-20 15,5-8-28-15,6-2-7 16,4-10-8-16,3-5-3 0,1-7-20 15,-1-7-19-15,-6 1-32 16,-1 0-8-16,-17 0 11 16,-7 6 12-16,-12 0 30 15,-8 0 7-15,0 6 13 16,0 2 4-16,6 0 7 16,5 7 5-16,5 0 10 15,5-2 4-15,5 2-4 16,2-1-2-16,-3 0-10 15,0 0-4 1,0-1 2-16,19 1 3 0,54 5 8 16,-19 2 5-16,0 3 4 15,-27 1-3-15,-4 3-6 0,-8 0-5 16,-6 6-3-16,2-2 1 16,-12-1 0-16,-3-3 1 15,4-2-3-15,-6-3 0 16,5-4 0-16,-1-2-2 15,-1-4-3-15,3 1-3 16,0 0-5-16,0-1-1 16,1-5-2-16,5-10 1 15,12-30 2-15,-6 33-1 0,6 6 3 16,-1 1 0-16,5 11 11 16,-7-1 5-16,-7 7 11 15,-1 4 4-15,-2 1-5 16,0-3-3-16,-2-2-7 15,-1-2-4-15,-1-5-3 16,-1-2 0-16,0-4-2 16,0 2 0-16,0 0-6 15,3-5-2-15,4-14-2 16,16-26 0-16,-10 30 2 16,0 0 1-16,-2 10 0 15,0 2 1-15,-4 10 2 16,-4 6 2-16,0 4 15 15,-3 5 8-15,2 0 15 16,-1-1 2-16,0-7-10 16,0-2-8-16,0-8-17 0,-1-1-4 15,1-2-62-15,-1-1-43 16,0 0-125-16,0 0-86 16,0 0 196-16</inkml:trace>
  <inkml:trace contextRef="#ctx0" brushRef="#br0" timeOffset="167590.6">15352 7916 856 0,'11'13'428'0,"-9"6"-127"16,3 6-24-16,0 9-34 15,-2 6-49-15,-4 9-74 16,-1 2-27-16,2-2-47 15,8 0-15-15,11-11-17 16,-2-3-5-16,-1-12-4 16,-11-3 0-16,-5-11-30 15,3-9-36-15,-12-5-106 16,4-9-70-16,-2-7-173 16,-3-4 248-16</inkml:trace>
  <inkml:trace contextRef="#ctx0" brushRef="#br0" timeOffset="167817.13">15377 7977 898 0,'20'-5'472'0,"-6"-4"-185"15,7 8-55-15,-4 0-2 16,-1 2-76-16,2 3-17 16,-1 3-35-16,-4 3-19 15,-1 1-32-15,-10 3-12 0,-6 1-10 16,2 2-3-16,-9-1-4 15,-5 0-3-15,1-6-13 16,-14-3-25-16,13-5-65 16,-3-2-41-16,13-3-147 15,11-3-83-15,5-1 223 16</inkml:trace>
  <inkml:trace contextRef="#ctx0" brushRef="#br0" timeOffset="167998.37">15654 7980 837 0,'-3'8'502'16,"0"11"-67"-16,0 2-228 15,1 1-1-15,3 0-123 16,1-4-33-16,4-5-31 16,0-4-11-16,0-8-44 15,-1-2-43-15,-3-7-116 0,2-3-73 16,-4-4 161-16</inkml:trace>
  <inkml:trace contextRef="#ctx0" brushRef="#br0" timeOffset="168146.72">15595 7775 622 0,'-5'0'415'16,"5"-1"86"-16,4 2-214 15,-4-1-82-15,0 0-44 0,0 0-93 16,4 1-24-16,8 7-106 15,2-1-102-15,31 26 103 16</inkml:trace>
  <inkml:trace contextRef="#ctx0" brushRef="#br0" timeOffset="168384.23">15850 7721 1224 0,'-2'19'550'16,"-4"5"-307"-16,-1 12-92 15,1 2-11-15,1 7-84 0,7 0-18 16,4 3-21-16,1 0-6 16,4-8-10-16,0-6-3 15,9-14-85-15,1-4-57 16,-4-11-213-16,2-8 213 15</inkml:trace>
  <inkml:trace contextRef="#ctx0" brushRef="#br0" timeOffset="168737.8">16035 8099 959 0,'-4'0'461'0,"13"1"-157"16,9-1-93-16,1-11-32 15,2-3-61-15,2-8-66 16,-2-3-9-16,-5 1-20 16,-5 1-4-16,-11 4 0 15,-3 4 0-15,-9 7 2 16,-4 0 0-16,-5 4-4 16,0 3-1-16,2 5 9 15,1 8 8-15,8 10 16 16,0 6 8-16,10 6 4 15,0 2-3-15,13 0-8 16,9-6-7-16,9-9-18 16,7-3-8-16,5-14-24 0,1-5-53 15,6-8-139-15,1-4 369 16</inkml:trace>
  <inkml:trace contextRef="#ctx0" brushRef="#br0" timeOffset="172700.78">20935 7668 190 0,'0'-2'174'0,"0"1"67"15,0 0-33-15,0 0-11 16,0 0-29-16,0 0-32 15,0 0-10-15,0-1-17 16,1-2-6-16,-1 3-8 16,0-1-6-16,0 0-13 15,0 1-6-15,-1 0-12 16,0 0-5-16,-1 0-10 16,1-1-4-16,-4 1-12 0,-15 5-6 15,-36 20-10-15,24-2-3 16,-2 9-4-16,-3 5-1 15,-3 8-2-15,-3 1 1 16,-5 10 0-16,0-1 1 16,1 5 4-16,-2 4 1 15,1 2 6-15,-8 3 2 16,-11 3 2-16,-1-1-2 16,-8 5-5-16,1 4-4 15,8 7-3-15,1 2-1 0,-4-2 0 16,4 2-1-16,-8 1 1 15,-3 2-1-15,8 3 0 16,4 0 0-16,9-1 1 16,13-33 0-1,0-1 1-15,-29 45 0 0,-10 7 1 16,4-19 5-16,28-18 7 16,-1-5 4-16,10-3 2 15,2-1-1-15,7-12-4 16,6-3-2-16,-2-15-3 15,8-8-2-15,5-11-5 16,2-10-3-16,10-8-13 16,2-1-14-16,6-8-62 15,8-2-38-15,3-7-103 16,3-5-83-16,12-6 200 0</inkml:trace>
  <inkml:trace contextRef="#ctx0" brushRef="#br0" timeOffset="174081.06">20960 7654 331 0,'-3'-11'258'16,"3"2"-4"-16,-5-1-28 15,0-1-11-15,-1 3-49 16,7 0-18-16,4 4-24 15,0 0-13-15,0-1-26 16,-1 4-9-16,0 0-24 16,3 3-7-16,7 4-11 15,-1 1-3-15,6 5 1 16,1 1 1-16,-1 1 0 16,4-1 0-16,1 2-3 15,0 1-3-15,2 1-4 16,-1 4-2-16,-1 1-3 0,1 1-2 15,4 4-2-15,1 3-2 16,0-2-1-16,-2 3-1 16,2 2-2-16,-2-4-1 15,1 3-1-15,-2 3 1 16,4-3 0-16,1 1 0 16,3 1 2-16,3-2-1 15,-5 1 1-15,-1 0-1 0,-1 1-1 16,0 0 0-16,-5-9-3 31,-13-13 0-31,2 1 0 0,36 39 0 0,0-2-1 16,-2 2 1-16,-23-16-1 15,6-1 0-15,-1 4 1 16,6-2 0-16,-2 4 0 16,-1 2 1-16,-3-5-1 15,-1 1 0-15,1-1-1 16,0-6 0-16,2 4 0 15,3-3 0-15,-2-1 0 16,-3 1 0-16,-2 1 1 16,-6 0-2-16,0 2 2 15,3-1-1-15,-1 1 0 16,5 0 0-16,0-3-2 0,2 3 1 16,1 2 0-16,-1 0-1 15,1 5 1-15,0 1 0 16,0 1 1-16,0 1-1 15,4-1 0-15,-7-2 0 16,-1-1 0-16,-6 1 0 16,-9-5 1-16,9 0 0 15,-2-3 1-15,9-1 0 16,-1 2 0-16,0 0 0 0,0 0-1 16,-2-2 1-16,2 1-1 15,0 0 0-15,-1 4 0 16,0-4 0-16,-2-3 1 15,0-2 0-15,-3-1 0 16,-3-6 1-16,-3-2 0 16,-5 1 1-16,-2-7-1 15,-5 2 0-15,3 1 0 16,-1-2-1-16,-3-1 2 16,6 1-1-16,-9-6 1 15,0-2 0-15,-1-2-2 16,-1-4 0-16,1-1-1 15,0-1 0-15,0 0-1 16,0 0 0-16,0 0-2 16,0 0 0-16,0 0 2 15,0 0-38-15,0 0-97 0,0 0-63 16,0 0-180-16,0 0 229 16</inkml:trace>
  <inkml:trace contextRef="#ctx0" brushRef="#br0" timeOffset="175972.57">18869 10354 441 0,'0'-6'226'0,"-5"3"-17"16,4 0-29-16,1-1 7 16,0 3-18-16,0 0-46 15,0 0-6-15,0 0-15 0,7-4-12 16,1 1-24-16,1 1-11 15,4-2-19-15,22-3-5 16,-18 8-6-16,-3 0 2 16,-1 0 7-16,0 3 1 15,3-2 4-15,0 0 0 16,2 1-2-16,5-2-2 16,-4 1-3-16,2-1-2 0,1 0-7 15,-1 0-2-15,1-3-3 16,0 1-3-16,2-1-2 15,-2 2-2-15,2 4-2 16,-1-2-1-16,3 2-2 16,7 4 0-16,-4-3 0 15,0 0 1-15,0-2-1 16,-7-2 2-16,5-3-1 16,-3 1 0-16,0 1 1 15,2 1 0-15,-2 2 1 16,2 0 0-16,-2 2 1 15,-1-1 0-15,3-1 2 16,0-1 1-16,2-1 3 16,0 0 0-16,2 1 0 15,3 1 1-15,-1 0-2 0,-1-1 0 16,-4 0-2 0,-4 0-1-16,4 0-1 0,0 0-2 15,-1-1-1-15,4-1-1 16,-5 0-1-16,2 0 0 15,0 0-1-15,3 1 2 16,1 0-1-16,0 0-1 16,9 1-1-16,-2 2 1 0,3 0-1 15,-1 1 1-15,-6-1 0 16,1-3 2-16,-1 1 1 16,1 0 1-16,8-1 0 15,-2 2-1-15,3 0 0 16,-2 3-1-16,1-1 0 15,5 1 0-15,0-1 0 16,-2-1-1-16,-3-1 0 16,-6 1 0-16,-3-2 0 15,4 0-2-15,2-1 1 16,-1-1-1-16,-1 0 0 16,-2 0 0-16,-2 2 0 15,0 1-1-15,2 1 0 16,2 3 0-16,-6-3 0 15,0-1 0-15,-3-2 2 16,-6 0 0-16,1 0-1 0,4 1 1 16,-5 0-1-16,7-1 0 15,0 0-1-15,-4-1 0 16,2 1 0-16,-4-1 0 16,5 0 0-16,-1 1 0 15,5 0-1-15,2 1 1 16,3 0-1-16,2 1 0 15,-4-1 1-15,-7-1-1 0,1 0 0 16,-7 0 1-16,4 2 0 16,7 1 0-16,-1-2-1 15,7 0 1-15,-4 0-1 16,0-1 1-16,-1 1-1 16,0 0 0-16,3 0-1 15,2-1 2-15,-2 0 0 16,2 0 0-16,-9-1 1 15,-3 2-1-15,-2 2 0 16,-4-2 0-16,7 4 0 16,3-2 0-16,-2 1-1 15,-2-1 0-15,2-2 0 16,-4 0 0-16,3 0 0 16,2 1 0-16,1 1-1 15,-1-1 0-15,4 0-1 0,-6 1 1 16,-4 2 0-1,4-2 0-15,-11 1 0 0,6 1 0 16,-2-2 0-16,0 1 0 16,1 0 0-16,0-2 1 15,4 0-1-15,-2 1 1 16,0 0-1-16,-1-1 0 16,2-1 1-16,-1 0-1 0,1 1 0 15,-3-2 0-15,-3 2 1 16,-2 0 0-1,-4 0 1-15,-5 0 0 0,-6-2 1 16,-2 0 1-16,-4 0 0 16,2-1 0-16,0 0-6 15,0-1-13-15,0 1-42 16,0 0-56-16,-12-1 352 16,1 0-211-16</inkml:trace>
  <inkml:trace contextRef="#ctx0" brushRef="#br0" timeOffset="178039.54">20326 9035 284 0,'67'9'240'0,"-62"-12"67"16,0-4-30-16,-2-4-49 15,-1-3-23-15,-1-2-33 16,-3 1-19-16,-7 1-25 16,-8 4-19-16,-2 5-40 15,-2 5-19-15,-2 5-30 16,2 3-8-16,0 7-10 16,2-1-2-16,7 7-2 15,3 2-3-15,8 6 2 0,3 0-1 16,12 4 4-16,6 3 0 15,5-9 0-15,5-4 1 16,3-7-80-16,2-10-75 16,1-11 97-16</inkml:trace>
  <inkml:trace contextRef="#ctx0" brushRef="#br0" timeOffset="178233.73">20597 9055 869 0,'-4'4'470'15,"4"4"-108"-15,0 3-144 16,0 4 19-16,1 3-65 16,-1 0-27-16,3 0-60 15,1-1-27-15,1-3-39 16,2 0-9-16,-2-7-78 16,2-2-51-16,-1-9-158 15,2-8-279-15,-2-13 373 16</inkml:trace>
  <inkml:trace contextRef="#ctx0" brushRef="#br0" timeOffset="178427.31">20537 8901 971 0,'1'-4'472'15,"3"2"-203"-15,-2-1-128 0,-2 3-24 16,0 0-103-16,0 0-65 15,12 4-216-15,6 5 180 16</inkml:trace>
  <inkml:trace contextRef="#ctx0" brushRef="#br0" timeOffset="178876.85">20757 9028 487 0,'10'17'357'16,"-2"3"-18"-16,-3 5-58 15,7 3-39-15,-3 3-83 16,2 2-33-16,1-9-55 16,-4-1-21-16,-3-11-20 15,1-11-3-15,-5-1 6 16,-1-8 1-16,-2-4-2 16,-3 1-4-16,2-9-12 15,3-2-7-15,1-1-6 16,1-4-3-16,4 8-4 15,-1 1-3-15,2 5-40 16,0 3-39-16,13 4-122 16,0 2-105-16,6 4 195 15</inkml:trace>
  <inkml:trace contextRef="#ctx0" brushRef="#br0" timeOffset="179015.77">21135 9066 913 0,'-1'-8'450'0,"-2"1"-165"15,0 4-29-15,-4-2-71 16,-10 0-49-16,-27 6-56 16,27 10-23-16,6 4-27 15,6 1-7-15,5 6-12 16,0 1-4-16,7 3-4 16,0-4-2-16,5 0 1 15,1-4 1-15,0-4-2 16,4-1 0-16,-1-8-67 0,3-2-85 15,0-12 97-15</inkml:trace>
  <inkml:trace contextRef="#ctx0" brushRef="#br0" timeOffset="179524.14">21270 9077 788 0,'51'-5'464'0,"-52"3"40"15,1 1-248-15,-3 1-56 16,2 0-48-16,0 0-84 16,-2 13-20-16,1 16-21 15,8 32-8-15,5-36-9 16,-3-2-4-16,9-11-3 16,-7-9 1-16,-2-3-4 15,9-1 0-15,-8-12-10 0,4-2-10 16,4-5-6-16,-6-5 1 15,1 3 12-15,-4 2 10 16,-4 7 19-16,2 4 12 16,-4 7 19-16,5 2 7 15,-4 8 7-15,0 1-3 16,-3 5-4-16,1 2-3 0,4 0-13 16,-2 0-7-16,10-4-16 15,-3-4-3-15,-1-3-95 16,-5-5-87-16,4-6-244 15,-1-7 245-15</inkml:trace>
  <inkml:trace contextRef="#ctx0" brushRef="#br0" timeOffset="179762.52">21618 9059 1257 0,'-2'13'601'16,"0"4"-299"-16,-2 5-93 16,1 2-53-16,3-7-106 15,0-1-23-15,4-7-23 0,-1-5-30 16,0-3-97-16,-2-1-61 16,-1-1-208-16,0 0 239 15</inkml:trace>
  <inkml:trace contextRef="#ctx0" brushRef="#br0" timeOffset="179875.11">21504 8912 1301 0,'2'0'536'16,"-2"4"-363"-16,7-4-16 0,-7 0-94 15,0 0-43-15,15 4-123 16,32 14-89-16,-25-10 114 15</inkml:trace>
  <inkml:trace contextRef="#ctx0" brushRef="#br0" timeOffset="180096.95">21828 8912 997 0,'-3'7'469'15,"-2"7"-216"-15,0 14-81 16,-2 7-23-16,4 11-58 0,3 0-23 16,9-3-30-16,2-3-13 15,5-12-15-15,-1-7-3 16,2-10-37-16,1-6-55 16,-6-7-189-16,-3-12 175 15</inkml:trace>
  <inkml:trace contextRef="#ctx0" brushRef="#br0" timeOffset="180267.46">21731 9002 1233 0,'14'0'599'16,"3"5"-242"-16,11 1-171 15,2-1-6-15,-4 0-107 16,0-3-26-16,-1 0-135 15,-11 1-90-15,3 4 108 16</inkml:trace>
  <inkml:trace contextRef="#ctx0" brushRef="#br0" timeOffset="180768.48">21098 9578 863 0,'-36'10'427'0,"36"-9"-128"16,3 5-58-16,-1 9-19 15,4 8-47-15,-5 14-56 16,-1 5-21-16,0 6-41 16,3-2-18-16,4-11-20 0,0-1-7 15,4-14-10-15,-3-5-35 16,-4-13-107-16,1-2-63 15,-5-12-198-15,-4-6 243 16</inkml:trace>
  <inkml:trace contextRef="#ctx0" brushRef="#br0" timeOffset="181238.53">20989 9661 746 0,'9'-8'446'0,"-2"-4"-88"0,17 6-120 16,1 3-3-16,7 1-76 15,2-1-17-15,-1 3-34 16,-2 1-25-16,-7 5-40 16,-3 5-13-16,-10 4-17 15,-4 1-4-15,-11 4-1 16,-3 2-2-16,-9-2-5 16,-1 3-4-16,-6-9-6 15,-1 0-2-15,0-5 5 16,-3-4 5-16,9-3 2 15,0-1 1-15,7-1-2 0,6 2-5 16,5 0-3 0,9-1-1-16,8 3 3 0,3-1 6 15,8 1 13-15,2 2 8 16,-2 0 14-16,-1 3 7 16,-8 1 2-16,-3 1-2 15,-9 5-1-15,-1 1 0 16,-11 2 3-16,-3 0 1 15,-12-4-7-15,-4 0-5 16,-3-4-11-16,0-4-7 16,4-1-10-16,5-3-19 0,7-2-94 15,6-1-59-15,11-1-142 16,4-3-66-16,7-1 239 16</inkml:trace>
  <inkml:trace contextRef="#ctx0" brushRef="#br0" timeOffset="181428.71">21627 9811 1106 0,'-7'-3'561'16,"-3"3"-180"-16,-7 10-205 16,-2 2-15-16,-3 11-90 15,-1-1-26-15,4 2-25 16,0 3-7-16,4 0-10 0,9-2-1 15,1-6 0-15,-2-4-27 16,4-9-99-16,-6-4-76 16,4-9-259-16,13-5 282 15</inkml:trace>
  <inkml:trace contextRef="#ctx0" brushRef="#br0" timeOffset="181613.4">21404 9833 894 0,'11'-11'482'0,"-1"13"-47"15,-7 2-108-15,8 10-40 16,-1 3-49-16,3 8-90 16,8 3-31-16,4 2-45 15,4-3-19-15,-1-5-25 16,-1-4-9-16,-7-4-64 16,-1-3-61-16,-9-6-149 15,-1-2-73-15,-6-6 196 16</inkml:trace>
  <inkml:trace contextRef="#ctx0" brushRef="#br0" timeOffset="182754.3">19130 11125 546 0,'-3'24'302'16,"3"-7"2"-16,0 0-70 15,1-5-2-15,1-4-31 16,2-3-68-16,-2-2-15 16,0-3-14-16,-2-2-3 0,0 1-2 15,0 0-9-15,-1-20-29 16,1-35-16-16,-1 13-25 15,0-8-6-15,2-8-6 16,0-1-3-16,0-1 1 16,0 5-1-16,-2 13 0 15,-5 6 0-15,1 23-2 16,0 1-3-16,-3 7-12 16,2 6-16-16,2-1-65 15,0 3-44-15,4 1-119 16,0-3-104-16,0 0 231 15</inkml:trace>
  <inkml:trace contextRef="#ctx0" brushRef="#br0" timeOffset="183098.24">18954 10836 895 0,'-11'-8'403'0,"10"8"-138"0,1-2-53 16,0-3-28-16,0 4-26 16,0 0-72-16,5-16-19 15,18-35-19-15,-9 25-6 0,6-1-6 16,-3-3 0-16,5 6-2 16,-3 5 5-16,4 8 5 15,0 7-1-15,-2 8-2 16,-2 6-3-16,-1 4 1 15,1 1-2-15,-3 4-1 16,0-4-3-16,-3 4-11 16,-3-1-2-16,-3-6-9 15,1 2-2-15,-1-3-63 16,-3 5-61-16,4 1-142 16,-1-1-76-16,-1 6 202 15</inkml:trace>
  <inkml:trace contextRef="#ctx0" brushRef="#br0" timeOffset="183560.92">19618 11193 647 0,'-5'4'376'0,"2"4"40"16,0-1-140-16,1-6-15 15,-1-1-20-15,3-2-82 16,0 0-29-16,0 1-56 15,3-23-23-15,8-38-25 16,-4 24-7-16,-2-6-9 16,-1-2-2-16,-4 1 0 15,-4 1 2-15,-2 3 0 16,-4 1-1-16,0 4-2 16,3 4-3-16,-1 7-1 15,3 9-2-15,4 2-2 16,1 5-4-16,3 4-4 15,0-1-3-15,0 7-16 16,0 0-19-16,1 4-55 0,-4-5-30 16,0 0-100-16,0 0-74 15,0 10 198-15</inkml:trace>
  <inkml:trace contextRef="#ctx0" brushRef="#br0" timeOffset="184132.37">19397 10851 1021 0,'-11'8'451'15,"-1"-3"-242"-15,0-2 14 16,5-3-59-16,0-1-35 16,12-8-52-16,4-3-20 15,7-5-31-15,3-2-9 16,-2-4-8-16,-2-1-4 0,2-2-2 16,1 5-1-16,5 3 0 15,2 3 5-15,-4 2 26 16,-3 1 14-16,-6 8 20 15,-3 2 6-15,-3 10-5 16,1 1-5-16,-1 4 1 16,3 5-3-16,1-3-11 15,1 1-9-15,3-6-18 16,-2 0-7-16,2-1-8 16,1 2-1-16,-1-1-3 15,-1 0-10-15,0-1-115 16,0-1-79-16,0 3 117 15</inkml:trace>
  <inkml:trace contextRef="#ctx0" brushRef="#br0" timeOffset="184437.44">20145 10981 974 0,'-39'40'509'16,"32"-42"-66"-16,3 1-347 16,2-1-11-16,1 0-142 15,1 0-99-15,0 1 94 16</inkml:trace>
  <inkml:trace contextRef="#ctx0" brushRef="#br0" timeOffset="184598.5">20177 11011 887 0,'39'32'482'0,"-32"-26"-162"16,-2-4-84-1,1-2-46-15,1-1-108 0,-1-3-79 16,2-3-170-16,-1-3 117 16</inkml:trace>
  <inkml:trace contextRef="#ctx0" brushRef="#br0" timeOffset="184720.24">20462 11042 824 0,'2'15'427'0,"0"-11"-61"15,2 0-100-15,3-3-55 16,-8 1-65-16,3-2-203 16,-2-1 243-16,0 0-165 15</inkml:trace>
  <inkml:trace contextRef="#ctx0" brushRef="#br0" timeOffset="185139.45">20815 11149 1184 0,'4'12'511'16,"-4"3"-239"-16,0-5-40 16,0-2-15-16,3-1-39 15,-2-9-59-15,0-2-24 16,-2-9-30-16,-1-3-19 0,4-9-27 15,0-8-8-15,7-6-7 16,-5-3-1-16,-3-8 0 16,-3-1 0-16,-8-6-1 15,-1 2 0-15,-2 3-2 16,2 2-3-16,0 14 0 16,3 10-1-16,0 13-4 15,4 8-3-15,-2 10-30 16,2 1-37-16,2 5-92 15,2 0-73-15,4-3 146 16</inkml:trace>
  <inkml:trace contextRef="#ctx0" brushRef="#br0" timeOffset="185471.69">20675 10691 1025 0,'-34'-7'468'0,"32"4"-167"0,1-1-65 16,5-2-39-16,3-7-37 0,7 0-77 15,3-2-25-15,3-3-32 16,3 2-5-16,1 1 0 16,-1 2 1-16,-2 5-1 15,-3 3-2-15,-4 8 1 16,-2 7 1-16,1 11 12 15,-4 4 8-15,0 4 10 16,3 2 3-16,-2-7-7 16,4-1-8-16,-1-9-18 15,-2-5-8-15,0 1-52 16,-6-7-66-16,2 2-138 16,-1-1 145-16</inkml:trace>
  <inkml:trace contextRef="#ctx0" brushRef="#br0" timeOffset="185963.59">19493 11651 1134 0,'1'2'480'0,"-1"10"-273"0,5 5-2 16,-1 12-31-16,-3-1-36 16,5 2-54-16,1-5-21 15,-2-7-36-15,5-6-55 16,-4-9-148-16,-2-5-101 16,7-5 153-16</inkml:trace>
  <inkml:trace contextRef="#ctx0" brushRef="#br0" timeOffset="186436.89">19436 11631 839 0,'-2'-16'417'0,"10"7"-108"16,-1 0-105-16,7-2-74 16,8 1-47-16,-3 0-82 15,7-2-29-15,5 10-50 16,-2 3-17-16,2 10 9 15,-4 7 20-15,-5 7 49 16,-4 0 23-16,-5 0 35 16,0 5 19-16,-5-10 44 15,-2 0 13-15,-3-3 5 16,-3-6-3-16,0-2-25 0,-2-3-14 16,-3-4-28-1,-1 0-15-15,0-3-23 0,0-3-6 16,4-6-10-16,2-2-3 15,3-1-2-15,3-2 1 16,6-2 4-16,0 2 0 16,4 3 2-16,1 4 9 15,0 7 22-15,2 1 14 16,-5 4 28-16,-1 4 10 0,1 4 4 16,-6 2-7-16,2 0-24 15,-1 0-15-15,-3-1-25 16,1-2-24-16,-1-2-84 15,-3-2-55-15,-1-2-121 16,5-1-56-16,-2-2-133 16,9-1 279-16</inkml:trace>
  <inkml:trace contextRef="#ctx0" brushRef="#br0" timeOffset="186646.56">20028 11615 650 0,'-4'-7'430'0,"7"14"73"16,0 1-152-16,-3 18-59 16,0 4-43-16,-4 14-85 0,-3 5-35 15,5 4-56-15,2-2-23 16,0-9-28-16,6-3-8 16,-1-15-10-16,1-6-20 15,-3-9-76-15,1-6-48 16,-5-10-110-16,-2-8-47 15,1-6-154-15,-3-8 279 16</inkml:trace>
  <inkml:trace contextRef="#ctx0" brushRef="#br0" timeOffset="186874.98">19990 11616 845 0,'7'-17'446'0,"12"14"-56"15,-3 1-104-15,7 3-25 16,-2 8-46-16,0-1-74 15,-4 4-22-15,-4 3-39 16,-6-4-20-16,-6 4-24 16,-2-1-8-16,-7 0-8 15,-4 4-2-15,-5-4-7 16,0-2-3-16,-1-3-31 16,3-2-27-16,5-4-85 15,2-2-51-15,8-1-124 16,5-7-83-16,9-1 253 15</inkml:trace>
  <inkml:trace contextRef="#ctx0" brushRef="#br0" timeOffset="187184.35">20179 11655 903 0,'8'2'464'0,"0"8"-107"0,-2 4-56 16,-2 3-37-16,2 1-29 15,-1 1-64-15,2-3-36 16,2-2-69-16,2-6-28 0,3-8-27 15,2-2-6-15,3-9-5 16,1-4 0-16,3-4-4 16,-6 2 1-16,-3 3 1 15,-3 3 2-15,-8 4 0 16,-3 0 2-16,0 7 0 16,5 4 0-16,-4 4 3 15,1 5 0-15,-1 2-1 16,-1-1-1-16,-2 0-3 15,11-2-3-15,1-5-74 16,-2-2-42-16,5-5-112 16,-1-1-86-16,-2-11 208 15</inkml:trace>
  <inkml:trace contextRef="#ctx0" brushRef="#br0" timeOffset="187360.13">20574 11484 724 0,'3'0'455'0,"2"12"40"0,1 10-157 16,-5 10-75-16,-1 9-46 16,3 4-82-16,-1-1-33 15,8-2-50-15,2-8-16 16,2-12-31-16,2-5-48 16,-7-10-113-16,1-5-78 0,-6-6-242 15,-2-4 296-15</inkml:trace>
  <inkml:trace contextRef="#ctx0" brushRef="#br0" timeOffset="187530.67">20524 11542 1285 0,'-5'5'584'0,"14"1"-242"16,6 2-79-16,6 2-37 15,3-5-57-15,3 0-78 16,0-2-26-16,1-3-44 15,-2 0-48-15,-2 0-150 16,-3-1-47-16,-10 1 117 16</inkml:trace>
  <inkml:trace contextRef="#ctx0" brushRef="#br0" timeOffset="188270.58">20244 12185 533 0,'24'-34'328'16,"-30"32"-3"-16,1 1-33 16,-1-1-36-16,1-1-24 15,-2 1-36-15,2 1-15 16,-2 1-46-16,-1 0-25 15,-2 2-43-15,-1-1-15 0,0 1-13 16,1 4-5-16,2-4-9 16,3 3-3-16,0 1-6 15,2 1-1-15,1 6-3 16,2 2 1-16,1 4-1 16,3 2-1-16,4-1-2 15,3 2 0-15,4-2 0 16,2-1 1-16,0-4 5 15,0-1 5-15,-2-3 10 16,-4-1 4-16,-5-2 3 16,-5-2 3-16,-7 0 1 15,-1-2 1-15,-7-1-4 16,0 1-7-16,-4-4-10 16,-1 0-8-16,-1 0-10 15,-1-1-16-15,5-2-68 16,-2 0-43-16,6-3-96 0,5 1-47 15,5 1-86-15,3 1 211 16</inkml:trace>
  <inkml:trace contextRef="#ctx0" brushRef="#br0" timeOffset="188966.05">19750 12898 666 0,'38'44'331'0,"-26"-51"-73"16,0-6-47-16,0-4 8 15,-3-1-29-15,-4-7-35 16,-5 3-2-16,-6 1-21 16,-7 1-16-16,-7 6-31 15,-3 3-14-15,-5 7-18 16,-1 3-6-16,0 8-14 16,-2 8-10-16,5 10-12 15,4 6-4-15,9 12-5 16,5 1-1-16,8 6-1 15,6 0 0-15,2-4 1 16,4 0 1-16,2-3 0 16,-6-5 0-16,1-4-17 0,-1-6-44 15,-6-13-120-15,0-4-76 16,-2-13 145-16</inkml:trace>
  <inkml:trace contextRef="#ctx0" brushRef="#br0" timeOffset="189136.95">19517 13040 1314 0,'6'-4'531'0,"10"-1"-346"16,1 3-3-16,6 1-53 16,1-1-43-16,5 2-97 15,1-1-56-15,4 2-127 16,4 2-65-16,3-1-136 15,2 4 233-15</inkml:trace>
  <inkml:trace contextRef="#ctx0" brushRef="#br0" timeOffset="189285.36">19925 13084 655 0,'3'8'413'16,"3"-3"-48"-16,-5 4-61 16,-3 0-19-16,2 4-55 15,1 3-45-15,-1-3-83 0,0-4-41 16,-2-6-122-1,1-3-54-15,1-4-134 0,0 3-169 16,0 0 276-16</inkml:trace>
  <inkml:trace contextRef="#ctx0" brushRef="#br0" timeOffset="189440.85">19867 12933 977 0,'9'-3'466'0,"0"3"-216"15,-2 2-124-15,4 4-47 0,-2 3-180 16,2-5-115-16,3 0 130 16</inkml:trace>
  <inkml:trace contextRef="#ctx0" brushRef="#br0" timeOffset="189591.98">20015 12971 644 0,'2'7'360'0,"5"-2"-49"16,3 2-26-16,2 0-32 15,0 2-14-15,1 0-37 16,2 2-27-16,0 2-72 16,0 0-31-16,0 0-46 15,0 5-17-15,-3-5-84 16,0-2-57-16,-1-2-174 16,-1-8-66-16,-2 2 229 15</inkml:trace>
  <inkml:trace contextRef="#ctx0" brushRef="#br0" timeOffset="189778.96">20208 12958 1263 0,'-7'0'556'16,"-3"8"-289"-16,-2 2-11 0,-4 6-81 16,-3 5-50-1,1 2-67-15,0 0-26 0,4-1-37 16,8-4-35-16,6-7-96 15,3 0-75-15,5-5-185 16,2-4 240-16</inkml:trace>
  <inkml:trace contextRef="#ctx0" brushRef="#br0" timeOffset="190096.05">20177 13114 583 0,'46'-22'385'0,"-30"17"49"15,1 1-102-15,8-2-104 16,-2-3-51-16,5-6-103 16,3-1-28-16,-6-3-30 15,-3 2-5-15,-11 4-2 0,-4-1-1 16,-9 6 2-16,-4-3-1 16,-3 2 0-16,-7 5-2 15,-2 6-4-15,0 4 0 16,-5 9-3-16,6 1 0 15,6 3-5-15,6 1-6 16,14 3-32-16,-2-5-33 16,6-1-111-16,6-3-80 15,0-9-139-15,3-2 235 0</inkml:trace>
  <inkml:trace contextRef="#ctx0" brushRef="#br0" timeOffset="190461.34">20554 13077 550 0,'11'-8'331'0,"-6"-4"-10"15,-5-2-25-15,-2-2-46 16,-7 2-21-16,-3 5-47 16,1 1-28-16,2 7-54 15,1 1-26-15,0 7-40 16,4 6-8-16,-1 4-9 16,7 5-3-16,3-1-4 15,-2-3-2-15,7-5-3 16,-6-4-2-16,7-8-3 15,5-1-1-15,-7-13-13 0,5-5-18 16,-7-9-27-16,-2-4-5 16,-2 0 11-16,-1 1 19 15,-2 2 29-15,0 2 5 16,-1 9 3-16,0 7 12 16,-1 10 24-16,1 7 9 15,-2 14 25-15,2 9 2 16,3 7 1-16,4 2 0 0,6 2-7 15,0-4-10-15,6-4-26 16,1-5-11-16,6-10-97 16,3-7-68-16,0-11-497 15,0 1 426-15</inkml:trace>
  <inkml:trace contextRef="#ctx0" brushRef="#br0" timeOffset="192066.31">21514 11211 794 0,'-3'8'438'16,"-3"-1"-137"-16,4-3-48 15,0-5-11-15,3-6-75 16,1-4-31-16,1-15-55 15,3-2-21-15,-4-15-33 16,2-4-7-16,-4-6-7 16,0-2-1-16,3 2-2 15,-5 3 0-15,-3 8 0 16,-5 5 0-16,-5 11-2 0,7 7-2 16,0 10-10-16,3 3-13 15,3 8-40-15,0 2-28 16,-1 4-68-16,3 3-53 15,5 2-292-15,-3 2 329 16</inkml:trace>
  <inkml:trace contextRef="#ctx0" brushRef="#br0" timeOffset="192344.53">21389 10868 1068 0,'-3'-7'466'0,"2"-3"-262"16,-2-5-10-16,9-3-85 16,5-4-38-16,3-5-39 15,5 5-6-15,-4-1 9 16,0 4 6-16,4 5 7 16,-5 0 1-16,1 11 4 15,0 5 0-15,-1 9 0 16,-1 3 1-16,-2 9 0 15,1-2 4-15,-3 0 2 16,1 0-6-16,0-5-17 16,-4-3-12-16,2-5-16 0,-2-1-19 15,1-5-108-15,1 1-68 16,2 0-184-16,1 2 215 16</inkml:trace>
  <inkml:trace contextRef="#ctx0" brushRef="#br0" timeOffset="192713.99">21944 11047 1152 0,'-1'4'573'0,"1"-4"-206"16,0-1-157-16,-1 1-16 15,0 0-119-15,1 0-85 16,0-1-180-16,0-1-102 16,10-3 164-16</inkml:trace>
  <inkml:trace contextRef="#ctx0" brushRef="#br0" timeOffset="192849.33">22184 11099 1065 0,'4'1'530'16,"1"-1"-238"-16,-2-5-156 16,1 1-84-16,2-6-63 15</inkml:trace>
  <inkml:trace contextRef="#ctx0" brushRef="#br0" timeOffset="193084.68">22456 11031 1007 0,'0'15'496'0,"2"-10"-156"15,0-4-93-15,3-2-90 0,-5 0-66 16,0 0-131-16,0-1-59 15,0 1-118-15,9-5-69 16,9-3-90-16,30-24 22 16,-30 31 112-16,-2 1 75 15,-4 3 188-15,-5 0 55 16,-3 6 14-16,-1-1-71 0,1-5-8 16</inkml:trace>
  <inkml:trace contextRef="#ctx0" brushRef="#br0" timeOffset="193591.63">23218 11282 1179 0,'-2'11'545'0,"-1"-7"-273"16,3-1-48-16,0-3-16 15,-1-1-76-15,1 0-30 0,0-20-59 16,0-34-18-16,0 21-9 16,0-4 0-16,-2 6 0 15,-1-7 0-15,-1-5-5 16,1 0-3-16,2-8-4 15,-1 1-2-15,2 8-1 16,2 8-1-16,-4 13 0 16,1 12-1-16,-6 10-11 15,-4 3-15-15,1 8-78 16,-2-1-60-16,8 4 100 16</inkml:trace>
  <inkml:trace contextRef="#ctx0" brushRef="#br0" timeOffset="193930.63">23091 10864 1065 0,'-61'-17'450'15,"58"1"-218"-15,-1-4-58 16,7 4-21-16,5-2-30 15,4 0-53-15,6 0-8 0,3 0-7 16,1 4-2-16,2 4 6 16,-2 7 4-16,3 4-1 15,-1 1-2-15,-1 13-7 16,-1 2-7-16,-1 9-9 16,2 5-4-16,-2 0-8 15,4-2-5-15,-4-6-4 16,0-3-3-16,-8-8-2 15,-3-3-23-15,-8-5-115 16,-3-2-83-16,6-2 119 16</inkml:trace>
  <inkml:trace contextRef="#ctx0" brushRef="#br0" timeOffset="194467.16">22154 11673 770 0,'-5'-9'398'0,"-1"1"-132"16,4 4-52-16,1-1 12 15,1 10-54-15,2 5-24 16,4 14-36-16,-1 12-13 15,0 14-19-15,0 5-11 16,0 4-25-16,1-3-12 16,1-10-18-16,-2-4-2 15,3-22-74-15,-4-4-49 0,-2-11-98 16,-1-8-72-16,-5-5-126 16,-4-4 252-16</inkml:trace>
  <inkml:trace contextRef="#ctx0" brushRef="#br0" timeOffset="194726.19">22072 11744 508 0,'7'-17'370'15,"5"9"21"-15,5 4-146 16,5 1-11-16,6 3-54 16,-1-1-14-16,5 2-28 15,-3 7-17-15,-5-1-40 16,1 5-20-16,-13 5-27 15,-1 1-6-15,-13 2-2 16,-8 0 0-16,-8-4-2 0,-6-3-3 16,1-3-7-16,1-1-4 15,2-5-43 1,2 0-38-16,6-4-109 0,3 0-69 16,8-2 152-16</inkml:trace>
  <inkml:trace contextRef="#ctx0" brushRef="#br0" timeOffset="194986.33">22445 11791 1078 0,'12'13'497'0,"-4"2"-223"16,-3 2-8-16,-6-1-82 16,-4-2-32-16,0-5-45 15,-1-1-14-15,6-5-22 16,-2-2-11-16,-1-1-21 15,3-1-11-15,-1 0-16 16,0 0-6-16,0 0-6 16,-1-14-2-16,2-30-4 15,5 27 0-15,0-1-21 16,3 5-38-16,-4 4-114 16,7 4-81-16,9 5-183 15,3 3 264-15</inkml:trace>
  <inkml:trace contextRef="#ctx0" brushRef="#br0" timeOffset="195291.83">22696 11792 870 0,'-2'1'495'0,"-4"2"-124"16,-2 5-87-16,-2 1-38 0,-2 3-94 15,2 2-36 1,3 0-55-16,4 2-17 0,6-2-17 15,1-2-5-15,7-4-5 16,1-2-2-16,1-6-4 16,1-1-2-16,-3-4-4 15,0-5 0-15,-2-5 0 16,-2 2 1-16,-7-5 2 16,-2-1 2-16,-9 2 1 15,-2-1-2-15,-4 8-9 16,-1 4-13-16,2 6-53 15,2 3-44-15,8 3-142 16,3 3-107-16,7 2 222 16</inkml:trace>
  <inkml:trace contextRef="#ctx0" brushRef="#br0" timeOffset="195597.06">22890 11801 999 0,'-2'-2'505'15,"3"0"-156"-15,-1 1-19 16,-1 1-108-16,1 0-55 16,-1 0-86-16,0 3-31 15,-2 15-26-15,0 26-4 16,13-29 0-16,1-2-2 0,-5-5-3 16,2-2 0-16,4-5-2 15,2-2-1-15,-1-8-2 16,1-5-1-16,-6-5-1 15,0 0 1-15,-9-3 2 16,-8 3-1-16,0 1-10 16,-11 2-10-16,7 9-36 15,1 3-31-15,3 6-61 16,9 2-33-16,2 5-67 16,9 2-43-16,4-1 183 15</inkml:trace>
  <inkml:trace contextRef="#ctx0" brushRef="#br0" timeOffset="195829.56">23206 11649 1061 0,'-9'-9'568'0,"-3"-2"-190"16,-3 9-108-16,2 6-56 15,1 4-106-15,2 10-33 16,6 7-33-16,0 3-6 15,4 11-8-15,3 2-3 16,0 0-10-16,3 2-5 16,-3-6-3-16,1-1-12 0,-4-9-99 15,0-5-65-15,-5-11-179 16,-3-10 201-16</inkml:trace>
  <inkml:trace contextRef="#ctx0" brushRef="#br0" timeOffset="195981.43">23080 11807 995 0,'9'-4'493'0,"9"3"-148"15,3 1-102-15,3 2-53 16,0 0-58-16,1 1-68 16,-2 1-43-16,-4 1-167 15,-4 1-478-15,-11 1 422 16</inkml:trace>
  <inkml:trace contextRef="#ctx0" brushRef="#br0" timeOffset="196709.27">22588 12320 809 0,'-16'-35'466'16,"11"29"-30"-16,0 6-206 15,-3 5 3-15,1 15-71 16,0 11-46-16,2 13-51 15,4 7-13-15,6 0-23 16,3-6-8-16,8-7-8 16,-1-7-5-16,0-11-12 15,2-3-25-15,-1-14-70 0,3-2-52 16,-4-11-70-16,2-2 125 16</inkml:trace>
  <inkml:trace contextRef="#ctx0" brushRef="#br0" timeOffset="196908.32">22487 12397 1239 0,'-10'6'554'0,"9"-7"-225"16,4 1-90-16,9-1-41 16,-2-3-50-16,9 2-76 15,6-2-22-15,4 2-28 16,3 2-41-16,3 0-112 15,-2 1-73-15,5 5-483 16,-2-5 455-16</inkml:trace>
  <inkml:trace contextRef="#ctx0" brushRef="#br0" timeOffset="198205.49">21944 13097 672 0,'-12'-33'392'15,"8"26"-103"-15,8 7-41 16,-5 1-28-16,1 6-66 16,6 11-26-16,-6 6-33 15,4 8-12-15,1 2-27 16,6-4-12-16,2-6-19 15,2-5-6-15,2-8-9 16,-4-2-2-16,3-7-6 16,0-3-4-16,-1-8-46 0,2-4-24 15,-5-10-33-15,0 1-5 16,-2-2 41-16,0 3 23 16,-2 7 35-16,0 0 9 15,0 9 9-15,-3 2 16 16,0 7 32-16,-3 3 16 15,0 4 22-15,2 4-2 0,-1 5-15 16,1 1-12-16,-1-2-29 16,0-2-12-16,3-7-82 15,-1-4-64-15,5-6-146 16,0 0 155-16</inkml:trace>
  <inkml:trace contextRef="#ctx0" brushRef="#br0" timeOffset="198547.91">22325 13117 886 0,'8'2'501'15,"-6"2"-134"-15,2 7-74 16,2 4-22-16,-4 0-97 16,-2 1-44-16,1-1-69 15,-1-3-24-15,0-5-26 16,3-1-6-16,-3-6-7 0,2-1-3 15,-2 0-5-15,0-1-1 16,0 1 3-16,3-10 0 16,2-5 4-16,15-29 0 15,-13 30 4-15,2 5 0 16,0 1 2-16,-1 4 1 16,3 5 14-16,-6 0 6 15,0 5 12-15,-1 4 2 0,-3 4-10 16,4 9-5-16,1 0-22 15,-3 0-34-15,2-5-98 16,-3-5-62-16,2-10-157 16,12-2 210-16</inkml:trace>
  <inkml:trace contextRef="#ctx0" brushRef="#br0" timeOffset="198757.22">22597 13004 1329 0,'0'11'563'0,"0"10"-345"15,-1 3-40-15,-2 10-81 16,0 2-32-16,2 3-26 16,0-5-8-16,2-6-21 0,2-8-29 15,3-11-104-15,-1-3-58 16,3-7-193-16,0-4 224 15</inkml:trace>
  <inkml:trace contextRef="#ctx0" brushRef="#br0" timeOffset="199076.23">22702 13116 653 0,'3'-11'373'0,"0"10"-28"16,-1 1-34-16,-1 0-46 15,-1-1-43-15,-1-1-67 16,-1 2-28-16,1-1-28 16,-10 1-3-16,-5 3-10 15,-27 6-5-15,31-1-17 16,2-1-14-16,3-3-22 16,1 4-7-16,5-2-5 15,1 3-3-15,3 0 2 16,3 0 0-16,5 0 5 15,0 1 1-15,11 2 1 16,2-1-2-16,2 1-5 0,4-2-4 16,-5-2-29-1,0-2-58-15,-3-3-144 16,0-3-80-16,-11-3 168 0</inkml:trace>
  <inkml:trace contextRef="#ctx0" brushRef="#br0" timeOffset="199445.84">22864 13169 1151 0,'39'-25'553'0,"-35"39"-158"16,-7 0-98-16,1 5-72 16,-1 0-48-16,0-3-94 15,0 1-25-15,-1-7-29 16,3-2-11-16,0-2-8 15,3-4-5-15,-2-2-6 16,0-1-3-16,0 0-2 16,0 0 0-16,6-17 4 15,15-29 1-15,-15 24 1 16,-3 4 0-16,7 7 0 16,-7 0 1-16,7 6 2 15,-3 3 4-15,-1 3 12 16,1 2 8-16,1 10 13 15,0 2-1-15,-7 6-6 16,-1 5-7-16,-1-1-13 0,0-1-8 16,6-7-78-16,0-2-71 15,2-11-146-15,4-4-85 16,6-8 230-16</inkml:trace>
  <inkml:trace contextRef="#ctx0" brushRef="#br0" timeOffset="200176.28">23130 13136 1247 0,'-1'10'559'0,"0"8"-265"15,-1 0-23-15,-1 7-71 16,3-1-41-16,2-2-68 16,2-5-24-16,5-4-37 15,-1-3-9-15,8-9-11 16,-1-2-1-16,1-12-11 15,1-3-16-15,-5-10-27 16,-3 0-10-16,-7 1 2 16,-5-4 14-16,-12 9 24 15,-2-2 10-15,-3 10 5 16,4 3 2-16,1 8 8 16,5 1 0-16,1 4 1 15,1 4-2-15,3 1-6 0,2 3-3 16,3 0-17-16,3-1-35 15,4-3-78-15,2-2-42 16,5-6-89-16,1-2-24 16,3-3-46-16,1-1-28 15,-2 1 19-15,1 3 56 16,-4 2 156-16,-2 1 114 16,-1 1 175-16,-1 0 47 15,-1 0 67-15,0 4 5 16,0 4-4-16,-1 2-13 0,-4 4-18 15,-2-1-12-15,-4 0-28 16,2 1-18-16,0-4-63 16,0-1-33-16,7-4-56 15,3-1-19-15,7-6-16 16,-5-1-1-16,6-7-3 16,-7-1-2-16,0-5-12 15,4-3-4-15,-4 1 1 16,0 0 3-16,-4 2 16 15,-4 7 2-15,-4 2 3 16,1 3 1-16,-5 3 3 16,4-1 5-16,0 0 13 15,0 0 7-15,0 13 19 0,1 4 8 16,7 26 8-16,1-29-3 16,-2-6-21-16,6-3-12 15,-6-6-21-15,2-3-6 16,1-4-14-16,-4-4-17 15,5-2-46-15,-4-2-38 16,-2 1-82-16,0 0-41 16,4 1-47-16,1 6 160 15</inkml:trace>
  <inkml:trace contextRef="#ctx0" brushRef="#br0" timeOffset="200566.24">23634 13144 1344 0,'8'17'664'15,"9"32"-238"-15,-20-27-192 16,1 0-18-16,-2-4-116 16,2-1-44-16,1-6-39 15,-3-3-6-15,4-3-10 16,-1-4-5-16,0-2-11 15,0 0-4-15,0 0-12 16,1-1-2-16,0-3 0 0,2-7 3 16,4-4 12-16,15-25 7 15,-9 26 7-15,0 3 2 16,1 3 2 0,3 2 7-16,0 10 26 0,2 2 14 15,-3 8 21-15,0 4 4 16,-3 0-12-16,-3 2-10 15,-2 0-20-15,0-2-6 16,-7-7-67-16,-4-5-74 0,-1-7-159 16,-4-8-280-16,-3-7 356 15</inkml:trace>
  <inkml:trace contextRef="#ctx0" brushRef="#br0" timeOffset="202234.14">21060 7455 667 0,'-2'0'383'0,"1"0"-95"16,-1 0-60-16,1 0-38 15,0 0-51-15,0 0-19 0,0-1-27 16,0 0-6-16,-7-13-10 15,-7-33-3-15,15 21-14 16,1-6-8-16,2-10-18 16,-1-5-6-16,5-12-10 15,-3-4-3-15,-4-1-2 16,0-3-3-16,-4 1-2 16,-2 4-1-16,1 7 0 15,-2 5 1-15,1 14 7 16,-7 7 6-16,3 8 11 15,2 7 3-15,0 6 0 16,8 3-8-16,-1 2-12 16,1 1-7-16,0 2-12 15,0 0-15-15,-1 0-62 0,0 0-35 16,0 0-79-16,1 4-48 16,4 17-119-16,8 28 223 15</inkml:trace>
  <inkml:trace contextRef="#ctx0" brushRef="#br0" timeOffset="202627.88">20850 6679 700 0,'-2'0'443'16,"-5"3"-6"-16,4-2-225 15,3 1 0-15,3-3-85 16,-3 0-31-16,0 0-42 16,4-3-15-16,12-10-13 15,29-37-3-15,-31 28-8 16,0 2-4-16,-3-1-4 15,-1 5 3-15,5 5 7 16,-3 0 6-16,3 15 24 16,2 5 5-16,-5 13 9 15,3 4 2-15,-1 5-10 16,1 2-6-16,1-7-11 0,-3-3-7 16,-2-8-14-16,-1-4-22 15,-4-4-147-15,1-4-72 16,2 2 125-16</inkml:trace>
  <inkml:trace contextRef="#ctx0" brushRef="#br0" timeOffset="203001.58">21585 6799 967 0,'0'5'497'16,"2"-1"-178"-16,4 7-100 15,-1 4-13-15,3 7-89 16,0 1-31-16,0 0-44 16,2-3-14-16,1-6-74 15,2-5-60-15,6-7-120 16,1-1-77-16,0-5 185 15</inkml:trace>
  <inkml:trace contextRef="#ctx0" brushRef="#br0" timeOffset="203317.15">21846 6872 408 0,'11'-6'323'0,"-7"2"79"0,-4-3-62 0,-7 5-61 15,-5 2-40-15,-6 2-79 0,-2 6-37 16,-3-2-66-16,1 5-18 15,5-4-17-15,-1-3-6 16,6 4-6-16,4 0 0 16,4 4 8-16,4 4 7 15,1-1 18-15,1-1 9 16,3 5 8-16,-1-1 3 16,2 6-7-16,-1-3-8 15,0-2-15-15,-1 2-8 0,-1-6-11 16,0 2-4-16,-3-11-42 15,0-1-47-15,-1-4-119 16,0-2-78-16,1 0 166 16</inkml:trace>
  <inkml:trace contextRef="#ctx0" brushRef="#br0" timeOffset="203494.76">21941 6869 1279 0,'6'0'552'0,"7"-2"-317"15,4 0-11-15,-1-2-97 16,4-4-27-16,1 4-41 16,-2-1-17-16,0 3-19 0,-3 0-34 15,-8-3-128-15,-2 2-82 16,-4-1 122-16</inkml:trace>
  <inkml:trace contextRef="#ctx0" brushRef="#br0" timeOffset="203719.43">21949 6844 997 0,'1'23'486'0,"-1"-3"-154"15,6 4-59-15,-4 3-50 16,-4-3-47-16,2 7-67 15,0-2-32-15,0-1-46 16,5 0-10-16,0-9-24 16,3-2-44-16,-1-11-114 15,-2 0-68-15,0-9-186 16,-4-3 250-16</inkml:trace>
  <inkml:trace contextRef="#ctx0" brushRef="#br0" timeOffset="203853.46">21933 6971 844 0,'8'-4'472'16,"6"4"-137"-16,-1 3-69 0,3-3-57 15,1 1-96-15,0 0-40 16,2-1-49-16,0 1-27 16,-6 2-115-16,-1 0-83 15,-8 4 114-15</inkml:trace>
  <inkml:trace contextRef="#ctx0" brushRef="#br0" timeOffset="204015.42">21967 7077 864 0,'-4'0'443'16,"5"0"-125"-16,1 0-31 0,-2 0-75 16,0 0-23-16,0 0-52 15,10 1-32-15,6 2-54 16,33 2-25-16,-30-6-133 15,3 0-90-15,0-1 117 16</inkml:trace>
  <inkml:trace contextRef="#ctx0" brushRef="#br0" timeOffset="204435.56">22429 6817 1226 0,'-6'-9'594'0,"-4"1"-279"15,-4 5-93-15,-4 3-66 16,-5 2-90-16,7 4-25 16,-2 3-24-16,3 0-7 15,8 6-5-15,3 0-1 0,10 9 2 16,5-2 2-16,5 3 11 15,0-2 7-15,5-4 17 16,0 1 9-16,-4-3 16 16,5 2 5-16,-12-4 7 15,2-2-2 1,-6 0-6-16,-13-4-7 0,4 1-12 16,-5 0-6-16,-8-5-12 15,0 1-6-15,-10-3-10 16,-9-3-5-16,5 0-10 15,6-1-13-15,8-3-58 16,11 1-40-16,14-2-104 16,7-3-50-16,10 0-96 15,4 2 210-15</inkml:trace>
  <inkml:trace contextRef="#ctx0" brushRef="#br0" timeOffset="204733.47">22772 6755 1385 0,'-2'0'675'0,"-4"4"-317"0,-2 6-97 16,-2 5-49-16,-6 12-104 15,-1 5-23-15,-4 15-36 16,0 6-10-16,2 4-16 16,1 3-4-16,7-3-7 15,2-2-4-15,4-8-3 16,3-7-1-16,1-17-57 16,1-8-68-16,2-15-130 15,2-6 45-15,8-15 102 16</inkml:trace>
  <inkml:trace contextRef="#ctx0" brushRef="#br0" timeOffset="204985.69">22966 6951 1330 0,'-4'4'593'15,"3"-2"-276"-15,0 0-67 0,0-2-51 16,0 0-56 0,-7 14-71-16,-15 38-24 0,14-25-35 15,2 2-7-15,-1-6-8 16,6 1-33-16,7-9-83 16,-5-3-53-16,0-9-80 15,-3-3 142-15</inkml:trace>
  <inkml:trace contextRef="#ctx0" brushRef="#br0" timeOffset="205286.31">22926 6979 1248 0,'9'13'568'0,"1"7"-252"15,5 6-9-15,4 6-67 16,3 2-43-16,2-4-72 15,0-1-28-15,0-8-33 0,-3-6-11 16,-3-6-15-16,-1-5-6 16,-8-7-6-16,-3-8-2 15,-3-11 2-15,0-5-2 16,-3-13-7-16,0 3-4 16,-3-1-7-16,-1-1-10 15,-1 15-42-15,-1 1-40 0,1 9-104 16,3 7-50-1,3 6-120-15,2 2-56 0,-3-1 269 16</inkml:trace>
  <inkml:trace contextRef="#ctx0" brushRef="#br0" timeOffset="205618.07">23493 7068 1105 0,'-10'0'523'0,"0"9"-197"15,-3 2-34-15,1 8-59 16,2 0-34-16,9 1-63 16,4 1-36-16,3-6-50 15,3-1-11-15,9-9-14 0,-2-4-3 16,7-5-7-16,0-8-4 15,-5-8-2-15,0-2 1 16,-9-6 0-16,-5 5 0 16,-10-4 5-16,-6 6-1 15,-9 4-3-15,-1 0-3 16,-2 10-14-16,-1 2-15 16,6 5-68-16,6 6-50 0,4 3-127 15,5 4-175-15,4 7 288 16</inkml:trace>
  <inkml:trace contextRef="#ctx0" brushRef="#br0" timeOffset="-191772.66">26095 8864 808 0,'0'-1'383'0,"0"0"-151"16,0 0-13-16,2-10-66 16,1-9-21-16,-5-18-38 15,-9 25-20-15,-7 2-23 0,-5 11-8 16,-6 0-14-16,0 4-5 16,1 10-12-16,3 4 0 15,7 2-1-15,5 1 0 16,10 4 4-16,2 1-1 15,8 2 0-15,1 2-2 16,9-4-5-16,7-1-2 16,8-4-4-16,2-5-32 0,2-7-110 15,-2-3-98-15,4-6 137 16</inkml:trace>
  <inkml:trace contextRef="#ctx0" brushRef="#br0" timeOffset="-191613.39">26379 8889 791 0,'1'3'503'15,"-1"4"-42"-15,1 8-192 16,-6 1-25-16,8 8-103 16,-2 0-36-16,4-3-60 15,0-4-18-15,0-6-99 16,-2-6-49-16,2-11-166 15,5-1 166-15</inkml:trace>
  <inkml:trace contextRef="#ctx0" brushRef="#br0" timeOffset="-191460.66">26288 8708 1116 0,'10'8'515'16,"-3"-4"-220"-16,1-4-55 15,-3 2-71-15,4 2-59 16,1-2-119-16,2 4-86 0,7 2 56 16</inkml:trace>
  <inkml:trace contextRef="#ctx0" brushRef="#br0" timeOffset="-191162.63">26604 8862 887 0,'0'13'464'0,"3"7"-122"16,3 1-72-16,-2 2-68 15,0 1-54-15,1 0-61 16,1-3-24-16,-2-5-27 16,-1-5 0-16,-4-12 12 31,1 0 3-31,0 1-3 0,-1-1-9 0,0-7-16 15,-3-21-8-15,-1-33-9 0,5 28-2 16,3 4-4-16,1 0-1 16,1 6-4-16,2 2-7 15,0 10-56-15,2 2-47 16,3 8-112-16,2 5-94 16,7 8 203-16</inkml:trace>
  <inkml:trace contextRef="#ctx0" brushRef="#br0" timeOffset="-190490.28">27040 8871 423 0,'0'-1'285'0,"0"0"11"16,0 0-39-16,0-3-50 16,0-3-29-16,0 3-32 15,-1-4-19-15,-2 0-37 16,-4-2-14-16,-35-20-32 15,20 30-12-15,1 10-17 16,-2 7-6-16,4 2-3 16,8 8 2-16,8 4 3 15,-1 0 3-15,11-1 2 16,3-4-1-16,4-4-4 0,5-5-1 16,3-5-11-16,1-4-39 15,5-8-128-15,2-2-130 16,6-6 175-16</inkml:trace>
  <inkml:trace contextRef="#ctx0" brushRef="#br0" timeOffset="-190171.63">27200 8908 770 0,'2'-3'422'0,"-2"8"-71"16,0 4-66-16,-2 6-39 15,0 3-40-15,2 3-61 16,1-2-35-16,6-3-64 15,2-4-21-15,5-7-19 16,1-3-6-16,3-6-25 16,-1-5-12-16,-1-4-13 15,-1 1 3-15,0 0 23 16,-1 3 12-16,-7 3 13 16,-3-1 3-16,0 6 9 15,-1 0 9-15,-3 4 20 16,0-3 8-16,0 0 10 15,-1 10-5-15,0 6-16 0,3 27-11 16,4-33-44-16,-2-4-45 16,7-5-89-16,-3-2-49 15,-2-6-119-15,4 1-93 16,2-1 269-16</inkml:trace>
  <inkml:trace contextRef="#ctx0" brushRef="#br0" timeOffset="-190042.35">27501 8949 762 0,'2'6'454'16,"4"4"-84"-16,-4 3-103 16,1 1-48-16,-2 1-92 15,-1-2-36-15,0-1-110 16,-2-3-76-16,5-3 57 16</inkml:trace>
  <inkml:trace contextRef="#ctx0" brushRef="#br0" timeOffset="-189866.5">27486 8753 2267 0,'7'5'-91'0,"5"-3"-173"0,11 8 158 15</inkml:trace>
  <inkml:trace contextRef="#ctx0" brushRef="#br0" timeOffset="-189630.79">27890 8617 972 0,'0'12'487'0,"1"13"-151"15,2 9-91-15,-10 12-87 16,-1 6-55-16,-7 8-63 16,3-6-15-16,12-2-17 15,0-6-5-15,13-16-4 16,5-5-8-16,-4-16-62 16,2-7-39-16,0-10-387 15,7-4 335-15</inkml:trace>
  <inkml:trace contextRef="#ctx0" brushRef="#br0" timeOffset="-189466.58">27765 8744 1302 0,'12'13'603'16,"-1"-11"-258"-16,1 0-70 15,7 5-73-15,1-3-69 16,3 1-81-16,3-1-44 15,-5-2-123-15,6-2-80 16,2 5 111-16</inkml:trace>
  <inkml:trace contextRef="#ctx0" brushRef="#br0" timeOffset="-188662.48">26150 9955 783 0,'4'3'383'0,"0"-1"-125"16,-1-2-22-16,-3 0-38 16,0-1-40-16,0 0-58 15,-3-7-18-15,1 0-30 16,-20 4-10-16,-29-22-8 16,25 30-5-16,4 10-12 15,4 0-3-15,8 4-7 16,10 4-4-16,3-1-3 0,5 2-1 15,9-3 2-15,2-2 2 16,4-3 12-16,-1-3 8 16,-1 3 18-16,-1-2 5 15,-3 2 1-15,-1 1-5 16,-8-3-9-16,-3 0-1 16,-8-5 5-16,-6-4 2 15,-9-5-2-15,-2-2-6 16,-5-1-23-16,-2-1-32 0,4-2-75 15,6-4-42-15,10-2-97 16,9 1-41-16,12-3-118 16,5 5 240-16</inkml:trace>
  <inkml:trace contextRef="#ctx0" brushRef="#br0" timeOffset="-188297.55">26473 10035 904 0,'18'-3'443'0,"-7"0"-159"16,-5 0-24-16,-8-3-74 16,-2 2-34-16,0-3-56 15,-8 0-25-15,1 2-32 16,-8 2-6-16,-5 3-5 0,10 2-3 16,-4 8-10-16,6 2 0 15,1 8 0-15,5 4 3 16,2-2 1-16,4 3-2 15,3-6-7-15,4-6-3 16,7-4-5-16,-3-7-1 16,0-10 0-16,2-3 0 15,5-10-1-15,2 1-2 0,7 1 2 16,-7-1 0 0,-6 7 2-16,-2 2 3 0,-5 8 2 15,-3 3 10-15,-4 5 15 16,0 7 4-16,-2 5 2 15,-1 3-9-15,-2-2-18 16,5 1-10-16,7-4-65 16,3-3-44-16,10-12-100 15,0-1-62-15,4-12-139 16,1-10 250-16</inkml:trace>
  <inkml:trace contextRef="#ctx0" brushRef="#br0" timeOffset="-188116.16">26830 9865 1074 0,'8'0'561'16,"-1"5"-203"-16,-9 16-97 15,-3 9-54-15,-1 10-92 0,-2 2-32 16,10-5-43-16,4 0-14 16,6-8-21-16,-3-8-18 15,7-5-89-15,-1-4-55 16,-6-10-175-16,3-2 197 15</inkml:trace>
  <inkml:trace contextRef="#ctx0" brushRef="#br0" timeOffset="-187946.28">26685 9927 1320 0,'7'-1'557'0,"3"-2"-347"16,4 3-13-16,6 0-100 15,4 3-39-15,10-1-153 16,2 2-96-16,1-2-297 16,-2 0 289-16</inkml:trace>
  <inkml:trace contextRef="#ctx0" brushRef="#br0" timeOffset="-187796.06">27117 10012 913 0,'7'19'442'0,"-1"0"-131"16,-4-4-35-16,-1 1-40 0,-1-2-13 15,-1-3-67-15,-1 1-37 16,-1-6-67-16,-1-1-42 16,2-5-107-16,0-3-66 15,1 1-203-15,0 0 219 16</inkml:trace>
  <inkml:trace contextRef="#ctx0" brushRef="#br0" timeOffset="-187653.27">27020 9875 994 0,'6'5'414'16,"4"2"-259"-16,7 4-113 15,-2-4-66-15,11 2-174 16,3 0-115-16,6-4 183 16</inkml:trace>
  <inkml:trace contextRef="#ctx0" brushRef="#br0" timeOffset="-187329.72">27383 9950 463 0,'2'-1'359'16,"0"-2"13"-16,-4-4-86 16,2 6-22-16,-1 0-45 15,0 0-20-15,-26-11-46 16,-32-9-25-16,32 19-53 16,-1 2-15-16,14 4-23 15,3 6-9-15,11 9-10 0,4 3-3 16,7 4-7-16,1 0-1 15,8 1-2-15,0-2 4 16,6-5 14-16,1 1 10 16,-10-3 15-16,1-4 1 15,-15 0-5-15,-5-7-4 16,-6-2-12-16,-5 2-16 0,-7-4-69 16,-1-4-48-16,6 0-100 15,1-8-41-15,13-2-134 16,4-1 236-16</inkml:trace>
  <inkml:trace contextRef="#ctx0" brushRef="#br0" timeOffset="-187097.48">27798 9788 1134 0,'0'-18'533'0,"-20"7"-230"15,-5 6-26-15,-4 8-108 16,-4 4-40-16,3 13-52 16,-2 4-17-16,12 14-16 0,4 8-4 15,11 11-10-15,5 5-7 16,4 3-9-16,2-3-4 16,2-7-3-16,2-4-3 15,-5-11-30-15,0-4-46 16,-4-13-100-16,-3-9-62 15,-3-18-195-15,0-4 269 16</inkml:trace>
  <inkml:trace contextRef="#ctx0" brushRef="#br0" timeOffset="-186954.45">27467 9992 966 0,'4'-4'492'15,"8"2"-196"-15,4 2-103 16,2 4-44-16,6 1-91 15,8 2-22-15,2-2-130 16,2 2-96-16,8 1-304 16,3-4 296-16</inkml:trace>
  <inkml:trace contextRef="#ctx0" brushRef="#br0" timeOffset="-186612.72">28006 10078 893 0,'-8'-4'454'0,"-5"-9"-122"15,-1 0-50-15,-9-7-88 16,4 4-26-16,0 1-53 0,5 4-22 16,-2 11-34-16,1 3-16 15,5 16-21-15,-1 7-4 16,7 9-5-16,3 2-1 16,4-3-5-16,2-9-3 15,7-11-4-15,0-6-2 16,0-10 0-16,3-2-1 15,-2-8 2-15,2-4 0 0,-2-2 1 16,0-3 1-16,2 6 3 16,-2 3 1-16,-5 7 3 15,-1 5 3-15,-7 10 3 16,-1 5-1-16,-3 5-3 16,-1-1-46-16,4-4-141 15,3-3-89-15,13-6-427 16,10-4 442-16</inkml:trace>
  <inkml:trace contextRef="#ctx0" brushRef="#br0" timeOffset="-186424.35">28275 10034 1083 0,'-13'-2'586'15,"-3"2"-190"-15,-7 6-139 16,3 5-53-16,0 6-116 0,4 4-31 15,10 6-37-15,6-2-11 16,9-1-11-16,5 0-9 16,10-10-63-16,5-1-47 15,5-14-123-15,2-12-90 16,11-14 211-16</inkml:trace>
  <inkml:trace contextRef="#ctx0" brushRef="#br0" timeOffset="-186247.6">28493 9910 1379 0,'-15'16'579'0,"4"18"-353"15,-5 6-38-15,7 10-85 16,4-1-34-16,3-4-35 16,5-5-25-16,10-15-108 15,1-6-38-15,11-19-134 16,1-1 151-16</inkml:trace>
  <inkml:trace contextRef="#ctx0" brushRef="#br0" timeOffset="-186063.98">28322 9961 1255 0,'4'6'600'0,"2"3"-278"16,0-2-109-16,4 2-40 15,3 0-100-15,1-3-30 16,10 1-125-16,-2-4-67 16,6 0-168-16,9 2-100 0,1-1 265 15</inkml:trace>
  <inkml:trace contextRef="#ctx0" brushRef="#br0" timeOffset="-185930.37">28672 10088 450 0,'7'12'342'0,"-3"4"68"16,0-1-68-16,-4-2-68 15,0 7-37-15,-4-8-87 16,0-3-40-16,0-5-156 16,-2-5-87-16,4-6 77 15</inkml:trace>
  <inkml:trace contextRef="#ctx0" brushRef="#br0" timeOffset="-185327.26">28704 9977 931 0,'10'4'468'0,"1"5"-142"15,1 1-73-15,1 3-67 0,0 3-53 16,-4 7-63-16,-1 1-19 16,-5 6-29-16,-3 5-6 15,3-2-6-15,2 3-3 16,2-8-4-16,6-5 0 15,5-7-3-15,0-8 2 0,-1-8-5 16,1-4-18-16,-2-15-49 16,-8-1-22-16,9-4-7 15,-11-5 19-15,-9 9 53 16,5 4 23-16,-19-1 13 16,0 5 1-16,-8 4 7 15,1 0 11-15,5 6 25 16,2 2 10-16,3 1 5 15,2 4-6-15,7 0-26 16,2-2-12-16,11 0-19 16,7-2-5-16,3 2-4 15,5-1 0-15,2 1 1 16,-3-1 1-16,6 5 2 16,2-1 0-16,-5 5 1 15,-1 1 2-15,-6 3 3 16,-6-5 2-16,-1-1 2 0,-3-1 0 15,-3-2-2 1,0-1-1-16,-1-6-1 0,-1-6-4 16,2-4-12-16,2 0-5 15,2-1-4-15,1 0 2 16,-2 4 9-16,-2 0 2 16,0 13 2-16,-1 9 1 0,-3 3 0 15,1 1-2-15,-2 1-52 16,2-2-32-16,1-2-129 15,1-3 132-15</inkml:trace>
  <inkml:trace contextRef="#ctx0" brushRef="#br0" timeOffset="-172859.83">14323 10365 896 0,'23'-33'409'0,"-25"28"-189"15,2 2 4-15,-2 2-49 16,2 1-28-16,0 0-32 15,0 0-9-15,0 27-12 0,1 43-4 16,-3-5-18-16,-1 4-10 16,3 4-26-16,4-2-8 15,5-10-15-15,-1-4-5 16,0-13-4-16,1-10-3 16,0-19-36-16,-8-8-35 15,3-10-80-15,-4-9-60 0,-6-12-186 16,1-7 251-16</inkml:trace>
  <inkml:trace contextRef="#ctx0" brushRef="#br0" timeOffset="-172585.37">14279 10441 699 0,'16'-10'388'0,"2"5"-4"15,4-1-147-15,6 5-40 16,2 1-24-16,0 2-60 15,2 4-18-15,-2 2-28 16,-13 2-14 0,-8-4-15-16,1-1-8 0,15 21-6 15,-11 1-2-15,-12 5 0 16,-18-13 0-16,1-1-3 16,-5-2-3-16,2-8-7 15,2-1-11-15,2-3-68 0,-1-5-43 16,4-4-120-16,5-1-94 15,3-5 211-15</inkml:trace>
  <inkml:trace contextRef="#ctx0" brushRef="#br0" timeOffset="-172271.55">14681 10454 917 0,'4'-8'434'16,"0"6"-166"-16,1 3-30 0,-4 13-44 15,-1 7-32-15,0 9-42 16,1 1-20-16,5-1-28 16,5-4-12-16,6-8-17 15,1-6-6-15,5-13-13 16,4-9-3-16,-1-11-6 16,-2-7-2-16,-2-7 0 15,-3 1-1-15,-13-3 1 16,-7 2 0-16,-20 4 1 15,-3 2-1-15,-8 14-4 16,3 6-4-16,3 13-8 16,-2 3-6-16,8 9-71 15,6 2-51-15,11-1-122 16,4-3-85-16,12-3 214 0</inkml:trace>
  <inkml:trace contextRef="#ctx0" brushRef="#br0" timeOffset="-172064.84">14952 10163 1004 0,'2'10'464'0,"0"3"-134"16,-2 5-94-1,2 1-40-15,-5 25-38 0,3 17-85 16,3-1-20-16,8-4-24 15,-5-7-9-15,7-14-16 16,-4-7-4-16,5-17-76 16,4-7-66-16,-3-14-197 15,3-6 201-15</inkml:trace>
  <inkml:trace contextRef="#ctx0" brushRef="#br0" timeOffset="-171627.16">15115 10372 979 0,'-6'13'468'0,"2"14"-138"0,3 7-62 16,2 8-30-16,4-2-48 15,6-6-76-15,2-6-31 16,2-12-39-16,4-3-13 16,-1-12-20-16,1-3-4 15,0-10-3-15,-2-6 0 16,1-8-8-16,-5-1-6 0,-3-4-2 15,-3 4 0-15,-3 7 8 16,-2 5 5-16,-2 12-1 16,-2 5-1-16,-1 13 1 15,1 8-1-15,2 8 5 16,2 6 5-16,6 0 10 16,1 2 6-16,4 3 12 15,-2-4 5-15,0 1 7 16,-2-1 0-16,-7-4-1 15,-4-2-1-15,-13-7-6 16,-4-5-2-16,-13-9-5 16,-2-2-7-16,-8-7-8 15,0-2-4-15,3-5-12 16,5-1-6-16,10-7-69 16,9 0-36-16,12-8-94 15,6-2-50-15,13-4-83 0,6-2-204 16,11 2 365-16</inkml:trace>
  <inkml:trace contextRef="#ctx0" brushRef="#br0" timeOffset="-171176.89">15457 10416 1347 0,'0'-5'564'0,"2"5"-314"16,1 3-35-16,-3-3-28 15,0 2-38-15,7 26-55 16,6 33-21-16,-10-28-29 16,-2-4-15-16,9-8-17 15,-4-7-4-15,1-5 0 16,-2-7 0-16,-9-7 2 15,-2-4-1-15,2-7-5 16,1-2-3-16,2-4-6 16,3 2-1-16,3-3-1 0,1 2 2 15,8 3 2 1,2 0 1-16,3 7 2 0,1 5 0 16,-3 8 5-16,-2 5 4 15,-2 12 8-15,-4 5 3 16,-7 7 3-16,-2 1-4 15,-3-3-10-15,-1-5-6 16,2-11-88-16,2-6-67 16,4-13-166-16,2-3-84 15,5-12 247-15</inkml:trace>
  <inkml:trace contextRef="#ctx0" brushRef="#br0" timeOffset="-170898.1">15763 10472 1224 0,'10'17'547'0,"1"9"-272"16,-1 5 2-16,3-3-59 15,1 0-46-15,2-12-70 16,0-5-31-16,1-11-41 16,1-1-13-16,-4-11-7 15,-3-5 0-15,-6-9-3 16,-10-3-2-16,-4-1-3 15,4 3-1-15,-15 5 0 16,2 2 2-16,-6 9-3 0,-8 3 0 16,6 8-9-1,2 2-20-15,5 5-79 0,7 4-56 16,9-1-108-16,4-1-78 16,12-2 225-16</inkml:trace>
  <inkml:trace contextRef="#ctx0" brushRef="#br0" timeOffset="-170437.11">15940 10474 1005 0,'15'11'469'0,"-6"-1"-183"15,3-1-4-15,4 6-36 16,-5 1-30-16,2 7-47 16,-6 1-28-16,-8-1-59 15,4-2-23-15,1-9-37 16,-1-9-12-16,0-9-11 15,-6-9-16-15,-2-9-23 16,5 0-6-16,0-1-2 16,6 4 11-16,0 3 20 15,3 3 3-15,8 8 8 16,-5 2 2-16,1 10 6 16,-5 4 10-16,0 7 22 15,-2 5 13-15,-3 3 12 16,0 1-1-16,-1 0-16 0,1-5-10 15,0-5-14-15,-1-2-7 16,0-14-8-16,-1-2-4 16,3-15-26-16,1-6-7 15,4-2-7-15,1 2 1 16,-2 5 21-16,3 5 10 16,-1 9 6-16,0 1 3 0,0 4 1 15,-1 4 4-15,-3 4 10 16,2 5 5-16,-4 7 12 15,1 0-1-15,-3-1-10 16,-1-2-7-16,0-9-88 16,2-5-89-16,3-8-170 15,2-13 192-15</inkml:trace>
  <inkml:trace contextRef="#ctx0" brushRef="#br0" timeOffset="-170279.7">16406 10518 872 0,'8'19'526'16,"-3"3"-37"-16,3-3-211 16,-1 0 1-16,2-5-113 15,-8-5-53-15,5-6-111 0,-6-9-79 16,-1-14-171-16,2-5-359 16,1-10 395-16</inkml:trace>
  <inkml:trace contextRef="#ctx0" brushRef="#br0" timeOffset="-170159.44">16355 10349 969 0,'3'-2'434'15,"2"10"-201"-15,1 3-93 0,2 5-131 16,5-1-266-16,14-1 164 16</inkml:trace>
  <inkml:trace contextRef="#ctx0" brushRef="#br0" timeOffset="-169790.03">16694 10498 894 0,'2'7'460'0,"-3"-9"-106"16,-2-4-74-16,-7-6-57 16,-2-1-53-16,-3-2-74 15,-2 3-20-15,1 7-25 16,1 5-13-16,1 9-15 15,2 7-1-15,6 9-3 16,4 4 1-16,3 2-3 16,3 0-4-16,5-5-5 0,1-7-1 15,2-14-2-15,1-2 0 16,0-15 1-16,0-5 1 16,0-3 0-16,-2-1-1 15,0-1-1 1,-1 4-1-16,0 5-1 0,0 5-1 15,-3 10 10-15,-1 8 7 0,-2 8 9 16,-2 2 1-16,0 4-11 16,1-2-7-16,1-3-51 15,2-5-46-15,2-5-114 16,0-3-87-16,5-10 175 16</inkml:trace>
  <inkml:trace contextRef="#ctx0" brushRef="#br0" timeOffset="-169592.79">16927 10305 921 0,'13'-10'506'0,"-8"17"-11"16,-1 7-161-16,1 21-74 16,-5 10-39-16,2 15-97 15,0 4-33-15,0-8-40 0,3-6-16 16,1-17-48-1,2-9-40-15,-1-11-116 16,0-6-69-16,3-3 138 0</inkml:trace>
  <inkml:trace contextRef="#ctx0" brushRef="#br0" timeOffset="-169103.96">15344 11314 848 0,'-1'-15'401'0,"1"11"-115"16,2 4-38-16,-2 14-9 16,0 12-27-16,-2 25-57 15,1 10-22-15,1 15-40 0,3-3-22 16,11-10-39-16,1-8-11 16,3-21-16-16,1-9-5 15,-5-19-75-15,3-11-49 16,-5-19-114-16,0-1-82 15,-7-9-244-15,-4 2 358 16</inkml:trace>
  <inkml:trace contextRef="#ctx0" brushRef="#br0" timeOffset="-168930.04">15193 11497 1000 0,'-9'-8'466'0,"6"1"-181"15,3 3-16-15,10 4-49 16,4 0-49-16,12 5-72 15,4 2-26-15,5-1-34 16,5 2-9-16,0-5-59 16,-2-3-59-16,3-4-133 15,-3-5-86-15,0 1 185 16</inkml:trace>
  <inkml:trace contextRef="#ctx0" brushRef="#br0" timeOffset="-168773.79">15691 11525 747 0,'6'18'456'16,"-2"2"-83"-16,-2-1-69 0,-1-2-35 16,-1 1-97-16,0-3-43 15,-1-4-76-15,-1-8-23 16,0-3-98-16,-3-4-60 16,4 3-160-16,0 0 163 15</inkml:trace>
  <inkml:trace contextRef="#ctx0" brushRef="#br0" timeOffset="-168066.74">15669 11386 1158 0,'17'5'517'0,"2"5"-249"16,1 1-22-16,1 5-56 15,1 3-37-15,1 1-54 16,-1 4-14-16,-6 1-28 15,-1-1-13-15,-4 5-17 16,-1-3-6-16,-6 0-7 16,-4-3-2-16,0-8-3 15,-7-5 0-15,3-10-6 16,4-1-3-16,-5-10-17 16,5-3-9-16,2-6-8 15,1-6 2-15,8 5 12 16,1 4 8-16,3 4 8 15,1 6 2-15,-5 3 6 0,-3 6 12 16,0 0 20-16,0 12 8 16,4 7 12-16,-6 3-5 15,-4-4-16-15,4-2-9 16,-6-8-16-16,6-1-4 16,0-7-9-16,-5-6-22 15,-1-8-40-15,1-2-14 0,-1-4-13 16,4 3 12-16,1 4 34 15,-5 0 11-15,5 11 19 16,-5-2 7-16,8 5 8 16,2 6 4-16,-2 3 18 15,5 5 8-15,1 2 18 16,3-3 6-16,6-5-8 16,3 0-7-16,5-9-17 15,1 0-7-15,-2-11-6 16,1-5-4-16,-4-4-12 15,-5-9-11-15,-9 3-10 16,-7-4 0-16,-9 4 13 16,-6 4 11-16,-5 8 9 15,-3 7 1-15,0 9 3 16,1 10 10-16,4 11 25 0,5 2 13 16,6 7 22-16,4 1 1 15,9-1-4-15,3-2-1 16,7-9-14-16,3-4-10 15,1-10-21-15,5-5-14 16,-2-10-120-16,-2-11-75 16,-4-3-117-16,-4 0 152 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28T15:44:45.475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7783 11095 391 0,'0'0'204'0,"0"0"-42"16,0 0 2-16,0 0 0 15,-1-2-23-15,-1 1-25 16,-3-1-11-16,-15-7-12 15,-28-7-7-15,24 16-18 16,-1 0-13-16,-7 7-27 16,0 2-9-16,-1 5-10 0,6 1-3 15,-1 1-2-15,-2 2-2 16,2 6-1-16,-5 0-1 16,4 7 0-16,0-1-2 15,2 2-1-15,1 2 0 16,5 1-1-16,3 0 1 15,5 0 0-15,-1 0 0 0,6 1 0 16,1-1 0-16,4-1-2 16,0 0 2-16,3 1-2 15,0 4-1-15,3 1-1 16,2 1 0-16,6-1 2 16,5-2-1-16,7 4 0 15,7 1 0-15,14 0-2 16,-1 3 1-16,-2-3 2 15,-14-17 0 1,-1 1 3-16,11 18 0 0,11 1 5 16,-3-8 2-16,-9-12 1 15,5 0 0-15,3-3-3 16,2 0-1-16,6-3-2 16,1-2 0-16,-7-6 1 15,3-2-1-15,-2-7 1 16,0-3 0-16,8-7 0 15,-6-1 0-15,4-8 0 16,3 0 0-16,0-5 0 0,-6-2-1 16,-3-3 2-16,-4-2 0 15,-11-2 1-15,8-4 1 16,-10-2 9-16,0-3 6 16,-4 0 9-16,-6 1 5 15,-7-5 5-15,-4-1-1 0,-5-3-1 16,-2-2-1-1,-2 1-4-15,-2-3 0 0,-5 1 1 16,-5 6-1-16,-9-2-3 16,-9-2-1-16,-9 1-2 15,-3-8-2-15,1 1-5 16,-3 6-2-16,-2 2-4 16,-7 4-1-16,-8 5 3 15,0 3-1-15,-5 9-1 16,5 1-2-16,5 4-3 15,4 3-2-15,7 3-3 16,-2 3-1-16,4 3-1 16,-2 2-1-16,2 0-4 15,8 6-2-15,5 0-3 16,6 0-3-16,10 0-2 16,3-2-5-16,7 2-28 15,4 0-25-15,4 0-62 0,-4 0-48 16,0 0-136-1,3 0 199-15</inkml:trace>
  <inkml:trace contextRef="#ctx0" brushRef="#br0" timeOffset="899.86">7583 11525 608 0,'-12'3'263'16,"11"-3"-83"-16,-3 0-34 0,1 8 1 16,0 6-29-16,-4 10-69 15,1 7-17-15,6 8-8 16,0 2 1-16,12 2-2 16,-3-2-3-16,4-5-6 15,4-4-4-15,2-7-4 16,5-4-1-16,-1-6-3 15,0-3 1-15,-1-10-39 16,-3-4-60-16,-4-10 62 16</inkml:trace>
  <inkml:trace contextRef="#ctx0" brushRef="#br0" timeOffset="1094.52">7552 11688 873 0,'-21'-10'363'16,"18"10"-189"-16,5-1-63 16,0 2-22-16,-2-1-29 15,0 0-43-15,0 0-9 16,21 0-4-16,29 2 0 16,-27-2-26-16,-1-2-85 15,4 5 74-15</inkml:trace>
  <inkml:trace contextRef="#ctx0" brushRef="#br0" timeOffset="1423.86">7853 11675 624 0,'14'-6'299'0,"-4"9"-73"16,0 2-66-16,-4 8-3 15,4 4-33-15,1 1-56 16,2 4-21-16,-6 0-24 16,-1-2-4-16,2-2 4 15,-3-5 2-15,-2-6 7 16,-2-2 10-16,-3-5 16 0,-7-1 1 16,2-5-8-16,2-4-16 15,-8-10-25-15,10-1-8 16,3-6-8-16,-3-2-3 15,10 6-5-15,-3-4 0 16,9 10 4-16,7 4-31 16,-4-1-95-16,1 2-94 15,1 5 132-15</inkml:trace>
  <inkml:trace contextRef="#ctx0" brushRef="#br0" timeOffset="1899.31">8115 11650 440 0,'-2'0'301'16,"2"0"32"-16,0 5-145 16,0-5 6-16,0 0-60 15,0 20-36-15,1 33-39 16,2-22-9-16,-1-1-16 15,2-4-7-15,2-6-11 16,-1-7-5-16,3-6-8 16,-2-1-3-16,5-6 0 0,1-2-2 15,1-5-9-15,1-3-6 16,-2-2-7-16,-5-3 0 16,0 0 11-16,-1-1 8 15,-1 1 8-15,-1 2 2 16,-1 2 1-16,-1 0 0 15,0 2 2-15,-1 4 10 16,0-1 18-16,0 5 7 0,-1 1 12 16,0 0-4-16,0 0-11 15,0 0-7-15,-1 0-12 16,0 14-5-16,0 8-6 16,-1 28-3-16,5-33-4 15,2 2-1-15,2-8 0 16,-1-3-1-16,2-2-2 15,-2-3 3-15,-1-3-131 16,3 0 97-16</inkml:trace>
  <inkml:trace contextRef="#ctx0" brushRef="#br0" timeOffset="2282.33">8410 11825 950 0,'28'34'352'15,"-30"-34"-216"-15,8-1-81 16,-1-2 12-16,-5 2 12 16,0 0-20-16,4-2-11 15,6-9-9-15,22-40-2 0,-28 30-5 16,-2-4-3-1,-2 7-7-15,4 2 0 0,-5 5 5 16,-3 0 2-16,-6 2 3 16,-6 5-3-16,2 5-3 15,3 5-1-15,1 9-4 16,3 2-1-16,3 5-2 16,0 2-3-16,4 4-3 15,7 0-2-15,4 0 0 16,-4-5-2-16,6-8-1 15,1-2-1-15,-4-9-4 16,3-3-5-16,3-9-110 16,3-4 84-16</inkml:trace>
  <inkml:trace contextRef="#ctx0" brushRef="#br0" timeOffset="3105.14">7919 10997 425 0,'-1'9'270'0,"2"1"-3"16,-5 0-24-16,0-5-52 16,-3 4-26-16,1-2-33 15,4 1-13-15,1-2-18 16,1-6-11-16,-2-7-29 15,-3-11-14-15,4-18-27 16,1-6-7-16,0-20-6 16,6 1-2-16,-4-5 0 15,4-4 2-15,-5-3 3 16,-1-6 0-16,-2-3-1 16,-3 2-1-16,5 10 0 15,-4 9 1-15,6 16 5 16,-2 9 1-16,-3 10 8 15,1 6 2-15,0 5 1 0,-2 1-1 16,2 3-9 0,0 0-6-16,-1-2-6 0,3 4-3 15,0 0-2-15,4 3-2 16,-3 2-2-16,-2 1-4 16,-1 5-14-16,1-2-21 15,0 0-86-15,-1 0-70 16,1 0 121-16</inkml:trace>
  <inkml:trace contextRef="#ctx0" brushRef="#br0" timeOffset="3573.3">7695 10249 871 0,'-11'0'389'16,"5"0"-205"-16,2-2-33 16,1 2 7-16,2-1-70 15,1 0-30-15,0 0-51 16,0 0-8-16,8-17 0 16,17-31 3-16,-13 27 4 15,0 0 2-15,1-2 9 0,1 3 4 16,-1 3 4-16,-2 0 1 15,0 10-7-15,1 3-4 16,2 4-5-16,3 1-3 16,3 8 1-16,7 1-2 15,0 9 3-15,-1-1 2 16,1 3 6-16,-5 1 6 16,-5-4 5-16,1 1 2 15,-4-4-2-15,-1-1-3 0,-1-1-7 16,-2-4-2-16,-6 0-4 15,1-3 0-15,-5-3 0 16,2 4 1-16,-2-5-2 16,-1-1-2-16,0 0-37 15,1 0-42-15,0-1-43 16,0 0 60-16</inkml:trace>
  <inkml:trace contextRef="#ctx0" brushRef="#br0" timeOffset="10341.9">8273 10632 266 0,'13'28'157'0,"-9"-29"-2"16,0 0-1-16,0 1-2 16,-4-1-1-16,0 1-15 15,0-2-15-15,0 1-23 16,0 0-10-16,0 0-3 16,4-5 1-16,4-11-4 15,8-27-2-15,-24 28-8 16,-5-4-7-16,-5 7-10 15,1 1-6-15,-4 7-15 16,2 1-8-16,0 4-13 16,-1 4-5-16,1 2-9 15,1 5-5-15,4 8-7 16,0 3-1-16,7 4-1 16,2 1 3-16,5-3 9 15,6 0 3-15,0-3 4 16,5-1 0-16,4-8-1 15,-1-3-1-15,3-7 1 0,-1-3-1 16,-1-2 1-16,0-8 0 16,1 1-1-16,-2-4 1 15,0-3 1-15,-2 4-1 16,-1-2 2-16,-2-1 0 16,-3 4 3-16,0 2 4 15,-2 5 1-15,0 4 0 0,-2 3-2 16,-2-2-3-16,0 0 2 15,4 10 4-15,6 11 2 16,10 26 0-16,-15-30-4 16,3 0-4-16,-5-7-4 15,3-4-4-15,-4-3-49 16,-1-5-57-16,5-4 67 16</inkml:trace>
  <inkml:trace contextRef="#ctx0" brushRef="#br0" timeOffset="31331.27">6302 14661 831 0,'-1'-8'394'15,"-2"-1"-176"-15,0-1-57 16,-2-2 1-16,0-2-55 16,-4 0-15-16,-3 1-18 15,-2 1-1-15,-5 2-1 16,-2 5-5-16,-1 5-12 16,-3 4-11-16,1 10-20 15,-2 0-10-15,7 6-17 16,4 0-4-16,4 3-10 15,7 0-3-15,7 4 0 16,2 0 1-16,13 0 5 16,1-2 6-16,3-6 0 0,3-3-2 15,1-4-45 1,0-6-45-16,5-6-163 0,2-6 164 16</inkml:trace>
  <inkml:trace contextRef="#ctx0" brushRef="#br0" timeOffset="31568.66">6515 14369 744 0,'-11'0'388'0,"9"0"-24"16,-4-2-159-16,5 10-59 15,-1 7-21 1,0 2-61-16,2 24-10 0,-5 17-10 15,1-1-6-15,3-13-16 16,0-5-9-16,3-9-6 16,1-3-2-16,8-4-43 15,-4-4-49-15,6-5-155 16,7 0-148-16,5-4 242 16</inkml:trace>
  <inkml:trace contextRef="#ctx0" brushRef="#br0" timeOffset="31983.94">6753 14649 543 0,'6'-5'318'0,"-2"-3"-16"0,2-1-74 16,-4-3-61-16,0-3-43 16,-4 1-58-16,-1 2-13 15,-5 4-6-15,-3 2-2 16,0 6-9-16,-2 1-7 15,-1 7-16-15,1 6-8 0,1 4-8 16,2 2-2-16,5 4 2 16,3-2 1-16,3-3 4 15,1-2 2-15,5-6 3 16,2-3 0-16,1-7-1 16,1 0-1-16,1-3 0 15,-1-4 0-15,-1-3 0 16,3-5 0-16,-3 0 1 15,1 1-1-15,-1 5 1 16,-2 3-1-16,-2 4 2 16,-2 1 8-16,-2 7 5 15,0 3 4-15,3 2-3 16,0 2-8-16,2-2-9 16,0-4-3-16,0-1-7 15,3-3-10-15,3-2-106 0,2 1-98 16,6-8 135-16</inkml:trace>
  <inkml:trace contextRef="#ctx0" brushRef="#br0" timeOffset="32351.07">6984 14553 672 0,'-1'-5'350'15,"5"10"-19"-15,-8 6-111 0,4 10-13 16,-1 3-21-16,-1 5-71 15,1-5-30-15,3-2-41 16,4-5-15-16,-1-7-16 16,8 0-4-16,-5-6-4 15,1-4-2-15,-2 0-1 16,-3-5-2-16,3-5-1 16,-1-1-1-16,4-4 1 15,-2 1 0-15,-5 2 2 16,2 5 2-16,-2 2-2 15,-2 4 0-15,2 2-1 16,-3-1 1-16,0 0 2 16,0 1 0-16,3 17-3 15,8 24 0-15,-4-29-6 16,-1-5-3-16,4-3-48 0,2-4-42 16,3-5-132-16,2-6-124 15,1-7 225-15</inkml:trace>
  <inkml:trace contextRef="#ctx0" brushRef="#br0" timeOffset="32967.67">7256 14514 590 0,'-7'-11'322'16,"1"7"-31"-16,0 1-57 0,2 4-36 15,0 6-42-15,0 6-63 16,2 2-13-16,1 3-12 15,1 4-5-15,4-3-10 16,1-3-9-16,4 1-8 16,-4-6-2-16,3-2-5 15,3 0-2-15,-3-1 0 16,1-2 0-16,-3 2 6 16,-5-2 3-16,-3 0 3 15,-5-1-1-15,-1-1-8 16,1-1-6-16,-2-1-26 15,2-2-26-15,4 0-55 16,0-2-32-16,3 1-53 16,0 0-19-16,0 1-31 15,0 0-20-15,7 0-58 0,13 2-16 16,32-2 57-16,-26-4 51 16,2-5 127-16,-1 1 56 15,-6 3 85-15,-6-2 44 16,-1 4 74-16,-2-3 33 15,-4 2-4-15,7 0-21 16,-11-5-33-16,2 0-18 0,0-4-37 16,-4-1-18-16,-2-1-33 15,-2 4-12-15,-2 2-14 16,0 1-4-16,3 2 1 16,1 4 6-16,-5 4 3 15,4-2 0-15,0 0 3 16,0 0 2-16,-5 16 10 15,-6 29 5-15,10-26-1 16,3 0-6-16,3-1-11 16,0-2-7-16,8-4-11 15,-4-1-4-15,9-6-7 16,2-2 2-16,2-7-103 16,8-3 73-16</inkml:trace>
  <inkml:trace contextRef="#ctx0" brushRef="#br0" timeOffset="35052.74">8596 14386 610 0,'-37'-17'320'0,"29"14"-25"15,3 3-75-15,3 3-30 16,-12 2-37-16,8 9-77 16,-11-1-21-16,4 5-16 15,8 0-1 1,-1 1-1-16,-5 19-2 0,9 13-3 15,-5-2-2-15,10-8 1 16,2 2 3-16,5-5 4 16,6 0 1-16,-4-12 3 15,3-1 1-15,-2-5 0 16,1-9-1-16,-2-2-10 0,4-1-5 16,-7-8-11-16,0 1-4 15,1-1-6-15,-4-4-3 16,1 0-62-16,0 0-47 15,-5 0-125-15,1-2-70 0,5-6 188 16</inkml:trace>
  <inkml:trace contextRef="#ctx0" brushRef="#br0" timeOffset="35679.3">8995 14652 625 0,'4'0'311'0,"0"0"-90"0,0 0 11 16,-5-1-32-16,0 0-27 15,1 0-45-15,0-1-12 16,-2 1-17-16,1-9-10 16,-3-4-21-16,-15-26-6 15,7 30-12-15,-6 0-7 16,1 8-12-16,3 2-9 0,-5 5-14 15,3 6-8-15,-5 6-11 16,4 2-1-16,5 9 1 16,2 4 5-1,7-1 6-15,6 2 1 0,7-7 2 16,2-4 0-16,3-6-1 16,-1-9 0-16,6-2 0 15,-6-8-1-15,3-5 1 16,-2 1 1-16,-3-7 1 15,1 0 0-15,-1-2 1 16,1-3 1-16,-4-1 0 16,0 1-1-16,-8 3 1 15,3 3-1-15,-6 7-4 16,5 6 0-16,3 6 2 16,-3 5 2-16,4 8 9 0,1 0 4 15,2 3 4-15,1 0 2 16,7-6-3-16,-8-2-3 15,2-1-6-15,-5-7-3 16,-2-4-6-16,0 2-23 16,0-2-97-16,-1-3-57 15,0-4-218-15,3-5 238 16</inkml:trace>
  <inkml:trace contextRef="#ctx0" brushRef="#br0" timeOffset="36071.89">9134 14369 1029 0,'6'-1'418'0,"7"3"-260"16,1-2 6-16,2 8-19 16,3 3-28-16,6 0-33 15,1 1 0-15,7 6-2 16,1 1-10-16,-3 5-7 0,0 5-5 16,-11-1-9-16,-1 1 2 15,-12 5-12-15,-6-3-5 16,0 3-5-16,-5-3-3 15,-1-2-6-15,-5-2-2 16,-3-7-2-16,-6-2-2 16,0-8-31-16,5-1-32 15,5-8-86 1,5-1-48-16,0 1-122 0,-6 3-237 0,5-7 366 16</inkml:trace>
  <inkml:trace contextRef="#ctx0" brushRef="#br0" timeOffset="58160.36">13628 11109 439 0,'-1'-1'228'0,"1"0"-43"16,-1-1-16-16,1 1-18 15,-1 0-10-15,0 0-15 0,0 0-10 16,0 0-14-16,0 0-10 16,0 0-18-16,-2-4-8 15,-2-6-15-15,-1 3-5 16,-23-25-9-16,16 27-1 16,-3 0-4-16,0 0 1 15,3 0-4-15,-5-1-4 0,4 3-3 16,1-1-3-16,-6 2-3 15,7 2-1-15,-1-1 0 16,-2 1-1-16,-2 0-2 16,-6 2-1-16,-5 1-5 15,2 2 0-15,-2 3-3 16,5 1-1-16,-1 3 0 16,6 1-1-16,-5-1 0 15,1-1 0-15,1 4 0 16,-2-1 0-16,2 2 0 15,0 3 1-15,-2-5-1 16,4 5 0-16,-1-2 0 16,9-5 1-1,1 1-1-15,-3 11 0 0,0 2 0 16,5 0-1-16,-3-1 1 16,4 0-1-16,0 4 1 15,0-2 1-15,4 1 0 0,-6 3 2 16,2-1 3-16,1 1 0 15,2-3 1-15,4 1-1 16,0 0-4-16,-5-6 1 16,8 8-2-16,-2-4 0 15,2-1 0-15,3 5-1 16,-2-5 1-16,1 4-1 0,5 3 1 16,2 2 1-16,1 3 0 15,-4-1-1-15,1 1 1 16,0-2 0-16,4-1 0 15,1-3 1-15,6 0 0 16,2 0 1-16,1-2 0 16,4 1-1-16,0-3-1 15,2 2-1-15,5-6 0 16,7 1-1-16,7-4 2 16,0-2-1-16,1-1 1 15,-3-1 0-15,0-4-1 16,8-2 2-16,3-8-1 15,2-2 1-15,8-3 0 16,2-3-1-16,-8-6 1 16,-3-2 0-16,-2-5 0 15,-6-3 0-15,4-4 1 0,2-1-1 16,-2-3 0-16,-1-1 0 16,1 0 2-16,-6-2 0 15,-10-4 1-15,-6-2 1 16,-10-9-1-16,5-1-1 15,-6-5 2-15,-5-3-2 16,-2 5 4-16,-13-1 1 16,-11 5 5-16,1 3 3 15,-17-2 1-15,-1-1-1 0,-4-1-4 16,-8-5-3-16,-6 0-5 16,-2 6-1-16,-3 1-2 15,3 2-2-15,4 13 0 16,2 0-1-16,1 9-1 15,5 5 1-15,-4-3 1 16,1 3-2-16,11 1 1 16,-10-4-1-16,8 7 0 15,2 2-1-15,-7 2-1 16,5 3-1-16,4 2-2 16,1 3-5-16,10 3-17 15,2 4-23-15,4 0-47 16,3 4-24-16,-1-2-51 15,2 1-27-15,3 0-107 16,-1-4 190-16</inkml:trace>
  <inkml:trace contextRef="#ctx0" brushRef="#br0" timeOffset="58848.91">13414 11547 654 0,'2'0'311'15,"-1"0"-124"1,0 0 16-16,-1-1-31 0,0 0-30 15,3-2-33-15,9-2-9 0,-3-16-17 16,23-25-5-16,-36 32-11 16,-5-1-7-16,-5 1-11 15,-1 2-8-15,-7 2-16 16,-5 4-3-16,-2 5-5 16,-9 1-1-16,9 11-5 15,4 3-4-15,6 11-4 16,3 10-1-16,8 10 0 15,6 2 1-15,5 5-1 16,4-4 0-16,6-2 0 16,0-2 0-16,2-5 1 15,-1-4 0-15,-5-8 1 16,0-1 1-16,-8-11-21 0,0-3-41 16,-4-9-112-16,-3-3-83 15,-2-3 147-15</inkml:trace>
  <inkml:trace contextRef="#ctx0" brushRef="#br0" timeOffset="59046.43">13059 11728 786 0,'-10'-6'406'0,"7"2"-145"0,8 1-75 16,7 3-24-16,12-3-47 15,1 0-15-15,4-4-35 16,1 1-14-16,4 5-29 15,1-1-8-15,3 7-81 16,-2-2-77-16,5 8-398 16,-1 2 353-16</inkml:trace>
  <inkml:trace contextRef="#ctx0" brushRef="#br0" timeOffset="59480.85">13673 11759 664 0,'6'-4'397'0,"-3"-7"-57"16,-3-2-106-16,-3 1-14 15,-9-2-76-15,-3 0-39 16,-4 3-49-16,-2-3-14 16,-4 5-22-16,2 5-5 15,6 6-9-15,0 5-4 16,3 7-2-16,3 5-3 15,5 6 2-15,4 4 0 16,5 4 2-16,5-7 0 0,-2-7 0 16,3-7 0-16,5-6 0 15,-4-5 1-15,9-6 0 16,2-2 1-16,1-10 1 16,2-1 0-16,-3-2 2 15,-1-1 6-15,-3 7 14 16,-2 6 6-16,-7 4 9 15,-2 6-2-15,-2 6-9 16,-1 0-5-16,2 4-8 16,-2 0-5-16,1-2-6 15,0-2-2-15,-1-3-31 16,0-3-43-16,0-5-120 16,-3 2-95-16,0 0 172 15</inkml:trace>
  <inkml:trace contextRef="#ctx0" brushRef="#br0" timeOffset="59678.06">13841 11531 1092 0,'5'3'468'16,"-7"4"-224"-16,-1 3-47 16,4 11-17-16,-1 5-24 15,1 6-48-15,-3 4-15 0,1 3-34 16,5 4-18-16,4-9-23 15,-1-3-7-15,1-9-6 16,0-6-8-16,0-4-96 16,3-2-69-16,-2-6-208 15,2-4 222-15</inkml:trace>
  <inkml:trace contextRef="#ctx0" brushRef="#br0" timeOffset="60010.53">14071 11654 1096 0,'-3'-7'493'0,"-2"3"-267"15,-5-4-7-15,-4 6-98 16,-1-3-38-16,4 3-40 16,-5 0-11-16,4 2-14 0,10 6-6 15,-7-4-7-15,9 5 0 16,5 3-3-16,-4-4-1 15,2 4 1-15,5 1 1 16,1 0 8-16,-7 0 6 16,9 2 12-16,-3-3 7 15,-2 2 6-15,5 2 0 0,-10-2-4 16,1 2-3 0,0-4-4-16,-4 0-2 15,-2-2-6-15,-5-2-3 0,-4-2-38 16,6-2-68-16,6-2-179 15,4-5 169-15</inkml:trace>
  <inkml:trace contextRef="#ctx0" brushRef="#br0" timeOffset="60355.23">14148 11779 961 0,'7'-5'438'0,"4"-1"-196"16,2-3-50-16,4-4-62 16,-1 0-45-16,1-6-52 0,0-2-11 15,-8 5-4-15,-4-2 1 16,-8 3 1-16,-5 3-1 16,-6 2-2-16,-4 7-2 15,-1 7 0-15,2 4 4 16,5 5 12-16,3 2 6 15,6 4 12-15,3 2 4 16,5 4 8-16,2 0 1 0,10-1-7 16,3-2-10-16,6-8-21 15,3-4-10-15,1-6-33 16,2-4-57-16,-4-7-84 16,-4-3 95-16</inkml:trace>
  <inkml:trace contextRef="#ctx0" brushRef="#br0" timeOffset="61180.02">13648 10928 764 0,'-5'12'355'0,"3"-2"-139"15,1-1-7-15,1-5-21 16,0 1-34-16,-1-5-37 16,1-2-9-16,0 1-8 15,0-3-9-15,2-26-22 16,6-45-12-16,-2 21-20 15,1-5-6-15,0-7-11 16,-2 0-3-16,-5-8-2 16,-2 2-3-16,-6 10-1 15,-1 2-1-15,-3 19-2 16,0 6-1-16,-2 9-2 16,3 7 0-16,2 6-1 0,1 3-1 15,2 4-1-15,0 0-1 16,4 5-2-16,1 1-5 15,0 0-5-15,1 0-11 16,0 0-60-16,0 0-34 16,3 16-104-16,9 30-61 0,-6-32 181 15</inkml:trace>
  <inkml:trace contextRef="#ctx0" brushRef="#br0" timeOffset="61597.7">13464 10315 733 0,'-13'-1'383'16,"0"1"-135"-16,1-2-30 15,-1-3-18-15,10-1-74 16,0 0-36-16,10-8-50 15,5-2-13-15,0-5-11 16,0-1-3 0,-6 11-2-16,1 0 2 0,23-30 10 15,-9-1 5-15,10 8 7 0,-10 21 1 16,-5 9-4-16,3 8 1 16,-6 3 2-16,0 7 2 15,1 3 6-15,2 4 1 16,1 4 0-16,1 1-1 15,2 1-9-15,-3-6-7 16,-2-2-10-16,1-2-4 0,-4-7-3 16,1 7-3-16,-2-6-1 15,0-6-34-15,-2 0-92 16,-4-4-55-16,3-1-30 16,-1 0 105-16</inkml:trace>
  <inkml:trace contextRef="#ctx0" brushRef="#br0" timeOffset="62213.61">14146 10251 919 0,'-6'-12'396'0,"2"10"-191"0,2 7-51 0,0 8-2 16,-1 8-35-16,1 12-31 15,-1 10 4-15,3 8-2 16,1 1-14-16,4-3-29 16,0-6-13-16,3-11-15 15,-1-9-4-15,-1-10-4 16,-2-3 1-16,-4-10 8 16,-1 0 2-16,-4-8-2 15,-2-1-3-15,0-8-14 16,1 2-3-16,4-3-7 15,3-2-1-15,9 4 1 16,3-3 0-16,9 4 2 16,3 3 3-16,5 6 1 15,0 5 3-15,-13 10 4 32,-8-5 8-32,-1 1 13 0,23 16 4 0,-7 8 8 15,-9 1-2-15,-15-12 9 16,-2 0 5-16,-15-1 2 0,-6-7-4 15,-6-2-17-15,0 0-8 16,3-8-10-16,9 6-2 16,3-7-6-16,3-2-1 15,5 2-6-15,2-4-11 16,4 8-79-16,1-5-52 16,-1 2-137-16,0-1-362 0,6-2 442 15</inkml:trace>
  <inkml:trace contextRef="#ctx0" brushRef="#br0" timeOffset="67118.98">12123 14623 600 0,'-6'1'303'0,"3"-2"-45"0,-1-2-54 16,3 2-23-16,0 0-29 16,-3-7-58-16,-5-9-19 15,-16-23-13-15,14 28-8 16,-1 7-17-16,0 1-8 15,-10 4-10-15,6 6-4 16,1 7-10-16,1 7-1 16,7 7-4-16,-4 2 0 0,8 3-2 15,1 0-2-15,9 1-1 16,5-1 1-16,2-10-1 16,3-11 2-1,0 1 3-15,18-1-8 0,12-9-111 16,0-4-93-16,-4-24 128 15</inkml:trace>
  <inkml:trace contextRef="#ctx0" brushRef="#br0" timeOffset="67339.75">12431 14391 930 0,'-5'-1'451'16,"3"1"-200"-16,-7 5-68 15,14 10-16-15,-15 10-72 0,-3 5-24 16,9 12-24 0,-8 3-9-16,14 0-15 0,4-2-7 15,3-6-10-15,1-4-3 16,3-6-43-16,2-2-58 16,4-7-207-16,0-3 194 15</inkml:trace>
  <inkml:trace contextRef="#ctx0" brushRef="#br0" timeOffset="67744.41">12726 14713 766 0,'0'-18'400'16,"-1"-2"-150"-16,-6 0-72 15,-1 1-27-15,-4 5-78 16,0 4-22-16,-2 8-18 15,0 2-4-15,-1 11-7 16,0 3-6-16,-1 9 3 16,4 4 6-16,3 2 10 15,4-2 0-15,5-7-5 16,4-3-7-16,5-9-12 16,1-1-3-16,4-5-3 15,0-4-1-15,4-6 1 0,-3-1 0 16,3-6-1-16,0 3 1 15,-2-1 1-15,-1 0 0 16,-3 4 3-16,-6 2 7 16,-1 7 10-16,-1 3 5 15,1 11 6-15,-1 3-4 16,2 3-10-16,-2 2-6 16,3-5-8-16,-2-5-4 15,5-7-19-15,1-4-38 0,1-3-129 16,1 0-112-16,2-9 174 15</inkml:trace>
  <inkml:trace contextRef="#ctx0" brushRef="#br0" timeOffset="68103.06">12968 14639 906 0,'-9'6'413'0,"6"5"-129"16,1 5-72-16,-4 5-5 15,4 2-40-15,3 3-74 16,3-6-23-16,1-3-29 16,-3-5-9-16,4-8-17 15,0 1-6-15,1-5-5 16,7 0-2-16,1-6-2 0,-4-4-3 16,5-1-7-16,-4-1-4 15,-6-5 1-15,1 0 2 16,-2 1 8-16,-1 1 3 15,-2 6 5-15,-1 4 0 16,-2 7 2-16,-1 4 0 16,-1 8-4-16,2 5 0 15,1 2-3-15,4 2 0 0,3-7 0 16,3-2-5-16,3-5-61 16,2-8-43-16,2-1-118 15,3-1-87-15,1-8 200 16</inkml:trace>
  <inkml:trace contextRef="#ctx0" brushRef="#br0" timeOffset="68718.6">13333 14639 730 0,'0'-13'391'0,"-5"2"-97"16,-1 0-42-16,-7 6-68 15,-2 1-35-15,3 6-39 16,-1 2-10-16,0 4-21 15,4 5-9-15,3 4-14 16,2 0-6-16,7 6-9 16,2-2-5-16,6 0-10 0,2 0-3 15,3-5-8-15,-1-3-2 16,-1-1-4-16,-3-5 0 16,-7-2 4-16,-1 1 1 15,-11-6 0-15,-3 0-1 16,-5-2-23-16,-2-5-22 15,8 4-41-15,4 3-27 16,6 0-31-16,3 3-2 0,7-2-15 16,2-1-6-16,5 0 8 15,3 1-3-15,3-1 10 16,1 0 11-16,-1-2 17 16,2 1 16-16,-6-1 46 15,-3-3 20-15,1 5 27 16,-5-6 21-16,-5 1 56 15,6 4 24-15,-7-1 53 16,-3 0 13-16,4-1-9 16,-4-2-5-16,-2 0-28 15,5-1-19-15,-8-5-37 16,2-2-15-16,0-2-21 16,0 0-8-16,2 0-8 15,-2 3-1-15,-3 1-5 0,-1 5 1 16,-5 0-1-16,0 2 4 15,3 6-1-15,-3 4 2 16,2 10 3-16,2 5-1 16,1 5-1-16,4 4 0 15,4-4-6-15,3-2-2 16,-2-10-5-16,10 0-4 16,7-11-68-16,6-3-72 15,15-14 89-15</inkml:trace>
  <inkml:trace contextRef="#ctx0" brushRef="#br0" timeOffset="69262.89">14442 14342 1854 0,'0'4'52'0,"-7"4"-1"16,-7 10 46-16,0 9-36 16,-5 5-6-16,5 13-15 15,2 1-6-15,12 8-6 16,11 2-6-16,3-3-5 16,1-4-3-16,7-6-3 15,-5-11-3-15,0-6-3 16,6-6-1-16,-2-9-40 15,-1 0-55-15,6-11-133 16,1 5 136-16</inkml:trace>
  <inkml:trace contextRef="#ctx0" brushRef="#br0" timeOffset="70792.73">14775 14427 449 0,'1'-5'283'0,"-1"-3"-41"15,0-1-37-15,-1 5-4 16,1-1-41-16,-1 4-21 16,1-1-25-16,0 1-4 0,-1 1-20 15,1 0-9-15,-2 29-20 16,2 51-11-16,4-28-18 16,3 10-4-16,1-2-7 15,4-3-4-15,1-10-2 16,-1-9 0-16,3-9-1 15,-8-6-1-15,-1-11-2 16,-5-4 0-16,-1-8-3 16,0-6-3-16,-4-6-6 15,0-7-6-15,1-7-5 16,3 0-2-16,3 0 2 16,4 3 2-16,6 5 4 15,3 0 1-15,3 5 3 16,-2 3 0-16,1 6 2 15,-4 4 3-15,-1 4 4 16,0 7 4-16,-2 5 10 16,0 2 3-16,-4 6 7 0,-2-5-1 15,-5 5 5-15,-6-5 3 16,-5-5 7-16,4 3-1 16,-7-8-8-16,-2-1-6 15,1-2-14-15,-4-2-4 16,0-4-5-16,3-3-2 15,-2-1-8-15,5 0-23 16,5 2-65-16,5 3-49 0,1-2-129 16,2-4-97-16,0 4 234 15</inkml:trace>
  <inkml:trace contextRef="#ctx0" brushRef="#br0" timeOffset="71106.62">14698 14133 1209 0,'-15'-2'487'0,"2"-2"-252"0,6 1-59 16,7 1-10 0,6 1-33-16,14 0-66 0,8-3-18 15,13 2-8-15,5-1-7 16,8 2-16-16,-5 1-5 16,-5 0-20-16,-3 1-45 15,-10 2-131-15,1 4-81 16,-2 3 149-16</inkml:trace>
  <inkml:trace contextRef="#ctx0" brushRef="#br0" timeOffset="71713.53">15230 14349 918 0,'-4'-4'447'16,"4"4"-176"-16,4 2-76 16,-4-2 0-16,0 0-39 15,14 5-14-15,13 7-20 16,31 24-8-16,-29-11-20 16,-4 7-11-16,1 3-16 15,-10 11-11-15,-7 7-14 16,2 1-6-16,-17 3-12 15,2-10-5-15,-6-4-4 16,-4-4-2-16,1-10-4 16,-5-2-3-16,-2-9-61 15,0-3-41-15,2-6-100 0,4 0-57 16,5-4-376-16,8 3 419 16</inkml:trace>
  <inkml:trace contextRef="#ctx0" brushRef="#br0" timeOffset="76446.45">7766 16251 527 0,'2'0'301'0,"-2"-2"7"16,3-1-94-16,-3 2-45 16,0 0-20-16,0 0-55 15,1-15-15-15,2-35-6 16,-9 28-1-16,-4 4-10 15,-6-3-6-15,-2 10-18 16,-3 1-9-16,-2 8-12 16,1 4-5-16,1 6-5 15,-1 2-5-15,8 6-2 16,1 1-2-16,7 8-2 16,4 2 3-16,8 3 2 15,2 2 4-15,2-11 1 16,7-4 0-16,-2-11 1 15,4-1 0-15,0-4 3 16,-1-8 0-16,-3 0 1 0,-1-3 1 16,0 0 1-16,-2 4 4 15,-1-2 6-15,-4 0 2 16,-1 5 4-16,-1 1-1 16,2 5 1-16,0 5 0 15,1 6-4-15,0-5-3 16,-2 5-9-16,5-5-4 15,2-2-4-15,3 6-1 16,-1-12-59-16,-1 2-51 0,4-6-147 16,-1-2-128-16,11-8 239 15</inkml:trace>
  <inkml:trace contextRef="#ctx0" brushRef="#br0" timeOffset="76629.59">8007 16073 996 0,'-5'3'436'0,"7"-3"-186"15,3-1-57-15,12 1-20 16,-3 0-40-16,6-2-67 16,0 2-25-16,1-1-23 15,1-1-5-15,2 2-15 16,-4-1-49-16,-4 1-145 0,-3 3-132 15,-8-1 190-15</inkml:trace>
  <inkml:trace contextRef="#ctx0" brushRef="#br0" timeOffset="76795.09">8061 16187 893 0,'-6'3'405'15,"6"-1"-178"-15,1-2-6 0,-1 0-40 16,0 0-32-16,16 0-60 15,32-4-27-15,-23 0-37 16,0 0-8-16,3 4-63 16,0-2-88-16,2 0 87 15</inkml:trace>
  <inkml:trace contextRef="#ctx0" brushRef="#br0" timeOffset="77226.36">8499 15970 883 0,'-6'0'405'0,"3"-1"-183"15,2 0-8-15,1 1-48 16,0 0-39-16,5-1-56 16,24 0-17-16,30-9-28 15,-21 3-4-15,-4-3-7 16,-2 2-4-16,2 4-19 16,-8 0-40-16,-5 2-154 15,-9 2-159-15,-12 3 218 16</inkml:trace>
  <inkml:trace contextRef="#ctx0" brushRef="#br0" timeOffset="77451.3">8627 15931 784 0,'-3'10'438'0,"0"3"-101"16,3 9-88-16,0 6-11 15,0 10-66-15,0 2-34 16,0 2-47-16,0-2-19 15,5-7-30-15,0-5-11 16,2-7-19-16,-1-5-5 16,0-7-5-16,1 1-31 15,0-5-81-15,1 2-42 0,-1-1-125 16,1-4-299-16,3 10 400 16</inkml:trace>
  <inkml:trace contextRef="#ctx0" brushRef="#br0" timeOffset="78636.81">13506 15852 868 0,'-5'-2'376'0,"4"-1"-198"16,0 8-10 0,1-5-31-16,0 0-27 0,0 28-32 15,7 50 1-15,0-23-4 16,3 2-9-16,-1-8-20 0,1-5-10 16,1-11-14-16,-2-5-4 15,-1-8-3-15,-1-4-1 16,-6-8 0-16,-2-3 2 15,-6-7-1-15,1 0 0 16,-7-9-7-16,2-5-5 16,1-2-3-16,2-5-3 15,5 0-3-15,3 0-1 0,9-1 0 16,3 2-1-16,10 4 3 16,1 1 1-16,1 11 3 15,-2 4 3-15,-1 9 10 16,-2 7 5-16,-4 4 8 15,0 4 2-15,-9 1 3 16,-1-3 1-16,-5 1 8 16,-5-7-1-16,-7-4-3 15,-2 3-5-15,-5-5-11 16,1 1-5-16,1-6-7 16,4-3-3-16,5-1-47 15,3-3-44-15,7 0-113 16,0-5-87-16,11 0 178 15</inkml:trace>
  <inkml:trace contextRef="#ctx0" brushRef="#br0" timeOffset="78913.28">14064 16054 1284 0,'-104'-5'527'0,"91"2"-312"16,3-2-15-16,9 5-45 15,1-1-50-15,5-1-72 16,-5 2-18-16,3-1-9 15,22 0-1-15,30 2-16 16,-27 1-44-16,1 2-125 16,-8 2-78-16,-1 0 145 15</inkml:trace>
  <inkml:trace contextRef="#ctx0" brushRef="#br0" timeOffset="79090.52">13997 16172 808 0,'-6'6'439'0,"0"-3"-138"16,1 0-59-16,4-2-31 16,1 2-80-16,0-3-32 15,0 0-41-15,16 2-14 16,38 4-19-16,-29-6-7 16,3 2-79-16,3 1-86 15,2 6 94-15</inkml:trace>
  <inkml:trace contextRef="#ctx0" brushRef="#br0" timeOffset="79394">14418 15853 1177 0,'-9'-1'509'15,"7"0"-272"-15,4 1-91 16,5 2-5-16,-7-2-46 0,3 1-20 16,18 6-19-16,32 10-5 15,-24-16-17-15,0 0-10 16,2 0-10-16,-6-6-31 15,-3 5-101-15,-2-1-68 16,-10 0 101-16</inkml:trace>
  <inkml:trace contextRef="#ctx0" brushRef="#br0" timeOffset="79620.78">14464 15890 887 0,'-5'10'462'15,"4"3"-159"-15,1 8-61 16,-3 2-25-16,3 13-80 16,2 2-33-16,6 5-44 15,4-1-10-15,-6-2-16 16,9 0-6-16,-7-4-13 16,-4-7-5-16,1-10-35 15,-1-6-47-15,1-10-131 16,2 0-104-16,1-9 185 15</inkml:trace>
  <inkml:trace contextRef="#ctx0" brushRef="#br0" timeOffset="79806.85">14486 16106 908 0,'6'4'465'0,"3"-2"-120"15,1 1-109-15,2-1 2 16,0-2-60-16,9 1-41 15,1-1-70-15,4-1-19 16,0 1-25-16,0-1-10 0,2-1-75 16,-3 2-76-16,-3-2-306 15,-1-2 281-15</inkml:trace>
  <inkml:trace contextRef="#ctx0" brushRef="#br0" timeOffset="84938.86">20658 11122 428 0,'0'-1'270'0,"0"0"-11"16,0 0 0-16,2-6-51 15,0-3-22-15,-2-1-31 16,-5-29-12-16,-5 29-26 16,-2-2-13-16,-5 3-24 15,-1 1-12-15,-4 2-18 16,0 5-8-16,-2 1-8 15,-4 2-4-15,3 1-7 16,0 1-1-16,-1 2-7 16,7 2-2-16,-8 1-2 15,-8 4-3-15,-3 3-3 0,-4-3 0 16,5 4-3-16,3 3 0 16,2-1-1-16,1 4-1 15,4 1 0-15,-2 0-2 16,6 4 0-16,3 0-1 15,0-2-1-15,6 3 1 16,4-3 0-16,-1 3 1 16,6 6 1-16,-4-1 1 0,2 5 0 15,3 2 1-15,-7-2 0 16,11 6-1-16,-4-7 0 16,2-13 0-1,1 0-1-15,7 18 0 0,-6 5 1 16,3-2 0-16,2-4 1 15,-1 3 0-15,3-2-1 16,4 3 0-16,3-3 1 16,6 3-1-16,4-2 1 15,3-5-1-15,1 2 0 16,3-3 0-16,4 0-1 16,0 0 1-16,6-2-1 15,4-1 1-15,2-3 0 16,5-1 2-16,-4-5 0 15,0-3 0-15,3-5 2 0,-3-5 0 16,6-4 1-16,0-4 2 16,5-4 2-16,5-5 1 15,-6-7 1-15,-1 0 0 16,-5-9-2-16,-1 0 1 16,1-4-2-16,-3-4 0 15,-1 4 1-15,-5-2 0 16,0-2 1-16,-4 0 0 15,-4-1 1-15,-5-4 0 0,-9-1 4 16,1 2 0-16,-8-4 0 16,-3 1 1-16,-7-5-4 15,-4-7 0-15,-4 1-1 16,3-4 0-16,-4-2-1 16,-8-4-2-16,-10-4-2 15,-8 1 0-15,-9 0-1 16,2 1-1-16,-2 4 1 15,1 1-1-15,-3 5 0 16,3 9 0-16,-3 3-1 16,0 8 0-16,1 2 0 15,0 3-2-15,4 6-1 16,-4-1 0-16,-4 3-1 16,-4-4 0-16,-2-4 0 0,6 1-2 15,7 3-2-15,6 3 1 16,4 2-1-16,3 4-1 15,7 5-2-15,1 2-1 16,7 4-10-16,0 2-15 16,8 2-68-16,2 0-41 15,6 5-137-15,1 0-81 16,9 1 230-16</inkml:trace>
  <inkml:trace contextRef="#ctx0" brushRef="#br0" timeOffset="86324.75">20262 11705 677 0,'29'-40'339'0,"-31"29"-76"16,1-1-49-16,-1 5-12 16,1 1-32-16,1 6-56 15,0 4-21-15,0 5-31 16,1 5-11-16,1 6-6 0,1 5 0 16,5 6-6-1,-3-1-5-15,2 4-12 0,0-4-5 16,0-7-7-16,-1-4-2 15,1-9-2-15,-4-2-2 16,-3-6-4-16,2-2-28 16,-7-5-65-16,-2-2-34 15,-1-4-86-15,-6-1-30 16,5-3-71-16,-3-4-47 0,1-4 231 16</inkml:trace>
  <inkml:trace contextRef="#ctx0" brushRef="#br0" timeOffset="86627">20246 11720 441 0,'-3'-13'286'0,"3"6"4"15,-1 0-38-15,4 7-57 16,5 4-27-16,6 3-29 16,4 8-5-16,5 4-18 15,5 3-7-15,-3 2-23 16,3-1-13-16,-3-3-13 16,-7 0-6-16,0-6-9 15,-5-3-6-15,2-6-3 16,2-4 4-16,-4-1 7 15,-2-3 4-15,-7-6 0 16,-1-2-5-16,2-10-11 16,-4-8-5-16,3-5-10 15,-2-5-4-15,-2 4-5 0,-1 2-2 16,-2 9-4-16,-3 10-2 16,5 6-14-16,0 4-31 15,0 5-90-15,1 6-53 16,3 6-124-16,3 6-79 15,6 11 254-15</inkml:trace>
  <inkml:trace contextRef="#ctx0" brushRef="#br0" timeOffset="87052.45">20758 11710 771 0,'-11'0'434'16,"-4"5"-60"-16,-1 10-174 15,-1 0-4-15,5 10-66 16,3 0-34-16,8 0-48 15,5-3-7-15,8-5-10 0,2-5 1 16,8-5 1-16,-2-1-2 16,5-6-9-16,0 0-5 15,-4-7-4-15,1-1-2 16,-9-6 1-16,0-2 1 16,-5-5 0-16,-8-4 0 15,-9-1-2-15,-7 0-2 16,-7 6-3-16,2 6-1 15,-2 7-6-15,3 4-6 0,3 3-33 16,3-1-28-16,7 6-81 16,2 1-66-16,6 5-175 15,3 3 240-15</inkml:trace>
  <inkml:trace contextRef="#ctx0" brushRef="#br0" timeOffset="87311.1">20882 11674 920 0,'-2'-17'439'0,"0"13"-107"16,1-3-76-16,1 1-32 15,6 6-41-15,0-2-87 0,6 2-31 31,-7 0-30-31,2 0-7 0,28 6-11 0,-1-6-3 16,11 0-5-16,-16 0-1 16,-3-6-2-16,-1 3-33 15,-10 3-112-15,-5-2-79 16,-8 2 120-16</inkml:trace>
  <inkml:trace contextRef="#ctx0" brushRef="#br0" timeOffset="87548.97">21056 11628 731 0,'-42'7'413'16,"42"2"-116"-16,2 1-27 15,2 4-13-15,-1 8-58 16,2 2-27-16,-2 7-51 16,1 4-23-16,2-2-32 15,-1-3-14-15,4-1-21 16,-1-6-9-16,1-1-12 15,-2-3-2-15,-2-8-3 16,0-1-3-16,-5-6-54 16,0-4-38-16,0-2-90 0,-1 1-75 15,1 0 164 1</inkml:trace>
  <inkml:trace contextRef="#ctx0" brushRef="#br0" timeOffset="88352.1">20792 13265 781 0,'-4'9'370'0,"-3"1"-129"16,4 0-30-16,3 1-27 15,-1-3-24-15,1-5-36 16,1-2-11-16,0-4-16 16,-1 2-12-16,0 0-24 15,1-12-11-15,0-17-24 16,4-43-7-16,-1 24-9 16,-4 0-3-16,0 1-1 15,0 4-1-15,-5-5 1 0,-5-3-1 16,-4-1-1-16,-5-5-1 15,-4 4 0-15,2 7-3 16,3 8 0-16,1 5 0 16,7 13-1-16,3 6 1 15,2 7-3-15,0 8-2 16,0 2-34-16,3 4-38 16,2 5-112-16,1 3-76 0,6 4 160 15</inkml:trace>
  <inkml:trace contextRef="#ctx0" brushRef="#br0" timeOffset="88747.43">20530 12799 845 0,'-14'-1'420'15,"3"-1"-172"-15,6 0-55 16,3-1-16-16,5-1-79 16,-3 3-29-16,0 0-36 15,0-1-5-15,6-19-1 16,41-28-3-16,-22 24-6 16,3-1-1-16,1 7 1 0,-3-3 2 15,-3 9 8-15,1 7 3 16,-4 4 4-16,-3 5-1 15,1 7-1-15,-4 2 1 16,5 8 4-16,-3 1 2 16,2 2 8-16,-1-1 0 15,-5-2-6-15,1-3-5 0,-5-4-13 16,2-3-7-16,-5-3-8 16,-2 0-2-16,5-3-56 15,-8 1-59-15,9-3-158 16,-1 1 159-16</inkml:trace>
  <inkml:trace contextRef="#ctx0" brushRef="#br0" timeOffset="89326.87">21462 13037 1135 0,'-23'-25'483'15,"11"4"-204"-15,8 1-94 16,-7-2-10-16,7 3-31 15,-4 2-70-15,-5 1-16 0,-1 1-19 16,-6 7-7 0,-4 6-12-16,1 4-5 0,2 11-9 15,5 5-3-15,4 9-2 16,2-2-1-16,8 2 1 16,0-3 0-16,10-4 2 15,3-2 1-15,5-10 2 16,5 0 1-16,-1-5 1 15,5-2-1-15,-4-4-3 16,-1-1 1-16,-4-8-1 16,-2 3-1-16,-3-3 2 15,-10-2 0-15,6 8 1 16,-8-5 2-16,1 8 7 16,4 3 6-16,-3 2 9 15,-1-2 3-15,0 0 1 16,0 0-2-16,1 15-5 15,4 33-4-15,1-27-7 0,-3-10-3 16,0 0-6 0,2 6-3-16,6-1-11 0,-1-5-46 15,-1-8-117-15,0 2-74 16,1-1 134-16</inkml:trace>
  <inkml:trace contextRef="#ctx0" brushRef="#br0" timeOffset="90528.64">20584 10890 448 0,'-1'0'273'0,"0"0"-25"16,0 0-3-16,0 0-45 15,0 0-26-15,0 0-33 16,0 0-12-16,0 0-23 16,-1 0-9-16,1-1-22 15,-2-6-12-15,0-22-16 16,4-48-7-16,2 24-9 16,-1-6-4-16,-2-3-7 15,0-3-2-15,-3-6-2 16,-5 1-3-16,-5-1-4 15,0 1-1-15,-4 8-2 0,-1 7 0 16,8 11 0-16,-3 5-1 16,2 16 1-16,7 6 2 15,-2 8 3-15,3 5-2 16,6 5-3-16,-8 2-5 16,5 5-3-16,3 1-2 0,0 4 1 15,11 0-35-15,-8 1-66 16,1 0-36-16,0 1-108 15,0 0-41-15,3 0 189 16</inkml:trace>
  <inkml:trace contextRef="#ctx0" brushRef="#br0" timeOffset="90973.1">20371 10214 911 0,'-8'2'401'15,"4"-2"-210"-15,5-1-6 16,-1-3-41-16,0 3-39 15,0 0-48-15,3-18-17 16,12-36-23-16,-5 28-5 16,3-3-4-16,1-3 0 15,1 1 9-15,-2 3 8 0,-3 4 22 16,-2 5 9-16,-5 8 7 16,-3 4-1-16,4 4-14 15,4 4-7-15,5 7-2 16,1 5 4-16,1 9 12 15,0 3 6-15,-1 5 3 16,4 2-5-16,-2-2-19 16,2-4-8-16,-4-7-15 15,-3-3-4-15,-4-7-5 16,0-1-5-16,-3-7-85 16,0 0-49-16,-2 2-102 15,-2-2-71-15,0 0 201 16</inkml:trace>
  <inkml:trace contextRef="#ctx0" brushRef="#br0" timeOffset="91729.15">21043 10198 645 0,'-13'-17'386'16,"4"3"-41"-16,3 6-132 15,-3 5 7-15,4 9-84 16,5 4-30-16,5 15-35 15,1 11-3-15,-2 3-1 16,-3 7-12-16,0 0-16 16,3-4-10-16,3-2-14 15,2-1-3-15,-1-11-1 16,-2 0 1-16,-6-7 0 16,-1-1 1-16,-5-7 0 15,0-5 0-15,5-7 1 16,-3-5-1-16,2-10-5 15,1-3-3-15,1-8-6 0,4-3-2 16,11 1 1-16,0 3-1 16,6 4 0-16,0 6 0 15,-1 4 0-15,1 4 1 16,1 6 2-16,-1 2 2 16,-1 7 8-16,-2 4 6 0,-7 3 9 15,-4-1 5-15,-6 5 7 16,-3-1 6-16,-7 0 8 15,-2 1 0-15,-4-2-10 16,-4-4-7-16,-1-3-14 16,1-6-4-16,-1-1-4 15,-1-3-2-15,4-6-4 16,1 2-5-16,5-4-45 16,6 1-46-16,4 2-117 15,2-2-79-15,11-3 175 16</inkml:trace>
  <inkml:trace contextRef="#ctx0" brushRef="#br0" timeOffset="118608.39">20025 14668 460 0,'-1'0'307'0,"0"0"-29"15,0 0-51-15,-1 0-12 16,1 0-52-16,0 0-22 16,0-1-30-16,0 0-14 15,0-2-28-15,-7-11-11 16,-18-32-21-16,15 27-8 15,-2 0-9-15,-2 1-3 16,-2 5-4-16,8 1 1 16,-5 5 2-16,-4 5-1 0,-1 3-2 15,-3 7-3 1,1 8-5-16,6 4 0 0,4 8-1 16,-1 2 2-16,13 5 3 15,6 0 1-15,7-2 5 16,2-4-1-16,7-8 1 15,0-4-3-15,2-10-2 16,-2-4-2-16,-2-5-2 16,-8-8 1-16,4-4 0 15,-3-5 0-15,-4-4 0 16,1 0 1-16,-7 2-2 16,-1 2 1-16,-4 6 0 15,0 3 1-15,0 6 1 16,1 4-1-16,0 1 7 15,-1-1 2-15,0 0 8 0,0 15 2 16,3 36-4-16,8-26 0 16,-5-7-4-16,0-1-2 15,5-3-4-15,0-5-4 16,0-1-5-16,1 2-3 16,-4-10-55-16,-2 1-62 15,2-4-163-15,1-6-189 16,5-7 295-16</inkml:trace>
  <inkml:trace contextRef="#ctx0" brushRef="#br0" timeOffset="119296">20519 14646 548 0,'-62'3'349'15,"57"-3"-45"-15,3-3-56 16,2 2-19-16,0 0-60 16,0 0-23-16,0 0-33 15,0 1-14-15,9 0-24 16,18 0-12-16,38 0-27 0,-24-1-11 16,7-1-7-16,3-1-5 15,0 2-5-15,0 0 0 16,-7 0-4-16,-5 0 2 15,-15-2-1-15,-5 1-12 16,-9-3-92-16,-8 4-65 16,1-2-260-16,-13 0 260 15</inkml:trace>
  <inkml:trace contextRef="#ctx0" brushRef="#br0" timeOffset="119685.38">20568 14428 635 0,'-4'-7'376'0,"1"0"45"15,3 0-148-15,0 2-53 16,-1 5-21-16,-2 0-89 16,2 0-34-16,0 0-44 15,-5 1-11-15,-15 23-8 16,-30 28-2-16,30-27-5 15,5 2 0-15,0-4 1 0,6 4 2 16,-4-3 2 0,8-1 0-16,6-1 0 0,4-3-1 15,12 1 1-15,-9-1 2 16,14-2 4-16,3-3 2 16,0-2 5-16,7-2 3 15,-5 1 1-15,-3-4-2 16,-4-2-9-16,-4 2-4 15,-5-6-8-15,-4 2-15 16,-2-2-90-16,0-1-58 16,-1 0-185-16,-3-1 204 0</inkml:trace>
  <inkml:trace contextRef="#ctx0" brushRef="#br0" timeOffset="120110.16">20893 14451 1279 0,'-3'-3'517'0,"0"1"-342"0,0-2-13 15,3 4-47-15,0 0-39 16,0 0-42-16,17 3-1 16,28 16-3-16,-26-5-4 15,2 1-5-15,1 1-1 16,2 3-2-16,2 1-2 16,-7 3-2-16,0 0 2 0,-12 1 1 15,-5 1 1-15,-6 2 1 16,-8 1 0-16,-8-1-4 15,1 2-2-15,-8-7-2 16,9-5 0-16,0-6-2 16,1-1-1-16,6-7-2 15,3 3-1-15,5-6-6 16,3-5-6-16,7 1-53 16,-1-7-54-16,7-1-139 15,5 0-246-15,10-5 326 16</inkml:trace>
  <inkml:trace contextRef="#ctx0" brushRef="#br0" timeOffset="121067.41">21644 14381 534 0,'-5'-12'312'0,"0"-3"-27"0,4 2-91 16,1 3 0-16,0 0-27 16,4 5-27-16,-1 8-35 15,1 6-9-15,2 12-17 16,-2 7-4-16,0 9-13 16,3 3-10-16,2 7-18 15,2 1-8-15,0-2-11 16,1-1-3-16,-6-10-4 15,1-3-1-15,-6-7 1 16,0-1-1-16,-3-8 0 16,-4-5 0-16,0-4 3 15,-2-7 0-15,0-2-1 16,3-2-1-16,0-7-5 16,0-2-2-16,5-5-2 15,5-2-1-15,8 2-3 16,2 1 0-16,10 6 0 0,5 1 0 15,6 5 2-15,2 5 1 16,-5 3 2-16,-6 3 2 16,-9 8 7-16,-3 2 3 15,-6-1 10-15,0 2 8 16,-6 0 13-16,-3-2 7 16,-5-1 2-16,-1 1 0 15,-9-7-15-15,-3 5-7 16,-3-3-11-16,-3-5-7 15,5 0-5-15,1-4-2 0,6-1-5 16,3 0-7-16,5-3-72 16,4 1-45-16,9-4-120 15,-1-4-87-15,5-7 214 16</inkml:trace>
  <inkml:trace contextRef="#ctx0" brushRef="#br0" timeOffset="121831.63">21608 14133 562 0,'-2'-1'304'0,"0"1"-23"16,2-1-44-16,0 0-33 16,0-1-13-16,0 1-34 15,0 0-14-15,0-1-14 16,2-3-11-16,0 0-22 15,1 0-12-15,-2 1-19 16,1 1-11-16,-2 1-21 16,0 1-10-16,0 0-11 15,0 0-4-15,0 0-3 16,0 0 0-16,2-2-1 16,1 1 2-16,-2 1 1 15,-1 0 3-15,0 0 3 16,0 0 1-16,0 0-1 15,0 0-1-15,0-1-3 16,0 2-1-16,0 0-2 16,0 0-1-16,0 0 0 0,-1 0-1 15,0 0 2-15,0 0 4 16,0 0 9-16,0 0 5 16,0 0 2-16,-1 0-1 15,1 0-7-15,0-1-3 16,0 1-5-16,0 0-3 15,0 0-4-15,1 0 0 16,2 0-1-16,23 4 0 16,36 2 0-16,-22-6 0 15,8 1 0-15,-3-1-1 0,-7 0 1 16,-7 0 1-16,-14-1 0 16,-2 1 1-16,-9 0 2 15,1 0 0-15,-5 0 1 16,-1 0-1-16,0 0-2 15,-1 0-1-15,0 0 0 16,1 0-1-16,0 0-1 16,0 0 0-16,0 0-11 15,0 0-23-15,0 0-68 16,0 0-52-16,-1 0-118 16,0 0-46-16,0 0 197 15</inkml:trace>
  <inkml:trace contextRef="#ctx0" brushRef="#br0" timeOffset="125128.12">19137 15635 417 0,'-40'30'254'0,"32"-30"24"0,0-5-53 15,1 4-37-15,5 2-8 16,-3-1-33-16,3 4-17 15,2-4-30-15,-2 0-12 16,2 0-29-16,0-2-11 16,7 1-10-16,18 0-5 15,30-4-10-15,-24 1-3 0,0 1-4 16,-1-1-4-16,-2 1-2 16,-3 1-3-16,-4 1-1 15,-4 1-21-15,-11 0-101 16,-3-1-74-16,-6 5 108 15</inkml:trace>
  <inkml:trace contextRef="#ctx0" brushRef="#br0" timeOffset="125361.03">19082 15807 573 0,'-4'4'349'16,"4"1"-2"-16,7-4-119 15,5-1-17-15,6 0-19 0,3-5-27 16,3-1-39-16,2-2-19 16,-2 2-33-1,1 1-17-15,-5 5-26 0,-3 2-9 16,-2 4-12-16,-2-5-2 16,0-1-21-16,-2 4-40 15,-1-4-129-15,-2 3-91 16,-1 0 159-16</inkml:trace>
  <inkml:trace contextRef="#ctx0" brushRef="#br0" timeOffset="126282.11">20322 15874 568 0,'14'-12'320'0,"-10"5"-11"15,5 4-41-15,-7-10-44 16,-1 2-16-16,1-9-65 16,-2-1-26-16,0 5-39 15,3-5-17-15,-11-2-20 16,-5 0-11-16,-3 2-11 0,-9 3-3 16,1 8-4-16,-1 1-1 15,-2 9-5-15,-1 4-2 16,3 8-3-16,2 9 1 15,7 3 0-15,4 6 2 16,6 3 5-16,6-2 5 16,5 3 3-16,4-4 1 15,7-8 1-15,2-4-1 0,4-8 1 16,0-5 1-16,3-4-2 16,0-4-1-16,4-7-6 15,-1-5-1-15,-1-4 0 16,-9-3-2-16,-7 1 0 15,3 6 0-15,-8 2 0 16,2 5 1-16,-8 1 11 16,-1 7 6-16,-1 3 9 15,2-3 3-15,0 0 1 16,-1 0-3-16,-1 9-2 16,1-9-4-1,-1 24-10-15,4 29-5 0,4-30-7 16,2-4-4-16,-4-8-4 15,-4-4-16-15,2-1-99 16,3-2-60-16,7-4-153 16,-4-1-248-16,12 3 389 0</inkml:trace>
  <inkml:trace contextRef="#ctx0" brushRef="#br0" timeOffset="128452.6">20741 15807 640 0,'-2'-1'329'0,"-10"0"-71"16,-1 0-29-16,-26-3-40 15,30 4-23-15,4 0-35 16,1 4-12-16,4-3-24 16,0-1-13-16,0 0-15 15,0 0-10-15,21-1-7 16,41 0-5-16,-18-2-15 16,2-1-1-16,-3 0-1 15,-3 0 4-15,-15 1-3 16,-4 3-2-16,-6 1-6 15,-6-3-5-15,0 1-3 16,-4-1 0-16,-5 2-1 16,0 0-27-16,-1-1-91 15,0-1-61-15,0 1-200 0,0 0 224 16</inkml:trace>
  <inkml:trace contextRef="#ctx0" brushRef="#br0" timeOffset="128784.08">20815 15582 945 0,'9'0'436'16,"8"0"-195"-16,2 5-80 15,6 1-3-15,-3 5-39 16,-5 1-22-16,1 3-26 15,-5 0-8-15,6 1-25 16,-2-1-7-16,-4-1-13 16,-2 3-3-16,-8 0-1 15,-2 0 0-15,-3 3 2 16,-8-2-2-16,-3-2-2 16,-3 2 0-16,3-5-4 15,-4-2 0-15,6-5-4 16,3 0 0-16,2-4-3 15,0-1-5-15,6-1-50 16,-2-3-39-16,2 2-124 0,0-1-114 16,5 0 211-16</inkml:trace>
  <inkml:trace contextRef="#ctx0" brushRef="#br0" timeOffset="129741.55">21346 15542 544 0,'29'-46'273'0,"-30"34"-20"15,1 2-42-15,-1 1-11 16,2 5-7-16,2 1-55 16,-1 3-16-16,-2 0-22 15,0 0-12-15,1 16-23 16,4 40-7-16,-3-17-9 15,-1 5-8-15,11 8-13 16,-1-2-7-16,-1-6-9 16,4-5-4-16,-8-16-2 15,-2-3 2-15,1-6 1 16,-5-4 1-16,0-1 5 16,-3-5 1-16,-5-6 1 0,4-4-1 15,-5-5-6-15,4 1-3 16,3-6-5-16,-3 1-2 15,5-2-1-15,1 1-3 16,9 3-2-16,1 1 1 0,6 2 0 16,3 5 0-1,3 5 2-15,0 1 1 0,0 11 2 16,-3 0 0-16,-6 4 5 16,-2 1 2-16,-6-1 7 15,-4 1 4-15,-3 0 10 16,-7-1 3-16,-7-4 4 15,-2 2-3-15,-5-9-6 16,-3 0-3-16,6-3-10 16,0-2-3-16,5-4-10 15,7 1-5-15,5-2-47 16,5-1-40-16,7-1-111 16,1 1-68-16,18 5 166 15</inkml:trace>
  <inkml:trace contextRef="#ctx0" brushRef="#br0" timeOffset="132455.57">22537 15866 599 0,'-5'1'276'0,"0"1"-106"0,4-2-7 16,-1 0-12-16,1 0-22 15,0 0-29-15,0-1-4 16,0 0-7-16,-2-4-16 16,-4-15-28-16,-2-34-12 15,16 26-17-15,-1-9-4 16,3-2-2-16,5 3 1 15,-2 1 8-15,0 7 5 0,2 8 13 16,-3 5 4-16,0 9 1 16,1 6-1-16,-2 9-2 15,2 7-2-15,1 11 3 16,0 1 1-16,1 5 2 16,-1-1 2-16,0-3-3 15,-2 1-2-15,-4-6-10 16,-2-5-5-16,-1-2-10 15,-1-3-4-15,-2-4-3 16,1 1-2-16,1-4-2 16,-3-5-2-16,0 1-33 15,-2-3-29-15,1 0-64 16,1-1-43-16,0 1-218 16,0-1 253-16</inkml:trace>
  <inkml:trace contextRef="#ctx0" brushRef="#br0" timeOffset="133795.17">21258 15341 849 0,'-6'0'374'15,"6"-3"-177"-15,0-1-13 16,0 4-26-16,0-1-28 16,0 1-36-16,11 0-11 15,17 0-9-15,34 1-9 16,-25-4-19-16,-5-2-3 16,4 3-7-16,-6-2-3 15,-7-1-2-15,0 6-3 0,-14-2-9 16,0 2-3-1,-6-2-5-15,-3-2-3 0,2 3-33 16,-2-1-33-16,0 0-78 16,0 0-57-16,0 0 118 15</inkml:trace>
  <inkml:trace contextRef="#ctx0" brushRef="#br0" timeOffset="141261.56">23723 15692 454 0,'4'5'283'0,"1"4"-21"15,-2 1-6-15,3 1-36 16,-3 1-22-16,3 0-29 15,-2-1-20-15,-2-7-50 16,2-6-16-16,-2-8-31 16,0-5-7-16,-2-8-14 15,-2-1-10-15,-6-6-9 16,-2 0-3-16,-3 3-1 16,-2 3-1-16,-8 6-1 15,0 4-1-15,-1 7-1 16,-3 6-1-16,2 7-2 15,0 5-1-15,4 12-2 16,2 3 1-16,6 9 1 16,6 4 4-16,6 2 5 0,4-3 0 15,7-7 2-15,3-10-1 16,8-9-2-16,1-5-1 16,2-10-1-16,-1-3 0 15,-1-7-2-15,-2-2 1 16,-2-5 1-16,0-1-1 15,-9 0 1-15,-1 1 0 0,-4 4 0 16,-1 1 0 0,-3 8 11-16,0 7 5 0,0 9 12 15,0 8 4-15,0 7-7 16,3 0-6-16,5 1-10 16,1-5-5-16,3-4-4 15,0-3 0-15,2-6-6 16,2 5-43-16,-1-7-122 15,0 2-83-15,-9-6 136 16</inkml:trace>
  <inkml:trace contextRef="#ctx0" brushRef="#br0" timeOffset="141621.31">23541 15393 825 0,'-10'-10'393'16,"9"9"-110"-16,1 1-48 16,0-1-15-16,0 1-21 15,0 0-50-15,0 0-17 0,20-1-26 16,30-2-16-16,-19-1-29 15,2-2-10-15,2 3-23 16,1-4-6-16,-3 5-7 16,-4 0-2-16,-11-3-4 15,-3 7 1-15,-13-3-88 16,-3-3-71-16,-6 2-139 16,2 2 156-16</inkml:trace>
  <inkml:trace contextRef="#ctx0" brushRef="#br0" timeOffset="143106.49">24148 15676 811 0,'-36'27'394'0,"26"-33"-125"16,1 4-26-16,4-1-40 15,-2-1-27-15,6 2-51 16,2 0-20-16,4 1-23 15,-5 1-15-15,0 0-23 16,12 1-7-16,14 3-20 16,31 0-6-16,-21-5-5 15,1-4-1-15,2 0-2 16,0 3 1-16,-10 2-2 0,-4 1 4 16,-13 1-84-16,-8-2-69 15,-4-1-206-15,2-1 206 16</inkml:trace>
  <inkml:trace contextRef="#ctx0" brushRef="#br0" timeOffset="143427.28">24210 15504 873 0,'9'1'417'0,"2"5"-117"16,4 1-87-16,6 4-56 15,5-2-22-15,2 0-51 16,5 1-6-16,-3 1-9 16,-7 2-9-16,-4 3-20 15,-3 1-10-15,-8 2-11 16,0 2 0-16,-6 4 3 16,-4 1-1-16,-10 0-1 15,-4-5-4-15,-3-5-5 16,0-2-2-16,1-5-6 15,7 1-12-15,0-5-32 16,1-2-22-16,8-1-64 16,4 1-35-16,5 0-110 0,3-4 166 15</inkml:trace>
  <inkml:trace contextRef="#ctx0" brushRef="#br0" timeOffset="144432.76">24805 15374 635 0,'0'-9'375'0,"0"0"-80"16,0 2-48-16,0 6-11 16,0 1-53-16,0 0-28 15,-1 0-35-15,0 0-17 16,0 0-37-16,0 0-13 16,0 0-24-16,1 0-7 15,0 0-6-15,0 0-3 16,-1-1-2-16,0 1-1 0,1-1-4 15,-2 1 0-15,2 0 0 16,0 0-1-16,0 0 3 16,0 0 0-16,0 0 4 15,0 0 3-15,0 0 7 16,0 0 1-16,0 0 2 16,0 0 0-16,0 0-5 15,0 0-2-15,0 0-6 16,0 0-3-16,0 0-5 15,0 0-2-15,2 8-1 16,1 7 0-16,7 31-1 16,-9-25 1-16,1 5 1 15,-1 3 0-15,-1 6 0 16,-2 3-1-16,-1 7-1 16,1 4 0-16,2-1 0 0,6-3 1 15,-2-16 0-15,-3-8 0 16,2-12 1-16,-3-3 0 15,0-6 0-15,0-1 0 16,-1 0-1-16,1-1-1 16,0 1-3-16,-2-16-1 15,1-26-4-15,1 28-1 0,0-5-3 16,7 5 0 0,3-3 3-16,-3 1 2 0,7 6 2 15,0 1 1-15,1 8 0 16,2 1 2-16,-1 4 2 15,-6 2 1-15,1 4 3 16,1 2 3-16,-1 5 6 16,3 6 2-16,-2 0 6 15,-1 5 1-15,-7-7 1 16,-4 1 1-16,-3-2 9 16,-8-5 2-16,-6-6 5 15,-1-1-2-15,-6-4-11 16,0 0-7-16,-6 0-10 15,-6-3-4-15,1 0-4 16,1 0-2-16,13 2-21 16,7-2-38-16,11 0-98 15,6 0-56-15,10-6-93 0,4 0 176 16</inkml:trace>
  <inkml:trace contextRef="#ctx0" brushRef="#br0" timeOffset="160801.53">26023 11769 294 0,'-33'-36'197'0,"29"30"54"16,-2 4-55-16,4-2 14 16,-5-2-15-16,5 6-32 15,1-1-12-15,1 1-18 0,0 0-12 16,0 0-16-1,0 0-4-15,2 9-11 0,0 14-7 16,-3 37-15-16,-3-23-9 16,4 7-15-16,1 1-6 15,6 2-8-15,-2-2-2 16,-3-3-4-16,5 0-2 16,-7-5-3-16,4 0-3 15,-4-9-3-15,0-4-2 16,-1-8-2-16,0-5 1 0,1-7-40 15,0-4-40 1,1-3-93-16,-2 2-53 0,1-1-140 16,0-13 219-16</inkml:trace>
  <inkml:trace contextRef="#ctx0" brushRef="#br0" timeOffset="161124.06">25924 11780 820 0,'5'-13'386'0,"-1"2"-140"16,4 2-28-16,1 4-34 15,8-1-33-15,7 6-54 16,3 0-20-16,6 6-27 16,-1 2-9-16,-6 4-10 0,-2 6-3 15,-5 2-5-15,-3 2-3 16,-6 1 1-16,-4 1 1 15,-10-2 7-15,-4-1 2 16,-8 0 2-16,-2-4 1 16,-5-1-4-16,-2-5-5 15,-3-4-7-15,3-3-6 16,2-4-7-16,7 2-4 0,6-1-41 16,5-1-45-16,12-1-101 15,4-3-70-15,11-4 156 16</inkml:trace>
  <inkml:trace contextRef="#ctx0" brushRef="#br0" timeOffset="161747.79">26361 11849 629 0,'-11'0'375'16,"-4"0"-67"-16,10 0-68 15,5 1-17-15,0-1-55 16,0 0-25-16,0 0-47 15,15 2-17-15,10 3-31 16,32 1-11-16,-22-7-12 0,5-2-4 16,1-1-5-16,-3 3-3 15,-6 1-3-15,-6 0-1 16,-12 0-4-16,-5 0 0 16,-8 0-37-16,-2 1-36 15,-5-2-110-15,4 0-71 16,1 0 152-16</inkml:trace>
  <inkml:trace contextRef="#ctx0" brushRef="#br0" timeOffset="162085.51">26452 11684 679 0,'1'-8'400'15,"2"4"-96"-15,12 4-54 16,-3-3-23-16,3 7-76 15,5 3-31-15,-2 1-37 16,7 5-15-16,3-2-18 16,-4 2-4-16,2 1-9 15,-2 2-3-15,-3 0-5 16,-5 1 0-16,-7 0 4 16,-5 1 3-16,-11 0 6 15,-5 1 1-15,-8-2-7 16,-1 0-6-16,1-4-11 0,0-1-6 15,5-4-5-15,1-3-4 16,7-3-20-16,2-1-35 16,6-3-73-16,3-1-52 15,-4 2-125-15,2 0-111 16,21-11 266-16</inkml:trace>
  <inkml:trace contextRef="#ctx0" brushRef="#br0" timeOffset="162970.26">27097 11864 525 0,'-19'33'329'0,"20"-25"-53"15,3-3-41-15,-3-1-11 16,4-4-49-16,2-5-21 16,3-4-45-16,1-5-26 0,-1-7-38 15,3-3-15-15,-3-6-16 16,3-1-3-16,-5-1-3 16,-3 0 0-16,-5 5 0 15,-5 4 0-15,-6 6 0 16,-3 6 0-1,-6 7-5-15,0 3 1 0,-6 6-4 16,-1 4 0-16,4 9 0 16,-1 4 2-16,4 2 7 15,9-2 0-15,5-1 3 16,-1-5-1-16,12-1-5 16,3 1-1-16,4-8-1 15,8 1 0-15,-1-3 1 16,-5-2 1-16,0-1 0 15,-3 3 0-15,-4 3 1 16,-2 3 0-16,-5 8 0 16,-1 7-1-16,-6 10-2 0,1 6-1 15,0 0-2-15,5 1-1 16,4-5 0-16,2-5-1 16,6-4 0-16,1-2 0 15,8-4 0-15,0-4 1 16,3-8 0-16,0-4 0 15,-3-10-2-15,-2-7-11 16,-7-5-29-16,-1-5-17 16,-12-7-34-16,-1 0 1 0,-7-4 25 15,-4-3 18-15,-3 8 42 16,-8-3 9-16,-3 5 25 16,1 5 15-16,-2 1 30 15,2 4 14-15,9 5 13 16,2 0 6-16,7 6-2 15,8 1-9-15,2 1-16 16,10 0-14-16,10 0-20 16,4 0-6-16,7-3-16 15,-1 3-10-15,2-1-103 16,0 1-80-16,4 1-148 16,-4 1 174-16</inkml:trace>
  <inkml:trace contextRef="#ctx0" brushRef="#br0" timeOffset="164165.23">27827 11713 388 0,'0'-11'261'16,"-1"7"40"-16,0-1-38 16,0 1-25-16,0 1-34 15,0 1-65-15,1-1-23 16,0 2-40-16,19-9-16 16,34-1-21-16,-28 14-11 15,5-2-12-15,-5-1-3 16,6 0-6-16,4 1-2 0,-5-1-14 15,3 0-23-15,-10 0-100 16,-2 0-81-16,-9 2 127 16</inkml:trace>
  <inkml:trace contextRef="#ctx0" brushRef="#br0" timeOffset="164365.19">27910 11749 594 0,'-11'0'321'0,"2"0"-60"16,-2-1-3-16,13 1-50 16,3 2-26-16,9 1-56 15,2 1-25-15,-6-1-37 16,9 2-16-16,1-3-21 16,9 0-5-16,1 0-11 15,-6-2-17-15,-2 1-68 0,-9-1-75 16,-5 2 89-16</inkml:trace>
  <inkml:trace contextRef="#ctx0" brushRef="#br0" timeOffset="164629.39">27917 11866 785 0,'-11'4'392'15,"9"-3"-131"-15,1 1-14 0,5-1-52 16,-4-1-28-16,0 0-33 15,15 0-16-15,35-4-36 16,-25-2-13-16,6 3-21 16,-4 1-12-16,-2 2-16 15,-3 1-4-15,-9 1-9 16,-1-1-4-16,-2 0-31 16,-3-1-30-16,-4 0-77 15,-2 0-49-15,-2 0-117 16,0 0 184-16</inkml:trace>
  <inkml:trace contextRef="#ctx0" brushRef="#br0" timeOffset="165556.49">28763 11776 743 0,'-39'-33'347'0,"28"32"-115"16,3-2-41-16,4 2-13 16,2 2-27-16,3-1-52 15,-1 0-19-15,0 0-34 0,13 4-7 16,15 0-6-16,37 4-5 15,-31-8-6-15,-2-1-1 16,-8-2-2-16,-3 2 1 16,-6 1 8-16,-5 0 2 15,-7 4 5-15,1 2 1 16,-8 3 1-16,3 2 5 16,1 5 9-16,-6 1 5 15,3 5-2-15,0 0-6 0,-5-1-15 16,9 0-8-16,2-5-13 15,-3-4-4-15,7-4-4 16,-5 0-1-16,2-6-64 16,-3-2-50-16,3-2-120 15,-4 1-72-15,0 0 190 16</inkml:trace>
  <inkml:trace contextRef="#ctx0" brushRef="#br0" timeOffset="165987.15">29178 11782 420 0,'4'-40'307'0,"-4"36"96"16,0 1-124-16,-2 3-55 16,1 0-31-16,0 0-69 15,-2 15-25-15,-6 42-22 16,5-22-11-16,2 7-14 15,-1 2-7-15,3 5-12 16,0-2-7-16,4-5-12 16,-2-8-3-16,0-6-5 15,4-2-1-15,-3-8-7 16,1-1-24-16,-2-10-56 16,0-5-35-16,-2-8-81 15,0-6-44-15,-3-10-128 16,1-7 226-16</inkml:trace>
  <inkml:trace contextRef="#ctx0" brushRef="#br0" timeOffset="166246.26">29127 11791 574 0,'1'-22'358'0,"5"4"-56"16,4 8-54-16,5 0-28 16,3 7-60-16,3 2-25 15,7 6-25-15,0 1-8 16,2 5-8-16,0 1-8 15,-7 4-24-15,-5 0-11 0,-14 4-19 16,-4 1-6-16,-8 0-4 16,2 0-1-16,-9-2-1 15,0-2 0-15,-7-6-6 16,-4-2-1-16,1-7-5 16,2 0-12-16,5-2-59 15,4-2-36-15,11-1-103 16,3-2-63-16,8-4 170 15</inkml:trace>
  <inkml:trace contextRef="#ctx0" brushRef="#br0" timeOffset="166684.97">29540 11733 1106 0,'-6'-7'501'0,"6"6"-255"16,0 3-29-16,0 7-67 15,3 6-42-15,5 11-36 16,0 0-10-16,5 2-20 16,2-1-7-16,4-5-2 15,2-5-1-15,-1-3 1 16,-1-2 1-16,-3-5 0 16,-4-4-1-16,-2-3 2 15,0-5 0-15,-4-8-4 16,2-3-2-16,0-7-11 15,0-4-5-15,1-2-9 16,-3-2-11-16,3 0-57 16,-1 4-40-16,-1 4-104 15,3 6-51-15,-2 11-131 16,2 6 235-16</inkml:trace>
  <inkml:trace contextRef="#ctx0" brushRef="#br0" timeOffset="167650.56">30122 11885 566 0,'-8'36'320'0,"11"-31"-53"0,0-2-1 15,2-4-59 1,3-5-25-16,1-7-48 0,1-3-24 16,1-6-49-16,0-2-16 15,-1 0-26-15,1 1-6 16,-4-3-3-16,-2 3 0 15,-8 0 4-15,-6 4 5 16,-6 1 9-16,-5 6 4 16,-3 6 3-16,-2 3-1 0,-1 8-3 15,-6 4 0 1,3 6 0-16,6 1-3 0,6 4-8 16,6-1-3-16,11-2-4 15,2-2 1-15,6-1 6 16,5-2 0-16,4-4-2 15,-3 1-3-15,6-3-6 16,-1-1-3-16,-1 2-1 16,-1-2-1-16,-2 2-1 15,-2 0-2-15,-5 3-1 16,-1 5 1-16,-7 3-1 16,0 3 1-16,-3 6 1 15,-1 5-1-15,2 1 0 16,-1 5-1-16,4-6 0 15,2-1-2-15,6-4 2 16,2-8 0-16,3-4 0 0,6-5 0 16,2-5-1-16,1-3-3 15,3-6-25-15,-5-4-12 16,-3-6-14-16,-5-2-8 16,-11-4 9-16,-3 1 7 15,-16-1 15-15,-3 0 12 16,-14 2 15-16,-3 0 5 15,2 1 6-15,3 3 10 0,5 4 21 16,5 2 10-16,6 1 14 16,2 3 2-16,7 1-4 15,4 2-5-15,8 1-3 16,2-1-6-16,7-3-13 16,4 3-6-16,0-3-11 15,4 4-4-15,6-1-7 16,-1 0-22-16,5 0-78 15,1-3-51-15,-8 0-141 16,-3 0-72-16,-10-4 228 16</inkml:trace>
  <inkml:trace contextRef="#ctx0" brushRef="#br0" timeOffset="170775.61">19220 16705 804 0,'-1'0'402'16,"0"0"-128"-16,0 0-68 0,0 0-10 16,0 0-36-1,-1 0-26-15,2 0-33 0,0 0-5 16,20 4-21-16,34 1-12 16,-23-8-22-16,-2 0-10 15,-7-4-15-15,1 5-3 16,-2-5-6-16,-4 3-28 15,-2-1-103-15,-10 2-74 16,0 0-260-16,-1 0 283 0</inkml:trace>
  <inkml:trace contextRef="#ctx0" brushRef="#br0" timeOffset="171014.79">19245 16802 626 0,'-6'7'367'0,"1"0"-16"15,5-3-52-15,6-2-61 16,4 0-6-16,5 0-37 16,9 0-24-16,2-2-48 15,6-2-24-15,-3-3-37 16,-4-2-13-16,-2 5-20 16,-4 2-7-16,-4 0-8 15,-2 2-5-15,-6-2-2 16,-3-2-25-16,7 2-85 15,-4-2-55-15,3 1-152 0,-1 1-68 16,1 1 240-16</inkml:trace>
  <inkml:trace contextRef="#ctx0" brushRef="#br0" timeOffset="176011.34">20132 16411 503 0,'-28'-51'256'15,"17"43"-22"-15,-2 2-100 16,-3 0-1-16,1 5 3 0,-4 0-27 16,2 9-41-16,-2 7-9 15,-4 9-3-15,2 10 2 16,8 11-4-16,0 6-7 15,7 11-13-15,3-19-5 16,1 1 0-16,-3 35 2 16,12 11-4-16,4-10-3 15,9-20-9-15,5-3-5 16,3-13-5-16,2-6-1 0,6-9-4 16,-1-6-32-16,1-8-119 15,1-4-85-15,-6-5 132 16</inkml:trace>
  <inkml:trace contextRef="#ctx0" brushRef="#br0" timeOffset="176686.74">22169 16385 501 0,'-6'-22'319'0,"2"9"73"0,3 4-140 16,3 5-59-1,2 4 1-15,10 8-48 0,4 1-25 16,12 17-27-16,5 4-9 16,1 12-22-16,2 8-11 15,-3 9-16-15,-4-1-8 16,-10 1-8-16,-6-1-1 16,-6-1-1-16,-5 3 0 15,-3-4-1-15,-1-3-1 16,-6-10-1-16,-1-6-1 15,-6-12-3-15,-5-3-14 0,3-10-60 16,-5-6-36-16,5-5-108 16,3-7-60-16,-4-8 170 15</inkml:trace>
  <inkml:trace contextRef="#ctx0" brushRef="#br0" timeOffset="178099.67">22796 16871 658 0,'1'3'346'0,"2"4"-36"15,-1-2-50-15,-2 0-35 16,-2-4-10-16,1-1-53 16,0 0-26-16,0 0-43 15,0 0-16-15,1-1-31 16,4-18-13-16,20-37-18 15,-9 24-5-15,1-2-6 16,1 0 0-16,-6-2-1 16,2 4 1-16,0 6-1 15,-4 4 0-15,-2 10 0 16,-6 2 0-16,-1 12 4 16,4 6 3-16,4 11 10 15,0 5 9-15,0 7 14 0,-1-1 8 16,0-4 6-16,-2-1-3 15,3-6-10-15,-2 0-9 16,-2-1-14-16,4-2-6 16,-2 2-7-16,1-2-2 15,-3-4-3-15,2-2-1 16,-1-5-12-16,-2-4-34 0,4-4-107 16,-5-3-70-16,1-5-146 15,3-1 212-15</inkml:trace>
  <inkml:trace contextRef="#ctx0" brushRef="#br0" timeOffset="179202.88">23658 16419 422 0,'2'-42'253'15,"-6"33"37"-15,-2-2-45 0,1 6-12 16,-1 2-20-16,-2 6-66 15,-1 7-30-15,-7 11-36 16,1 7-9-16,-1 7-10 16,2 8-3-16,8 2-10 15,0 3-7-15,7 2-13 16,5 0-5-16,4-6 1 16,3-4 2-16,4-3 6 15,0-4 5-15,-1-4 6 16,1-2 2-16,-5-11-4 15,0-1-6-15,-1-4-12 16,-4-6-5-16,-3-1-6 16,-1-2-1-16,-2-6-27 15,-1 3-40-15,0 0-88 16,0 0-54-16,0 0-130 16,3-10-179-16,1 3 337 0</inkml:trace>
  <inkml:trace contextRef="#ctx0" brushRef="#br0" timeOffset="188409.75">20650 16846 595 0,'-1'-1'300'0,"0"0"-35"0,1 0-34 15,0 0-15 1,0 0-11-16,0-1-56 0,5 1-20 16,2-1-18-16,-4 0-4 15,-2 0-25-15,0-14-14 16,23-28-31-16,-28 24-12 16,-7 4-9-16,-4-1-3 15,-5 3-1-15,-3 0 0 0,-2 4-2 16,0 2 1-16,-2 7-1 15,3 5-1-15,4 7-3 16,0 3-4-16,9 13-2 16,6-8-1-1,2 2 2-15,1 23 5 0,6 5 8 16,4-10 3-16,4-16 0 16,2-7-2-16,5-9-5 15,0-4-3-15,7-5-1 16,-1-4-1-16,1-8 0 15,-2-4 0-15,-6-2 1 16,-3-2 0-16,-3 1 2 16,-3 3 0-16,-2 3 0 15,-3 2 10-15,-1 9 15 16,1 3 9-16,-2 7 13 16,2 8-5-16,2 6-7 0,1 4-9 15,4 2-12-15,0 0-6 16,4-7-9-16,-1-3-3 15,0-7-26-15,1-3-47 16,-6-7-136-16,1-1-84 16,-6-11 168-16</inkml:trace>
  <inkml:trace contextRef="#ctx0" brushRef="#br0" timeOffset="188676.1">20451 16470 1341 0,'-2'3'536'0,"2"-3"-327"16,1 2-17-16,-1-2-9 16,0 0-28-16,2 0-56 15,18 5-13-15,41 4-27 16,-28-9-16-16,2-2-20 15,-1 0-6-15,-6-1-8 16,-4 1-2-16,-8-1-46 16,-4 2-59-16,-8 0-158 15,-4 0 74-15,0 1 79 0</inkml:trace>
  <inkml:trace contextRef="#ctx0" brushRef="#br0" timeOffset="189177.75">21084 16687 769 0,'-46'4'375'0,"39"-6"-85"15,4 2-52-15,-2-1-44 16,5-1-22-16,0 2-47 15,0 0-7-15,0 0-8 0,5 15 2 16,12 40-12-16,-10-24-14 16,3 1-21-16,2-3-10 15,5-4-21-15,1-4-8 16,1-7-7-16,-2-4-3 16,2-5-3-16,-2-5-2 15,-1-7-3 1,2-6 0-16,-4-8-3 0,-2-5-1 0,-1-5-5 15,-3-2-16-15,-5 0-70 16,-1 6-55-16,-2 6-135 16,0 3-77-16,3 5 222 15</inkml:trace>
  <inkml:trace contextRef="#ctx0" brushRef="#br0" timeOffset="189820.28">21607 16449 1098 0,'-4'0'447'16,"2"2"-199"-16,4 4-57 16,1 10-16-16,1 4-1 15,3 15-56-15,-2 7-19 0,-1 7-26 16,-1 6-11-16,-1-2-31 15,2-3-9-15,2-5-12 16,-1-8-3-16,1-11-2 16,-3-6 1-16,-3-11 2 15,-1-4-2-15,-3-8-8 16,-3-6-6-16,1-7-13 16,0-5-2-16,3-4-3 15,3 1 2-15,5-1 7 16,3 5 1-16,6 5 9 15,3 1 1-15,4 7 4 16,4 2 2-16,4 6 4 16,4 5 2-16,-3 8 3 15,1 2 3-15,-11 4 5 16,-5 3 4-16,-5 0 10 0,-3 1 4 16,-13-1 2-16,-4-3-3 15,-13-5-6-15,-8-5-6 16,-1-4-9-16,-3-5-5 15,7-3-40-15,4-4-39 16,12-1-98-16,6-3-56 16,6-5-94-16,6-1 186 15</inkml:trace>
  <inkml:trace contextRef="#ctx0" brushRef="#br0" timeOffset="190067.51">21524 16289 1328 0,'-13'-6'508'0,"9"-1"-297"16,4 1-39-16,4 3 7 15,8 3-10-15,8-2-61 16,7 4-7-16,2 2-16 15,0 1-13-15,1 1-28 16,-1-4-14-16,-2-2-17 0,0 1-5 16,-1-2-8-16,0 2-42 15,-5 2-147-15,-4-5-77 16,-6 6 144-16</inkml:trace>
  <inkml:trace contextRef="#ctx0" brushRef="#br0" timeOffset="191614.45">24208 16798 638 0,'3'1'306'15,"-1"-1"-71"-15,1 1-19 16,-1-1-13-16,2 0-25 15,0-1-59-15,-1-1-16 0,-2-4-19 16,10-15-9 0,1-29-19-16,-19 29-8 0,-6 0-11 15,-7 4-1-15,-3 3-4 16,0 5-2-16,-2 5-5 16,1 1-5-16,-1 8-4 15,1 6-1-15,4 8 0 16,2 8 1-16,7 3 12 15,2 4 4-15,12 1 9 16,3 0 3-16,8-4-8 16,6-7-5-16,3-10-9 15,3-6-4-15,1-8-6 16,0-7-2-16,3-8-3 16,-4-3-1-16,-1-7-1 15,-4-2 1-15,-4 1 0 16,1 2 0-16,-6 6 1 15,-1 8 0-15,-7 6 0 0,0 2 6 16,-3 4 18-16,-1-2 6 16,0 0 8-16,0 8-6 15,3 10-18-15,9 30-7 16,0-29-9-16,-2-3-4 16,5-5-56-16,-1-3-51 15,3-5-126-15,5-3-82 0,7 0 194 16</inkml:trace>
  <inkml:trace contextRef="#ctx0" brushRef="#br0" timeOffset="191970.37">24628 16639 1362 0,'-8'8'546'0,"4"-1"-303"16,3 2-38-16,1 2-15 15,5 6-27-15,5 0-65 16,0 2-12-16,3 8-21 0,0 3-12 16,5-1-22-16,1 1-5 15,5-6-7-15,4-6-2 16,1-4-1-16,0-8 0 15,-5-7-3-15,-5-9 1 16,-4-14-4-16,-2-5-1 16,0-8-6-16,-7 10-2 31,-3 13-24-31,0 1-23 0,8-36-73 0,-4 6-51 0,-2 11-102 16,-2 22-60-16,3 6 211 15</inkml:trace>
  <inkml:trace contextRef="#ctx0" brushRef="#br0" timeOffset="192652.64">25280 16435 944 0,'4'-17'422'16,"-8"0"-131"-16,1 7-75 0,5 6-35 16,-2 4-21-16,5 19-62 15,0 6-18-15,-3 17-5 16,1 9 1-16,-2 6-16 16,2 1-13-16,5-2-13 15,1-2-6-15,2-8-1 16,1-4 0-16,-4-12-4 15,-6-7-1-15,0-11-2 16,-5-6-2-16,-3-7-2 16,-2-5-4-16,-3-7-9 15,3-4-4-15,6-7-6 16,5-1-1-16,7 0 1 16,2 0 1-16,7 7 0 15,-2 3 1-15,5 7 2 16,-3 1 2-16,6 11 2 15,-5 1 3-15,-5 4 7 0,6 7 3 16,-9-1 4-16,2 3 3 16,-3 6 5-16,-10-3 3 15,-7 3 6-15,-4-2-1 16,-10-4-7-16,3-5-5 16,-1-7-9-16,-6-1-2 15,8-4-7-15,1-1-4 16,3-3-43-16,9-3-53 15,1-2-130-15,2-1-73 0,10-6 177 16</inkml:trace>
  <inkml:trace contextRef="#ctx0" brushRef="#br0" timeOffset="193104.64">25596 16387 1325 0,'8'0'540'0,"9"5"-304"16,0 3-36-16,5 14-14 15,3 5-21-15,5 10-43 16,5 5-6-16,-3 7-20 16,-1 1-15-16,-10 1-28 15,-5-5-10-15,-14 3-12 0,-3 0-4 16,-16-4-6-16,-8 2-3 15,-3-9-6-15,-2-7-4 16,7-9-12-16,7-8-19 16,5-12-78-16,5-4-58 15,6-8-127-15,3-4 20 16,3-7 156-16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28T15:48:35.200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9649 11266 451 0,'-1'-5'306'0,"0"-5"-8"0,-1 1-71 16,-1 1-1-16,-18-30-52 15,12 33-22-15,-2-5-27 16,-4-2-5-16,2 4-20 16,-7-2-10-16,-1 5-25 15,0 5-15-15,-3 0-19 16,4 3-7-16,-7 6-10 15,2-3-1-15,-8 2-3 16,-2 1-2-16,1 5-1 16,-3 4-1-16,4 4 0 15,1 2 1-15,2 1-1 16,0 5 1-16,2 1-1 16,-2 3 1-16,7 1-1 15,-5 1-1-15,4-1-2 0,13-12 0 16,1 0-3-1,-9 17 0-15,12 7 0 0,1-4-1 16,-2-8 0-16,6 1 0 16,-1 0 1-16,-4-1 0 15,1 3-1-15,1 2 0 0,1-1 1 16,1-1-1-16,9 0 0 16,3 0 1-16,-1-2 0 15,5 2 1-15,-3 3 3 16,-1-2 1-16,5 2 2 15,5-1-1-15,4 1-1 16,4 0-1-16,5 2 0 16,-1-6-1-16,6 0 4 15,2-4 1-15,7-3 7 16,3 3 1-16,7-7 4 16,3-1 1-16,-3-4 2 15,-2-7 2-15,-1-3 4 16,-1-1 0-16,7-7-2 15,6-3-2-15,8-4-6 16,0-6-4-16,-2-5-4 16,-3-4-1-16,-3 0-2 15,0-6 0-15,6 0 1 16,-5 1 0-16,-3-6 1 0,1 1 2 16,-20-7 1-16,-3-6 3 15,-5-3 2-15,-8-6 0 16,3-7 1-16,-4-2-2 15,-13-2-1-15,-3 2-1 16,-9-1-1-16,-5-2 1 16,-12-5 0-16,-6-1-1 0,-14-5 1 15,-1 2-1-15,-10 0-3 16,-3-4-1-16,-7 6-3 16,-8 1 0-16,-2 11-3 15,-1 7-3-15,4 12-1 16,4 3 0-16,10 11-3 15,3 3 0-15,1 6-1 16,-5 4 0-16,-4 5-3 16,-1 2-1-16,7 7-24 15,11 2-26-15,10-1-52 16,5 1-26-16,11-3-49 16,5 1-25-16,6 1-56 15,4 2-53-15,-4-5 204 16</inkml:trace>
  <inkml:trace contextRef="#ctx0" brushRef="#br0" timeOffset="675.54">9504 11754 1016 0,'-2'-6'451'0,"-1"2"-208"15,2 3 0-15,0 0-54 16,0 0-48-16,0 1-79 16,-6 13-18-16,-5 16-10 0,-28 65-3 15,27-43-7-15,1-3-5 16,11-3-8-16,1-12-2 15,-1-9-3-15,-4-3-3 16,2-18-38-16,0 2-25 16,4-8-63-16,1-9-40 15,0-9-65-15,9-4-31 16,-8-14-17-16,7 1 31 16,-3-1 103-1,-5 1 55-15,11 5 114 0,-4 1 56 0,1 7 87 16,4 4 36-16,-5 10 22 15,4 8-15-15,0 9-46 16,-3 11-23-16,3 12-37 16,1 6-19-16,3 7-26 15,-3 0-8-15,3-1-14 16,1 0-8-16,-2-11-14 16,0-3-2-16,-8-9-1 15,-4-7-25-15,-5-8-119 16,-8-4-86-16,-3-5 120 15</inkml:trace>
  <inkml:trace contextRef="#ctx0" brushRef="#br0" timeOffset="791.85">9445 11985 753 0,'10'5'451'15,"-3"-5"-58"-15,2-2-167 0,2 0-15 16,4 2-109-16,1-1-43 15,10 1-95-15,-3 1-90 16,6-6 82-16</inkml:trace>
  <inkml:trace contextRef="#ctx0" brushRef="#br0" timeOffset="1012.06">9803 11831 1185 0,'2'7'579'16,"2"3"-245"-16,-4 11-99 16,0 5-33-16,-1 9-102 15,0 3-40-15,2-7-38 16,0-8-7-16,3-9-8 16,-2-6-24-16,-1-6-80 15,0-3-50-15,0-7-141 16,-2-1-82-16,-5-7 239 15</inkml:trace>
  <inkml:trace contextRef="#ctx0" brushRef="#br0" timeOffset="1297.89">9780 11857 487 0,'11'-7'349'16,"0"5"87"-16,4 4-95 16,0 11-48-16,10 8-35 15,0 14-70-15,-4 1-24 16,5-1-30-16,-10-6-13 15,-1-10-22-15,5 0-11 0,-2-7-25 16,-7-2-12-16,3-9-19 16,-9-2-6-16,-1-13-2 15,-1-3 1-15,-6-3-2 16,0-6-4-16,-4-3-8 16,2-3-3-16,1-3-6 15,0 4-5-15,0 9-63 16,6 4-55-16,1 6-119 15,4 3-71-15,6 6-171 16,1 3 297-16</inkml:trace>
  <inkml:trace contextRef="#ctx0" brushRef="#br0" timeOffset="1569.59">10216 11772 1060 0,'0'-2'496'16,"-3"13"-117"-16,3 3-110 15,0 10-38-15,0 7-33 16,3 3-93-16,-1 0-35 16,4-1-36-16,2-5-7 15,3-8-15-15,-2-3-4 0,-3-5-1 16,-4-3-2-16,-4-3-50 15,-2-2-42-15,-5-6-95 16,0 0-54-16,1-16-106 16,0-6-81-16,1-8 275 15</inkml:trace>
  <inkml:trace contextRef="#ctx0" brushRef="#br0" timeOffset="1821.21">10199 11801 846 0,'6'-11'439'0,"5"10"-95"16,3 1-32-16,7 6-57 15,6 7-26-15,4 2-52 16,1 1-21-16,-2 2-40 16,-5-2-17-16,-9 5-37 15,-2 2-16-15,-14 2-14 16,-7 1-5-16,-7-3-4 16,-8-4-2-16,-4-4-4 0,-3-3-4 15,0-8-6-15,-3-4-10 16,6-2-55-16,5-2-55 15,6-3-127-15,6 4-71 16,8-6 187-16</inkml:trace>
  <inkml:trace contextRef="#ctx0" brushRef="#br0" timeOffset="2557.15">8628 13559 923 0,'-15'9'412'16,"6"-6"-193"-16,0 0 14 16,8-4-40-16,3-4-39 15,7-12-67-15,6-8-27 16,8-9-26-16,5-7-10 0,13-7-11 15,5-4-4-15,10-6-3 16,5-2-1-16,-9 1 0 16,-6 3 0-16,-8 9 0 15,-11 5 0-15,-5 14 3 16,-4 4 2-16,-16 8 25 16,-4 6 6-16,-10 10-3 15,-1 3-6-15,-7 4-34 16,10 3-39-16,5-4-103 15,0 0-70-15,12-3-159 16,-3-3-112-16,10-4 312 16</inkml:trace>
  <inkml:trace contextRef="#ctx0" brushRef="#br0" timeOffset="3321.45">8811 12882 801 0,'0'8'341'16,"-2"-8"-115"-16,2-1-44 15,2-2 2-15,-2 2-23 16,0 0-69-16,26-9-19 16,33-18-18-16,-27 8-8 0,4-2-22 15,-5 1-6-15,-3 7-1 16,-2 2-1-16,-12 7 2 15,-5 5-1-15,-5 2 0 16,-4 3 1-16,0 2 3 16,-1 3 3-16,1 3 2 15,0 2 2-15,5 0 4 16,3 0 0-16,-1-3 2 16,1 1 3-16,1 2 13 15,-3-2 3-15,1-2 2 16,-4-4-3-16,-3-1-7 15,0-6-1-15,0 0 1 16,0 0-2-16,-1 0-11 16,0-1-8-16,0 0-15 15,0 0-5-15,1 0-4 16,0-1 0-16,0 1 0 0,0-1 2 16,0-7 1-1,0 4 0-15,0-1 0 0,0 3 0 16,-1 2-1-16,0 0-2 15,0 0-1-15,0 0 0 16,-1 0-3-16,1 0-1 16,0 0-4-16,0-1 1 15,0 1 0-15,0 0 2 0,1 0 3 16,-1 0 2-16,1 0 0 16,-1 0 2-16,1 0-1 15,0 0 0-15,0 1-2 16,0 0-1-16,0 0 0 15,0 0 0-15,0 0 3 16,0 0 1-16,0 1 3 16,2 4 1-16,-1 1 1 15,-1 0 5-15,0 6 1 16,-1 3 1-16,1 34-2 16,-1-28-5-16,4 2-4 15,3-3 0-15,1 2-3 16,3-2 2-16,-1 1 0 15,1-6 0-15,-5-5 1 16,-2-2-4-16,-1-5-92 0,-2 1-64 16,-4-1-146-16,3-3-73 15,0 0 237-15</inkml:trace>
  <inkml:trace contextRef="#ctx0" brushRef="#br0" timeOffset="3999">8187 13051 985 0,'-5'-10'433'0,"3"0"-161"0,-1-3-58 16,-4-8-10-16,1 1-37 15,-6-4-82-15,-2-1-28 16,0 8-24-16,-5-2-9 16,0 12-10-16,-1 4-6 15,-6 10-11-15,5 8-5 16,3 7-6-16,1 5-2 0,14 4-1 15,1-1 3-15,6 1 10 16,6-6 6-16,2-4 11 16,10-2 1-16,-4-13 1 15,5-2 0-15,-1-10-1 16,-4-8 0-16,2-1 1 16,-6-4-2-16,-1 7 16 15,-1 0 11-15,-3 10 15 16,-1 4 5-16,-2-1-5 15,-1 7-6-15,-1-1-12 16,0 1-6-16,0 6-13 16,0-7-5-16,0 5-4 15,2-4-56-15,2 2-144 16,3-1-82-16,7 4 142 0</inkml:trace>
  <inkml:trace contextRef="#ctx0" brushRef="#br0" timeOffset="4642.55">11095 13388 856 0,'-1'15'423'15,"0"-6"-117"-15,-3-1 5 16,-3-7-24-16,1-1-29 0,-4-6-68 16,-3-6-35-16,3-8-58 15,-5-11-27-15,0-16-35 16,-2-5-11-16,-5-14-11 16,-1-1-3-16,-10 0-3 15,-4 4-1-15,-7 7-1 16,3 4-1-16,5 14-4 15,5 8 0-15,10 16-5 16,5 7-3-16,5 9-7 16,3 2-5-16,5 7-42 15,3-2-41-15,6 3-88 16,5-2-51-16,4-1-117 16,1-3-104-16,-6-3 304 15</inkml:trace>
  <inkml:trace contextRef="#ctx0" brushRef="#br0" timeOffset="5017.34">10545 12890 727 0,'-3'0'250'0,"-3"2"-42"16,-7 2 276-16,9-2-246 15,-4 2 1-15,5-3-38 0,3-1-30 16,0-2-50-16,0 1-13 15,0 0-32-15,2-9-16 16,6-12-27-16,15-27-11 16,-7 24-13-16,2 0-2 15,1-3-3-15,2 2 0 16,-2 2 0-16,-2 3-1 16,-5 7 3-16,-4 5 4 15,-4 4 9-15,-1 5 3 0,0 2 3 16,-3-2-2-16,0 0-3 15,6 14-1-15,27 38 2 16,-14-27-1-16,3-6-3 16,1-3-3-16,0-8-4 15,-1 0-1-15,2-4-42 16,-3 0-53-16,-8-3-147 16,7 0-89-16,-4 2 190 15</inkml:trace>
  <inkml:trace contextRef="#ctx0" brushRef="#br0" timeOffset="5487.99">11328 12631 1297 0,'-1'-18'538'16,"-5"13"-289"-16,4 0-25 16,1 7-31-16,-1 11-55 15,3 14-73-15,-2 11-14 16,0 15-3-16,-2 3-8 0,0 4-21 16,6-3-6-16,0-9-5 15,3-11-2-15,-1-16 0 16,-1-6 1-16,-4-10-4 15,-2-2-6-15,-6-6-13 16,1-5-3-16,1-5-4 16,0-4 5-16,9-1 5 15,3-3 1-15,12 2 3 16,4 3 2-16,2 5 14 16,3 2 9-16,1 10 21 15,-4 2 8-15,-3 6 10 16,-10 2 1-16,-5 3-7 15,0 1-6-15,-6 3-12 16,1 2-6-16,-10-5-3 16,-1-6-2-1,1 0-4-15,-12 3-3 0,-4-3-23 0,2-7-42 16,4-11-127-16,-3-5-73 16,5-9 143-16</inkml:trace>
  <inkml:trace contextRef="#ctx0" brushRef="#br0" timeOffset="6188.55">9759 11034 790 0,'2'12'372'0,"-1"-7"-101"16,1-4-43-16,0-6-1 16,-2 4-29-16,0 0-60 15,2-20-22-15,3-44-32 16,-5 12-20-16,2-7-30 15,1-6-7-15,-3-5-10 16,-2-2-1-16,-2-2-3 16,-1 3-2-16,-3 10 0 15,0 10 1-15,-3 13 8 16,1 11 3-16,3 11 2 16,-1 6-4-16,6 10-19 15,0-2-10-15,3 8-32 16,-1-5-35-16,0 0-85 0,3 5-53 15,6 12-206-15,17 32 263 16</inkml:trace>
  <inkml:trace contextRef="#ctx0" brushRef="#br0" timeOffset="6567.62">9587 10407 1043 0,'-16'9'455'0,"1"2"-191"15,6 0-40-15,5-6-4 16,1-2-35-16,4-6-62 16,5-6-23-16,-1-7-34 15,5-5-12-15,7-11-24 16,2-1-7-16,3-2-11 15,-2-2-3-15,1 8-4 16,-2 6-1-16,-6 8 0 16,0 9 0-16,-2 6 4 15,2 0 4-15,3 9 7 16,-1 0 3-16,2 11 3 0,0 2 0 16,5 8-2-16,1-3-1 15,-1 1-5-15,0 0-2 16,-6-8-4-16,-7-1-3 15,-2-6-3-15,-5-3-25 16,-1-4-113-16,0-3-76 16,-2-1 117-16</inkml:trace>
  <inkml:trace contextRef="#ctx0" brushRef="#br0" timeOffset="6932.39">10478 10613 1414 0,'0'-10'568'0,"-5"-4"-376"15,-1-2 15-15,-4-6-10 16,-2 1-47-16,-2-2-49 15,-4 6-14-15,-17 11-31 16,-3 7-21-16,-4 11-30 0,2 6-9 16,15 11-7-16,5-2-3 15,13 8-4-15,6-5 1 16,8-4 13-16,5 1 6 16,10-4 14-16,8-1 6 15,6-6-2-15,1-7-1 16,4-9-4-16,-7-5-4 15,-5-4-16-15,-2 2-50 0,-8 0-150 16,3 6-94-16,-3 1 168 16</inkml:trace>
  <inkml:trace contextRef="#ctx0" brushRef="#br0" timeOffset="18887.88">8592 14962 863 0,'2'6'389'0,"1"-1"-180"16,3-3 1-16,-3-1-26 16,-3-1-27-16,0-1-22 15,0 0 1-15,0 0-11 16,0-3-14-16,4-18-36 15,-4-25-16-15,-12 30-24 16,2 3-6-16,-4-3-5 16,-5 0-2-16,1 4-4 15,-4 0-1-15,-1 7-8 16,9 5-2-16,-10 0-7 16,13 11-3-1,5-6-4-15,1 1 0 0,-10 28 4 16,-1 2 2-16,18 12 4 0,5-19 2 15,4-3 2-15,5-1 0 16,0-12 0-16,3-2 1 16,-2-10-2-16,0-3 1 15,4-7 1-15,-6-3 0 16,8-8 1-16,-1-2 0 0,-6-1-1 16,1 1 1-16,-6 3-2 15,-2 0 0-15,-4 6-2 16,-1 6-2-16,-4 11 2 15,0 4 1-15,0 12 8 16,0 2 5-16,1 6 8 16,2 3 2-16,4-5-6 15,0-2-4-15,2-9-10 16,0-3-2-16,-2-4-10 16,1-4-37-16,1-3-123 15,1-2-73-15,4-3-198 16,1 3 257-16</inkml:trace>
  <inkml:trace contextRef="#ctx0" brushRef="#br0" timeOffset="19391.03">9089 15020 905 0,'-12'-7'513'16,"5"4"-81"-16,0-2-144 15,-3 0-12-15,2 0-68 16,0-4-40-16,2 0-58 15,5-1-17-15,0-6-34 16,-2-1-15-16,3-9-23 16,4 1-9-16,0-9-7 15,3-4-1-15,1 0-2 16,-2-3 1-16,6 7-2 16,-1 4 0-16,0 13-2 15,1 5-2-15,-3 8-5 16,-2 4-1-16,3 9 1 15,0 10 3-15,3 10 6 0,1 4 4 16,1 4 2-16,-3-5 1 16,2-1-1-1,0-5-2-15,1-9-1 0,3 4-1 16,-4-10 0-16,-1 3 0 16,-5-6-25-16,0-2-39 15,-6-5-111-15,0 1-61 16,-1-2-116-16,-2-1 202 0</inkml:trace>
  <inkml:trace contextRef="#ctx0" brushRef="#br0" timeOffset="20111.91">9638 14539 844 0,'-6'-12'388'15,"0"2"-138"-15,2 0-13 0,0 8-10 16,-1 1-36-16,3 8-63 15,1 9-14-15,1 15-17 16,0 6-5-16,4 13-14 16,1 5-12-16,2-2-26 15,3 0-10-15,1-9-14 16,1-3-3-16,-3-10-1 16,0-7 1-16,-6-8 5 15,-1-10 4-15,-4-6 11 16,-1-1-2-16,2 0-9 15,0 0-9-15,-6-10-16 16,-4-13-4-16,-9-28-4 16,17 31 1-16,7 3-5 15,4 3-2-15,10 10-1 16,1 5 1-16,7 4 9 0,0 4 5 16,-1 4 10-16,-2 4 6 15,-5 1 3-15,-4 3 3 16,-7 1 4-16,-4-4 3 15,-4 4 6-15,-9-4 1 16,-6-4-4-16,-2-2-3 16,-7-5-6-16,5 2-4 0,0-4-9 15,2-2-12 1,8-2-59-16,0-1-54 0,9-2-134 16,2 1-74-16,9 3 198 15</inkml:trace>
  <inkml:trace contextRef="#ctx0" brushRef="#br0" timeOffset="20908.49">8156 14516 824 0,'-5'-10'398'0,"0"8"-162"0,-3 3-78 16,-1 3-4-16,-6 11-56 15,-2 1-18-15,-3 12-24 16,-1 5 0-16,2 12-4 16,7 6-7-16,0 6-13 15,5-2-9-15,15 8-13 16,-5-1-4-16,17-4-3 16,2 1-3-16,4-11-1 15,10-7-2-15,4-8-33 16,4-1-55-16,13-13-376 15,2-7 321-15</inkml:trace>
  <inkml:trace contextRef="#ctx0" brushRef="#br0" timeOffset="21421.78">9959 14516 849 0,'-5'-9'431'15,"0"5"-106"-15,4 5-158 16,6 2-7-16,-2 8-54 15,9 9-33-15,4 8-20 16,6 10-5-16,8 4-4 16,2 4-1-16,-3 0-2 0,-5 5 0 15,-11-1 1 1,-5 2-2-16,-10 4-3 0,-6-4-1 16,-6-4-6-16,-2-6-2 15,1-13-5-15,3-5-1 16,4-12-6-16,1-3-20 15,4-9-99-15,-1-3-59 16,12-5-144-16,10-1 174 16</inkml:trace>
  <inkml:trace contextRef="#ctx0" brushRef="#br0" timeOffset="22012.03">10632 14852 1032 0,'-41'14'459'15,"37"-11"-207"-15,-2-1-2 16,1-2-24-16,-1 2-28 15,2-3-47-15,1 0-16 0,2 1-30 16,-1 0-14-16,2 0-30 16,0 0-14-16,0 0-21 15,0 0-7-15,0 0-5 16,17 3 0-16,36 8-1 16,-24-9 1-16,11-2-2 15,4-2-1-15,11-3-2 16,2-1 0-16,-6 3 0 15,-4 3 2-15,-19-1 0 16,-10-1 1-16,-10 2-2 16,-2-2-3-16,-7-1-59 15,-1 3-56-15,1-1-114 16,0 0-58-16,0 0-100 16,-5-1-155-16,-11-3 361 15</inkml:trace>
  <inkml:trace contextRef="#ctx0" brushRef="#br0" timeOffset="22406.66">10725 14661 770 0,'5'-8'350'0,"1"1"-144"16,-1 2-1-16,-3 4-11 15,0 1-20-15,-2 0-12 16,-1 0-3-16,0 0-13 15,0 0-14-15,-2 3-53 16,-14 12-21-16,-30 31-35 16,27-27-9-16,-1 6-7 15,-1 1-1-15,1 1-4 16,5-2 2-16,1-8 2 16,6 0 4-16,3-2 9 15,3 2 3-15,6-4 7 16,-1 0 1-16,7-2-1 15,4 0 1-15,4 3 4 16,6 0 2-16,1-1 7 0,-1-1 2 16,-1-2-1-1,-1 0-3-15,-3 0-9 0,-4-1-5 16,-4-3-7-16,-3 0-4 16,-5-3-3-16,-2-1-11 15,0-1-60-15,-1-1-56 16,1 0-128-16,0-1-73 15,0 0 193-15</inkml:trace>
  <inkml:trace contextRef="#ctx0" brushRef="#br0" timeOffset="23025.68">10938 14675 1129 0,'-12'1'477'0,"1"-2"-206"16,1-1-68-16,4 2-1 16,6 0-32-16,0 4-71 15,7 5-24-15,3 5-27 16,4 2-5-16,2 2-12 16,-2 1-3-16,7-3-3 15,-1-3-1-15,5 2 0 16,4 1 1-16,-5-3-1 15,0 2 1-15,-4-1-1 16,-8 0 1-16,-8-1 8 16,-4-3 5-16,-10 2 7 15,-2-1-2-15,-6 5-10 16,-1 3-8-16,4-4-14 16,2 1-2-16,0-7-4 15,9-1-5-15,-2-6-64 0,2-1-50 16,7-1-131-16,-4-1-79 15,1 0 201-15</inkml:trace>
  <inkml:trace contextRef="#ctx0" brushRef="#br0" timeOffset="25305.7">11771 14827 658 0,'5'1'386'0,"-4"0"21"16,1 1-214-16,-2-2 14 15,0 0-23-15,0-1-24 16,0 0-31-16,0 0-9 15,0-5-15-15,-2-12-14 0,-11-26-21 16,3 29-11-16,-7 1-18 16,0 2-8-16,-4 5-11 15,-3 0-6-15,2 10-12 16,-2 7-5-16,-2 10-8 16,5 9 0-16,1 4-2 15,6 1 3-15,11-3 5 16,-2-3 3-16,12 0 11 15,3-2 5-15,7-1 7 16,5-1 1-16,2-6 4 16,1 0 4-16,2-8 7 15,1-2 3-15,2-7 3 16,-1-3 0-16,-1-4-7 16,-4-1-4-16,-6 2-8 15,-4 1-5-15,-8 0-7 16,3 1-16-16,-5-2-108 0,7 1-85 15,-6 3 186-15,-7 4-61 16</inkml:trace>
  <inkml:trace contextRef="#ctx0" brushRef="#br0" timeOffset="30473.39">5581 16047 587 0,'-19'6'310'16,"10"0"-50"-16,4-1-24 16,2 1-22-16,3-2-23 15,6 0-37-15,2 1-11 16,12-1-20-16,6 2-14 15,6-3-33-15,5 2-17 16,1-3-27-16,2 0-6 0,-1-2-10 16,1-2-3-16,-1-2-26 15,-7 0-50 1,-12 0-158-16,-14 4-100 0,-13 2 185 16</inkml:trace>
  <inkml:trace contextRef="#ctx0" brushRef="#br0" timeOffset="30692.91">5651 16294 955 0,'0'9'461'16,"5"-4"-175"-16,8-2-83 16,5 2 11-16,6-5-52 15,5 0-28-15,1 0-33 16,3-4-15-16,0 3-34 15,-1 1-15-15,-6 1-19 16,-3 1-2-16,-7 2-79 0,-5 2-67 16,0-4-376-16,1 10 325 15</inkml:trace>
  <inkml:trace contextRef="#ctx0" brushRef="#br0" timeOffset="32349.5">6991 16168 423 0,'1'2'299'0,"-1"-2"-17"16,1 3-40-16,0-1-21 0,-1-2-28 15,0 0-7-15,0 0-14 16,0 0-11-16,0 0-32 16,0 0-17-16,0 0-37 15,0-1-11-15,0-4-20 16,-1-15-6-16,-11-28-13 16,-4 27-3-16,-2 2-3 15,-2 1-2-15,-4 6-3 16,5 5-3-16,-6 6-7 15,3 2-4-15,-1 12-8 16,2 4-4-16,8 11-2 16,1 1 1-16,9 6 9 15,3-3 5-15,6-3 10 16,4-3 1-16,5-9-3 16,3 0-3-16,5-10-4 15,6 3-1-15,-1-6 1 0,-2-2 2 16,-1-2 0-16,-9-9 2 15,2-4 2-15,-5-2 2 16,-3-3 3-16,1 3-1 16,-6 3 1-16,2-3-1 15,-6 6-3-15,0 2-2 16,0 6-3-16,1 4 3 16,-2-3 6-16,0 0 4 0,3 14 5 15,-3-14-1 1,7 27-2-16,11 20-3 0,-5-24-4 15,-5-6-2-15,-2-7-4 16,2 1 0-16,2-4-108 16,3-2-72-16,1-3-177 15,7-1 192-15</inkml:trace>
  <inkml:trace contextRef="#ctx0" brushRef="#br0" timeOffset="32809.96">7352 16285 1119 0,'5'3'505'16,"-10"-3"-156"-16,1-3-96 16,-4-4-24-16,4 0-38 0,0-4-93 15,2-3-33-15,2-8-36 16,3-4-7-16,2-8-9 16,1-2-5-16,3 0-4 15,7-1 0-15,-4 10-4 16,0 4 0-16,3 8-3 15,-5 4-2-15,-1 6-4 16,4 5 0-16,-2 9 2 16,0 2 5-16,0 8 9 15,-1 3 7-15,-4 4 10 16,1 1 3-16,0 4-2 16,-1-4-3-16,0-5-10 15,7-2-3-15,-5-6-3 16,2-2-1-16,-2-4 7 15,-4-4-29-15,-2-4-99 16,2 1-57-16,-4-2-174 0,0 0-276 16,0 0 422-16</inkml:trace>
  <inkml:trace contextRef="#ctx0" brushRef="#br0" timeOffset="33379.33">7753 15855 913 0,'-5'-23'424'0,"-1"14"-103"15,2 1-104-15,4 3-36 16,1 5-21-16,3 8-51 16,4 6-20-16,0 19-6 15,-1 7-3-15,0 8-20 16,0 7-6-16,1 0-16 16,3-4-5-16,1-7-9 15,0-9-4-15,-2-12-2 16,-5-7 0-16,-3-11 5 0,-4-3 4 15,0-4-4-15,1 1-4 16,0 0-13-16,-1-8-6 16,-4-14-6-16,-2-26 1 15,8 29-2-15,1 1-1 16,9 4-4-16,2 6-4 16,5 0 1-16,4 7 2 15,-1 5 5-15,-2 3 5 0,0 8 10 16,-6 0 8-16,-1 1 9 15,0 4 2-15,-9-4 5 16,3 3 2-16,-9-4 6 16,-8-2 0-16,-3 1-4 15,-6-4-7-15,0 0-10 16,4-5-4-16,0-2-24 16,3-1-37-16,3-2-133 15,4-1-96-15,3-6 162 16</inkml:trace>
  <inkml:trace contextRef="#ctx0" brushRef="#br0" timeOffset="34295.04">8396 16065 1003 0,'-18'3'469'0,"-5"-3"-143"0,2 1-70 15,13 1-32-15,1 0-41 16,12 5-77-16,10-1-34 16,12 4-36-16,3 0-3 15,7-2-3-15,-2-2-5 16,-3-3-5-16,2 0-2 16,-5-3-3-16,-2-3 0 15,-10 3-15-15,-3 0-40 16,-8-1-113-16,-5-1-70 0,-4-4-250 15,-2-7 295-15</inkml:trace>
  <inkml:trace contextRef="#ctx0" brushRef="#br0" timeOffset="34577.83">8468 15890 1017 0,'1'-1'425'0,"5"5"-199"16,2 2-33-16,10 5-20 15,-4 2-11-15,9 2-46 16,3 2-7-16,3 0-5 16,-1 1-9-16,-1-1-24 15,-3 3-14-15,-7 4-21 16,-5 0-6-16,-8 2-2 16,-4 2 3-16,-11-1 5 0,-4-4 1 15,-8-2-4-15,-1-5-4 16,2-5-11-16,2-1-6 15,8-5-20-15,4-1-30 16,6-6-99-16,7 1-58 16,10-4-142-16,5 0 197 15</inkml:trace>
  <inkml:trace contextRef="#ctx0" brushRef="#br0" timeOffset="35333.71">9157 16032 999 0,'-1'0'342'16,"0"0"-304"-16,-2 0-17 15,2 0 0-15,-1 0 0 16,1 0-13-16,0-1-2 0,0 0-2 16,-1 0-1-16,0 0 6 15,1 0 8-15,0 0 17 16,0 1 11-16,0 0 8 16,0 0-2-16,-1 0-7 15,0 0-3-15,1 0-2 16,-1 0 3-16,1 0 3 15,0 0 2-15,0 0 4 16,0 0 4-16,0 0 16 16,0 0 7-16,0 0 18 15,0 0 6-15,0 0 0 16,0-1-5-16,-1 0-28 16,1 0-15-16,0 0-24 15,0-1-8-15,0 1-2 16,0 0 4-16,-5-3 5 15,-7-4 1-15,-32-14-4 16,28 21-3-16,4 4-9 0,-4 6-5 16,2 9-6-16,1 3-4 15,0 7-4-15,8 4-1 16,8 1 1-16,2-3 3 16,9 0 1-16,0-3 1 15,8-10 0-15,2-1 0 0,3-9 2 16,0-4 2-16,-4-2-1 15,2-1 3-15,-7-5-112 16,-1-3-89-16,-1-2 121 16</inkml:trace>
  <inkml:trace contextRef="#ctx0" brushRef="#br0" timeOffset="36904.71">10133 16198 542 0,'-18'44'247'0,"18"-38"-57"16,-1-6-30-16,0 2 19 15,-1-2-10-15,2-1-17 0,0 0-1 16,0 0 16-16,-1 0-2 15,0 0-20-15,0 0-13 16,0 0-36-16,0-9-18 16,0-9-35-16,-1-30-16 15,5 17-15-15,2-3-5 16,5-4-2-16,1-2-1 16,1 6-2-16,3 5 0 15,0 9 1-15,0 5 2 0,-1 11-1 16,0 4 0-16,1 10 1 15,-1 7 1-15,3 9 8 16,-3 5 4-16,-2 3 8 16,-3 1 3-16,-3-3 1 15,1 2-3-15,-5-4-9 16,1-2-5-16,3-3-6 16,-3-5-2-16,4-5-3 15,-1-7-19-15,-3-3-81 16,4-1-46-16,-2-2-125 15,-1-1-45-15,-6-13 202 16</inkml:trace>
  <inkml:trace contextRef="#ctx0" brushRef="#br0" timeOffset="42950.94">11569 16142 259 0,'0'0'230'0,"-1"2"67"16,1-1-37-16,0-1-39 15,-1 0-18-15,0 0-22 16,-1 0-11-16,1 0-35 16,0 0-10-16,0 0-16 15,0 0-10-15,0-1-18 16,0 0-10-16,-1-2-20 16,-6-11-6-16,-18-27-8 15,13 29-3-15,1 4-9 16,-8 0-8-16,5 8-10 15,0 1-7-15,-2 10-6 16,7 5-4-16,-3 6-4 16,-1 4-2-16,8 0 1 15,6 6 1-15,1-5 4 0,10-2 2 16,-1-3 3-16,-3-15 2 16,0 1 3-16,10-2 5 15,-4-2 4-15,6-4 1 16,-6-11 2-16,-3-2 0 15,7-4-2-15,-7-6 0 16,1 5 0-16,3 2-1 16,-8 1 6-16,1 7 2 15,-5 3 3-15,2 5 1 16,-1 6 3-16,1 3-2 0,4 10 8 16,0-2 3-16,-1-1 0 15,4 0-1-15,0-5-9 16,0-2-5-16,2 0-7 15,-2-4-2-15,-3 0-3 16,-1-5 2-16,0 2-69 16,-1-1-62-16,0-9-173 15,2 3-189-15,0-13 308 16</inkml:trace>
  <inkml:trace contextRef="#ctx0" brushRef="#br0" timeOffset="45276.39">11901 16169 374 0,'14'51'281'16,"-20"-47"-4"-16,5 4-32 15,0 1-21-15,-3-1-31 16,2 0-10-16,-1-4-22 15,-2-1-6-15,3-2-23 16,1-2-19-16,0-1-36 16,-1 1-20-16,-2-13-33 15,-1-13-9-15,2-37-9 0,7 22-1 16,10 3-3-16,-1 2 0 16,-3 6-1-16,-2 5-1 15,-10 7-2-15,9 6-2 16,-1 12-1-16,2 7 0 15,5 12 5-15,-13 9 2 16,9 8 7-16,1 2 2 0,3-1 5 16,4 1 1-16,-6-6 0 15,-2-4-2-15,-2-7-5 16,1 0 0-16,-8-11 0 16,1-1 2-16,0-5-71 15,-2-5-53-15,4-3-165 16,-3 4-283-16,2-7 373 15</inkml:trace>
  <inkml:trace contextRef="#ctx0" brushRef="#br0" timeOffset="45803.37">12184 15870 1262 0,'-10'-6'498'16,"4"6"-334"-16,1 1-23 15,4 9-32-15,1 3-33 16,6 8-34-16,0 4-4 16,1 5-4-16,1 2-5 15,-2 7-12-15,0 2-3 16,0 3-4-16,0 1 0 0,-3-8-2 15,2-7 1-15,-1-12 1 16,-2-3 1-16,-2-12 10 16,-2 0 2-16,-4-7-5 15,5 3-6-15,0 0-15 16,0-8-6-16,-1-15 1 16,4-27 2-16,8 28 3 15,1 4-1-15,3 7-1 16,2 1-1-16,3 7 3 15,3 4 3-15,3 10 11 16,2 4 7-16,-7 6 12 16,-5-2 5-16,-6-1 5 15,-9 1 0-15,1-2 3 16,-3 1 1-16,-9-2 1 16,-1-3-2-16,-11-7-9 15,0 0-5-15,0-5-12 0,0 0-5 16,2-2-49-16,3-5-52 15,1 1-122-15,4-4-82 16,6-1 178-16</inkml:trace>
  <inkml:trace contextRef="#ctx0" brushRef="#br0" timeOffset="47455.85">11417 15651 329 0,'-23'-7'246'16,"2"1"26"-16,0 3-63 15,6 1-4-15,4 1-32 16,0 0-22-16,4 0-29 15,2 1-8-15,3 1-11 16,-2 0-3-16,3-1-6 16,0 0-4-16,0 0-15 15,1 0-9-15,0 0-15 0,0 0-2 16,0 0-3 0,0 0 1-16,10 1 1 0,5 1-3 15,28 4-7-15,-29-5-5 16,-2 1-8-16,0 0-3 15,1 1-4-15,0-3-1 16,1 1-3-16,-3-1-3 16,2 0-2-16,0 0-2 15,8 0-2-15,1 0 0 0,5-1-1 16,4-1 0-16,3 2-1 16,4 0-1-16,3 0 0 15,4 3 0-15,8-2 0 16,3 2-1-16,-7-3 0 15,2-3 1-15,-6-1 0 16,1 1 0-16,4-2 3 16,-3 3 0-16,-5-1 3 15,-4 1 2-15,-3 1 0 16,-1-2-1-16,1 2-3 16,-1-1 0-16,-3 0 0 15,-1 1 0-15,-9-1 2 16,-4 2 0-16,-10-1 2 15,-5 0-24-15,-6-1-94 16,-6 0-73-16,-1 2-183 0,-8 0 216 16</inkml:trace>
  <inkml:trace contextRef="#ctx0" brushRef="#br0" timeOffset="48007.85">11182 15807 553 0,'-19'-27'259'15,"9"36"-84"-15,-2 1-43 0,-1 17-18 16,-7 3-25-16,1 12-31 15,5 3-14-15,4 1-7 16,6 5 2-16,7 2-2 16,5-3-2-16,6 2-7 15,7-1-6-15,4-8-15 16,2 0-3-16,8-6-1 16,4-7-20-16,7-5-115 15,12-2 95-15</inkml:trace>
  <inkml:trace contextRef="#ctx0" brushRef="#br0" timeOffset="48586.82">12492 15836 577 0,'-19'-13'341'0,"19"12"43"15,1 0-194-15,7 1-56 16,-1 1-6-16,2 6-31 16,7 3-9-16,6 8-7 0,1 4 0 15,1 8-9-15,-3 3-8 16,-3 7-9-16,-4 6-5 16,-9 1-10-16,-3-3-2 15,-5-2-7-15,-6-6-3 16,-2-9-7-16,-1 0-2 15,-1-4-6-15,0-8-3 16,5-5-6-16,4-3-26 0,4-7-70 16,2-1-48-16,8-3-141 15,4-7-235-15,10-1 345 16</inkml:trace>
  <inkml:trace contextRef="#ctx0" brushRef="#br0" timeOffset="48985.63">12983 16052 1150 0,'-8'1'517'0,"2"0"-258"16,4 0-71-16,0 1-14 16,2-2-62-16,0 0-29 15,0 0-35-15,18 2-3 0,39 2-11 16,-31-7-5-1,6-5-7-15,2 1-1 0,-4 0-4 16,-4 1-1-16,-8 6-7 16,-4 0-3-16,-10 2-26 15,0 1-36-15,-4-1-74 16,-1-2-47-16,-1 0-121 16,1 0-87-16,0 0 248 15</inkml:trace>
  <inkml:trace contextRef="#ctx0" brushRef="#br0" timeOffset="49317.58">13037 15870 791 0,'3'-1'415'16,"6"1"-95"-16,3 0-126 0,4 6-6 15,1 0-34-15,2 1-19 16,1 4-18-16,0-2-6 15,0 4-19-15,-2 3-9 16,-5 2-15-16,-5 1-7 16,-8 3-10-16,-2 1-3 15,-9 0-15-15,0 3-4 16,-3-3-9-16,-1-2-3 16,3-3-6-16,0-6-3 15,3-3-5-15,1-4-1 0,4 1-27 16,3 0-34-16,1-1-86 15,3-2-62-15,5-2-121 16,3-1 196-16</inkml:trace>
  <inkml:trace contextRef="#ctx0" brushRef="#br0" timeOffset="50791.44">13695 15991 633 0,'0'-1'315'0,"0"0"-51"16,0 0-55-16,0-1-10 0,0 1-16 16,0 0-35-16,0 0-9 15,0 0-10-15,1-2-8 16,4-9-23-16,-3 2-11 15,0-25-24-15,-9 27-9 16,-2 4-18-16,-3 1-8 16,-1 3-10-16,-2 1-7 15,0 7-10-15,-1 4-1 0,-1 7-5 16,-1 4 0-16,4 4 1 16,-1 3-1-16,5 3 0 15,8 2-1-15,1-2 0 16,2 0 3-16,10-10 5 15,1-5 5-15,6-6 6 16,3-6 3-16,2-5 6 16,0-1 4-16,1-5 8 15,-1 2 5-15,-4-2-2 16,-5-2-2-16,-4 4-12 16,-3-3-5-16,-2 4-10 15,-1 0-3-15,-1 2-10 16,-3 0-24-16,0 0-70 15,0 0-44-15,0 0-113 16,0 0-59-16,-1 0 202 0</inkml:trace>
  <inkml:trace contextRef="#ctx0" brushRef="#br0" timeOffset="51670.33">13479 15709 777 0,'-14'2'357'0,"8"-2"-144"0,-3-4-6 16,4 3-30-16,5 2-27 15,-1 3-37-15,1-4-10 16,0 0-7-16,0 0-1 15,21 5-7-15,33 4-6 16,-23-8-13-16,1-2-4 16,7-4-11-16,-1 3-2 15,-7 0-11-15,-5 0-6 16,-7 3-10-16,-6 0-5 0,-5 0-6 16,-1 5-2-16,-6-6-2 15,0 0-10-15,-1 0-76 16,-1 0-49-16,0 0-141 15,0-1-48-15,0-1 196 16</inkml:trace>
  <inkml:trace contextRef="#ctx0" brushRef="#br0" timeOffset="55282.39">5757 16961 808 0,'-8'9'380'15,"3"-3"-122"-15,-24 29-61 16,33-26-26-16,4-1-22 16,11-2-41-16,5-2-13 15,13-6-24-15,1 0-10 0,7 0-20 16,-5 1-10-16,-9 0-11 16,0 1-5-16,-13-2 4 15,-2 0-40-15,-4 2-103 16,-4-3-61-16,-7 3-232 15,0 0 260-15</inkml:trace>
  <inkml:trace contextRef="#ctx0" brushRef="#br0" timeOffset="55498.17">5850 17168 702 0,'2'11'402'16,"10"2"-92"-16,0-4-42 15,3 3-11-15,8-7-50 0,-5-1-34 16,9-2-52-16,-5 1-22 16,-7-5-44-16,1 1-17 15,-1 0-19-15,3-2-6 16,-3 3-38-16,-3 0-56 16,-3-1-151-16,1 1-34 15,9 10 146-15</inkml:trace>
  <inkml:trace contextRef="#ctx0" brushRef="#br0" timeOffset="59393.18">6949 16842 383 0,'30'-33'256'0,"-33"25"23"15,-2 0-27-15,2 5-45 0,-7-2-28 16,2 5-42-16,-5 1-16 15,3 6-32-15,-3 4-13 16,-2 7-25-16,0-1-8 16,-4 9-12-16,4 0-2 15,-2 8-5-15,9 6 2 16,4 7 4-16,5 3 3 16,15 3-2-16,2-1-2 15,10-4-8-15,3-4-5 0,-4-9 10 16,-5-6 4-16,-5-7 8 15,-4-2 1-15,-1-8-9 16,-4-3-4-16,0-5-7 16,-4-1-1-16,-3-3-6 15,7 0-3-15,-10-3-20 16,6-1-42-16,5-5-104 16,-2-1-69-16,4-2 129 15</inkml:trace>
  <inkml:trace contextRef="#ctx0" brushRef="#br0" timeOffset="59868.42">7421 17208 1062 0,'4'-18'434'15,"-12"-3"-231"-15,4 7-39 16,-1 1-10-16,-13-10-24 16,-4 1-54-16,3 5-12 15,-7 10-16-15,3 1-6 16,2 6-8-16,-1 5-8 0,8 2-15 16,1 9-6-16,3 2-5 15,4 7 0-15,2 6 4 16,3-3 3-16,3 2 4 15,2-4-1-15,5-9-2 16,-1-4 0-16,4-7-2 16,0-6-1-16,2-3 1 15,3-5-1-15,-1-2 1 16,-2-3 2-16,2-1 1 16,-3 1 1-16,-3-4 1 15,-1-2 0-15,-2 9 12 16,-1 0 1-16,-3 10 2 15,4 7 5-15,4 3-8 16,0 0 0-16,4 7-6 16,-3-2-4-16,-1 0-8 15,-2 2-1-15,0-4-14 0,1 0-56 16,3-2-135-16,7-2-83 16,8 1 156-16</inkml:trace>
  <inkml:trace contextRef="#ctx0" brushRef="#br0" timeOffset="60252.82">7691 17289 873 0,'-7'-1'411'0,"4"5"-86"16,0-2-84-16,-1-2-26 15,3 0-23-15,0-1-82 16,0 0-42-16,0 0-42 16,0-18-8-16,1-35-11 15,2 24-5-15,5-3-2 16,-1 3 0-16,3 4-1 16,0-1 0-16,-2 8 6 15,1 0 2-15,0 12 6 16,1 7 2-16,5 5-1 0,0 8 2 15,0 7 3-15,1 1 2 16,0 1 0-16,1 1-2 16,2-4-5-16,-3 1-3 15,-3-2-4-15,-1-3-1 16,-3 0-15-16,-7-6-46 16,4 0-121-16,-5-7-58 15,0-5 127-15</inkml:trace>
  <inkml:trace contextRef="#ctx0" brushRef="#br0" timeOffset="60734.43">8053 16882 1039 0,'-14'-5'514'0,"5"10"-91"15,3 7-186-15,4 12-90 16,-4 7-13-16,6 8-62 16,0 4-25-16,5 0-20 15,3-2-4-15,1-6-7 16,1 0-6-16,-4-9-4 16,1-5 0-16,-4-7 0 0,-7-8 1 15,1-1 3-15,3-5-3 16,-2-3-9-16,2 2-7 15,-1 0-8-15,-1-14 1 16,-4-38 4-16,11 30 1 16,6 3 0-16,-4 1 0 15,10 6-3-15,-5 2 1 16,2 8 3-16,4 3 5 0,-3 6 18 16,0 5 9-16,-1 4 13 15,-1 2 4-15,-6 1 3 16,-2 0 0-16,-5-1 4 15,-7 3 1-15,-5-3-9 16,-3-3-2-16,-4-3-12 16,3-1-7-16,1-5-16 15,5 1-31-15,0-4-89 16,3-2-49-16,5-2-128 16,4-5-57-16,16 0 228 15</inkml:trace>
  <inkml:trace contextRef="#ctx0" brushRef="#br0" timeOffset="61025.55">8240 16854 1432 0,'0'0'556'15,"5"6"-381"-15,2 3-14 16,6 12-26-16,6 3-37 15,3 10-45-15,4 3 2 16,-2 8 7-16,-3-3-5 16,-2-1-13-16,-6 5-7 15,-12-9-13-15,-1 3-4 0,-9-6-6 16,-2-9-4-16,1-5-46 16,-3-5-48-16,-3-10-108 15,-3-4-54-15,1-5-131 16,-5-6 230-16</inkml:trace>
  <inkml:trace contextRef="#ctx0" brushRef="#br0" timeOffset="61733.82">7247 16640 553 0,'-13'10'314'0,"1"-6"2"16,2 2-101-16,-2-3-34 16,2 0-6-16,3 0-31 15,1-1-21-15,6 0-29 0,0 2-10 16,0-4-19-16,0 0-8 15,0 0-7-15,18 5-1 16,37 6-3-16,-19-9-4 16,13-2-8-16,8 0-4 15,3-1-3-15,0-2 0 16,4 1-2-16,-1-3-2 16,13-1 0-16,5 3 7 15,-7 1 13-15,-5-3 10 16,-16 2 11-16,-14-1-3 0,-11 2-7 15,-8 0-4-15,-8 2-14 16,-2-3-3-16,-5 3-8 16,-2 0-5-16,-3 0-5 15,0 0-3-15,-1 0-19 16,0 0-36-16,0 0-129 16,0-1-82-16,-1 1 146 15</inkml:trace>
  <inkml:trace contextRef="#ctx0" brushRef="#br0" timeOffset="62390.28">8661 16943 778 0,'-62'-15'354'0,"55"12"-86"0,2 0-62 16,5 3-19-1,3 0-8-15,-3 0-46 0,0 0-16 16,0 1-13-16,2 23-7 16,39 35-25-16,-24-25-12 15,1-5-11-15,2-2-4 16,0-10-5-16,1-3 1 15,-4-6-2-15,0 0 0 16,-5-8-2-16,-3-7-2 0,2-6-5 16,0-6-1-16,4-4-5 15,-1-2-4-15,-1-4-6 16,-4-1-2-16,-3 7-3 16,-4 3-1-16,-2 11-35 15,2 4-58-15,-2 3-151 16,4 3-80-16,-4-1 181 15</inkml:trace>
  <inkml:trace contextRef="#ctx0" brushRef="#br0" timeOffset="62900.64">9270 16966 828 0,'30'4'458'15,"-29"-15"-4"-15,-5-5-263 16,-3 2-2-16,-8-1-25 16,-6 2-27-16,-2 6-32 15,-1 4-11-15,-5 9-26 16,0 5-20-16,4 9-35 15,-1 2-9-15,14 8-3 16,4 4-1-16,9 2 4 16,8 0 4-16,6-3 8 15,3-7 6-15,6-5 6 16,4-4-1-16,3-7-4 16,3-6-3-16,0-2-7 15,-1-6-3-15,2-2-6 0,-5 2-51 16,-2-7-145-16,-2 2 482 15,-4-8-278-15</inkml:trace>
  <inkml:trace contextRef="#ctx0" brushRef="#br0" timeOffset="65767.36">2076 10838 774 0,'-33'-31'326'16,"30"35"-143"-16,3 4-8 15,-1 15 24-15,-4 7-9 16,9 22-28-16,-2 8-16 15,5 6-24-15,1 2-13 16,-2-2-33-16,0-3-17 16,2-5-30-16,1-6-9 0,-3-12-10 15,1-9-3-15,-2-13-19 16,1-8-55-16,0-17-90 16,3-8-68-16,-2-15-261 15,-2-8 317-15</inkml:trace>
  <inkml:trace contextRef="#ctx0" brushRef="#br0" timeOffset="66015.28">2067 10891 797 0,'6'-7'417'16,"-1"5"-143"-16,6 2-71 16,2 1-7-16,8 5-64 15,4-1-19-15,4 5-25 16,-3 3-11-16,-4 5-22 0,-4 4-11 15,-5 3-15-15,-9 1-2 16,-7 4 0-16,-7-2-2 16,-7-1-3-16,1-1-3 15,-5-12-4-15,-1 1-1 16,-3-6-2-16,0-1-36 16,5-4-84-16,3-1-58 15,11-5-198-15,8 1 229 16</inkml:trace>
  <inkml:trace contextRef="#ctx0" brushRef="#br0" timeOffset="66274.21">2474 11088 1000 0,'-15'9'466'0,"6"-11"-166"16,9 3-56-16,3 0-37 16,-1-1-48-16,-2-1-65 15,0 1-23-15,21-1-19 16,34-6-6-16,-24 4-12 0,2-4-7 16,3 6-11-16,-3-1-6 15,-1 2-5-15,-8 2-30 16,-10-1-125-16,-4 0-89 15,-8 0 135-15</inkml:trace>
  <inkml:trace contextRef="#ctx0" brushRef="#br0" timeOffset="66795.67">2607 10885 1013 0,'2'-7'438'0,"9"2"-203"16,1 1-33-16,2 4-12 15,4 5-31-15,3 5-50 16,3 5-14-16,0 4-14 16,0 1-5-16,0 2-12 15,1-1-11-15,-4-4-15 16,-3 0-5-16,-11-3 3 16,-5-1 7-16,-8-1 15 15,-7-3 3-15,-5 0-4 16,-2-7-9-16,3 0-19 15,1 0-8-15,4-2-11 16,3 2-5-16,4-1-5 16,4 0-4-16,2 1-4 15,-1-2 0-15,0 0 1 0,0 0 2 16,0 0 0-16,0 0 1 16,5 2 1-16,-4-2 3 15,-1 0 1-15,0 0 2 16,0 0 0-16,0 1 0 15,2 3-1-15,-2-4-1 16,0 0-1-16,0 0 0 0,0 0 0 16,0 0 0-16,0 0 2 15,0 0 1-15,0 0 2 16,0 0-1-16,0 2 0 16,0-2-2-16,0 3-1 15,0-1-1-15,-1 4 0 16,-2 4-1-16,-2 1-1 15,-11 25-60-15,13-29-131 16,1-2-97-16,5-2 155 16</inkml:trace>
  <inkml:trace contextRef="#ctx0" brushRef="#br0" timeOffset="67545.41">3250 11141 737 0,'1'9'436'0,"2"-5"86"16,3-3-265-16,3-5-43 15,5-8-19-15,1-8-91 16,2-8-37-16,-1-12-43 16,-3-5-8-16,-1-2-3 15,-6 2 1-15,-7 10 1 16,-6 5 3-16,-12 8 0 15,-3 4 0-15,-4 8-4 16,-1 4-4-16,-3 13-10 16,2 7-5-16,1 13 1 15,5 1 3-15,10 4 6 16,2-4 3-16,13-3-1 16,3-3-1-16,5-6-1 15,6-4-1-15,-1-6 0 16,3-4-1-16,-1-2 0 0,0-2 0 15,-6 0 1-15,-1 2 0 16,-5 6 0-16,-1 2 1 16,-4 13 1-16,-1 4-1 15,-6 12 1-15,2 5-1 16,1 8-3-16,4 5 0 16,7-2 0-16,6-2 0 0,3-12 1 15,3-8 2-15,6-10-1 16,2-6 0-16,1-11-2 15,1-6-2-15,-12-12-5 16,-6-4-14-16,-12-7-4 16,-8-5 1-16,-13-2 11 15,-6 1 14-15,-5 0 10 16,0 6 3-16,4 4 20 16,7 8 11-16,7 4 16 15,7 5-2-15,8 1-24 16,8 2-11-16,9 3-21 15,5-2-4-15,8 5-47 16,-4 4-85-16,7 0 86 16</inkml:trace>
  <inkml:trace contextRef="#ctx0" brushRef="#br0" timeOffset="67888.56">3777 10941 1254 0,'-8'1'556'0,"2"-1"-268"16,5 0-53-16,9 4-68 15,5 0-58-15,16-1-68 16,8 1-15-16,4-4-13 16,-2-4-2-16,-3 1-14 15,-6-1-50-15,-8 3-124 16,-2 1-85-16,-16 6 145 15</inkml:trace>
  <inkml:trace contextRef="#ctx0" brushRef="#br0" timeOffset="68076.03">3822 11049 979 0,'-5'6'474'16,"5"-2"-145"-16,1-1-62 15,8 2-37-15,4-3-29 16,8-2-54-16,4 0-29 0,4 0-53 15,0 0-20-15,-5 0-27 16,0 0-6-16,-5 0-144 16,1-1-88-16,0 1 131 15</inkml:trace>
  <inkml:trace contextRef="#ctx0" brushRef="#br0" timeOffset="68251.55">3864 11222 1122 0,'1'-2'575'16,"2"1"-219"-16,14-1-79 15,5-1-30-15,2-2-100 16,0 1-40-16,-6-1-59 16,0 5-21-16,3-1-116 15,3-2-83-15,12 7 105 0</inkml:trace>
  <inkml:trace contextRef="#ctx0" brushRef="#br0" timeOffset="69703.09">4709 10926 481 0,'-1'0'342'16,"0"0"-44"-16,0-1-25 16,0 0-34-16,-4 0-76 15,-2-2-20-15,-2 1-25 16,0 1-11-16,-3-1-18 15,-24 0-7-15,28 5-9 0,4-1 2 16,1 0 1-16,-4 0-2 16,6 0-10-16,0-2-6 15,0 0-14-15,0 0-7 16,0 0-9-16,1 0-3 16,0 0-1-16,0 0 1 0,0 0 12 15,0 0 5 1,-1 0 7-16,0 0-1 0,-1 0-11 15,1 0-7-15,0 0-11 16,0-1-4-16,0 0-8 16,0-1-2-16,0 1-3 15,1 0 0-15,0 0 0 16,3 0 0-16,14-3 0 16,29-6-1-16,-28 7 0 15,1-2 0-15,0 1 1 16,2-2-1-16,0 5-1 15,1 1 1-15,-3 5 0 16,-2 1 1-16,-4 1 1 16,0 1-1-16,-7-1 0 15,-1 2 0-15,1 1 1 16,-6 2 1-16,0 5 0 0,-2 3 2 16,-5 3 0-16,3 1-2 15,2-2 3-15,2 3-2 16,1-5 0-16,1-4 0 15,2-4-1-15,-1-6-1 16,2-1-3-16,0 1-11 16,0-8-108-16,-1-3-74 15,5-9-58-15,3-4 121 16</inkml:trace>
  <inkml:trace contextRef="#ctx0" brushRef="#br0" timeOffset="70052.38">5145 10922 1148 0,'-11'-16'543'16,"-28"-25"-258"-16,30 31-47 15,6 4-24-15,0 13-95 16,3 7-41-16,1 18-46 16,3 8-3-16,-1 13 0 0,4 3-4 15,1-2-7-15,2 2-5 16,4-10-6-16,2-3-3 16,-4-12-1-16,-2-8-3 15,-6-9-95-15,-1-8-49 16,-3-10-110-16,-1-9-80 15,-3-13 224-15</inkml:trace>
  <inkml:trace contextRef="#ctx0" brushRef="#br0" timeOffset="70261.88">5130 10885 850 0,'8'-12'435'0,"9"6"-117"15,3 3-45-15,1 3-52 16,2 3-32-16,-1 7-40 15,-1 2-17-15,-8 4-34 16,-5 5-14-16,-8 4-19 16,-3 2-7-16,-7 0-15 15,-3-2-7-15,-4-8-12 16,0-3-6-16,-1-7-7 16,0-5-23-16,1 0-90 15,2-4-63-15,7 1-150 16,4-3-104-16,14-4 268 0</inkml:trace>
  <inkml:trace contextRef="#ctx0" brushRef="#br0" timeOffset="70574.94">5529 10854 1420 0,'-7'-4'582'15,"6"7"-354"-15,-1 5-21 0,5 9-61 16,3 5-31-16,0 6-48 16,-1-1-8-16,9 0 0 15,3-4 3-15,3-7 1 16,3-4-3-16,-2-9-11 16,-2-1-7-16,-4-9-9 15,-2-2-4-15,-3-6-6 16,-1-7-5-16,-2-4-4 15,-3-3-29-15,-1 2-108 16,2 4-75-16,-1 2 272 16,2 10-117-16</inkml:trace>
  <inkml:trace contextRef="#ctx0" brushRef="#br0" timeOffset="71315.34">6019 11018 1351 0,'-10'5'564'0,"7"-10"-272"15,-2-5-81-15,3-4-26 16,2-5-45-16,1-6-86 15,7-1-26-15,-1-6-17 16,1 1-3-16,4 3-1 16,-9 2 1-16,3 8 5 15,-6 6 0-15,-7 5 4 16,-5 2-2-16,-5 7-9 16,1 1-4-16,1 12-9 15,2 2-2-15,5 2 3 16,-3-1 2-16,10-2 4 15,5 0 0-15,0-3 2 16,0-1 0-16,3-4 0 16,-4-1-1-16,8-4 0 0,7-2-1 15,-2 0 1-15,7-2 0 16,-14 1 0-16,-3 1 1 16,-6 10 1-16,-6 10-1 15,-3 13 0-15,1 6 0 16,-5 11-1-16,1 0-1 15,10 3 0-15,-3-1 0 16,10-9 1-16,5-3 0 16,7-16 2-16,2-5 0 0,1-11-1 15,2-2 1-15,-8-7-1 16,2-5 0-16,-5-8 4 16,-5-3-6-16,-6-4-30 15,-4-4-14-15,-8 1-24 16,-4-1-4-16,-13 1 21 15,-7 1 13-15,-3 0 26 16,-2 5 16-16,6 6 39 16,7 3 18-16,10 8 32 15,4 4 0-15,14-3-15 16,9 4-11-16,14-2-25 16,5-1-6-16,5-5-11 15,-1-5-6-15,6-7-8 16,4 0-25-16,5 0-139 15,3-3-71-15,-6-5 123 16</inkml:trace>
  <inkml:trace contextRef="#ctx0" brushRef="#br0" timeOffset="72218.56">10615 17076 215 0</inkml:trace>
  <inkml:trace contextRef="#ctx0" brushRef="#br0" timeOffset="73022.44">10278 17237 537 0,'0'1'343'0,"-2"-1"-25"0,0-2-77 16,0 1-11-16,1-2-61 15,1 0-35-15,0-2-51 16,0-4-19-16,3-11-23 16,6-37-2-16,-4 22 6 15,-2-3 8-15,1-3 10 16,3 5-4-16,1 7-10 16,4 6-8-16,3 11-18 15,-1 3-7-15,7 7-9 16,1 2-2-16,-1 5 0 15,0 5 0-15,-6 7 6 16,-3 3 3-16,-3 10 5 16,3 2 3-16,-2 2-1 15,-1 2-3-15,-4-6-4 16,-2-13-3 0,2 0-3-16,2 7-1 0,0-5 0 0,0-10-1 15,-7-10-31-15,3-2-46 16,-2-5-130-16,2-2-83 15,6-5 166-15</inkml:trace>
  <inkml:trace contextRef="#ctx0" brushRef="#br0" timeOffset="81676.69">2233 13128 704 0,'5'5'351'0,"2"4"-79"0,0-4-40 16,0-3-3-16,0-1-23 16,1-7-31-16,-5-3-11 15,-3-9-28-15,-2-2-19 16,-8-9-41-16,-1 0-19 15,-7 3-26-15,-1-2-6 16,-3 9-10-16,-2 3-2 0,-4 7-6 16,3 5-7-16,-2 12-17 15,4 4-5-15,12 20-4 16,-1-2 3-16,9 9 11 16,3 1 4-16,3-4 4 15,5 0 2-15,5-9 2 16,2-9 2-16,5-9 2 15,-2-6 3-15,-2-9 2 16,-1-4 0-16,-3-10-1 16,3-3-1-16,-4 4-2 15,1-1 0-15,-2 8 1 16,-1 7 1-16,0 5 1 16,-3 5 1-16,1 6 0 15,0 0-2-15,3 5-2 16,0-1-2-16,1 2-2 15,1-1-1-15,-1-5-69 0,1-2-70 16,0-9-131-16,0-1 151 16</inkml:trace>
  <inkml:trace contextRef="#ctx0" brushRef="#br0" timeOffset="82071.5">2609 13235 1415 0,'-18'8'585'0,"9"-3"-347"16,0 0-4-16,6-12-63 31,1 4-48-31,0-1-74 0,2-17-23 0,-1-18-18 15,1-5-2-15,5 3-4 16,-2-1 0-16,3 7 0 16,1 1-2-16,2 8 0 15,4 7-1-15,1 7-3 16,-1 9 2-16,-2 8 2 16,1 10 2-16,3 12 4 0,-1 7 1 15,2 5 6 1,2 0 3-16,-2-3 2 0,0-4 0 15,-2-4-5-15,-2-4-4 16,-3-8-52-16,-1-4-61 16,0-11-172-16,-5-4-322 15,1-4 388-15</inkml:trace>
  <inkml:trace contextRef="#ctx0" brushRef="#br0" timeOffset="82523.05">3006 12761 1345 0,'-7'19'614'16,"4"10"-308"-16,-5 14-103 16,7 6-19-16,2 7-93 15,-1 1-34-15,9-3-33 16,-4-1-8-16,7-7-7 15,-3-12-3-15,-9-8 2 16,0-6-1-16,-5-14 8 16,2-2 1-16,8-8-5 15,-5-7-6-15,-5-8-11 16,0-4-7-16,-1-3-2 0,5 2 2 16,7 5 2-16,4 4 2 15,1 6 4-15,4 2 1 16,6 6 2-16,0 2 2 15,3 9 5-15,-1 6 2 16,-7 5 9-16,-3 6 5 16,-7-1 12-16,-4 0 4 15,-7-3 0-15,-4-2-3 0,-9-3-10 16,1-4-5-16,-3-4-8 16,-3-4-4-16,1-8-62 15,-3-7-56-15,6-6-134 16,5-4-87-16,11 2 204 15</inkml:trace>
  <inkml:trace contextRef="#ctx0" brushRef="#br0" timeOffset="82949.69">2116 12428 991 0,'-7'4'443'16,"4"0"-244"-16,9 7-7 15,6 3-12-15,11 6-27 16,7-2-14-16,13-1-28 16,13-3-10-16,15-6-22 15,6-4-10-15,12-6-13 16,1-5-8-16,9-2-10 16,10 7 0-16,-13-3 5 15,-8-3 2-15,-21 6-2 16,-14-9-5-16,-14 8-13 15,-5 3-7-15,-22-1-3 16,-7 2-1-16,-12 2-41 16,-4-2-38-16,-2 8-119 15,1-3-74-15,6 6 158 16</inkml:trace>
  <inkml:trace contextRef="#ctx0" brushRef="#br0" timeOffset="83444.02">3646 12955 1239 0,'-12'2'532'0,"8"0"-311"16,10 3-82-16,6 1-26 15,11-3-61-15,5 2-21 16,4-5-20-16,5 0-4 16,4-4-94-16,-1 0-89 15,-5 4 110-15</inkml:trace>
  <inkml:trace contextRef="#ctx0" brushRef="#br0" timeOffset="83616.72">3730 13133 740 0,'-7'-3'458'0,"7"4"58"16,3 0-217-16,11-1-77 15,4 0-26-15,8-1-80 16,6 1-41-16,4 0-50 16,1 2-55-16,6 1 117 15,7 4-75-15</inkml:trace>
  <inkml:trace contextRef="#ctx0" brushRef="#br0" timeOffset="84141.01">4507 13185 1290 0,'0'-8'579'0,"1"-3"-301"0,1-8-91 16,-4-4-9-16,-2-3-85 15,-5-4-29-15,4 3-24 16,1 4-2-16,-5 6-2 16,-3 4-5-16,-12 6-11 15,-3 2-7-15,0 6-18 16,8 6-10-16,4 5-11 15,8 11-1-15,2 7 9 16,5 4 8-16,1 9 9 16,11-2 3-16,1-6 12 15,-3-5 1-15,10-12 3 16,-5-7-1-16,3-5-6 16,0-6-1-16,-10-7-2 15,-2-5-2-15,5-10-2 16,-1-1 0-16,-2 1 0 15,-1 3 0-15,-4 9-1 0,-3 5 0 16,1 14 1-16,8 9 1 16,-6 9 5-16,5 3 2 15,1-3-3-15,-3-5-3 16,11-8-6-16,1-6 1 16,4-11-118-16,1-8-75 15,2-15 118-15</inkml:trace>
  <inkml:trace contextRef="#ctx0" brushRef="#br0" timeOffset="84339.41">4328 12662 1611 0,'-9'-7'686'0,"3"7"-377"16,5 0-66-16,5 2-90 15,6 3-54-15,17 2-64 16,2 0-11-16,9-4-4 16,5 2-5-16,-12-3-18 15,10 3-67-15,0-1-171 16,-2 3-62-16,11 9 157 0</inkml:trace>
  <inkml:trace contextRef="#ctx0" brushRef="#br0" timeOffset="84741.84">4806 12928 1206 0,'4'10'497'0,"6"9"-296"16,3 8 7-16,4 13-24 16,4 6-35-16,4 6-48 15,0-1-18-15,-6-12-19 16,1-7-9-16,-4-20-10 15,5-7-3-15,-7-10-8 16,7-8-2-16,-9-17-8 16,-4-6-6-16,11-9-8 15,-9 0-3-15,6 6-4 0,-2 7-3 16,-5 12-71-16,1 7-65 16,-2 12-140-16,2 2 157 15</inkml:trace>
  <inkml:trace contextRef="#ctx0" brushRef="#br0" timeOffset="85369.3">5459 12769 813 0,'0'-4'447'0,"-7"3"-53"16,4 1-203-16,4 1-8 16,-1 6-52-16,0-7-27 15,0 9-25-15,2 19-1 16,0 51-16-16,4-29-11 16,0 5-24-16,0-1-10 15,8-14-9-15,-4-3-1 0,0-10 0 16,-1-5 3-16,-9-7 3 15,-1-3 6-15,-7-8 8 16,6-6-1-16,0-9-14 16,-1-7-10-16,3-8-15 15,1 0-5-15,3-3 4 16,3 5 0-16,1 6 2 16,-1-2 2-16,8 16 9 15,4 4 2-15,6 10 11 16,5 13 6-16,-7 0 21 15,-3 2 7-15,-7 2 16 16,-7-3 9-16,-6 3 3 16,-3-3-2-16,-8-6-7 15,-2-1-11-15,-9-6-20 16,-1-4-9-16,0-4-15 16,5-4-28-16,1-9-128 15,4-9-76-15,3-8 125 16</inkml:trace>
  <inkml:trace contextRef="#ctx0" brushRef="#br0" timeOffset="85598.53">5401 12585 1186 0,'16'-9'566'16,"0"8"-229"-16,-6 0-109 15,5-4-7-15,7 9-88 16,-3-2-40-16,4-2-54 16,-3 1-14-16,2-4-10 15,0-3-9-15,2 9-161 16,3-1 74-16,0 8 20 16</inkml:trace>
  <inkml:trace contextRef="#ctx0" brushRef="#br0" timeOffset="88497.83">11667 17100 658 0,'5'28'335'0,"-5"-28"-79"15,0 2-8-15,0-4-32 0,0 1-19 16,0 0-30-16,0 0-6 16,0 0-15-16,-1 0-14 15,0-6-33-15,-3-8-19 16,-13-29-30-16,6 26-9 15,-3 3-17-15,-2 1-4 16,0 4-7-16,-3 4-5 0,4 5-8 16,-3 3-9-16,4 10-14 15,2 7-2-15,0 4 1 16,9 4 5-16,-1 2 9 16,4-1 4-16,6-3 3 15,-5-12 2 1,1 0 0-16,9 3 1 0,3 0 0 15,5-4 2-15,1-11 3 16,-2 1 1-16,1-8 1 16,-2-1 0-16,2-4-1 15,-2-7 1-15,-7-1 2 16,-2-3 3-16,-5 1 5 16,0 10 3-16,-3 2 5 15,0 2 1-15,-1 4-2 16,-1 3-5-16,2 0-8 0,0 0-6 15,0 0-5-15,3 5 1 16,3 12 0-16,19 28 1 16,-14-28 0-16,0-2 1 15,0 0-1-15,-2-2 0 16,-1-8 1-16,-1 2-48 16,-1-7-140-16,3-1-81 15,0-8 141-15</inkml:trace>
  <inkml:trace contextRef="#ctx0" brushRef="#br0" timeOffset="89293.26">11523 16816 807 0,'-15'-4'402'0,"4"4"-94"16,0-2-52-16,6 2-18 16,0-2-23-16,3 2-57 15,2-1-33-15,0-1-51 16,0 1-20 0,0 1-18-16,27 0-2 0,38 0-4 15,-28-3-4-15,-7 1-9 16,-3 1-3-16,-4-2-7 15,-3 4-18-15,-3 4-118 16,-3 1-78-16,-5 7 119 16</inkml:trace>
  <inkml:trace contextRef="#ctx0" brushRef="#br0" timeOffset="89774.88">12036 16953 923 0,'-69'7'442'0,"62"-7"-132"15,7 3-166-15,0 5-15 16,0 8-44-16,0 3-23 16,5 5-32-16,3 3-2 15,5-2-4-15,5 2 0 16,-3-9 12-16,-1-2 6 0,-2-9 11 15,-3-1 5-15,-1-2-9 16,-1-3 2-16,2-5-2 16,0-7-6-16,1-13-9 15,-1-2-8-15,0-7-16 16,0-1-5-16,-1 4-23 16,-1 4-37-16,2 11-126 15,-2 5-103-15,2 12 169 16</inkml:trace>
  <inkml:trace contextRef="#ctx0" brushRef="#br0" timeOffset="90442.22">12401 16797 2135 0,'4'2'35'0,"-1"3"6"16,3 9 43-16,0 12-25 15,5 6 2-15,-4 9-9 16,-4 3-8-16,6 0-15 15,-8-2-4-15,9-2-11 16,0-4-1-16,-8-11-2 16,3-5 2-16,-5-11 5 0,-4-7 6 15,2-2 7-15,-1 0 0 16,2-1-10-16,0 0-10 16,-4-8-16-16,-5-13-5 15,-5-28-7-15,18 26-1 16,3-1 1-16,4 4-1 15,-2 2 4-15,10 5 3 16,3 8 6-16,2 4 4 16,5 10 5-16,-5 6 3 15,-5 2 12-15,-4 4 3 0,-6 0 14 16,-7-3 12-16,-6 3 10 16,-4-1 1-16,-8-6-10 15,0 0-15-15,1-3-21 16,-2-7-7-16,2-2-54 15,1-2-56-15,-1-11-151 16,10-4 89-16,6-19 73 16</inkml:trace>
  <inkml:trace contextRef="#ctx0" brushRef="#br0" timeOffset="90652.87">12321 16661 1296 0,'5'0'588'0,"-3"-3"-249"15,6-1-138-15,4-1-10 16,7 4-63-16,-1-2-41 16,2 0-57-16,0 2-14 15,-5 1-44-15,11 4-58 16,0 1-143-16,1 0-91 15,12 8 187-15</inkml:trace>
  <inkml:trace contextRef="#ctx0" brushRef="#br0" timeOffset="91636.4">11305 16623 529 0,'-6'-6'294'16,"-2"6"-57"-16,-5 3-109 15,-4 4-12-15,-4 12-33 16,1 3-11-16,-1 8-16 15,2 7-3-15,6 7-15 16,4 3-6-16,9 8-3 16,6 2-3-16,8 4-4 15,2 3 0-15,8-5-13 16,3-1-3-16,4-9-2 16,5-5-1-16,-3-7 16 15,2-4-50-15,2-9-158 16,0-5 137-16</inkml:trace>
  <inkml:trace contextRef="#ctx0" brushRef="#br0" timeOffset="93382.46">12794 16615 828 0,'3'3'335'0,"4"6"-190"15,28 28-22-15,-18-20-6 16,4 3-16-16,1 9-22 16,1 5 3-16,-5 5 3 15,-1 5-3-15,-5 2-20 0,-2 2-11 16,-3 0-19-16,-5-1-5 15,-3-1-3-15,-5-15 1 47,1 1-7-47,-8 16 0 0,5-28 16 16,1 1-5-16,-4 6-3 0,2-26-52 16,6-2-46-16,5-6-145 15,2-4-101-15,16-1 191 16</inkml:trace>
  <inkml:trace contextRef="#ctx0" brushRef="#br0" timeOffset="94227.7">13310 16952 917 0,'-6'2'401'0,"2"-1"-160"15,2-1-66-15,1 0-24 16,-1 0-25-16,2 0-52 0,9 4-11 15,20-3-12-15,39 26-6 16,-32-30-13-16,-8-3-3 16,-2 2-8-16,-5-1-4 15,-9 1-7-15,0 4-25 16,-6 0-111-16,-2 0-72 16,1-1 111-16</inkml:trace>
  <inkml:trace contextRef="#ctx0" brushRef="#br0" timeOffset="94554.76">13369 16796 834 0,'13'0'415'16,"2"4"-144"-16,-2 3-65 15,5 0-14-15,-2 3-42 16,2 1-18-16,-1 1-31 15,-2 2-9-15,-2 4-6 16,-1 2-7-16,-7 1-11 16,-1 0-3-16,-7 4-1 15,-2 0-4-15,-6 0-10 0,2 0-9 16,-7-5-20-16,7-11-6 31,1 1-7-31,-3 6-3 0,-1-4-3 0,8-7-3 16,5-5-41-16,-1 1-36 15,0-2-98-15,0 0-58 16,0 0-256-16,23-7 313 16</inkml:trace>
  <inkml:trace contextRef="#ctx0" brushRef="#br0" timeOffset="95226.26">13941 16980 459 0,'42'27'303'0,"-40"-33"31"16,-2 0-66-16,2-4-48 16,-3-2-21-16,-2-2-36 15,1-2-14-15,-6 0-17 16,3 1-15-16,-7 4-25 15,-1 2-9-15,-9 10-20 16,-1 5-8-16,-2 7-16 16,0 4-8-16,6 9-13 15,2 3-4-15,13 7-5 16,6 2-2-16,12-4-3 16,3-4 0-16,1-7 4 15,8-6 2-15,-1-8 5 16,-3-2 2-16,-2-7-3 15,-4 1-1-15,-2-2-4 0,-1 0-4 16,1 1-35-16,-2-3-43 16,-2 2-110-16,0-2-69 15,0-11 151-15</inkml:trace>
  <inkml:trace contextRef="#ctx0" brushRef="#br0" timeOffset="95585.33">13797 16709 1104 0,'-15'-10'494'16,"4"7"-247"-16,5-1-61 15,2-1-10-15,5 4-39 16,3-4-21-16,9 4-26 16,7 1-5-16,6 0-9 15,6 2-3-15,0 2-10 0,-5-2-6 16,-2 4-14-16,-5-5-6 15,-1 0-13-15,-3-1-7 16,0 3-4-16,-3-2-50 16,-3-1-120-16,-4-1-68 15,3-2-305-15,9 0 335 16</inkml:trace>
  <inkml:trace contextRef="#ctx0" brushRef="#br0" timeOffset="105595.81">5969 18001 802 0,'-2'12'396'15,"2"-3"-140"-15,6-5-58 0,0 1-4 16,11-4-35-16,-1-1-25 15,6-7-33-15,1 1-15 16,-1-1-32-16,-2-1-15 16,0 8-23-16,-1 0-5 15,-5-1-42-15,1 1-52 16,-7-5-178-16,0 0 165 16</inkml:trace>
  <inkml:trace contextRef="#ctx0" brushRef="#br0" timeOffset="106587.28">5898 17858 593 0,'-14'-4'287'0,"0"2"-54"15,6-2-63-15,8 3-31 16,5-1-12-16,9-1-35 16,7 2-12-16,3-5 3 15,4 1-6-15,-1-2-18 16,4-1-11-16,4 4-19 0,-2-1-7 15,0 4-8-15,-8-1-3 16,-3 1-1-16,-5 1 2 16,-4-1 3-16,-5 1 8 15,-8 1-90-15,-1-1-85 16,-3 4 95-16</inkml:trace>
  <inkml:trace contextRef="#ctx0" brushRef="#br0" timeOffset="114869.85">7541 18076 379 0,'-17'26'226'0,"17"-37"-15"16,-2 11-13-16,0-2-28 15,0 3-17-15,1-1-24 16,-1 0-8-16,1 0-18 16,0 0-13-16,0 0-29 15,1 0-16-15,0 0-21 16,0 0-9-16,0 0-7 15,0 0-3-15,0 0-1 16,0 0 2-16,0 0 6 16,0 0 7-16,0 0 8 15,0 0 0-15,0 0-3 16,0-1-7-16,-1 0-8 16,0-1-2-16,0 2-2 15,0 0-1-15,0 0 0 16,1 0 1-16,0-1 0 15,-1 0 1-15,0 0 0 0,1 0 0 16,-2 0-1-16,2 0 1 16,0 0 2-16,-1 0 1 15,0 0 5-15,-1-7 2 16,-1 0 5-16,-3-3 2 16,-22-24-1-16,14 27 1 15,-3 4-7-15,-4 3-4 16,-6 1-5-16,-1 1-3 15,-1 5-4-15,5 3-3 0,5 4-2 16,5 3 0-16,2 3 0 16,2 6 1-16,6 1-1 15,3 5 2-15,2 2 0 16,4-6 0-16,6 0 0 16,1 1-1-16,6-11 0 15,0-4 0-15,5-7 3 16,-1-6 1-16,6-6 4 15,-1-3 0-15,-5-10 1 16,1-2 0-16,-12 0 0 16,0 2 1-16,-5 2-1 15,-1 2 0-15,1 2 0 16,-5 2 0-16,1 5 0 16,-1 4-2-16,-1 2-3 15,0 0-3-15,0 0 3 0,0 0 2 16,0 1 6-16,6 13 2 15,22 30-1-15,-13-25-1 16,-7-3 0-16,1 0 0 16,0-3-2-16,-2-4-1 15,-2-3-3-15,3 0 1 16,1-6-82-16,1 0-61 0,2-8-202 16,0 0 200-16</inkml:trace>
  <inkml:trace contextRef="#ctx0" brushRef="#br0" timeOffset="115779.66">7291 17812 732 0,'-18'-3'348'0,"9"2"-107"16,0-1-40-16,3 2-25 15,5 0-27-15,3 0-60 16,-2 0-21-16,0 0-32 16,19 0-6-16,44 1-4 15,-23-1-2-15,2-1 3 16,-5-1 1-16,-5 0-1 16,-12 1-2-16,-1 1-7 15,-6 0-3-15,-3 0-3 0,-4-2 1 16,-8 2-76-16,7 1-79 15,-5-1 90-15</inkml:trace>
  <inkml:trace contextRef="#ctx0" brushRef="#br0" timeOffset="116371.19">7788 17992 687 0,'-1'0'376'0,"0"0"-118"15,0 0-36-15,0 0-13 16,0 0-62-16,0 0-31 16,-4 15-42-16,3 3-20 0,6 39-24 15,6-25-7-15,4-6-6 16,5 2-2-16,6-12-3 16,-5 0 0-16,6-1 0 15,-3-6 1-15,-4-5 4 16,5-4 5-16,-13-8 11 15,-2-1 4 1,-1 1-2-16,1-11-3 0,0-11-11 16,-1 5-3-16,0 4-4 15,-3-1-1-15,0 14-3 16,-6-3-25-16,-4 8-90 16,1 0-67-16,3 3-184 15,1 0 214-15</inkml:trace>
  <inkml:trace contextRef="#ctx0" brushRef="#br0" timeOffset="117090.12">8237 17847 829 0,'-9'-35'415'16,"7"29"-163"-16,2 6-59 15,0 7-18-15,1 8-70 0,4 7-27 16,0 11-20-1,2 5-2-15,0 10-13 0,1 3-11 16,4-1-13-16,0-7-5 16,0-13-5-16,-1-4 1 15,-7-13 1-15,0-2 1 16,-4-5 11-16,0-2 6 16,-3-4 7-16,2-2-2 15,0 1-11-15,0 0-10 0,-4-7-12 16,-1-1-1-16,-3-9-11 15,-7-24-3-15,22 24-9 16,4-3-4-16,12 14 4 16,5-1 4-16,9 7 11 15,-3-1 6-15,-2 8 3 16,-3 3 2-16,-13 7 4 16,-2 8 2-16,-8-7 11 15,-1 0 7-15,-3-5 14 16,-2 0 4-16,-3 1 1 15,-7-3-3-15,-8-2-12 16,2-5-8-16,-10-4-46 16,-1-4-46-16,0-6-129 15,1-2-94-15,6-3 177 0</inkml:trace>
  <inkml:trace contextRef="#ctx0" brushRef="#br0" timeOffset="117329.68">8177 17643 1180 0,'-9'-5'479'16,"8"6"-235"-16,1 1-70 0,3 3-19 15,-3-5-21-15,0 0-67 16,7 0-24-16,12 0-16 15,30 6-3-15,-25-2-12 16,3-4-4-16,-2 2-29 16,-4-6-59-16,-1 1-162 15,-3 5 155-15</inkml:trace>
  <inkml:trace contextRef="#ctx0" brushRef="#br0" timeOffset="117938.75">8812 17921 838 0,'-1'0'418'16,"0"0"-144"-16,-3 0-67 15,2 0-9-15,1 0-65 16,-5 9-32-16,-2 18-44 15,7 36-9-15,15-22-5 0,6 1-6 16,6-10-3-16,-1-8 0 16,-2-10 1-16,-1 0 2 15,-9-6 0-15,5-2-1 16,-6-2-1-16,0-5 4 16,0-2 9-16,-11-6 3 15,8-5-6-15,-9 0-9 16,0-14-18-16,4-1-7 0,2-4-6 15,0 0-2-15,2 12-91 16,1 3-64-16,-6 7-358 16,10 2 322-16</inkml:trace>
  <inkml:trace contextRef="#ctx0" brushRef="#br0" timeOffset="118289">9522 17979 690 0,'-21'3'415'0,"8"-10"62"15,1-2-232-15,-1-1-77 0,-1 1-7 16,-6 5-50-16,-3 3-26 15,-2 4-25-15,1 9-9 16,0 8-22-16,4 3-11 16,7 9-14-16,6 5-2 15,9-3-2-15,5 1 2 16,11-8 3-16,4-8 1 0,4-4 1 16,1-2 2-1,1-6-1-15,-5 0 0 0,-4-7-2 16,1-2-3-16,-1-1-140 15,5 0-324-15,11-1 312 16</inkml:trace>
  <inkml:trace contextRef="#ctx0" brushRef="#br0" timeOffset="121208.24">10414 18247 664 0,'-4'2'330'0,"0"-2"-120"15,-1 1-44-15,3-1-8 16,1-1-50-16,0-1-22 0,0 1-29 16,0 0-7-16,0-12-7 15,-1-5-7-15,2-30-12 16,3 21-5-16,6-4-8 16,1 3-3-16,-3-4-5 15,4 8 0-15,4 1-1 16,-8 2-1-16,1 6 3 15,6 2 2-15,-7 6 4 16,1 3 1-16,6 6 7 16,-8 5 6-16,3 7 9 15,5 6 4-15,-7 3 1 16,3 3-2-16,-3 9-2 16,-3-2-1-16,3 2 7 15,-2-2 1-15,1-3-4 16,2 1-4-16,-4-3-13 0,-1-4-7 15,0-11-14-15,-1-7-26 16,1-6-62-16,3-3-51 16,0-7-166-16,6 0 194 15</inkml:trace>
  <inkml:trace contextRef="#ctx0" brushRef="#br0" timeOffset="130395.07">11378 17776 692 0,'27'-33'376'15,"-32"28"-108"-15,0 2-57 16,-4 0-16-16,2 2-49 16,4 1-23-16,0 4-32 15,-5 2-16-15,-5 3-31 16,1 5-13-16,-4 6-17 16,1 7-4-16,4 9-6 15,2 8-2-15,5 11-1 16,5 6-1-16,11 3 0 15,5-1 2-15,7-5-1 16,1-6 1-16,-2-9 2 16,-2-6 1-16,-5-14 2 15,0-4 1-15,-7-8 2 16,1-4 0-16,-4-2 9 16,-4-5 3-16,-2-1-3 15,-1-1-26-15,0 1-89 0,0 0-71 16,-1-3-197-16,-3-15 225 15</inkml:trace>
  <inkml:trace contextRef="#ctx0" brushRef="#br0" timeOffset="131426.4">11898 18067 369 0,'26'28'225'0,"-30"-28"22"16,6 1-42-16,-2-1-17 16,0 0-14-16,0-1-32 15,0 1-13-15,0 0-20 16,0-1-14-16,0 0-30 16,0 0-13-1,0 0-16-15,0 0-3 0,0 0-1 16,0 0 0-16,0-1-4 15,0 1-3-15,0 0-8 16,0-1-2-16,2-3-3 16,-1-3-2-16,-2 0 0 0,-2 0 0 15,-1-1 2-15,0 2-2 16,-11 3 2-16,-25-27 3 16,22 31-3-16,0 6-1 15,0 4-6-15,1 3-5 16,4 9-1-16,1 5-2 15,4 0 0-15,5 0-1 16,4-3 1-16,6-11 1 16,-2-7 4-1,-1 1 2-15,19 18 1 0,6-2 1 0,4-10-1 16,-10-13-1-16,2-7 1 16,-7-5 1-16,-2-5 2 15,-6 2 3-15,-2-4 1 16,-2 2 3-16,-4-3 1 15,0-4 1-15,-4 7-2 16,2 2 0-16,-3 9-4 16,-4 4-2-16,4 2-1 15,0 2 2-15,2-2 0 16,0 4 1-16,1 13-3 16,4 32-2-16,1-35 0 15,2-2-2-15,1-1-1 16,0 0-2-16,2-2-5 15,2 2-50-15,5-3-99 0,1-1-82 16,10-3 129-16</inkml:trace>
  <inkml:trace contextRef="#ctx0" brushRef="#br0" timeOffset="132083.1">11824 17795 835 0,'-39'-11'397'0,"25"10"-143"16,1 1-17-16,1-1-42 16,-1 0-24-16,3 2-36 15,4 0-12-15,2-1-35 16,4 1-21-16,0-1-37 16,0 0-14-16,19 4-12 15,36 7 0-15,-21-10 3 16,5 1 0-16,-4-1 1 15,-4 0-1-15,-16 0 0 16,-2 0-1-16,-4-1-20 16,-1 0-43-16,5 1-107 15,-6 0-79-15,9 2 140 0</inkml:trace>
  <inkml:trace contextRef="#ctx0" brushRef="#br0" timeOffset="132650.54">12284 17988 792 0,'0'5'361'16,"-1"-2"-112"-16,0 3-60 15,3 11-20-15,1 2-18 16,5 13-47-16,3 0-16 16,3-5-15-16,2-1-9 15,8-10-20-15,-1-5-7 0,2-5-10 16,-6-3-3-1,-7-7 0-15,0 0 0 0,-3-6 0 16,-1 0-1-16,-1-2-5 16,-3-10-4-16,-2-1-2 15,2-1-3-15,0 1-1 16,0 11 0-16,-1 4-16 16,-3 5-45-16,0 1-115 15,3-1-83-15,-3 3 142 16</inkml:trace>
  <inkml:trace contextRef="#ctx0" brushRef="#br0" timeOffset="133132.44">12720 17811 1157 0,'-7'-2'473'16,"3"11"-243"-16,1 7-73 16,2 15-31-16,1 11-25 0,1 8-62 15,4 6-13-15,6 1-10 16,1-8-3-16,1-7-6 15,1-7-1-15,-4-14 4 16,-2-4 5-16,-6-10 20 16,-3-6 5-16,-7-7 0 15,-2-6-5-15,-1-6-23 16,0-2-7-16,5 3-10 16,4 1-6-16,6-1-9 15,5 0-2-15,8 3 2 16,3 3 4-16,5 9 11 15,5 10 5-15,-5 3 12 16,-1 1 7-16,-6 4 7 16,-6-6 8-16,-7 5 6 15,-5-2-1-15,-5 1-3 16,-10 0-4-16,-7-2-13 0,-4-1-5 16,-1-5-34-16,1-5-32 15,8-5-92-15,6-8-68 16,3-2 131-16</inkml:trace>
  <inkml:trace contextRef="#ctx0" brushRef="#br0" timeOffset="139872.32">12499 17639 1956 0,'0'0'57'0,"0"0"-10"16,6 2 56-16,-6-3-38 16,1 0-1-16,28-3 3 15,29-9-2-15,-26 8-13 16,2 2-8-16,-1 3-15 15,-3 1-3-15,-6 3-7 16,-4-7 0-16,-7 3-3 16,-3 0-3-16,-7-2 5 15,-1 5-1-15,-6-4-5 16,3 1-21-16,-1-1-79 0,1 0-44 16,-4-2-113-16,-1 1-63 15,1-1 199-15</inkml:trace>
  <inkml:trace contextRef="#ctx0" brushRef="#br0" timeOffset="141143.1">13050 17615 551 0,'-6'-1'307'0,"1"-4"-41"16,1 2-86-16,2 0-6 15,-3 1-36-15,4 1-27 16,0 1-44-16,0 0-10 16,0 0-10-16,1 0-2 15,0 0-1-15,0 0 1 16,0 0-4-16,4 8-1 16,2 12-7-16,35 29-4 0,-20-21-6 15,3 5-5-15,0 9-4 16,0 4-2-16,-3 8-1 15,-1 1 4-15,-7 3 3 16,-4 2 2-16,-8-11 2 16,-5-9 2-16,-7-2 4 15,-4-9-1-15,-2 1-3 16,-2-2-3-16,1-10-10 16,0-4-11-16,6-12-60 15,3-2-40-15,8-9-148 16,1-4 152-16</inkml:trace>
  <inkml:trace contextRef="#ctx0" brushRef="#br0" timeOffset="144691.75">11405 17520 535 0,'-12'45'256'0,"7"-45"-101"16,3-2 2-16,1 1-20 16,1 0-13-16,0 0-15 15,0 0-1-15,0 0-15 16,0 0-11-16,0-1-19 16,0 1-7-16,0 0-5 0,0 0 0 15,1 0-2-15,1 0-3 16,-1 1-12-16,9 0-6 15,-8 0-9-15,5 0-4 16,2 0-6-16,-5 0-1 16,5 1-3-16,-5 0 1 15,3 0-1-15,-2 0 2 0,1 0-1 16,0 1 2 0,0-1 2-16,4 0 2 0,-3 0 6 15,0-1 0-15,3 1 2 16,-5 0-2-16,4 0-3 15,3 0-2-15,25 5-1 16,-28-10-1-16,1 3-1 16,-1-3-1-16,-3 0 0 15,4 4-2-15,-2 0 0 16,0 1-1-16,1 0-2 16,-1-1 0-16,1 0-2 15,-1 2 1-15,1-1 1 16,1 0-1-16,-3 1 1 15,-2-3-1-15,4-3-1 16,-1 3 1-16,5-1-1 0,1 2 0 16,-2 1 0-1,0 0 0-15,-2-1 1 0,0 1-1 16,-1 2 1-16,2-1-1 16,-2-1 0-16,0-1 0 15,4-3 0-15,-4 3-1 16,2 0 1-16,1 0 0 15,-2 5 0-15,-1-4 0 16,5-2-1-16,-6 1 1 16,3 0 0-16,1-2-1 15,-5 0 1-15,6 2 1 0,-11-2-2 16,5 1 0-16,-1 2 1 16,-1 1-1-16,0-2 2 15,-1-1-1-15,-4 0 1 16,0 0 1-16,0 0 4 15,0 1 3-15,0 0 0 16,0 0 0-16,0 0-4 16,3 0-3-16,1 0 0 15,7 1 1-15,0 0-1 16,20 6 0-16,-24-7 0 16,1-1 0-16,-6-3-1 15,3 2 0-15,2 0 0 16,0 1 0-16,3 1-1 15,0-4 1-15,2 4-1 16,-1 0 1-16,-3 0-1 0,3-2 1 16,-2 1 0-1,1 1 1-15,-1-1 0 0,1 1 0 16,-3 1 1-16,0-1-1 16,2 0 0-16,-2 0 1 15,0 0 0-15,0 0 0 16,1-1 0-16,1 0 0 0,2 1-2 15,-1-1 1-15,0-2-2 16,-1 3 0-16,1 0 0 16,1-4-1-16,1 7 1 15,0-3 0-15,-2 0 0 16,1 3 2-16,-1-3-1 16,1 1 1-16,7-1 2 15,-8-2-1-15,5 0 2 16,-3-2-2-16,-6 2-1 15,8 1 0-15,-5 0-1 16,2 0 1-16,-3 1 0 16,-3-1 1-16,5 0 0 15,-3 1 0-15,-5-2 1 16,4 1 1-16,-2 0 1 16,-4 0 0-16,0 0 1 15,0 0 0-15,8 0 0 0,0 0-1 16,0 0-3-16,-2 0 1 15,2 1-3-15,4 0 1 16,26 0 0-16,-22-3-1 16,-4 2 0-16,-1-2-1 15,2 1-1-15,-1 1 1 16,0 0-1-16,-1 1 0 16,-2 0-1-16,2 2 2 15,-3 0-1-15,3-1 1 0,2 0 0 16,0-2-1-16,0 1 2 15,-2 0-1-15,1-1-1 16,0 1 0-16,1-2 0 16,-1 1 0-16,2-1 0 15,1 0 0-15,0 2 0 16,1 0 0-16,-1-2-1 16,0 0 0-16,-2 0 1 15,1 2-1-15,0 0 1 16,-4 0 0-16,1 1 0 15,-3 0-1-15,-7 1 1 16,9 2-1-16,1-1 2 16,-6-3-1-16,5 2 0 15,-7-2 0-15,3 0 1 16,0 1 0-16,3-1 0 16,3 1 1-16,-9-1 1 0,5 0 1 15,-7 1 2-15,-1 0 3 16,0-1 0-16,-1 0 1 15,0-1-4-15,0 0-1 16,0 0-25-16,0 0-38 16,0 0-127-16,-1 0-75 15,1 0 151-15</inkml:trace>
  <inkml:trace contextRef="#ctx0" brushRef="#br0" timeOffset="145526.07">13470 17875 906 0,'-8'-4'402'0,"6"1"-160"15,6 4-88-15,-2 4-29 16,-2-5-16-16,2 10-21 16,0-1 0-1,5 19-6-15,20 54-7 0,-10-27-26 0,6-14-11 16,1-20-11-16,0-3-4 15,1-15 2-15,-8 2 1 16,-4-4 3-16,-1-2 5 16,-4-9 13-16,0-6 3 15,-1-8-3-15,0-6-5 16,-1-4-19-16,1-1-7 16,-3 0-9-16,2 4-7 15,-1 8-91-15,3 6-64 0,0 4 93 16</inkml:trace>
  <inkml:trace contextRef="#ctx0" brushRef="#br0" timeOffset="145872.65">14154 17964 1053 0,'-11'-10'500'16,"-2"-3"-201"-16,-7 3-99 15,-3 0-7-15,-4 6-67 16,2 4-36-16,2 5-39 0,3 6-7 16,5 7-18-16,1 3-7 15,7 2-14-15,0 4-3 16,3 2-1-16,0 6-1 15,12-5 1-15,0-4-1 16,10-9 0-16,5-8-1 16,5-2 1-16,5-2 0 15,-1-5-12-15,-2-5-58 0,-4-5 357 16,4-3-236-16</inkml:trace>
  <inkml:trace contextRef="#ctx0" brushRef="#br0" timeOffset="146061.65">13967 17610 1009 0,'-6'7'516'16,"5"-7"-43"-16,2 0-332 15,5 0-9-15,-6 0-17 16,2-1-23-16,21 0-35 15,28 1-9-15,-27 2-23 0,0 2-11 16,-1-3-65 0,0 0-68-16,-1 4 75 0</inkml:trace>
  <inkml:trace contextRef="#ctx0" brushRef="#br0" timeOffset="149619.96">14806 17881 694 0,'-1'0'375'0,"0"0"-90"15,0 0-80-15,0 0-18 16,-2 0-40-16,1 0-24 15,-1 0-43-15,2 0-15 16,0 0-28-16,0 0-7 16,0 0-6-16,0 0-1 0,0 0-1 15,1 0-2-15,0 2-3 16,2 2-2-16,-2-3-2 16,0 0-3-16,0 1 0 15,3 0 0-15,-3-2 5 16,0 0 10-16,0 0 10 15,0 0 3-15,0 0-3 16,0 0-9-16,0 0-13 16,0 0-4-16,0 0-6 15,0 0-1-15,0 0-2 16,4 2 0-16,8 3-1 16,4 0 1-16,29 4 0 15,-25-11 1-15,3 1 0 16,-5 1 1-16,-1 0-2 15,-2 1 0-15,-5 2 0 16,-5-2 0-16,2 0 1 16,-2 0 0-16,3-1-2 0,-4 0-33 15,-2 0-83-15,-2-2-56 16,-2 1-218-16,1 0 245 16</inkml:trace>
  <inkml:trace contextRef="#ctx0" brushRef="#br0" timeOffset="149843.31">14803 18049 925 0,'-5'8'401'0,"6"1"-206"16,8-3-27-16,7 1-25 16,8-3-18-16,8-4-19 15,-7-1-10-15,0 1-13 16,-1 0-10-16,-8 0-20 15,-4 2-11 1,-7-1-18-16,2 0-6 0,11-1-9 16,-2 2-1-16,-3-1-9 15,-11-1-49-15,-1-5-127 16,-1 4 27-16,0 0 61 16</inkml:trace>
  <inkml:trace contextRef="#ctx0" brushRef="#br0" timeOffset="151404.96">15839 18131 785 0,'4'1'370'0,"-1"1"-128"15,-2-10-42-15,0-4-41 16,-1-5-27-16,-1-2-47 16,-4 3-14-16,-4-3-20 15,-3-1-10-15,-6-3-14 16,-2 3-7-16,-2 4-8 16,-2 3-1-16,1 8-6 15,0 5-2-15,2 10-6 16,3 6-3-16,1 8-3 15,6 5 1-15,4 10 5 16,2-3 3-16,5-6 8 16,4-2 4-16,4-10 2 15,2-1 0-15,7-5-4 16,-2-3-4-16,5-9-2 16,0-4 1-16,5-8 0 0,0-2 2 15,-2-1-2-15,-2 0 1 16,-5-1-1-16,-2-2 0 15,-5 4-1-15,1 0-1 16,-5 12-3-16,-3 2 4 16,2 14 14-16,-1-4 4 15,0 0 7-15,6 12-3 16,2 1-13-16,1-9-4 0,-3-4-7 16,-1-4-3-16,4-5-69 15,-5-3-46-15,3-5-410 16,9-8 350-16</inkml:trace>
  <inkml:trace contextRef="#ctx0" brushRef="#br0" timeOffset="151606.42">15647 17702 867 0,'-15'-15'465'0,"8"12"-42"15,3 0-194-15,5 1-95 16,6 3-16-16,7-1-44 0,6 0-20 16,7 1-18-1,3 0-8-15,5-1-15 0,-6-2-7 32,-13 1-89-32,-1 1-76 0,46 0 98 0</inkml:trace>
  <inkml:trace contextRef="#ctx0" brushRef="#br0" timeOffset="152074.79">16091 17928 1004 0,'-6'1'391'0,"5"3"-271"15,1 2-20-15,5 9-10 16,0 4-2-16,5 9 10 15,-1 3 9-15,1 6-4 16,3-3-12-16,0-7-30 16,2 0-12-16,2-15-16 15,-1-3-7-15,2-2-7 16,-1-6-1-16,-1-3-3 16,1-6-1-16,-1-5-2 15,-1-9-2-15,0-10-2 16,-1-4-3-16,-3-10-1 0,4 4 0 15,-7 6-2 1,-4 8 0-16,0 14-15 0,-5 6-43 16,-6 14-138-16,4 6-108 15,-1 5 175-15</inkml:trace>
  <inkml:trace contextRef="#ctx0" brushRef="#br0" timeOffset="152557.37">16574 17760 1087 0,'-13'-11'456'0,"9"17"-193"15,-1 5-75-15,5 15-40 16,-4 10-13-16,6 14-69 15,1 6-26-15,2 3-20 16,2-26-5 0,-1 0-8-16,7 14 0 0,-1-4-1 15,-3-19 0-15,-6-17 5 16,-2-1 5-16,-6-7 5 16,-3-3-1-16,0-2-5 15,-4-5-8-15,4 2-9 16,2 0-4-16,6-8-3 0,3 4-1 15,10-4 2-15,5 0 3 16,3 7 3-16,5 5 2 16,-4 5 3-16,-3 5 3 15,-2 12 10-15,-5-1 6 16,-6 3 12-16,-5-1 4 0,-5-7-1 16,-6 1-1-16,-4-1-10 15,-3-1-3-15,-3-2-9 16,-1-5-5-16,-1-3-70 15,1-2-54-15,5-7-113 16,2-4-116-16,12-19 222 16</inkml:trace>
  <inkml:trace contextRef="#ctx0" brushRef="#br0" timeOffset="152773.66">16508 17493 988 0,'-11'11'495'15,"11"-9"-44"-15,0 1-308 0,1 3-4 16,-1-6-22-16,0 0-37 16,0 0-47-16,18 4-12 15,31 7-11-15,-27-10-50 16,3 3-143-16,0-3 127 15</inkml:trace>
  <inkml:trace contextRef="#ctx0" brushRef="#br0" timeOffset="153232.03">16904 17921 930 0,'4'2'439'0,"-3"3"-140"16,2 2-123-16,5 9-16 15,-4 9-10-15,3 6-16 16,-2 4-45-16,-3 3-13 16,9-9-24-16,0-3-12 15,3-11-14-15,4-8-4 16,-3-5-2-16,2-2-1 0,-6-2-2 15,-3-5 1-15,0-8-3 16,0-4-2-16,0-8-4 16,-2-2-3-16,-2 2-10 15,0-1-44-15,-1 9-109 16,3-2-70-16,4 7 123 16</inkml:trace>
  <inkml:trace contextRef="#ctx0" brushRef="#br0" timeOffset="153570.81">17470 17978 1141 0,'-9'-6'500'16,"-2"-7"-211"-16,1 3-89 15,-6 4-64-15,0 3-38 16,-9 7-70-16,-5 7-11 16,6 7-7-16,-1 7-1 15,11 3-6-15,5 0 0 16,9 3 3-16,5-3 1 0,7-3 5 16,2-3 3-1,3-8 5-15,3-4 1 0,5-3-3 16,2-3-2-16,-6-2-6 15,-2 2-4-15,-6-4-15 16,1 0-55-16,7-2 322 16,6 0-212-16</inkml:trace>
  <inkml:trace contextRef="#ctx0" brushRef="#br0" timeOffset="154241.35">17735 18214 911 0,'-5'8'423'15,"1"-4"-163"-15,4-4-94 16,1-4-11-16,-1 3-39 15,1-4-31-15,5-17-43 16,13-38-14-16,-10 20-5 0,-1-3 0 16,1-10-1-16,2 5-2 15,3 7-2-15,1 5 2 16,-4 14 8-16,-1 8 1 16,-3 12-2-16,2 7-1 15,7 16 11-15,-3 7 10 16,0 13 17-16,1 3 5 15,-6-6-6-15,6-3-7 16,-5-2-17-16,0-5-6 0,1-4-15 16,-7-3-5-16,5-10-5 15,-3-2-2-15,-2-4-4 16,-3 1-34-16,0-5-104 16,0-1-60-16,0 0 105 15</inkml:trace>
  <inkml:trace contextRef="#ctx0" brushRef="#br0" timeOffset="155191.45">15417 17347 746 0,'6'-6'323'0,"-5"4"-128"16,-9 7-52-16,1 16-25 15,-6 6-20-15,-10 23-52 16,-2 7-11-16,-3 9-5 16,4 5-2-16,12 6-4 15,9 2-5-15,12 5-10 16,12 8-4-16,13-4-3 15,7-1-2-15,0 0 2 16,5-6-1-16,2-3-22 0,6-2-81 16,16-33 70-16</inkml:trace>
  <inkml:trace contextRef="#ctx0" brushRef="#br0" timeOffset="155888.57">17424 17433 664 0,'-3'0'305'0,"3"-2"-110"15,0-2-22-15,0 4-46 16,0 0-7-16,0 0-30 16,4 1-12-16,10 28-4 15,33 42 1-15,-24-19-8 16,5 4-7-16,-2 16-20 15,-1 2-10-15,-4 12-9 16,-2 3 0-16,-7-11 3 16,-3-7 2-16,-11-9-1 15,-5-8-1-15,-6-4-6 16,-5-4-3-16,1-9-6 16,3-7-13-16,-1-7-67 0,5-6-56 15,4-10-417-15,8-9 366 16</inkml:trace>
  <inkml:trace contextRef="#ctx0" brushRef="#br0" timeOffset="160692.76">18714 17997 485 0,'28'50'291'15,"-28"-43"-16"-15,0-3-90 16,-2 0-7-16,2-1-36 16,0-4-22-16,0-1-25 15,0 1-7-15,0 0-7 16,-1-12-6-16,-2-8-18 16,-10-29-10-16,-2 29-13 0,-3-3-5 15,-3 5-8-15,1 4-3 16,-5 7-5-16,0 5-2 15,0 13-7-15,0 10-4 16,2 15-4-16,13-5-1 16,0 2 3-16,-1 22 2 15,11 1 4-15,11-17 5 16,8-25 3-16,2-4 0 0,3-6-2 16,-1-4-1-16,1-10-3 15,2 0 0-15,-3-11 0 16,2-2-1-16,-4-4-2 15,0-2 1-15,-6 6 0 16,-3 4 0-16,-5 11 2 16,-3 7-1-16,-2 9 12 15,-1 5 5-15,-1 7 7 16,2 2 7-16,2 6-2 16,1-2 1-16,4-8-4 15,2-3-4-15,-1-8-10 16,-1 1-5-16,-1-3-13 15,1 2-38-15,0-5-119 16,3-2-61-16,3-6 120 0</inkml:trace>
  <inkml:trace contextRef="#ctx0" brushRef="#br0" timeOffset="161488.73">19096 18178 573 0,'-4'4'352'16,"1"-4"-18"-16,-3 0-116 15,5-1-19-15,0 0-50 16,0-1-30-16,0 1-47 15,-5-8-18-15,-4-20-18 16,-2-32-8-16,10 16-11 16,3 3-5-16,4 1-2 15,0-1 0-15,7 10 2 16,-2 6 2-16,1 13 2 16,2 6 0-16,1 13 8 15,0 7 4-15,0 12 9 0,-1 6 3 16,2 5 1-16,-1 5-1 15,1-2 1-15,-1-2 0 16,-3-4-8-16,-2-8-5 16,-4-5-13-16,-2-6-4 15,-1-9-8-15,-1 1-4 16,-1-5-55-16,0-1-37 16,0 0-116-16,0-1-81 15,0 0 185-15</inkml:trace>
  <inkml:trace contextRef="#ctx0" brushRef="#br0" timeOffset="162147.92">19408 17718 845 0,'-5'1'363'0,"3"1"-156"15,-7-2-50-15,9 1-28 16,-1-1-13-16,1 1-31 16,0-1-2-16,0 0 12 0,0 0 4 15,0 0-3-15,5 15-4 16,8 42-14-16,-7-23-11 15,-6 7-23-15,-1 1-10 16,4 1-16-16,-1 3-6 16,6-8-5-16,0 3-1 0,-5-15-1 15,0-6-1-15,-1-6 1 16,-3-12-1-16,1 2 1 16,0-3-1-16,-1-2-4 15,0 0 0-15,0-1-4 16,0 1-1-16,-2-19 1 15,-8-29 0-15,13 30 0 16,-1-4 1-16,-1 4 0 16,5 2 0-16,-1 1 0 15,3 5 1-15,9 5 0 16,-6 0 0-16,4 7 2 16,1 4 1-16,4 1 2 15,5 4 1-15,1 7 4 16,-3 1 4-16,-7 1 7 15,-2 0 3-15,-6-2 5 16,-4 5 2-16,-7 1 4 0,-8-4-1 16,-9 0-4-16,-4-8-5 15,-4-3-9-15,2-1-4 16,3-3-5-16,6-4-3 16,10-3-6-16,-4-1-8 15,9 1-44-15,0 0-48 16,3-2-125-16,0 4-40 15,5 0 157-15</inkml:trace>
  <inkml:trace contextRef="#ctx0" brushRef="#br0" timeOffset="163207.29">18425 17504 571 0,'-11'-2'263'0,"-2"2"-85"16,-2 0-30-16,-6 12-1 15,-3 8-11-15,-2 10-31 16,5 7-11-16,3 12-19 16,6 8-12-16,7 12-20 15,3 4-11-15,5 12-21 16,7 2-3-16,8-9-4 15,4-3-1-15,7-14-2 16,0-6-1-16,3-6 0 16,0-5 0-16,3-11-47 0,-1-24-64 15,0 1 71 1</inkml:trace>
  <inkml:trace contextRef="#ctx0" brushRef="#br0" timeOffset="163736.85">19669 17528 751 0,'-8'0'348'0,"5"0"-147"0,3 0-35 15,5 6-65-15,5 6-1 16,10 11-6-16,2 1-5 16,5 6-3-16,5-3 0 15,6 4-11-15,-8 8-10 16,-3 10-25-16,-7 11-7 16,-7 6-9-16,0 1-3 15,-9-1-2-15,-4-4-1 16,-9-16-1-16,-1-4 0 0,-2-12-5 15,2-4-1-15,-2-3-5 16,0-6-2-16,2-10-46 16,1-3-28-16,8-8-83 15,-1-3-68-15,14-9 143 16</inkml:trace>
  <inkml:trace contextRef="#ctx0" brushRef="#br0" timeOffset="164294.51">20096 17894 691 0,'-42'-11'328'0,"41"10"-113"16,1 1-25-16,1 7-28 16,5 5-18-16,5 15-21 15,1 2-3-15,4 10-8 16,3 1-13-16,-4 0-25 15,1-1-10-15,-1-9-10 16,-2-5-4-16,0-12-10 16,0-7-5-16,-3-3-9 0,0-7-3 15,0-8-5-15,1-2-2 16,3-20-5-16,0 2-3 16,4-8-7-16,-1-5-2 15,-4 12-68-15,-4 1-54 16,-4 13-150-16,-4 7 159 15</inkml:trace>
  <inkml:trace contextRef="#ctx0" brushRef="#br0" timeOffset="164671.65">20600 17967 917 0,'-12'0'425'0,"4"-10"-125"16,-2-2-62-16,-3 0-43 16,-3 2-11-16,-2 7-62 15,4 3-33-15,4 13-46 16,3 7-15-16,2 9-24 15,-3 4-4-15,-1 2-2 0,5 5-2 16,1-8 2-16,6-3 1 16,6-8 2-16,5-9 3 15,10-4 0-15,-1-4-1 16,3-2-3-16,-3-2 0 16,-2-5-47-16,0 0-55 15,-5-3 276-15,3-1-166 16</inkml:trace>
  <inkml:trace contextRef="#ctx0" brushRef="#br0" timeOffset="164920.37">20490 17636 1347 0,'-5'4'547'0,"-1"-4"-318"15,4 2-48-15,9 2-35 16,2-3-35-16,13 6-58 16,-1-4-8-16,7-4-12 15,-2 1-9-15,-3-1-13 16,2-1-5-16,-5 2-54 0,-3 1-54 15,-5-1-145-15,-2-3-390 16,-3-5 430-16</inkml:trace>
  <inkml:trace contextRef="#ctx0" brushRef="#br0" timeOffset="166626.44">18200 17228 406 0,'0'-1'207'0,"-1"0"-52"15,-1 0-62-15,1 0 5 16,0 1-17-16,-10 4-14 16,0 11-25-16,-27 46-9 15,27-20-5-15,2 6 3 0,4 12 2 16,3 9 3-16,6 6 2 16,4 5-1-16,4 6-9 15,5 0-6-15,2 6-12 16,1 0-3-16,0-15-1 15,-1-5-1-15,0-8 0 16,0-7 1-16,-1 1-2 16,0-5 0-16,0-12-2 15,4-6 4-15,1-10-132 16,6-16 96-16</inkml:trace>
  <inkml:trace contextRef="#ctx0" brushRef="#br0" timeOffset="167304.19">20722 17212 734 0,'1'3'338'16,"2"4"-130"-16,4 9-81 15,4 1-14-15,7 13-17 16,8 7-18-16,4 10-21 16,1 9-6-16,-1 13-6 15,-15-15-5 1,1 1-16-16,6 55-6 0,1 23-7 16,-12-13-2-16,-1-28-1 15,-2-11 1-15,-8-11 1 0,1-5 1 16,-12-5 1-16,-2-4-1 15,-1-14-24-15,-3-5-35 16,1-15-149-16,-1-10 129 16</inkml:trace>
  <inkml:trace contextRef="#ctx0" brushRef="#br0" timeOffset="168342.58">21409 17883 807 0,'-16'6'381'0,"1"-1"-128"16,5 0-42-16,10 2-68 15,0-1-15-15,14 2-42 16,2-1-17-16,5-4-20 16,5-2-8-16,-1-2-20 15,2-2-6-15,2-2-29 16,-8 0-63-16,1 0 52 16</inkml:trace>
  <inkml:trace contextRef="#ctx0" brushRef="#br0" timeOffset="168538.25">21424 18050 855 0,'-10'18'398'16,"10"-17"-135"-16,4-2-48 16,0 1-58-16,-4-1-8 0,3 0-49 15,19-3-27-15,24-4-40 16,-24 3-12-16,1 2-66 15,-2 0-81-15,4-5 80 16</inkml:trace>
  <inkml:trace contextRef="#ctx0" brushRef="#br0" timeOffset="169803.79">22424 18058 720 0,'2'1'385'0,"0"-2"-102"16,-3-2-88-16,0 2-20 16,0 0-73-16,0-1-38 15,0 1-36-15,-2-17-7 16,-10-48-3-16,-3 29 1 0,-6 5 1 15,-5 16-3-15,-4 10-3 16,0 6-4-16,0 10-9 16,3 11-1-16,8 9 0 15,7 9 1-15,11 4 4 16,3 3 2-16,11-8 4 16,5-8 6-16,6-10 9 15,4-11 8-15,5-5 4 16,-1-3-2-16,-1-3-8 15,-2-4-8-15,-10-1-8 16,1-8-3-16,-7-5-2 16,-3-3 0-16,-3 2 1 15,1 6-2-15,-2 8 17 0,1 8 7 16,-3 10 13 0,-1 10 7-16,-2 4-9 0,1-2-7 15,5-2-14-15,-3-8-5 16,7-3-9-16,-1 0-5 15,-2-6-78-15,2-2-57 16,-1 1-46-16,6-3 84 16</inkml:trace>
  <inkml:trace contextRef="#ctx0" brushRef="#br0" timeOffset="170180.97">22185 17561 950 0,'-10'2'409'16,"8"-1"-213"-16,1-2-29 15,4 1-33-15,-3 0-19 16,0 0-20-16,23 0 0 16,35 3-4-16,-25-3-9 15,5-5-24-15,-1 1-12 16,-4-1-21-16,-7 3-8 15,-4 3-10-15,-1-1-18 16,-4 1-111-16,6 1-81 16,-2 3 118-16</inkml:trace>
  <inkml:trace contextRef="#ctx0" brushRef="#br0" timeOffset="170889.58">22740 17876 877 0,'-4'1'392'0,"5"8"-165"15,2 6-62-15,7 15-40 16,1 6-17-16,7 7-28 16,0 0-8-16,9-6-9 0,3-5-3 15,-6-11-8-15,0-1-3 16,-11-12-5-16,-5-1-3 15,0-7-6-15,-1-1-4 16,-1-5-5-16,2-4-4 16,-3-10-8-16,6-5-3 15,1-7-5-15,-3-2-1 16,-2 6-3-16,-8 4-11 0,0 7-93 16,4 5-69-16,3 5 101 15</inkml:trace>
  <inkml:trace contextRef="#ctx0" brushRef="#br0" timeOffset="171397.93">23170 17698 1142 0,'-4'7'445'0,"2"15"-304"0,1 5-25 16,4 10-14-16,5 3-19 16,5 5-28-16,2 2-5 15,3 0-16-15,-1-1-11 16,-4 0-11-16,-2-8-1 15,-3-14-2-15,-6-8 3 0,-4-11 6 16,-3-5 1 0,-6 0-2-16,0-4-4 0,0-11-13 15,3 1-4-15,5-12-4 16,2 2 1-16,6 5-2 16,3-1 0-16,8 7-1 15,3 3 3-15,6 9 8 16,0 3 8-16,0 10 15 15,1 1 7-15,-12 7 5 16,0-1 0-16,-8 2 2 16,-3 2 1-16,-3-7 6 15,-8-1 0-15,-2-6-6 16,-4-1-5-16,-6-3-13 16,-2-2-6-16,-3-3-31 15,2-1-44-15,4-4-118 16,3-3-84-16,5-17 155 15</inkml:trace>
  <inkml:trace contextRef="#ctx0" brushRef="#br0" timeOffset="171611.72">23120 17461 1146 0,'-11'5'478'0,"7"-5"-217"15,1 0-57-15,5 2-42 16,-2-2-21-16,0 0-78 16,3 0-25-16,20 2-15 15,31 1-4-15,-24-3-11 16,4-1-7-16,1 2-113 16,1 3-84-16,5 1 119 15</inkml:trace>
  <inkml:trace contextRef="#ctx0" brushRef="#br0" timeOffset="172101.91">23588 17927 1007 0,'0'3'424'0,"4"7"-227"16,3 1-13-16,1 12-13 16,3 2-28-16,-1 9-46 15,0 4-14-15,3-4-16 16,0-3-5-16,0-14-7 16,3-5-3-16,-5-8-8 15,-1-1-5-15,-2-5-6 16,0-4-2-16,0-11-9 15,2-5-6-15,-2-10-9 16,3-4-3-16,2 1-10 16,0 0-39-16,2 9-98 15,-3 5-65-15,0 11 114 16</inkml:trace>
  <inkml:trace contextRef="#ctx0" brushRef="#br0" timeOffset="172396.48">24153 17955 1060 0,'-14'-8'524'0,"1"-1"-181"0,-6 3-133 15,-3 3-40-15,-5 9-83 16,3 8-46-16,4 3-30 15,5 6-4-15,8 4-2 16,0 3-2-16,8 5 1 16,5-2 2-16,1-7 7 15,11-5 3-15,4-10 4 16,1-2-1-16,8-5-3 16,-4-1-5-16,0-3-11 15,-2-4-49-15,-1-3-94 16,-2-1 94-16</inkml:trace>
  <inkml:trace contextRef="#ctx0" brushRef="#br0" timeOffset="173013.45">21872 17259 1347 0,'-6'12'40'0,"-1"11"8"15,-6 17 39-15,-3 14-10 16,2 8-11-16,4 7-26 15,1 5-13-15,13 9-20 16,6 0-4-16,9 11-2 16,9-1 0-1,5-5-1-15,3-7 0 0,5-12-1 16,5-7 0-16,12-10 6 16,7-3-44-16,21-12-166 15,7-8 146-15</inkml:trace>
  <inkml:trace contextRef="#ctx0" brushRef="#br0" timeOffset="173530.01">24170 17288 811 0,'8'-2'326'0,"13"10"-148"16,7 5-44-16,15 16 36 15,-1 10-8-15,4 13-37 16,-6 7-13-16,-7 12-29 16,-3 4-13-16,-8 11-26 0,2 3-9 15,-8 3-9 1,-4-2-3-16,-8-11-7 0,-5-8 1 16,-10-13-2-16,-4-6-1 15,-1-15-13-15,0-3-30 16,2-16-92-16,3-6-65 15,5-9 106-15</inkml:trace>
  <inkml:trace contextRef="#ctx0" brushRef="#br0" timeOffset="174382.38">25001 18084 689 0,'-4'6'389'15,"-5"-2"-87"-15,0-1-78 16,4 7-14-16,0-8-40 0,2-2-28 15,3-7-43-15,0-13-27 16,2-7-44-16,4-8-8 16,1-7-12-16,2-2-2 15,1-1-2-15,0 3 0 16,4 6-1-16,-2 4-2 16,-2 13-1-16,1 5 0 0,-6 12 4 15,3 2 2-15,-1 10 8 16,1 6 3-16,5 11 7 15,-4 2 4-15,1 8 7 16,0 3 4-16,-1 0 1 16,1 4-1-16,-4-11-7 15,1-4-4-15,-3-8-12 16,1-7-4-16,-3-4-5 16,0-5-12-16,-1-7-99 15,0-2-62-15,-1 3-378 16,0-5 348-16</inkml:trace>
  <inkml:trace contextRef="#ctx0" brushRef="#br0" timeOffset="176295.22">25877 17949 581 0,'8'3'310'0,"-7"-3"-71"16,0-1-22-16,0 0-47 15,-1 0-26-15,0-1-31 16,-1 1-12-16,0-2-25 16,-1-13-12-16,-10-30-20 15,7 28-8-15,-11 3-9 16,2-3-5-16,-10 6-5 15,-1 3-1-15,1 8-6 16,-1 5-3-16,4 9-4 16,1 5-3-16,4 9 0 15,4 2 2-15,7 5 2 16,5 5 4-16,3-6 3 16,6 0 3-16,6-15 2 15,4-5 0-15,6-11 2 16,2-8-2-16,-4-5-1 15,4-6-2-15,-7-2-4 16,-7 2-1-16,6 2-1 0,-8-2 0 16,-6 6-2-16,2 6 5 15,-5 5 12-15,-2 2 4 16,0 11 11-16,5 1-2 16,-5 8-5-16,6-2-4 15,0-6-9-15,5 4-4 16,-5-9-8-16,2-3-5 0,4 0-82 15,-9-5-62-15,17-7 87 16</inkml:trace>
  <inkml:trace contextRef="#ctx0" brushRef="#br0" timeOffset="177928.36">26117 17790 166 0,'-1'-1'125'15,"0"0"31"-15,0-1-33 0,0 1-11 16,-1 0 4-16,1 0 7 15,0 0 7-15,0 0-2 16,0 0-3-16,0 0-6 16,0 0-8-16,0 0-16 15,0 0-13-15,0 1-26 16,1 0-11-16,2 12-11 16,5 16-3-16,12 33-3 15,-6-27-2-15,2 2-2 16,3 1 2-16,1-11 7 15,-1 2 6-15,-2-12 11 16,-4-5 4-16,-5-5 7 16,0-5 3-16,-5-2 5 15,1-1-1-15,-3 1-8 16,0 0-9-16,3-10-20 0,5-19-10 16,12-40-11-16,-10 25-2 15,-1 4-4-15,-8 2-1 16,3 12-6-16,-1 7-38 15,0 16-127-15,-2 8-88 16,-4 15 143-16</inkml:trace>
  <inkml:trace contextRef="#ctx0" brushRef="#br0" timeOffset="178479.47">26628 17853 749 0,'0'-1'402'0,"0"-8"-113"0,-1-4-75 16,-3-26-16 0,-6 29-57-16,-3 1-27 0,-3 8-28 15,-3 1-12-15,-2 6-26 16,0 7-11-16,0 10-17 16,2 5-6-16,7 11-3 15,4 1-3-15,8 2 1 16,5-2 0-16,11-7 5 15,-2-18 4 1,1 1 4-16,19-1 1 0,12-3-4 16,-7 0-3-16,-4-12-10 15,-4-1-14-15,0-4-101 16,0-13-73-16,-4-1 108 16</inkml:trace>
  <inkml:trace contextRef="#ctx0" brushRef="#br0" timeOffset="178745.52">26371 17448 736 0,'2'10'429'0,"4"-2"31"15,-1 0-188-15,6 1-88 16,1 1-14-16,6 0-63 16,1-1-30-16,11-3-28 15,5-2-12-15,2-3-22 16,3-1-10-16,-7-3-78 16,-2 0-55-16,-7-1 107 15,-5-1-32-15</inkml:trace>
  <inkml:trace contextRef="#ctx0" brushRef="#br0" timeOffset="179296.75">25482 17380 642 0,'-10'33'296'0,"-5"15"-134"0,-4 8-5 16,5 11-42-16,-6 3-41 16,9 6-52-16,3 2-11 15,11 6-7-15,8-8-1 16,7 0 0-16,15-8 0 15,9-14-3-15,9 3 1 16,16-11-92-16,3-3 68 0</inkml:trace>
  <inkml:trace contextRef="#ctx0" brushRef="#br0" timeOffset="179737.84">26895 17364 770 0,'8'0'323'16,"7"15"-150"-16,5 7-28 16,13 14 12-16,0 5-13 15,7 9-28-15,-2 5-9 0,-2 4-23 16,-1 7-12-16,-9 5-26 15,-5 4-10-15,-9 2-11 16,-5-6-4-16,-11-7-6 16,-7-10-2-16,-9-9-2 15,-3-4-4-15,-2-12-56 16,3-5-47-16,6-15-183 16,8-5 173-16</inkml:trace>
  <inkml:trace contextRef="#ctx0" brushRef="#br0" timeOffset="180257.44">27625 18129 741 0,'-5'13'349'0,"3"-10"-79"15,0-2-52-15,-1-2-19 16,1-1-29-16,1 1-74 15,0-5-24-15,-1-24-29 16,-1-40-9-16,4 25-17 16,1-3-7-16,2 2-5 15,2 0-1-15,2 6-1 16,-2 2-1-16,3 12-2 16,0 6 0-16,-1 14 7 15,0 5 6-15,-1 16 9 16,0 10 3-16,4 12 7 15,0 6 3-15,6 1 14 16,-2-1 2-16,-1-3-1 16,4-4-1-16,-5-6-10 15,-2-6-5-15,-4-11-10 0,-1-2-7 16,-5-8-9-16,-1 10-5 16,2-13-66-16,0 11-49 15,-2-12-132-15,0-15 139 16</inkml:trace>
  <inkml:trace contextRef="#ctx0" brushRef="#br0" timeOffset="181612.52">28141 17635 622 0,'-4'-3'312'0,"2"-2"-59"16,1 0-41-16,1 7-12 15,0-2-26-15,0 0-45 16,0 20-14-16,6 46-18 15,-2-19-8-15,-1 8-19 16,1 3-12-16,3-1-20 16,2-3-8-16,0 3-13 15,2-10-3-15,-3-12-6 0,-1-10 0 16,-2-17 0-16,-3-2 1 16,-3-6 2-16,-4 0 0 15,4-1-3-15,0 0-3 16,-1-1-7-16,-11-24-2 15,-2-26-1-15,15 25-3 16,10 10 1-16,4 3-1 16,9-2 2-16,4 5 2 15,4 5 3-15,4 5 1 0,-5 6 5 16,-7 5 2-16,-6 5 10 16,-14-3 4-1,2 2 5-15,-3 16 1 0,0 0 0 16,-6-5 0-16,-3-8-1 15,-4-10-3-15,-8 0-6 16,2-2-5-16,-6-2-7 16,5-3-6-16,3 1-67 15,4 1-45-15,10-7-123 16,5 2-104-16,8-21 218 16</inkml:trace>
  <inkml:trace contextRef="#ctx0" brushRef="#br0" timeOffset="182133.49">28636 17840 850 0,'-33'-29'408'16,"30"29"-168"-16,3 4-72 16,2 6 0-16,5 12-31 15,1 6-12-15,4 9-10 16,0 1-11-16,0-1-21 16,1-4-6-16,-3-10-13 15,2-1-3-15,2-11-9 0,-2-3-7 16,0-1-9-16,-3-7-3 15,0-5-5-15,-3-3-3 16,0-15-6-16,0-5-3 16,1-13-8-16,3-4-2 15,2 3-7-15,3 6-11 16,0 12-93-16,-3 7-73 16,-8 13 108-16</inkml:trace>
  <inkml:trace contextRef="#ctx0" brushRef="#br0" timeOffset="182482.62">29155 17854 924 0,'-5'-5'454'0,"-4"1"-109"16,-3 0-85-16,-8 5-69 0,-3 4-40 16,-2 5-76-16,1 2-15 15,5 3-11-15,3 5-6 16,9 8-19-16,1 5-8 15,6 4-10-15,4 3-3 16,8-2-4-16,9-4 0 16,6-13 0-16,5-7 1 0,3-12 1 15,1-1 1 1,-2-1-9-16,-3-2-46 0,-9-2-87 16,-4-13 90-16</inkml:trace>
  <inkml:trace contextRef="#ctx0" brushRef="#br0" timeOffset="182926.58">28946 17527 1072 0,'-11'12'516'0,"8"-5"-181"16,1-2-115-16,2 3-11 0,4-1-43 15,4-1-31-15,15-1-41 16,1-4-13-16,9-2-25 16,3-1-14-16,1 0-18 15,-1 1-6-15,-4 2-11 16,-3 1-4-16,-8 0-53 15,0 3-39-15,-10-1-115 16,-2-1-80-16,-4 0 180 16</inkml:trace>
  <inkml:trace contextRef="#ctx0" brushRef="#br0" timeOffset="183772.26">28025 17370 479 0,'-31'-12'247'0,"16"21"-56"16,2 5-33-16,-7 16-25 15,1 6-17-15,5 17-28 16,0-13-14 0,2 1-22-16,-4 39-10 0,6 20-17 15,6-4-7-15,17-8-9 16,13 0-4-16,3-14-3 0,12-7-1 16,7-18-24-16,3-6-65 15,13-14 60-15</inkml:trace>
  <inkml:trace contextRef="#ctx0" brushRef="#br0" timeOffset="184378.68">29255 17287 673 0,'9'-6'282'0,"8"14"-120"16,9 8-16-16,6 10 26 15,-1 4-15-15,3 7-32 16,-6 3-4-16,7 10-8 15,-2 5-8-15,-4 3-17 16,-4 7-14-16,-15 8-21 16,-5 6-11-16,-8 14-16 15,-7 0-7-15,-2-16-8 16,-6-15-1-16,-2-18-42 16,0-11-43-16,-2-6-132 15,1-4 125-15</inkml:trace>
  <inkml:trace contextRef="#ctx0" brushRef="#br0" timeOffset="-146455.08">20712 10773 508 0,'15'-35'261'0,"-19"27"-9"16,-1 0-67-16,-1-3-24 15,0-2-14-15,-1 3-48 16,1 2-12-16,-1 4 4 16,2-1 4-16,-5-2-6 15,-3 2-3-15,-6-2-13 16,-3 5-10-16,-3-1-11 15,0 1-6-15,-1-3-7 16,-2 2-2-16,10 5-7 16,-7-2-5-16,5 7-8 15,-6-2-2-15,-5 3-4 0,7 4 0 16,-5-3-1-16,6 0-2 16,-2 0-2-16,-1-2-1 15,2 7-1-15,1 1 0 16,1 4-1-16,0-2-1 15,2 2 0-15,-3-1 0 16,3-2 1-16,3 6-1 16,-4-2-1-16,4-2 1 15,-1 4 1-15,-1 0 0 0,-4 4 3 16,5 3-1-16,-2-1 0 16,3 1 0-16,11 2-2 15,-12-5 1-15,2-3-1 16,3 3-1-16,0-9 0 15,3 5-1-15,3 3 0 16,0 0 1-16,2 2 1 16,4 3 0-16,-1-2-1 15,-1-1 1-15,0 2 0 16,-1 0 0-16,3 3-1 16,4 1-1-16,3-2 0 15,5 1 0-15,-2-3-1 16,2 1 0-16,5-1 0 15,-6 0 1-15,2 3-1 16,3-2 1-16,-6 1 1 0,2-3-1 16,-1 1 0-16,-1-2 0 15,5 0 0-15,8 2 0 16,4-2-1-16,0 0 0 16,3-2 0-16,-2-4 1 15,6 2 0-15,1-4 0 16,5 0-1-16,4 0 1 15,3-3 0-15,-2 1 0 0,1 3 3 16,-3-5 2-16,1 6 5 16,2 0 1-16,-2 0 2 15,0-2-2-15,3-2-3 16,2-3 0-16,10 0-1 16,1-3 0-16,-8-3 5 15,-3-5 1-15,-5-3 0 16,-2-3 1-16,8-5-3 15,1-1-1-15,-1-5-1 16,0 1 0-16,-1-2 0 16,-1-4 0-16,-1 1-1 15,-3-2 0-15,-12-6 1 16,4 1 0-16,2-7 1 16,-6-4 0-16,10 0-1 15,-8-1 0-15,-6 0-1 16,-2 1 0-16,-5-4 0 0,-3 0-1 15,-2 2-1-15,-2-4 1 16,-3 3-1-16,-4 1 0 16,-4 7 2-16,-2-3 0 15,-5-2 0-15,-1-4-1 16,-5-7-1-16,-1 2-2 0,2 2 0 16,-3 2-1-1,-2-1 0-15,0 8 1 0,-7-3-1 16,-3 4 0-1,-6 2-1-15,0-7 2 0,1 1-2 16,-5-6 0-16,4-2 0 16,-1 2 0-16,-2 4-1 15,0 2 1-15,-7 9 3 16,-1 0 2-16,-4 9 1 16,1 0 1-16,0 3-1 15,-5 1-2-15,8 0-2 16,4-3 0-16,11 0-3 15,5-3 1-15,7 2-3 16,-3 8 0-16,-1 3-3 16,2 3-3-16,0 5-5 15,4 0-4-15,6 10-3 16,3 2-1-16,3 1-32 0,2 2-29 16,5 0-85-16,-3-4-59 15,-2 5-124-15,-1 1-176 16,-10 6 345-16</inkml:trace>
  <inkml:trace contextRef="#ctx0" brushRef="#br0" timeOffset="-145550.93">20602 11376 855 0,'-2'-3'398'0,"-5"-7"-173"15,2 2-16-15,1 5-49 16,-4-3-36-16,-9-1-47 15,-26-3-16-15,28 22-20 16,1 4-7-16,1 11-4 0,0 2-1 16,13 12-2-16,-4-1-2 15,10 3-3-15,6-6-4 16,2-5-5-16,7-7-2 16,4-11-3-16,2 0 0 15,2-15 4-15,-1-1 2 16,0-7 6-16,-3-5 2 0,-3-7 1 15,-4 0 3-15,-3-8 2 16,-4 1 3-16,-10-3 8 16,-3 0 2-16,-12 4 2 15,-3 0 0-15,-4 8-7 16,-3 5-5-16,-1 6-11 16,-3 6-6-16,1 2-10 15,0 3-2-15,4 0-4 16,3 1-3-16,12 0-19 15,5 3-32-15,-1 1-68 16,5 2-41-16,3 4-103 16,4 4-75-16,16 0 223 15</inkml:trace>
  <inkml:trace contextRef="#ctx0" brushRef="#br0" timeOffset="-145231.93">20985 11328 745 0,'-13'-11'449'0,"12"3"28"0,-2 4-282 16,0 4-21-16,10 7-45 15,-7 9-31-15,4 12-28 16,-2 4-3-16,-2 8-20 15,4 1-12-15,-2-5-14 16,7 0-5-16,-6-8-7 16,4-5-2-16,-1-4-2 15,-3-9-1-15,5-1-58 16,-6-6-37-16,4-7-83 16,-4 1-52-16,-2 1-53 15,-1 1-29-15,-2-24-77 16,-9-31 231-16</inkml:trace>
  <inkml:trace contextRef="#ctx0" brushRef="#br0" timeOffset="-144839.14">21003 11304 599 0,'8'-30'344'0,"-1"8"-40"0,-4 4-33 16,8 9-55-16,-1 3-18 16,8 6-34-16,3 4-13 15,-1 1-23-15,3 4-16 16,-4 4-29-16,-5-1-20 15,-2 2-31-15,-3 4-10 0,-7 3-9 16,0 0-1 0,-8 5 1-16,-5-6 0 15,-5-3 0-15,-2-1 1 0,-6-6-1 16,-3 0-1-16,-1-3-2 16,2-1 0-16,7-1-2 15,6-1-1-15,7 0 0 16,3-4 1-16,6 1 5 15,-3-1 5-15,1 0 8 16,25 3 6-16,32 6 12 16,-28-1 2-16,-1 4 4 15,-2 2-2-15,-4 6-9 16,-1-2-5-16,-4-1-11 16,-5-4-6-16,-6-7-7 15,-3-1-2-15,-4-3-54 16,-4 1-57-16,3-3-157 15,0-1-82-15,0-1 204 0</inkml:trace>
  <inkml:trace contextRef="#ctx0" brushRef="#br0" timeOffset="-143884.77">20696 10721 379 0,'-12'-3'249'0,"-3"3"68"16,1 0-106-16,6 3-21 15,-2-3-19-15,4-2-60 16,5-6-20-16,2-5-26 16,4 2-7-16,5-1-6 15,1 1 1-15,7 1-2 16,2 2-4-16,5 2-9 0,2 6-5 16,3 2-8-16,4 4-2 15,-1 4-4 1,-4-4-3-16,-7 2-4 0,-10-6-1 15,-2-1-1-15,-8 8 3 16,-5-6 1-16,1 4 1 16,-9-4-1-16,-2-4-2 15,-3 0-3-15,-1-2-2 16,-5-2 0-16,1 0-1 0,-3-2-1 16,0-3-1-16,2 4-2 15,2-2 0-15,6 6-2 16,3 2-2-16,10 0-5 15,4 4-2-15,13 3 2 16,2-2 2-16,12 0 5 16,0-2 2-16,2-1 0 15,-1 0-2-15,-15 4-106 16,-2 0 302-16,-21 8-173 16</inkml:trace>
  <inkml:trace contextRef="#ctx0" brushRef="#br0" timeOffset="-142568.87">19955 13029 643 0,'-22'14'303'0,"9"-2"-59"15,1-3-37-15,1-7-12 16,9-2-12-16,7-8-58 15,3-7-21-15,5-12-33 16,5-9-12-16,10-16-26 16,2-6-12-16,14-4-11 15,-2-1-2-15,-4 7-1 16,-1 3-1-16,-9 12-1 16,-6 8 0-16,-8 10 1 15,-5 7-1-15,-7 10 2 16,-3-1 0-16,-8 8-4 15,-1 6 0-15,-3 1-78 16,0 7-67-16,5-2-247 0,2 1 238 16</inkml:trace>
  <inkml:trace contextRef="#ctx0" brushRef="#br0" timeOffset="-142203.46">19976 12574 839 0,'3'-9'405'15,"-3"-5"-166"-15,6 1-69 16,4-1-10-16,4-2-51 16,11 1-26-16,2-6-26 15,1-1-11-15,3 3-15 16,0 7-3-16,-2 10-1 15,-2 4 4-15,-4 17 13 16,-5 3 8-16,-4 7 20 16,0 6 6-16,-2-4-5 15,-1-1-4-15,2-2-15 16,-2-8-8-16,-2-2-13 16,0-2-8-16,-5-4-12 15,-1-1-4-15,-2-6-47 0,-3-3-49 16,2-3-141-16,-1 0-92 15,0 0 194-15</inkml:trace>
  <inkml:trace contextRef="#ctx0" brushRef="#br0" timeOffset="-141601.95">19469 12704 656 0,'2'-2'330'0,"2"0"-77"15,-2-2-17-15,-2 3-10 0,0 0-41 16,0-2-77 0,4-18-26-16,3-28-44 0,-9 23-15 15,-2 1-11-15,-7 2-2 16,1 6-4-16,-1 5-1 15,-4 5-4-15,-5 8-1 16,2 13-4-16,-7-1 0 0,3 13-2 16,10 5 1-1,-1-3 5-15,12 6 9 0,5-7 11 16,8-6 6-16,4-5 6 16,4-7-2-16,-1-6 3 15,-2-3 0-15,3-6-3 16,-3-3-1-16,-2-5-11 15,-2-2-1-15,-4-3-4 16,1 2-2-16,-5 3 1 16,-1 5 9-16,-2 7 8 15,-3 5 6-15,1 11 9 16,-1 5-7-16,1 7-5 16,5 0-6-16,3-4-12 15,3-5-4-15,4-7-43 16,0-2-53-16,5-4-130 15,6 0 131-15</inkml:trace>
  <inkml:trace contextRef="#ctx0" brushRef="#br0" timeOffset="-140941.14">22038 12993 885 0,'-4'4'405'0,"3"-4"-112"16,1 0-51-16,-1-1-28 15,0 0-24-15,0-1-81 16,-4-19-21-16,-9-38-30 16,2 24-10-16,-2-5-20 15,-2-6-7-15,-4-1-8 16,-8-1-2-16,-17 1-3 15,0 5-3-15,-1 7-2 16,3 4 0-16,11 8-3 16,5 1-1-16,9 8-1 15,6 1 0-15,8 7-3 16,0 2-2-16,4 4-6 16,0 2-3-16,0-2 0 15,0 0-19-15,0 0-52 0,0 0-32 16,0 1-92-16,1 1-53 15,3 8 171-15</inkml:trace>
  <inkml:trace contextRef="#ctx0" brushRef="#br0" timeOffset="-140596.25">21539 12623 938 0,'-15'-4'433'0,"9"-2"-143"16,5 2-72-16,-2-8-52 16,5-1-24-16,2-2-68 15,4-4-16-15,4-9-24 16,1-1-13-16,0-7-10 16,-1-2-3-16,-3 7-2 15,-2 2 1-15,-3 8-3 16,-1 6 1-16,0 7 4 15,0 4 3-15,0 4 9 16,2 1 5-16,-5-1 9 16,0 0 6-16,2 8 7 15,11 10 4-15,32 28-5 0,-28-29-5 16,3-6-14-16,-1-4-7 16,0-1-11-16,1 0 3 15,-3-3-98-15,1 3-74 16,-7-1-147-16,-1 2 163 15</inkml:trace>
  <inkml:trace contextRef="#ctx0" brushRef="#br0" timeOffset="-140044.31">22412 12247 991 0,'-2'-8'449'16,"-1"1"-228"-16,3 14-66 15,-5 7 7-15,-2 19-56 16,4 8-26-16,3 17-16 0,0 0-11 16,7 2-27-16,0-6-9 15,0-14-7-15,4-4-1 16,-8-15 2-16,-1-5 0 16,0-8 6-16,-4-5 1 15,-2-5-3-15,-1-6-2 16,-2-6-8-16,7-2-3 0,0-4-2 15,0-1-2-15,5 3-4 16,4 5 0-16,4 6 1 16,8 3 1-1,3 7 6-15,0-3 11 0,5 9 21 16,-6 2 12-16,-5 1 10 16,-4 7-5-16,-10-4-10 15,-5 2-6-15,-11 0-3 16,-7 0-1-16,-8-6-6 15,-1-1-5-15,3-6-7 16,1-3-4-16,10-1-1 16,0-1-39-16,3-2-130 15,7-1-82-15,1 3 131 16</inkml:trace>
  <inkml:trace contextRef="#ctx0" brushRef="#br0" timeOffset="-135903.09">20719 10573 419 0,'-2'22'224'0,"0"-8"-3"16,2-1-29-16,1-1 10 15,1 0-21-15,1-8-47 16,2 0-8-16,-1-10-31 15,0-11-13-15,1-8-24 16,-3-8-11-16,-1-9-11 16,2-7-6-16,-1-13-13 15,0-6-4-15,-4-6 1 16,-4-1 2-16,-7 0 2 16,-5 2-3-16,0 11-7 15,0 10-2-15,7 20 0 16,0 11 5-16,5 13 6 15,0 4 0-15,3 0-3 16,1 4-5-16,2-3-9 0,0 3-2 16,0 0-8-16,0 0-16 15,0 0-102-15,0 3-83 16,4 13 125-16</inkml:trace>
  <inkml:trace contextRef="#ctx0" brushRef="#br0" timeOffset="-135495.39">20590 9968 706 0,'-80'17'427'15,"70"-13"13"-15,2-3-279 16,3 0-13-16,9-1-52 15,6-5-28-15,11-7-21 16,2-6-4-16,3-10-17 16,-2-7-5-16,0 5-1 15,-4 1 3-15,-4 7 1 16,-3 6-1-16,-6 6-2 16,-1 0-3-16,-1 8-4 15,1 4-1-15,1 6-2 16,2 5 1-16,4 9 4 15,3 1 5-15,0 3 8 0,5 6 3 16,0-5-1-16,-3-1-4 16,0-5-9-16,-3-5-4 15,-4-4-6-15,1-2-2 16,-5-5-17-16,-10-3-43 16,-5-2-104-16,-1-1-85 15,0-1 140-15</inkml:trace>
  <inkml:trace contextRef="#ctx0" brushRef="#br0" timeOffset="-134952.65">21332 10136 752 0,'10'10'371'15,"-10"-10"-34"-15,1-1-119 16,5 1-16-16,-6-1-9 16,0 0-56-16,0 0-20 0,0 0-24 15,0 0-19-15,-2 0-30 16,1-2-12-16,-17 0-17 15,-35-24-4-15,27 37-7 16,0 5-2-16,6 7-2 16,4 2 0-16,9 2 0 15,4-1-1-15,10-5 0 16,6 1 0-16,15-2 2 16,6-5 0-16,5-1 4 15,3-2-1-15,-6-10 0 16,-3 1-3-16,-6-2-1 15,4-2-2-15,-2 2-80 16,-3-4-65-16,-3 0 90 16</inkml:trace>
  <inkml:trace contextRef="#ctx0" brushRef="#br0" timeOffset="-128651">19905 13802 498 0,'0'1'298'0,"0"-1"28"16,0 0-75-16,0 0-50 15,0 0-20-15,0 0-57 16,0 0-18-16,0 0-20 15,0 0-9-15,-1 0-26 16,0 0-16-16,0 0-19 16,-3 22-7-16,-37 36-5 15,23-24 1-15,6 9 0 16,8 2 1-16,9 6 2 16,9 2 0-16,3-6 0 15,2-4 0-15,-2-11 3 16,0-2 0-16,-1-13 9 0,-1-2 4 15,-1-9 6-15,-3 0 0 16,-8-6-5-16,7 0-1 16,-11-4-8-16,0-2-2 15,-2-4-73-15,-8-2-57 16,8-1-176-16,-1-1 173 16</inkml:trace>
  <inkml:trace contextRef="#ctx0" brushRef="#br0" timeOffset="-128060.47">20397 14131 970 0,'4'-1'429'0,"-7"-2"-168"0,4-1-62 16,-2 3-39 0,0 0-26-16,0-4-59 0,-3-12-15 15,-15-30-14-15,14 29-4 16,-11 2-9-16,-4 3-3 15,3 4-7-15,-9-1-7 16,1 6-12-16,3 4-4 16,4 10-9-16,3 6-2 15,3 15 1-15,3 5 2 16,7 4 8-16,4 0 2 0,7-10 3 16,4-4 0-16,2-11 0 15,3-3 0-15,0-9 0 16,2-4-1-16,2-7 0 15,1-5 0-15,0-6-2 16,-4-1 0-16,-3 0 0 16,-3 2 0-16,-4 4 1 15,-4 4-1-15,1 6 2 16,-2 4 0-16,-4 6 4 16,0 6 3-16,0 5 4 15,-3 4 1-15,7 0-5 16,1 0-2-16,-2-5-6 15,0-3-3-15,2-5-37 16,1-4-49-16,1-7-152 16,7-2-345-16,10-9 385 15</inkml:trace>
  <inkml:trace contextRef="#ctx0" brushRef="#br0" timeOffset="-127730.59">20576 14040 1280 0,'-6'5'513'0,"6"13"-300"15,2 3-50-15,4 4-25 16,2-1-28-16,7 2-51 16,2-2-9-16,7-4-5 15,3 0 2-15,2-11-3 16,-1-3-2-16,-3-6-6 15,-2-4-5-15,-8-11-6 16,0-2-2-16,-4-6-6 16,-5-6-3-16,-2 1-6 15,-1-3-1-15,-3 7-3 16,0 6-2-16,2 12-25 16,-5 6-47-16,0 8-100 15,1 4-56-15,2 3 128 16</inkml:trace>
  <inkml:trace contextRef="#ctx0" brushRef="#br0" timeOffset="-127119.34">21017 13788 667 0,'-11'9'398'0,"11"-1"23"15,6 9-165-15,0 15-98 16,-5 4-17-16,2 8-55 16,-1 2-24-16,2 2-26 15,1 1-6-15,4-5-13 16,0-5-4-16,1-11 2 16,2-8 3-16,-8-5 0 0,-3-7 2 15,-2-5 1-15,-6-3 1 16,2-7-5-16,0-3-4 15,0-5-13-15,5-4-7 16,6-4-2-16,5-1 0 16,6 0 1-16,3 1 3 15,2 4 2-15,2 5 2 16,0 7 1-16,0 2 3 0,-1 8 9 16,-2 6 5-16,-3 7 13 15,-1 5 6-15,-4 2 3 16,-5 0-2-16,-6-1-5 15,-8 0-2-15,-9-2 3 16,-5 0 6-16,-7-5 4 16,1-3-1-16,-3-7-13 15,3 1-9-15,1-6-13 16,3 0-4-16,6-4-18 16,3-2-40-16,10 1-117 15,3-2-85-15,14 0 149 16</inkml:trace>
  <inkml:trace contextRef="#ctx0" brushRef="#br0" timeOffset="-126735.7">21362 13712 1163 0,'8'-1'478'0,"-2"1"-276"0,5 5-80 16,4 6-6-16,2 8-21 16,0 9-19-16,9 7-10 15,-3 0-2-15,4 1-12 16,1 1-8-16,-6 0-11 15,-2 6-2-15,-16 5 3 16,-4-1 1-16,-13-4 0 16,-3-6-2-16,1-10-8 15,-4-6-4-15,3-7-8 16,-1-7-3-16,3-7-12 16,4-3-14-16,3-7-54 15,9 0-36-15,6-1-93 16,3-2-79-16,16 3 179 15</inkml:trace>
  <inkml:trace contextRef="#ctx0" brushRef="#br0" timeOffset="-125927.95">21967 14047 1002 0,'0'0'448'15,"-10"0"-218"-15,11 2-86 16,7 3-13-16,4-1-37 0,14 2-21 16,9-6-22-16,5-3-6 15,9-3-12-15,1-3-8 16,-2-1-9-16,-4 5-4 15,-11 1-7-15,-3 4-3 16,-16 1-71-16,-4 3-43 16,-11-1-161-16,-9-3-258 15,-4 6 355-15</inkml:trace>
  <inkml:trace contextRef="#ctx0" brushRef="#br0" timeOffset="-125611.93">22084 13801 831 0,'0'1'425'15,"0"2"-132"-15,-5 7-84 16,-6 6-20-16,-7 9-66 16,-2 3-37-16,-11-1-49 15,8 1-15-15,1-3-11 16,3-3-5-16,11 1-4 15,3-2-1-15,2-5 1 16,3 3 2-16,7 0 3 16,5-1 2-16,1 0 3 0,4-3 1 15,10-4 3-15,-7-3 1 16,12-2 0-16,-5-1-2 16,-7-2-6-16,-3 1-1 15,-6-4-82-15,0 2-87 16,-1-3 103-16</inkml:trace>
  <inkml:trace contextRef="#ctx0" brushRef="#br0" timeOffset="-125255.79">22235 13836 1025 0,'12'10'452'0,"4"-3"-194"15,2-5-76-15,12 5-47 16,2 3-20-16,-2 1-44 16,0 3-6-16,-14 4-19 15,-1-5-10-15,-8 7-17 16,-3-3-4-16,-2 5-2 16,-7 3 2-16,-3-1 5 15,-4 4 0-15,-13-4 0 16,2 1-1-16,-6-3-5 0,0-3-1 15,5-5-5-15,1-3-1 16,10-5-5-16,2-1-3 16,8-9-47-16,3 0-44 15,10-6-143-15,10-3-57 16,5 1 173-16</inkml:trace>
  <inkml:trace contextRef="#ctx0" brushRef="#br0" timeOffset="-124926.46">22886 13897 1219 0,'-8'-8'518'0,"-5"2"-266"16,-1 3-60-16,-7 5-65 16,-3 7-41-16,-5 6-70 15,0 3-13-15,5 6-6 0,4-3-4 16,12 2 0 0,6 0 3-16,9 2 4 0,4 2 6 15,6-2 8-15,5-2 3 16,7-7 4-16,1-5-1 15,1-7-3-15,3-4-3 16,-8-5-6-16,-6-3-5 16,-4-1-106-16,-3-1 40 15,14 6 20-15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28T15:54:45.602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4688 15025 553 0,'-1'0'319'0,"0"0"-82"15,0 0-37-15,0 0-25 16,0 0-53-16,0-1-19 15,0 0-28-15,-3-20-13 16,-4-30-23-16,1 26-9 16,-2 3-13-16,-2 4-2 15,-5 1-3-15,-2 8-1 16,0 6-2-16,-2 0-2 16,0 11-5-16,1 4-1 0,-1 8-1 15,1 6-1-15,11 10 1 16,0 1 3-16,8 2 4 15,0-5 1-15,5-7 5 16,1-4-1-16,1-8-1 16,2-4-1-16,2-8-2 15,5-5 0-15,3-10-3 16,5-1 0-16,-2-8-1 16,1 0 1-16,-4-1 0 15,-6-2 1-15,-5 7 3 16,-4 5 0-16,-4 9 3 15,0 4 2-15,0 11 9 16,1 5 10-16,3 5 16 16,2 2 7-16,2 2 8 15,1-3-1-15,-1-1-12 0,1-3-7 16,1-7-18-16,-1 0-10 16,-1-8-12-16,0-4-21 15,1-6-125-15,-3-7-95 16,4-3 139-16</inkml:trace>
  <inkml:trace contextRef="#ctx0" brushRef="#br0" timeOffset="7085.18">8299 16923 457 0,'3'-1'293'16,"-3"-1"-34"-16,0 1-38 16,0 0-7-16,0 0-32 15,0 0-20-15,0 0-31 16,0 1-18-16,-1 0-39 15,-8 19-12-15,-26 41-26 16,12-21-8-16,2 2-12 16,3-4-5-16,3-6-5 15,3-8-1-15,4-7-2 16,3-3-10-16,3-6-105 0,2-5-98 16,6-11 127-16</inkml:trace>
  <inkml:trace contextRef="#ctx0" brushRef="#br0" timeOffset="7318.94">8143 16905 1104 0,'1'8'424'0,"4"8"-286"16,5 6-1-16,6 9 13 15,1 2-16-15,4 1-28 16,-1-2-8-16,2-2-22 15,-1-7-19-15,-1-6-27 16,-1-3-9-16,-4-3-7 16,-1-1-1-16,-4-5-8 15,-1 1-43-15,-7-8-135 16,-2 2-77-16,-5-2 136 16</inkml:trace>
  <inkml:trace contextRef="#ctx0" brushRef="#br0" timeOffset="8308.98">11560 16936 934 0,'-39'-8'437'0,"36"3"-175"15,-2 2-73-15,-3 2-6 16,7 5-56-16,-3 4-32 0,-4 12-52 16,10 7-9-16,-2 6-6 15,4-13-2 1,0 0-11-16,14 8-6 0,-5-6-4 15,3-10-2-15,3-13-1 16,-4-6 1-16,-2-9 2 16,3-5 0-16,-4-7 1 15,0-2 0-15,-3 1-1 16,-1 3-1-16,-2 9 1 16,-3 5-1-16,0 12-3 15,-2 1 0-15,0 18-1 16,0 6 0-16,3 14 0 15,1 10 0-15,5-5 0 16,1 1 2-16,3-3 2 0,-1-6 3 16,-1 9 13-1,0-2 9-15,-6-2 11 16,-5 0 2-16,-3-11 0 0,-6-1 1 16,-5-11 6-16,-4-6 2 15,-5-8-2-15,-4-7-6 16,-2-3-18-16,-2-2-5 15,1-3-11-15,-3 1-5 16,12 1-8-16,5-1-9 16,11 2-28-16,5-1-44 0,15-5-109 15,8-1-68-15,18-5 153 16</inkml:trace>
  <inkml:trace contextRef="#ctx0" brushRef="#br0" timeOffset="9387.31">14529 16976 820 0,'-36'28'405'0,"28"-33"-110"16,3 0-55-16,-6-1-50 16,-1 2-22-16,8 1-41 15,3 3-19-15,3 0-37 16,-2 0-17-16,0 0-30 15,0 0-10-15,0 0-6 16,14 5 0-16,8 2 0 16,24 3-1-16,-19-10 2 15,2 1-1-15,-3 1-1 0,-2 3-1 16,-12 3 2-16,-5 3 3 16,-12 3 9-16,-8 3 3 15,-14 4-1-15,-6-1-4 16,2 5-9-16,1-4-4 15,13 0-4-15,8 3-1 16,-1-11-2-16,7-2-2 16,-3-5-2-16,7-4-2 15,8-1 5-15,1 4 3 0,14-4 5 16,-1-1 4-16,8 0 3 16,3-2-1-16,-1 2-1 15,-1 0-1-15,-7 2-5 16,-3 4-1-16,-7-5-65 15,-3-1-73-15,-4 2 85 16</inkml:trace>
  <inkml:trace contextRef="#ctx0" brushRef="#br0" timeOffset="12684.11">6756 15083 217 0,'6'-4'200'15,"5"-3"67"-15,-1 2-14 16,26-14-41-16,-29 17-14 16,-5-1-24-16,1 2-10 15,-3 0-19-15,-1 1-15 0,0 0-38 16,0 0-16-16,-12 19-30 16,-40 39-8-16,25-19-6 15,0 0-4-15,1-3-7 16,4-5-3-16,4-6-8 15,3-3-1-15,5-11-4 16,1 0-5-16,6-11-95 16,3 0-74-16,3-10 101 15</inkml:trace>
  <inkml:trace contextRef="#ctx0" brushRef="#br0" timeOffset="12915.21">6584 15049 901 0,'0'0'397'0,"4"0"-178"16,3 6-29-16,2 8-6 0,5 6-15 15,4 9-31-15,3 3-17 16,3 1-27-16,-2-5-16 16,0-5-22-16,0 0-9 15,-2-4-18-15,0-3-6 16,-5-5-5-16,-3-4-4 15,-5-2-3-15,-1-2-5 0,-5-3-91 16,-1-6-60-16,-1 5-116 16,0 0 139-16</inkml:trace>
  <inkml:trace contextRef="#ctx0" brushRef="#br0" timeOffset="13803.09">8921 14914 757 0,'-2'-9'431'16,"0"0"-108"-16,-10 0-62 15,0 2-21-15,-5 2-64 16,-4 2-29-16,0 6-50 16,-3 5-20-16,-5 12-38 15,0 9-12-15,0 11-16 16,2 4-4-16,7 0-4 15,4-4-1-15,7-9 0 16,0-4 0-16,6-13-84 16,2-5-60-16,1-12-161 0,3-5-224 15,5-12 348-15</inkml:trace>
  <inkml:trace contextRef="#ctx0" brushRef="#br0" timeOffset="14035.76">8610 14880 970 0,'0'0'449'0,"3"0"-201"16,2 7-67-16,4 3 4 0,5 5-28 15,2 6-16-15,3 7-31 16,2-2-14-16,2 3-34 16,-1 1-14-16,0-6-21 15,-3 0-8-15,-3-4-6 16,-5-5 0-16,-4-2-3 15,0-4-2-15,-2-3-46 16,-2-4-55-16,-1-2-116 16,-2-2-75-16,-1 0 171 15</inkml:trace>
  <inkml:trace contextRef="#ctx0" brushRef="#br0" timeOffset="15105.76">10255 15079 905 0,'0'-1'420'0,"0"0"-201"15,-1 0-55-15,0-1-2 16,0 1-61-16,0 1-23 15,-4 19-29-15,0 42-4 16,12-26-14-16,4-4-6 16,7-8-10-16,2-8-1 15,5-8-3-15,-2-2-1 16,-2-7-2-16,3-3-2 16,-8-10-2-16,-5 1-2 15,1 1-1-15,3-15-1 0,-6-3 0 16,-5 5 2-16,-4 10 6 15,2 4 0-15,-5 8 2 16,3 4-3-16,-4 11-4 16,3 9-1-16,1 11-2 15,-1 5 2-15,3 4 3 16,0-1 1-16,5 2 6 16,4 4 4-16,1-2 4 15,-8 1 2-15,2 0 1 16,-3-6 1-16,-1-6 13 15,0-4 9-15,-4-12 28 16,-4-4 5-16,-11-9-2 16,1-4-6-16,-4-11-30 15,-5-3-12-15,4-3-17 0,-2-1-9 16,2 1-12-16,11 3-12 16,6 5-101-16,8 0-61 15,18 2-134-15,8 0 175 16</inkml:trace>
  <inkml:trace contextRef="#ctx0" brushRef="#br0" timeOffset="16062.07">11771 14959 662 0,'4'-66'360'0,"-9"58"17"15,3 1-138-15,0 7-43 16,1 6-14-16,-1 5-71 16,-2 5-27-16,2 11-20 0,1 5-3 15,4 9-10 1,5-2-9-16,6-6-21 0,3-9-6 15,3-11-5-15,3-4-2 16,2-12 1-16,-1-4-2 16,-2-13 1-16,-6-6-1 15,-3-4-1-15,0-1 1 16,-12 0-1-16,0 4 0 16,2 11 2-16,-6 1 0 0,2 10 1 15,5 5-2-15,-15 5-5 16,4 11-2-16,4 14-1 15,-9 6-1-15,16 14 2 16,-4 0 2-16,6 0 3 16,2-4 0-16,-5-6 5 15,0-3 4-15,-3-8 10 16,0-2 4-16,-7-5 8 16,-3-4 1-16,-7 2 1 15,-9-8-1-15,-3-3-4 16,1-2-4-16,0-7-10 15,5 2-5-15,3-6-6 16,4 0-4-16,3-3-8 16,3-3-8-16,11 0-50 15,3-5-42-15,8-1-105 0,4-6-78 16,6-1 179-16</inkml:trace>
  <inkml:trace contextRef="#ctx0" brushRef="#br0" timeOffset="17500.84">14083 14996 878 0,'-48'-33'410'0,"32"28"-163"16,-1 2-16-16,6 2-36 16,3-3-27-16,7 3-37 15,2-2-22-15,2 6-38 16,-3-3-13-16,0 0-24 16,0 0-2-16,20 8-2 15,39 11-3-15,-26-17-8 16,5 0-2-16,-3-3-5 15,2 0-3-15,-6 1-2 16,-2 3-2-16,-11 6 1 16,-3 2 1-16,-14 4 5 15,-8 3 4-15,-14 3 1 0,-4-2 0 16,-7 6-5-16,3-5-3 16,1 2-4-16,3-2-1 15,4 0-1-15,2-5-1 16,7-4 0-16,2 0 0 15,5-8 3-15,7 3 3 16,5-1 6-16,5-2 2 16,10-4 7-16,2-1 4 0,8-7 9 15,2 0 1-15,-2 4-3 16,-2 2-5-16,-7 0-10 16,-3 3-6-16,-8 1-6 15,-5-1-36-15,-3 3-136 16,2-3-78-16,0 0 132 15</inkml:trace>
  <inkml:trace contextRef="#ctx0" brushRef="#br0" timeOffset="23681.05">6265 12005 125 0,'-1'0'95'0,"0"0"6"16,0 0-23-16,0 0-36 16,0 0-17-16,1 0-14 0,0 0-2 15,0 0-5-15,0 0-1 16,0 0-1-16,-1 0 0 16,1 0 0-16,0 0 12 15,0 0 18-15,-2 0 10 16,2 0 17-16,0-1 0 15,0 1 10-15,0-1 9 16,-1 0 17-16,1 0 6 16,0 0 3-16,-1 1-4 15,0 0-10-15,1-1-4 0,-1 0-11 16,0 0-4-16,0 0-11 16,0 0-5-16,0-1-9 15,0 1-1-15,-1 0-3 16,1 0 1-16,0 0 0 15,0 0-2-15,0 0-5 16,0 0-3-16,0 0-6 16,1 0-2-16,0-1-7 15,0 1-1-15,0 0-3 16,0 0 1-16,0 0 3 16,0 0 3-16,0 1 5 15,0 0 1-15,0 0 1 16,0 20 0-16,-1 37-2 15,-4-27-3-15,1 13-2 16,2 1-4-16,0 3-6 0,2 4-2 16,0-10-4-16,2-5 0 15,0-10-1-15,1-6 2 16,-2-4 0-16,1-2 1 16,-1-10 4-16,-1-1 1 15,-1-5 1-15,-1 1 0 16,1 0-7-16,0 0-3 15,0 0-3-15,-1-11-4 0,1-11 1 16,2-26 0-16,6 25 0 16,0-1 1-16,3 2-1 15,3-1 1-15,0 9-2 16,5-1 1-16,5 10-1 16,-2 0 0-16,9 6 1 15,0 8 2-15,-6 5 1 16,-5 4 0-16,-4 1 3 15,-2 2 1-15,-9 1 4 16,3 2 1-16,-11 0 6 16,-2 0 3-16,-2-4 8 15,-5-2 4-15,-2-4 4 16,-5-4 1-16,-3-4-5 16,1-4-4-16,0-1-9 15,-2-1-4-15,7-4-7 16,2-1-1-16,1-1-5 0,6 0-1 15,4 4-10-15,2 2-36 16,5 1-94-16,-3 0-70 16,0-1 120-16</inkml:trace>
  <inkml:trace contextRef="#ctx0" brushRef="#br0" timeOffset="24952.35">10124 12125 640 0,'-4'0'313'0,"3"-3"-80"16,1-2-44-16,0 4-10 15,-1 0-24-15,0 0-40 16,0-1-14-16,-4-7-28 16,-1 3-15-16,-16-5-25 15,-25-1-10-15,24 24-12 16,9 1-2 0,6-7-2-16,1 1 1 0,-11 24 0 15,3 6 3-15,13 2 7 16,11-8 5-16,1-2 2 0,5-1 1 15,4-8-5-15,2-3-3 16,5-8-3-16,1-6 0 16,1-5-3-16,-2-5-2 15,3-5-7-15,-2 2-43 16,0-1-96-16,-1 2 90 16</inkml:trace>
  <inkml:trace contextRef="#ctx0" brushRef="#br0" timeOffset="25817.28">12558 12158 538 0,'-3'-7'343'16,"4"-1"-4"-16,-1 1-147 15,-3-3-4-15,2-1-60 16,-1-1-24-16,-4-5-29 16,-7 2-4-16,-5 0-8 15,4 7-6-15,-3 4-17 16,1 6-8-1,8-1-15-15,0 0-5 0,-30 10-4 16,-6 1-2-16,8 12 2 16,22 0 1-16,13 10 3 0,5 0 0 15,9-3 3-15,4-4 2 16,7-11 2-16,-2-7 0 16,2-10 1-16,2-9 0 15,-5-10-4-15,0-7-2 16,-1-10-4-16,-1-3 0 15,-5-4-4-15,7 0-1 0,-10 0 1 16,-4-2-1-16,-4 7 1 16,-4 5 1-16,-4 10 0 15,2 10 1-15,0 9-2 16,-3 5-1-16,1 12 3 16,-1 8 5-16,1 15 19 15,-2 3 12-15,7 11 18 16,1 2 2-16,5-6-5 15,5 0-9-15,1-8-19 16,4-6-7-16,4-5-10 16,-2-6-3-16,2-6-3 15,-2-5-17-15,0-6-101 16,-1-1-68-16,-4-4 101 16</inkml:trace>
  <inkml:trace contextRef="#ctx0" brushRef="#br0" timeOffset="27171.97">6884 8835 710 0,'-10'3'335'16,"4"1"-135"-16,4 2 3 16,2 1-56-16,8 3-21 15,5-1-31-15,8 1-4 16,0-10-7-16,0-3-9 16,9-10-24-16,1-5-10 15,5-6-21-15,-2-6-5 0,-10 2-4 16,-7-1 0-16,-12 4 4 15,-2 3 4-15,-8 5 4 16,-4 3 2-16,-9 4-4 16,-1 5-3-16,-5 8-9 15,1 5-3-15,7 11-5 16,1 1-1-16,3 7 3 16,6 6 3-16,5-1 11 15,3 2 7-15,13-5 1 16,-8-5 0-16,5-3-7 15,9-5-3-15,-1-6-4 16,6-5 0-16,-1-3-3 16,-6-1 1-16,2-2-108 15,2-2-67-15,3 3 98 16</inkml:trace>
  <inkml:trace contextRef="#ctx0" brushRef="#br0" timeOffset="27951.68">10323 8566 756 0,'6'-5'361'0,"-3"-4"-102"16,-3-2-41-16,1-4-12 16,-2-2-28-16,-6-2-38 15,0-1-10-15,-4 4-18 16,-3 1-12-16,-5 8-39 15,-3 2-16-15,-5 9-25 16,1 2-7-16,2 6-9 16,0 6-4-16,6 5-4 15,6 3-4-15,7 7 1 16,0 2 1-16,8 10 5 16,0 2 1-16,6 5 2 15,1 3-1-15,1-7 0 16,2-2 1-16,0-3 0 15,0-5 1-15,-3-4 1 16,0-2 0-16,-6-10 3 16,-1-4 1-16,0-10-51 0,-3-4-52 15,-4-9-135-15,-1-5-96 16,-3-10 199-16</inkml:trace>
  <inkml:trace contextRef="#ctx0" brushRef="#br0" timeOffset="28156.5">10047 8772 747 0,'-14'-2'449'16,"7"-4"-18"-16,10 3-205 16,7 3-2-1,-4 0-52-15,-1 0-25 0,23-1-33 16,10 1-11-16,9 0-25 16,-10 0-14-16,8 1-24 15,2-1-12-15,-2 3-14 16,-3-2-3-16,-8 1-4 15,-8-2-37-15,-5 0-128 16,-2 0-51-16,12-12 107 16</inkml:trace>
  <inkml:trace contextRef="#ctx0" brushRef="#br0" timeOffset="31480.39">9055 6406 355 0,'-3'1'251'0,"-1"0"27"16,3-1-30-16,0 0-51 0,0 0-24 15,0 0-36 1,0 0-13-16,0 0-17 0,0 0-9 16,-2 0-13-16,0 0-5 15,-3 1-14-15,0-1-8 16,3 0-13-16,1 0-6 15,1 0-9-15,-6 2-4 0,4-2-6 16,-2 1-3-16,-9 4-6 16,-13 21-2-16,13-14-2 15,9 6-1-15,-3-3-2 16,-6 0-2-16,11 3-1 16,-4-1-1-16,13 9 1 15,3-2 1-15,3-1 1 16,-7-2-1-16,10-5 1 15,-5-4-1-15,6-6 2 16,9-4 2-16,-4-6 2 16,8-4 1-16,-5-7 2 15,-4-6 0-15,-4-4 1 16,-6-2 2-16,-3 2 2 16,-5 0 0-16,-6 4 5 15,-2-1 2-15,-5 10 4 31,6 7 0-31,0-1-3 0,-18-11-5 0,-3 4-6 0,0 0-2 16,13 12-6 0,-2-3 0-16,11 6-3 0,-5 3-2 15,1 0-1-15,-4 2-3 16,4-2-3-16,6 2-18 16,-3 3-63-16,12 0-41 15,-7-2-124-15,1 4-70 16,18 1 206-16</inkml:trace>
  <inkml:trace contextRef="#ctx0" brushRef="#br0" timeOffset="61620.02">17693 5420 354 0,'0'0'276'0,"0"0"9"16,0 0-54-16,0 0-15 15,0 0-43-15,0 0-14 16,0 0-34-16,0 0-18 16,-1 0-31-16,-1 0-17 15,1 0-22-15,0 0-3 16,-7 15-8-16,-20 30-1 0,17-20-4 16,-1 0-3-16,3 6-2 15,2 1 3-15,3 4 8 16,3 2 7-16,4 3 8 15,2-3 2-15,3-3-4 16,2-3-3-16,0-6-9 16,1-3-3-16,-2-4-5 15,-1-5-4-15,-3-5-2 16,0-4-1-16,-2-2-3 16,0 1-3-16,-1-4-10 15,-2 0-29-15,0-1-75 16,0 0-42-16,0-1-133 15,0 1 172-15</inkml:trace>
  <inkml:trace contextRef="#ctx0" brushRef="#br0" timeOffset="66018.99">18089 5651 384 0,'-1'-1'227'16,"0"0"-6"-16,-1-4-6 15,-1 1-18-15,1-1-2 16,-1 1-24-16,2 2-16 16,-1 0-37-16,-6-1-13 15,-1 0-23-15,-1-3-9 0,-30-14-22 16,27 24-14-16,3 7-19 15,1-2-10-15,3 6-12 16,-1 2-5-16,5 4-2 16,2 3 0-16,9 4 3 15,-1-1 4-15,5 0 4 16,5-3 0-16,5-8 3 16,3-3-1-16,2-10 1 15,-1-5 3-15,-2-8 3 16,-2-7 1-16,-4-5 4 15,-4-4 2-15,-7-3 2 16,-6 1 7-16,-7 1 6 16,-4 5 2-16,-7 3 3 15,1 6-4-15,-5 5-7 16,0 3-6-16,3 3-12 16,2 1-5-16,2 1-14 0,3 1-11 15,4 1-54-15,4-2-39 16,4 4-135-16,-2-4-61 15,0 0 193-15</inkml:trace>
  <inkml:trace contextRef="#ctx0" brushRef="#br0" timeOffset="67314.85">18405 5379 589 0,'-1'-1'310'0,"0"0"-83"0,0 0-41 15,0 1-61-15,0 0-44 16,0 0-39-16,1 0-12 15,4 11-3-15,6 7 5 16,27 38 5-16,-18-25 5 16,2 4 11-16,0 4 3 15,0 3 8-15,-7 4 3 16,-3 2 1-16,-5-2-1 16,-8 0 0-16,-7-5 1 0,-1-3 3 15,-3-4-2-15,3-8-8 16,-3-4-8-16,-1-10-16 15,2-3-8-15,-2-6-16 16,3-3-13-16,9-1-70 16,5-3-42-1,-2 2-111-15,-1 0 129 0</inkml:trace>
  <inkml:trace contextRef="#ctx0" brushRef="#br0" timeOffset="78544.44">20115 5423 350 0,'0'0'265'16,"0"0"17"-16,0 0-58 15,0-1-11-15,0 0-26 16,0 0-14-16,0 0-29 16,-1 0-18-16,-1 1-39 15,1 0-17-15,-12 6-24 16,-7 2-11-16,-22 49-11 15,23-21-5-15,7 2-8 16,7 8 0-16,-1 3 3 16,9-3 4-16,6 3 11 15,0-7 2-15,11-5 2 16,-4-4-1-16,4-9-3 0,-2-5 2 16,-4-10 4-16,-3-4 3 15,-5-5 3-15,-2 2-3 16,-2-2-6-16,-1-2-2 15,-1 1-9-15,-1 0-3 16,-1 0-12-16,1 0-37 16,0 0-119-16,0 0-96 15,1 0 141-15</inkml:trace>
  <inkml:trace contextRef="#ctx0" brushRef="#br0" timeOffset="79264.66">20553 5734 504 0,'-2'0'287'16,"2"0"-27"-16,0 0-25 15,0 0-34-15,0 0-9 16,0-1-23-16,3-1-14 15,0-3-34-15,6-12-16 16,6-29-29-16,-23 29-13 16,-7 0-15-16,1 4-7 0,-8 0-11 15,-9-2-4-15,6 10-11 16,-3 4-5-16,1 6-5 16,10 9-4-1,0 9-1-15,-5 0-2 0,10 8-1 16,4 2 2-16,4-3 1 15,8 0 4-15,7-7 6 16,8-3 3-16,2-8 6 16,-1-2 2-16,1-7 0 15,-7-5-2-15,4-8-4 16,4-3-1-16,-3-5 0 16,-4 1-1-16,-3-2 0 15,-4 0 0-15,0 1-1 16,-2 2 0-16,-4 4 0 0,2 3 3 15,-3 7 4-15,2 3 1 16,3 6 0-16,-1 2-3 16,1 5-3-16,0 2 2 15,2 2-4-15,4 2-1 16,-1-5-2-16,1 0-3 16,-2-3 0-16,0 1-1 15,-2-6 0-15,-2-1-4 16,0-5-95-16,-1-3-57 0,0-6-166 15,1-1-105-15,2-4 273 16</inkml:trace>
  <inkml:trace contextRef="#ctx0" brushRef="#br0" timeOffset="79624.75">20747 5376 848 0,'6'-4'432'0,"-5"-4"-114"15,2 2-87-15,4 5-43 16,2 1-42-16,5 4-46 16,0 4-19-16,9 11-25 15,1 6-1-15,2 12 0 0,3 1 3 16,-9-1 0-16,-2 1-2 15,-4-1-5-15,1 3-3 16,-7 4-6-16,1-2-1 16,-9 1-1-16,-3-3-2 15,-1-3-2-15,-5-5-7 16,-7-7-8-16,11-4-2 16,-6-5-8-16,-1-5-3 0,7-8-53 15,-5 1-54-15,8-5-149 16,2-3-63-16,-11-9 183 15</inkml:trace>
  <inkml:trace contextRef="#ctx0" brushRef="#br0" timeOffset="90067.52">19158 5822 246 0,'-31'36'202'0,"29"-30"58"16,-1 0-10-16,3-3-34 16,0 0-8-16,-2-3-12 15,1 0-9-15,1 0-14 0,0 0-13 16,0 0-35-16,0-1-16 16,0 0-37-16,3-11-18 15,5-18-26-15,13-42-10 16,-5 30-9-16,0-3-1 15,0 5-4-15,2 8 0 16,-3 7 0-16,-2 3 1 16,-1 8 2-16,-1 3 0 15,-1 10 4-15,1 5 1 16,2 12 10-16,-1 7 8 0,2 13 19 16,0 7 9-16,0 4 14 15,1-1 1-15,-1-4-8 16,1-4-5-16,-3-7-19 15,-4-7-7-15,0-8-13 16,-1-5-5-16,-6-9-3 16,1 2 0-16,0-4-17 15,-2-1-34-15,-1 0-115 16,0 0-86-16,0 0 140 16</inkml:trace>
  <inkml:trace contextRef="#ctx0" brushRef="#br0" timeOffset="94376.94">17373 7176 654 0,'-4'35'335'0,"-1"-30"-98"16,0 1 4-16,0-3-44 15,1-3-25-15,4-1-35 0,0 0-18 16,0 0-29-16,0 0-15 15,11-22-26-15,16-37-9 16,-15 17-22-16,3-5-5 16,-5 1-6-16,1 1-1 15,-4 6-1-15,2 10 0 16,4 11 4-16,-7 7 2 16,0 12 8-16,-1 6 11 15,3 21 20-15,7 5 15 0,2 9 22 16,-3 3 1-16,-2-6-8 15,-2-1-8-15,2-3-19 16,-3-4-9-16,-3-6-15 16,1-3-7-16,-3-7-9 15,1-2-2-15,-2-2-3 16,-1-2 0-16,0-4-17 16,-1-2-23-16,-1-1-68 15,0-2-49-15,-1 0-125 16,0 0-70-16,0 0 217 15</inkml:trace>
  <inkml:trace contextRef="#ctx0" brushRef="#br0" timeOffset="99041.8">18524 6742 364 0,'0'-1'261'0,"0"0"28"16,-1-2-30-16,-2-3-71 16,0 1-25-16,1 2-38 15,-4 0-17-15,-2-2-29 16,-1 2-14-16,-3 2-27 16,-26 19-11-16,26 13-12 15,3 4-5-15,2 12-1 16,4 0 2-16,3 5 6 15,3-3 6-15,11 1 9 16,-5-1 4-16,4-2 10 16,3 2 3-16,-1-10 5 15,3-3 0-15,-1-13-4 16,-5-4-4-16,-8-9-2 0,0-5-2 16,-4-5 2-16,-4-1-2 15,3 0-11-15,0 0-8 16,0 0-78-16,-1-8-50 15,-1-5-135-15,-12-28-102 16,18 29 217-16</inkml:trace>
  <inkml:trace contextRef="#ctx0" brushRef="#br0" timeOffset="99837.22">19189 7062 566 0,'8'-3'314'0,"0"2"-66"15,2-2 6-15,-5-1-50 16,1 0-26-16,-2-4-31 16,0-3-18-16,0-1-22 15,-3 0-8-15,-4-8-16 16,-4 2-8-16,-9-2-19 15,-2-1-9-15,-7 9-13 16,-3 2-5-16,1 8-11 16,-2 3-3-16,5 11-8 15,1 5-4-15,9 9-3 16,3 2 1-16,8 2 2 16,5 1 3-16,2-7 4 15,9 0 0-15,3-8-1 0,0-4 0 16,7-5-3-16,-2-5 0 15,2-5 2-15,-1-5-1 16,1-4 2-16,-2-2 1 16,-6-3 2-16,-3 1 2 15,-5 2-1-15,-4 3 0 16,-2 6 7-16,0 4 3 16,-1 7 8-16,0-6 3 15,0 0-4-15,0 16-3 0,7 30-4 16,-3-28-1-16,3-1-4 15,-1 0-3-15,3-4-5 16,-1-1-3-16,-1-6-5 16,0 0-36-16,2-6-118 15,1-5-77-15,5-4 126 16</inkml:trace>
  <inkml:trace contextRef="#ctx0" brushRef="#br0" timeOffset="101401.79">19602 7112 574 0,'-1'0'355'16,"0"0"-51"-16,0 0-49 15,0 0-26-15,-2 4-33 0,0-2-19 16,2-2-38-16,0 0-23 15,0 0-47-15,0-1-20 16,-10-21-26-16,-3-39-8 16,16 26-7-16,2-3-1 15,4 3-4-15,2 0 1 16,0 0-1-16,1 5 4 16,-1 5 3-16,-2 6 1 0,1 8 0 15,0 3-3-15,0 8-3 16,0 3 1-16,5 9 6 15,-1 7 6-15,2 11 13 16,0 2 8-16,-2 4 8 16,2 0-1-16,0-3-5 15,1-3-5-15,3-2-11 16,-4-8-2-16,-1-4-7 16,-7-2-3-16,-5-5 0 15,1-2-1-15,-3-4 1 16,-2-3 1-16,2-2-16 15,-1 1-25-15,0 0-98 16,0 0-67-16,0 0 68 16,0 0 37-16</inkml:trace>
  <inkml:trace contextRef="#ctx0" brushRef="#br0" timeOffset="101765.7">20193 6817 486 0,'6'-1'343'0,"-2"-1"71"0,-2-2-138 16,-2 4-8-16,-1 0-39 16,-2 13-45-16,-6 16-23 15,-22 47-56-15,9-30-15 16,0-2-31-16,4-5-14 16,11-8-21-16,0-5-9 15,5-12-7-15,1-4-17 16,0-7-81-16,1-3-58 15,0-6-171-15,0 5 191 0</inkml:trace>
  <inkml:trace contextRef="#ctx0" brushRef="#br0" timeOffset="102027.94">19977 6846 1034 0,'2'3'518'16,"8"1"-209"-16,8 11-51 15,1 3-2-15,6 8-72 16,-3 1-26-16,1 1-50 16,-1-3-21-16,-4 1-33 15,1-2-13-15,-2-3-21 16,-2 3-6-16,-2-7-6 16,-1-3-1-16,-3-2-38 15,-2-7-42-15,0-4-102 16,-3-1-71-16,1-2-152 0,-2 1 240 15</inkml:trace>
  <inkml:trace contextRef="#ctx0" brushRef="#br0" timeOffset="102755.41">20612 7008 915 0,'-41'-16'437'0,"26"12"-171"16,2 1-2-16,0-1-54 15,4 0-25-15,4 0-40 16,4 0-30-16,7 4-41 15,4-1-14-15,12 0-16 16,5-1 0-16,11-2 2 0,3 4-5 16,3 0-7-16,4 3-7 15,-2 4-11-15,-4-1-3 16,-7 2-4-16,-14-4 2 16,-10-2-1-16,-6-1-19 15,-13-2-97-15,2-1-61 16,-14-6-157-16,-2-3-93 15,0-1 269-15</inkml:trace>
  <inkml:trace contextRef="#ctx0" brushRef="#br0" timeOffset="103094.41">20659 6816 824 0,'3'-4'434'15,"4"2"-148"-15,5 2-33 16,1 2-36-16,9 6-53 15,2 1-22-15,9 5-44 16,3 4-12-16,4 1-12 16,-4-1-6-16,-11-4-12 15,-6 0-5-15,-8 3-15 16,-5-1-4-16,-2 5-6 16,-1 2 0-16,-9-7-3 15,1 5-1-15,-7-6-4 16,-11-4-3-16,8 1-2 0,-6-4-2 15,3-2-13-15,4 0-21 16,0-5-56-16,7 1-35 16,4-2-72-16,9 0-33 15,8-2-117-15,6-4-91 16,2 5 272-16</inkml:trace>
  <inkml:trace contextRef="#ctx0" brushRef="#br0" timeOffset="103685.89">20599 6806 532 0,'-2'0'344'16,"1"-1"17"-16,0 0-64 0,0 0-30 15,0-1-40-15,0 2-75 16,0 0-34-16,-2 11-61 15,-15 8-18-15,-29 26-10 16,31-23 0-16,5-1 2 16,0 1 2-16,4-6 4 15,3-4 2-15,4 3-7 16,2-4-4-16,8 3-8 16,2 1-3-16,1-4-1 15,1-3 4-15,4 4 13 16,-1-1 8-16,1 0 10 15,0 3-2-15,-2-5-10 16,-5 2-8-16,-4-2-13 16,-2-2 2-16,-3-3-99 15,-1-3-66-15,3-1-170 16,-4-1 172-16</inkml:trace>
  <inkml:trace contextRef="#ctx0" brushRef="#br0" timeOffset="104335.96">21250 6696 722 0,'5'-17'368'0,"-3"4"-90"0,0 2-55 16,0 5-22-16,-2 4-42 15,3 11-38-15,-2 5-16 0,2 17-19 16,0 8-3-16,-1 16-13 16,7 4-6-16,1 5-18 15,2-3-8-15,3-12-14 16,-3-7-3-16,0-13-2 16,-5-8 3-16,-8-12 11 15,-2-5 6-15,-4-9 1 16,0-6-4-16,-4-9-17 15,0-3-10-15,-1-5-9 16,5 0-2-16,7 3-5 16,4 4-3-16,10 4-7 15,7 7-2-15,6 4 0 16,0 5 3-16,1 8 9 16,-3-1 3-16,-3 10 17 15,1-2 11-15,-9 6 17 16,-3 1 9-16,-8 2 6 0,-8 0-2 15,-8-3-8-15,-2-1-5 16,2-6-12-16,-5-4-6 16,3-4-14-16,-4-1-18 15,-4-4-64-15,2-2-44 16,0-2-117-16,3-2-65 16,3 3 188-16</inkml:trace>
  <inkml:trace contextRef="#ctx0" brushRef="#br0" timeOffset="105111.31">19027 6674 690 0,'-29'-38'380'16,"27"28"-129"-16,3 4-56 16,-1-1-24-16,-6 7-85 15,-7 2-24-15,-9 8-29 16,7 7-12-16,-5 11-9 15,7 8-2-15,0 16-8 16,2 6-2-16,4 7 0 16,11 3-2-16,7-8 2 15,4-4 0-15,11-7 1 16,-2-9 1-16,7-6-1 16,-4-7 9-16,11-7-79 15,-2-6-87-15,6-9 102 16</inkml:trace>
  <inkml:trace contextRef="#ctx0" brushRef="#br0" timeOffset="105663.81">20167 6559 820 0,'-2'-3'410'0,"1"1"-181"15,4 4-90-15,-3-2-13 16,0 0-61-16,20 9 10 16,39 48 14-16,-28-21 3 15,-2 11 7-15,0 6-8 16,-12 3-14-16,0 5-8 16,-10 1-22-16,-9-8-8 15,-7-3-11-15,-3-5-3 0,-5-14 1 16,-2 1 0-16,-6-14-2 15,0-5-27-15,0-5-80 16,5-6-50-16,9-2-151 16,3-3 173-16</inkml:trace>
  <inkml:trace contextRef="#ctx0" brushRef="#br0" timeOffset="106992.41">21687 6392 348 0,'-1'-1'236'0,"0"0"25"16,0 0-28-16,0 0-32 15,-1-1-14-15,1 1-29 16,-2-3-13-16,1 1-26 15,0-1-12-15,1 3-28 16,-1 0-14-16,1 0-23 16,0 0-10-16,0 0-9 15,1 0-1-15,0 1 1 16,6 2 2-16,14 10 13 16,32 45 5-16,-27-14 11 15,4 3 2-15,-2 15-5 0,-3 7-6 16,1 10-12-16,-8 1-5 15,-2-2-4-15,-4-2 1 16,-10-7 2-16,0 1 0 16,-11-9-5-16,-2-2-3 15,3-9-6-15,0-4-3 16,6-13-2-16,1-5 4 0,-10-9-55 16,1-11-44-16,-1-6-129 15,-2-8-90-15,0-25 191 16</inkml:trace>
  <inkml:trace contextRef="#ctx0" brushRef="#br0" timeOffset="107847.9">18470 6487 453 0,'2'-10'265'0,"3"2"-33"15,-1-6-7-15,-4 7-31 16,4-2-29-16,-3 5-35 16,-1 4-15-16,3 0-34 15,-4 0-14-15,-1 0-24 16,1 0-10-16,-3 11-14 0,-1 9-3 15,-11 24-5-15,13-25-1 16,0-3 0-16,-3-3 3 16,4 5 4-16,-4 1 1 15,2 7 0-15,-5 6-1 16,-1 5-4-16,3 4-1 16,-1 10 1-16,6 2 0 15,9 7 1-15,-3-5 0 16,6-1-2-16,0-3-1 0,-4 0-3 15,6 0-1-15,-3-1-1 16,4-2-1-16,-1-9 2 16,-6-3 0-16,0-9 2 15,-2-4 1-15,-3-7-1 16,5-2 0-16,-3-5-52 16,1-1-38-16,2-3-110 15,-2-4-113-15,11 4 196 16</inkml:trace>
  <inkml:trace contextRef="#ctx0" brushRef="#br0" timeOffset="121494.06">17473 8247 709 0,'-9'7'348'16,"9"-1"-126"-16,-6-5 0 15,1 1-47-15,5-2-14 16,-1 0-21-16,1-1-11 16,-1 0-27-16,0 0-15 15,-1-8-31-15,1-12-15 0,4-37-23 16,4 22-7-16,-1-3-6 15,4-2 1-15,2 5-2 16,-1 4 3-16,-2 6 5 16,5 6 4-16,-7 6 2 15,0 3 0-15,0 11-5 16,0 0-4-16,1 8 2 16,0 4 4-16,1 4 10 15,2 8 5-15,-2 9 13 16,0 3 3-16,3 6 0 15,-1-3 0-15,3-1-14 16,0-3-5-16,-1-10-11 16,-3-2-4-16,-3-9-2 15,-3-3-1-15,-2-6 0 16,-1-2-1-16,-1-6-8 16,-1 2-30-16,0 0-83 0,0-3-57 15,-1-9-139-15,0 2 186 16</inkml:trace>
  <inkml:trace contextRef="#ctx0" brushRef="#br0" timeOffset="124438.34">18658 7922 305 0,'4'-11'267'0,"8"-32"17"15,-12 30-32-15,-1 0-25 16,-2 1-52-16,0 1-17 16,-2 5-34-16,-4 5-18 15,-4 3-29-15,-4 8-12 16,-2 13-12-16,-5 2-3 15,2 16 2-15,1 4 0 16,4 6-5-16,8 6 0 16,9-4-1-16,6 1 0 0,12-4 3 15,5-4-2-15,4-6-5 16,1-7-3-16,1-11-10 16,-3-7-3-16,-7-7-2 15,-3-4-1-15,-7 2-2 16,-2-2 1-16,-6-2 2 15,-1-2 0-15,-4-2-16 16,3 1-40-16,0 0-127 16,0 0-87-16,0 0 139 15</inkml:trace>
  <inkml:trace contextRef="#ctx0" brushRef="#br0" timeOffset="128620.1">19564 8021 658 0,'2'-32'357'15,"0"25"-61"-15,-1-2-14 16,-3 0-50-16,2 6-9 15,-6-1-31-15,-3 4-26 16,-3 11-49-16,-4 1-30 16,-4 17-50-16,0 6-11 0,1 6-17 15,0 0-3-15,4-6-3 16,-1-4-1-16,3-9-2 16,2-2 0-16,5-7-66 15,4-7-52-15,3-6-132 16,0-8-130-16,0-11 244 15</inkml:trace>
  <inkml:trace contextRef="#ctx0" brushRef="#br0" timeOffset="128830.04">19342 7984 794 0,'8'-1'453'15,"7"7"-121"-15,-3 3-63 16,0 8-2-16,2 7-86 15,0 2-32-15,-2 2-51 0,10 3-21 16,-5-4-34-16,-1-4-12 16,4-3-17-16,-7-5-5 15,0-4-22-15,1-2-50 16,0-3-135-16,1-2-104 16,5-3 174-16</inkml:trace>
  <inkml:trace contextRef="#ctx0" brushRef="#br0" timeOffset="129448.41">19775 8057 1021 0,'11'-34'531'16,"-15"31"-196"-16,0 3-81 15,1 6-34-15,5 9-92 16,7 6-31-16,4 5-37 16,3 2-9-16,-2-5-7 15,4-2 0-15,-2-3 1 16,5-4 1-16,-3-2-3 16,-7-5-3-16,-2-5-6 15,-7-2-1-15,-2-2 2 16,4-3-2-16,-4 4-5 15,0-4-4-15,2-24-13 16,5-31-3-16,-1 27-6 16,-1 2-2-16,0 10-11 15,-5 3-42-15,3 10-113 16,1 6-70-16,4 7-205 16,-3 4 267-16</inkml:trace>
  <inkml:trace contextRef="#ctx0" brushRef="#br0" timeOffset="130012.36">20164 8029 1320 0,'-3'0'554'0,"-3"7"-355"15,2 8-2-15,-1 9-87 16,1 3-32-16,4 2-27 16,3-3-9-16,7-4-9 15,4-7-1-15,6-7-4 16,1-5-6-16,4-5-6 16,1-7-3-16,-2-8-5 15,3-3-3-15,-5-7-5 16,-7-3-2-16,1 2 0 15,-6 0 1-15,-7 7 3 16,1 6 5-16,-6 10 1 16,-6-4-2-16,5 14-5 15,0 6 0-15,2 12 1 16,5 12 5-16,0 10 8 0,3 7 2 16,5 5 1-16,-1 1-1 15,2-7 7-15,0-6 7 16,-8-9 9-16,5 0 4 15,-8-7-6-15,-2-2-4 16,-1-7 2-16,-9-7 2 16,-4-5 1-16,-6-5 0 0,-8-11-10 15,-5-5-5-15,-2-9-14 16,4-3-6-16,11-4-14 16,7 3-8-16,13-1-30 15,2 4-34-15,14 6-62 16,4-1-37-16,4 5-74 15,1 3-40-15,1 0 191 16</inkml:trace>
  <inkml:trace contextRef="#ctx0" brushRef="#br0" timeOffset="130478.01">19240 7711 587 0,'0'-2'372'0,"-10"-1"67"16,-2 4-221-16,-6 12-69 15,-4 8-34-15,-1 18-64 16,4 7-8-16,5 10-6 16,6 7-3-16,9 1-9 15,7 3-4-15,8 0-7 16,4-5-3-16,6-9-4 16,1-8-2-16,10-8-5 15,7-2-17-15,7-10-119 0,7-2 97 16</inkml:trace>
  <inkml:trace contextRef="#ctx0" brushRef="#br0" timeOffset="130941.43">20484 7706 967 0,'2'-1'444'0,"8"4"-200"16,-2 6-28-16,14 10-34 0,-4 4-35 15,6 8-36-15,7 6-19 16,0 4-25-16,2-1-9 16,-3 7-16-16,-6-1-9 15,-13 4-10-15,-8 1-2 16,-10-5 2-16,-6-3 3 15,-2-8 3-15,-1-7 0 16,0-10 0-16,2-5-4 16,1-13-31-16,1-4-44 15,6-5-126-15,4-2-81 0,14-4 151 16</inkml:trace>
  <inkml:trace contextRef="#ctx0" brushRef="#br0" timeOffset="131213.57">20984 8100 1322 0,'-14'-5'551'0,"-18"-9"-313"16,33 14-72-16,5-1-12 15,2 0-47-15,19 0-48 16,-1-2-6-16,11 1-17 16,2-2-7-16,-6 4-8 0,0 0-3 15,-8 4-9-15,-5-2-7 16,-8-1-91-16,-4 2-65 16,-8-4-162-16,-2 1 178 15</inkml:trace>
  <inkml:trace contextRef="#ctx0" brushRef="#br0" timeOffset="131561.63">21022 7826 1273 0,'-3'6'560'0,"-7"3"-310"15,-1 7-25-15,-3 7-88 16,1 5-49-16,-1 2-48 15,-5-2-10-15,5-5-15 16,-5-1-3-16,15-2-1 16,3-4 0-16,1-2 1 15,4-2 3-15,2-3 8 16,0 2 5-16,0-1 9 16,7 2 4-16,-3-1 7 15,4 1 0-15,7 1 10 0,-6 0 0 16,0-3-10-1,1 4-5-15,-4-2-21 0,0 1-8 16,-2-2-12-16,-3-6-35 16,-5-4-102-16,-1-3-71 15,4-8-134-15,1-4 198 16</inkml:trace>
  <inkml:trace contextRef="#ctx0" brushRef="#br0" timeOffset="131875.1">21182 7924 984 0,'6'-4'544'15,"2"4"-141"-15,3 7-145 16,2 1-16-16,5 7-95 16,1 0-30-16,15 0-29 15,-2-3-6-15,2 2-19 16,-4-3-8-16,-10 2-17 15,-3 1-10-15,-11 1-4 16,-5 4 3-16,-6 3 0 16,-7 1 0-16,-7 0-7 15,-4-2-4-15,-12-3-6 16,-1-3-3-16,4-1-2 0,5-3-4 16,9-6-27-16,2 1-28 15,9-6-79-15,3 0-48 16,8-1-102-16,3 0-29 15,9-9 199-15</inkml:trace>
  <inkml:trace contextRef="#ctx0" brushRef="#br0" timeOffset="132324.09">21814 8009 1193 0,'8'-13'534'0,"-12"2"-264"15,-2-2-8-15,-13-1-51 16,-4 3-50-16,-5 7-66 0,-5 3-25 16,3 13-37-16,-2 3-11 15,8 7-15-15,6 6-2 16,8 3-5-16,6 3 1 16,9 0 1-16,5-3 2 15,6-3 5-15,3-9 0 16,10-2 1-16,4-6-1 15,10-7-2-15,-1-1-3 16,-5-5-31-16,-4-1-46 0,-15 1-123 16,-3-2-68-16,-3-3 153 15</inkml:trace>
  <inkml:trace contextRef="#ctx0" brushRef="#br0" timeOffset="132599.23">21986 7772 1277 0,'4'2'561'16,"1"-3"-317"-16,8 4-63 15,7 9 27-15,3 11-64 16,8 3-12-16,4 7-28 0,-1 3-16 15,-5-2-19-15,-6 6-9 16,-10 1-17-16,-6-1-7 16,-9 3-13-16,-5-1-6 15,-8-5-9-15,0 2-3 16,-1-11-68-16,-4-2-44 16,0-7-125-16,0-5-64 15,1-1 187-15</inkml:trace>
  <inkml:trace contextRef="#ctx0" brushRef="#br0" timeOffset="134520.28">17531 9446 796 0,'-6'2'431'15,"4"-2"-136"-15,-1-3-113 16,3 1-7-16,0 1-93 16,0-5-27-16,2-18-12 0,3-30 0 15,1 26-5-15,-1-5 3 16,3-2-1-16,2-3-1 16,2 1 1-16,4 3-3 15,0 5-11-15,0 1-5 16,-1 11-8-16,1 4-1 15,-3 13 3-15,-1 11 4 16,-1 17 16-16,1 12 7 16,3 11 16-16,1-2 5 0,3-1-6 15,3-7-5-15,0-9-14 16,-1-2-6-16,-4-11-10 16,-5 0-4-16,-4-11-4 15,-6-2 1-15,-7-7-65 16,-1-4-56-16,-2-1-147 15,-5-5-244-15,6 5 327 16</inkml:trace>
  <inkml:trace contextRef="#ctx0" brushRef="#br0" timeOffset="135118.42">18806 8956 770 0,'0'-18'440'0,"-1"1"-119"15,-12 4-77-15,2 8-26 16,-12 5-102-16,1 12-33 16,-2 15-33-16,-3 9-3 15,3 18 1-15,3 3 2 16,10 9-2-16,8-3-2 0,8 0-3 15,6-6-1-15,4-10-3 16,3-1-4-16,0-13-3 16,3-1-2-16,0-10-5 15,0-5-1-15,-6-6-7 16,-4-3-2-16,-5-5-5 16,-5-1-6-16,-1-2-85 15,-1-1-56-15,-1 0-128 16,1 0 146-16</inkml:trace>
  <inkml:trace contextRef="#ctx0" brushRef="#br0" timeOffset="138994.24">19487 9018 316 0,'-3'-6'259'0,"0"1"68"16,-1-2-51-16,0 0-49 15,-1 0-29-15,1 1-47 16,0 2-14-16,-2 0-35 16,2 0-15-16,-6 2-24 15,-1 4-11-15,-3 9-15 16,-24 52-4-16,33-17-3 15,2 2-3-15,10 2 2 0,2-3 1 16,2-7 4-16,5-9 1 16,0-4-5-16,1-4-4 15,2-7-8-15,-1-2-2 16,-5-5-3-16,1-2 0 16,-11-6 2-16,0 0 4 15,-3-1-15-15,-2 0-40 16,1-1-131-16,0 0-101 15,1 0 155-15</inkml:trace>
  <inkml:trace contextRef="#ctx0" brushRef="#br0" timeOffset="139924.23">19702 9083 401 0,'-1'-1'269'16,"0"0"44"-16,0 0-76 15,-1 0-18-15,1 0-25 0,0 0-44 16,0 0-16-16,0-1-31 15,0 2-12-15,0 0-20 16,0 2-6-16,-6 13-8 16,-6 29-6-16,13-26 0 15,0 3-3-15,2 8-11 16,2-3-6-16,3 2-14 16,2-3-6-16,6-10-7 15,2-2-2-15,6-10 0 16,1-3-1-16,3-5 3 15,2-8 3-15,-2-10 1 16,-6-5 0-16,-6-5-2 16,2 6-2-16,-12 3-1 15,3 3-1-15,-9 7 2 16,-4 3 0-16,-4 8-4 16,7 4-3-16,0 11-9 0,1 4 1 15,4 17 3-15,-3 2 5 16,6 10 5-16,-3 1 3 15,5-1 2-15,2 2 2 16,-5-3 8-16,4-3 2 16,6-2 6-16,-1-4 1 15,1-5 0-15,-4 0 1 0,-15-6 9 16,-7-3 7-16,-4-7 10 16,-6-1 2-16,-7-10-11 15,-6-2-11-15,-11-3-19 16,2-10-8-16,9-3-20 15,11-4-31-15,21-8-78 16,5 0-53-16,18 5-126 31,-10 11 1-31,0 1 183 0</inkml:trace>
  <inkml:trace contextRef="#ctx0" brushRef="#br0" timeOffset="140653.85">20228 9299 598 0,'-5'0'321'0,"2"1"-64"0,1 1-29 16,0-2-45-1,1 0-16-15,0-1-24 0,0 0-12 16,0 0-25-16,0 0-11 16,-2-16-25-16,-3-30-14 15,6 14-23-15,0 0-9 16,7-4-14-16,-2 0 1 16,5 7 6-16,0 2 2 0,-1 7 3 15,-1 6-4-15,3 11-11 16,0 6-3-16,2 14-2 15,3 8 3-15,1 18 15 16,1 4 7-16,3 2 21 16,-4-1 6-16,-5-12-5 15,5-6-5-15,-7-9-18 16,-6-5-9-16,5-5-6 16,-10-6-3-16,-4-4-56 15,8-1-52-15,-4 0-123 16,0 0-84-16,0 0 188 15</inkml:trace>
  <inkml:trace contextRef="#ctx0" brushRef="#br0" timeOffset="141133.57">20565 9097 880 0,'-55'-4'492'16,"46"2"-7"-16,-7-1-208 16,15 1-54-16,1 2-53 0,8 3-88 15,13 0-24-15,2 1-24 16,6 1-6-16,-2-1-2 15,3 3-3-15,-4-2-6 16,-4 2-2-16,-6 3-7 16,-4 2-1-16,-7 2-1 15,-4 4-1-15,-9 3 2 16,-4-1 1-16,-6 3 1 16,-2-3 0-16,-4-6-1 15,1-1-1-15,3-1-1 16,1-1-2-16,6-4-1 15,5 1-2-15,8-4 0 16,4-4 2-16,9 2 7 16,3-1 6-16,6-1 10 15,1 0 6-15,2-3 0 0,1-3-2 16,-5 3-9-16,0 3-6 16,-4 3-8-16,-3 3-4 15,-5-2-74-15,-2 0-59 16,3-1-138-16,-2 0-85 15,8 2 220-15</inkml:trace>
  <inkml:trace contextRef="#ctx0" brushRef="#br0" timeOffset="141674.89">20897 8930 789 0,'-3'-18'396'0,"0"7"-93"16,3 2-64-16,3 3-21 0,-2 3-49 15,10 6-63-15,-1 5-15 16,6 12-19-16,0 1 2 16,1 13-5-16,6 5-4 15,1 6-13-15,1 3-6 16,-9 3-12-16,-3 2-3 16,-9-3-3-16,-4-6-2 15,-6-8-4-15,-3-2-4 16,-3-9-4-16,1-3-3 0,3-10-11 15,1-3-27-15,0-9-98 16,1 0-69-16,5-5-85 16,5 0 151-16</inkml:trace>
  <inkml:trace contextRef="#ctx0" brushRef="#br0" timeOffset="142175.5">21442 9216 972 0,'-12'-1'486'16,"4"-2"-215"-16,1 0-32 15,2 3-41-15,9 0-77 16,3 0-20-16,4-2-33 16,6 2-4-16,7-2-5 15,5-2-6-15,7 1-12 16,-1-1-8-16,-2 4-12 15,-1 1-7-15,-7 3-7 16,-4-3-5-16,-7 0-55 16,-4-1-48-16,-10 3-114 15,-7-4-92-15,-5-8 193 0</inkml:trace>
  <inkml:trace contextRef="#ctx0" brushRef="#br0" timeOffset="142482.41">21441 8955 1040 0,'1'-1'508'0,"1"2"-204"0,-1 9-64 15,-3 6-30-15,-10 10-76 16,-1 3-37-16,-12 5-49 16,9 0-12-16,2 0-13 15,1-2-6-15,7-8-9 16,1-1-1-16,4-10 0 15,6 1 2-15,9 1 4 16,-5-2 1-16,4-5 9 16,5 3 7-16,-4-5 8 15,7-2 0-15,3 6-8 16,-7-6-10-16,5 3-12 16,-2 1-20-16,-1-3-107 15,-3-2-69-15,-3-4-159 16,2-3 197-16</inkml:trace>
  <inkml:trace contextRef="#ctx0" brushRef="#br0" timeOffset="142812.46">21628 9011 1023 0,'4'-7'485'15,"6"10"-160"-15,2 1-68 16,4 7-38-16,2 2-41 15,7 3-54-15,7 5-17 0,6 3-17 16,3-1-9-16,-11 1-21 16,-9-2-11-16,-7-1-18 15,-7-1-1-15,-7 2 3 16,-9-3 3-16,-14 0-4 16,-3-3-3-16,-5-6-13 15,9-2-6-15,3-4-6 16,3 3-19-16,5-5-69 15,4 1-45-15,3-3-109 16,3 0-44-16,4 6-101 16,-3-6-294-16,0 0 465 15</inkml:trace>
  <inkml:trace contextRef="#ctx0" brushRef="#br0" timeOffset="143723.29">22243 9132 563 0,'30'0'384'16,"-30"-7"-35"-16,-4-4-61 15,-3-2-45-15,-8 1-83 16,-1 0-32-16,-5 3-46 15,0 1-9-15,-2 7-16 16,2 1-10-16,1 11-16 16,1 3-9-16,5 14-10 15,2 3-4-15,8 7-6 16,0-2-1-16,11-6-1 16,4-3 2-16,7-10 12 15,7 0 7-15,-2-14 14 16,-1-3 2-16,-1-8-1 15,0-8-1-15,0-7-6 16,-2-6-2-16,-4-11-11 0,-2-4-6 16,-5-3-8-16,0-2-3 15,-2 4-1-15,-1 1 1 16,2 5 1-16,-2 8 1 16,-2 11-1-16,-3 8-2 15,-7 12-7-15,-1 6 3 16,-3 18 6-16,0 5 4 15,6 14 11-15,2 1 1 0,9 4 0 16,10 1 1-16,4-2-2 16,4-1 0-16,-1-14-5 15,-2-3-1-15,0-9-6 16,-4-1-28-16,6-3-101 16,-6-5-67-16,9-3 108 15</inkml:trace>
  <inkml:trace contextRef="#ctx0" brushRef="#br0" timeOffset="144037.54">22595 8746 1045 0,'2'1'547'16,"7"-1"-99"-16,4 9-285 0,1 8 11 15,6 13-40-15,-1 5-7 16,2 13-10-16,-3 2-7 16,-4 10-16-16,-4 1-6 15,-7 1-26-15,-2 1-13 16,-5-4-21-16,-6-7-7 16,-3-6-10-16,-3-2-2 0,-4-3-5 15,-2-2-4-15,0-8-33 16,-1-7-32-16,1-11-82 15,4-4-53-15,3-9-102 16,4-1 122-16,15-6 95 16</inkml:trace>
  <inkml:trace contextRef="#ctx0" brushRef="#br0" timeOffset="149234.35">17718 10524 758 0,'-7'53'414'16,"-3"-41"-126"-16,1-2-62 0,1 2-21 15,2-4-58-15,6-2-19 16,0-4-30-16,0-7-15 16,0 3-29-16,0 1-11 15,6-25-18-15,10-30-8 16,-6 17-7-16,4-3-3 15,1 2-3-15,-2-1 0 16,2 8-1-16,-1 10-1 16,-2 9-1-16,2 4-2 0,0 15 0 15,-1-1 1-15,8 14 0 16,1 2 3-16,-4 7 2 16,3 1 4-16,-11 5 17 15,-2 0 8-15,2 1 11 16,0-3 1-16,-1 0-11 15,1-4-5-15,-8-6-10 16,-2-4-4-16,5-9-4 16,-5-3 1-16,-2-7-5 15,4-3-15-15,-4 4-82 16,1 0-52-16,0 0-122 16,1-9 151-16</inkml:trace>
  <inkml:trace contextRef="#ctx0" brushRef="#br0" timeOffset="149823.16">19017 10142 874 0,'-9'-14'474'0,"1"4"-152"15,-7 3-105-15,2 8-20 16,-6 11-94-16,2 9-25 16,-2 14-32-16,1 5-9 15,0 7-11-15,6 2-5 16,12 5-4-16,6 3-1 16,16-2-2-16,0 2 2 15,4-12 3-15,1-6-1 0,1-9-1 16,-1-11-2-16,1-3-2 15,-7-5 0-15,-9-2 0 16,-4 0 3-16,-8-10 3 16,-2 2-1-16,-7-4-56 15,-2-7-54-15,2 2-136 16,1-4 133-16</inkml:trace>
  <inkml:trace contextRef="#ctx0" brushRef="#br0" timeOffset="151839.23">19763 10324 502 0,'2'-36'341'15,"-5"26"-31"-15,1-1-71 16,0 2-17-16,-1 1-62 16,2 4-20-16,0 3-27 15,0 0-9-15,1 1-25 16,0 0-13-16,0 0-24 15,0 5-11-15,3 24-4 16,7 47-1-16,-3-20-1 16,1 1-2-16,5-1-8 15,-1-6-2-15,1-6-3 16,3-8-1-16,-7-9 1 16,-2-6 1-16,-6-10 0 15,-5-5 2-15,-2-7 2 16,1-5-1-16,-9-10-4 15,2-3-4-15,-1-8-6 0,0-3-2 16,7 0-1-16,2-1-2 16,6 5 1-16,8 2 0 15,5 8 1-15,5 8 1 16,9 9 3-16,-7 5 6 16,2 11 13-16,-1 0 9 15,-11 7 12-15,1-2 1 16,-7 2 0-16,-6 0-2 0,-1-5 1 15,-2 1 1-15,-5-5-5 16,-2-3-4-16,-4-6-12 16,1-4-6-16,-3-6-10 15,0-1-5-15,2 1-68 16,2-1-51-16,5-5-117 16,2-3-76-16,1-7 196 15</inkml:trace>
  <inkml:trace contextRef="#ctx0" brushRef="#br0" timeOffset="155060.92">20439 10457 634 0,'-38'2'382'16,"31"-4"-86"-16,-2-1-57 15,8 0-27-15,-8 1-63 16,3-1-16-16,-2 1-26 16,4 2-8-16,4 0-22 15,1 1-13-15,-1-1-25 16,0 0-9-16,10 0-5 16,15 0 2-16,35 0-2 15,-23-2-3-15,4-1-4 16,0-2-3-16,-1 2-4 0,-7 0 0 15,-13 3-5-15,-2 0-1 16,-10 3-3-16,-8-1-29 16,-8 2-96-16,-3-2-66 15,-4-2-239-15,1-1 265 16</inkml:trace>
  <inkml:trace contextRef="#ctx0" brushRef="#br0" timeOffset="155387.96">20424 10228 809 0,'-2'-3'447'15,"0"2"-114"-15,1 4-123 16,1-3-18-16,-1 0-71 16,-1 17-24-16,-10 36-37 15,-7-30-14-15,-1 2-13 16,-3-2-4-16,-1-3-5 15,7 1-2-15,4-3-5 16,6-2-1-16,7-2-4 16,2-2-1-16,15 3-3 15,-1 0 2-15,9 1 13 16,2 1 8-16,-7-5 12 16,3 0 2-16,-6 0-11 0,-4-2-6 15,-7-4-17-15,3 1-10 16,-6-6-110-16,3-1-67 15,7-1 103-15</inkml:trace>
  <inkml:trace contextRef="#ctx0" brushRef="#br0" timeOffset="155717.28">20596 10280 848 0,'3'-8'420'0,"10"10"-118"16,4 2-81-16,2-1-26 16,3 6-38-16,3 1-35 15,2 3-6-15,3 1-13 16,-1 2-8-16,-1 4-27 16,-5 0-10-16,-8 3-20 15,-13 1-6-15,-8-2-5 16,-7 2-1-16,-13-3 1 15,2 1-2-15,-4-5-5 16,-3-4-5-16,8-3-7 16,2-3-3-16,10-4-5 15,8-3-5-15,5-2-40 16,6-3-57-16,8 0-128 0,4-2-76 16,5-6 179-16</inkml:trace>
  <inkml:trace contextRef="#ctx0" brushRef="#br0" timeOffset="156250.14">21120 10539 825 0,'-18'9'408'0,"8"-8"-118"16,3 3-68-16,6 0-40 15,4-2-32-15,8 1-40 16,3-3-5-16,5-4-10 15,1-6-13-15,7-7-27 16,0-5-13-16,5-6-23 0,1 0-6 16,-10-3-4-16,-2 4 1 15,-17 2 2-15,-8 3 0 16,-12 4 2-16,-6 3-1 16,-8 4-5-16,1 4 0 15,-5 5-4-15,1 7-1 16,6 6 0-16,4 2 0 15,9 8 1-15,6-1 1 0,8 9 4 16,3 3 4-16,12 4 15 16,1 0 9-16,4-3 14 15,6-4 4-15,1-10-6 16,3-3-6-16,7-4-19 16,-4-5-6-16,-1-4-11 15,-6-4-5-15,-7-4-87 16,0 0-67-16,-9-2-144 15,6-4 164-15</inkml:trace>
  <inkml:trace contextRef="#ctx0" brushRef="#br0" timeOffset="157372.06">21188 10097 838 0,'-49'17'441'0,"30"-20"-96"16,3 3-51-16,0-1-37 16,5 1-37-16,6 0-52 15,-1-2-28-15,12 2-44 16,3-1-19-16,13-3-19 15,3 0 0-15,11 0-3 16,3 0-1-16,1 2-8 16,3 1-8-16,-12 4-13 15,-2-2-6-15,-11 3-8 16,-8 0-3-16,1-3-3 16,-8 1-2-16,-1-1-21 15,3 0-38-15,-7-1-95 16,1 0-58-16,0 0-120 15,0 0 195-15</inkml:trace>
  <inkml:trace contextRef="#ctx0" brushRef="#br0" timeOffset="158202.22">21718 10023 563 0,'-13'-39'324'0,"13"31"-32"16,-1 0-39-16,1 4-36 15,0 0-38-15,4 4-52 16,-4 0-19-16,0 0-27 16,2 1-5-16,21 15 0 0,34 39 0 15,-21-9-6-15,-2 0-10 16,-5 8-18-16,0 3-7 16,-12-1-11-16,3 7-2 15,-7 3-1-15,-8 0 0 16,-4-4 4-16,-5-4 2 15,-6-12-3-15,0-6-1 16,-6-10-10-16,1-6-2 16,-4-12-20-16,-4 0-39 0,6-4-104 15,-7-5-70-15,2 2 127 16</inkml:trace>
  <inkml:trace contextRef="#ctx0" brushRef="#br0" timeOffset="162849.09">17733 11813 671 0,'-1'13'389'16,"-1"-1"-118"-16,0-8-12 15,-2-1-28-15,4-10-83 16,0-5-27-16,3-10-46 15,2-9-17-15,4-6-22 16,3-7-10-16,4-1-14 16,7 2-4-16,-1 1-3 15,-3 4-1-15,-1 8-1 16,-10 5 0-16,2 18 1 16,-1 7 3-16,1 18 5 15,0 5 8-15,3 15 16 16,-5-7 5-1,-3-16 13-15,0 1-2 0,15 45-7 16,-4 0-5-16,-6-10-12 16,-1-23-3-16,-1-10-8 0,4-3 0 15,-1-11-2-15,-6-2-2 16,-5-5-4-16,-3-2-35 16,-1-4-89-16,-1-1-57 15,6 1-79-15,7 2 141 16</inkml:trace>
  <inkml:trace contextRef="#ctx0" brushRef="#br0" timeOffset="164977.54">18953 11471 1946 0,'-8'18'146'0,"-2"8"-91"16,6-3-24-16,2 7-17 15,1-4 8-15,2 3-4 16,-1 21 2-16,6 2 8 15,5 1 0-15,7-6 3 16,2-2 1-16,3-9 0 0,0-3 0 16,-2-8-2-16,0-5-2 15,-7-7-9-15,1-5-3 16,-4-5-35-16,-3-3-31 16,-1-6-254-16,1-7 257 15,-1-6-155-15,-1-1-130 16</inkml:trace>
  <inkml:trace contextRef="#ctx0" brushRef="#br0" timeOffset="166723.15">19715 11495 362 0,'30'-45'254'0,"-28"41"-67"16,1 0-75-16,-1-1 66 15,0 1-3-15,-2-1-2 0,0 2-5 16,-1 2-16-16,0 0-10 15,0 0-26-15,0 1-15 16,-10 2-27-16,-4 6-14 16,-29 29-22-16,27-12-9 15,3 6-11-15,3 3-3 16,6 4-1-16,3 3 2 16,7 0 1-16,4-1 1 0,7-3 1 15,3-2 0 1,3-4 1-16,1-3 0 0,-2-7-4 15,-3-5-2-15,-2-6-1 16,-4-3-1-16,-5-6-18 16,-2-3-20-16,-5-6-49 15,-1-3-41-15,-2-1 87 16,0 0-67-16,-5-1-48 16</inkml:trace>
  <inkml:trace contextRef="#ctx0" brushRef="#br0" timeOffset="167236.4">20142 11644 514 0,'65'-35'461'0,"-67"24"-121"16,-1 4-173-16,-4-1 113 15,-3 0-64-15,-6 2-47 16,-2 1-34-16,-4 4-50 16,0 3-18-16,-2 7-26 15,0 3-11-15,4 7-11 16,3 0-3-16,7 9-7 15,4-2 0-15,9 4-1 16,6-1 1-16,8-4 1 16,2-2 2-16,3-4-1 0,1-4 1 15,1-5-2-15,-1-1-8 16,-4-7-48-16,-3-2-36 16,-2-3 65-16,-2 0-46 15,-5-4-37-15</inkml:trace>
  <inkml:trace contextRef="#ctx0" brushRef="#br0" timeOffset="167681.65">20412 11793 810 0,'45'12'519'0,"-52"-20"-199"16,0 1-166-16,4-4 88 16,-2-2-42-16,1-5-42 15,0 0-29-15,1-7-44 16,1-1-17-16,2-1-31 15,4-2-10-15,-1 2-14 0,1 1-4 16,3 4-5-16,2 3-2 16,-3 8-2-16,3 6 0 15,2 9 0-15,-1 5 0 16,1 10 0-16,2 2 0 16,0 6 1-16,0 1 0 0,2 3 2 15,0-2 0 1,-2-1-1-16,0-2 1 0,-3-6-1 15,-2-2 0-15,-1-2-24 16,-3-4-23-16,-1-8-69 16,-2-2-49-16,2-2 120 15,-3-1-93-15,0 0-62 16</inkml:trace>
  <inkml:trace contextRef="#ctx0" brushRef="#br0" timeOffset="168254.95">20929 11733 1048 0,'-1'-14'555'0,"0"-3"-281"15,-3 0-157-15,0-1 58 16,-4 0-38-16,-1-3-20 16,-3 4-39-16,-2 2-11 15,-3 5-19-15,0 5-10 16,1 7-16-16,-1 4-4 0,6 12-8 16,0 5-3-16,6 6-5 15,4 2-2-15,7 1 0 16,2-1 0-16,6-5 0 15,1-3 0-15,4-10 1 16,0-4 0-16,-1-13 1 16,-3-4 0-16,-2-12-3 15,-1-5-6-15,-3-7-5 16,1-3 0-16,-4-7-1 16,-4-1-1-16,-1 0-1 15,0 1 0-15,-1 8 5 16,0 5 2-16,-2 10 6 15,-2 7 0-15,2 15 1 16,2 11 1-16,1 11 5 16,2 6 2-16,0 7 4 15,3 2 2-15,1 3 2 0,1-3 0 16,1-3-2-16,2-3-2 16,3-8-35-16,0-4-30 15,4-8-59-15,0-4 88 16,4-5-71-16,-1-4-49 15</inkml:trace>
  <inkml:trace contextRef="#ctx0" brushRef="#br0" timeOffset="168539.09">21134 11361 901 0,'-3'-6'560'0,"3"7"-254"16,1 5-180-16,8 10 137 16,3 5-117-16,3 10-26 15,1 1-14-15,2 8-23 16,-2 0-9-16,-3 5-14 16,-3 0-7-16,-5 0-15 15,-5-4-6-15,-4-6-14 16,-4-2-4-16,-3-7-21 15,0-3-20-15,0-9-47 0,1-6-27 16,6-8-85 0,2-5 134-16,5-1-114 0,3-3-58 15</inkml:trace>
  <inkml:trace contextRef="#ctx0" brushRef="#br0" timeOffset="168860.41">21578 11673 1279 0,'-2'-4'630'0,"-13"0"-345"16,-36-26-171-16,36 27 42 15,7 2-23-15,10 1-31 16,6 2-26-16,13-2-32 16,4 2-11-16,9-3-16 15,8 0-3-15,4 0-2 16,1 0-1-16,-4 0-14 16,-5 1-27-16,-8-1-56 15,-3 0-39-15,-13 1 92 16,-8-1-73-16,-16-6-50 15</inkml:trace>
  <inkml:trace contextRef="#ctx0" brushRef="#br0" timeOffset="169185.86">21603 11418 971 0,'-7'3'546'0,"2"9"-255"15,-1 3-164-15,-2 7 73 16,1 4-48-16,-3 6-33 15,-2 1-21-15,-1-1-39 16,1 1-14-16,1-7-20 16,2-2-5-16,6-5-7 15,3-4-2-15,2-4-3 16,4-2 0-16,6-1 4 16,4 0 3-16,1 0 4 15,4-2 1-15,0-1 2 16,0-1-1-16,2-1 0 15,0 2-2-15,-6-2-25 16,0-1-34-16,-5 0-67 16,0 2 87-16,-5-2-66 15,-2-2-48-15</inkml:trace>
  <inkml:trace contextRef="#ctx0" brushRef="#br0" timeOffset="169488.06">21722 11530 1303 0,'32'-49'575'0,"-16"57"-362"16,3-2-138-16,6 0 38 16,0 2-21-16,0 5-13 15,-1-1-13-15,-4 4-13 16,0 2-3-16,-9 2 0 15,-7 2-3-15,-7 3-7 16,-3 1-4-16,-8-2-7 16,-1 0-3-16,-1-3-5 15,-3-4-3-15,3-4-11 16,4-3-18-16,5-6-47 16,0-2-27-16,10-2-72 15,2-4-194-15,8 3 267 16,9-1-172-16,7-3-105 15</inkml:trace>
  <inkml:trace contextRef="#ctx0" brushRef="#br0" timeOffset="169948.87">22464 11445 890 0,'1'-6'530'0,"-6"-2"-229"15,-3-3-161-15,2-5 80 16,-2 1-40-16,-4 3-34 16,-1 0-30-16,1 5-40 15,-5 5-15-15,1 5-24 16,3 7-10-16,0 11-14 16,1 7-4-16,5 9-4 15,3 7-2-15,1 7-1 0,6 5-1 16,2 3 1-16,4 0 1 15,0-2 0-15,-2-4 0 16,0-9 0-16,-4-6 1 16,0-12-34-16,-1-6-26 15,-8-14-68-15,-5-6-51 16,-2-13 127-16,-1-3-102 16,-7-7-65-16</inkml:trace>
  <inkml:trace contextRef="#ctx0" brushRef="#br0" timeOffset="170135.66">22154 11657 1169 0,'4'-13'618'0,"4"3"-308"15,4 4-178-15,7 2 64 16,4 3-32-16,3 2-43 16,3 2-24-16,3 0-58 15,-1 1-46-15,5 4-83 16,3-3-43-16,5 3 96 15,-3 0-86-15,1-6-56 16</inkml:trace>
  <inkml:trace contextRef="#ctx0" brushRef="#br0" timeOffset="170466.13">22738 11322 1203 0,'12'0'547'0,"6"10"-321"16,-2 9-131-16,6 12 39 15,1 6-5-15,1 6-23 16,-1 6-7-16,-6 0-7 15,-1 0-5-15,-7-1-17 16,-3-1-8-16,-6-6-14 16,-2-4-6-16,-8-4-12 15,-1-5-14-15,-3-5-58 16,-4-2-39-16,-1-5 76 16,-3-4-12-16,-2-8-34 15,-1-3-7-15</inkml:trace>
  <inkml:trace contextRef="#ctx0" brushRef="#br0" timeOffset="173160">17774 13057 706 0,'17'70'449'0,"-19"-70"-184"15,-2-3-144-15,1 1 72 16,3 1-28-16,0 0-42 0,0 0-26 16,2-11-36-16,3-8-10 15,15-35-17-15,-9 24-8 16,1-5-12-16,3-2-3 16,-1 2 0-16,4 3 1 15,-4 4 3-15,-4 5 1 16,3 13 2-16,-1 8 2 15,0 12 8-15,-2 8 4 16,3 9 9-16,-4 6 4 16,3 4 4-16,2 1 3 0,-4 1 0 15,1 0 0-15,-3-5-9 16,-1-3-4-16,-2-6-12 16,-1-4-6-16,-2-7-13 15,-1-3-19-15,3-7-60 16,-3-3-32-16,0-4 79 15,-1 3-60-15,0 0-44 16</inkml:trace>
  <inkml:trace contextRef="#ctx0" brushRef="#br0" timeOffset="175693.07">19044 12600 837 0,'-13'-11'388'0,"5"11"-173"16,-4 0-36-16,-6 10-39 16,2 11-39-16,-2 8-31 15,5 11-9-15,7 12-15 16,-4 4-9-16,15 10-17 16,2-28-4-1,0 2-5-15,13 25-2 0,14 4 4 16,-9-17 4-16,-2-14 9 15,-4-3 2-15,-9-7-3 16,-1-6-4-16,-2-7-10 16,0-6-3-16,1-6-7 15,3-3-19-15,3-9-125 16,-1-5-50-16,9-5 106 16</inkml:trace>
  <inkml:trace contextRef="#ctx0" brushRef="#br0" timeOffset="176548.74">19877 12709 908 0,'-10'-5'421'0,"-3"7"-192"15,0 4-37-15,-6 10-53 16,1 3-33-16,-2 7-30 0,6 8-9 16,5 6-15-16,1 5-5 15,9 0-5-15,4-3-5 16,8-4-10-16,2-1-4 16,11-4-8-16,-4-1-3 15,1-8-5-15,1-2-1 0,-11-7-4 16,6-3 1-1,-2-7-106-15,1-4-86 0,15-1 117 16</inkml:trace>
  <inkml:trace contextRef="#ctx0" brushRef="#br0" timeOffset="176867.84">20086 13091 977 0,'0'0'434'0,"0"0"-194"16,8 1-65-16,8-1-45 15,31-9-37-15,-24-6-54 16,1-6-12-16,2-6-13 16,-3 0-2-16,-9-5-2 0,-4 2 3 15,-10 6 5-15,-7 4 2 16,-9 7 12-16,-6 5 0 15,-5 10 1-15,1 4 1 16,1 9-10-16,3 5-2 16,8 6-5-16,2-2-2 15,10 7-1-15,3-1-1 16,8-7-1-16,4 4-1 16,2-9-3-16,2-2-3 15,8-2-4-15,1-3 2 0,9-7-89 16,6-2-83-16,9-3 107 15</inkml:trace>
  <inkml:trace contextRef="#ctx0" brushRef="#br0" timeOffset="177301.09">20546 13101 1264 0,'-38'32'531'0,"32"-30"-280"0,5 4-26 16,-5-7-38-1,4-6-42-15,0-7-75 0,-1-7-26 16,5-6-25-16,-3-8-7 15,7 0-6-15,1 3-2 16,2-1-1-16,6 8 0 16,-6 4-2-16,-3 4 0 15,2 10-1-15,-2 6-2 0,4 10 0 16,3 9 1-16,-2 12 1 16,3 5 3-16,0 3 0 15,-1-1 1-15,3-1 0 16,0-3-1-16,0-7 1 15,-1-3-2-15,-4-11-3 16,-5-8-47-16,-5-5-112 16,-1-6-90-16,-4 1 138 15</inkml:trace>
  <inkml:trace contextRef="#ctx0" brushRef="#br0" timeOffset="177808.4">21023 12866 873 0,'0'-11'458'15,"-1"-3"-135"-15,0-1-98 16,-6-4-6-16,-2 3-59 16,-2 0-27-16,0 7-40 15,-1 3-16-15,0 6-33 16,-6 4-14-16,8 12-18 16,-3 8-6-16,0 14-6 15,13 6 1-15,-9 7-1 16,9 4 0-16,5-1 0 0,-3-2 1 15,9 2 1-15,-6-4-1 16,1-7 1-16,1-2-2 16,0-15-16-16,-1-7-49 15,0-11-100-15,-6-8-84 16,2-13 143-16</inkml:trace>
  <inkml:trace contextRef="#ctx0" brushRef="#br0" timeOffset="177986.2">20704 13029 1041 0,'-4'-6'511'0,"4"1"-164"0,14 4-153 15,3-3-12-15,13 6-56 16,7 1-30-16,8 3-48 16,-3 1-15-16,-4 1-15 15,-1 3-71-15,3-2-145 16,6 1 136-16</inkml:trace>
  <inkml:trace contextRef="#ctx0" brushRef="#br0" timeOffset="178610.55">21243 12759 714 0,'0'-11'386'0,"3"1"-124"16,5 8-78-16,2 3-12 15,8 7-66-15,1 6-15 16,6 9-6-16,-4 2 0 15,-1 8-3-15,-2 2-6 0,-6 1-13 16,-4 2-10-16,-5-3-22 16,-1 0-6-16,-8-2-11 15,3-3-4-15,-5-6-3 16,-3-4-1-16,2-7-2 16,-6-5-2-16,6-1-58 15,1-3-44-15,8-3-169 16,3 2 163-16</inkml:trace>
  <inkml:trace contextRef="#ctx0" brushRef="#br0" timeOffset="179004.37">21784 12986 924 0,'8'0'443'0,"1"0"-178"16,4 2-20-16,4 1-79 16,1 1-28-16,3 1-44 15,1 2-14-15,-2-7-24 16,6 1-13-16,-1-4-17 16,0-2-6-16,2 2-10 15,-7-2-3-15,-7 4-67 16,-5-2-55-16,-9-3-191 15,-5-2 185-15</inkml:trace>
  <inkml:trace contextRef="#ctx0" brushRef="#br0" timeOffset="179296.59">21813 12743 1035 0,'3'-4'457'16,"1"4"-219"-16,2 7-38 15,-13 8-49-15,-10 5-25 16,-6 10-39-16,-3 2-11 16,3 3-18-16,3-1-13 15,5-8-18-15,3 1-4 16,8-8-5-16,3-4-1 0,7-2-4 16,2-1 0-16,9 1-1 15,4 2 0-15,9 1 0 16,1-3-1-16,2-5-3 15,1 3-1-15,-9-5-6 16,-1 0-33-16,-3-1-129 16,-5-4-44-16,10 0 107 15</inkml:trace>
  <inkml:trace contextRef="#ctx0" brushRef="#br0" timeOffset="179589.02">21977 12769 1153 0,'-8'3'481'0,"14"2"-256"15,2 5-66-15,4 4-30 0,3 2-19 16,8 2-27-16,1 1-6 16,7-4-3-16,-2 2 1 15,-6-2-12-15,-4 0-8 16,-10 4-9-16,-9 2-2 15,-10 2 0-15,-8 1-1 16,-10 1-10-16,-2-1-10 16,3-2-12-16,-1-4-4 15,10-7-7-15,4-5-8 0,10-1-90 16,4-3-49 0,9-2-123-16,7 0 245 0,9-2-15 15</inkml:trace>
  <inkml:trace contextRef="#ctx0" brushRef="#br0" timeOffset="181662.11">22629 12874 729 0,'-2'27'374'0,"0"-33"-56"16,-1-3-68-16,-4-2-26 15,0 3-29-15,-3 2-65 16,-1 0-23-16,-4 8-34 16,-2 5-18-16,2 6-23 15,-2 5-9-15,10 9-12 16,-2 2-1-16,9 1-4 0,10 4-1 16,6-7 0-16,7-4 0 15,4-2 0 1,0-9 1-16,1-6 0 0,1-3 0 15,-2-13 0-15,-1-6 1 16,-5-8 4-16,-4-7 0 16,-11-4 2-16,-7 0-1 15,-10-2-1-15,-5 3 0 16,-8 5-2-16,-5 5-2 0,-1 8-5 16,-1 4-2-16,7 7-5 15,5 6-4-15,12 7-27 16,7 6-34-16,8 7-101 15,10 3-40-15,10-3 121 16</inkml:trace>
  <inkml:trace contextRef="#ctx0" brushRef="#br0" timeOffset="182015.63">22938 12394 986 0,'0'-2'441'0,"5"4"-233"15,7 12-68-15,9 7-6 16,8 11-49-16,4 2-13 0,2 5-8 16,-1 6-2-16,-3 9-6 15,-4 1-6-15,-7 12-13 16,-4 2-9-16,-7-1-10 16,-7-2-3-16,-11-16-6 15,-7-3 2-15,-13-5-4 16,-3 1 2-16,-5-4-81 15,0-5-59-15,9-9 80 16</inkml:trace>
  <inkml:trace contextRef="#ctx0" brushRef="#br0" timeOffset="188675.94">24446 8896 766 0,'-21'-4'367'16,"16"5"-119"-16,3 0-50 15,-1 1-18-15,2-2-36 16,0 0-53-16,1 0-20 16,0 0-33-16,0 0-8 0,29 1-9 15,36-5-2-15,-8-9-4 16,7 2-2-16,7 1 0 16,3-1 0-16,-12 6 7 15,-3 2 3-15,-23 1 9 16,-8 2 2-16,-7 0-4 15,-5-1-2-15,-4 1-9 16,-5 0 3-16,-8 1-64 16,-10-1-53-16,-4 0-163 15,1-3-210-15,6 3 301 16</inkml:trace>
  <inkml:trace contextRef="#ctx0" brushRef="#br0" timeOffset="188973.6">24802 8607 539 0,'27'-1'338'15,"-3"2"9"-15,-1 3-131 16,0 7-35-16,1 5-38 16,3 8-27-16,4 1-5 15,3 0-17-15,-2 0-10 16,-2-1-17-16,-7 0-8 15,-7 5-12-15,-5 2-4 16,-11 0-5-16,-5 4-3 0,-12-1-9 16,1-1-4-16,-4-6-7 15,-2-1-3-15,2-11-5 16,-3-3-22-16,8-6-74 16,0-3-49-16,5-4-168 15,6-3 189-15</inkml:trace>
  <inkml:trace contextRef="#ctx0" brushRef="#br0" timeOffset="190477.26">26203 8496 806 0,'9'-61'402'16,"-7"52"-172"-16,3 9-66 15,-5 1-33-15,0 17-61 16,0 8-10-16,-5 15-10 16,5 8 1-16,3 5 2 15,4-2-4-15,10-8-20 16,2-8-10-16,5-11-14 16,-2-6-5-16,2-11-26 15,-1-7-49-15,-3-11-188 16,1-9 174-16</inkml:trace>
  <inkml:trace contextRef="#ctx0" brushRef="#br0" timeOffset="190658.35">26117 8564 825 0,'1'1'398'15,"7"2"-166"-15,7-1-111 16,5 0-7-16,9 1-59 15,4 0-11-15,4 0-35 16,4-1-68-16,-3-2 40 16</inkml:trace>
  <inkml:trace contextRef="#ctx0" brushRef="#br0" timeOffset="191023.49">26508 8529 579 0,'-13'0'377'0,"13"8"53"16,2 6-180-16,-2 7-49 0,2 4-42 15,2 6-54-15,-1-3-19 16,6-2-28-16,2-6-8 16,3-8-11-16,1-1-8 15,0-8-11-15,2-3-6 16,-1-8-6-16,2-8-4 15,0-8-1-15,1-2 0 16,-5-2 0-16,-1 1 1 16,-4 9 4-16,-5 3 0 0,-3 11 5 15,-3 4 0 1,-1 9 12-16,2 4 9 0,0 8 8 16,1 4 3-16,4 3-11 15,0-1-8-15,5-5-14 16,2-4-6-16,0-9-41 15,1-4-50-15,0-7-150 16,6-7-117-16,0-14 212 16</inkml:trace>
  <inkml:trace contextRef="#ctx0" brushRef="#br0" timeOffset="191293.91">26918 8554 712 0,'1'10'456'15,"3"6"-13"-15,-3 5-204 16,1 5-7-16,0 4-76 16,2-1-21-16,-4-5-40 0,1-4-17 15,-1-11-26-15,-6-3-8 16,5-6-14-16,-2-7-5 16,3-7-9-16,0-3-5 15,-5-10-9-15,5-2 0 16,1-2-2-16,4 2-2 15,5 2-10-15,-4 6-38 0,4 4-87 16,0 3-43-16,3 7-100 16,1 3-38-16,3 4 211 15</inkml:trace>
  <inkml:trace contextRef="#ctx0" brushRef="#br0" timeOffset="191663.35">27168 8564 478 0,'3'-1'351'0,"-2"1"76"16,0 2-124-16,-1-2-29 15,0 0-35-15,0 0-43 16,0 9-27-16,0 12-64 16,-4 31-32-16,-2-29-46 15,1-2-10-15,3-8-9 0,-1-4 0 16,0-7-2-16,-1-2-3 15,0-5-7-15,3-6-5 16,1-7-7-16,4-5 0 16,5-3 4-16,3-1 3 15,3 0 4-15,2 6 3 16,1 3 2-16,3 7 3 16,-2 11 10-16,-2 6 7 15,-3 10 12-15,-4 4 6 16,-4 7 0-16,-2 3-4 0,-2-6-10 15,-2 0-6-15,2-10-48 16,-2-6-65-16,5-8-139 16,6-6 142-16</inkml:trace>
  <inkml:trace contextRef="#ctx0" brushRef="#br0" timeOffset="192006.22">27953 8537 1940 0,'-3'15'97'16,"-3"-1"-29"-16,7 20 60 16,-1 0-33-16,6-4-56 15,0-5-17-15,-1-14-42 16,5-6-55-16,-2-12-159 15,4-9 151-15</inkml:trace>
  <inkml:trace contextRef="#ctx0" brushRef="#br0" timeOffset="192229.55">27753 8381 845 0,'8'-6'403'0,"3"6"-153"0,1-1-48 16,4 1-49-16,5 8-46 16,-4 0-57-16,3 3-15 15,-4 1-115-15,-3-5 80 16,13 11-22-16</inkml:trace>
  <inkml:trace contextRef="#ctx0" brushRef="#br0" timeOffset="192475.91">28167 8334 1026 0,'1'5'465'0,"-1"5"-206"16,-1 10-57-16,-6 18-61 16,0 5-33-16,1 19-48 15,1 1-19-15,14-2-28 16,3-7-8-16,15-17-10 16,5-10-4-16,5-20-32 15,1-8-60-15,-3-20 68 16</inkml:trace>
  <inkml:trace contextRef="#ctx0" brushRef="#br0" timeOffset="192635.04">28048 8470 1175 0,'-8'-3'499'15,"13"2"-277"-15,6 1-48 0,8 1-74 16,4 1-31-16,8 1-42 15,7 2-69-15,12 4 30 16</inkml:trace>
  <inkml:trace contextRef="#ctx0" brushRef="#br0" timeOffset="192952.91">28980 8539 1221 0,'0'10'511'15,"0"5"-315"-15,0 4-25 16,2 6-79-16,2-1-35 16,-1-3-52-16,1-6-55 15,3-5-159-15,0-6 140 0</inkml:trace>
  <inkml:trace contextRef="#ctx0" brushRef="#br0" timeOffset="193330.88">28920 8453 910 0,'16'1'398'0,"3"0"-206"16,13 5-5-16,0 4-54 16,2-3-15-16,4 3-21 15,-4-1-15-15,-7 3-20 16,-1 7-7-16,-8 3-14 15,-7 3-4-15,-7 6-4 16,-4-1-3-16,-4-4-8 16,0-4-3-16,0-14-8 0,2-3-2 15,2-11-9-15,3-5-3 16,3-11-7-16,1-2-1 16,6 0 4-1,2 5 2-15,1 5 4 0,1 6 1 16,-4 5 2-16,1 5 9 15,-4 8 15-15,-3 8 7 16,1 8 3-16,-8 4-7 16,9 3-14-16,-3-4-9 0,4-9-60 15,3-12-57-15,1-15 220 16,10-13-121-16</inkml:trace>
  <inkml:trace contextRef="#ctx0" brushRef="#br0" timeOffset="193518.06">29494 8376 1014 0,'-7'15'508'16,"6"9"-167"-16,-2 18-173 16,0 5-19-16,3 8-76 15,4 0-23-15,4-8-33 16,8-7-10-16,4-13-13 15,0-11-20-15,4-16-109 0,-5-10-89 16,-1-19 135-16</inkml:trace>
  <inkml:trace contextRef="#ctx0" brushRef="#br0" timeOffset="193937.54">29370 8468 759 0,'2'-9'452'0,"2"8"-6"0,10 2-296 16,-1 0-4-16,10 5-68 16,2-1-21-16,10 0-27 15,3-2-12-15,2-1-15 16,-2-1-4-16,-6 1-32 16,-3 4-15-16,-8 3-12 15,-3 6 3-15,-10 7 31 16,-2 2 16-16,-5 2 14 15,-1-2 4-15,0-4 12 16,2-1 9-16,5-9 20 16,0-2 6-16,7-7-4 15,3-4-8-15,5-9-19 16,2-3-8-16,-1-5-8 16,-5-1 0-16,-10-1 4 15,-1-1 4-15,-10 2 17 0,-3 1 17 16,-11 5 13-16,-8 4 0 15,-5 9-17-15,-2 5-20 16,3 12-24-16,7 2-10 16,8 1-98-16,6-2-62 15,8-3-227-15,4-2 235 16</inkml:trace>
  <inkml:trace contextRef="#ctx0" brushRef="#br0" timeOffset="194929.02">26496 9651 702 0,'-32'-13'372'0,"23"3"-134"16,2 2-29-16,1-2-11 16,0 2-48-16,-3 1-18 15,0 2-30-15,-4 5-15 16,-4 3-29-16,1 4-12 15,1 6-15-15,0 2-6 0,6 8-8 16,1 3-3-16,0 3 0 16,3 0 2-16,8 1 0 15,0 2-3-15,8-5-4 16,7 3-3-16,-2-7-2 16,1-5 1-16,-3-6 1 15,0-4 1-15,-3-2 0 16,4-3-2-16,2-1-4 15,-9-3-1-15,2-1-46 16,-1-1-25-16,0-7-70 16,11 2-56-16,-1-6-123 15,2 1 196-15</inkml:trace>
  <inkml:trace contextRef="#ctx0" brushRef="#br0" timeOffset="195510.34">26702 9650 578 0,'-2'0'330'15,"1"-1"-21"-15,0 0-77 16,0 0-25-16,0 0-27 16,0 1-39-16,0 0-8 0,0 28-14 15,-7 40-11-15,5-22-24 16,0-1-17-16,5-3-33 16,2-7-15-16,2-13-17 15,1-7-7-15,0-15-70 16,-1-5-55-16,-1-14-152 15,-2-5-127-15,-2-3 258 16</inkml:trace>
  <inkml:trace contextRef="#ctx0" brushRef="#br0" timeOffset="195833.46">26664 9647 846 0,'5'2'401'0,"7"5"-153"16,3 7-8-16,6 9-36 15,4 8-27-15,4 2-39 16,2-3-18-16,1 3-35 0,2-4-11 16,-4-4-15-16,-6 0-6 15,-2-13-5-15,-4-4-4 16,-6-12-4-16,0-6-2 16,-11-10-4-16,2-6-4 15,-8-6-8-15,-3 0-5 16,2-2-8-16,-2-4-3 15,3-1-5-15,0 0-2 16,4 9-23-16,-1 11-39 0,6 12-103 16,2 8-66-16,1 14-182 15,7 6 252-15</inkml:trace>
  <inkml:trace contextRef="#ctx0" brushRef="#br0" timeOffset="196166.07">27207 9518 870 0,'-20'-8'438'0,"2"2"-176"16,6 0-48-16,3 4-15 16,8 2-61-16,2 0-16 15,10 4-34-15,5 2-11 16,12 0-13-16,7 1-8 16,9-3-17-16,5 1-6 15,-12-5-12-15,0-2-4 0,-6-1-7 16,-6 0-5-16,2 1-72 15,-9 1-71-15,-13 0-149 16,-5 1-156-16,0 2 280 16</inkml:trace>
  <inkml:trace contextRef="#ctx0" brushRef="#br0" timeOffset="196358.42">27263 9528 888 0,'-1'4'460'15,"1"3"-148"-15,2 10-80 16,2 7-25-16,-1 14-55 16,0 6-23-16,0 6-45 15,2 3-16-15,0 4-23 16,3-1-11-16,-3 0-16 16,1-7-5-16,-1-9-7 0,1-9-10 15,2-12-117-15,-6-10-70 16,1-18 111-16</inkml:trace>
  <inkml:trace contextRef="#ctx0" brushRef="#br0" timeOffset="196546.68">27244 9774 1149 0,'25'-3'519'0,"9"3"-257"16,0 1-35-16,-10-1-105 15,3 1-41-15,-10 1-50 16,-1 4-37-16,9-1-150 16,2 4 90-16,19-1 5 15</inkml:trace>
  <inkml:trace contextRef="#ctx0" brushRef="#br0" timeOffset="199166.46">28521 9661 590 0,'-45'11'337'0,"42"-11"-46"15,-1 6-79-15,-2 5-62 0,8 7-34 16,-3 12-40-16,1 2-9 16,7 4-18-16,0-3-8 15,11-5-12-15,3-3-6 16,2-8-11-16,2-7-4 15,1-13-4-15,0-7 0 0,-5-10 0 16,-2-6-1-16,-8-4 2 16,-4 1 1-16,-3 1 0 15,-4 6 1-15,-1 12 1 16,0 4 0-16,-1 10-2 16,-1 4 2-16,3 8 7 15,0 3 5-15,3 6 8 16,1 1 0-16,6 1-4 15,2-2-5-15,2-8-8 16,4-3-3-16,-1-13-84 16,3-3-74-16,3-10 94 15</inkml:trace>
  <inkml:trace contextRef="#ctx0" brushRef="#br0" timeOffset="199495.48">28998 9696 993 0,'-11'0'501'16,"1"-4"-197"-16,-4 5-88 0,-4 5-52 15,4 4-74-15,-6 3-25 16,10-1-33-16,1-1-10 16,6 2-11-16,8 3-2 15,3 3-3-15,4-2-1 0,3-5 3 16,1-2 3-1,3 0 9-15,-4-2 8 0,3 0 12 16,-9 0 4-16,-6-2 2 16,-2 3-6-16,-11 2-8 15,0 1-5-15,-5 0-10 16,-5-3-3-16,6-3-25 16,-7-3-27-16,9-3-70 15,3-4-46-15,7-6-113 16,10-5-61-16,4-9 208 15</inkml:trace>
  <inkml:trace contextRef="#ctx0" brushRef="#br0" timeOffset="199656.08">29107 9755 635 0,'10'6'390'0,"0"2"-9"16,-3 0-64-16,-1 10-69 15,-2-4-36-15,-1 4-76 0,-2 0-35 16,0-4-60-16,-1 3-20 15,1-11-66-15,-1-1-55 16,0-5-174-16,0-7-172 16,0-7 280-16</inkml:trace>
  <inkml:trace contextRef="#ctx0" brushRef="#br0" timeOffset="200284.2">29098 9625 842 0,'21'-2'423'0,"2"4"-153"0,1 3-74 16,-1 8-32-16,-1 5-34 16,-1 3-14-16,-6 10-28 15,-6-4-16-15,-5 7-28 16,-1 1-11-16,-3-4-17 16,0-4-4-16,2-12-6 15,1-5-1-15,3-10-5 16,-1-6-2-16,5-8-3 15,2-2-4-15,-1-2 0 16,2 3 0-16,0 8 3 16,-2 0 4-16,-5 8 4 0,4 4 3 15,-6 3 5-15,2 4 3 16,4 2 1-16,-4-5-2 16,7-2-5-16,2-6-4 15,4-8-3-15,7-1 0 16,1-9 0-16,-1-2 2 15,-5-1 0-15,-7 5 4 16,-14 1 6-16,-1 7 3 16,-10 3 2-16,0 1 0 15,-3 5-2-15,1 3 4 0,3 7 6 16,0 5 2-16,8 10 1 16,2 8-4-16,4 11-6 15,6 4-2-15,-3 7-1 16,3-2 4-16,0-7 4 15,-2-2 4-15,-4-14 5 16,-4-4-1-16,-9-5-1 16,-5-5-2-16,-7-3-5 15,-5-3-3-15,4-4-5 16,-3-7-4-16,5-4-7 16,4-5-5-16,-1-5-23 15,10 3-21-15,2-4-59 16,5 0-34-16,12 0-76 15,1 0-44-15,15-5 166 16</inkml:trace>
  <inkml:trace contextRef="#ctx0" brushRef="#br0" timeOffset="201075.38">26671 10708 701 0,'0'-4'390'15,"0"-2"-111"-15,-2 6-81 16,1 0-21-16,0 8-73 15,-4 20-21-15,-5 60-34 16,6-38-14-16,5-5-20 16,3-4-6-16,6-15-6 0,3-7-3 15,4-12-29-15,-2-6-48 16,-1-6-157-16,0-6 150 16</inkml:trace>
  <inkml:trace contextRef="#ctx0" brushRef="#br0" timeOffset="201249.26">26475 10881 708 0,'0'-3'399'0,"3"-2"-76"0,15 2-139 16,3 1-22-16,6 2-73 16,5 0-29-16,3 1-33 15,2 2-21-15,0-1-124 16,-1 0-142-16,12-5 162 15</inkml:trace>
  <inkml:trace contextRef="#ctx0" brushRef="#br0" timeOffset="201725.82">26896 10657 747 0,'7'5'421'16,"-6"3"-101"-16,0 10-88 15,1 13-30-15,-2 7-75 16,0 8-33-16,6 1-45 0,-4-4-17 16,-3-8-19-16,3-5-3 15,-2-12-4-15,3-6-1 16,2-7-8-16,-5-6-13 16,0-8-25-16,-2 0-11 15,1-5-3-15,1 2 9 16,-2 1 21-16,2 3 10 15,4 6 7-15,1 3 3 0,6 7 5 16,-1-2 7-16,9 0 11 16,1-3 3-16,8-6 0 15,6-3-2-15,0-7-5 16,2-1-2-16,-8-7-1 16,-4-2 0-16,-12 0 4 15,-8 0 2-15,-12 7 3 16,-5 2-1-16,-7 6-1 15,-1 0 3-15,2 8 7 16,-1 1 6-16,8 11 11 16,2 7-2-16,9 9-1 15,2 2-1-15,9 1-9 16,3-2-4-16,9-7-12 16,5-4-6-16,8-10-86 15,8-4-71-15,14-11 91 16</inkml:trace>
  <inkml:trace contextRef="#ctx0" brushRef="#br0" timeOffset="202113.56">28009 10782 620 0,'-22'-12'390'0,"21"12"18"15,-1 9-136-15,2 14-63 16,0 8-31-16,4 17-51 16,2 9-25-16,-4 5-48 15,1 0-19-15,4-6-20 16,2-5-5-16,5-5-5 0,1-8-2 16,-3-13-53-16,-2-8-46 15,-5-20-122-15,-5-11-85 16,-6-13 189-16</inkml:trace>
  <inkml:trace contextRef="#ctx0" brushRef="#br0" timeOffset="202333.57">27902 10798 641 0,'7'-17'389'0,"5"12"-9"16,0 4-121-16,10 11-69 15,0 1-24-15,2 11-22 16,0 4-7-16,-6 3-29 15,-5 4-19-15,-9 0-36 16,-4-3-11-16,-8-3-14 16,-7-6-2-16,-3-5-7 15,-4-3-3-15,4-9-24 16,6-1-53-16,-2-11-135 16,13-2-98-16,10-10 170 15</inkml:trace>
  <inkml:trace contextRef="#ctx0" brushRef="#br0" timeOffset="202615.47">28137 10884 564 0,'11'6'405'0,"4"3"74"0,3 1-159 16,-2 8-74-16,-3 2-45 15,-4 2-68-15,1-2-31 16,-5-4-48-16,2-5-18 15,-2-9-9-15,-1-2 3 16,-4-7 6-16,-2-4 0 0,-5-4-10 16,-1-7-8-16,1-2-11 15,-2-1-4-15,5 0-4 16,4 3-7-16,1 3-51 16,3 2-41-16,6 8-90 15,2 3-54-15,7 8-127 16,5 2 228-16</inkml:trace>
  <inkml:trace contextRef="#ctx0" brushRef="#br0" timeOffset="202969.82">28440 10909 803 0,'-14'5'403'0,"16"-3"-110"16,-5 0-56-16,12-2-33 0,-1 0-37 15,1-6-63-15,8-3-24 16,-5-8-45-16,5-3-15 16,-1-5-8-16,-3 3-3 15,-5 0-3-15,-2 3 1 16,-7 7 3-16,-7 0 2 16,-4 7 1-16,-2-2 0 15,0 8-3-15,-4 1-1 16,2 11 8-16,5 8 2 15,3 2 3-15,8 6 0 0,3-1-8 16,0-3-3-16,8-2-5 16,2-4-1-16,5-7-3 15,6-3-9-15,2-9-101 16,3-1-62-16,3-7-205 16,0-2 219-16</inkml:trace>
  <inkml:trace contextRef="#ctx0" brushRef="#br0" timeOffset="203212.9">28753 10812 637 0,'5'-4'417'0,"-3"7"44"15,0 7-131-15,3 4-52 16,0 7-31-16,-4 4-69 16,1 2-41-16,-2 3-70 0,4-5-27 15,7-3-27 1,-3-7-3-16,9-7-5 0,-4-6 1 15,-3-8 0-15,2-4-1 16,-3-8 0-16,1 0 0 16,-1-1-1-16,2 0-1 15,-9 1-56-15,-2 0-69 16,1 2-167-16,-2-1-110 16,11 8 239-16</inkml:trace>
  <inkml:trace contextRef="#ctx0" brushRef="#br0" timeOffset="203371">29032 10855 858 0,'-8'19'447'0,"8"3"-91"15,-2-1-73-15,1-4-50 16,1-3-51-16,0-8-85 16,3-5-37-16,0-6-106 15,0-6-58-15,2-5-166 16,0-1-144-16,-1-4 260 15</inkml:trace>
  <inkml:trace contextRef="#ctx0" brushRef="#br0" timeOffset="203502.6">28957 10745 577 0,'-13'-6'341'0,"11"5"-23"16,9 4-86-16,-2 2-102 0,2 4-39 15,7 4-69-15,-7-3-78 16,17 0-204-16,5 2 177 15</inkml:trace>
  <inkml:trace contextRef="#ctx0" brushRef="#br0" timeOffset="203835.11">29364 10836 522 0,'0'0'373'16,"-3"0"-8"-16,-5 1-59 15,-3 4-21-15,-1 2-45 16,-4 6-26-16,-1 6-63 15,-3 3-34-15,7 5-60 16,3 2-18-16,9-5-19 16,6-1-5-16,5-9-4 15,3-6-2-15,8-8-5 16,-5-5-1-16,3-8-1 16,-3-1-1-16,-2-6 0 15,-3 1-1-15,-5-2-13 16,-6 0-10-16,-12-1-20 15,-5 0-11-15,-6 0 5 16,-4 5 9-16,2 7 20 0,4 6 9 16,0 6 2-16,7 4-13 15,4 6-92-15,6 0-61 16,6 3-177-16,8-4 206 16</inkml:trace>
  <inkml:trace contextRef="#ctx0" brushRef="#br0" timeOffset="204168.73">29467 10849 650 0,'6'0'425'15,"0"5"-42"-15,-5 3-97 16,-2 6-34-16,-7 4-85 16,2 5-36-16,1 3-66 15,0 0-26-15,11-7-25 16,-6-6-5-16,9-8-4 15,5-5-2-15,3-8 1 16,4-7 0-16,-2-7 0 16,-1-4 0-16,-7 0 0 15,-2 5 2-15,-7 3 3 16,-2 6 1-16,-1 7 6 16,-4 3 6-16,0 12 15 15,0 5 7-15,1 8 3 0,4 3-5 16,4 0-18-16,1-3-11 15,9-5-31-15,2-6-46 16,5-15-109-16,2-4-76 16,3-11-167-16,2-3-149 15,3 3 365-15</inkml:trace>
  <inkml:trace contextRef="#ctx0" brushRef="#br0" timeOffset="204476.79">29826 10785 996 0,'0'-12'498'0,"-5"4"-136"16,1 4-70-16,-11 6-68 16,-2 7-44-16,2 6-71 15,-1 3-27-15,10 8-33 16,6-4-8-16,9 1-7 16,6-4-2-16,7-2 0 15,-3-1 3-15,-3 1 7 16,-1-1 1-16,-7-2-5 15,-6 0-4-15,-4-3-8 16,-9-2-3-16,-17 0-5 16,-3-1-3-16,-11-3-23 15,6-4-26-15,11-2-83 16,8-7-63-16,16-6-126 16,4-1 143-16,11-9 77 15</inkml:trace>
  <inkml:trace contextRef="#ctx0" brushRef="#br0" timeOffset="205216.69">30593 10793 614 0,'-1'-1'332'0,"-6"-11"-39"16,2-2-44-16,-11-21-29 15,11 27-28-15,-9 5-64 16,-1 0-25-16,-5 1-34 16,-1 3-11-16,0 7-9 15,0 2-8-15,8 6-18 16,3-2-9-16,10 7-10 16,5 2-2-16,7 3 2 15,4 0 1-15,5-3 6 16,6-2 4-16,5-3 13 0,-3-2 7 15,-5 0 10 1,-8 0 3-16,-8-5 2 0,-7 1 4 16,-9-7 0-16,-7 1-5 15,-14-2-15-15,1-3-26 16,-5-2-100-16,6-2-60 16,7-11-142-16,8-1-77 0,22-6 237 15</inkml:trace>
  <inkml:trace contextRef="#ctx0" brushRef="#br0" timeOffset="205393.99">30746 10647 713 0,'13'12'401'0,"-12"0"-48"16,-1 5-124-16,-6 15-88 15,-2 3-33-15,4 10-45 16,2 0-10-16,5-6-16 15,3-4-12-15,5-15-44 16,1-8-70-16,4-10 59 16</inkml:trace>
  <inkml:trace contextRef="#ctx0" brushRef="#br0" timeOffset="205558.26">30910 10902 963 0,'-6'11'441'16,"6"1"-205"-16,-2-1-81 16,2-4-61-16,4-4-69 15,-4-9-149-15,0-3-122 16,7-8 146-16</inkml:trace>
  <inkml:trace contextRef="#ctx0" brushRef="#br0" timeOffset="205688.67">30883 10704 483 0,'-2'-9'347'16,"2"7"21"-16,6 4-161 16,-7 0-57-16,1-2-71 15,0 0-81-15,4 9-2 16</inkml:trace>
  <inkml:trace contextRef="#ctx0" brushRef="#br0" timeOffset="206304.51">31321 10795 799 0,'-8'-8'378'0,"-3"-3"-151"16,-3 1-1-16,-4 1-40 15,-4 3-33-15,-4 7-43 16,3 3-17-16,3 9-31 16,2 3-13-16,3 3-28 15,2 3-9-15,5 3-9 16,4 2-3-16,6-4 0 16,7-2-1-16,3-8-1 15,1-2 1-15,5-10 0 16,1-5 0-16,3-11-6 15,2-7-7-15,1-12-14 0,3-3-1 16,-3-5 7-16,-8 1 8 16,-3 7 17-16,-5 2 5 15,-8-1 2-15,2 8 1 16,-7 6 4-16,2 7 0 16,-5 19-3-16,0 5-2 15,-2 17-5-15,-1 2-3 16,6 10-1-16,4 1 0 15,10 1-1-15,-2 0 0 0,6-9 1 16,-6-7-1-16,1-9-42 16,1-7-70-16,-1-7 74 15</inkml:trace>
  <inkml:trace contextRef="#ctx0" brushRef="#br0" timeOffset="206643.97">31458 10909 732 0,'-1'0'368'16,"0"0"-74"-16,1 0-164 16,0 0 11-16,15-4-39 15,30-23-25-15,-26 2-39 16,-4-3-12-16,-4 3-1 0,-5 0 9 15,-7 3 18-15,-6 9 7 16,-8 3 6-16,-4 0 1 16,-2 10-7-16,0 0-4 15,5 4-17-15,-3 4-13 16,7 9-16-16,3 1-4 16,5 4-3-16,4 8-2 0,5-4 0 15,0-2-3-15,7-3-22 16,9-6-43-16,-1-9-59 15,12-2 73-15</inkml:trace>
  <inkml:trace contextRef="#ctx0" brushRef="#br0" timeOffset="206946.52">31751 10746 1137 0,'-8'-1'510'15,"-8"-2"-249"-15,1 4-112 16,-4 6-11-16,6 2-58 16,1 5-23-16,6-2-16 0,2 0 3 15,6 3 5-15,5 1 5 16,4 1 3-16,0 2 1 16,0-2-1-16,-5-3-2 15,-2 0-4-15,-4 0-4 16,-7-6-7-16,-2 2-2 15,-4-4-10-15,-3-1-6 16,-2-2-12-16,0 0-8 16,1-4-72-16,4-2-39 0,4 0-80 15,2-1-46 1,6-1-88-16,1 2 200 0</inkml:trace>
  <inkml:trace contextRef="#ctx0" brushRef="#br0" timeOffset="-204307.23">26233 12770 797 0,'8'-17'434'15,"4"-28"-127"-15,-15 33-62 16,1 5-18-16,4 9-61 16,4 7-21-16,-1 15-39 15,4 11-5-15,-2 16-21 16,-2 7-13-16,6 4-23 16,-1-4-11-16,-1-10-17 15,5-6-4-15,-5-8-3 16,0-5-1-16,-5-11-34 15,-4-5-42-15,-10-16-98 16,0-5-42-16,-5-13-47 0,-4-9 1 16,-3-10-21-16,-2-3-102 15,-2-12 255-15</inkml:trace>
  <inkml:trace contextRef="#ctx0" brushRef="#br0" timeOffset="-204099.2">26197 12775 748 0,'22'-7'351'16,"8"2"-122"-16,7 2-15 15,1 3-10-15,-1 0-4 16,-5 4-26-16,-9 3-21 0,-10 10-56 16,-1 6-23-16,-12 7-33 15,0-2-8-15,-9-2-7 16,-6-6-1-16,-7-9-2 16,-2 2-4-16,-9-4-7 15,-1-2-2-15,7 0-86 16,4-3-49-16,15-8-137 15,10 1-99-15,20-9 234 16</inkml:trace>
  <inkml:trace contextRef="#ctx0" brushRef="#br0" timeOffset="-203797.76">26572 12785 1015 0,'1'8'492'0,"-4"8"-171"16,-1 3-24-16,-3 5-73 15,4-1-46-15,4-5-77 0,6-1-29 16,6-5-34-16,2-3-12 16,5-8-11-16,1-1-3 15,0-9-2-15,2-3-1 16,-1-7 1-16,-4-5 0 16,-9-4 2-16,-6-1 1 15,-11 1 2-15,-5 0-1 16,-7 11-3-16,0 2-3 0,-2 15-9 15,3 5-3-15,2 10-8 16,1 5 0-16,11 3-50 16,3-3-38-16,8-4-78 15,5-5-45-15,8-6-97 16,2-5-183-16,3-8 337 16</inkml:trace>
  <inkml:trace contextRef="#ctx0" brushRef="#br0" timeOffset="-203594.17">26819 12562 881 0,'16'-9'487'15,"-10"6"-120"-15,3 11-112 16,0 13-25-16,-12 19-72 16,6 7-37-16,-3 9-46 15,0-1-19-15,9-5-31 0,0-5-9 16,4-14-12-16,1-9-13 15,1-13-93-15,-1-9-73 16,-1-15-221-16,4-5 237 16</inkml:trace>
  <inkml:trace contextRef="#ctx0" brushRef="#br0" timeOffset="-203189.4">27021 12718 874 0,'-1'6'455'0,"1"10"-89"16,1 7-52-16,7 8-58 15,-1 1-50-15,6-4-77 16,1-2-36-16,5-11-46 16,3-6-10-16,4-9-23 15,-2-7-3-15,-3-11-7 16,-4-4-4-16,-5-4-8 16,-2 0-1-16,-9 5 1 15,-1 1 6-15,-3 9 6 16,-3 5-1-16,3 6-2 15,-2 6-1-15,0 13 3 16,2 6 6-16,2 10 7 16,2 5 3-16,3 6 4 0,3-2-2 15,4 1 7-15,0-1 4 16,-2-6 12-16,-4 0 3 16,-7-3 1-16,-7-5-3 15,-6-7-11-15,-6-6-2 16,-2-7-10-16,0-5-4 15,-2-5-6-15,1-1-5 16,1-11-13-16,0-6-28 16,3-8-86-16,0-5-51 0,11 4-109 15,7 3-57-15,13 7 218 16</inkml:trace>
  <inkml:trace contextRef="#ctx0" brushRef="#br0" timeOffset="-202951.55">27397 12568 1315 0,'-6'0'585'0,"1"12"-251"16,1 9-100-16,0 19-48 15,4 3-56-15,2 11-81 16,8 1-15-16,-1-8-17 15,2-7-7-15,8-10-6 0,-1-8-1 16,4-16-41-16,0-2-53 16,-7-10-158-16,-3-6-120 15,-4-11 221-15</inkml:trace>
  <inkml:trace contextRef="#ctx0" brushRef="#br0" timeOffset="-202592.03">27216 12711 1103 0,'6'1'484'0,"9"4"-269"16,4 0-18-16,5-2-88 15,7 0-46-15,7-3-76 16,-1 0-28-16,6 0-39 16,-4-1-18-16,-4-1-24 15,1-1-9-15,-7-2-8 16,-3 1 10-16,-6 3 54 15,-4 0 29-15,-4 1 46 16,-3 0 19-16,-3 3 76 16,0 3 38-16,-3 5 66 15,-1 5 13-15,-2 2-25 16,0 4-21-16,-1 1-56 16,-1-1-27-16,2-5-50 15,0-3-19-15,0-11-99 0,1-4-54 16,0-10-137-16,0-7-109 15,-1-3 252-15</inkml:trace>
  <inkml:trace contextRef="#ctx0" brushRef="#br0" timeOffset="-201924.02">27618 12588 973 0,'13'0'457'0,"4"7"-183"15,-1-4-12-15,3 7-42 16,0 0-34-16,4 6-39 15,0 6-14-15,0 7-31 16,-4 3-19-16,-6 2-34 16,-1-1-15-16,-8-1-19 15,2-3-2-15,-3-6-5 16,-6-7 0-16,0-9 2 16,-6-7-5-16,2-6-26 15,3-5-10-15,1-10-17 16,3-3-1-16,3 0 12 15,8-3 7-15,4 6 9 16,5 0 5-16,0 5 12 16,-1 7 3-16,1 5 2 15,-8 10 3-15,-2 10 5 16,-6 3 3-16,-5 11 8 0,1 0-1 16,-4-7-5-16,3-4-4 15,1-14-8-15,1-3 0 16,0-7-7-16,-1 4-21 15,0 0-51-15,0-18-20 16,2-28-16-16,5 31 14 16,5 6 49-16,-10 3 20 15,2 7 22-15,-6 2 6 16,-3 6 4-16,5 5 7 0,0 1 10 16,6 2 3-16,5-4-1 15,7-1-4-15,10-6-6 16,2-2-3-16,-1-5 0 15,0-5-2-15,-3-9-3 16,-3 0-1-16,-4-4 2 16,-5 1 0-16,-9-2 3 15,-5 0 1-15,-8-1 2 16,-4 1-1-16,-5 8 8 16,1 2 15-16,0 11 36 15,1 7 17-15,2 14 21 16,1 7-3-16,6 5-13 15,5 2-8-15,8-2-20 16,3-6-9-16,4-5-23 0,2-7-9 16,6-6-11-16,6 1-31 15,5-9-107-15,4 0-71 16,3-7-163-16,-5-7 210 16</inkml:trace>
  <inkml:trace contextRef="#ctx0" brushRef="#br0" timeOffset="-201440.23">28938 12882 1288 0,'-14'-2'607'16,"-1"1"-278"-16,1 6-77 15,2 8-6-15,1 13-95 16,12 4-47-16,1 1-50 0,5 2-13 15,2-5-19-15,3-4-5 16,9-6-5-16,0-9-2 16,4-12-3-16,0-9 1 15,5-11 1-15,2-3-1 16,1-11 1-16,1-8-2 16,3-15-3-16,2-9 0 15,3-12-3-15,2 3-1 0,-3-2-13 16,-3 7-6-16,-5 10-15 15,-11 6-7-15,-4 25-8 16,-11 11-11-16,-7 23-61 16,-5 15-42-16,-10 16-95 15,-2 7 528-15,-16 21-238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23T15:55:16.183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5570 5975 334 0,'-7'0'264'16,"-5"0"25"-16,6 0-80 15,-2 0-25-15,4 0-59 0,-1-1-27 16,0 0-45-16,-1 0-16 16,4 1-18-16,1 0-5 15,1 0 2-15,0 0 3 16,0 0 8-16,10 2 1 16,5 1-2-16,36-1-5 15,-26-14-8-15,5-6-3 16,6-5-2-16,0-4-2 15,-7 0 3-15,-5 1 5 0,-12 2 18 16,-7 2 11-16,-13 3 12 16,-4 2 0-16,-10 2-10 15,-1 4-4-15,-4 4-8 16,-2 4 1-16,1 10 1 16,-2 6-3-16,7 11 2 15,2 6 0-15,15 8-4 16,5 5 1-16,8 1-5 15,6-3-3-15,6-6-2 16,4-3-4-16,3-17-6 16,4-1-1-16,-1-13 0 15,2-1-35-15,1-6-143 16,-1-5-126-16,-7-11 166 16</inkml:trace>
  <inkml:trace contextRef="#ctx0" brushRef="#br0" timeOffset="174.32">5957 5939 969 0,'-2'20'446'15,"2"-7"-171"-15,5 0-32 16,4-6-24-16,0 3-47 16,-2-3-75-16,-5-6-36 15,-2 4-35-15,2-1-61 0,-2-4-154 16,0 0 133-16</inkml:trace>
  <inkml:trace contextRef="#ctx0" brushRef="#br0" timeOffset="596.11">6242 6003 1067 0,'6'-3'478'0,"7"-4"-251"16,4 0-6-16,4-9-98 16,6-4-41-16,-1-11-48 15,-5-5-9-15,-6 3-4 0,-5 1 1 16,-14 5 4-16,-8 3 1 16,-11 4-5-16,-6 3-3 15,-3 3-7-15,3 6-5 16,8 5-6-16,2 6 0 15,6 8 3-15,5 5 5 16,6 13 10-16,3 3 3 16,9 14 3-16,4 5 2 15,6 2 2-15,2 1 3 0,7-6 13 16,0 1 9 0,4 1 14-16,-9-1 3 0,-9-2-4 15,-3-2-3-15,-12-10-10 16,2-4-3-16,-14-9-9 15,-7-5-5-15,-12-13-14 16,-2-7-26-16,9-10-131 16,6-7-88-16,14-10 127 15</inkml:trace>
  <inkml:trace contextRef="#ctx0" brushRef="#br0" timeOffset="794.25">6661 5987 1413 0,'-1'15'621'0,"2"-12"-320"0,2 8-15 15,-3-9-72-15,1 3-62 16,-1-3-75-16,0-3-36 16,-1 0-56-16,0 0-66 15,1 0-177-15,0 0 42 16,0 0 97-16</inkml:trace>
  <inkml:trace contextRef="#ctx0" brushRef="#br0" timeOffset="2175.19">9187 5721 738 0,'-7'-43'359'0,"7"41"-112"15,-1-2-20-15,1 4-25 16,0 0-29-16,0 0-37 15,1 17-8-15,4 44-14 16,-3-22-11-16,2 4-26 16,-1 5-11-16,-2-1-27 15,1-5-8-15,-1-7-15 16,4-5-7-16,-2-15-6 16,4 3-16-16,-4-14-79 15,0 3-48-15,4-7-137 16,-3-7-89-16,0-6 235 0</inkml:trace>
  <inkml:trace contextRef="#ctx0" brushRef="#br0" timeOffset="2380.44">9206 5892 883 0,'0'-6'440'16,"2"4"-144"-16,1 1-27 16,-3 1-58-16,0 0-21 15,8 1-30-15,13 4-21 0,28 5-34 16,-19-9-19-16,4-1-31 15,-3 0-13-15,5-1-21 16,-9 1-6-16,-6-2-6 16,-3 0-1-16,-3 1-42 15,-6-1-53-15,2-1-160 16,-3 1-41-16,8-7 162 16</inkml:trace>
  <inkml:trace contextRef="#ctx0" brushRef="#br0" timeOffset="2652.26">9561 5689 758 0,'-9'-9'463'0,"11"15"81"0,4 1-236 16,-5 10-37-16,-1 4-39 15,3 7-91-15,-3 7-30 16,0 7-36-16,3 4-16 15,-2 2-23-15,4-3-9 16,-2-10-11-16,1-4-4 16,-1-10-6-16,0-3-2 15,2-4-9-15,0-7-11 0,2-7-65 16,3-6-53-16,0-9-127 16,2-4-58-16,2-1 196 15</inkml:trace>
  <inkml:trace contextRef="#ctx0" brushRef="#br0" timeOffset="3053.88">10111 5751 948 0,'-8'-17'470'0,"0"3"-81"16,-1-2-129-16,-2 1-12 16,-3 2-43-16,0 5-84 0,-6 3-28 15,-3 9-43-15,1 6-17 16,-4 12-25-16,4 6-7 16,-2 12-4-16,0 6 0 15,11 6 2-15,5-1 2 16,17-2 4-16,11-7 3 15,9-11 9-15,6-1 4 16,4-15 8-16,-1-2 3 0,5-9 2 16,-2-2-1-16,2-10-5 15,-5 5-5-15,-12-7-7 16,-5 1-1-16,-12 7-50 16,-8-3-57-16,-5 1 153 15,-3 1-82-15</inkml:trace>
  <inkml:trace contextRef="#ctx0" brushRef="#br0" timeOffset="5073.68">12917 5616 792 0,'-6'-6'424'16,"5"1"-158"-16,-4 4-38 15,7 2-35-15,-2-1-63 0,0 0-18 16,9 16-15-16,19 36-8 16,-13-28-24-16,-5-1-15 15,2-2-21-15,4-3-10 16,-5-3-8-16,4-4-47 15,-3-4-119-15,1-6-82 16,13-5 125-16</inkml:trace>
  <inkml:trace contextRef="#ctx0" brushRef="#br0" timeOffset="5410.42">13210 5615 886 0,'2'-5'457'0,"-4"5"-127"16,-2 5-42-16,-7 8-52 15,-5 5-61-15,-5 5-71 16,-4 3-26-16,-2-5-35 16,1-2-11-16,1-4-12 15,5-4-4-15,8-2-5 16,4-2-2-16,6-2-3 16,0 4 1-16,5 3-1 15,-1 1 1-15,7 7 6 16,0-1 4-16,-2 9 6 15,1-2 0-15,-1 5 0 16,3 1-3-16,-1-5-3 0,1-3-3 16,-5-6-6-16,-1-8 0 15,2-7-98-15,2-3-67 16,5-13-85-16,4-14 118 16</inkml:trace>
  <inkml:trace contextRef="#ctx0" brushRef="#br0" timeOffset="5595.42">13241 5690 1132 0,'11'-5'508'0,"5"5"-228"16,4 1-49-16,4 0-23 16,4 2-59-16,3-1-68 15,-1 2-23-15,-1-1-35 16,-18-2-8-1,-5 0-23-15,0 0-42 0,13 2-111 16,-6 0-59-16,-10 0-168 16,-7 0-223-16,-12 3 410 15</inkml:trace>
  <inkml:trace contextRef="#ctx0" brushRef="#br0" timeOffset="5820.95">13329 5714 762 0,'-13'10'450'0,"6"4"-110"16,0 3-64-16,2 4-37 15,3 6-69-15,-1 1-24 16,3 6-45-16,5 4-24 16,-1-7-36-16,3 3-12 15,1-6-17-15,0-8-5 16,-1-4-23-16,-3-5-41 16,-3-7-115-16,-1-4-57 0,0-8-215 15,0-4 272-15</inkml:trace>
  <inkml:trace contextRef="#ctx0" brushRef="#br0" timeOffset="5955.42">13299 5850 814 0,'7'2'424'0,"3"0"-69"16,3 2-83-16,7 0-30 16,1 3-39-16,1-3-76 15,2 1-28-15,-3 1-45 16,-3-4-21-16,0 1-26 15,-2-1-56-15,-1-1-161 16,-1-1-175-16,0 4 226 16</inkml:trace>
  <inkml:trace contextRef="#ctx0" brushRef="#br0" timeOffset="6122.79">13357 6053 667 0,'-2'11'422'16,"-1"-3"87"-16,6 0-227 15,8-5-51-15,3 0-35 16,4-4-76-16,2-2-31 16,-3-5-36-16,0 1-16 0,3-3-93 15,4-1-85-15,11 3 88 16</inkml:trace>
  <inkml:trace contextRef="#ctx0" brushRef="#br0" timeOffset="6531.09">13856 5716 1034 0,'-9'-19'584'15,"-11"4"-63"-15,0 3-323 16,-1 4 7-16,2 3-100 15,4 5-39-15,5 2-31 16,0 4-13-16,4 8-20 0,1 3-3 16,5 8-3-16,3 2 3 15,4 5 1-15,5 0 2 16,7 2 5-16,4-2 5 16,8-1 15-16,0-5 10 15,-4-4 21-15,1 1 9 16,-17-8 6-16,-4-2 0 0,-5-3 3 15,-13-7-4 1,1 1-4-16,-12 4-7 0,-13 1-23 16,-4-4-10-16,4-4-16 15,3 4-5-15,3-7-33 16,4 0-38-16,8 2-116 16,4-5-79-16,11-1 24 15,7 5 108-15</inkml:trace>
  <inkml:trace contextRef="#ctx0" brushRef="#br0" timeOffset="24810.15">16413 5998 603 0,'-1'1'353'16,"0"-2"-33"-16,1 1-58 0,0-1-68 16,0 1-46-16,0-1-60 15,0 0-22-15,10-4-21 16,5-4-9-16,26-30-13 15,-29 15-4-15,-5 2-5 16,-3 1-1-16,0 4 0 16,-3-1 0-16,-4 2 1 15,-1 0 1-15,-4 3-1 16,2 3 2-16,3 6 1 16,-6 2 2-16,2 5 4 15,0 4 0-15,-8 9-3 16,7 4-3-16,-2 5-6 15,1 2-2-15,13 3-5 16,6-3 0-16,7-3-2 16,5-1-1-16,2-8 0 15,2-4-1-15,7-5 0 16,2 0-14-16,3-6-68 0,4 0-35 16,-3-4-84-16,-2-10-33 15,-2 2-24-15,-2-3 3 16,-11-4 69-16,-7 4 49 15,-5-6 96-15,-6 2 56 16,-4 3 94-16,-3 3 38 16,-2 5 62-16,2 4 3 0,-4 0-28 15,-1 1-20-15,-3 2-38 16,-3-2-15-16,4 3-27 16,1 3-12-16,0 4-17 15,0 1-7-15,1 8-17 16,3 1-7-16,5 6-7 15,1 0-4-15,7-3-4 16,3 2-4-16,0-9-1 16,4-1-2-16,0-9-1 15,1-6-1-15,0-8-4 16,0-2-5-16,-1-7-13 16,-4-3 0-16,-3 1 4 15,-8-3 6-15,5 9 13 16,-3 3 5-16,-2 5 4 15,3 5 0-15,-7 4-3 0,2 5-2 16,-4 7-3-16,2 4-1 16,3 3 1-16,2-4-2 15,9-2-6-15,-2-1-39 16,9-8-75-16,5 0-44 16,5-5-108-16,8 0-34 15,-1-2-82-15,-3-3-7 16,-3-5 249-16</inkml:trace>
  <inkml:trace contextRef="#ctx0" brushRef="#br0" timeOffset="25058.62">17171 5850 501 0,'-4'-18'368'0,"-6"5"53"15,0 5-51-15,-2 6-88 16,-3 2-46-16,3 9-73 16,1 3-28-16,3 3-51 15,5 1-20-15,6 1-27 16,3 0-6-16,6-1-9 15,1 2-2-15,2-3-1 16,2 2-2-16,-4-1-1 16,-2-4 0-16,-5 1 0 15,-3-2 1-15,-4-5 2 16,-3 2 2-16,-6-4-2 16,-3-3-4-16,-2 0-30 15,1 0-49-15,5-4-105 16,5-4-64-16,7-6-201 0,6-7 271 15</inkml:trace>
  <inkml:trace contextRef="#ctx0" brushRef="#br0" timeOffset="25529.62">17295 5861 831 0,'2'4'499'0,"-1"0"-47"0,-1 2-219 15,-1 6-14-15,-1 8-78 16,-2 5-26-16,3 1-45 16,-1 0-20-16,6-8-28 15,9-5-9-15,6-5-10 16,7 0-3-16,1-8-2 16,-4-5-2-16,-2-8-4 15,-6-9-8-15,0-2-6 16,-2-1 1-16,-2 2 7 15,-6 4 11-15,-5 8 15 16,-3 6 5-16,-6 5 1 16,5 4-2-16,-1 11-3 15,-3 0-3-15,5 12 1 16,7 5 1-16,0 3-1 16,14 6 1-16,-3 1-2 0,-1 0 0 15,3 4 1-15,-7-6-1 16,-2 0 5-16,-4-2 2 15,-10-7 15-15,-3-6 6 16,-9-6 9-16,0-12 3 16,-2-6-12-16,1-4-9 15,-1-12-20-15,0-3-16 0,1-7-58 16,-2 0-41-16,11 2-112 16,5 3-44-16,6 0 160 15</inkml:trace>
  <inkml:trace contextRef="#ctx0" brushRef="#br0" timeOffset="26118.47">18399 5680 781 0,'1'-11'401'16,"4"12"-86"-16,-1 3-110 15,-1 4-28-15,0 12-40 16,-5 9-50-16,2 7-13 0,-3 10-37 15,3-4-11-15,7 0-14 16,0-6-6-16,7-11-4 16,4-4 4-16,-1-9-128 15,-1-6-130-15,3-6 160 16</inkml:trace>
  <inkml:trace contextRef="#ctx0" brushRef="#br0" timeOffset="26348.43">18230 5809 1031 0,'-4'3'534'15,"1"-2"-149"-15,3 0-229 0,0-1-4 16,0 0-99-16,0 0-27 15,27 2-15-15,36 2-3 16,-21-2-39-16,-1-2-51 16,9-4-270-16,6 1 235 15</inkml:trace>
  <inkml:trace contextRef="#ctx0" brushRef="#br0" timeOffset="26668.19">18644 5813 1047 0,'-1'10'504'16,"-1"-1"-221"-16,0 7-121 15,-3 27-18-15,9-26-78 16,5-1-13-16,5-2-27 16,4-2-8-16,6-4-6 15,1 2-2-15,9-9-2 16,1-1-1-16,0-10 0 15,-7-4 0-15,-7 1 7 16,-9 1 4-16,-12 0 15 16,-1 0 3-16,-17-6 0 15,-8 1-2-15,-5 3-14 16,0 2-6-16,4 5-16 0,6 4-18 16,8 3-80-16,1 2-71 15,12 7 104-15</inkml:trace>
  <inkml:trace contextRef="#ctx0" brushRef="#br0" timeOffset="27087.56">19620 5829 1062 0,'-38'-5'475'15,"38"11"-252"-15,6 4-78 16,2 4-5-16,3 8-53 15,1 6-14-15,1-2-30 16,1-2-10-16,3-4-10 0,2-5-2 16,1-6 0-16,0-4 5 15,-3-6 6-15,3-2 2 16,-1-7-1-16,2-6-6 16,0-6-13-16,-7-9-4 15,1-1-43-15,-7 3-42 16,-3 4-126-16,5 5-82 15,-10 9 170-15</inkml:trace>
  <inkml:trace contextRef="#ctx0" brushRef="#br0" timeOffset="27559.67">19922 5975 1132 0,'5'5'491'16,"2"2"-277"-16,5-5 4 0,3-2-105 15,6-7-29-15,1-9-48 16,-2-6-18-16,-3-3-8 16,-6 0-2-16,-5 4 0 15,-6 3 1-15,-10 6 1 16,-1 4 0-16,-4 4-1 16,1 4-2-16,2 3-4 15,-1 2 0-15,6 5 0 0,-1 0 2 16,2 6-1-16,12 2-1 15,-5-3-3-15,1 1 0 16,12-6-2-16,-2-2-1 16,14-6-1-16,2-1-1 15,5-1-22-15,-2 0-5 16,0 4-7-16,-1-4 0 16,-5 0 21-16,-5 2 8 0,-7-2 10 15,-5 0 4 1,-6 0 14-16,-1-4 5 0,-2-1 9 15,0 4 2-15,0 0-5 16,-3-8-2-16,-4-7-4 16,-19-27-2-16,17 28-7 15,4 1-3-15,3 6-16 16,4 1-10-16,5 1-7 16,4 0-1-16,4-1-29 15,3 0-32-15,1 5-197 16,3 2 184-16</inkml:trace>
  <inkml:trace contextRef="#ctx0" brushRef="#br0" timeOffset="27762.85">20415 5839 1148 0,'0'8'545'0,"-3"4"-241"15,6 0-112-15,1 2-30 16,-2 4-73-16,-2-2-26 16,0-2-31-16,2 2-18 15,-2-7-5-15,6-2-52 0,1-4-120 16,-3-5-78-16,6-12 126 16</inkml:trace>
  <inkml:trace contextRef="#ctx0" brushRef="#br0" timeOffset="27901.86">20326 5702 1101 0,'9'1'454'0,"-1"4"-313"16,3-1-10-16,1 2-83 16,6 2-88-16,7 4 31 15</inkml:trace>
  <inkml:trace contextRef="#ctx0" brushRef="#br0" timeOffset="28163.71">20802 5643 1300 0,'-9'-9'599'16,"-10"7"-271"-16,-3 0-35 15,-3 3-101-15,1 6-48 16,4 8-65-16,3 6-31 15,6 12-33-15,5 1-8 16,7 9-6-16,7 3-2 0,7 2 1 16,1 3-1-16,3-7 1 15,-3-4 1-15,-3-5-1 16,-5-11-35-16,-4-10-100 16,-4-5-63-16,-11-10-173 15,-6-1-143-15,-6-12 337 16</inkml:trace>
  <inkml:trace contextRef="#ctx0" brushRef="#br0" timeOffset="28309.07">20539 5802 828 0,'3'-5'407'0,"12"4"-158"16,7 1-76-16,1 4-94 15,5 2-40-15,5-3-21 16,-2 0-28-16,5-3-203 0,0 0 159 15</inkml:trace>
  <inkml:trace contextRef="#ctx0" brushRef="#br0" timeOffset="28764.23">20929 5808 934 0,'-2'14'530'0,"-6"1"-96"16,8 3-198-16,4 8-28 0,-2-4-89 15,-2-5-26-15,2-1-56 16,-2-8-17-16,10-3-16 16,5-2-4-16,5-10-7 15,6-7-5-15,-4-12-19 16,8-5-8-16,-10-1 4 16,-3 6 6-16,-6 11 24 15,-5 4 7-15,-3 11 5 16,-3 1 2-16,-3 13-1 15,-2 6 1-15,-1 12 4 16,3 7 2-16,3 8 7 16,7-2 1-16,4 2 0 15,1-4-1-15,1-4 0 16,-3 2 0-16,-6-7 2 0,-3-3 8 16,-8-3 20-1,-10-6 10-15,-9-6 15 0,-4-4-6 16,-3-10-22-16,4-2-12 15,12-7-35-15,2-4-32 16,9-5-83-16,7-3-53 16,7-3-123-16,8 1-90 15,17 6 243-15</inkml:trace>
  <inkml:trace contextRef="#ctx0" brushRef="#br0" timeOffset="29485.89">16829 7176 952 0,'53'3'493'16,"-46"-15"-214"-16,-7-4-62 16,-4-6-30-16,-6 0-91 15,-7 0-20-15,-3-1-25 16,-7 4-11-16,-7 7-15 16,-1 5-8-16,-1 9-12 15,2 6-7-15,9 6-9 16,4 1-3-16,11 6 2 0,5 0 1 15,8 0 4-15,5 0 2 16,8-6 3-16,1-3 1 16,5-7 1-16,-1-5 0 15,1-4 1-15,0-3 2 16,-5-2 0-16,-2-1 2 16,-4 1 1-16,-3 2-1 15,-4 4 2-15,3 3 1 16,0 5 3-16,2 3 2 0,-1 5 0 15,2 0-1-15,-2 2-4 16,0-3-2-16,6-1 5 16,3-4-66-16,2-2 170 15,7-4-97-15</inkml:trace>
  <inkml:trace contextRef="#ctx0" brushRef="#br0" timeOffset="29793.18">17687 6815 1105 0,'-1'3'471'16,"3"1"-246"-16,4 4-80 15,4 11-28-15,3 5-29 16,1 4-34-16,2-4-11 16,4-3-26-16,2-5-6 15,6-8-98-15,6 0-80 0,5-12 104 16</inkml:trace>
  <inkml:trace contextRef="#ctx0" brushRef="#br0" timeOffset="30065.93">18094 6862 821 0,'-10'7'472'0,"-4"0"-55"16,-2 1-113-16,-4 1-85 15,-1 3-58-15,-2-4-77 16,5 0-24-16,4-4-40 15,7-1-10 1,2 1-10-16,0 7-2 0,-2-3-5 16,5 8 2-16,2 0 5 15,2 1 3-15,2 11 6 16,1-1 2-16,-2 2-2 16,-3 1 0-16,4-3-4 0,0-2-3 15,5-3 6-15,4-5-54 16,4-6-148-16,-2-7-451 15,16-10 420-15</inkml:trace>
  <inkml:trace contextRef="#ctx0" brushRef="#br0" timeOffset="30262.87">18174 6908 1200 0,'17'15'521'0,"7"-8"-275"15,5-4-62-15,9 1-45 16,-1 0-40-16,-1 0-37 16,-5 2-22-16,-12 0-27 15,-8-3-6-15,1 2-104 16,-9-6-74-16,-3 2-233 16,2-1 235-16</inkml:trace>
  <inkml:trace contextRef="#ctx0" brushRef="#br0" timeOffset="30433.41">18277 6931 865 0,'-6'7'473'16,"2"0"-133"-16,3 6-122 15,1 5-43-15,1 2-64 0,4 2-20 16,3 7-35-16,-1-5-16 16,6 2-21-16,-1-1-8 15,-1-6-1-15,0 1-43 16,-3-6-139-16,-6-2-99 15,-5-7 146-15</inkml:trace>
  <inkml:trace contextRef="#ctx0" brushRef="#br0" timeOffset="30600.27">18272 7094 926 0,'15'-6'485'15,"3"-1"-173"-15,7 6-100 16,2 2-57-16,0 3-82 15,-2 4-24-15,-6-4-34 16,6-1-17-16,-5 2-129 16,1 0 96-16</inkml:trace>
  <inkml:trace contextRef="#ctx0" brushRef="#br0" timeOffset="30756.03">18374 7187 971 0,'2'0'459'0,"0"2"-164"0,5 0-90 16,-7-2-63-16,0 0-40 16,11 1-54-16,6 0-20 15,33-1-48-15,-19-3-59 16,5-3-308-16,7 0 262 16</inkml:trace>
  <inkml:trace contextRef="#ctx0" brushRef="#br0" timeOffset="31053.09">18841 6938 1304 0,'-13'-4'596'0,"-7"5"-273"16,-2 0-75-16,1 1-82 16,6 6-54-16,9 1-51 15,4 4-24-15,6 4-25 16,6 2-4-16,10 3-1 15,5-1 2-15,3 0 3 16,0-3 1-16,-5 0 8 16,-8-3 2-16,-11-3 12 15,0 2 10-15,-19-3 12 16,-1-1 0-16,-15-2-11 16,-4-4-13-16,5-6-34 15,-2-2-42-15,12-5-123 0,4-2-68 16,11 3 132-16</inkml:trace>
  <inkml:trace contextRef="#ctx0" brushRef="#br0" timeOffset="31550.49">19233 7144 977 0,'-10'-1'495'15,"5"1"-166"-15,5 0-194 16,3 2-13-16,-3-2-84 16,0 0-16-16,25 5-5 15,30 4-34-15,-19-1-21 16,6-1 25-16</inkml:trace>
  <inkml:trace contextRef="#ctx0" brushRef="#br0" timeOffset="31761.85">19691 7105 1155 0,'5'12'542'15,"0"3"-279"-15,-2 5-92 0,0-2-53 16,-2-3-80-16,0-3-14 16,-1-7-24-16,-1-2-38 15,-3-5-120-15,3 1-68 16,0 0-193-16,-1-2 248 16</inkml:trace>
  <inkml:trace contextRef="#ctx0" brushRef="#br0" timeOffset="32098.6">19575 6989 487 0,'15'-9'371'16,"5"3"13"-16,5 3-123 16,6 5-42-16,3 5-79 15,2 1-23-15,1 8-25 16,-2 4 2-16,-10 6-10 16,-3 2-10-16,-9 2-20 15,-4-2-14-15,-2-6-19 16,-6-2-4-16,-1-9-5 15,-6-5-2-15,5-6-5 16,1-5-5-16,3-6-6 16,3-4-5-16,-5-4 0 15,9 1 3-15,-8 3 4 0,5 6 3 16,5 2 1-16,-9 5 3 16,7 4 7-1,-6 5 2-15,2-1 2 0,-4 12 1 16,3 5-8-16,1 0-8 15,1-8-148-15,9-4-92 16,18-11 142-16</inkml:trace>
  <inkml:trace contextRef="#ctx0" brushRef="#br0" timeOffset="32374.91">20215 7028 1145 0,'-10'-11'606'15,"1"5"-192"-15,-2-1-122 16,1 5-55-16,2 3-105 16,0 1-39-16,5 4-59 15,3 0-15-15,3 4-12 16,6 4-3-16,9 2 0 16,0-3 0-16,4 2 1 15,1-2 1-15,-2 0-1 16,0 0 0-16,-9-2 1 15,-6-2 4-15,-10-1 5 16,-10-3 3-16,-7-1-3 16,-2-4-22-16,-1-5-95 0,4-1-61 15,6-8-131-15,5 1-35 16,10 0 207-16</inkml:trace>
  <inkml:trace contextRef="#ctx0" brushRef="#br0" timeOffset="32582.25">20511 6818 842 0,'0'26'468'15,"4"9"-56"-15,3 9-167 0,-6 5-77 16,2 4-52-16,6-3-62 16,4-4-17-16,7-10-28 15,2-8-3-15,-3-16-69 16,-2-9-40-16,-11-5-130 15,-3-4-356-15,-7-5 406 16</inkml:trace>
  <inkml:trace contextRef="#ctx0" brushRef="#br0" timeOffset="32735.92">20347 6946 941 0,'14'2'493'16,"0"4"-149"-16,3-3-154 15,2 5-22-15,2 0-86 16,9-1-25-16,4 3-37 0,5-3-6 16,7 0-131-16,0-4-93 15,5-8 127-15</inkml:trace>
  <inkml:trace contextRef="#ctx0" brushRef="#br0" timeOffset="33091.44">20881 6957 798 0,'-13'3'471'0,"-5"-3"-11"16,4 5-156-16,-6-2-62 16,1 2-47-16,2 5-69 15,2-1-27-15,5 4-45 16,6 1-20-16,4 2-23 16,4 1-4-16,7-1-5 15,3-4-1-15,4-3 0 16,-2-4-2-16,1-5-4 15,0-3-3-15,0-10-14 16,-3-1-3-16,-2-1 2 16,-4-2 4-16,-4 7 19 15,0 0 4-15,-5 4 7 16,1 7 2-16,1 4 1 16,-1-5 2-16,0 0 2 15,3 13 0-15,-2 4-2 16,5 28-2-16,-6-33-9 0,2-2-4 15,1-8-108-15,-2-2-56 16,3-4-161-16,-4 3-179 16,0 0 336-16</inkml:trace>
  <inkml:trace contextRef="#ctx0" brushRef="#br0" timeOffset="33409.96">20975 7061 886 0,'1'-1'489'16,"-1"0"-137"-16,1 1-79 15,-1 0-40-15,0 0-72 16,7 12-30-16,-5-5-64 16,12 25-24-16,-17-32-26 15,3 0-11-15,2-5-24 16,-2 4-7-16,0 0-8 16,0-1 4-16,1 0 20 15,6-5 5-15,1 2 7 16,-4 0 3-16,3 3 8 15,1-5 5-15,1 3 8 16,27-4 3-16,-24 16 0 16,-2-2-1-16,1 5-8 15,-1-3-4-15,-2 3-11 0,3-1-54 16,-2-6-152-16,1-1 58 16,7-2 46-16</inkml:trace>
  <inkml:trace contextRef="#ctx0" brushRef="#br0" timeOffset="33809.92">21392 6990 1480 0,'-5'-8'641'0,"-3"7"-362"15,-1 0-64-15,0 6-92 16,-2 0-54-16,0 6-48 15,3 3-12-15,8 2-9 16,7 8-1-16,9 2 1 16,0-3 2-16,6-4 3 15,7-1 0-15,0-13-1 16,4-2-2-16,7-10-6 16,-3-8-14-16,-1-9-42 15,-3-6-11-15,-15-1 5 16,-4 0 16-16,-14 5 51 15,-3 8 19-15,-8 4 12 16,1 5 13-16,-4 4 7 0,1 7 1 16,2 6-5-16,3 9-12 15,5 6-4-15,3 1 1 16,6 3 1-16,4 1-2 16,5-5-11-16,5-4-8 15,5-6-10-15,1-5-9 16,0-8-118-16,0-5-59 15,-3-3 105-15</inkml:trace>
  <inkml:trace contextRef="#ctx0" brushRef="#br0" timeOffset="34368.11">16637 7999 1088 0,'0'0'441'0,"3"13"-245"16,2 4-67-16,1 7-4 15,1 1-36-15,-2 2-51 16,1-2-11-16,-2-9-13 15,2-3-4-15,-3-11-40 16,0-2-48-16,1-10-221 16,-1-5 197-16</inkml:trace>
  <inkml:trace contextRef="#ctx0" brushRef="#br0" timeOffset="34541.33">16574 7811 902 0,'0'14'397'16,"14"-12"-208"-16,0 4-54 16,3 7-34-16,1-4-51 15,7 4-52-15,7 0-72 16,16-11 51-16</inkml:trace>
  <inkml:trace contextRef="#ctx0" brushRef="#br0" timeOffset="34733.37">17189 7801 690 0,'-19'-3'434'16,"-4"0"-74"-16,-6 3-92 15,-2 5-45-15,-3 6-85 16,1 5-28-16,6 6-45 16,4-1-13-16,13 11-13 15,8 4 0-15,4 11 1 16,5 1-2-16,0 10-7 15,3-1-5-15,4 2-12 16,1 4-4-16,-2-19-5 16,-5-6-53-16,-7-21-114 15,-2-7-82-15,-9-13 129 0</inkml:trace>
  <inkml:trace contextRef="#ctx0" brushRef="#br0" timeOffset="34880.08">16880 8041 855 0,'19'-22'446'16,"-4"12"-84"-16,2 1-111 16,-4 12-66-16,1-2-55 0,7-1-78 15,9 0-15-15,12-5-103 16,22 4 52-16</inkml:trace>
  <inkml:trace contextRef="#ctx0" brushRef="#br0" timeOffset="35339.61">18315 7989 657 0,'-4'-85'428'0,"-4"73"-53"15,-5 6-118-15,-2 5-16 16,-2 8-94-16,-4 0-28 16,-10 7-35-16,1 0-12 15,-2 1-25-15,3 6-8 16,19 2-14-16,9 1-5 15,10 1-7-15,11-1-2 0,15-6-1 16,6-3 4-16,-3-9 8 31,-20-4 8-31,1 1 6 0,51 5 1 0,-19-1-7 16,-8-1-3-16,-43 1 0 16,-2 3 1-16,-6 2-2 15,-7 4-3-15,-7 0-10 16,-1 2-5-16,-2-5-6 15,2-5-35-15,6-8-107 16,5-7-64-16,10-8-225 16,8-5 264-16</inkml:trace>
  <inkml:trace contextRef="#ctx0" brushRef="#br0" timeOffset="36269.81">18508 8035 840 0,'6'4'446'0,"-1"11"-101"0,4 4-53 15,1 3-58-15,1-3-36 16,4-3-54-16,4-3-28 16,4-11-52-16,-3-4-21 15,12-11-24-15,2-9-5 16,-2-7-10-16,0-1-3 16,-23 1-18-16,-9 2-13 0,-16 8-23 15,-8 3-10-15,-10 3-8 16,0 0 9-16,4 3 23 15,2 2 11-15,13 6 24 16,5 5-4-16,10-3-2 16,4-1-1-16,10 1 5 15,3 0 8-15,9 6 12 16,4 3 5-16,1 0 14 16,0 0 6-16,0 5 16 15,-1 2 4-15,-6 4-2 16,-7 1-5-16,-11-4-16 15,-6-1-7-15,-6-6-11 16,-4-2-5-16,0-8-5 16,-2 0-3-16,3-6-4 15,2-4-2-15,5-2-1 16,3-1-2-16,7-4 1 16,5 2 1-16,4 1 2 0,2 0-1 15,5 7 1-15,-2-1 1 16,-8 8 1-16,-1 6 2 15,-10 6 2-15,-1 8 3 16,-2 5 7-16,1 1 3 16,-1-4 1-16,0-2-1 0,3-11-10 15,0-3-4-15,1-6-4 16,1-6-1-16,-4-3-8 16,1-1-6-16,0-1-5 15,-2 0-1-15,5 3 7 16,-6 0 5-16,3 6 5 15,1 2 2-15,-3 4 2 16,0-4 1-16,0 0 2 16,1 9 1-16,4 8 0 15,17 26-1-15,-2-32-2 16,4-7-1-16,7-7-1 16,-1-6-27-16,-2-3-59 15,-4-1-34-15,-5 1-83 16,-6-2-19-16,-5 5 2 15,-2 0 15-15,-4 2 82 16,2 0 44-16,-6 2 98 16,-2-1 52-16,0 1 60 15,-3-1 26-15,3-3 10 0,-2-3-5 16,0 1-10-16,2 1-7 16,-3 1-32-16,1 2-19 15,0 0-40-15,0 2-16 16,0 5-19-16,0 5-5 15,-1 15-5-15,-1 6-4 16,4 9-1-16,4 5 0 0,8-5-2 16,8-3-1-16,8-11-2 15,4-5-4-15,5-15-78 16,3-5-52-16,4-7-124 16,-2-5-89-16,1 0 224 15</inkml:trace>
  <inkml:trace contextRef="#ctx0" brushRef="#br0" timeOffset="37114.82">19457 7995 840 0,'-5'-8'503'15,"5"3"-96"-15,0 5-100 16,-9 4-42-16,7 13-63 16,-5 6-27-16,5 8-47 15,2 3-27-15,4-2-47 16,-1-6-16-16,6-10-18 0,9-8-5 15,2-12-8-15,7-8-3 16,6-9-4-16,-4-5 0 16,-2-4-30-16,-5 4-21 15,-13 3-28-15,-6 3-8 16,-16 7 14-16,-9-1 17 0,-10 4 28 16,-7 0 9-1,8 6 14-15,7 1 5 16,10 1 3-16,6 2 3 0,8 2 1 15,0 1 1-15,9-1-2 16,-1-1-2-16,8-1 0 16,2-1-2-16,6 0 0 15,9 1 0-15,-2 5 0 16,2-2 0-16,-1 4 11 16,-4 3 8-16,-5 5 20 15,-4 6 11-15,-11 2-3 16,-5-2-7-16,-5-6-17 15,-3-3-10-15,2-10-10 16,1-4-4-16,2-7-9 16,3-7-11-16,3 2-15 15,-1-2-4-15,2 4-3 16,-1 2 9-16,2 2 13 16,1 5 7-16,-1 3 10 15,4 0 2-15,-2 6 2 0,1 4 1 16,0 7 0-16,-4 0 0 15,3 1-3-15,-6-5-1 16,9-3-3-16,3-3-1 16,5-1 1-16,8 0-8 15,-7 1-23-15,-1 1-5 0,-5 1-1 16,0 1 10-16,3 0 24 16,0 0 5-16,-1-8 3 15,-1-3 1-15,1-11 1 16,1-5 1-16,0-10 0 15,-4-1 1-15,-6-3 2 16,-3 3 5-16,-8 6 29 16,-2 4 12-16,-8 7 19 15,-3 6 3-15,0 9-17 16,0 4-11-16,3 12-16 16,-3 0-7-16,11 4-12 15,3 3-4-15,8-5-5 16,9-2-3-16,7-6-11 15,4-7-47-15,11-6-126 16,4-4 39-16,15-2 57 16</inkml:trace>
  <inkml:trace contextRef="#ctx0" brushRef="#br0" timeOffset="37645.74">20949 8251 1086 0,'5'20'471'0,"3"-16"-244"15,8-5-27-15,6-9-28 16,0-9-40-16,11-7-45 16,-4-1-21-16,-12-4-26 15,-2 3-3-15,-13 2-8 16,-7 3-5-16,-15 3-4 15,-3 2-3-15,-9 5-5 0,1 0-1 16,8 9-6-16,1 2-2 16,10 4-3-16,-1 5-1 15,5 14-1-15,8 4 0 16,3 20 4-16,6 7 4 16,3-1 8-16,4 5 7 15,3-9 11-15,0-2 6 0,3-3 7 16,-9-4-3-1,-5-6-8-15,-6-3-4 0,-8-8-11 16,-2-3-2-16,-8-11-10 16,3-6-34-16,-2-8-98 15,1-8-57-15,3-7-130 16,4-3-88-16,7-5 262 16</inkml:trace>
  <inkml:trace contextRef="#ctx0" brushRef="#br0" timeOffset="37798.21">21211 8113 1069 0,'19'12'541'15,"-4"6"-202"-15,-9 10-93 16,-4 4-54-16,-4-4-86 0,-2-2-35 16,2-14-54-16,-1-8-46 15,1-14-110-15,1-8-85 16,-1-11 125-16</inkml:trace>
  <inkml:trace contextRef="#ctx0" brushRef="#br0" timeOffset="38139.44">21162 7916 961 0,'7'2'497'0,"1"4"-180"15,2 5-90-15,2 2-57 0,-1 7-82 16,1 0-28-16,0-1-49 15,3 0-53-15,2-5-110 16,4-1-62-16,1-2-114 16,-1-1 23-16,0 1 104 15,-4 1 61-15,-3 2 186 16,1 3 68-16,-8 3 81 16,-2-2 35-16,0-3-2 15,-1-2-13-15,1-3-23 16,0-2-10-16,-1-5-17 15,3 0-10-15,0-6-32 16,-3-1-14-16,6-8-36 16,-8-6-18-16,4-1-23 0,4-1-11 15,-4 0-22-15,3 5-52 16,2 1-153-16,-9 3-86 16,9 4 159-16</inkml:trace>
  <inkml:trace contextRef="#ctx0" brushRef="#br0" timeOffset="38468.53">21645 8171 963 0,'12'19'534'0,"3"-5"-141"0,3-9-116 16,1-3-24-16,4-8-86 15,-1-8-28-15,3-9-68 16,-1-3-27-16,-7-6-24 15,-3 0-5-15,-10 5-4 16,-3 2 0-16,-7 7-1 16,-7 4 0-16,-10 8-3 15,-2 4-2-15,2 4-3 16,4 10 0-16,4 5-1 16,4 6 1-16,9 7 2 15,2 1-1-15,8 0 0 16,4-5 0-16,8-6-4 15,4-8-2-15,11-11-92 0,-2-3-69 16,3-13-167-16,4-1 187 16</inkml:trace>
  <inkml:trace contextRef="#ctx0" brushRef="#br0" timeOffset="38723.25">22055 7959 1488 0,'-14'3'636'0,"3"6"-358"16,1 2-40-16,3 5-98 16,7 2-40-16,3 0-53 15,7 0-16-15,10-2-4 16,3 1 4-16,4-2 5 16,0-1 1-16,-7 0-5 15,-2 1-3-15,-10-2-7 16,-5-2 0-16,-9-1-3 15,-6-5-4-15,-8-1-24 16,-4 0-40-16,-3-4-111 16,4 0-68-16,10-8 132 15</inkml:trace>
  <inkml:trace contextRef="#ctx0" brushRef="#br0" timeOffset="39405.18">23157 8006 983 0,'-6'-40'484'0,"4"36"-217"15,-2 8-85-15,1 6-47 16,-1 19-71-16,1 4-12 15,3 2-17-15,4 1-1 16,7-11-7-16,0-4-6 16,6-10-7-16,4-5-5 15,-1-10-4-15,3-5-6 0,-3-9-29 16,-1-4-9-16,-3 0-3 16,-1 0 5-16,-3 6 26 15,-7 4 8-15,0 9 4 16,0 3 6-16,-4 7 16 15,1 5 9-15,-1 4 14 16,3 3 5-16,3 3-3 16,-1-1-4-16,2-1-17 15,-4-2-10-15,9-7-10 16,6-2-45-16,7-9-100 16,-1-8-73-16,8-6 112 15</inkml:trace>
  <inkml:trace contextRef="#ctx0" brushRef="#br0" timeOffset="39656.01">23616 7986 797 0,'-18'-21'487'15,"0"15"-7"-15,-1 2-168 16,2 9-99-16,5 5-58 16,0 1-70-16,7 4-21 15,10 4-21-15,0 0 2 16,14 6 11-16,-4-2 7 15,3 0 2-15,0 0 1 16,-3-4-7-16,-1-1-5 0,-8-4-12 16,-3-4-6-16,-7-4-10 15,-8 1-5-15,-9-3-18 16,-3-1-35-16,-1-1-109 16,4-4-68-16,5-3-123 15,12-2 192-15</inkml:trace>
  <inkml:trace contextRef="#ctx0" brushRef="#br0" timeOffset="40382.91">24875 8191 806 0,'1'-9'438'16,"0"-4"-135"-16,-4-2-88 16,-3-4-25-16,-3-1-81 15,-5-2-26-15,-2-2-35 16,-6 4-11-16,-6 1-11 16,1 6-7-16,-1 8-10 0,3 5-4 15,6 14-6 1,5 3-1-16,5 9 1 0,3 6 1 15,9 2 2-15,4-3 3 16,5-4 2-16,3-4 1 16,3-9 2-16,1-7 1 15,2-7 3-15,1-5 0 16,1-4 4-16,0 1 4 0,-7-1 8 16,2 3 6-16,-7 2 3 15,2 4-1-15,-6 6-4 16,-2 3-2-16,-2 3-3 15,-3 2-4-15,2-3-9 16,-2-1-6-16,2-4-25 16,-1-5-55-16,15 0-135 15,4-1-304-15,21-17 329 16</inkml:trace>
  <inkml:trace contextRef="#ctx0" brushRef="#br0" timeOffset="40969.72">25666 7902 1134 0,'1'-2'501'16,"-1"3"-267"-16,0 0-45 15,0-1-76-15,0 17-30 16,-1 52-21-16,1-21-7 16,1 3-14-16,2-2-6 15,5-8-14-15,1-4-7 16,0-14-10-16,1-7-25 15,-3-9-95-15,-3-4-61 0,-4-6-278 16,-3-3 288-16</inkml:trace>
  <inkml:trace contextRef="#ctx0" brushRef="#br0" timeOffset="41111.33">25657 8107 721 0,'7'-4'417'0,"11"3"-46"16,6 1-78-16,9 0-52 15,1 1-45-15,2-1-61 16,-5 1-34-16,-6 0-58 16,-1 2-15-16,-10-1-110 15,2-1-72-15,-5 2 94 16</inkml:trace>
  <inkml:trace contextRef="#ctx0" brushRef="#br0" timeOffset="41335.42">25936 7909 881 0,'-4'7'453'15,"4"8"-123"-15,6 8-59 16,-7 9-56-16,-1 5-46 16,4 5-57-16,-3 0-24 0,5 0-43 15,1-2-14-15,2-11-18 16,4-4-7-16,-2-9-41 15,7-3-66-15,4-7-133 16,-1-7-106-16,14-8 200 16</inkml:trace>
  <inkml:trace contextRef="#ctx0" brushRef="#br0" timeOffset="41625.86">26379 7977 1369 0,'-4'-8'601'0,"-6"3"-319"16,-4 0-39-16,-6 7-111 15,-4 3-37-15,-3 9-48 0,2 4-17 16,8 10-17-16,3 0-3 16,12 3-3-16,6-1-2 15,12-2 1-15,9-3 1 16,8-2 3-16,7-2 1 15,-6-7 0-15,0-2-1 16,0-7-4-16,-7-2-1 16,5-3-42-16,-3-4-53 15,-9-2-118-15,-2-2 367 0,-4-8-163 16</inkml:trace>
  <inkml:trace contextRef="#ctx0" brushRef="#br0" timeOffset="63396">9009 10142 841 0,'-9'0'402'0,"4"-2"-154"15,4 2-9-15,-1-1-62 16,2 1-42-16,0-1-49 0,0-1-17 16,7 2-10-1,7 0-7-15,38 6-17 0,-31 1-7 16,3-3-12-16,1-1-3 15,-5 8-7-15,-4-3 0 16,-6 8 1-16,-6 3 2 16,-8 1 6-16,-7 0 1 15,-8 1 1-15,-7 0-1 16,-2-5-3-16,0 2-2 0,2-6-2 16,8 0-2-16,1-7-2 15,8 0-3-15,7-4-12 16,1-1-6-16,18 1-2 15,-1 1 1-15,12 2 17 16,5 1 7-16,-1 4 10 16,3 2 3-16,-5 4 8 15,-2 0 6-15,-7 6 9 16,-4 1 7-16,-7 2 11 16,-5 1 7-16,-6-1 6 15,-7-2-2-15,-7-5-12 16,-2 2-9-16,-4-7-17 15,1-1-7-15,-3-6-10 16,2-2-6-16,2-7-7 16,5 2-4-16,6-3-24 15,6-4-44-15,8 7-89 0,7-5-55 16,13-2-127-16,2-2-79 16,6-11 271-16</inkml:trace>
  <inkml:trace contextRef="#ctx0" brushRef="#br0" timeOffset="63789.44">9661 10224 1286 0,'-12'-10'606'15,"-2"0"-297"-15,1 7-72 16,-7-2-18-16,0 6-103 15,-2 4-34-15,0 7-51 16,11-1-13 0,0 1-16-16,-4 11-8 0,4 7-9 15,9-3-3-15,9-1 1 16,5 2 4-16,10-1 8 16,-1-2 3-16,5-2 2 15,3-2 2-15,-5-1 9 16,-2-2 3-16,-7-1 10 15,-6-3 5-15,-9-2 21 16,-3 1 7-16,-10-2 1 0,-5-1-4 16,-5-2-24-16,-2-5-11 15,7-3-13-15,3 0-6 16,6-4-99-16,9-3-71 16,3 2-166-16,8-4-176 15,13-6 332-15</inkml:trace>
  <inkml:trace contextRef="#ctx0" brushRef="#br0" timeOffset="64119.05">9949 10561 898 0,'14'20'452'0,"-10"-11"-95"16,3 1-72-16,-9-7-2 15,5-2-45-15,-6-6-83 16,2 3-27-16,0-3-64 15,-8-25-21-15,-6-39-25 16,5 25-7-16,5-6-9 16,4 3-2-16,7 4-3 15,3 2-2-15,7 12-2 16,0 4-1-16,-4 12-3 16,0 5-3-16,-3 13 0 15,1 9 0-15,0 12 6 0,4 9 4 16,1 10 4-16,4 2 2 15,-1-2 2-15,4 0 0 16,-1-11 0-16,1-5-1 16,-5-11-20-16,-2-7-63 15,-6-5-161-15,-4-6-20 16,-5-10 131-16</inkml:trace>
  <inkml:trace contextRef="#ctx0" brushRef="#br0" timeOffset="64297.4">9955 10430 1191 0,'10'-3'556'0,"-10"-3"-248"0,9 0-93 15,8 1 4-15,-1-2-85 16,12 0-41-16,-1 0-51 16,2 2-11-16,-1 2-47 15,-3 2-64-15,4 1-83 16,0 4 93-16</inkml:trace>
  <inkml:trace contextRef="#ctx0" brushRef="#br0" timeOffset="64524.61">10288 10231 1316 0,'13'4'523'15,"12"-2"-359"-15,7 0-6 16,3 0-17-16,6-2-39 16,-2-3-39-16,1 0-13 15,4 0-24-15,-9-1-8 0,-1 4-7 16,-10-5-55-16,-12 5-119 16,-5-7-86-16,-13 6 133 15</inkml:trace>
  <inkml:trace contextRef="#ctx0" brushRef="#br0" timeOffset="64732.85">10593 10221 774 0,'-54'26'422'0,"50"-11"-64"15,-5 3-44-15,4 7-41 16,1 6-39-16,4 6-61 16,2 5-24-16,2 0-37 15,5-1-19-15,-2-7-31 16,-4-5-17-16,-1-5-24 15,-1 2-7-15,0-7-10 16,6-1-8-16,-3-5-110 16,1-11-57-16,-2-1-142 15,1-1-16-15,-4-1 210 0</inkml:trace>
  <inkml:trace contextRef="#ctx0" brushRef="#br0" timeOffset="65512.24">13191 10231 933 0,'-1'-1'446'0,"1"1"-197"16,4 1-59-16,-4-1 7 15,0 0-53-15,2 8-22 16,12 19-37-16,30 30-16 16,-28-28-34-16,0 1-12 15,2-5-12-15,1-2-58 0,2-10-161 16,6-3-147-16,4-10 200 16</inkml:trace>
  <inkml:trace contextRef="#ctx0" brushRef="#br0" timeOffset="65822.58">13539 10255 980 0,'-8'3'519'15,"-2"5"-177"-15,-5 7-101 16,-2 3-30-16,-6 5-92 16,-5-4-31-16,3 0-25 15,-2-1-9-15,5-3-19 16,6-1-7-16,3-2-13 15,4-1-3-15,9 0 0 16,3 2 1-16,9 3 8 0,4 3 7 16,-1 4 7-16,-5 1 2 31,-5-12-6-31,-2-5-4 0,0-1-7 16,13 41-5-16,-2 5-8 0,-5-11-20 15,-4-23-100-15,-5-9-62 16,3-9-139-16,4-5 177 15</inkml:trace>
  <inkml:trace contextRef="#ctx0" brushRef="#br0" timeOffset="66001.84">13590 10341 884 0,'8'-12'456'0,"9"10"-53"16,5-1-137-16,3 3-19 15,2 0-40-15,2-1-82 16,2 1-28-16,3 0-44 16,-4 0-18-16,-1 1-19 15,-4 0-31-15,-17-1-117 16,-5 1-67-16,-11-1 109 16</inkml:trace>
  <inkml:trace contextRef="#ctx0" brushRef="#br0" timeOffset="66209.14">13674 10365 725 0,'-4'7'401'0,"5"8"2"0,1 3-109 15,3 4-31-15,1 2-36 16,0 4-90-16,0 3-29 16,2 4-41-16,0 0-16 15,-1-6-25-15,1 2-9 16,-4-16-24-16,0-2-47 0,-2-8-104 15,-2-5-53-15,1-4-155 16,-1 3 222-16</inkml:trace>
  <inkml:trace contextRef="#ctx0" brushRef="#br0" timeOffset="66364.02">13683 10520 767 0,'2'2'400'0,"8"0"-71"16,3-1-71-16,3 2-42 15,3 2-47-15,4-3-88 16,1 1-26-16,3-2-21 16,-3 1-58-16,-2 0-153 15,-9-1 126-15</inkml:trace>
  <inkml:trace contextRef="#ctx0" brushRef="#br0" timeOffset="66524.48">13736 10659 819 0,'0'0'403'0,"0"2"-119"0,3-2-42 16,-3 0-50-16,0 0-42 15,11 0-69-15,14 1-28 16,32 1-33-16,-21-1-18 16,-1-4-130-16,5 0-37 0,8-20 89 15</inkml:trace>
  <inkml:trace contextRef="#ctx0" brushRef="#br0" timeOffset="66854.81">14192 10347 1113 0,'-17'-4'599'16,"-4"4"-126"-16,4 5-234 15,4 4-14-15,3 0-102 16,6 5-43-16,5 4-39 15,5 1-5-15,9 8-10 16,4-1 1-16,5 1 4 16,1 2 4-16,1-5 5 15,-2-1-1-15,-4-1-2 0,-5-2-3 16,-10-5-2 0,-6 1 3-16,-13-5-1 15,-6-7 0-15,-6-1-10 0,0-1-8 16,3-2-46-16,3-1-62 15,8-5-150-15,5-3-33 16,9-9 151-16</inkml:trace>
  <inkml:trace contextRef="#ctx0" brushRef="#br0" timeOffset="85342.62">17235 10476 430 0,'14'-7'298'15,"28"-17"42"-15,-26 14-47 16,-4 1-30-16,-2 0-43 16,-9 3-62-16,-2 2-26 15,-12 1-47-15,-6 2-24 0,-6 1-37 16,-4 1-9-16,-1 7-10 16,3 1-2-16,3 4-3 15,4-3-2-15,5 2-3 16,5-1-1-16,11 6-1 15,5 1 1-15,11 3 3 16,5 1 1-16,6 0 7 16,2 2 6-16,3-3 9 15,2 1 4-15,-9-4 4 16,-3-4-1-16,-10 1 3 16,-9-4 8-16,-6-2 18 15,-9 2 7-15,-7-1-1 16,-4 0-11-16,-3-4-23 15,3-5-9-15,1-2-40 16,1-3-39-16,7-4-104 16,5-2-77-16,7-5 145 15</inkml:trace>
  <inkml:trace contextRef="#ctx0" brushRef="#br0" timeOffset="85778.31">17572 10592 905 0,'5'-4'461'0,"-3"-3"-158"0,-3-1-74 16,-2 1-48-16,-3-2-71 15,-2-2-40-15,-5-1-43 16,1-1-7-16,-1 4-7 16,0 1-4-16,5 6-6 15,-5 1-4-15,4 5-10 16,3 3-5-16,-3 7 4 15,7 4 4-15,-4 7 12 16,6 2 8-16,0-4 0 16,4-1 2-16,3-9 1 15,-4-9 0 1,2 0-1-16,7 2 0 0,2-6-6 16,5-7-1-16,4-4-2 15,0-5 0-15,0-2 0 16,-5-3 0-16,-3 7-1 0,-4 2 1 15,-5 9-1-15,0 5 5 16,-4 8 17-16,1 4 7 16,0 7 7-16,2 3-4 15,0-6-15-15,3-2-8 16,1-7-12-16,3-8-18 16,4-2-100-16,3-4-82 15,0-18 118-15</inkml:trace>
  <inkml:trace contextRef="#ctx0" brushRef="#br0" timeOffset="85972.03">17876 10394 1196 0,'3'16'527'0,"-3"20"-304"16,-5 6 16-16,1 7-76 15,4 6-45-15,10-11-45 16,-1-5-21-16,6-11-31 15,0-8-11-15,-2-8-29 16,4-2-45-16,-4-5-124 16,-5-6-87-16,-5-3 161 15</inkml:trace>
  <inkml:trace contextRef="#ctx0" brushRef="#br0" timeOffset="86281.9">17743 10511 761 0,'0'1'410'15,"5"2"-38"-15,4 1-185 16,13 1-63-16,4-1-31 16,6 0-53-16,1-3-12 15,-2-1-12-15,-3 0-7 16,1 0-5-16,-3 0-1 0,-1 3-2 16,-5 3-1-16,-7 2 0 15,-3 4 0-15,-10 3 3 16,3 2 2-16,-3 1 34 15,0 0 19-15,0-1 26 16,0-4 3-16,1-3-29 16,4-3-18-16,-4-4-28 15,1 0-4-15,0-2-60 16,-2-2-52-16,0 0-171 16,-1 0-192-16,0-18 297 15</inkml:trace>
  <inkml:trace contextRef="#ctx0" brushRef="#br0" timeOffset="86409.39">17963 10393 705 0,'4'7'306'0,"7"8"-186"0,4 0-26 16,3 0-65-16,6-3-85 16,15-6-191-16,-3-3 160 15</inkml:trace>
  <inkml:trace contextRef="#ctx0" brushRef="#br0" timeOffset="87322.63">18313 10482 752 0,'53'28'397'0,"-54"-31"-92"15,-3-5-47-15,-1-1-38 16,-4-2-59-16,-2 1-67 16,1 2-13-16,-10 1-21 15,-5 3-11-15,1 4-17 16,-1 1-8-16,4 6-16 0,4 4-4 16,8 6-6-1,6 2-2-15,6 7-3 0,7-1 0 16,7-5 3-16,3 4 3 15,8-8 2-15,0 0 5 16,-1 1 8-16,-1-6 4 16,-14 0 4-16,-9-7 4 15,2 1 28-15,-8 0 17 16,-9 2 19-16,-3-3 2 16,-12-4-31-16,-2 2-21 0,-3-4-30 15,3-2-36-15,10 3-98 16,6-3-58-16,13-3-185 15,7-1 224-15</inkml:trace>
  <inkml:trace contextRef="#ctx0" brushRef="#br0" timeOffset="87637.25">18669 10322 970 0,'-1'-15'480'16,"-3"1"-228"-16,-5 2-78 16,-2 2-23-16,-2 5-92 15,0-1-20-15,1 7-13 16,1 6-4-16,1 5-12 0,2 8-1 16,5 7 2-16,1 6 2 15,2 13 5-15,3 3 1 16,5 4 2-16,1-5-1 15,4-1-2-15,-1-5-1 16,-2-15-3-16,-2 2-1 0,-5-14 0 16,-3-5-2-1,-6-2-73-15,0-6-52 0,-5-3-196 16,-1-4 185-16</inkml:trace>
  <inkml:trace contextRef="#ctx0" brushRef="#br0" timeOffset="88163.88">18448 10522 730 0,'2'-1'421'16,"2"-2"-103"-16,9 3-129 15,3-2-15-15,6 1-83 16,7 0-22-16,2 0-24 16,2-1-15-16,-4 2-19 15,2-2-3-15,-1 1-5 16,-1 1-1-16,0 0 0 15,-8 2 0-15,-9 0-1 0,-3 1 2 16,-7 3 1-16,-2 3 2 16,-2 4 32-16,-4 5 14 15,0 0 29-15,1 0 10 16,5-2-19 0,1-6-13-16,6-3-29 0,-1-3-12 15,8 0-12-15,0-3-2 16,4-6-2-16,3-4-1 15,-1-8 0-15,-2 0 0 0,-4 6 1 16,1-1-1-16,-8 5 2 16,-6 2-2-16,0 6-2 15,-1 4-1-15,-1-5 0 16,1 10 2-16,3 18 3 16,3 29 7-16,1-29 11 15,0 1 8-15,-1 0 23 16,2 3 10-16,-2 3 10 15,-3-3 5-15,-7-5 2 16,2-3-4-16,-7-6-8 16,-3-4-8-16,1-5-23 15,-9-7-11-15,-10-7-25 16,11-2-43-16,-7-9-104 16,6-3-69-16,12-10 436 15,7-4-220-15</inkml:trace>
  <inkml:trace contextRef="#ctx0" brushRef="#br0" timeOffset="88334.93">19264 10476 1099 0,'5'22'514'16,"0"1"-270"-1,-4 0-78-15,0-2-19 0,-1-6-95 16,0-2-23-16,-2-9-36 15,0 0-39-15,-4-10-123 16,-1-6-100-16,-1-4 160 16</inkml:trace>
  <inkml:trace contextRef="#ctx0" brushRef="#br0" timeOffset="88720.39">19143 10399 801 0,'12'0'382'0,"7"4"-164"15,3 1-22-15,4 4-72 16,3 1-19-16,2-1-11 16,-1 2 1-16,-2 4-14 15,-2 1-10-15,-13 3-18 0,-2 4-6 16,-6 3 0-16,-4 0 2 16,-1-1-6-16,0-5-4 15,-3-8-8-15,3-6-3 16,-1-7-8-16,0-3-6 15,1 3-14-15,-1 0-8 16,3-12-4-16,2-6 1 16,17-21 2-16,-8 31 3 15,-6 5 2-15,6 3 2 0,-4 4 2 16,1 3 0-16,-2 8 5 16,-1 2 4-16,5 3 8 15,-1-1 2-15,2-6-3 16,2-2-4-16,-3-9-8 15,3-1-11-15,-3-4-131 16,-1-4-251-16,4-8 256 16</inkml:trace>
  <inkml:trace contextRef="#ctx0" brushRef="#br0" timeOffset="89145.8">19759 10650 1253 0,'10'13'521'15,"-4"-13"-229"-15,2-1-113 16,4-10-32-16,2-2-34 16,-3-13-88-16,1-5-10 15,-5-3-6-15,-4 2 2 16,-3 6 5-16,-7 5 4 0,-11 4-2 15,-6 5-3-15,-5 7-10 16,-4 3-7-16,7 8-12 16,3 2-7-16,11 10-4 15,7 5 2-15,6 13 9 16,5 1 10-16,7 8 13 16,5-1 7-16,6-2 15 15,3 0 5-15,6 1 7 16,-3 1 1-16,-5-5-3 15,-6-1-1-15,-13-7 14 16,-9-4 7-16,-11-5 8 16,-9-6-2-16,-7-11-27 15,2-5-20-15,-5-10-84 16,3-5-58-16,4-9-129 16,2-6-40-16,13 0 177 15</inkml:trace>
  <inkml:trace contextRef="#ctx0" brushRef="#br0" timeOffset="89662.87">20782 10688 987 0,'2'-11'509'16,"-7"-2"-103"-16,0-2-235 15,-3 0 4-15,-5-3-58 16,-1-1-34-16,-6 5-33 15,-4 0-11-15,-1 10-25 16,0 6-9-16,-1 7-5 16,4 8-3-16,5 5 1 15,-1 1 2-15,7 4 1 16,6-5 1-16,5-2 0 16,9-5 0-16,2-7 0 0,2 1 2 15,2-9 1-15,-2-3 0 16,4-2-1-16,-2-6 0 15,3 0 0-15,-2 1-1 16,-2 3 0-16,0 7 0 16,-4 0 1-16,-2 0 5 15,-3 7 9-15,-1 0 3 16,-1 5-2-16,0 0-5 0,4-2-18 16,3 1-59-16,11-8-113 15,7 2 115-15</inkml:trace>
  <inkml:trace contextRef="#ctx0" brushRef="#br0" timeOffset="89978.43">21000 10533 1254 0,'-13'-8'622'15,"0"2"-230"-15,2 3-184 16,-1 3-15-16,4 5-110 15,-3 4-37-15,4 3-28 16,-1 3-9-16,3 5-10 16,11-1-2-16,2 3 0 0,3 1 1 15,5-2 3-15,-1 1 2 16,3-5 3-16,-1 0 3 16,-4-3 4-16,-5-4 2 15,-9-1 27-15,-6-4 9 16,-12 0 4-16,2 1-1 15,-1-6-31-15,5 2-39 16,5-5-102-16,-1-4-58 16,7-2-140-16,2-6-84 0,20-6 261 15</inkml:trace>
  <inkml:trace contextRef="#ctx0" brushRef="#br0" timeOffset="90280.52">21245 10493 1537 0,'-11'2'656'0,"-5"0"-395"16,-1 2-27-16,-1 3-108 15,4 0-43-15,6 2-43 16,3 2-12-16,7 1-17 16,4 0-3-16,6 3-4 15,3 2 1-15,2-1 0 0,1 1 0 16,-5-3 4-1,-1 0 1-15,-5-2 9 0,-3 2 8 16,-4-3 13-16,-5 0 4 16,-6-1 0-16,-3-2-6 15,-1-3-15-15,0-2-10 16,4-5-86-16,1-4-59 16,7-4-142-16,3 0-36 15,10-6 188-15</inkml:trace>
  <inkml:trace contextRef="#ctx0" brushRef="#br0" timeOffset="90439.56">21464 10611 1156 0,'1'26'505'0,"3"-8"-212"16,-1 2-67-16,-2-3-35 15,3-4-52-15,-2-7-92 16,-2-1-25-16,3-3-130 15,2-2-59-15,-5-1 95 16</inkml:trace>
  <inkml:trace contextRef="#ctx0" brushRef="#br0" timeOffset="90613.31">21430 10422 1050 0,'2'-3'495'0,"-2"0"-231"16,4 3-99-16,-4 0-33 15,0 0-81-15,0 0-37 16,12 4-141-16,10 11 93 16</inkml:trace>
  <inkml:trace contextRef="#ctx0" brushRef="#br0" timeOffset="91006.76">21670 10723 1055 0,'-1'3'464'0,"4"-5"-190"16,5-2-85-16,10-4-17 15,3-6-36-15,10-3-64 16,3 0-19-16,-6-8-25 16,-1 2-9-16,-14 0-2 15,-2 1 3-15,-13 7 15 16,-10 1 5-16,-15 2 2 15,-11 1-2-15,1 7-17 16,-1 4-6-16,10 12-7 16,7 7-3-16,7 7-1 15,6 5-2-15,5 7 0 0,3-2-1 16,6 7 1-16,4 1 2 16,4 0 6-16,1 1 4 15,4-2 6-15,-2-2 4 16,-6-7 4-16,-4-1 0 15,-11-6 7-15,-12-7 3 16,-6-6-1-16,-3-3-3 16,-5-13-61-16,3-4-60 15,5-13-135-15,9-11-82 16,15-12 181-16</inkml:trace>
  <inkml:trace contextRef="#ctx0" brushRef="#br0" timeOffset="91361.96">21984 10536 1093 0,'6'20'533'15,"-4"-2"-209"-15,3 5-97 16,-6 0-1-16,-2-2-82 16,-3-1-42-16,-4-5-48 15,7-3-16-15,1-7-23 16,2 0-6-16,4-5-9 15,-1-2 0-15,-3 1-6 0,0 0 0 16,0-2-1 0,0-16 0-16,4-24 3 0,1 23 1 15,4 7 2-15,2 2 1 16,2 3 1-16,3 4 2 16,-2 2 6-16,0 3 6 15,-7 7 16-15,-1 2 10 16,-4 8 9-16,-2 3-1 15,-2 5-11-15,-2-1-11 0,-1-5-14 16,3-6-7-16,0-7-120 16,2-6-72-16,3-8-181 15,5-4 202-15</inkml:trace>
  <inkml:trace contextRef="#ctx0" brushRef="#br0" timeOffset="92255.81">22212 10558 757 0,'8'18'418'0,"-1"-5"5"16,1 5-164-16,-3 0 3 15,-2 0-31-15,-5-2-73 16,-2-4-25-16,-4 3-55 16,0-5-27-16,4-1-29 15,-1-7-13-15,5-3-25 16,2-5-12-16,-2 5-23 0,0 0-6 15,1-3 11-15,6-12 10 16,21-27 21-16,-18 27 8 16,0 8 5-16,0-2 1 15,5 8 2-15,-2 2 4 16,-2 6 19-16,-1 7 11 16,-8 5 20-16,-2 3 5 15,-4 0-13-15,3 0-11 16,-1-6-20-16,2-3-8 15,3-9-8-15,-3-2-5 0,3-3-19 16,-3 1-16-16,0 0-17 16,0-1-1-16,5-10 12 15,-3 1 12-15,35-26 16 16,-28 31 2-16,0 2 8 16,-5 1 3-16,4 5 6 15,-6 3 3-15,2 2 7 16,8 5 3-16,-6-2 3 15,7-2 0-15,3-6-5 16,3-2-2-16,6-3-4 16,2-7-1-16,-4 1 2 15,-11 2 4-15,-9-2 9 16,-3 3 2-16,-6 0 8 16,-2-6 2-16,1 3-1 15,-1 1 2-15,3 6-3 0,1 3-3 16,-1 6-5-16,4 3-5 15,-3 5-5-15,3 1 0 16,1 3 1-16,2-2 0 16,6-3-1-16,0-6-2 15,4-4-4-15,3-2-2 16,1-5-6-16,3-1-23 0,0-7-51 16,-1-2-18-16,1 6-27 15,-3 2 13-15,-4 4 47 16,-1 2 18-16,-6 2 33 15,-1-1 10-15,-3 1 12 16,-1-3 9-16,0 0 23 16,0 0 7-16,0 0 5 15,1 9-3-15,0-3-16 16,0-1-5-16,0-3-13 16,1-1-5-16,8 4-9 15,0 0-1-15,24 10-2 16,-25-14 0-16,-6-6-1 15,3 0-1-15,-1 1 0 16,2 4-4-16,-1 4-2 16,-1-4-2-16,-3 3 0 0,-2-1-14 15,0-2-58-15,0 0-52 16,0 0-129-16,0 0 156 16</inkml:trace>
  <inkml:trace contextRef="#ctx0" brushRef="#br0" timeOffset="92479.53">23048 10410 931 0,'-3'-3'469'0,"6"13"-65"16,-1 6-185-16,-4 17-36 16,-5 9-31-16,-1 8-72 15,2 0-22-15,9-7-34 16,7-7-16-16,10-15-24 15,1-8-26-15,0-11-74 16,-3-3-50-16,-8-5-235 16,-5 0 257-16</inkml:trace>
  <inkml:trace contextRef="#ctx0" brushRef="#br0" timeOffset="92637.13">22954 10497 956 0,'-10'-9'473'0,"10"8"-132"15,8 2-87-15,7 7-64 16,8 1-31-16,13 2-50 0,0 1-20 16,1-4-39-16,-2-3-14 15,-4-2-20-15,-4-2-39 16,-6 3-138-16,-5 1-251 16,-13-10 260-16</inkml:trace>
  <inkml:trace contextRef="#ctx0" brushRef="#br0" timeOffset="103800.6">9276 13694 511 0,'43'23'325'0,"-38"-29"-63"16,4-1-27-16,-6-2-4 16,-5-3-67-16,-4-1-25 15,-13-2-46-15,-1 1-18 16,-10 2-30-16,-2 5-9 0,-3 3-13 16,-1 4-4-16,1 10-5 15,1 1-2-15,4 5-3 16,3 2-1-16,12 0-6 15,7 0-1-15,12 1 0 16,9-1 0-16,8 1 5 16,5 1 1-16,8 0 8 15,1 1 4-15,0 1 9 16,-3 0 4-16,-3-1 2 16,-3 0-1-16,-5-1-3 15,-4-1-1-15,-6 0 0 16,-3-2 0-16,-8-6 2 15,-2-1 3-15,-5-6 6 16,-4 0 1-16,-3-2-4 16,-3-2-6-16,-2 0-14 0,-2-4-4 15,-1 0-11-15,3 1-22 16,4-1-65-16,2 1-34 16,7 0-71-16,4-5-26 15,9 0-57-15,4-1-68 16,5-4 222-16</inkml:trace>
  <inkml:trace contextRef="#ctx0" brushRef="#br0" timeOffset="104194.89">9473 13753 777 0,'-1'-4'422'15,"-3"1"-130"-15,3 1-60 16,1 2-19-16,0 0-70 15,0 0-29-15,1 8-30 16,-1 17-10-16,1 37-20 16,-3-25-8-16,4-7-18 15,2-1-8-15,4-11-9 16,5-2-5-16,8-7-1 16,-4-3 0-16,0-7 0 15,-1-6 2-15,-4-6 0 16,5-5-1-16,-2-9-1 0,-1 1-1 15,-3-2-1-15,0 7-1 16,-4 6 2-16,-2 3-2 16,-4 9-1-16,-1 5-1 15,2 15-2-15,2 2 1 16,2 11 2-16,1 1 2 16,4-4-1-16,0-4 0 15,2-7-2-15,1-6-21 16,1-6-132-16,1-8 179 0,-3-16-61 15</inkml:trace>
  <inkml:trace contextRef="#ctx0" brushRef="#br0" timeOffset="104583.97">9875 13518 1309 0,'7'15'565'0,"-3"12"-332"15,-1 7 7-15,5 14-81 16,-10 6-49-16,6 3-57 16,5-2-14-16,3-5-22 15,11-4-7-15,-7-14-5 16,-3-7-1-16,-6-13 1 16,-6-7-2-16,-1-3-14 0,2-6-5 15,-2 3-7-15,-1-4 0 16,-1-18 9-16,-5-36 3 15,11 33 0 1,4 5 0-16,6 0 4 0,-1 6-1 16,0 6 4-16,3 3 3 15,-1 8 6-15,2 8 11 16,-6 6 16-16,-4 1 7 16,-4 2 7-16,-5-1-3 0,-5 4-13 15,-6 0-5-15,3-1-9 16,-1-4-5-16,-2-7-18 15,6-1-41-15,-5-6-127 16,5-2-27-16,16-3 105 16</inkml:trace>
  <inkml:trace contextRef="#ctx0" brushRef="#br0" timeOffset="104795.76">10163 13860 1228 0,'5'10'526'0,"2"-6"-282"15,-2 0-13-15,0 1-60 16,-1-4-55-16,-2 4-78 16,2-4-14-16,-4-1-75 0,0 0-58 15,-1-1-159-15,0 0-134 16,-1-1 252-16</inkml:trace>
  <inkml:trace contextRef="#ctx0" brushRef="#br0" timeOffset="105287.27">10412 13707 952 0,'13'-6'456'0,"-17"2"-58"16,3 0-130-16,-5-1-38 15,-7 2-22-15,-7 2-104 16,-8 0-27-16,-4 1-20 15,0 2-10-15,3 2-11 16,5 3-6-16,8 3-12 16,7 0-5-16,8 5-10 0,3 4-4 15,11 4-3-15,3 1 1 16,9 0 4-16,2-3 3 16,3-3 3-16,5 5 3 15,-11-6 9-15,-8-3 3 16,-7-2 7-16,-9-4 1 15,-3 5 0-15,-3 1-1 0,-16-3-2 16,1-2-2-16,-11-3-10 16,2-2-4-16,8-4-33 15,4 0-43-15,8-8-107 16,7-2-60-16,8-1-114 16,7-3-86-16,7-7 286 15</inkml:trace>
  <inkml:trace contextRef="#ctx0" brushRef="#br0" timeOffset="105562.75">10511 13886 698 0,'18'7'380'0,"-3"-3"-60"15,-2-2-18-15,-3-4-63 16,2 0-32-16,0-4-68 16,-1-6-34-16,-1-6-37 15,-5-6-22-15,-1-4-26 0,-4 0-1 16,-8 2-3-1,-1 5 1-15,-7 10-6 0,-2 4-3 16,-1 11-8-16,2 7-3 16,4 11 0-16,8 7 3 15,5 7 11-15,3 4 3 16,9-5 2-16,-1-4-1 16,3-6-7-16,4-6-3 15,0-3-2-15,2-6-2 16,4-8-70-16,-2-5-69 0,0-13 86 15</inkml:trace>
  <inkml:trace contextRef="#ctx0" brushRef="#br0" timeOffset="105750.05">10784 13631 1141 0,'1'38'554'16,"-2"7"-242"-16,1 11-107 15,2 1-16-15,9-4-109 16,8-9-39-16,8-11-29 16,4-4-6-16,4-14-28 15,-7-4-37-15,1-11-103 16,-8-7-77-16,0-3 142 0</inkml:trace>
  <inkml:trace contextRef="#ctx0" brushRef="#br0" timeOffset="105898.96">10727 13802 1128 0,'-10'-5'499'16,"8"0"-246"-16,4 2-41 15,10 3-68-15,2-1-41 0,11 2-57 16,1 0-15-16,10 4-67 16,3-1-91-16,8-5 83 15</inkml:trace>
  <inkml:trace contextRef="#ctx0" brushRef="#br0" timeOffset="106101.19">11051 13905 1345 0,'-1'7'594'16,"0"-7"-306"-16,7 2-119 15,6-2-4-15,7-6-83 16,3 6-38-16,0-7-35 16,-1-2-64-16,0 3-155 0,4-7 140 15</inkml:trace>
  <inkml:trace contextRef="#ctx0" brushRef="#br0" timeOffset="106449.05">11384 13693 1240 0,'-8'-5'595'15,"-12"3"-257"-15,-5-1-122 16,3 2-12-16,-1 2-107 16,3 1-39-16,6 5-39 15,7-1-12-15,7 3-8 16,4 2-5-16,10 3 0 15,4 1 4-15,6 5 2 16,1-1 2-16,0 2 4 16,4 5 2-16,-5-5 6 15,-14-10 4 1,1 1 5-16,-1 6 6 0,-10-4 13 16,-10 0 0-16,-8-5 0 15,-2 1-7-15,-3-2-18 16,4-4-20-16,5-4-104 0,5-6-62 15,13-10-146-15,10-4-113 16,9-14 279-16</inkml:trace>
  <inkml:trace contextRef="#ctx0" brushRef="#br0" timeOffset="107242">11562 13747 1132 0,'-3'17'525'0,"0"9"-205"16,0 5-21-16,-2-2-49 15,6 3-56-15,5-9-91 16,5-2-29-16,2-10-39 16,-1-7-13-16,4-6-13 15,-2-9-2-15,5-5-5 16,1-5-2-16,-4-5-22 16,-1 0-8-16,-4 2-3 15,-2 2 2-15,-4 8 22 16,-3 4 8-16,-2 10 1 15,-1 6 0-15,-2 8 2 16,1 6 2-16,2 6 9 16,1-1 6-16,6 3 5 15,2-2-3-15,1-12-8 16,2-1-6-16,1-9-7 16,-1-3-5-16,3-6-50 0,-3 1-36 15,1-5-75-15,-3-6-27 16,1 2 8-16,0-3 31 15,-4 5 75-15,1 6 29 16,-7 3 43-16,5 4 7 16,-1 3 18-16,0-1 14 15,1 4 32-15,-2-2 19 16,-1-1 22-16,1 3 1 16,2-1-17-16,-1-1-16 0,-4-3-37 15,4 3-15-15,-2-8-13 16,-3 1-5-16,0 0-1 15,0-1-3-15,0 1-3 16,1 0-1-16,2-4 1 16,1-4 3-16,-2 2 1 15,-1 3 1-15,0 0-1 16,-1 0 0-16,1 0 1 16,-1 3 3-16,0 0 8 15,0 0 8-15,0 0 20 16,1 1 7-16,1 1 3 15,-2 0-7-15,3 8-21 16,-1-5-9-16,-1-2-16 16,-1-2-17-16,1 0-34 15,2 1-5-15,3-1-1 16,-4-1 15-16,2-1 29 0,-4 1 7 16,5-2 5-16,3-2 1 15,2 2 13-15,5 2 14 16,23 13 24-16,-32 0 12 15,3 1 10-15,-2-1-9 16,0-2-24-16,3-3-13 16,-2-3-136-16,3-4 410 0,5-8-254 15</inkml:trace>
  <inkml:trace contextRef="#ctx0" brushRef="#br0" timeOffset="108025.25">13967 13541 1092 0,'2'3'443'0,"1"3"-196"15,6 6-71-15,0 7 14 16,-1 1-24-16,7 5-79 16,-2 1-25-16,2-2-29 15,-1-1-10-15,2-4-25 16,0-5-61-16,3-3-142 16,5-4-142-16,1-14 201 15</inkml:trace>
  <inkml:trace contextRef="#ctx0" brushRef="#br0" timeOffset="108336.57">14292 13592 707 0,'11'-10'397'0,"-9"10"10"16,-2 2-95-16,-5 6-57 16,-4 1-46-16,-4 5-109 0,-3 1-36 15,2 2-29-15,-1 0-12 16,2-3-13-16,1-1-3 15,4-3-3-15,2 1 2 16,4 6 7-16,2 3 8 16,0 7 23-16,0 2 8 15,4 4 5-15,0 1-2 0,1-9-16 16,4-2-9-16,0-6-14 16,-1 0-4-16,-3-3-10 15,-1-7-50-15,2-1-139 16,-1-6-73-16,2-4 138 15</inkml:trace>
  <inkml:trace contextRef="#ctx0" brushRef="#br0" timeOffset="108533.87">14401 13607 1299 0,'12'-3'525'0,"0"2"-342"16,2 1 0-16,9 2-36 0,2-1-38 16,5-2-50-16,4-3-16 15,1-2-24-15,-2-1-7 16,-8 2-33-16,-5-1-46 16,-11 2-94-16,-8 3-76 15,-13 1 141-15</inkml:trace>
  <inkml:trace contextRef="#ctx0" brushRef="#br0" timeOffset="108722.9">14497 13600 665 0,'-4'8'374'0,"2"10"-38"15,3 4-20-15,0 8-38 16,4 4-42-16,3 8-72 16,-3-3-28-16,4 1-49 15,-5-4-20-15,3-9-31 16,0-1-11-16,-2-8-17 15,-2-4-47-15,-3-4-107 16,-1-6-63-16,0-4-156 16,-1-5-93-16,2 4 298 15</inkml:trace>
  <inkml:trace contextRef="#ctx0" brushRef="#br0" timeOffset="108885.89">14448 13841 747 0,'2'-11'419'16,"2"0"-89"-16,8 6-80 0,3 2-19 15,7 2-63-15,8 1-34 16,3 0-70-16,1 0-24 16,-1-1-27-16,-1 0-5 15,-2 1-51-15,-3 2-39 16,-8 2-93-16,-8 1-57 16,-15 3 145-16</inkml:trace>
  <inkml:trace contextRef="#ctx0" brushRef="#br0" timeOffset="109044.34">14593 13923 545 0,'-3'4'323'0,"5"-3"20"16,4 0-51-16,5 0-22 15,3 6-28-15,4-4-87 16,2-2-37-16,3 3-60 16,2-6-24-16,3 2-29 15,4 4-45-15,4-4-127 16,3-9 113-16</inkml:trace>
  <inkml:trace contextRef="#ctx0" brushRef="#br0" timeOffset="109401.73">15099 13564 1210 0,'-16'-5'577'15,"-1"4"-239"-15,1 1-138 0,5 7-8 32,5-4-99-32,2 1-37 0,-17 17-30 0,2 3-5 15,13 7-7-15,8-7-3 16,9 3 2-16,11 1 7 0,1-3 14 16,1 2 9-16,4-4 15 15,-4-1 6-15,-3-3 7 16,-4-2 2-16,-10-5-5 15,-4 0-2-15,-8-3-9 16,-4-3-3-16,-8 2-12 16,-1 2-10-16,-5-1-15 15,3-4-8-15,1 1-38 16,0-6-47-16,8 0-119 16,0 0-63-16,3-3-94 15,0-3 203-15</inkml:trace>
  <inkml:trace contextRef="#ctx0" brushRef="#br0" timeOffset="118682.7">18116 13707 395 0,'0'0'299'0,"0"0"64"16,-1 0-53-16,0-1-66 15,0 0-40-15,0 0-58 16,0-2-14-16,-8-5-22 15,-2-1-9-15,-27-22-27 16,27 31-15-16,-8 6-30 16,3 4-12-16,-5 5-14 15,0 2-3-15,10 4-5 16,4 0-1-16,8 0 2 16,4 0 3-16,5 1 5 15,1 3 5-15,7 0 1 16,2-1 2-16,9-2 3 15,3-1 2-15,-1-4 9 16,-1-3 4-16,-7 0 3 16,-8-2-1-16,-7 1 8 0,-7 1 4 15,-10-1 6-15,-4-2 0 16,-7-3-13-16,-3-1-12 16,1-2-27-16,3-4-40 15,5 0-92-15,4-2-52 16,5-7-125-16,6 2-94 15,9-7 266-15</inkml:trace>
  <inkml:trace contextRef="#ctx0" brushRef="#br0" timeOffset="119034.69">18284 13818 648 0,'10'0'428'15,"-3"1"-44"-15,-4 3-68 16,-3 7-26-16,-4 6-92 15,0 5-47-15,3 5-74 16,1-4-22-16,8-4-37 16,2-1-11-16,4-10-7 15,3 0 0-15,-4-10 0 16,1 0 1-16,0-9 0 16,0 0-1-16,-2-8-1 15,-2 0-1-15,1 4 2 0,-4-2 0 16,0 10 2-16,3 2-1 15,-8 5 1-15,-1 5 2 32,-1-1 6-32,0-4 4 0,0 0 4 0,0 19-2 15,8 36-5-15,1-34-5 16,4-5-4-16,1-1-2 16,-3-8-65-16,0-3-63 15,3-6-33-15,0-9 74 16</inkml:trace>
  <inkml:trace contextRef="#ctx0" brushRef="#br0" timeOffset="119161.35">18640 13599 865 0,'-2'25'297'0,"3"8"-292"16</inkml:trace>
  <inkml:trace contextRef="#ctx0" brushRef="#br0" timeOffset="119785.74">18573 13564 1272 0,'-15'-10'525'0,"8"10"-254"15,5 4-57-15,2 10-28 16,1 5-32-16,7 12-74 15,0 2-16-15,4 9-17 16,-1 3-7-16,3 4-19 16,-4-3-7-16,3-5-5 15,-3-6-1-15,-1-10-1 16,0-5-2-16,-5-5 2 16,-1-4-1-16,-6-12-6 15,-2 0-7-15,-3-15-8 16,-1-5-4-16,4-1 5 15,1-6 2-15,4 5 0 16,1 2 0-16,5 3-2 16,5 4-1-16,5 5 3 15,1 4 3-15,5 8 5 16,-1 4 4-16,0 5 5 0,-1 5 6 16,-4 1 12-16,-4 3 3 15,-6 0 2-15,-5-2-3 16,-7-2-6-16,-6-4 0 15,-9 3-3-15,-2-4-2 16,-2-4-5-16,1 1-5 16,2-8-32-16,3 1-26 15,7-2-73-15,5-3-51 16,9-3-113-16,8-3-78 0,10-6 234 16</inkml:trace>
  <inkml:trace contextRef="#ctx0" brushRef="#br0" timeOffset="120332.9">18985 13732 935 0,'-11'-3'501'0,"-1"2"-67"15,7 1-99-15,-8 1-75 16,1 3-52-16,3 3-102 16,-1 0-32-16,9 4-43 15,4 3-14-15,4 1-12 16,4 1-1-16,1 5 1 15,-2-4 0-15,5 0 4 16,-5-7 3-16,1 0 6 16,6 5 2-16,-2 6 3 0,-12-8 0 15,-5 0 1-15,-8-3 2 16,-1-1-3-16,1-3-4 16,-7-3-10-16,7-3-7 15,2-2-26-15,5 2-35 16,6 0-68-16,3-1-44 15,-6 1-76-15,5-1-15 0,15-3-10 16,30-9 29-16,-27 1 98 16,-2 0 48-16,3 9 81 15,-5-1 33-15,-6 1 63 16,1 2 30-16,-3-4 57 16,-1 1 13-16,0 1-28 15,1-5-25-15,0-3-50 16,0 2-29-16,-4-6-21 15,0 1 0-15,-8-1 20 16,-3 1 8-16,-9 4 13 16,-3 3 5-16,-1 7-18 15,-2 4-7-15,6 8-19 16,3 6-9-16,6 4-12 16,2-3-4-16,6 3-4 15,1-3-1-15,5-3-2 0,3 3-2 16,5-3-2-16,1-3-29 15,6-4-108-15,0-4-66 16,4-8 117-16</inkml:trace>
  <inkml:trace contextRef="#ctx0" brushRef="#br0" timeOffset="120534.93">19446 13599 1437 0,'0'21'614'0,"-4"20"-381"16,4 9-24-16,0 13-103 16,-2-3-54-16,10-5-42 15,7-7-6-15,7-17-7 16,5-8-4-16,1-17-39 16,-4-6-50-16,-4-10-138 15,-7-11-130-15,-7-4 223 16</inkml:trace>
  <inkml:trace contextRef="#ctx0" brushRef="#br0" timeOffset="120712.68">19331 13715 1110 0,'3'0'496'0,"3"1"-167"16,5 0-69-16,7 1-25 0,4 1-29 15,5 1-91-15,-2-1-33 16,10-1-41-16,0 0-15 15,2 0-58-15,0 2-77 16,-12-1 64-16,-2-2-4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23T16:00:51.571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13483 8710 438 0,'-1'0'228'0,"0"0"-27"0,-1 0-30 16,1 0-3-16,0 0-33 15,0 0-53-15,0 0-13 32,0 0-14-32,-1 3-4 0,-2 12-7 0,2 33-6 15,2-12-6-15,-2-2-4 16,1-17-8-1,1 1-2-15,-8 67-1 0,4 11-1 0,4 6 3 16,2-54 0 0,1 2-2-16,4 42-1 0,-2 14-4 15,0-8-3-15,4-11-2 16,4-1 1-16,0 1 1 16,0 0 2-16,-1 3 3 15,-2-1 1-15,0 0 0 16,-4 0-2-16,3 6-1 15,-1 2-1-15,-4 2 0 16,2 1 0-16,-2-3 1 16,3 3 1-16,-1 1 0 15,1-2 0-15,-1-1-2 16,0-5-1-16,0 0-1 16,-1 1 2-16,0 2 1 15,-2-1 0-15,0 0 0 16,0 0 1-16,-1-6-1 0,3-3-1 15,-1-10-2-15,-1-5-2 16,-1-7-2-16,2-7-2 16,-1-10-2-16,0-8 2 15,2-16-74-15,-1-6-85 16,3-25 100-16</inkml:trace>
  <inkml:trace contextRef="#ctx0" brushRef="#br0" timeOffset="1699.96">13512 8614 757 0,'-13'-17'331'0,"9"3"-162"15,-5 0 4-15,7 3-16 16,-5 2-24-16,3 2-35 16,4 2-13-16,-5 3-31 15,4 1-17-15,1 1-26 16,0 0-8-16,0 0-4 15,20 2 0-15,41 5 1 16,-21-2 0-16,9-3 0 0,4 0 1 16,9 1 0-1,4-3 0-15,-4-1 1 16,5-1 1-16,1-3 0 0,1 1-1 16,16 0 0-16,6 0 1 15,-1 0-2-15,3 0 1 16,-1 1 0-16,1-1 0 15,19 1 0-15,-6-2 0 16,9-1 0-16,-1-1 1 16,0-1 0-16,5 2 0 0,-4-1 1 15,0-1-1-15,-6 3 1 16,1-4-2-16,-3 7 1 16,-4-2 0-16,-11 0 1 15,1 3 2-15,0-3-1 16,-4 1 0-16,-5 1-2 15,-3 0 0-15,-22-2-1 32,-29 1 1-32,1 1-1 0,90-5 0 0,-4 0 0 15,4 1-2-15,-49 8 2 16,1 0 0-16,8 2-1 16,-2 2 0-16,-5 1 0 15,-6-1 0-15,-6 3 1 16,-6-2 1-16,-6 0 0 15,1-1 0-15,-5-2 0 16,-1 1 2-16,-3-1 1 0,-5 2 1 16,-7-4 6-16,-6 0 2 15,-9 2 6-15,-5-2 0 16,-9 0 3-16,6 2 8 16,-4-4 16-16,-3 0 5 15,0 1 2-15,-1-1-6 16,0 0-17-16,0 0-7 15,0 0-7-15,-1 0-5 0,1 0-5 16,0 0-3-16,-1 0-5 16,-6 3-3-16,4-2-5 15,-2 2-2-15,-7 17 3 16,-6 27 0-16,15-21 3 16,4 5 1-16,-2 5 1 15,2 5 0-15,5-1 1 16,-1 4-1-16,8 3 1 15,-2 0-1-15,0 10 0 16,2 0 1-16,-5 6 0 16,2 2 0-16,4-1 1 15,-3-1 0-15,-1 0 1 16,5 6-1-16,-1 5 0 16,1 3 1-16,-2-2-1 0,-1-3 0 15,-4-4 1-15,5 0-1 16,0 2 1-16,0 2 0 15,3 5 0-15,-2-3 0 16,1 1 0-16,-2-2-1 16,-3 2 1-16,1 0-1 15,-4 4 1-15,1 0 0 16,-3-7 0-16,0 0 0 16,0-3 0-16,0 0-1 0,1 1 1 15,1-3-1-15,1-2 0 16,-3-3 1-16,-1-2 0 15,1 3 0-15,-2-1-1 16,2 5 1-16,1-1-1 16,-2-3 1-16,2 0 0 15,2-3-1-15,1-2 1 16,-2 2 0-16,3-1 0 16,-1-1-1-16,-1 0 1 15,2-2-1-15,0 0 1 16,-1-2 0-16,0-2 0 15,1 5-1-15,-1-2 1 16,-2 2-1-16,3-4 1 16,0-3 0-16,-1 0 0 15,1-8-1-15,0-5 1 16,2-2-1-16,-7-8 0 16,7 3 0-16,-3-5 0 0,0-3 0 15,0-9-1-15,-4-4-26 16,-7-6-66-16,-2-4-36 15,-6-9-110-15,-2-1-39 16,-5-5-134-16,-5 0 247 16</inkml:trace>
  <inkml:trace contextRef="#ctx0" brushRef="#br0" timeOffset="2772.66">13940 12469 712 0,'-8'1'336'0,"0"-5"-128"16,-4 1-10-16,5 2-48 16,-1-1-31-16,3 2-56 15,4 0-19-15,4 2-22 0,-3-2-7 16,0 0-8-1,8 0-1-15,13 0-2 0,37 6-1 16,-16-5 0-16,1 2 0 16,12-3 0-16,1-2 1 15,10 2 1-15,-1-4 0 16,5 4 2-16,0-3-2 16,-1-2 2-16,5 2-1 15,9-2-2-15,9 5 2 0,-3-3-2 16,-2 2 2-16,0 0-1 15,-8-6 0-15,14 4-1 16,5-2 0-16,-4 0-1 16,7 3 0-16,-9 1-1 15,0 1 0-15,0 2 1 16,-7 3-1-16,-2 2 2 16,-8-2-1-16,-3 4 1 15,-1-6-1-15,3-1 0 16,-2-2-1-16,-3-2 1 15,1 1 0-15,-2 0 2 16,1 1 0-16,7 0 5 16,4 0 5-16,-2 4 3 15,2-1 1-15,-6-1-2 16,-5 0-3-16,-2-2 2 0,4 4 0 16,3 1 1-16,3-2-2 15,-8 1-1-15,-11-2-1 16,-7 5 4-16,-7 0 2 15,-4-4 4-15,3-1 4 16,-6-3 4-16,0-1 0 16,-4-1-1-16,1 4-3 15,-7-1-6-15,-2 4-1 16,-11-1-6-16,-3-4-3 16,-7 2-30-16,-5-3-54 0,-4 0-167 15,4 1 155-15</inkml:trace>
  <inkml:trace contextRef="#ctx0" brushRef="#br0" timeOffset="7991.16">14360 9504 563 0,'0'-1'313'0,"0"-5"-62"16,-1 3-19-16,0 2-47 15,-1 0-39-15,1 0-48 0,1-1-20 16,0 2-27-16,1 3-2 16,10 21-1-16,8 25-2 15,-4-25-8-15,0-2-3 16,-2-7-6-16,-1-3-2 16,-3-7 3-16,1-1 3 15,-1-4 9-15,0 0 2 16,-1-9 5-16,-6-3-1 15,3-5-10-15,-2-5-6 0,6-1-15 16,1-1-5-16,-2 0-7 16,4 2-5-1,-7 1-77-15,4 0-44 0,-1 7-137 16,-1 6-114-16,3 13 242 16</inkml:trace>
  <inkml:trace contextRef="#ctx0" brushRef="#br0" timeOffset="8333.2">14641 9619 591 0,'13'23'364'15,"0"-3"-73"-15,6-6-84 16,0-7-28-16,-2-5-69 16,4-2 0-16,-1-7-44 15,-1-3-7-15,2-9-19 0,-2-2-10 16,-6 1-12-16,-4-2 0 15,-9 2 5-15,-10 1 1 16,-8 7 0-16,-1 3-3 16,-4 4-8-16,4 4-6 15,6 3-8-15,0 5-4 16,4 5-1-16,1 3 0 16,7 6 4-16,1-1 0 15,6-3 0-15,2-1-2 0,3-4-2 16,4-1 2-1,0-5-52-15,2 1-34 0,2-7-97 16,2 0-55-16,-2-7-80 16,0 1-53-16,-1-4 247 15</inkml:trace>
  <inkml:trace contextRef="#ctx0" brushRef="#br0" timeOffset="8550.01">14949 9595 334 0,'11'0'268'15,"-6"1"36"-15,5 7-44 16,0 6-14-16,-9-2-41 15,5 2-32-15,-6-1-44 16,-2-6-18 0,1-4-19-16,1 0-7 0,-1-3-16 15,0 0-7-15,0 0-27 16,0 0-11-16,0-1-20 16,0 0-4-16,0 0-6 0,-3-13-3 15,4-1-44-15,12-24-30 16,0 27-102-16,3-2-81 15,2 2 169 1</inkml:trace>
  <inkml:trace contextRef="#ctx0" brushRef="#br0" timeOffset="8713.4">15214 9557 398 0,'12'12'325'0,"-2"4"60"16,-3-2-51-16,-1 1-107 15,-3 1-43-15,-2-4-67 16,-1-1-26-16,0-5-37 15,2-3-23-15,-2-3-22 16,0-1-29-16,-1 0-137 16,0 0-136-16,1-17 174 15</inkml:trace>
  <inkml:trace contextRef="#ctx0" brushRef="#br0" timeOffset="8847.11">15161 9376 851 0,'0'0'381'0,"5"3"-187"16,1 7-58-16,4 2-45 16,1-1-43-16,4 1-123 0,6 0-142 15,8-3 142-15</inkml:trace>
  <inkml:trace contextRef="#ctx0" brushRef="#br0" timeOffset="9145.35">15550 9370 477 0,'0'-14'356'0,"-1"-1"-14"0,-4-1-57 16,-4 5-30-16,2 5-60 15,-2 3-23-15,-1 2-38 16,-3 1-25-16,5 11-48 16,-2 5-19-16,6 15-22 15,3 7-7-15,7 4-5 16,-3 8-2-16,4 0-2 15,4 1 0-15,-6 0-1 16,7-7 0-16,-3-7 0 16,-2-3-1-16,-3-8-27 15,-4-1-38-15,-5-15-123 16,-3-3-115-16,7-13 184 16</inkml:trace>
  <inkml:trace contextRef="#ctx0" brushRef="#br0" timeOffset="9277.01">15367 9557 730 0,'16'0'398'0,"2"4"-147"15,2 1-76-15,1 2-46 16,0-3-87-16,1-2-17 0,6-3-9 16,7-1-36-1,-2-1-114-15,2-1-126 16,-4 0 149-16</inkml:trace>
  <inkml:trace contextRef="#ctx0" brushRef="#br0" timeOffset="9425.18">15747 9558 785 0,'1'12'412'0,"0"8"-110"16,-1-1-41-16,0-3-102 16,0-2-45-16,1-5-63 15,0-2-26-15,-1-7-44 16,-1-5-51-16,-3-8-211 15,-2-4 186-15</inkml:trace>
  <inkml:trace contextRef="#ctx0" brushRef="#br0" timeOffset="9591.85">15664 9449 549 0,'1'-4'294'0,"5"4"-67"0,2 2-40 15,2 8-63-15,1 2-43 16,3 2-59-16,4 1-64 15,8-4-237-15,5-2 196 16</inkml:trace>
  <inkml:trace contextRef="#ctx0" brushRef="#br0" timeOffset="9780.6">16040 9497 758 0,'0'-4'424'15,"-4"-1"-77"-15,-4-1-47 16,-1 0-93-16,-6 1-33 0,-2 2-51 15,5 3-25-15,-2 2-40 16,5 6-17-16,-1 6-26 16,0 1-11-16,8 7-10 15,1 2-1-15,2 2-2 16,7-1-1-16,7-4-40 16,-2-8-39-16,18-1-111 15,-1-6-103-15,6-7 190 16</inkml:trace>
  <inkml:trace contextRef="#ctx0" brushRef="#br0" timeOffset="10470.34">16328 9519 841 0,'-6'-9'438'15,"-5"-1"-128"-15,-3 2-40 16,-4 1-86-16,1 2-42 15,-3 3-59-15,0 4-23 0,4 3-35 16,0 3-11 0,5 5-13-16,3 3-1 0,3 5-2 15,4 2-1-15,6-1 2 16,4-3-1-16,6-7 2 16,2-4-1-16,5-8 1 15,2-3 1-15,1-5 0 16,-1-5 0-16,-1-1 2 15,-3 2 0-15,-6 1 2 16,-4 4 1-16,-9 5 10 16,-1 2 5-16,-2 4 6 15,2-4 2-15,0 0-7 16,0 0-5-16,2 7-8 16,2 2-3-16,-2-2-3 15,0-2-1-15,-1-3 1 16,0 0 0-16,0 0-1 0,3 0 1 15,-3-2-4-15,-1 0-13 16,0 0-34-16,0 0-16 16,0 0-30-16,0 0 1 15,0 0 20-15,0 0 14 16,0 0 32-16,0 0 11 16,0 0 11-16,0-1 3 15,0 1 0-15,0-1-1 16,0 1 0-16,0 0 1 0,0 0 5 15,0 0 8-15,0 0 14 16,0 0 6-16,0 0 6 16,-1 0-3-16,0 0-11 15,-1 0-5-15,2 0-12 16,0 0-5-16,0 0-4 16,0 0 0-16,0 0 0 15,0 0 0-15,0 0 2 16,0 0 1-16,0 0 0 15,0 0 2-15,0 0 1 16,0 0-1-16,0 0 0 16,-1 0 3-16,1 0-85 15,-1 0-45-15,0 0 75 16</inkml:trace>
  <inkml:trace contextRef="#ctx0" brushRef="#br0" timeOffset="10751.15">16470 9337 1083 0,'-4'12'480'0,"-1"1"-268"15,3 19-73-15,2 4-10 16,0 12-68-16,0 6-20 16,5-5-21-16,5-7-8 15,6-12-9-15,2-9-9 16,-2-14-105-16,-5-6-84 16,2-15 117-16</inkml:trace>
  <inkml:trace contextRef="#ctx0" brushRef="#br0" timeOffset="10942.35">16420 9403 1252 0,'5'2'497'0,"-3"4"-355"16,-2 0-3-16,8 2-63 15,-4-2-29-15,7 1-31 16,1-2-8-16,2 0-42 15,-1-1-36-15,6-3-102 16,-2 1-72-16,2 1 151 16</inkml:trace>
  <inkml:trace contextRef="#ctx0" brushRef="#br0" timeOffset="11181.94">16623 9464 761 0,'1'4'424'16,"2"6"-39"-16,-1-1-110 0,1 3-46 15,9 27-45-15,-7-25-72 16,0 0-21-16,0-1-42 16,-2 1-16-16,1-2-20 15,-1-1-7-15,-1-4-58 16,-1-3-54-16,0-4-163 15,-1-3 162-15</inkml:trace>
  <inkml:trace contextRef="#ctx0" brushRef="#br0" timeOffset="11374.79">16550 9354 1111 0,'-16'-13'498'0,"15"10"-200"15,0 2-82-15,0 2-64 0,1-1-43 16,0 0-76-16,0 0-19 16,0 0-48-16,5 3-50 15,13 4-519-15,35 23 422 16</inkml:trace>
  <inkml:trace contextRef="#ctx0" brushRef="#br0" timeOffset="12010.74">16880 9447 1065 0,'4'0'519'15,"-9"0"-221"-15,1 4-108 16,2 5-22-16,-6 6-83 15,5 2-24-15,3 5-28 16,-3-2-10-16,11 1-12 16,3-1-5-16,4-6-2 15,5-3-1-15,-5-8-1 16,1-3-1-16,-3-7-1 16,3-4-10-16,-6-6-35 15,1 0-14-15,-11 1-13 0,-13 2 4 16,-2 0 29-16,-9 1 11 15,-2-1 13 1,4-1 3-16,-2 3 5 0,2 1 1 16,13 4-1-16,4 1-2 15,13 3 2-15,6 0 2 16,6 2 7-16,5 1 7 16,0 0 8-16,0 3 6 15,-4 1 9-15,0 2 2 0,1 2 1 16,-1 3-3-16,-2 3-10 15,-4-1-4-15,-7-1-6 16,-1 0-1-16,-7-2-1 16,0-1 1-16,-2-2-2 15,-3-2 1-15,3-1-2 16,2-1-2-16,-1-4-4 16,1 0-4-16,0 0-11 15,0 0-7-15,7-15-3 16,21-27 1-16,-11 33 7 15,0 5 7-15,0 12 7 16,0 6 4-16,-2 9 15 16,-1 3 9-16,-2 7 8 15,-3-1 0-15,-2-7-12 16,-2-4-7-16,-3-12-79 0,-2-4 1 16,-6-12 30-16</inkml:trace>
  <inkml:trace contextRef="#ctx0" brushRef="#br0" timeOffset="12692.26">15181 10477 980 0,'0'-1'481'16,"0"-5"-210"-16,-3-5-76 15,-2-3-11-15,-5-5-71 16,1-1-24-16,-7-1-24 15,-2 5-14-15,-5 5-18 16,1 4-9-16,-1 8-11 16,1 4-6-16,5 11-6 15,3 4-1-15,1 7 0 16,6 4 0-16,6-2 2 16,6 0-1-16,6-10-1 15,-4-12 1 1,2 0-1-16,8-3 0 0,1-9 0 0,4-5 1 15,-4-8 1-15,-2-2 0 16,-3 4 1-16,-3 1 1 16,-2 8 0-16,-2 5 0 15,-2 5 4-15,-3 7 4 16,0 3 7-16,1 4 2 16,0-2-3-16,2-1-4 15,2-5-8-15,-1-4-5 16,3-5-15-16,1-2-36 0,1-5-93 15,-2-8-75-15,1-3-250 16,2-4 295-16</inkml:trace>
  <inkml:trace contextRef="#ctx0" brushRef="#br0" timeOffset="12896.45">15295 10164 728 0,'15'-3'429'16,"-2"3"-68"-16,-1 11-127 15,0 4-16-15,-8 17-61 16,-1 5-20-16,-1 10-47 16,-2 3-20-16,3-7-34 15,3-3-13-15,5-9-16 16,1-7-6-16,1-7-29 16,1-5-37-16,-2-7-102 0,-6 0-76 15,0-2 147 1</inkml:trace>
  <inkml:trace contextRef="#ctx0" brushRef="#br0" timeOffset="13266.64">15498 10490 555 0,'34'-9'373'16,"-14"9"72"-16,-3 0-157 16,3-7-60-16,2-2-47 15,-3-6-76-15,1-4-18 0,-7-3-19 16,-7 0-5-16,-6 1-3 15,-5 2-3-15,-12 3-7 16,-2 0-3-16,-9 8-15 16,2 5-6-16,4 5-11 15,7 6-6-15,7 4-7 16,2 4-2-16,9 14-4 16,-3 2 1-16,13 13 3 15,7 3 2-15,5-1 4 16,6 1 2-16,-3-8 3 15,-2 0 1-15,-5-7 3 16,-3-4-1-16,-11-2 2 16,-5-7 2-16,-9-3 1 0,-6-4 0 15,-6-9-6-15,-2-3-22 16,2-8-101-16,0-9-58 16,6-10-201-16,4-8 221 15</inkml:trace>
  <inkml:trace contextRef="#ctx0" brushRef="#br0" timeOffset="13564.11">15796 10382 1207 0,'2'11'517'0,"-2"8"-287"16,2 4-26-16,-4 5-61 15,0-3-40-15,4-2-52 16,3-7-16-16,7-6-20 15,4-3-6-15,3-8-6 16,0-3 0-16,-4-8 1 16,-3-2-1-16,-3-6 2 15,-1 1 0-15,-8-6-1 16,0-1 0-16,-11 2 0 16,-6 2-1-16,-2 9 1 15,-6 3-3-15,1 7-17 16,2 3-17-16,2 2-60 15,4 5-45-15,7 4-124 0,3 0-94 16,8 1 224-16</inkml:trace>
  <inkml:trace contextRef="#ctx0" brushRef="#br0" timeOffset="13899.82">15941 10409 479 0,'11'0'306'16,"2"0"-14"-16,-1 3-17 15,4 4-68-15,-6 1-31 0,-4 5-40 16,5 2-13-16,-7 2-20 16,6 1-10-16,-6-1-20 15,-4-5-7-15,0-6-8 16,-5-1-2-16,1-5-6 16,0 0-1-16,-4-5-10 15,1-2-9-15,0-4-18 16,0-5-7-16,2-6-9 15,6 0-6-15,9-2-34 16,2-2-25-16,7 3-44 16,2 2-26-16,-4 8-26 15,3 5-25-15,-4 13-143 16,-3 3-100-16,-1 7 267 16</inkml:trace>
  <inkml:trace contextRef="#ctx0" brushRef="#br0" timeOffset="13986.94">16232 10467 593 0,'9'9'328'16,"-4"-3"-81"-16,-1 0-60 16,-3-4-93-16,-2-2-39 15,-1-1-216-15,1 0 125 16</inkml:trace>
  <inkml:trace contextRef="#ctx0" brushRef="#br0" timeOffset="14134.77">16147 10249 1204 0,'0'0'510'0,"0"5"-299"16,2-3-28-16,-2-2-70 15,0 0-42-15,0 0-51 16,3 5-33-16,-1 1-125 16,14-4-99-16,30 22 137 15</inkml:trace>
  <inkml:trace contextRef="#ctx0" brushRef="#br0" timeOffset="14321.26">16390 10211 711 0,'5'15'444'16,"1"6"-80"-16,0 8-92 16,-8 2-44-16,2 9-107 0,0-1-36 15,4-4-48-15,8-4-18 16,1-11-12-16,0-6-3 15,1-8-48-15,3-6-45 16,3-13-142-16,-2-3 140 16</inkml:trace>
  <inkml:trace contextRef="#ctx0" brushRef="#br0" timeOffset="14494.51">16310 10274 1243 0,'11'0'510'0,"6"3"-340"16,0-3-4-16,1 2-75 16,2 0-32-16,-4 1-34 15,4 2-34-15,2-5-131 16,3 0-118-16,10-9 152 16</inkml:trace>
  <inkml:trace contextRef="#ctx0" brushRef="#br0" timeOffset="15172.32">16589 10182 849 0,'-1'11'458'0,"-2"6"-153"15,2 4-76-15,-2-2-37 16,1 8-78-16,3-1-24 16,1 0-37-16,4 0-14 15,-2-5-20-15,0-2-4 16,-2-8-6-16,-2-1-3 15,-1-8-20-15,-2-2-11 16,1-4-12-16,2 2-4 0,0 1 16 16,0-1 8-16,4-11 8 15,0 0 1-15,20-24 3 16,-13 28 1-16,3 6 3 16,0 1 6-16,0 5 18 15,0 4 10-15,-3 8 18 16,-2 2 5-16,-5 4-1 15,-3 1-7-15,-1-6-17 16,-1-4-9-16,-1-6-26 16,0-3-25-16,0-4-65 15,2 0-35-15,0 0-44 16,0 0-2-16,3-9 16 16,2-6 25-16,19-23 50 15,-13 30 26-15,0 3 64 16,0 2 33-16,-1 4 51 15,-2 0 27-15,-1 4 27 0,3 2 0 16,-2 3-12-16,3 1-19 16,-5-4-43-16,-1 1-21 15,1-5-40-15,0 0-35 16,-1-3-59-16,7-4-26 16,-1-4-34-16,-2-3 20 15,4 1 51-15,0 2 25 0,-2 4 39 16,3 3 24-16,-8 2 39 15,-2 3 22-15,1 8 41 16,-3 1 3-16,3 3-10 16,1 0-17-16,1-8-39 15,1-2-18-15,2-5-25 16,1-2-21-16,-2-1-85 16,-5 1-53-16,1 3 83 15</inkml:trace>
  <inkml:trace contextRef="#ctx0" brushRef="#br0" timeOffset="15657.28">15801 11201 1084 0,'3'1'484'16,"-2"2"-254"-16,5 17-57 15,-3 9-7-15,-2 12-52 16,0 9-23-16,-2 4-41 16,2-4-14-16,6-4-21 15,0-6-6-15,2-13-7 0,-2-8 3 16,-4-9-73-16,-1-4-38 16,1-10-78-16,-3-9-54 15,-6-12-172-15,-2-7 266 16</inkml:trace>
  <inkml:trace contextRef="#ctx0" brushRef="#br0" timeOffset="16075.93">15727 11165 713 0,'12'-21'382'0,"10"13"-77"16,9 6-74-16,5 2-56 16,0 7-34-16,-1 5-37 15,-7-3-9-15,-7 10-17 16,-6-3-10-16,-3 4-22 15,-2 1-11-15,-8 0-14 16,1 2-4-16,-14-4 0 16,-4 1-1-16,-5-5 0 15,-3-1-2-15,1-3-3 16,2-4-2-16,2-5 1 16,5 0 2-16,9-2-4 15,4 1-1-15,12 0-4 16,2 0-2-16,6-1 3 0,3 2 0 15,-2 2 2-15,1 4 1 16,-7 6 10-16,2 2 9 16,-7 4 18-16,-5 5 11 15,-5 2 9-15,-9-1-3 16,-4-1-12-16,0-2-9 16,-5-10-17-16,2 2-6 15,-5-10-8-15,-2-2-4 16,8 1-46-16,-1-4-52 15,11-4-127-15,9 0-57 0,12-10 162 16</inkml:trace>
  <inkml:trace contextRef="#ctx0" brushRef="#br0" timeOffset="16267.93">16328 11464 1341 0,'1'22'554'0,"-14"4"-313"16,-3 2-64-16,-7 2-28 16,-3-5-44-16,2-4-60 15,2 1-19-15,6-8-20 16,8 1-5-16,3-7-49 16,3-7-39-16,2-1-113 15,0-1-74-15,0 0 170 0</inkml:trace>
  <inkml:trace contextRef="#ctx0" brushRef="#br0" timeOffset="16477.16">16165 11449 878 0,'7'6'520'0,"2"-1"-49"16,4 11-204-16,1 3-21 0,1 9-64 15,4-1-31-15,1-2-56 16,2-1-22-16,-2-6-38 15,3 0-11-15,-6-8-14 16,-1 0-3-16,-3 0-13 16,-7-7-40-16,3 6-111 15,-8-5-66-15,-1 4 123 16</inkml:trace>
  <inkml:trace contextRef="#ctx0" brushRef="#br0" timeOffset="22215.37">11352 9685 531 0,'-14'8'270'0,"-4"-9"-35"16,4 1-45-16,3 1 2 15,1-2-28-15,6 3-53 16,2-1-17-16,2 1-25 0,0-2-11 15,0 0-19-15,0 0-6 16,0 0-9-16,3 0-2 16,13-1-3-16,30 0-3 15,-23-3-5-15,4-1-1 16,2 0-2-16,0-3 0 16,-1 0 0-16,6 2 0 15,2-2-1-15,8 5 0 0,3 2 0 16,-1 0-3-16,4 1 0 15,3-1-1-15,5 1-2 16,1-2 1-16,-1-2-1 16,-18 1 0-1,-1 0 1-15,34-3-1 0,17 5 1 16,-3 1 0-16,-17 5 0 16,-9 0-1-16,-9 0 1 15,-5-3 0-15,-1-1-1 16,3-1 2-16,1-3 0 15,1 1-1-15,-2-2 1 16,-1 1 1-16,-5 3 6 16,-3 0 4-16,-10 4 4 15,-9 1-1-15,-5-2-3 16,-8-1-3-16,-2 1-4 16,-2-2 1-16,0 0-3 0,7 4 0 15,-8-5-1 1,5 3-1-16,-7-2-1 0,-1-1-1 15,-1 2-1-15,1-2 0 16,0 0-10-16,0 0-37 16,0 0-115-16,-1 0-66 15,0-1 127-15</inkml:trace>
  <inkml:trace contextRef="#ctx0" brushRef="#br0" timeOffset="22538.66">12762 9405 826 0,'18'2'367'0,"7"13"-185"16,2 1-23-16,7 7-29 15,-3 2-39-15,1 4-33 16,1 1-2-16,-13-1-5 15,7 0-2-15,-4 0-7 16,-6-2-5-16,-2 3-2 16,-5-3 1-16,-15 2 13 15,-5-5 3-15,-8-2-2 0,-2 2-5 16,1-7-18-16,-1 1-7 16,4-6-13-16,1-6-23 15,1-2-68-15,0-4-69 16,-5-5 90-16</inkml:trace>
  <inkml:trace contextRef="#ctx0" brushRef="#br0" timeOffset="23097.28">11364 8843 901 0,'6'3'386'0,"-2"4"-210"15,2 4-17-15,4 5-21 16,-1 4-38-16,-2 2-47 15,-7-1-12-15,1-1-20 16,-1-6-8-16,4-4-22 16,8-4-66-16,-11-6-258 15,1-4 226-15</inkml:trace>
  <inkml:trace contextRef="#ctx0" brushRef="#br0" timeOffset="23546.32">11252 8738 501 0,'8'5'247'0,"5"-2"-65"0,1 0-56 16,6-2-40-16,0 2-28 16,7-1-44-16,7 7-8 0,-6-1-4 15,4 4 0 1,-9 1 16-16,-8-5 16 0,0 4 25 15,-5-3 21-15,-5 3 17 16,4 7-3-16,-9 4-5 16,-1 2-11-16,-2 0-26 15,-3-3-8-15,7-8-14 16,0-4-5-16,-1-5 0 16,-4-5-1-16,2-3-11 15,1 2-8-15,1 0-12 16,3-7-3-16,6-10 2 15,22-27 0-15,-17 29 2 16,-3 7 2-16,6 1 6 16,-6 5 7-16,2 5 14 15,-3 1 3-15,-2 9 13 16,-2 0 5-16,-4 5 2 0,0 0-2 16,-2 0-15-16,0-1-8 15,0-4-15-15,0-2-3 16,1-6-98-16,1-2-98 15,2-2 121-15</inkml:trace>
  <inkml:trace contextRef="#ctx0" brushRef="#br0" timeOffset="23769.55">11758 8790 616 0,'6'11'403'0,"0"0"-24"0,1 13-157 15,-2 4-22-15,1 9-87 16,-1 2-28-16,1-2-29 16,-1 0-11-16,3-3-17 15,-5-4-7-15,0-5-9 16,2-3-3-16,-6-11-5 16,0-2-26-16,-4-12-86 15,1-3-66-15,-3-11 98 16</inkml:trace>
  <inkml:trace contextRef="#ctx0" brushRef="#br0" timeOffset="24022.14">11688 8799 721 0,'14'-3'399'0,"4"3"-110"16,4 1-92-16,2 2-25 15,5 5-66-15,0-2-19 16,-5 3-22-16,-2 0-8 15,-6 4-14-15,-7 3-7 16,-2 3-3-16,-6 1 2 0,-9 1-1 16,-2-2-3-16,-9-1-8 15,1-3-4-15,3-8-9 16,2-1-3-16,6-6-78 16,2-2-72-16,7-7-310 15,6-2 285-15</inkml:trace>
  <inkml:trace contextRef="#ctx0" brushRef="#br0" timeOffset="24335.38">11965 8826 829 0,'1'13'453'16,"-3"-1"-134"-16,6 8-95 16,-1 3-32-16,0 0-83 15,-3 2-25-15,0-5-42 16,3-7-13-16,3-8-19 0,8-1-4 15,-4-9-7-15,4-4-4 16,-4-5-24-16,-4-3-6 16,8 0 2-16,-6 3 3 15,-2 1 26-15,-3 4 5 16,-3 5 4-16,0 0 1 16,1 10 4-16,-1-6 4 15,0 0 6-15,3 14 3 0,3 8-3 16,7 26-3-16,-1-29-8 15,-3-5-6-15,3-6-15 16,0-5-51-16,1-14-142 16,5-6 135-16</inkml:trace>
  <inkml:trace contextRef="#ctx0" brushRef="#br0" timeOffset="24535.79">12265 8638 796 0,'3'29'464'16,"-4"6"-16"-16,-1 11-289 16,0 3-3-16,1 0-74 15,3-3-27-15,7-8-31 16,3-3-9-16,0-11-9 0,1-5-1 16,1-11-28-16,-2-3-43 15,-1-7-155-15,-3-4-173 16,-8-4 243-16</inkml:trace>
  <inkml:trace contextRef="#ctx0" brushRef="#br0" timeOffset="24718.5">12101 8745 1050 0,'-7'4'438'15,"13"-3"-240"-15,2-2-52 0,6 2-13 16,1 0-43-16,5 3-52 15,2-1-15-15,3 1-2 16,3-1-47-16,4-1-19 16,4-1 29-16</inkml:trace>
  <inkml:trace contextRef="#ctx0" brushRef="#br0" timeOffset="25079.99">12775 8748 1097 0,'-12'2'534'0,"-3"-2"-223"16,-8 1-103-16,-5 2-39 16,0-2-66-16,2 2-19 15,10-1-32-15,6 3-13 16,6 1-27-16,4 1-10 15,8 5-5-15,2 3-1 16,7 2 4-16,0-3 2 0,7 0 3 16,-2-2 1-16,-4 2 4 15,2 2 5-15,-11-2 19 16,-1-4 12-16,-10-2 29 16,-2 0 7-16,-9-2-8 15,-3 2-11-15,-4-3-30 16,-2-5-11-16,5-4-19 15,3 1-19-15,5-2-87 16,5 0-56-16,4 4-115 16,1-1 154-16</inkml:trace>
  <inkml:trace contextRef="#ctx0" brushRef="#br0" timeOffset="28985.49">11638 11395 376 0,'-5'1'271'15,"1"0"-16"-15,1-1-41 16,1 0-28-16,-3 0-47 16,0 1-14-16,0-1-27 0,-2 1-12 15,0-1-20-15,5 0-9 16,-2 0-13-16,2 0-5 16,1 0-8-16,0 0-4 15,0 0-5-15,0 0-1 16,0 0-4-16,0 0-1 15,0 0-2-15,0 0-2 16,0 0-1-16,-1 0 0 0,2-1-2 16,0 0-1-16,0 0-2 15,0 0 0-15,9-1 0 16,3 1-1-16,-1-1 0 16,29-2-1-16,-28 3 0 15,0-4 1-15,1 3-1 31,-7 1 1-31,2 0-1 0,22-3 1 0,1-2-1 16,7 2-2-16,-12 0 0 16,-1 2 0-16,1 2 1 15,6-1 0-15,-10-1-1 16,0-2 0-16,-7-1-1 16,-6 2 1-16,7 1 0 15,5-1 0-15,7 1-1 16,-2 0 0-16,-1 0 1 15,-2 1-1-15,1 0 0 16,-2 1 0-16,1 0 0 0,2 1-1 16,-2-1 2-16,2 1-2 15,3 0 0-15,-2-1 1 16,7 0-1-16,-5-2 0 16,4 0 1-16,-9 1 0 15,-3-1-1-15,2 2 1 16,-3 2-1-16,9 1 1 15,1 1-1-15,1-1 0 0,0 2 1 16,0-1 0-16,-2 0 0 16,2-1 0-16,2-2 0 15,-1-1 0-15,5 0-1 16,-1-1 1-16,-1 1-1 16,-6 0 0-16,4 3 0 15,-6 1 1-15,3 1 0 16,-10-1 0-16,-3 3-1 15,-3-3 1-15,-2 1 0 16,10 0 1-16,-9-3 1 16,1 2 1-16,-3-3 2 15,-2-1 1-15,1 0 1 16,2 0 0-16,-2-1 1 16,1-1 0-16,-3 1 1 0,0 1 0 15,2 0-2-15,-1 1-2 16,1 1-1-16,-1 0 0 15,-3 0-1-15,2-1 2 16,-6-1 0-16,-1 0-6 16,-1-1-66-16,0 0-48 15,0 0-155-15,0 0-119 16,0 0 247-16</inkml:trace>
  <inkml:trace contextRef="#ctx0" brushRef="#br0" timeOffset="29369.62">13000 11124 1702 0,'10'7'23'0,"-4"-1"-2"16,11 6 25-16,2 4-13 15,0-2-2-15,10 4-2 16,-1 2 0-16,2 0-5 16,-2 0-2-16,-4-2-4 0,-1 0-5 15,-10-2 3-15,-4 4 7 16,-13-3 11-16,-5 3 4 15,-9 1 2-15,-1 0-7 16,-1-3-10-16,-1-1-4 16,4-6-9-16,2-5-3 0,3-2-55 15,0-4-43 1,7-2-172-16,0 2 162 0</inkml:trace>
  <inkml:trace contextRef="#ctx0" brushRef="#br0" timeOffset="30264.95">11276 11893 508 0,'2'0'288'16,"-2"0"19"-16,0-1-86 15,0 0-22-15,1-1-33 16,1 2-75-16,1 2-25 16,3 4-25-16,5 23 0 15,26 40-5-15,-27-27-5 0,-2 6-12 16,-4 2-4-16,2 0-6 15,1-1-1-15,-4-9-2 16,3-7 0-16,-5-14 1 16,-1-7-2-16,0-8-56 15,-5-8-63-15,1-10-272 16,6-7 248-16</inkml:trace>
  <inkml:trace contextRef="#ctx0" brushRef="#br0" timeOffset="30507.16">11267 11877 869 0,'5'-1'394'15,"5"0"-182"-15,9 1-102 16,2 2 3-16,6 4-43 0,0 0-15 16,2 6-11-16,-8 1-4 15,-2 5-6-15,-2 1-4 16,-13 0-4-16,-3-5 5 15,1 0 9-15,-6 7 4 16,-7 4-1-16,1-5-5 16,-10-8-15-16,5 1-4 0,-8-9-9 15,-1 2-12-15,6-1-73 16,-5-4-79-16,11 2 93 16</inkml:trace>
  <inkml:trace contextRef="#ctx0" brushRef="#br0" timeOffset="30801.9">11552 11989 768 0,'9'10'389'0,"2"2"-142"16,-3 2-11-16,-6 3-96 15,3 5-40-15,-2-3-46 16,0-1-11-16,-1-5-10 15,-3-8-2-15,0 0 13 16,0-2 8-16,0-4 3 0,0 0-3 16,0 0-21-16,-3-4-14 15,-6-14-15-15,-4-32-4 16,16 24-6-16,6 4-11 16,2 0-39-16,2 2-29 15,5 6-91-15,-1 3-47 16,1 6-179-16,2 6 250 15</inkml:trace>
  <inkml:trace contextRef="#ctx0" brushRef="#br0" timeOffset="31169.06">11853 11982 963 0,'-8'0'467'16,"-1"0"-213"-16,-1 3-90 16,5 4-40-16,-1 5-69 15,3 2-17-15,4 5-13 16,1-1-3-16,8-3-9 16,3 1-2-16,2-6-2 15,2-2-2-15,0-7 0 16,1-2 0-16,-2-6-1 15,2-5 0-15,-7-3 0 0,-7-1 2 16,0-4 6-16,-7 1 2 16,-3 0 7-16,-4-2 0 15,-8 3-4-15,1 3-6 16,-5 7-19-16,0 3-23 16,2 8-78-16,2 3-67 15,11 5-185-15,7 3 220 0</inkml:trace>
  <inkml:trace contextRef="#ctx0" brushRef="#br0" timeOffset="31486.57">12138 11995 1031 0,'-7'-5'474'0,"-4"4"-225"16,0 0-35-16,-1 6-102 15,-2 3-36-15,6 2-43 16,0 2-12-16,8-2-10 16,4 5-4-16,6-4-2 15,6 0 0-15,1-4-1 16,3-7 0-16,1 0 0 16,-2-5 0-16,-1-3 1 0,-4-1 1 15,-7-5 5-15,-5-3 3 16,-8 1 7-16,-5 0 2 15,-5 1-4-15,-2 2-5 16,3 3-30-16,2-1-25 16,6 6-68-16,5 3-57 15,6 6-114-15,5 5-118 16,11-1 252-16</inkml:trace>
  <inkml:trace contextRef="#ctx0" brushRef="#br0" timeOffset="31868.94">12496 11784 634 0,'-11'-13'432'15,"0"0"24"-15,3 1-219 0,-6 2-17 16,5 5-77-16,-5 4-33 16,0 6-44-16,-1 7-18 15,3 11-30-15,3 3-11 16,2 14-6-16,7 5-1 15,11 6 0-15,1 4 1 16,6-3-1-16,0-3 2 0,-6-8 0 16,5-1-1-16,-7-11 2 15,-5-4-24-15,-1-8-84 16,-4-10-70-16,-5-9 98 16</inkml:trace>
  <inkml:trace contextRef="#ctx0" brushRef="#br0" timeOffset="32049.87">12298 11946 1018 0,'2'3'473'15,"-1"-3"-221"-15,8 5-112 16,0-3-23-16,5 3-59 16,5-2-16-16,1-3-17 15,1 0-7-15,-4-1-10 16,-3 1 9-16,3 1-105 15,1 3-78-15,10-3 105 0</inkml:trace>
  <inkml:trace contextRef="#ctx0" brushRef="#br0" timeOffset="32835.14">13095 11849 727 0,'-40'-46'342'0,"35"37"-89"16,-1 0-60-16,2 5-19 15,0 1-25-15,1 4-66 0,2-1-21 16,0 1-30-16,-6 27-11 16,-8 51-9-16,10-24-4 15,10 4-3-15,2-9-1 16,8-12-1-16,0-7 1 15,3-13 0-15,8-1-1 16,-1-8 1-16,1-12-35 16,0-7-154-16,-3-4 132 15</inkml:trace>
  <inkml:trace contextRef="#ctx0" brushRef="#br0" timeOffset="33035.74">12962 11892 1064 0,'0'0'490'16,"0"0"-240"-16,5 1-115 15,-5-1-27-15,0 0-70 16,1 0-18-16,16 1-11 16,36 4-1-16,-23-5-4 15,3-2 0-15,1 1-81 16,-6-1-77-16,-1 2 95 15</inkml:trace>
  <inkml:trace contextRef="#ctx0" brushRef="#br0" timeOffset="43909.9">18769 10435 688 0,'-1'-1'351'0,"0"0"-108"16,-1 0-15-16,-9-2-65 16,1 1-25-16,1-1-36 15,-26-5-12-15,29 6-20 16,2 2-9-16,2 1-20 16,1-1-11-16,1 0-17 15,0 0-6-15,0 0-5 16,4-1-1-16,25-2 4 15,35-4-1-15,-18 1 0 16,2 0 0-16,1 0-2 16,3 2 0-16,7-2-2 15,7 1 2-15,16 0-2 16,1 1 1-16,1 3 0 16,4-1 0-16,7 3 1 15,8 3 2-15,10 2-1 0,-2 6 1 16,-2-1 2-16,-7 1 0 15,0 0 1-15,-8-7 2 16,-19-3 1-16,-10 0 0 16,-24-5 3-16,-13 2 0 15,-22-1 8-15,-6 0 7 16,-10-2-32-16,-2-1-36 0,3 0-95 16,-11-2-69-1,2 2-246-15,-7 5 289 0</inkml:trace>
  <inkml:trace contextRef="#ctx0" brushRef="#br0" timeOffset="44258.02">20262 10231 903 0,'7'1'402'16,"2"3"-226"-16,5 1-70 16,2 5-11-16,7 1-55 15,1 0-9-15,3 8-2 16,1-3 4-16,4 5 8 0,1 1 2 16,-3 3 2-16,-2 0-4 15,-11 5 9-15,-7 1 7 16,-11 4 9-16,-9 0 2 15,-8-1-12-15,-3-5-11 16,-3-5-15-16,10-14-5 31,7-4-11-31,0-1-6 0,-11 7-42 0,-3-4-37 16,9-10-130-16,6-8-115 0,6-16 199 16</inkml:trace>
  <inkml:trace contextRef="#ctx0" brushRef="#br0" timeOffset="44701.64">19275 9384 791 0,'7'1'367'0,"0"3"-177"16,9 4-48-16,1 6 15 15,1 9-46-15,3 2-20 16,-5 2-32-16,-7-1-12 0,4-5-26 15,-6-3-9-15,0-6-49 16,8-2-72-16,2-13 71 16</inkml:trace>
  <inkml:trace contextRef="#ctx0" brushRef="#br0" timeOffset="45017.07">19592 9422 1011 0,'-2'4'460'0,"-3"1"-228"16,0 5 2-16,-7 6-90 16,-2 2-44-16,-4 3-55 15,-7-2-15-15,9-3-11 16,-5-4-3-16,8 0-5 16,6-2-1-16,-1-2-7 15,9-1-2-15,0 3-1 16,4 1-1-16,5 8 4 0,-7-6 4 15,2 0 9-15,5 12 4 16,-5 3 5-16,4-4 1 16,-6-8-5-16,0-1-5 15,7 0-9-15,-10-8-31 16,6 3-122-16,-1-2-86 16,7-2 130-16</inkml:trace>
  <inkml:trace contextRef="#ctx0" brushRef="#br0" timeOffset="45205.95">19671 9481 1024 0,'3'-7'453'0,"3"4"-186"16,3 1-98-16,3-2-40 15,4 2-38-15,9 2-56 16,4 0-9-16,1 2-12 15,1 3-3-15,-6-4-6 16,-1-1 0-16,-6 0-77 16,-7 0-76-16,-1 2 93 15</inkml:trace>
  <inkml:trace contextRef="#ctx0" brushRef="#br0" timeOffset="45402.62">19719 9504 1090 0,'-4'8'464'16,"4"4"-274"-16,3 3-10 16,4 4-58-16,2 2-28 15,-1 3-31-15,3 4-12 16,-1-3-21-16,-1 2-11 0,1 1-15 16,1-5-27-16,0 2-100 15,-2-8-80-15,-1-9 116 16</inkml:trace>
  <inkml:trace contextRef="#ctx0" brushRef="#br0" timeOffset="45586.43">19741 9638 953 0,'2'0'430'0,"9"0"-194"15,3-2-63-15,7 1-40 16,0-2-38-16,7 3-44 15,-5 0-11-15,-5 0-26 16,-4 2 2-16,-3 1-113 16,8 2-76-16,-11 1 107 0</inkml:trace>
  <inkml:trace contextRef="#ctx0" brushRef="#br0" timeOffset="45739.21">19830 9752 529 0,'-6'3'333'16,"4"-1"0"-16,2 0-83 15,0-2-58-15,0 0-35 16,0 0-58-16,7 0-14 0,11 1-40 16,26 4-18-16,-26-4-12 15,-4-2-34-15,0 1-185 16,11-3 148-16</inkml:trace>
  <inkml:trace contextRef="#ctx0" brushRef="#br0" timeOffset="46241.39">20224 9493 886 0,'-1'-7'481'0,"1"-2"-158"16,-5 4-84-16,-5-2-30 15,-5 3-93-15,-3 3-26 16,-4 3-34-16,0 2-8 16,2 7-15-16,2-1-9 15,7 3-17-15,4 1-5 16,8 2-6-16,7 4-1 0,4 2 0 15,2-1 2-15,6 0 1 16,1-3 2-16,4 0 2 16,2 0 3-16,-2-3 6 15,-2 6 3-15,-7-6 4 16,-5-4 7-16,-9 2 30 16,-5-5 12-16,-9-1 13 15,-4 3-1-15,-6-4-29 16,0-2-12-16,1-1-20 15,0-2-7-15,5 0-31 16,3-1-41-16,6 1-106 16,2-2-61-16,6 1-151 15,6 0 227-15</inkml:trace>
  <inkml:trace contextRef="#ctx0" brushRef="#br0" timeOffset="46521.94">20717 9396 1435 0,'-13'0'598'0,"-4"5"-384"16,0 5 2-16,-2 14-84 15,-3 5-45-15,-1 14-46 16,-1 3-14-16,2 4-16 16,5 2-5-16,5-12-3 15,3-7-1-15,7-10-6 16,2-4-28-16,1-8-90 16,0-1-46-16,3-6-114 15,2-2-67-15,10 1 232 16</inkml:trace>
  <inkml:trace contextRef="#ctx0" brushRef="#br0" timeOffset="46756.81">20889 9521 831 0,'4'1'531'0,"-5"3"41"16,-1 2-350-16,-7 4-12 15,-1 9-101-15,-1 2-46 16,0 6-41-16,8 1-7 16,-1 0-9-16,1-1-3 0,0-4-3 15,-1-2-15-15,-2-7-85 16,3-6-50-16,0-5-209 16,1-3 219-16</inkml:trace>
  <inkml:trace contextRef="#ctx0" brushRef="#br0" timeOffset="47059.46">20820 9573 847 0,'15'6'438'16,"-1"5"-171"-16,8 6-41 16,-2 0-33-16,-5 3-48 15,2 0-16-15,1-1-36 16,-1 0-20-16,7 1-23 15,0-6-9-15,1-1-11 16,8 1-2-16,-1-11-7 16,-3 6 1-16,-6-8 5 0,-4 0 3 15,-8-1 11-15,-1-11 4 16,-6-2 4-16,-4-11-5 16,-2-5-16-16,-7-2-10 15,-2-6-36-15,0 2-43 16,0 6-83-16,4 6-41 0,0 10-83 15,3 7-25-15,1 8 193 16</inkml:trace>
  <inkml:trace contextRef="#ctx0" brushRef="#br0" timeOffset="47449.06">21445 9582 1247 0,'-9'3'538'0,"1"-1"-273"16,3 4-74-16,-6 8-48 16,0 2-53-16,5 8-63 15,0 3-13-15,6 2-12 0,10-4-2 16,7-4 1-16,10-4 2 15,4-7 4-15,-3-4 3 16,3-6 0-16,-5-9 2 16,-4-7 3-16,-4 2 3 15,-11-6 11-15,-6-2 4 16,-11-3 16-16,-5-5 0 16,-12 2-9-16,-3-2-7 0,4 8-28 15,0 5-9-15,4 10-41 16,7 7-30-16,-8 8-76 15,7 6-43-15,6 7-124 16,5 1 195-16</inkml:trace>
  <inkml:trace contextRef="#ctx0" brushRef="#br0" timeOffset="67446.75">14706 5191 248 0,'-1'-1'180'0,"0"0"2"0,-1 0-32 15,1-1-3-15,0 2-16 16,0 0-4-16,0 0-7 16,0 0-3-16,0 0-11 15,1 0-11-15,0 0-30 16,0-1-16-16,10 0-18 15,6-1-3-15,31-2-4 16,-23 3 2-16,3-3 1 16,7 4 0-16,-2-3-3 15,-2 0-1-15,2 1-4 16,-10-4-4-16,5 6-4 16,-7 1-2-1,0 0-2-15,18 3 1 0,9 3-1 16,-9-6-1-16,-2 0-1 15,4-1-1-15,0-1-1 16,4 1 0-16,-5 3 0 0,-1 1 0 16,-11 1-1-16,0 3 0 15,-1-2 1-15,0-3-2 16,3-2 1-16,-2-1 0 16,1-2 0-16,-3-3 1 15,1 5-1-15,-1 3 0 16,-3-2-1-16,2 2 1 15,1-1-1-15,0 1 1 16,4 0-1-16,0 0 0 0,1-2 1 16,0 1-1-16,-2-2 0 15,-3 0 0-15,0 0 0 16,0 2 1-16,0 1 1 16,6-2 1-16,0 0 2 15,2-1-1-15,2 2 0 16,-1 1 1-16,4 2-1 15,3-2 0-15,9 1 2 16,0-3 0-16,-4 0 2 16,-5-1 0-16,-1 0-2 15,1 0 0-15,4-1-1 16,3 1 0-16,-2-2-2 16,2 2 0-16,3-2 0 15,4-1 0-15,-1 4 0 16,-10-3 0-16,-4 2-1 0,-4 0 1 15,4-2 5 1,4 0 1-16,4 0 4 0,-2-1 0 16,2-2 0-16,2 3-1 15,4-1-2-15,2 1-2 16,-10-3-2-16,-6 1-1 16,1 1-2-16,-7-4 1 15,6 1-2-15,5-1 0 0,-5 0-1 16,4 5-1-16,2 0 0 15,1 2 1-15,-1-2-1 16,0-1 0-16,-9 3 0 16,-1-6 1-16,-1 4 1 15,-3 2 2-15,6-2 3 16,-2 1 2-16,-1-2 0 16,0-1 0-16,0 2-2 15,1 1-1-15,3 2 0 16,3 0-2-16,2 6-1 15,-9-4-1-15,-3-2-1 16,-3 1 0-16,0-3 0 16,8 2-1-16,1 0 1 15,1-1 1-15,-1-2-1 16,-2 1 0-16,0 1 0 16,5 0-1-16,0 2 0 0,1 1 0 15,-4 0 0-15,-6-1 0 16,-1-1 1-16,3 0 0 15,-1-1 0-15,5 0-1 16,0 2 0-16,-2-1 1 16,4 1 0-16,-1 4-1 15,4-4 0-15,0-1 0 16,2 1 0-16,-2-2 1 0,-1 3-1 16,-6-2 0-16,3 0 1 15,1 0-2-15,0 0 2 16,6 1-1-16,-2 3 0 15,1-1 0-15,4-3-1 16,5 3 0-16,-7-4 1 16,0 0 0-16,-8 3 1 15,0-3 0-15,7 0 0 16,0-3-1-16,4 3 2 16,-2 0-2-16,-1 4 1 15,3 0-1-15,1-1 0 16,0 2 0-16,-9-3 0 15,1 1 1-15,-2-1-1 16,2-1 0-16,6 1 0 0,2-2 1 16,-5 2-1-16,1-1 0 15,2 0 0-15,2 2 1 16,-2-3 0-16,-7 1-1 16,-2 0 1-16,-7 1-1 15,5-1 0-15,4-1 2 16,-2 0-1-16,3-3 0 15,-3 2 0-15,3 1 1 16,1 1-2-16,0 2 1 0,-2-3 0 16,-6 0-1-16,-4 0 1 15,-1 0 0-15,3 0-1 16,4 0 2-16,3-1-2 16,-2-1 1-16,3 2-1 15,-3-1 0-15,5 1 0 16,4 3-1-16,-2-1 1 15,-1-1 0-15,-2 1-1 16,-9-2 1-16,5 0 1 16,4 0-1-16,-2-2 1 15,9 0 0-15,-6-1 0 16,3 2-2-16,4 1 1 16,-4 0 1-16,-1 0-2 15,-6 0 2-15,-5 0-1 16,5 1 0-16,-1-1 0 15,4 0 2-15,-2 0-1 0,2 0-1 16,1-1 1-16,2-2-1 16,1 3 0-16,-3-1 0 15,-4 0 1-15,-1 2 0 16,-4-1 0-16,4 0 0 16,2 0 0-16,-1-3 0 15,3 0-1-15,-1 1 1 0,1 0-1 16,4 4 0-1,3-2 0-15,-1 2 0 0,-4 0 0 16,-8-6 0-16,0 3 0 16,2-4 0-16,3 1 0 15,5 4 1-15,-1-3-1 16,2 2-1-16,-1 1 1 16,5 1-1-16,-4 1 0 15,-2-2 0-15,-8 1 0 16,-1 2 0-16,3-1 1 15,3 0-1-15,5 0 1 16,-3-3-1-16,2 1 1 16,-2 0 0-16,1 0 0 15,-2 0-1-15,-4 2 1 16,-2 2 0-16,-11-3 0 16,6 4 0-16,-3-3 0 15,3 1-1-15,3-2 1 0,-3-1 0 16,2 1 0-16,1-1 0 15,2 1-1-15,-1 0 1 16,3 1-1-16,2-1 0 16,1 1 1-16,-2 1-1 15,-9-1 1-15,-2-1-1 16,-3-1 2-16,-2-1-1 0,6 0 0 16,2 1 0-16,-3-1 0 15,1-1 0 1,-4 2 0-16,2 0-1 0,-1 0 1 15,2 2-1-15,3-1 0 16,1-1 2-16,0 0-2 16,1 0 0-16,-10-1 1 15,3-1-1-15,-5 1 0 16,0 1 0-16,9-1 1 16,-5-2-1-16,8 2 0 15,2 1 1-15,-3 0 0 16,2 0-1-16,1 0 1 15,2 0-1-15,2 1 0 16,-2-1 0-16,-2 0 0 16,-4 0 0-16,0 1 0 0,4 2 0 15,4 2 0-15,2 0 0 16,-1-1 1-16,-1-2-1 16,-1-1 1-16,0 0 0 15,0 1 0-15,0-2 0 16,-3 1 0-16,-5 0 0 15,-8-1 0-15,2 2 0 16,-5 0 1-16,5 0 0 16,-1-1 6-16,-5-1 4 15,-1 0 8-15,-6 0 3 0,-5 0 2 16,-1-1 0-16,-7 1 6 16,-2-1-18-16,1 0-83 15,0-1-63-15,-12-3-88 16,-13-3 117-16</inkml:trace>
  <inkml:trace contextRef="#ctx0" brushRef="#br0" timeOffset="68295.5">26630 4461 664 0,'0'0'339'0,"-1"0"-141"16,0 0-26-16,0 0-24 15,0 0-41-15,0 0-15 16,1 0-35-16,0 0-11 0,0 0-15 16,17 5-3-1,46-3-5-15,-18-13-3 0,13-1-3 16,3-1-1-16,15-9 1 15,4-2 0-15,8-10-3 16,12-1-2-16,-9-8-3 16,3 0-1-16,-2-4-1 15,-7-4-1-15,6 3-1 16,-2 1 0-16,-18 0 1 16,-2 2 0-16,-14 4 3 15,-10 0 5-15,-2 5 16 16,-4 6 8-16,-13 1 9 15,-3 3 4-15,-5 3-3 16,-3-2-3-16,0 8-8 16,-1-2-5-16,0 6-8 15,-3 1-4-15,-4 1-6 0,0 3-3 16,-5 2-5-16,-1 2-2 16,0 3-11-16,-1 1-16 15,-1-1-53-15,0 0-37 16,0 0-102-16,1 0-70 15,0 0 180-15</inkml:trace>
  <inkml:trace contextRef="#ctx0" brushRef="#br0" timeOffset="68658.43">28201 3464 776 0,'-14'-32'357'0,"11"31"-164"16,1 1-5-16,1 0-44 16,1 0-38-16,0 0-49 15,0-1-21-15,0 0-25 16,15 0-1-16,34-3-2 16,-23 2 0-16,3 2-3 15,0-2-1-15,0 4-1 16,-11 2 1-16,-3 1 1 15,-6 5 1-15,-5 2 8 16,8 6 6-16,-11 6 11 16,0 3 4-16,-2 6 0 0,-2 0-4 15,-1-7-12-15,0 1-3 16,4-7-9-16,3-5-1 16,2-3-6-16,-2-8-36 15,1-5-144-15,5-2 126 16</inkml:trace>
  <inkml:trace contextRef="#ctx0" brushRef="#br0" timeOffset="69251.39">28811 2993 567 0,'-6'5'304'16,"0"-2"-109"-16,5 0-23 15,1 1-31-15,0-4-35 16,4 0-12-16,23-1-11 0,31-13-13 15,-20-4-27-15,-2-6-10 16,-2-1-19-16,-1 0-2 16,-10 1 2-16,-6 5 2 15,-9 2 6-15,-3 1 5 16,-8 5 0-16,-6 2 0 16,-4 3-11-16,-4 4-8 15,-1 6-5-15,-3 1 0 0,2 7 7 16,-1-3 3-16,5 7 0 15,2 3 0 1,5 1-8-16,5 2-2 0,1-4-4 16,6 2 0-16,5-1-48 15,9-1-62-15,12-2-234 16,6-4 220-16</inkml:trace>
  <inkml:trace contextRef="#ctx0" brushRef="#br0" timeOffset="69663.03">29390 2930 1079 0,'2'-4'464'0,"-7"-7"-257"0,-2 2-37 16,-2-1-83-16,-1 0-23 16,-1 4-35-16,-1-5-14 15,-1 5-9-15,-3 3-5 16,-3 2-5-16,6 5-4 15,-4 4-4-15,3 1 1 16,4 6 3-16,3 0 1 16,4 1 2-16,3-2 1 15,5-3 0-15,1-3 0 0,5-1 1 16,5-1 2-16,0-4 1 16,-1-1 1-16,4-3-1 15,0-4 0-15,-2-4 0 16,5 2 1-16,-9-3 3 15,0 3 0-15,-9 4 1 16,-4 2 0-16,0 6 2 16,-1-4 0-16,-1 0 1 15,0 6 0-15,-2 9-3 16,-4 26-1-16,7-32-2 16,0-4-2-16,6 0-47 15,5-5-71-15,10-5 76 16</inkml:trace>
  <inkml:trace contextRef="#ctx0" brushRef="#br0" timeOffset="69983.66">29603 2827 1075 0,'-6'2'475'15,"-1"-1"-255"-15,0-1-30 16,2 5-95-16,2-4-29 15,3 8-40-15,3-2-13 0,3 6-11 16,2 0 0-16,3 2 0 16,2 1 1-16,-3 1 2 15,-3-2 0-15,-4-3 3 16,-3-2 4-16,-7-4 8 16,1 2 4-16,-7-3 6 15,-3-1-2-15,0-2-7 16,-1-2-4-16,5-2-7 15,4-2-2-15,2 0-6 16,3 1-7-16,3 1-38 16,0-2-26-16,0 3-66 15,0 0-45-15,0 0-147 16,19-2 205-16</inkml:trace>
  <inkml:trace contextRef="#ctx0" brushRef="#br0" timeOffset="70434.43">29741 2874 626 0,'0'0'372'0,"3"0"-75"16,-3 1-66-16,-1-1-37 15,0 0-58-15,0 0-32 16,-6 13-41-16,0 7-18 16,-4 26-26-16,11-30-3 15,10-5-8-15,2-3-2 16,6-7 1-16,4-1 0 0,-1-4 0 15,1-5-2-15,-3-1-1 16,-3 1 0-16,-5 0 1 16,-8 1 0-16,-4 5 2 15,4-2-2-15,-5 5-6 16,2 0-4-16,0 0-3 16,-1 10 0-16,0 16 6 15,1 31 2-15,1-22 3 16,6 3 1-16,-1-2 3 15,5 2 0-15,-2-3 1 16,-5-4 2-16,1-4 2 16,-4-3 4-16,-4-5 19 15,-4-2 15-15,-4-6 20 16,-8-3 7-16,-4-5-9 16,0-3-12-16,-10-5-20 15,2-2-10-15,1-5-15 0,3 0-25 16,10-1-81-16,5 0-60 15,12-1-169-15,10-5 197 16</inkml:trace>
  <inkml:trace contextRef="#ctx0" brushRef="#br0" timeOffset="70800.14">30540 2847 653 0,'-1'0'332'0,"2"1"-105"0,3 10-114 15,-3 1-10-15,-1 10-34 16,-1 4-9-16,2-1-21 16,2-1-11-16,7-4-17 15,2-4-5-15,2-4-2 16,1-4-34-16,-3-5-152 15,1-3 129-15</inkml:trace>
  <inkml:trace contextRef="#ctx0" brushRef="#br0" timeOffset="71257.67">30463 2929 579 0,'-21'-7'348'0,"13"6"-23"16,8 1-132-16,1 1-85 15,4 0-34-15,-5-1-29 16,3 0-3-16,25 1-10 0,35 3-9 16,-24-5-11-16,4 1-4 15,-6 0-4-15,-1 2-7 16,-7 2-25-16,-5 2-4 16,-3 1-3-16,-8 3 7 15,-7 0 24-15,-2-1 3 16,-6 1 2-16,4 0 2 15,-2-1 2-15,0 1 2 16,0-1 2-16,0-2 0 16,0-1 4-16,4 1-1 0,4-3 1 15,-1 0 1-15,12-2-3 16,-5-4 0-16,5-4-4 16,3-2 0-16,-7-4 1 15,0 1 2-15,-2-1 8 16,-7-1 7-16,-5-1 15 15,-3-2 3-15,-7 3-2 16,-2 2-4-16,-6 7-15 16,1 3-8-16,0 4-11 15,2 2-6-15,0 2-7 16,10 1 4-16,0 0-118 16,9-1-132-16,23-1 164 15</inkml:trace>
  <inkml:trace contextRef="#ctx0" brushRef="#br0" timeOffset="71700.07">31559 2895 663 0,'1'-33'370'0,"-1"29"-86"16,-7 1-26-16,-7 2-114 16,-5 1-42-16,-2 5-51 15,-2 2-14-15,3 4-18 16,-2 0-4-16,6 5-12 0,11-1-3 16,3 2-1-16,4 0-2 15,6-2-1-15,-2 1 0 16,15-2 2-16,2-2 0 15,8-2-17-15,0-2-49 16,1-3-186-16,-1-3 170 16</inkml:trace>
  <inkml:trace contextRef="#ctx0" brushRef="#br0" timeOffset="72098.95">31809 2788 798 0,'5'-4'333'0,"-4"5"-197"16,4 3-10-16,-6 3-15 16,-1 4-13-16,0 9-11 15,-6 1-9-15,4 4-17 16,2 0-7-16,-6-1-18 16,2 1-7-16,-3-2-12 15,-2-4-4-15,5-6-4 16,0-3-1-16,6-4-2 15,0-3-1-15,1-2-5 16,-1-1-6-16,0-1-9 16,0 0-3-16,0 0 3 0,7-5 5 15,10-9 6-15,27-27 4 16,-29 31-2-16,-3 2 1 16,-2 6 1-16,-1 3 2 15,-5 2 9-15,5 6 5 16,-7 2 5-16,-1 1 0 15,8 2-4-15,-10 0-2 16,3-2-6-16,1-1-1 0,-3-5-1 16,1-2-33-16,2-3-141 15,-3-1 119-15</inkml:trace>
  <inkml:trace contextRef="#ctx0" brushRef="#br0" timeOffset="72449.93">32025 3013 842 0,'1'3'371'0,"-1"-3"-201"16,5 4-5-16,7 0-74 16,3-2-25-16,30-10-34 15,-28-9-8-15,1 0-8 16,-2-2 6-16,-6 1 11 0,-3 1 7 15,-8 2 3-15,-5 1-5 16,-5 4-11-16,-3 2-9 16,-4 7-13-16,2 3-4 15,-2 6-5-15,2 5-2 16,4 4 3-16,2 0 0 16,8 1 3-16,2-1 0 15,6-3-3-15,4 0 0 16,5-2-26-16,1-1-41 15,4 1-151-15,2-1-217 0,4-8 276 16</inkml:trace>
  <inkml:trace contextRef="#ctx0" brushRef="#br0" timeOffset="72672.14">32443 2933 781 0,'-12'-5'332'0,"-2"5"-188"15,0 0-16-15,1 4-26 16,2 2-26-16,-6 2-33 16,-2 3-7-16,2 1-21 15,-1 1-5-15,10-3-5 16,2 1-3-16,4-1-5 16,2-1-4-16,11 0-3 15,2-3-1-15,7 2 1 0,2-4-16 16,-2-3-56-16,0-2-62 15,6-5 85 1</inkml:trace>
  <inkml:trace contextRef="#ctx0" brushRef="#br0" timeOffset="73043.93">32633 2743 546 0,'3'2'310'0,"-2"7"-44"15,-1-2-37-15,0 10-84 16,-4 6-34-16,-3 3-51 15,-2 2-15-15,-4 0-17 16,2-3-5-16,0-2-12 16,1-2-2-16,4-5-2 0,0 0 0 15,3-7-2-15,1-1 0 16,-1-2-3-16,2 0-6 16,1-3-70-16,0 0-38 15,0-3-104-15,0-1-57 16,0-1-85-16,16-3 211 15</inkml:trace>
  <inkml:trace contextRef="#ctx0" brushRef="#br0" timeOffset="73312.62">32722 2909 556 0,'6'-1'256'16,"-6"0"-96"-16,-4 1-43 0,2 0-25 16,1 0-8-16,-12 0-9 15,-4 0 10-15,-29 3 8 16,32 1-3-16,4-2-22 15,0 0-13-15,2 2-24 16,2-2-10-16,3 4-12 16,3 0-2-16,3 1-5 15,1 2 0-15,3 0 0 16,-1-2 1-16,3 3-1 16,2 0 0-16,1-2 0 15,1 0 1-15,-3-3 3 16,-3-1-13-16,-2-3-49 15,0-1-34-15,1 0-165 0,-1-2 164 16</inkml:trace>
  <inkml:trace contextRef="#ctx0" brushRef="#br0" timeOffset="82358.25">17632 6508 212 0,'-3'-1'167'0,"-6"-1"33"15,1-2-8-15,-3 1-25 16,-30-13-19-16,32 12-31 16,0 0-8-16,6 2-22 15,1 0-13-15,2 2-24 0,0 0-14 16,0 0-20-16,0 0-7 16,0 0-6-16,11 1-1 15,10 1 0-15,26 1 2 16,-22-1 3-16,5-2 4 15,4 6 8-15,2-1 7 16,3-1 9-16,2 1 3 16,-3-5 3-16,0 1-3 15,-8-3-8-15,3 2-4 0,-1-4-11 16,3-2-2-16,6 1-3 16,-4-4-1-16,3 4 0 15,-4-2 1-15,2 1-1 16,2 3 0-16,1 0 0 15,0-1 1-15,-3 0 0 16,-6 0 0-16,-1-5 1 16,-2 3 1-16,2-1-1 15,4-2-1-15,-3 4-1 16,3 0-2-16,-6-1-2 16,3 5 0-16,-1 1-2 15,-2 1 0-15,6 2-1 16,0 1 0-16,1 0 1 15,2-1-1-15,-8 0 0 16,0-3 0-16,0 1-1 16,-5-3 1-16,6 0 0 0,0 2-1 15,-1-1 1-15,5 0 1 16,-6 0-1-16,2 1 0 16,-2-4-1-16,1 4 0 15,3 0-1-15,1 2 0 16,4 2 1-16,-4-4 0 15,0 3 1-15,-3-2 1 16,-5-1 3-16,4 5-1 0,0-5 1 16,0 0-1-16,1 1-1 15,1-1-1-15,-1 0-1 16,3 0 0-16,1 0 1 16,2-1-1-16,1 1 0 15,1-3 0-15,-3 3 0 16,-10 0 1-16,7 0-1 15,-8 3 0-15,2-3 0 16,12 2 0-16,-7-1-1 16,5-1 1-16,0 0 0 15,-3 0 1-15,1 0-1 16,0 0 0-16,3 0 1 16,3 1 1-16,-3 0 0 15,-1-1-1-15,-4 5 2 16,-7-4-2-16,5 1 0 15,-1 2 0-15,3-3 0 16,4 1 0-16,-2 2 0 0,1-5 1 16,2 1-1-16,1 0 0 15,1 0-1-15,4 2 0 16,-2 1 0-16,-2-1-1 16,-8-2 1-16,-10 3-1 15,1 0 1-15,18-1 0 16,9 3 0-16,1-2-1 0,-10-3 2 15,0-3-1-15,-1 0 2 16,0 3-2-16,4 0 1 16,-6-1-1-16,-4 1 0 15,-2 2 1-15,-7 0-1 16,8 2 0-16,1-1 0 16,0-3 0-16,1 0 1 15,-1 0-1-15,-4 0 1 16,2 0-1-16,0 0 1 15,-1 0-1-15,6 1 0 16,-3-1 1-16,-1 0 0 16,3-1 0-16,-6 1 0 15,-4-1 0-15,0 2-1 16,-5-3 1-16,1-1 0 16,6 3 0-16,-3-2 0 15,-1-1 0-15,3 3 0 0,0-2-2 16,-2-2 0-16,0 4 0 15,0-3 1-15,2 6-1 16,3-3 1-16,1 0-1 16,0 0 0-16,-1-5 1 15,-2 2-1-15,-3 2 0 16,-1 0 1-16,0 1-1 0,-1 1 0 16,3 1 1-16,4-2-1 15,-2-1 0-15,5 1 1 16,-1-3-1-16,1 2 0 15,2 1 0-15,5 0 0 16,2 3 0-16,2-1 2 16,0 2-1-16,-9-2 2 15,-5-1 0-15,0-1 0 16,-4-1 0-16,6-3 0 16,3 4-1-16,2 6 1 15,-2-6-1-15,6-1-1 16,-3-4 1-16,1 1-2 15,5 4 0-15,-4 3 0 16,2 3 0-16,-7-1 0 16,0 2 1-16,3-3-1 15,-3-1 0-15,9-3 1 16,-2 0-1-16,2 0 1 0,1 0-1 16,4 7 0-16,0-7-1 15,-1 5 1-15,1 0 0 16,-13-4 0-16,4 2 0 15,5 0 1-15,1-3-1 16,11 5 0-16,-1-3 0 16,2 1 1-16,-3-2 0 0,2 0 0 15,0 3 0-15,-7-5 0 16,2 1 0-16,-2-5 1 16,-1 2 0-16,-1-1 2 15,-2-3 0-15,4 7 1 16,-4-3 0-16,-1-1-2 15,-4 4 1-15,-12-4-1 16,5 3-1-16,1 0 0 16,3 0-1-16,9 0-1 15,-4-1 0-15,-1-3 0 16,1 2 1-16,-2-4 0 16,0 2 0-16,5 0-1 15,-5 1 0-15,-4 4-1 16,-3-3 1-16,-2 1-1 15,4-2 1-15,4 0-1 16,7 2 1-16,-2 0-1 0,1 0 1 16,6 2 0-16,-6 0-1 15,6 4 1-15,-4-3-1 16,-7-1 0-16,5 1 0 16,-6-2 1-16,4-1 0 15,3 2 0-15,-3 0-1 16,2 0 0-16,2 2 1 15,-1 1-1-15,-3-1 1 16,0 0 0-16,-6 1-1 0,-5-2 1 16,5 1-1-16,-1 0 1 15,-1 0 0-15,5 1 0 16,-5 1 0-16,1-4 1 16,1 2-1-16,-1-2 1 15,5 0-2-15,0 1 1 16,2-1-1-16,-7 1 1 15,-2-1 0-15,-2 0-1 16,3 1 1-16,6 0-1 16,3 4 0-16,0-1 0 15,-2 0 0-15,7 0 0 16,0 2 0-16,2-2 0 16,-4-1 1-16,-1-1-1 15,1-2 1-15,4 1-1 16,3 2 1-16,0 0-1 0,0 1 0 15,2-3 0-15,-1 3 1 16,-3 1 0-16,0-3-1 16,-6 3 1-16,2-4 1 15,2 1-1-15,-2-2 1 16,5 0 0-16,-2 0-1 16,6 0 0-16,1 4 0 0,-4-4-1 15,-2 0 1-15,-7-2 1 16,0-3 0-16,4 5-1 15,2-5 0-15,9 3-1 16,0 2 1-16,1 0-1 16,1 2 1-16,-6-1-1 15,4 2 0-15,-1-6 0 16,3 1 0-16,5 0 1 16,-2 2 0-16,-1 3 0 15,-10-2 0-15,-3 0 1 16,-1-4 0-16,0-3 1 15,9 2 0-15,-7-1 1 16,-2-4-1-16,4 2 0 16,-1-5 0-16,-5 6 0 15,-3-1-1-15,-8 0-1 16,-3 0 1-16,1-2-1 0,4 6 0 16,-1 1 0-16,0 0-1 15,-1 3 1-15,-2-1 0 16,0 0-1-16,1 2 1 15,-2 0-1-15,-4 0 1 16,-5 0-1-16,0 2 1 16,-9-3 0-16,1 2 0 15,-5-1 1-15,3 1-1 16,3 0 0-16,5-3 0 0,5 5-1 16,0-3 1-16,3 2-1 15,-3 1 0-15,0-4 0 16,0 2 1-16,3-5-1 15,5 1 0-15,5 4 0 16,-4 0 0-16,-2 1 1 16,-6-2 0-16,-4-2 1 15,-6-1 1-15,-5 0-1 16,-2 1 1-16,-1-2 0 16,8 2-2-16,2-1 0 15,3 1 0-15,-2-1-1 16,2 2 1-16,-1 0-1 15,-2-1 1-15,-2 0-1 16,-5 0 0-16,-4 0-22 16,-4 2-35-16,-8-2-109 0,-10 0-35 15,-18 0 113 1</inkml:trace>
  <inkml:trace contextRef="#ctx0" brushRef="#br0" timeOffset="83155.89">24927 7062 616 0,'0'-5'349'0,"0"-2"-104"15,-7 4-55 1,3 2-55-16,-5 1-63 0,-5 2-18 31,7-1-26-31,1 0-3 0,-29 7 0 0,1 0 2 16,-5 3-2-16,20-1-4 15,10 1-9-15,6 2-6 16,8 4-6-16,4-2-3 16,13 3 1-16,5-3 1 15,4-3 7-15,2 0 6 16,-5-1 8-16,-5 2 4 0,-5-1 7 15,-9 1 2-15,-5-2 7 16,-6-4 6-16,-8 3 6 16,0-6-1-16,1 3-8 15,5 0-8-15,-7-7-13 16,2 0-6-16,-3-6-7 16,-1-2-19-16,4 0-74 15,4-1-57-15,-1-4-166 16,1-3 186-16</inkml:trace>
  <inkml:trace contextRef="#ctx0" brushRef="#br0" timeOffset="83582.3">25162 6951 724 0,'9'3'365'0,"-5"7"-123"0,-3 5-21 16,-4 13-73-16,-7 3-28 15,-2 7-41-15,0 1-20 16,3-4-26-16,3-3-6 0,6-7-9 16,0-8-2-1,2-7-3-15,0-3 0 0,-2-7-5 16,2-3-4-16,-2 2-14 16,0 0-12-16,4-4-19 15,7-15 0-15,37-27 9 16,-26 28 8-16,-3 8 17 15,-1 4 5-15,-3 7 6 16,-3 5 10-16,-5 7 22 16,-2 5 8-16,-5 2 9 15,-3 2-4-15,3 1-15 16,-3-2-8-16,6-5-14 16,1-3-6-16,4-6-47 15,3-2-61-15,4-6-242 16,2-4 223-16</inkml:trace>
  <inkml:trace contextRef="#ctx0" brushRef="#br0" timeOffset="84020.24">25464 7190 797 0,'-13'13'394'16,"10"4"-136"-16,-1-1-39 15,2-1-55-15,5 0-50 16,0-7-56-16,5 1-20 15,-2-6-23-15,4-1-4 0,-2-5-4 16,0-1-2-16,6-4-2 16,-5 1-9-16,-1-2-9 15,-7-2 0-15,-5 0 1 16,-7-2 8-16,-2 1 7 16,0 0 1-16,-1 1 0 15,2 1-1-15,4 1 1 16,-1 3-1-16,9 2 1 15,0 3-1-15,0 1-5 16,0 0-3-16,0 0-3 16,0 0 1-16,13 4 2 15,8 1 3-15,32 13 3 16,-26-13 1-16,3 1 0 16,0-1 1-16,-5 0 0 15,-3 3 3-15,-4 4 6 16,-6 0 2-16,-4 4 10 15,-3 0 3-15,-4-4 11 0,-1 2 7 16,-2-7 17-16,-1-5 8 16,0-3 2-16,2 0-6 15,0 0-16-15,0 0-13 16,-1-16-20-16,-2-28-7 16,11 28-39-16,0-1-52 0,5 1-117 15,-1 4 123-15</inkml:trace>
  <inkml:trace contextRef="#ctx0" brushRef="#br0" timeOffset="84239.43">25900 7072 955 0,'-1'11'456'16,"-7"3"-214"-16,4 12-92 15,-2 4-57-15,4 2-60 16,4 1-13-16,4-3-12 16,5-2-4-16,8-8-2 15,-1-4-2-15,2-5-92 16,1-8-114-16,1-12 130 0</inkml:trace>
  <inkml:trace contextRef="#ctx0" brushRef="#br0" timeOffset="84405.52">25850 7120 1175 0,'1'0'503'15,"1"4"-295"-15,5 2-19 16,2 0-83-16,3 0-29 16,8-2-34-16,0 1-19 0,6 0-55 15,8 2-71-15,11-1 67 16</inkml:trace>
  <inkml:trace contextRef="#ctx0" brushRef="#br0" timeOffset="84791.39">26909 7117 648 0,'0'-11'334'16,"3"12"-64"-16,-3 3-53 0,0 13-37 15,-2 6-28 1,-2 15-55-16,4 8-15 16,-3 7-29-16,3-1-14 0,0-5-17 15,1-1-6-15,4-12-5 16,-3-3-3-16,2-13 0 16,0-4-13-16,-1-10-76 15,0-4-64-15,-2-8-197 16,-3-8-109-16,3-15 277 15</inkml:trace>
  <inkml:trace contextRef="#ctx0" brushRef="#br0" timeOffset="85038.51">26877 7153 767 0,'2'-17'368'0,"11"8"-148"16,-2 2-27-16,4 1-58 15,6 1-18-15,-2 2-20 16,4 2-7-16,0 4-17 15,-2 5-10-15,-6 4-17 0,-4 4-8 16,-10 3-7-16,-4 2 1 16,-10 0 5-16,-7-3 3 15,-2-3 0-15,-1-2-5 16,6-5-10-16,5-3-6 16,5-5-17-16,2-2-31 15,0-3-97-15,5-3-79 16,4 0 118-16</inkml:trace>
  <inkml:trace contextRef="#ctx0" brushRef="#br0" timeOffset="85312.36">27199 7151 702 0,'16'8'360'0,"2"7"-124"15,-3-1-15-15,-2 2-76 16,-4 1-25-16,-4-2-26 15,-5 0-15-15,-2-1-20 16,-1-3-5-16,-6-3-5 16,5 1-3-16,-2-3-4 15,2-4 2-15,2-3 7 16,-2-6-1-16,2-8-11 16,0-2-9-16,2-3-21 0,2-3-8 15,5 2-22-15,3 2-31 16,10 3-81-16,0 0-62 15,5 6-179-15,2 3 230 16</inkml:trace>
  <inkml:trace contextRef="#ctx0" brushRef="#br0" timeOffset="85639.99">27480 7151 933 0,'-1'1'440'0,"-2"6"-179"16,-4 4-31-16,-2 5-94 16,-7 28-33-16,13-29-53 15,5-1-17-15,2-5-14 16,-4 0-4-16,10-2-6 16,3-5-2-16,8-2 0 15,6-3 1-15,-4-8-1 16,-2 1 3-16,-8-5 0 15,-2-1 0-15,-9-2 0 16,-3 0-3-16,-10 0-7 16,-4 5-4-16,-8 2-14 15,1 4-4-15,6 6-9 0,-2 1-15 16,7 5-52-16,1 1-45 16,8 4-194-16,10 0 214 15</inkml:trace>
  <inkml:trace contextRef="#ctx0" brushRef="#br0" timeOffset="85999.13">27881 7190 734 0,'12'-1'401'0,"-12"3"-83"16,-9 3-42-16,-5 0-63 15,-3 5-53-15,-2 0-67 16,3 2-30-16,7-1-37 15,1 0-10-15,10 0-11 16,7-1-2-16,5-1 0 16,5-2 2-16,-1-5 2 15,0-2 3-15,-2-10 1 16,-4-1 0-16,1-5 1 16,1-3 0-16,-7 2 6 15,0-1 4-15,-12 1 0 16,-3 0-3-16,-3 4-14 15,-4 3-6-15,2 10-15 16,0 3-4-16,-1 6-2 0,5 3-21 16,2 0-76-16,8 3-47 15,10-7-149-15,1 1-143 16,15-7 300-16</inkml:trace>
  <inkml:trace contextRef="#ctx0" brushRef="#br0" timeOffset="86241.47">28319 7037 769 0,'0'-13'455'16,"-7"2"-96"-16,-7 6-151 15,-7 4-54-15,-8 5-77 16,0 4-8-16,3 11-14 16,4 3-6-16,6 13-8 15,2 8-8-15,8 8-13 16,0 3-7-16,6-3-7 15,0 0-1-15,3-8-2 16,1-3 1-16,-3-6 1 16,0-9 0-16,-1-7-48 15,-2-7-34-15,-2-11-116 16,-3-3-95-16,-2-10 184 16</inkml:trace>
  <inkml:trace contextRef="#ctx0" brushRef="#br0" timeOffset="86414.7">28009 7238 551 0,'-6'-14'370'0,"4"3"-16"16,9 7-112-16,6 2-23 16,4 2-40-16,6 0-15 15,6 1-41-15,3 0-25 16,4-1-43-16,1-1-13 16,2-3-19-16,-1 2-7 0,-9 1-45 15,-11 0-58-15,-5 1-175 16,-9 0 164-16</inkml:trace>
  <inkml:trace contextRef="#ctx0" brushRef="#br0" timeOffset="155580.34">11192 6401 383 0,'-5'5'296'0,"-2"-5"26"15,3 3-129-15,-1-1-18 16,3-2-83-16,2 0-28 16,0 0-23-16,0 0-2 15,0-2 7-15,1 1 3 0,16 0 1 16,30 0 0-16,-25-1-8 16,1 0-2-16,3 3-9 15,-1-2-1-15,3 1-5 16,-6-3-2-16,0-1-1 15,1 2-2-15,-4 1 4 16,0 0 1-16,-4-1 2 16,-7-3 0-16,4 3 0 15,1 0-2-15,-2-1-3 16,4 2-2-16,1-4-5 16,3 1-2-16,2-3-2 15,3 2-2-15,-2 0-1 16,-1 2 0-16,0 2-2 15,-2-1 1-15,1 2-1 16,2-1 0-16,1 1-2 16,1 2 0-16,2-1-1 0,5-1 0 15,-1 1 0-15,-2-1 0 16,-3 2 1-16,-9 0-2 16,0 3 1-16,2-1-1 15,3 0 0-15,2 2 2 16,2 0 1-16,-2-1 1 15,-2-2 0-15,1-3 1 16,0 0-1-16,1-1 0 0,0 1 1 16,1 1-1-1,-1 0 0-15,1 6 0 0,-1-5 0 16,2 3 1-16,0-2 2 16,5-2 0-16,-1 2 1 15,-5-4 0-15,-1 1 0 16,-5 1 0-16,0-1 0 15,-1 2-2-15,5 2 2 16,-7-4-1 0,1 0 1-16,13 1 1 0,5-1-2 15,-8-1-1-15,-6 0-1 16,-2-3-1-16,3 3-1 16,2 2-1-16,-3-1-1 15,3 4 0-15,0-4 0 16,0 2 1-16,5-1-1 0,-4 0 1 15,3 1 2-15,-4-2 0 16,-2 3 2-16,-1-3 1 16,-5 0-1-16,4-1 0 15,-1-1 0-15,5 0-1 16,-5-1 0-16,0 2 0 16,-1-2-1-16,3 3-1 15,3 1 0-15,0-1-1 16,1 0-1-16,0 0 1 15,2 0-1-15,2 0 0 0,0-1-1 16,4 1 0-16,-1 0 1 16,-2-4 0-16,-1 4 0 15,-6-5 1-15,-4 5 1 16,-2 0-1-16,1-2 1 16,0 5-1-16,2-3 0 15,-3-3 1-15,3 3-1 16,2-2-1-16,-3 1-1 15,4 1 1-15,-3 0-1 16,-1-2 0-16,4 0 0 16,0 3-1-16,-1-2 1 15,-1 1-1-15,-4 0 0 16,0-1 0-16,1 3 1 0,0 0-1 16,4 0 1-16,-3-2 0 15,0-2 0-15,5 2 0 16,-6-1-1-16,1 1 0 15,-2-1 0-15,-7-2 0 16,9 3 0-16,-8-2 0 16,2 2 0-16,2 2-1 15,-3-1 1-15,4-1-1 16,4 0 0-16,-5-1 1 0,6 1-1 16,2 0 0-16,0 0 1 15,3 0 0-15,-3 1-1 16,-2 1 1-16,1-2 1 15,0 1-1-15,-2-4 1 16,-1 0 0-16,-2 3 1 16,-2 0 0-16,-1 2 0 15,1-2 1-15,0-2 0 16,-1 2 0-16,1 0-1 16,-1 0 0-16,1 2 0 15,1-2-2-15,-1 1 1 16,-4-2-1-16,1 1 1 15,-7-2-1-15,6 2 1 16,5 5-1-16,-5-3-1 16,4 0 1-16,0-2-1 0,0-1 2 15,3 0-2-15,3 0 1 16,-2 1-1-16,3-2 1 16,2 1-1-16,0 1 1 15,1 0-1-15,-2 2 1 16,2-3-1-16,-1 1 1 15,-2 2 0-15,-1-2 0 16,1 4 1-16,-3-5-1 0,1 0 0 16,1 3-1-1,-2-3 1-15,3 6 1 0,-5-2 0 16,-1-2 0-16,-4 0 0 16,-5-1 0-16,-3 0 4 15,-3 1 3-15,-1-1-33 16,0-1-61-16,-4 0-554 15,-25-4 447-15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23T16:05:23.879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13588 4001 389 0,'-12'-6'230'0,"5"2"-13"0,1-1-16 15,0 2-29-15,5 2-33 16,2 0-48-16,-1 0-10 16,0 0-12-16,0 0-6 15,2 0-8-15,9-2-5 16,2 1-13-16,29-6-4 15,-21 3-13-15,2 2-3 16,3-2-8-16,3 3-2 0,3-1-2 16,2 1 0-1,7 1 0-15,1-1-1 0,-2-2 2 16,-4 2 0-16,-1-1 2 16,-2 1 0-16,2-5 1 15,6 0 0-15,-2 0-1 16,3 1-2-16,1 5-1 15,-3-2-1-15,4 2-1 16,1-1 0-16,-5-2-2 16,-1 2 0-16,-8-2 1 15,4-1 0-15,3 2-1 16,3-1 2-16,6 0-2 16,-9 2 0-16,2 1 0 15,1 0-1-15,6 1 1 16,3-2-1-16,-4 1 1 15,-2 1-1-15,-4 1 1 0,-3-1-1 16,3 0 1-16,0 0 0 16,-1 0 0-16,2 2 0 15,6 1 0-15,-1 0 0 16,7 0-1-16,-4-1 0 16,-7-1 1-16,3 1-1 15,-13-2 0-15,6 2 1 16,6 2 0-16,-4-1 0 0,6 0 2 15,0 3 0-15,-3-5 1 16,3 1 0-16,-2 0 1 16,-1-2 5-16,-6 0 5 15,-6-3 1-15,-10 3-1 16,2 1-3-16,-10 1-7 16,-4-1 0-16,-4-1-5 15,-8 0-25-15,-5 1-81 16,3 2-63-16,-2 1 96 15</inkml:trace>
  <inkml:trace contextRef="#ctx0" brushRef="#br0" timeOffset="843.55">5571 10946 697 0,'-42'32'357'0,"41"-25"-148"16,3 8-26-16,-1 5-11 16,3 4-65-16,-1-2-28 15,3 1-37-15,1-4-12 16,3-6-16-16,-2-2-4 16,-5-11-9-16,1-2-38 15,-4-7-230-15,0-7 190 16</inkml:trace>
  <inkml:trace contextRef="#ctx0" brushRef="#br0" timeOffset="1324.65">5445 10853 590 0,'16'-2'313'0,"-7"7"-22"15,5-1-122-15,-6 0-25 16,7-1-36-16,8-2-61 15,0-1-19-15,8 0-18 16,-2-3-4-16,-4 2-1 16,1 1-1-16,-4 4 1 15,-4 2-1-15,-3 5 1 16,-7 4 8-16,-3 4 25 16,-1 4 11-16,-4 6 20 15,-2-2 1-15,0-4-12 16,0-3-8-16,-1-12-18 0,3-2-8 15,-1-3-10-15,1-2-4 16,0-1-6-16,0 0-2 16,0-1-4-16,0 0-2 15,0 0-1-15,1-12 0 16,13-3 2-16,27-30 2 16,-28 31 1-16,3 2 0 0,-3 7 3 15,-2 1-1-15,-2 6 1 16,-1 4 0-16,0 5 1 15,2 2 1-15,-5 2-2 16,0 1-1-16,-2 0-2 16,1-3-5-16,8-2-32 15,5-2-33-15,1-7-100 16,3-1-50-16,3-6-98 16,4-1-36-16,1-3 232 15</inkml:trace>
  <inkml:trace contextRef="#ctx0" brushRef="#br0" timeOffset="1634.06">6153 10925 524 0,'-1'-10'361'16,"-3"0"-24"-16,-5 5-59 15,-4 0-40-15,-1 5-70 16,-3 4-31-16,2 1-44 0,-2 5-12 16,3 0-20-16,5 1-10 15,4 3-20-15,7-1-10 16,4 2-11-16,4 1-2 15,4 1-2-15,2 4 1 16,6-3-1-16,-2-4 0 16,1-3 0-16,-5-1 0 15,-4-3 3-15,-5 2 4 16,-8-5 6-16,-6 0 1 0,-7 0-2 16,-3-1-4-16,2 3-62 15,4-5-55-15,8-5-161 16,3-11-361-16,15-12 417 15</inkml:trace>
  <inkml:trace contextRef="#ctx0" brushRef="#br0" timeOffset="1801.4">6336 10797 990 0,'5'8'470'16,"-1"12"-209"-16,-4 11-94 15,-3 2-32-15,-1 5-67 16,4-1-25-16,7-2-28 16,4-3-5-16,1-11-5 0,-1-4-2 15,-3-9-52-15,-1-3-68 16,-5-1 75-16</inkml:trace>
  <inkml:trace contextRef="#ctx0" brushRef="#br0" timeOffset="2353.23">6234 10941 852 0,'15'2'349'0,"9"1"-237"16,6 1-2-16,7 0-56 16,4 2-25-16,0-3-23 15,-5-2-1-15,3-3-48 16,2-1-33-16,1-4-104 15,1 3 1-15,-9 2 52 16,-9-3 33-16,-11 3 109 16,-5 0 33-16,-8 2 75 15,-3 0 25-15,-7 0 41 16,-3-2-6-16,-5-1-34 16,-4 3-5-16,0 0-16 15,1 6-12-15,3 5-28 16,4 4-10-16,0 5-26 15,2 2-12-15,9 1-17 0,0-5-9 16,10 0-8-16,-3-8-2 16,5 0-2-16,-2-6 0 15,2-3-1-15,3 1-1 16,-3-8-1-16,3 0-1 16,-3-2 0-16,4-3 0 15,-3 0 1-15,-1-1 1 16,-3 0 3-16,-5 3 2 0,-1 1 3 15,-1 4 1-15,0 3 0 16,0 2-2-16,0-1-3 16,0 1 0-16,0 17 0 15,1 32 0-15,0-32 0 16,1-1-3-16,2-11-10 16,0-5-41-16,1-6-121 15,4-5-86-15,2-3 145 16</inkml:trace>
  <inkml:trace contextRef="#ctx0" brushRef="#br0" timeOffset="2666.64">6831 10999 816 0,'10'12'451'16,"1"3"-120"-16,0 1-99 16,-1 3-40-16,-5-1-61 0,2 2-27 15,-4-4-42-15,-1-3-17 16,-1-7-30-16,-3-6-7 15,7-2-8-15,-5 1-6 16,0 0-25-16,1-4-7 16,3-13-1-16,12-24 2 15,-9 28 25-15,5 1 7 16,-5 6 3-16,0-1 2 0,1 6 2 16,-3-1 1-16,3 7 12 15,-5 6 7-15,3 1 11 16,-4 5 4-16,1 1-9 15,3-5-7-15,-4-4-17 16,7 0-23-16,2-9-131 16,4 1-100-16,14-3 147 15</inkml:trace>
  <inkml:trace contextRef="#ctx0" brushRef="#br0" timeOffset="3051.21">7272 10945 1003 0,'-2'-4'511'16,"-4"1"-197"-16,-4 5-100 15,-1 6-40-15,-1 7-71 16,0 5-18-16,2 6-24 0,2-1-12 16,6-3-24-16,4-4-9 15,7-4-9-15,4 1-2 16,5-4-2-16,5-3 0 15,5-5-2-15,4-6-1 16,6-4 0-16,-3-3-3 16,-6-9-1-16,-5-1-2 0,-15-4-1 15,-3 3 2-15,-8 5 5 16,0 2 8-16,-6 4 8 16,3 3 0-16,-5 6-5 15,0 4-2-15,-1 8-2 16,-2 3 1-16,9 8 3 15,3 0-2-15,6-1-1 16,2-2-3-16,12-4-5 16,-4-2-1-16,6-5-24 15,9-4-53-15,5-8-338 16,15-6 289-16</inkml:trace>
  <inkml:trace contextRef="#ctx0" brushRef="#br0" timeOffset="3840.38">8571 10922 618 0,'-6'1'351'0,"5"-1"-31"16,-1 3-61-16,-9 17-53 16,-3 30-43-16,15-26-64 15,2 2-20-15,-4-8-30 0,1-6-12 16,0-8-21-16,5 0-5 16,0-7-76-16,-3-2-71 15,5-9-257-15,-6-5 243 16</inkml:trace>
  <inkml:trace contextRef="#ctx0" brushRef="#br0" timeOffset="3986.29">8456 10802 948 0,'0'-7'408'0,"5"3"-232"16,-2 4-31-16,2 5-69 15,-2-3-28-15,-3-2-33 16,0 0-81-16,18 10 48 15</inkml:trace>
  <inkml:trace contextRef="#ctx0" brushRef="#br0" timeOffset="4314.31">8814 10892 1024 0,'-9'2'455'0,"-12"0"-202"15,-4 2-69-15,0-1-67 16,-1 0-31-16,8 2-55 16,4 0-16-16,9 2-15 15,1-1-8-15,6 3-2 0,5 3-1 16,4 3 7-16,2 1 4 16,7-1 4-16,0 0 3 15,-2-3 11-15,-1 4 11 16,-9-4 22-16,-3-5 17 0,-6 3 24 15,-4-1 4 1,-7 1-14-16,-2 2-18 16,-4 0-33-16,1-9-14 0,5-3-71 15,4 0-65-15,8-14-141 16,5 2-100-16,11-13 220 16</inkml:trace>
  <inkml:trace contextRef="#ctx0" brushRef="#br0" timeOffset="5070.07">10136 10996 547 0,'-3'32'338'0,"1"-33"51"16,0-3-103-16,2 1-59 16,-1 2-24-16,0 0-71 15,0-1-24-15,-3-21-26 16,-3-28-10-16,1 28-22 16,-5 1-9-16,-2 7-14 0,-6 1-3 15,1 6-10-15,0 5-6 16,0 6-13-16,6 5-7 15,0 6-6-15,6 3-1 16,-5 3 3-16,7 4 4 16,5 1 6-16,-2-5 1 15,13-2 3-15,0-7 1 16,-1-2 1-16,5-4 0 0,-2-8 1 16,4 2 1-16,3-6 0 15,-1 3 1-15,-2 4-1 16,-7 0 1-16,-3 3 1 15,1 1 1-15,-4 4 9 16,1-1 5-16,0 1 4 16,0 0 0-16,-3-1-8 15,1 0-4-15,1-5-11 16,1 5-13-16,5-12-118 16,0-5-78-16,9-10 123 15</inkml:trace>
  <inkml:trace contextRef="#ctx0" brushRef="#br0" timeOffset="5659.54">11238 11036 432 0,'15'40'55'0,"-13"-43"-63"15</inkml:trace>
  <inkml:trace contextRef="#ctx0" brushRef="#br0" timeOffset="6576.65">11205 11076 559 0,'-1'12'327'0,"2"-2"-90"16,3-5-34-16,-1 0-14 16,6-10-54-16,-1-3-18 0,4-9-12 15,2 0-5-15,-3-10-26 16,-1-2-14-16,-5 0-18 16,-3 0-7-16,-4 7-1 15,-4 2 1-15,-7 5-1 16,-3 1-2-16,-3 3-10 15,-3 3-5-15,2 8-9 16,0 1-7-16,11 7-9 31,5-5-5-31,0 1-1 0,-9 15 3 0,10 13 7 16,3 5 2-16,12 2 3 16,3 10 1-16,3-10 2 15,3-1 1-15,1-3 1 16,-2-4 1-16,0 0 4 0,-5-3 2 15,-6-4 8-15,-7-6 7 16,-8-2 16-16,-6-3 2 16,-9-3-1-16,0-3-6 15,-3-7-20-15,2-5-23 16,4-7-84-16,0-4-56 16,7-12-180-16,4-2 197 15</inkml:trace>
  <inkml:trace contextRef="#ctx0" brushRef="#br0" timeOffset="6895.72">11471 10896 883 0,'11'10'406'0,"-7"11"-143"16,-1 4-53-16,-2 4-49 15,7 1-32-15,-7-5-67 16,1-4-18-16,-6-8-8 15,-5-5 1-15,3-7 20 16,-2 0 11-16,3-2 3 16,-2-1 0-16,3-2-24 15,0-5-16-15,4-4-23 16,0-5-7-16,-1-5-6 16,0-2-3-16,3-2-2 15,7 1-3-15,7 6-83 16,7 3-53-16,8 5-487 0,6 2 422 15</inkml:trace>
  <inkml:trace contextRef="#ctx0" brushRef="#br0" timeOffset="7260.92">11905 10948 984 0,'0'3'477'0,"-1"-6"-167"16,-5-2-39-16,5 4-86 15,0 0-63-15,-4-8-84 16,-14-7-14-16,-33-24-8 16,27 25-3-16,6 9-5 15,0 0-4-15,6 6-9 16,1 6-4-16,3 4-1 16,2 5 2-16,1 4 7 15,5 4 1-15,1 2 4 16,2 0 1-16,6-4-1 15,1-5 1-15,0-8-2 16,2-3 2-16,0-5-2 16,1-3 1-16,3-2-1 15,0-3-2-15,1-3 1 0,4 1 0 16,-6 2 2-16,-3 2 0 16,-5 5 0-16,-5 1 0 15,-1 0-2-15,0 0-2 16,-1 0 1-16,0 0-37 15,1 0-95-15,0 0-74 16,0 0-245-16,0 0 283 16</inkml:trace>
  <inkml:trace contextRef="#ctx0" brushRef="#br0" timeOffset="7520.25">11944 10926 631 0,'33'-26'392'16,"-26"30"-58"-16,0 6-91 15,-5 4-33-15,0 8-67 16,3 1-25-16,-4 2-31 16,-2 0-12-16,5-2-23 15,-7-3-13-15,6-1-20 16,1-1-4-16,-7 0-9 16,5 7-2-16,0-3-4 15,-1-5 2-15,-1-6-30 16,1-6-27-16,-1-9-45 15,2-3-21-15,1-9 3 16,-3-1 7-16,1-1-75 0,-1 0-87 16,-8-2 173-16</inkml:trace>
  <inkml:trace contextRef="#ctx0" brushRef="#br0" timeOffset="7838.42">11979 10901 580 0,'0'-7'351'0,"-1"1"-10"16,-1-1-54-16,2 2-65 15,0-1-19-15,0 1-49 16,2 0-26-16,-2 3-50 16,0 2-25-16,0 0-26 15,7 1-7-15,13 5-8 16,26 10-2-16,-25-5-3 15,-4 0-1-15,-4 3-1 16,-3 3 1-16,-10 4 2 16,-8 2 3-16,-8-1 5 15,-8-3 2-15,0-7 0 16,3-4 0-16,2-7-48 16,3-3-38-16,4-8-100 15,5-3-78-15,16-8 155 16</inkml:trace>
  <inkml:trace contextRef="#ctx0" brushRef="#br0" timeOffset="8236.49">12290 10683 1074 0,'7'8'479'16,"-4"8"-243"-16,3 9-31 15,-4 12-85-15,-2 3-29 0,2 1-44 16,-1-6-10-1,6-7-15-15,-1-6-7 0,0-9-3 16,-3-3 2-16,-4-8 8 16,-2-2 2-16,-6-3-2 15,1-3-3-15,3-3-19 16,2-1-5-16,6-2-7 16,7-1 1-16,3-4 4 15,5-1 5-15,1 1 2 16,-3 1 2-16,4 10 6 15,-5 6 1-15,-2 10 7 16,-3 5 4-16,-3 8 5 16,-1 2 0-16,-2 3-6 15,-3-2-6-15,2-5-10 16,4-1-5-16,8-6-121 16,0-5 246-16,23-4-123 0</inkml:trace>
  <inkml:trace contextRef="#ctx0" brushRef="#br0" timeOffset="8681.35">13564 10688 1157 0,'-5'-4'479'0,"3"0"-260"15,-1 1-17-15,-5 2-29 16,-1 0-37-16,0 9-68 16,-7 5-21-16,-2 10-19 15,-3 5-7-15,-4 7-14 0,12 5-1 16,7 3-5-16,6 0-1 16,8-4 0-16,3-3-1 15,3-10 0-15,6-3 0 16,9-11 0-16,-3-6-1 15,8-6-2-15,-3-6-13 16,-2-6-69-16,-4-2-47 16,-14-8-242-16,-6 2 239 15</inkml:trace>
  <inkml:trace contextRef="#ctx0" brushRef="#br0" timeOffset="8989.12">13452 10884 866 0,'3'0'403'0,"2"5"-171"16,8 0-47-16,2 0-56 16,7-2-34-16,4-3-37 15,2 0 0-15,2-1-11 16,-1-1-8-16,-4 2-15 16,-4 0-6-16,-6 1-8 15,-4 0-1-15,-5 4-1 16,-2 1-1-16,-3 5 4 15,-1 3 6-15,0 4 12 0,1 3 9 16,-2 6 13-16,1-3 4 16,0-1 0-16,-2-4-6 15,2-1-15-15,0-4-9 16,0-7-16-16,0 5-4 16,1-12-43-16,1 1-49 15,4-2-61-15,-6 0 81 16</inkml:trace>
  <inkml:trace contextRef="#ctx0" brushRef="#br0" timeOffset="9188.6">14354 11055 1459 0,'0'3'656'16,"-3"0"-311"-16,-10-2-143 16,-5 3-27-16,-5 0-91 15,0 1-53-15,1 0-93 16,4-3-62-16,6 1-66 16,5-3 96-16</inkml:trace>
  <inkml:trace contextRef="#ctx0" brushRef="#br0" timeOffset="9945.12">15278 10947 917 0,'1'-9'402'16,"2"-2"-193"-16,1-1-25 0,-3-2-37 15,-1-3-34 1,-2-2-49-16,-6-1-13 0,-4 2-17 16,-2 5-4-16,-5 9-11 15,-1 3-9-15,-1 12-13 16,0 2-7-16,7 9 0 15,2 2 3-15,10 2 6 16,3 0 4-16,6-6 1 16,3-1 1-16,3-9 3 15,4-5 2-15,-1-7 7 16,1-4 0-16,0-1 3 16,-2-3 0-16,0 2 3 15,-2 2 1-15,-7 1 2 16,1 4 1-16,-1 4-4 15,0 3 1-15,-1 4-4 16,0 1-2-16,-1 3-4 16,-2-2-3-16,4-3-7 15,-5-5-3-15,2-4-61 0,2 0-57 16,-5-1-482-16,0 0 407 16</inkml:trace>
  <inkml:trace contextRef="#ctx0" brushRef="#br0" timeOffset="10768.03">15513 10868 691 0,'1'6'360'0,"4"6"-110"16,0 2-16-16,-10 2-67 15,5 2-40-15,-1-2-50 16,-2-1-20-16,-2-5-24 16,1-3-6-16,4-4-6 15,0-3-1-15,2 2-5 16,-2-2-2-16,-1-1-1 16,1 0-3-16,0 0-2 15,-1 0-1-15,1 0-3 16,-1 0-1-16,0-6-1 15,2-8-1-15,10-29-1 16,-4 26 0-16,7 6 0 16,-5 0 1-16,6 3 2 15,3 4 4-15,3 6 8 0,0 6 4 16,-6 6 11-16,-3 2 6 16,-4 3 9-16,-2 1-1 15,-4 1-3-15,1-2-8 16,-2-3-13-16,-1-2-4 15,1-5-9-15,0-2-18 16,4-3-142-16,2-4-100 16,8-12 148-16</inkml:trace>
  <inkml:trace contextRef="#ctx0" brushRef="#br0" timeOffset="11093.16">16450 10939 1065 0,'-4'0'450'0,"4"0"-214"16,1 2-69-16,-1-2-43 0,0 0-30 15,1 4-60-15,3 8-12 16,-3-5-10-16,0 2-3 16,7 22-54-16,-7-31-60 15,1-3-286-15,0-6 254 0</inkml:trace>
  <inkml:trace contextRef="#ctx0" brushRef="#br0" timeOffset="11497.84">16372 10767 819 0,'19'-3'369'0,"7"4"-171"15,-3 1-5-15,6 4-27 16,-9-2-32-16,2 3-39 15,3 4-15-15,-7 5-27 16,-1 1-13-16,-3 3-15 16,-7-3-3-16,-3-4-4 15,-1-1 0-15,-3-3-2 16,-2-2-2-16,-2-2-2 16,1-1 0-16,0-2-1 15,2-2-4-15,1-1-5 16,0 0-3-16,0 0-4 0,3-8 1 15,5-4 4-15,21-22 0 16,-20 31 1-16,0 4 3 16,2 5 6-16,-3 2 5 15,-2 4 8-15,-1 3 4 16,-5 0-3-16,3 1-5 16,-1 0-11-16,3-3-5 15,5-4-62-15,3 0-55 16,5-8-130-16,0-3 142 0</inkml:trace>
  <inkml:trace contextRef="#ctx0" brushRef="#br0" timeOffset="11680.09">16909 10707 1058 0,'-1'16'483'16,"-3"12"-224"-16,1 10-115 15,3 3-21-15,-2 5-59 16,2-4-25-16,9-7-21 16,-3-4-6-16,13-10-7 15,-4-9-12-15,-3-10-79 16,2-6-80-16,-9-11 100 16</inkml:trace>
  <inkml:trace contextRef="#ctx0" brushRef="#br0" timeOffset="11933.72">16794 10869 819 0,'0'1'340'0,"3"1"-169"15,-2-1-35-15,-1-1 11 16,0 0-11-16,1 0-29 15,17 0 4-15,28 0-2 16,-29-2-7-16,5-1-18 16,-1 1-13-16,-4-2-35 15,3 1-16-15,-7 1-62 16,4 0-64-16,2 3 68 16</inkml:trace>
  <inkml:trace contextRef="#ctx0" brushRef="#br0" timeOffset="12277.29">17075 11004 1105 0,'2'4'459'16,"11"-6"-257"-16,4-5-50 15,6-10-37-15,-1-5-43 16,1-4-55-16,-6 0-4 15,-6 6-1-15,-2 1 4 16,-10 7 7-16,-3 2 3 16,-10 8-3-16,-2 1-4 0,-4 3-11 15,2 6-3-15,-1 3 3 16,3 3 4-16,6 3 5 16,2 2 1-16,8 2-1 15,6-2-2 1,6 0-2-16,2-4 0 0,4-6-4 15,2-3-1-15,3-6-21 16,3-3-56-16,6-9-154 16,6 1 146-16</inkml:trace>
  <inkml:trace contextRef="#ctx0" brushRef="#br0" timeOffset="12684.24">17422 10982 1198 0,'-3'3'518'16,"3"-1"-269"-16,0-2-47 16,0-1-60-16,0 0-42 15,1-3-56-15,7-15-12 16,12-29-16-16,-14 27-5 16,-7 1-3-16,0 0 1 15,-6 4 1-15,-3 2 1 16,-4 4-4-16,0 4-2 0,3 4-11 15,-2 2-7-15,5 13-5 16,-1 2-3-16,4 9 7 16,6 7 6-16,2 8 5 15,3 3 3 1,7 7 6-16,-2-3 3 0,6-5 3 16,1-1 0-16,-8-13 0 15,3 2 0-15,-8-6 2 16,-4-7 4-16,-1 1 11 15,-9-9 5-15,-3-1 1 16,-6-2-4-16,-4-9-36 16,2-3-45-16,-7-12-105 15,7-4-80-15,13-15 139 16</inkml:trace>
  <inkml:trace contextRef="#ctx0" brushRef="#br0" timeOffset="13020.38">17611 10905 755 0,'2'2'449'15,"8"-1"31"-15,-1-1-216 16,0-1-76-16,0-2-23 16,0-2-61-16,-1-3-28 0,-1-5-32 15,-1-1-13-15,-3-3-15 16,-1 2-3-16,-4 3 0 15,-5 2 0-15,-7 2-1 16,-1 1-1-16,-2 5-9 16,2 2-4-16,4 9-8 15,0 3-1-15,2 8 1 16,-1 6 4-16,6 3 3 16,1 0 1-16,5-2 0 15,7-4-2-15,2-10-4 16,5-3-6-16,6-10-75 15,2-5-45-15,7-8-123 16,3-5-79-16,3 0-170 16,-1 1 306-16</inkml:trace>
  <inkml:trace contextRef="#ctx0" brushRef="#br0" timeOffset="13214.78">17911 10902 502 0,'7'4'337'16,"-5"4"10"-16,-1-2-38 15,3 3-79-15,2-1-27 16,-6-3-49-16,4 0-22 15,-7-5-16-15,2-1-9 16,0 0-10-16,0-1-6 16,0-1-35-16,-2-8-15 15,-1 1-22-15,-9-27-7 0,16 24-9 16,4 0-3-16,3 1-5 16,4-1-28-16,1 5-132 15,-5 4-85-15,17 1 143 16</inkml:trace>
  <inkml:trace contextRef="#ctx0" brushRef="#br0" timeOffset="13548.18">18508 10671 933 0,'9'4'452'0,"3"4"-196"15,-9 3-85-15,2 4-18 16,-2 12-63-16,-4 5-23 0,0 4-25 15,1 3-9 1,2-9-19-16,1-4-7 0,3-10-17 16,0-6-36-16,-2-7-132 15,3-3-187-15,7-5 228 16</inkml:trace>
  <inkml:trace contextRef="#ctx0" brushRef="#br0" timeOffset="13841.96">18712 10763 1105 0,'-11'-2'461'0,"-10"6"-232"15,-3 3-46-15,-5 2-26 16,-2 2-23-16,7-1-51 16,6 2-9-16,10-2-12 15,2-3-13-15,9 0-22 16,4 0-4-16,5 1-5 0,6 0-1 15,1 1-1-15,3 0 0 16,2 0-3-16,-2-1 0 16,-3 1-4-16,-3-1-2 15,-6-2-5-15,-2 0-28 16,-4-4-97-16,-2 0-70 16,-2-2 108-16</inkml:trace>
  <inkml:trace contextRef="#ctx0" brushRef="#br0" timeOffset="16713.7">26884 4057 667 0,'-2'-3'342'0,"2"-1"-99"15,0 1-17-15,-1 2-75 16,0 0-24-16,1-1-40 16,0 1-17-16,0 0-24 15,0 0-7-15,1 0-14 16,14-6-7-16,42-6-11 16,-17 11-1-16,11-1-1 15,0 3-2-15,7-2 1 16,1 1-1-16,-1-1-2 15,-1 0 1-15,-17 0 0 16,-1 2 0-16,-21-1 0 16,1 1 0-16,-6 2 1 15,-11-2 0-15,3 0 6 0,-7 0-3 16,1-1-29-16,0 0-24 16,0 0-97-16,-4 1-80 15,-2 0 142-15</inkml:trace>
  <inkml:trace contextRef="#ctx0" brushRef="#br0" timeOffset="18308.73">6072 12220 383 0,'0'-1'268'0,"0"0"79"15,4-2-92-15,-1-2-25 16,-2 3-38-16,-1 0-60 0,2-3-20 16,-1 2-20-16,-1-2-8 15,-2 0-27-15,-4 0-15 16,-16-4-20-16,-33 3-8 16,34 15-10-16,3 1-4 15,5 0-5-15,4 3-5 16,9 0-6-16,2-1 0 15,8 3 3-15,5 1 3 16,-1 2 10-16,4 2 3 16,1 2 8-16,-4-1 6 0,4 2 7 15,-4-2 2-15,-9-4 3 16,5 0 2-16,-9-4 24 16,-3-3 20-16,-5-3 30 15,-6 0 7-15,-5-1-15 16,1-3-19-16,-3-3-37 15,3 0-13-15,-4-7-17 16,4 2-4-16,-1-2-9 16,5 0-10-16,3 2-89 15,3-1-56-15,12 0-118 16,-1-6 151-16</inkml:trace>
  <inkml:trace contextRef="#ctx0" brushRef="#br0" timeOffset="19646.9">7381 12253 766 0,'27'-15'349'0,"-28"16"-150"16,0 1-21-16,1 4-30 16,0-6-22-16,0 0-33 15,2 11-13-15,1 4-33 16,5 27-13-16,-9-30-19 15,0-2-4-15,5-3-3 16,-8-4 0-16,7-1-80 16,-3 0-63-16,-1-2 82 15</inkml:trace>
  <inkml:trace contextRef="#ctx0" brushRef="#br0" timeOffset="19826.82">7309 12074 808 0,'2'-6'356'16,"1"6"-130"-16,4 1-75 15,1 1-41-15,1 4-24 16,5 0-51-16,3 5-58 0,11 0-228 16,8 4 184-16</inkml:trace>
  <inkml:trace contextRef="#ctx0" brushRef="#br0" timeOffset="20155.5">7663 12158 961 0,'-6'1'440'0,"-4"0"-185"16,-1-1-28-16,-2 3-66 15,-3 0-38-15,2 2-61 16,1 1-19-16,5 5-24 15,4-1-9-15,5 3-10 16,2 0-4-16,7 4-1 16,3 0 2-16,7 2 2 0,1-3 1 15,1-1 3-15,-1-2 0 16,-5-2 6-16,0 0 2 16,-7-1 11-1,-4-3 25-15,-5-2 45 0,-6-1 11 16,-6-4 0-16,-2 1-23 15,-5-1-51-15,2-2-18 16,5-2-65-16,1-1-50 16,7-3-107-16,7 0-91 15,10-1 191-15</inkml:trace>
  <inkml:trace contextRef="#ctx0" brushRef="#br0" timeOffset="20784.18">8633 12280 896 0,'1'-2'414'15,"3"-3"-162"-15,-4-4-20 0,-2-4-56 16,-2-3-35-16,-3-1-65 16,-3-3-13-16,-4 5-17 15,-3 1-9-15,-3 4-17 16,4 5-6-16,1 5-10 16,-1 3-4-16,3 5-9 15,1 7-2-15,3 2-2 16,7 4 1-16,3 2 4 15,1-6 2-15,4-1 2 16,-1-4 2-16,5-7 2 16,4-1 3-16,5-7 3 15,-1-3 1-15,4-4-2 16,-2-1-2-16,-5 2-1 16,0 6-2-16,-4 5-2 15,-3 4 1-15,-2 5 11 0,0 1 6 16,-2 1 6-16,0-1 1 15,3-2-11-15,-1-4-5 16,2-3-19-16,-1-1-53 16,7-7 45-16</inkml:trace>
  <inkml:trace contextRef="#ctx0" brushRef="#br0" timeOffset="21393.97">9315 12001 987 0,'7'0'406'0,"2"1"-258"0,0 4-6 16,0 18-20-16,0-3-16 15,-3 14-15-15,0 2-9 16,-4-1-35-16,7 6-12 15,-4-9-17-15,-1-4-4 16,6-9 4-16,-10-5 3 16,-3-11 13-16,-4 0 2 15,-7-9-4-15,2-4-8 0,4-4-22 16,1-5-8-16,7-3-11 16,6 3 0-16,6 0 5 15,2 1 1-15,6 7 6 16,-5 0 1-16,5 7 4 15,-6 7 0-15,-2 6 3 16,2 5 7-16,-10 3 18 16,2 3 12-16,-5-3 17 15,-3 1 3-15,-4-3-3 16,-1-2-8-16,-6-3-18 16,1-4-8-16,6-3-24 15,-1-3-27-15,5-3-63 16,-4-4-37-16,3-7-110 15,5-2-66-15,10-3 194 16</inkml:trace>
  <inkml:trace contextRef="#ctx0" brushRef="#br0" timeOffset="21531.84">9617 12143 670 0,'7'14'401'0,"-1"4"-90"15,-2 3-58-15,0 1-39 16,0-5-91-16,-1-3-37 15,0-5-49-15,-3-3-9 16,-2-6-26-16,-2-1-41 0,3 0-134 16,0 0-116-16,-6-11 170 15</inkml:trace>
  <inkml:trace contextRef="#ctx0" brushRef="#br0" timeOffset="21908.37">9600 12070 625 0,'12'3'370'15,"2"1"-58"-15,5 3-105 16,-3 1-30-16,3 1-40 16,1 4-11-16,-2-4-23 15,1 4-9-15,-7 1-28 16,-1 1-13-16,-5 7 3 16,-3 0 2-16,-3 2-4 15,-2-1-8-15,-1-6-24 16,-1-3-7-16,4-9-8 0,0-1-2 15,0-4-11-15,0-1-8 16,0-1-20-16,0-1-6 16,9-17 3-16,19-24 3 15,-10 29 19-15,-2 4 5 16,-2 5 6-16,2 1 0 16,-4 7 0-16,-5 2 0 15,8 8 1-15,-5 1 0 0,1 3 1 16,3 2 12-16,1-7-86 15,3-1-39-15,1-10-97 16,12 0-83-16,3-2-68 16,3-4-59-16,3 2 267 15</inkml:trace>
  <inkml:trace contextRef="#ctx0" brushRef="#br0" timeOffset="22225.79">10240 12216 542 0,'2'-12'350'0,"-5"-1"-7"16,-6-2-13-16,-3 1-73 15,-4 4-40-15,-1 3-49 16,-1 4-17-16,3 8-45 16,3 0-15-16,1 8-33 15,0 0-10-15,6 1-14 16,-1 1-6-16,6-2-15 16,3-1-7-16,4-2-6 15,1-2-1-15,1-4-1 0,0-1 1 16,3-3 2-16,-1 0 2 15,0-5 0-15,0-1-1 16,-2-1 2-16,1-1-1 16,-3 3 0-16,0-2-1 15,-2 5-2-15,-1 2-1 16,-3 5-1-16,-1-5 2 16,-1 0-2-16,1 2-23 0,-1 8-97 15,1-4-55-15,0-6-151 16,0 0 192-16</inkml:trace>
  <inkml:trace contextRef="#ctx0" brushRef="#br0" timeOffset="22861.88">10383 12180 1104 0,'4'12'507'0,"1"4"-234"16,-11 0-26-16,6 2-82 15,-3-2-48-15,3-2-56 16,3-5-10-16,-3-4-13 16,0-4-6-16,3-2-12 15,-3 0-7-15,0 0-11 16,0-1-3-16,1-6-5 0,5-8 0 16,26-26-13-16,-22 25-15 15,3 5-41-15,-9 1-19 16,3 6-16-16,1 2 5 15,-1 4 36-15,2 2 19 16,-4-1 31-16,-1-1 10 16,3 2 8-16,1 0 1 0,3 0 0 15,1 2-1-15,-5-1 1 16,-2 0 0-16,-1 0 2 16,1 1 1-16,-1-3 4 15,0-1 1-15,-3-2 9 16,-1 0 0-16,0 0-2 15,0 0-3-15,0 0-9 16,0 0-3-16,3-6 0 16,-1 3 0-16,-1 0 3 15,-1 3 1-15,0 0 21 16,0 0 6-16,0 0 7 16,0 0 3-16,0 1 4 15,1 2 9-15,11 27 21 16,10 36 11-16,-10-19 5 0,0 1-6 15,1 0-17 1,1-2-11-16,-2-6-22 0,-1-7-5 16,-8-5 0-16,-3-1 10 15,-9-7 16-15,-4-1 5 16,-5-7-4-16,-2-3-12 16,-3-9-21-16,1-4-18 15,1-3-89-15,2-4-67 16,5-9-157-16,1-2 227 15,18-20 10-15</inkml:trace>
  <inkml:trace contextRef="#ctx0" brushRef="#br0" timeOffset="23399.89">11400 12214 783 0,'49'-41'421'0,"-44"27"-105"16,-3 2-88-16,-2 2-13 15,-2 1-55-15,-4 0-33 16,-5 4-46-16,-1 2-14 16,-3 4-27-16,-4 4-10 0,4 2-13 15,-1-1-5-15,9 3-9 16,5 4-3-16,5-1-6 15,7 0-2-15,3 5 5 16,3-6 2-16,2 5 3 16,2 0 1-16,-7 0 2 15,-3 1 2-15,-5-1 4 16,0-3 5-16,-6-4 23 16,-4-3 7-16,-4-4 3 15,-6-2-3-15,3-3-59 16,-2-4-47-16,1-1-101 15,3-3-80-15,0-6 147 16</inkml:trace>
  <inkml:trace contextRef="#ctx0" brushRef="#br0" timeOffset="23574.87">11661 12035 600 0,'7'26'374'0,"1"-1"4"16,-2 12-175-16,-1-2-24 16,3 0-64-16,2 1-41 15,3-15-41-15,1-3-12 0,-3-9-11 16,-2-4-32-16,-5-5-103 16,-4-1-146-16,-5-5 165 15</inkml:trace>
  <inkml:trace contextRef="#ctx0" brushRef="#br0" timeOffset="24037.4">11572 12116 590 0,'-2'0'344'0,"15"2"-11"16,6 3-107-16,6 0-76 15,1-5-30-15,5 2-57 16,1-4-20-16,-4 2-24 15,2 3-7-15,-3 2-7 16,-2 5-1-16,-1 1-1 16,-4 5 2-16,-7 2 14 0,-2 2 10 15,-1-1 25-15,-5-2 16 16,-6-5 24-16,0-4 12 16,-8-5 8-16,-3-3-10 15,6-2-33-15,-3-3-20 16,4-4-41-16,5-3-13 15,3-3-29-15,4-5-17 0,7 0-25 16,2 4-22-16,0-2-36 16,1 6-20-16,4 6-41 15,-6-2 7-15,1 11 41 16,-3 2 34-16,-3 3 74 16,2 0 19-16,-4 0 30 15,1 1 27-15,-5-1 53 16,2 5 24-16,1-1 27 15,-3-3-10-15,0 1-44 16,-1-6-23-16,-3 0-28 16,0-4-28-16,0-1-122 15,0 0-140-15,0-1 150 16</inkml:trace>
  <inkml:trace contextRef="#ctx0" brushRef="#br0" timeOffset="24646.93">11970 12023 841 0,'8'7'387'16,"4"-3"-164"-16,3-1-54 15,4 3-53-15,-1-4-15 16,5 3-20-16,0 3-7 16,-2 2-19-16,-3 5-5 15,-6 1-6-15,0 1 0 16,-4 2-5-16,-3-2-7 0,2 1-13 15,-4-3-5-15,1-4-2 16,-3-3 2-16,-1-8 3 16,0-3-2-16,0-5-11 15,2-3-8-15,3-5-14 16,4 1-5-16,1 2 4 16,1-1 4-16,-1 7 4 15,1 2 6-15,0 5 1 16,-1 4 2-16,3 0 2 15,0 2 0-15,7-4 4 16,1-1-1-16,5-2 1 16,1-4 0-16,-4-3-1 15,-3-4 0-15,-7 1 1 16,-8 0 1-16,-5 2 5 16,1 7 2-16,-1 1-1 0,0 2-5 15,0-1-2-15,-1 0-1 16,0 0 2-16,0 10 4 15,0 15 3-15,0 30 3 16,7-21 11-16,3 2 4 16,0 7 0-16,-1 0 7 15,-5-2 14-15,2-4 3 0,-1-9 14 16,-3-5 5-16,-6-8 0 16,-2-3 2-16,-1-7-12 15,-2-2-16-15,3-7-47 16,-5-3-47-16,-5-5-104 15,6-4-53-15,-4-8-532 16,-9-8 502-16</inkml:trace>
  <inkml:trace contextRef="#ctx0" brushRef="#br0" timeOffset="25253.01">13292 12147 583 0,'5'-10'367'16,"-4"5"-61"-16,-1 4-82 15,0-2-42-15,0 2-78 16,0 0-30-16,0 0-24 16,0 1-8-16,0 1-15 15,7 15-6-15,23 25-10 16,-13-32 0-16,1-5-1 15,-3-4-2-15,2 0 1 0,-5-2 0 16,-5-1 3-16,1-4 5 16,-7 0 7-16,-2-2 5 15,-8-2 0-15,-5-1-2 16,-5 1-11-16,2 3-4 16,2 1-8-16,-1 7-4 15,5-1-7-15,3 0-2 16,5 1-62-16,7 0-46 0,9 1-142 15,4 3-190-15,12 4 293 16</inkml:trace>
  <inkml:trace contextRef="#ctx0" brushRef="#br0" timeOffset="25506.28">13753 11924 847 0,'-14'6'449'15,"0"0"-96"-15,-1 15-191 16,2 3-25-16,2 8-43 16,3 6-14-16,8 6-17 15,0 2-5-15,7 5-20 16,3-2-11-16,1-8-14 16,0 0-3-16,-2-9-3 0,-3-4-2 15,-5-6-29-15,-3-7-29 16,-10-10-70-16,-6-5-66 15,-5-8-180-15,-3-5-59 16,5-13 254-16</inkml:trace>
  <inkml:trace contextRef="#ctx0" brushRef="#br0" timeOffset="25624.44">13546 12166 643 0,'13'-6'374'0,"6"1"-82"15,6 7-97-15,1 3-36 0,3 4-87 16,5 1-17-16,4 0-75 15,7 2 21-15</inkml:trace>
  <inkml:trace contextRef="#ctx0" brushRef="#br0" timeOffset="26084.58">15023 12007 762 0,'-2'-12'440'0,"-1"2"-100"0,-5 4-114 16,-4 1-34-16,-3 7-87 16,-2 6-31-16,3 8-32 15,-7 2-9-15,-2 6-11 16,5 2-3-16,0 2-3 15,8 5-3-15,9 0-4 16,4 0-3-16,15-2-4 16,-2-7 1-16,10-7 0 15,-6-7 1-15,2-8 0 16,2-2-6-16,2-11-57 16,1-2-46-16,-7-6-172 15,-5-1-165-15,-7 8 280 16</inkml:trace>
  <inkml:trace contextRef="#ctx0" brushRef="#br0" timeOffset="26407.17">14923 12130 878 0,'-3'0'390'16,"7"4"-191"-16,1-1-26 16,5 0-49-16,-3-1-30 15,5 4-36-15,3-2-9 16,8-3-14-16,1 0-1 0,1-3-4 15,-3 2-2-15,-9-1-8 16,-3 0-6-16,-6 3-7 16,2 1-4-16,-1 5-1 15,-1 1 1-15,0 1 10 16,-2-1 10-16,-2 1 21 16,0 4 15-16,-3 1 18 15,-1 2-2-15,-2 1-10 16,0-1-13-16,0-1-26 15,4-2-10-15,-1-6-10 16,3-1-4-16,1-6-93 16,1-1-50-16,7-4-147 15,5-1 158-15</inkml:trace>
  <inkml:trace contextRef="#ctx0" brushRef="#br0" timeOffset="27227.78">15979 12183 728 0,'-1'-20'402'15,"1"5"-51"-15,-8-2-77 0,2 4-75 16,-6-3-38-16,-4 2-60 16,1 0-16-16,-4 10-30 15,6 4-11-15,-7 1-25 16,4 8-7-16,5 1-8 15,-1 2-3-15,11 5-3 16,0 0-1-16,6-1-1 16,8 4 0-16,-1-6 4 15,3-3 0-15,-1-5 3 16,-2-5 1-16,4-1-1 16,-7-6 0-16,0-3 1 15,-4-3 2-15,0-1-1 16,0 1 1-16,-2 7-3 15,1 1-1-15,-5 4-3 0,0 0-2 16,0 0 0 0,1 0 2-16,0 6 7 0,0 9 4 15,1 25 0-15,0-33 1 16,4 0-8-16,-3-5-2 16,1 0-71-16,-3-2-41 15,0-1-101-15,0 0-66 16,0 0-184-16,11-7 290 15</inkml:trace>
  <inkml:trace contextRef="#ctx0" brushRef="#br0" timeOffset="27893.29">16080 12104 853 0,'4'1'396'0,"4"6"-150"16,-3-3-28-16,-2 4-21 16,0 3-8-16,-1-1-38 15,0-2-26-15,0 2-60 16,0-9-27-16,-1 4-30 15,0-5-7-15,-1 0-21 16,0 0-12-16,0-1-13 16,0 1 0-16,0-2 17 15,0 1 10-15,0 0 15 16,0 0 2-16,1 0-1 16,3-3-1-16,3-2-2 15,-2 3 0-15,3 1 0 16,-2 2 1-16,6 4 2 15,30 21 1-15,-19-9 0 16,8-1-1-16,6-5-1 0,8-3 0 16,2-5-14-16,-8-4-14 15,-7-2-28-15,-5-5-11 16,-9-1 5-16,2 1 14 16,-3-5 34-16,-9 4 17 15,-7-5 22-15,-4 1 4 16,-7 6 25-16,-5 2 10 0,-2 4 17 15,1 2 1-15,1 2-22 16,8 5-13-16,5 1-26 16,-1 0-6-16,6 1-9 15,-1-5-4-15,-2 3-3 16,6-5 3-16,-2-2 1 16,2 0 2-16,4 0-1 15,2-2 1-15,6-4-2 16,0-7-2-16,3-5-27 15,-1-4-12-15,-7-5-12 16,-2 2 4-16,-6-7 26 16,-4 5 12-16,-1 5 11 15,0 8 3-15,-1 11 1 16,-1 5 7-16,-1 15 14 16,0 3 6-16,3 15 7 0,2 2 1 15,2-2-5-15,4-3-5 16,2-8-8-16,4-1-8 15,4-7-20-15,3 0-43 16,7-8-39-16,5 0 53 16</inkml:trace>
  <inkml:trace contextRef="#ctx0" brushRef="#br0" timeOffset="28269.09">17421 11885 1050 0,'0'0'449'0,"0"0"-192"0,1 11-67 16,0 14-35-16,1 34-17 16,-2-19-58-16,2-2-17 15,2-2-20-15,0-3-11 16,-3-5-17-16,7 0-7 15,-2-10-23-15,-3-2-41 16,6-7-137-16,-5-6-149 16,5-3 209-16</inkml:trace>
  <inkml:trace contextRef="#ctx0" brushRef="#br0" timeOffset="28537.78">17600 12037 1029 0,'-19'9'510'16,"-6"1"-205"-16,-5-1-95 16,2-1-25-16,3-2-74 15,6-1-29-15,10 3-22 16,0 1-1-16,7-3-14 16,4 4-5-16,0-1-4 15,6 4-3-15,4 2-4 16,-4 2-3-16,11-1-9 15,-3-2-5-15,4-3-8 0,5-1-2 16,-6-3-75-16,-1 0-40 16,-5-3-46-16,-2-1 73 15</inkml:trace>
  <inkml:trace contextRef="#ctx0" brushRef="#br0" timeOffset="39316.81">19343 6470 600 0,'-6'0'312'0,"5"1"-93"16,1-1 4-16,0-1-50 15,0 0-33-15,0 0-38 16,0-1-14-16,0 1-20 16,0 0-9-1,0 0-16-15,7-1-11 0,5 0-14 0,5 0-6 16,24-2-3-16,-26 6 1 15,3-2-2-15,7 0 1 16,0-2-1-16,3 0 0 16,6-2 1-16,-3-5 0 15,10 5-1-15,0 1 0 16,4-1-1-16,2 2 0 16,-1-3 1-16,-5 0 1 0,-6 5 1 15,-7-1 2-15,-5 1 0 16,-4 0 0-16,-6 1 1 15,1 0 1-15,-5-1 0 16,1-1 0-16,-3 1 6 16,-7-2 3-16,-5 0 1 15,-3 0-21-15,-7-4-85 16,3 2-74-16,1-2 87 16</inkml:trace>
  <inkml:trace contextRef="#ctx0" brushRef="#br0" timeOffset="40694.01">6183 13300 725 0,'-2'0'332'0,"1"-3"-109"16,0 3-42-16,-1 0-11 15,1 0-22-15,-3 25-41 16,-6 35-13-16,5-20-6 15,-1 1-8-15,4-1-26 16,1-2-11-16,4-3-22 16,5-4-10-16,4-7-7 15,2-1-3-15,1-9-1 16,2-6-30-16,0-10-108 0,0-6-99 16,-3-6 137-16</inkml:trace>
  <inkml:trace contextRef="#ctx0" brushRef="#br0" timeOffset="40886.44">6064 13424 1089 0,'-8'0'499'0,"4"3"-248"0,2 1-91 16,7-4-27-16,8 7-68 15,5-2-24-15,10 2-15 16,6 0-1-16,4-1-7 15,5-2-4-15,8-1-36 16,4 5-73-16,11-6 64 16</inkml:trace>
  <inkml:trace contextRef="#ctx0" brushRef="#br0" timeOffset="41478.87">7617 13449 807 0,'-3'-6'352'16,"2"7"-150"-16,1 0-22 15,0-1-11-15,0 0-19 16,3 16-49-16,6 35-23 16,-6-22-34-16,1-4-15 15,1-7-9-15,2-1-45 16,1-15-130-16,4-3 112 0</inkml:trace>
  <inkml:trace contextRef="#ctx0" brushRef="#br0" timeOffset="41646.98">7596 13292 808 0,'-7'2'355'0,"11"-2"-143"15,5 0-113-15,5 2-48 16,4 1-11-16,6 0-89 16,2 2-53-16,11 0 62 15</inkml:trace>
  <inkml:trace contextRef="#ctx0" brushRef="#br0" timeOffset="41944.63">7947 13366 743 0,'-8'8'384'15,"-5"-1"-85"-15,6 1-34 16,-8-2-64-16,1 3-36 16,-3-3-73-16,2-4-33 15,6 6-36-15,6 0-13 0,13 4-10 16,3 3-2-16,11-1 1 16,-3 1 2-16,4-1 10 15,-12-3 6 1,-6-6 11-16,1 1 5 0,10 16-1 15,2 0 13-15,-15-2 18 16,-13-9 2-16,-6-1 2 16,0-2-14-16,-3-6-30 15,-2-2-9-15,2-3-47 16,0-5-35-16,9 0-93 16,12 1-70-16,14 7 145 15</inkml:trace>
  <inkml:trace contextRef="#ctx0" brushRef="#br0" timeOffset="42545.66">8964 13561 865 0,'-2'0'427'16,"0"0"-154"-16,-2-8-83 16,5-3-16-16,-1-12-66 15,-8-5-38-15,0 3-31 16,0 0-5-16,-4 10-4 16,-2-2-2-16,-11 8-6 15,-5 5-8-15,2 6-10 16,4 6-4-16,10 9-8 15,0 0-3-15,11 2-2 16,2 6 1-16,5-4 4 0,5 0 3 16,3-5 5-16,1-5 2 15,5-9 1-15,2 0 1 16,3-8 1-16,2 0-1 16,-7-2 0-16,0-3 1 15,-8 8 16-15,-1 3 11 16,-4 2 31-16,-4 5 12 0,-1 4-2 15,-3-4-12-15,3 3-33 16,3-1-12-16,6-7-19 16,1 0-54-16,8-6-55 15,12 4 70-15</inkml:trace>
  <inkml:trace contextRef="#ctx0" brushRef="#br0" timeOffset="43201.91">9827 13223 771 0,'5'-10'358'0,"3"6"-125"16,2 5-23-16,-3 13-22 16,2 6-28-16,-4 13-45 15,-3 6-22-15,0 2-28 16,5 0-12-16,-4-10-24 16,3-7-9-16,-2-5-9 15,-4-12-1 1,0 1 1-16,2 2-2 0,-4-3 1 15,-2-6-3-15,2-4-7 16,-5-7-2-16,9-6-6 16,3-2 1-16,7-5 2 15,11 2 0-15,-4 0 2 0,5 1 0 16,-5 7 0-16,-2 3 2 16,3 8 1-16,-3 5 0 15,-6 10 15-15,-1 4 8 16,-5 2 16-16,-8 2 8 15,-2 1 7-15,-7-2-2 16,0-4-6-16,0-2-6 16,-4-5-17-16,0-6-8 15,1-3-26-15,1-2-33 0,12-8-84 16,6 1-54-16,5-9-158 16,10-8-164-16,8-5 327 15</inkml:trace>
  <inkml:trace contextRef="#ctx0" brushRef="#br0" timeOffset="43381.67">10190 13334 690 0,'7'18'385'0,"-4"2"-47"15,-2 5-36-15,-2 0-67 16,-1 2-54-16,0-4-95 16,2-6-31-16,0-8-42 15,0-4-4-15,0-4-28 16,-2-1-36-16,1-1-103 0,-1 0-54 15,1 0-125-15,-3-14-97 16,-8-30 287-16</inkml:trace>
  <inkml:trace contextRef="#ctx0" brushRef="#br0" timeOffset="43721.08">10187 13292 659 0,'12'-4'370'0,"3"0"-91"15,1 4-67-15,0 4-25 16,4 4-32-16,1 3-6 15,-1 6-26-15,2 2-9 0,-3 3-14 16,-1-1-17-16,-5-1-25 16,-8-5-8-16,-5-1-26 15,-2-4-4-15,-2-4-5 16,2 0-2-16,2-6-5 16,2 0-6-16,-2-1-8 15,0 0-6-15,0 0-10 16,1-3-1-16,0-11 5 15,11 0 3-15,29-27 10 16,-27 33 3-16,-7 4 0 16,-1 4 0-16,0 8 0 15,2 6 1-15,3 4 1 16,-5 1-1-16,6 0-3 16,5-7-7-16,6-7-72 15,11-4-34-15,0-7-88 16,4-2-58-16,-5-5 175 0</inkml:trace>
  <inkml:trace contextRef="#ctx0" brushRef="#br0" timeOffset="44050.71">10740 13293 448 0,'-7'-12'331'0,"1"2"-41"0,-2 5-8 16,-2 5-30-16,0 7-68 15,-2 8-19-15,1 8-24 16,3 4-19-16,2 1-36 15,4-2-17-15,3-3-30 16,4-4-8-16,2-9-12 16,0-7-3-16,3-6-4 15,-2-2-1-15,4-4-2 16,2 1-2-16,-1-2-2 16,0-5 0-16,-2 2-1 15,-1 3 0-15,-6 4 1 16,1 6-3-16,-2 1-1 15,-1 2 0-15,-2-3 1 16,0 0 0-16,0 0 1 16,2 9-1-16,0-4-4 15,2 2-26-15,-3-5-81 16,5 1-53-16,6 5 91 0</inkml:trace>
  <inkml:trace contextRef="#ctx0" brushRef="#br0" timeOffset="44658.39">11004 13303 580 0,'5'16'393'15,"-2"0"114"-15,-3 2-186 16,-4 2-61-16,4 0-44 0,-4-5-109 16,4-3-42-16,0-6-42 15,1-3-6-15,0-4-9 16,-1 0-6-16,0 0-22 15,0-1-14-15,4-10-17 16,4-4-3-16,15-21 13 16,-16 28 12-16,-2 5 17 15,1 3 7-15,-5 2 6 16,3 3 2-16,2 1 2 16,-4 2 0-16,9-3 4 15,-4 0 1-15,1-4 1 16,3 0-1-16,-2 1-3 15,1-4-3-15,-1 1 0 16,0-1-1-16,0 0 0 16,-2 3 0-16,-1 0-1 0,-2 0 0 15,1-3 1-15,0 0-2 16,2-2 1-16,-1-2-1 16,1 3 0-16,-1-2 0 15,-2 3 0-15,-1 2 1 16,-2 0-1-16,-1 1-1 15,0 0 12-15,0 2 7 0,-1 22 12 16,3 34 7-16,5-29 11 16,3 1 3-16,3 4 8 15,-2-5 7-15,-2 5-4 16,-3 2 1-16,-6-3 4 16,-3-1-2-16,-9-6-9 15,-3-5-6-15,-6-7-23 16,-2-3-7-16,1-5-15 15,1-1-37-15,2-5-115 16,3 0-69-16,2-6-117 16,8-4 186-16</inkml:trace>
  <inkml:trace contextRef="#ctx0" brushRef="#br0" timeOffset="45149.32">12133 13320 565 0,'-2'-5'333'0,"2"-2"36"15,0 3-97-15,-3 0-27 16,-1 4-17-16,-6 2-81 16,-4 2-38-16,-5 6-51 15,0 2-15-15,-3 5-13 16,-4-1-6-16,8-1-11 15,7 3-4-15,7-5-4 16,10 2 1-16,6-1 1 16,0 1 3-16,10-5 3 15,-7-3 1-15,6 2 6 16,-3-4 5-16,-5 3 10 0,-1 1 4 16,-12 0 7-16,-2-1 0 15,-14 6-5-15,0 3-5 16,-14-3-15-16,4 1-12 15,4-9-82-15,0-6-48 16,22-9-149-16,0-7-111 16,24-17 245-16</inkml:trace>
  <inkml:trace contextRef="#ctx0" brushRef="#br0" timeOffset="45339.41">12259 13231 710 0,'16'12'437'15,"-4"3"-67"-15,-4 13-124 16,-1 12-30-16,-3 3-98 16,2 2-36-16,5-9-50 15,3-6-10-15,2-10-14 16,-2-6-3-16,0-9-5 16,-4-6-30-16,-3-4-108 15,-4-8-98-15,-11-2 136 16</inkml:trace>
  <inkml:trace contextRef="#ctx0" brushRef="#br0" timeOffset="45799.09">12218 13327 781 0,'8'2'353'16,"4"1"-159"-16,4 3-4 15,6-1-41-15,3 0-21 16,8-2-36-16,3-1-14 15,-4-1-20-15,0 2-8 16,-8 1-15-16,-9 3-4 0,5 2-5 16,-9 3-2-16,-5-1-1 15,3 3 1-15,-9-6 5 16,0 1 5-16,0-1 20 16,-4 0 8-16,-2 0 7 15,4 1-1-15,-6-6-17 16,6-3-10-16,2 0-25 15,-5-8-13-15,10-4-38 16,2-3-26-16,3-6-51 16,7 1-18-16,3 0-13 15,2 3 5-15,0 5 43 16,-4 5 23-16,-4 7 40 16,-5 4 19-16,-2 7 17 15,-2 4 16-15,1 3 40 16,-2-1 22-16,1 0 27 15,0-2 0-15,-2-4-34 16,1-1-20-16,-2-6-31 0,-2-4-31 16,0-3-84-16,-1 2-57 15,1-1 81-15</inkml:trace>
  <inkml:trace contextRef="#ctx0" brushRef="#br0" timeOffset="45934.6">12596 13207 745 0,'1'4'378'0,"7"5"-81"16,-1-2-86-16,3 2-60 15,0-1-45-15,5 1-103 16,1-2-78-16,2 1 46 16</inkml:trace>
  <inkml:trace contextRef="#ctx0" brushRef="#br0" timeOffset="46704.47">12751 13316 863 0,'5'11'468'0,"9"33"-140"16,-16-27-87-16,2 4-22 15,-5-2-86-15,3-2-33 16,-1-5-43-16,1-2-13 16,1-8-21-16,0-2-8 0,1-1-12 15,0 0-5-15,0 0-18 16,0 0-7-16,0-2-2 16,6-12 5-16,19-25 15 15,-15 25 7-15,0 3 2 16,3 5 2-16,-1 2 1 15,3 2 3-15,-1 4 15 16,-1 5 5-16,-6 5 6 16,1 1-3-16,-6-2-14 15,0 1-31-15,4-3-140 16,-2 0 251-16,8-9-116 16</inkml:trace>
  <inkml:trace contextRef="#ctx0" brushRef="#br0" timeOffset="47076.45">13009 13439 1101 0,'9'0'485'16,"-2"-5"-234"-16,4 1-42 16,2-7-51-16,-1 0-42 15,2-5-59-15,3-5-11 16,-6 1-14-16,-5 0-4 15,-6 3-4-15,-8 2-1 0,-6 4-7 16,0 2-3-16,-1 7-8 16,5 2-5-16,-2 9-8 15,2 6-3-15,6 9 1 16,-2 8 4-16,7 5 10 16,3 1 5-16,1 4 22 15,0-5 12-15,1 1 17 16,2 2 5-16,-4-4-4 15,-1 0-8-15,-3-4-15 16,-6-4-5-16,-6-5-7 16,2-3-1-16,-5-7-1 15,-3-3-3-15,3-10-11 16,1 0-39-16,3-7-100 16,2 0-60-16,3-7-234 15,3-3 266-15</inkml:trace>
  <inkml:trace contextRef="#ctx0" brushRef="#br0" timeOffset="53789.96">14137 13373 612 0,'-1'0'311'0,"0"0"-97"16,0 0-3-16,1-1-33 16,-1 0-23-16,0 0-33 15,0-1-12-15,0 0-30 16,-9-3-19-16,-5 2-27 16,-29 11-10-16,30 13-4 15,2 4-1-15,9 2 0 16,3-5 0-16,5 1-2 15,5-6 0-15,5-4-1 16,4-3 0-16,5-10-1 0,-2-2-1 16,-1-9-1-16,-1-2 0 15,-6-3 2-15,-3-2 2 16,-8 1 3-16,-5 1 3 16,-6 2-1-16,-3 1-2 15,-6 2-7-15,1-1-3 16,-2 4-7-16,3 3-4 0,3 5-27 15,4 0-32-15,8 2-85 16,5 1-40-16,9 0-109 16,5 2-110-16,5-9 270 15</inkml:trace>
  <inkml:trace contextRef="#ctx0" brushRef="#br0" timeOffset="54087.96">14596 13210 723 0,'0'-24'405'15,"-3"2"-94"-15,-6 2-59 16,-1 5-9-16,-7 6-70 16,2 7-41-16,-4 12-58 15,0 6-20-15,2 15-16 0,-1 5-4 16,6 12-6-16,7 5-3 15,5 4-9-15,0-3-4 16,6-2-7-16,1-4-1 16,4-6 0-16,5-4 0 15,-7-7 3-15,-2-5-25 16,-7-12-107-16,0-3-76 16,-4-12 112-16</inkml:trace>
  <inkml:trace contextRef="#ctx0" brushRef="#br0" timeOffset="54232.91">14300 13338 992 0,'18'0'425'0,"-1"-3"-165"16,3 3-69-16,6 3-11 16,-3-1-35-16,8 5-84 15,-2-3-23-15,4-1-134 16,7 5-109-16,8-12 127 15</inkml:trace>
  <inkml:trace contextRef="#ctx0" brushRef="#br0" timeOffset="55417.97">13828 10520 782 0,'-16'3'343'0,"8"0"-157"16,5-1-2-16,8-2-20 0,6-3-30 15,9-8-45-15,3-3-15 16,9-5-11-16,-2-1-13 15,0-2-23-15,1-1-10 16,4 1-12-16,0 2-13 16,-1 1-70-16,-2 6-44 15,-11 5-163-15,-4 3 174 16</inkml:trace>
  <inkml:trace contextRef="#ctx0" brushRef="#br0" timeOffset="55590.02">13951 10536 648 0,'-4'3'324'0,"6"-1"-95"16,-1-2-6-16,-1 0-39 15,0 0-27-15,9-2-56 16,9-1-21-16,35-13-36 16,-24 4-12-16,0-3-18 15,5 3-53-15,-9 0 28 16</inkml:trace>
  <inkml:trace contextRef="#ctx0" brushRef="#br0" timeOffset="56206.82">14512 9884 1076 0,'-34'-35'463'15,"30"35"-275"-15,-6 1-9 16,2 10-61-16,0 5-38 15,-3 12-30-15,-3 9-1 0,0 9-5 16,9 2-8-16,5 4-15 16,8-2-7-16,13-6-8 15,-11-21-1 1,1 2-3-16,8 5-1 0,6-2-45 16,-6-14-53-16,6-14-430 15,5-1 361-15</inkml:trace>
  <inkml:trace contextRef="#ctx0" brushRef="#br0" timeOffset="56515.04">14698 9897 1113 0,'1'11'470'0,"0"11"-271"16,0 4-21-16,0 9-26 0,2 1-46 15,4 0-47-15,3-2-11 16,7-5-11-16,3-8-3 16,6-4-4-16,4-2 1 15,1-7-2-15,-5-4-3 16,-1-4-5-16,-2-4 0 0,-7-9 0 16,0 0 0-16,-7-9-2 15,2-5-3-15,-2-2-7 16,-1-5-17-1,-3 2-89-15,-1 5-67 0,4 8 95 16</inkml:trace>
  <inkml:trace contextRef="#ctx0" brushRef="#br0" timeOffset="56719.54">15194 10118 1130 0,'0'13'541'15,"-2"1"-266"-15,-3 0-90 16,1 6-25-16,-1-4-109 0,-2-2-30 16,4-5-41-16,-2-5-48 15,4-3-161-15,2 0 148 16</inkml:trace>
  <inkml:trace contextRef="#ctx0" brushRef="#br0" timeOffset="56964.09">15271 9840 1256 0,'3'-1'542'15,"-2"2"-281"-15,3 1-105 16,-4-2-2-16,0 0-58 16,18 1-36-16,42 3-32 15,-25-4-4-15,-4-2-12 16,1 0-3-16,-10 1-4 16,-4-3-42-16,5 5-113 15,-11-2-73-15,1 1 120 16</inkml:trace>
  <inkml:trace contextRef="#ctx0" brushRef="#br0" timeOffset="57172.2">15390 9864 663 0,'-4'3'397'0,"1"7"-36"16,7 5-124-16,-4 4-4 15,6 6-61-15,-5 5-35 16,5 4-44-16,3-2-13 15,-8-1-31-15,10-2-13 0,-4-10-17 16,1-3-6-16,5-4-30 16,-4-4-56-16,-2-3-168 15,-1-8-131-15,3-16 218 16</inkml:trace>
  <inkml:trace contextRef="#ctx0" brushRef="#br0" timeOffset="57332.21">15402 10027 751 0,'15'4'378'0,"-6"-3"-61"16,3 1-57-16,4 0-23 15,-3-1-44-15,3 0-89 16,9 0-35-16,-1-1-32 16,3 0-42-16,-3 0-158 15,-7-3-113-15,-1 1 156 0</inkml:trace>
  <inkml:trace contextRef="#ctx0" brushRef="#br0" timeOffset="57514.04">15474 10175 627 0,'0'16'381'16,"6"-17"54"-16,2-1-162 15,6 1-64-15,1-6-35 0,5 6-94 16,2 1-29-16,2-1-55 15,3-1-68-15,-1-5-197 16,4-7 175-16</inkml:trace>
  <inkml:trace contextRef="#ctx0" brushRef="#br0" timeOffset="57768.82">15824 9784 1158 0,'13'10'514'15,"1"4"-265"-15,7 1-64 16,2 11 6-16,-2 1-50 0,5 2-38 16,-11 7-37-1,-5 0-16-15,0 3-29 0,-8-1-2 16,-3 0-2-16,-4-4-1 15,-7-3-19-15,-4-2-38 16,4-10-107-16,-4-1-63 0,1-10 120 16</inkml:trace>
  <inkml:trace contextRef="#ctx0" brushRef="#br0" timeOffset="59989.56">15674 13250 492 0,'0'0'275'0,"5"-1"-6"0,-1 0-33 16,0-1-9-16,-3 1-21 16,-1 0-53-16,5-9-22 15,-1-2-27-15,2-28-12 16,-18 30-24-16,0 1-9 16,-4 5-25-16,-2 3-12 15,-3 1-11-15,1 6-3 16,-2 2-6-16,2 2-2 0,1 4 0 15,5 1-1-15,3 1 1 16,3 2 0 0,11 5 2-16,0 2 2 0,10 6 0 15,2 0-1-15,7-2 0 16,0-3 3-16,5-9 11 16,-1 0 8-16,-7-3 16 15,3 0 9-15,-12-2 7 16,-4-4 5-16,-6-4 7 15,-7 0 3-15,-6 3 1 16,-1-4-3-16,-7 3-18 16,-2-3-13-16,-3-4-18 15,1 1-7-15,0-2-9 16,1 0-4-16,11 2-13 16,2 0-40-16,11-1-107 0,6-1-54 15,11-6-118-15,7-5-4 16,17 2 219-16</inkml:trace>
  <inkml:trace contextRef="#ctx0" brushRef="#br0" timeOffset="60355.71">16108 13209 1037 0,'-4'-5'525'16,"-3"1"-187"-16,-5 3-94 15,-2 2-17-15,-6 6-93 16,-4 2-43-16,0 3-52 15,0 2-10-15,4-1-14 16,8 1-4-16,9 1-7 16,0 1-1-16,5-1-3 0,7 1 0 15,-2-2 0-15,11-4 0 16,3-1 0-16,-2-1 0 16,9-6 0-16,-2 2-6 15,-1-5-105-15,0-4-76 16,-7 1 111-16</inkml:trace>
  <inkml:trace contextRef="#ctx0" brushRef="#br0" timeOffset="60541.98">16022 13442 847 0,'-19'11'424'0,"14"-8"-51"15,-2-2-122-15,12 1-35 16,4 0-18-16,6-5-72 15,4 3-30-15,-2-1-45 16,-2 0-16-16,4 1-55 16,-2 1-62-16,4-6-131 15,0 2-85-15,8-1 171 16</inkml:trace>
  <inkml:trace contextRef="#ctx0" brushRef="#br0" timeOffset="61008.84">16455 13166 1066 0,'1'-7'512'16,"1"6"-207"-16,3 7-81 15,-5 4-9-15,0 15-72 16,2 4-32-16,5 12-40 16,2 2-5-16,5-3-16 15,3-1-10-15,0-9-7 16,6-1 2-16,-4-7 2 15,1-7 1-15,-6-2-3 16,-3-4-5-16,0-6-2 16,-1 0 0-16,0-7 4 15,2-4 1-15,-3-7-4 16,2-6-4-16,-1-6-10 16,1-5-3-16,1-10-7 15,1 2-3-15,-2 2-28 0,-1 3-47 16,-2 13-121-16,-3 3-76 15,-1 10-104-15,-1 7 213 16</inkml:trace>
  <inkml:trace contextRef="#ctx0" brushRef="#br0" timeOffset="76714.02">6163 14523 513 0,'-14'-38'331'0,"12"33"-32"16,1-4-80-16,1 5-14 15,-1 1-44-15,0-2-12 16,1 5-13-16,0-1-7 16,0 1-17-16,0 0-12 15,0 0-25-15,0 24-11 16,-2 42-21-16,1-25-9 15,2 10-13-15,2 1-3 0,2-1-8 16,3-2-2-16,1-10 0 16,-1-7-2-16,0-12 1 15,-1-7 0-15,-4-4 0 16,0-4-31-16,-1-5-68 16,-2-4-45-16,2-10-121 15,-2-6-47-15,-1-12 193 16</inkml:trace>
  <inkml:trace contextRef="#ctx0" brushRef="#br0" timeOffset="77199.67">6130 14517 715 0,'0'-13'395'16,"0"5"-94"-16,5 2-96 16,2 1-7-16,5 5-57 15,3 0-20-15,6 4-23 0,0 1-9 16,4 2-17-1,-2 5-12-15,-1 1-24 0,-1 2-7 16,-5 3-7-16,-5-4-2 16,-9 1 2-16,-3 2 1 15,-9-1 3-15,-3 1-1 16,-4-3-6-16,1-1-1 16,-4-1-4-16,3-2-2 15,-1-4-2-15,2 2 0 0,3-5-4 16,-1 2-3-16,7-2-3 15,1-2-10-15,8 2-10 16,6 0-1-16,9-1 0 16,2 1 8-16,8 0 10 15,0 0 3-15,1 5 1 16,2 1 3-16,-4 2 11 16,-4 0 4-16,-8 0 8 15,-5 0 2-15,-11 2 9 16,-4 0 5-16,-8-1 2 15,-2 0-1-15,-4 0-12 16,-1-1-5-16,-2 1-8 16,0-3-4-16,2-2-5 15,2-3-5-15,6-3-37 16,4 0-46-16,9-3-103 16,8 0-48-16,12-1-146 0,8-3 229 15</inkml:trace>
  <inkml:trace contextRef="#ctx0" brushRef="#br0" timeOffset="77441.36">6680 14653 910 0,'-5'1'451'16,"-2"4"-84"-16,-1 3-103 16,-5 7-39-16,-1 7-33 0,-1 9-79 15,-4 3-33-15,2 2-40 16,0-3-12-16,6-6-16 15,-2-5-5-15,9-3-15 16,-1-8-37-16,2-8-101 16,3-1-68-16,-3-6-268 15,2 3 304-15</inkml:trace>
  <inkml:trace contextRef="#ctx0" brushRef="#br0" timeOffset="77628.53">6513 14701 988 0,'9'3'461'0,"1"5"-160"0,4 4-8 16,-3 8-44-16,1 6-28 15,3 5-74-15,0 2-25 16,5-2-40-16,-1-3-21 16,-1 0-29-16,-2-4-8 15,-6-4-12-15,-2 0-1 16,-3-10-71-16,0-3-61 15,-2-5-154-15,-2-1-90 16,0 2 224-16</inkml:trace>
  <inkml:trace contextRef="#ctx0" brushRef="#br0" timeOffset="78760.67">25637 5237 630 0,'-50'-35'296'16,"37"27"-129"-16,2 2 7 15,3-3-35-15,5 2-17 0,5 4-35 16,8 1-18-16,11 2-26 16,3 2-9-16,15 3 5 15,6 4 5-15,16 3 8 16,4-1 1-16,8-1-6 15,5-3-5-15,0 0-16 16,5 3-7-16,1 2-6 16,-4 2-4-16,-18 1-2 15,-12 0 1-15,-18-3 0 16,-7-1 1-16,-8-6 5 16,-1 1 2-16,-10-5 10 15,-5-1 1-15,-7-1-41 16,-7-5-46-16,-7 0-156 15,-2-2 133-15</inkml:trace>
  <inkml:trace contextRef="#ctx0" brushRef="#br0" timeOffset="84963.32">7951 14547 961 0,'1'-5'421'0,"-2"9"-217"15,-5 4-18-15,3 14-32 16,-2 7-31-16,1 18-32 16,-3 4-20-16,4 6-29 15,2 0-14-15,3-13-22 16,7-7-4-16,-1-14-26 16,4-8-42-16,3-11-142 15,2-4 136-15</inkml:trace>
  <inkml:trace contextRef="#ctx0" brushRef="#br0" timeOffset="85140.52">7787 14659 955 0,'0'3'404'16,"0"0"-182"-16,4-1-88 0,-4-2-18 15,1 0-28-15,27 11-54 16,31 13-12-16,-19-15-20 15,-1 1-38-15,2-7-109 16,3-3-72-16,-3-3 120 16</inkml:trace>
  <inkml:trace contextRef="#ctx0" brushRef="#br0" timeOffset="85523.25">8213 14732 804 0,'-4'0'394'0,"-7"-2"-129"15,1-3-31-15,-2 2-54 16,0-4-23-16,1 2-42 16,1 2-20-16,0 4-44 15,1 1-20-15,3 7-25 16,0 5-8-16,3 3-5 0,2 5-1 16,1-2 2-16,3 1 0 15,4-8-1-15,3-2-1 16,0-8 2-16,3-3 0 15,0-4 3-15,1-7 0 16,1-2 3-16,-2-6 0 16,2-1 2-16,-4 1 1 15,-3 4 1-15,-1 8-1 0,-2 7 1 16,-2 5 8-16,-2 7 9 16,0 5 4-16,0 2 0 15,2-1-8-15,1-5-11 16,3-5-5-16,4-5-38 15,-1 0-46-15,3-8-141 16,-2-9-201-16,-4-12 270 16</inkml:trace>
  <inkml:trace contextRef="#ctx0" brushRef="#br0" timeOffset="85691.08">8375 14528 896 0,'10'-4'422'0,"-6"16"-121"15,-1 9-81-15,2 14-45 16,-5 7-26-16,0 9-59 0,-1-8-17 16,6 5-25-16,12-10-14 15,-3-10-22-15,-4-5-19 16,2-10-113-16,-6-4-70 16,9-14 108-16</inkml:trace>
  <inkml:trace contextRef="#ctx0" brushRef="#br0" timeOffset="85982.4">8541 14687 900 0,'-9'-1'491'15,"1"1"-109"-15,-3 2-168 16,0 1-22-16,2 5-76 16,-2-2-31-16,5 2-35 15,0-1-13-15,-3-1-11 16,2 0-2-16,-2-1-3 15,5 3-2-15,1 2-7 16,3 0-2-16,6 4-4 16,-2-1 0-16,5-1 1 15,4 1-1-15,3-2-1 16,4 2 0-16,4-8-2 16,-4-3-1-16,4-3-36 15,1-4-67-15,1-6 67 0</inkml:trace>
  <inkml:trace contextRef="#ctx0" brushRef="#br0" timeOffset="86337.79">8668 14761 1202 0,'-19'52'489'15,"19"-50"-254"-15,0-2-39 0,4 0-3 16,-4 0-34-16,0-1-66 16,0 0-19-16,10-3-26 15,3-1-13-15,32-26-19 16,-29 8-6-16,0 0-3 16,-4-1 0-16,-12 2-6 15,-4 4-6-15,-9 8-9 16,-1 3-2-16,-3 6 0 15,0 3 4-15,3 5 2 16,1 4-2-16,7 6-4 16,2 5 0-16,4 8 5 15,2-4 1-15,7-1 4 16,3-3-4-16,7-11-47 16,5 3-50-16,4-11-152 0,6-3-184 15,3-9 280-15</inkml:trace>
  <inkml:trace contextRef="#ctx0" brushRef="#br0" timeOffset="86603.82">8973 14628 945 0,'-10'-5'471'16,"4"5"-100"-16,-6 4-102 0,5 4-49 16,-4 4-37-16,-1 5-73 15,14 3-26-15,3 3-29 16,5 2-10-16,9-2-7 15,-9-2 4-15,6-5 4 16,-4-1 2-16,-2-5-3 16,-1 0-3-16,-10-3 4 15,-1-4 1-15,-7 3-8 16,-1-1-5-16,0-2-17 16,-9-2-15-16,5-2-65 15,0-1-48-15,5-5-131 16,10 3-73-16,6-5 196 15</inkml:trace>
  <inkml:trace contextRef="#ctx0" brushRef="#br0" timeOffset="87186.29">10079 14554 1093 0,'-4'-53'488'0,"-9"38"-234"15,-2 5-26-15,-5 6-75 16,-2 3-48-16,5 9-68 0,0 5-10 15,-1 2-14-15,7 3-5 16,0 2-5-16,8-2-2 16,9 7 2-16,1 1-1 15,10 2 5-15,3-1 2 16,3-1 9-16,3-3 9 16,-7-2 19-16,-3-4 8 15,-6-5 10-15,-3 0 4 0,-7-9 14 16,-6 2 1-16,-10-2-7 15,-2-3-13-15,1 1-33 16,-6-2-14-16,7-4-17 16,3 3-34-16,2-2-92 15,8 1-65-15,-2-2-134 16,10 1-65-16,15-3 248 16</inkml:trace>
  <inkml:trace contextRef="#ctx0" brushRef="#br0" timeOffset="87677.25">10776 14653 1029 0,'0'1'507'0,"-10"-6"-80"0,1-5-165 16,-3-5-84-16,-1 0-21 15,-2-3-86-15,-1 2-30 16,0 2-28-16,1 2-3 16,1 6-11-16,-3 2-5 0,5 7-12 15,2 7-3-15,4 9 1 16,2 4 0-16,2 3 9 15,1 1 4-15,3 0 5 16,2-3 1-16,2-7 0 16,2-7 1-16,1-10 2 15,2-2 2-15,-2-7 3 16,2-3 0-16,1-2-2 16,-3-1-2-16,1 4-1 15,1 3 0-15,-3 5 0 16,0 2 6-16,-2 2 4 15,-1 3 3-15,-1 4 1 16,-2 4-5-16,1 0-5 16,0 0-5-16,3-2-31 15,-1-3-54-15,3-5-131 16,1-4-75-16,1-5 166 0</inkml:trace>
  <inkml:trace contextRef="#ctx0" brushRef="#br0" timeOffset="88351.62">10907 14633 846 0,'5'1'420'16,"-1"4"-128"-16,-5 1-29 0,1 6-73 15,0 4-31-15,-3 2-53 16,0 2-17 0,0-4-33-16,7-2-17 0,-3-9-21 15,2-4-6-15,-4-6-9 16,0 4-3-16,0-1-8 15,1-6-1-15,2-5 2 16,10-28 0-16,-11 32 4 16,8 4 1-16,-3 3 2 15,2 2 4-15,1 3 3 16,-8 2 0-16,-1 5 1 16,4 0-3-16,4 0-6 15,-1-2-3-15,10-3-33 16,2-4-43-16,7-3-88 15,6-4-57-15,-1-2-83 0,1 0-1 16,-4 0 11-16,0 2 46 16,-2-1 115-16,-2 0 47 15,-3 0 115-15,-4-2 67 16,-10-2 118-16,-4 0 46 16,-9-3 46-16,-4-1-19 15,-5 3-58-15,-5 3-29 16,4 6-60-16,-1 4-31 15,5 6-51-15,4 7-17 0,3 4-14 16,3 1-1-16,3 3-7 16,5-4-2-16,1-5-5 15,4-3-4-15,6-10-4 16,-1-4-2-16,4-9-12 16,-2-1-14-16,0-9-30 15,-3-3-10-15,-3-1-2 16,-1-5 12-16,-3 4 31 15,-3-1 10-15,-4 9 17 16,-1 6 6-16,-1 12 23 16,-2 6 6-16,-2 11 19 15,-2 8 8-15,3 13-2 16,-1 2-2-16,7 1-14 16,5-3-12-16,8-10-21 15,9-1-38-15,4-8-139 16,3-8-35-16,23-13 103 0</inkml:trace>
  <inkml:trace contextRef="#ctx0" brushRef="#br0" timeOffset="88682.56">12227 14436 1182 0,'0'-9'510'0,"0"7"-252"16,3 7-52-16,-1 20-32 15,1 10-41-15,-2 20-56 16,0 3-15-16,5-4-26 16,4-4-9-16,9-18-22 15,4-7-6-15,2-16-101 0,2-8-72 16,-5-11 106 0</inkml:trace>
  <inkml:trace contextRef="#ctx0" brushRef="#br0" timeOffset="88860.84">12075 14517 1247 0,'3'-3'552'0,"7"0"-269"0,10 5-75 16,4-1 10-16,7 3-62 16,5 0-47-16,4 2-59 15,6 1-23-15,3-1-159 16,2 4-13-16,19 1 71 15</inkml:trace>
  <inkml:trace contextRef="#ctx0" brushRef="#br0" timeOffset="89459.28">13313 14617 811 0,'30'16'463'16,"-28"-16"-103"-16,-1-6-101 16,-1-5-25-16,-6-9-78 15,-1-2-34-15,-6 1-46 16,-2 0-17-16,-3 9-32 15,-1 4-13-15,1 7-15 16,-2 6-5-16,4 10-7 16,3 7-1-16,6 8 1 15,1-2 3-15,6-4 3 16,3-3 6-16,4-5 6 16,2-6 3-16,2-5 2 15,1-3-2-15,2-5-2 16,1-5-1-16,2-2-1 0,-2-2 1 15,2 1-1-15,-3 5 1 16,-4 3 2-16,1 3 6 16,-6 6 9-16,-1 3 6 15,1 5 7-15,1 3-4 16,-1 0-11-16,6-2-6 16,-3-8-115-16,-4-5-70 15,10-7 103-15</inkml:trace>
  <inkml:trace contextRef="#ctx0" brushRef="#br0" timeOffset="89761.15">13565 14550 1339 0,'-15'-5'574'0,"-1"6"-295"15,-4 2-81-15,6 6-67 16,5 1-43-16,6 0-53 15,3 3-10-15,-1 2-4 16,4 0 0-16,8 0 6 16,4 0 7-16,3-3 18 15,-8 0 4-15,-8 0 8 16,0 1 0-16,-5-1-9 16,-2 0-5-16,-11 0-17 0,1-3-9 15,0-7-19-15,-2-2-41 16,7-6-124-16,-1-2-69 15,7-4-479-15,4-1 466 16</inkml:trace>
  <inkml:trace contextRef="#ctx0" brushRef="#br0" timeOffset="90284.7">14317 14594 657 0,'7'0'385'16,"0"3"-48"-16,1 5-108 15,1 2-1-15,-6 2-69 16,-1 0-43-16,-1-2-61 15,-1-3-19-15,1-4-19 0,-2-3-21 16,-3 0-70-16,3-1-52 16,0 0-395-16,0 0 350 15</inkml:trace>
  <inkml:trace contextRef="#ctx0" brushRef="#br0" timeOffset="90741.79">14271 14400 599 0,'11'-9'298'0,"4"6"-93"0,5 1-71 16,0 3 3-16,4 5-56 15,-3-2-30-15,3 2-37 16,-10-2-6 0,1 0-5-16,9 3-3 0,9 2 0 15,-9 3-1-15,-7 2 2 16,-6-1 2-16,-7 3 24 15,-4 4 26-15,1 4 51 16,0 2 26-16,-3-1 17 16,1-4-8-16,-2-8-25 15,-3-3-20-15,4-8-32 16,-1-1-15-16,3-4-29 16,-1 2-9-16,0 0-10 15,1 0-3-15,1-10-1 0,3-4 1 16,18-26 0-16,-12 27 2 15,3 3 2-15,2 2-1 16,-2 3 10-16,-2 4 6 16,0 6 18-16,-1 3 9 15,0 11 7-15,-3-1 2 16,-2 4-10-16,1-1-5 16,-5-7-14-16,1-1-8 0,-2-7-14 15,0-3-33-15,0-2-81 16,0-1-43-16,0 0-110 15,0-1 158-15</inkml:trace>
  <inkml:trace contextRef="#ctx0" brushRef="#br0" timeOffset="91003.15">14890 14426 1167 0,'3'4'569'16,"-3"4"-231"-16,-4 12-90 15,4 2-27-15,-9 10-90 0,2 4-41 16,5 1-45-16,-1 1-13 16,2 0-15-16,5-1-6 15,-3-3-8-15,5-1 2 16,2-6-71-16,-3-6-60 15,1-9-128-15,-6-5-79 16,-5-8 207-16</inkml:trace>
  <inkml:trace contextRef="#ctx0" brushRef="#br0" timeOffset="91244.62">14836 14418 891 0,'24'-13'421'0,"5"13"-147"15,-2 4-14-15,-7 3-24 16,-1 4-23-16,-5 3-49 16,-1 3-25-16,-2 5-48 15,-9-1-23-15,-3-2-30 16,-1-2-8-16,-9-5-6 16,1-4-2-16,0-4-23 15,-3-1-26-15,7-3-84 16,-4 0-53-16,6-2-117 15,5-1-77-15,6-2 231 16</inkml:trace>
  <inkml:trace contextRef="#ctx0" brushRef="#br0" timeOffset="91547.52">15090 14488 775 0,'3'2'480'0,"-2"5"-24"15,-1 3-141-15,-2 7-25 16,1-1-83-16,1-2-59 0,1 0-85 15,5-6-27-15,1-4-31 16,3-3-5-16,0-6-10 16,2-1-11-16,3-10-23 15,2 0-5-15,0-2-5 16,1 3 12-16,-4 6 26 16,-2 2 8-16,-3 6 11 15,-2 2 6-15,-5 7 19 16,-2 7 8-16,-2 5 11 15,-1 0-4-15,3 1-15 16,1-5-10-16,6-6-21 16,1-2-18-16,2-8-68 15,0-2-54-15,0-9-174 16,2-1 195-16</inkml:trace>
  <inkml:trace contextRef="#ctx0" brushRef="#br0" timeOffset="91748.9">15436 14215 1173 0,'-2'19'573'0,"3"7"-222"15,-1 17-131-15,-1 3-19 16,4 4-97-16,-3-3-43 16,7-5-37-16,0-5-8 15,9-8-20-15,0-3-30 16,4-12-72-16,-2-5-44 0,-1-9-99 15,-4-3-35-15,-10-4 182 16</inkml:trace>
  <inkml:trace contextRef="#ctx0" brushRef="#br0" timeOffset="91925.36">15340 14345 1138 0,'1'6'536'16,"6"0"-213"-16,0 0-98 15,7 1-18-15,3 2-75 16,0 0-48-16,4-1-57 16,2-3-16-16,3 1-71 15,5 1-58-15,6 1-132 16,0 5 144-16</inkml:trace>
  <inkml:trace contextRef="#ctx0" brushRef="#br0" timeOffset="92089.74">15983 14594 1221 0,'-8'6'572'15,"0"4"-192"-15,0-2-75 16,-7 1-80-16,2-3-68 0,-3-3-151 16,1 0-72-16,7-3-128 15,-2-3 117-15</inkml:trace>
  <inkml:trace contextRef="#ctx0" brushRef="#br0" timeOffset="93643.65">16980 14393 1251 0,'0'-1'307'15,"-1"0"-64"-15,-3-6-17 16,0-1-83-16,1 2-35 16,2 5-42-16,-11-5-8 0,0 4-13 15,-31 0-6-15,29 11-11 16,-2 5-6-16,5 3-11 16,4 5-5-16,7 0-2 15,3 4-3-15,9 0-1 16,3-2 0-16,5-5-7 15,2-8-5-15,2-10-77 16,5-2-45-16,2-12-126 16,7-5 146-16</inkml:trace>
  <inkml:trace contextRef="#ctx0" brushRef="#br0" timeOffset="94032.47">17202 14150 1081 0,'-1'0'450'0,"1"7"-187"16,0 7-64-16,-3 14-2 0,-2 2-18 15,0 15-78-15,-2-1-28 16,4-1-33-16,0-1-12 16,3-15-14-16,-1-2-4 15,1-11-2-15,-1-6 0 16,-3-5 6-16,2-3 0 0,0-3-19 15,1 2-16 1,1-1-21-16,0 0-11 0,3-15 5 16,11-31 10-16,-3 30 13 15,1 5 8-15,4 5 14 16,-1 4 1-16,0 5 12 16,1 7 9-16,-3 0 8 15,3 4 3-15,0 4-5 16,-1 0-5-16,-1 0-8 15,4-2-4-15,-3-5-5 16,2-3-3-16,4-2-56 16,-7-4-54-16,6 0-159 15,-4-3 162-15</inkml:trace>
  <inkml:trace contextRef="#ctx0" brushRef="#br0" timeOffset="94365.06">17520 14455 866 0,'-1'-1'423'16,"1"0"-142"-16,0-1-22 15,0 1-63-15,0 0-32 16,0-1-53-16,3-4-22 16,5-5-34-16,0-3-15 0,28-24-18 15,-30 22-2-15,-4 4 4 16,-5-3 2-16,-6 1 1 15,-3 3 1-15,-1 6-6 16,1 4-6-16,0 3-9 16,4 4-5-16,-5 11-7 15,2 1-2-15,9 10-1 16,2-2 0-16,13-2-3 16,3-4-15-16,8-7-60 15,2-2-37-15,10-11-97 16,1-3-61-16,4-6 182 15</inkml:trace>
  <inkml:trace contextRef="#ctx0" brushRef="#br0" timeOffset="94549.42">17869 14318 1164 0,'-8'-6'523'0,"-2"9"-246"0,-5 3-36 15,-5 9-74-15,0 2-28 16,6 8-55-16,6 1-22 15,8 1-41-15,5-2-11 16,10-7-10-16,4-2-5 16,7-5-32-16,7-5-45 0,-7-7-104 15,2-3-73 1,-3-12 153-16</inkml:trace>
  <inkml:trace contextRef="#ctx0" brushRef="#br0" timeOffset="94755.59">18077 14206 1200 0,'0'5'503'0,"-1"12"-262"15,-2 6-40-15,-3 15-41 16,0 8-31-16,1-1-67 16,6 0-17-16,5-8-19 15,4-6-12-15,4-9-11 16,-3-8-21-16,-1-7-86 15,-1-4-49-15,-4-5-122 16,0-1-264-16,1-3 371 0</inkml:trace>
  <inkml:trace contextRef="#ctx0" brushRef="#br0" timeOffset="95004.02">18202 14335 1035 0,'-11'0'499'0,"-6"0"-200"15,-3 0-105-15,-2 1-5 16,0 8-45-16,3 1-15 0,7 4-42 16,2-2-18-16,7-1-27 15,2-3-10-15,4-3-6 16,6 5-2-16,3-1-5 16,3 3-3-16,4-2-5 15,0-2-3-15,4-1-5 16,0 0-1-16,3 1-85 15,0-2-82-15,6 3 102 16</inkml:trace>
  <inkml:trace contextRef="#ctx0" brushRef="#br0" timeOffset="95543.81">19088 14365 969 0,'0'-6'456'0,"1"3"-201"15,0 3-66-15,-1 0-6 16,0 0-70-16,0 0-34 15,3 20-34-15,6 25-6 16,-5-28-13-16,-1-2-7 16,1-7-28-16,0 3-46 15,-2-10-148-15,1-1 134 0</inkml:trace>
  <inkml:trace contextRef="#ctx0" brushRef="#br0" timeOffset="95726.4">19063 14213 900 0,'4'-2'447'15,"1"2"-178"-15,2 2-114 16,0 2-17-16,7 2-115 16,2 0-85-16,7-1-233 15,7 0 195-15</inkml:trace>
  <inkml:trace contextRef="#ctx0" brushRef="#br0" timeOffset="95953.21">19626 14185 1015 0,'-15'-6'476'16,"-6"-2"-172"-16,-2 4-62 15,-1 4-55-15,3 2-40 16,4 9-70-16,-4 5-30 15,11 11-35-15,4 5-8 16,-1 7-4-16,9 3 1 0,-3 4 0 16,1 0 1-16,10 2 0 15,2-4-1-15,0-4 9 16,-8-3-32-16,0-13-84 16,-9-5-59-16,3-15 86 15</inkml:trace>
  <inkml:trace contextRef="#ctx0" brushRef="#br0" timeOffset="96146.58">19337 14375 951 0,'12'-8'441'0,"-1"6"-146"16,7 1-82-16,-1 1-30 15,-3 1-46-15,9 2-80 16,-3 1-37-16,16 2-157 0,7 1-194 15,11-3 207 1</inkml:trace>
  <inkml:trace contextRef="#ctx0" brushRef="#br0" timeOffset="96925.16">20430 14434 498 0,'3'34'262'0,"7"-28"-40"16,-3-1-28-16,9-5-30 15,4 1-21-15,-7-10-35 16,2-4-15-16,-3-3-12 15,-4-6-8-15,-4 0-15 16,-3 0-9-16,-6-2-11 16,-3 2-2-16,-3 2-4 15,-4 2 0-15,-4 8-3 16,1-2-4-16,4 12-13 16,4 5-5-16,6 9-7 15,3 11 0-15,6 4 0 16,-2 2 3-16,8 0-1 15,1-2 1-15,4-6-2 16,5-6 2-16,2-6-1 16,3-4-12-16,2-6-78 0,-4-1-69 15,-1-16-386-15,0-2 356 16</inkml:trace>
  <inkml:trace contextRef="#ctx0" brushRef="#br0" timeOffset="97137.09">20734 14349 685 0,'6'15'359'16,"-2"3"-33"-16,2 3-60 16,1 1-29-16,-1-2-13 15,4 0-63-15,1-6-25 0,0-3-41 16,4-5-16-16,-4-3-16 16,-2-5-8-16,-1-6-15 15,0-3-6-15,2-2-16 16,-1-2-8-16,0-2-39 15,2 0-43-15,5-4-136 16,-3-4-52-16,5-5 149 16</inkml:trace>
  <inkml:trace contextRef="#ctx0" brushRef="#br0" timeOffset="97656.88">21011 14497 971 0,'8'6'499'0,"-3"-6"-163"16,6-7-119-16,8-3-24 16,-3-8-85-16,5-4-36 15,-14 2-35 1,-4 10-9-16,1 2-4 0,5-30 0 16,-10 7 0-16,-8 2-1 15,-6 26-7-15,-2 2-6 0,2 6-10 16,2 4-4-1,6 3-5-15,1 3 0 0,5 1 4 16,1-2 3-16,3 2 4 16,1-4 1-16,3 1-1 15,2-3 0-15,2-3-2 16,4 1-2-16,2-6-14 16,2 0-34-16,7-6-73 15,0-6-37-15,4-8-50 16,4 1 15-16,-1-3 61 15,-2 7 37-15,-6 7 64 16,-8 1 22-16,-8 6 41 16,-1 0 25-16,-7 8 47 15,5 1 29-15,-9 1 28 16,-1-2 6-16,0-3-21 16,-1-3-23-16,2-3-51 0,-4-1-28 15,5-5-31-15,-1-1-11 16,6 1-36-16,5-1-26 15,1 3-76-15,2-3-44 16,-3-3-94-16,4-1-54 16,0 2 215-16</inkml:trace>
  <inkml:trace contextRef="#ctx0" brushRef="#br0" timeOffset="98043.08">21433 14315 533 0,'22'14'397'0,"-17"8"7"0,-5 4-80 16,6-2-33-16,-1-2-57 15,-6-7-31-15,1-6-78 16,2-1-31-16,2-9-56 16,4 1-15-16,0-6-10 15,4-3-5-15,4-2-7 16,-3-3-3-16,5-1-9 16,-4-3-1-16,-4 1-2 15,3 2 4-15,-6 0 5 16,-2 4 2-16,-2 8-3 15,-1 1 1-15,-1 14 0 16,-1 2 2-16,1 8 5 16,-1 3 3-16,4 9 10 0,2 6 2 15,3 4 5-15,2 7 6 16,-3-6 10-16,1 0 2 16,-5-4 2-16,-4-2-4 15,-7-11-4-15,-10 3 1 16,-13-12 5-16,-5-3 0 15,-5-8-8-15,16-11-7 16,0 0-29-16,-11-7-34 0,-1-14-91 16,13-1-51-1,23-6-118-15,6 0-324 0,34 4 429 16</inkml:trace>
  <inkml:trace contextRef="#ctx0" brushRef="#br0" timeOffset="98879.47">22128 14451 632 0,'0'2'331'16,"9"2"-36"-16,2-4-51 15,7 0-52-15,3-1-28 16,2-7-75-16,7-4-22 0,-4-4-21 15,1-3-8-15,-8-3-15 16,-6 2 0-16,-13 0 0 16,-4 1-2-16,-8 4-4 15,-9 3-5-15,-1 6-5 16,-1 1-4-16,1 5-4 16,7 6-3-16,3 10-6 15,2 3-2-15,8 10 0 16,2-4 1-16,9 1 2 15,4-3 2-15,11-5-1 16,5-1-18-16,13-8-50 16,0-7-24-16,2-4-62 15,-5-12-26-15,-4-7-40 16,1 0 5-16,-14-6 67 16,-1 5 52-16,-17 0 145 15,-6 5 66-15,-10 8 74 0,-4 0 20 16,-1 9-16-16,2 3-22 15,1 6-32-15,1 3-7 16,6 8-11-16,-2-3-15 16,5 4-32-16,5-2-14 15,0-4-24-15,11-2-9 16,-1-5-8-16,0 0-4 16,7-8-1-16,-8-8 1 0,3-4-16 15,3-8-14-15,-7-7-16 16,1 2-9-16,-2-9 9 15,-6 1 11-15,-1-1 6 16,-1 1 5-16,-2 10 6 16,-2 8 7-16,-2 15 5 15,1 7 3-15,-5 14 6 16,2 7-1-16,4 10 1 16,3 5 4-16,7-2-5 15,4-1-2-15,3-15-4 16,3-6-32-16,1-5-101 15,0-3-74-15,4-3 115 16</inkml:trace>
  <inkml:trace contextRef="#ctx0" brushRef="#br0" timeOffset="99270.86">22764 14525 813 0,'10'0'445'0,"-4"-1"-104"16,1-6-121-16,0-3-31 15,2-12-60-15,4-2-24 16,-3-4-15-16,-5-4-8 16,-5 5-13-16,-5-2-14 15,-10 1-24-15,-1 2-8 0,0 8-6 16,-1 5-1-16,1 11-10 16,4 6-4-16,4 8-13 15,5 7-5-15,3 7 6 16,0 5 6-16,6 7 12 15,-1 0 4-15,1 5 10 16,4 0 6-16,-2-1 7 16,2 4 4-16,-1-4-4 15,6-4-5-15,-10-6-8 16,-3-9 0-16,-6-7 2 16,-12-3 1-16,-2-10 1 15,0 0-17-15,0-8-73 16,1-3-57-16,3-10-124 15,-1-8-54-15,4-5 186 16</inkml:trace>
  <inkml:trace contextRef="#ctx0" brushRef="#br0" timeOffset="99554.06">22849 14426 847 0,'28'-10'424'15,"-7"-1"-107"-15,-3-1-91 16,0 4-94-16,-3-8-19 0,-3-1-57 16,3-1-17-16,1 1-20 15,2-1-5-15,-9 3 4 16,-8 1 2-16,-7 4 19 16,-6 4 5-16,-2 6-1 15,-2 3 0-15,1 8-2 16,5 2 5-16,-4 7 5 15,8 1 6-15,-1 4-8 16,7 3-5-16,4-5-5 16,1-2-6-16,11-7-13 15,-6-3-9-15,12-10-58 16,6-1-71-16,10-13 75 16</inkml:trace>
  <inkml:trace contextRef="#ctx0" brushRef="#br0" timeOffset="100062.04">23815 14252 887 0,'35'62'413'16,"-32"-49"-144"-16,1 3-51 15,1 5-22-15,3 0-31 16,-3 1-61-16,0-2-24 16,-2-5-44-16,-3-2-13 15,0-6-41-15,-1-3-43 16,1-5-117-16,5-6-89 0,-2-12 159 16</inkml:trace>
  <inkml:trace contextRef="#ctx0" brushRef="#br0" timeOffset="100464.76">23861 14147 644 0,'16'-8'312'0,"-4"6"-106"15,-1 2-38-15,4 6-48 16,-4-1-22-16,9 1-40 16,2-3-13-16,6-3-21 15,6 0-4-15,-6 0 1 16,2 2-1-16,-11 1 4 15,-5 2 3-15,-9 1 17 16,-6 1 19-16,-11 2 21 16,-4-1 6-16,-6 2 3 0,1-1-5 15,7 2-10 1,1-2-6-16,13 4-23 0,-1-2-15 16,6 2-10-1,4 0 0-15,2 1 6 0,5 2 5 16,-4 0 3-16,1 5-1 15,-5-5 4-15,-2 5 0 16,-6-6-2-16,-4-1-1 16,-9-6-6-16,-5-1-2 0,-9-6-9 15,-1-2-19-15,-4 1-85 16,6-4-59-16,7-2-134 16,3-6 66-16,20-10 117 15</inkml:trace>
  <inkml:trace contextRef="#ctx0" brushRef="#br0" timeOffset="101312.5">24782 14181 745 0,'47'3'389'0,"-40"-15"-93"15,1 1-12-15,-5 0-54 16,0-1-35-16,-8 1-61 16,-5 4-34-16,-1 5-53 15,-6 2-19-15,3 9-28 16,-1 3-5-16,3 11-10 16,4 8 1-16,7 5 2 15,2 1 0-15,13-3 6 0,3-4 1 16,5-11-2-1,4-2 0-15,-2-13-23 0,2-2-18 16,-2-12-52-16,3-2-42 16,1-8-82-16,1-3-28 15,-2 0-30-15,-4-1 24 16,-7 7 110-16,-6 5 53 16,-6 8 149-16,-4 4 40 0,0 11 41 15,-2 4 28-15,2 10-9 16,5 3 7-16,2 0 13 15,3-5-5-15,5-2-20 16,0-3-20-16,0-15-45 16,3 1-24-16,-2-10-28 15,1-7-8-15,-1 1-7 16,-4-8-14-16,-3-3-17 16,-6-3-4-16,-7-2-9 15,-4 5 4-15,-11 6 4 16,0 5 1-16,-3 3 6 15,1 2 6-15,2 4 6 16,3 1-1-16,6 3-5 16,0 0-3-16,6 0-9 15,4 2-42-15,4-3-107 0,-4 0-45 16,0 0-193-16,16-1 248 16</inkml:trace>
  <inkml:trace contextRef="#ctx0" brushRef="#br0" timeOffset="101542.31">25355 14179 854 0,'13'13'439'16,"-3"11"-112"-16,-3 3-38 15,-3 1-50-15,5 0-35 0,-6-6-62 16,7 1-26-16,-3-10-44 16,5-2-13-16,-3-4-14 15,-6-7-2-15,0 0-3 16,-3-3-3-16,0 1-6 15,0 1-4-15,0 0-13 16,5-9-6-16,-2-9-63 16,28-29-55-16,-23 21-139 15,0 2-70-15,11 2 193 16</inkml:trace>
  <inkml:trace contextRef="#ctx0" brushRef="#br0" timeOffset="102035.3">25664 14311 836 0,'12'19'432'0,"-1"-9"-83"0,0-8-71 15,-2-4-73-15,3-3-46 16,0-10-87-16,1-2-28 16,-3-9-26-16,-2 1-5 15,-7 2-2-15,-2 5 2 16,-11 2 0-16,-4 4 1 15,-3 6-4-15,0 2-4 0,5 9-2 16,4 5-1-16,1 7-2 16,2 1 2-16,4 5-1 15,3-1 0-15,6-1 0 16,4-3-2-16,6-6-4 16,0-2-9-16,6-7-30 15,4 3-15-15,-1-6-28 16,8-3-10-16,-3-1 13 15,-3-1 12-15,0 0 26 16,-7 0 16-16,-2 6 19 16,-6 0 5-16,-7 3 30 15,-2 3 19-15,0 0 35 16,-5 2 22-16,0 1 13 16,-5-2-6-16,-2-8-26 15,4 0-17-15,0-5-37 16,6-2-12-16,0-1-16 0,1-6-7 15,-2-3-19-15,-3-1-9 16,7-2-36-16,5 0-21 16,10 2-79-16,-6 1-59 15,12 4 146-15</inkml:trace>
  <inkml:trace contextRef="#ctx0" brushRef="#br0" timeOffset="102766.3">26238 14372 890 0,'5'13'457'0,"-7"-10"-65"16,-2-4-137-16,1-2-77 16,2 3-17-16,0-2-66 15,1 1-33-15,0 0-31 16,3-6-7-16,8-15-7 15,15-26-1-15,-20 26 0 16,-5 1 0-16,-5-1 2 16,-6 3-2-16,-5 4-7 15,2 0-3-15,-2 12-11 16,1 6-6-16,1 10-5 0,-1 5-3 16,5 8 4-16,3 2 1 15,6-2 2-15,7 5 1 16,9-9-54-16,4-5-21 15,9-8-35-15,6-8-16 16,6-1 31-16,-1-2 12 16,2 2 30-16,-10-3 16 15,-1-2 30-15,-3 1 11 16,-11-4 14-16,1 2 7 0,-13-3 7 16,-5-3 2-16,-10-2 6 15,0 0 6-15,-7-1 9 16,6 5 5-16,3 7-10 15,-3 3-10-15,2 7-20 16,1 6-6-16,4 10 6 16,3 1 4-16,3-1 3 15,-2-4 0-15,4-8-7 16,1-5-3-16,8-2 0 16,2-7 0-16,3-6-4 15,2-2-7-15,-8-14-15 16,3 2-1-16,-5-6 1 15,-3-2 9-15,-2-1 12 16,-3 2 4-16,-2 1 2 16,-1 5 2-16,-3 10 28 15,2 7 4-15,-2 11 3 16,-1 5 2-16,0 14-18 0,1 6-3 16,0 11 1-16,4 0 0 15,5-5-9-15,1-7-4 16,13-9-19-16,4-3-50 15,10-8-89-15,4 0 91 0</inkml:trace>
  <inkml:trace contextRef="#ctx0" brushRef="#br0" timeOffset="103311.56">27304 13975 1030 0,'11'-7'433'0,"2"16"-248"0,-1 12-52 16,-2 16-15-16,-7 7-25 15,-3 12-6-15,0 0-4 16,2 1-18-16,0-6-12 16,3-12-29-16,4-9-7 15,-7-14-1-15,2-3 2 0,-5-13-3 16,-7-1-9-16,5-7-15 15,-2-7-6-15,0-6-8 16,-1-3 4-16,6-4 2 16,3 6-1-16,10 4 0 15,1 1 2-15,3 6 5 16,1 5 7-16,1 6 19 16,5 2 11-16,-6 9 19 15,-5 1 4-15,-2 3 1 16,-7 6-2-16,-2 2-2 15,-2 0-2-15,-13-2-4 16,-7-3-4-16,-6-8-10 16,4 1-24-16,4-3-62 15,2-7-40-15,10-1-109 16,0-1-52-16,6-8-196 16,13-1 282-16</inkml:trace>
  <inkml:trace contextRef="#ctx0" brushRef="#br0" timeOffset="103759.4">27603 14281 782 0,'14'14'434'16,"-2"1"-57"-16,-3 3-93 15,-3 3-63-15,0 0-24 16,-1-2-55-16,4-5-26 16,2-6-54-16,-1-4-22 15,4-5-22-15,0-8-3 0,3-1-10 16,0-10-9-16,6-2-16 15,-1 5-4-15,0-8 0 16,-2 6 8-16,-12 2 14 16,1 4 2-16,-12 10 4 15,2 3-1-15,-2 14-4 16,-5 4-1-16,0 12-2 16,1 7-1-16,1 4 5 15,5 4 1-15,1 4 4 16,5 4 2-16,2 5 1 15,2 3 3-15,2-5 6 16,-7-9 5-16,-2-3 9 16,-5-9 2-16,-11-10 5 15,-8-1 2-15,-12-16 0 16,-3-1 0-16,-6-8-9 0,1-9-6 16,-2-3-29-16,0-4-39 15,1-7-94-15,8 1-45 16,14-4-69-16,15 0-33 15,26 4 191-15</inkml:trace>
  <inkml:trace contextRef="#ctx0" brushRef="#br0" timeOffset="104439.63">29143 14062 612 0,'-3'-11'404'16,"-6"3"-37"-16,-6-1-110 15,-6 6-22-15,-4 3-79 16,-6 1-28-16,1 9-39 16,0-3-18-16,6 3-34 15,4 5-12-15,10 0-13 16,8 6-1-16,1 3 6 15,8 2 2-15,6 4 12 16,-1-1 7-16,14 1 10 16,1-1 4-16,7-1 4 15,-1-1-2-15,-2-6-3 16,-6-3 1-16,-8-4-5 16,-8-4-3-16,-10 1 10 15,-6 1 3-15,-16-5 2 0,-8 0-2 16,-7-3-23-16,-6 2-11 15,9-4-15-15,-2 1-6 16,9-4-28-16,16-1-32 16,0-7-86-16,12 5-55 15,0 3-91-15,-1-4-39 16,1 5 212-16</inkml:trace>
  <inkml:trace contextRef="#ctx0" brushRef="#br0" timeOffset="112633.37">17154 15164 451 0,'0'0'310'0,"2"-1"27"0,-2 0-122 15,0 0-23-15,1-2-45 16,1-9-32-16,-2 3-32 15,-2 3-7-15,-21-25-13 16,8 30-8-16,1 1-19 16,-2 3-9-16,0 8-15 15,6 3-6-15,2 8-7 16,2 2-4-16,8 6-3 16,4-2-2-16,7 0 2 15,5 1 4-15,7-12 1 16,0-2-19-16,3-14-113 15,2-4-113-15,4-19 147 16</inkml:trace>
  <inkml:trace contextRef="#ctx0" brushRef="#br0" timeOffset="113211">17390 14984 848 0,'4'5'429'0,"-2"8"-83"15,-5 10-172-15,-2 2-20 16,1 13-27-16,-2 1-28 16,5 2-44-16,1 1-10 15,5-13-21-15,-6-10-9 0,1-5-6 16,4-6 1-16,-7-3 3 16,5-3 0-1,1 0-8-15,-3-2-9 0,-1-1-24 16,1 0-17-16,0 0-31 15,3-11 0-15,3-10 13 16,8-31 16-16,-7 35 33 16,-1 2 8-16,-1 10 6 15,-3 5 10-15,2 4 16 16,-1 7 5-16,3 7 9 16,4 2-3-16,0-2-9 15,-4 0-3-15,10-7-8 16,1-2-2-16,2-3-2 15,6-3 1-15,3-2 0 16,-3-5-3-16,3-6-1 0,-3-6 0 16,-5-5 2-16,-4-2 1 15,-8-3 5-15,-4 2 2 16,-6 4 2-16,-6 2 0 16,-3 6-3-16,-1 5-4 15,-2 8-4-15,1 3 0 16,0 12 2-16,1 6 2 15,5 4 5-15,3 3 0 0,5 3-6 16,4-6 0-16,5-4-6 16,2-5-4-16,4-6-6 15,2-1-3-15,11-10-78 16,1 1-50-16,10-13-191 16,3-2-307-16,-1-6 420 15</inkml:trace>
  <inkml:trace contextRef="#ctx0" brushRef="#br0" timeOffset="113404.04">17936 15077 1084 0,'-15'0'477'0,"2"6"-233"16,2 4-37-16,-4 6-38 16,1 5-31-16,6 3-47 0,4 3-21 15,5-1-39-15,11-4-14 16,1-6-14-16,2-3-1 15,8-4-2-15,-5-7-15 16,11-5-76-16,0-5-53 16,4-15-225-16,4 2 229 15</inkml:trace>
  <inkml:trace contextRef="#ctx0" brushRef="#br0" timeOffset="113590.6">18173 14951 902 0,'-5'-5'434'0,"0"20"-95"16,0 5-91-16,-2 17-86 16,1 5-13-16,5 11-72 15,1 0-27-15,6-5-23 16,3-10-8-16,4-13-15 16,1-7-31-16,1-13-83 15,0-4-76-15,-1-9 104 16</inkml:trace>
  <inkml:trace contextRef="#ctx0" brushRef="#br0" timeOffset="113840.77">18295 15089 1239 0,'-11'0'507'16,"-10"3"-304"-16,-4 1-36 15,-1 7-26-15,2 0-25 16,5 3-33-16,5 0-11 15,6 1-21-15,4 0-9 16,6 2-9-16,4-1-1 16,5-1-2-16,3 3-5 15,3-3-9-15,3-2-4 16,3-2-6-16,4-5-4 0,3-4-72 16,-1-1-74-16,7-6 90 15</inkml:trace>
  <inkml:trace contextRef="#ctx0" brushRef="#br0" timeOffset="114188.77">19353 15234 1107 0,'5'16'457'15,"-2"4"-247"-15,3 5-42 16,-3-4-31-16,-3 1-42 0,0-6-68 16,-1-5-15-16,1-5-71 15,1-1-49-15,6-10-182 16,-3-4 175 0</inkml:trace>
  <inkml:trace contextRef="#ctx0" brushRef="#br0" timeOffset="114319.9">19300 15089 1031 0,'7'-5'405'0,"-2"2"-254"16,3 1-85-16,3 2-110 16,0 2-121-16,14 0 102 15</inkml:trace>
  <inkml:trace contextRef="#ctx0" brushRef="#br0" timeOffset="114604.42">19726 15060 838 0,'-11'-4'412'0,"-4"-3"-99"0,-3 2-47 16,-3-2-43-16,2 3-27 15,-1 2-68-15,2 4-29 16,3 9-52-16,1 3-20 0,8 11-25 15,5 7-3-15,7 10 2 16,4 1 4-16,4 8 2 16,0-2 2-16,0 1-1 15,0 2-2-15,-3-5-2 16,-1-4 0-16,-6-15-29 16,-4-6-51-16,-6-14-149 15,-3-4-168-15,-1-8 241 16</inkml:trace>
  <inkml:trace contextRef="#ctx0" brushRef="#br0" timeOffset="114738.59">19523 15286 933 0,'8'-4'454'16,"3"1"-173"-16,4 3-92 15,2 1-26-15,1-1-72 0,5-2-33 16,6 0-143-16,6-2-90 15,15 0 108-15</inkml:trace>
  <inkml:trace contextRef="#ctx0" brushRef="#br0" timeOffset="115214.59">20542 15129 705 0,'-5'-20'371'16,"6"2"-54"-16,-1 3-66 15,3 7-56-15,-2 7-21 16,-1 11-40-16,2 8-17 16,-4 17-22-16,-3 6-4 0,3 7-35 15,-5-3-17-15,7-11-23 16,4-5-6-16,2-9-7 16,4-3-3-16,1-5-68 15,0-2-70-15,-1-5 85 16</inkml:trace>
  <inkml:trace contextRef="#ctx0" brushRef="#br0" timeOffset="115650.1">20907 15128 990 0,'17'-6'457'0,"-17"-4"-148"15,-6 1-71-15,-4 2-96 16,-3 2-15-16,-5 4-69 0,-9 1-15 16,-5 7-13-16,-2 2-5 15,5 4-10-15,11 0-5 16,9 3-5-16,4-2 0 16,9 0 2-16,2 2 2 15,7-3 6-15,5 3 2 16,6-2 2-16,1 1 4 15,0-3 19-15,2-1 8 0,-10 1 11 16,1 3-2-16,-10 0-18 16,-1 0-8-16,-6-1-5 15,-4-7 4-15,-6 0 4 16,1 1 2-16,-8-3-13 16,1 0-11-16,-3-5-72 15,-2-3-42-15,8-2-104 16,0-2-63-16,12 2-100 15,4-1 219-15</inkml:trace>
  <inkml:trace contextRef="#ctx0" brushRef="#br0" timeOffset="115856.46">21066 15037 949 0,'-3'-6'468'0,"3"9"-82"0,2 7-87 15,-2 8-86-15,0 10-12 16,-2 9-84-16,0 2-33 16,1 6-40-16,1-3-7 15,3-7-14-15,3-2-10 16,3-10-6-16,0-1-2 16,-1-5-3-16,-5-5-23 15,0-5-96-15,-2-5-57 16,0-2-126-16,4 2 170 0</inkml:trace>
  <inkml:trace contextRef="#ctx0" brushRef="#br0" timeOffset="116211.35">21616 15088 1129 0,'0'-7'458'0,"-1"2"-202"16,-5-2-54-16,-5 4-28 15,-2 1-7-15,-4 2-85 16,-1 3-21-16,-2 2-22 16,4 1-1-16,-2 2-8 0,2 2-8 15,2 2-9-15,-5 3 2 16,7-1 1-16,2 0 0 15,4-1-7-15,5 0-5 16,5 4 0-16,-1-4 0 16,9-2 7-16,1-2 0 15,3-6 0-15,2 2-1 0,0-2-7 16,3-2-32-16,-4-1-102 16,4 0-62-1,-4-4-212-15,-4 1 249 0</inkml:trace>
  <inkml:trace contextRef="#ctx0" brushRef="#br0" timeOffset="116382.93">21415 15302 699 0,'0'5'415'16,"5"-1"22"-16,-4-2-198 16,8 1-23-16,0 0-32 15,3-2-40-15,8 1-77 16,-2-2-22-16,9 1-24 15,0 3-9-15,0 1-120 16,3 0-74-16,-2 4 109 16</inkml:trace>
  <inkml:trace contextRef="#ctx0" brushRef="#br0" timeOffset="116715.54">21958 15019 1277 0,'-7'-12'494'0,"5"8"-232"16,2 1-73-16,0 6-30 15,-2-3-1-15,1 5-95 16,0 23-28-16,-7 56-12 16,4-29-1-16,3 1-8 15,0-10-5-15,8-8-4 16,-3-6-2-16,1-12-39 16,2-3-44-16,-4-11-121 15,4-5-93-15,6-9 179 16</inkml:trace>
  <inkml:trace contextRef="#ctx0" brushRef="#br0" timeOffset="117015.32">22120 15095 841 0,'-16'0'488'0,"-3"1"42"15,-11 3-332-15,-5 2-33 0,0 4-30 16,2-1-30-16,11 1-31 15,8-2-4-15,9 0-1 16,4 3-6-16,6 3-15 16,0-3-1-1,1 1 5-15,10 10-1 0,9-1-5 16,5 1-6-16,4-8-15 16,-3 0-4-16,2-1-10 15,-6-5-2-15,-6-1-9 16,-4-3-49-16,-7-2-102 15,-2-1-68-15,-3 2 117 16</inkml:trace>
  <inkml:trace contextRef="#ctx0" brushRef="#br0" timeOffset="129528.26">6497 16417 550 0,'-1'-1'314'0,"0"0"-81"16,0 0-31-16,0-1-20 15,0 2-33-15,0 0-14 16,-3 5-15-16,-3 17-12 16,-3 30-34-16,10-27-17 15,0 0-35-15,0-1-9 0,2-8-8 16,-2 3-2-16,3-7-2 15,-1-6 2-15,-2 0-58 16,4-7-51-16,-4-11-160 16,0 0-247-16,6-13 335 15</inkml:trace>
  <inkml:trace contextRef="#ctx0" brushRef="#br0" timeOffset="129708.82">6376 16248 942 0,'0'0'393'0,"2"-1"-239"16,-2 2-28-16,0-1-51 15,0 0-27-15,0 0-30 16,14 5-6-16,10 4 7 0,23 10-46 16,-19-9-224-16,3 2 184 15</inkml:trace>
  <inkml:trace contextRef="#ctx0" brushRef="#br0" timeOffset="129996.63">6934 16282 727 0,'-3'-13'377'0,"-5"2"-82"16,-5-1-44-16,-8 2-42 15,-1 0-40-15,-5 5-64 16,2 4-28-16,5 4-40 15,1 6-15-15,5 9-17 16,3 3-3-16,5 10-2 16,2 6-1-16,5 5 1 15,4-1 0-15,0 5 0 16,2 1 0-16,-2-7 3 16,1-1 0-16,-3-9 1 15,-3-7 6-15,-2-9-71 16,-2-2-58-16,0-11-282 15,0-5 250-15</inkml:trace>
  <inkml:trace contextRef="#ctx0" brushRef="#br0" timeOffset="130159.83">6608 16459 936 0,'-8'-2'384'15,"9"3"-189"-15,4 2-80 16,6-2-15-16,-1-1 0 15,9 0-22-15,3-1-17 0,4-3-23 16,6 0-9-16,5-2-70 16,6 2-83-16,11-1 81 15</inkml:trace>
  <inkml:trace contextRef="#ctx0" brushRef="#br0" timeOffset="130449.93">7210 16184 1238 0,'-14'-6'520'0,"-3"-2"-300"16,2 6-20-16,1 4-74 16,1 6-45-16,1 13-61 15,1 0-11-15,1 13-5 16,5 4 1-16,8 12-3 15,1 4-1-15,8 4-1 0,1-3-1 16,1-8 0-16,3-2 1 16,-2-10 2-16,-2-3 8 15,-4-11-84-15,-5-4-63 16,-5-9-219-16,-4-7 208 16</inkml:trace>
  <inkml:trace contextRef="#ctx0" brushRef="#br0" timeOffset="130624.78">6993 16452 978 0,'3'-2'440'15,"2"1"-176"-15,6 1-117 16,5 0 5-16,3 1-32 16,1 0-31-16,1-2-39 15,4 1-12-15,0 0-22 16,2 0-5-16,2 0-58 15,-3-1-65-15,-4 1 71 16</inkml:trace>
  <inkml:trace contextRef="#ctx0" brushRef="#br0" timeOffset="136134.07">8775 16184 585 0,'0'0'296'15,"1"0"-54"-15,2 2-87 16,0 0 7-16,3 9-17 16,-3 0-33-16,31 30-53 15,-25-23-17-15,3-1-25 16,3 0-7-16,3-4-5 15,-4 1 1-15,-1-4-45 16,-1 4-67-16,1-3 70 16</inkml:trace>
  <inkml:trace contextRef="#ctx0" brushRef="#br0" timeOffset="136470.43">9081 16176 809 0,'-3'1'423'0,"-5"0"-117"16,4 8-131-16,-5 3-28 16,-4 1-72-16,-2 3-30 15,-5-1-28-15,0 0-4 16,5-1-5-16,1-4-2 16,9-2-2-16,4-4 0 0,1 2-1 15,-2-2-1-15,2 3 0 16,3 2 2-16,3 6 6 15,3 7 6-15,-6 2 8 16,-2 1 4-16,-1 3 1 16,2-3-3-16,2 1-9 15,2-1-3-15,-2-4-11 16,2-2-35-16,1-5-129 16,2-9-185-16,13-13 212 15</inkml:trace>
  <inkml:trace contextRef="#ctx0" brushRef="#br0" timeOffset="136673.14">9138 16246 1088 0,'-2'2'401'0,"7"4"-279"0,4-2-57 16,3 4 1-16,0-7-10 15,5 3-35-15,0-2-9 16,4 1-4-16,3 0 0 16,1-2 1-16,0-1 3 15,-4-6-93-15,-3 2-88 16,-8-2 106-16</inkml:trace>
  <inkml:trace contextRef="#ctx0" brushRef="#br0" timeOffset="136884.53">9199 16257 679 0,'-5'5'393'16,"2"5"-42"-16,3 6-152 15,0-1-19-15,2 6-54 16,1-3-30-16,2 3-39 16,0 3-15-16,2 0-19 15,-1 0-8-15,1-3-7 16,-1-3-10-16,0-6-71 15,-2-3-46-15,-2-4-151 16,-1-4-128-16,-1-3 256 16</inkml:trace>
  <inkml:trace contextRef="#ctx0" brushRef="#br0" timeOffset="137048.9">9227 16440 642 0,'-34'-41'367'15,"33"39"-50"-15,0 1-86 16,3 2-89-16,-2-1-37 15,0 0-41-15,3 0-7 16,16 3-16-16,28 4-9 16,-25-5-16-16,-1-2-17 0,3 2-107 15,-2-2-83-15,-8 1 112 16</inkml:trace>
  <inkml:trace contextRef="#ctx0" brushRef="#br0" timeOffset="137241.6">9253 16493 910 0,'-12'10'407'0,"5"-2"-190"16,2-1-25-16,5-3-74 15,1-2-37-15,7 0-56 16,3 0-12-16,3-3-3 16,5-1 5-16,7-4-95 15,1-2-102-15,13 0 117 0</inkml:trace>
  <inkml:trace contextRef="#ctx0" brushRef="#br0" timeOffset="137581.13">9706 16215 716 0,'-14'-3'454'15,"-3"-5"64"-15,-2 3-237 16,-3 6-102-16,-1 3-36 0,2 2-80 15,4 0-25-15,5 6-27 16,5-1-5-16,6 5-10 16,2 3-4-16,12 1-1 15,2 1 2-15,5 2 7 16,1-2 5-16,1 2 5 16,0 2 5-16,-3-3 8 15,-3-1 6-15,-7-6 22 16,-4-2 13-16,-7-3 29 15,-5-2 4-15,-10 1-16 16,-4-1-13-16,-6 0-37 16,1-3-13-16,4-3-29 15,1-2-28-15,9-2-73 16,1-2-55-16,5-2-128 16,6 0-231-16,12-2 349 15</inkml:trace>
  <inkml:trace contextRef="#ctx0" brushRef="#br0" timeOffset="140078.09">10488 16377 316 0,'-2'-1'242'0,"0"0"50"0,0 0-52 15,-1 0-59-15,-4-4-20 16,6 3-24-16,0 1-10 16,-1 0-13-16,1 0-6 15,0 0-30-15,0 0-19 16,0 0-28-16,0 0-13 0,1 0-11 16,0 0 1-16,15-1-1 15,40 1-1-15,-25 1-1 16,2-2 0-16,1-2 0 15,-1 3 1-15,-1 1 0 16,-5 0 1-16,-7 2 1 16,-5-3 1-16,-9 1-11 15,-4 0-27-15,-1-3-94 16,-1 3-78-16,0-2 118 16</inkml:trace>
  <inkml:trace contextRef="#ctx0" brushRef="#br0" timeOffset="140381.38">10579 16179 451 0,'0'8'289'0,"12"-3"22"16,6 5-94-16,2-1-50 0,3 3-28 15,5 1-44-15,0-4-20 16,2 2-19-16,2 2-1 15,-2-2-2-15,-1 3-4 16,-10 3-5-16,-1-2 2 16,-9 7 7-16,-7 2 2 15,-8 1-2-15,-12 0-8 16,-9-3-14-16,1-3-5 16,1-7-9-16,4-3-3 0,4-4-7 15,0-2-7-15,5 0-32 16,3-3-29-16,6 0-113 15,3-5-86-15,10-1 161 16</inkml:trace>
  <inkml:trace contextRef="#ctx0" brushRef="#br0" timeOffset="141544.04">11722 16167 742 0,'-1'0'372'16,"0"0"-121"-16,1 0-84 15,0 1-3-15,3 15-33 16,15 30-19-16,-7-20-26 16,1 3-18-16,2 0-23 15,2 0-10-15,3-7-13 16,0-1-3-16,-3-8 1 16,-3-4 2-16,-2-6 6 15,-2-4 4-15,0-6 3 16,-1-5 1-16,0-8-5 15,0-2-5-15,-1-5-9 0,0 8-6 32,-4 9-7-32,2 1-20 0,9-28-95 0,1 3-82 15,-1 5 114-15</inkml:trace>
  <inkml:trace contextRef="#ctx0" brushRef="#br0" timeOffset="142041.94">12037 16317 537 0,'0'17'353'0,"0"-6"29"16,4-5-168-16,-1-5-9 0,0-4-49 15,5-3-37-15,1-8-54 16,4 1-20-16,2-7-25 16,-2-2-3-16,-2 4-5 15,-3-2-1-15,-6 7 2 16,-2-1 0-16,-5 7-4 15,-2 3-2-15,-4 5-8 16,-2 5-5-16,0 5 1 16,0 6 3-16,5 3 5 15,5-1 3-15,2 0-1 16,1 1-2-16,4-11-4 16,5 5-1-16,5-8-2 15,4-5 1-15,1-1-27 16,4-3-24-16,1-9-58 0,4 0-19 15,3-1 20-15,-1 1 25 16,3 5 57-16,-2 2 19 16,-6 4 8-16,-6 1 18 15,-8 7 38-15,-5 3 23 16,-8 4 42-16,2 5-4 16,-4-4-23-16,4-2-18 15,3-4-26-15,-5-8-6 0,2-2-2 16,-1-4-4-16,0 4-14 15,0-1-11-15,0-12-13 16,0-3-5-16,4-30-28 16,7 29-18-16,4 4-47 15,4-3-51-15,-2 3 100 16</inkml:trace>
  <inkml:trace contextRef="#ctx0" brushRef="#br0" timeOffset="142251.41">12632 16080 1069 0,'-2'26'469'0,"-1"3"-237"16,-1 4-63-16,1 2-57 16,1-5-41-16,5-1-48 0,3-3-9 15,2-10-10-15,3-1-1 16,0-10-42-16,1-4-38 15,2-2-169-15,-2-9 155 16</inkml:trace>
  <inkml:trace contextRef="#ctx0" brushRef="#br0" timeOffset="142402.81">12553 16168 927 0,'-20'10'427'0,"15"-7"-152"16,-6 1-93-16,9 2-70 15,6-2-36-15,8-2-63 16,12-2-8-16,5-2-49 16,-1-6-68-16,7-2 74 15</inkml:trace>
  <inkml:trace contextRef="#ctx0" brushRef="#br0" timeOffset="142724.72">12819 16233 823 0,'6'13'391'0,"-1"-6"-119"16,1-3-66-16,0-4-51 15,1-6-41-15,5 2-68 0,-2-7-13 16,3-2-8-16,-1-2-3 16,-11-6-5-16,3 1 1 15,-9-1 0-15,-6 1-2 16,-7 5-3-16,-2 4-4 15,1 9-2-15,4 7 0 16,4 13 2-16,1 3 2 0,8 10-2 16,2 3-1-16,13-2-4 15,2-1 0-15,7 0-4 16,4-10 0-16,-1-8 0 16,1-6-15-16,-6-13-90 15,-2-1-69-15,-3-16-215 16,4-2 233-16</inkml:trace>
  <inkml:trace contextRef="#ctx0" brushRef="#br0" timeOffset="142914.07">13028 16131 514 0,'-2'5'358'0,"1"8"58"16,2 4-100-16,2 5-81 16,-1 2-37-16,3-1-77 15,4 0-33-15,4-2-47 16,3-4-12-16,3-2-14 15,1-3-5-15,-5-7-10 0,0 2-21 16,-2-7-65-16,-3 0-66 16,0-9-152-16,-3-5-124 15,-4-6 266-15</inkml:trace>
  <inkml:trace contextRef="#ctx0" brushRef="#br0" timeOffset="143045.22">13152 16177 484 0,'-11'-3'377'16,"0"6"72"-16,-2 7-107 15,-3 4-112-15,-2 4-43 16,2 4-75-16,-2-3-28 0,6 2-56 16,2-2-29-16,10-5-96 15,4 0-69-15,19-2 98 16</inkml:trace>
  <inkml:trace contextRef="#ctx0" brushRef="#br0" timeOffset="143436.73">13798 16166 1003 0,'15'26'404'16,"-17"-37"-189"-16,-3-2-72 0,-2 4-16 16,-4-3-18-1,-2 3-62-15,1 6-20 0,1 4-16 16,0 6-3-16,2 9-7 15,2 3-1-15,1 6-1 16,3 3 0-16,3-2-3 16,3-2-1-16,4-5 0 15,0-4-2-15,7-1-25 16,2-6-64-16,9-5 65 16</inkml:trace>
  <inkml:trace contextRef="#ctx0" brushRef="#br0" timeOffset="143964.79">13980 16201 842 0,'-12'21'409'0,"10"1"-85"15,2-4-85 1,0-8-31-16,0-5-18 16,0 0-72-16,0 24-34 0,11 1-50 0,-1-10-13 15,-3-24-13-15,4-2-5 16,-4-5 1-16,2-5 0 15,7 0-24-15,-10-4-14 16,-3-1-25-16,-9 1-8 16,-9 1 13-16,-4 5 12 15,-2 3 23-15,-2 4 10 16,6 4 8-16,3 3-1 16,3 5 4-16,8 2 3 0,1 7-1 15,2-1 1-15,3-1-5 16,2-2-1-16,8-4 0 15,1-5 1-15,4-4 0 16,1-1 1-16,3-6 1 16,5 7 0-16,0-2-1 15,0 4 0-15,-5 7 3 16,-5-4 8-16,-1 12 13 16,-2-2 7-16,1 1 9 15,-3 5-6-15,-2-9-9 16,-1 4-6-16,-3-6-5 15,-3-4 1-15,-3 0 5 16,1 0 0-16,-1-4-8 0,0 0-6 16,0 0-32-16,0-3-24 15,9-19-59-15,13-25-42 16,-9 26-121-16,-2-1-103 16,2 6 239-16</inkml:trace>
  <inkml:trace contextRef="#ctx0" brushRef="#br0" timeOffset="144216.97">14399 16316 723 0,'13'2'393'0,"2"-1"-66"0,-5-3-147 16,4-3-7-16,3-6-68 16,1-4-39-16,-6-3-38 15,4-1-6-15,-10 0-4 16,-6-2 0-16,-4 3-1 15,-6 4-4-15,-2 9-4 16,7 6-7-16,-6 8-6 16,2 4 0-16,4 4 0 15,-2 4 3-15,7 0 4 16,-1 1 0-16,2-4-2 16,1-1-1-16,6-9-8 15,3-1-32-15,10-13-165 16,1-10 143-16</inkml:trace>
  <inkml:trace contextRef="#ctx0" brushRef="#br0" timeOffset="144445.81">14759 16174 942 0,'0'30'457'0,"-1"1"-167"16,-2-5-65-16,-1-3-12 15,-2-11-62-15,0-5-31 0,1-7-49 16,2-4-11-16,-1-1-18 15,0-1-17-15,4-5-21 16,1-1-4-16,6-7-7 16,3 1-2-16,3-1-4 15,4-3-2-15,6 3-75 16,3-3-64-16,1 5 96 16</inkml:trace>
  <inkml:trace contextRef="#ctx0" brushRef="#br0" timeOffset="145007.1">15623 16005 725 0,'0'-1'417'0,"-1"0"-13"15,0 0-193-15,-8-1-81 16,-18-4-6-16,-34 0-28 16,29 6-11-16,3 4-27 15,4 4-10-15,8 6-18 16,4 4-10-16,7 9-15 15,9 3-4-15,15 9 2 16,-4-5 3-16,16 0 12 16,-4-5 8-16,-2-9 18 15,7 1 12-15,-14-9 3 0,-5-1-4 16,-6-3 2-16,-7 1 2 16,-12-1 2-16,-5 1-3 15,-12-5-19-15,2-1-20 16,2-3-57-16,3-3-43 15,10-2-102-15,-7 1-66 16,11-1 153-16</inkml:trace>
  <inkml:trace contextRef="#ctx0" brushRef="#br0" timeOffset="146231.12">16833 16230 745 0,'56'1'389'15,"-54"-10"-105"-15,-1 1-26 0,-2-2-71 16,-3 1-37-16,1-2-55 16,-4-1-22-16,-3-1-34 15,-1 0-11-15,-2 5-11 16,0-2-5-16,-2 5-5 15,1 5-4-15,-1 5-5 16,0 7-3-16,2 6-3 16,-1 6 2-16,8 4 3 15,3 0 1-15,5-4 2 16,5 2-1-16,3-9 1 16,0-6 0-16,2-4 0 15,1-7 2-15,4-10 4 16,1 1 0-16,2-7 2 15,2-3-1-15,-7 3-2 16,2 0 0-16,-10 9-3 16,2 4-1-16,-3 3-1 15,-3 5 1-15,0-1 6 16,2 4 2-16,-3 5 0 0,4 2-3 16,-6-2-6-16,11 4 0 15,-1-11-46-15,-1 4-47 16,10-5-137-16,-10-5 139 15</inkml:trace>
  <inkml:trace contextRef="#ctx0" brushRef="#br0" timeOffset="146447.56">17197 16107 1106 0,'-12'8'525'16,"-3"0"-204"-16,-2 9-159 15,-2 4-26-15,2 3-67 16,4-1-26-16,8-3-30 16,4-2-5-16,9-5-8 15,3 1-5-15,6-4-7 16,3-2-31-16,3 1-113 16,0-5-53-16,3 3 114 15</inkml:trace>
  <inkml:trace contextRef="#ctx0" brushRef="#br0" timeOffset="146763.38">17404 16131 484 0,'1'-2'365'0,"-2"2"-20"0,-4 3-54 16,4-3-47-16,0 0-62 16,0 0-15-16,-3 4-27 15,-3 12-10-15,-29 31-30 16,22-27-13-16,4 0-26 16,1 0-14-16,8 1-23 15,1-6-9-15,10-1-17 16,0 0-7-16,2-6-51 15,4 3-42-15,3-6-123 16,5-1-118-16,10-8 217 16</inkml:trace>
  <inkml:trace contextRef="#ctx0" brushRef="#br0" timeOffset="147080.17">17537 16305 1123 0,'-1'0'474'15,"0"0"-260"-15,0 0-27 16,1-1-37-16,0 0-36 16,0 0-52-16,4-9-13 15,8-8-23-15,26-30-7 16,-31 31-7-16,-1-5-1 0,-6 5 0 16,-6 0 0-16,0 7-4 15,-6 6-4-15,-2 6-6 16,2 8-4-16,-2 8 0 15,3 6 5-15,2 4 4 16,2-2 3-16,6-1 1 16,2-4-2-16,5-2-4 15,3-6 0-15,6-6-3 16,3 0 0-16,6-10-60 16,3-3-47-16,1-11-175 15,2-4 172-15</inkml:trace>
  <inkml:trace contextRef="#ctx0" brushRef="#br0" timeOffset="147286.41">17831 16126 857 0,'-4'10'450'0,"-1"9"-81"0,-3 4-95 16,-1 8-79-16,1 3-31 16,3 7-70-16,3 4-28 15,3 6-38-15,0-2-10 16,5-2-12-16,0-4-3 15,3-15-17-15,-1-4-28 16,-5-13-63-16,1-8-36 16,-7-9-103-16,-1-7-67 0,-6-11 202 15</inkml:trace>
  <inkml:trace contextRef="#ctx0" brushRef="#br0" timeOffset="147493.18">17734 16255 830 0,'6'-14'402'0,"5"3"-143"15,2 2-54-15,9 8-68 16,1-1-22-16,6 3-7 16,-4 0 3-16,2 6 1 15,-4 1-7-15,-16 2-31 16,5 6-16-16,-9-3-20 16,-4 3-2-16,-2-2-8 15,-4-4-4-15,-6-2-50 16,-1-4-41-16,2-4-109 15,4-2-86-15,5-9 164 16</inkml:trace>
  <inkml:trace contextRef="#ctx0" brushRef="#br0" timeOffset="147695.79">18030 16041 1023 0,'0'19'488'0,"-1"6"-198"15,-4 14-137-15,-1 5-26 0,6 0-62 16,10 0-20-16,8-11-30 16,6-5-8-16,4-8-6 15,0-8-1-15,0-10-28 16,-3-4-47-16,-8-9-187 16,-5-4 170-16</inkml:trace>
  <inkml:trace contextRef="#ctx0" brushRef="#br0" timeOffset="147864.88">18008 16142 1092 0,'-8'7'523'15,"2"-4"-181"-15,9 1-158 16,1 2-23-16,10-3-43 16,-1 1-24-16,14 0-43 15,-1-2-9-15,6 1-23 0,0 0-26 16,-6-2-105-16,2-1-72 15,-1-5 104-15</inkml:trace>
  <inkml:trace contextRef="#ctx0" brushRef="#br0" timeOffset="149321.91">9183 17081 945 0,'-10'-5'394'0,"-19"-18"-195"15,26 20-50-15,3 7-7 16,3 7-14-16,-1 11-31 15,0 7-15-15,0 13-23 16,0-1-13-16,5-1-26 16,1-5-8-16,0-6-9 15,3-2-1-15,-1-10-49 16,-3-1-53-16,0-12-164 16,-3-4-128-16,-2-11 241 15</inkml:trace>
  <inkml:trace contextRef="#ctx0" brushRef="#br0" timeOffset="149640.24">9155 17097 612 0,'-4'-2'312'15,"11"8"-33"-15,5 4-77 16,3 9-24-16,4 6-4 16,5 4-43-16,3 4-23 15,7-2-30-15,1-3-11 16,4-6-12-16,-3-1-5 15,-7-8-1-15,-1-3-4 16,-13-6-8-16,1-4-4 0,-4-2 3 16,-8-8 5-16,8-6 14 15,-13-2 4 1,1 1 0-16,-6-21-5 0,5-6-16 16,-9 0-7-16,4 9-16 15,0 3-8-15,1 6-45 16,5 6-46-16,0 8-118 15,5 3-82-15,6 5 172 16</inkml:trace>
  <inkml:trace contextRef="#ctx0" brushRef="#br0" timeOffset="149966.16">9646 17113 755 0,'-4'11'402'0,"2"-10"-49"16,-3 2-102-16,0 10-63 0,-3-4-33 16,3 10-72-16,2 4-27 15,7-3-31-15,4-2-9 16,10-2-14-16,1-5-1 16,5-5-1-16,2-1 1 15,1-5 1-15,1-3 0 16,-5-3 6-16,-1-3 3 15,-8-4 12-15,-5-1 8 0,-12-7 12 16,-10-1 2-16,-11-2-4 16,-4 0-8-16,-3 3-14 15,3-1-7-15,6 8-14 16,5 5-22-16,8 7-76 16,3 2-66-16,8 14-185 15,7 3 215-15</inkml:trace>
  <inkml:trace contextRef="#ctx0" brushRef="#br0" timeOffset="166276.76">10692 17204 657 0,'-52'-19'308'0,"44"19"-117"15,1 3-10-15,3-3-41 16,4 3-26-16,7 5-39 15,6 1-12-15,10 1-7 16,6 3-4-16,6-3-15 16,1-4-9-16,8-2-5 15,6-2 0-15,-9-4 0 16,-5-1 0-16,-8 0-6 16,-11-2-3-16,-5 3-3 15,4 2-2-15,-9 0-10 16,-3 0-31-16,1-1-103 15,-9-4-82-15,4-1 126 16</inkml:trace>
  <inkml:trace contextRef="#ctx0" brushRef="#br0" timeOffset="166568.75">10803 17045 711 0,'13'0'347'0,"4"1"-139"16,6 10-65-16,-1 2-18 16,1 6-47-16,4 4-17 0,-6-5-21 15,-1 0-1-15,-2 0-5 16,-4-5-1-16,3 2-8 16,0 2-3-16,-5-1-6 15,-4 4 2-15,-8 1 5 16,0-3 0-16,-8 4 3 15,-6-4-2-15,2-2-4 16,-3-3-3-16,-2-4-3 16,2-1-20-16,-2-6-71 15,-1 0-60-15,11-2 78 16</inkml:trace>
  <inkml:trace contextRef="#ctx0" brushRef="#br0" timeOffset="171613.74">12112 17005 480 0,'-4'1'257'0,"1"-1"-11"16,2 0-45-16,0-1-10 16,0 0-22-16,0 0-54 15,0-1-21-15,0 1-27 16,0 0-10-16,0 1-22 16,1 0-7-16,5 15-8 15,6 11-3-15,12 25-1 16,-13-26 0-16,-4-2 2 15,2-6 2-15,-1-4 2 16,-4-5-1-16,-2-6-2 0,0 0-1 16,-1-2-4-16,0 0-4 15,0-1-6-15,0 0-3 16,0 0-2-16,0-11-1 16,1-9 0-16,7-24-1 15,0 23 1-15,-1 1-1 16,5 7 0-16,1 1 1 15,3 7 2-15,0 4 5 0,2 3 4 16,-2 7 5-16,-2 6 5 16,2 4 1-16,-5 1 0 15,-2 1 0-15,1-2-7 16,-3-5-2-16,-4-1-5 16,3-1-4-16,-4-1-19 15,-1-3-32-15,2-2-107 16,-3-5-82-16,6-5 142 15</inkml:trace>
  <inkml:trace contextRef="#ctx0" brushRef="#br0" timeOffset="171920.28">12459 17033 715 0,'5'14'375'16,"-3"5"-106"-16,2 4-77 0,-2-10-16 15,1 0-66-15,4 9-33 16,5-5-40-16,0-9-7 16,2-6-8-16,2-4-3 15,0-4-5-15,-2-2-1 16,-3-9-1-16,-3-3 0 16,-4-1 4-16,-4-3 0 15,-8 4 4-15,-2 2-1 0,-10 2-2 16,4 4-2-1,-1 7-8-15,-3 4-5 0,13 3-8 16,-6 2-6-16,8 3-53 16,5 0-56-16,4 0 78 15</inkml:trace>
  <inkml:trace contextRef="#ctx0" brushRef="#br0" timeOffset="172376.51">13251 16958 630 0,'3'6'329'0,"5"6"-11"16,3 7-140-16,3 9-61 15,3 5-2-15,7-2-42 16,-1-4-18-16,6-5-5 16,-5-5 3-16,0-6-4 15,-2-4-6-15,-5-4-7 16,3-4 3-16,-11-4 3 16,-1-7 0-16,-2-6-3 15,-4-4-6-15,0-4-13 16,4 0-4-16,-2-3-76 15,5 0-76-15,5 0-420 16,5 6 365-16</inkml:trace>
  <inkml:trace contextRef="#ctx0" brushRef="#br0" timeOffset="172873.84">13684 17176 903 0,'14'7'414'15,"2"-11"-188"-15,-1-5-36 16,2-4-62-16,-3-11-43 0,0 0-49 16,-2-7-10-16,-5 3-7 15,-4 1 1-15,-6 7 3 16,-6 3-1-16,-4 5-1 16,-2 4-5-16,1 7-3 15,1 4-2-15,-2 9-1 16,4 3 0-16,3 4 0 15,2 2-2-15,6 3-2 16,2 1-1-16,7-7-2 16,3-1-2-16,3-6-1 15,1-5-1-15,5 3-1 16,4-4-9-16,3-5-48 16,-2-2-21-16,0-9-13 15,-2-1 10-15,-5 3 47 16,2 0 22-16,-7 4 12 0,-7 3 2 15,-1 3 1 1,-6 0 5-16,-4 4 24 0,4 0 16 16,-4 2 29-16,2 1 4 15,1-5-13-15,-1-5-12 16,-1-7-27-16,-2-5-10 16,4-1-12-16,2-2-3 0,6-2-18 15,-2-2-15 1,4 2-43-16,-6 1-40 0,7 4 71 15</inkml:trace>
  <inkml:trace contextRef="#ctx0" brushRef="#br0" timeOffset="173100.41">14168 16836 1066 0,'-2'1'498'16,"1"6"-171"-16,0 9-188 16,-3 5-17-16,3 7-54 15,1 4-31-15,8 4-25 16,1-2-4-16,5-2-4 16,5-2-1-16,3-11-1 0,1-2-34 15,0-12-109-15,-3-6-81 16,-8-7 123-16</inkml:trace>
  <inkml:trace contextRef="#ctx0" brushRef="#br0" timeOffset="173261.29">14132 16909 973 0,'-7'-2'468'16,"3"1"-162"-1,4 1-156-15,2 2-26 0,-2-2-59 16,0 0-31-16,4 0-17 15,12 4-36-15,33 7-152 16,-24-7 123-16</inkml:trace>
  <inkml:trace contextRef="#ctx0" brushRef="#br0" timeOffset="173592.09">14452 17049 959 0,'3'6'443'0,"5"-6"-164"16,-7-5-60-16,4-9-63 16,0-3-40-16,-3-9-73 0,10 1-18 15,-11-1-10-15,4 3-2 16,-2 6-1-16,-7 3 1 16,-1 6-3-16,-4 4-3 15,-3 6-7-15,2 5-3 16,1 10 0-16,1 1 1 15,2 10 2-15,-1-1 3 16,7 4-2-16,0-2 1 16,7-2-2-16,3-8 0 0,1-5-6 15,-2-4-7-15,4-7-94 16,3-2-81-16,10-8 116 16</inkml:trace>
  <inkml:trace contextRef="#ctx0" brushRef="#br0" timeOffset="173753.13">14618 16918 837 0,'0'9'452'15,"2"2"-52"-15,3 4-220 16,1 3-22-16,7 5-52 16,3-3-34-16,2-1-41 15,3 2-9-15,1-7-13 16,-1 0 1-16,2-8-84 15,-1-7-59-15,1-9-219 0,1-6 208 16</inkml:trace>
  <inkml:trace contextRef="#ctx0" brushRef="#br0" timeOffset="173909.61">14808 16919 1078 0,'-20'13'498'0,"-3"4"-191"16,-3 6-141-16,1 1-21 0,4 0-56 15,1-6-37-15,14-4-55 16,4-2-44-16,10-4-128 16,8-1-109-16,8-8 168 15</inkml:trace>
  <inkml:trace contextRef="#ctx0" brushRef="#br0" timeOffset="174780.8">15554 16907 1056 0,'-72'-12'443'16,"59"0"-229"-16,1-1-66 16,0 3-57-16,-9 0-9 15,7 6-37-15,4 2-21 16,-1 4-20-16,7 5-4 16,0 9-2-16,5 7-3 0,-1 9 4 15,-1 1 1-15,9 1 1 16,-5-5 0-16,16-4-1 15,-5-5 0-15,-1-12-1 16,3-5-1-16,3-7-50 16,11-7-69-16,4-9-191 15,0-4-89-15,-6-4-64 16,-5 2 249-16,-7 6-46 16,-8 6 134-16,-7 10 290 15,-2 5 71-15,-3 14 132 16,1 4-20-16,-2 7-66 15,1 3-38-15,4-6-61 16,1 0-23-16,2-11-60 16,3-7-23-16,-1-4-35 0,1-4-13 15,2-6-14-15,2-3-5 16,2-10-36-16,3-3-22 16,-3-3-21-16,-1-2-6 15,-9 4 16-15,-4 1 10 16,-11 4 20-16,-2 5 6 15,-2 8 20-15,-2 3 11 16,3 10 12-16,1 3 3 16,2 10 2-16,2 4-2 0,4 0-3 15,2-3-1-15,6-4-3 16,5-3 0-16,7-6-5 16,3-1 0-16,3-5-3 15,4 0-1-15,3-6-2 16,4 1-1-16,2-1-1 15,-1 0 1-15,-3 1 0 16,-8 2 0-16,2 4 1 16,0 3 1-16,-10 9 6 15,4 0 7-15,-11 6 18 16,-4 2 11-16,4-1 5 16,-10-2-4-16,9-5-18 15,-6-3-10-15,2-2-12 16,5-5-1-16,-5-3-2 15,9-4-1-15,-5-9-14 16,4 0-17-16,-2-8-55 16,1-1-53-16,7-2-369 0,7 2 342 15</inkml:trace>
  <inkml:trace contextRef="#ctx0" brushRef="#br0" timeOffset="175247.51">16121 17076 727 0,'7'16'432'0,"2"-9"7"0,0-8-223 16,-2 0-37-16,-1-10-49 15,0-3-33-15,0-6-57 16,-3-4-10-16,-1 2-11 16,-2 2-5-16,-3 6-1 15,-3 3-1-15,-1 7-4 16,-2 0-4-16,0 6-7 15,1 2-4-15,3 5-3 16,1 1 1-16,2 3 1 16,2-1 3-16,2-1 1 15,3-1-1-15,4 0 1 16,1-1-1-16,2 2 3 16,-1-1 2-16,-1 1-1 15,-2 1 2-15,1-2 0 16,-1-3 1-16,0 0 0 0,-2-4 1 15,-3-2 0-15,-2 2 0 16,1-5 2-16,-2 1 0 16,-2 0 0-16,2 0-1 15,2-17-3-15,3-32-1 16,2 26-1-16,-1 1-1 16,3 1-3-16,4 5-2 15,2 4-61-15,3 5-61 0,5 5 82 16</inkml:trace>
  <inkml:trace contextRef="#ctx0" brushRef="#br0" timeOffset="175726.9">16828 16931 1080 0,'0'0'446'0,"0"0"-233"15,3 12-123-15,-2 6-7 16,5 25-25-16,-1-31-17 0,7-7-15 16,3-2 1-16,1-5 2 15,2-3-4-15,0-7-9 16,-6-5-4-16,-1-1-5 15,-5-3 0-15,-6 0 4 16,0 1 4-16,-3 4 3 16,-3 3 2-16,-4 5-6 15,2 6-4-15,-9 6-9 16,3 5-4-16,8 8-7 16,-3-1-3-16,7 0-9 15,2 2-31-15,6-3-117 16,8-4-84-16,9-8 147 15</inkml:trace>
  <inkml:trace contextRef="#ctx0" brushRef="#br0" timeOffset="175925.5">17213 16755 691 0,'-5'-11'413'16,"-7"11"-50"-16,-5 11-99 15,-3 9-123-15,2 10-27 16,1 11-37-16,6-1-18 15,10 12-26-15,4 3-8 16,3-4-8-16,4-3-4 0,1-16-6 16,-2-5-3-16,-3-10-47 15,0-6-64-15,-5-4 70 16</inkml:trace>
  <inkml:trace contextRef="#ctx0" brushRef="#br0" timeOffset="176075.41">17041 16994 837 0,'1'4'400'0,"9"-1"-153"15,5 1-83-15,4-2-90 16,2-1-8-16,7-1 80 16,5-4-105-16</inkml:trace>
  <inkml:trace contextRef="#ctx0" brushRef="#br0" timeOffset="176780.3">17911 16880 717 0,'6'-15'381'16,"-3"6"-96"0,1 0-72-16,-5-5-15 0,-10-1-60 0,4 10-35 15,-6 6-56 1,-3 5-15-16,0 7-12 0,-2-2-5 15,3 3-6-15,9 2-2 16,10 2-3-16,2 2-1 16,10 0-1-16,3 0 0 15,0 1 1-15,7 0 1 16,-5 1 1-16,-5-3 0 16,-5-1 2-16,-8-3 1 0,-3-1 8 15,0 1 6-15,-4-5 5 16,-4-3 1-16,1-2-7 15,-5 0-7-15,2-5-34 16,2-1-35-16,-4-10-117 16,2-3-108-16,9-7 173 15</inkml:trace>
  <inkml:trace contextRef="#ctx0" brushRef="#br0" timeOffset="176924.71">18115 16941 772 0,'10'18'433'16,"-2"1"-80"-16,-5 7-132 16,-3 1-45-16,-2-5-73 0,-1-3-38 15,-1-10-66-15,1-8-62 16,3-11 42-16</inkml:trace>
  <inkml:trace contextRef="#ctx0" brushRef="#br0" timeOffset="177104.99">18070 16775 770 0,'-5'2'382'0,"8"1"-129"16,-1-2-95-16,-2-1-97 16,0 0-85-16,3 1-221 15,13 9 173-15</inkml:trace>
  <inkml:trace contextRef="#ctx0" brushRef="#br0" timeOffset="177480.19">18206 16842 520 0,'0'6'329'0,"5"6"27"16,3-1-76-16,2-1-87 15,3 1-24-15,6 0-60 16,1 1-24-16,2 2-26 0,-1 2-8 15,1 3-20-15,-1 4-10 16,-4 2-11-16,-2 1-2 16,-7-6-1-16,-4-2 1 15,-3-5 3-15,-4-7 2 16,-4-4 3-16,-4-2-2 16,-1-7-4-16,0 5-2 15,7 2-8-15,1 3 0 16,10 8-4-16,3 2 2 15,2 8 4-15,1-3 1 0,-7 4 2 16,1 2 2-16,-1-7 5 16,3 6 2-16,-3-3 3 15,-3-3 4-15,-10-2 2 16,-8-3 1-16,-9-6-2 16,-2-6-7-16,-4-5-44 15,4-2-44-15,5-13-141 16,8 4 133-16</inkml:trace>
  <inkml:trace contextRef="#ctx0" brushRef="#br0" timeOffset="177822.92">18639 16992 1008 0,'0'7'453'0,"0"-5"-169"0,2 1-74 15,0-2-81-15,-2-1-13 16,0-1-55-16,0 0-20 16,9-3-13-16,2-2-3 15,25-28-8-15,-28 17-4 16,-7 2-3-16,-1 0-2 16,-6-1 2-16,-2 4-1 0,-2 5-2 15,-2 4-1-15,-3 10-6 16,0 6-2-16,2 8-1 15,1 5-1-15,7 4 2 16,3-2 0-16,7 3 0 16,2-6 0-16,9-7-5 15,1-1-7-15,9-10-112 16,7-3-75-16,12-4 120 16</inkml:trace>
  <inkml:trace contextRef="#ctx0" brushRef="#br0" timeOffset="178136.67">19445 16763 1189 0,'-8'-7'514'0,"8"3"-251"0,-11 1-51 16,-1 3-68-16,4 5-42 15,-8 2-69-15,2 1-16 16,-1 1-6-16,-3-1 1 16,5 2-2-16,-1-1-2 15,10 4-3-15,4 1-2 0,6 1-1 16,6 3 1-16,0-2 0 16,-1-8 0-1,-6-5 0-15,2 1-1 0,11 5 2 16,5-2-39-16,-4-5-129 15,-10-3-96-15,-1 0 143 16</inkml:trace>
  <inkml:trace contextRef="#ctx0" brushRef="#br0" timeOffset="178288.01">19290 16992 945 0,'-3'14'446'16,"3"-2"-154"-16,6-4-130 15,3-4-34-15,7-1-39 16,1-3-29-16,4 0-43 0,-4-2-17 16,5-2-140-1,-1-1-115-15,15-8 152 0</inkml:trace>
  <inkml:trace contextRef="#ctx0" brushRef="#br0" timeOffset="178515.22">19678 16740 1234 0,'-1'4'478'0,"1"8"-310"16,0 7-78-16,-1 10-30 16,-3 4 2-16,1 3-15 15,1 5-12-15,4-1-17 16,1-2-6-16,3-9 2 15,0-9-46-15,0-17-138 16,1-3 121-16</inkml:trace>
  <inkml:trace contextRef="#ctx0" brushRef="#br0" timeOffset="178775.42">19881 16818 1194 0,'-7'-3'493'0,"-18"12"-264"0,-4 3-89 16,-8 5-73-16,1-1-4 16,9 1-32-16,7-1-6 15,10-5-4-15,2-4-1 16,8-2-3-16,3 0-5 16,5 3-3-16,2 1 0 15,3 2 1-15,3 2 0 0,4 0-2 16,3-1-2-16,3 0-3 15,0-2-10-15,-1-4-119 16,-2 1-103-16,1-6 138 16</inkml:trace>
  <inkml:trace contextRef="#ctx0" brushRef="#br0" timeOffset="178913.46">20149 17074 1337 0,'-5'13'510'0,"-5"-3"-370"16,0 0-66-16,-6-4-90 15,1-1-86-15,9-10 60 16</inkml:trace>
  <inkml:trace contextRef="#ctx0" brushRef="#br0" timeOffset="179745.79">20811 16850 625 0,'13'-11'321'16,"-4"11"-57"-16,9 7-74 16,2 4-65-16,1 6 10 15,-7 10-27-15,-4 4-28 16,-4 11-39-16,-3 1-10 0,6-7-15 15,-6-22-3 1,-2-6-1-16,1-1-2 16,9 6 24-16,-8-10 5 0,-11-9 7 15,4-11 2-15,-3-6-21 16,-1-5-8-16,12-5-9 16,-6 0-5-1,8 0-7-15,4 2-2 0,0 6-3 16,4 5-14-16,5 7-87 15,8 7-85-15,4 6 116 16</inkml:trace>
  <inkml:trace contextRef="#ctx0" brushRef="#br0" timeOffset="180085.14">21158 17034 769 0,'1'6'340'16,"8"-6"-123"-16,3-4-68 16,5-5-37-16,5-3-15 15,5-10-53-15,1 1-13 16,-5-3-9-16,-4 2 0 16,-13 2 5-16,-8 2 2 0,-12 2 1 15,-4 2 3-15,-1 5 5 16,-1 7 1-16,8 5-3 15,-1 7-5-15,5 9-13 16,4-1-4-16,4 7-1 16,1-1 1-16,6-1 0 15,2-4 0-15,7-3-1 16,0-4-1-16,0-8-1 16,2-1-31-16,4-3-112 15,-2-3 94-15</inkml:trace>
  <inkml:trace contextRef="#ctx0" brushRef="#br0" timeOffset="180341.63">21469 16901 1161 0,'-4'22'484'0,"1"3"-273"15,-1 7-37-15,4 7-43 0,3 1-33 16,-5 4-47-16,4-1-14 15,4-3-14-15,-2-3-3 16,3-7-6-16,-5-5-1 16,-4-8 2-16,0-1 3 0,-6-10 0 15,-9-5-20 1,-2-7-66-16,-3-6-43 0,-7-8-161 16,2-9-271-1,-10-25 364-15</inkml:trace>
  <inkml:trace contextRef="#ctx0" brushRef="#br0" timeOffset="180476.75">21361 16768 717 0,'24'-5'291'0,"-5"5"-183"16,-4 0-53-16,7 5-118 15,-7 1 48-15</inkml:trace>
  <inkml:trace contextRef="#ctx0" brushRef="#br0" timeOffset="180830.09">21618 16987 1047 0,'1'5'429'16,"3"-4"-237"-16,2-1-27 15,3-6-15-15,0-3-31 0,5-7-63 16,-1-3-20-16,1 2-20 16,-2-2-6-16,-3 4-2 15,-4 1 1-15,-5 3 8 16,-4 1 1-16,-9 6 2 16,-1 4-1-16,-6 7-10 15,0 5-2-15,4 10-3 16,3 2 0-16,6 3 0 15,5-1-2-15,4-3-2 16,6-1 0-16,6-8-2 16,1-2 1-16,7-8-72 15,2-1-37-15,7-11-118 16,7-6-97-16,0-9 214 16</inkml:trace>
  <inkml:trace contextRef="#ctx0" brushRef="#br0" timeOffset="180985.47">21968 16835 695 0,'4'-1'448'16,"-4"2"-22"-16,-5 11-191 0,-8 5-50 16,0 7-64-16,1 4-18 15,0 5-41-15,4 0-19 16,8-5-25-16,2 0-8 16,8-11-7-16,1-5-3 15,2-7-24-15,5-8-27 0,5-5-69 16,5-7-60-16,-1-7 109 15</inkml:trace>
  <inkml:trace contextRef="#ctx0" brushRef="#br0" timeOffset="181180.64">22134 16736 1033 0,'-5'18'453'0,"0"13"-220"16,-1 8-79-16,0 8-60 15,1 7-19-15,8 2-28 16,4-5-8-16,9-6-15 16,1-11-8-16,3-13-7 15,-1-7-26-15,-1-17-120 16,-3-6-118-16,-4-18 150 0</inkml:trace>
  <inkml:trace contextRef="#ctx0" brushRef="#br0" timeOffset="181351">22046 16815 965 0,'-18'-2'501'0,"8"4"-84"15,10 4-247-15,4-1-40 16,8 4-31-16,5-2-23 16,10-2-34-16,3-1-10 0,3-1-39 15,4 1-57-15,4 2-111 16,2 1 108-16</inkml:trace>
  <inkml:trace contextRef="#ctx0" brushRef="#br0" timeOffset="181538.07">22723 17091 1657 0,'-7'6'643'0,"-5"-7"-443"16,0-3-113-16,1 0-140 15,3 2-71-15,8-4 72 0</inkml:trace>
  <inkml:trace contextRef="#ctx0" brushRef="#br0" timeOffset="184438.14">24685 17372 593 0,'0'-2'333'0,"0"1"-56"15,0 0-103-15,0 0-18 16,0 0-44-16,0 0-22 16,0 1-28-16,0 0-10 0,1 8-5 15,1 18-5-15,5 35-8 16,-4-24-3-16,1 3-12 15,2-3-4-15,-2-7-5 16,-1-6-1-16,-3-9-1 16,0-5-1-16,0-9-18 15,2-1-33-15,-2-8-115 16,0-2-82-16,1-4 143 16</inkml:trace>
  <inkml:trace contextRef="#ctx0" brushRef="#br0" timeOffset="184841.49">24691 17389 460 0,'-7'-9'295'0,"4"4"14"15,1-1-70-15,3 3-72 16,-1 2-27-16,0 0-51 0,0 0-14 16,4 0-12-16,13-3-1 15,34-1-4-15,-25 5-5 16,-1 0-11-16,3 3-7 15,-8-1-11-15,-3 2-6 16,-2-2-6-16,-11 0-3 16,6-1 0-16,3 0-2 15,-5 1 0-15,-3 1-1 0,1 0 0 16,-3 1 1 0,-2 4 7-16,5 1 2 15,-6 4 7-15,0 2 1 0,2 7-4 16,1 3-3-16,-3 3-6 15,0-9-3 1,0 1-3-16,-4 12-1 0,2 1-2 16,1-8 0-16,3-12-1 15,0-1 0-15,-1-8-52 16,3 0-32-16,-7-5-103 16,2-1-87-16,0 1 177 15</inkml:trace>
  <inkml:trace contextRef="#ctx0" brushRef="#br0" timeOffset="185033.91">24706 17623 853 0,'-7'4'408'0,"5"-1"-161"0,2-1-34 16,4-1-54-16,-4-1-30 15,0 0-30-15,17 2-5 16,36 7-14-16,-23-9-14 15,-1 1-25-15,-5-1-12 0,-4 4-19 16,-5 1-3 0,-4-2-73-16,0 2-55 0,-2-5 75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23T16:10:09.594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5805 4938 803 0,'14'2'378'0,"5"-2"-163"16,4 1-9-16,2 4-48 16,0 1-38-16,1 4-45 15,-1 1-14-15,-4 1-13 16,-3 3-2-16,-4 4-2 15,-7-4 0-15,0 4-5 0,-3-3-4 16,-1-3-5-16,3 1 0 16,-11-7-1-1,4 0-1-15,-6-3-4 0,-3 1-3 16,2-3-5-16,-2-1-5 16,1-5-44-16,-2-3-55 15,11 3-405-15,4-11 338 16</inkml:trace>
  <inkml:trace contextRef="#ctx0" brushRef="#br0" timeOffset="555.17">5776 4958 349 0,'-4'-3'239'16,"4"-2"31"-16,-1 1-51 0,1 3-16 15,0-1-29-15,0 1-27 16,0 1-9-16,1 0-12 15,10 5-8-15,1 2-14 16,28 45-4-16,-28-17-10 16,-6 0-6-16,2 15-18 15,-1 4-10-15,-3 3-22 16,4 3-7-16,-7-11-10 16,2-5-3-16,-1-9-5 15,-2-6-1-15,2-11-2 16,-4-6 0-16,0-5-13 15,1-4-25-15,-1-11-84 16,0-5-64-16,0-17-216 16,-1-6 245-16</inkml:trace>
  <inkml:trace contextRef="#ctx0" brushRef="#br0" timeOffset="837.07">5875 4943 995 0,'6'-2'446'16,"8"2"-235"-16,0 1 11 16,-2 2-84-16,3 0-28 15,-5-1-40-15,7 3-16 0,0 3-17 16,1 4-5-16,-4 6-6 16,-6 1-3-16,-5 3 1 15,-2 2-1-15,-3-3 2 16,-2 2 1-16,-7 1 1 15,-1-1-1-15,-12-4-1 16,-3-2-2-16,-6-5-8 16,-2-5-20-16,7-2-79 15,6-3-54-15,10-5-244 16,8 0 242-16</inkml:trace>
  <inkml:trace contextRef="#ctx0" brushRef="#br0" timeOffset="1200.99">6133 4955 1153 0,'0'4'449'0,"4"6"-325"0,5-1 1 15,2 11-21-15,1 2-30 16,0 4-30-16,-1 3-7 15,-4-2-7-15,1 4-3 16,-5-6-3-16,0-2 3 16,-3-7 20-16,-2-5 14 0,-3-8 20 15,-1-1 4-15,-3-9-20 16,0-2-18-16,2-9-34 16,2-6-12-16,7-3-13 15,2-6-3-15,8-1-5 16,0-1-7-16,6 4-68 15,2 5-38-15,3 8-127 16,1 6-137-16,8 10 264 16</inkml:trace>
  <inkml:trace contextRef="#ctx0" brushRef="#br0" timeOffset="1516.46">6460 4976 986 0,'-7'8'430'0,"3"1"-204"0,0-3-18 16,3 4-72-16,-1 1-8 16,0 0-52-16,7 5-15 15,-3 1-28-15,-1-4-11 16,11 2-13-16,-3-2-2 16,3-3-5-16,5 0 1 15,-5-4 1-15,8-6 1 16,2-9 3-16,-6-4-1 15,2-10 3-15,-10-1 0 0,-8-4 0 16,-2 1 0 0,-8 2-9-16,-5 2-9 0,-2 4-22 15,0 7-13-15,4 6-41 16,2 1-23-16,7 5-71 16,4 3-49-16,4 3-149 15,4 4 230-15</inkml:trace>
  <inkml:trace contextRef="#ctx0" brushRef="#br0" timeOffset="1816.7">6716 4966 467 0,'11'-5'271'0,"-5"1"-16"16,-1 2 3-16,-5 4-16 15,-3 1-16-15,2-3-41 0,0 0-32 16,-7 20-51-16,-11 32-16 15,15-27-32-15,2-4-17 16,4-7-21-16,3-4-4 16,7-7-2-16,3-3 0 15,6-2 2-15,1-3-1 0,4-7-1 16,0-1 0 0,-5-6 4-16,-8-3 2 0,-13 0 10 15,-6 4 5-15,-9 0 3 16,-1 5-1-16,-3 5-15 15,3 1-11-15,2 7-29 16,5 3-42-16,6 6-98 16,3 1-68-16,12 0 135 15</inkml:trace>
  <inkml:trace contextRef="#ctx0" brushRef="#br0" timeOffset="2081.01">7082 4711 1319 0,'-25'0'558'0,"7"10"-319"0,1 5-33 16,6 15-64-16,6 7-38 16,0 17-56-16,3 3-16 15,8 7-19-15,1 1-5 16,9-8-5-16,5 0-1 15,-2-9 1-15,0-2 0 16,-4-9 2-16,-6-4 4 16,-6-12-58-16,-7-9-55 15,-8-12-120-15,0-10-104 16,1-14 205-16</inkml:trace>
  <inkml:trace contextRef="#ctx0" brushRef="#br0" timeOffset="2248.4">6954 4927 798 0,'13'-4'435'16,"2"0"-153"-16,4 3-56 15,-6-1-56-15,3 2-93 16,1 0-29-16,-3 0-107 16,7 0-447-16</inkml:trace>
  <inkml:trace contextRef="#ctx0" brushRef="#br0" timeOffset="2411.44">7381 5011 924 0,'2'0'335'15,"0"-1"-280"-15,-2-1-279 0,-1 1 174 16</inkml:trace>
  <inkml:trace contextRef="#ctx0" brushRef="#br0" timeOffset="2571.25">7408 5137 1229 0,'7'10'515'0,"0"-4"-319"16,-7-1 0-16,3-2-74 16,2 0-49-16,-5-3-107 15,0-2-62-15,0 1 60 16</inkml:trace>
  <inkml:trace contextRef="#ctx0" brushRef="#br0" timeOffset="4013.31">8668 4832 847 0,'-11'-34'406'0,"9"31"-149"15,2 1-17-15,-2 9-76 16,1-7-37-16,-1 13-57 16,-4 16-12-16,-2 51-17 15,8-33-9-15,7-5-22 16,6-2-7-16,6-16-7 16,4-3-1-16,5-12 1 15,1-2-17-15,0-7-85 16,-1-8-82-16,-10-11 110 15</inkml:trace>
  <inkml:trace contextRef="#ctx0" brushRef="#br0" timeOffset="4197.95">8580 4902 1008 0,'-5'4'414'16,"13"1"-246"-16,4-1-45 15,6 1-24-15,3 2-35 16,4-2-37-16,6 0-8 16,4-3-100-16,5-1-141 15,11-5 145-15</inkml:trace>
  <inkml:trace contextRef="#ctx0" brushRef="#br0" timeOffset="4469.91">9012 4931 502 0,'-6'10'323'0,"6"-1"31"16,3 1-73-16,-4 4-31 16,-6 0-38-16,6 5-68 15,0 1-29-15,1-3-43 16,3 3-20-16,1-8-25 16,-2 0-5-16,-1-8 1 15,-2 0 6-15,1-4 5 16,-1-1-1-16,0-1-12 15,0 1-12-15,-3-15-16 16,0-32-7-16,12 24-6 16,1-2-21-16,8 2-65 0,4 2-50 15,2 5-234-15,1 3 249 16</inkml:trace>
  <inkml:trace contextRef="#ctx0" brushRef="#br0" timeOffset="4822.39">9317 4929 917 0,'1'11'482'0,"-1"-1"-179"0,1 5-60 16,-2 2-43-16,1-1-87 16,-1 2-35-16,2-3-42 15,3-3-13-15,3-5-17 16,1-5-5-16,4-4 1 15,-1-7-2-15,4-1 1 16,0-3-1-16,-5-2-2 16,7 1 1-16,-2 0 1 15,-4 4 3-15,-2 4 1 16,-3 0 0-16,-7 5 1 16,1 1 1-16,0 6 8 15,-1-6 5-15,1 0 5 16,0 13-1-16,1 2-10 0,7 29-6 15,3-33-9 1,-3-7-12-16,1-5-101 0,2-14-81 16,16-16 117-16</inkml:trace>
  <inkml:trace contextRef="#ctx0" brushRef="#br0" timeOffset="5003.96">9712 4763 1155 0,'-1'23'510'0,"0"14"-257"16,1 9-39-16,0 4-70 16,5 1-49-16,5-7-63 15,4-14-13-15,5-9-18 16,1-9-1-16,0-11-73 16,3-1-53-16,-5-14-176 15,-4-6 179-15</inkml:trace>
  <inkml:trace contextRef="#ctx0" brushRef="#br0" timeOffset="5166.26">9598 4857 916 0,'-14'0'418'0,"18"2"-136"16,2 1-89-16,9 5-25 15,5 1-35-15,5 1-72 0,2 1-22 16,2-4-22-16,-1 0-17 15,3-4-123-15,3-3-97 16,1-4 131-16</inkml:trace>
  <inkml:trace contextRef="#ctx0" brushRef="#br0" timeOffset="5509.99">9956 4773 991 0,'1'14'478'0,"-3"12"-178"15,0 10-19-15,-5 11-94 16,-1 0-39-16,11 3-64 16,-2-8-21-16,3-9-28 15,1-10-11-15,-5-13-17 16,3-1-4-16,-3-9-6 16,4-3-2-16,4-8-3 15,-2-7 0-15,5-4-1 16,-1-3 1-16,3 8 3 15,2 4-1-15,-2 8 2 16,0 5 2-16,-2 5 17 16,1 3 16-16,-1 7 31 0,-2 4 11 15,-3 0-4-15,0-4-13 16,0-2-28-16,1-2-14 16,0-4-62-16,1 1-78 15,3-8 18-15,7-3 37 16</inkml:trace>
  <inkml:trace contextRef="#ctx0" brushRef="#br0" timeOffset="6206.18">11192 5038 762 0,'0'-4'431'0,"1"-7"-78"0,-1-8-138 16,-2-8-1-16,-4-3-86 16,-3-2-38-16,-5 2-40 15,-2 6-6-15,-2 8-9 16,-5 6-5-16,1 10-17 16,0 7-11-16,0 10-9 15,4 5-6-15,10 6-2 16,0 3 3-16,17-2 1 15,-2-3 2-15,3-7 6 16,7-5 1-16,-3-8 6 16,8-4 4-16,-3-6 5 15,0-6 1-15,-4-1-2 16,1 0 1-16,-3 3 10 16,-3 0 3-16,-4 6 15 15,-2 2 7-15,-1 3 0 0,-1 7 1 16,0 0-13-16,-1 1-9 15,0 0-19-15,2-9-38 16,3-2-124-16,5-1-59 16,10-16 114-16</inkml:trace>
  <inkml:trace contextRef="#ctx0" brushRef="#br0" timeOffset="6536.94">11471 4798 922 0,'-13'-9'506'0,"10"9"-22"16,-7-2-218-16,2 5-85 15,2 2-43-15,-1 3-85 16,0 2-24-16,2 1-27 16,-1 1-7-16,3 0-10 15,8 4-3-15,5 2 2 16,5 2 3-16,1 1 12 15,5-1 4-15,-5-1 15 16,1 0 7-16,-7-6 14 16,-8 0 11-16,-4-4 17 15,-9-4 4-15,0 2-6 16,-3-4-10-16,0-2-25 0,0-1-11 16,0-2-43-16,1 0-42 15,2-5-104-15,3 2-64 16,11-6-204-16,10-6 271 15</inkml:trace>
  <inkml:trace contextRef="#ctx0" brushRef="#br0" timeOffset="6830.49">11695 4808 689 0,'-1'-10'480'0,"-8"10"101"15,0 1-232-15,-4 4-104 16,-2 3-44-16,0 4-76 15,1 0-26-15,3 2-42 16,5 0-17-16,6-2-27 16,3 0-7-16,9 1-6 15,3 1-1-15,4 0 3 16,-2-1 2-16,1 0 3 16,-1 2 3-16,-3-4 12 15,-3 0 10-15,-11 0 26 16,-4-5 7-16,-9 5 0 15,-4-3-8-15,-7-1-26 0,-1 4-10 16,2-8-46 0,6 0-52-16,10-5-124 0,5-10-74 15,15-5 161-15</inkml:trace>
  <inkml:trace contextRef="#ctx0" brushRef="#br0" timeOffset="6986.16">11908 4884 620 0,'14'12'424'32,"-7"-6"124"-32,1 0-211 0,-3 25-52 0,2 2-48 0,-5-1-115 15,-6-19-42-15,4-9-48 16,2-2-44-16,-2-10-116 16,-2-10-91-16,4-10 120 15</inkml:trace>
  <inkml:trace contextRef="#ctx0" brushRef="#br0" timeOffset="7130.34">11852 4670 762 0,'9'0'482'16,"-4"3"8"-16,4 4-299 16,-2 1-13-16,2 2-107 15,-1 1-32-15,6 0-116 16,9 2 60-16</inkml:trace>
  <inkml:trace contextRef="#ctx0" brushRef="#br0" timeOffset="7702.46">12190 5015 869 0,'-4'15'389'0,"4"-9"-156"16,3-4-49-16,3-4-6 16,3-3-21-16,5-9-43 15,3-3-19-15,0-6-32 16,1 0-16-16,-4-1-17 0,-3 1 2 16,-7 5 4-16,-4 0 2 15,-11 5 3-15,-5 0-3 16,-7 4-12-16,-2 3-4 15,-1 6-4-15,2 2 0 16,6 8-2-16,3 3-3 16,9 8-9-16,4 6-4 15,6 12 0-15,5 4 0 0,6 6 6 16,3-2 1-16,4 0 7 16,-2 2 1-1,0-6 4-15,0 0 4 0,-8-11 6 16,-6-4 6-16,-7-6 6 15,-6-3 3-15,-9-8-1 16,-3-4-10-16,-3-7-78 16,-3-7-58-16,3-11-150 15,3-6 87-15,12-6 81 16</inkml:trace>
  <inkml:trace contextRef="#ctx0" brushRef="#br0" timeOffset="8096.96">12440 4848 1125 0,'20'1'495'0,"-14"8"-206"0,-4 4-50 16,-4 6-19-16,2 3-43 16,-2 4-80-16,-2 0-26 15,1-1-33-15,-8-7-12 16,3-6-10-16,2-7-3 15,6-5-2-15,0-1-1 16,0-7-5-16,0-3-5 0,0-8-3 16,0-2-4-16,5-1 0 15,2 4 1-15,-4-1 1 16,5 3 1 0,5 4 3-16,2 1 6 0,3 6 13 15,0 5 7-15,-7 6 16 16,-1 3 3-16,-3 7 0 15,-3 4-4-15,3 3-13 16,-3 2-8-16,-2-3-10 16,-1-6-1-16,0-4-103 15,3-7-70-15,1-4-158 16,3-1 176-16</inkml:trace>
  <inkml:trace contextRef="#ctx0" brushRef="#br0" timeOffset="9002.2">12710 4854 891 0,'12'3'458'15,"-3"5"-51"-15,-2 0-111 16,-2 8-34-16,-5 0-46 16,-4 6-97-16,0 0-37 15,-3-2-41-15,1-4-11 16,0-8-16-16,1-4-3 15,3-4-14-15,2 0-8 0,0-1-13 16,0 0-11-16,2-5-9 16,8-14 3-16,16-30 8 15,-16 30 9-15,1 3 16 16,-1 4 3-16,-1 9-1 16,0 3 0-16,-1 8 17 15,-2 5 11-15,-4 10 21 16,-2 1 8-16,-3 3-4 15,0-2-9-15,3-8-15 16,2-4-11-16,0-7-12 16,4-5 0-16,0-7-6 15,3-6-7-15,1-9-13 16,-1 3-5-16,0 0 0 16,-5 8 7-16,0 6 9 15,-3 3 0-15,-1 4 2 0,0-2 1 16,0 0 7-16,0 0 3 15,3 14 3-15,1-1 5 16,21 27 7-16,-3-28 6 16,1-5 5-16,-5-3-5 15,4-8-3-15,-3-2-5 16,2-8-3-16,0-6 0 0,-6-1 1 16,-4 1 1-16,-9 3 7 15,-4 4 1-15,-4 3 0 16,-3 4-2-16,2 3-7 15,-3 1-3-15,-1 3-6 16,5 3-1-16,-2 8 4 16,7 4 8-16,2 5 15 15,-4 1 6-15,3-1 1 16,0 0-5-16,6-8-12 16,7-1-7-16,4-8-6 15,2-2 0-15,-3-8-1 16,3-1-1-16,-6-5-1 15,0-3-1-15,-4 5-3 16,-2 2-1-16,-1 3-2 16,-1 3 0-16,0 2 2 0,0 1 3 15,1 3 3-15,-1 0 4 16,0 2 3-16,-2-1 2 16,-2-1 1-16,1 2 0 15,0-3-6-15,-2-3-1 16,0 0-4-16,0 0 0 15,0 0 0-15,2 0 1 16,3 1 0-16,-2 0 0 16,-3-1-1-16,3 5-3 15,1 2-1-15,-1 5 0 0,-2-4-48 16,6 26-47-16,-6-34-106 16,2-7-68-16,8-18 165 15</inkml:trace>
  <inkml:trace contextRef="#ctx0" brushRef="#br0" timeOffset="9184.83">13452 4746 1394 0,'4'38'579'0,"2"14"-363"15,3 5-27-15,-6 1-69 16,7-5-52-16,2-14-56 15,1-5-9-15,8-18-33 0,2-5-46 16,1-18-125-16,-9-8-109 16,2-8 186-16</inkml:trace>
  <inkml:trace contextRef="#ctx0" brushRef="#br0" timeOffset="9374.16">13380 4859 983 0,'-3'-2'494'15,"6"2"-31"-15,4 0-190 0,6 2-58 16,4 0-8-16,5 1-90 16,0-1-24-16,2 1-35 15,5-1-18-15,-2-1-25 16,6 1-7-16,-6 0-73 16,-1-2-76-16,-1 2-190 15,-2 1 197-15</inkml:trace>
  <inkml:trace contextRef="#ctx0" brushRef="#br0" timeOffset="32930.14">6214 6550 203 0,'0'0'179'0,"0"0"76"15,0 0-15-15,0 0-19 0,0 0-12 16,0-1-34-16,0-1-16 16,0 1-32-16,0-2-13 15,1-14-26-15,-5-35-12 16,-11 30-18-16,-2 1-7 15,-6 4-12-15,-2 8-5 16,1 5-10-16,-1 4-4 16,3 14-8-16,2 1-3 15,5 14-4-15,5 1-3 16,10 1 0-16,3 1 0 0,4-6-2 16,3-4 1-16,1-7 0 15,-4-3 1-15,10-7-1 16,3-5 0-16,-1-10 2 15,6-3 2-15,-10-5 4 16,-1-3 1-16,-3 1 2 16,-3 2-1-16,-4 6-4 15,-2 8-3-15,1 5 5 16,-2 4 5-16,-1-5 13 16,0 0 6-16,1 22-2 15,6 29-4-15,-2-33-13 16,-1 0-7-16,3-7-7 15,-2-6-8-15,5-5-76 16,1-3-68-16,6-11 93 16</inkml:trace>
  <inkml:trace contextRef="#ctx0" brushRef="#br0" timeOffset="33127.61">6395 6222 1138 0,'7'8'552'0,"-4"6"-252"16,-3 15-45-16,7 7-28 0,-8 9-90 16,4 7-36-16,1-3-53 15,-1-5-15-15,2-7-20 16,-1-8-5-16,1-5-51 16,1-5-48-16,6-7-135 15,2-5-80-15,2 0 185 16</inkml:trace>
  <inkml:trace contextRef="#ctx0" brushRef="#br0" timeOffset="33529.96">6555 6566 874 0,'2'4'449'15,"8"1"-146"-15,-1-6-105 16,3 4-18-16,4-7-74 15,3-5-27-15,2-4-40 0,-2-9-9 16,-3-1-6-16,-3 4-2 16,-7 1 6-16,-6 0 4 15,-7 3 4-15,-5-3 1 16,-8 5-10-16,-2 3-4 16,-2 9-11-16,5 1-1 15,4 10-3-15,8 6-1 16,6 12 0-16,-1 5-1 15,7 12 0-15,3 3 1 0,2 1 3 16,5-2 2-16,5-3 6 16,0-5 5-16,1-6 3 15,-3-1-1-15,-8-9-1 16,-3-5 2-16,-9-3 4 16,-6-5 1-16,-8-4-5 15,-5 0-22-15,-1-10-77 16,-1-7-66-16,6-12-156 15,6-5 178-15</inkml:trace>
  <inkml:trace contextRef="#ctx0" brushRef="#br0" timeOffset="33846.71">6810 6374 916 0,'8'10'535'0,"-4"1"-37"15,-1 1-267-15,0 7-18 16,-2 1-79-16,-1-2-32 16,1 2-48-16,3-4-16 15,5-4-20-15,7-3-9 16,7-3-9-16,-2-7 0 0,0-3 1 16,-3-2 2-16,-7-11 2 15,1 2 4-15,-5-6 10 16,-1 1 2-16,-12-1 2 15,0 2-9-15,-12-1-28 16,-5 2-19-16,-2 7-51 16,-6 2-30-16,4 9-82 15,2 4-67-15,8 8 166 16</inkml:trace>
  <inkml:trace contextRef="#ctx0" brushRef="#br0" timeOffset="34245.11">7013 6356 438 0,'8'6'330'0,"0"0"82"0,4 3-103 15,5 3-51-15,2 4-43 16,-1 1-65-16,-6 1-27 16,-4 2-40-16,-4-2-16 15,-3 2-26-15,0-8-4 16,-1-1-6-16,-4-5 3 15,0-2 4-15,-2-4-2 16,-2-5-8-16,1-1-9 16,-1-10-16-16,5 5-8 15,3-8-17-15,0-4-8 0,7 3-34 16,3-3-18-16,7 4-44 16,4 0-29-16,3 7-35 15,0 3-17-15,-2 11-26 16,-4 5 18-16,-5 4 70 15,-2 4 42-15,-2 1 87 16,1-1 39-16,-1-2 60 16,-2 0 31-16,1-2 49 15,-1 1 4-15,-3-1-9 16,-1-5-16-16,-3 1-38 16,0-6-18-16,-4-2-81 15,1-1-82-15,1 1 47 16</inkml:trace>
  <inkml:trace contextRef="#ctx0" brushRef="#br0" timeOffset="34412.32">7235 6223 778 0,'0'-3'437'16,"2"4"0"-16,3 2-184 15,-5-3-59-15,0 0-56 16,0 0-93-16,2 2-20 0,8 2-82 15,1 0-82-15,30 26 88 16</inkml:trace>
  <inkml:trace contextRef="#ctx0" brushRef="#br0" timeOffset="34624.96">7478 6223 1222 0,'1'22'545'0,"-1"13"-287"16,6 5-34-16,0 4-105 16,6-1-42-16,9-4-48 15,1-4-10-15,5-9-14 16,1-3-5-16,-2-12-6 16,-1-10-29-16,-4-12-108 15,-3-13-94-15,-6-22 138 0</inkml:trace>
  <inkml:trace contextRef="#ctx0" brushRef="#br0" timeOffset="34787.5">7414 6279 1180 0,'5'6'504'16,"2"0"-288"-16,1 2-29 15,4 3-56-15,4-2-44 0,-2-3-49 16,8-1-14-16,3-8-58 15,5-1-76-15,8-9 73 16</inkml:trace>
  <inkml:trace contextRef="#ctx0" brushRef="#br0" timeOffset="35649.68">7743 6171 975 0,'-6'10'474'0,"3"16"-134"15,0 5-71-15,2 8-36 16,1 2-38-16,3 0-69 16,1-1-26-16,1-10-45 15,-1-5-17-15,1-8-26 16,0-8-6-16,-4-7-10 16,1 0-3-16,-2-6-1 0,0 2 0 15,0 1 3-15,0 0-1 16,4-12 0-16,5-7 1 15,18-23 3-15,-16 31 0 16,3 7 3-16,-1 5 0 16,4 7 6-16,-1 2 8 15,0 6 18-15,1 1 11 0,-5 4 12 16,1 0-3-16,-5-5-17 16,-3-2-9-16,4-6-20 15,-7-4-7-15,-1-5-10 16,-2-7-11-16,1-8-26 15,7-3-8-15,2-3-3 16,3 5 8-16,-2 4 30 16,-3 4 9-16,2 7 11 15,0 2 2-15,-2 2 3 16,4 7 7-16,-6 1 26 16,-1 6 10-16,4 4 19 15,-8 2 3-15,6 1-5 16,-2-7-6-16,-4 0-18 15,5-4-11-15,-2-7-20 16,0-1-9-16,2-4-29 0,-6 0-21 16,1 0-41-16,0 0-11 15,0 0 17-15,0 0 20 16,9-6 44-16,-2 5 16 16,1-2 8-16,25-27 3 15,-30 30 1-15,-1-2 2 16,-1 1 6-16,-1 1 12 15,0 1 22-15,0 0 8 16,0 0 14-16,0 0-5 16,5 3-17-16,0 0-10 0,3 1-21 15,-1 1-8-15,-1-1-9 16,0-1-2-16,-3-2-6 16,1 0-4-16,2-1-6 15,0-1-3-15,0-2 3 16,-1-1 3-16,1-2 7 15,-1 2 5-15,1-1 1 16,0 0 3-16,-1 2-1 16,-1 1 1-16,0 0 4 15,1 1 0-15,1 1 12 16,0 3 3-16,1 0-1 16,-1 1-2-16,1-3-15 15,-1 1-6-15,2 3-71 16,1-3-66-16,0-3-143 0,27-18 102 15,-26 1 82-15</inkml:trace>
  <inkml:trace contextRef="#ctx0" brushRef="#br0" timeOffset="35829.83">8734 6253 1099 0,'11'4'553'0,"-2"3"-64"16,-2-2-252-16,-2 0-69 16,-2-1-37-16,-4-3-196 15,-2-1 250-15,2-1-164 16</inkml:trace>
  <inkml:trace contextRef="#ctx0" brushRef="#br0" timeOffset="35991.68">8765 6423 1485 0,'-4'8'605'0,"4"-4"-410"16,0-5-59-16,2-9-109 16,2 1-100-16,-1-14 39 15</inkml:trace>
  <inkml:trace contextRef="#ctx0" brushRef="#br0" timeOffset="36541.44">9776 6315 847 0,'2'0'396'0,"-4"-10"-111"15,0-2-54-15,-1-4-12 16,-5-2-28-16,-4 3-57 15,-2 2-21-15,-6 5-32 16,0 5-17-16,-3 11-31 16,1 4-10-16,1 10-15 15,3 5-5-15,11 5-8 16,4 4-4-16,12-1-2 16,4-2-1-16,10-7-1 15,-1-3-14-15,8-13-76 16,4-5-55-16,11-20-306 15,8-20 299-15</inkml:trace>
  <inkml:trace contextRef="#ctx0" brushRef="#br0" timeOffset="37079.54">10009 6058 1222 0,'-6'8'528'15,"6"12"-271"-15,-4 6-31 16,2 15-63-16,-5 4-29 15,9 8-51-15,7-3-22 0,-3-13-31 16,2-6-11-16,0-16-14 16,-2-2-5-16,-1-8-9 15,5-4-7-15,-10-4-8 16,0-7-2-16,-1 0 4 16,1-3 5-16,1-3 11 15,-1 1 4-15,3 2 1 16,-3 2-2-16,1 7-5 15,1 1-1-15,5 8 4 16,0 1 8-16,8 9 23 16,3 0 5-16,1 3 1 15,3-4-8-15,4-6-19 16,4-4-6-16,7-8-8 16,6-4-3-16,5-11-22 15,-1-2-18-15,-9-2-23 16,-7 4-1-16,-18 5 26 0,-3 5 24 15,-6 3 35-15,-6 2 11 16,2-1 6-16,-6 0 1 16,1-2 25-16,4 2 11 15,-6-1 26-15,2 2 10 16,-2 2-6-16,-3 2-3 16,-3 4-22-16,-2 5-11 15,0 5-29-15,6 4-13 0,5 3-15 16,8 3-5-16,7 0-5 15,2-3-1-15,10-2-5 16,-2-5-9-16,5-7-86 16,3-2-59-16,6-10-132 15,4-5-366-15,8-12 458 16</inkml:trace>
  <inkml:trace contextRef="#ctx0" brushRef="#br0" timeOffset="37272.25">10764 6218 1318 0,'-12'-3'586'0,"-2"7"-258"16,1 3-55-16,-2 8-62 15,3 3-45-15,3 7-78 16,1 4-28-16,8 0-33 0,2-2-14 16,8-5-19-16,2-8-9 15,4-4-72-15,4-6-51 16,2-7-107-16,3-5-63 15,3-14 194-15</inkml:trace>
  <inkml:trace contextRef="#ctx0" brushRef="#br0" timeOffset="37465.65">10945 6117 1343 0,'0'18'579'0,"-4"15"-308"16,3 5-25-16,-2 7-86 15,3 3-44-15,2-4-72 16,2-4-16-16,2-12-20 16,0-8-18-16,6-9-92 15,-3-4-64-15,9-10-132 16,3-6 169-16</inkml:trace>
  <inkml:trace contextRef="#ctx0" brushRef="#br0" timeOffset="37676.75">11063 6224 1195 0,'-21'-4'568'0,"6"5"-191"15,-2 2-66-15,6 6-68 0,2 0-49 16,2 4-78-16,6 2-31 16,2 1-34-16,5 2-11 15,6-1-18-15,3 0-5 16,0 1-7-16,4-2-4 15,2-4-6-15,-3-3-29 16,4-6-126-16,1-4-63 0,3-13 119 16</inkml:trace>
  <inkml:trace contextRef="#ctx0" brushRef="#br0" timeOffset="38395.01">12108 6217 810 0,'-46'-33'389'16,"51"35"-121"-16,-3 6-39 15,0 9-22-15,3 6-44 16,-4 8-69-16,-1-1-23 0,2-3-33 16,1-4-15-16,1-8-26 15,2-5-39-15,1-9-119 16,0-4-400-16,5-15 377 15</inkml:trace>
  <inkml:trace contextRef="#ctx0" brushRef="#br0" timeOffset="38586.08">12007 6053 1064 0,'3'2'424'0,"-3"3"-303"15,10-1-17-15,6 5-49 16,0-1-29-16,15-1-80 16,1 1-80-16,11 0 87 15</inkml:trace>
  <inkml:trace contextRef="#ctx0" brushRef="#br0" timeOffset="38793.85">12595 6068 525 0,'0'-6'381'15,"-5"1"37"-15,-8-1-54 16,-3 3-95-16,-4 2-60 16,-5 4-74-16,4 9-30 15,-1 8-46-15,8 3-17 0,4 11-23 16,7 4-6-16,3 12-7 16,0 1-1-16,8 4-2 15,-3-3-1-15,2-8-1 16,-3-5 1-16,4-11-8 15,-6-5-36-15,-1-11-106 16,-1-7-86-16,-8-12 134 16</inkml:trace>
  <inkml:trace contextRef="#ctx0" brushRef="#br0" timeOffset="38961.51">12326 6292 888 0,'8'-5'456'16,"0"-1"-170"-16,6 2-69 15,8 4-16-15,-2 0-82 0,0 2-30 16,2 4-53-16,-7-1-4 16,15 0-119-16,7-1-200 15</inkml:trace>
  <inkml:trace contextRef="#ctx0" brushRef="#br0" timeOffset="41758.5">13606 6207 588 0,'-1'-2'368'15,"-3"-4"-66"-15,2 3-56 16,1 2-38-16,0 0-71 16,-1 0-24-16,1 0-33 15,-1 1-13-15,1 0-21 16,-11 22-11-16,-1 23-21 16,17-30-6-16,0-7-46 15,0-3-59-15,0-7-249 16,3-5 225-16</inkml:trace>
  <inkml:trace contextRef="#ctx0" brushRef="#br0" timeOffset="41936.25">13454 6014 1017 0,'1'2'428'0,"2"1"-269"0,2 6-31 16,2 0-50-16,7 4-40 15,2-7-38-15,7 2-75 16,10-3 54-16</inkml:trace>
  <inkml:trace contextRef="#ctx0" brushRef="#br0" timeOffset="42109">13771 5993 641 0,'3'5'406'15,"-1"5"-60"-15,-1 9-100 16,-1 7-31-16,-2 12-101 16,-2 6-34-16,4 2-46 15,1 3-14-15,8-10-14 16,6-6 0-16,3-11-63 16,3-9-63-16,0-11 77 15</inkml:trace>
  <inkml:trace contextRef="#ctx0" brushRef="#br0" timeOffset="42273.54">13663 6124 1020 0,'3'-1'468'0,"4"2"-211"16,7 1-133-16,5 0 2 15,4 4-71-15,3 0-24 16,13 1-18-16,-1 0-25 15,10-1 9-15</inkml:trace>
  <inkml:trace contextRef="#ctx0" brushRef="#br0" timeOffset="42598.78">14661 6189 1205 0,'-6'-8'493'15,"5"7"-271"-15,0-1-74 16,0 1-8-16,0 0-35 16,0 1-52-16,-5 12-19 15,2 6-22-15,-3 26-2 16,11-37-104-16,0-2-92 16,2-6 117-16</inkml:trace>
  <inkml:trace contextRef="#ctx0" brushRef="#br0" timeOffset="43031.24">14600 6057 269 0,'19'3'153'16,"6"3"-12"-16,4 0-107 15,5 0-5-15,2-6-23 16,3 1 0-16,3-1-3 15,-4 0 0-15,-5 1 56 16,-11-2 46-16,-9 3 100 16,-8-1 47-16,-5 3 17 15,-2 2-16-15,-12-5-59 16,3 3-23-16,-6-1-43 16,0-1-22-16,10 3-28 0,-2 0-24 15,9 0-27-15,1 5-10 16,8 1-10-16,4 2-2 15,1 4-1-15,3 0 0 16,-5 2 1-16,-1-2 0 16,-2 1 1-16,0-3 0 15,-4-4 2-15,-2 1 13 16,-5-3 29-16,-7-2 9 0,-5-1 6 16,-4-3-12-16,-6-4-53 15,0-2-50-15,8-5-124 16,-2 0-81-16,18-1 149 15</inkml:trace>
  <inkml:trace contextRef="#ctx0" brushRef="#br0" timeOffset="43597.51">16039 6251 982 0,'0'1'480'0,"0"-1"-224"15,1-5-32-15,-1 4-18 16,-1 0-80-16,-1-13-31 16,-4-10-40-16,-13-25-14 0,5 30-18 15,-3 3-3-15,4 9-8 16,-1 5-4-16,1 2-11 16,2 4-8-16,-3 8-14 15,5 0-1-15,0 11 5 16,-1 5 7-16,8-5 12 15,0-3 2-15,6-3 3 16,5-5 0-16,0-8 0 16,4-3 0-16,3-7 0 15,0-5 0-15,3-1-1 16,-3 0 1-16,-2 4 0 16,-2 6 1-16,-3 3 8 15,3 7 3-15,-6 3 12 16,2 1 5-16,-4 2-5 15,-3-3-5-15,2-1-9 0,2-5-50 16,6-4-154-16,6-3 13 16,11-8 74-16</inkml:trace>
  <inkml:trace contextRef="#ctx0" brushRef="#br0" timeOffset="43898.01">16640 6076 1192 0,'-3'-8'563'0,"-5"2"-203"15,-2 4-102-15,-9 0-56 16,-3-1-67-16,1 5-80 16,2 2-16-16,1 5-20 15,4 1-9-15,8 1-12 16,1-1-4-16,12 4-3 15,8 3 0-15,3 3 6 16,8-1 3-16,-1-1 2 16,-1-2 3-16,-1-2 2 15,-4 1 1-15,-9-6 4 16,-3 0 5-16,-13-2 18 16,-3-1 5-16,-8 1 0 15,-4-2-6-15,-2-3-51 0,4-2-49 16,3-1-106-16,9-2-65 15,7 0 140-15</inkml:trace>
  <inkml:trace contextRef="#ctx0" brushRef="#br0" timeOffset="44319.85">17003 6159 1346 0,'0'-2'594'0,"-6"-6"-334"16,-2-2-3-16,-8 2-98 16,-3 0-53-16,1 1-56 15,-3 2-17-15,3 3-21 16,7 2-11-16,-1 6-17 16,2 4-5-16,4 4-3 15,1 2 2-15,7 10 11 16,8-3 3-16,3-4 3 15,3-3 1-15,3-12 2 16,-5-5-2-16,1-10 2 16,-1-2-1-16,0-6 2 15,2 3 1-15,-5 1 4 16,-5 2 0-16,0 8 3 16,-6 4 3-16,-3 2 3 0,2 7 5 15,-7 4 0-15,5 1-1 16,6 3-6-16,-3 0-7 15,8-4-25-15,1-5-50 16,6-7-121-16,7-4-55 16,5-8 138-16</inkml:trace>
  <inkml:trace contextRef="#ctx0" brushRef="#br0" timeOffset="44508.06">17198 5954 1196 0,'-2'21'554'16,"-2"5"-295"-16,0 10-59 16,0 4-18-16,0 6-96 15,4 0-30-15,6-8-31 16,5-4-14-16,5-13-12 16,3-10-30-16,3-9-82 15,-2-4-46-15,-3-9-171 16,-6 0 202-16</inkml:trace>
  <inkml:trace contextRef="#ctx0" brushRef="#br0" timeOffset="44853.82">17085 6059 1181 0,'-5'1'495'16,"6"3"-310"-16,4 4-31 15,7 0-59-15,3-6-38 16,6 7-29-16,1-5-12 15,10-2-58-15,6 3-63 16,9-5-139-16,8-1-81 16,-6-4-22-16,-7 2 59 0,-9 3 140 15,-14 0 93-15,-3 3 157 16,-3 2 49-16,-10-5 103 16,1 1 41-16,-6-1-11 15,1 0-14-15,0 0-45 16,0 0-30-16,0 0-46 15,-4 5-26-15,-4 8-53 16,-16 28-23-16,20-24-29 16,6 1-7-16,-1 0-8 15,5-4-3-15,-4-6-35 16,3-1-50-16,-3-7-137 16,1-3-96-16,15-5 189 15</inkml:trace>
  <inkml:trace contextRef="#ctx0" brushRef="#br0" timeOffset="45284.25">17422 6003 989 0,'6'7'440'0,"5"6"-254"16,-4-6-82-16,-1-1-26 15,17 0-89-15,3-2-53 0,11 0-123 16,8 3-59-16,-3-7-36 15,-4 0 42-15,-5 0 123 16,-5-1 88-16,-8 2 163 16,-7 1 64-16,-12-1 103 15,-4-2 5-15,-9 1-34 16,-4-3-34-16,-5 1-60 16,2 3-14-16,3 1-43 15,2 3-21-15,5 5-38 16,1-2-19-16,6 8-25 15,3 3-7-15,6 1-5 16,2 5 0-16,5-4 0 16,2-1 1-16,4 0 2 15,-2-3 1-15,2-3 5 16,-5-1 3-16,-6-2 9 16,-5-2 5-16,-7-1 4 0,-8 1-2 15,-7-6-21-15,-4 1-46 16,2-10-125-16,3-4-65 15,8-6-358-15,7-3 374 16</inkml:trace>
  <inkml:trace contextRef="#ctx0" brushRef="#br0" timeOffset="45563.97">18077 5958 1069 0,'10'-6'559'15,"-4"-1"-202"-15,-7 5-59 16,-6 1-41-16,-8 2-111 16,-1 7-51-16,-5 5-59 15,0 7-15-15,8 6-16 16,0 1-4-16,11 10-2 16,2 4-2-16,10 4 1 15,2 2 2-15,4-3 0 16,7 0 0-16,-7-9 0 15,0-3 1-15,-8-11-84 16,-7-9-62-16,-8-12-156 16,-2-2-213-16,-2-12 339 15</inkml:trace>
  <inkml:trace contextRef="#ctx0" brushRef="#br0" timeOffset="46051.23">17920 6125 750 0,'16'-5'419'0,"2"3"-117"16,4-3-105-16,1 4-20 0,6-2-75 16,0 3-17-16,1 2-29 15,-4-2-13-15,-6 7-14 16,-2 3 0-16,-7 4 1 16,0 6 4-16,-5 0 8 15,-2 1 0-15,-2-5 1 16,2-3-3-16,-3-5-12 15,0-6-3-15,0-2-8 16,-1-1-6-16,0 0-10 16,0 0-4-16,1-5-6 15,7-9-1-15,21-21 3 16,-17 30 2-16,-3 6 2 16,-1 4 2-16,-4 5 2 15,0 5 3-15,-1 3 5 16,0-1 0-16,1 1 5 15,0-1 2-15,3 5 2 16,2 1 1-16,3 3 2 0,0 3 5 16,2-3 7-16,-2 1 2 15,-5-2 6-15,-3-1-2 16,-5-4-2-16,-1 0 0 16,-11-5 3-16,-3-5 1 15,-6 2-3-15,-6-3-5 0,1-4-32 16,-1 0-49-16,0-14-149 15,2-11 20-15,13-21 82 16</inkml:trace>
  <inkml:trace contextRef="#ctx0" brushRef="#br0" timeOffset="46225.28">18477 6178 847 0,'5'0'498'0,"9"17"52"16,-4-1-284-16,-11 1-93 16,3-1-34-16,-8-5-86 15,-2-1-19-15,7-6-89 16,-5-4-62-16,4-5-260 16,6-5 231-16</inkml:trace>
  <inkml:trace contextRef="#ctx0" brushRef="#br0" timeOffset="46804.98">18425 6112 828 0,'9'-1'411'16,"4"3"-149"-16,-6-2-17 15,7 6-78-15,1 0-35 16,8 4-36-16,3 3-12 0,-4 2-13 16,1 3-5-16,-7 4-10 15,-5-1-5-15,-3 1-1 16,-3 0-1-16,-5-6-6 15,0-5-2-15,-2-10-16 16,-2-6-10-16,4-6-22 16,2-4-14-16,4-1-17 15,1 0 0-15,0 5 12 16,-1 5 8-16,0 4 17 16,0 2 3-16,-1 5 3 15,1 2 2-15,0 1 5 16,2 1 3-16,3 0 11 15,3-3 1-15,4 0-2 16,0-2-3-16,7-6-12 16,2-5-2-16,-3-11-6 15,4-5-2-15,-4-6 1 0,-7 0 0 16,-1 9 4-16,-11 4 4 16,-5 9 6-16,2 6 1 15,-9 3 0-15,1 6-2 16,-5 11-3-16,-3 4 1 15,11 10 3-15,3 5 3 16,7 7 6-16,0-2 2 16,-2 0 5-16,8 3-3 15,-4-11-3-15,-1 0-3 16,2-10-7-16,-12-6 0 0,-1-6 1 16,-9-5 1-16,-8-4-3 15,-3-1-11-15,-5 0-69 16,0-5-49-16,-3-3-155 15,0-9-248-15,1-26 345 16</inkml:trace>
  <inkml:trace contextRef="#ctx0" brushRef="#br0" timeOffset="47378.66">19728 6250 759 0,'13'8'407'15,"-2"-3"-145"-15,-2-2-38 16,1-3-11-16,-7-5-52 16,0-4-20-16,-4-8-36 15,-9 0-22-15,-1-3-38 16,-3 2-10-16,-3 2-13 15,-1 2-3-15,-5 2-6 16,1 0-3-16,4 5-7 16,-1 3-5-16,6 7-10 15,3 6-2-15,5 9 1 16,0 3 3-16,5 7 10 16,2-1 2-16,5-3 7 15,2-3 1-15,1-8 1 16,1-3 1-16,-2-6 1 0,2-4 1 15,1-3 5-15,2-2 0 16,1-2 1-16,0 3-3 16,-1-1-4-16,1 4-2 15,-5 3-2-15,-2 3-1 16,-3 5-2-16,-4 0-2 16,0-1-59-16,2-1-57 15,9-8 70-15</inkml:trace>
  <inkml:trace contextRef="#ctx0" brushRef="#br0" timeOffset="47708.94">20068 6093 864 0,'-23'-15'558'0,"5"11"73"15,2 2-301-15,-1 2-124 16,4 4-52-16,2 2-87 15,0 3-26-15,10 5-27 16,3-1-7-16,7 9-5 16,3 1 0-16,3 0 2 15,7 2 0-15,2-5 4 16,-1-1 2-16,-1-1 5 0,-9-4 7 16,-5 1 15-16,-7-3 15 15,-7-1 17-15,-8-3 1 16,-5-2-14-16,-3-3-16 15,0-4-55-15,3-3-45 16,8-4-119-16,4-2-71 16,11 0-121-16,8 1 215 15</inkml:trace>
  <inkml:trace contextRef="#ctx0" brushRef="#br0" timeOffset="48064.74">20376 6252 1243 0,'21'-6'558'0,"-7"-4"-276"16,-2-2-11-16,-6-2-94 15,-1-3-40-15,-5-5-61 16,-4 0-21-16,-3 2-20 16,0 4-4-16,-5 3-4 15,1 4-3-15,-2 4-8 16,-8-1-7-16,8 9-9 15,-6 4-9-15,7 15-2 16,8 9 1-16,4 15 7 16,8 10 3-16,5 8 7 0,7 3 1 15,-1-5 2-15,-1-5 5 16,-2-9 3-16,-7-4 2 16,-2-7 4-16,-1-3-1 15,-6-11 9-15,-4-2 8 16,-7-6 8-16,-7-6 0 15,-7-4-8-15,-8 0-11 16,-10-7-43-16,0-4-46 0,-4-7-136 16,5-5-77-16,14 0 160 15</inkml:trace>
  <inkml:trace contextRef="#ctx0" brushRef="#br0" timeOffset="50060.25">15680 4654 512 0,'36'-29'295'0,"-28"27"-54"15,1 3 12-15,0 2-46 16,-3 0-27-16,1 1-19 15,-3-4-4-15,-4 2-2 16,-1 1 3-16,0-3-31 16,-2 1-19-16,-27 6-47 15,-35 41-24-15,22-23-17 16,-2-2-4-16,0 0-7 16,4-4-1-16,4-3-1 15,-1-2-1-15,2-1-2 16,-3 0-2-16,6-7-3 15,5 1-25-15,13-5-84 16,5-2-62-16,12-9-59 16,9-4 122-16</inkml:trace>
  <inkml:trace contextRef="#ctx0" brushRef="#br0" timeOffset="50355.52">15375 4533 941 0,'4'11'422'0,"-8"-8"-164"0,-2 5-47 16,0 7-4-16,-6 7-42 15,-7 9-69-15,-4 0-22 0,-3 6-34 16,1-1-13-16,4-5-16 16,2 3-2-16,8-6-5 15,1-2-3-15,9-3 2 16,2-2 1-16,9 0 5 15,4-2 4-15,11 0 0 16,4-2 0-16,8-6-1 16,3-1-1-16,-3-4-2 15,-6-4-1-15,-8 0 0 16,-6-4-50-16,-5-2 287 16,11-4-194-16</inkml:trace>
  <inkml:trace contextRef="#ctx0" brushRef="#br0" timeOffset="56040.6">16878 4500 647 0,'33'4'411'16,"-30"-11"-66"-16,4 1-52 15,-8-1-40-15,-5 1-50 16,0 2-26-16,-12 0-62 16,-3 4-31-16,-14 5-50 15,-5 1-13-15,-5 8-14 0,1 0-4 16,13 2-5-16,5 0-5 16,11 0-8-16,7 0-5 15,10 4 0-15,7-2 3 16,7-3 10-16,5-1 7 15,6-1 3-15,2 4 3 16,6-5 5-16,-1 1 3 16,-2-5 9-16,-3 0 2 0,-14 0 7 15,-4-3 2-15,-4 3 22 16,-6-2 11-16,-8 0 5 16,-10 0-4-16,-18-3-27 15,-4-2-15-15,3-1-28 16,1 1-40-16,11-2-116 15,6-6-67-15,11-2-220 16,7-5 272-16</inkml:trace>
  <inkml:trace contextRef="#ctx0" brushRef="#br0" timeOffset="56210.8">16986 4594 955 0,'10'11'459'0,"0"1"-187"15,-1 2-2-15,-7 2-90 16,-3 0-36-16,-2 1-57 0,-5-4-25 16,7-2-42-16,2-4-20 15,3-3-116-15,4-4-72 16,2-9 109-16</inkml:trace>
  <inkml:trace contextRef="#ctx0" brushRef="#br0" timeOffset="56379.62">16995 4401 1036 0,'9'4'449'0,"0"0"-283"16,1 3-8-16,-2 4-109 16,2 1-14-16,2 1-144 15,7 1-263-15,3-2 254 16</inkml:trace>
  <inkml:trace contextRef="#ctx0" brushRef="#br0" timeOffset="56785.39">17145 4507 670 0,'23'30'373'0,"-15"-23"-80"15,0-1-14-15,0 3-88 16,0 2-19-16,1 2-41 0,-2 0-22 15,-1 2-38-15,-2 1-24 16,-4-3-21-16,-2 1-3 16,-7-2-2-16,-3-4 0 15,0 2-3-15,-2-6-1 16,3-3-5-16,1 2-4 16,5-6-8-16,2 3-10 15,6 5-6-15,-3-5 0 0,0 0 6 16,2 3 10-16,11 10 10 15,29 33 9-15,-25-28 11 16,1 1 7-16,-3 7 15 16,-1-3 4-16,-7 1 6 15,-4-1 0-15,-7-3-2 16,-4 0-3-16,-6-4-11 16,-3-4-5-16,-1-8-21 15,-3-4-47-15,3-9-151 16,3-6-93-16,11-11 148 15</inkml:trace>
  <inkml:trace contextRef="#ctx0" brushRef="#br0" timeOffset="57114.13">17427 4672 1086 0,'18'-3'504'0,"-6"-2"-236"0,4 0-24 15,0-5-78-15,-1 0-51 16,3-2-51-16,-3 0-17 0,-12-4-22 16,1 0-3-16,-9 1 4 15,-3 1 0-15,-4 11-8 16,-4 3-5-16,-3 6-12 16,3 6-1-16,3-1 5 15,3 4 3-15,10 4 6 16,-2-1 2-16,2 8 5 15,3-2 0-15,4 0-3 16,2-3-4-16,3-8-10 16,0-2-4-16,11-6-69 15,5-2-66-15,10-3-483 16,5 0 414-16</inkml:trace>
  <inkml:trace contextRef="#ctx0" brushRef="#br0" timeOffset="57418.55">18153 4495 1353 0,'-4'8'602'16,"-2"-8"-289"-16,-6 1-88 15,-12 6-39-15,-5 0-70 16,-5 6-64-16,-1-2-17 15,11 1-24-15,2-1-7 16,9-4-12-16,7 0-5 0,3 3-6 16,8-2 2-1,-3-3 10-15,1-1 6 16,15 13 5-16,6 6 3 0,9-5-1 16,-3-6-1-1,3-1-1-15,-3-6-2 0,-3-4-49 16,-6 1-67-16,-9-2-158 15,-5 2-163-15,-7 7 267 16</inkml:trace>
  <inkml:trace contextRef="#ctx0" brushRef="#br0" timeOffset="57583.12">18077 4779 786 0,'-16'-1'437'0,"9"2"-40"15,3-1-109-15,4 2-49 16,0-1-39-16,0-1-61 0,0 0-18 15,3 0-38-15,14 3-25 16,27 2-35-16,-25-5-5 16,2 1-127-16,2-1-76 15,6 0-510-15,2 2 443 16</inkml:trace>
  <inkml:trace contextRef="#ctx0" brushRef="#br0" timeOffset="58007.71">18543 4599 1289 0,'-12'17'552'0,"10"-7"-277"16,0 5-71-16,0 4 0 15,1 1-57-15,1 4-66 16,-4-4-18-16,-1 2-34 15,2-2-8-15,-3-5-7 16,2 0-1-16,4-9-2 16,2 1 0-16,0-6-1 15,-2-2-3-15,0 0-12 16,0 0-7-16,0-1-9 16,3-14 0-16,12-32 5 0,-7 29 3 15,7 1 6-15,1 1 1 16,6 8 6-16,-1 2 1 15,0 4 11-15,-3 6 6 16,-1 4 16-16,-3 8 6 16,-4 6 7-16,-2 1-1 15,-2 5-8-15,-3-1-8 16,-1-3-12-16,-2-5-5 16,0-7-46-16,0-7-68 0,0-5 13 15,3-2 30-15</inkml:trace>
  <inkml:trace contextRef="#ctx0" brushRef="#br0" timeOffset="63128.56">22616 5939 309 0,'0'0'229'0,"2"0"26"15,1 0-14-15,-1 0-61 16,-1 0-11-16,-1 0-14 16,0 0-5-16,0 0-12 15,0 0-12-15,0 0-23 16,0 0-13-16,0 12-24 15,-4 2-10-15,-28 35-22 16,7-30-8-16,1 2-12 0,-1-4-3 16,-1-3-2-16,6 0-1 15,0-2 1-15,-1 0-3 16,-2-1-3-16,1 1-1 16,-5-4-4-16,6 2-8 15,5-2-78-15,-3-3-58 16,12-1 87-16</inkml:trace>
  <inkml:trace contextRef="#ctx0" brushRef="#br0" timeOffset="63431.96">22367 5970 855 0,'1'6'427'16,"0"4"-188"-16,-6 1-28 15,1 6-21-15,-13 3-73 16,-5-3-24-16,3 8-43 16,-6-5-11-16,10 1-15 15,5 2-1-15,7-1 0 16,6 1 3-16,7 1 5 16,5-3 3-16,6-2-1 15,-1-3-3-15,5-4-6 0,-1-2-3 16,0-4-6-16,-2-1-1 15,-8-3-2-15,0-2 3 16,-6-2-85-16,-3-1-63 16,4-1 81-16</inkml:trace>
  <inkml:trace contextRef="#ctx0" brushRef="#br0" timeOffset="64271.24">23382 5773 811 0,'2'0'383'16,"5"1"-171"-16,1 8-34 16,2 8-2-16,0 8-39 15,-2 4-19-15,4 9-35 16,-6-2-13-16,1-6-23 16,4 0-9-16,-7-8-13 15,-1-9-2-15,-3-4 3 16,0-4 7-16,-2-7 10 15,-2 1-1-15,3 0-5 0,-1-6-11 16,-5-22-15-16,-2-34-5 16,6 28-4-1,6 0-1-15,-3 3-1 0,3 3-3 16,4 9-5-16,1 6-3 16,5 6-11-16,0 5-30 15,2 3-76-15,3 2-59 0,5 2-383 16,3 0 379-16</inkml:trace>
  <inkml:trace contextRef="#ctx0" brushRef="#br0" timeOffset="64648.86">23695 5786 896 0,'0'7'456'16,"0"3"-181"-16,1 5-31 15,-1 3-46-15,0 9-68 16,2-1-30-16,4 2-57 16,1-3-15-16,5-4-15 15,2-2-4-15,1-9-3 16,-2-4 0-16,2-6-1 16,2-7 0-16,-3-6-24 15,5-7-21-15,-4-7-28 0,-1 0-5 16,-1 1 19-1,0 7 19-15,-4 6 28 0,-4 5 7 16,-5 8 10-16,-3 2 7 16,0 8 16-16,8 2 11 15,-7 8 15-15,2-1 1 16,0 2-8-16,-2 1-8 16,9-4-19-16,-3-5-10 15,-2-9-13-15,5-2-22 0,2-7-95 16,-5-9-63-16,11-5 102 15</inkml:trace>
  <inkml:trace contextRef="#ctx0" brushRef="#br0" timeOffset="65001.46">24060 5877 795 0,'2'15'466'15,"2"-3"-94"-15,2 1-83 16,0 3-16-16,-1-3-92 15,-1 0-35-15,-1 3-70 16,-1-5-22-16,-1-4-22 16,-1-2-6-16,0-6-14 15,0-6-7-15,2-2-17 16,1-3-9-16,2-4-5 16,1 3 2-16,-1-3 9 0,2 1 5 15,-1 4 7-15,2-3 2 16,0 7 0-16,1 4 0 15,0 4 14-15,2 4 7 16,1 7 13-16,-3 2 6 16,-2 7-5-16,-2 2-5 15,-3-1-10-15,2-4-8 0,0-7-64 16,0-3-69-16,6-12-106 16,-1-13 127-16</inkml:trace>
  <inkml:trace contextRef="#ctx0" brushRef="#br0" timeOffset="65196.39">24427 5759 1423 0,'-2'32'602'0,"2"9"-365"15,-5 5-12-15,5 0-107 16,0-3-36-16,7-6-46 15,1-7-17-15,5-9-17 0,1-4-2 16,3-11-76-16,3-6-52 16,-1-8-126-16,1-1-119 15,-4-14 241-15</inkml:trace>
  <inkml:trace contextRef="#ctx0" brushRef="#br0" timeOffset="65522.46">24283 5790 1159 0,'5'3'485'0,"3"0"-285"16,1 2-28-16,6-2-58 15,3 1-40-15,4 1-52 16,3-1-12-16,0 3-41 16,2-2-42-16,5 0-98 15,2 0-37-15,0-1-7 16,-1 1 39-16,-8-1 98 15,-2 1 39-15,-8 1 43 16,3 3 26-16,-6 3 63 16,-3-1 36-16,0 5 63 15,-3 1 4-15,-3 2-10 16,-2 4-16-16,-1-7-53 16,-3-5-24-16,1-10-54 15,-1-7-50-15,-1-2-107 16,0-10-65-16,2-6-204 15,0-1 239-15</inkml:trace>
  <inkml:trace contextRef="#ctx0" brushRef="#br0" timeOffset="66168.11">24695 5780 720 0,'13'3'378'16,"4"3"-85"-16,1 0-20 15,3 6-52-15,2 4-15 0,0 4-36 16,2 3-14-16,-10 4-40 15,-3 1-23-15,-9-3-38 16,-1 2-16-16,-4-7-16 16,-2-5-2-16,5-5-1 15,-3-5-1-15,-5-7-8 16,7 1-7-16,-4-5-14 16,6-4-7-16,6-4-7 15,-4-1 2-15,8-2 4 16,-2 1 3-16,5 6 7 15,-5 1 1-15,0 8 1 16,-3 2 3-16,-1 10 5 16,3 1 10-16,-9 6 16 15,1 0 5-15,-5 0 1 16,0-2-6-16,4-7-15 0,-3-4-5 16,10-5-25-16,-2-3-19 15,2-8-70-15,2 0-29 16,-5-8-13-1,1 0 14-15,3 9 66 0,-1-1 30 16,-2 9 30-16,1 2 6 16,-5 5 14-16,0 4 15 15,2 7 32-15,-3 1 14 16,3-1 19-16,4-3-1 0,6-2-12 16,6-8-8-16,5 2-22 15,1 1-9-15,1-10-15 16,-1-4-7-16,2-11-8 15,-4-3-2-15,-8 3-2 16,-2 2-2-16,-10 4-3 16,-3 3-1-16,-3 5-2 15,-3 1-1-15,-2 9-2 16,-1 1 4-16,3 9 8 16,1 5 5-16,5 2 9 15,8 6 2-15,5-5-2 16,2-7-4-16,13-4-11 15,5-4-6-15,4-7-94 16,5-4-71-16,9-8 102 16</inkml:trace>
  <inkml:trace contextRef="#ctx0" brushRef="#br0" timeOffset="76789.33">26535 5786 259 0,'0'-1'185'15,"0"0"43"-15,0 0-10 16,0 0-7-16,0 0-4 16,0 0-20-16,0 0-13 15,0 0-23-15,-1 0-17 0,0 0-33 16,0-1-16-16,-4-1-24 16,-3-2-8-16,-9-2-8 15,-23-6-5-15,23 20-10 16,-1 1-5-16,5 10-8 15,-9 4-2-15,13 9-5 16,1 6-3-16,12 8-3 16,2-2-4-16,3-7 0 15,5-3-2-15,7-9 0 16,9-6 1-16,5-6 0 16,1-3 1-16,-3-9 2 15,2-5 2-15,-6-7 4 16,-2-7 4-16,-7-8 6 15,-6 1 3-15,-8-6 3 16,-6-1-1-16,-9-2 0 0,-6-2-4 16,-9 1-7-16,-3 4-3 15,1 5-8-15,-2 3-1 16,5 8-7-16,2 7-3 16,0 6-10-16,5 3-6 15,4 8-45-15,-3 1-36 16,15 4-117-16,5 2-107 0,16-2 209 15</inkml:trace>
  <inkml:trace contextRef="#ctx0" brushRef="#br0" timeOffset="77186.37">27085 5677 750 0,'-8'-13'385'15,"2"13"-96"-15,-4-2-67 16,-5 4-49-16,-1 6-38 16,-8 4-45-16,0 7-13 15,-4 11-19-15,7 5-8 16,9 8-14-16,7 4-7 16,7-1-14-16,4 1-4 0,3-9-6 15,6-3-2-15,1-8-3 16,6-5 0-16,5-1-24 15,-3-6-51 1,6-2-145-16,2-4 140 0</inkml:trace>
  <inkml:trace contextRef="#ctx0" brushRef="#br0" timeOffset="78452.14">27242 5846 564 0,'3'1'302'0,"-2"-1"-60"16,-1 0-28-16,2 0-40 15,-2 0-18-15,4 2-15 16,0-1-6-16,-1 1-5 16,2 12-11-16,-4 3-27 15,29 31-14-15,-27-27-28 16,-2 1-10-16,-1-5-17 16,0 0-6-16,-6-5-5 15,4-4 1-15,-3-2 1 16,1-6 4-16,3 0-1 0,-1-2-4 15,0 1-10-15,2 0-5 16,0-5-9-16,3-14 0 16,11-28 1-16,-4 24 2 15,-3 7 2-15,3-1 2 16,2 6 0-16,1 4-1 16,3 5 1-16,-4 2 3 15,-3 5 12-15,0 4 7 16,1 6 10-16,0 4 2 0,-7 1-5 15,4 3 0-15,-10-2-6 16,3 0-1-16,0-3-1 16,-7-7-1-16,8-4 4 15,0-3 0-15,-1-6-6 16,-1 2-8-16,1-1-14 16,0 1-8-16,0-14-3 15,12-31 1-15,-5 25 7 16,6 2 3-16,1 4 1 15,2 5 3-15,0 10 3 16,-2 2 5-16,5 5 19 16,-6 5 4-16,-1 1 12 15,-1 3-1-15,-6 6-3 16,-1-4-2-16,-3 5-8 16,-1-3-4-16,0-12-10 15,-1 0-3-15,0-4-37 0,1-4-37 16,0 0-92-16,0 0-50 15,0-1-108-15,0-1-63 16,3-10 248-16</inkml:trace>
  <inkml:trace contextRef="#ctx0" brushRef="#br0" timeOffset="78726.83">27738 5656 936 0,'22'-7'449'0,"-4"9"-166"16,5 3-15-16,-2 7-31 16,-4-1-42-16,4 11-56 15,-6 2-27-15,4 8-46 16,-2 3-12-16,-1 0-12 16,0 3-5-16,-6 1-3 15,0-1-4-15,-10-1-4 16,-3-1-2-16,-7-4 1 15,-8-6-1-15,0-3-4 16,0-3-3-16,0-9-49 0,7 1-34 16,-3-12-93-1,0 0-52-15,3-2-89 0,0 1-90 16,-3 4 257-16</inkml:trace>
  <inkml:trace contextRef="#ctx0" brushRef="#br0" timeOffset="80232.56">29173 5838 889 0,'3'9'404'16,"0"8"-197"-16,28 30-2 16,-31-24-67-16,-1 1-22 0,0-2-36 15,-1-1-19-15,1-4-22 16,-1-2-8-16,1-7-6 16,0-3-1-16,1-5 4 15,-1-2-2-15,0 1-5 16,0 0-5-16,0 0-14 15,0-20-2-15,4-32-3 16,5 32-2-16,3-3-2 16,2 6 0-16,5 5-2 15,1 3 2-15,0 9 9 16,0 1 8-16,-2 13 19 16,-3 3 8-16,-7 6 11 15,-4 1 2-15,-2 2 1 16,-2-3-1-16,1-4-8 15,-2-2-5-15,-4-9-9 16,3-2-5-16,2-5-5 0,4 0-6 16,-3-1-11-16,0 0-4 15,0 0-8-15,6-16 0 16,19-31 3-16,-13 26 3 16,0 6 2-16,-2 1 1 15,-2 6 0-15,-3 1 0 16,6 8 5-16,-1 6 8 15,-3 5 11-15,4 3 5 16,-10 3 3-16,4 2-3 0,-5 1-5 16,0-1-4-16,0-2-7 15,-4 0-3-15,4-5-25 16,0-2-50-16,7-4-135 16,1-1-56-16,15-1 142 15</inkml:trace>
  <inkml:trace contextRef="#ctx0" brushRef="#br0" timeOffset="80653.72">29891 5872 654 0,'-12'1'373'16,"4"-1"-65"-16,6 1-118 16,1 0-6-16,7 2-44 15,-6-3-9-15,0 0-24 16,16 6-8-16,32 6-19 16,-22-12-15-16,5-4-27 15,2-3-12-15,-1 0-63 16,-8-1-59-16,-3 1-168 15,-5-1-206-15,-5 4 297 16</inkml:trace>
  <inkml:trace contextRef="#ctx0" brushRef="#br0" timeOffset="80843.87">29863 6007 484 0,'-3'3'334'0,"6"0"-5"16,1-1-78-16,-4-2-30 15,0 0-45-15,13 1-21 16,11 2-48-16,34 3-27 16,-28-9-36-16,-3 2-16 15,-2 1-80-15,-5 0-69 16,-9-2-193-16,-2 2 188 0</inkml:trace>
  <inkml:trace contextRef="#ctx0" brushRef="#br0" timeOffset="81076.39">29973 5814 870 0,'-2'11'427'0,"4"12"-152"16,-5 3-50-16,5 6-63 15,-7 5-42-15,-3-2-51 16,10 1-21-16,-1-5-30 15,-5-6-7-15,7-7-23 16,-1-6-34-16,3-5-74 16,9-5-54-16,-4-6-201 0,-3-9 239 15</inkml:trace>
  <inkml:trace contextRef="#ctx0" brushRef="#br0" timeOffset="81253.27">30078 5783 834 0,'2'2'444'16,"2"14"-120"-16,-1 5-44 16,-3 11-71-16,-3 7-55 0,-3 0-63 15,0-2-25-15,1-2-39 16,1-4-11-16,4-9-24 16,2 0-40-16,3-11-110 15,1-2-65-15,4-3 126 16</inkml:trace>
  <inkml:trace contextRef="#ctx0" brushRef="#br0" timeOffset="81782.63">30614 5885 583 0,'0'0'357'15,"0"0"-50"-15,1 0-66 16,-1 0-19-16,0 0-67 15,0-1-32-15,-1 0-41 16,0 0-18-16,-17-6-24 16,-33-3-14-16,25 22-28 15,8 6-6-15,4 6-3 16,5 7-1-16,10-1 5 16,2-1 0-16,11-3 2 15,4-4 1-15,3-6 2 0,3-5-23 16,3-2-94-16,2-8-74 15,2-2 110-15</inkml:trace>
  <inkml:trace contextRef="#ctx0" brushRef="#br0" timeOffset="81984.07">30835 5776 802 0,'8'4'396'0,"-11"15"-124"15,4 8-67-15,-10 9-48 16,-1 5-37-16,6 5-49 16,-4-5-19-16,8-1-30 15,3-3-9-15,-4-10-7 16,1-4-6-16,3-9-88 16,-1-4-54-16,6-3 83 15</inkml:trace>
  <inkml:trace contextRef="#ctx0" brushRef="#br0" timeOffset="82435.25">31088 6084 637 0,'9'-8'401'0,"-1"2"-33"15,-2-6-194-15,-3-7-33 16,-4-1-80-16,-6-9-14 15,-6 2-4-15,-1 4 3 16,-5 1 7-16,1 8 2 0,-2 7-9 16,-1 7-8-1,-2 9-14-15,6 7-7 0,4 7-6 16,4 0-2-16,8 1 0 16,-4-3 3-16,8-6 6 15,-1 1 3-15,4-5-1 16,5 1-2-16,0-6-6 15,3-2-1-15,-1-5 0 16,1-2-1-16,-2 1 0 16,-2-1-2-16,1 2-2 15,-3-2-1-15,-1-3 0 16,-4 2 4-16,1 6 9 16,-2 2 4-16,-2-4 2 15,0 0-5-15,0 1-13 16,2 6-7-16,2 3-41 15,1-3-32-15,1-4-74 16,10 5-65-16,27-1 135 0</inkml:trace>
  <inkml:trace contextRef="#ctx0" brushRef="#br0" timeOffset="82798.17">31266 5932 716 0,'10'20'396'15,"-13"0"-38"-15,0 4-84 0,-3-2-36 16,-1 2-46-16,4-6-74 16,3 3-31-16,0-9-44 15,3 0-13-15,4-5-21 16,1-6-8-16,3-3-15 16,2-7-15-16,3-5-28 15,2-3-8-15,3-3 5 16,-5 2 15-16,-8 7 33 31,-5 5 10-31,1 2 6 0,6-11 2 0,-9 6 11 16,4 8 10-16,-11 9 19 15,3 4 8-15,-3 3 5 16,2 1-3-16,4 0-17 16,-2-3-11-16,5 0-17 0,0-4-6 15,0-3-40-15,4 2-31 16,1-8-78-16,-2-2-51 15,4-2-92-15,3-4-85 16,7 1 242-16</inkml:trace>
  <inkml:trace contextRef="#ctx0" brushRef="#br0" timeOffset="83162.09">31610 5899 1086 0,'-8'11'491'0,"0"0"-225"16,-1 2-14-16,0-3-81 15,1 1-34-15,4 2-62 16,1-3-23-16,3-2-26 16,3 4-5-16,3-2-6 15,1 0-5-15,2-1-3 16,0-1-1-16,-4 1 1 15,0-2 1-15,-4 7 2 16,-1-2 2-16,-3-3 2 16,0 5 3-16,-3-8 5 15,-3-4 2-15,-6-1 1 0,-3-4-4 16,3 0-11-16,-2 2-11 16,9-4-32-16,2 3-28 15,6-2-53-15,7-3-28 16,5 3-68-16,4-3-35 15,3 5-106-15,-2-2-99 16,-1 1 292-16</inkml:trace>
  <inkml:trace contextRef="#ctx0" brushRef="#br0" timeOffset="83494.17">31642 6058 328 0,'28'0'246'0,"-27"-4"15"0,3 4-67 16,0 0-17-16,-4-1-23 15,0 1-7-15,1-2-9 16,12 1 0-16,5 0-25 16,29-3-16-16,-21 0-42 15,-7-5-24-15,5-4-18 16,-7-6-2-16,-9-1 2 16,4 5 4-16,-12-3 3 15,-3 6 3-15,-7 5 4 16,1 5-2-16,-7 5-2 15,-1 2-5-15,2 11-12 16,-4-1-3-16,10 4-4 0,2 1-3 16,7 0-1-16,2 1-2 15,9 0-17-15,-2-2-30 16,4 0-85-16,2-4-74 16,8 0 128-16</inkml:trace>
  <inkml:trace contextRef="#ctx0" brushRef="#br0" timeOffset="83825.07">32058 5887 1081 0,'-1'2'467'0,"-1"4"-259"0,-2 5 6 0,-6 2-64 15,1 0-27-15,-2 1-40 16,1 1-18-16,2-3-26 15,2 1-9-15,4 2-12 16,-1-3-5-16,5 3 1 16,4-2 2-16,-3-1 11 15,5-4 8-15,-2 1 15 16,0 1 6-16,-2-7 2 16,-2 2-1-16,-2-4-8 15,-1-2-5-15,0 1-16 16,0 0-8-16,-12 1-20 15,-5 1-7-15,-29 4-6 0,31-3-13 16,4-3-71-16,1 2-51 16,10-3-123-16,0-5-58 15,16-3 209-15</inkml:trace>
  <inkml:trace contextRef="#ctx0" brushRef="#br0" timeOffset="87845.1">6499 7688 513 0,'29'10'303'16,"-29"-11"-32"-16,1 0-1 15,-3-1-56-15,1 1-24 16,1 0-32-16,-1 0-10 16,-1-1-25-16,1 1-15 15,-1-2-38-15,-1-1-17 0,-14-6-29 16,-32-7-9-16,28 28-14 16,2 5-4-16,0 11-7 15,-2 4-2-15,13 5 3 16,3 3 2-16,19-4 2 15,9-2 1-15,7-7 0 16,1-5 0-16,0-9 3 16,1-3-44-16,4-11-146 15,5-11-111-15,-1-14 168 16</inkml:trace>
  <inkml:trace contextRef="#ctx0" brushRef="#br0" timeOffset="88026.21">6804 7546 901 0,'4'-10'447'0,"-5"12"-101"15,0 5-108-15,0 12-29 0,-4 7-33 16,-1 11-64-16,2 8-27 16,-2 2-44-16,5-1-17 15,4-6-16-15,2-6 2 16,4-7-107-16,2-8-81 15,3-9 110-15</inkml:trace>
  <inkml:trace contextRef="#ctx0" brushRef="#br0" timeOffset="88378.87">6885 7871 727 0,'92'18'383'0,"-79"-17"-79"15,-3-3-21-15,7-2-36 16,-8-3-51-16,12-6-77 16,-1-1-32-16,-3-6-41 15,6 0-12-15,-11-4-11 16,-2 1-1-16,-7 0 2 16,-3 2 3-16,-6 5 1 15,-3 4-1-15,-6 5-9 16,-3 5-5-16,1 5-14 0,-2 6-6 15,6 7-2-15,3 7 0 16,4 5 9-16,5 0 1 16,2-2 1-16,5 0-1 15,2-7-3-15,7-1-2 16,7-6-2-16,2-3 1 16,9-6-63-16,3-3-57 15,3-9-126-15,5-10-101 16,4-7 220-16</inkml:trace>
  <inkml:trace contextRef="#ctx0" brushRef="#br0" timeOffset="88900.33">7396 7696 785 0,'-13'-10'384'0,"-3"5"-116"16,-3 2-28-16,4 9-29 16,-4 4-12-16,7 10-23 15,1 0-17-15,4 1-44 16,2-2-20-16,5-5-44 15,0 0-20-15,7-3-24 16,0-1-5-16,6-1-4 16,2-2-3-16,0-7-25 15,4 0-27-15,0-9-62 16,0-6-30-16,-5 1-25 16,-3-1 9-16,-2 3 49 15,-7 1 32-15,-2 0 55 16,-2 2 19-16,-3 2 19 0,0 2 3 15,-2 0 15-15,0 0 17 16,0 2 33-16,7 2 17 16,0 1 16-16,4 0-1 15,-4 0-10-15,0 0-10 16,0 0-21-16,0 0-11 0,0 0-17 16,0 0-4-16,0-1-6 15,0 0-2-15,0 0-4 16,0-1-1-16,0 2-2 15,0 0 1-15,0 0-5 16,0 0-2-16,0 2-1 16,5 16-3-16,7 32 0 15,-11-27-2-15,6 4-6 16,0-5-2-16,5-3 0 16,6-1-1-16,-4-10-19 15,-3-2-44-15,3-6-111 16,2-6-67-16,1-13-458 15,8-4 464-15</inkml:trace>
  <inkml:trace contextRef="#ctx0" brushRef="#br0" timeOffset="89196.4">7634 7692 905 0,'0'6'493'0,"0"4"-161"15,1 5-39-15,0 5-31 16,-1 5-80-16,1 2-37 15,1-2-60-15,0-2-23 16,3-6-33-16,0-3-10 16,2-2-10-16,-3-6-1 15,-1-3 7-15,-3-4 3 0,-3-5 4 16,-2-3 0-16,-2-6-8 16,1-3-6-16,0-4-6 15,2 1-3-15,5 2-8 16,3 1-3-16,6 2-5 15,1-1 4-15,4 5-59 16,0 3-41-16,1 7-132 16,4 2-100-16,0 0 218 15</inkml:trace>
  <inkml:trace contextRef="#ctx0" brushRef="#br0" timeOffset="89921.23">8897 7673 979 0,'10'-1'438'0,"-8"2"-192"16,4 2-27-16,3 13-18 16,-6 3-29-16,4 15-41 15,-1-2-26-15,-3 0-41 16,-3-7-18-16,6-9-21 15,2 1-49-15,-2-14-136 16,6-2-73-16,-1-17 120 16</inkml:trace>
  <inkml:trace contextRef="#ctx0" brushRef="#br0" timeOffset="90068.3">8874 7566 936 0,'11'-2'456'0,"1"0"-204"16,1 6-111-16,5 1-12 16,1 5-111-16,1-1-83 0,14 0 41 15</inkml:trace>
  <inkml:trace contextRef="#ctx0" brushRef="#br0" timeOffset="90345.71">9497 7504 726 0,'-2'-13'421'0,"-12"3"-24"16,-3-3-88-16,-4 6-44 15,1 5-42 1,1 1-72-16,-16 6-31 0,-5 14-60 16,6 6-21-16,16 11-25 15,5 6-7-15,9 10-6 16,4 0 0-16,7 6-1 15,5-4-1-15,5-5 1 16,0-4-1-16,0-10 1 0,-4-4-7 16,-5-11-103-16,-5-5-74 15,-9-11-222-15,-4-7 237 16</inkml:trace>
  <inkml:trace contextRef="#ctx0" brushRef="#br0" timeOffset="90487.92">9118 7723 1222 0,'0'-3'511'0,"10"2"-295"16,6 1-12-16,5 0-66 15,9 0-39-15,3 0-63 16,3 1-9-16,10-1-124 16,4 0-87-16,15-3 113 15</inkml:trace>
  <inkml:trace contextRef="#ctx0" brushRef="#br0" timeOffset="90739.9">9770 7502 1112 0,'-19'-18'531'0,"-5"14"-155"15,1 4-84-15,2 8-66 16,4 6-57-16,3 14-97 15,4 4-29-15,8 14-23 0,3 6-6 16,11 10-9-16,2 1-1 16,5-4-3-16,-2-2-1 15,2-12 2-15,-2-3-2 16,-6-8-90-16,-5-10-58 16,-11-16-136-16,-5-8-198 0,-7-13 321 15</inkml:trace>
  <inkml:trace contextRef="#ctx0" brushRef="#br0" timeOffset="90893.03">9478 7715 1053 0,'2'-3'481'0,"15"1"-179"16,7-2-44-16,8 2-31 16,5-1-56-16,1 2-91 15,1 0-29-15,-2 1-81 16,-2 1-75-16,-4 3 66 15</inkml:trace>
  <inkml:trace contextRef="#ctx0" brushRef="#br0" timeOffset="108595.06">11244 8206 447 0,'-4'-6'282'15,"0"-2"-68"-15,0 0-1 16,0 3-19-16,1-1-44 16,1 1-12-16,1 3-14 15,0-2-10-15,0 3-24 16,-1 0-7-16,1 0-13 16,1 1-2-16,0 8 4 15,4 20-2-15,4 32-6 16,-4-28-1-16,-2-2-14 15,-1-7-6-15,1-1-14 0,0-6-8 16,1-5-7 0,-1-1-5-16,-1-5-46 0,0-1-46 15,3-11-117-15,0-7-85 16,-1-10 174-16</inkml:trace>
  <inkml:trace contextRef="#ctx0" brushRef="#br0" timeOffset="108962.29">11197 8155 840 0,'1'-2'384'0,"4"-2"-163"15,4 4-15-15,4-2-35 16,3 0-33-16,9 1-46 16,1 0-12-16,1 0-20 15,4 0-12-15,1-1-15 16,-3 1-4-16,-6 1-4 15,-4 3 2-15,-8 1 5 16,-4 2 5-16,0 4 11 16,2 2 4-16,-3 3 2 15,2 3 1-15,-7 2-4 16,-1 3-5-16,-2 3-8 16,2-2-7-16,0 1-11 15,-2-4-4-15,2-1-5 16,-5-4-2-16,7 3-4 0,1-5-1 15,0-5-6-15,0-1-34 16,-2-8-93-16,4 1-57 16,-1-6-154-16,2 0-168 15,-1-2 336-15</inkml:trace>
  <inkml:trace contextRef="#ctx0" brushRef="#br0" timeOffset="109168.68">11301 8412 892 0,'-5'0'430'0,"5"-1"-156"16,0 0-16-16,0 0-46 16,0 0-29-16,0 1-35 15,18 0-12-15,30 4-26 16,-23-1-15-16,-1-3-29 16,-5 0-12-16,-4-3-20 15,4 4-5-15,-9-1-10 16,5 1-3-16,-3-1-11 15,-7-2-42-15,2 1-128 16,-3-3-90-16,9 7 141 16</inkml:trace>
  <inkml:trace contextRef="#ctx0" brushRef="#br0" timeOffset="154194.44">6082 11967 516 0,'-4'-1'271'0,"-2"0"-65"15,1 0-5-15,-7-1-33 16,6 2-31-16,4 3-43 15,-2 5-13-15,2 9-13 16,-9 7-3-16,-5 16-7 16,2 7-7-16,-1 14-15 15,-1 6-9-15,1 3-10 16,-3-2-3-16,1-12-6 16,4-4-1-16,3-15-2 15,2-3-1-15,8-8-1 16,-2-8 0-16,3-4-7 15,0 0-36-15,-1-6-148 16,0-2 130-16</inkml:trace>
  <inkml:trace contextRef="#ctx0" brushRef="#br0" timeOffset="154475.41">5768 12449 907 0,'-5'10'392'16,"-1"-3"-177"-16,1 8-54 0,1 4-2 16,2 7-33-16,0 6-48 15,3 7-22-15,9 0-24 16,5 5-5-16,8-7-5 16,1-3-1-16,6-8-5 15,-1-7-4-15,1-5-4 16,3-3 0-16,-10-9 0 15,-6-3 2-15,-5-7-1 16,-3-6-1-16,1-2-2 16,0 0-5-16,6-1-83 15,-2 2-81-15,1 4 100 16</inkml:trace>
  <inkml:trace contextRef="#ctx0" brushRef="#br0" timeOffset="156678.5">5746 13473 660 0,'27'8'302'15,"-27"-14"-122"-15,-3-1 6 0,-6-2-20 16,0 2-30-16,-9-2-54 16,-1 2-20-16,-5 2-20 15,-2 1-9-15,-5 4-8 16,2 0-5-16,-1 8-12 15,2 2-3-15,7 3-5 16,3 2-3-16,10 0-3 16,-1 4 0-16,11 7 2 15,8 1 2-15,2 3 4 16,9-2 3-16,-3-5 4 16,0 0 2-16,5-3 3 15,0 1 3-15,-2 0 3 16,-3-2 2-16,-3 3 8 15,-3-1 9-15,-7-2 22 16,-3-1 9-16,-5-2 11 0,-5-4-2 16,-3-1-9-16,-3-3-4 15,-4-2-13-15,-4-5-6 16,-6-1-15-16,5-1-7 16,-3-7-11-16,13 5-6 15,1 1-4-15,-7-9-3 16,1 1-8-16,0 5-13 15,13-2-73-15,-1 0-48 0,13-2-124 16,17-2-15-16,5-8 172 16</inkml:trace>
  <inkml:trace contextRef="#ctx0" brushRef="#br0" timeOffset="157329.78">6199 13574 622 0,'-3'-69'283'0,"-9"57"-85"16,-1 0-30-16,-4 7 19 16,0-2-27-16,-4 10-60 0,-4 1-26 15,2 11-40-15,3 4-11 16,-2 7-10-16,10 2-3 16,1-6-4-16,-1 0-1 15,16-2-3-15,-4-1-1 16,12-2-1-16,3-1 0 15,3-2-1-15,5-3 1 16,2-6 1-16,2 2 2 16,-1-7-52-16,0 0-64 15,-8 0 72-15</inkml:trace>
  <inkml:trace contextRef="#ctx0" brushRef="#br0" timeOffset="157527.65">6020 13825 705 0,'-5'5'349'16,"5"-5"-75"-16,5 0-123 15,9 2 4-15,4-2-18 16,6-1-24-16,1 1-59 16,-1-1-18-16,0 1-22 15,3 0-3-15,2 0-25 16,-1-4-53-16,4-2-208 15,1-5 184-15</inkml:trace>
  <inkml:trace contextRef="#ctx0" brushRef="#br0" timeOffset="157878.59">6528 13573 786 0,'-11'-13'396'16,"9"13"-53"-16,-3 0-143 0,8 7-43 16,-5-1-19-16,7 12-58 15,5 3-20-15,-5 12-32 16,5 3-8-16,0 1-9 16,2 0-4-16,3-5-1 15,1-5 1-15,2-7 0 16,1-4 2-16,-4-7 1 15,-1 0 0-15,-2-5 3 16,-3-4-1-16,-2-4 3 16,0-8 0-16,2-12-1 15,0-5-1-15,2-16-5 16,2-2-1-16,0-1-4 16,0 1-18-16,-2 12-52 15,-1 4-42-15,-2 16-164 16,0 5 175-16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23T16:14:01.573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8720 5319 489 0,'-1'-1'281'0,"0"0"-44"16,0 0-14-16,-1 0-38 16,1-2-37-16,1 2-42 15,0 0-14-15,0 0-16 16,0 0-3-16,0 1-5 15,3 2-3-15,1 24-17 16,29 31-9-16,-29-28-16 0,-1-4-7 16,1-3-2-16,-4-5-1 15,0-7 5-15,0 2 6 16,-4-8 8-16,1-4 1 16,-2-7-7-16,-2-9-9 15,5-5-17-15,2-5-6 16,7-6-3-16,1 1 1 15,3-2 4-15,1 4 2 16,3 7-5-16,2 1 0 16,4 9 4-16,4 4 3 0,-1 5 5 15,1 4 3-15,-2 8 2 16,-5 1 2-16,-7 10 5 16,-2 3 10-16,-5 7 10 15,4 4 1-15,-7-3 2 16,2-2-8-16,-3-3-11 15,-2-6-6-15,4-4-6 16,-2-7-2-16,2-7-20 16,-1-2-45-16,4-9-124 15,-1 2-99-15,11-6 164 16</inkml:trace>
  <inkml:trace contextRef="#ctx0" brushRef="#br0" timeOffset="316.63">9152 5298 772 0,'-10'5'398'15,"8"10"-63"-15,-2 1-119 16,2 4-27-16,1-1-45 16,3 0-67-16,4-1-20 15,4-4-24-15,3 0-8 0,2-6-9 16,0-3-2-16,6-5 0 15,-2-3 0-15,6-7 1 16,-1-3-1-16,-4-7-2 16,0-1 1-16,-11-2 10 15,-5-2 6-15,-12 1 10 16,-10 4 2-16,-4 3-7 16,-3 4-6-16,0 9-14 15,2 1-5-15,4 5-11 16,3 1-5-16,8 1-18 15,4 2-8-15,4 0-85 16,5 4-69-16,7 1 119 16</inkml:trace>
  <inkml:trace contextRef="#ctx0" brushRef="#br0" timeOffset="732.1">9501 5275 1016 0,'-16'-2'481'0,"16"7"-118"0,-1 0-121 15,1 6-30-15,-2 2-45 16,-4 8-91-16,6 3-27 16,-2 1-27-16,-2-2-6 15,3-7-4-15,-7-2 0 0,6-7 8 16,2-2 4-16,-3-9 0 15,3-1-4-15,-4-10-18 16,3-3-9-16,1-6-10 16,0-1-2-16,7-2 6 15,4 3 3-15,4 6 3 16,-3 1 2-16,2 9 0 16,1 1 3-16,0 6 2 15,5 1 2-15,-4 6 2 16,1 4 4-16,-7 6 10 15,0 2 3-15,-4 4 4 16,-4 0-2-16,0 1-8 16,-2-4-3-16,0-6-7 15,-1-4 3-15,1-7-119 0,1-2-94 16,9-8 127-16</inkml:trace>
  <inkml:trace contextRef="#ctx0" brushRef="#br0" timeOffset="1025.93">9855 5342 1454 0,'-11'5'670'16,"-6"-2"-342"-16,10-2-92 15,1-1-3-15,2 0-115 16,4-1-37-16,0 0-51 0,0-1-13 16,29-1-10-1,38-8-1-15,-33 2 0 0,2 0-1 16,-8 2-2-16,0 3 1 16,-3 3-4-16,-2 1-59 15,-4 0-143-15,-2 0-82 16,1 3 149-16</inkml:trace>
  <inkml:trace contextRef="#ctx0" brushRef="#br0" timeOffset="1619.33">10517 5066 779 0,'-6'-3'419'0,"3"-1"-154"16,3 4-42-16,-1 2-33 16,1-2-70-16,0 0-21 0,0 4-23 15,2 19-4-15,6 38-15 16,-3-24-6-16,3 5-13 15,3 2-8-15,-5-2-12 16,0-4-5-16,-2-4-4 16,-1-4-3-16,2-10 5 15,-1-6-51-15,-2-10-130 16,5-9-90-16,2-10 137 16</inkml:trace>
  <inkml:trace contextRef="#ctx0" brushRef="#br0" timeOffset="1853.59">10525 5284 1005 0,'-1'0'455'0,"6"-1"-198"15,8 1-25-15,1 0-27 16,6-1-23-16,5-3-33 0,1 0-17 16,3-2-35-16,0-1-20 15,0-1-35-15,-3 2-10 16,-5 2-17-16,-4 2-5 15,-7 2-18-15,-3-1-49 16,-7 1-115-16,0 1-74 16,-1-1-173-16,0 0 252 15</inkml:trace>
  <inkml:trace contextRef="#ctx0" brushRef="#br0" timeOffset="2106.27">10791 5049 1093 0,'10'9'500'0,"-2"-1"-208"15,0 3-33-15,-1 5-31 16,0 3-49-16,1 6-64 16,-2 3-22-16,2 4-36 15,-1 5-16-15,2-6-22 16,4 0-6-16,0-9-6 15,-7-2-1-15,3-6-3 16,-2-3-2-16,-3-5-31 16,1-2-36-16,5-3-83 0,-7-1-45 15,5-1-111-15,2-2-102 16,-6-2 268-16</inkml:trace>
  <inkml:trace contextRef="#ctx0" brushRef="#br0" timeOffset="2764.07">11365 5036 693 0,'6'-20'339'0,"-9"-1"-91"15,-4-2-50-15,-5 3-11 16,-5 6-44-16,-6 7-59 16,-2 7-16-16,-3 12-28 15,-3 7-7-15,3 13-16 16,1 5-3-16,5 7-4 16,7 1-1-16,8 4 1 15,9 0 2-15,10-1 6 16,3-2 2-16,10-9 10 15,5-7 4-15,7-10 14 16,6-1 7-16,4-13 13 16,-6-2 3-16,-7-5-6 15,-3-3-5-15,-16 0-20 16,2-3-8-16,-9 2-6 16,-2-2-41-16,-1 0-136 0,0 0-54 15,7-3 101-15</inkml:trace>
  <inkml:trace contextRef="#ctx0" brushRef="#br0" timeOffset="4972.62">12559 5181 1030 0,'-15'-13'398'0,"18"10"-234"16,-5-4-29-16,7 3 2 15,-2 4-31-15,-3-5-69 16,2 4-17-16,-2 1-11 16,0-1-1-16,0 0-62 15,0 1-80-15,0 0 85 16</inkml:trace>
  <inkml:trace contextRef="#ctx0" brushRef="#br0" timeOffset="5128.33">12586 5330 701 0,'-5'4'351'16,"3"-3"-54"-16,0 0-65 16,2-1-9-16,-1 0-40 15,1 0-84-15,0-1-27 16,0 0-60-16,0 0-71 0,0 0 37 16</inkml:trace>
  <inkml:trace contextRef="#ctx0" brushRef="#br0" timeOffset="6596.96">14136 4890 556 0,'-1'-1'343'0,"-1"0"-45"16,1 1-105-16,0 0-12 16,0 0-63-16,0 0-14 15,0 0-15-15,1 17 2 16,7 33-16-16,2-27-13 15,0-2-24-15,1 3-11 16,1-4-13-16,-2-4-6 16,1-2-33-16,0-5-61 15,4-5-226-15,3-4 205 0</inkml:trace>
  <inkml:trace contextRef="#ctx0" brushRef="#br0" timeOffset="6914.84">14439 4870 928 0,'-5'2'475'16,"-2"3"-193"-16,0 4-71 15,-6 6-36-15,-7 4-86 16,-4 3-25-16,-9 1-28 16,6-1-11-16,2-5-9 15,6-5-1-15,8-5-5 16,3 0-5-16,7 2-6 15,1 2 0-15,6 1 0 16,1 5 1-16,3 1 6 0,0 4 3 16,1 2 4-16,0 4 2 15,-3 3 1-15,-2-2 0 16,-2 8-2-16,-4-8 1 16,1 1-6-16,-1-3 0 15,-1-9-18-15,1-5-51 16,2-13-120-16,8-5 116 15</inkml:trace>
  <inkml:trace contextRef="#ctx0" brushRef="#br0" timeOffset="7140.37">14575 5010 1129 0,'-3'8'516'15,"4"-5"-240"-15,5 2-133 16,2-4 5-16,6 1-75 16,0-2-27-16,3-1-20 15,2 0-5-15,0-2-9 16,0 3-3-16,-1-1-4 16,-4 0-25-16,-4 1-103 15,-4-2-82-15,-6 1 117 16</inkml:trace>
  <inkml:trace contextRef="#ctx0" brushRef="#br0" timeOffset="7396.02">14572 5054 861 0,'-10'18'415'0,"3"-3"-161"0,2 1-20 0,5 6-56 16,1 2-29-1,5 9-36-15,-4 1-19 0,5 2-31 16,-1-3-17-16,2-3-24 15,2-5-7-15,-4-8-8 16,1-4-1-16,-2-6-59 16,3-5-45-16,-3-7-104 15,1-5-73-15,-3-9-111 16,-2 1-48-16,-3-2 274 16</inkml:trace>
  <inkml:trace contextRef="#ctx0" brushRef="#br0" timeOffset="7514.81">14594 5242 402 0,'-8'-8'312'0,"6"2"48"15,1 2-67-15,3 0-92 16,-2 3-35-16,0 0-56 16,8 0-18-16,13 1-42 15,28 2-18-15,-28-1-17 16,0 2-5-16,-3 0-4 0,-1 2-20 16,-6 5-103-16,-5 0-78 15,-7 4 111-15</inkml:trace>
  <inkml:trace contextRef="#ctx0" brushRef="#br0" timeOffset="7687.54">14664 5333 540 0,'-12'7'330'0,"3"-2"-22"0,5 0-42 15,2-3-78-15,2 0-33 16,0-2-37-16,0 0-16 0,0 0-10 16,15 1-10-16,31-2-28 15,-27-2-10-15,0-1-21 16,1 3 6-16,0 0-152 15,2-2 210-15,-10 1-93 16</inkml:trace>
  <inkml:trace contextRef="#ctx0" brushRef="#br0" timeOffset="8245.01">15129 5040 1038 0,'-4'-4'525'16,"-4"2"-213"-16,-4-3-89 15,-2 2-17-15,-4 1-100 16,-3 1-31-16,-1 4-39 16,-1 1-13-16,6 2-23 15,6 8-7-15,9 2-13 16,2 3-2-16,2 4 6 15,5 1 4-15,0 0 10 16,8-1 2-16,5-2 4 16,-2-2 5-16,9-1 8 15,-4-2 5-15,0 0 10 16,-3-1 2-16,-9-1 7 16,-4 0 14-16,-7-3 14 15,-5 0 6-15,-5-2 2 0,-5-2-15 16,-1-2-22-16,-5-3-10 15,1-1-16-15,3 0-8 16,0-1-70-16,5 0-53 16,-2-3-131-16,6 0-6 15</inkml:trace>
  <inkml:trace contextRef="#ctx0" brushRef="#br0" timeOffset="11443.45">16678 5165 659 0,'-11'-35'336'0,"11"29"-72"16,-2 3-49-16,2-3-13 16,0 5-37-16,0 0-51 15,0 0-17-15,0 1-12 16,0 0-5-16,0 4-10 16,3 24-8-16,4 24-27 15,-3-25-12-15,-2-10-13 16,1 1-3-16,-1-10-4 15,2-1-26-15,-4-6-109 16,2-3-90-16,-1-7 128 16</inkml:trace>
  <inkml:trace contextRef="#ctx0" brushRef="#br0" timeOffset="11624.18">16570 4926 710 0,'-9'-1'384'0,"10"1"1"0,3 0-186 16,5 3-52-16,0 0-25 16,5 6-72-16,-1 1-17 15,5 1-38-15,1 0-68 16,7-2 51-16</inkml:trace>
  <inkml:trace contextRef="#ctx0" brushRef="#br0" timeOffset="11904.61">17191 4901 861 0,'-6'-7'497'16,"-4"3"-85"-16,-8-2-190 16,-3 4-13-16,-4 4-87 15,0 4-27-15,0 8-37 16,4 6-16-16,2 9-23 15,2 12-7-15,8 8-10 16,0 1-2-16,12 4-1 16,1-1 0-16,5-5 2 15,3 2 0-15,-3-4-1 16,2-6 1-16,-3-5-3 16,-3-7-28-16,-3-15-93 15,-2-1-50-15,-5-12-255 0,3-8 270 16</inkml:trace>
  <inkml:trace contextRef="#ctx0" brushRef="#br0" timeOffset="12052.38">16840 5193 1175 0,'0'-8'483'0,"2"3"-305"16,7 4-6-16,10-4-58 15,-2 7-34-15,4 3-45 16,-4-4-15-16,8 7-48 15,9 2-67-15,12-5 63 16</inkml:trace>
  <inkml:trace contextRef="#ctx0" brushRef="#br0" timeOffset="12344.52">17490 4991 1103 0,'-15'-16'554'16,"-1"4"-222"-16,-2 0-92 16,2 4-22-16,-3 6-95 15,-1 1-33-15,5 9-41 0,1 8-16 16,-1 13-17-16,10 7-8 16,2 11-9-16,3 4-3 15,8 10 1-15,3-3 0 16,6 3 2-16,-4-6 1 15,1-9-2-15,-5-7-43 16,-6-15-99-16,-1-7-50 16,-3-19-256-16,1-5 287 0</inkml:trace>
  <inkml:trace contextRef="#ctx0" brushRef="#br0" timeOffset="12500.64">17182 5130 1042 0,'5'-5'497'16,"5"6"-230"-16,7-3-73 16,6 2 2-16,8 4-81 15,3-5-30-15,2 7-42 16,-1-1-18-16,-3-1-47 16,-10 1-69-16,16 5 60 15</inkml:trace>
  <inkml:trace contextRef="#ctx0" brushRef="#br0" timeOffset="14260.18">19042 5234 805 0,'2'1'366'0,"7"-2"-180"15,1-4 24-15,1-8-66 16,5-2-26-16,-4-12-31 16,-1-2-17-16,-5-1-11 15,-3-1-2-15,-8 9-12 16,-3 1-2-16,-8 1-3 0,-5 7-2 15,-2 1-7-15,0 5-7 16,-1 7-12-16,0 4-6 16,3 7-6-16,5 4-2 15,3 7-6-15,8 5 0 16,12 6-1-16,-2 2 0 0,11 8 6 16,6 0 3-16,-4-1 11 15,1 3 5-15,7-3 9 16,-4-3 5-16,1-2 6 15,-1 0 2-15,-13-11 8 16,-7-2 2-16,-9-2 1 16,-6-7-2-16,-7-3-8 15,-3 0-7-15,-4-10-55 16,2 2-49-16,1-12-139 16,1-12-99-16,14-17 190 15</inkml:trace>
  <inkml:trace contextRef="#ctx0" brushRef="#br0" timeOffset="14533.61">19233 5076 962 0,'21'5'472'0,"-3"6"-212"16,1 10-27-16,-2-1-27 15,-6 7-69-15,-6 3-27 16,-3-1-52-16,0 1-18 15,-5-8-16-15,3-4-3 16,-3-12 2-16,1-1 3 16,2-5 9-16,-5-6-1 15,4-4-11-15,-3-8-7 16,4-10-24-16,5 1-11 0,5-5-30 31,7 2-26-31,-1 6-71 0,2-1-50 0,1 9-211 16,1 1 257-16</inkml:trace>
  <inkml:trace contextRef="#ctx0" brushRef="#br0" timeOffset="14948.39">19694 5178 641 0,'2'-2'412'15,"1"-3"-79"-15,-6-6-61 16,-1-8-28-16,-8 1-103 15,-5-3-25-15,-7 4-41 16,-3 1-13-16,0 5-16 16,1 9-9-16,3 2-15 15,3 12-6-15,7 4-6 0,2 1-4 16,9 9-5-16,6-4-1 16,1-3 0-16,5-1-1 15,2-7 0-15,-1-3 1 16,4-6 5-16,2-2 3 15,-3-7 5-15,4-3 1 16,-5 0 1-16,-3-3 0 0,-2 2-1 16,-3 3-4-16,-3 3 2 15,-1 5 1-15,-1 4 9 16,0-4 2-16,0 0-2 16,0 9-4-16,2 9-11 15,6 27-4-15,-3-30-19 16,2-6-35-16,-1-5-110 15,4-4-54-15,3-7 122 16</inkml:trace>
  <inkml:trace contextRef="#ctx0" brushRef="#br0" timeOffset="15162.08">19826 5031 756 0,'3'25'487'15,"0"3"20"-15,-3 11-285 0,-1 7-3 16,1 9-92-16,-2 1-39 16,4 4-39-16,3-4-17 15,-1-9-19-15,5-6-3 16,-3-12-3-16,-3-8-1 16,5-9-48-16,-8-5-43 15,-7-15-102-15,1-8-62 16,-4-14-177-16,5-9 265 15</inkml:trace>
  <inkml:trace contextRef="#ctx0" brushRef="#br0" timeOffset="15378.4">19803 5073 864 0,'26'-4'407'0,"2"5"-155"16,2 3-46-16,-3 2-14 15,-4 3-25-15,-2 5-21 16,4 2-11-16,-6 7-32 15,-7-4-13-15,-4 6-26 16,-12 2-13-16,-11-1-16 16,0-1-4-16,-10-7-12 15,4-5-15-15,6-12-52 16,4-2-38-16,2-14-104 16,-5-6-67-16,6-10 162 15</inkml:trace>
  <inkml:trace contextRef="#ctx0" brushRef="#br0" timeOffset="15731.84">20119 4892 1038 0,'15'25'532'0,"-4"7"-222"0,-2 10-48 16,-7 0-52-16,-3 5-94 15,-2-1-29-15,-3-6-49 16,2-6-14-16,3-12-13 15,0-8 0-15,1-9 3 16,-1-1 4-16,1-8-2 16,0 3-5-16,0 0-17 15,0 0-9-15,7-23-8 16,19-29 0-16,-7 33 6 16,1 4 1-16,1 16 8 15,-2 3 7-15,1 8 21 16,0 7 13-16,-6 2 22 15,0 8 3-15,-6-2-9 16,-7 0-9-16,5-6-20 16,-6-3-10-16,1-10-70 15,3-1-72-15,-1-7-112 0,13-2 136 16</inkml:trace>
  <inkml:trace contextRef="#ctx0" brushRef="#br0" timeOffset="16330.84">21124 4897 1004 0,'4'4'442'0,"1"4"-242"16,3 15-10-16,-3 5-13 16,-4 12-38-16,-1 3-23 15,0-8-61-15,-2-4-17 16,1-8-18-16,-1-9-3 16,-1-2 0-16,3 0 2 15,-2-10 3-15,1 6 2 16,0-8 1-16,0 0-3 0,1-7-10 15,-1 6-7-15,1 0-8 16,1-23-4-16,9-26 0 16,-1 29-4-16,4 0-6 15,4 8-3-15,3 6 4 16,2 7 8-16,2 14 12 16,-1 2 9-16,3 8 7 15,-4 0-2-15,-3 2-4 16,-3 0-4-16,-2-8-8 15,4 3 4-15,-1-13-119 16,5 3-86-16,7-4 123 16</inkml:trace>
  <inkml:trace contextRef="#ctx0" brushRef="#br0" timeOffset="16703.5">21591 5034 1222 0,'-16'0'526'0,"3"-4"-287"0,0 5-29 16,-1 3-63-16,3 7-39 15,2 9-50-15,-1-4-23 16,5 9-22-16,0-5-4 16,3 1-8-16,8 1-2 15,6-11-5-15,0-2-1 0,6-5 3 16,-1-3 3-16,0-4 2 15,1-8 3-15,-1-6 2 16,-1 0 1-16,-4 0 3 16,-3 5 1-16,-4 4 2 15,-4 5-1-15,-1 3 3 16,-1 5 4-16,0-5 3 16,0 0-2-16,0 10-6 15,-1 2-9-15,1 26-32 16,8-30-41-16,7-3-104 15,7 3-83-15,6-5 154 16</inkml:trace>
  <inkml:trace contextRef="#ctx0" brushRef="#br0" timeOffset="16985.87">21993 4973 1042 0,'-23'-5'519'16,"13"-1"-148"-16,4 8-101 15,-7 3-61-15,10 4-49 16,-5 9-66-16,0 1-28 0,6 5-34 16,1 2-4-16,10-4-3 15,0 2-1-15,10-1-2 16,-3-6 5-16,-1 2 11 16,-4-4 9-16,-10-4 20 15,-1 4 5-15,-14-7-4 16,-4-1-8-16,2-3-23 15,-4-2-18-15,-5-4-71 16,3 0-55-16,-3-9-138 16,7-1-63-16,18 1 188 15</inkml:trace>
  <inkml:trace contextRef="#ctx0" brushRef="#br0" timeOffset="17550.03">23024 5038 1075 0,'-45'25'478'0,"43"-25"-220"15,-8 0-40-15,4 3-34 16,4 1-34-16,-8 4-57 15,7 4-22-15,0 8-34 16,-6-3-8-16,8 1-11 16,-1-5-3-16,2-5-3 15,-2-5 1-15,2 0 8 16,-8-5 1-16,1-2-2 16,4 0-4-16,2-4-17 15,2-2-10-15,2-8-11 0,2-1-3 16,8-3 1-16,-2 3 2 15,11 5 6 1,2 7 2-16,-3 5 3 0,5 3 6 16,-6 8 15-16,-2 3 9 15,-6 3 17-15,-1 2 1 16,-6-1-7-16,0 3-5 16,-1-1-13-16,1-1-4 15,0-3-60-15,-3-3-60 0,3-2-125 16,0-2-393-1,5-1 427-15</inkml:trace>
  <inkml:trace contextRef="#ctx0" brushRef="#br0" timeOffset="17858.93">23343 5075 1019 0,'3'7'468'0,"0"9"-194"16,4 2-26-16,5 2-60 15,-1-1-36-15,2-3-52 16,1-3-23-16,5-7-18 16,6-1-3-16,1-8-12 15,-1-7-7-15,-1 0-11 16,-7-6 0-16,-4 3 9 0,-7 0 5 16,-7-2 4-16,-5 3 0 15,-9-2-14-15,-2 2-9 16,-2 2-15-16,-3-1-7 15,4 7-13-15,5 1-6 16,1 4-23-16,5 4-24 16,1 1-58-16,1 5-43 15,10-1-83-15,-3-2-317 0,25 4 392 16</inkml:trace>
  <inkml:trace contextRef="#ctx0" brushRef="#br0" timeOffset="18319.22">24478 4940 994 0,'6'-6'435'0,"6"6"-241"15,-9 3-21-15,-2 11-53 16,0 6-14-16,-1 8-17 16,0 7-7-16,2-2-31 15,-1 0-14-15,1-5-19 16,2-2-3-16,2-2-69 15,3-3-70-15,-5-11-206 16,1 1 197-16</inkml:trace>
  <inkml:trace contextRef="#ctx0" brushRef="#br0" timeOffset="18489.93">24487 5102 1050 0,'7'-3'464'0,"10"-1"-221"15,6-2-16-15,7 1-64 0,3 1-25 16,2 2-55-16,-2-1-26 16,-2 3-31-16,-4-1-10 15,-4 2-43-15,2 2-54 16,-6-2-176-16,-3 0 164 16</inkml:trace>
  <inkml:trace contextRef="#ctx0" brushRef="#br0" timeOffset="18729.75">24836 4858 1074 0,'4'11'482'0,"-6"10"-209"16,4 9-41-16,-8 9-62 16,6 3-36-16,0 6-62 15,-1-8-24-15,7-4-22 16,1-3-4-16,3-8-7 15,-2-3-6-15,-1-2-5 16,1-5-10-16,-4-4-71 16,2-3-52-16,1-4-176 15,0-2 184-15</inkml:trace>
  <inkml:trace contextRef="#ctx0" brushRef="#br0" timeOffset="19093.27">25296 4929 1129 0,'14'-9'517'0,"-14"0"-242"16,-7-2-42-16,-9 4-53 15,0 2-40-15,-11 5-41 16,1 6-22-16,1 12-36 15,-1 7-11-15,4 8-13 16,4 2-3-16,8 4-8 16,6-2-2-16,10-2 0 15,4 0 3-15,8-4 7 16,6-5 2-16,7-4 9 16,6-5 5-16,9-7 3 15,-6-5 2-15,-7-8-9 16,-1-3-4-16,-12-5-6 15,-1 3-3-15,-2-1-46 16,-10 0-59-16,-4 2-150 16,3 2-513-16,4 5 516 15</inkml:trace>
  <inkml:trace contextRef="#ctx0" brushRef="#br0" timeOffset="19339.41">25788 5196 1407 0,'12'-6'638'16,"-9"7"-259"-16,-4-2-267 15,1 1-13-15,-2-1-74 16,1 0-60-16,0-1-154 16,0 1-488-16,-11 4 456 15</inkml:trace>
  <inkml:trace contextRef="#ctx0" brushRef="#br0" timeOffset="68565.25">10520 7485 635 0,'-10'-5'326'0,"10"5"-51"15,0 0-59-15,0-3 7 16,0 2-41-16,0 0-60 15,-1 0-21-15,0 0-33 16,0-2-9-16,-6-6-15 16,6 7-5-1,0 1-11-15,-18-8-5 0,-46-23-12 0,22 25-4 16,0 15-8-16,17 3 0 16,12 9-1-16,6 4-2 15,8-1 0-15,3 5-1 16,13-3-3-16,5-3 2 15,5-5 0-15,9-5 1 0,-4-10 5 16,-5-5 2-16,3-11 4 16,-8-3 2-16,2-10 0 15,-1-4-1-15,-7-13-8 16,1-1-4-16,-8-4-4 16,-4 0-1-16,-4 4 6 15,-4 4 4-15,1 11 2 16,-1 7 3-16,1 15-3 15,-1 7-1-15,0 17 6 16,3 12 5-16,-5 19 16 16,6 7 7-16,5 4 5 15,-1-3-3-15,12-4-11 16,2-5-6-16,2-9-14 16,5-3-4-16,-1-15-38 15,2-5-51-15,2-10-155 16,0-5-133-16,1-7 226 15</inkml:trace>
  <inkml:trace contextRef="#ctx0" brushRef="#br0" timeOffset="69139.22">10835 7449 886 0,'7'0'425'16,"-7"12"-124"-16,2 1-68 15,2 10-10-15,-1 3-43 16,2-2-65-16,2 1-25 0,4-6-45 15,-2-6-19-15,5-9-22 16,3-3-4-16,-4-6 0 16,3-4 0-16,-4-4-4 15,-6-1-2-15,-6-1-5 16,-1 1-2-16,-7-1 2 16,-6-1 1-16,-6-1 2 15,-3 0 1-15,-2 7 2 16,1 1 2-16,6 9 1 15,-1 6 3-15,7 0 8 16,4 4 1-16,6-5-5 16,2 0-7-16,10-5-13 15,7 0-2-15,15-2 3 16,2-3 3-16,2 0 4 16,-1 0 3-16,-5 4 2 15,-1 5 2-15,-7 5 0 0,-2-1 2 16,-5 6 5-16,-2 2 1 15,-2-1 4-15,-2 4-1 16,-6-8-3-16,-1-3-2 16,0-3-6-16,1-2 0 15,0-5-12-15,-3 1-16 16,0 0-32-16,1-4-7 16,7-11 8-16,14-28 15 0,-14 33 29 15,-2 2 6 1,2 5 4-16,0 5-1 0,0 1 23 15,0 3 16-15,0 6 29 16,-2-2 10-16,2 7-14 16,-2-1-12-16,3-2-28 15,1 0-12-15,0-4-45 16,2-3-43-16,-1-4-206 16,1-2 188-16</inkml:trace>
  <inkml:trace contextRef="#ctx0" brushRef="#br0" timeOffset="69347.52">11472 7313 1059 0,'7'21'567'0,"-4"3"-232"16,3 10-63-16,0 2-53 15,3 2-118-15,-2-1-29 16,7-3-36-16,3-3-15 15,5-10-19-15,4-6-6 16,-1-10-57-16,-3-5-56 16,-5-9-144-16,-3-6 155 15</inkml:trace>
  <inkml:trace contextRef="#ctx0" brushRef="#br0" timeOffset="69533.28">11464 7362 1091 0,'-7'4'543'16,"6"2"-228"-16,5-1-93 16,2 1-16-16,-2 0-82 15,1-7-25-15,11 4-35 16,4-2-16-16,5-7-27 16,1 6-7-16,-9-5-27 15,-2 5-52-15,-3 0-147 16,-4-3-48-16,-2-2 139 15</inkml:trace>
  <inkml:trace contextRef="#ctx0" brushRef="#br0" timeOffset="69719.92">11282 7108 1199 0,'5'1'536'16,"-1"13"-241"-16,-2 4-64 15,-2 5-44-15,-2 3-75 0,-3 2-86 16,0-2-26-16,-2-1-119 16,4-4-93-16,4-4 124 15</inkml:trace>
  <inkml:trace contextRef="#ctx0" brushRef="#br0" timeOffset="70113.86">12539 7159 1007 0,'5'7'508'0,"0"5"-216"0,0 15-50 16,1 12 6-16,-2 13-103 15,0 5-42-15,0-1-46 16,1-8-18-16,4-12-26 16,2-5-9-16,0-11-54 15,0-6-56-15,-1-12-144 16,1-4-88-16,2-10 203 16</inkml:trace>
  <inkml:trace contextRef="#ctx0" brushRef="#br0" timeOffset="70388.43">12772 7258 880 0,'0'1'522'15,"-3"4"-117"-15,-7 3-127 16,-6 2-27-16,-7 4-120 0,-4 2-38 16,0-1-41-1,2-1-14-15,4-3-19 0,7-1-5 16,5-1-5-16,6-2-3 15,6 7-4-15,5-3-2 16,4 4-3-16,4 5 0 16,4-8-1-16,2 0-1 15,5-4-1-15,-2-2-13 16,4-1-130-16,0 1-50 16,1-6 110-16</inkml:trace>
  <inkml:trace contextRef="#ctx0" brushRef="#br0" timeOffset="70725.73">12912 7349 938 0,'9'17'468'0,"-7"-3"-98"16,2 3-80-16,1-2-25 16,-3 5-44-16,-1-2-87 15,-1-9-27 1,0-4-49-16,0 0-21 0,1 12-24 15,0-7-6-15,1-8-11 16,-8-7-7-16,6-6-16 0,3-1-5 16,2-6 3-16,8-2 3 15,-9-2 11-15,-3 0 3 16,10 9 4-16,1 6 3 16,0 7 3-16,4 2 3 15,-10 8 7-15,-4-1 11 16,7 7 11-16,-7-1 0 15,3 1-5-15,2 1-11 16,-3-6-45-16,1-1-49 16,5-9-135-16,2 1-97 0,6-6 187 15</inkml:trace>
  <inkml:trace contextRef="#ctx0" brushRef="#br0" timeOffset="71403.02">13198 7370 1122 0,'1'23'524'0,"-1"-4"-233"16,0 7-3-16,3-1-76 15,3-4-53-15,7-5-70 16,2 0-28-16,5-11-35 16,3-1-11-16,4-4-5 15,2-13-1-15,-2-1-3 16,-5-8-1-16,-9-7-1 15,-6 6-6-15,-4-3-12 0,-6 2-6 16,-8 3-18-16,-7-2 1 16,-11 6 5-16,1 4 5 15,0 8 13-15,3 5 6 16,5 12 10-16,3 1 7 16,6 3 11-16,3-2-1 15,8-3-10-15,3-3-5 16,9-2-10-16,5-4-4 0,7-2 2 15,4-1-1-15,10-3 4 16,-1-2 1-16,0 0 2 16,-9 0 2-16,-8 2 1 15,0 0 2-15,-10 4 0 16,6 3 2-16,-8 2 2 16,-5 6 1-16,1 2 3 15,-9 1 0-15,8 6 0 16,2-3-2-16,-1-5-5 15,4-4-2-15,-4-7-2 16,0-1-2-16,0-6 0 16,1 2 0-16,1-2 0 15,-3 0 0-15,1 6 2 16,-1 0 0-16,-3-4-1 16,0 4-2-16,0 0 0 0,0 0 1 15,0 0 2-15,8 7 2 16,10 1 2-16,28 23-1 15,-25-32 2-15,2-6-1 16,2-3 1-16,-1 0 1 16,-4-4 3-16,-5-2 3 15,-7 0 5-15,-5-2 4 16,-6 0-3-16,-3 0-19 16,-3 2-110-16,1 2-67 15,2 2 99-15</inkml:trace>
  <inkml:trace contextRef="#ctx0" brushRef="#br0" timeOffset="71934.56">14805 7294 964 0,'5'8'443'0,"-2"2"-217"16,3 3 12-16,-6 2-47 16,-2 5-38-16,0 2-42 15,-3 0-23-15,7-4-42 16,5-2-19-16,3-8-22 15,3-3-4-15,0-7-1 16,3-6 2-16,3-6 8 16,0-7 2-16,-4-1 1 15,-11-3 3-15,-4 3 4 16,-7-1 3-16,-6 2 0 16,-3 4-2-16,-7 3-10 15,1 9-7-15,-1 6-12 16,2 5-9-16,7 7-8 15,5 3-27-15,16 6-80 0,9-1-72 16,24 0 119-16</inkml:trace>
  <inkml:trace contextRef="#ctx0" brushRef="#br0" timeOffset="72176.59">15386 7052 1177 0,'-6'-10'535'16,"-3"14"-225"-16,-6 4-75 16,9 20-59-16,-3 11-40 0,-4 15-60 15,4 10-17-15,5 4-29 16,5-1-10-16,8-8-12 16,2-8-4-16,3-11-4 15,-7-7-13-15,-1-12-82 16,-6-6-46-16,-9-11-148 15,-6-5-245-15,-14-10 360 16</inkml:trace>
  <inkml:trace contextRef="#ctx0" brushRef="#br0" timeOffset="72309.25">15136 7302 736 0,'8'0'464'15,"6"-3"-27"-15,10 4-237 16,3 1-13-16,11 3-116 0,9 4-20 15,9-3-161-15,15-2 87 16</inkml:trace>
  <inkml:trace contextRef="#ctx0" brushRef="#br0" timeOffset="72880.64">16852 7272 850 0,'15'10'409'0,"-2"-4"-172"16,-6-4-6-16,-3-2-23 15,-3-1-29-15,-1-6-20 0,0-1-13 16,0-5-54-16,-10-3-24 16,-2-1-36-16,-1 1-9 15,-11 4-12-15,2 4-5 16,-3 8-10-16,0 4-7 15,4 8-11-15,5 7 0 16,6 10 5-16,2 3 4 16,10 0 13-16,3 1 1 15,6-11 3-15,3-4-1 0,2-11 0 16,4-7 1-16,5-5 2 16,1-4 1-16,2-7 2 15,-2-2-2-15,-8 0 1 16,0 0-2-16,-5 7 5 15,-5 5 2-15,-1 7 14 16,-5 3 8-16,-2 9 7 16,1 2-2-16,-1 3-14 15,1 1-12-15,9-8-70 16,2-2-70-16,16-9 67 16,16-4 0-16</inkml:trace>
  <inkml:trace contextRef="#ctx0" brushRef="#br0" timeOffset="73337.05">18180 7182 1010 0,'-7'-17'498'16,"0"-3"-201"-16,-4 4-95 15,-2 1 14-15,-7 6-90 16,0 4-30-16,-6 5-43 16,-6 5-16-16,7 6-14 15,-2 0-7-15,11 4-9 16,10 1-6-16,3 1-6 15,7 3-3-15,11 1 1 16,5-1 1-16,12 0 11 16,5-2 6-16,0-4 15 15,0 0 11-15,-5-1 17 16,-5-1 4-16,-10 0 2 16,-6 1 1-16,-12-2-3 0,-8-1-4 15,-8 1-10-15,0-6-11 16,-4-2-39-1,3-2-36-15,1-8-101 0,3 1-66 16,6-9-124-16,4-3-167 16,8-10 331-16</inkml:trace>
  <inkml:trace contextRef="#ctx0" brushRef="#br0" timeOffset="73697.5">18379 7039 777 0,'36'-7'432'0,"-19"14"-33"15,-11 5-70 1,1 1-32-16,-4 21-48 0,-8 10-89 16,2 6-38-16,-4-5-62 15,5-5-21-15,1-12-25 16,-2-8-5-16,4-11-5 16,-2-5 2-16,1-5 1 15,0-6-2-15,1-6-7 16,5-4-5-16,-5-9-7 15,4 3 1-15,0 2 6 16,-4 4 0-16,7 8 4 16,-2 5 1-16,-1 6 6 15,6 5 8-15,-5 5 15 16,1 4 6-16,3 6 7 0,-4 0-1 16,-2-1-10-1,3-1-6-15,-4-6-11 0,-3-5-9 16,9-5-99-16,-9-4-62 15,12-6-133-15,5-1-86 16,3-10 243-16</inkml:trace>
  <inkml:trace contextRef="#ctx0" brushRef="#br0" timeOffset="74204.56">18705 7203 1091 0,'3'16'511'0,"0"7"-210"16,1 4-50-16,2 0-43 15,3 1-49-15,1-7-61 16,4-5-4-16,3-8-56 16,0-7-11-16,2-7-13 15,2-3-4-15,-7-5-1 16,-2-2-1-16,-11-4-7 16,-8-1-2-16,-11-3-7 15,-4 2-4-15,-6 4 4 16,1 2 1-16,2 7 2 15,7-1 2-15,7 6-3 16,3 2-5-16,7 4-12 16,1 5-4-16,4 4-2 0,4 0 1 15,9-2 8-15,7-2 4 16,10-6 6-16,7-1 3 16,2-2 5-16,-4 0 0 15,-4 2 2-15,-6 2-1 16,-5 4 3-16,-1 1 8 15,-1 5 23-15,-5 5 13 16,-6 0 10-16,-4 1 1 16,-9-3-10-16,-2-1-6 0,-3-3 0 15,2-2-5-15,1-6-6 16,0-2-2-16,0-2-11 16,3 0-2-16,0 0-10 15,0 0-5-15,-1-8-48 16,-1-6-52-16,5-33-126 15,10 22-40-15,14-1 155 16</inkml:trace>
  <inkml:trace contextRef="#ctx0" brushRef="#br0" timeOffset="74389.27">19292 7014 1298 0,'5'21'590'0,"-3"12"-279"15,-2 5-30-15,-1 6-79 0,-1 4-65 16,2-2-78-16,4 0-26 16,9-11-34-16,7-8-15 15,1-14-52-15,2-10-39 16,-5-11-88-16,-4-7-49 16,-1-7-86-16,-10-4-76 0,-4 0 265 15</inkml:trace>
  <inkml:trace contextRef="#ctx0" brushRef="#br0" timeOffset="74534.64">19176 7104 1213 0,'-13'-4'545'0,"12"5"-256"15,2 2-47-15,8 3-54 16,6 3-48-16,6-1-61 16,4-1-29-16,9-1-36 15,6-4-42-15,7-2-150 16,6-1-278-16,16 2 290 15</inkml:trace>
  <inkml:trace contextRef="#ctx0" brushRef="#br0" timeOffset="74916.3">20461 7174 802 0,'0'-5'440'0,"1"6"-33"15,6 18-231-15,-2 8 17 16,1 26-43-16,-2 8-25 16,3 16-52-16,-1 2-21 15,1-10-27-15,5-8-9 16,-6-20-9-16,0-13-2 0,-1-18-23 16,-4-5-38-16,-3-12-94 15,-3-9-59-15,-3-11-94 16,-2-6-48-16,-8-10 228 15</inkml:trace>
  <inkml:trace contextRef="#ctx0" brushRef="#br0" timeOffset="75137.53">20373 7189 865 0,'23'-15'415'0,"5"4"-147"16,4 3-44-16,5 8-28 15,1 4-31-15,-3 6-34 16,-1 2-16-16,-11 8-39 15,-5 1-13-15,-8 7-23 16,-6 3-8-16,-7 1-7 16,-6-4-3-16,-4-7-4 15,-1-2-2-15,0-11-19 0,1 0-21 16,-3-6-59-16,2-4-42 16,4-7-92-16,-1-2-50 15,11-5 169-15</inkml:trace>
  <inkml:trace contextRef="#ctx0" brushRef="#br0" timeOffset="75385.82">20821 7212 979 0,'24'8'466'16,"-2"9"-168"-16,-6 6-16 0,-11 5-74 16,4 3-22-16,-10-2-60 15,0-5-28-15,7-8-42 16,-11-6-12-16,5-7-8 15,-1 0-2-15,-3-8-3 16,4 4-6-16,0 0-17 16,0-15-6-16,2-36-7 15,-2 27-8-15,3-1-30 16,5 4-35-16,2 1-114 16,7 4-64-16,15 4 153 15</inkml:trace>
  <inkml:trace contextRef="#ctx0" brushRef="#br0" timeOffset="75720.2">21136 7264 1104 0,'-11'12'556'0,"4"2"-218"16,-1 1-83-16,1 0-16 15,3 2-96-15,3-2-38 16,5-2-61-16,5-2-19 0,7-2-17 15,3-7-2-15,6-2-2 16,3-2-1-16,0-9-3 16,2 1 0-16,-6-7-14 15,-5-7-8-15,-11 1-4 16,-9-3-5-16,-15 3 8 16,-6 4 3-16,-8 0 0 15,-2 6 0-15,-1 9-3 16,4 4-6-16,4 7-4 15,4 6-1-15,8 8 0 16,5 0-33-16,10 1-91 16,8-2-63-16,12-7-316 15,5 1 346-15</inkml:trace>
  <inkml:trace contextRef="#ctx0" brushRef="#br0" timeOffset="76006.77">21421 7299 758 0,'4'5'460'0,"-3"2"-89"16,0 10-60-16,-2-3-30 16,-1 6-78-16,2 0-38 15,1-7-72-15,5-1-27 16,2-7-38-16,2-5-8 0,9-1-8 16,2-2-1-16,4-6-1 15,-1-3 2-15,-10-2 6 16,-4-5 7-16,-13 0 6 15,-8 1 0-15,-10 1-8 16,-3 2-8-16,0 9-15 16,2 3-6-16,7 8-20 15,1 6-20-15,6 1-60 16,-3-2-46-16,10 1-119 16,1-2-64-16,14-3 209 15</inkml:trace>
  <inkml:trace contextRef="#ctx0" brushRef="#br0" timeOffset="76261.97">21852 7072 1246 0,'1'-3'558'0,"-1"3"-292"0,-4 4-27 15,3-4-108-15,-7 18-37 16,-13 53-40-16,14-19-14 15,11 8-13-15,5 4-7 16,9-7-11-16,0-9-3 16,-1-10-1-16,3-4 0 15,-10-10-17-15,-3-3-37 0,-7-9-106 16,-8-6-87-16,-12-7-208 16,3-4-10-16,-15-8 273 15</inkml:trace>
  <inkml:trace contextRef="#ctx0" brushRef="#br0" timeOffset="76390.09">21670 7362 729 0,'10'-7'453'16,"7"3"-43"-16,8-4-184 15,7 5-29-15,5-3-93 16,-1 0-33-16,5-2-89 16,1 1 40-16,15-7-29 15</inkml:trace>
  <inkml:trace contextRef="#ctx0" brushRef="#br0" timeOffset="76811.87">23463 7117 1022 0,'-3'-9'447'15,"-2"6"-257"-15,5 14-49 16,-6 13-5-16,3 20-40 16,-6 8-11-16,3 12-36 15,-2-3-19-15,5-13-22 0,4-5-4 16,5-19-3-16,7-9-23 15,-4-10-84-15,-4-5-61 16,2-5 93-16</inkml:trace>
  <inkml:trace contextRef="#ctx0" brushRef="#br0" timeOffset="76989.03">23221 7253 908 0,'6'4'397'0,"6"3"-186"15,5 2-50-15,9 4 3 16,5 2-35-16,-1-5-46 16,7-1-22-16,-9-5-33 15,-2-4-23-15,4-2-130 16,-7-4-121-16,8-4 148 16</inkml:trace>
  <inkml:trace contextRef="#ctx0" brushRef="#br0" timeOffset="77567.57">23613 7082 1047 0,'1'0'456'0,"0"9"-222"16,-1 7-13-16,-3 16-49 0,-2 6-22 16,-1 10-59-16,1 3-24 15,5-7-36-15,3-6-15 16,3-16-10-16,1-5-2 15,-1-6 1-15,-1-2 2 16,-5-3-14-16,0-6-7 16,0-4-14-16,0-3-5 15,0-4 5-15,1 3 5 16,2-2 3-16,3 3-1 0,2 5 0 16,4 2 0-16,6 7 6 15,5 1 4-15,8-1 7 16,7 2 1-16,7-8 6 15,3-1 3-15,-8-2 7 16,-6-8 1-16,-8 0 5 16,-5-1 2-16,-6-1 12 15,-9 1 6-15,-8 0 4 16,-13-2 0-16,-2 4-1 16,-2 5-1-16,-1 3 7 15,8 3 3-15,-1 3-6 16,4-1-5-16,7 4-14 15,0 2-6-15,5 1-7 16,6 5 0-16,4-1 0 16,0-4-1-16,-3-5 2 15,3 4-2-15,0-6 0 0,2 1-1 16,2 2-2-16,-1-7-2 16,-6 1-1-16,-2-1-1 15,2-1-2-15,-4 2 0 16,1-1-2-16,-2 2-10 15,-4 0-69-15,1-1-58 16,-2-1-66-16,0 0 106 16</inkml:trace>
  <inkml:trace contextRef="#ctx0" brushRef="#br0" timeOffset="77805.14">24235 7107 803 0,'11'3'487'0,"-9"23"29"16,-2 13-255-16,-2 16-48 15,0 6-56-15,2-5-76 16,5-3-25-16,9-17-45 16,7-9-11-16,4-10-26 15,-1-12-31-15,-2-5-78 16,-5-3-54-16,-11-9-157 15,-6 3 213-15</inkml:trace>
  <inkml:trace contextRef="#ctx0" brushRef="#br0" timeOffset="77934.89">24135 7254 978 0,'-3'2'448'16,"7"1"-177"-16,3 4-63 15,8 0-34-15,6 5-39 16,7 2-62-16,9-1-23 0,7 0-91 15,8-3-51-15,21-7 55 16</inkml:trace>
  <inkml:trace contextRef="#ctx0" brushRef="#br0" timeOffset="78589.52">25698 7121 1208 0,'2'-26'525'15,"-8"13"-287"-15,-4 5-38 16,-9 12-72-16,-6 10-47 16,-6 14-48-16,-2 8-17 15,5 17-12-15,3 6-2 16,17 2-1-16,4 2-1 16,14-13 0-16,8-5-3 0,9-13 1 15,6-9 2-15,4-8 1 16,4-10 3-16,-3-7 2 15,0-4-11-15,-11-7-54 16,-8 0-33-16,-15-4-92 16,-10-1-35-16,-12-1 6 15,-5-3 29-15,-8 4 98 16,2 3 65-16,2 3 93 16,1 0 34-16,7 4 45 15,5 2 2-15,8 6-18 16,6 3-17-16,8 0-29 15,3-1-13-15,8-2-13 16,3 0-5-16,7 0-12 16,6 3-5-16,7-2-13 15,2 0-5-15,-8 2-4 16,-10 0 1-16,-8 9 9 0,-4 2 6 16,-4 4 15-16,-1 5 6 15,-4 0-3-15,-5-1-6 16,0 0-21-16,1-5-9 15,2-7-22-15,-4-2-32 16,7-7-106-16,-4-1-70 16,1 0 123-16</inkml:trace>
  <inkml:trace contextRef="#ctx0" brushRef="#br0" timeOffset="79402.98">27041 7302 1028 0,'8'5'466'16,"0"3"-256"-16,1 16 0 15,-3 2-29-15,-6 7-48 16,-3 2-22-16,-1 0-62 15,0 1-21-15,2-2-16 16,2-3-3-16,0-8-4 16,0-6 1-16,1-6 5 15,-1-5 7-15,-3-6 8 16,1-6-2-16,1 5-13 16,0-3-12-16,1-22-20 15,7-28-2-15,6 29 0 16,2 3 2-16,7 10 1 0,0 1 0 15,2 10 3-15,0 5 4 16,1 6 8-16,2 4 4 16,1 5 4-16,-3-4 2 15,3 2 0-15,-2-4 1 16,0-8 0-16,1-4 1 16,1-7 3-16,1-5-1 15,-1-4-15-15,-4-2-10 16,-9-1-22-16,-7-1-4 0,-9 1 12 15,-4 3 9-15,-8 7 22 16,-1 6 11-16,-4 1 15 16,2 7 9-16,1 0 16 15,4 3 3-15,3 5-1 16,0 0-1-16,8 0-11 16,0-2-6-16,5-3-13 15,1-3-6-15,3-3-6 16,1-1-2-16,3-3 0 15,4 0-1-15,-1 0-2 16,-2-4-1-16,-1 4 0 16,-4-2 0-16,-4 3 0 15,0 4-1-15,-4-1 2 16,0 1-1-16,1 0 0 16,-2-4 4-16,0 0-106 0,0 0-67 15,7 3 99-15</inkml:trace>
  <inkml:trace contextRef="#ctx0" brushRef="#br0" timeOffset="79705.03">27903 7339 1390 0,'-8'0'566'0,"-7"0"-370"16,-6 6-21-16,2 4-90 15,0 1-19-15,11 8-31 16,6 3-9-16,6 3-8 16,8 4-1-16,9-3 9 15,0-3 7-15,5-3 16 16,-1-3 7-16,-7-3 4 16,-4-1 1-16,-11-2 1 15,-3-3-2-15,-6-4-8 16,-4-1-7-16,-6-3-25 15,-2-3-29-15,1-2-95 16,1 1-54-16,5-2-127 16,5 1-64-16,6 5 226 0</inkml:trace>
  <inkml:trace contextRef="#ctx0" brushRef="#br0" timeOffset="80214.12">28767 7484 827 0,'15'7'407'0,"-9"7"-142"16,-6 2-21-16,-2 2-53 15,-1 1-44-15,-6-1-54 16,2-2-21-16,1-3-29 16,0-5-9-16,4-2-9 15,1-6-2-15,4-3-7 16,-3 2-4-16,0 0-8 15,4-10-2-15,12-10 0 0,33-29 0 16,-32 30-2-16,3 5-2 16,-2 3-5-16,-6 6 6 15,0 6 14-15,0 8 14 16,-3 7 33-16,0 3 7 16,-7 6 12-16,4-1-5 15,-4 0-22-15,2-2-13 16,3-6-21-16,-5-4-8 0,8-6-20 15,-6-4-43-15,7-3-107 16,5-4-59-16,1-4-195 16,3 0 253-16</inkml:trace>
  <inkml:trace contextRef="#ctx0" brushRef="#br0" timeOffset="80552.87">29088 7564 378 0,'21'-34'292'0,"-12"35"66"16,1 1-65-16,-6 8-31 16,1 2-22-16,-5 6-31 15,0 4-18-15,3-2-60 16,1 0-30-16,7-5-52 16,4-5-15-16,6-6-13 0,5-4-2 15,0-6 3 1,-1-6 1-16,-7-6 3 0,-5-1 3 15,-11-5 3-15,-4 1 0 16,-13-2-7 0,-4-1-4-16,-8 6-15 0,1 3-6 15,1 8-9-15,1 7-6 16,5 8-10-16,3 4-2 16,8 9-55-16,8-2-48 0,10 4-131 15,8-2-101-15,10 0 225 16</inkml:trace>
  <inkml:trace contextRef="#ctx0" brushRef="#br0" timeOffset="80936.93">30015 7408 526 0,'-6'-2'349'15,"12"3"15"-15,0 3-108 16,2 8-64-16,0 6-34 16,-5 11-39-16,-1 6-11 0,-1 6-41 15,1 1-19-15,0-10-25 16,0-3-9-16,2-9-5 16,0-5-3-16,1-5-44 15,-2-3-35-15,-2-5-102 16,-1-2-74-16,0-8-253 15,-1 0 317-15</inkml:trace>
  <inkml:trace contextRef="#ctx0" brushRef="#br0" timeOffset="81081.25">30017 7561 729 0,'0'-5'370'0,"10"5"-100"16,6 2-32-16,6 5-33 15,4 1-12-15,5 1-21 16,2-2-21-16,3-3-55 15,1-2-25-15,-5-1-32 0,-5 2-59 16,-12-2-162-16,-4 0-43 16,-11 3 106-16</inkml:trace>
  <inkml:trace contextRef="#ctx0" brushRef="#br0" timeOffset="81301.27">30309 7392 1015 0,'11'18'491'16,"-5"5"-173"-16,-5 5-35 0,0 8-85 15,1 3-44-15,-4 2-70 16,2-3-28-16,0-4-27 16,1-5-10-16,6-4-10 15,-5-5-15-15,1-5-71 16,1-4-53-16,0-5-147 15,4-3-150-15,5-5 276 16</inkml:trace>
  <inkml:trace contextRef="#ctx0" brushRef="#br0" timeOffset="81632.52">30766 7421 1110 0,'2'-14'504'0,"-19"11"-239"0,-5 2-39 16,-11 1-66-16,0 8-47 15,-2 4-52-15,-1 7-19 16,7 11-24-16,3-2-6 0,12 9-9 16,11 2-2-16,9-7 2 15,8 1 1-15,13-6 6 16,-2-6 3-16,5-6 3 15,2-4 0-15,2-6-2 16,1-5-1-16,-4-3-25 16,-5-3-34-16,-6-2-92 15,-5 0-78-15,-3-1 130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23T16:16:44.007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8248 4862 712 0,'27'-13'348'0,"-27"13"-125"0,-1 0-13 16,-3 0-70-16,3 0-28 16,0 0-47-16,-5 8-18 15,-3 20-18-15,-40 48-6 16,24-22-8-16,-1 5-3 0,3-1-6 16,2 0-2-16,7-7 0 15,-2-9 0-15,6-9 4 16,3-9-18-16,0-11-141 15,2-5 112-15</inkml:trace>
  <inkml:trace contextRef="#ctx0" brushRef="#br0" timeOffset="279.14">7995 4925 754 0,'2'6'354'0,"0"-1"-116"16,12 1-37-16,1 13-15 16,-2 4-27-16,10 13-44 15,-1 6-11-15,0-4-22 0,5 1-9 16,1 0-23-16,-1-5-9 16,0 2-15-16,-2-3-7 15,-4-8-3-15,-2-2-3 16,-7-8 2-16,-2-3 1 15,-8-6-2-15,-1-2-5 16,-1-4-56-16,-1-1-41 16,0 0-121-16,0 0-118 15,0 0 211-15</inkml:trace>
  <inkml:trace contextRef="#ctx0" brushRef="#br0" timeOffset="867">9167 4977 575 0,'0'-1'320'0,"-2"0"-57"16,1 0-4-16,0 0-60 15,-2-3-25-15,-6 1-47 16,-8-6-23-16,-30-2-39 15,27 20-18-15,0 11-28 16,1 4-6-16,3 4-7 16,13-3-1-1,2-12-4-15,0 0-1 0,9 37-1 16,10 4-2-16,13-5 1 16,3-22-1-16,3-9 0 15,4-6-1-15,4-12-59 16,-1-3-77-16,0-11 91 15</inkml:trace>
  <inkml:trace contextRef="#ctx0" brushRef="#br0" timeOffset="1040.31">9090 5172 673 0,'-30'-8'418'0,"19"8"55"15,-1-6-233-15,13 6-64 16,6 2-57-16,7-3-81 15,8 4-21-15,1-3-6 16,7 0-3-16,4 6 2 16,0-4-56-16,7 4-207 15,2 2 179-15</inkml:trace>
  <inkml:trace contextRef="#ctx0" brushRef="#br0" timeOffset="1632.06">10378 5098 178 0,'12'-5'207'16,"-4"1"42"-16,-5-5 17 15,-2-1-24-15,-7-2-33 16,-1 0-22-16,-10 1-36 15,-5-1-13-15,-3 7-29 16,-3-2-16-16,-2 11-32 16,3 10-17-16,-1 7-26 15,4 6-7-15,9 5-6 0,4-4-2 16,12 4-5 0,4-4-3-16,12 1-3 0,3-4 0 15,6-4 1-15,4-2 0 16,9-10-35-16,1-4-60 15,9-11-253-15,1-10 233 16</inkml:trace>
  <inkml:trace contextRef="#ctx0" brushRef="#br0" timeOffset="1905.41">10579 5103 818 0,'-11'13'390'0,"2"8"-143"16,5 6-7-16,-3 2-46 15,5 2-38-15,2-3-64 16,0-5-26-16,12-5-35 16,1-6-12-16,5-7-13 15,5-4-2-15,-1-6-3 16,-3-6 1-16,-1-7-1 16,-5-2-1-16,-7-5 0 15,-5 1-1-15,-9 1 1 16,-5 5 1-16,-6 2-1 15,-3 3-7-15,-1 5-28 16,3 2-24-16,5 6-79 16,6 0-61-16,9 6 125 0</inkml:trace>
  <inkml:trace contextRef="#ctx0" brushRef="#br0" timeOffset="2129.05">10960 5169 1036 0,'-1'-4'461'0,"-2"4"-208"16,3 0-54-16,0 0-39 16,0 0-45-16,0 0-64 15,0 0-6-15,2 0-25 16,10 2-7-16,0-1-7 15,32 0-61-15,-26-5-189 16,9 1 169-16</inkml:trace>
  <inkml:trace contextRef="#ctx0" brushRef="#br0" timeOffset="2399.44">11391 5001 1383 0,'0'4'547'16,"0"1"-398"-16,3 5-5 0,-3 6-61 15,-5 5-37-15,0 12-30 16,-3 3-5-16,3 3-5 15,5 2-2-15,0-10 1 16,-3-6-47-16,3-11-136 16,-2-5-245-16,0-11 260 15</inkml:trace>
  <inkml:trace contextRef="#ctx0" brushRef="#br0" timeOffset="2706.72">11360 5006 739 0,'17'21'449'16,"-4"-6"-21"-16,6 9-219 15,-2 7 11-15,-3-1-83 0,4 7-31 16,1-5-39-16,7 2-11 16,4-6-20-16,-4-5-9 15,2-8-6-15,1-6-5 16,-5-6-4-16,-4-4-1 15,-3-9 1-15,-3-4 2 16,-2-8 1-16,-2-9 0 16,-3 1-2-16,-3-4-1 15,-4-1-4-15,-3 6-1 0,-4 1-39 16,1 6-32-16,-1 10-94 16,2 1-78-16,5 9 148 15</inkml:trace>
  <inkml:trace contextRef="#ctx0" brushRef="#br0" timeOffset="2984.42">12009 4916 1072 0,'-18'12'459'0,"14"1"-199"0,1 4-78 16,0 11-17-16,-2 2-35 16,4 6-70-1,1 7-18-15,0 1-18 0,6 2-8 16,-3-3-8-16,1-9-2 16,7-8-3-16,-4-4-1 15,-4-11-74-15,-3-5-47 16,0-7-162-16,-2-8-182 15,8-9 302-15</inkml:trace>
  <inkml:trace contextRef="#ctx0" brushRef="#br0" timeOffset="3262.84">11905 4881 681 0,'23'2'376'0,"1"3"-74"0,8 1-136 16,3 1 3-16,4 1-42 15,1 5-10-15,-3 2-9 16,2 5-5-16,-8 4-20 16,-8 0-9-16,-9 3-11 15,-7-6-3-15,-13 2-1 16,-6-3 1-16,-11-1-5 16,-5 1-4-16,-5-5-10 15,-2-3-7-15,5-6-18 16,5-2-9-16,8-4-51 0,5-1-47 15,12-2-135-15,12-4-58 16,19 6 169-16</inkml:trace>
  <inkml:trace contextRef="#ctx0" brushRef="#br0" timeOffset="3804.47">14153 5148 823 0,'4'-4'383'0,"2"2"-160"16,0 2 22-16,-1 9-46 15,-1 7-26-15,-2 9-57 16,-2 2-31-16,1 0-46 16,-1-4-16-16,1-10-70 15,3-6-50-15,1-9-163 16,0-7-279-16,-2-3 356 16</inkml:trace>
  <inkml:trace contextRef="#ctx0" brushRef="#br0" timeOffset="3962.45">14109 4975 723 0,'-5'12'354'15,"7"-11"-46"-15,1 3-175 16,6 0-56-16,1 3-36 16,8 0-41-16</inkml:trace>
  <inkml:trace contextRef="#ctx0" brushRef="#br0" timeOffset="4269.01">14639 4891 951 0,'-11'3'556'16,"1"-3"-53"-16,0-1-257 15,-3 0-3-15,0-1-100 16,1 2-41-16,0 0-53 15,-7 1-17-15,3 5-26 16,3 2-8-16,3 10-16 16,4 1-6-16,5 12-7 15,0 4 1-15,5 11 7 16,3 5 4-16,5 8 9 16,4 4 2-16,1-3 4 15,1-2 4-15,-3-10 3 16,-2-5 2-16,-10-13-18 15,0-8-47-15,-7-11-125 0,-8-11-127 16,1-9 186-16</inkml:trace>
  <inkml:trace contextRef="#ctx0" brushRef="#br0" timeOffset="4414.75">14423 5193 984 0,'17'-4'468'0,"-1"-5"-217"0,7 5-58 15,3 2-32-15,4 1-72 16,2 1-29-16,3 3-35 16,2 2-5-16,0-2-115 15,3 3 73-15</inkml:trace>
  <inkml:trace contextRef="#ctx0" brushRef="#br0" timeOffset="6138.74">17005 4986 630 0,'-5'-1'377'16,"5"1"-53"-16,0 2-153 0,0-2-14 15,0 0-65-15,1 23-14 16,4 40-17-16,-3-26-5 16,1 3-12-16,4 2-8 15,-2-6-12-15,-1-4-6 16,3-9-5-16,-5-6-2 0,0-11-20 16,2-4-30-1,-4-9-80-15,-1-6-57 0,0-9-156 16,0-5-35-16,-7-6 27 15,-4-4 48-15,-4 3 170 16,-1 1 87-16,2 5 154 16,7 11 55-16,7 10 76 15,-2 3-16-15,6 7-57 16,7 7-13 0,-5-4-21-16,0-1 16 0,24 23-10 15,3 8-13-15,10 8-23 16,-12-14-10-16,-3 1-17 15,2-2-12-15,0-5-17 16,1-2-5-16,-3-9-13 16,1-4-4-16,-4-9-9 15,-3-3-2-15,-9-14-1 16,1-8-2-16,-8-17-4 0,-1-2-3 16,-2-5-5-16,-8 2-2 15,-2 14-3-15,-1 1-7 16,-3 15-30-16,4 5-29 15,0 7-79-15,-2 5-52 16,5 9-186-16,2 5 237 16</inkml:trace>
  <inkml:trace contextRef="#ctx0" brushRef="#br0" timeOffset="6496.2">17623 5102 1197 0,'-15'-5'509'0,"-1"5"-314"16,-2 4-17-16,4 9-82 16,1 9-27-16,6 6-18 15,5 0-11-15,6 3-11 16,7-4-6-16,6-5-9 15,3-2-3-15,7-8-3 16,-3-6-1-16,2-5-2 16,1-3 2-16,-5-12 2 0,-2-5 3 15,-9-8 8-15,-5-3 5 16,-14-1 11-16,-9 2 2 16,-10 4-3-16,-4 3-6 15,0 11-22-15,1 0-10 16,4 10-28-16,4 5-16 15,12 5-82-15,10 10-63 0,16-1 120 16</inkml:trace>
  <inkml:trace contextRef="#ctx0" brushRef="#br0" timeOffset="7302.66">18001 5185 1043 0,'-11'-1'460'0,"7"-1"-250"16,4 2-15-1,1 0-83-15,-1 0-37 0,0 0-42 16,1 0-13-16,22 4-9 16,30 9-3-16,-28-11-3 15,1 3-18-15,-3 3-151 16,0-2 119-16</inkml:trace>
  <inkml:trace contextRef="#ctx0" brushRef="#br0" timeOffset="7545.5">18572 5176 981 0,'-2'-2'484'16,"-3"1"-123"-16,1 1-155 15,3 0-72-15,-2 1-39 16,-5 10-58-16,1 4-14 16,-8 24-20-16,15-27-38 0,1-2-131 15,0-3-125-15,9-3 170 16</inkml:trace>
  <inkml:trace contextRef="#ctx0" brushRef="#br0" timeOffset="7988.46">18459 5112 575 0,'8'-4'327'0,"4"1"-56"16,5 1-68-16,1-1-31 16,4 3-48-16,3 0-34 15,-3 0-8-15,2 4-10 16,-2 2-1-16,-5 5-6 0,2 2-4 15,-6 10-11-15,-2-1-6 16,-4-1-6-16,-6 2-4 16,-4-7-2-16,0-2 1 15,-1-5 4-15,-2-6 1 16,0-5-11-16,0-3-9 16,4-5-20-16,2-2-9 15,3-8-4-15,7 0 2 0,3 3 4 16,4-1 3-16,3 7 3 15,-4 2 1-15,4 10 0 16,-4 1 5-16,-4 10 19 16,0 4 10-16,-5 2 22 15,-3 7 2-15,-7 2-12 16,-2 2-7-16,-2-8-21 16,4-5-9-16,5-5-73 15,0-4-58-15,6-7-134 16,0-4-292-16,13-6 370 15</inkml:trace>
  <inkml:trace contextRef="#ctx0" brushRef="#br0" timeOffset="8303.54">19125 5069 1206 0,'-13'0'564'16,"-3"0"-256"-16,-4-1-69 15,0 3-78-15,-9 4-64 16,9 0-52-16,0 3-16 16,10 2-21-16,8-1-7 15,2 1-8-15,12 1-5 16,-2-2 2-16,1 1 3 16,11 3 7-16,-6-3 1 0,7 3 8 15,4 3 4-15,-8-3 10 16,-2 2 6-1,-8-1 10-15,-3-2 7 0,-14 1 5 16,-4 0-2-16,-10-1-9 16,-3 0-10-16,2-5-68 15,4-5-55-15,11-3-125 16,4-4-78-16,15-11 181 16</inkml:trace>
  <inkml:trace contextRef="#ctx0" brushRef="#br0" timeOffset="8517.45">19371 4917 967 0,'13'14'518'16,"-5"5"-163"-16,-7 9-113 0,-2 2-22 16,3 8-102-16,-2-3-31 15,5 5-50-15,-1-1-12 16,-2-6-14-16,4-1-4 15,-2-15-55-15,0-5-47 16,0-7-104-16,-5-5-77 16,-1-2 173-16</inkml:trace>
  <inkml:trace contextRef="#ctx0" brushRef="#br0" timeOffset="8678.44">19243 5032 1082 0,'7'1'441'0,"8"4"-281"16,5 0 2-16,5 2-57 16,4 0-26-16,0-6-46 15,-2 5-15-15,2-4-47 16,0-1-79-16,12 1 72 16</inkml:trace>
  <inkml:trace contextRef="#ctx0" brushRef="#br0" timeOffset="9096.5">19735 5065 814 0,'-15'1'463'15,"-6"-1"-47"-15,-1 1-122 16,-1 2-54-16,1 1-54 16,2 1-63-16,3 5-27 15,4 5-50-15,4 2-15 16,4 5-20-16,4-3-8 0,6 1-6 15,2-1-1-15,7-7-1 16,2-5-1-16,2-7-2 16,1 0-2-16,0-9-1 15,0-3 0-15,-2-5 5 16,-3-4 3-16,-3 5 6 16,-3 1 3-16,-4 8 2 15,-1 2 0-15,1 5 7 16,-1 5 2-16,-2 2 8 15,1 5 4-15,-2 3 0 16,0 1-2-16,1 2-9 16,2 0-6-16,1-4-12 15,2-3-24-15,0-6-85 16,-1-2-40-16,2-2-98 16,-4-1-29-16,3-5-2 0,1-2-13 15,5-5-51-15,0-3 214 16</inkml:trace>
  <inkml:trace contextRef="#ctx0" brushRef="#br0" timeOffset="9423.34">19900 5110 521 0,'8'0'346'0,"0"0"-7"15,-2 9-67-15,2 2-4 16,3 4-35-16,-11 0-29 16,3 5-50-16,2 1-28 15,-5-6-51-15,5 0-20 16,-1-6-28-16,-6-3-8 0,2-5-14 15,0-1-9-15,-1-1-16 16,1 0-4-16,0-1-5 16,0-2 5-16,6-11 10 15,13-30 2-15,-9 27 8 16,5 8 3-16,-8 4 0 16,8 4 1-16,-6 4 2 15,-3 3 6-15,0 1 9 16,-3 4 5-16,0 6-1 15,0-2-6-15,0 4-30 16,3-3-62-16,6-4-154 16,4-5 148-16</inkml:trace>
  <inkml:trace contextRef="#ctx0" brushRef="#br0" timeOffset="9829.24">20405 5119 997 0,'4'0'482'16,"-4"7"-170"-16,-1 1-64 15,-9 7-40-15,8 4-47 16,-5-3-55-16,6 2-26 0,1-6-43 16,4-1-11-16,4-1-15 15,2 1-4-15,3-2-4 16,-2-1-1-16,7-1-3 15,-1-4-2-15,6-6-4 16,5-5-16-16,-1-8-32 16,-5-8-9-16,-3-3-8 15,-11 3 19-15,-8 1 44 16,-2 8 16-16,-10 3 19 16,-5 0 3-16,1 7 3 15,3 5-2-15,4 7 2 16,4 1 3-16,4 8 5 15,1 2 2-15,4 7 2 16,8 3-5-16,8 2-16 16,5-4-8-16,9-8-19 0,4-5-33 15,14-11-111-15,6-5-65 16,20-6 121-16</inkml:trace>
  <inkml:trace contextRef="#ctx0" brushRef="#br0" timeOffset="11519.63">22569 4955 673 0,'-98'20'361'0,"90"-20"-88"16,5 1-50-16,3 0-69 15,1 2-47-15,-1-5-55 16,0 1-16-16,0 0-24 16,11-1-2-16,13 0-5 15,30-1-1-15,-19 4 0 16,-4 1-1-16,-1 1 1 15,-4-1 0-15,-6 1 3 16,-1 1 5-16,-7 4 20 16,-5 5 10-16,-2 4 14 15,-4 7 4-15,-2 2-7 16,-4 3-7-16,1 7-13 16,1-2-7-16,3 2-13 15,1-5-1-15,2-7-5 16,0-4-1-16,2-9-60 15,-3-3-48-15,0-6-164 0,0-4 159 16</inkml:trace>
  <inkml:trace contextRef="#ctx0" brushRef="#br0" timeOffset="11697.48">22456 5185 1025 0,'3'5'430'0,"7"-1"-263"16,4 4-26-16,-3-5-63 16,9-1-26-16,5 0-25 15,3-3-10-15,4 1-18 16,-2-2-63-16,-4 1-299 16,0 4 253-16</inkml:trace>
  <inkml:trace contextRef="#ctx0" brushRef="#br0" timeOffset="11881.82">22546 5340 822 0,'-4'1'429'16,"-1"-1"-147"-16,9 1-104 0,2 0-49 16,5-1-45-16,5 0-6 15,-1-1-24-15,4 1-15 16,-2 0-20-16,5-1-7 15,1 1-37-15,-1 0-66 16,6-2 61-16</inkml:trace>
  <inkml:trace contextRef="#ctx0" brushRef="#br0" timeOffset="12719.46">23989 5155 472 0,'0'-1'289'0,"0"0"-8"16,0-1-25-16,2-3-63 15,-1-4-21-15,-1 3-55 16,-1-2-23-16,-2 3-32 15,-1-2-14-15,-4 1-19 0,7 5-7 32,0 0-16-32,-21-5-5 0,-29 1-2 0,30 16-5 15,-1-3-3-15,16 4-1 16,9 3-2-16,2 1 3 16,16 7 5-16,-7-7 3 0,9 3 2 15,-1 1 3 1,-5-2 4-16,7 1 4 0,-13-4 10 15,2-2 7-15,-12-2 15 16,-2-2 9-16,-7 0 15 16,-4-2-1-16,1 1-8 15,0 0-9-15,1-5-20 16,-6-3-9-16,7-2-53 16,-9-4-37-16,4-4-93 15,11 0-71-15,0-6 149 16</inkml:trace>
  <inkml:trace contextRef="#ctx0" brushRef="#br0" timeOffset="13078.48">24182 5011 656 0,'13'16'398'15,"-2"1"-90"-15,-5 9-38 0,-4 9-41 16,-4 6-77-16,-3 1-29 15,2-3-55-15,0-3-18 16,1-10-25-16,2-1-7 16,0-12-5-16,2-4-3 15,0-4 0-15,-1-5-3 16,2-3-4-16,-3 1-3 16,0 1-4-16,9-20-1 0,20-38 1 15,-15 30 0-15,1 7 2 16,2 3 1-16,-2 12-4 15,-4 6 0-15,-2 5 12 16,-4 3 7-16,-1 9 14 16,1 0 4-16,-2 7-7 15,-2 0-4-15,3-2-11 16,2-2-4-16,0-7-37 16,0-4-48-16,1-7-162 15,8-4 153-15</inkml:trace>
  <inkml:trace contextRef="#ctx0" brushRef="#br0" timeOffset="13622.73">24525 5215 881 0,'-4'19'461'0,"1"2"-164"16,3 2-70-16,1 2-46 15,4-5-64-15,0-2-16 16,6-8-44-16,3-3-13 15,2-9-17-15,2-3-5 16,-2-8-8-16,0-3 0 0,-5-1-3 16,-4-1-1-16,-10 1-2 15,-5-1-3-15,-11 3-6 16,-2 0-4-16,-4 0-5 16,2 2-2-16,5 4-6 15,7 4-2-15,7 5-9 16,4 0-8-16,4 1 0 15,-4-1 3-15,0 0 7 16,3 1 7-16,20 8 8 16,32 12-1-16,-23-17 7 15,-1-3 2-15,3 2 3 16,1 2 2-16,-3 2 6 16,1 2 8-16,-6 5 24 15,-8-1 8-15,-7 3 15 16,-7-2 0-16,-4-1-6 15,-2-1-1-15,-2-3-7 0,5-2-3 16,-2-5 1-16,-1-2-2 16,0-1-10-16,0 0-5 15,0 0-23-15,-1-9-9 16,-1-9-35-16,12-25-18 16,-1 27-65-16,-4 0-55 15,8 10-184-15,-3 2 226 16</inkml:trace>
  <inkml:trace contextRef="#ctx0" brushRef="#br0" timeOffset="13832.52">25057 5044 1274 0,'0'12'540'0,"3"6"-306"15,1 5-46-15,-1 7-82 16,1 3-26-16,3 7-44 16,3-2-11-16,7-2-15 15,2-1-4-15,4-11-6 16,2-3-8-16,-4-10-74 16,2-6-50-16,-6-8-127 15,-2-6-159-15,-10-7 275 0</inkml:trace>
  <inkml:trace contextRef="#ctx0" brushRef="#br0" timeOffset="13996.4">25037 5137 842 0,'-17'-4'458'0,"5"-1"-135"16,11 5-104-16,1 0-45 16,10 5-67-16,4 0-23 0,8 2-30 15,5 1-12-15,1-5-23 16,4 0-9-16,4-4-72 15,7 5-80-15,11 1 90 16</inkml:trace>
  <inkml:trace contextRef="#ctx0" brushRef="#br0" timeOffset="14400.5">26011 5179 847 0,'3'-1'377'0,"10"14"-166"15,0 8-24 1,-5 17-42-16,0 8-17 0,-3 12-47 16,-2 3-18-16,0 2-32 15,1-6-9-15,1-10-10 16,3-7-4-16,1-12-8 15,-2-5-29-15,-3-10-69 16,-1-6-46-16,-3-11-133 16,-2-8-75-16,-3-14 225 15</inkml:trace>
  <inkml:trace contextRef="#ctx0" brushRef="#br0" timeOffset="14639.74">25999 5264 517 0,'0'-24'311'0,"1"8"-19"15,9 5-44-15,9 4-88 16,3 3-28-16,8 5-46 0,-3 1-10 16,3 5-1-16,-2 0 3 15,0 4 2-15,-4 2 0 16,-9 6-9-16,-2 2-6 16,-13 1-13-16,-2 1-6 15,-13 0-9-15,-5-1-2 16,-4-5-7-16,0-4-8 15,5-6-50-15,4-5-38 16,5-6-115-16,3-2-76 0,7-9 162 16</inkml:trace>
  <inkml:trace contextRef="#ctx0" brushRef="#br0" timeOffset="14929.79">26358 5282 681 0,'19'9'378'0,"-16"4"-65"16,3 3-41-16,-6 2-69 16,-2 0-39-16,2-1-61 15,-3-4-25-15,4-7-31 16,-1-3 1-16,-1-3-4 16,0-2-5-16,0 1-12 15,-1 0-10-15,-2-16-14 16,-1-29-2-16,11 27-4 0,-7 2-6 15,2-2-4-15,5 1-4 16,1 2-54-16,5 1-38 16,6 3-129-16,-2 6-183 15,7 9 276-15</inkml:trace>
  <inkml:trace contextRef="#ctx0" brushRef="#br0" timeOffset="15253.02">26556 5288 907 0,'-4'6'451'0,"0"-2"-166"0,0 4-81 15,2 1-41-15,-3 3-48 16,3 2-26-16,1 0-39 16,-1-1-14-16,8-1-20 15,2-3-6-15,5-3-8 16,4-5 0-16,0-4 0 15,2-4-2-15,-3-5-13 16,-2-3-4-16,-7-2-2 16,-4-2 4-16,-8-1 21 15,-5-1 3-15,-11 3 3 16,-2 3-3-16,-2 7-16 0,-1 6-6 16,6 6-16-16,2 6-7 15,10 5-73-15,3 0-64 16,12 1 110-16</inkml:trace>
  <inkml:trace contextRef="#ctx0" brushRef="#br0" timeOffset="15556.28">26844 5319 861 0,'2'0'479'0,"-8"0"-95"15,-1 0-47-15,4 1-124 16,-5 2-50-16,0 5-83 15,1 3-32-15,-2 2-41 16,3 0-11-16,11 0-5 16,2 1-1-16,12-6 1 15,1-1 2-15,0-5 4 16,-4-3 1-16,-3-8 3 16,-2-1 2-16,-3-7 1 15,0-1 1-15,-5 0 10 16,-3 0 1-16,-7 4 3 15,-10 2-2-15,1 8-18 16,-8 4-6-16,4 6-17 16,6 3-6-16,2 3-55 0,8-1-45 15,8 1-130-15,9-2-97 16,14-8 225-16</inkml:trace>
  <inkml:trace contextRef="#ctx0" brushRef="#br0" timeOffset="15789.08">27180 5096 899 0,'-10'-10'484'0,"-6"10"-117"15,-3 0-118-15,-5 10-114 16,-3-1-49-16,3 12-46 16,1 8-11-16,7 6-15 15,6 11-3-15,10 3-9 16,5 2-1-16,6 2-2 15,3-6-1-15,2-2 2 16,0-10 0-16,-2-6-10 16,-2-2-41-16,-15-22-116 31,1-1-158-31,0-1 199 0</inkml:trace>
  <inkml:trace contextRef="#ctx0" brushRef="#br0" timeOffset="15959.46">26953 5308 838 0,'14'1'418'16,"2"4"-175"-16,10-2-69 0,1 0-45 15,2-1-60-15,1-2-18 16,-2 2-27-16,-4 0 3 16,-8-1-96-16,-6 1 55 15</inkml:trace>
  <inkml:trace contextRef="#ctx0" brushRef="#br0" timeOffset="17074.41">23179 6242 408 0,'0'0'261'0,"8"4"10"16,1-1-44-16,-2-3-23 16,0-3-33-16,-5 1-48 15,4-8-24-15,-3-5-33 16,-3-28-8-16,-19 35-16 16,0 0-9-16,-3 6-17 15,-2 2-9-15,1 7-9 16,1 5-6-16,3 7-3 15,2 2 3-15,6 3 6 16,5 1 3-16,5-2 5 16,6 1 1-16,5-4 0 0,2-4 0 15,4-8-2-15,-2-1 1 16,6-9-1-16,-3-6 1 16,2-2 3-16,-1-3-1 15,-2 0 1-15,-2 2-1 16,-5 4-4-16,-4 2-2 15,-2 5 6-15,1 3 6 0,-2 2 7 16,-2-5 4-16,0 0-2 16,1 7-3-16,1 5-5 15,-1-2-3-15,7 23-8 16,-7-30-25-16,2-3-92 16,3-3-68-16,-6 2 104 15</inkml:trace>
  <inkml:trace contextRef="#ctx0" brushRef="#br0" timeOffset="17719.41">23430 6255 645 0,'1'7'405'16,"2"-1"-63"-16,-4 7-73 16,-2 2-41-16,1 0-66 15,2 1-31-15,-5-5-55 16,4-2-21-16,-1-7-32 0,0-2-12 15,0-3-15-15,2 2-17 16,0 0-31-16,0 0-6 16,3-8-5-16,3-4 8 15,14-22 19-15,-13 30 8 16,-7 8 9-16,3 5 7 16,5 5 8-16,-2 4 3 15,10-2 0-15,-3 1 0 0,7-8-5 16,7-2 2-16,6-7-3 15,3-7 1-15,2-4-33 16,-1-3-25-16,0-4-37 16,-6-1-14-16,-7 1 9 15,-3 0 24-15,-12 4 50 16,-4 3 25-16,-9 2 71 16,-8 1 14-16,-4 7 3 15,-3 2 3-15,3 10-24 16,-1 5 0-16,6 6 1 15,4 3-5-15,7 1-15 16,4 0-11-16,9-6-14 16,5-5-4-16,5-7-3 15,0-7-1-15,1-11 1 16,2-5-1-16,-5-9-9 16,-7-3-11-16,-5-6-14 0,-6-1-2 15,-3-1 8-15,9 4 10 16,-4 2 11-16,-3 5 5 15,-2 8-1-15,-5 5 10 16,3 11 4-16,0 2 6 16,-1 17 17-16,2 5 1 15,-2 13 8-15,3 4-1 0,8 0-12 16,-2-1-10-16,11-7-17 16,1-5-5-16,14-8-82 15,6-7-78-15,12-12 96 16</inkml:trace>
  <inkml:trace contextRef="#ctx0" brushRef="#br0" timeOffset="18143.39">24581 6420 1027 0,'-8'5'453'0,"7"-2"-246"0,2 0-31 16,6-6-88-16,4-2-28 16,7-9-30-16,1-3-7 15,4-6-9-15,-2-1-2 16,-6-1 1-16,-4 3 3 15,-7 5 9-15,-4 3 12 16,-6 4 17-16,-3 4 3 16,-5 1-4-16,-2 3-11 0,0 3-21 15,2 4-8-15,3 3-9 16,3 4-3-16,5 7-1 16,4 6 1-16,7 4-1 15,0-1 1-15,10-2-3 16,0-3-3-16,8-7-30 15,8 0-36-15,10-13-119 16,6-8-76-16,13-18 160 16</inkml:trace>
  <inkml:trace contextRef="#ctx0" brushRef="#br0" timeOffset="18393.74">25044 6122 1340 0,'-15'4'559'0,"-3"2"-341"0,3 9-30 16,-2 6-94-16,5 4-27 16,8 10-40-16,4 3-10 15,12 8-7-15,-1 0 0 16,6 2-4-16,1-3-1 16,-5-4 1-16,-1-4-1 15,-8-7 4-15,-1 0 2 0,-9-10-55 16,-3-5-35-16,-5-15-125 15,-1-4-73-15,2-14-134 16,-2-5 239-16</inkml:trace>
  <inkml:trace contextRef="#ctx0" brushRef="#br0" timeOffset="18503.87">24932 6335 637 0,'12'-1'350'15,"2"1"-93"-15,8 4-107 16,5 2-51-16,3 3-56 15,3-3 2-15,1-5-126 16,3-1 66-16</inkml:trace>
  <inkml:trace contextRef="#ctx0" brushRef="#br0" timeOffset="18771.74">25347 6146 948 0,'-4'-12'493'15,"-9"8"-115"-15,3 4-117 16,0 4-92-16,2 7-49 16,-2 12-65-16,1 5-20 15,7 12-20-15,7 4-1 16,9 3-3-16,3-3-2 16,0-4-3-16,2-4 0 15,-5-8 1-15,-3 0 0 0,-8-11-1 16,-5-4-23-16,-5-8-68 15,-9-7-46-15,-2-5-122 16,-3-7-30-16,-4-8-105 16,8-3 228-16</inkml:trace>
  <inkml:trace contextRef="#ctx0" brushRef="#br0" timeOffset="19042.29">25244 6296 633 0,'21'-4'327'0,"3"4"-93"16,5 0-39-16,2 5-63 15,-3 0-20-15,2 4-24 16,-3-2-13-16,-9-2-19 16,1-2-11-16,-3-2-20 0,3 3-6 15,-2 0-10-15,-2 3-2 16,-4 6 1-16,-2 1 0 16,1 5 10-16,2 2 11 15,-1-1 13-15,0-3 2 16,-1-6-7-16,-3-3-10 15,-4-5-15-15,-2-3-24 16,-1-5-83-16,0 4-72 16,-1-7-209-16,-2-15-153 0,-8-40 331 15</inkml:trace>
  <inkml:trace contextRef="#ctx0" brushRef="#br0" timeOffset="19149.39">25578 6257 616 0,'0'0'356'0,"3"1"-46"16,3 3-55-16,-6-4-100 15,0 0-43-15,0 0-67 16,12 2-19-16,4 9-111 16,34 24-106-16,-19-29 122 15</inkml:trace>
  <inkml:trace contextRef="#ctx0" brushRef="#br0" timeOffset="19372.86">25957 6327 1019 0,'-7'-5'475'0,"-6"-3"-194"0,0 3-47 16,6 4-71-16,-9 2-28 15,0 10-55-15,4 3-22 16,-5 5-37-16,12 2-16 16,5-1-11-16,0 2-5 15,5-2-2-15,1-1-1 16,6-4-14-16,1-3-26 15,10-5-109-15,-4-3-27 16,18-3 105-16</inkml:trace>
  <inkml:trace contextRef="#ctx0" brushRef="#br0" timeOffset="19580.62">26080 6358 1255 0,'-6'11'517'0,"2"1"-321"15,-6 30-47-15,13-26-84 16,1-2-19-16,-1 1-27 16,1-8-37-16,1-4-137 15,0 2-121-15,6-11 157 16</inkml:trace>
  <inkml:trace contextRef="#ctx0" brushRef="#br0" timeOffset="19741.4">26047 6236 914 0,'0'0'441'0,"1"4"-174"0,2 0-117 15,-3-4-42-15,0 0-59 16,5 2-40-16,12 7-288 15,36 12 206-15</inkml:trace>
  <inkml:trace contextRef="#ctx0" brushRef="#br0" timeOffset="20162">26369 6503 919 0,'7'6'430'0,"-6"-1"-186"0,6-2-39 16,-4-2-92-16,2-2-28 15,5-5-38-15,-1-7-14 16,3-3-13-16,-3-5-3 15,-2 1-2-15,-5 5-1 16,0-2 7-16,-8 2 0 16,-3 5-2-16,-3 0-3 15,-2 6-10-15,6 4 0 0,-5 4 0 16,3 4 2-16,-1 5 1 16,2 3 0-16,5 3-4 15,4 2-1-15,5 2-3 16,1 2 0-16,5-5 0 15,2-1-2-15,3-7-12 16,-1-4-27-16,8-4-96 16,-2-5-54-16,5-11-260 15,6-5 283-15</inkml:trace>
  <inkml:trace contextRef="#ctx0" brushRef="#br0" timeOffset="20447.57">26595 6437 880 0,'0'9'438'0,"-2"-2"-137"15,-1 5-44-15,-1 5-76 16,0-3-30-16,4-1-54 16,0-2-26-16,2-4-38 0,2-5-13 15,1-2-15-15,1-6-7 16,4-1-27-16,0-5-8 16,4-1-8-16,0 6 5 15,0-4 23-15,-1 2 10 16,0 9 8-16,-3-6 3 15,-2 6 12-15,-3 5 8 16,0 3 7-16,-2 2 2 0,0 4-10 16,-1-3-8-16,0-3-6 15,1 0-35-15,3-6-136 16,4-6-68-16,10-10 125 16</inkml:trace>
  <inkml:trace contextRef="#ctx0" brushRef="#br0" timeOffset="20628">26941 6235 910 0,'0'26'480'16,"-2"4"-157"-16,1 11-112 16,5 0-54-16,6 0-77 15,-3-3-25-15,4-8-33 16,1-4-8-16,4-11-35 0,4-2-39 15,2-9-140-15,-1-4-146 16,-2-1 216-16</inkml:trace>
  <inkml:trace contextRef="#ctx0" brushRef="#br0" timeOffset="20792.93">26937 6273 982 0,'-9'-1'442'0,"11"2"-195"15,-2 0-55-15,8 3-69 16,0 2-18-16,10 0-41 16,6 1-25-16,4-2-26 15,2-2-58-15,4-1 34 16</inkml:trace>
  <inkml:trace contextRef="#ctx0" brushRef="#br0" timeOffset="21495.38">27918 6298 824 0,'-5'0'377'0,"10"3"-180"15,2 4-10-15,4 7-50 16,-3 6-26-16,0 8-31 15,-1 1-20-15,0 2-29 16,2-1-7-16,1-10-7 16,1-2-2-16,-1-12-4 0,2-5 0 15,-1-2-3-15,1-2 1 16,3-1 1-16,-1-2-1 16,2-8-1-16,-2-6-1 15,-1-3-1-15,-1-5 1 16,-2 3-44-16,-3 1-51 15,0-2-378-15,2 4 317 16</inkml:trace>
  <inkml:trace contextRef="#ctx0" brushRef="#br0" timeOffset="22005.96">28275 6531 749 0,'4'10'371'0,"7"-7"-123"16,0-3-39-16,3-5-99 16,0-7-18-16,-3-8-41 15,0-3-18-15,2-2-18 16,-3 0-2-16,-1 4 4 16,-3 3 2-16,-8 6 7 15,-3 1 4-15,-5 4-3 0,4 0-4 16,-5 4-15-1,5 3-8-15,3 5-8 0,-6 3 0 16,6 6 3-16,0 0 1 16,3 1 1-16,5 2 1 15,6-5 0-15,-3-1-1 16,1-2 2-16,7-1 0 16,-2-7 1-16,5-1 2 15,2-5-1-15,-3-1-1 16,5-2-2-16,-1 4 0 0,-4 5 2 15,-5 1-2-15,-7 6 2 16,-4 0 1-16,-5 2 14 16,0 0 10-16,0 0 17 15,1-1 8-15,-1-5 12 16,-1-4 7-16,4 0 7 16,-1-1-5-16,0 0-21 15,0 0-18-15,0-1-62 16,1-13-33-16,3-1-64 15,21-26-35-15,-4 26-137 16,-3-1 192-16</inkml:trace>
  <inkml:trace contextRef="#ctx0" brushRef="#br0" timeOffset="22170.77">28775 6372 831 0,'5'21'448'0,"-2"2"-132"15,0 0-87-15,-1-2-62 16,2-5-68-16,-2-5-28 16,-1-7-44-16,3-1-11 15,-5-5-65-15,1 1-75 16,-1-1 78-16</inkml:trace>
  <inkml:trace contextRef="#ctx0" brushRef="#br0" timeOffset="22314.57">28702 6252 533 0,'-6'-8'344'0,"6"4"16"16,4-1-125-16,1 5-102 15,2 0-39-15,-1 3-56 16,3 1-8-16,8 1-137 16,2 2 84-16</inkml:trace>
  <inkml:trace contextRef="#ctx0" brushRef="#br0" timeOffset="22679.57">29091 6193 876 0,'-31'-39'431'0,"26"39"-162"0,-1 3-104 16,1 2-42-16,-4 8-40 15,2 3-13-15,-3 4-18 16,1 5-6-16,3 7-10 16,5 5-7-16,1 7-8 15,3 2-3-15,-1 4-5 16,1-6-2-16,-3-1-2 15,-1-2-2-15,-2-3 1 16,-3-2-19-16,3-5-33 16,-5-7-29-16,-4-15-96 15,0-8-159-15,6-10 217 16</inkml:trace>
  <inkml:trace contextRef="#ctx0" brushRef="#br0" timeOffset="22866.66">28876 6364 609 0,'14'5'387'0,"-1"-2"-35"16,1 2-150-16,2-2-32 15,3 1-80-15,-1 0-26 16,10-1-37-16,-2 2 1 16,0-2 342-16,5-2-273 15</inkml:trace>
  <inkml:trace contextRef="#ctx0" brushRef="#br0" timeOffset="23036.39">29303 6427 915 0,'0'20'435'0,"-9"-7"-180"15,2 0-56-15,-1-2-93 16,1-2-38-16,4-4-39 15,3 1-14-15,2-5-41 16,-2-3-19-16,0 0-66 16,-1 1-53-16,0 0-222 15,0 0 250-15</inkml:trace>
  <inkml:trace contextRef="#ctx0" brushRef="#br0" timeOffset="23177.86">29224 6255 611 0,'0'-12'366'15,"2"2"-60"-15,5 9-121 0,0 2-35 16,4 4-66-16,-1 0-21 16,1 2-33-16,1 0-25 15,3 2-5-15</inkml:trace>
  <inkml:trace contextRef="#ctx0" brushRef="#br0" timeOffset="23574.84">29659 6407 763 0,'0'-2'406'0,"3"-12"-125"16,-1 1-57 0,5-29-37-16,-15 30-43 0,-4 2-27 15,-7 5-55-15,-3 3-23 16,-4 6-37-16,1 3-7 15,2 9-10-15,2 3 0 16,8 6-1-16,8 6 2 16,5-4 2-16,6 1 1 15,8-3 0-15,-1-5-2 16,11 3-35-16,1-3-27 0,5-9-80 16,1-1-113-16,8 1 175 15</inkml:trace>
  <inkml:trace contextRef="#ctx0" brushRef="#br0" timeOffset="23933.82">29947 6390 893 0,'-8'-7'484'16,"-6"-4"-113"-16,-5 5-176 15,1 0-44-15,-1 7-67 16,-5 5-22-16,5 9-40 15,1-1-13-15,5 5-12 16,11 3-3-16,3-7-3 0,5 4 0 16,9-8 0-16,1-1 0 15,1-4 4-15,0-4 2 16,-4 1 3-16,-1-3 0 16,-3 0 3-16,3 3 0 15,-9-1 3-15,-1 0 7 16,-1 0 16-16,-1-2 3 15,0 0 5-15,-1 0-8 0,1 0-16 16,0 6-5-16,1 2-27 16,3-1-44-16,-3-5-119 15,0 1-413-15,24 9 402 16</inkml:trace>
  <inkml:trace contextRef="#ctx0" brushRef="#br0" timeOffset="24362.2">30148 6165 718 0,'1'7'375'16,"3"5"-149"-16,-2 11-26 15,-2 3-29-15,-1 10-64 16,-2 2-22-16,-3 4-45 16,4 5-13-16,0-7-15 15,2-6 0-15,0-12-58 16,1-6-46-16,2-6-244 15,-1 3 214-15</inkml:trace>
  <inkml:trace contextRef="#ctx0" brushRef="#br0" timeOffset="24547.14">30011 6321 773 0,'-1'0'381'0,"6"1"-114"15,5 1-132-15,6 2-12 16,7 3-38-16,1-1-19 16,1-2-35-16,2-2-12 15,-1-1-77-15,-3-2-65 16,-1-1 76-16</inkml:trace>
  <inkml:trace contextRef="#ctx0" brushRef="#br0" timeOffset="24735.41">30301 6360 962 0,'47'55'435'0,"-45"-35"-214"16,1 2-38-16,-6-1-100 15,2-4-27-15,2-4-65 16,-1-1-60-16,-1-9-210 15,1 1 184-15</inkml:trace>
  <inkml:trace contextRef="#ctx0" brushRef="#br0" timeOffset="24912.65">30350 6204 1040 0,'11'-5'450'0,"-9"4"-227"0,6 2-54 15,-1 4-70-15,-10-1-21 16,5 4-39-16,-1-3-30 16,1 2-131-16,11 0-105 15,1 1 135-15</inkml:trace>
  <inkml:trace contextRef="#ctx0" brushRef="#br0" timeOffset="25708.52">30641 6336 606 0,'-1'2'334'15,"-1"3"-67"-15,-3 1-49 16,-1 5-65-16,-20 33-25 16,11-21-35-16,3 4-15 15,4-4-26-15,3 0-10 16,11-5-11-16,3-3-3 15,8-5-7-15,-1-2-3 0,3-9-2 16,3-6-3-16,-4-4-2 16,4-2 0-16,-4 1 0 15,-5-8 1-15,-4 3 5 16,-5-1 1-16,-9-3-4 16,-4 5-4-16,-9 0-9 15,-1 0-2-15,-1 9-1 16,2 0 0-16,3 6-1 15,2 0-2-15,6 1-8 16,2 3-4-16,5 0-2 16,1 2 2-16,6 1 5 15,0 0 2-15,5-2 4 16,5 1 1-16,5 0 0 16,3-2-2-16,7-1-6 15,0 0 1-15,-2 2 2 0,-4-1 3 16,-10 4 5-16,-2 5 1 15,-9-4 3-15,2 4 4 16,-3-1 11-16,-5-3 8 16,1 3 18-16,-6-2 7 15,2-4 4-15,4-1-3 16,-4-5-10-16,4-3-11 0,0 3-15 16,0 0-6-16,0 0-12 15,0 0-3-15,0-1-2 16,8 0 0-16,3-3 3 15,1-4 0-15,23-7 4 16,-30 22 1-16,1 3 7 16,-6 0 6-16,4 1 2 15,-5-5 1-15,3 5-6 16,1-3-4-16,-3-5-51 16,0-1-44-16,2-1-119 15,-2 0-88-15,0-1 184 16</inkml:trace>
  <inkml:trace contextRef="#ctx0" brushRef="#br0" timeOffset="43385.16">6621 7907 722 0,'-6'-10'351'0,"2"4"-135"16,2 3-13-16,2 3-82 15,2 9-30-15,2 9-36 16,0 4-5-16,2 15 4 16,-1 4-2-16,1 3-11 15,1 6-9-15,0-4-12 16,3-5-5-16,-2-6-5 15,0-6-1-15,-4-14 0 16,-1-5 3-16,-3-7 9 16,-2-3 3-16,-4-6-3 15,-2-3-4-15,-1-11-13 0,-1-6-4 16,6-7-6-16,2 0-2 16,6 2 0-16,5 2 1 15,5 7 0-15,4 2 2 16,4 8 3-16,2 4 1 15,4 8 1-15,2 4 2 16,-4 9 2-16,-1 3 2 0,-7 4 4 16,-5 2 4-16,-8 5 10 15,-6-1 5-15,-7 0 8 16,-5-1 0-16,-6-6-2 16,-1-2-3-16,-3-6-7 15,2-5-3-15,3-4-10 16,1-3-9-16,5-7-83 15,2-3-57-15,9-3-212 16,2-1 210-16</inkml:trace>
  <inkml:trace contextRef="#ctx0" brushRef="#br0" timeOffset="43557.45">7093 8093 716 0,'1'14'414'15,"2"2"-114"-15,-2 3-80 0,0 3-43 16,4 3-87-16,-3-2-22 16,1-4-39-16,1-3-11 15,-2-11-19-15,1-3-48 16,-2-11-190-16,3-9 164 16</inkml:trace>
  <inkml:trace contextRef="#ctx0" brushRef="#br0" timeOffset="43719.18">6955 7909 658 0,'22'9'348'0,"-13"1"-87"16,0 5-99-16,1 4-58 16,4 1-50-16,8 2-53 15,7 0-128-15,5 2 91 16</inkml:trace>
  <inkml:trace contextRef="#ctx0" brushRef="#br0" timeOffset="43992.68">7341 8033 1165 0,'1'0'471'15,"-2"13"-298"-15,2 6-44 16,4 9-33-16,-2 6-21 16,6 10-26-16,2 3-11 15,3 4-19-15,6-2-5 16,1-8-6-16,-4-7-3 0,-4-11 2 16,-4-3 0-1,-7-8-9-15,0-4-21 0,-5-8-76 16,-6-7-57-16,-6-12-174 15,-5-9 203-15</inkml:trace>
  <inkml:trace contextRef="#ctx0" brushRef="#br0" timeOffset="44204.49">7309 8028 725 0,'21'-19'355'0,"6"9"-129"15,6 5-29-15,-5 4-33 16,0 3-35-16,-5 4-36 15,-4 4-16-15,-4 6-23 16,-7 1-5-16,1 7-2 16,-9 1 2-16,-9 4 0 15,4-1-4-15,-16-5-10 16,7-2-7-16,2-12-11 0,-5-4-31 16,11-7-107-16,-2-3-96 15,8-3 124-15</inkml:trace>
  <inkml:trace contextRef="#ctx0" brushRef="#br0" timeOffset="44660.94">7854 8116 747 0,'19'-3'416'0,"-11"-3"-87"15,-5-4-22-15,-10-3-94 16,-4-2-58-16,-9-1-73 15,-2 2-22-15,-1 7-32 16,-2 5-11-16,3 10-22 16,4 8-6-16,2 7-2 15,5 5 4-15,8 2 9 16,3-3 0-16,5-4 0 16,4-4 1-16,2-8 2 15,1-7-1-15,0-8 1 16,1-5-1-16,-2-11-2 15,1 0 0-15,-1-1 0 16,-2 2 0-16,2 8 2 0,-4 4 0 16,-1 7 0-16,-3 1 0 15,-3 4 3-15,2 4-1 16,-4 6 3-16,2 1 0 16,2 0-1-16,3-1-3 15,-1-7 2-15,3-2-42 16,3-11-125-16,6-6 114 0</inkml:trace>
  <inkml:trace contextRef="#ctx0" brushRef="#br0" timeOffset="44859.21">8044 8087 854 0,'2'20'449'15,"4"1"-176"-15,-5 2-45 16,-1-2-44-16,2-2-76 15,2-3-21-15,-3-6-27 16,5-2-1-16,-8-6 21 16,-5-5 0-16,-2-6-6 15,-6-3-11-15,4-8-38 16,2-2-11-16,3-3-12 16,1 0-3-16,5 4-9 15,3 4-4-15,2 5-32 16,6 3-40-16,4 6-118 0,5 3-72 15,11 6 164-15</inkml:trace>
  <inkml:trace contextRef="#ctx0" brushRef="#br0" timeOffset="45105.17">8368 7822 1143 0,'3'14'511'16,"-3"6"-267"-16,0 9-78 16,-2 8-22-16,2 10-62 15,3 3-25-15,10 7-32 16,2-6-9-16,6-11-9 16,0-8-3-16,0-17-28 15,-2-7-41-15,6-15-143 16,-3-7-166-16,0-10 231 15</inkml:trace>
  <inkml:trace contextRef="#ctx0" brushRef="#br0" timeOffset="45266.33">8279 7930 1046 0,'-4'-6'477'0,"4"4"-244"15,10 0-105-15,4 2-27 16,9 3-67-16,7-1-14 15,2 4-14-15,5 4 10 16,-4-2-143-16,-5-3-167 16,9 6 192-16</inkml:trace>
  <inkml:trace contextRef="#ctx0" brushRef="#br0" timeOffset="45401.07">8664 8020 596 0,'8'11'393'15,"0"2"-41"-15,-2-1-96 16,2 1-48-16,-4-2-60 15,-1-1-25-15,1-3-50 16,-2-3-22-16,0-2-34 16,0-2-46-16,-3-1 22 15</inkml:trace>
  <inkml:trace contextRef="#ctx0" brushRef="#br0" timeOffset="45573.4">8618 7810 935 0,'0'14'427'0,"8"-1"-219"0,4 0-51 15,1-2-86-15,1 1-37 16,5-4-33-16,-1-4-73 16,9 2 51-16</inkml:trace>
  <inkml:trace contextRef="#ctx0" brushRef="#br0" timeOffset="45751.58">8961 7837 853 0,'0'31'459'16,"0"5"-159"-16,0 8-76 16,-2 4-58-16,3-3-89 15,4 0-29-15,2-11-32 16,5-8-7-16,1-13-25 15,-3-6-50-15,8-13-206 16,-1-6 183-16</inkml:trace>
  <inkml:trace contextRef="#ctx0" brushRef="#br0" timeOffset="45922.78">8786 7888 976 0,'1'2'436'0,"2"2"-196"0,7 3-73 16,5 0-51-16,2-3-40 16,9 0-46-16,-1 0-13 15,6-4-83-15,-1 7-18 16,12 2 45-16</inkml:trace>
  <inkml:trace contextRef="#ctx0" brushRef="#br0" timeOffset="46228.58">9187 8101 845 0,'10'2'439'15,"1"-1"-181"-15,3-3-48 16,1-5-57-16,0-8-74 16,1-6-20-16,-2-5-22 15,-5-2-5-15,-6 5 4 16,-6 1 11-16,-9 9 22 15,-4 1 4-15,-6 7-3 16,0 5-9-16,-1 7-21 16,5 4-8-16,1 6-11 15,5 3-5-15,9 12-9 0,3 4-1 16,12-1-3-16,4-1-3 16,11-10-3-1,8-5-11-15,16-17-110 0,10-10-21 16,25-14 78-16</inkml:trace>
  <inkml:trace contextRef="#ctx0" brushRef="#br0" timeOffset="47206.6">10224 7968 1034 0,'0'0'465'16,"1"4"-205"-16,3 5-122 15,-1 2-3-15,0 8-38 16,1 4-18-16,-1 4-26 15,-2-1-9-15,-1-4-15 16,0-6-4-16,-1-7-7 16,0-5 1-16,-3-4 2 15,2-2-4-15,1 1-8 16,0 0-8-16,-1-10-11 0,-1-11-2 16,0-28-1-16,10 27 1 15,7 1 2 1,4 1 2-16,9 9 3 0,3 1 3 15,5 11 2-15,-1 9 2 16,-12 4 3-16,-1 8 0 16,-13 2 7-16,1 2 2 0,-3-1 2 15,-2-3 0-15,-2-9-1 16,-4-2-1-16,1-8 1 16,-2-3-2-16,-3-7-10 15,13-3-4-15,-10-7-11 16,-2-7-1-16,11 5 3 15,-6 0 2-15,11 7 5 16,2 5 1-16,-7 6 1 16,-3 2 0-16,2 5 0 15,0 5 0-15,-1 8 1 16,4 2 2-16,-1 4 0 16,4-2-1-16,3-5-1 15,2-4-1-15,8-8-2 16,1-5-5-16,4-5-80 15,1-5-41-15,-1-2-79 16,2 0-45-16,2 1-17 0,-1 0 22 16,-2 5 75-16,1-2 51 15,-6-2 100-15,-4 0 23 16,-5-3 72-16,-9-2 39 16,-5-3 85-16,-4-1 35 15,-3 1 4-15,-1 11-8 16,-1 0-39-16,-8-4-19 15,-9 10-40-15,-7 2-23 16,6 10-33-16,2 6-17 0,8 1-25 16,6 5-9-16,8-3-14 15,2-4-4-15,9-2-5 16,3-4 0-16,5-5-2 16,5-5-1-16,1-7 2 15,-1-6 0-15,-1-1 1 16,-4 2 2-16,-7 3 2 15,-1 7-1-15,-7 2 0 16,5 3 0-16,-3 8 0 16,-5 2 0-16,4 8 0 15,-1 0-3-15,0-3-8 16,6-1-58-16,2-12-117 16,4-7-15-16,20-16 94 15</inkml:trace>
  <inkml:trace contextRef="#ctx0" brushRef="#br0" timeOffset="47410.03">11154 7804 1245 0,'-2'35'528'16,"-1"11"-326"-16,3 6-9 15,6 3-90-15,3-1-39 0,7-8-41 16,3-7-10-16,5-20-16 15,1-8-31-15,-3-13-92 16,-2-8-69-16,-7-7-264 16,-6-3 290-16</inkml:trace>
  <inkml:trace contextRef="#ctx0" brushRef="#br0" timeOffset="47552.93">11056 7868 1018 0,'-2'1'438'0,"7"0"-236"16,8 2-50-16,4 3-45 16,0 1-41-16,7 4-43 0,0-1-11 15,8-1-49-15,4 1-79 16,10 2 77-16</inkml:trace>
  <inkml:trace contextRef="#ctx0" brushRef="#br0" timeOffset="47767.92">11541 7932 867 0,'-15'-8'480'0,"-6"1"-134"15,4 4-108-15,1 3-33 0,0 6-66 16,6 6-19-16,-7 2-42 16,7 5-21-16,4 4-32 15,1 3-13-15,15 4-10 16,-7-5-2-16,7-3-4 15,1-4-20-15,4-11-68 16,10-3-48-16,6-12-152 16,4-5 178-16</inkml:trace>
  <inkml:trace contextRef="#ctx0" brushRef="#br0" timeOffset="48148.92">11666 7715 1079 0,'-1'18'480'0,"1"10"-209"0,-1 8-50 16,0 11-35-16,-1 2-40 15,2 0-64-15,0 0-19 16,0-11-29-16,2-8-11 16,2-8-9-16,0-7-2 15,-2-10-2-15,0-3 0 16,-2-6-3-16,0 3-6 15,0 0-5-15,1-11-3 0,6-9 0 16,15-28 3-16,-8 32 4 16,2 6 0-1,-2 6 2-15,1 0 0 0,-2 8 2 16,1 3 1-16,-1 7 2 16,0 4 0-16,-1 3 0 15,-2 1 0-15,-4-2-4 16,-1-3-2-16,-3-7-66 15,2-5-54-15,6-6-155 16,-2-9 160-16</inkml:trace>
  <inkml:trace contextRef="#ctx0" brushRef="#br0" timeOffset="48331.41">11987 7945 910 0,'1'16'483'0,"6"3"-161"15,-2 5-81-15,0-2-41 16,0-5-92-16,-5-3-33 16,-1-6-42-16,-4-5-14 15,3-3-68-15,0-2-54 16,1 1-142-16,0 0-79 16,-4-11-113-16,2-10-55 0,-26-28 321 15</inkml:trace>
  <inkml:trace contextRef="#ctx0" brushRef="#br0" timeOffset="48855.49">11973 7882 582 0,'5'-4'351'0,"2"-1"-50"0,3 5-80 16,5 4-23-16,8 2-57 15,4 5-24-15,-2-2-26 16,-2 1-5-16,-7 1-2 16,-1 3-2-16,-4 7-13 15,-4 1-9-15,-5 3-19 16,-2-5-11-16,-2-4-14 15,-1-5-5-15,3-8-9 16,3-3-5-16,1-4-6 16,-4 3 0-16,0 0 4 15,0 0 2-15,9-3 3 16,-1 1-1-16,-1 1 1 0,2-5 0 16,0 3 0-16,32-10 0 15,-25 16 0-15,-1-4-1 16,8-4-3-16,0-6 0 15,5-4 1-15,-1-3 0 16,-14-2 5-16,1 6 5 16,-14 4 14-16,-1 5 5 15,-3 6 11-15,-4 3 1 0,-1 7-8 16,3 3-5-16,2 12-9 16,0 2-3-16,7 15-1 15,5 4 3-15,7 13-2 16,1 2 0-16,1 2-2 15,1-6-2-15,-6-13 1 16,1-1 1-16,-7-11 4 16,-6-4 5-16,-6-5 15 15,-4-4 7-15,-12-7 4 16,-2-3-2-16,-8-9-19 16,-1-3-15-16,4-13-77 15,6-5-51-15,16-5-98 16,5-6-12-16,10-8 139 15</inkml:trace>
  <inkml:trace contextRef="#ctx0" brushRef="#br0" timeOffset="49516.21">13359 7943 1152 0,'10'-3'449'0,"1"1"-318"0,-4 2-11 15,1 0-33 1,4 0-31-16,-4 3-36 0,1 2-24 16,-6-3 2-16</inkml:trace>
  <inkml:trace contextRef="#ctx0" brushRef="#br0" timeOffset="49674.32">13403 8027 885 0,'17'51'396'0,"-12"-44"-177"16,0-2-46-16,0-4-29 16,-4-1-51-16,1-3-58 15,-2 2-12-15,0 0-65 16,0 0 34-16</inkml:trace>
  <inkml:trace contextRef="#ctx0" brushRef="#br0" timeOffset="51872.7">14990 8093 489 0,'-27'31'306'15,"29"-29"-17"-15,7-2-122 16,1 0 5-16,11-3-50 16,2 0-15-16,2-9-23 15,3-3-9-15,-9-9-21 16,1-4-8-16,-6-1-15 15,-6-3-1-15,-7 6 10 0,-5 2 5 16,-8 2 4-16,-1 9-3 16,-7-1-7-16,1 5-3 15,-5 7 1-15,-4 1-1 16,11 8-9-16,7-1-6 16,0 1-14-16,3 15-4 15,9 9-1-15,2 4-1 16,7 7 2-16,3 1 2 0,8 3 0 15,1 1 2-15,3 1 3 16,1-1 3-16,-4-6 8 16,-2-9 1-16,0-2 5 15,-4-7 1-15,-7-4 3 16,-5 0 10-16,-9-6 16 16,-7-3 6-16,-10-3-4 15,-5-1-12-15,-5-8-46 16,4 0-48-16,-1-11-110 15,5-8-57-15,9-10-312 16,13-6 341-16</inkml:trace>
  <inkml:trace contextRef="#ctx0" brushRef="#br0" timeOffset="52177.45">15320 7964 1041 0,'12'14'466'16,"-2"4"-244"-16,1 3 15 16,-8 2-73-16,-3 1-36 15,1 1-43-15,-3-2-17 16,-2-7-23-16,3-1-11 16,-1-8-10-16,1-2 1 0,-2-5 1 15,0-4 0-15,2 3-6 16,0 0-7-16,-4-4-8 15,0-16-4-15,-25-32-4 16,30 26-1-16,3 0-4 16,4 2-36-16,6 0-93 15,1 6-65-15,15 9-279 16,3 2 306-16</inkml:trace>
  <inkml:trace contextRef="#ctx0" brushRef="#br0" timeOffset="52523.63">15704 8075 622 0,'13'5'375'16,"-4"0"-81"-16,-4-6-31 15,-4-5-46-15,-1-6-61 0,-3-7-26 16,-3-1-50-16,-5-3-16 16,-4 2-21-16,-2 7-8 15,-3 3-4-15,2 12-4 16,-1 10-4-16,0 3-3 15,2 10-13-15,6-1 0 16,8-1-2-16,3 0 1 16,9-7-1-16,2-4 0 0,1-5-1 15,2-2 1-15,0-4 1 16,1-3-1-16,1 0-1 16,-1-1 0-16,2 2-2 15,-2 1 1-15,-1 1 2 16,-1 4 0-16,-4 2 7 15,-1-1 1-15,-6 0 0 16,-3-2-8-16,1-1-117 16,0-2-84-16,0 0 115 15</inkml:trace>
  <inkml:trace contextRef="#ctx0" brushRef="#br0" timeOffset="52764.42">15910 8011 1057 0,'2'38'533'0,"-3"8"-228"15,-2 10-80-15,2 2-48 16,1-2-99-16,10-3-29 16,1-17-28-16,-4-8-7 15,8-6-11-15,-7-8-19 16,-1-6-84-16,-4-7-31 15,-5-10-107-15,-5-8-49 0,-4-10-33 16,-7-7-36-16,-8-13 235 16</inkml:trace>
  <inkml:trace contextRef="#ctx0" brushRef="#br0" timeOffset="52972.49">15840 7940 868 0,'27'-10'417'0,"0"8"-170"16,0 5-19-16,-4 6-68 15,-2 5-4-15,1 5 4 16,-5-1-7-16,1 7-24 16,-8-3-13-16,-13 5-28 15,1 1-14-15,-14-2-17 16,1-4-10-16,0-6-21 16,3-4-22-16,4-11-90 15,-6-3-63-15,6-13-150 0,4-6 212 16,15-6 19-16</inkml:trace>
  <inkml:trace contextRef="#ctx0" brushRef="#br0" timeOffset="53315.81">16196 7786 905 0,'17'27'467'0,"-1"1"-106"15,-2 5-55-15,-4 1-45 16,-5 4-59-16,-1-2-91 15,-1-1-31-15,-1-7-44 16,2-5-12-16,1-11-11 16,-2-5-4-16,-1-6 1 15,-2-4-1-15,0-6 0 16,-1-3-1-16,1-7-6 16,6 3-2-16,2-1-1 15,6 2-1-15,2 9 0 16,0-2 0-16,2 8 1 15,-6 5 1-15,-3 5 11 16,2 6 8-16,-5 3 11 16,2 1 2-16,-1 2-7 15,-3-2-8-15,-4-7-44 0,5-2-67 16,0-6-171-16,-2-3-75 16,13-1 190-16</inkml:trace>
  <inkml:trace contextRef="#ctx0" brushRef="#br0" timeOffset="53740.43">17630 7808 1213 0,'-19'-10'506'0,"-2"-1"-288"15,-2 5-22-15,-4 10-51 16,2 4-44-16,-1 14-65 15,1 6-17-15,2 10-12 16,5 6-2-16,12 7-1 16,6 3-1-16,10 1 2 0,3-7 0 15,6-11-1-15,8-6 2 16,9-16-2-16,3-5-1 16,7-11-11-16,-3-10-42 15,-5-11-133-15,-4-3-35 16,-16 0 115-16</inkml:trace>
  <inkml:trace contextRef="#ctx0" brushRef="#br0" timeOffset="54030.74">17519 8028 747 0,'-17'-5'404'0,"16"6"-47"16,1 1-165-16,12 1-71 15,-1-3-17-15,14 0-28 16,4-1-13-16,1-3-22 15,3 0-8-15,-2 1-13 16,-2 1-5-16,-6 2-4 16,-2 2 0-16,-7 2 13 15,-4 1 10-15,-4 3 30 16,-2 2 17-16,-2 10 17 16,-1 3 3-16,1 4-16 15,-2 3-13-15,2-4-26 16,-2-1-12-16,2-5-16 0,-1-3-6 15,-1-6-5-15,2 0-5 16,-1-6-78-16,0-2-63 16,6-3-124-16,1 0 145 15</inkml:trace>
  <inkml:trace contextRef="#ctx0" brushRef="#br0" timeOffset="54935.61">18947 7810 831 0,'6'10'385'16,"-1"0"-167"-16,6 15 14 0,-1 12-32 15,-5 1-27-15,-3 5-44 16,-2 2-24-16,3 0-46 16,-2-3-17-16,-1-9-20 15,1-7-4-15,-1-14-3 16,0-7 0-16,-1-7-2 15,1-7-2-15,1-8-10 16,4-5-4-16,1-7-4 16,3 0 0-16,1 3 3 15,2 6 0-15,3 8-3 0,0 3-1 16,5 8 1-16,1 2 1 16,0 10 4-16,1 6 2 15,1 6 7-15,0 4 4 16,0 0 4-16,2 0-1 15,6-5-5-15,-1-4-3 16,5-11-3-16,0-7-2 16,-7-7-5-16,1-7-21 0,-5-7-34 15,-3-2-12 1,-6 1 1-16,-5 0 20 0,-12 1 39 16,-5 1 14-16,-5 2 11 15,-1 1 2-15,-2 3 0 16,1 4 6-16,2 9 19 15,0 1 6-15,1 10 12 16,-1 3-1-16,6 6-9 16,2 4-2-16,8 0-9 15,4-2-6-15,1-6-12 16,0-4-6-16,1-7-9 16,2-3 1-16,-1-5-1 15,1-4 0-15,2 0 2 16,-7 1-2-16,6 6-4 15,-4 5 0-15,-2 9 2 0,2 3 7 16,-4 5 8-16,1-3 2 16,2 1-6-16,4-6-9 15,8-8-94-15,5-5-61 16,12-14-80-16,6-7 115 16</inkml:trace>
  <inkml:trace contextRef="#ctx0" brushRef="#br0" timeOffset="55239.59">20011 7890 1122 0,'-19'1'562'16,"-5"5"-192"-16,10 5-160 16,-3 4-12-16,6 2-75 15,8 0-26-15,3 0-39 16,0-3-16-16,4 4-20 15,3-1-6-15,0 1-2 16,5 0 1-16,3-1 5 16,2-2 5-16,0-3 5 15,-2 0 0-15,-9-4 7 16,-6-1 5-16,-11-2 4 16,-7 1-1-16,2-1-15 15,-1-3-23-15,3-3-67 0,1-4-54 16,5-1-125-16,-2 0-63 15,16-2 184-15</inkml:trace>
  <inkml:trace contextRef="#ctx0" brushRef="#br0" timeOffset="55787.28">21259 8114 1050 0,'3'-6'475'0,"0"-7"-220"16,-3-7-19-16,-4-5-64 15,-5-5-36-15,-5 3-56 16,-5 2-22-16,-4 7-31 16,1 7-10-16,-1 8-14 15,4 3-2-15,1 11-4 0,1 3-2 16,6 8 2-16,4 2-1 15,7 1 4-15,3 0 2 16,6-2 3-16,1-2 2 16,4-6 1-16,3-3 0 0,2-5 0 15,1-4-1-15,0-6 3 16,-1-4 0-16,-4-5 2 16,0-1 1-16,-3 3 6 15,1 3 4-15,-5 5 11 16,-1 2 7-16,1 6 9 15,-3 3-1-15,5 1-8 16,-1 2-7-16,-2-1-18 16,2-2-12-16,0-4-133 15,5-2-65-15,12-5 111 16</inkml:trace>
  <inkml:trace contextRef="#ctx0" brushRef="#br0" timeOffset="56739.52">22263 8084 963 0,'5'-19'434'0,"-4"6"-195"16,0 2-23-16,1 10-46 15,-2 3-36-15,-2 11-37 16,0 8-12-16,0 4-5 16,-2 1-10-16,-1-4-29 15,3-5-11-15,-1-9-14 16,2-1 0-16,0-6 1 15,0-1 0-15,-1-1-9 16,1 0-5-16,0 0-13 16,0-8-3-16,0-12 0 15,5-27 1-15,9 25 5 16,1 2 0-16,7 6 2 16,3 4 1-16,2 9-3 15,-2 5 3-15,-6 12 5 16,-6 4 10-16,-6 11 22 0,-3 1 8 15,-3 1 7-15,0-1-5 16,-3-14-15-16,3-4-7 16,0-10-8-16,1-9-3 31,0 4-4-31,-1 1-4 0,0 0-6 0,4-17-4 16,9-40-4-16,-6 35 1 0,0 4 2 15,5 3 2-15,-2 5 2 16,4 2 1-16,0 8 0 15,1 1 0-15,-1 12 0 16,-4 4 2-16,2 6 2 16,-1 1 3-16,4 1-3 15,4-5 2-15,5-5-95 16,4-5-49-16,4-9-89 16,0-3-58-16,-3-5-41 15,0 0-9-15,-4-1 68 16,-3 1 57-16,-7 0 143 15,-2-1 78-15,-7-3 113 16,-4-1 41-16,-2-3 68 16,-3-2 11-16,-3 1-29 15,2 1-20-15,-6 4-35 16,-2 3-13-16,-3 6-21 16,-2 4-11-16,3 11-25 15,-1 2-14-15,4 7-32 0,2-2-9 16,4-1-14-16,5 0-5 15,6-6-9-15,5-1-3 16,4-8 1-16,2-4 1 16,2-5 3-16,0-1 1 15,0 0-1-15,-3 3-1 16,-4 4-3-16,1 4 0 16,-4 6 2-16,-9 0 0 0,4 1 1 15,-4-1 1-15,3-6-85 16,6-1-68-16,-3-8 90 15</inkml:trace>
  <inkml:trace contextRef="#ctx0" brushRef="#br0" timeOffset="56943.43">23065 7888 1161 0,'-15'32'488'0,"4"12"-272"16,1 2-34-16,5 3-41 16,6 0-37-16,8-11-50 15,0-5-28-15,7-11-26 16,-2-8-32-16,0-10-84 0,1-4-70 16,-3-6 108-16</inkml:trace>
  <inkml:trace contextRef="#ctx0" brushRef="#br0" timeOffset="57117.91">22933 8000 984 0,'-14'-12'442'0,"15"16"-202"16,3-3-67-16,9 4-51 16,2 4-27-16,6 0-33 15,5 2-17-15,6-2-27 16,2 1-26-16,4-1-135 15,3 0-113-15,0 3 151 16</inkml:trace>
  <inkml:trace contextRef="#ctx0" brushRef="#br0" timeOffset="57341.17">23418 8049 1217 0,'-18'-9'535'0,"6"5"-274"15,-7 3-30-15,6 7-70 0,0 5-40 16,-1 7-58-16,9 5-24 16,0 5-27-16,4-2-7 15,7 0-8-15,4-5-3 16,10-3-10-16,3-7-21 16,4-10-63-16,-2-3-51 15,3-14-12-15,5-2 82 16</inkml:trace>
  <inkml:trace contextRef="#ctx0" brushRef="#br0" timeOffset="57689.07">23569 7903 1067 0,'-1'19'479'0,"-1"16"-228"15,-4 4-2-15,-2 9-64 16,1 5-31-16,4-3-51 15,-2-3-23-15,5-12-33 16,0-7-11-16,1-16-18 16,2-8-6-16,0-5-6 15,-1-7-7-15,6-9-14 16,0-4-6-16,7-6-9 16,0 0 4-16,0 8 8 15,1 3 5-15,-6 11 6 16,0 3 2-16,3 6 4 0,-4 6 1 15,0 3 20-15,-2 6 5 16,-2 6 6-16,-2-1 1 16,3-3-16-16,-1-4-6 15,0-11-22-15,2 1-55 16,1-11-112-16,0-8 113 0</inkml:trace>
  <inkml:trace contextRef="#ctx0" brushRef="#br0" timeOffset="58461.46">23883 8120 1086 0,'10'15'498'0,"-3"5"-214"16,-1 2-37-16,0-4-67 16,-2 0-54-16,-4-7-71 15,0-6-17-15,-6-5-56 16,-5-4-34-16,7-4-66 15,-9-1-36-15,7-2-43 16,-4-1-10-16,-4-3-9 16,4-4-11-16,-5-5-25 15,7-4 2-15,-2-3 98 16,7 4 95-16,7 6 184 0,2 9 80 16,10 8 43-16,-2 1-29 15,2 8-38-15,5 3-26 16,-3 5-37-16,6 1-6 15,0-1-1-15,1 0 3 16,1-2-10-16,-4 2-11 16,-3 6-28-16,-4 1-13 15,-3 5-17-15,-3 2-3 0,-2 2-10 16,-2-5-5-16,2-8-9 16,-1-6-5-16,4-12-11 15,0-2-19-15,1-8-25 16,0 0-7-16,-2-1-1 15,0-2 15-15,-1 6 23 16,1 0 7-16,-1 6 6 16,-2 3 2-16,1 3 2 15,0 4 3-15,2 4 5 16,1 0 5-16,3-3 3 16,1-2-1-16,7-7-4 15,-4-6-3 1,-9 4-3-16,1 1 0 0,24-14 1 15,-7-1 2-15,-9 4 8 16,-17 9 4-16,-8 3 2 0,1-2 2 16,2 3-3-16,5 3-4 15,-2 2-5-15,1-5-3 16,0 2-2-16,1 20 1 16,4 40 10-16,6-23 7 15,-1 0 7-15,0-9 3 16,2 0-6-16,8 23-6 15,1 6-5-15,-3-9-2 16,-5-10 1-16,-5-6 5 0,-7-4 19 16,-6-3 6-16,-10-9 8 15,4-2-2-15,-5-13-37 16,2-6-40-16,-6-14-120 16,-6-8-73-16,-4-9 127 15</inkml:trace>
  <inkml:trace contextRef="#ctx0" brushRef="#br0" timeOffset="59872.94">25334 7916 784 0,'7'0'374'15,"-1"0"-162"-15,4 3-65 16,6 3-15-16,9 4-45 16,-1-3-14-16,7 5-20 15,1-1-6-15,1 0-12 16,5 2-7-16,-8-1-12 15,-2-1-5-15,-10 4-6 0,-8-3 0 16,-10 2 5-16,-8 2 5 16,-13 2 6-16,-5-3 4 15,-6 2 1-15,0-2 0 16,0-1 1-16,2-1-2 16,6-3-6-16,8-2-6 15,3-5-16-15,8-1-28 16,5-1-71-16,7 0-57 0,11-1-175 15,0-1 208-15</inkml:trace>
  <inkml:trace contextRef="#ctx0" brushRef="#br0" timeOffset="60038.64">25702 8169 668 0,'-9'9'389'0,"-9"2"-46"15,-5 1-67-15,-7 1-75 16,-2 1-38-16,2-1-53 15,2-2-25-15,11-5-48 16,4 0-18-16,10-5-55 16,4 0-41-16,14-1-122 15,4-5-116-15,16-4 197 16</inkml:trace>
  <inkml:trace contextRef="#ctx0" brushRef="#br0" timeOffset="60351.28">26206 7963 975 0,'2'-5'408'0,"2"11"-212"16,2 11-37-16,0 14-10 16,1 9-3-16,-2 9-23 15,2 1-22-15,3 0-42 16,2-1-15-16,1-12-23 16,2-5-8-16,2-11-43 15,-3-7-46-15,4-9-129 16,0-5-140-16,3-13 215 15</inkml:trace>
  <inkml:trace contextRef="#ctx0" brushRef="#br0" timeOffset="60665.52">26542 8069 1017 0,'-12'0'448'15,"-9"7"-221"-15,-4 1-38 16,-3 3-51-16,3 2-18 15,-1 0-20-15,3 1-11 16,8-5-6-16,-3 0-3 16,13-3-18-16,-1 2-12 0,6 3-22 15,8 3-8-15,5 3-1 16,2-1 3-16,4-1 1 16,-1-1 0-16,-1-2-4 15,6-1-4-15,-2-1-3 16,-9-4-4-1,1-1-4-15,9 3-54 0,-1-2-139 16,-2 0 110-16,3-7 0 16</inkml:trace>
  <inkml:trace contextRef="#ctx0" brushRef="#br0" timeOffset="61133.21">27245 7819 710 0,'13'3'434'0,"2"-3"3"16,6 1-278-16,5 2-1 15,-2 5-55-15,-2 0-14 16,-6 1-30-16,-10 1-15 31,-3-4-21-31,1-1-9 0,2 22-5 0,-6-2 0 0,-2 4 2 16,-8-9 2-16,-1-4 1 15,0 1 0-15,0-5-1 16,3-1 2-16,-2-4 5 16,2 0 3-16,4-1 8 15,-2-2 3-15,4-1 1 16,2 3-2-16,2-1-9 16,-2-5-6-16,0 0-6 15,9 3-1-15,6 5-3 16,27 14-2-16,-30-14 3 15,0-1-55-15,-3 4-129 16,1 2-422-16,3 4 389 16</inkml:trace>
  <inkml:trace contextRef="#ctx0" brushRef="#br0" timeOffset="61312.58">27407 8433 1090 0,'3'-6'500'16,"2"5"-208"-16,1 0-32 16,-6 0-70-16,0 0-45 15,0 0-73-15,0 0-35 16,0 0-132-16,0 0-28 0,0 1 67 16</inkml:trace>
  <inkml:trace contextRef="#ctx0" brushRef="#br0" timeOffset="93436.85">9657 9657 453 0,'-1'0'306'16,"0"0"-35"-16,0 0-44 15,-2 0-33-15,0-1-53 16,2 0-16-16,0 0-19 16,0 0-8-16,0 1-15 15,-3 8-10-15,-4 21-20 16,1 46-7-16,8-33-15 15,4-3-6-15,0-3-13 16,4-2-2-16,-1-11-3 16,-2-4 1-16,-2-12-58 15,-1-6-45-15,-2-13-162 0,-1-9 155 16</inkml:trace>
  <inkml:trace contextRef="#ctx0" brushRef="#br0" timeOffset="93738.36">9630 9696 919 0,'7'18'414'0,"4"5"-208"16,0-2 17-16,4 6-71 15,0-3-28-15,6 3-42 16,-1 5-15-16,8-2-19 16,-1-1-8-16,9-8-16 15,-1-5-4-15,2-9-7 16,-6-5 0-16,-15-3-1 15,1-3 0-15,-11-8 2 16,-4-6 0-16,1-11-1 16,-2-5 2-16,-2-6-3 15,1 4-1-15,-2 0-1 16,-5-1-1-16,2 6 3 16,-6 3 1-16,3 9-3 15,-1 9-6-15,4 10-59 16,-4 3-65-16,6 11-506 15,7 4 428-15</inkml:trace>
  <inkml:trace contextRef="#ctx0" brushRef="#br0" timeOffset="94084.5">10194 9720 1370 0,'-22'0'535'0,"0"10"-396"16,3 9 1-16,6 8-62 15,3 9-24-15,10 6-25 16,6-3-6-16,9-2-6 16,4-8-5-16,8-12-4 15,1-7-2-15,3-8-1 16,1-5 1-16,-8-9 2 15,-2-4 2-15,-10-6 2 16,-6-4 2-16,-6-2 2 16,-8-1 1-16,-8 1-1 15,-2 4-1-15,-6 0-15 16,4 9-12-16,-2 8-41 16,2 4-31-16,7 10-119 15,1 4-103-15,15 9 193 16</inkml:trace>
  <inkml:trace contextRef="#ctx0" brushRef="#br0" timeOffset="94279.61">10463 9881 1272 0,'-3'-4'501'0,"7"4"-325"16,2-4-30-1,-1 0-28-15,5 0-32 0,1 0-53 16,2-1-16-16,2 5-37 16,5 1-83-16,10 3 70 15</inkml:trace>
  <inkml:trace contextRef="#ctx0" brushRef="#br0" timeOffset="94562.75">10906 9782 1160 0,'-14'4'540'0,"-1"1"-248"15,10 3-128-15,7 5-3 16,1 2-86-16,3 5-28 16,3 6-29-16,0-7-5 15,0 0-7-15,-4-8-37 0,0-8-101 16,-5-2-83-16,0-7 119 16</inkml:trace>
  <inkml:trace contextRef="#ctx0" brushRef="#br0" timeOffset="94946.6">10818 9643 972 0,'22'8'420'0,"6"3"-227"16,-1 3 11-16,-1 1-43 15,-4-1-24-15,-7 3-35 16,1-1-15-16,0 1-23 15,-1 6-9-15,-5 2-18 16,3-2-6-16,-14 3-9 0,-4-1-3 16,4-4-7-16,-1-4-2 15,8-9-10-15,-4-5-9 16,3-6-25-16,-5-4-15 16,0-9-19-16,7-3 2 15,-2-1 18-15,3-3 13 16,4 8 22-16,0 1 3 15,5 9 5-15,0 4 2 16,-1 4 14-16,0 9 8 16,-6 5 17-16,1 5 2 0,-2 6-8 15,-1-2-8-15,2-5-40 16,4-4-52-16,6-10-157 16,4-7 146-16</inkml:trace>
  <inkml:trace contextRef="#ctx0" brushRef="#br0" timeOffset="95285.6">11425 9738 1102 0,'-11'-6'517'0,"3"6"-172"16,-7 3-91-16,1 1-46 15,-3 5-52-15,2 0-81 16,6-3-25-16,9 5-32 15,2 4-8-15,8-4-9 0,3 1 0 16,4 3 1-16,1-7 2 16,4 6 3-16,-3 2 2 15,-9-4 3-15,5 1 2 16,-12-1 4-16,-3 1 2 16,2 3 5-16,-9-2 0 0,0-2-5 15,-2-2-28 1,-1-10-101-16,2-2-53 0,5-13-135 15,0-8-46-15,2-5 222 16</inkml:trace>
  <inkml:trace contextRef="#ctx0" brushRef="#br0" timeOffset="95428.81">11569 9608 1057 0,'12'27'553'16,"-3"10"-204"-16,-5 6-80 15,1 3-47-15,2 3-109 16,4-3-42-16,3-3-46 16,2-7-12-16,-8-28-15 31,-3-4-45-31,0 0-106 0,8 0-81 0,-4-16 131 0</inkml:trace>
  <inkml:trace contextRef="#ctx0" brushRef="#br0" timeOffset="95670">11454 9694 765 0,'2'14'431'15,"6"-10"56"-15,7 2-269 16,4 1-52-16,7-3-26 16,9 3-85-16,0-2-25 0,3 0-32 15,2-1-45-15,-1-2-117 16,2 1-73-16,-2 0-193 15,-8 4 260-15</inkml:trace>
  <inkml:trace contextRef="#ctx0" brushRef="#br0" timeOffset="96021.38">11903 9777 432 0,'-5'-14'343'16,"-4"2"9"-16,-4 3-43 15,-7-4-16-15,-1 4-47 16,-1 8-27-16,2 1-42 15,-2 4-28-15,3 9-58 16,-1-1-17-16,5 10-33 16,5 4-9-16,3 4-16 15,3-2-7-15,6-1-8 0,3-5-1 16,10-7-1-16,-1-6-1 16,2-5 0-16,0-3-2 15,1-9-2-15,1-4-2 16,4-11-4-16,-3-1 1 15,-3 3 3-15,0 3 2 16,-5 8 5-16,-4 3 1 16,2 6 2-16,-2 2 1 0,-6 8 7 15,1 0 5-15,-1 6 8 16,-2 2 2-16,1 1-3 16,0 2-4-16,4-8-10 15,1-3-8-15,-1-6-85 16,2-5-46-16,-3-8-144 15,4-2-90-15,3-8 236 16</inkml:trace>
  <inkml:trace contextRef="#ctx0" brushRef="#br0" timeOffset="96321.29">12087 9777 907 0,'1'11'460'0,"6"6"-95"16,1 1-73-16,-2 4-54 15,-2 2-51-15,-2-2-90 16,0-4-32-16,-1-7-30 0,-1-6-7 16,0-5-17-16,0-6-8 15,0-6-19-15,2-6-11 16,0-3-2-16,1 3 1 16,1 2 12-16,1 4 5 15,2 2 6-15,0 2 1 16,5 1 3-16,-1 3 0 15,1 6 7-15,1 1 8 0,-4 14 19 16,0 1 5-16,-5 4-1 16,0 3-8-16,1-7-25 15,0-3-49-15,6-9-123 16,2-6-58-16,3-5 120 16</inkml:trace>
  <inkml:trace contextRef="#ctx0" brushRef="#br0" timeOffset="96742.48">12450 9759 990 0,'-10'9'480'0,"-1"4"-102"16,-1-1-147-16,8 2-49 15,-4 2-38-15,8 3-76 16,0 0-16-16,4-1-17 0,1 0-2 15,6-6-11-15,3-1-6 16,6-11-5-16,0 0-4 16,5-9-3-16,-4-5-1 15,-5-7-7-15,4-1-6 16,-14 1-2-16,-1 2 2 0,-3 10 9 16,-4-2 6-1,-5 4 6-15,0 4 1 0,-1 2-3 16,1 4-1-16,-1 6 3 15,1 1 4-15,5 9 20 16,0 2 8-16,9 6 7 16,4 4-1-16,9-3-18 15,3-5-9-15,6-9-14 16,1-8-18-16,7-8-129 16,5-6 429-16,-3-5-256 15</inkml:trace>
  <inkml:trace contextRef="#ctx0" brushRef="#br0" timeOffset="97813.35">13720 9881 1134 0,'-13'-30'449'0,"13"25"-305"16,3 4-9-16,2 1-44 15,-5-1-35-15,0 1-44 16,0 0-43-16,0 0-181 16,5 2 151-16</inkml:trace>
  <inkml:trace contextRef="#ctx0" brushRef="#br0" timeOffset="97947.46">13742 9942 828 0,'9'38'402'0,"-9"-38"-111"0,0 0-71 16,1 0-31-16,-1 0-55 0,0 0-78 16,0-1-70-16,0 0 5 15</inkml:trace>
  <inkml:trace contextRef="#ctx0" brushRef="#br0" timeOffset="98546.29">15025 9978 933 0,'-10'4'390'0,"12"-3"-201"16,0-1-53-16,10-1 1 0,1-7-39 16,3-6-51-16,9-4-14 15,-5-8-17-15,0-3-1 16,-7-1-3-16,-5 3 2 16,-9 2 6-16,-5 4 3 15,-10 2 11-15,-4-1 4 16,-3 5 1-16,6 10 0 15,0-1-10-15,-10 3-7 16,1 11-11-16,5 4-5 16,18 13-4-16,4 8 1 0,11 9 7 15,6 10 7-15,7 4 11 16,1 2 4-16,3-2 4 16,0-5-1-16,-3-5-4 15,-3-5-4-15,-10-13-3 16,-3-2 1-16,-10-6 5 15,-6-4 5-15,-8-2 3 16,-4-10-5-16,-5-3-62 16,0-6-43-16,2-9-103 15,-1-5-79-15,14-14 163 16</inkml:trace>
  <inkml:trace contextRef="#ctx0" brushRef="#br0" timeOffset="98814.19">15350 9806 1095 0,'28'16'484'15,"-7"3"-237"-15,-3 3-18 16,-11 3-54-16,-4 0-43 16,-1-2-58-16,-3 0-18 15,0-9-20-15,7-2-6 0,-10-8-5 16,0-3 0-16,4-6-2 15,-6-3-1-15,3-8-9 16,2-1-7-16,-2-5-6 16,1-5-4-16,2 2-11 15,3 1-27-15,4 2-91 16,9 3-60-16,9 0-187 16,7 4 230-16</inkml:trace>
  <inkml:trace contextRef="#ctx0" brushRef="#br0" timeOffset="99178.29">15802 9870 437 0,'14'3'329'0,"-12"-3"117"16,-2-4-134-16,-6-3-61 0,-5-5-56 16,-5-4-107-1,0 2-25-15,-4-2-20 0,0 5-5 16,0 5-7-16,-1 6-4 15,2 9-8-15,2 6-4 16,5 8 3-16,2 2 6 16,7 4 9-16,3-4 2 15,4-3-1-15,6-4-6 16,2-10-8-16,2-4-3 16,1-5-5-16,3-7-1 0,-2-4-1 15,0-1 0-15,0-3-1 16,-3 1-2-16,0 6-2 15,-1 4 1-15,-4 6 1 16,0 4 2-16,-5 7 2 16,-1 4 1-16,-1 0-40 15,-2 3-61-15,3-6-151 16,5-4-134-16,4-7 224 16</inkml:trace>
  <inkml:trace contextRef="#ctx0" brushRef="#br0" timeOffset="99390.97">15943 9830 659 0,'4'9'394'0,"2"16"-11"0,-4 6-82 16,2 18-49-16,-2 2-54 16,-4 8-84-16,2-1-33 15,-2-8-43-15,8-9-17 16,-3-12-12-16,0-10-2 15,2-11-31-15,-4-1-37 16,-1-13-135-16,-4-7-96 0,4-12 175 16</inkml:trace>
  <inkml:trace contextRef="#ctx0" brushRef="#br0" timeOffset="99611.66">15931 9831 866 0,'19'-4'454'15,"1"0"-150"-15,2 4-67 16,3 4-3-16,-2 4-66 16,0 4-29-16,-6 6-40 15,-9-2-17-15,-10 6-25 16,-3 0-11-16,-8 0-18 16,-7-1-4-16,5-6-8 15,1-3-6-15,0-8-51 16,10-6-43-16,0-9-100 15,3-4-72-15,13-9 160 0</inkml:trace>
  <inkml:trace contextRef="#ctx0" brushRef="#br0" timeOffset="99960.83">16247 9618 1142 0,'18'26'536'16,"-4"8"-222"-16,-3 3-32 15,-8 5-68-15,-3 2-63 0,-5 2-76 16,-1 2-27-16,-1-9-28 16,-1-7-5-16,5-17-4 15,0-6 0-15,0-9-4 16,2-6-2-16,0-6-6 16,1-5-4-16,1-6-4 15,4-2 0-15,4 2 2 16,4 4 2-16,5 5 3 15,3 3 2-15,2 5 0 16,0 2 4-16,-4 5 10 16,-4 7 5-16,-3 7 8 15,-2 5 0-15,-6 5-6 16,-2 1-6-16,3-2-71 16,-1-3-76-16,8-8 423 15,15-3-267-15</inkml:trace>
  <inkml:trace contextRef="#ctx0" brushRef="#br0" timeOffset="100919.64">17620 9607 696 0,'-5'0'426'16,"4"-2"10"-16,2 9-247 16,0 3 5-16,0 14-49 0,0 7-24 15,-1 11-36-15,0 3-16 16,1 1-31-16,0-3-11 16,5-7-16-16,-1-4-3 15,0-8 0-15,-1-7 0 16,-3-8 6-16,0-4 0 15,-1-9-9-15,-3-3-4 0,3-10-9 16,0-5-2-16,2-4 3 16,4 0 2-16,4 1 1 15,0 3 1-15,7 9-1 16,3 2 3-16,3 6 1 16,1 5 4-16,1 7 7 15,-2 4 4-15,-3 7 8 16,-4 6 2-16,-1 2 0 15,-6-2-5-15,2-2-8 16,3-3-1-16,-7-6-89 16,7-2-63-16,-2-4-199 15,-4-2 197-15</inkml:trace>
  <inkml:trace contextRef="#ctx0" brushRef="#br0" timeOffset="101301.37">18137 9856 1110 0,'-1'-12'488'15,"-2"2"-265"-15,-4-1-7 16,-3 0-69-16,1 3-37 16,-5-2-39-16,2 4-11 15,-4 1-17-15,-1 0-3 0,1 5-11 16,4 3-7-16,0 9-11 15,-1 2-3-15,7 8-5 16,-2 1 2-16,7 3 2 16,10 0 0-16,-1-9 0 15,4-4-1-15,5-11 0 16,-4-4 0-16,10-11-1 16,-3-5-1-16,1-3 0 15,-2 2 0-15,-5 3-1 16,-3 5 1-16,-3 10-1 15,-2 1 3-15,-2 9 5 16,-3 4 2-16,-1 6 1 16,0 2-1-16,0 2-1 15,3-4-46-15,6-5-147 16,3-6-54-16,9-7 117 0</inkml:trace>
  <inkml:trace contextRef="#ctx0" brushRef="#br0" timeOffset="101618.68">18470 9739 1293 0,'-13'-5'600'0,"0"5"-306"0,2 5-87 16,-5-1-39-16,10 10-87 15,-2 1-23-15,8-1-31 16,-2 5-8-16,8 2-3 15,1-9-1 1,2 0 7-16,5 11 5 0,10 2 10 16,-6-4 5-16,-4-4 4 15,-4-2-1-15,-9-2 1 16,-4-3-1-16,-10-1-6 16,-1-3-4-16,-6-3-27 15,2-2-35-15,-3-3-96 16,4-3-66-16,9-3-141 15,3-2 341-15,10 2-55 16</inkml:trace>
  <inkml:trace contextRef="#ctx0" brushRef="#br0" timeOffset="102236.01">19392 9819 1087 0,'11'9'462'15,"-1"14"-232"-15,-1 0-40 16,-4 5-24-16,-3 1-42 16,0-4-67-16,3-4-20 15,-1-10-20-15,3-4-3 16,-2-6 2-16,-2-1 1 15,-1-3 1-15,-2 2 2 0,0 0-3 16,-2 0-2-16,0-12-4 16,-2-2-3-16,-10-27 0 15,13 29-1-15,-2 2 2 16,3 2 2 0,0 4 4-16,0 1 0 15,7-10-2-15,-2 0-1 0,9 0-5 16,2 8-1-16,5 2 3 15,3 1 4-15,2 8 12 16,-1 0 5-16,-3 12 8 16,-2 3 0-16,-9 7-4 15,-2 3-2-15,-6 0-8 16,0-2-4-16,-3-6-6 16,0-4-3-16,0-4-4 15,0-5 1-15,0-4-48 0,-1-3-61 16,1-5-149-16,0 2 120 15,0 0 42-15</inkml:trace>
  <inkml:trace contextRef="#ctx0" brushRef="#br0" timeOffset="102519.86">19840 9868 1198 0,'5'21'540'0,"0"3"-244"16,-5 1-33-16,8-1-67 15,2-5-47-15,2-6-67 16,6-5-24-16,-4-8-21 16,8-3-8-16,2-13-9 15,1-6-4-15,5-3-6 16,-6-2-1-16,-9 2 0 16,-4 4 3-16,-13 4 6 15,-13 2 1-15,-7 6 0 16,-7 2-5-16,3 6-9 15,5 5-6-15,3 2-26 16,7 4-41-16,2-1-121 16,9-1-80-16,14 3 157 15</inkml:trace>
  <inkml:trace contextRef="#ctx0" brushRef="#br0" timeOffset="103498.33">21095 9799 1051 0,'-4'4'495'15,"4"-1"-207"-15,0 8-87 16,0 5-5-16,0 12-58 16,-2 1-32-16,-3 2-48 15,0-3-18-15,1-9-19 16,1-7-4-16,0-9-4 15,2-2-2-15,1-6-9 16,0 4-3-16,0-3-13 16,6-20-4-16,12-29-7 0,-7 25 1 15,0 6 3-15,5 4 3 16,0 6 7-16,4 6 2 16,4 7 6-16,-3 3 3 15,0 11 18-15,0 7 11 16,-5 6 18-16,-4 3 3 15,-6-4-3-15,0-5-6 16,-3-7-14-16,-3-6-5 0,2-8-5 16,-1-1-4-1,-1-7-8-15,5-4-9 0,-2-8-24 16,2-2-7-16,2-2-5 16,1 3 1-16,4 1 12 15,-6 4 5-15,7 7 8 16,-6 5 5-16,-2 6 8 15,6 7 2-15,-6 6 5 16,6 4 4-16,-3 4 0 16,2-1-1-16,7-3-4 15,-5-4-4-15,3-7-30 16,2-4-27-16,4-5-54 16,6-1-24-16,1-2-15 15,2-2 4-15,-8-2 15 16,-5-2 13-16,-4-4 42 15,-3 0 24-15,-5-2 47 0,-4-1 16 16,-4 0 43-16,-2-2 23 16,-4 4 43-16,-3 2 14 15,-1 8 1-15,-2 3-5 16,-3 9-6-16,0 8-1 16,-2 5-11-16,6 3-10 15,5 0-31-15,9-1-14 0,3-6-25 16,4-3-10-16,3-6-11 15,-1-3-3-15,8-5-2 16,-1-4 0-16,5-2-1 16,-1-3-1-16,-4 1-1 15,2 2 0-15,-5-1-1 16,-1 4 0-16,-2 4-1 16,-5 1 1-16,-1 5 1 15,-3 0 1-15,1 1-4 16,0-1-44-16,3-4-131 15,4-1-69-15,10-4-225 16,4-5 282-16</inkml:trace>
  <inkml:trace contextRef="#ctx0" brushRef="#br0" timeOffset="103720.23">21897 9743 1010 0,'10'3'490'0,"-10"4"-124"0,4 10-98 15,-8 8-55-15,1 8-36 16,0 7-81-16,2 4-35 16,5-2-39-16,-3-5-10 15,4-12-39-15,11-6-46 16,-1-14-104-16,2-6-66 0,3-9-179 16,-12-2 261-16</inkml:trace>
  <inkml:trace contextRef="#ctx0" brushRef="#br0" timeOffset="104090.25">21876 9840 950 0,'-17'-12'464'0,"15"6"-157"15,3 3-51-15,2 1-90 16,-3 2-41-16,0 0-66 16,2 0-20-16,16 4-24 15,23 15-22-15,-16-8-81 16,-4-5-41-16,14-2-85 15,6-2-31-15,-1-1-59 16,7-1-36-16,-5-3 8 16,-4-1 54-16,-7-4 181 15,-7 0 133-15,-11 0 230 0,-8-1 57 16,-13 4 34-16,-5-3-26 16,-8 4-94-16,-2 1-36 15,1 4-45-15,0 8-18 16,-1 3-45-16,4 4-22 15,3 7-38-15,5 0-13 16,11 2-15-16,5 1-5 16,7-5-5-16,4-2-6 0,7-8-68 15,0-6-42-15,4-5-114 16,4-6-104-16,0-6 220 16</inkml:trace>
  <inkml:trace contextRef="#ctx0" brushRef="#br0" timeOffset="104443.66">22424 9655 1188 0,'1'19'524'0,"-1"9"-263"16,-2 7-15-16,-6 5-58 16,3 1-44-16,1 3-64 15,5-1-26-15,3-5-26 0,-4-8-10 16,0-10-3-1,-3-7-1-15,1-8-3 0,6-4 0 16,-4-6-7-16,0 4-4 16,0 0-7-16,3-15-2 15,12-32 1-15,-4 29 2 16,-1 7 4-16,-2 1 2 16,3 5 2-16,-3 3 2 15,3 5 10-15,0 6 3 16,-1 8 7-16,-2 3 0 15,-5 0-6-15,1-1-2 0,-3-6-40 16,4-4-58-16,-1-7-127 16,1-2-38-16,8-7 135 15</inkml:trace>
  <inkml:trace contextRef="#ctx0" brushRef="#br0" timeOffset="105138.21">22697 9903 1100 0,'8'11'518'0,"0"5"-230"16,-2-1-34-16,-2 0-88 15,-2-2-54-15,-2-5-54 16,-3-4-16-16,-3-3-33 16,0-1-23-16,-1-5-50 15,-1 0-21-15,2-5-24 0,2 1 4 16,4-3 19-1,2-5 14-15,3 1 32 0,0 0 12 16,3 0 19-16,0 6 7 16,3 4 24-16,2 1 20 15,3 2 35-15,5 3 11 16,5 1 8-16,3 5-4 16,-2 1-10-16,-6 3-7 0,-8-1-17 15,-5 1-9-15,-4 2-14 16,0-1-5-16,-8 0-8 15,4-3-2-15,0-5-6 16,-1-2-11-16,6-4-43 16,-7 2-23-16,1-1-31 15,1 1-1-15,0-1 30 16,3-7 14-16,-2 5 23 16,1-1 8-16,-2 3 11 15,0 1 6-15,5-3 13 16,5 1 8-16,-2 2 12 15,5-1 5-15,26 1 4 16,-27-1-3-16,3-4-11 16,-1-1-6-16,-5 0-11 15,-1-2-1-15,-1 4-2 16,-2 2 1-16,2 1-2 0,-4 4-2 16,1 1 0-16,-2 2 0 15,-2-5 2-15,0 0 3 16,4 15 2-16,11 36 4 15,-6-17 9-15,3 5 3 16,3 6 2-16,1-2 1 16,0 3-5-16,0-3-1 15,-3-8-2-15,-3 2-5 0,-8-9 2 16,-3-1 1-16,-9-5 4 16,-3-5 2-16,-4-6 0 15,2-4-1-15,0-8-7 16,-2-5-12-16,-1-9-58 15,-1-2-44-15,0-5-118 16,3 3-34-16,17 2 151 16</inkml:trace>
  <inkml:trace contextRef="#ctx0" brushRef="#br0" timeOffset="105987.03">24193 9745 896 0,'-1'-2'399'0,"1"2"-167"15,0 0-62-15,4 2-26 16,22 5-32-16,34 10-47 16,-25-12-17-16,2 2-22 15,-2-2-5-15,-13 2-8 16,-12-3-3-1,1 0-3-15,1 5 0 0,-10 2 7 16,0 6 4-16,-16-2 5 16,-2 1 0-16,-14-1-6 15,-3-1-3-15,1 0-5 16,-4-2-3-16,8-1-3 16,4-1-23-16,12-4-70 0,4 0-72 15,14-4-214-15,7-1 237 16</inkml:trace>
  <inkml:trace contextRef="#ctx0" brushRef="#br0" timeOffset="106136.1">24468 9947 759 0,'-2'3'395'16,"-5"2"-97"-16,1 2-35 0,-10 3-56 16,-1 2-43-16,5 5-66 15,-2-2-28-15,-5 0-43 16,2-4-11-16,2-3-31 15,9-1-42-15,6-6-109 16,9 1-70-16,8-3 136 16</inkml:trace>
  <inkml:trace contextRef="#ctx0" brushRef="#br0" timeOffset="106421.6">24922 9651 1350 0,'-10'3'541'0,"4"9"-353"0,5 10-22 16,-6 14-52-16,2 4-17 15,-1 8-26-15,1 6-14 16,5-4-24-16,4 0-7 15,-1-7-15-15,6-7-3 16,-1-11-24-16,-3-7-53 0,6-12-100 16,-1-3-69-16,-3-12-266 15,2-5 326-15</inkml:trace>
  <inkml:trace contextRef="#ctx0" brushRef="#br0" timeOffset="106704.16">25084 9819 640 0,'-2'-13'434'0,"-2"14"76"16,-4 3-212-16,-13 5-88 15,-3 2-50-15,-3 3-67 16,-6-2-11-16,7 1-17 16,8 2-6-16,2-4-9 15,8 0-3-15,5 0-3 16,2-1 1-16,7 5 10 15,4 0 4-15,2-1 7 0,4 0-2 16,7-3-12-16,3-1-7 16,8-2-16-1,-5 0-6-15,-3-2-10 0,-2 0-3 16,-8-1-72-16,-4-2-60 16,-5 0-145-16,-1-1 436 15,-2-1-174-15</inkml:trace>
  <inkml:trace contextRef="#ctx0" brushRef="#br0" timeOffset="149504.65">19764 10805 939 0,'2'0'462'16,"0"6"-210"-16,-2 8-45 16,-3 6-5-16,-2 13-71 15,-2 4-24-15,2 7-33 16,-1 2-18-16,5-2-24 16,1-6-8-16,5-9-13 15,0-3-4-15,2-9-5 16,0-3-2-16,-1-4-50 15,-3-3-41-15,1-5-100 16,0 0-66-16,-3-2 159 16</inkml:trace>
  <inkml:trace contextRef="#ctx0" brushRef="#br0" timeOffset="150086.53">19642 10834 821 0,'-2'-1'368'15,"1"0"-183"-15,0 0 15 16,0 0-31-16,0 1-25 0,-2 13-31 15,0 15-12-15,-4 39-30 16,5-31-13-16,2 2-21 16,1-5-10-16,2-4-14 15,2-4-4-15,-2-8-4 16,1-1-3-16,-1-7-15 16,1-7-39-16,-2-3-126 15,1-7-133-15,1-18 188 16</inkml:trace>
  <inkml:trace contextRef="#ctx0" brushRef="#br0" timeOffset="150476.21">19487 10859 638 0,'-19'-5'315'0,"20"5"-6"15,-1 0-127-15,0-3-26 0,0 2-6 16,0 0-74-16,0 0-23 16,6-4-23-16,13-5-7 15,27-38-9-15,-25 27-3 16,2-1-5-16,-2-1-1 0,-1 1-1 16,-1 6-2-16,-4 1 1 15,-1 4-2 1,2 11 2-16,-3 0 5 0,3 8 17 15,-2 3 13-15,0 2 26 16,-1 6 12-16,-1 2 9 16,-2-3-5-16,-1 2-23 15,4 0-13-15,-4-2-25 16,3 2-8-16,-2-1-7 16,-2-4-2-16,-3-1-66 15,1-1-53-15,-6-3-199 16,-6 1 193-16</inkml:trace>
  <inkml:trace contextRef="#ctx0" brushRef="#br0" timeOffset="150774.81">19538 11180 938 0,'-6'16'443'0,"6"-1"-157"16,4 1-119-16,3-3 16 16,2 0-51-16,3 4-35 15,2-6-40-15,3 2-10 0,-2-4-15 16,-1-3-6-16,1 0 1 16,-1-2 1-16,-2-4-1 15,-1-1 0-15,-2-6-2 16,2-3-1-16,1-3-5 15,2-4-4-15,0-1-10 16,2-4-4-16,7-1-68 16,2 3-64-16,3-2 82 15</inkml:trace>
  <inkml:trace contextRef="#ctx0" brushRef="#br0" timeOffset="151210.16">20535 10784 782 0,'-2'-7'397'16,"1"5"-112"-16,1 6-98 15,1 8 17-15,-1 11-37 16,-1 7-27-16,0 5-47 16,0 3-17-16,-3 0-36 15,2 0-13-15,2-7-15 16,0-3-6-16,6-6-48 16,1-4-44-16,3-7-132 15,0-1-119-15,7-10 210 16</inkml:trace>
  <inkml:trace contextRef="#ctx0" brushRef="#br0" timeOffset="151467.46">20735 10894 982 0,'0'-5'455'16,"-13"5"-189"-16,-4 1-89 15,-10 4-57-15,-2 4-43 0,-2 3-40 16,2-1-3-16,6 3 0 15,3-1 1-15,10 3 3 16,4 1-1-16,6 3-4 16,4 0-4-16,7-1-9 15,4-2 0-15,3-6-6 16,1 0-2-16,3-4-3 16,0-1-2-16,2-1-68 15,3-3-78-15,3-5 88 16</inkml:trace>
  <inkml:trace contextRef="#ctx0" brushRef="#br0" timeOffset="151803.04">20902 10942 1040 0,'4'6'476'0,"-5"-2"-161"0,-1 3-83 16,2 5-23-16,-2 3-38 15,-4 4-78-15,3 0-25 16,2 0-35-16,1-5-14 16,4 2-13-16,7-5-2 15,0-5-4-15,1-3 0 16,6-3 2-16,-8-7 1 0,1-3 0 16,-3-1-2-16,-6-4-9 15,2-2-9-15,-6-1-11 16,-2-1-2-16,-11-2 2 15,4 3 5-15,-2 2 2 16,-4 4-2-16,5 10-23 16,0 3-30-16,-1 8-93 15,6 0-54-15,13-1 133 16</inkml:trace>
  <inkml:trace contextRef="#ctx0" brushRef="#br0" timeOffset="152164.97">21147 10918 942 0,'4'9'516'0,"-1"1"-164"15,-2 7-83-15,-1 0-38 16,-5 3-112-16,2-1-40 16,-1-2-47-16,3-4-13 15,1-6-11-15,0-3-3 16,1-4-4-16,-1-1-1 15,0 0-3-15,0-1 0 16,0 1-1-16,2-4 0 0,6-12 2 16,16-26-1-16,-14 30 3 15,-1 0 1-15,0 7 0 16,0 2 0-16,-1 4 4 16,-1 6 10-16,1 7 12 15,0 6 4-15,-2 4 8 16,-2-2-9-16,-1-3-10 15,0-4-8-15,0-6-66 16,3-5-56-16,1-3-140 16,3-3 148-16</inkml:trace>
  <inkml:trace contextRef="#ctx0" brushRef="#br0" timeOffset="152328.87">21432 10951 896 0,'5'17'454'0,"-6"-5"-49"0,0 2-112 16,-3 2-13-16,4 2-53 16,2-1-114-16,-3 0-38 15,6-4-52-15,-7-4-12 16,6-6-43-16,3-2-53 16,-2-9-132-16,6-5-96 15,3-12 185-15</inkml:trace>
  <inkml:trace contextRef="#ctx0" brushRef="#br0" timeOffset="152476.75">21369 10814 1172 0,'7'-2'493'0,"-7"3"-278"16,2 5-73-16,1-1-47 15,3-1-43-15,6 2-130 16,0 1-72-16,8 3 93 15</inkml:trace>
  <inkml:trace contextRef="#ctx0" brushRef="#br0" timeOffset="152883.84">21594 11043 926 0,'5'9'439'16,"6"-5"-183"-16,2 1-13 15,2-5-67-15,1-2-41 16,5-5-51-16,1-6-17 16,1-4-24-16,-1-4-10 15,-8 0-13-15,-5-2-2 16,-12 2 0-16,-4 3 0 16,-16 3 0-16,-2 3-2 0,-4 5-6 15,1 4 3-15,5 8 5 16,1 3 7-1,6 12 10-15,4 6 3 0,9 12-2 16,3 8-1-16,6 3-7 16,2-2-1-16,7-2 1 15,1-3-1-15,0-2 1 16,1-1-1-16,-8-7-6 16,-5-5-1-16,-8-6 0 15,-6-6-2-15,-7-5-74 16,-3-6-52-16,1-9-117 15,0-6-81-15,12-15 195 16</inkml:trace>
  <inkml:trace contextRef="#ctx0" brushRef="#br0" timeOffset="153030.37">21808 10648 1114 0,'26'0'486'15,"-17"0"-243"-15,1 3-90 16,-10 4-54-16,-4 1-43 16,-8 4-163-16,-2 7 81 0</inkml:trace>
  <inkml:trace contextRef="#ctx0" brushRef="#br0" timeOffset="153256.9">21924 10779 1172 0,'0'-3'550'15,"-1"2"-268"-15,-1-2-93 16,2 3-30-16,-1-2-89 16,1 1-30-1,0 1-27-15,-1 0-10 0,0 0-7 16,0 0-5-16,0 0-12 15,0 0-21-15,0 1-78 16,-2 6-56-16,-2-2 103 0</inkml:trace>
  <inkml:trace contextRef="#ctx0" brushRef="#br0" timeOffset="153478.66">22024 10628 1250 0,'-5'3'526'0,"-3"4"-328"15,-4 1-21-15,0 6-71 16,1 4-50-16,-2-3-40 16,0-3-9-16,-3-1-3 15,8-1-34-15,1 5-96 16,2 3-63-16,-1 4 100 15</inkml:trace>
  <inkml:trace contextRef="#ctx0" brushRef="#br0" timeOffset="154665.07">22130 10940 428 0,'-1'0'294'0,"0"-1"54"15,0 0-64-15,0 0-39 16,-2-6-27-16,-2 1-65 16,1 4-25-16,-11-7-43 15,-29-8-20-15,24 22-15 16,-2 1-5-16,8 4-9 15,-4 0-2-15,12 8-7 16,6 1-5-16,4 2-3 16,8 1-4-16,6-2-3 15,1-2-1-15,4 0-1 16,5-4 1-16,-4-3 5 16,-3 2 2-16,-7-4 6 15,-6-1 12-15,-12-1 21 16,-7 0 4-16,-12-3-2 0,-4-2-13 15,-1 1-29-15,0-3-13 16,7-5-58-16,8 3-42 16,8-5-99-16,4-1-66 15,14 3 164-15</inkml:trace>
  <inkml:trace contextRef="#ctx0" brushRef="#br0" timeOffset="155229.2">22734 10905 610 0,'2'-8'365'15,"28"-28"-89"-15,-26 31-25 16,-4-1-11-16,2 7-53 16,-1 8-14-16,-2 10-39 15,-2 9-16-15,-4 12-43 16,2-3-22-16,6 2-34 16,5-3-10-16,7-11-16 15,2-7-45-15,0-10-111 16,4-5-77-16,-13-6 134 15</inkml:trace>
  <inkml:trace contextRef="#ctx0" brushRef="#br0" timeOffset="155404.23">22593 11026 987 0,'0'6'435'0,"9"-6"-167"0,4 0-82 16,8-1 4-16,4 1-33 15,6-1-66-15,3 0-22 16,4-4-39-16,6 1-43 16,-5-2-142-16,-3-2-74 0,1-1 125 15</inkml:trace>
  <inkml:trace contextRef="#ctx0" brushRef="#br0" timeOffset="155797.4">23020 10826 1119 0,'-3'13'496'0,"0"9"-256"15,-3 5-12-15,-3 10-55 16,1 2-45-16,-2 1-55 16,1-2-20-16,9-11-31 15,-2-5-8-15,4-5-8 16,-4-9-2-16,2-3-4 15,0-3-4-15,1-5-15 16,-1 2-5-16,0 0-4 16,0-1 1-16,6-10 12 0,0-2 5 15,19-23 5-15,-18 29 2 16,5 6 4-16,0 2 11 16,1 6 23-16,0 1 10 15,1 5 19-15,0 1 0 16,2 2-11-16,3-3-8 15,4-6-21-15,1-1-8 0,3-5-10 16,1-5-39-16,-4-1-125 16,-1-6-90-16,-4-5 137 15</inkml:trace>
  <inkml:trace contextRef="#ctx0" brushRef="#br0" timeOffset="156086.53">23306 11040 929 0,'6'4'486'16,"-1"-2"-168"-16,5 5-99 16,-2-5-30-16,4-2-85 15,28-13-27-15,-28-7-28 16,4 2-8-16,-10 0-8 16,1 5-1-16,-10 1 4 15,-6 2 3-15,-2 4 5 0,-9 1 0 16,1 7-5-16,7 6-4 15,-4 7-12-15,5 4-5 16,2 5-7-16,-1 2-4 16,8 1-4-16,3-3 0 15,8-2-4-15,3-5-4 16,8-6-29-16,0-4-45 16,6-7-99-16,6-8-74 15,2-4 149-15</inkml:trace>
  <inkml:trace contextRef="#ctx0" brushRef="#br0" timeOffset="157051.51">23567 11010 740 0,'-5'7'381'16,"1"-4"-71"-16,1-2-228 16,2 2-10-16,0-3-48 15,0 0-14-15,1 0-7 16,-2 0 0-16,1 0 4 15,0 0 1-15,0 0 0 16,0 0-2-16,0 0 9 16,0 0 8-16,0 0 29 15,0 0 18-15,0 0 29 16,-1 0 8-16,1 0-8 0,0 0-10 16,0-1-34-16,0 0-16 15,0 0-22-15,0 0-10 16,0 0-8-16,0 0-3 15,0 0-5-15,0 0-1 16,-1 0-2-16,1 0 0 16,0-1 5-16,0 1 2 0,0 0 5 15,1 1 0-15,0 0 1 16,0 0 1 0,0 0 13-16,0 0 10 0,0 0 25 15,0 0 15-15,3 6 17 16,1 1 2-16,-2 1-12 15,-1-1-11-15,-1 0-25 16,-1-1-12-16,0-3-14 16,1-3-2-16,-1 0-3 15,1 3 1-15,0-3 2 16,0 0 1-16,0 0 1 16,0 0-1-16,0 0 0 15,0-1-1-15,-1 0-2 16,-1 0-1-16,1 0-5 15,0 1-2-15,0 0-4 16,0 0 1-16,0 10 5 0,0 8 0 16,4 25 6-1,5-30 0-15,9-2 1 0,4-3-2 16,3-6-4-16,0-1-1 16,3-10-2-16,-3-2-15 15,-4-4-31-15,-4-6-10 16,-13 3-4-16,-5-1 12 15,-12 2 32-15,-5 1 10 16,-6 2 8-16,-1 4 2 0,-2 5 5 16,4-1 3-16,4 6 6 15,5 0 1-15,10 1-6 16,1 3-5-16,9 0-10 16,2 0-3-16,3 0 0 15,4-2 2-15,4-1 2 16,2-1-1-16,6 0-1 15,0 0 1-15,5 2 1 16,3 5 1-16,-3 1 2 16,-1 3 0-16,-5 2 4 15,-3 5 13-15,-10-2 23 16,-4 4 10-16,-6-1 9 16,-2-9-5-16,0-1-10 15,-4-7-7-15,4 0 0 16,0 0-3-16,-1-3-7 15,0 0-3-15,-1 0-11 0,1 0-6 16,0-1-11-16,-1-6-28 16,1-11-81-16,4-28-45 15,10 27-124-15,-1 1-62 16,2 2 223-16</inkml:trace>
  <inkml:trace contextRef="#ctx0" brushRef="#br0" timeOffset="157671.76">23988 11126 965 0,'10'9'515'16,"-1"-1"-182"-16,1-6-72 15,-4-5-20-15,5-2-97 16,0-5-34-16,-1-7-53 16,0 2-19-16,-6-4-18 15,-2 4-3-15,-2 6-3 16,-3 0 0-16,-2 4-4 15,-3 2 0-15,-3 7-4 16,0 6-2-16,0 4-1 16,3 2 1-16,1 1 3 15,3-3 3-15,6 0 0 16,3-2 0-16,8-3-5 16,5-1-3-16,1-10-4 0,4-1-8 15,1-4-39-15,0-8-20 16,1 7-39-16,-2 1-4 15,-2 3 36-15,-3 4 19 16,-5 3 43-16,-5 0 14 16,-6 4 10-16,-2-2 12 15,-5 1 27-15,2 1 5 16,-1-3-4-16,2-1-12 16,3-3-30-16,-1-1-8 15,0 0-2-15,0 0-1 0,0 0 0 16,11-5-1-16,3 2 1 15,30-12 1-15,-32 14 2 16,-1 2 2-16,-4 2 3 16,-3 5 4-16,5-2 10 15,-5 0 3-15,0-1 2 16,3-3-5-16,0 3-10 16,3-4-6-16,4-3-4 15,-4-2-4-15,1-1-3 16,0 3-1-16,-5 4 1 15,-5 0 4-15,-1 10 6 16,-2 1 2-16,-1 0 2 16,3 4-3-16,0-10-79 0,4-1-59 15,16-9 81-15</inkml:trace>
  <inkml:trace contextRef="#ctx0" brushRef="#br0" timeOffset="159815.94">16485 12028 587 0,'-2'-4'332'16,"-2"-1"38"-16,3 1-118 16,0 3-21-16,0 0-12 15,1 1-64-15,-1 10-19 0,0 18-31 16,0 15-19 0,0 1-39-16,0 0-12 0,1 5-16 15,1-15-4-15,0-8-2 16,-1-4-1-16,1-7 0 15,-2 1 0-15,-1-11-1 16,-2-1-4-16,4-7-9 16,0 2-6-16,0 0-6 15,6-16 2-15,17-42 5 16,-9 26 4-16,3 8 1 16,-3-2 1-16,1 10-1 15,-1 4 1-15,0 7 3 16,1 7 5-16,-3 15 12 15,-2 3 5-15,0 9 6 16,-1-1-4-16,0-1-9 16,2-1-7-16,1-5-10 15,5-1-43-15,5-9-126 16,4-4-87-16,12-3 141 0</inkml:trace>
  <inkml:trace contextRef="#ctx0" brushRef="#br0" timeOffset="160171.22">17066 12211 1125 0,'-17'-23'516'0,"0"6"-197"15,-3 1-64-15,-1 9-33 16,-4 1-58-16,3 12-80 16,-1 3-18-16,0 8-26 15,5 6-9-15,9 2-15 16,9 3-7-16,7-4-7 15,1-3-1-15,2-7-1 16,1-4 1-16,1-7 1 16,6-3-1-16,7-7 2 15,4-3 0-15,-1-7 2 16,1 2 0-16,-7-1 1 16,-3 4 1-16,-6 9-2 15,-6 2 2-15,-4 5 9 16,0 5 7-16,-2 0 12 15,0 2 2-15,-1 0-9 16,0 0-6-16,0-2-15 0,1-2-6 16,3 0-81-16,5-3-66 15,4-3-151-15,5-1-173 16,5-6 304-16</inkml:trace>
  <inkml:trace contextRef="#ctx0" brushRef="#br0" timeOffset="160527.19">17590 12066 1357 0,'-13'-1'633'16,"-5"1"-319"-16,1 7-84 16,-8 0-34-16,4 3-95 15,5 2-30-15,3 0-34 16,8 5-11-16,10 2-16 15,-2-2-5-15,7 2-1 16,8-4 2-16,-1-1 10 16,7 1 4-16,4 0 11 15,-7 2 2-15,-6-2-2 16,-6-1 0-16,-14-1 3 16,-7-1 2-16,-17-1 1 15,-5-2-3-15,-6-3-14 16,5-5-6-16,8-6-22 15,5-2-31-15,13-8-99 16,6 0-56-16,17-5-139 0,18-1-13 16,18 3 219-16</inkml:trace>
  <inkml:trace contextRef="#ctx0" brushRef="#br0" timeOffset="161149.24">18643 12262 890 0,'46'13'411'0,"-34"-13"-112"0,-3-2-46 16,-4-5 13-16,-3-3-38 15,-3-8-86-15,-3-3-31 16,-5-3-45-16,-4 0-16 16,-7 3-23-16,0 3-6 15,-4 10-12-15,-3 2-6 0,3 15-9 16,2 3-7-16,1 6-6 16,3 8 0-16,6 2 3 15,7 3 4-15,10 3 9 16,7-4 3-16,9-6 5 15,1-4 5-15,6-12 3 16,3-6 1-16,2-11 2 16,0-7-2-16,-3-7-2 15,-3-1 0-15,-5 2 0 16,-5 3 1-16,-7 6 16 16,-3 4 9-16,-6 9 15 15,-1 4 4-15,-3 8-11 16,-2 3-9-16,3-3-20 31,2-5-9-31,0-1-6 0,6 20-64 0,8-7-147 16,14-7-92-16,12-12 158 15</inkml:trace>
  <inkml:trace contextRef="#ctx0" brushRef="#br0" timeOffset="161557.57">19637 12243 1160 0,'-39'-55'502'0,"37"54"-223"16,-1 2-67-16,3 8-8 16,3 8-45-16,2 7-70 15,3 1-22-15,2 1-29 16,5-1-9-16,2-8-11 16,-1-4 0-16,1-6 2 15,-2-2 2-15,-2-5 4 16,0-3 0-16,2-8-3 15,4-6-5-15,0-8-7 0,1-5-2 16,0-4-64 0,4 2-57-16,-3 3-159 0,3 3-8 15,-2 12 158-15</inkml:trace>
  <inkml:trace contextRef="#ctx0" brushRef="#br0" timeOffset="162037.51">20052 12279 820 0,'18'11'464'0,"-1"-5"-124"0,3-6-126 16,-1-5-8-16,-2-10-91 15,1-3-28-15,-6-7 2 16,-1 0-14-16,-7-2-21 16,-2 5-7-16,-3 1-22 15,-7 5-5-15,1 6-6 16,-3 2-2-16,-2 8-6 15,0 0-2-15,-2 9-4 16,-2 2 0-16,1 10 10 16,1 2 6-16,3 5 12 15,4 2 2-15,9-5-5 16,6-2-7-16,10-10-14 16,3-7-4-16,9-10-6 15,6-7-4-15,10-11-18 0,2-1-8 16,2-3-3-16,-6 2 3 15,-10 1 19-15,-12 4 7 16,-8 9 7-16,-6 5 2 16,-2 11 8-16,3 7 14 15,-7 2 26-15,-1 0 10 16,-4-2 12-16,-1-2-11 0,0-3-19 16,-3-1-10-16,6-4-12 15,-6-3 0-15,6-2-3 16,1 1-3-16,0-1-10 15,0 1-3-15,0 0-30 16,0 0-37-16,5-10-86 16,1-2-58-16,30-26-283 15,-14 23 323-15</inkml:trace>
  <inkml:trace contextRef="#ctx0" brushRef="#br0" timeOffset="162266.7">20730 11951 990 0,'4'10'525'15,"-1"3"-183"-15,-2 11-60 0,-1 3-18 16,-1 8-103-16,-2 1-41 16,3 6-63-16,4-2-21 15,4-2-25-15,7-4-8 16,3-14-4-16,1-4-19 15,-6-11-84-15,-3-3-58 16,-10-5-174-16,-1-3-164 16,-15-4 323-16</inkml:trace>
  <inkml:trace contextRef="#ctx0" brushRef="#br0" timeOffset="162429.31">20581 12044 1173 0,'-1'2'503'0,"5"-2"-252"15,4-1-37-15,7 4-35 16,4-2-47-16,7 4-72 16,3-1-22-16,4-3-58 15,-2 4-58-15,4-1-158 16,0 4-213-16,-1 4 283 16</inkml:trace>
  <inkml:trace contextRef="#ctx0" brushRef="#br0" timeOffset="162744.84">20969 12222 864 0,'-1'5'442'0,"11"2"-112"0,0-5-39 15,-1-5-71-15,5-4-59 16,-1-10-87-16,5-4-25 16,-9-1-22-16,0 2-3 15,-9 1 1-15,-7 4 2 16,-5 5 6-16,-3 5 0 15,-6 12 1-15,5 6 1 0,4 7-7 16,4 2-3-16,0 0-6 16,1-3-6-16,8 2-4 15,4-2-2-15,11-4-5 16,4-2-2-16,3-7-26 16,2-3-38-16,6-7-133 15,1-6-53-15,-2-6 142 16</inkml:trace>
  <inkml:trace contextRef="#ctx0" brushRef="#br0" timeOffset="163041.24">21254 12089 727 0,'12'11'442'0,"-2"11"60"16,3 2-206-16,7 2-24 15,-1 0-38-15,2-6-90 0,-4-4-43 16,5-1-72-16,-7-5-12 15,1-3-14-15,2-3-30 16,-7-6-71-16,10-2-28 16,-11-8-65-16,-2-2-11 15,-8-3 4-15,-2 1 9 16,0-5 38-16,2 0 38 16,-3-2 64-16,-3 0 19 15,0 9 90-15,0 1 36 0,1 13 64 16,-1 1 28-16,-2 12-2 15,-9 1-17-15,3 11-52 16,-3-2-30-16,-2 3-64 16,5 0-32-16,2-8-128 15,3 2-73-15,9-4 123 16</inkml:trace>
  <inkml:trace contextRef="#ctx0" brushRef="#br0" timeOffset="163979.72">22426 12229 543 0,'10'-19'396'0,"-3"2"13"0,-12-2-98 16,2-2-11-1,-10 3-79-15,-3 0-44 0,-1 7-66 16,-5 5-26-16,-7 7-37 15,2 5-10-15,-3 7-17 16,5 9-6-16,8 7-7 16,5 3-3-16,9 4-5 15,5-5-1-15,11-4-4 16,9-8-2-16,6-9-17 16,12-8-34-16,4-9-103 15,-2-9-56-15,3-5-119 16,-7-5-57-16,-8 3 15 15,-3 5 57-15,-13 6 146 16,-5 3 145-16,-8 9 211 0,-3 4 51 16,-1 7 82-1,2-5-14 1,0 0-50-16,-4 21-22 0,5 0-53 0,6-2-25 16,7-17-50-16,2-4-24 15,3-5-30-15,2-8-11 16,3-3-18-16,-1-5-4 15,0-5-5-15,-6 0-9 16,-10 0-11-16,-5 2-4 16,-11 0-8-16,-8 2 2 0,-10 4 2 15,-2 3 2-15,-3 7 8 16,3 0 4-16,8 5 2 16,2 0-1-16,8 3-8 15,4 0-4-15,7 2 0 16,3-2 1-16,14 0 10 15,4-3 6-15,5-1 4 16,3 0 2-16,3 2 1 16,1-1 0-16,7 2 2 15,-6 0 0-15,1 3 5 16,-1 0 2-16,-11 1 3 16,-2 2 1-16,-14 0 10 15,2 6 3-15,-2 2 4 16,-6-2-2-16,1-1-16 0,4-7-7 15,-3-2-9-15,7-4-1 16,-1-3-1-16,1-3 0 16,0 0-1-16,7-3-3 15,-6-1-16-15,-6-3-23 16,6-4-73-16,-3 3-44 0,11-6-104 16,1 2 155-16</inkml:trace>
  <inkml:trace contextRef="#ctx0" brushRef="#br0" timeOffset="164435.57">23139 12288 731 0,'18'9'473'16,"2"-6"-9"-16,3-3-212 16,0-7-27-16,-2-12-112 15,-1-4-44-15,-1-10-43 16,-1-2-7-16,-8 6-2 15,-3 6-1-15,-11 7-2 16,-5 4-3-16,-4 9-7 16,-2 4 1-16,6 12 5 15,0 1 5-15,4 5 9 16,-1-2 3-16,2 0-4 0,3 2 0 16,1-1-3-16,4-1-3 15,4-2-6-15,4-2-2 16,10-7-7-16,1 0-2 15,13-6-3-15,-8-1-4 16,1-5-15-16,-2 0-7 16,-9-2-9-16,5 1-2 15,-9 3 17-15,-4 1 12 0,-8 3 15 16,-9-4 6 0,-4 3 8-16,2-1 6 0,-3-3 8 15,4 3 3-15,6-4-5 16,-5-2-10-16,6 0-12 15,4-1-6-15,-3-4-7 16,7 3-4-16,3-1-5 16,3 1-13-16,7 8-70 15,-2-5-55-15,6 2-144 16,1-2 174-16</inkml:trace>
  <inkml:trace contextRef="#ctx0" brushRef="#br0" timeOffset="165148.17">24731 12050 456 0,'22'-13'313'15,"-5"4"40"-15,2 2-11 16,-13 4-16-16,-2-1-19 16,-11 4-67-16,-8 0-40 15,-9 5-77-15,-6 1-36 0,-8 7-36 16,-5 0-10-1,-5 2-18-15,4 2-5 16,4-4-7-16,6 0-1 0,19 3-3 16,4-2 2-16,25 4 6 15,3 0 5-15,6 0 13 16,6 0 4-16,-2 0 3 16,8 0-1-16,-2-1-3 15,-3-3-5-15,-4 1-9 16,-11-3-4-16,-4-1-7 15,-4 0-3-15,-5-4-43 16,0 0-59-16,-1-3-139 16,0-1-84-16,1 0 186 15</inkml:trace>
  <inkml:trace contextRef="#ctx0" brushRef="#br0" timeOffset="165446.53">25142 11996 1178 0,'5'-5'508'0,"-3"9"-267"15,2 6 8-15,-5 12-43 16,-2 12-28-16,-6 13-54 15,-4 3-26-15,5 1-42 16,3-1-15-16,5-2-20 16,2-5-9-16,5-4-10 15,1-4-22-15,2-12-88 16,1-6-55-16,5-6-131 16,0-6-72-16,6-17 235 15</inkml:trace>
  <inkml:trace contextRef="#ctx0" brushRef="#br0" timeOffset="165752.78">25445 12194 989 0,'-6'-12'469'0,"-6"11"-166"0,4 1-44 16,-18 1-35-16,-2 8-31 16,-11 3-47-16,-6 1-15 15,6 3-26-15,2 1-10 16,11-4-19-16,8 2-10 15,10 0-18-15,5 0-6 16,10 4-8-16,7 0-1 16,9 2-1-16,11-1 0 15,2 1-3-15,7 0-3 0,-4-1-8 16,-8 0-5-16,-10-7-4 16,-3-1-24-16,-3-6-104 15,0-2-67-15,7-2-149 16,-10-6-347-16,5-3 468 15</inkml:trace>
  <inkml:trace contextRef="#ctx0" brushRef="#br0" timeOffset="185852.27">8341 13830 376 0,'7'-2'244'0,"22"-12"13"15,-26 8-40-15,-1-1-32 16,5 3-27-16,-6 3-37 15,0-2-3-15,3 12 10 16,-1 5-1-16,6 17-2 16,-1 5-10-16,0 10-35 15,-1 5-16-15,-6 0-26 16,6 0-10-16,-3-3-11 16,-8-10-4-16,9-9-3 0,-5-4 1 15,4-12 1-15,4-3 3 16,-10-10 2-16,-3-3-2 15,0-9-8-15,-1-4-7 16,11-9-9-16,1-5-5 16,2-3 1-16,2 4 0 15,-1 2 3-15,7 4 1 16,7 10 4-16,-2 2 1 16,4 11 1-16,-6 3 3 15,-4 6 10-15,-1 7 7 16,-8 3 18-16,-2 4 7 0,-4 2 6 15,-4 0 2-15,-9-2 5 16,-1-1 1-16,-9-4-2 16,1 0-5-16,2-6-18 15,-3-2-10-15,4-5-15 16,5-2-6-16,4 0-41 16,8-3-41-16,13-3-93 15,2-1-51-15,14-12-82 16,5-5-68-16,6-7 249 15</inkml:trace>
  <inkml:trace contextRef="#ctx0" brushRef="#br0" timeOffset="186011.23">8745 14099 485 0,'14'4'354'0,"-5"5"54"16,-3 2-54-16,-2 4-73 0,-2 1-34 16,-1 0-65-1,1 3-28-15,1 0-61 0,0-1-25 16,-1-6-35-16,0-2-14 15,-2-8-38-15,0-3-49 16,-1-8-135-16,0-7 128 16</inkml:trace>
  <inkml:trace contextRef="#ctx0" brushRef="#br0" timeOffset="186197.33">8759 13952 879 0,'10'6'439'16,"-4"0"-142"-16,0 7-85 0,1-3-76 16,-2 3-58-16,5 3-130 15,1-1-84-15,3 5 85 16</inkml:trace>
  <inkml:trace contextRef="#ctx0" brushRef="#br0" timeOffset="186403.17">8988 14077 927 0,'2'7'470'0,"-1"14"-136"0,0 6-38 16,2 12-68-16,0 7-57 16,5 3-76-16,-1-15-25 31,-2-16-33-31,-1-1-10 0,11 39-13 0,0-6-3 15,-3-15-17-15,-8-28-30 0,-4-5-86 16,-1-8-57 0,-2-13-136-16,-3-5-116 0,-1-17 281 15</inkml:trace>
  <inkml:trace contextRef="#ctx0" brushRef="#br0" timeOffset="186617.96">9009 14059 646 0,'21'-7'411'15,"-2"5"-57"-15,2 2-65 16,4 6-29-16,1 4-54 16,-3 1-25-16,0 4-42 15,-6 4-20-15,-4 2-38 16,-6 2-16-16,-7 2-18 16,-6-1-8-16,-6-2-8 15,-3-2-5-15,-3-6-8 16,3-2-38-16,2-8-122 15,3-4-75-15,9-11 118 0</inkml:trace>
  <inkml:trace contextRef="#ctx0" brushRef="#br0" timeOffset="187029.72">9562 14142 1300 0,'-1'-6'577'0,"-3"-5"-334"16,-5-4-23-16,-3-9-115 16,-3-1-50-16,-2 0-35 15,1-2-5-15,-1 12-5 16,-2 4-5-16,7 14-7 16,-4 14-4-16,7 10 1 15,3 9 1-15,1 2 6 16,8-1 3-16,6-6 5 15,1-4 2-15,3-8 4 16,-4-2 1-16,0-11-2 16,2-4-1-16,0-8-5 15,4-6 0-15,-3-6-3 16,2 1-2-16,-8 1-1 16,-3 6 0-16,2 5-1 0,-5 2 1 15,4 4 2-15,-4-1 2 16,-1 0 3-16,0 0 2 15,-1 2-2-15,0 10-3 16,1-3-29-16,2-1-45 16,12 19-122-16,-3-33-65 15,10-6 145-15</inkml:trace>
  <inkml:trace contextRef="#ctx0" brushRef="#br0" timeOffset="187268.87">9722 14158 744 0,'14'14'466'16,"1"2"-87"-16,-2 0-64 16,-1 3-37-16,-3-4-96 15,-2-2-38-15,-4-5-57 16,-3-6-13-16,-2-4-22 16,-5-6-7-16,-5-7-10 15,-3-4-13-15,1-5-15 16,3 1-5-16,5 0-7 15,5 2-5-15,6 4-6 16,3 3-32-16,5 4-103 16,2 6-80-16,2 8 132 15</inkml:trace>
  <inkml:trace contextRef="#ctx0" brushRef="#br0" timeOffset="187511.78">10043 13941 1160 0,'-15'9'508'0,"15"2"-200"16,1 4-84-16,0 12-14 16,4 2-42-16,0 14-86 15,3 0-27-15,7-1-31 16,5-1-10-16,5-12-8 15,3-6-34-15,-1-14-120 16,0-8-72-16,-4-13 119 16</inkml:trace>
  <inkml:trace contextRef="#ctx0" brushRef="#br0" timeOffset="187677.4">10012 14092 1196 0,'0'-4'508'0,"0"2"-262"16,0 1-45-16,0 1-39 0,0 0-46 16,17 0-72-16,39 5-18 15,-30-2-85-15,1 3-81 16,2-1 88-16</inkml:trace>
  <inkml:trace contextRef="#ctx0" brushRef="#br0" timeOffset="187835.03">10300 14136 632 0,'9'8'427'0,"-8"3"102"16,0 0-172-16,1 4-60 15,-1-2-52-15,3 0-120 16,0-2-47-16,4-4-59 16,3-1-29-16,-1-7-113 15,1-3-93-15,-4-13 128 16</inkml:trace>
  <inkml:trace contextRef="#ctx0" brushRef="#br0" timeOffset="187971.13">10217 13932 823 0,'6'2'421'0,"4"5"-157"0,2 2-57 15,1 9-86-15,3 2-106 16,7-1-15-16</inkml:trace>
  <inkml:trace contextRef="#ctx0" brushRef="#br0" timeOffset="188181.49">10566 13947 950 0,'0'24'535'0,"-1"6"-144"0,1 13-125 15,0 3-56-15,5-2-118 16,6 0-44-16,5-11-32 16,1-7-7-16,3-10-57 15,-3-6-53-15,-4-12-105 16,-2-6 117-16</inkml:trace>
  <inkml:trace contextRef="#ctx0" brushRef="#br0" timeOffset="188364.4">10445 14034 1115 0,'3'-1'488'0,"2"6"-191"16,2-1-82-16,5 3-33 16,2 0-48-16,5 2-90 0,2-1-20 15,7-2-55-15,0 0-66 16,6-4-457-16,0 2 380 15</inkml:trace>
  <inkml:trace contextRef="#ctx0" brushRef="#br0" timeOffset="188641.86">10818 14209 1105 0,'13'3'510'0,"3"-3"-246"16,2-5-12-16,-3-6-104 15,3-3-46-15,0-8-54 16,-1-2-13-16,-7-2-12 16,-5 1 0-16,-8 3-2 15,-4 6 0-15,-10 8-7 16,-5 2-4-16,1 11-5 16,-4 2 1-16,14 9 8 15,3 1 4-15,8 7 10 16,5 2-1-16,4 5 0 15,2 0-4-15,7-6-14 16,7-5-3-16,10-10-68 0,8-10-70 16,14-14 84-16</inkml:trace>
  <inkml:trace contextRef="#ctx0" brushRef="#br0" timeOffset="189403.54">11841 14056 781 0,'25'-33'423'0,"-29"37"-2"15,3 3-174-15,3 9-58 16,-2 3-6-16,8 5-62 16,0 1-36-16,2-6-42 15,-1-3-12-15,-6-7-15 16,1-3-3-16,-7-3 2 16,2-1-3-16,-6-2-13 0,-1 0-9 15,1-4-22-15,-2 0-7 16,5-8 1-16,-2-2 0 15,9-3 12-15,4-3 3 16,9 3 8-16,4 0 3 16,0 6 4-16,2 5 4 15,-3 8 23-15,-5 2 17 16,-1 12 32-16,-5 4 14 16,-2 3 1-16,0 4-9 0,-7-6-25 15,1-5-11-15,-4-8-16 16,-1-4-2-16,0-7-10 15,2-6-7-15,4-4-21 16,3-3-12-16,6 0-9 16,-4 0 2-16,6-1 13 15,-1 3 8-15,2 1 10 16,5 1 3-16,-3 2 1 16,1 3 1-16,-2 7 1 15,-4 1 6-15,-1 16 13 16,-1 3 6-16,-5 6 2 15,2 0-3-15,-1-6-13 16,3-7-57-16,6-8-154 16,4-5-385-16,4-3 377 15</inkml:trace>
  <inkml:trace contextRef="#ctx0" brushRef="#br0" timeOffset="189947.67">12416 14079 1269 0,'-3'-16'534'16,"-5"-1"-285"-16,3 0-49 0,-8-2-45 15,-2 0-54-15,0 11-73 16,-3 5-14-16,4 10-13 16,2 11-2-16,5 4-2 15,2 0 3-15,5 4 15 16,3-2 8-16,2-4 12 15,3-1 3-15,4-9 3 16,0-1-4-16,7-6-11 16,6-3-3-16,-5-4-9 15,4-7-1-15,-6-4-1 16,-8-1 0-16,-1 4-1 16,-5 7-2-16,-4 5 7 15,1 4 7-15,-1 6 8 16,-1 0 4-16,2 3-12 15,3-1-9-15,7-4-98 16,-1-3-80-16,10-5 101 16</inkml:trace>
  <inkml:trace contextRef="#ctx0" brushRef="#br0" timeOffset="190017.87">12691 13833 1352 0,'-3'27'590'16,"-2"3"-304"-16,2 8-105 16,1 5-4-16,2 5-81 15,4 1-43-15,8-3-41 16,5-3-4-16,0-15-66 15,2-9-48-15,1-16-106 16,-5-7-71-16,-1-11 179 16</inkml:trace>
  <inkml:trace contextRef="#ctx0" brushRef="#br0" timeOffset="190192.58">12594 13938 1037 0,'-7'4'458'0,"9"1"-170"0,3 1-80 16,7 3-26-16,0-2-42 16,9 1-86-16,-2-2-24 15,12-1-24-15,3 1-55 16,5-2-134-16,8 4 123 16</inkml:trace>
  <inkml:trace contextRef="#ctx0" brushRef="#br0" timeOffset="190412.34">13083 13928 1035 0,'-25'0'490'0,"4"-1"-144"16,-1-1-85-16,5 3-48 16,5 5-38-16,0 5-85 15,6 0-32 1,2 0-33-16,5 17-14 0,-2 5-11 15,7-1 0-15,9-5-5 16,-6-7 0-16,20-5-27 16,-1-7-42-16,5-11-141 15,4-8-4-15,-5-5 114 16</inkml:trace>
  <inkml:trace contextRef="#ctx0" brushRef="#br0" timeOffset="190820.2">13288 13764 902 0,'11'16'475'16,"-6"9"-73"-16,-1 5-67 0,-4 8-52 16,0 6-53-16,-3-3-99 15,3-1-41-15,3 1-47 16,2-5-14-16,3-7-14 15,-3-5-4-15,0-14 2 16,-5-4 2-16,-2-8-15 16,2-5-11-16,-2-6-29 15,3-6-18-15,5-2-7 16,3 0 4-16,4 3 18 16,2 6 14-16,-1 5 17 15,-1 1 6-15,1 6 10 16,-6 4 16-16,-1 4 34 15,5 7 16-15,-9 3 16 16,-1 1-9-16,-2 6-28 16,0-4-15-16,-1-5-16 15,2-3-47-15,-1-8-126 0,5-6-73 16,5-9-433-16,-1-3 429 16</inkml:trace>
  <inkml:trace contextRef="#ctx0" brushRef="#br0" timeOffset="190978.29">13578 14028 1042 0,'5'2'556'15,"0"4"-191"-15,-2 0-113 16,-1 3-45-16,0 1-121 16,-2-1-39-16,-2 1-92 15,0-3-58-15,-2-3-145 16,2-4-158-16,0 4 258 15</inkml:trace>
  <inkml:trace contextRef="#ctx0" brushRef="#br0" timeOffset="191633.89">13544 13982 812 0,'2'-8'401'0,"8"7"-114"15,3-1-16-15,1 4-44 16,3 5-31-16,-3-4-38 0,0 6-12 15,-2 2-6-15,-3-5-7 16,-1 7-32-16,-2-3-16 16,-2 4-35-16,0 3-14 15,-2 1-19-15,3 4-5 16,-2 0-5-16,-1-2-2 16,0-4-1-16,-2-5-2 15,1-4-6-15,0-6-13 16,4-10-31-16,0-3-15 15,3-12-21-15,3 0 4 0,-1 2 21 16,0 1 15-16,-2 12 23 16,-2 3 6-16,-1 5 7 15,2 4 1-15,-1 4 6 16,1 4 1-16,4 2 7 16,-2-2 3-16,5 0 7 15,-2-4 2-15,0-4 1 16,1-2-2-16,-7-1-7 15,4-5-3-15,-2 0-3 16,1-4-1-16,1-2-3 16,0 0-1-16,-6 1 0 15,2 0 0-15,1 7-3 16,2 5 0-16,0 9-1 16,-2 7 3-16,-1 10 4 15,-3 6 5-15,6 12 13 0,2 6 6 16,8 2 13-16,6 1 5 15,3-1 0-15,5 2-4 16,-4 4-6-16,-6-2-4 16,-11 2-6-16,-8-5-1 15,-12-8-2-15,-5-7-1 16,-8-12-2-16,1-10-8 0,-2-18-66 16,2 0-54-16,-6-25-133 15,4-10 163-15</inkml:trace>
  <inkml:trace contextRef="#ctx0" brushRef="#br0" timeOffset="193216.56">15431 13890 325 0,'0'0'258'15,"0"0"12"-15,0 0-60 16,0 0-19-16,0 0-30 16,0-1-4-16,0 0 1 15,0-1 1-15,0 1-5 0,2-6-8 16,-2 1-31-16,-1 5-18 16,-2 0-39-16,-26-8-17 15,-31 15-19-15,25 12-7 16,4 6-9-16,5 4-5 15,8 5 0-15,7 0 2 16,11 6 2-16,7 4 1 0,10-3-2 16,5-4-2-16,10-6-2 15,2-8 0-15,2-10-1 16,1-1-1-16,-13-11-40 16,-2-4-47-16,-4-6-102 15,-4-9 112-15</inkml:trace>
  <inkml:trace contextRef="#ctx0" brushRef="#br0" timeOffset="193391.6">15230 14053 1130 0,'-1'-7'471'0,"5"7"-202"15,7 1-71-15,11 1 19 16,6-1-31-16,7 1-86 0,3 0-27 15,-2 2-37-15,-2 2-20 16,-3-1-116-16,-1 1-84 16,11 5 112-16</inkml:trace>
  <inkml:trace contextRef="#ctx0" brushRef="#br0" timeOffset="194506.17">16577 13801 935 0,'-4'-2'417'16,"1"0"-196"-16,-1 4 14 16,3-2-27-16,0 0-44 15,-2 10-60-15,-5 15-20 16,-5 41-30-16,6-25-14 16,1-5-21-16,3 1-7 15,1-9-6-15,2-6-3 16,3-5-26-16,1-3-35 15,-5-9-95-15,1-1-46 0,1-7-167 16,-2 2 225-16</inkml:trace>
  <inkml:trace contextRef="#ctx0" brushRef="#br0" timeOffset="194809.55">16532 13843 933 0,'10'8'432'0,"6"13"-191"15,3 4 14-15,4 4-43 16,2 5-58-16,1-5-32 16,2 0-22-16,2-5-32 15,1-3 7-15,2-6-35 16,-5-4-6-16,-6-7-4 16,-3-4-1-16,-8-11 2 15,-3-5 2-15,-4-10 0 0,-1-2-3 16,-4-4-9-16,2-3-4 15,-4-5-7-15,0 0-1 16,0 0-7-16,-1 7-5 16,0 14-92-16,0 7-70 15,2 17-153-15,1 7-69 16,3 11 240-16</inkml:trace>
  <inkml:trace contextRef="#ctx0" brushRef="#br0" timeOffset="195079.95">17120 13700 1290 0,'-2'1'583'15,"-1"5"-295"-15,1 11-89 16,1 9-8-16,1 14-80 15,-1 5-34-15,2 6-33 16,4 3-6-16,2-2-20 16,4-3-7-16,5-6-6 15,-3-6-3-15,-1-11-27 0,-2-5-46 16,-6-10-106-16,-2-7-55 16,-2-8-144-16,-1-6-147 15,-3-9 350-15</inkml:trace>
  <inkml:trace contextRef="#ctx0" brushRef="#br0" timeOffset="195373.17">17066 13767 1111 0,'4'-6'485'0,"9"4"-242"16,6 1-19-16,8 2-29 16,1 1-33-16,9 1-46 15,1 1-10-15,4 2-17 16,1 1-11-16,-8 7-21 15,-18-4-10 1,0 3-20-16,2 13-4 0,-11 3 3 16,-8-3 1-16,-18-10 6 15,-11-4-1-15,-8 0-8 16,-3-4-5-16,6-3-7 16,3 2-6-16,12-5-6 15,7 0-11-15,8-2-54 16,3-3-49-16,5-2-128 15,5 2-55-15,5 2 180 16</inkml:trace>
  <inkml:trace contextRef="#ctx0" brushRef="#br0" timeOffset="201603.31">18088 14125 528 0,'-6'-1'315'0,"4"1"-47"16,-2 0-1-16,2 0-45 15,-2 0-36-15,3 0-33 16,-7 0-12-16,6 0-22 16,1 0-13-16,-2-1-27 15,2 0-15-15,-2-3-27 16,-6-21-9-16,1-35-9 15,12 26-1-15,-3-3-3 0,3-2-2 16,3 2-1-16,-1 0 2 16,5 9 9-16,2 2 5 15,-2 7 3-15,5 8-3 16,-2 5-11-16,2 8-7 16,4 9-5-16,1 4 0 15,-5 3 3 1,-8-9-1-16,1 1 0 0,20 27 1 15,-6 4 2-15,-3 0 0 0,-18-11 1 16,-2 1-1-16,-2-3-2 16,-3-3-1-16,2-4 1 15,-1-7 2-15,-2-6 3 16,2-4-4-16,-3-6-33 16,0-2-25-16,-1-5-66 15,-2-4-40-15,4 2-113 16,1 2-106-16,4 5 239 15</inkml:trace>
  <inkml:trace contextRef="#ctx0" brushRef="#br0" timeOffset="202199.22">18742 13920 392 0,'7'5'295'16,"1"-2"7"-16,30 7-57 16,-28-12-6-16,-8-14-51 15,0-1-25-15,-4 0-26 16,-8-5-10-16,-3 3-22 16,-4 5-8-16,-7 4-26 0,-3 7-16 15,1 8-25-15,0 7-9 16,4 11-13-16,4 3-3 15,12 5 0-15,5 1 0 16,8-6 0-16,8 5 1 16,4-4-3-16,4-3-2 15,6-4-2-15,1-8-1 0,12-8-54 16,0-3-62-16,7-8-191 16,0-4 190-16</inkml:trace>
  <inkml:trace contextRef="#ctx0" brushRef="#br0" timeOffset="202501.97">19088 13879 917 0,'-17'28'438'0,"6"-4"-87"16,4 0-95-16,0 4-27 16,1-12-26-16,12-4-89 15,2-1-35-15,7-9-41 16,2 2-7-16,0-2-7 15,0-4-4-15,1 1-4 16,3-2-5-16,0-4-3 0,-1-3 2 16,-3-9 1-16,-7 3 4 15,-9-3 9-15,-5 3 1 16,-10-2-1-16,-3 5-2 16,-3-1-11-16,0 3-3 15,1 6-10-15,3-2-11 16,3 11-54-16,3 3-50 15,5 9-143-15,3 0-102 0,9 7 222 16</inkml:trace>
  <inkml:trace contextRef="#ctx0" brushRef="#br0" timeOffset="202717.63">19335 13963 1448 0,'12'0'588'0,"-3"-3"-341"15,3 1-37-15,3-2-25 16,-6 0-54 0,0 0-88-16,7-3-22 0,5 6-61 15,-1-1-84-15,4 2-440 16,12 6 381-16</inkml:trace>
  <inkml:trace contextRef="#ctx0" brushRef="#br0" timeOffset="203023.31">19809 13738 1274 0,'-5'-4'562'16,"2"2"-304"-16,0 3-74 15,3-1 0-15,0 0-72 16,-1 19-29-16,-3 44-36 16,-3-25-7-16,5 10-18 15,1-3-10-15,1-5-8 16,5 1-3-16,4-15-29 15,1-1-44-15,-2-13-118 16,-3-5-67-16,-6-7-262 16,1-5 325-16</inkml:trace>
  <inkml:trace contextRef="#ctx0" brushRef="#br0" timeOffset="203338.67">19761 13787 1181 0,'9'0'496'15,"7"9"-276"-15,5 4-2 16,3 8-24-16,0 8-35 16,3 6-54-16,-4-1-17 15,-1 0-26-15,4-7-12 0,-1-4-3 16,6 0-5-16,6-5-4 16,-2 1 2-16,-4-10-11 15,-3-3-4-15,-9-9-1 16,-4-9 0-16,-7-10 5 15,-2-4-1-15,-6-6-4 16,0-6-4-16,-3-8-9 16,-3-3-3-16,1 1-7 15,-2 6-2-15,2 17-34 16,0 10-34-16,3 15-87 16,1 3-49-16,1 12-73 15,2 8-33-15,4 5 204 16</inkml:trace>
  <inkml:trace contextRef="#ctx0" brushRef="#br0" timeOffset="203609.64">20461 13736 1003 0,'-2'2'508'0,"5"2"-90"15,2 8-219-15,0 8-1 16,-7 14-44-16,-1 5-41 16,0 7-57-16,-7-3-14 0,13 2-22 15,-3-4-8-15,5-6-8 16,6-1-3-16,1-12 4 16,3-4-27-16,-8-10-86 15,1-2-52-15,-7-13-170 16,2-5 199-16</inkml:trace>
  <inkml:trace contextRef="#ctx0" brushRef="#br0" timeOffset="203912.13">20376 13651 1039 0,'7'-9'487'15,"9"4"-218"-15,5 5-74 16,-3 0 1-16,9 5-53 0,0 4-21 15,1 1-16-15,6 4-7 16,-6 0-21-16,-5 3-13 16,-4 1-28-16,-7 1-10 15,-10 1-7-15,-3 1 3 16,-12-1 3-16,-5 0 0 16,-5-6-3-16,-4-3-2 15,1-3-7-15,-4-3-4 16,7 4-5-16,8-3-4 0,0-2-33 15,9-3-39-15,6-1-116 16,-5-4-75-16,13 3-463 16,12 5 477-16</inkml:trace>
  <inkml:trace contextRef="#ctx0" brushRef="#br0" timeOffset="-211537.45">9827 15469 433 0,'36'-3'275'16,"-31"-3"3"-16,1-4-20 16,-2 5-45-16,0-8-25 15,-4 4-39-15,-5-3-12 16,-2 0-21-16,-7-3-9 0,-6 3-22 16,-2 5-12-16,-1 7-26 15,0 8-12-15,3 14-19 16,1 5-10-16,5 6-6 15,8 7-1-15,6-3 1 16,7 1 0-16,9-5 0 16,1-3 1-16,9-3-3 15,4-6-2-15,8-7-32 16,1-6-50-16,2-14-150 16,2-3-136-16,2-15 224 15</inkml:trace>
  <inkml:trace contextRef="#ctx0" brushRef="#br0" timeOffset="-210750.82">10145 15454 1055 0,'-4'5'438'0,"2"11"-221"0,0 4-32 16,1 6-9-16,1 0-19 16,2-1-50-16,4-2-23 15,3-5-32-15,3-4-16 16,6-5-24-16,-1-4-9 15,3-8-3-15,1-3 0 16,-2-8-7-16,-2-5-14 0,-8-3-31 16,-5-2-10-1,-10 1 3-15,-3 0 12 0,-9 3 31 16,-3 2 9-16,-4 4 7 16,0 2 1-16,4 4 4 15,3 0 0-15,8 5 14 16,2-3 7-16,6 5 4 15,3 3-3-15,4-2-13 16,-5 0-8-16,7 0-4 16,18 1-1-16,36 3 0 15,-26-5-1-15,5 2 2 16,-3 1-1-16,-3 7 1 16,-5 2 1-16,-9 3 5 15,0 6 3-15,-10-1 6 16,0 2 1-16,-9-1-2 15,-2-4-2-15,1-3-1 16,-2-4 2-16,-4-6 4 16,1 0 2-16,-3-6-4 0,1-2-4 15,11-8-13-15,-4-5-6 16,5-4-6-16,4-1 0 16,0 3 1-16,3 2 1 15,1 10 3-15,1 2 2 16,3 7 4-16,-1 3 9 0,-7 5 13 15,3 4 7-15,-8 4 14 16,3 0-2-16,0 2 0 16,-1-2-2-16,-2-4-9 15,-2-3-6-15,3-5-14 16,-1-3-4-16,1-4-4 16,2-5 0-16,1-6 1 15,-2-4 1-15,2-1 0 16,1 0 0-16,-5 4 0 15,3 3 1-15,-2 1-2 16,0 3 0-16,1 2-1 16,0 0-1-16,0 9 0 15,2 5 6-15,-1 8 9 16,-1 5 3-16,0 4 4 16,-2-1-5-16,3-8-7 15,0 0-6-15,1-7-43 0,1-3-44 16,-1-2-117-16,1-5-84 15,-2-6 173 1</inkml:trace>
  <inkml:trace contextRef="#ctx0" brushRef="#br0" timeOffset="-210430.72">10903 15432 819 0,'11'-1'419'16,"-9"9"-35"-16,-2 4-129 0,4 7-36 15,-8 4-24-15,4 4-85 16,4 0-36-16,1 4-38 16,3-5-7-16,4-3-5 15,1-4-5-15,1-9-5 16,-1-6-3-16,-1-4-7 16,-1-4 0-16,-4-3-1 15,-1 0 1-15,-5-2 1 16,2 4 0-16,-2 0 0 15,-5 2 0-15,-4 1 1 16,-3-2 0-16,-2 0-9 16,3 1-14-16,3-3-65 15,-3 2-37-15,6 0-82 16,3 2-54-16,0-1-142 0,1 2 246 16</inkml:trace>
  <inkml:trace contextRef="#ctx0" brushRef="#br0" timeOffset="-209966.45">10952 15576 381 0,'0'-1'296'16,"-1"0"58"-16,0 0-44 0,0 0-68 16,0-1-25-1,0 1-28-15,0 0-16 16,0 0-34-16,0 0-17 0,0-8-41 16,1-5-22-16,3-30-27 15,4 31-9-15,1 1-12 16,5 1-2-16,-7 3 3 15,4 2 2-15,-3 6 6 16,-2 6 6 0,-1 1 4-16,11 15 0 0,-7 8-7 15,2-1-6-15,-4-3-8 16,1-2-2-16,3-7-1 16,-1-1-2-16,-1-7 1 15,-2-3 1-15,-6-6 4 16,0-3-1-16,-1-4-2 15,-1-4-5-15,0-6-10 16,2 0-6-16,3-5-3 0,3-1-1 16,4 1 4-16,-1 2 0 15,3 7 4-15,-2 5 2 16,2 8 4-16,0 3 3 16,1 10 13-16,-1 2 7 15,0 9 7-15,-2-1 1 16,-5 1-8-16,1-1-7 15,-2-4-8-15,3 0-4 16,-1-11-109-16,2-1-69 0,1-8-179 16,0-7 198-1</inkml:trace>
  <inkml:trace contextRef="#ctx0" brushRef="#br0" timeOffset="-209384.52">11352 15484 1259 0,'0'12'545'0,"2"8"-280"16,-2 0-17-16,0 0-64 15,7 1-46-15,-2-3-77 16,9-5-19-16,8-3-26 16,-4-6-9-16,2-7-5 15,0-4 0-15,-5-9-2 16,1-2-9-16,-3-4-15 0,-5 1-7 15,-12-2-7-15,-4 3 7 16,-12 3 14-16,-1 3 7 16,-2 5 10-16,0 2 4 15,1 3 1-15,5 4 5 16,11 0 3-16,-1 1-5 16,10-1-5-16,4 1-6 0,4-1-7 15,7 2 3-15,4 1 2 16,0 0 1-16,2 5 3 15,-3-1 1-15,0 2 8 16,-3-1 5-16,0 2 8 16,0 0 1-16,-1 1-3 15,-5-1-4-15,-6 2-7 16,-1 2-1-16,-6-3-2 16,-1 0 0-16,2-5-2 15,-3 1-4-15,3-7-22 16,0-4-15-16,0 3-21 15,0 0-1-15,7-15 14 16,23-31 15-16,-18 28 18 16,0 5 6-16,-1 8 4 15,-3 4 12-15,0 5 37 16,0 6 15-16,-3 8 25 16,1 2-4-16,-2 5-23 15,-2-1-16-15,4-4-29 0,2-3-50 16,6-7-144-16,3-5 362 15,4-12-187-15</inkml:trace>
  <inkml:trace contextRef="#ctx0" brushRef="#br0" timeOffset="-208522.92">12692 15218 952 0,'1'-1'409'0,"9"10"-146"15,4 5-54-15,1 12 15 16,-2 9-26-16,-2 9-77 16,-3 2-30-16,3 0-43 15,1-5-14-15,3-9-22 16,-3-4-3-16,-2-13-3 15,-2-5 1-15,-3-9 5 16,-4-1 5-16,-3-5 0 16,1 4-1-16,-1 0-6 15,-1-7-6-15,-7-10-5 0,-25-30-3 16,37 28-6-16,6-2-4 16,11 5-3-16,5 2 1 15,4 11 6-15,-10 6 6 16,-1 0 7-16,13 7 6 15,-2 10 4-15,-7 1 1 16,-13-2 0-16,-1 0-1 0,-7-2-1 16,0-2 0-16,-5-3 5 15,-6-2 1-15,0-3 1 16,-2-2-1-16,2-2-6 16,2 1-2-16,7-2-8 15,-1-1-4-15,6 0-7 16,-3-1-1-16,0 0 1 15,2 0 2-15,15-3 3 16,35-15 0-16,-19 4 1 16,2-3 0-16,1 0-2 15,-8-2-3-15,-8 1 2 16,-5 0 3-16,-10 2 9 16,-5 3 8-16,-9 7 4 15,-3 2 0-15,-3 1-2 0,0 1 2 16,3 7 8-1,2 2 0-15,5 14 1 0,3-1-4 16,4 5-8-16,6 2 0 16,3-4-6-16,2 0-4 15,6-7-6-15,2-3-1 16,4-5-81-16,4-3-57 16,6-5-143-16,0-3-132 15,6-8 266-15</inkml:trace>
  <inkml:trace contextRef="#ctx0" brushRef="#br0" timeOffset="-208302.92">13463 15281 1049 0,'-4'18'485'0,"4"-5"-126"16,-5-4-77-16,4 6-41 15,-4 4-35-15,2-1-103 16,1 4-36-16,1-1-33 15,7 1-9-15,-3-2-14 16,10 0-7-16,-5-5-4 16,-7-4-3-16,4-1-52 15,-2-4-35-15,6-3-81 16,-1 1-57-16,-1-4-126 16,-1-3 219-16</inkml:trace>
  <inkml:trace contextRef="#ctx0" brushRef="#br0" timeOffset="-207992.48">13732 15373 1004 0,'-4'-5'560'16,"-1"10"-40"-16,-1 7-300 16,-3 3-18-16,2 5-84 15,1 2-46-15,6-4-62 16,5-3-11-16,4-4-77 15,3-3-49-15,0-7-139 16,1-2-138-16,-4-2 261 16</inkml:trace>
  <inkml:trace contextRef="#ctx0" brushRef="#br0" timeOffset="-207666.22">13692 15263 1046 0,'-6'-1'469'0,"6"2"-175"0,0 1-86 16,0-2-70-16,0 0-35 0,0 0-105 16,14 7-76-16,1-4-221 15,32 38 197-15</inkml:trace>
  <inkml:trace contextRef="#ctx0" brushRef="#br0" timeOffset="-207540.62">13983 15482 964 0,'3'-6'439'0,"-3"-5"-198"15,7 0-7-15,0-6-73 16,-1 0-47-16,1-2-55 16,-4-2-13-16,-3 5 5 15,-7-2 9-15,3 7 1 16,-7 3-1-16,-1 6-16 15,7 7-9-15,-8 3-12 16,3 9-4-16,1 4-7 16,1-1-3-16,5 6-9 0,-2-1-2 15,12-1-2-15,-2-2-2 16,8-4-2-16,-1-3-19 16,11-7-107-16,1-4-69 15,15-8 116-15</inkml:trace>
  <inkml:trace contextRef="#ctx0" brushRef="#br0" timeOffset="-207282.35">14398 15160 1175 0,'-15'-3'546'0,"-6"0"-170"15,-5 6-83-15,3 6-58 16,2 6-43-16,3 9-102 15,7 3-33-15,7 16-38 16,4 2-7-16,11 4-7 16,6 4-3-16,9-4-2 15,-1 1-1-15,1-8-2 16,-3-4 0-16,-5-11-74 16,-5-5-58-16,-15-10-140 0,-6-5-82 15,-16-7 222 1</inkml:trace>
  <inkml:trace contextRef="#ctx0" brushRef="#br0" timeOffset="-207142.86">14205 15431 826 0,'12'-19'419'16,"9"10"-67"-16,4 3-75 16,8 4-55-16,1 2-33 0,-1 5-92 15,2-2-33-15,-4 2-125 16,0 6 50-16</inkml:trace>
  <inkml:trace contextRef="#ctx0" brushRef="#br0" timeOffset="-206342.18">16100 15197 1052 0,'0'6'416'0,"3"9"-214"0,0 6-45 16,-1 14 20-16,-1 4-24 16,3 4-74-16,-1-2-28 15,4-6-31-15,1-8-10 16,1-12-8-16,2-4-17 0,-4-9-51 15,-3-4-39 1,-2-9-101-16,-2-6-39 16,-2-11-48-16,1-1-6 0,-5-11 41 15,1 1 55-15,1-2 115 16,-4 1 91-16,4 14 173 16,0 4 42-16,5 15 42 15,5 8-12-15,7 10-39 16,2 8-7-16,6 9-1 15,2 8-14-15,6 5-38 16,4 2-23-16,6-8-40 16,-14-18-15-1,1 1-21-15,16 7-8 0,-5-6-9 16,-5-5-1-16,-15-15-3 16,3-5 4-16,-7-8 5 15,-8-7 1-15,-5-11-5 16,-3 0-6-16,-4-3-10 15,-2-4-5-15,-5 1-8 16,2-1-19-16,2 9-66 0,5 8-58 16,3 14-155-16,2 6-73 15,16 6 223-15</inkml:trace>
  <inkml:trace contextRef="#ctx0" brushRef="#br0" timeOffset="-206098.73">16742 15118 1158 0,'2'-3'498'0,"-2"5"-212"16,0 8-60-16,-1 13-37 16,-3 9-30-16,-1 14-78 15,0 4-27-15,3 0-27 16,3 1-7-16,5-10-15 15,1-2-3-15,2-10-21 16,-2-6-35-16,-3-10-120 16,-3-6-90-16,-1-11 157 15</inkml:trace>
  <inkml:trace contextRef="#ctx0" brushRef="#br0" timeOffset="-205821.28">16649 15120 1124 0,'5'-2'480'16,"8"2"-195"-16,5 5-66 16,10 2-14-16,8 3-25 15,5 2-74-15,1 0-23 16,-4 5-28-16,-9-1-13 0,-8 5-19 16,-8 1-9-16,-7 0-6 15,0 1-1-15,-6-4-2 16,-3-1 0-16,-6-7-5 15,-5-2-12-15,-7-5-38 16,-2-4-25-16,-1-1-52 16,1-1-26-1,8 2-93-15,8 3-72 0,11 5 203 16</inkml:trace>
  <inkml:trace contextRef="#ctx0" brushRef="#br0" timeOffset="-205327.22">17425 15298 599 0,'-5'-3'383'16,"3"3"-27"-16,-1 0-90 16,1 0-19-16,1 0-59 15,1 0-20-15,0 0-42 16,0 0-13-16,11 2-23 15,14 2-19-15,36 4-29 16,-25-4-10-16,1-3-17 0,0 1-22 16,-4-4-119-16,-2-2-72 15,-4 1-479 1,-4 1 439-16</inkml:trace>
  <inkml:trace contextRef="#ctx0" brushRef="#br0" timeOffset="-205112.27">17401 15457 1102 0,'-12'2'512'15,"12"-2"-224"-15,8-1-79 16,6 0-16-16,11-6-46 16,2 0-22-16,10 2-54 15,1-4-18-15,7 5-27 16,1 3-5-16,-5 2-90 15,-3 2-56-15,-8 0-132 16,-5 1-340-16,-15 3 409 16</inkml:trace>
  <inkml:trace contextRef="#ctx0" brushRef="#br0" timeOffset="-204856.93">17463 15151 1128 0,'15'11'476'15,"3"10"-246"-15,0 5-10 16,-1 9-26-16,-3 6-37 16,-1 4-73-16,-3-3-24 15,0-1-27-15,-2-6-11 0,1-9-14 16,1-4-27-16,1-9-96 15,-1-2-65-15,-1-4-191 16,-1-3 222-16</inkml:trace>
  <inkml:trace contextRef="#ctx0" brushRef="#br0" timeOffset="-204120.92">18266 15367 887 0,'4'-23'407'0,"-4"3"-133"15,-5 3-50-15,0-1-14 16,-2 3-26-16,-4 5-67 16,1 3-28-16,-2 7-44 15,-2 11-13-15,2 10-22 16,2 6-6-16,6 6-7 16,3 2-3-16,5-1-1 15,4-2 0-15,6-4 1 16,6-8 1-16,6-7 5 15,3-5-28-15,4-8-85 16,5-3-54-16,-2-13-139 0,-4 0-67 16,-4-8 1-16,-8 0 56 15,-7 2 155-15,-4-2 131 16,-8 11 189-16,-2 1 42 16,-4 14 52-16,3 8-6 15,-2 9-53-15,3 8-14 16,2-1-26-16,0 1-6 15,3-7-18-15,7-2-20 16,1-10-34-16,1-6-20 0,7-5-29 16,-2-7-7-16,-1-5-7 15,2-3 0-15,-7-2-4 16,-6-1-1-16,-6 1 1 16,-4 2-3-16,-11 0-12 15,-4 3-14-15,-7 3-32 16,4 6-18-16,0 9-60 15,-2 1-39-15,11 11-137 16,4 5 186-16</inkml:trace>
  <inkml:trace contextRef="#ctx0" brushRef="#br0" timeOffset="-203908.48">18781 15378 986 0,'9'-10'477'0,"-2"8"-122"0,1 0-68 15,3 0-61-15,0-2-40 16,-3 4-100-16,1 0-38 16,2-1-76-16,4 1-68 0,4-2-148 15,1-6 149-15</inkml:trace>
  <inkml:trace contextRef="#ctx0" brushRef="#br0" timeOffset="-203589.95">19122 15137 1203 0,'-11'3'519'0,"5"7"-218"16,0 6-87-16,-4 13-77 15,0 6-18-15,3 8-76 16,0 0-22-16,7-5-20 0,1-1-6 16,1-10-45-16,3-6-23 15,0-7-86-15,-2-6-65 16,1-5 146-16</inkml:trace>
  <inkml:trace contextRef="#ctx0" brushRef="#br0" timeOffset="-203319.89">19106 15205 1001 0,'1'15'455'0,"5"1"-164"16,1 5-77-16,2 8-22 15,1 0-32-15,1 2-59 16,5-4-18-16,4-3-23 16,1-3-9-16,3-7-6 15,-2-4 0-15,0-6 5 16,0-4-6-16,-4-4-8 16,1 0-6-16,-8-6-4 15,-3-6 1-15,-6-6-2 16,2 1 0-16,-6-5-8 15,-4 1-2-15,0-6-6 16,-8-4-6-16,6 2-38 16,1 3-35-16,5 13-91 15,3 5-54-15,3 12-100 0,0 3-118 16,-2 10 286-16</inkml:trace>
  <inkml:trace contextRef="#ctx0" brushRef="#br0" timeOffset="-203051.92">19544 15137 1148 0,'0'-5'499'15,"0"3"-243"-15,0 8-104 16,0-6-9-16,-1 11-40 15,-1 17-28-15,-5 52-37 16,3-27-12-16,3-3-14 16,2-4-5-16,4-5-4 15,2-8-1-15,-3-12-45 16,1-6-42-16,-3-14-110 16,-2-6-87-16,1-9 176 15</inkml:trace>
  <inkml:trace contextRef="#ctx0" brushRef="#br0" timeOffset="-202752.86">19499 15195 587 0,'7'-17'351'15,"3"10"-29"1,1-1-30-16,3 6-49 0,2 0-29 16,5 2-44-16,1 0-21 15,0 3-36-15,1 3-9 16,-5 0-15-16,-1 2-10 0,-7 1-22 15,-5-2-10-15,-7 2-14 16,-9 1-6-16,-8 3-8 16,-1 1-2-16,-3 0-17 15,1-3-17-15,2-2-34 16,1-1-21-16,3-3-69 16,4 4-32-16,5-7-90 15,5 0-35-15,12-2 191 16</inkml:trace>
  <inkml:trace contextRef="#ctx0" brushRef="#br0" timeOffset="-171866.15">7184 16727 571 0,'-11'-32'303'0,"11"28"-95"15,0 1-36-15,0 3-15 16,0 0-39-16,0 0-14 15,0 0-13-15,1 5-2 16,3 17-7-16,7 32-11 16,-9-22-21-16,5 5-10 15,-3 2-18-15,1-3-5 16,0-1-10-16,1-3-3 16,-1-7 0-16,1 0-1 15,-1-9-7-15,-1-4-20 0,3-6-93 16,-2-7-71-16,3-11 111 15</inkml:trace>
  <inkml:trace contextRef="#ctx0" brushRef="#br0" timeOffset="-171697.67">7438 16895 708 0,'14'5'345'0,"-4"6"-98"16,-3 3-14-16,-5 3-44 15,-4 3-36-15,1-1-78 16,2-2-28-16,5-4-29 16,-3-3-9-16,1-5-37 15,-1-4-52-15,1-6-190 0,4-2 174 16</inkml:trace>
  <inkml:trace contextRef="#ctx0" brushRef="#br0" timeOffset="-171264.9">7399 16789 856 0,'6'0'377'0,"-2"-2"-167"15,1 1-106-15,1 0-12 0,3-4-31 16,2 2-22-16,4 1-26 16,3 2-7-16,0 5-4 15,2 1 0-15,-3 5-2 16,-2-1 1-16,-1 6 3 15,1 4 8-15,-1 2 20 16,-1 3 8-16,-3 2 8 16,-3-1-4-16,-1 0-15 15,-4-4-4-15,0-7-6 16,-2-3 0-16,0-8 6 16,0-3-1-16,0-5-8 15,0 3-6-15,0 0-10 16,3-17-2-16,14-33-1 15,-7 29 1-15,2 4 0 0,-2 3 0 16,-1 4-1-16,-1 5 4 16,-2 2 9-16,-1 4 9 15,-1 11 20-15,0 1 4 16,-1 9-2 0,-2 1-7-16,-1-3-17 0,0 1-6 15,2-5-41-15,4-2-32 16,4-6-126-16,2-4-341 15,4-11 360-15</inkml:trace>
  <inkml:trace contextRef="#ctx0" brushRef="#br0" timeOffset="-170767.09">7960 16988 615 0,'-25'34'255'0,"23"-32"-118"16,-2 0-92-16,1-1-18 15,3-1-4-15,0 0-7 16,0 0 0-16,0-1 22 0,0-1 16 15,0 1 28-15,0 1 7 16,2 0 12-16,4 0 4 16,0 0-3-16,0-1-4 15,4-2-17-15,3-2-15 16,24-25-22-16,-24 11-11 0,-3 0-10 16,-5-2 0-16,3 2 4 15,-2 1 3 1,-13 1 4-16,0 2-1 0,-7 5-4 15,-7 3-3-15,8 9-2 16,0 5-2-16,1 9-9 16,2 2-6-16,3 4-14 15,0 1-6-15,12 1-4 16,1-1 0-16,7-1 2 16,4-4 8-16,8-9-62 15,5-2-41-15,10-13-150 16,-1-3-160-16,2-10 272 15</inkml:trace>
  <inkml:trace contextRef="#ctx0" brushRef="#br0" timeOffset="-170309.29">8337 16841 954 0,'-6'0'435'16,"0"1"-187"-16,1 1-19 15,1 1-43-15,-3-3-31 16,2-1-63-16,-2-1-26 15,-2-5-42-15,3 1-10 16,0-1-9-16,2 1 0 16,0 2-1-16,-1 0-2 0,0 4-2 15,-1 1-4 1,-1 4-7-16,0 6-4 0,-1 3 0 16,3 2 2-16,1 6 6 15,1 1 3-15,3 1 3 16,3-2 0-16,1-8-3 15,3-2-1-15,1-5 0 16,2-4 2-16,2-5 4 16,0-5 1-16,4-3 2 15,0-1-1-15,0-1 0 16,-1 1 0-16,-2 0 2 16,-2 3-1-16,-6 1 3 15,1 5 1-15,-6 2-3 16,-1 1-1-16,1-1-2 15,0 0 1-15,0 13 3 16,2 9 1-16,9 26-2 16,-4-29-4-16,5-8-1 0,2-4-4 15,-5-7-102-15,0-5-81 16,2-13 114-16</inkml:trace>
  <inkml:trace contextRef="#ctx0" brushRef="#br0" timeOffset="-170038.43">8562 16848 1111 0,'0'22'459'0,"3"1"-249"15,1 2-21-15,-1-2-33 16,3-2-36-16,-2-7-72 16,2-1-18-16,-3-5-14 15,-1-4-2-15,-1-2 6 16,-1-4 2-16,0 1 0 15,-1 0 1-15,0 0-6 16,-4-12-2-16,0 0-7 16,-12-27-1-16,16 30-7 15,1 0-5-15,1 1-10 16,6 0-6-16,5 0-3 16,2 3-20-16,6 1-116 15,1 2-128-15,5 4 176 16</inkml:trace>
  <inkml:trace contextRef="#ctx0" brushRef="#br0" timeOffset="-169637.43">9203 16788 955 0,'2'0'370'16,"3"3"-203"-16,3 9-51 16,2 10 13-16,0 13-3 15,0 10-36-15,-2 10-58 16,2 1-12-16,2-4-10 16,-1-6-3-16,3-10-3 15,0-6-1-15,-2-8-72 0,-5-5-55 16,-2-7-257-16,-5-4 238 15</inkml:trace>
  <inkml:trace contextRef="#ctx0" brushRef="#br0" timeOffset="-169383.23">9214 16828 639 0,'10'-15'373'15,"4"5"17"-15,8 10-257 16,4 0-10-16,6 8-20 15,6 1-12-15,0 2-22 16,-9 2-11-16,-3 5-15 16,-13 0-7-16,-7 3-6 15,7 1 0-15,-21-4 1 16,6 1-1-16,-9-6-17 16,-10-1-20-16,3-4-52 15,-10-6-30-15,5-2-67 16,2-2-41-16,8-4-157 15,3 0 221-15</inkml:trace>
  <inkml:trace contextRef="#ctx0" brushRef="#br0" timeOffset="-169126.41">9506 16868 573 0,'19'2'349'0,"-4"4"-47"15,-3 2-62-15,-1 7-22 16,-7 1-49-16,2 3-24 15,-3-1-46-15,0 0-18 16,-3-5-26-16,0-1-8 16,-2-7-7-16,-1-1 0 0,0-4 2 15,2-1-2-15,-1-1-13 16,1 1-8-16,-2-5-16 16,-1-10-5-16,1-32-8 15,12 26-3-15,3 0-1 16,4 0-45-16,3 0-108 15,2 3-94-15,3 11 146 16</inkml:trace>
  <inkml:trace contextRef="#ctx0" brushRef="#br0" timeOffset="-168766.36">9864 16883 882 0,'-8'-3'416'0,"0"-4"-138"0,-2 2-40 16,-2-2-42-16,2 2-36 16,0 4-62-16,3 0-26 15,3 3-30-15,2 6-12 16,2 5-23-16,0 3-5 16,4 5-4-16,5-4-3 15,7-1-1-15,4-5 0 16,4-5 1-16,4-2 2 15,-5-4 3-15,-4-3 0 16,0-2 6-16,-6-6 1 0,-1-4 7 16,-1-3 3-16,-10-3 11 15,-1 3 3-15,-5 2 0 16,-8 1-4-16,0 4-26 16,-4 1-28-16,-4 6-78 15,0 2-40-15,4 5-114 16,4 9-104-16,11 4 239 15</inkml:trace>
  <inkml:trace contextRef="#ctx0" brushRef="#br0" timeOffset="-168368.65">10097 16958 887 0,'10'2'420'16,"4"-3"-164"-16,-2-3-16 15,2-4-79-15,-1-5-45 16,0-5-69-16,1-1-17 16,-3-1-11-16,-2 1-1 15,-7 4 7-15,-2-2 4 16,-9 3 6-16,-5-1 0 16,-6 2-10-16,-3 5-6 15,0 8-12-15,4 5-1 0,2 7-3 16,4 2 1-16,8 10-1 15,1 2-2-15,5 9-1 16,7 4 2-16,4 4 0 16,-1-3 3-16,6 0 6 15,0 2 1-15,0-10 3 16,0 2-1-16,-4-11-2 16,-5-2 1-16,-7-3 8 15,-3-7 2-15,-10-5-31 16,-2-1-30-16,-2-9-81 15,1 0-59-15,0-12-279 16,7-7 300-16</inkml:trace>
  <inkml:trace contextRef="#ctx0" brushRef="#br0" timeOffset="-168037.88">10283 16809 765 0,'11'0'411'0,"-1"7"-1"16,1 2-246-16,2 5-7 16,2 4-33-16,-2 2-39 0,1-2-61 15,-4 2-10-15,-6-5-3 16,4-2-2-16,-6-6 1 16,-2-4 3-16,8-3 12 15,-8-2 7-15,-3-6 3 16,0-4-2-16,-9-5-12 15,4-4-4-15,-2-4-8 16,5 3-3-16,3-1-5 16,0 3-2-16,8 7-8 15,0 0-2-15,4 4-9 16,-2 2-36-16,8 3-132 16,0 2-92-16,4 5 161 15</inkml:trace>
  <inkml:trace contextRef="#ctx0" brushRef="#br0" timeOffset="-167617.33">10709 16848 530 0,'4'0'318'16,"-4"0"-3"-16,0-1-2 16,0 0-62-16,-1 0-36 15,-1 0-88-15,1-2-32 16,-6-13-37-16,-19-28-17 15,12 33-12-15,1 0-1 0,-3 9-6 16,3 3-6-16,0 10-16 16,3 4-4-16,4 5-3 15,2 6 2-15,4 0 2 16,1-3 0-16,3-5 0 16,2-2-1-16,0-12 0 15,3 1 1-15,2-9 3 16,1-1 3-16,2-6 0 15,-3-1 0-15,0 0-1 16,-1 0-1-16,-1 2 1 16,-1 1-2-16,0 4 3 15,0 4 2-15,1 3 12 16,-3 4 6-16,1 5 8 16,-2 1 1-16,-2 0-9 15,2 0-7-15,-2-3-11 16,0-2-17-16,0-3-87 0,-2-1-84 15,1-3 109-15</inkml:trace>
  <inkml:trace contextRef="#ctx0" brushRef="#br0" timeOffset="-167106.99">10907 16820 1075 0,'7'11'460'0,"-4"2"-229"15,0 0-20-15,-2 1-46 16,-1-1-42-16,0-3-75 16,-3-2-17-16,-1-6-9 15,4-2-5-15,-1-3-12 16,1 2-6-16,0 0-12 16,0-1-2-16,0 0 5 15,1-10 1-15,0 2 3 16,17-27 1-16,-8 28 0 15,2 0-1-15,-6 2 1 16,-1 1 2-16,0 5 15 16,3 5 12-16,4 6 21 15,-7 3 13-15,1 3 4 16,-4 1 0-16,3-5-14 16,-2-3-10-16,-3-5-17 0,0-1-9 15,-3-5-11-15,3 1-5 16,0 0-10-16,0-1-9 15,0 1-3-15,5-13 3 16,-2 2 7-16,40-25 7 16,-35 29 6-16,1 2 1 15,1 3 0-15,-8 0 2 16,3 5 4-16,1 6 6 0,-4 1 16 16,1 3 6-16,-2-1 4 15,-1 1-3-15,1-1-13 16,-1-2-8-16,0-4-50 15,0-1-55-15,3-3-148 16,-3-2-429-16,0 1 452 16</inkml:trace>
  <inkml:trace contextRef="#ctx0" brushRef="#br0" timeOffset="-166590.02">11310 16756 972 0,'0'7'488'16,"2"4"-129"-16,-2 2-141 16,0 2-18-16,0 1-62 15,0-4-46-15,-2-6-59 0,1 0-12 16,1-3-11-16,0-3-4 16,0-1-8-16,0 0-1 15,0 0-7-15,1-5 0 16,2-6 4-16,0 2 2 15,16-27 1-15,-13 28 0 16,1 3 1-16,-2-3 0 16,0 5 0-16,0 0 1 0,3 6 4 15,-2 5 8-15,4 1 15 16,1 0 9-16,-7 1 11 16,2 2 0-16,-2 0-6 15,-4-4-4 1,1 0-15-16,8 6-5 0,-7-5-6 15,-3-3-4-15,1-5-8 16,-2 0-10-16,2-2-20 16,0 1-7-16,0 0-3 15,0 0 6-15,1-8 18 16,6-3 7-16,26-22 9 16,-30 29 2-16,0 3-1 15,1 1 0-15,0 3 3 16,-4-2 3-16,0 0 10 15,1 4 3-15,2 10-1 16,-2 0-2-16,4 22-7 0,0-30-37 16,1-2-125-16,-1-4-83 15,11-7 131-15</inkml:trace>
  <inkml:trace contextRef="#ctx0" brushRef="#br0" timeOffset="-166423.58">11739 16750 963 0,'4'15'450'0,"-2"2"-118"16,-1 1-91-16,-2-3-53 15,0-3-35-15,0-3-92 16,1-3-61-16,-1-5-147 16,1-1-83-16,0-1 129 15</inkml:trace>
  <inkml:trace contextRef="#ctx0" brushRef="#br0" timeOffset="-166259.84">11672 16685 1205 0,'-1'2'478'0,"2"-1"-315"15,2 0-60-15,-3-2-43 0,0 0-21 16,0 0-143-16,8 0-90 15,9-4 118-15</inkml:trace>
  <inkml:trace contextRef="#ctx0" brushRef="#br0" timeOffset="-165840.83">11950 16703 980 0,'-1'2'432'0,"1"3"-145"16,1-1-68-16,-1-4-9 15,0 0-14-15,0 6-66 16,0 9-38-16,3 27-47 16,-1-27-16-16,-1-7-18 15,-1-1-4-15,-3-6-9 16,3 1-7-16,-1-3-9 15,0 0-2-15,0 1 4 16,0-1 3-16,0-1 0 16,0 1 0-16,-1 0 3 15,1 0 0-15,1 0 6 16,0-2 2-16,4-8 0 0,-1 2 0 16,-1 4 3-16,-1 1 3 15,1 2 5-15,7-1 3 16,0 2 6-16,-4 1 0 15,2 1-1-15,-5 0-3 16,5 2-6-16,-1 1-51 16,0-1-171-16,-1 0-138 0,8 3 197 15</inkml:trace>
  <inkml:trace contextRef="#ctx0" brushRef="#br0" timeOffset="-165385.78">12118 16825 631 0,'0'0'374'0,"10"-1"16"15,0-1-143-15,2-2-78 16,27-17-23-16,-29 8-62 16,3 2-24-16,-7-1-28 15,0 1-2-15,-6 2 0 16,-4-3 8-16,-1 2 6 15,-4 3 0-15,-1 2-1 16,1 3-11-16,-3 6-16 0,3 4-8 16,-1 9-9-16,-1 2-2 15,3 9 3-15,3 3 0 16,0 5 1-16,4 4 2 16,2-3 6-16,1-2 2 15,4-1 4-15,-1-2-2 16,0-4-2-16,-2 3 1 15,-3-11 3-15,-4 3 3 16,-6-5 6-16,-2-5 3 0,-7 0-1 16,-4-6 1-16,1-3-6 15,-2-2-3-15,8 1-9 16,5-2-5-16,1-1-16 16,10 2-13-16,1-8-57 15,2 0-45-15,9-3 127 16,9-6-36-16</inkml:trace>
  <inkml:trace contextRef="#ctx0" brushRef="#br0" timeOffset="-161757.39">13712 16533 704 0,'0'-1'366'0,"0"0"-117"16,0 0-48-1,0-1-14-15,0 1-46 0,0 1-23 16,0 0-36-16,3 29-9 16,3 42-22-16,-4-30-15 15,1 3-19-15,0-3-5 16,4-3-7-16,-3-4-2 16,3-12-2-16,-2-3 1 0,-2-11-40 15,1-3-24-15,-4-11-79 16,0-7-61-16,-1-9-162 15,-3-6 224-15</inkml:trace>
  <inkml:trace contextRef="#ctx0" brushRef="#br0" timeOffset="-161447.83">13721 16551 796 0,'6'2'372'0,"2"11"-127"15,3 3-27-15,4 9-31 16,2 3-28-16,7 3-54 15,2 0-23-15,2-1-34 16,4 0-12-16,-10-9-18 16,-6-10-3-1,2 1 1-15,13 6 2 0,-6-7 3 0,3-2 2 16,-15-9 12 0,-8-5 6-16,4-11 8 0,-4-4 0 15,-4-14-12-15,-1-1-8 16,-7-7-12-16,-4-5-3 15,1 8-6-15,2 2-2 16,0 12-23-16,6 8-26 16,0 10-79-16,-1 6-45 15,10 8-133-15,-4 7-227 16,15 2 354-16</inkml:trace>
  <inkml:trace contextRef="#ctx0" brushRef="#br0" timeOffset="-161059.95">14281 16458 902 0,'-9'-8'438'0,"3"1"-190"16,2 7-55-16,2 4-18 16,2 12-65-16,2 8-29 15,0 14-32-15,3 5-8 16,4 3-20-16,3 2-8 15,1-5-6-15,5-2-3 16,0-2-1-16,-4-5 0 0,3-7-8 16,-14-5-22-16,-4-9-62 15,-1-6-35-15,-8-12-136 16,5-8-93-16,3-12 227 16</inkml:trace>
  <inkml:trace contextRef="#ctx0" brushRef="#br0" timeOffset="-160768.68">14259 16462 1039 0,'4'-6'423'0,"7"6"-240"15,2 2-21-15,7 6-23 16,3 1-15-16,6 0-38 16,-4 0-12-16,2 2-15 15,-4 0-10-15,-4 4-12 0,-1 0-3 16,-10 2 3-16,1 4 4 15,-17-1 7-15,-5 2 4 16,-1-7-3-16,-7-2-6 16,-2-3-15-16,4-5-8 15,-8-4-12-15,1-1-8 16,10-3-37-16,0 1-32 16,12 0-97-16,4 0-67 15,8 0 144-15</inkml:trace>
  <inkml:trace contextRef="#ctx0" brushRef="#br0" timeOffset="-160018.12">15047 16853 936 0,'-8'2'412'0,"-2"-2"-195"15,3-2-15-15,-5-5-53 16,4-5-38-16,4-10-59 16,-1-4-18-16,5-4-9 0,-3-3 2 15,6 4-3-15,-1 0-3 16,4 3-3-16,4 3-2 16,6 2-5-16,0 4-1 15,8 6 0-15,3 4-1 16,1 11 4-16,2 3 3 15,-1 7 5-15,-2 6 5 16,0 4 9-16,-4 0 5 16,-4 1 3-16,-2-4-4 0,-6 2-8 15,-5-1-6-15,-2 0-8 16,-3 3-1-16,-5-13-2 16,0 4 1-16,-4-12-11 15,1-2-26-15,1-2-95 16,4-7-73-16,3-8 110 15</inkml:trace>
  <inkml:trace contextRef="#ctx0" brushRef="#br0" timeOffset="-159675.99">15850 16659 1113 0,'-18'-17'488'0,"1"1"-237"15,-5 1-95-15,-1 1-7 16,4 8-50-16,-1 4-29 0,2 7-44 15,3 4-13-15,0 14-14 16,5 3-7-16,6 9-3 16,4 5-2-16,9-4 2 15,4-1 0-15,6-7 5 16,-1-4-35-16,9-6-109 16,0-5-104-16,9-9 145 15</inkml:trace>
  <inkml:trace contextRef="#ctx0" brushRef="#br0" timeOffset="-159367.97">16035 16696 1177 0,'-15'14'478'0,"4"2"-254"16,6 3-46-16,3 1-22 15,5 1-29-15,4-5-67 0,-2-4-23 16,11 2-15-16,-1-5-4 15,9-4-5-15,1-4-4 16,1-7-5-16,0-3-1 16,-4-4 2-16,-3-2 2 15,-9-6 10-15,-5-2 3 16,-11 2-2-16,-7 2-3 16,-8 3-12-16,-3 3-5 15,-3 2-15-15,3 5-8 0,6 6-37 16,3 3-28-16,7 6-79 15,7 3-59-15,8 1 143 16</inkml:trace>
  <inkml:trace contextRef="#ctx0" brushRef="#br0" timeOffset="-158990.65">16460 16480 824 0,'-7'-4'430'0,"1"3"-37"16,1 1-267-16,1 1-15 15,-2 4-42-15,8 2-28 16,3 5-18-16,2 4 9 16,1 10 17-16,-6 2 10 0,3 7-5 15,-2 1-7 1,3 3-18-16,0 0-11 0,-1-5-13 16,-1-3-2-16,0-14-2 15,-1-5-6-15,1-9-47 16,2-5-35-16,-1-14-123 15,-5-3-81-15,0-10-149 16,-8-3 255-16</inkml:trace>
  <inkml:trace contextRef="#ctx0" brushRef="#br0" timeOffset="-158719.9">16450 16535 755 0,'-1'-4'396'0,"-1"7"-103"15,4 4-38-15,5 10-66 16,2 6-27-16,7 8-37 15,-1 5-21-15,1-3-34 16,4-2-5-16,3-2-12 16,1-7-8-16,2-5-5 0,0-5-5 15,-3-4-9-15,-4-3 0 16,-3-5 0-16,-3-2 2 16,-4-8 5-16,-3-7 1 15,-4-4-5-15,-1-5-4 16,-2-6-9-16,-2 5-5 15,-2-2-24-15,-2 3-31 16,0 4-77-16,2 3-56 0,2 14-140 16,0 5 194-16</inkml:trace>
  <inkml:trace contextRef="#ctx0" brushRef="#br0" timeOffset="-158452.08">16910 16466 1319 0,'-6'0'524'0,"2"9"-317"15,0 5-48-15,4 13-30 16,0 8-32-16,-3 10-62 15,2 4-16-15,3-5-12 0,7-3-3 16,1-9-4-16,1-6-1 16,-4-9-32-16,-1-4-46 15,-6-9-131-15,3-4 130 16</inkml:trace>
  <inkml:trace contextRef="#ctx0" brushRef="#br0" timeOffset="-158175.39">16859 16479 801 0,'17'-5'403'0,"-4"3"-83"15,2 0-70-15,-3 4-58 16,6 2-20-16,-2 2-53 16,1 3-28-16,-4 2-34 15,-1 1-10-15,-2 5-19 16,-5 0-8-16,-3 1-4 15,-5 0-1-15,-6-1-1 16,0-2-1-16,-10-2-7 16,6-4-6-16,-12-5-31 15,-2-1-23-15,3 0-61 16,-8-2-44-16,11 3-113 16,2 1-316-16,6-5 398 0</inkml:trace>
  <inkml:trace contextRef="#ctx0" brushRef="#br0" timeOffset="-157791.9">16266 16717 828 0,'-1'0'379'0,"1"0"-127"0,3-2-51 16,-3 1-60-1,0-1-15-15,12-3-63 0,8-3-29 16,34-6-26-16,-26 12-4 16,-3 4-39-16,3-1-68 15,8-2 69-15</inkml:trace>
  <inkml:trace contextRef="#ctx0" brushRef="#br0" timeOffset="-153089.02">18052 16803 439 0,'0'-1'319'16,"0"0"20"-16,0 0-99 16,0 0-25-16,-1 1-55 15,0 0-28-15,-1 0-52 16,-3 8-19-16,2 1-27 15,-16 1-9-15,-25 26-9 0,25-28-5 16,5-1-31-16,6-1-33 16,3-4-99-16,5-1-103 15,7-1 159-15</inkml:trace>
  <inkml:trace contextRef="#ctx0" brushRef="#br0" timeOffset="-152341.42">18762 16497 443 0,'0'-1'317'16,"0"0"35"-16,0-1-119 15,0 1-29-15,0 0-41 16,0 0-21-16,0 0-43 0,0 1-7 16,5 11-22-16,-1 17-14 15,-3 44-25-15,-5-35-8 16,4-5-11-16,2-2-4 15,2-11-4-15,1-3-2 16,-2-6-21-16,3-3-26 16,-2-6-82-16,0-2-65 15,6-8 118-15</inkml:trace>
  <inkml:trace contextRef="#ctx0" brushRef="#br0" timeOffset="-151850.21">19059 16589 714 0,'-8'7'379'0,"5"-7"-72"16,3 0-42-16,3-5-85 15,-3 4-23-15,0 0-68 16,5-17-31-16,8-32-41 15,-8 26-5-15,0 2-1 16,-1 3 0-16,-5 3 4 16,-4 0 1-16,-11 7-1 0,-1 0-2 15,-5 8-8-15,0 4-3 16,6 6-4-16,-6 5-3 16,6 2 2-16,3 3 0 15,6 0 2-15,3-2 0 16,3 0 1-16,2-3 1 15,3 1 4-15,8-1 1 16,0 0 3-16,1 1 3 0,6 3 13 16,-6 0 9-16,5 3 15 15,-5-1 3-15,-7 0-5 16,2 3-7-16,-3-4-10 16,0 0-5-16,-1-4-7 15,-3-1-3-15,-3 1-4 16,-1 1-2-16,0-4-4 15,0-3-19-15,3-5-59 16,0-2-35-16,2-4-106 16,-2 1-75-16,2 0 187 15</inkml:trace>
  <inkml:trace contextRef="#ctx0" brushRef="#br0" timeOffset="-151296.71">19394 16660 911 0,'8'-2'390'15,"2"-4"-204"-15,0-5-28 0,-2-2-29 16,0-2-34-16,-3-9-44 15,-2 1-11-15,-4-4-12 16,-3 2-5-16,-1 2-1 16,-2 2 3-16,-5 6 7 15,0 3 1-15,-9 5-3 16,3 4-7-16,-5 6-12 16,3 4-5-16,2 6-6 15,2 3 0-15,13 2 1 16,2 4 1-16,5 4 1 15,7 3 1-15,2 3 2 16,0-4 0-16,9 4 3 16,-5-5 3-16,-5-6 4 15,-5-6 7 1,2 1 11-16,-5 2 6 0,-1 4 9 16,-3-1-1-16,-7-11-3 15,-4 0-4-15,-3-4-9 0,-6-5-5 16,-3-3-10-16,0-6-6 15,6 1-13-15,2-7-8 16,12-3-37-16,5 5-22 16,14-8-60-16,7 6-45 15,14-9-113-15,4-3 176 0</inkml:trace>
  <inkml:trace contextRef="#ctx0" brushRef="#br0" timeOffset="-150988.65">19671 16378 892 0,'-4'-6'397'0,"0"3"-146"16,1-1-41-16,-1 7-30 15,-1 4-19-15,-1 5-56 16,-3 5-22-16,-3 3-22 15,-2 3-7-15,0 2-19 16,0 0-8-16,8 1-13 16,4 1-4-16,6 2-6 15,6-5 0-15,9-5-2 0,4-4 0 16,10-6 3-16,6-5 0 16,11-4 1-16,5-2-2 15,-7 1-1-15,-3-4 0 16,-14 2-23-16,-11-1-34 15,-3-6-105-15,-6 1-71 16,-2-6 136-16</inkml:trace>
  <inkml:trace contextRef="#ctx0" brushRef="#br0" timeOffset="-150788.4">19911 16445 849 0,'-3'8'434'0,"-1"13"-102"15,-3 3-78-15,1 11-101 16,3 3-28-16,0 4-59 16,6-1-17-16,-6-4-19 15,2-6-6-15,3-6-13 16,-1-2-5-16,5-7-53 16,3-2-41-16,-2-5-136 15,4-3 134-15</inkml:trace>
  <inkml:trace contextRef="#ctx0" brushRef="#br0" timeOffset="-149699.62">20726 16516 676 0,'-3'-7'330'0,"1"0"-96"16,1 2-15-16,0 4-30 0,0 0-27 15,0-1-43-15,0 1-16 16,1 1-28-16,1 19-11 16,5 49-29-16,-5-24-9 15,2-1-14-15,-1-4-3 16,3-9-6-16,2-7-1 15,1-8-9-15,-1-6-28 16,0-7-75-16,0-4-69 16,-2-11-240-16,-2-5 268 0</inkml:trace>
  <inkml:trace contextRef="#ctx0" brushRef="#br0" timeOffset="-148824.71">20701 16480 641 0,'0'-1'331'15,"0"0"-62"-15,0 0-52 16,0-3-32-16,0-2-28 16,0 1-46-16,0-1-13 15,0 1-18-15,2-2-4 16,-1 1-16-16,-1 0-10 0,1 2-20 16,0 0-9-16,11-3-11 15,12-2-3-15,38 4-1 16,-25 10-2-1,-5 3 1-15,-2 2 0 0,-6 0 0 16,-9 3-1-16,1 1 2 16,-8 2 1-16,-9 4 4 15,1 0 1-15,-6 0 4 16,-3-2-1-16,-7-4 0 16,-2-1-2-16,-7-4-2 15,1-1-1-15,1-2-4 16,-5-1 0-16,4-4-3 15,0 2-3-15,7-1-15 16,5 0-14-16,8 1-39 16,3-4-25-16,5-2-46 15,-4 2-36-15,0 0 113 16</inkml:trace>
  <inkml:trace contextRef="#ctx0" brushRef="#br0" timeOffset="-141436.49">23130 16591 874 0,'-13'61'357'0,"12"-56"-202"15,0-1-19-15,3 0-10 16,2 0-23-16,4-4-27 16,2-5-5-16,4-8-11 0,3-2-7 15,1-6-18-15,0-2-8 16,-5-2-10-16,-5 2-1 16,-6 1 1-16,-5 1 5 15,-10 2 6-15,-3 0 2 16,-7 3-4-16,-2 3-7 15,-2 6-11-15,2 4-7 16,2 7-4-16,3 6-1 16,9 5 1-16,4 6 1 0,12 10 2 15,4 6 0-15,9 2 0 16,5 2 4-16,1-4 2 16,2-5 2-16,0-1 1 15,-2-2 1-15,0-1 1 16,-6 1 0-16,-8-5 6 15,-5-1 4-15,-10-5 18 16,-5-1 6-16,-12-4 3 16,-2-1-3-16,-2-4-16 15,-3-3-35-15,4-5-86 16,0-2-52-16,7-10-181 16,12-3 202-16</inkml:trace>
  <inkml:trace contextRef="#ctx0" brushRef="#br0" timeOffset="-141150.83">23376 16524 869 0,'23'7'386'16,"-10"1"-142"-16,-8 3-75 16,3 8-40-16,-5-5-24 15,0 2-60-15,1 9-17 0,10 5-9 16,-9-10 1-16,2-8 3 15,-4-5 2-15,-4-2 28 16,-2-4 7-16,-2-1 6 16,4-1 0-16,0 0-35 15,0 0-11-15,-2-8-19 16,-3-7-6-16,-27-37-13 16,33 26-7-16,7-6-50 15,4 1-42-15,6 4-200 16,1 4 202-16</inkml:trace>
  <inkml:trace contextRef="#ctx0" brushRef="#br0" timeOffset="-140741.58">23734 16576 624 0,'9'7'337'0,"-4"-2"-46"15,-3-4-8-15,-2-4-39 0,-1 2-45 16,0 0-89-16,-4-10-33 15,-4-11-37-15,-15-24-11 16,10 31-6-16,1 3-1 16,-2 7-5-16,-1 2-7 15,3 9-12-15,0 6-3 16,1 9-2-16,1 4 5 0,6 7 3 16,1-4 2-16,6-4-1 15,4-5 0-15,3-10 0 16,-1-1 0-16,3-7 2 15,1-2 1-15,2-5 0 16,0-7-2-16,0-2-1 16,0 2 0-16,-1 2-1 15,1 3-1-15,-6 4 0 16,0 4 0-16,-3 7 1 16,-1 4 2-16,-1 4 0 15,0 3 1-15,-1-4-3 16,1-3-1-16,3-3-19 15,3-2-41-15,3-4-128 16,-1-2-119-16,2-6 184 16</inkml:trace>
  <inkml:trace contextRef="#ctx0" brushRef="#br0" timeOffset="-140505.83">23888 16545 660 0,'4'3'366'16,"0"4"-40"-16,-5 2-68 15,2 11-57-15,1 5-30 16,-1 12-58-16,3-1-25 16,-4 3-42-16,2 1-11 15,3-4-20-15,1 2-4 0,-3-7-5 16,1-6-1-16,-2-10-11 16,-2-4-28-16,2-11-82 15,-4-4-64-15,-2-9-188 16,-3-7 227-16</inkml:trace>
  <inkml:trace contextRef="#ctx0" brushRef="#br0" timeOffset="-140293.75">23807 16496 732 0,'20'-19'359'0,"5"7"-85"16,2 0-74-16,-7 3-51 15,-4 6-15-15,-3 4-41 16,7 3-12-16,3 9-17 15,0 2-5-15,-1 1-19 0,-7 5-7 16,-6 1-10-16,-4 0-2 16,-8-1 2-16,-7-4 1 15,-8-4-2-15,0-1-3 16,3-4-21-16,2-3-28 16,3-5-88-16,1-2-72 15,1-10 114-15</inkml:trace>
  <inkml:trace contextRef="#ctx0" brushRef="#br0" timeOffset="-139905.31">24159 16273 1117 0,'6'12'461'0,"-4"10"-255"15,-2 7-27-15,-2 13-34 16,-3 1-34-16,1 6-61 15,1 4-14-15,3-8-17 16,0-4-4-16,3-13-2 16,-1-11 1-16,0-9 1 15,-2-1 3-15,-1-11-2 16,-1 1-3-16,1 2-7 16,1 0-5-16,2-14-2 0,11-35-2 15,1 29 3-15,2 4-1 16,-1 2 1-16,-1 6 1 15,1 7 4-15,-4 1 2 16,-3 12 12-16,4 4 8 16,-7 5 9-16,-2 3 3 15,-3-3-9-15,-3 0-8 16,2-6-15-16,0-2-32 16,1-4-117-16,3-6-70 15,3-3 117-15</inkml:trace>
  <inkml:trace contextRef="#ctx0" brushRef="#br0" timeOffset="-139533.31">25095 16513 1066 0,'3'11'438'0,"1"9"-263"16,1 2-19-16,1 2-43 15,0-1-37-15,1-7-50 16,1-3-13-16,-2-6-35 16,2-2-51-16,0-5-232 15,1-5 204-15</inkml:trace>
  <inkml:trace contextRef="#ctx0" brushRef="#br0" timeOffset="-139120.02">25094 16396 770 0,'7'-3'359'15,"8"-1"-145"-15,5 2-99 16,6 1-14-16,5 1-42 15,-1 0-23-15,5 1-18 16,-1 0-5-16,-2 3-3 0,-8 1 0 16,-15 1 3-16,-4 3 3 15,-11 1 4-15,-2 1 2 16,0 2 2-16,-6-2 1 16,2-2-1-16,4-1-4 15,2-4-6-15,3 2-6 16,4 1-4-16,2 0 2 15,5 3 6-15,3 1 7 16,-1 1 16-16,1 2 5 0,-4-2 10 16,1 1 0-16,-8-3 1 15,2-2 3-15,-7 0 6 16,-10-1-1-16,0 1-12 16,-6-1-9-16,-1-1-23 15,4-1-8-15,4-4-29 16,1-1-35-16,9 1-96 15,4-2-79-15,9-5 139 16</inkml:trace>
  <inkml:trace contextRef="#ctx0" brushRef="#br0" timeOffset="-138756.75">25552 16461 1092 0,'-18'-3'484'0,"4"8"-203"0,1 0-86 16,-2 11-66-16,7 4-28 16,-1 6-59-16,-1-1-14 15,12-4-15-15,-1-4-3 16,10-7-1-16,2-2-1 0,5-5-1 16,0-2 0-1,0-5-3-15,4-2 0 0,-5-4 0 16,-4-3-1-16,-4-3 4 15,-7-3 2-15,-11-2 8 16,-5 3 2-16,-9 2-1 16,-2 4-3-16,0 8-11 15,2 1-5-15,8 3-21 16,3 3-17-16,8-1-44 16,1 2-29-16,0 3-90 15,10-1-72-15,6 0 174 16</inkml:trace>
  <inkml:trace contextRef="#ctx0" brushRef="#br0" timeOffset="-138155.6">25776 16447 907 0,'0'3'408'0,"3"4"-158"16,-2 5-45 0,-1 6-32-16,-1 3-31 15,-3 5-65-15,1 4-22 0,2-2-29 16,-1-6-8-16,2-8-8 15,1-7 0-15,-1-7 2 16,1 0 0-16,-1-1 0 16,0-1-1-16,0 0-7 15,2-17-2-15,10-32-2 16,-1 28 0-16,0 5 0 16,5 1 0-16,3 6 3 15,-5 4 1-15,3 3 9 16,-9 4 5-16,-3 6 15 15,-3 5 7-15,-3 6 3 16,1 3-4-16,0 0-13 16,5-1-8-16,1-4-9 15,-5-7-2-15,-1-3-3 0,0-3-1 16,2-3-3-16,-2 0-2 16,0 0-3-16,0 0-1 15,3-14 2-15,4-3 2 16,27-25 2-16,-33 29 1 15,-1 5 2-15,3 4 0 16,-2 5 2-16,6 3-1 0,-4 7 3 16,0 3-1-16,1 9 1 15,-5 0 1-15,1-1-4 16,0-1-3-16,0-7-16 16,6-4-42-16,1-8-104 15,7 0-81-15,8-8 139 16</inkml:trace>
  <inkml:trace contextRef="#ctx0" brushRef="#br0" timeOffset="-137491.71">26192 16458 1121 0,'-2'10'474'0,"0"4"-259"15,-1 3-32-15,2 2-48 16,1-2-31-16,4-2-51 0,4-4-14 15,3-4-18-15,3-3-6 16,2-4-7-16,2 0-1 16,2-4-2-16,-1-4 0 15,-2-3 0-15,-4-1 1 16,-12-2 6-16,-3 1 4 16,-14-5 4-16,-1 1-1 15,-3 1-3-15,-1 0-3 16,4 3-6-16,0 2-3 0,5 4-4 15,4 3-2-15,2 3-6 16,3 3-5-16,0 1-4 16,1-3 1-16,1 0 3 15,1 0 4-15,0 5 5 16,3 1-1-16,-1 0-7 16,1-2-13-16,1-1-12 15,6-1-6-15,0 4 2 16,27 15 10-16,-28-21 13 15,0 1 5-15,3 0 8 16,-1-1 3-16,6 2 0 16,-3-2 0-16,-1 1 3 15,-1 1 0-15,2-2 1 16,1 2 1-16,-3 1 9 0,0 2 5 16,-4 8 8-1,0 1 1-15,-5 5-4 0,6 8 0 16,-9-2 3-16,1-1 3 15,-1-5 6-15,-5-8 1 16,1-8-2-16,-5-3-2 16,4-6-7-16,2-2-7 15,4-7-11-15,-1-3-4 16,3-7-4-16,2 1-2 16,0-1-1-16,7 5-1 0,-1 3-9 15,1 3-35-15,5 6-116 16,-1 6-67-16,9 5 131 15</inkml:trace>
  <inkml:trace contextRef="#ctx0" brushRef="#br0" timeOffset="-137135.18">26654 16450 928 0,'0'0'383'15,"0"2"-203"-15,3 3-15 16,-3-5-12-16,1 13-33 16,2 16-61-16,4 48-21 15,-3-34-21-15,3-1-5 0,4-6-5 16,1-2-2-16,0-11-1 16,-3-3-1-16,-1-8-36 15,-5-8-46-15,-1-5-156 16,-2-6-130-16,-2-10 221 15</inkml:trace>
  <inkml:trace contextRef="#ctx0" brushRef="#br0" timeOffset="-136874.06">26657 16466 593 0,'0'-22'328'0,"2"6"-50"16,6 0-44-16,6 7-65 15,3 2-24-15,7 4-34 16,2 1-23-16,1 5-23 15,1 4-3-15,-5 9-12 16,-5 1-5-16,-4 5-9 0,-7 1-3 16,-9-2-1-16,-2 0-1 15,-8-3-4-15,0-1-4 16,-1-7-9-16,-6-4-12 16,2-5-36-16,2-1-21 15,-2-1-66-15,6-2-57 16,2-4-183-16,2-4 229 15</inkml:trace>
  <inkml:trace contextRef="#ctx0" brushRef="#br0" timeOffset="-136511.31">26940 16257 811 0,'8'4'428'15,"-3"8"-112"-15,-5 8-96 16,-4 5-16-16,2 10-47 15,-1 1-31-15,-1 2-51 16,3-6-19-16,1-5-25 16,-5-8-8-16,7-4-7 15,-2-5 0-15,-3-7-1 16,2-2 0-16,-2-2-3 16,3 0-3-16,0 0-6 15,0 0-2-15,4-8-1 16,3-5 0-16,24-28 0 0,-16 30 0 15,-3 1 2-15,-2 3 1 16,0 7 3-16,-5 2 1 16,4 10 6-16,-2 2 3 15,0 8 4-15,0 1 3 16,0 0-4-16,-1 2-4 0,1-6-9 16,0-6-6-1,1-7-71-15,2-5-65 0,5-12-231 16,5-5 226-16</inkml:trace>
  <inkml:trace contextRef="#ctx0" brushRef="#br0" timeOffset="-136336.43">27361 16401 994 0,'8'17'433'0,"-10"5"-168"15,0 0-58-15,4 1-27 16,-7-4-28-16,5-1-79 15,1-2-30-15,-1-6-30 16,4 0-35-16,-2-10-84 16,6-3-54-16,-7-9-129 15,4-4-71-15,-2-3 232 16</inkml:trace>
  <inkml:trace contextRef="#ctx0" brushRef="#br0" timeOffset="-136180.55">27282 16313 713 0,'-9'-11'351'0,"5"8"-115"0,2 0-84 16,3 6-87-16,-1-3-17 16,0 0-221-16,4 2 133 15</inkml:trace>
  <inkml:trace contextRef="#ctx0" brushRef="#br0" timeOffset="-135854.95">27663 16362 572 0,'-6'0'396'16,"-1"-1"2"-16,-7 1-143 15,-3-1-37-15,0 2-85 16,-3-2-37-16,3 1-41 16,2 0-11-16,5-1-18 15,6 1-9-15,4 7-11 16,2 2-3-16,4 5-1 15,1 4 2-15,3 1 2 16,-1 1 2-16,1 1 6 0,-3-2 4 16,0-1 13-1,-1-1 6-15,-2-3 12 0,-4-2 5 16,-5-3 7-16,-2 0-3 16,-6-3-13-16,-3 0-11 15,-1-1-21-15,-2-2-28 16,5-4-82-16,1-1-47 15,8-8-147-15,6-1-170 16,17-5 305-16</inkml:trace>
  <inkml:trace contextRef="#ctx0" brushRef="#br0" timeOffset="-135373.28">27711 16440 563 0,'11'2'358'0,"-1"11"58"16,-2 1-142-16,-5 3-60 15,-2-1-17-15,-5 4-68 16,-1 0-38-16,-1-1-46 16,-2-3-18-16,2-4-13 15,1-5 0-15,2-8-5 16,1-3-5-16,2-10-7 16,1-3-5-16,4-2 0 15,4 0 2-15,2 2 4 0,1 3 2 16,-2 5 0-16,2 4 0 15,-4 4 2-15,2 1 1 16,-1 5 4-16,-3 5 2 16,-2 6 5-16,-2 2 1 15,-2 4-2-15,0-3-1 16,-1-6-6-16,-1-4 0 16,2-9-3-16,1-2-1 15,0-5-1-15,3-2-1 16,1-5-3-16,-2-4-2 15,8 1 1-15,0-2 2 0,1 6 1 16,2 3 1-16,-14 6 0 16,8 3 0-16,-4 4 0 15,-4 6 2-15,5 6 2 16,-2 4 2-16,0 2 2 16,4-4-1-16,-1-2-2 15,-2-4-3-15,-1-5-2 16,0 0 0-16,4-6-70 15,-4-1-46-15,1-5-172 16,9-3 171-16</inkml:trace>
  <inkml:trace contextRef="#ctx0" brushRef="#br0" timeOffset="-127805.77">29128 16262 669 0,'-11'-40'319'0,"11"31"-118"15,1 5-13-15,0 3-48 16,-1 0-38-16,0 1-45 16,0 0-10-16,3 17-1 15,11 40 2-15,-9-22-8 16,1-3-7-16,0 5-16 15,2-2-4-15,2-6-5 16,-1-5 0-16,-1-8 0 16,-2-1 0-16,-4-4 2 0,-2-1 2 15,-2-5-23-15,-2-2-34 16,-1-5-111-16,2-7-110 16,3-9 162-16</inkml:trace>
  <inkml:trace contextRef="#ctx0" brushRef="#br0" timeOffset="-127480.41">29154 16220 589 0,'0'0'300'0,"3"6"-39"15,2 1-73-15,6 7-26 16,1 5-3-16,5 1-35 16,3 0-16-16,5 2-31 15,3 1-12-15,0-2-19 16,-2 2-4-16,1 0-7 15,-8-2-1-15,-2-1-4 16,-4-1-1-16,-8-9-2 16,1-2 4-16,-6-8 25 15,3-4 12-15,-3-10 8 16,-2-7-4-16,2-9-30 16,-4-4-14-16,-1-2-16 15,3 3-4-15,-3 2-6 0,6 5-2 16,0 3-15-16,-1 1-30 15,3 5-65-15,-5 0-39 16,6 9-89-16,2 6-42 16,8 6 181-16</inkml:trace>
  <inkml:trace contextRef="#ctx0" brushRef="#br0" timeOffset="-127145.91">29611 16167 903 0,'-4'-3'455'16,"1"2"-165"-16,1 1-97 15,1 0-24-15,0 0-71 16,-1 11-25-16,-2 17-27 15,0 32-5-15,7-22-12 16,3 1-8-16,5 2-9 16,-1-2-3-16,3-2-3 15,1-3-1-15,-2-4-1 16,0-2-2-16,-4-9-27 16,-3-7-36-16,-2-12-87 15,-2-6-71-15,-1-11-275 0,2-7 319 16</inkml:trace>
  <inkml:trace contextRef="#ctx0" brushRef="#br0" timeOffset="-126874.64">29609 16152 757 0,'-7'-7'366'0,"6"3"-103"16,1-2-65-16,8 3-39 16,0 1-27-16,8 2-42 15,2 1-8-15,3 1-8 16,2 3-7-16,1 1-21 15,-2 2-9-15,-2 7-18 16,-3 0-4-16,-10 2 0 16,-4 0 4-16,-13-2 8 15,-11-3 1-15,-5-6 1 16,-4-2-4-16,9-3-9 31,11-1-3-31,0 1-18 0,-29 0-17 0,8 4-36 16,4 0-20-16,20-5-40 15,7 3-35-15,3-1-152 16,-3-2 197-16</inkml:trace>
  <inkml:trace contextRef="#ctx0" brushRef="#br0" timeOffset="-116094.77">30141 16478 429 0,'0'4'254'0,"0"-4"7"15,0 3-31-15,0-2-13 16,0 0-25-16,-1 1-47 16,-1-1-15-16,1-1-25 15,0 0-14-15,0 0-29 16,0 0-14-16,0 0-27 15,0-1-8-15,0 0-7 16,-2-11-3-16,0-13-1 16,4-30-2-16,7 30 0 15,0 1-1-15,1 5-1 0,1 6 1 16,0 3 0-16,-1 2 0 16,2 6 0-16,-1 1 1 15,3 3 0-15,3 8 4 16,5 1 5-16,-3 3 0 15,0 1 3-15,-3-1-2 16,2 3 1-16,-4-1-1 0,-2 5 1 16,-5-3 1-16,-6 0-1 15,0 1 0-15,0-2-2 16,0-2-2-16,0 0-1 16,3-1-2-16,-5-8-2 15,8 1 0-15,-3-5 1 16,-3-2 0-16,0-3-17 15,-2 2-26-15,1-1-75 16,0 1-60-16,1-11-247 16,2 0 271-16</inkml:trace>
  <inkml:trace contextRef="#ctx0" brushRef="#br0" timeOffset="-114939.84">30770 16314 304 0,'30'-14'230'0,"-26"13"51"16,-4-4-13-16,1 5-36 15,-2-1-22-15,0 0-48 16,0 0-25-16,0 0-43 16,-1 0-19-16,-14-4-31 15,-26-2-9-15,29 14-16 16,2 4-4-16,0 3-6 16,-1 6-1-16,3 2-5 15,0 5-3-15,7 6 0 16,2-4 0-16,2-3-1 15,5-2 0-15,4-5 0 16,4-3-1-16,0-7 0 0,5-4-1 16,5-7-38-16,0-4-42 15,10-7-204-15,4-4 186 16</inkml:trace>
  <inkml:trace contextRef="#ctx0" brushRef="#br0" timeOffset="-114637.33">31000 16392 763 0,'-11'15'348'0,"5"4"-133"15,-3-3-41-15,8-1-40 16,-4 0-22-16,13-6-49 16,0 0-12-16,2-4-8 15,6-3-16-15,-3-3-8 16,5 0-5-16,-2-7-2 15,-1-1 0-15,-4-4-1 16,-1-3 0-16,-4 0 1 16,-4 0 1-16,-6-2 2 15,-6 4-1-15,-8-2-3 16,-4 7-2-16,0 6-8 16,2-1-1-16,1 9-4 15,3 0-3-15,5 3-4 0,0 3 1 16,11 0-76-16,0-4-80 15,13 1 105-15</inkml:trace>
  <inkml:trace contextRef="#ctx0" brushRef="#br0" timeOffset="-114147.42">31287 16459 1038 0,'0'0'471'0,"3"0"-236"16,-3-1-74-16,0 0-16 0,0 0-70 15,0 0-27-15,10 0-27 16,10-1-4-16,30-3-5 16,-33 4-4-16,-1 1-43 15,2 0-41-15,-3 0-190 16,2 0 171-16</inkml:trace>
  <inkml:trace contextRef="#ctx0" brushRef="#br0" timeOffset="-113321.81">31653 16331 674 0,'6'-35'344'16,"-3"29"-110"-16,-2-3-63 16,0 6-1-16,1 4-43 15,-2 2-24-15,0-3-33 16,0 0-10-16,0 0-20 16,0 0-7-16,1 11-14 15,3 13-6-15,6 31-7 16,-8-26-2-16,3 0-1 15,-2-3-1-15,1-7 0 16,2-5 1-16,-2-4-22 16,0-2-38-16,-4-7-141 15,-1-1-296-15,-5-9 322 0</inkml:trace>
  <inkml:trace contextRef="#ctx0" brushRef="#br0" timeOffset="-112929.64">31642 16300 723 0,'-2'-8'370'16,"-1"9"-79"-16,3 0-82 15,2 4-69-15,-2-5-19 0,0 0-29 16,0 0-10 0,4 7-6-16,15 9-8 0,35 27-20 15,-23-26-10-15,4 0-16 16,0 1-7-16,-4 0-7 15,-2-1-1-15,1 0-1 16,-2-1 0-16,-3-4 9 16,-2-1 8-16,-5-4 11 15,-5-3 3-15,-2-4-1 16,-4-1-3-16,-6-7 0 16,0-4 0-16,-6-2 1 15,-2-4-3-15,-7-7-7 16,-5 0-3-16,-2-8-9 15,4 2-5-15,-3 7-16 16,3 3-20-16,8 10-56 16,1 0-24-16,12 5-46 0,4 6-19 15,6-7-64-15,3 6-50 16,6-2-74-16,2-5-46 16,5 8 265-16</inkml:trace>
  <inkml:trace contextRef="#ctx0" brushRef="#br0" timeOffset="-112411.84">32158 16218 720 0,'-6'-16'321'0,"4"3"-145"15,0-1-4-15,1 3-9 16,-3 0-24-16,2 1-33 0,2 7-9 15,-2-1-20-15,3 4-13 16,-2 0-26-16,0 0-10 16,0 6-18-16,1 19-3 15,3 33-1-15,0-25 0 16,1 0-2-16,3 2-1 16,3 5-1-16,3-3-1 15,0-5 1-15,-2-2-1 16,4-5 1-16,-5-2 0 0,-3-6-14 15,2-5-30-15,-8-8-42 16,-1-2-15-16,1-5-32 16,-2 2-3-16,0 0-15 15,0-9-26-15,-4-14-72 16,-8-32-34-16,-1 22 176 16</inkml:trace>
  <inkml:trace contextRef="#ctx0" brushRef="#br0" timeOffset="-112144.15">32150 16290 353 0,'-10'-28'240'0,"2"4"28"15,3-1-32-15,2 10-33 16,3 4-11-16,1 2-27 16,3 8-23-16,8 1-44 15,1 0-15-15,8 3-25 16,3-3-8-16,6 4-9 0,-2 3-3 16,1 2-5-16,0 4-3 15,-15-1-8-15,4-1-4 16,-8-2-5-16,-10 0-1 15,1 3 2-15,-8-1 0 16,-8 2-1-16,-4-2-1 16,-7-4-4-16,2-2-2 15,0-4-4-15,3 4-10 16,2-2-30-16,0 0-18 0,2-1-43 16,2-1-31-16,3 3-103 15,4 0-93-15,5 1 204 16</inkml:trace>
  <inkml:trace contextRef="#ctx0" brushRef="#br0" timeOffset="-76160.69">25683 17403 507 0,'-1'-1'265'0,"0"-2"-15"16,1 2-48-16,0 0-31 15,0 0-21-15,0 1-59 16,0 0-16-16,3 27-14 15,4 36-7-15,-4-22-16 16,-1 0-9-16,0-3-12 16,1-2-5-16,0-6-5 15,0-6-2-15,2-6-3 16,-4-2 3-16,0-9-34 16,-1 1-33-16,-1-8-125 15,1-10-118-15,0-9 190 16</inkml:trace>
  <inkml:trace contextRef="#ctx0" brushRef="#br0" timeOffset="-75698.13">25663 17352 634 0,'1'-8'351'0,"2"5"-95"16,7 2-70-16,3 1-23 15,4 1-52-15,5 1-20 0,2 2-25 16,0 2-8-16,-2 5-15 15,-1-1-9-15,-3 4-10 16,-5 3-5-16,-6 2-5 16,-3 3-1-16,-12-2-1 15,-1-1 0-15,-10-2 2 16,-5-4 2-16,-4-1 0 16,-6-3 0-16,5 0-5 15,-1-1-3-15,9 0-6 16,4 0-2-16,7-6-5 15,7 1-3-15,6 1-1 16,4 2 2-16,8-2 6 16,5 3 3-16,3-3 2 15,3 2-1-15,0 4 1 16,-1-4-2-16,-2 6 2 16,-2 2-1-16,-7 0 2 0,-3-3 1 15,-7 1 2-15,-4-1 1 16,-6 2 2-16,-3 0 0 15,-6-7-2-15,-4-2-1 16,5-3-1-16,0-2-15 16,3-6-56-16,4 3-54 15,3-5-217-15,4 5 216 0</inkml:trace>
  <inkml:trace contextRef="#ctx0" brushRef="#br0" timeOffset="-75258.64">26204 17619 872 0,'0'0'447'16,"-3"-4"-157"-16,-7-6-86 16,-2 2-24-16,-5-2-73 15,-1-1-31-15,-1 3-37 16,-3-2-11-16,1 7-13 15,0 2-7-15,7 2-11 16,1 6-4-16,6 2-3 16,3 4 1-16,4 7 5 15,4 0 3-15,4-1 1 16,1-1-2-16,1-7 1 0,-1-5 0 16,3-4 1-16,1-4 1 15,2-2 1-15,-2-6 2 16,-1-1-1-16,1 2 2 15,-1-5-1-15,0 4 0 16,-4 0 6-16,-2 5 2 16,-2 8 6-16,-2 6 2 15,0 5-5-15,1 2-2 0,-1 3-6 16,3-4-4-16,2 1-21 16,2-9-38-16,4-6-85 15,1-4-75-15,2-12 128 16</inkml:trace>
  <inkml:trace contextRef="#ctx0" brushRef="#br0" timeOffset="-74832.81">26336 17347 890 0,'5'-5'420'0,"5"7"-146"15,-5 6-51-15,0 7-64 16,-6 6-30-16,1 11-51 15,2 4-16-15,-1 4-20 16,4 0-8-16,-1-4-15 0,-1-3-5 16,2-5-3-16,-2-14-2 15,0 2-2-15,-2 5 0 16,4-5-1-16,-9-6 1 16,4-11-1-16,-2-5-2 15,-2-7-4-15,5-4-2 16,-7-4-3-16,9 2 1 0,3 0 1 15,1 1 1-15,5 5 0 16,-3 1 0-16,-1 7 1 16,-1 4-1-16,0 2 4 15,3 3 2-15,-4 4 7 16,4 2 4-16,-5 5 6 16,-7 0 2-16,0-1 0 15,-7 1-3-15,3 0-4 16,-5-3-3-16,2-4-6 15,1-3-2-15,-2-5-11 16,8 0-27-16,0 0-71 16,0 2-53-16,2-3-147 15,0 0-139-15,4-1 285 16</inkml:trace>
  <inkml:trace contextRef="#ctx0" brushRef="#br0" timeOffset="-74398.19">26685 17561 684 0,'11'-1'414'0,"-3"1"-67"16,-4 0-87-16,-2-1-22 15,-5-1-68-15,2 0-34 16,0 1-56-16,0 0-24 16,-13-1-28-16,-3-6-10 0,-26-23-7 15,31 30-4-15,1 5-8 16,3 1-1-16,2 11-2 15,1 3 1-15,0 2 3 16,6 3 1-16,2-7 1 16,0-2 1-16,6-7 0 15,1 1 0-15,3-4 0 16,1-5-1-16,-1-4 0 16,-1-5 1-16,3-1-1 15,0-2 1-15,0-1 0 16,-1 1 0-16,-4 4 0 15,0 4 0-15,-5 7 2 16,0 3 1-16,-4 4-1 16,-1 0 2-16,0 5-3 15,0-2 0-15,3-3-4 16,2-1-2-16,3-4-71 16,0-5-40-16,5-5-153 0,0-4-160 15,3-13 278-15</inkml:trace>
  <inkml:trace contextRef="#ctx0" brushRef="#br0" timeOffset="-74239.11">26939 17523 923 0,'-1'16'441'0,"0"3"-136"16,1-4-70-16,0 0-66 16,0 1-38-16,2-3-76 15,-2-4-22-15,0-3-44 16,6-4-37-16,0-7-83 15,1-2-52-15,-1-5-108 16,-2-4-81-16,-4-4 241 16</inkml:trace>
  <inkml:trace contextRef="#ctx0" brushRef="#br0" timeOffset="-74091.22">26884 17335 689 0,'-1'-12'397'0,"2"8"-56"16,-2 1-50-16,4 3-82 15,-3 0-42-15,0 0-66 16,0 0-26-16,0 0-48 0,0 0-31 16,2 1-120-16,9 6-80 15,17 5 117-15</inkml:trace>
  <inkml:trace contextRef="#ctx0" brushRef="#br0" timeOffset="-71168.58">28171 17393 495 0,'0'-1'269'0,"0"0"-45"16,0 0-15-16,1-3-32 15,2-4-24-15,0-1-32 16,-2-3-9-16,-2-25-13 0,-10 26-10 15,-3 3-23-15,-1 3-9 16,-2 2-23-16,-2 4-7 16,-5 8-15-16,0 5-6 15,0 7-7-15,1 3-4 16,4 9-8-16,8 5 1 16,1 12 1-16,7 3 2 15,11 4 7-15,-1-4 1 16,13-11 1-16,4-5 0 0,2-17 3 15,3-8 2-15,4-12 4 16,1-4 1-16,5-11-1 16,5-5-2-16,0-6-1 15,-3-2-1-15,-11-6 2 16,-13 2 1-16,-8-1 4 16,-4-1 2-16,-11 0 3 15,2 2 2-15,-13 0 0 16,-4 3-1-16,-9 4-2 15,-6 3-3-15,-6 5-4 16,-1-1-3-16,10 6-5 16,5 0-2-16,9 8-8 15,3 2-4-15,5 4-33 16,2 3-27-16,5 5-73 16,5 2-56-16,8 2 127 0</inkml:trace>
  <inkml:trace contextRef="#ctx0" brushRef="#br0" timeOffset="-70298.98">28675 17366 871 0,'-3'-35'391'15,"-6"30"-193"-15,-6 1-11 16,-4 6-54-16,-1 4-34 16,-4 8-42-16,1 6-12 15,0 6-16-15,4 6-7 16,9 7-10-16,5 5-6 0,8 4-3 15,3-3-2-15,6-2 0 16,3-6 1-16,6-8-2 16,0-4 2-16,5-8-2 15,-2-4 0-15,0-4-30 16,1-2-44-16,-2-8-192 16,-1 0 174-16</inkml:trace>
  <inkml:trace contextRef="#ctx0" brushRef="#br0" timeOffset="-69822.98">28890 17471 791 0,'9'11'395'0,"-7"-2"-106"16,3 8-135-16,-3 3-9 15,-2 1-53-15,1-4-32 16,0 2-29-16,1 14-5 16,1-1-8-16,-3-5-3 15,0-16-2-15,0-6 6 16,-2-5 10-16,1-2 0 16,0 1-2-16,0 0-8 15,0-1-12-15,0-13-3 0,-1-33-2 16,1 33 0-16,1-6-3 15,5-3-3-15,4 2 0 16,0-2-1-16,4 6 5 16,-1 4 3-16,-2 6 10 15,2 2 5-15,2 6 7 16,-2 6 4-16,3 8 1 16,-4 3 1-16,-3 5-2 15,3 6-3-15,-7-4-5 16,2-3-2-16,-5 1-6 15,-1-4-2-15,0-1-4 16,0-5-3-16,0-4-3 16,0-4-2-16,0-3-48 15,1 3-30-15,-1-5-98 16,0 0-82-16,0 0 166 16</inkml:trace>
  <inkml:trace contextRef="#ctx0" brushRef="#br0" timeOffset="-69236.41">29249 17033 684 0,'-3'-12'325'0,"-1"5"-114"16,2 0-12 0,-2 6-31-16,1 3-34 0,2-2-48 15,0 12-20-15,0 17-22 16,0 45-6-16,3-36-16 16,1 1-5-16,3-7-8 15,1-3-2-15,3-5-4 16,3-4-2-16,-2-6-40 15,0-2-38-15,2-8-101 16,-4-4-73-16,4-3 155 16</inkml:trace>
  <inkml:trace contextRef="#ctx0" brushRef="#br0" timeOffset="-68925.84">29399 17186 451 0,'-4'-3'316'0,"1"6"61"15,2 4-129-15,0 8-77 0,4 4-19 16,6 2-51-16,-2-1-22 16,0-8-29-16,2-1-8 15,-3-5-9-15,1-4-3 16,7 0-4-16,-4-4-2 16,4-4-3-16,-4-3-2 0,-6-7-2 15,6 1-2-15,-10-3 3 16,2 1 1-16,-3 5 0 15,-11-4 0-15,0 5-4 16,-6 0-5-16,-1 1-8 16,5 10-4-16,2 3-27 15,2 4-24-15,1 6-63 16,4-4-47-16,5 5-153 16,4-3 198-16</inkml:trace>
  <inkml:trace contextRef="#ctx0" brushRef="#br0" timeOffset="-68468.71">29620 17284 657 0,'4'-1'350'16,"4"-2"-76"-16,1 0-41 15,0-2-73-15,1-1-44 16,-1-1-67-16,-2-4-16 15,1-1-12-15,-1-1-2 16,-3-1 2-16,-4 2 0 16,-7-2-2-16,-1 2 0 15,-9-2 4-15,3 1 1 0,-2 5 9 16,-1 3 2-16,5 5-7 16,-1 5-7-16,4 8-12 15,3 0-4-15,5 14-5 16,2-2 1-16,7 8 0 15,5 6 0-15,5-1 0 16,2 3 1-16,0-2 4 16,-2-2 2-16,-4-4 6 15,-3-2 5-15,-6-8 6 16,-5-4 6-16,-9-11 7 16,-6-1 0-16,-6-5-8 15,-2-3-7-15,0-5-24 16,2-6-23-16,5-5-51 15,4 1-32-15,9-4-99 16,4-2-72-16,10 7 179 16</inkml:trace>
  <inkml:trace contextRef="#ctx0" brushRef="#br0" timeOffset="-67946.11">29857 17154 1056 0,'0'-1'444'0,"0"-1"-262"16,0 1-10-16,0 0-43 16,0 0-34-16,0 1-42 15,0 0-10-15,2 13-16 16,2 5-5-16,4 25-10 16,0-29-1-16,-4-10-3 15,0 2 1-15,-5-6 5 0,-3 0 1 16,3-1 0-16,0-1-2 15,0 1-7-15,0-14-2 16,1-34-4-16,1 30 1 16,1 4-1-16,7 2 0 15,-1 5 2-15,-3 0 2 16,-2 5 4-16,2 2 2 16,0 4 3-16,5 6-1 15,-2 5 2-15,-2 2 0 16,-5-1 0-16,3 0-2 0,-4-3-2 15,0-1-3-15,0-1-5 16,0-2-5-16,8-1-92 16,0 1-58-16,2-6-158 15,5 2 176-15</inkml:trace>
  <inkml:trace contextRef="#ctx0" brushRef="#br0" timeOffset="-67274.06">30222 17284 731 0,'-23'-50'333'0,"16"43"-113"0,1 4-31 15,3 2-9-15,2-2-32 16,6 5-57-16,-5-2-20 16,0 0-24-16,18 2-4 15,37 50-11-15,-29-22-3 16,-1 4-5-16,3 1-3 15,-13 2-4-15,1-1-3 16,-12 0 0-16,-11 5-1 16,2-6-1-16,-10-3-2 15,-2-1-3-15,2-5-1 0,-10-2-6 16,3 1-21-16,-2-11-50 16,2-1-28-16,4-5-77 15,2-4-45-15,4 1 145 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23T16:23:39.828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13148 6901 483 0,'-1'-6'256'0,"1"-1"-73"16,-2 1 5-16,2 3-40 15,0 3-30-15,0 0-28 16,0 0-8-16,0 0-11 0,2 12-1 16,1 13-6-16,3 35-4 15,-3-21-6-15,-1 7-7 16,-1 19-9-16,0 8-4 15,0 14-5-15,-1 3-1 16,1 6 0-16,-1 1 1 16,1 3 1-16,3 0-1 15,0 2-4-15,1 1-4 0,0-1-8 16,-1 1-2-16,1-6-3 16,-1-3 0-16,1-3-2 15,0-1 0-15,-2-2-1 16,-1-4 0-16,0-8 1 15,-2-5-1-15,0-8-1 16,2-6 0-16,-2-11-1 16,1-8-1-16,-1-15-3 15,0-4-12-15,0-11-48 16,1-5-37-16,2-13-127 16,1-8 139-16</inkml:trace>
  <inkml:trace contextRef="#ctx0" brushRef="#br0" timeOffset="1212.93">13151 6748 653 0,'-9'-6'349'16,"3"4"-136"-16,1 0-15 15,4 1-24-15,1 1-75 0,0 0-24 16,0 0-36-16,8-1-7 15,20 0-6-15,40-2-4 16,-14-1-5-16,4 1-2 16,6 0-4-16,5-1-2 15,7 3 1-15,2-2 0 16,18 2 4-16,2-3 1 16,7 1-2-16,4 1 0 15,10-3-4-15,13-1-1 16,1-4-1-16,6-2-1 0,5 1-1 15,-9-3 0-15,0 4 0 16,-1 0 2-16,-13 3-1 16,1 2 0-16,-10 1 1 15,-12 3 0-15,-7 0 0 16,-1-3 0-16,-12 4-2 16,-25 0 1-1,-27 0-2-15,-1 0 1 0,64 1-1 16,-7 4 0-16,-4-2 1 15,-29 3-1-15,3-1 0 16,-5 1 0-16,-5-3 1 16,-7-1 2-16,-9 0 4 15,-2-1 2-15,-7 0 7 16,-2-1 4-16,-4 0 0 0,-3 0-1 16,-2 0-3-16,1 2-1 15,-5-2 3-15,1 0 4 16,-2-2 13-16,-4 2 7 15,-1-1 4-15,1 0-2 16,0 0-10-16,0 0-8 16,0 0-9-16,0 1-4 15,0 0-7-15,0 0-2 0,0 0-5 16,0 0-3-16,0 0-5 16,-5 3-1-16,2 14 0 15,-28 32 0-15,25-18 2 16,4 7 0-16,-1 4-1 15,0 8 2-15,3 5-2 16,-3 3 2-16,0 7 0 16,0 4 1-16,9 11 0 15,-1 3 0-15,9 5 0 16,0 4 0-16,-3 2 2 16,4 3 0-16,-6 2 1 15,-1 0 0-15,-2 5 0 16,-2-4-1-16,2 3 1 15,-3-1-1-15,2-3 2 16,0-1-1-16,-1-4 1 0,2 1 0 16,-1-9 0-16,0-2 0 15,-2-4-1-15,2-3 0 16,0-4 1-16,-1-3-1 16,3-10 1-16,-2-6 0 15,0-15 1-15,0-13 0 16,-1-3 2-16,-3-8 0 15,0-5-1-15,-1 2-3 16,-4-10-37-16,0 0-39 16,-5-5-125-16,-2-6-93 15,0-15 181-15</inkml:trace>
  <inkml:trace contextRef="#ctx0" brushRef="#br0" timeOffset="1819.24">13279 9441 621 0,'8'-2'263'0,"15"2"-136"16,8 2 13-16,14 0 10 15,8 3-22-15,8-1-31 16,5 2-9-16,13-1-10 16,8 1-2-16,15-2-12 15,11 1-4-15,17 3-11 16,10-2-9-16,15-3-5 15,2-1-3-15,15 0 8 16,-3 0 8-16,4 8 12 16,0 0 2-16,-13 5-5 15,-8 3-6-15,-7-3-13 16,-15 3-4-16,-21-6-12 16,-7-1-5-16,-27-2-2 0,-8-3-2 15,-14 0-2-15,-15-3-1 16,-16-1-41-16,-12-2-47 15,-19-3-228-15,-8-2 200 16</inkml:trace>
  <inkml:trace contextRef="#ctx0" brushRef="#br0" timeOffset="2527.27">13816 7185 722 0,'7'6'340'0,"5"10"-146"16,0 3 2-16,5 10-40 16,2 4-33-16,2 1-41 15,-3-4-12-15,-1-1-25 16,-2-6-11-16,-5-7-14 15,5 0-5-15,-11-12-5 0,3-4 1 16,-1-1-1-16,-2-8-1 16,4-5-1-16,0-8-2 15,3-11-4-15,4-2-7 16,1 0-38-16,-3 2-31 16,-3 11-126-16,-3 4-132 15,6 9 211-15</inkml:trace>
  <inkml:trace contextRef="#ctx0" brushRef="#br0" timeOffset="3023.8">14180 7405 677 0,'8'12'340'0,"3"-6"-136"16,2-1-12-16,1-5-78 15,4-4-44-15,2-11-42 16,1-5-7-16,-1-7-7 15,-1-4-1-15,-7 5 4 16,-10 0 3-16,-8 5 7 16,-8 2 0-16,-9 4-5 15,2 4 3-15,1 10 4 16,1 3 2-16,4 11 4 16,3 3-2-16,3 5-4 15,2 0 1-15,6 2-2 16,1-1-2-16,7-6-11 0,1-3-4 15,6-3-9-15,2-5-2 16,6-1-5-16,4 4-12 16,5-8-37-16,3 1-12 15,-4-1-16-15,-2-3 8 16,-6 2 35-16,-6-1 15 16,-7-1 16-16,-4 3 6 15,0 5 5-15,-6 3 5 0,1 7 23 16,-4-3 13-16,2 0 24 15,4 2 3-15,-2-11-12 16,1-3-11-16,-2-6-25 16,0 5-6-16,0 0-11 15,0-12-5-15,1-3-2 16,4-25-2-16,1 23-2 16,-1 6 0-16,0-2 8 15,5 4-32-15,0 4-69 16,6 0 70-16</inkml:trace>
  <inkml:trace contextRef="#ctx0" brushRef="#br0" timeOffset="3356.19">14672 7251 827 0,'-1'-1'452'0,"0"0"-142"0,0 1-91 16,-1 0-25-16,1 1-65 15,-6 20-19-15,-5 34-34 16,11-30-18-16,1-6-33 16,0-2-10-16,2-8-39 15,0-5-43-15,0-3-92 16,0-2-69-16,-2 0 136 16</inkml:trace>
  <inkml:trace contextRef="#ctx0" brushRef="#br0" timeOffset="3523.4">14573 7166 729 0,'-5'0'352'0,"8"6"-121"0,1-1-78 16,7 2-51-16,0-1-42 16,6 0-179-16,4-2 91 15</inkml:trace>
  <inkml:trace contextRef="#ctx0" brushRef="#br0" timeOffset="3776.12">14958 7103 1112 0,'-12'-7'478'0,"-5"6"-259"16,3 0-37-16,-4 1-43 15,2 0-38-15,3 9-46 16,2 6-15-16,1 12-19 16,-2 9-7-16,9 11-4 15,-1 3-2-15,12 1-3 16,6-2-3-16,3-7 0 16,-3-5 0-16,-2-12 5 15,-2 0-31-15,-11-10-130 16,-4-6-89-16,-7-3 133 15</inkml:trace>
  <inkml:trace contextRef="#ctx0" brushRef="#br0" timeOffset="3968.23">14699 7303 906 0,'15'8'389'16,"6"-6"-221"-16,3 0-26 15,9 0-46-15,-1-2-41 0,2-3-36 16,2 2-7-16,-11-4-20 16,-2 2-56-16,-4 1-179 15,-5-2 163-15</inkml:trace>
  <inkml:trace contextRef="#ctx0" brushRef="#br0" timeOffset="4088.95">14996 7294 330 0,'3'8'266'0,"2"6"60"15,4 27-42-15,-11-28-95 16,0-2-48-16,2-6-74 16,-2-4-28-16,2-1-49 15,0-1-70-15,0 0 54 16</inkml:trace>
  <inkml:trace contextRef="#ctx0" brushRef="#br0" timeOffset="4233.25">15009 7170 601 0,'-5'3'310'16,"3"5"-71"-16,7 6-95 15,0 3-52-15,6-1-62 16,10 1-30-16</inkml:trace>
  <inkml:trace contextRef="#ctx0" brushRef="#br0" timeOffset="4463.38">15262 7241 795 0,'-10'-4'396'0,"-3"3"-129"16,-2 2-34-16,-1 7-63 16,-1 1-33-16,0 7-46 15,4 0-18-15,4 3-30 16,5 0-13-16,4 0-17 15,4-1-7-15,6 2-6 16,3-5-7-16,7-5-73 16,5-4-46-16,8-10-122 15,6-1-99-15,2-7 225 16</inkml:trace>
  <inkml:trace contextRef="#ctx0" brushRef="#br0" timeOffset="4777.96">15463 7294 574 0,'0'-11'372'0,"-4"2"-44"15,2 2-84-15,-8-2-33 16,-3 5-49-16,0 3-19 0,-8 3-40 16,4 7-18-1,3 5-30-15,3 3-9 0,7 3-15 16,3 2-8-16,3-2-13 16,1-7-5-16,7 0-5 15,1-5-2-15,6-7-2 16,0-2 1-16,-2-6 3 15,2-1 0-15,-2 0 1 16,2-1 1-16,-5 2 1 16,-5 4-1-16,0 3 1 15,-8 1 2-15,4 7 1 16,5-1 2-16,-8 2 0 16,1 2-1-16,1-4-32 15,-5-7-46-15,7 0-105 16,5-7-87-16,-2-9 158 0</inkml:trace>
  <inkml:trace contextRef="#ctx0" brushRef="#br0" timeOffset="4958.22">15635 7140 678 0,'1'6'406'0,"2"7"-85"15,-2 17-70-15,-1 7-43 16,-1 15-80-16,-2 1-29 0,5-1-51 15,2-7-14-15,6-17-19 16,2-5-7-16,-2-13-68 16,1-6-59-16,-4-4 74 15</inkml:trace>
  <inkml:trace contextRef="#ctx0" brushRef="#br0" timeOffset="5301.08">15504 7237 1191 0,'4'5'495'0,"5"0"-324"15,0-1-3-15,3 0-76 16,1-1-39-16,12-2-38 16,1-1-6-16,1 0-13 15,0 0-18-15,-2 0-37 16,-2 1-14-16,-2 4-3 0,-2 1 12 15,-6 4 35-15,-1 0 15 16,-2 3 11-16,0-1 3 16,-4-1 6-16,-1-2 4 15,-4-2 25-15,-1 2 13 16,-1 1 19-16,-2 6 1 16,-1-3-20-16,-1-3-13 0,1 3-20 15,0-9-7-15,4 0-26 16,-1-2-29-16,1-6-99 15,0 3-75-15,0 0 133 16</inkml:trace>
  <inkml:trace contextRef="#ctx0" brushRef="#br0" timeOffset="5976.29">15775 7184 507 0,'10'6'299'0,"1"0"-37"15,2-2-45-15,7-1-83 16,-6 3-39-16,5-1-46 16,-4 2-9-16,-2 4-2 15,2 1 1-15,-3 5 1 16,-6 3-1-16,-2 6-6 0,-4 2 2 16,-4 0-1-16,9-2-2 15,-5-3-3-15,6-5-5 16,0-5-10-16,0 0-1 15,10-7-5-15,-2-3 0 16,8-7 0-16,-3-10-1 16,-3-7-1-16,-1-1 2 15,-15 0 2-15,-1 2 2 0,-14 6 3 16,-6 1-1-16,-2 5-3 16,2 5-2-16,11 5 1 15,-6 4 0-15,7-1 4 16,-1 1 1-16,3-1-5 15,9-1-3-15,5 2-6 16,3-3-1-16,1-1 0 16,2 0 0-16,6-2 0 15,0-3 0-15,4 3 1 16,0 0 1-16,-4 3 0 16,-2 6 1-16,-4-1 2 15,-1 2 0-15,-3 2 0 16,-2-4 0-16,-1 0-1 15,-1 0 1-15,-3-5-4 16,0 1-3-16,-1-4-7 16,-1-1-2-16,0 0 1 15,0 0 2-15,1-3 6 0,1-2 0 16,-2 5 2-16,0 0 9 16,0 0 11-16,4-1 7 15,1 1 12-15,-3 1 1 16,4 2-3-16,0 1-5 15,0 2-13-15,4-1-7 0,-5 4-77 16,26 23-63-16,-33-22 78 16</inkml:trace>
  <inkml:trace contextRef="#ctx0" brushRef="#br0" timeOffset="6838.55">14833 8237 816 0,'9'2'354'0,"-5"1"-127"15,1 8-43-15,1 10 8 16,4 9-13-16,-5 10-59 16,3 3-20-16,3 7-44 15,-5-2-16-15,0-6-25 16,-6-8-4-16,0-13-7 16,7-6-7-16,-1-11-55 15,3-2-34-15,-6-8-75 16,-12-7-33-16,2-8-36 15,-3-5-25-15,-10-10-68 16,-3-4-10-16,-5-1 78 16,-1-3 75-16,9 6 226 15,9 3 96-15,11 8 110 16,4 8 23-16,11 4-43 16,9 9-28-16,12 1-65 15,-2 0-19-15,5 3-6 0,-6 1-2 16,-6 1-11-16,0 2-8 15,-6 9-18-15,-4 1-7 16,-8 6-13-16,-3 2-4 16,-10 5-11-16,0-1-4 15,-7-1-7-15,0 4-2 16,-5-11-4-16,0 3-1 16,3-7-3-16,-1-7-2 0,3 2-2 15,-4-5-2-15,8-2-7 16,5 5-5-16,3-6-8 15,6 1 0-15,5 3 3 16,0-2 6-16,11 2 5 16,1 1 2-16,-6 1 7 15,2 1 3-15,-10 4 10 16,-1 2 8-16,-4 1 11 16,-5 2 6-16,-6-1 7 15,-2 0-2-15,-11-1-6 16,4-2-6-16,-6 2-13 15,-3-1-8-15,8 3-12 16,-6-3-17-16,13-6-90 16,4-4-52-16,8-5-118 15,10-2-61-15,8-10 214 0</inkml:trace>
  <inkml:trace contextRef="#ctx0" brushRef="#br0" timeOffset="7044.57">15399 8477 941 0,'9'11'437'16,"-11"5"-171"-16,2 4-6 0,-14 5-58 15,-5 3-40-15,-11 5-73 16,-1-2-29-16,3 0-32 16,3-5-10-16,12-10-15 15,3-5-11-15,6-8-92 16,4-6-51-16,6-10-156 15,3-3 177-15</inkml:trace>
  <inkml:trace contextRef="#ctx0" brushRef="#br0" timeOffset="7230">15220 8477 742 0,'-2'-5'386'0,"5"7"-61"15,2 1-58-15,-5-3-38 16,0 0-23-16,18 22-60 15,34 30-29-15,-27-25-46 16,-1 0-20-16,-1-4-26 0,-2 0-9 16,-6-4-29-16,4 0-53 15,-9-7-126-15,-1-4-453 16,-15-17 434-16</inkml:trace>
  <inkml:trace contextRef="#ctx0" brushRef="#br0" timeOffset="7886.72">11866 7519 766 0,'4'-6'334'16,"-2"6"-134"-16,4-3-41 0,6 3-12 15,3 0-24-15,7 1-56 16,6 0-16-16,16-2-17 15,8 1-5-15,18 0-8 16,5 1-4-16,7 0-3 16,-4-1-4-16,-2 1-1 15,-35-1-1 1,2 1-2-16,18 4 1 0,-3 0 0 16,-18-3 0-16,-26-2-10 15,-8 0-35-15,-12 1 26 16</inkml:trace>
  <inkml:trace contextRef="#ctx0" brushRef="#br0" timeOffset="8197.92">12483 7297 894 0,'18'18'398'16,"8"-8"-191"-16,2 1-50 15,6 2-20-15,1 2-35 16,7-3-24-16,-2 4-4 16,-1 0-6-16,-4 4-3 0,-8 3-10 15,-2 0-3-15,-15 3-1 16,-10-3 0-16,-20 5-1 16,-9 1-3-16,-12 2-14 15,-3-4-7-15,-1-4-12 16,0-1-4-16,11-8-54 15,10-2-37-15,6-10-103 16,14-2-82-16,13-7 170 16</inkml:trace>
  <inkml:trace contextRef="#ctx0" brushRef="#br0" timeOffset="9391.18">11914 6701 822 0,'-2'-10'428'16,"-7"-1"-168"-16,1-1-39 15,-7 2-30-15,-10 2-68 16,-2 2-24-16,-6 6-36 15,1 1-14-15,6 3-21 16,7 3-6-16,8 2-15 16,6 4-5-16,11 4-6 0,6 3-2 15,10 4 5-15,4 1 1 16,7 0 2-16,2 1 2 16,0-6 2-16,-4-2 2 15,-11-1 8-15,-3 2 6 16,-13-7 15-16,-2 0 18 15,-2-2 26-15,-10-7 5 16,4-1-1 0,2 1-15-16,-29 2-29 0,-3 1-10 0,-8-7-15 15,14-3-5-15,8 1-9 16,2-4-5-16,9 4-58 16,1-3-46-16,10 4-110 15,6 5-68-15,10-1 177 16</inkml:trace>
  <inkml:trace contextRef="#ctx0" brushRef="#br0" timeOffset="12871.09">17166 8141 436 0,'-49'10'287'0,"36"-8"-61"16,3-2-10-16,-2-2-33 16,3 2-51-16,2 0-13 15,2 0-21-15,2 2-9 16,3-2-25-16,0 0-14 15,0 0-21-15,6 1-9 16,23 4-8-16,51 9-1 0,-15-10-3 16,11-1 1-16,6-2 0 15,2 0 0-15,3-1 3 16,1 0-1-16,11 1 3 16,-4 0 2-16,-4 0 6 15,-7-1 6-15,-10-2 3 16,-3-1 0-16,-9 2 1 15,-6 0-4-15,-16 1-1 16,-9 0 3-16,-18 1 3 16,-6 0 7-16,-10-1 5 15,-2 0-15-15,-9-6-96 16,-7-1-75-16,-3-6-479 16,-5-3 411-16</inkml:trace>
  <inkml:trace contextRef="#ctx0" brushRef="#br0" timeOffset="13187.84">18096 7938 983 0,'14'8'401'0,"4"-1"-266"0,2 4 3 16,1-1-39-16,2-1-28 15,1 3-22-15,1 2-5 16,3 7-4-16,-2 0 1 0,5 4-6 16,-2-1-5-16,-6 2-9 15,-11 2-1-15,-11 1 3 16,-6 5 3-16,-15-1 9 16,-2 0-1-16,-15-5-3 15,-4-4-5-15,1-2-9 16,4 0-3-16,6-6-6 15,8-3-21-15,8-8-79 16,4-4-74-16,10-4 96 16</inkml:trace>
  <inkml:trace contextRef="#ctx0" brushRef="#br0" timeOffset="13784.33">18332 7106 766 0,'30'-33'358'15,"-31"30"-129"-15,4 3-46 16,-2 0-32-16,-1 0-34 16,0 0-46-16,0 0-11 15,3 15-14-15,33 31-9 0,-25-27-14 16,-1-4-6-16,1 0-9 16,3-2-4-16,-4-2-63 15,7-1-61-15,-1-3-254 16,-2-7 237-16</inkml:trace>
  <inkml:trace contextRef="#ctx0" brushRef="#br0" timeOffset="14066.04">18622 7087 693 0,'-6'1'387'15,"-1"5"-99"-15,-5 4-100 16,-5 1-13-16,-5 5-59 15,0-1-19-15,0 2-33 16,3-2-13-16,3-4-21 16,6 1-6-16,7-4-8 0,-3 2-5 15,14 2-3-15,-5 1 0 16,-1 5 8-16,7 3 7 16,-2 3 11-16,3-1 6 15,2 5-1-15,-3-1-4 16,-5-6-11-16,-4 0-6 15,3-6-6-15,2-5-3 16,-1-3-77-16,2 0-58 0,3-15 76 16</inkml:trace>
  <inkml:trace contextRef="#ctx0" brushRef="#br0" timeOffset="14280.2">18678 7157 974 0,'11'6'447'16,"2"-3"-233"-16,5 0-59 15,-1 2-5-15,2-2-69 16,1-1-22-16,-2-2-28 16,-1 1-11-16,-4-1-10 15,-6 0-28-15,-4 0-86 16,-2 0-71-16,-8-2 97 15</inkml:trace>
  <inkml:trace contextRef="#ctx0" brushRef="#br0" timeOffset="14497.64">18750 7168 526 0,'-33'20'329'16,"30"-4"26"-16,0 1-83 15,2 6-44-15,-1 3-36 16,-1 0-72-16,1 0-22 0,1 0-39 15,0 0-15-15,1-3-20 16,0 0-6-16,1-10-29 16,1-5-48-16,4-4-115 15,-2-4-63-15,5-3 132 16</inkml:trace>
  <inkml:trace contextRef="#ctx0" brushRef="#br0" timeOffset="14668.56">18720 7251 1044 0,'0'2'447'0,"2"0"-256"15,3 0-22-15,-5-2-62 16,0 0-30-16,12 3-35 0,7 2-11 16,26 6-17-16,-26-10-5 15,-4 0-48-15,-10-1-37 16,-5 2-108-16,-4 1-113 15,3-3 189-15</inkml:trace>
  <inkml:trace contextRef="#ctx0" brushRef="#br0" timeOffset="14802.97">18707 7359 286 0,'-8'11'219'16,"6"-5"72"-16,2 1-33 0,4-5-36 16,0-2-27-16,7 0-73 15,-1 2-32-15,3 2-50 16,5-4-16-16,6 1-57 15,2-5-62-15,10-4 59 16</inkml:trace>
  <inkml:trace contextRef="#ctx0" brushRef="#br0" timeOffset="15333.23">19060 7130 983 0,'-9'-4'476'15,"2"-1"-220"-15,2 4-64 16,3 1-35-16,-1-1-67 0,2 0-18 16,1 1-25-16,0-1-8 15,0 1-13-15,0 0-5 16,0 0-7-16,0 0-2 15,0 0-2-15,0 0 0 16,0 0-4-16,-1 0 0 0,0 0-1 16,0 0 0-1,-1 0 4-15,1 0 3 0,0 0 2 16,0 0 1-16,-4 2-5 16,-7 3-2-16,6-1-5 15,-10-2-3-15,-15 36-6 16,31-24-2-16,0 4-2 15,13 3 3-15,5 1 4 16,3 0 2-16,5-3 2 16,-1 1 3-16,-1 0 4 15,0-1 3-15,-6-2 5 16,-5-3 3-16,-10-3 10 16,-4 0 5-16,-11-1 5 15,-4 0-2-15,-9-5-10 16,1 4-7-16,2-10-14 15,4 1-20-15,3-1-67 16,7-5-41-16,6 6-102 0,2-1-51 16,13-5 176-16</inkml:trace>
  <inkml:trace contextRef="#ctx0" brushRef="#br0" timeOffset="15573.15">19369 7065 1151 0,'-2'-2'512'0,"2"3"-278"15,-8 7-10-15,-8 11-88 16,-1 6-44-16,-11 15-42 16,6 5-14-16,2 1-16 15,4 1-7-15,6-7-5 16,3-5-2-16,2-7-2 15,0-5 4-15,-1-4-68 16,3-7-51-16,0-5-153 16,3 0 152-16</inkml:trace>
  <inkml:trace contextRef="#ctx0" brushRef="#br0" timeOffset="15801.08">19471 7245 1213 0,'-5'10'512'15,"3"8"-323"-15,-3 5 6 16,-4 6-73-16,1 5-43 16,0-4-41-16,1-11-13 15,0 0-14-15,-6 11-1 16,5-3-73-16,1-9-43 0,6-11-144 15,1-5 143-15</inkml:trace>
  <inkml:trace contextRef="#ctx0" brushRef="#br0" timeOffset="16120.31">19466 7295 955 0,'-3'17'430'0,"9"-4"-172"15,9 5-50-15,-5 3-14 16,1 1-46-16,-1-1-64 16,1-1-19-16,7-5-25 15,0 0-8-15,2-4-10 16,1-1-2-16,-8-6-1 0,-1-1 1 16,-2-4 7-16,-5-4 3 15,0-4 4-15,0-5-2 16,-4-4-6-16,1-6-5 15,0-3-10-15,-2 1-3 16,2 2-5-16,-2 4-3 16,-1 5-39-16,0 4-53 15,-1 2 260-15,2 5-158 16</inkml:trace>
  <inkml:trace contextRef="#ctx0" brushRef="#br0" timeOffset="16455.49">19930 7363 1195 0,'-4'10'529'16,"-7"0"-304"-16,4 3-61 15,1 1-10-15,-4-3-77 16,13 3-21-16,0-3-21 15,6 5-5-15,2-3-6 16,1-3-2-16,4-2-7 16,-3-8-3-16,8-2-6 0,-1-7 1 15,-1-3 1-15,0-4 3 16,-5-2 4-16,-3 2 3 16,-11-1 8-16,-8 0 0 15,-8-1-2-15,-8 2-5 16,1 4-21-16,1 2-14 15,0 9-38-15,10 1-30 0,-2 6-66 16,0 5-51-16,6 6 125 16</inkml:trace>
  <inkml:trace contextRef="#ctx0" brushRef="#br0" timeOffset="18432.07">13768 12174 853 0,'3'-5'401'0,"-3"4"-169"16,-3 3 6-16,2-2-60 15,0 0-49-15,-14 24-60 16,-41 36-19-16,22-9-11 16,-4 5-4-16,3 2-12 15,6 1-4-15,5-8-7 16,7-7-5-16,7-9-3 15,-1-11-4-15,7-12-62 16,-2-9-70-16,0-14 82 16</inkml:trace>
  <inkml:trace contextRef="#ctx0" brushRef="#br0" timeOffset="18667.2">13370 12214 823 0,'28'10'421'0,"2"9"-156"16,-7 12-35-16,7 6 11 16,2 7-69-16,-1 1-30 0,12 1-50 15,-7-7-21-15,-2-6-28 16,-4-4-10-16,-5-8-14 16,-5 1-3-16,-8-5-3 15,-3-5-3-15,-2-5-95 16,-3-6-60-16,2-3-70 15,-1-3 102-15</inkml:trace>
  <inkml:trace contextRef="#ctx0" brushRef="#br0" timeOffset="19047.45">14192 12314 666 0,'-2'-9'379'0,"-6"-4"28"16,-1 2-139-16,-7 6-33 15,-4 3-31-15,-7 8-84 16,0 6-33-16,-7 11-33 0,9 6-8 16,4 8-13-16,8 7-8 15,9-1-16-15,5-19-6 16,1 1-3-16,14 15-3 16,7-6 2-16,13-5-1 15,0-15 0-15,0-6-28 16,-1-12-105-16,-3-8-70 0,-6-6 114 15</inkml:trace>
  <inkml:trace contextRef="#ctx0" brushRef="#br0" timeOffset="19214.34">14059 12501 1019 0,'-17'8'447'0,"14"-3"-187"16,3 0-85-16,8 0-29 15,-1 1-39-15,12-4-65 16,3-2-15-16,5 1-10 16,6 1-5-16,0-1-73 15,3 1-80-15,4 0 90 16</inkml:trace>
  <inkml:trace contextRef="#ctx0" brushRef="#br0" timeOffset="19516.84">14619 12218 1337 0,'-7'4'588'0,"-2"2"-326"0,2 12-85 16,1 9-11-16,2 16-83 15,2 8-32-15,4 8-28 16,5 4-3-16,1 0-8 16,4-3-2-16,-1-5-4 15,1-8 0-15,-2-15-7 16,-4-9-29-16,0-15-82 16,-3-7-46-16,-3-10-131 15,2-10-100-15,-2-12 257 16</inkml:trace>
  <inkml:trace contextRef="#ctx0" brushRef="#br0" timeOffset="19810.07">14598 12247 609 0,'4'-16'387'0,"8"7"79"0,5 3-214 16,5 6-42-16,2 2-18 15,6 8-52-15,0 3-14 16,0 4-18-16,2 4-12 15,-7 2-29-15,0 2-14 16,-10-1-21-16,-10 1-1 16,-15-1 5-16,-10-1 2 0,-11-4-1 15,-2-3-4-15,-3-8-11 16,-5-2-4-16,8-2-12 16,0-3-5-16,11 0-37 15,8 1-43-15,9-7-120 16,7 2-77-16,13-10 164 15</inkml:trace>
  <inkml:trace contextRef="#ctx0" brushRef="#br0" timeOffset="27883.77">13998 7681 374 0,'-28'0'212'15,"6"-1"13"-15,-5-2-59 16,2 2-4-16,-2 0-18 16,-2 1-46-16,8 0-8 15,6 0-12-15,7 1-8 0,8-1-18 16,4-2-10-16,20-4-12 16,10-3-6-16,10-7-2 15,11-1 0-15,12-6-4 16,-1-3 0-16,31-3-2 15,5-3-3-15,11 1-2 16,8-2 0-16,10-2 8 16,4-2 6-16,5-6 6 15,7 0 5-15,-2-4 3 16,4 2 0-16,-7 5 1 16,-39 14-5 15,-52 13-4-31,-25 7-1 0,1 0-4 0,135-32 0 0,-17 10-5 15,-33 9-4-15,-96 19-6 16,-7 2-1-16,-13-1-14 16,-5 1-15-16,-5 3-26 0,-2-3-19 15,-1 2-48-15,-2 2-42 16,2 1 98-16</inkml:trace>
  <inkml:trace contextRef="#ctx0" brushRef="#br0" timeOffset="32466.19">14361 6296 499 0,'52'2'299'0,"-44"-10"-30"16,-5-3-22-16,4-4-75 15,-5-3-28-15,2-5-51 16,-2-1-18-16,-10-3-31 15,1 3-10-15,-12 2-8 16,-1 4-4-16,-6 7-2 16,-5 3-3-16,1 9-7 15,2 4-3-15,3 12-6 16,5 6 0-16,6 5 2 16,6 5 2-16,8 1 8 15,3 0 3-15,7-3 6 16,2-4 1-16,4-8-3 15,2-4-2-15,3-12-3 16,6-3-1-16,-2-10-1 16,1-5 1-16,-6-4-2 0,-8-1-1 15,5 3 0-15,0 1 3 16,-9 5 4-16,9 3 2 16,-11 5 1-16,-7 3-1 15,4 6-1-15,-3 3-1 16,3 3-1-16,1 0-4 15,-3-1-3-15,5-2-3 16,-3-4-2-16,1-1-28 16,4-4-105-16,1-3-83 0,10-9 119 15</inkml:trace>
  <inkml:trace contextRef="#ctx0" brushRef="#br0" timeOffset="32669.28">14643 5908 830 0,'4'16'471'16,"0"7"-148"-16,-2 14-40 15,-2 4-42-15,-4 8-92 16,-1 3-33-16,1-1-53 16,1-2-18-16,3-8-26 15,1-5-5-15,3-11-25 16,3-5-50-16,3-11-123 15,1-7-73-15,1-12 144 0</inkml:trace>
  <inkml:trace contextRef="#ctx0" brushRef="#br0" timeOffset="33048.72">14787 6282 680 0,'16'8'366'16,"6"-6"-95"-16,0-1 2 0,3-6-58 15,-2-4-44-15,-1-7-56 16,1-3-23-16,-12-3-34 16,4-1-12-16,-11 4-12 15,-5-3-2-15,-2 4 0 16,-10 0 2-16,2 5-2 16,0 4-1-16,-7 4-8 15,6 7-7-15,-6 7-8 16,2 7-4-16,7 9-2 15,3 8-1-15,9 5 3 16,0 5-1-16,7 4 2 16,-4-2 0-16,6 1 2 15,-3-21 2 1,1 1 1-16,1 16 1 0,9-1 1 16,-13-16 3-16,-12-13 10 15,2-2 4-15,-18-8-8 0,-6-2-27 16,-4-5-86-16,-6-7-59 15,3-8-195-15,9 1 216 16</inkml:trace>
  <inkml:trace contextRef="#ctx0" brushRef="#br0" timeOffset="33392.98">15078 6146 891 0,'2'-3'483'15,"-1"2"-169"-15,-3 2-70 16,1-1-48-16,0 0-86 16,-5 16-27-16,-5 36-30 15,7-27-12-15,5-7-20 16,5-4-7-16,0-7-4 16,8-3 1-16,2-6 3 15,0-3 0-15,3-8 1 16,-2-3-1-16,0-6-4 15,-3 0-1-15,-9-4-4 16,-3 0-2-16,-13 6-7 16,-5 0-4-16,-8 9-17 15,0 3-14-15,0 3-40 16,2 7-26-16,9 5-66 16,2 3-47-16,9 4-239 0,4-2 295 15</inkml:trace>
  <inkml:trace contextRef="#ctx0" brushRef="#br0" timeOffset="33840.46">15236 6132 524 0,'14'4'328'0,"-3"-1"-14"16,0 0-10-16,-1 6-57 16,-4 2-35-16,-1 3-58 15,-3 4-27-15,-2-4-47 16,0-1-19-16,-2-3-24 15,2-3-4-15,0-5-1 16,-5-2-1-16,2-1-4 16,2 0-3-16,0-1-10 15,0 1-4-15,-4-12-9 16,1-5-2-16,3-29-6 16,8 28-2-16,8 0-40 15,-2 4-22-15,5 4-38 16,-2 0-25-16,0 10-8 15,0 1 15-15,-2 0 39 16,3 8 27-16,-6-6 48 0,8 4 11 16,-7 1-2-16,-6 1-7 15,-1-2-31-15,-2 1-8 16,-3-5 0-16,3 2 9 16,3 4 30-16,-8-4 9 15,4 7 10-15,-2-3 25 16,-2-4 44-16,5 5 19 15,-3-2 28-15,0 2-9 16,2-1-28-16,-5-2-19 0,3-4-26 16,-4-2-47-16,2-8-43 15,9 0 32-15</inkml:trace>
  <inkml:trace contextRef="#ctx0" brushRef="#br0" timeOffset="33994.99">15401 5903 842 0,'7'7'475'16,"-10"-2"-83"-16,1-1-197 15,9 4-19-15,-7 3-97 16,5 0-38-16,3-4-77 16,2 2-82-16,5-9 75 15</inkml:trace>
  <inkml:trace contextRef="#ctx0" brushRef="#br0" timeOffset="34237.44">15659 5954 786 0,'-5'20'423'16,"1"4"-77"-16,-2 9-80 15,1 4-62-15,0 3-60 0,6 3-82 16,4-3-21-16,6-7-25 15,5-3-7-15,4-10-9 16,3-8-1-16,4-13-43 16,2-7-48-16,-2-12-479 15,-2-2 397-15</inkml:trace>
  <inkml:trace contextRef="#ctx0" brushRef="#br0" timeOffset="34384.14">15600 6033 936 0,'-10'2'502'16,"5"-1"-136"-16,5 1-168 15,5-1-7-15,-5-1-100 16,0 0-34-16,18 2-28 16,30 6-7-16,-25-7-57 0,3 2-71 15,3 2 68-15</inkml:trace>
  <inkml:trace contextRef="#ctx0" brushRef="#br0" timeOffset="34789.97">15925 5950 1089 0,'-2'17'499'0,"-6"4"-240"15,5 6-15-15,-4 4-84 16,-4-4-44-16,5 8-56 15,3-3-16-15,6-3-23 16,-3-2-5-16,0-12-6 16,-2-4 0-16,-2-5 1 15,5-5-2-15,-1-3-3 16,0 1-2-16,0-1-5 16,5-10 0-16,1-9 0 15,33-30 1-15,-24 34 0 16,-6 1 1-16,-2 9 1 15,2 4 3-15,-2 6 11 16,4 3 9-16,0 4 21 16,0 4 6-16,-7 4 4 0,0 2-3 15,-4 1-13-15,0 0-6 16,-2-3-12-16,0-5-5 16,1-7-39-16,1-3-50 15,7-7-109-15,-2-3-62 16,6-5-193-16,4-5 271 15</inkml:trace>
  <inkml:trace contextRef="#ctx0" brushRef="#br0" timeOffset="35261.14">16164 6146 994 0,'0'14'487'0,"0"3"-180"15,-2 0-16-15,-2-3-76 16,0 1-53-16,2-6-66 15,-2-1-24-15,0-5-33 16,2-1-10-16,-1-2-24 16,3-1-13-16,0 0-24 15,0 0-9-15,0 0-3 16,2-5 10-16,0-5 14 16,7 2 7-16,26-28 11 15,-28 32 2-15,-1 1 0 16,2 0 0-16,-3 8-2 15,1 1 1-15,-2 10 8 0,-2 3 5 16,-2 2 4-16,0-2-1 16,0-6-5-16,0-2-4 15,2-7-3-15,-1-3-2 16,0-5-2-16,-1 4-2 16,0 0-4-16,0-1-2 15,4-14 3-15,37-23 1 16,-29 29 4-16,4 5 1 0,-5 2 0 15,2 3 2-15,-3 8 11 16,-2 3 7-16,-2 5 15 16,-4 2 2-16,6-2-6 15,-2-3-8-15,-4-4-12 16,8-3-33-16,-6-4-111 16,2-2-82-16,1 0 120 15</inkml:trace>
  <inkml:trace contextRef="#ctx0" brushRef="#br0" timeOffset="36873.33">12151 9026 598 0,'-40'7'346'15,"28"-6"-88"-15,0-1-43 16,0 0-18-16,4-1-61 15,3 0-22-15,-1-3-42 16,8 0-17-16,8-1-28 16,3-5-11-16,17-2-10 15,2-4-1-15,15-2 0 16,13 0-1-16,13-3 0 0,2-2-1 16,0-1 2-16,-5-2-1 15,-14 3 1-15,3 3 0 16,-9 9 5-16,-6 4 3 15,-6 2 4-15,-9 0 1 16,-10-1-1-16,-8 5 1 16,-12 0 1-16,-2 3 1 15,-9 2-26-15,-1-4-34 16,0-1-115-16,-3-4-97 0,3-9 153 16</inkml:trace>
  <inkml:trace contextRef="#ctx0" brushRef="#br0" timeOffset="37208.25">12633 8582 752 0,'9'2'347'0,"6"5"-150"15,2 1-5-15,2 5-39 16,4 3-33-16,1-1-38 15,3-1-8-15,8-3-9 0,0 1-5 16,3-2-12 0,-5-1-4-16,-5 4-2 0,-19-4-3 15,1 0 8 1,-1 12 5-16,-8 10 3 0,-11 0 1 16,-12 2-16-16,-3-5-11 15,-4 1-16-15,-2-6-4 16,10-5-6-16,3-3-12 15,6-8-66-15,6-3-35 16,5-4-115-16,0-5-108 0,-4-2 220 16</inkml:trace>
  <inkml:trace contextRef="#ctx0" brushRef="#br0" timeOffset="37545.71">12458 8561 809 0,'-3'4'377'0,"2"9"-123"0,-2 4-55 15,-3 16-12-15,2 6-49 16,-4 19-59-16,-8 1-13 16,7 8-16-16,-4 1-8 15,6-10-19-15,4-1-8 16,1-20-6-16,4-8 0 16,-2-14-64-16,2-7-61 15,1-14-448-15,-5-7 377 16</inkml:trace>
  <inkml:trace contextRef="#ctx0" brushRef="#br0" timeOffset="37800.14">12219 8609 840 0,'7'9'452'15,"2"2"-88"-15,6 11-150 16,1 6 12-16,6 8-65 15,3 6-32-15,5 1-47 16,4 0-14-16,-2-3-25 16,0-2-9-16,-1-4-14 15,-1-3-4-15,-1-5-4 16,0-5-2-16,-7-6 1 16,-5-2 0-16,-7-3-41 0,-3-1-48 15,-5-5-125-15,-1 0 122 16</inkml:trace>
  <inkml:trace contextRef="#ctx0" brushRef="#br0" timeOffset="38975.44">10708 10028 279 0,'0'0'182'0,"0"1"34"16,0-1 7-16,0 0 11 15,0 0-4-15,0 0-38 16,0 0-23-16,0-1-53 16,0 0-24-16,1-14-30 15,-1-29-10-15,-11 26-11 16,-2 5-5-16,-6 2-11 0,-2 7-5 15,-1 12-11-15,1 5-5 16,5 13-4-16,1 5 0 16,9 6 1-16,5 3 1 15,7 2 0-15,3-8 0 16,7-7 1-16,2-7 1 16,2-12 3-16,3-3 2 0,-1-9 1 15,1-4 0-15,-2-18 0 16,4-5-7-1,0-15-44-15,-3-5-25 0,-2 3-36 16,-2-3-4-16,-5 10 38 16,-4 0 23-16,-9 7 35 15,0 7 8-15,-6 4 11 16,0 12 9-16,-1 11 23 16,0 7 19-16,-1 22 24 15,-2 3 6-15,5 17-2 16,-1 2-9-16,6 3-23 15,3-1-11-15,6-8-18 16,2-8-8-16,7-11-10 16,-3-6-4-16,9-12-89 15,2-3-71-15,2-17 95 16</inkml:trace>
  <inkml:trace contextRef="#ctx0" brushRef="#br0" timeOffset="39591">11045 10005 889 0,'-14'19'430'16,"11"6"-118"-16,-4 3-68 0,3-2-23 15,8-1-51-15,4-6-72 16,3-3-22-16,0-7-31 16,-3-2-9-16,4-4-16 15,2-3-4-15,-3-3-1 16,2-6-1-16,-4-6-1 15,-3-2 1-15,-5-3 0 16,-2-1-2-16,-10-2-10 16,-7 2-3-16,-4 3-7 15,1 1-1-15,4 8 4 16,3 3-1-16,7 4-1 16,0 2-1-16,5 0-9 15,4 0-1-15,-2 0-1 16,0 0 1-16,2 0 8 15,13 1 4-15,8 0 2 16,28 1 1-16,-28-2 1 16,3 1 0-16,-3 4-1 0,-3 2 1 15,-5 5 2-15,-2 5 1 16,-4 4 12-16,-1-1 4 16,-4 0 3-16,1-2 0 15,-2-9-6-15,-1-1-1 16,0-4-3-16,-2-2 2 15,0-2 1-15,0-2-1 16,0 1-6-16,0 0-5 0,1-9-6 16,6-10-2-16,19-27 1 15,-9 27 0-15,-1 6 1 16,1 3 1-16,-3 8 1 16,-1 5 0-16,1 6 3 15,-4 7 4-15,-3 6 5 16,0 2 2-16,-6 6-2 15,3-5-5-15,4-8-20 16,2-2-50-16,4-16-138 16,-2-1-53-16,10-17 139 15</inkml:trace>
  <inkml:trace contextRef="#ctx0" brushRef="#br0" timeOffset="39788.17">11576 9853 1137 0,'-3'17'520'16,"3"20"-247"-16,-1 3-26 15,0 10-94-15,1 3-55 16,8 0-65-16,5-6-16 16,8-16-12-16,5-5-2 15,0-19-1-15,-1-6-18 16,1-7-88-16,-6-10-67 15,-8-13 97-15</inkml:trace>
  <inkml:trace contextRef="#ctx0" brushRef="#br0" timeOffset="39963.1">11522 9896 1082 0,'6'0'514'16,"-1"2"-233"-16,5 0-82 15,-1 0-8-15,6 1-92 16,2 0-33-16,4-3-44 16,0 1-15-16,-4 0-147 15,-1-1-81-15,-4 2 127 16</inkml:trace>
  <inkml:trace contextRef="#ctx0" brushRef="#br0" timeOffset="40130.53">11481 9650 1211 0,'-4'3'533'15,"1"4"-296"-15,-3 2-20 16,-2 8-102-16,0 2-51 0,1 3-103 16,3 2-82-1,4 1 78-15</inkml:trace>
  <inkml:trace contextRef="#ctx0" brushRef="#br0" timeOffset="40711.37">12094 9992 1102 0,'1'-4'461'16,"5"4"-277"-16,-2 0 7 15,0 12-29-15,-2 5-36 0,-2 9-49 16,-2 5-14-16,-2-1-25 16,1-5-13-16,1-7-12 15,0-6 1-15,1-8-3 16,-1-3-1-16,2-4-3 15,0 1-3-15,0 1-2 16,2-7-2-16,4-14-2 16,13-26-1-16,-6 28 0 15,0-1 0-15,2 6 2 16,3 3 1-16,-3 4 0 16,1 4-2-16,-2 6 5 15,0 4 5-15,-2 12 9 16,-1 5 6-16,-3 8-1 15,-3-3-2-15,-2-3-9 0,2-7-3 16,0-8-54-16,1-2-53 16,0-7-128-16,1 3 134 15</inkml:trace>
  <inkml:trace contextRef="#ctx0" brushRef="#br0" timeOffset="41009.81">12418 10116 750 0,'13'0'434'0,"0"-2"-118"0,-5-6-63 16,3-3-33-16,-1-7-97 15,3-1-34-15,3-4-46 16,-8 2-11-16,0 0-11 16,-7 2 1-16,-5 5-1 15,-5 2-2-15,-5 7-2 16,-4 4-1-16,6 5-2 15,-1 6-1-15,1 10-1 16,9 3 1-16,-2 5 1 16,5 0 4-16,5-1 7 15,0-3 1-15,4-9-4 16,-2-9-3 0,0 0-11-16,13-4-16 0,8-5-95 15,3-7-85-15,2-6 111 0</inkml:trace>
  <inkml:trace contextRef="#ctx0" brushRef="#br0" timeOffset="41348.11">12651 10081 830 0,'8'35'476'0,"-8"-29"-123"0,1-2-89 15,3-3-29-15,-4-1-95 16,0-1-34-16,0-1-44 15,3-1-17-15,8-13-21 16,28-32-5-16,-31 25-6 16,-2 2 0-16,-9 3 2 15,-3 5-3-15,-5 4-3 16,-1 5-7-16,-2 8-7 16,-2 4-5-16,1 11-4 15,1 3 0-15,5 6 3 16,3 3 0-16,6-4 5 15,4-2 0-15,6-5 3 16,3-3-32-16,6-6-75 16,4-5-50-16,4-6-121 15,0-2-64-15,4-6 223 16</inkml:trace>
  <inkml:trace contextRef="#ctx0" brushRef="#br0" timeOffset="41725.35">12956 10099 532 0,'4'-11'387'0,"-1"-1"-4"15,-8-1-93-15,-5 0-38 16,-4 1-64-16,-1 2-25 16,-2 9-47-16,1 3-22 15,-3 12-42-15,1 4-18 0,6 3-20 16,-1-2-6-16,13 0-7 16,3-7-1-16,8-4 0 15,3 1 0-15,2-11-1 16,2 2-1-16,0-8-22 15,0-5-16-15,-6-6-35 16,0-4-12-16,-3-4-1 16,-5-5 11-16,5-4 30 15,-1-2 13-15,-3 2 21 16,3 6 6-16,-7 11 19 16,1 8 10-16,-1 17 31 15,-2 8 19-15,-3 18 24 16,-1 5 5-16,5 12-7 15,3 1-11-15,13-1-30 16,2-7-11-16,7-10-17 0,7-7-6 16,-1-9-7-16,4-9-33 15,-5-7-113-15,-4-1-49 16,-6-14 95-16</inkml:trace>
  <inkml:trace contextRef="#ctx0" brushRef="#br0" timeOffset="42478.03">11268 10696 671 0,'3'-2'360'0,"1"2"-118"16,4 4-31-16,2 8 2 15,0 7-52-15,-1-2-19 16,-5 12-36-16,-2 5-14 16,-3 1-25-16,-4-2-13 0,2-2-22 15,1-3-8-15,1-4-12 16,2-4-4-16,-1-6 0 15,0-4 2-15,-1-6 4 16,0-2 1-16,-2-8-6 16,-1-6-7-16,7-12-12 15,0-6-5-15,10-2 2 16,2 2 2-16,4 7 3 16,2 3 1-16,2 12 0 15,3 7 0-15,-14 10 6 31,-6-5 0-31,0 1 8 0,16 20 6 0,-6 8 6 16,-5 2 1-16,1-9-3 16,-4-2-5-16,2-6-2 15,-1-6-27-15,-4-7-118 16,6-3-78-16,-3-10 118 16</inkml:trace>
  <inkml:trace contextRef="#ctx0" brushRef="#br0" timeOffset="42830.9">11627 10968 617 0,'11'7'389'0,"3"1"-64"15,0-7-51-15,3-3-37 0,3-7-87 16,1-5-37-16,-1-5-48 16,-4-1-13-16,-6-1-14 15,-4-1-7-15,-6 3-5 16,-4 0 2-16,-4 5 6 15,-3 3 1-15,-2 5-3 16,-1 2-3-16,4 9-14 16,-3 1-5-16,8 10-7 15,0 4-2-15,1 7 2 16,9-1 0-16,2 0 2 16,5-3-1-16,3-6-3 15,0-2 2-15,1-6-1 16,0 0 0-16,2-7-59 15,1-1-57-15,1-4-176 16,0-12 174-16</inkml:trace>
  <inkml:trace contextRef="#ctx0" brushRef="#br0" timeOffset="43014.89">12006 10612 1101 0,'-1'13'539'0,"-5"2"-228"16,0 16-75-16,2 7-24 0,2 8-87 16,-1 4-38-16,2-5-43 15,4-2-14-15,7-12-21 16,1-6-5-16,7-11-81 16,-4-7-60-16,1-13-158 15,3-7-378-15,2-6 457 16</inkml:trace>
  <inkml:trace contextRef="#ctx0" brushRef="#br0" timeOffset="43413.64">12170 10812 689 0,'-1'0'420'0,"0"0"59"15,0 0-206-15,0 0-56 16,-2 4-28-16,-4 23-61 16,-1 32-23-16,11-15-29 15,2 4-13-15,5 7-27 16,3-4-11-16,3-2-14 16,1-2-2-16,-2-11-8 15,-2-5-36-15,-5-13-94 16,-4-10-49-16,-5-11-174 15,-3-8 217-15</inkml:trace>
  <inkml:trace contextRef="#ctx0" brushRef="#br0" timeOffset="43660.33">12175 10773 959 0,'21'-1'451'16,"5"5"-188"-16,-1 0-9 15,2 7-46-15,4 2-33 16,-5 2-39-16,1 3-19 16,-7 3-34-16,-15-2-13 15,-7-1-17-15,-3-1-6 16,-13-2-9-16,2 0-6 0,-4-4-12 16,-6-2-31-16,4-9-84 15,2 0-57-15,7-8-126 16,3 1-106-16,4-3 250 15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1" units="cm"/>
          <inkml:channel name="Y" type="integer" max="17399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03235" units="1/cm"/>
          <inkml:channelProperty channel="Y" name="resolution" value="999.9425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7-23T16:25:12.224"/>
    </inkml:context>
    <inkml:brush xml:id="br0">
      <inkml:brushProperty name="width" value="0.05292" units="cm"/>
      <inkml:brushProperty name="height" value="0.05292" units="cm"/>
      <inkml:brushProperty name="color" value="#4472C4"/>
    </inkml:brush>
  </inkml:definitions>
  <inkml:trace contextRef="#ctx0" brushRef="#br0">7728 4877 539 0,'0'-1'303'0,"-1"-5"-49"15,0 0-19-15,0 1-29 16,-1 3-30-16,1 1-39 15,0 0-18-15,0 0-26 0,0 1-12 16,-2 28-13-16,-2 44-8 16,3-19-22-16,0 2-9 15,1-1-13-15,0-4-5 16,0-10-3-16,1-5 0 16,0-14 0-16,0-6-19 15,1-15-94-15,-1-5-82 0,2-18 109 16</inkml:trace>
  <inkml:trace contextRef="#ctx0" brushRef="#br0" timeOffset="342.48">7632 4869 714 0,'14'22'406'15,"3"3"-135"-15,7 12-18 16,5 1-38-16,3 0-79 15,3-3-25-15,6 0-36 16,3 2-10-16,-3 1-18 16,-1 1-4-16,-9-10-14 15,-9-5-4-15,-6-9 1 16,-3-5 1-16,-1-6 7 16,-2-5 5-16,-3-13 8 0,-2-6-3 15,-3-13-8-15,-2-5-7 16,0-5-12-1,1 0-4-15,-3 5-1 0,0 1-1 16,-1 6-3-16,-4 3-1 16,4 8-22-16,3 6-47 15,-1 7-128-15,3 4-104 16,9 3 172-16</inkml:trace>
  <inkml:trace contextRef="#ctx0" brushRef="#br0" timeOffset="626.64">8368 4865 1058 0,'5'1'524'15,"-10"1"-205"-15,4 9-114 16,1 5-16-16,0 13-72 15,0 8-24-15,0 7-38 16,-4 0-11-16,4 0-23 16,4-3-5-16,6-4-8 0,1-1-3 15,1-9-2-15,-2-6-1 16,-1-8-65-16,-8-8-39 16,-2-8-95-16,-5-8-74 15,-8-13-285-15,9-6 361 16</inkml:trace>
  <inkml:trace contextRef="#ctx0" brushRef="#br0" timeOffset="894.83">8297 4855 765 0,'11'-10'391'0,"9"4"-111"16,6 4-30-16,8 2-62 16,2 1-35-16,-3 3-43 15,2 1-7-15,-9 3-14 16,5 1-7-16,-7 6-21 15,-5 1-12-15,-6 7-13 16,-5 4-3-16,-13 0 0 16,-5-3 0-16,-7-3-1 15,-1 0-2-15,-3-9-6 16,0 1-3-16,2-8-26 16,0-4-28-16,6-1-80 15,3 0-56-15,6 1-186 16,4 3 222-16</inkml:trace>
  <inkml:trace contextRef="#ctx0" brushRef="#br0" timeOffset="1089.68">8931 5038 1154 0,'-1'2'535'0,"-4"-3"-295"0,5-2-59 16,0 3-46-16,0-1-95 15,0 0-25-15,0 0-24 16,11-1-63-16,7-3 53 16</inkml:trace>
  <inkml:trace contextRef="#ctx0" brushRef="#br0" timeOffset="1282.88">8967 5186 1105 0,'-6'6'536'16,"4"-2"-258"-16,3-3-53 16,2-1-31-16,-3 0-96 15,0-1-30-15,16-1-37 16,31-8-6-16,-28 4-124 0,4-1 216 15</inkml:trace>
  <inkml:trace contextRef="#ctx0" brushRef="#br0" timeOffset="1778.59">10061 5022 717 0,'1'-1'392'15,"4"-3"-100"-15,-5-2-5 16,0-7-88-16,-6 0-41 15,-6-7-50-15,-2 2-16 16,-4 2-21-16,3 7-8 16,-1 7-17-16,2 6-7 15,-7 13-18-15,0 8-7 16,1 9-13-16,1 1-3 16,19-2-8-16,2 1-1 0,17-10 0 15,6 1 2-15,5-5 5 16,6-8-34-16,2-5-96 15,4-11-73-15,8-16 115 16</inkml:trace>
  <inkml:trace contextRef="#ctx0" brushRef="#br0" timeOffset="1972.48">10379 4800 1170 0,'-3'0'527'0,"-2"10"-252"15,1 6-21-15,-11 15-85 16,2 9-35-16,2 10-66 16,-2 0-21-16,13 0-31 0,10-4-13 15,6-14-45-15,4-8-48 16,8-8-100-16,-4-4-58 16,1-6 149-16</inkml:trace>
  <inkml:trace contextRef="#ctx0" brushRef="#br0" timeOffset="2353.67">10660 5091 927 0,'1'-7'484'16,"-1"-3"-190"-16,-1-5-60 16,-7-4-60-16,-3 1-77 15,-3 2-21-15,-6 2-27 16,4 5-8-16,-1 7-16 15,1 5-5-15,4 12-16 16,-1 3-3-16,3 11 4 16,-1 0 2-16,10 1 8 15,4 0-1-15,8-10-2 16,6-1-3-16,0-11-2 16,4-7-2-16,5-4 1 15,3-9-1-15,-1-3 2 16,0 0 0-16,-5 2-1 0,-4 2-1 15,-4 9 0-15,-3 2 2 16,-5 8 8-16,1 5 6 16,-3 4 3-16,-1-2 0 15,-1 2-14-15,-1-8-52 16,5-3-147-16,5 2-36 16,1-8 111-16</inkml:trace>
  <inkml:trace contextRef="#ctx0" brushRef="#br0" timeOffset="2659.69">11068 4945 1205 0,'-29'6'573'0,"9"-2"-215"16,3 7-78-16,-4 4-68 15,11 3-70-15,2 1-82 16,-2-5-22-16,12 4-32 15,-2-6-7-15,1 0-8 16,12 1-1-16,3-3 7 16,4 3 3-16,0-4 4 15,-5 2 6-15,-7-4 6 16,-6 2 3-16,-2 4 10 0,-7-3 2 16,-6 0 2-16,3-1-3 15,-6-3-16-15,3-3-34 16,5 0-95-16,6-3-54 15,10-5-123-15,-5-1-46 16,19-7 218-16</inkml:trace>
  <inkml:trace contextRef="#ctx0" brushRef="#br0" timeOffset="2960.73">11309 4959 970 0,'-3'1'569'0,"-6"2"-121"0,-3 3-120 15,-2 3-57-15,1 7-113 16,2-3-48-16,5 4-66 16,6 2-20-16,8-1-22 15,5 0-3-15,7 1 0 16,3-3 1-16,-1 0 6 16,-1 3 3-16,-5-3 7 15,-8-3 7-15,-8-3 17 16,-10-3 7-16,-15 0 4 15,-3-2-5-15,-8 1-20 16,6-3-10-16,8-3-54 16,5 0-56-16,15-2-137 15,4-4-90-15,14 2 192 0</inkml:trace>
  <inkml:trace contextRef="#ctx0" brushRef="#br0" timeOffset="3442.48">12230 5058 918 0,'-5'0'463'16,"0"-1"-203"-16,3 7-43 15,0 0-19-15,-1 7-77 16,0 8-25-16,5 0-29 0,3 4-13 15,8-2-26 1,4-7-10-16,4-9-7 0,8-6-2 16,0-7-2-16,2-5 2 15,-6-8 1-15,-8-3 2 16,-8 2 7-16,-6-1 2 16,-15 3 8-16,-2 3-1 15,-14 0-4-15,-5 4-6 0,5 7-8 16,-4 4-4-16,6 10-9 15,4 3-8-15,8 0-23 16,6 3-48-16,15-7-98 16,7-2-55-16,15-2-184 15,12-5 260-15</inkml:trace>
  <inkml:trace contextRef="#ctx0" brushRef="#br0" timeOffset="3678.78">12819 4850 814 0,'7'-15'461'0,"-16"3"-82"16,-3 2-32-16,-6 10-105 15,-1 8-52-15,-4 13-77 16,-1 9-32-16,4 16-38 16,4 6-15-16,10 7-17 15,4-4-3-15,5-2-7 0,4-1 2 16,1-9-1-16,0 0 0 15,-1-12-33-15,-3-5-52 16,-6-11-142-16,-2-4-106 16,-6-10 196-16</inkml:trace>
  <inkml:trace contextRef="#ctx0" brushRef="#br0" timeOffset="3859.29">12556 5101 954 0,'-7'-17'457'0,"12"13"-138"15,6-1-54-15,8 3-34 16,3 3-50-16,3 0-88 16,0 1-34-16,6-2-56 15,0 0-69-15,6-1-445 16,-5-9 361-16</inkml:trace>
  <inkml:trace contextRef="#ctx0" brushRef="#br0" timeOffset="23020.71">14033 4959 404 0,'-27'7'276'16,"23"-10"-45"-16,6 2-19 16,8 4-30-16,-5 3-33 15,0 1-4-15,-4 7-11 16,-5-1-10-16,3 5-24 15,4 6-14-15,-3 3-19 16,3 6-8-16,-3 8-18 16,-2 4-8-16,6 7-17 15,-1-3-6-15,3-4-7 16,0-8 1-16,-2-11 1 16,-1-7-26-16,-1-15-98 15,2-4-75-15,1-12 106 16</inkml:trace>
  <inkml:trace contextRef="#ctx0" brushRef="#br0" timeOffset="23250.82">13967 5021 729 0,'17'-5'418'0,"5"0"-110"0,1 5-86 15,7 5 5-15,1 3-83 16,-2 4-23-16,2 4-32 15,-5-2-16-15,-3 8-22 16,-5-3-8-16,-7 4-9 16,-4 3-4-16,-10-3-4 15,-5 0-1-15,-6-3-3 16,-3-6-2-16,1-8-26 16,-1-2-35-16,2-7-96 15,2-2-66-15,4-4-256 16,5 0 292-16</inkml:trace>
  <inkml:trace contextRef="#ctx0" brushRef="#br0" timeOffset="23521.92">14354 5027 563 0,'33'15'369'16,"-13"1"60"-16,-7 2-122 15,0 1-34-15,-12 0-52 16,-1 2-93-16,-1-5-27 15,0 1-53-15,-3 12-15 16,6 0-15-16,-2-10-3 16,-2-15 3-16,4-2 2 15,-7-7-3-15,2-4-4 0,-3-10-14 16,-3-4-13-16,8-2-30 16,5 0-15-16,7 2-23 15,5-1-11-15,2 2-45 16,-6 0-44-16,9 4-218 15,4 10 254-15</inkml:trace>
  <inkml:trace contextRef="#ctx0" brushRef="#br0" timeOffset="23840.58">14654 5070 804 0,'-11'3'417'0,"4"1"-81"15,1-1-91-15,3 2-31 16,-1 3-45-16,0 6-57 16,4 6-21-16,1 3-34 0,6-2-15 15,7-2-26-15,3-5-4 16,6-6-6-16,1-3 0 16,0-9-1-16,1-6 1 15,-2-8 4-15,-2-2 3 16,-11-2 6-16,-6 0 2 15,-11 3 1-15,-8-1-6 16,-5 5-17-16,-4 2-15 0,2 6-49 16,2 5-26-16,2 4-73 15,5 5-50-15,9 1-179 16,4 7 246-16</inkml:trace>
  <inkml:trace contextRef="#ctx0" brushRef="#br0" timeOffset="24291.66">15009 4788 900 0,'0'10'514'16,"-2"8"-134"-16,2 15-119 15,0 8-22-15,-1 7-111 0,-1 2-37 16,-5-3-42-16,9-1-14 15,0-11-19-15,2-7-5 16,2-8-1-16,-2-7-2 16,-4-11 7-16,-2 0 2 15,-2-5-2-15,3 2-2 16,0 0-13-16,-2-10-6 16,-2-15-6-16,7-20 1 15,7 26-3-15,2 0-1 16,10 10-1-16,-3 2 0 15,5 8 5-15,0 1 6 0,-2 10 9 16,-3-2 8-16,-5 7 15 16,-3 1 6-16,-7 3 7 15,-3 1-2-15,-10 0-8 16,-3 4-4-16,-7-7-7 16,1 1-3-16,-2-8-16 15,1-3-18-15,6-8-79 16,3-2-53-16,8-8-145 15,6-6-103-15,14-6 252 16</inkml:trace>
  <inkml:trace contextRef="#ctx0" brushRef="#br0" timeOffset="24467.77">15321 4787 1063 0,'12'12'512'0,"-15"19"-167"0,-3 4-83 15,-3 12-55-15,2 3-60 16,3-2-83-16,4-1-22 16,2-8-29-16,1-7-12 15,11-5-60-15,-1-5-55 0,6-9-167 16,5-4 171-16</inkml:trace>
  <inkml:trace contextRef="#ctx0" brushRef="#br0" timeOffset="24808.21">15474 5150 928 0,'1'4'502'16,"1"-1"-153"-16,3 1-123 16,13 3 5-16,29-9-103 15,-27-15-37-15,1-4-32 16,-1-4-20-16,-7 0-14 15,-3-1-2-15,-8 1-4 16,-3 1-1-16,-7 7 1 16,-4 6-1-16,-3 6-8 0,0 5-4 15,-1 12-4-15,3 5 1 16,2 13 5-16,4 0 2 16,1 2-1-16,2-4-1 15,7-4-4-15,2-5-3 16,8-1-2-16,4-6-3 15,4-8-24-15,4-1-35 16,-1-9-114-16,2-3-87 16,-2-7 159-16</inkml:trace>
  <inkml:trace contextRef="#ctx0" brushRef="#br0" timeOffset="25252.51">15842 5053 1038 0,'8'16'507'0,"-6"5"-178"15,-1 0-20-15,-1-2-85 16,-1-2-45-16,-3-5-73 16,0 0-34-16,1-7-38 15,0-4-13-15,0-1-19 16,1-1-9-16,2-1-23 16,0-1-7-16,6-12 2 15,19-28 6-15,-8 28 16 16,-2-2 6-16,-3 9 4 15,0 3 0-15,0 6 1 0,-2 5 2 16,-6 5 12-16,-2 4 7 16,0 7 11-16,-1 3 5 15,0-4-6-15,3-2-5 16,-7-11-10-16,1-1-7 16,3-8-7-16,0-4 0 15,7-6-17-15,0-3-12 0,4-8-16 16,3 2-5-16,1-2 12 15,-1 2 10-15,-2 4 18 16,-3 3 6-16,2 7 2 16,-2 5 2-16,-3 12 8 15,-3 1 7-15,-4 8 8 16,-1 1 0-16,-1 0-10 16,2 1-7-16,4-7-124 15,4-5-93-15,13-6 129 16</inkml:trace>
  <inkml:trace contextRef="#ctx0" brushRef="#br0" timeOffset="25558.76">16339 4975 1204 0,'-14'9'617'0,"-5"1"-229"16,0 3-142-16,0 4-21 15,7-1-112-15,3-2-35 16,9 2-38-16,3 0-14 16,9-1-16-16,4 2-2 15,8-3 2-15,-1 1 2 16,2-1 10-16,-3 5 3 16,-9-4 6-16,-4-3 3 0,-15-2 0 15,-12 0-2-15,-17-2-9 16,-3 0-16-16,2-3-75 15,5-5-49-15,17-1-144 16,8-6-40-16,13-1 185 16</inkml:trace>
  <inkml:trace contextRef="#ctx0" brushRef="#br0" timeOffset="26126.67">17487 4961 803 0,'-1'0'446'16,"0"0"-138"-16,0 0-56 16,-1 0-11-16,1-1-83 15,-5-2-29-15,-12-5-46 16,-33-14-18-16,23 22-27 15,-2 3-9-15,0 6-12 16,7 5-4-16,7 3-9 16,9-1-4-16,9 6-2 15,7 1-1-15,12 2 3 16,2 0 0-16,9-3 8 16,2-1 2-16,-6-4 10 15,2-2 5-15,-5 1 5 16,-5-2 2-16,-6 2 0 15,-3 0 6-15,-15-4 16 0,-3-1 4 16,-6-2 2-16,-6-5-9 16,3-4-26-16,0-1-10 15,0-6-63-15,2-3-44 16,6-2-100-16,5-4-52 16,11 2-96-16,6 1-95 15,14 1 288-15</inkml:trace>
  <inkml:trace contextRef="#ctx0" brushRef="#br0" timeOffset="26410.87">17713 5028 636 0,'16'2'380'0,"-9"9"-5"15,-2 5-48-15,-6 6-35 16,-4 3-37-16,1 2-70 16,0-3-33-16,6-5-66 15,3-4-25-15,7-8-36 16,4-3-8-16,4-7-3 15,1-3 0-15,1-8 0 16,0 1-1-16,-4-6 2 16,-3 4 1-16,-12-2 7 15,-1 0 2-15,-10 2 6 16,-6-2-2-16,-3 7-11 16,-6 1-5-16,0 6-18 0,1 1-10 15,5 6-59 1,1 5-44-16,7 5-97 0,4 4-50 15,7-3-231-15,5 7 319 16</inkml:trace>
  <inkml:trace contextRef="#ctx0" brushRef="#br0" timeOffset="26650.64">18040 4826 961 0,'-1'8'518'0,"2"11"-121"0,-1 12-181 16,0 9 8-16,0 6-99 15,-1 1-37-15,3-3-48 16,1-5-13-16,5-7-16 16,5-2-5-16,-1-9-6 15,2-5-16-15,-4-8-70 16,-3-8-49-16,-1-7-131 15,2-1-123-15,3-11 252 16</inkml:trace>
  <inkml:trace contextRef="#ctx0" brushRef="#br0" timeOffset="26884.21">18193 4998 990 0,'1'20'473'0,"4"8"-171"0,-1 1-9 16,7 0-70-16,2 2-25 15,3-6-51-15,1 1-25 16,3-9-37-16,-1-5-13 16,3-2-25-16,-2-5-7 15,0 2-15-15,-1-5-5 16,-7-6-6-16,1-2-3 0,-4-12-3 16,-4-2-1-16,1-5-27 15,-5-5-38-15,-1 7-120 16,2 0-80-16,0 8 153 15</inkml:trace>
  <inkml:trace contextRef="#ctx0" brushRef="#br0" timeOffset="27291.67">18707 5164 1250 0,'0'0'606'16,"0"-4"-292"-16,-5-8-101 16,-1-3-42-16,-4-2-112 0,-3 0-23 15,-3 2-21-15,0 0-6 16,-2 10-11-16,3 0-9 16,0 14-10-16,-1 8-1 15,9 9 5-15,0-1 4 16,7 0 9-16,7-1-1 15,1-13 1-15,6 4 1 0,1-12 1 16,2-3 2-16,2-7 0 16,-3-3 2-16,3 3-1 15,-3 2 0-15,-1 3 11 16,0 4 8-16,-5 4 18 16,-1-3 9-16,-3 6 6 15,-1-4-4-15,-3 2-13 16,-2-3-5-16,-1-1-80 15,-1-3-72-15,2-2-361 16,0 1 313-16</inkml:trace>
  <inkml:trace contextRef="#ctx0" brushRef="#br0" timeOffset="27676.36">18929 4884 1010 0,'10'25'535'16,"-7"15"-81"-16,9 3-156 16,-9 4-61-16,1-1-65 15,-3-4-94-15,-2-1-24 16,1-9-35-16,0-5-8 16,2-11-6-16,-1-7 0 15,-1-8 0-15,0-2-3 16,-3-12-6-16,0-2-4 0,2-7-6 15,0 2 2-15,6 4-1 16,-1 0-1-16,4 8 3 16,7 1 1-16,-4 3 6 15,3 3 2-15,-3 2 9 16,-2 4 10-16,-4 7 14 16,1 2 5-16,-5 3 8 15,-4-2-2-15,-7 4-5 16,-5 2-5-16,-3-4-8 15,-3 1-7-15,2-7-28 16,5-4-46-16,7-7-131 16,3-5-90-16,16-6 161 15</inkml:trace>
  <inkml:trace contextRef="#ctx0" brushRef="#br0" timeOffset="27972.93">19174 4893 867 0,'0'-1'496'15,"0"0"-83"-15,0 1-150 16,0 0-8-16,4 24-66 15,2 39-29-15,-8-22-66 16,2 2-27-16,0-4-39 16,3-5-13-16,4-4-14 15,1-7-30-15,5-8-92 16,1-1-61-16,2-11-229 16,0-3 256-16</inkml:trace>
  <inkml:trace contextRef="#ctx0" brushRef="#br0" timeOffset="28283.59">19320 5186 1079 0,'62'0'508'16,"-48"0"-212"-16,6 2-9 16,-5-7-98-16,4-5-37 15,-6-3-63-15,1-5-23 16,-1-1-26-16,1 4-7 15,-11-6-2-15,-4 4 0 16,-9 5-3-16,-5-1-5 0,-2 17-12 16,5 0-3-16,-1 6 1 15,2 6 3-15,6 1 10 16,-4 1 3-16,8 1 4 16,3 2 1-1,2-2-3-15,2 2-3 0,5-4-12 16,1-6-7-16,5-8-51 15,13-3-64-15,5-12-136 16,4-1 147-16</inkml:trace>
  <inkml:trace contextRef="#ctx0" brushRef="#br0" timeOffset="28871.76">20415 4778 946 0,'7'-1'462'15,"-2"2"-223"-15,-1 16-6 16,5 7-16-16,-5 15-57 16,2 10-16-16,-6 4-53 15,-5-2-22-15,2-7-33 16,3-8-11-16,0-9-11 15,3-9-1-15,-2-7 1 16,-2-4 4-16,-1-7 8 16,-1-5-2-16,3-3-10 15,0-7-9-15,3-3-14 16,3-1-3-16,0-6-4 16,1 1 0-16,8 4-2 15,1 6 0-15,10 7 5 0,-2 7 5 16,-1 7 10-16,-3 6 6 15,-6 9 12-15,-7-1 7 16,-7 5 10-16,-3 0 5 16,-12-2 2-16,-4 0-2 15,-5-3-8-15,-1-4-6 16,3-8-38-16,3-2-44 16,6-9-132-16,5-5-80 0,12-5 155 15</inkml:trace>
  <inkml:trace contextRef="#ctx0" brushRef="#br0" timeOffset="29292.2">20765 5084 922 0,'16'14'471'0,"-7"-1"-121"16,-1 2-39-16,-1 5-55 15,-3-5-51-15,2-3-81 16,-1-5-37-16,1-4-52 15,4-2-14-15,2-5-17 16,4-2-6-16,-3-12-14 16,-2-4-3-16,0 2-2 0,-5-1 4 15,0 12 12-15,-2 0 5 16,-4 4 2-16,-3 4-2 16,3 6-2-16,-1-5 1 15,0 5 9-15,-2 24 8 16,0 36 15-16,6-22 5 15,2 2 1-15,8 2 0 16,-2 1-4-16,-7-4-2 16,1-1-1-16,-5-7 2 15,-4-8 5-15,4 0 3 0,-7-13 8 16,-7-4-1-16,-2-6-4 16,-12-3-7-16,-12-2-13 15,1 0-8-15,-9-6-45 16,5-3-45-16,11-6-118 15,7-1-69-15,19-5-457 16,11-7 475-16</inkml:trace>
  <inkml:trace contextRef="#ctx0" brushRef="#br0" timeOffset="29912.86">22209 5272 926 0,'5'-11'437'0,"-5"-2"-159"16,0-7-19-16,-8-1-42 15,-3-3-46-15,-9 1-71 16,-4 1-22-16,-4 3-33 15,-1 9-7-15,2 5-14 16,-5 5-7-16,8 10-8 16,2 1-4-16,8 11-4 15,12 3-1-15,3-2 0 16,1-1 0-16,12-7 1 16,0 0 2-16,4-5 0 15,6-4 2-15,-6-3-1 0,0 1 0 16,1-2 0-1,-4 0-1-15,2 1 12 0,-3 2 8 16,-2 1 19-16,1 1 11 16,-2-3 9-16,0 1 2 15,0-2-8-15,0 2-4 16,-1 2-8-16,-2 1-3 16,0 0-4-16,-3 0-4 15,-2-2-9-15,-3-3-6 16,-1-3-42-16,-1-1-66 0,1 0-166 15,1 0 144-15,0-1 21 16</inkml:trace>
  <inkml:trace contextRef="#ctx0" brushRef="#br0" timeOffset="30688.44">23115 5201 581 0,'8'-18'377'15,"3"2"-59"-15,1 3-40 16,3 8-28-16,-3 6-78 0,-1 5-18 16,-2 14-44-16,-1 0-12 15,-3 11-20-15,-1 2-17 16,-3-5-29-16,0-2-10 16,0-11-9-16,-1-4-2 15,2-8-1-15,-1-1 1 16,1-5 0-16,-2 2-2 15,0 0-4-15,3-12-5 16,6-11-5-16,17-31-1 16,-7 31-2-16,6 3-1 15,2 9 1-15,2 7 1 0,-4 8 12 16,-6 3 6-16,-7 7 12 16,-2 1 5-16,-5 3 1 15,1 2-1-15,-1 0-6 16,-6 0-3-16,1-5-13 15,-4-3-37-15,-2-8-106 16,6 0-74-16,5-8-180 16,3-1 234-16</inkml:trace>
  <inkml:trace contextRef="#ctx0" brushRef="#br0" timeOffset="31277.56">23534 5176 663 0,'5'8'412'15,"2"9"-67"-15,-5 5-55 0,2 4-34 16,0 0-59-16,0-1-28 16,9-6-57-16,3-3-26 15,3-7-37-15,1-6-13 16,4-5-17-16,-1-8-2 16,-3-7-1-16,1-3 1 15,-12-1-2-15,-6-2-4 0,-10 0-6 16,-8 1-5-16,-8 4-3 15,-1 5 1-15,-1 5-2 16,2 6-2-16,2 2-6 16,2 2-5-16,4 4-7 15,4 2-4-15,9 2-6 16,3 1-3-16,12-3-8 16,3-5-4-16,6-3-2 15,2 0 1-15,7-3 15 16,2-1 8-16,2 1 16 15,4 0 7-15,-5 0 4 16,-1 2 1-16,-2 6 25 16,-7 0 15-16,-7 8 29 15,-3-1 15-15,-9 2-3 16,-4 1-5-16,0 4-18 16,-1-2-10-16,0-2-15 0,-4-3-9 15,4-7-13-15,1-2-5 16,0-6-7-16,-1 2-2 15,0 0-9-15,2-6-2 16,4-11 1-16,11-24 4 16,-9 32 6-16,-5 3 0 15,4 5-2-15,-3 2-3 16,-3 7 6-16,4 3 3 0,-3 6 8 16,0 4 2-16,-5-1-5 15,6-2-2-15,8-4-101 16,-2-6-83-16,16-6 110 15</inkml:trace>
  <inkml:trace contextRef="#ctx0" brushRef="#br0" timeOffset="31442.03">24181 5281 1124 0,'6'-5'551'0,"1"5"-175"15,3 0-51-15,3 2-91 16,-2 0-61-16,0-1-96 16,0-1-27-16,-2 1-165 15,3 1-85-15,0 2 121 0</inkml:trace>
  <inkml:trace contextRef="#ctx0" brushRef="#br0" timeOffset="32292.87">24658 5192 766 0,'36'-15'466'15,"-30"10"-88"-15,-4 0-70 16,-2-4-40-16,-7-6-88 16,-2 0-33-16,-9-2-66 15,-1 7-19-15,-5 7-29 16,-3 0-11-16,4 7-19 15,1 4-4-15,5 7-7 0,2 6 0 16,5 8 2-16,6 2 2 16,9 2 4-16,7-4 0 15,8-10 1-15,1-4 0 16,7-10 1-16,-2-5 2 16,1-9 3-16,0-8 3 15,-6-7 3-15,-2-6 1 16,-6-5 1-16,-1 3 2 15,-5-1 2-15,-6 5 2 0,-3 0 0 16,-4 3-4-16,-1 11-6 16,-1 2-6-16,3 14-7 15,-2 9-1-15,2 12 3 16,-1 8 2-16,3 11 8 16,2 2-2-16,5 3 0 15,5-3-2-15,5-9-2 16,4-5-1-16,3-12-3 15,1-3 0-15,2-7-16 16,4-3-25-16,-12-7-74 16,4-1-33-16,1-5-22 15,-4 0 21-15,11 0 74 16,-9-1 33-16,-3-1 42 16,-1 2 8-16,-6-3 46 15,1-1 26-15,-2-4 43 16,-1 1 16-16,-5-2-10 0,-2-1-12 15,-2 4-28-15,-2-2-15 16,-3 5-27-16,-4 5-13 16,1 6-19-16,-4 4-9 15,0 9-8-15,5 3-3 16,2 6-2-16,3 3 2 16,7 0 0-16,1 4-1 0,5-5-1 15,8-5-4-15,2-7-82 16,9-6-53-16,9-8-134 15,0-5-70-15,9-2 222 16</inkml:trace>
  <inkml:trace contextRef="#ctx0" brushRef="#br0" timeOffset="32646.3">25255 4991 786 0,'16'13'405'0,"3"10"-142"16,-5 12-26-16,2 10-32 0,-5 8-42 15,-6 3-27-15,5-2-66 16,-4-6-22-16,7-17-34 16,2-10-17-16,0-15-82 15,4-6-58-15,-5-13-225 16,2-4 228-16</inkml:trace>
  <inkml:trace contextRef="#ctx0" brushRef="#br0" timeOffset="32818.48">25184 5133 900 0,'-7'-6'423'0,"6"7"-166"15,2 3-27-15,9 8-21 16,6 1-22-16,7 0-29 15,2-1-31-15,5-3-63 16,-1-3-21-16,2-4-58 0,-2-1-66 16,1-1-150-16,5 1 145 15</inkml:trace>
  <inkml:trace contextRef="#ctx0" brushRef="#br0" timeOffset="33358.44">25573 5312 714 0,'0'-3'414'0,"11"-2"-43"16,1-2-102-16,1-7-72 15,1-1-49-15,-3-6-57 16,-3-1-20-16,-8 2-22 16,-4 0 1-16,-8 5 2 15,-3 3-3-15,-4 8-5 16,1 4-9-16,0 5-9 15,4 4-5-15,4 4-12 16,0 2-5-16,9 9-1 16,2-1 2-16,7 3 4 15,6-1 1-15,5-5-2 16,2-3-1-16,2-6-6 16,2-2-2-16,3-8-34 15,3-2-43-15,3-9-102 16,1-4-53-16,0-2-62 0,-4 0 8 15,-9 4 77-15,-5 3 56 16,-13 4 97-16,-1 2 60 16,-4 3 91-16,-1 0 33 15,1 0 62-15,0 0 8 16,0 4 2-16,-2 9 0 16,0 0-16-16,-14 24-13 15,14-29-31-15,2 0-17 0,-1-5-20 16,-3-1-12-1,-2-5-24-15,-1-3-15 0,-1-5-30 16,7 0-10-16,1-4-15 16,1-2-11-16,6 0-55 15,4 2-44-15,7-2-129 16,3 1-48-16,13 4 175 16</inkml:trace>
  <inkml:trace contextRef="#ctx0" brushRef="#br0" timeOffset="34004.98">26084 5183 799 0,'-34'-38'394'16,"36"49"-107"-16,-1 4-52 15,5 13-28-15,-3-1-32 16,-1 4-52-16,1 0-30 0,-3-8-41 16,0-5-12-16,0-8-16 15,2-7-4-15,0-3-2 16,-2 0-2-16,0-1-4 15,0 0-4-15,0 0-8 16,1-4-1-16,6-11-4 16,18-30 1-16,-13 28-2 15,2 2 0-15,1 5 4 16,2 3 4-16,0 8 14 16,-2 6 7-16,-6 10 16 15,0 6 9-15,-4 3 10 16,-2 2 0-16,-2-4-13 15,1-5-9-15,0-7-18 16,2-2-5-16,-3-9 0 0,0-2-3 16,1-6-8-16,2-4-3 15,5-3-10-15,0-4 0 16,4 0 5-16,-1 0 1 16,0 5 2-16,3 5 1 15,-3 3-2-15,2 6 1 16,-8 5 5-16,-4 2 5 15,3 9 9-15,-5 1 5 16,3 2 1-16,0-1-4 16,-2-4-8-16,6-5-6 0,0-4-31 15,-3-5-42-15,4-7-124 16,-6-4-79-16,4 0-212 16,9 0 291-16</inkml:trace>
  <inkml:trace contextRef="#ctx0" brushRef="#br0" timeOffset="34134.96">26517 5304 969 0,'0'6'459'0,"1"4"-163"15,1 0-30-15,2 1-77 16,-4-2-36-16,2-2-72 16,-2-1-27-16,-2-5-28 15,2 0-36-15,-1-2-124 16,0 0-87-16,0 0 121 15</inkml:trace>
  <inkml:trace contextRef="#ctx0" brushRef="#br0" timeOffset="34553.6">26478 5138 1005 0,'6'6'499'0,"4"3"-197"15,0-3-32-15,6 1-43 16,0 1-60-16,0 1-40 0,0-2-65 15,-2 2-19-15,5-2-28 16,-1 1-8-16,1 2-13 16,-3 1-12-16,-3 3-7 15,-4 0 0-15,-2 3 9 16,-3-3 11-16,-4-3 13 16,0-2 4-16,-1-6 8 15,-1-1 4-15,0-3-2 16,2 0-3-16,0 0-10 15,0 0-7-15,2-14-5 16,4-1-3-16,17-28-1 16,-10 31 1-16,-1 9 0 15,-1 0 4-15,-4 11 12 16,0 5 9-16,-1 7 16 16,0 5 4-16,-5-1 3 15,0 0-4-15,-1-5-12 0,1-5-8 16,4-5-21-16,-3-6-41 15,7-7-139-15,-3-7-84 16,9-6 152-16</inkml:trace>
  <inkml:trace contextRef="#ctx0" brushRef="#br0" timeOffset="34830.64">26922 5248 1258 0,'0'13'563'0,"0"4"-244"15,-1 1-28-15,1-4-98 16,4-1-44-16,-2-5-91 16,1-3-30-16,-4-6-101 15,-1-5-73-15,4-6-135 16,-5-4-49-16,2 0 41 16,1 0 65-16,-9-2 130 15,8-2 51-15,-9-5 56 16,-2-1 27-16,7 2 59 15,-1 6 32-15,5 10 40 16,2 5-1-16,6 8-15 16,-4-1-21-16,-1 4-48 15,-2-1-20-15,1 0-103 0,3 1-85 16,19 4 76-16</inkml:trace>
  <inkml:trace contextRef="#ctx0" brushRef="#br0" timeOffset="35385.68">27202 5240 466 0,'85'5'346'0,"-63"-7"56"15,-8-1-82-15,-3-1-52 16,-7-5-44-16,-10-1-54 15,2-1-19-15,-14-4-47 16,-4 4-19-16,-3 2-26 0,-2 5-11 16,1 5-18-16,4 2-6 15,6 3-14-15,3 2-7 16,8 3-11-16,5 5-3 16,4 3 1-16,7 1 3 15,8 3 9-15,3 0 4 16,5 0 7-16,0-1 4 15,-4-5 9-15,-5 0 4 0,-10-4 7 16,-6-2 4-16,-1-1 9 16,-6-1 2-16,-11-4-4 15,-3-1-7-15,-7-5-30 16,2-2-35-16,7-6-103 16,3-4-61-16,6-1-137 15,3-2-94-15,6-1 271 16</inkml:trace>
  <inkml:trace contextRef="#ctx0" brushRef="#br0" timeOffset="35565.57">27475 5141 1010 0,'14'12'472'0,"-8"11"-176"15,-1 7-25-15,-4 6-90 0,-2 6-30 16,1-4-78-16,0-3-30 15,5-8-32-15,1-7-20 16,2-10-79-16,0-6-48 16,1-8-127-16,-1-7 153 15</inkml:trace>
  <inkml:trace contextRef="#ctx0" brushRef="#br0" timeOffset="35835.18">27387 5209 1027 0,'11'0'454'0,"-4"3"-209"16,7 2-9-16,1 2-50 15,4-1-34-15,11 0-69 16,0-4-28-16,4-2-33 16,-1 1-7-16,-3 0-8 15,-2 4-2-15,-5 2-5 16,-4 5-2-16,-7 8 0 15,-3 0 0-15,-7 3 6 16,1 0 2-16,-3-9 5 16,0-1 1-16,-1-11-51 15,-3-2-52-15,0-10-163 16,1-3 154-16</inkml:trace>
  <inkml:trace contextRef="#ctx0" brushRef="#br0" timeOffset="35979.03">27623 5138 1025 0,'2'-4'468'16,"3"7"-203"-16,1 4-47 15,3 3-75-15,0-2-40 16,2 0-61-16,0-1-71 0,4-2-223 16,1 3 176-16</inkml:trace>
  <inkml:trace contextRef="#ctx0" brushRef="#br0" timeOffset="36196.31">27914 5237 773 0,'-11'-3'487'16,"0"3"-22"-16,0 5-207 16,-1 3-25-16,4 5-60 15,0 3-19-15,6 3-53 16,4 1-22-16,5-2-35 15,0 0-12-15,5-4-16 16,4-4-8-16,0-6-3 16,5-3-37-16,8-4-125 0,5-7-73 15,7-3 124 1</inkml:trace>
  <inkml:trace contextRef="#ctx0" brushRef="#br0" timeOffset="36685.53">28733 4913 689 0,'1'2'379'16,"0"-3"-36"-16,5 0-149 16,-6 0-37-16,17 0-24 15,47 1-27-15,-23 0-12 0,2 0-32 16,-1-2-16-16,2-1-20 15,-3 0-6-15,-2 2-45 16,-7 0-53-16,-11 0-199 16,-6 0 178-16</inkml:trace>
  <inkml:trace contextRef="#ctx0" brushRef="#br0" timeOffset="36895.68">28940 4948 719 0,'0'7'360'0,"4"2"-118"16,4 2 7-16,4 10-44 15,-6 4-34-15,1 9-52 16,-4 4-30-16,-1 5-44 16,-2 0-13-16,0-4-16 0,4-3-6 15,2-8-27-15,9-6-33 16,3-7-97-16,-2-3-74 15,3-10 130-15</inkml:trace>
  <inkml:trace contextRef="#ctx0" brushRef="#br0" timeOffset="37250.03">29274 5131 971 0,'9'7'448'0,"-3"8"-181"15,-3 4-37-15,4 6-62 16,-3 2-24-16,4-1-50 16,-3-2-27-16,1-6-32 15,2-5-8-15,3-8-10 16,6-4-4-16,-3-6-2 16,0-5-3-16,-2-5-1 15,0-2 0-15,5 0-2 16,-7-4 1-16,1 7 3 15,-8-1 2-15,-3 9-2 16,0 5-1-16,0 4-3 16,-1-3 1-16,0 0 5 15,-1 13 2-15,-4 8-1 0,1 28-3 16,2-31-6-16,3-6-25 16,9-8-88-16,4-4-52 15,3-10-156-15,4-3-109 16,2-2 276-16</inkml:trace>
  <inkml:trace contextRef="#ctx0" brushRef="#br0" timeOffset="37492.71">29602 5207 827 0,'0'10'409'0,"1"7"-139"16,0-1-32-16,1 4-86 15,3-2-27-15,-1-2-34 16,2-1-10-16,-1-6-10 15,-1-4-3-15,-1-5-6 16,1-3-5-16,-1-7-12 16,0-3-5-16,1-7-18 15,-2 1-7-15,5-3-13 16,0 3-2-16,0 1-49 16,-2 5-42-16,-1 6-112 15,-2 0-80-15,4 7 175 16</inkml:trace>
  <inkml:trace contextRef="#ctx0" brushRef="#br0" timeOffset="37684.61">29869 5200 988 0,'0'11'506'0,"-1"3"-181"15,2 2-88-15,-10 2-54 16,8-5-75-16,-3-3-31 15,-2-6-50-15,9-3-29 0,-10-4-80 16,8-4-56-16,-3-5-186 16,-5-3 201-16</inkml:trace>
  <inkml:trace contextRef="#ctx0" brushRef="#br0" timeOffset="38306.32">29788 5046 904 0,'11'4'415'0,"1"2"-178"16,9 3-29-16,-6 0-63 16,2-2-19-16,1 3-30 15,-6-2-9-15,1 1-28 16,0 3-12-16,-4 4-22 16,-2 2-10-16,-5 6-7 15,-2 2 0-15,-3-1 0 0,-2 1 1 16,0-4 5-16,0-6 1 15,7-9 10-15,-2-4 6 16,4-8-3-16,0-6-9 16,-4-5-27-16,3-2-14 15,3 1-6-15,3 3 4 16,1 3 12-16,2 3 2 0,-1 7 2 16,-2 1 0-16,-1 3 4 15,3 1 1-15,-3 0 3 16,2 5 0-16,4-2 0 15,-3-1 0-15,5-2 0 16,0-4 1-16,0-4 1 16,-4-3 2-16,-2 2 4 15,0-1 3-15,-5 0 3 16,-2 0 2-16,-3 2-1 16,-4 3-2-16,3 1 4 15,0 0-1-15,0 0 2 16,0 0 3-16,-5 19 3 15,-3 36 4-15,6-20-2 16,2 6-1-16,2 2-9 16,2 6-4-16,0-5-2 15,1-1 2-15,-3-6 7 16,-2-5 9-16,-3-8 21 0,-5-2 12 16,-5-10 11-16,0-4-1 15,-7-7-15-15,-3-1-13 16,-4-9-26-16,2-2-17 15,0-8-49-15,6-3-35 16,7-6-119-16,-6-1-71 16,8-9-431-16,-9-6 457 15</inkml:trace>
  <inkml:trace contextRef="#ctx0" brushRef="#br0" timeOffset="39429.48">30859 5123 600 0,'19'2'298'15,"-13"3"-96"-15,2 6 9 16,-7-1-20-16,2 3-30 16,2 4-43-16,-2 1-24 15,-3 1-39-15,-2 1-10 0,2-6-11 16,-8-1-1-16,8-2-2 15,-1-3-4-15,0-1-6 16,4-2 0-16,-4-5 1 16,0 0-1-16,1-1-4 15,-1 0-5-15,1 0-10 16,3-14-3-16,1-5-3 16,17-26-3-16,-5 26-1 15,0 0-2-15,8 8-2 16,-2 1 2-16,0 12 5 15,-5 8 5-15,-5 11 12 16,-5 3 5-16,-5 2 5 16,-3-1-1-16,-2-4-1 15,1-4-3-15,-2-6 0 16,3-6 2-16,1-5 3 16,2-2-2-16,-2 2-8 0,0 0-7 15,2-2-8-15,6-15-3 16,26-22 0-16,-18 23 1 15,-1 3 1-15,-3 3 0 16,-1 7-2-16,0 4 2 16,-1 7 7-16,-2 7 5 15,-2 6 13-15,-2 1 5 0,1 1 0 16,-1 0-3-16,0-7-7 16,3-4-4-16,-1-7-30 15,2-2-39-15,7-6-99 16,-3-1-58-16,6-4-148 15,-3-2-94-15,4 2 294 16</inkml:trace>
  <inkml:trace contextRef="#ctx0" brushRef="#br0" timeOffset="39779.21">31481 5261 353 0,'16'-7'247'15,"-1"0"-6"-15,0-2-42 16,-1-2-21-16,-4-2-24 15,-7 0-7-15,-4 3-19 16,-3 2-9-16,-8 5-15 0,-3 2-15 16,-4 1-20-16,-6 0-11 15,8 9-24-15,-1 2-8 16,3 4-13-16,10 6-1 16,-3-2 0-16,3 0-1 15,6-3 0-15,-1-1 0 16,9-8 0-16,6-2 0 15,2-5 1-15,4-5 1 16,-3-5-1-16,-1-2 0 0,0 0-2 16,-3 1-2-16,-4 7-4 15,-4 4-3-15,-3 4 6 16,-3 4 3-16,1 3 6 16,-2 1 2-16,-1 0-5 15,2-1-3-15,0-4-4 16,3-2-30-16,-1-3-105 15,4 0-72-15,2-3 111 16</inkml:trace>
  <inkml:trace contextRef="#ctx0" brushRef="#br0" timeOffset="40046.87">31791 5199 746 0,'16'-20'414'0,"-14"14"-56"0,-1 5-130 16,-9 2-40-16,-5 4-34 16,-8 2-34-16,-3 2-20 15,3 2-47-15,2 3-17 16,8 3-25-16,1 0-10 16,10 6-13-16,0-2-2 15,11 1 2-15,6-2 3 0,6-4 4 16,3-4-8-16,0-7-31 15,2-3-25 1,0-11-97-16,-2-2-72 0,9-5 149 16</inkml:trace>
  <inkml:trace contextRef="#ctx0" brushRef="#br0" timeOffset="40471.64">32001 5027 672 0,'-1'16'386'16,"1"7"-88"-16,-2 4-83 16,-3 4-28-16,-2 3-51 15,0-1-18-15,-3 0-38 16,1-2-14-16,4-5-18 16,-1-4-6-16,6-10-8 0,0-3-4 15,-1-4-7-15,1-2 0 16,4-3-1-16,-4 0-4 15,0-1-14-15,0 0-8 16,0 0-11-16,0 0-1 16,7-11 4-16,11-4 2 15,30-22 4-15,-28 30 0 16,-1 4 3-16,-4 4 1 16,-3 4 13-16,-2 2 8 0,-3 6 12 15,-1 0 6-15,-4 1-1 16,-2 0-2-16,-1-2-5 15,-4-2-4-15,2-4-8 16,-1-2-3-16,2-3-54 16,2-3-45-16,0 2-76 15,0 0-37-15,0 0-42 16,7-14-25-16,36-29 177 16</inkml:trace>
  <inkml:trace contextRef="#ctx0" brushRef="#br0" timeOffset="40630.07">32291 5204 776 0,'-2'19'415'16,"-2"3"-131"-16,-10 3-105 15,2-1-48-15,-4-3-61 16,1-6-15-16,7-7-25 0,1-6-26 16,6-6-61-16,0-3-47 15,1-4-111-15,0 0-83 16,-2 1 188-16</inkml:trace>
  <inkml:trace contextRef="#ctx0" brushRef="#br0" timeOffset="40845.21">32155 5050 571 0,'5'-8'340'16,"2"8"-19"-16,1 3-111 0,3 3-64 15,-1 4-18-15,-1-3-34 16,3 3-14-16,-1-2-32 15,0-4-20-15,2-2-29 16,-1 1-38-16,0-3-68 16,0 1-46-16,2 5-41 15,-5 0-1-15,-2 4-21 16,8-2-26-16,-8 3 157 16</inkml:trace>
  <inkml:trace contextRef="#ctx0" brushRef="#br0" timeOffset="41166.87">32363 5167 323 0,'43'38'243'15,"-32"-25"6"-15,-4 1-32 0,-12 0-7 16,2 4-17 0,-1 1-16-16,-9 1-48 0,9-2-27 15,-8-6-52-15,3-3-17 16,2-8-9-16,-2-3-2 16,9-8-10-16,-2-1-5 15,9-5-8-15,5-1-3 16,-3 1-3-16,0 2-1 15,3 5-2-15,-2 3 0 0,7 4 3 16,2 2 3-16,-10 3 6 16,3 3 9-16,-10 4 9 15,-1 3 4-15,-2 2 6 16,-2 2-2-16,-5-2-5 16,6-1-4-16,1-4-10 15,0-1-8-15,4-5-67 16,0-3-62-16,6-5-185 15,5-5 189-15</inkml:trace>
  <inkml:trace contextRef="#ctx0" brushRef="#br0" timeOffset="41538.41">32552 5343 479 0,'2'3'248'0,"12"2"-70"0,28 25-2 16,-31-26-14-16,1-2-17 16,1-7-22-16,1-2-13 15,4-7-33-15,-2-3-15 16,-3 0-21-16,-2-1-6 16,-3 1-6-16,-4 0 0 0,-4 3 4 15,0 2 4-15,-5 3 4 16,-1 3 3-16,1 3 5 15,-1 3 0-15,-1 9 0 16,0 3-3-16,-1 5-5 16,1 1-5-16,3 2-9 15,3 0-5-15,6 2-12 16,3-2-3-16,4-2-4 16,2-3-2-16,0-4-4 15,3-4-17-15,3-4-52 16,4-2-29-16,4-4-80 15,-5-2-41-15,0-2-164 16,-2 0 241-16</inkml:trace>
  <inkml:trace contextRef="#ctx0" brushRef="#br0" timeOffset="48018.11">28116 4457 342 0,'-1'0'274'15,"0"0"26"-15,0-1-82 16,0 0-9-16,0 0-42 15,0 0-13-15,0 0-39 16,-1 0-25-16,1 0-32 16,0 1-14-16,0 3-16 15,3 24-4-15,9 34-9 16,0-28-5-16,2-4-4 16,3-2-1-16,3-5-1 15,3-5 1-15,2-3 1 16,-1-4 2-16,1-9 15 15,3-1 7-15,-4-11 9 16,3-6 1-16,1-7-10 0,-11-4-3 16,-1 3-5-16,-7 0-1 15,-4 5 0-15,4 7-2 16,-7-2-5-16,1 6-6 16,-5 0-21-16,1 0-28 15,0 6-79-15,0 2-59 16,-2 1 107-16</inkml:trace>
  <inkml:trace contextRef="#ctx0" brushRef="#br0" timeOffset="50566.56">27965 3815 654 0,'-28'-34'326'15,"31"30"-107"-15,-1 1-5 16,2 1-38-16,-4 2-26 16,0 0-37-16,0 0-22 15,-1 0-32-15,-1 11-8 16,0 17-17-16,-1 37-6 16,3-30-13-16,3 2-5 15,1-5-3-15,10-3-2 0,-11-6 0 16,1-3-1-16,-1-9-18 15,-3-5-33-15,6-6-100 16,-3-3-55-16,-3 2-115 16,-1 0-39-16,-2-13 231 15</inkml:trace>
  <inkml:trace contextRef="#ctx0" brushRef="#br0" timeOffset="50810.23">27902 3799 526 0,'-3'-19'318'16,"-3"2"-49"-16,7 9-86 15,2 0-29-15,8 6-43 16,2-3-16-16,8 3-29 16,4 1-12-16,4-1-15 15,6 5-5-15,-12 1-7 16,-2 5-4-16,-8 4-6 0,-5-1-2 16,-5 5 6-16,-4-4 3 15,-8-1 8-15,-2 1 1 16,-7-4-5-16,-1-2-4 15,2 0-8-15,2-4-3 16,4 1-13-16,0-2-25 16,4-1-83-16,-1 1-72 15,7-2 106-15</inkml:trace>
  <inkml:trace contextRef="#ctx0" brushRef="#br0" timeOffset="51165.75">28273 3765 729 0,'9'0'402'16,"-5"3"-152"-16,-4 3-19 15,-7 3-46-15,-4 5-74 16,2 1-19-16,0 2-46 16,3 0-16-16,12-4-17 15,7 1-4-15,7-3-2 16,3-4-2-16,0-2-1 15,3-4-1-15,-6-5-1 16,-2-3 1-16,-6-3 4 16,-3-1 6-16,-6-2 18 0,-2 0 5 15,-7-3 5-15,-5 1-5 16,-3 3-20-16,-7 0-9 16,1 6-14-16,-3 4-6 15,3 2-7-15,7 5-2 16,9 1-55-16,3 0-57 15,12 2-230-15,10-1 229 16</inkml:trace>
  <inkml:trace contextRef="#ctx0" brushRef="#br0" timeOffset="51368.56">28577 3588 824 0,'-3'0'409'15,"1"1"-168"-15,-2 10-95 16,-1 7-27-16,-2 7-52 16,-1 3-5-16,-1 1-18 15,4-1-12-15,3-4-11 16,1 1-5-16,6-2-8 16,1-2-2-16,4 1-44 15,2-6-76-15,3-1 75 16</inkml:trace>
  <inkml:trace contextRef="#ctx0" brushRef="#br0" timeOffset="51847.37">28694 3761 775 0,'-1'-2'384'16,"-4"8"-124"-16,0 5-66 15,1 8-49-15,-1 0-35 0,3 0-39 16,1 0-22-16,2-5-20 15,3-1-11-15,3-4-9 16,3-1-2-16,2-6-3 16,2 0-3-16,2-4-1 15,-3-4-4-15,2-1 2 16,2-3 2-16,-7-2 3 16,2 0 4-16,-9 4 3 15,-1 0 2-15,-1 7-3 16,0 3-4-16,-1 6-5 15,-2 4-2-15,3 8-1 16,2 3 2-16,10 4 1 16,1 2 1-16,-2 2 1 15,2 1 1-15,-5 1 2 16,-5-1 3-16,1-7 9 16,-7-2 9-16,-10-5 27 15,3-3 15-15,-11-4 20 0,-1-4 1 16,1-4-13-16,-6-4-13 15,3-7-25-15,0-3-23 16,3-8-61-16,4-1-43 16,5-5-96-16,2-1-58 15,9 3-367-15,8 1 403 16</inkml:trace>
  <inkml:trace contextRef="#ctx0" brushRef="#br0" timeOffset="52111.97">29147 3616 1114 0,'-2'5'461'0,"0"-5"-313"16,1 5-15-16,0-5-50 15,0 0-36-15,-2 21-16 16,-7 33-11-16,9-27-10 16,3-1-2-16,7-2-2 15,4-3 0-15,5-1-1 16,3-3-1-16,3-1-8 0,-3-2-35 16,1-4-117-16,-4-2-116 15,-5-4 161-15</inkml:trace>
  <inkml:trace contextRef="#ctx0" brushRef="#br0" timeOffset="52295.32">29105 3654 879 0,'-2'4'381'16,"3"4"-234"-16,3-1-19 15,1 3-17-15,3 0-49 16,4-7-16-16,5 2-32 15,3 0-1-15,4-2-85 16,1 3-69-16,5-1 89 16</inkml:trace>
  <inkml:trace contextRef="#ctx0" brushRef="#br0" timeOffset="52487.8">29420 3757 544 0,'-9'5'302'0,"9"6"-58"16,0 1-14-16,2 3-52 0,0 1-40 15,-3-2-59-15,0-1-25 16,-1-4-29-16,-2-3 1 16,3-3-98-16,3-2-114 15,1-1 120-15</inkml:trace>
  <inkml:trace contextRef="#ctx0" brushRef="#br0" timeOffset="53297.48">29404 3662 527 0,'0'-5'355'16,"4"3"26"-16,1 1-204 16,-4-2-13-16,-1 3-69 15,-1 0-27-15,1-1-44 16,0 1-15-16,0 0-11 15,11 3-3-15,3 3-1 16,31 25 1-16,-28-9 1 16,-4-4 1-16,-3 4 3 15,-5-5 0-15,-3-1 2 16,0-1 3-16,-1-6 2 16,4-1 1-16,-5-5 4 15,2 0 3-15,-1-2 10 0,-2-2 5 16,-1 0 0-16,1 0-4 15,0 0-19-15,1 0-8 16,0 0-11-16,0 0 0 16,0 0 1-16,2-4 3 15,6-1 2-15,3-2 0 16,30-25-3-16,-29 29-1 0,-2 4 1 16,-3 4 4-1,-2 4 10-15,-3-2 8 0,-2 5 6 16,-1 0 1-16,-2-3-6 15,2 2-2-15,0-7-1 16,1 0 1-16,0 0-13 16,0-3-13-16,0 0-26 15,0-1-15-15,0-1-1 16,0 1 7-16,0 0 19 16,0 0 11-16,1-2 11 15,2-3 2-15,-3 4 15 16,0 1 8-16,3-2 16 15,1 1 5-15,2 1 0 16,0 2-2-16,2 2-5 16,3-2-3-16,5 8-8 15,30 25-7-15,-21-34-8 0,5 0-2 16,-2-5-3-16,1 0 0 16,-9-3 1-16,-2 3 0 15,-2-2 6-15,-8-3 2 16,0 3 11-16,-7-4 9 15,-2-1 14-15,4 4 12 16,-7-4 2-16,-2 5-6 16,-1 6-11-16,-9 0-13 15,8 10-9-15,1 2-3 16,-1 4-10-16,7 5-1 0,2 0-2 16,1-1-1-16,11-1 2 15,-1-2 0-15,-1-3-2 16,12-1 2-16,-1-3-60 15,-2-3-52-15,9-1-139 16,-8-2 144-16</inkml:trace>
  <inkml:trace contextRef="#ctx0" brushRef="#br0" timeOffset="54766.13">23122 5593 521 0,'-12'-6'291'0,"-1"2"-50"16,1 3-31-16,2 2-25 16,1-3-36-16,6 3-36 15,1 2-21-15,4-8-39 16,-2 5-13-16,0 0-22 15,17-3-3-15,43 1-1 16,-22 0 3-16,8 2 2 16,3-2 1-16,-6 2 0 15,-22 0-2 1,1 0-4-16,2 0 1 0,-4 0-1 16,-8 0 1-16,-8 2 4 15,-4-2 12-15,-4 0 8 16,3-1 1-16,-1 0-4 15,1 0-12-15,0 0-12 16,-24-7-3-16,-33-4-4 16,19 10-1-16,-5 1-1 0,4 4 0 15,8 3 0 1,3-3 0-16,12 2-1 0,7-5 0 16,4 1-3-16,4 3-2 15,3-4-2-15,-1 0 1 16,0-2 3-16,0 1 1 15,18 1 3-15,32-5 1 16,-23 5 2-16,2 0 0 0,-5 0 0 16,2 5 0-16,-7-5-1 15,2 4-2-15,-3 0 0 16,-7-2-1-16,-1-2 2 16,-4 1 2-16,-8-4 4 15,2 3 2-15,-1 0 2 16,0-1 0-16,0 0-4 15,0 0-2-15,-12 0-2 16,-5 1-1-16,-29 2 0 16,25 0-1-16,4-1 0 15,-1-1-1-15,7-3-4 16,3 0-2-16,7 3-9 16,2-2-3-16,7 4 0 15,-7-2 7-15,0 0-83 16,22 3-63-16,34 6 97 15</inkml:trace>
  <inkml:trace contextRef="#ctx0" brushRef="#br0" timeOffset="56036.38">27859 4071 830 0,'-33'27'389'0,"32"-27"-163"16,0-3-10-16,-2 4-72 15,3-2-25-15,0 0-47 16,0 1-21-16,0-1-27 0,14-3-8 16,3 0-8-16,39-6-2 15,-24 5-2-15,1 3 0 16,6-4-2-16,0 3 0 16,-9 1 1-16,-2-2 0 15,-14 2 2-15,-5 1 1 16,-6 2 11-16,-3 1 11 15,-8-2 11-15,-5 0 4 0,-19 0-4 16,-4-1-8-16,-7 3-10 16,1 3-5-16,8-2-5 15,2 1-2 1,7 0 2-16,-1-6-1 0,0 2 1 16,6-4-2-16,8 3-9 15,7 3-2-15,8-1-7 16,8 3-1-16,6-1 3 15,4-2 2-15,2 2 4 16,0-2 1-16,2-4 1 16,8 3 0-16,3-5 2 15,-1-3 0-15,-5 3 1 16,-8-3 1-16,-10 5 2 16,-5 0 1-16,-7 2 6 15,-2 1 1-15,1 0-6 16,0 0-2-16,-1 0-18 0,-10 0-38 15,6 0-105 1,-3 0-83-16,-22 5 138 16</inkml:trace>
  <inkml:trace contextRef="#ctx0" brushRef="#br0" timeOffset="125655.64">8507 9039 178 0,'0'0'165'0,"0"0"56"15,0 0-4-15,0 0-21 16,0 0-17-16,0 0-10 16,0-1-8-16,0 0-20 15,0 0-11-15,-1-9-30 16,-3-4-12-16,-22-28-15 16,2 27-6-16,2 6-8 15,-6 3-2-15,-5 6-9 16,4 5-4-16,-4 11-15 15,5 3-7-15,8 9-8 16,5 1-3-16,7 1-2 16,7-1 0-16,7-2-1 15,8-2 0-15,4-18-1 32,-9-2 0-32,1-1 1 0,30 6 0 0,7-16 0 15,4-11 0-15,-24-16-1 0,6-5-1 16,-9-8-1-16,-4-2 0 15,-4 5 1-15,-11-3 1 16,-7 8 4-16,2 3 1 16,-5 1 0-16,1 9 3 0,0 13 3 15,-6 6 0 1,3 10-1-16,-2 9-1 0,2 15 0 16,2 4 1-16,3 14 4 15,3 5 0-15,5-4-3 16,5 1-1-16,1-8-6 15,6-4-3-15,3-10-5 16,3-4-1-16,7-7-3 16,-4-4-2-16,-2-11-6 15,1-1-8-15,0-7-18 16,-2-2-1-16,-6-1 2 16,-4-6 7-16,-6-3 21 15,2-2 3-15,-6-5 7 16,1 2 1-16,-2 1 2 15,-4 0 4-15,-1 8 7 16,-4 0 4-16,-5 10 15 0,4 1 0 16,-8 6-3-16,-1 9-2 15,2 6-16-15,-2 7-5 16,9 4-8-16,8-1-3 16,9 4-4-16,6-1-2 15,5-3 1-15,1-5 1 16,6-6-13-16,3-8-41 15,6-9-129-15,2-10-77 16,8-13 149-16</inkml:trace>
  <inkml:trace contextRef="#ctx0" brushRef="#br0" timeOffset="125849.37">9090 8785 1171 0,'-9'20'542'0,"3"6"-203"15,3 8-85-15,-1 12-37 16,2 1-64-16,7 0-90 16,2-2-16-16,12-9-34 15,-1-5-9-15,6-11-17 16,0-5-39-16,0-13-120 16,0-4-82-16,-5-9 146 15</inkml:trace>
  <inkml:trace contextRef="#ctx0" brushRef="#br0" timeOffset="126030.85">9014 8914 1075 0,'4'1'518'0,"7"3"-242"16,3-1-96-16,6-1-17 0,7 0-103 15,1-2-27-15,4 0-51 16,0-2-65-16,1 2-282 15,-4 5 245-15</inkml:trace>
  <inkml:trace contextRef="#ctx0" brushRef="#br0" timeOffset="126540.55">9343 9076 605 0,'13'4'406'15,"0"-1"-41"-15,0-5-117 16,2-6-33-16,3-7-102 15,8-4-34-15,-7-9-34 16,1-2-13-16,-12 0-13 16,-5-1-2-16,-3 10 6 15,-1 4 8-15,-6 6 22 16,-9 9 9-16,-3 3 12 0,-6 6 2 16,2 11-8-16,3-2-8 15,5 12-12-15,9 1-6 16,6 3-10-16,11 1-4 15,9-7-13-15,-7-4-6 16,13-10-10-16,-2-4-4 16,7-14-65-16,6-5-45 15,-1-9-97-15,3-5-54 16,-9 5-28-16,-4-2 11 0,-10 5 88 16,-5 7 56-16,-6 4 138 15,-2 6 80-15,-2 8 93 16,-1 4 40-16,0 8 17 15,0 6-10-15,-2-2-30 16,0 0-15-16,4-5-24 16,-1-2-26-16,0-7-42 15,-1-5-22-15,-1-6-23 16,-3-4-7-16,-2-7-6 16,0-3-7-16,3-3-16 15,0-3-4-15,4-2-7 16,2 1-4-16,4 1-37 15,3 0-37-15,3 5-96 16,4 0-74-16,3 6 160 16</inkml:trace>
  <inkml:trace contextRef="#ctx0" brushRef="#br0" timeOffset="127032.51">9974 8996 1022 0,'6'22'555'0,"2"-2"-193"15,1-1-56-15,-1-2-62 16,-4-5-87-16,-4-1-37 16,-4-5-50-16,1-4-11 0,-5-3-48 15,8-4-17-15,-1-8-39 16,5-6-18-16,0-9-15 16,2 1 3-16,0 2 23 15,-4 3 16-15,4 11 21 16,-4 2 6-16,5 10 5 15,2 4 3-15,0 6 20 16,0 3 16-16,-7 7 30 16,2 3 4-16,1 3 7 15,-3-3-10-15,6-2-23 16,-5-4-5-16,1-7-25 16,2-4-5-16,-5-7-8 15,4-3-5-15,1-9-25 16,-2-4-15-16,4-5-20 15,2-2-4-15,-3 0 22 0,2 5 13 16,0 6 23-16,0 3 7 16,3 7 3-16,0 2 7 15,0 8 20-15,-1 3 21 16,-6 6 24-16,2 3 3 16,-7-1 1-16,0-2-13 15,0-3-23-15,-4-3-8 16,6-5-26-16,-1-5-52 15,3-8-136-15,3-6-90 16,5-12 150-16</inkml:trace>
  <inkml:trace contextRef="#ctx0" brushRef="#br0" timeOffset="127199.21">10407 8965 709 0,'26'5'453'0,"-15"10"46"15,4 3-136-15,-12 2-54 16,2 0-49-16,-2-5-99 15,1-4-46-15,0-8-65 16,-2-1-25-16,-7-3-113 16,4 0-72-16,0 0-173 15,0 0-148-15,-4-7 308 16</inkml:trace>
  <inkml:trace contextRef="#ctx0" brushRef="#br0" timeOffset="127557.18">10385 8866 769 0,'24'3'417'0,"-11"6"-69"0,6 1-98 16,3 2-45-16,-2 2-47 15,4-2-42-15,-2 2-5 0,-6 1-2 16,-2 4-8-16,-2 5-24 16,-1-1-10-16,-3 0-27 15,0-3-12-15,-5-8-12 16,0-2-4-16,-1-6-1 15,-3-5-2-15,-1-3-14 16,2 3-8-16,0 0-17 16,0-6-4-16,3-13 9 15,12-25 6-15,-2 30 12 16,-2 1 3-16,1 11 3 16,-3 1 1-16,-2 5 12 15,1 6 10-15,-2 4 21 16,-1 1 9-16,-2 6-3 15,3-2-9-15,-1-5-22 16,1 1-6-16,1-11-118 16,-1-1-80-16,2-7 114 15</inkml:trace>
  <inkml:trace contextRef="#ctx0" brushRef="#br0" timeOffset="127867.79">10845 8924 1257 0,'6'4'565'0,"-8"10"-227"16,5 1-63-16,0 8-26 16,2 4-56-16,1-1-91 15,3 2-27-15,-2-7-40 16,0-4-13-16,-3-10-61 16,-4-6-53-16,-3-4-119 15,-1-8-70-15,1-4 170 16</inkml:trace>
  <inkml:trace contextRef="#ctx0" brushRef="#br0" timeOffset="128035.15">10718 8788 1010 0,'2'5'462'0,"2"-2"-146"0,1 0-94 15,3 1-36-15,-1 2-55 16,3 0-132-16,1-2-84 15,4 3 53-15</inkml:trace>
  <inkml:trace contextRef="#ctx0" brushRef="#br0" timeOffset="129324.82">11185 8939 434 0,'32'-38'325'0,"-26"30"-2"0,0-1-76 16,-1-1-11-16,-5-2-63 15,-1 5-18-15,-11-2-26 16,-3 3-10-16,-4 6-25 16,-5-4-11-16,-3 9-20 15,1 2-8-15,0 2-11 16,8 4-6-16,7-2-14 15,7-3-8-15,8 4-8 16,8 5-1-16,5-2 3 16,2 5 2-16,6 0 7 15,-7-2 3-15,3 0 9 16,-1-2 3-16,-5 1-1 16,-4-3 0-16,-4 1-1 15,-7 0 1-15,-6 1 2 16,-5-3-1-16,-4-2-7 15,-2-2-6-15,1-9-50 0,1-7-48 16,6-10-112-16,3-10-68 16,9-8-178-16,6-5 267 15</inkml:trace>
  <inkml:trace contextRef="#ctx0" brushRef="#br0" timeOffset="129492.67">11354 8768 634 0,'24'3'423'0,"0"10"-36"0,-10 14-51 15,-6 5-32-15,-8 17-75 16,-1 2-49-16,2 4-81 16,-1-6-31-16,9-14-49 15,1-11-17-15,2-16-86 16,-1-8-63-16,2-10-196 16,-5-6 205-16</inkml:trace>
  <inkml:trace contextRef="#ctx0" brushRef="#br0" timeOffset="129628.13">11303 8933 738 0,'1'-5'458'15,"-1"-1"35"-15,10 3-272 16,3 3 4-16,5-1-66 16,2-1-46-16,4 4-63 0,-1-1-46 15,2-1-159-15,5 2-94 16,8-8 140-16</inkml:trace>
  <inkml:trace contextRef="#ctx0" brushRef="#br0" timeOffset="129792.53">11682 8895 877 0,'-1'12'532'0,"-1"5"-79"16,0 2-146-16,0 2-24 0,1 0-117 15,1-2-51-15,1-2-70 16,3-4-24-16,5-9-76 15,0-3-53-15,1-8-131 16,0-4-96-16,-6-3 208 16</inkml:trace>
  <inkml:trace contextRef="#ctx0" brushRef="#br0" timeOffset="129946.24">11538 8837 959 0,'-4'-6'481'15,"2"-2"-187"-15,8 5-107 16,6 3-9-16,9 3-106 16,0-3-36-16,4 0-95 15,3 0-74-15,5-1 84 16</inkml:trace>
  <inkml:trace contextRef="#ctx0" brushRef="#br0" timeOffset="130163.52">11970 8824 760 0,'6'5'444'0,"-4"-2"-69"0,-6-3-26 16,-5 3-79-16,-5 2-44 0,0 7-61 15,1 5-23-15,5 6-54 16,0 3-27-16,8 1-34 16,0 0-10-16,9-3-15 15,10-4-2-15,4-6-3 16,15-3-3-16,4-9-46 15,-2-4-68-15,13-9-341 16,-5 1 305-16</inkml:trace>
  <inkml:trace contextRef="#ctx0" brushRef="#br0" timeOffset="131271.79">13364 8612 1102 0,'-14'-2'465'0,"8"1"-282"16,6-1-6-16,8 2-28 16,9 3-41-16,10 4-26 15,6 0-1-15,6-1-10 16,5-3-7-16,7-2-21 16,0 1-9-16,-3 0-17 15,-3-4-3-15,-9 0-58 16,-6-3-49-16,-14 0-128 15,-6 2-141-15,-18 1 231 16</inkml:trace>
  <inkml:trace contextRef="#ctx0" brushRef="#br0" timeOffset="131479.31">13577 8634 688 0,'-2'16'460'0,"4"0"18"16,7 9-212-16,-3 4 17 15,3 7-91-15,0 4-41 16,-2 2-58-16,1 2-22 0,1 0-37 16,3-6-12-16,-2-11-17 15,3-4-28-15,0-13-93 16,-2-4-58-16,2-9-201 16,-2-5 229-16</inkml:trace>
  <inkml:trace contextRef="#ctx0" brushRef="#br0" timeOffset="131826.07">13887 8796 1213 0,'11'26'545'0,"-5"5"-278"16,-2 4 7-16,-4 0-72 15,4-2-54-15,8-8-67 16,3-3-21-16,3-13-22 0,0-7-11 15,4-11-12-15,-1-7-2 16,7-9-5-16,-6-5-1 16,-5 1 0-16,-1 2 2 15,-8 11 2-15,-4 2 3 16,-4 6 2-16,-1 3 1 16,-4 1-4-16,-1 5 1 15,0 10 2-15,-1 5 1 16,4 6 4-16,2 2-2 0,1-2-7 15,2-5-5-15,3-2-7 16,3-4-1-16,2-3-38 16,2-2-57-16,0-6-140 15,-1-4-69-15,2-1 174 16</inkml:trace>
  <inkml:trace contextRef="#ctx0" brushRef="#br0" timeOffset="132085.17">14235 8914 1285 0,'40'-2'592'0,"-28"21"-287"15,2 1-5-15,-7 2-99 16,3-4-49-16,-7-4-67 0,0-4-18 16,-4-5-25-16,-4-4-10 15,-4-9-6-15,-2-4-4 16,-2-5-12-16,1-3-4 15,2 2-5-15,3 1-2 16,7 2-7-16,2-1-5 16,8 4-40-16,2-2-46 15,5 5-105-15,5 0-78 16,3 1 172-16</inkml:trace>
  <inkml:trace contextRef="#ctx0" brushRef="#br0" timeOffset="132300.18">14546 8852 1081 0,'-9'10'498'0,"10"2"-149"16,0 1-86-16,2 3-22 16,-3-2-55-16,0-1-103 15,1 0-28-15,2-3-27 16,2 0-33-16,0-7-120 15,-2-4-69-15,-2-12-318 16,3 1 321-16</inkml:trace>
  <inkml:trace contextRef="#ctx0" brushRef="#br0" timeOffset="133001.49">14465 8724 451 0,'13'2'243'0,"-1"3"-89"15,8-4-68-15,-3 0-20 16,4-3-54-16,1-3-10 0,-1 4-10 16,1-1-3-16,-7 3 0 15,0 6 4-15,-3 1 57 16,-1 2 45-16,-2 0 88 16,0 2 43-16,-4 1 30 15,-1 4-6-15,-1 2-23 16,-1 0-22-16,-2 1-34 15,1-2-33-15,1 1-57 16,1-4-19-16,-2-4-43 16,1-4-7-16,-2-7-1 15,-1 0-4-15,0-1-6 16,0 0-3-16,-1 0-10 16,2-6-2-16,2-4 3 15,0-1 2-15,16-24 5 16,-8 26 2-16,2 3 0 0,0 3 1 15,1 1-1-15,-2 1 1 16,0 4 0-16,1 5 0 16,4 4 1-16,0 7 3 15,4-4 2-15,1-4 0 16,-1-2 1-16,-8-9 0 16,1 1-1-16,4-6 0 15,4 1-1-15,-4-4-1 16,-1-4-2-16,-1 1 1 15,-3-5 1-15,-5-2 2 0,-4 3 6 16,-7 2 3-16,-4 2 3 16,0 4-2-16,-1 6-3 15,4 2-4-15,-4 4-1 16,5 11 2-16,3 9 8 16,3 5 5-16,8 10 12 15,-1 0 2-15,5 7-4 16,1 0-1-16,4 6-8 15,2 1-5-15,-1 0-1 16,0-3-3-16,-10-8-2 16,-5-4 1-16,-11-4 1 15,-8-6 4-15,-9 0 3 16,-8-10-1-16,2-8-6 16,0-4-16-16,2-11-72 0,4-5-57 15,-2-8-130 1,0-6-51-16,0-9 191 0</inkml:trace>
  <inkml:trace contextRef="#ctx0" brushRef="#br0" timeOffset="134257.25">15939 8852 680 0,'0'-4'389'16,"1"3"-24"-1,1 1-176-15,-2 0 23 0,0 0-42 16,1 3-28-16,9 21-46 16,4 32-19-16,-11-32-37 15,0-1-13-15,-5-10-16 16,4-5-3-16,-1-8 1 15,3-1 0-15,-2-8 2 16,-4-3 1-16,0-6-7 16,-3-2-3-16,4-1-4 15,5 1-5-15,5 1 1 16,7 6-1-16,5 7 1 16,-4-1 2-16,2 12 8 15,-3 2 8-15,-2 11 18 16,1 5 10-16,-7-1 12 0,0 1-2 15,-4-7-12-15,3-1-8 16,-4-6-15-16,2-4-2 16,-3-7 0-16,-1-2-1 15,2-7-1-15,2-4-3 16,1-6-7-16,3-2-1 16,0 1 0-16,-1 2-1 15,1 5 0-15,1 5-1 0,4 7-1 16,-1 2 0-16,4 6 1 15,-3 5 2-15,-1 5 7 16,0 6 1-16,-3 2 5 16,-1 2-1-16,-5 3-2 15,1-1-3-15,-1-3-10 16,-1-4-44-16,6-6-107 16,4-4-64-16,8-4-207 15,1-4 262-15</inkml:trace>
  <inkml:trace contextRef="#ctx0" brushRef="#br0" timeOffset="134604.87">16563 9003 575 0,'8'-14'361'0,"-4"0"-4"0,-1-4-10 16,-5 0-51 0,-6 0-39-16,-4 0-62 0,-5 1-32 15,0 11-62-15,-1-2-23 16,-4 8-40-16,10 6-12 15,-4 7-15-15,12 6-4 16,3 2-7-16,0 2 0 16,4-4 0-16,4-4 0 15,1-4 0-15,1-3 2 0,3-5 2 16,1-3-1-16,2-5 3 16,-3-3 0-16,-1-3 1 15,-6 1-1-15,3 3 0 16,-3 3-3-16,0 5 5 15,-2 5 8-15,0 7 11 16,0 3 3-16,0 4-4 16,0-2-9-16,-1-3-32 15,6-5-46-15,6-9-110 16,6-1-63-16,7-9-143 16,3-2-102-16,-1 0 315 15</inkml:trace>
  <inkml:trace contextRef="#ctx0" brushRef="#br0" timeOffset="134784">16821 8943 783 0,'-3'-16'431'0,"-5"1"-73"15,2 6-37-15,-2 5-79 0,-2 5-36 16,1 8-69-16,-1 4-29 16,5 7-49-16,1 1-19 15,6 1-22-15,4 0-10 16,5-6-9-16,5-2-35 15,3-5-113-15,2-6-80 0,10-4 127 16</inkml:trace>
  <inkml:trace contextRef="#ctx0" brushRef="#br0" timeOffset="135156.62">17026 8669 952 0,'-7'10'542'15,"6"3"-77"-15,-6 9-209 16,0 9 9-16,4 8-94 16,0 3-44-16,9 3-52 15,-6-5-18-15,3-6-26 16,3-4-9-16,-6-13-6 16,1-4-2-16,4-6-5 15,-3-5 0-15,5-4-8 0,-4-6-3 16,1-7-14-1,0-2-2-15,6 0 0 0,2 1 2 16,-2 6 10-16,-1 3 2 16,-3 4 3-16,3 2 0 15,0 4 5-15,0 4 5 16,-1 6 12-16,0 4 3 16,-2 2 6-16,0-1-2 15,-2-2-10-15,1-4-2 0,-4-4-46 16,-1-3-61-16,1-7-172 15,2-5-101-15,5 0 212 16</inkml:trace>
  <inkml:trace contextRef="#ctx0" brushRef="#br0" timeOffset="135850.2">17323 8966 894 0,'17'4'474'0,"-6"10"-45"16,2-1-109-16,-4 0-19 15,1 1-61-15,-10-5-119 16,-2-1-39-16,-3-6-60 16,1-2-43-16,-1-4-97 15,0-2-50-15,-2-4-116 16,1-3-32-16,4-4-55 16,-2-1-16-16,-2-4 47 0,5 1 63 15,-1 1 182-15,2 1 124 16,9 7 184-1,-1 5 47-15,7 4 47 0,2 6-24 16,3 4-51-16,-3-4-24 16,3 2-36-16,-4-5-13 15,3 5-24-15,-3 5-7 16,-2 4-33-16,0 4-13 16,-7 7-26-16,0-1-15 0,-7-4-12 15,2-1-11-15,-4-10-6 16,2-4-3-16,0-6-25 15,0-6-22-15,0-7-41 16,1-2-11-16,0 0 9 16,6 4 16-16,-2 2 29 15,1 1 10-15,1 7 7 16,-2 2 6-16,1 4 11 16,0 4 7-16,0 2 21 15,3-2 9-15,5-2 11 16,6-1-3-16,4-9-12 15,4-6-7-15,6-7-10 16,0-2-1-16,2 0-3 16,-3 4 0-16,-12 7 2 15,-6-5 3-15,-15 6 7 16,-5-1 3-16,-11-4-1 0,-3 7 1 16,1 5 8-16,0-1 6 15,11 12 13-15,2 5 4 16,5 6 1-16,4 7 0 15,7-2-10-15,7 1-10 16,9-8-18-16,0-5-8 16,5-9-54-16,-2-1-74 0,2-5-110 15,11-2 129-15</inkml:trace>
  <inkml:trace contextRef="#ctx0" brushRef="#br0" timeOffset="194190.91">9958 10741 508 0,'28'4'310'0,"-30"-6"-77"16,11 2-30-16,-12-5-32 15,1-1-49-15,0 1-10 16,-5-3-5-16,0 4-3 15,4-2-17-15,-2 2-13 16,-8-5-26-16,-6 0-14 16,-11 8-17-16,-4 1-5 0,-2 2-9 15,5 4-1-15,-1-3-2 16,8 4-3-16,8 4 0 16,3-5-2-16,10 4-6 15,2 2-1-15,4 0 3 16,8 5 2-16,3 2 10 15,5 0 6-15,3-1 8 16,2 1 3-16,1 0 9 16,5-3 3-16,-10-1 1 15,-2-1 0-15,-7-1 1 16,-3 0 1-16,3-3 13 16,-5 1 6-16,-12-3 5 15,-5 0-2-15,-9 0-13 16,-4-2-8-16,4 1-12 15,-1-3-6-15,0-2-11 16,4-2-11-16,8-2-70 16,2-2-45-16,5-4-115 15,5-2-74-15,5-6 198 0</inkml:trace>
  <inkml:trace contextRef="#ctx0" brushRef="#br0" timeOffset="194447.79">10104 10614 660 0,'0'-8'396'15,"0"6"-85"-15,0 3-76 16,1 7-25-16,-1 11-71 16,-2 4-21-16,-2 16-32 15,2 7-16-15,0 3-30 16,1 1-14-16,5-7-18 15,4-3-3-15,3-12-4 16,0-3-16-16,-1-9-110 16,0-8-89-16,3-8 125 15</inkml:trace>
  <inkml:trace contextRef="#ctx0" brushRef="#br0" timeOffset="194612.34">10016 10757 1175 0,'6'0'475'0,"6"5"-316"0,5-1-5 15,3 5-39-15,-1-3-40 16,12 3-41-16,0 1-19 16,6-2-147-16,-1-3-147 15,9 2 172-15</inkml:trace>
  <inkml:trace contextRef="#ctx0" brushRef="#br0" timeOffset="195018.98">10503 10830 1074 0,'-7'-7'469'0,"-4"-1"-269"15,-26-26-7-15,20 25-76 16,7 5-35-16,-5 0-35 15,3 3-13-15,4 8-18 16,-2 1-6-16,10 13-3 16,-6 1 2-16,8 2 3 15,2 1-2-15,2-5-2 16,3-3-2-16,-3-8-5 16,5-3 0-16,3-9 0 15,6-3 2-15,-3-6 2 0,-9-5 1 16,2-1 1-16,2-1 0 15,0 0 1-15,0 4 1 16,-8 4-1-16,0 2 1 16,-5 8 1-16,2 7 3 15,-3 8 5-15,-1 5 4 16,0 7-2-16,2-2-5 0,8-2-9 16,-4-1-3-16,6-9-49 15,3-2-57-15,2-10-91 16,7-6 109-16</inkml:trace>
  <inkml:trace contextRef="#ctx0" brushRef="#br0" timeOffset="195245.55">10726 10615 1369 0,'-1'30'577'0,"-2"5"-352"15,3 4-18-15,-1 7-75 16,4 0-51-16,3-4-55 16,3-3-11-16,3-8-13 15,2-4-3-15,4-7-54 0,0-8-42 16,2-7-89-16,-2-5-70 16,0-5-243-16,-7-3 321 15</inkml:trace>
  <inkml:trace contextRef="#ctx0" brushRef="#br0" timeOffset="195396.73">10634 10743 1228 0,'1'1'505'0,"7"5"-337"16,2 0-13-16,7 2-68 15,0 0-39-15,8-2-26 16,0 1-42-16,3-1-152 15,4 3 124-15</inkml:trace>
  <inkml:trace contextRef="#ctx0" brushRef="#br0" timeOffset="195725.31">10944 10912 965 0,'3'4'448'0,"7"-4"-225"15,-3-2-11-15,5-6-78 16,6-5-49-16,-2-8-45 0,0 0-11 16,-7-3-7-16,-3 4 1 15,-6 6 9-15,-2 1 4 16,-9 8 10-16,-4 2 4 16,-1 4 3-16,0 10 1 15,1 9 1-15,0 3 0 16,5 7-3-16,5-1 0 15,8 3-10-15,4 0-2 0,9-5-8 16,5 0-5-16,6-12-11 16,5-3-6-16,8-10-45 15,0-2-64-15,4-15 312 16,3-8-193-16</inkml:trace>
  <inkml:trace contextRef="#ctx0" brushRef="#br0" timeOffset="196446.22">11643 10930 1004 0,'-5'2'500'16,"-1"1"-195"-16,-4 1-96 15,0-2-22-15,-33 38-94 16,25-26-36-16,0 0-40 16,-3-4-17-16,9-1-87 15,5-6-83-15,8-3 103 16</inkml:trace>
  <inkml:trace contextRef="#ctx0" brushRef="#br0" timeOffset="196720.72">11903 10804 1293 0,'-7'-9'526'15,"1"5"-321"-15,6 4-16 16,0 2-37-16,0 10-52 31,0-5-68-31,0 0-14 0,-5 24-10 0,-5 3-2 0,4 6-5 16,6-16-1-16,1-4 2 15,5-4-33-15,-2-7-105 16,-4-3-81-16,4-5 119 16</inkml:trace>
  <inkml:trace contextRef="#ctx0" brushRef="#br0" timeOffset="197027.94">11743 10599 1390 0,'1'3'558'0,"2"-2"-357"16,7 1-83-16,4-1 1 15,9 4-57-15,4-3-31 0,4 1-20 16,-4 0-31-1,-1 7-94-15,5 10 79 0</inkml:trace>
  <inkml:trace contextRef="#ctx0" brushRef="#br0" timeOffset="197497.26">12072 10814 630 0,'-8'-1'361'0,"8"10"36"16,0 6-147-16,0 7-32 0,0 2-42 15,-1 4-94-15,2-3-27 16,-1-6-26-16,0-2-7 15,0-13-9-15,0-3-1 16,1-6-10-16,-2 4-3 16,0-2-11-16,0-19-1 15,-1-28 2-15,10 27 2 16,3 1 1-16,2 5 0 16,0-1 3-16,2 3 2 0,-2 4 9 15,1 5 11-15,0 6 23 16,-2 3 14-16,-2 10 30 15,-2 1 11-15,-2 8 0 16,0 1-7-16,-1 3-31 16,-1-2-19-16,-2-5-22 15,1-2-6-15,-2-9-22 16,2-1-37-16,-2-6-82 16,1-3-48-16,0-5-92 15,-2 6-31-15,0 0 197 16</inkml:trace>
  <inkml:trace contextRef="#ctx0" brushRef="#br0" timeOffset="197867.47">12447 10788 903 0,'-2'-32'423'0,"1"33"-129"15,1 6-61-15,1 10-21 16,-3 5-31-16,2 10-69 15,-3 1-22-15,3 6-37 16,0 2-17-16,1-2-22 16,8 1-3-16,-3-9-6 15,-2-2 0-15,2-5 2 16,-6-7-11-16,2-1-63 16,0-5-32-16,-8-11-95 15,5-4-61-15,-11-14 168 16</inkml:trace>
  <inkml:trace contextRef="#ctx0" brushRef="#br0" timeOffset="198118.99">12433 10767 808 0,'15'-4'397'16,"0"-1"-135"-16,6 8-3 15,0-3-53-15,1 4-27 16,2 6-45-16,-5 0-20 15,0 4-42-15,0 2-18 0,-7-1-26 16,-5 2-5-16,-9 2 5 16,-4-3 0-16,-13 1 1 15,-4-3-4-15,-3-5-22 16,3-2-23-16,2-6-65 16,9-3-44-16,12-4-101 15,-4-7-45-15,12-2 172 16</inkml:trace>
  <inkml:trace contextRef="#ctx0" brushRef="#br0" timeOffset="198506.36">12715 10759 678 0,'2'10'361'0,"1"-1"-100"0,-3 3 11 16,-2-2-58-16,0 3-28 15,-2 2-36-15,2 1-20 16,0-1-34-16,2-1-20 16,1-4-34-16,3-2-13 15,3-5-22-15,-1-1-4 0,1-2-3 16,-1-3 0-16,1-2-2 16,3-2-3-16,3-5-2 15,-3 0-1-15,8-2 4 16,-3 2 3-16,1 3 2 15,0 2 2-15,-4 7 0 16,-1 5 4-16,-2 7 14 16,3 4 6-16,-4 4 11 15,1 0 1-15,0-2-12 16,-4-1-5-16,0-6-56 16,-1-4-67-16,-7-7-317 15,8-4 277-15</inkml:trace>
  <inkml:trace contextRef="#ctx0" brushRef="#br0" timeOffset="198720.2">13058 10592 1449 0,'-9'35'572'16,"5"7"-414"-16,-5 4 0 15,9 7-54-15,5 1-47 16,8-6-44-16,5-4-6 16,3-16-5-16,-2-8-3 0,-1-10-52 15,-4-8-43-15,-4-7-133 16,1-7 137-16</inkml:trace>
  <inkml:trace contextRef="#ctx0" brushRef="#br0" timeOffset="198897.21">13005 10650 1035 0,'-2'12'504'0,"4"-8"-91"16,6 3-137-16,-1-4-55 16,-1 3-39-16,14-1-107 15,2-1-25-15,2 0-29 16,1 1-5-16,-4-7-121 15,0 0-85-15,-1 1 116 16</inkml:trace>
  <inkml:trace contextRef="#ctx0" brushRef="#br0" timeOffset="203182.26">9591 10207 765 0,'-23'14'300'16,"2"13"-172"-16,-6 6-9 16,-7 21 15-16,-6 5-22 0,4 8-50 15,5 2-19-15,15-2-23 16,6 0-3-16,16 4 0 16,14 2 0-16,11 1-1 15,6 5-2-15,4-1-7 16,2-2-2-16,6-11-1 15,6-10 2-15,15-19-103 16,16-9-229-16,28-15 220 16</inkml:trace>
  <inkml:trace contextRef="#ctx0" brushRef="#br0" timeOffset="203812.69">13253 10273 951 0,'-9'-5'364'0,"10"5"-284"15,8 6 5-15,15 10-29 0,11 9-16 16,14 10 4-16,-1 2 3 16,3 14 17-16,-2 1 11 15,-7 9-3-15,4 6-3 16,-13 0-7-16,-9 3-3 16,-13-2 1-16,-7 0-3 15,-6-6-13-15,-6-5-7 0,-6-11-9 16,-1-3-1-16,-5-14-3 15,-1-6-1-15,4-9-19 16,1-5-37-16,11-6-136 16,6-3-123-16,19-11 174 15</inkml:trace>
  <inkml:trace contextRef="#ctx0" brushRef="#br0" timeOffset="204152.79">14178 10854 1101 0,'-31'-9'450'0,"0"5"-214"0,5-1-49 16,9 1 8-16,0-1-26 15,17 2-84-15,6 1-25 16,17-1-40-16,11 3-7 16,10-1-1-16,4-2-3 15,11 0-5-15,-1-1 0 16,1 0 0-16,-5 2-1 0,-12 2 7 16,-3 0-33-1,-15 2-117-15,-3 1-88 0,-15 0 125 16</inkml:trace>
  <inkml:trace contextRef="#ctx0" brushRef="#br0" timeOffset="204407.58">14309 10567 829 0,'23'13'385'0,"6"-1"-132"16,4 1-62-16,-4 5-10 15,2 1-31-15,2 0-38 16,-10-6-13 0,0 1-20-16,18 12-6 0,2 2-15 0,-12-1-4 15,-20 3-6-15,-6-2-2 16,-9 2-5-16,-7-5-3 16,-3-4-7-16,-3-6-6 15,1-6-6-15,-1-2-4 16,4-7-43-16,3 0-47 15,3-7-133-15,7-1-70 16,11-2 164-16</inkml:trace>
  <inkml:trace contextRef="#ctx0" brushRef="#br0" timeOffset="205067.43">15546 10684 915 0,'-13'-14'408'16,"0"-3"-174"-16,2 9-50 16,-10-1-26-16,-5 4-42 15,7 6-59-15,-3 2-14 16,3 8-13-16,4 2-6 0,5 4-12 15,7 5-2-15,14 7-5 16,4-2 0-16,6-1 3 16,-2-1 1-16,3-4 6 15,6 3 6-15,-5-4 15 16,-4-2 9-16,-7-6 9 16,-4-1 2-16,-8 2 0 15,-2 1-7-15,-7-1-8 16,-8 2-6-16,0-6-14 15,2-3-16-15,-2-6-97 16,9-4-72-16,3-12-218 16,14-4 227-16</inkml:trace>
  <inkml:trace contextRef="#ctx0" brushRef="#br0" timeOffset="205249.37">15817 10510 959 0,'20'21'446'16,"-11"7"-160"-16,-3 10-71 16,-5 12-38-16,1-14-48 15,2 0-76-15,3 29-18 16,9 0-23-16,-1-17-6 16,4-22 1-16,-3-9-33 0,-7-8-118 15,4-7-81-15,-2-11 122 16</inkml:trace>
  <inkml:trace contextRef="#ctx0" brushRef="#br0" timeOffset="205444.42">15709 10663 1162 0,'8'6'460'0,"10"-1"-320"16,5-2-4-16,8 5-31 15,5 3-42-15,2 1-87 16,0 1-56-16,6-2-260 16,2-1 222-16</inkml:trace>
  <inkml:trace contextRef="#ctx0" brushRef="#br0" timeOffset="205794.16">16235 10736 565 0,'-8'-14'342'16,"-9"3"4"-16,0 0-81 15,-5 0-50-15,-3 2-35 16,0 3-58-16,-1 6-19 16,2 7-28-16,4 7-12 15,6 9-22-15,6-1-6 0,8 5-13 16,5-2-2-16,7-5-4 16,3-5 0-16,4-7-3 15,2-8-1-15,-3-7 0 16,1-5-1-16,-2-5 0 15,0-2 0-15,-4 0 0 16,-2 4-1-16,-5 5 1 16,-1 4-2-16,-4 6 1 15,0 2 3-15,-1 7 1 16,-1 2 1-16,1 5-4 16,-1 4-4-16,2-1-6 15,2-2-12-15,5-5-82 16,1-3-50-16,2-5-174 15,0 0 188-15</inkml:trace>
  <inkml:trace contextRef="#ctx0" brushRef="#br0" timeOffset="205968.33">16428 10533 1043 0,'8'31'504'0,"-10"0"-204"15,4 19-113-15,-2 0 4 0,-1-3-82 16,6 2-32-16,2-12-43 16,1-1-15-16,4-12-29 15,2-7-41-15,0-9-92 16,-2-6-71-16,3-5 124 16</inkml:trace>
  <inkml:trace contextRef="#ctx0" brushRef="#br0" timeOffset="206144.31">16332 10620 1202 0,'6'4'504'0,"7"-2"-312"16,6 4-26-16,-5-2-57 15,7-3-49-15,1 3-43 0,3 1-12 16,10-2-106-16,-1-2-97 15,4 3 122-15</inkml:trace>
  <inkml:trace contextRef="#ctx0" brushRef="#br0" timeOffset="206468.39">16658 10812 1185 0,'13'-5'518'0,"5"-4"-311"15,0-2-15-15,2-6-94 16,1 0-40-16,-4-8-28 16,-4 1-1-16,-8 4-1 15,-7-1 3-15,-15 7 0 16,-5 3-2-16,-8 5-7 16,0 9-2-16,6 13 4 15,4 3 0-15,11 9 8 16,6 1 1-16,9 0 0 15,6 1 1-15,5-6 2 16,6-2-1-16,7-6-5 16,0 0-4-16,7-9-12 15,-2-4-24-15,0-7-131 16,-5-6-52-16,-8 3 105 0</inkml:trace>
  <inkml:trace contextRef="#ctx0" brushRef="#br0" timeOffset="210532.21">21489 8872 1034 0,'3'-11'448'0,"-1"3"-250"16,8 12 18-16,-4 7-38 15,0 5-25-15,0 14-42 16,-4-2-24-16,-1 7-43 15,-1-1-14-15,0-9-15 16,-2-3-3-16,2-10-2 16,0-3-1-16,0-7 1 15,0-2 1-15,0-7-3 16,0 6-3-16,0-1-3 16,4-24-1-16,14-33-1 15,-6 27 0-15,3 4-3 16,4 3-2-16,0 7-3 15,2 0 0-15,3 12 2 0,0 4 4 16,-4 9 10-16,0 10 8 16,-6 7 12-16,-5 3 3 15,-1 6-3-15,0 0-5 16,-4-6-10-16,2-2-4 16,-3-6-6-16,-3-5-26 15,1-1-111-15,-1-4-72 16,8-9-191-16,3-3 233 0</inkml:trace>
  <inkml:trace contextRef="#ctx0" brushRef="#br0" timeOffset="211142.87">21947 8926 871 0,'-4'7'435'0,"0"18"-106"15,-4 5-86-15,10 4-13 16,-2-2-54-16,10-5-74 15,8-2-28-15,-2-11-45 16,9-3-10-16,6-11-7 16,2-6-1-16,1-10-1 15,-5-3 0-15,-10-3-5 16,-8-1-5-16,-11 0-13 16,-9 1-7-16,-11-1-6 15,-4 1 3-15,-4 0 9 16,1 5 4-16,14 11 8 15,7 4 0-15,0 0 1 0,-13-6-1 16,10 11-1-16,7 4 3 16,10 1 2-16,6 2 4 15,9-6 1-15,2-1-2 16,8 0-2-16,1-3-2 0,-2-1 1 16,0 0 0-16,-3 2 3 15,-3 5 2-15,-9 2 6 16,-1 2 4-16,-8 5 3 15,-2 2 3-15,-6 2-2 16,-1-1-1-16,-5-5 0 16,1-3-4-16,3-4 1 15,-3-3 0-15,3-3-3 16,2-1-4-16,0 0-9 16,0 0-3-16,1-5-5 15,9-13 1-15,24-26 1 16,-18 30 1-16,3 5 2 15,2 4 1-15,-12 6 0 16,2 5 5-16,-3 6 11 16,-7 3 2-16,10 7 3 15,-3 0-7-15,-4-2-8 0,1-2-5 16,-1-8-39-16,7-2-58 16,4-7-150-16,2-1 19 15,9-4 116-15</inkml:trace>
  <inkml:trace contextRef="#ctx0" brushRef="#br0" timeOffset="211300.17">22565 9037 1152 0,'-1'-1'540'0,"0"0"-204"15,1 0-79-15,0 0-48 16,5-2-68-16,12-3-83 15,28-4-25-15,-19 8-84 16,3-2-72-16,5 1-157 16,6 5 166-16</inkml:trace>
  <inkml:trace contextRef="#ctx0" brushRef="#br0" timeOffset="212057.7">23070 8995 1265 0,'-12'-11'615'0,"1"1"-256"16,-1-3-153-16,-1-1-16 16,-1 1-106-16,2-2-31 15,-3 4-35-15,-4 3-12 16,5 3-12-16,1 8-6 15,3 9-7-15,7 6 2 0,-3 10 4 16,0 4 4-16,4 0 7 16,4-2 2-16,8-8 4 15,9-5 2-15,4-14 2 16,-1-7 0-16,4-14-1 16,-2-7 0-16,2-9-10 15,-1-2-3-15,-2-3-6 16,-4 1 2-16,-8 2 7 15,-2 0 4-15,-5 5 4 16,-3 8 0-16,-3 12-4 16,-4 10-2-16,-1 13 0 15,-3 7 4-15,1 13 10 16,3 3 7-16,8 5 5 16,5 4 1-16,9-7-4 15,2-3-3-15,7-9-8 16,2-8-5-16,1-8-6 0,-1-3-5 15,-1-5-53-15,-7-2-39 16,-1-2-69-16,5-5-24 16,-12 3 3-16,-2-2 28 15,-3 3 72-15,-9 0 27 16,3 1 85-16,0 2 32 16,0 0 29-16,0 0 13 15,0 0 14-15,2 0-2 0,9-4-6 16,-11 4-4-16,7-11-29 15,23-33-10-15,-26 29-10 16,-4-2-3-16,-2 4-13 16,1 5-7-16,-11 1-10 15,9 5-3-15,-10 3-8 16,-1 5-3-16,2 9-8 16,-7 3-2-16,8 9 1 15,1 1 1-15,11-1 3 16,7 2-1-16,3-7-7 15,5-3-2-15,5-7-57 16,-4-1-51-16,9-8-131 16,-1-5-91-16,10-8 209 15</inkml:trace>
  <inkml:trace contextRef="#ctx0" brushRef="#br0" timeOffset="212242.39">23631 8781 909 0,'-3'12'497'16,"0"13"-49"-16,-2 9-218 16,-1 14-47-16,-1 2-48 15,6-2-63-15,3-4-13 16,10-9-42-16,5-7-16 0,4-11-57 16,1-10-46-16,-2-10-112 15,-3-6 126-15</inkml:trace>
  <inkml:trace contextRef="#ctx0" brushRef="#br0" timeOffset="212455.52">23515 8878 1335 0,'-1'3'576'0,"3"2"-328"15,5 0-6-15,8 2-90 16,4 1-46-16,11-2-58 15,0 1-20-15,7-4-105 16,3-1-73-16,3 0-178 16,3 2 187-16</inkml:trace>
  <inkml:trace contextRef="#ctx0" brushRef="#br0" timeOffset="212944.65">23895 9036 786 0,'9'-3'422'15,"-3"-4"-105"-15,0 0-88 16,6-9-85-16,2-1-50 16,1-5-43-16,-8 1-11 0,-6 1-13 15,-2 2 4-15,-5 6 17 16,-3 2 6-16,0 10 2 16,-3 1-6-16,-5 6-15 15,7 6-4-15,-4 4 1 16,6 3 4-16,9 4 5 15,-3-2 2-15,7-2 0 16,2-2-5-16,2-4-15 16,7-3-7-16,6-5-12 15,2-5-4-15,13-3-63 16,3-6-43-16,2-6-90 16,-1-4-43-16,-6-1-22 15,-2-2 2-15,-9 3 68 16,-2 5 44-16,-10 4 83 15,-7 3 72-15,-3 9 100 0,-2 3 37 16,-6 8 69-16,-2 3 1 16,-2 3-25-16,2 2-9 15,1-6-37-15,3-4-23 16,1-6-36-16,2-5-20 16,1-2-19-16,-1 0-5 15,1 0-9-15,-1 0-9 0,1-2-12 16,0-9-7-1,2-3-7-15,13-24-4 0,-6 22-61 16,2 5-45-16,0 2-117 16,1 3-65-16,2 9 184 15</inkml:trace>
  <inkml:trace contextRef="#ctx0" brushRef="#br0" timeOffset="213486.29">24445 8951 1252 0,'1'13'565'0,"-2"3"-282"15,0 3-18-15,0-2-94 16,3-1-50-16,-1-5-60 16,8-5-24-16,-8-2-26 15,-4-3-6-15,3-2-8 0,0-1-7 16,0 1-7-16,0 0-2 15,4-14-2-15,8-29 2 16,-4 28 0-16,5-1 2 16,-5 5 5-16,8 2 1 15,-2 7 8-15,-2 0 8 16,0 6 22-16,-4 5 10 16,-3 5 15-16,0 4-1 15,-3 5-4-15,2-2-5 0,0-5-14 16,1-3-5-16,1-7-17 15,-1-4-3-15,2-7-6 16,0-3-10-16,5-6-13 16,0-3-5-16,5 0-2 15,-2 2 9-15,-1 2 15 16,0 4 2-16,-5 5 7 16,-1 3 0-16,-1 3 0 15,-2 1 5-15,-4 6 10 16,0 2 6-16,-1 4 6 15,0 3 1-15,0-3-9 16,1 0-6-16,0-5-16 16,2-5-23-16,2-4-53 0,-1-4-46 15,9-7-108-15,0-3-54 16,4-1-190-16,2 1 294 16</inkml:trace>
  <inkml:trace contextRef="#ctx0" brushRef="#br0" timeOffset="213600.89">24875 8953 825 0,'45'3'461'0,"-44"6"-122"16,-1 4-61-16,0 0-41 15,6 1-87-15,-3 0-36 0,4-8-99 16,-7-3-73-16,0-7-202 16,4-5 170-16</inkml:trace>
  <inkml:trace contextRef="#ctx0" brushRef="#br0" timeOffset="214018.07">24859 8777 899 0,'12'9'497'16,"-1"0"-134"-16,2 0-118 16,-5 2-35-16,1 0-83 15,2 1-27-15,8 1-34 16,7 1-11-16,2-2-19 15,-3 2-9-15,-9 0-13 0,-5 1-5 16,-9 5-3-16,-2 2 2 16,-3-4 3-16,-1-1 1 15,-2-6-1-15,1-5 1 16,0-5-3-16,3-3-7 16,2-6-8-16,-1-5-6 15,8-3-2-15,-1 2 4 16,4-1 4-16,1 3 2 15,-2 5 1-15,2 1 0 16,-2 6 15-16,0 7 7 0,-2 4 12 16,-3 3 5-16,-1 4-10 15,-3 0-5-15,0 1-13 16,1-4-15-16,4-6-96 16,2-6-54-16,4-5-132 15,1-7-19-15,-1 2 194 16</inkml:trace>
  <inkml:trace contextRef="#ctx0" brushRef="#br0" timeOffset="214238.12">25326 8883 1036 0,'7'11'614'0,"-7"1"-73"16,-1 2-321-16,1-1-37 16,2 3-120-16,-1-1-25 15,4-3-28-15,-1 0-23 16,0-3-99-16,2-4-56 16,-2-5-143-16,2-3-119 15,-2-6 283-15</inkml:trace>
  <inkml:trace contextRef="#ctx0" brushRef="#br0" timeOffset="214386.07">25297 8758 639 0,'0'-7'455'0,"0"4"23"0,1 6-228 16,-1-3-44-16,0 0-110 16,0 0-33-16,8 15-136 15,22 27-94-15,-8-26 102 16</inkml:trace>
  <inkml:trace contextRef="#ctx0" brushRef="#br0" timeOffset="214667.94">25645 8850 600 0,'0'-8'450'0,"-8"6"88"16,-2-1-156-16,-6 2-87 15,-1 1-61-15,-2 3-83 0,0 0-36 16,6 5-60-16,4-1-17 15,8 2-18-15,3 7-2 16,7 0-1-16,3 1-1 16,4-2 5-16,1-2 4 15,3-2 5-15,-3 2 2 0,-1-3-6 16,-6-1-4-16,-10 0-7 16,-4-2 0-16,-12 2-3 15,-7-1-1-15,1-6-18 16,0-1-23-16,6-5-76 15,4-5-51-15,7-8-104 16,5-1-59-16,11-6 205 16</inkml:trace>
  <inkml:trace contextRef="#ctx0" brushRef="#br0" timeOffset="-214593.56">25849 8653 768 0,'19'14'498'0,"-15"11"43"16,-4 6-272-16,-1 12-105 16,-3 5-53-16,0-4-58 0,-3 1-14 15,9-9-26-15,2-7-9 16,0-8-77-16,4-8-48 16,-5-11 66-16,7-2-5 15</inkml:trace>
  <inkml:trace contextRef="#ctx0" brushRef="#br0" timeOffset="-214471.58">25704 8797 1184 0,'9'10'536'0,"3"-3"-250"16,3 1-64-16,9-3-66 15,2-3-62-15,3 3-76 16,0-5-57-16,-3 2-137 15,4-2-115-15,9 0 167 16</inkml:trace>
  <inkml:trace contextRef="#ctx0" brushRef="#br0" timeOffset="-214311.83">26035 8884 773 0,'-6'17'480'16,"3"0"-74"-16,2-1-173 0,0 1-56 15,1-3-113-15,5 2-31 16,2 1-53-16,1-3-52 16,4-7-166-16,1-5 153 15</inkml:trace>
  <inkml:trace contextRef="#ctx0" brushRef="#br0" timeOffset="-214128.92">26040 8686 762 0,'0'-2'479'16,"1"2"-16"-16,9 4-260 16,-1 5-32-16,5-1-96 15,3 3-27-15,0-2-66 16,0-1-64-16,7-4-213 16,4 3 191-16</inkml:trace>
  <inkml:trace contextRef="#ctx0" brushRef="#br0" timeOffset="-213910.96">26421 8737 740 0,'-17'-10'390'0,"6"10"-110"0,0 1-46 16,-11 13-69-16,7 4-22 15,-1 5-20-15,-2 3-4 16,12-3-13-16,1-1-11 15,7-6-25-15,2-3-12 16,13-2-29-16,1-1-10 16,3-6-7-16,5 0-12 15,-1-1-92-15,6-3-60 16,8 6 89-16</inkml:trace>
  <inkml:trace contextRef="#ctx0" brushRef="#br0" timeOffset="-210775.09">22314 10626 829 0,'1'-1'402'16,"0"-4"-158"-16,8 11-70 15,-3 2 8-15,-2 3-31 16,0 7-16-16,4 7-38 16,-2 4-16-16,-4-2-38 15,-2-1-12-15,0-8-10 16,0-5-4-16,-4-7 4 16,6-3 5-16,-9-6 1 15,4-4-2-15,2-6-11 16,-4-5-9-16,7-2-7 0,-3-3-4 15,7 2-2-15,6 0-1 16,2 2-1-16,6 5-2 16,-3 1 1-16,2 9 3 15,-6 7 7-15,5 2 3 16,-4 10 12-16,1-2 3 16,0 2 1-16,-6 4 0 15,-3-3-3-15,-6-1-4 16,0 1-1-16,-1-5 0 15,-3-3-2-15,4 0-1 0,-2-7-2 16,2 0-3-16,6-4-4 16,-6 2-2-16,0 0-1 15,5-9 2-15,4-10 3 16,34-22-1-16,-28 31-2 16,-1 2 1-16,-2 8 0 15,-2 1 1-15,-4 5 3 16,-1 1 3-16,-1 9 4 15,-1 3 4-15,0 2-1 16,1 1-1-16,-2-4-6 16,2-1-5-16,0-11-79 15,4 3-58-15,3-9-144 16,2-3-154-16,1-5 281 16</inkml:trace>
  <inkml:trace contextRef="#ctx0" brushRef="#br0" timeOffset="-210474.22">22740 10728 552 0,'39'-34'353'0,"-32"41"52"0,3 4-121 16,-1 5-35-16,-2 0-19 15,0 1-58-15,-6-2-30 16,7 0-60-16,-4-2-27 16,5-5-34-16,3-1-8 0,-1-8-6 15,2-3-4-15,1-6-3 16,2-2-3-16,2-2-2 15,-2-1 2-15,-5 3 5 16,-7-3 3-16,-6 5 5 16,2 5 0-16,2 4-1 15,-2 1-2-15,-1 0-1 16,0 0 0-16,1 0 1 16,0 10 0-16,5 9-4 15,10 21-3-15,-2-32-22 16,0-5-58-16,3-6-149 15,7-1-81-15,2-5 172 16</inkml:trace>
  <inkml:trace contextRef="#ctx0" brushRef="#br0" timeOffset="-210261.52">23180 10508 994 0,'6'6'478'16,"-1"12"-146"-16,-3 4-50 15,-3 9-60-15,-3 6-47 16,0 3-93-16,3 3-25 16,4-5-34-16,7-3-9 15,4-11-10-15,3-5-2 0,0-9-38 16,-2-4-57-16,-1-8-128 16,1-5-96-16,1-3 188 15</inkml:trace>
  <inkml:trace contextRef="#ctx0" brushRef="#br0" timeOffset="-210039.49">23408 10453 595 0,'20'-7'370'0,"-16"10"56"16,3 4-184-16,-6 18-3 15,-1 8-30-15,0 15-56 16,-3 6-14-16,3 0-57 15,0-2-23-15,8-12-30 0,4-7-11 16,6-12-11 0,2-6-4-16,-5-9-47 0,-1-5-43 15,-4-8-110 1,-3-3-91-16,-2-3 180 0</inkml:trace>
  <inkml:trace contextRef="#ctx0" brushRef="#br0" timeOffset="-209860.94">23350 10607 673 0,'-2'7'397'0,"3"-7"68"16,8 4-233-16,1 2-39 15,6 1-23-15,6 1-76 16,0-2-25-16,1-5-34 16,1 2-16-16,3 1-56 15,2 1-51-15,0 1-145 16,1-5-137-16,-8 8 229 15</inkml:trace>
  <inkml:trace contextRef="#ctx0" brushRef="#br0" timeOffset="-209715.96">23650 10681 636 0,'7'3'371'0,"28"29"-36"16,-29-12-18-16,-1 2-102 15,0 0-47-15,1-3-89 16,-1-5-40-16,1-4-46 0,-2-3-60 15,-3-7-217-15,-1-4 190 16</inkml:trace>
  <inkml:trace contextRef="#ctx0" brushRef="#br0" timeOffset="-209577.94">23619 10545 739 0,'3'1'398'0,"2"1"-93"0,4 4-166 15,1-1-35-15,5 0-104 16,0 1-93-16,4 2 57 16</inkml:trace>
  <inkml:trace contextRef="#ctx0" brushRef="#br0" timeOffset="-209351.23">23921 10691 963 0,'-2'19'466'0,"2"6"-164"16,3 5-41-16,-2 4-83 15,3 4-50-15,2-2-76 16,0-1-19-16,6-1-21 0,-3-6-3 16,-3-6-12-16,3-7-27 15,-9-13-71-15,0-2-56 16,-1-12-145-16,-11-5-81 15,4-8 240-15</inkml:trace>
  <inkml:trace contextRef="#ctx0" brushRef="#br0" timeOffset="-209127.82">23837 10606 778 0,'20'-3'406'0,"0"3"-120"0,6 1-88 15,-2 7-20-15,5-5-20 16,1 1-6-16,1 5-24 15,-2-2-15-15,-8 4-38 16,-8-3-16-16,-13 1-22 16,-5 5-6-16,-16 1-5 15,-3 0-3-15,-2 1-11 16,1-6-6-16,14-1-67 16,-1-6-50-16,9-3-131 15,2-5-120-15,11-7 231 16</inkml:trace>
  <inkml:trace contextRef="#ctx0" brushRef="#br0" timeOffset="-208949.43">24166 10406 941 0,'5'5'441'16,"-3"20"-124"-16,-2 9-108 15,-2 11-32-15,-1 5-35 16,3-2-77-16,1-7-17 15,7-9-31-15,3-6-33 0,4-5-132 16,3-3-100-16,-4-2 142 16</inkml:trace>
  <inkml:trace contextRef="#ctx0" brushRef="#br0" timeOffset="-208632.39">24303 10738 1049 0,'65'-2'485'0,"-48"-2"-223"16,-2-4-25-16,1-5-92 15,6-3-41-15,-2-8-52 16,-6-1-15-16,3-1-14 16,-12-1 2-16,-9 5 5 15,1 5 4-15,-13 6 3 0,1 5 0 16,-4 8 3-16,2 6 0 15,-2 10-5-15,8 2-3 16,11 13-10-16,-2 0-2 16,4-4 0-16,6 0-5 15,3-8-6-15,5-6-5 16,17-3-88-16,4-6-85 16,19-7 105-16</inkml:trace>
  <inkml:trace contextRef="#ctx0" brushRef="#br0" timeOffset="-208231.11">25375 10502 1042 0,'9'9'442'0,"-8"7"-270"16,6 19-47-16,0 11 1 16,-7 8-40-16,1 2-17 15,-1-1-23-15,0-7-12 16,1-4-18-16,2-6-3 16,1-9-2-16,2-4-6 0,-3-10-67 15,-3-7-54-15,-3-13-161 16,-7-7-140-16,-2-10 264 15</inkml:trace>
  <inkml:trace contextRef="#ctx0" brushRef="#br0" timeOffset="-207989.47">25369 10519 948 0,'27'-3'440'0,"0"3"-174"15,-6 4-54-15,3 3-44 16,-2 2-25-16,-4 4-31 15,-4 3-19-15,-2 5-30 16,-7 0-11-16,-11 3-20 16,0-1-4-16,-12-7-3 0,-1 5-1 15,1-9-4-15,-1-3-2 16,5-1-5-16,2-8-26 16,2 0-93-16,0-4-50 15,8-4-136-15,3-2-106 16,23-2 262-16</inkml:trace>
  <inkml:trace contextRef="#ctx0" brushRef="#br0" timeOffset="-207669.38">25650 10591 933 0,'0'28'425'0,"0"4"-198"16,-1-1 3-16,4-14-55 15,2-1-36-15,8-9-47 16,6-1-16-16,2-5-25 15,3-1-8-15,0-6-10 16,-1-7-8-16,-5-2-3 16,-2-5-1-16,-12 2 3 15,-2 0 2-15,-6-3 3 16,-9-1-2-16,-8 0-5 16,-4 3-5-16,-2 8-13 15,3 3-5-15,5 8-14 16,0 6-4-16,3 8-5 15,3 3-34-15,8 3-105 16,5-1-79-16,15-9 137 0</inkml:trace>
  <inkml:trace contextRef="#ctx0" brushRef="#br0" timeOffset="-207397.81">25988 10482 792 0,'-16'-7'482'15,"10"1"-12"-15,-7 6-179 16,-6 6-86-16,7 4-50 0,-6 3-55 16,8-1-23-16,4 2-43 15,3-1-11-15,14 6-16 16,-4-4-2-16,14 4 5 16,2-4 0-16,-4-2 7 15,8-1 1-15,-6-1 2 16,-6-3 1-16,-4 2 0 15,-7-1 4-15,-11-3 3 16,-6 1 0-16,-1-2-4 16,-4-3-6-16,7-2-19 15,-1 0-31-15,3-6-84 16,7 0-53-16,2-6-119 16,12-3-65-16,4-7 228 15</inkml:trace>
  <inkml:trace contextRef="#ctx0" brushRef="#br0" timeOffset="-207095.26">26225 10454 875 0,'5'-3'458'15,"-9"3"-135"-15,-2 4-52 16,-8 8-94-16,0 3-37 16,0 4-43-16,2-1-13 15,7-1-31-15,2-3-9 0,11 4-13 16,3-3-4-16,9-1 1 15,5 3-1-15,0-6 0 16,3-5-2-16,-5-1-7 16,-6-3-2-16,-9-2 1 15,-4 5 3-15,-10 3 4 16,-9-6 1-16,-3 7-6 16,-4-3-6-16,2-5-32 15,4 0-32-15,6-6-102 16,3 0-56-16,7-2-115 15,2 1-101-15,9-2 280 16</inkml:trace>
  <inkml:trace contextRef="#ctx0" brushRef="#br0" timeOffset="-206946.01">26489 10559 958 0,'8'13'456'15,"-8"8"-187"-15,-1-2-31 16,-3-3-104-16,1 2-43 15,0-11-61-15,1-2-44 16,-1-8-99-16,-4-7-71 16,7-8 101-16</inkml:trace>
  <inkml:trace contextRef="#ctx0" brushRef="#br0" timeOffset="-206790.51">26428 10415 761 0,'3'-4'382'0,"4"10"-128"15,-3 4-71-15,9 5-98 16,0 2-32-16,-1 1-81 16,4-4-103-16,11-4 85 15</inkml:trace>
  <inkml:trace contextRef="#ctx0" brushRef="#br0" timeOffset="-206325.78">26736 10314 1133 0,'2'13'476'15,"-3"18"-293"-15,-5 2-10 16,-3 12-52-16,2 1-31 15,2 0-32-15,3-3-13 0,4-9-21 16,3-5-5 0,1-12-6-16,0-5 2 0,-4-10 11 15,-1-1 6-15,-4-7 2 16,1-3-3-16,-1-4-19 16,2-1-10-16,6-5-7 15,2-1-5-15,9 2 1 16,4-1 1-16,1 6 5 15,1 4 4-15,0 4 10 16,-4 3 7-16,-4 4 9 16,3 4 4-16,-10 6 3 15,-2 2 0-15,1 1-1 16,-12-1-4-16,-1 3-4 16,-4-2 0-16,-5-2-7 15,-2-2-2-15,-3-10-38 16,3-2-37-16,1-5-98 0,5-4-70 15,9-6-207-15,5 0 270 16</inkml:trace>
  <inkml:trace contextRef="#ctx0" brushRef="#br0" timeOffset="-206150.12">27046 10297 1199 0,'5'19'494'0,"-4"12"-319"15,-1 6-13-15,0 8-66 16,2 1-29-16,4-8-29 16,2-4-15-16,8-10-28 15,2-5-42-15,1-10-114 16,1-5 106-16,-5-14-3 16</inkml:trace>
  <inkml:trace contextRef="#ctx0" brushRef="#br0" timeOffset="-205861.05">27171 10558 1055 0,'9'2'488'0,"4"2"-237"16,31 1-21-16,-22-14-86 0,0-4-42 16,1-4-43-1,0-6-16-15,-7 1-23 0,-3 0-3 16,-7 0 0-16,-6 4 3 15,-16 1 0-15,-1 5-3 16,-6 7-8-16,-1 4 0 16,7 11 4-16,1 7 2 15,6 8 5-15,5 4-4 0,4 2-5 16,5 0-3 0,11-5-6-16,6-2-2 0,16-9-60 15,1-6-54-15,11-9-168 16,8-3 171-16</inkml:trace>
  <inkml:trace contextRef="#ctx0" brushRef="#br0" timeOffset="-205352.22">28315 10368 993 0,'27'-16'438'15,"-14"3"-188"-15,-5-2-32 0,-3-1 1 16,-4 3-40-16,-15-1-68 16,1 4-26-16,-12 1-52 15,-5 5-13-15,-1 7-14 16,1 7-5-16,2 10-3 16,5 0-4-16,13 4 0 15,6 1 0-15,11-2 3 16,7 2 4-16,8-3 5 15,3-3 2-15,5-1 6 16,1 1 0-16,-6-1 1 16,-4 2-2-16,-14-2-1 15,2-1 0-15,-15-4 6 16,-3 3 6-16,-6-7 2 16,-15-3 0-16,4-5-30 15,-2-9-43-15,9-5-103 16,5-2-72-16,12-8-183 15,6 3 248-15</inkml:trace>
  <inkml:trace contextRef="#ctx0" brushRef="#br0" timeOffset="-205168.13">28609 10223 1151 0,'14'11'479'16,"-11"15"-290"-16,-5 6-27 0,-8 15-64 15,-1 3-27-15,6-3-38 16,3-3-12-16,5-9-10 16,4-6-31-16,7-14-82 15,1-6-65-15,1-12 90 16</inkml:trace>
  <inkml:trace contextRef="#ctx0" brushRef="#br0" timeOffset="-204671.41">28473 10371 939 0,'0'-1'440'15,"5"1"-219"-15,11 0-60 16,4 2-14-16,11-1-61 16,4 1-18-16,5 0-34 15,3 3-11-15,3-2-71 0,1 1-42 16,1 0-89-16,-7-4-34 15,-10 1 21-15,-6-2 34 16,-13-1 90-16,0-1 39 16,-6-2 75-16,-7 2 35 15,0-2 44-15,-9 2 19 16,-1 3 6-16,2 1-6 16,-12 8-9-16,5 4-11 15,-4 4-31-15,-3 3-16 0,10 1-29 16,0-2-10-16,6-3-13 15,6-4-5-15,1-5-8 16,9-2-4-16,1-3-4 16,1-2 1-16,4-1-2 15,-2-3-2-15,0-7 1 16,-2-1 0-16,4-4 3 16,-5 2 1-16,-2 4 1 15,1 2-2-15,-7 4 3 16,0 4 1-16,-2 5 1 15,-1-5 1-15,1 3-2 16,-1 19-2-16,3 26-7 16,3-30-25-16,1-7-88 15,3-5-55-15,3-6-177 0,4-2 209 16</inkml:trace>
  <inkml:trace contextRef="#ctx0" brushRef="#br0" timeOffset="-204471.34">29147 10277 1078 0,'3'5'435'0,"-5"20"-286"15,-4 7-18-15,-2 12-19 16,2 2-23-16,6-3-24 16,6-5-15-16,7-10-31 15,3-6-7-15,6-11-40 16,1-3-46-16,3-13-158 15,-1-3 148-15</inkml:trace>
  <inkml:trace contextRef="#ctx0" brushRef="#br0" timeOffset="-204306.02">29106 10305 931 0,'-4'-11'416'0,"5"12"-180"15,3 8-77-15,4 1-41 16,2 1-41-16,5 0-53 0,7-4-31 16,6 0-103-16,5-2-57 15,1 0 91-15</inkml:trace>
  <inkml:trace contextRef="#ctx0" brushRef="#br0" timeOffset="-203960.66">29329 10514 951 0,'13'4'443'15,"-6"-3"-225"-15,6-5-72 16,0-1-33-16,3-9-49 16,9-3-11-16,2-5-20 15,4-1-10-15,-6 3-14 16,-7 2 0-16,-11 3-8 15,-7-1-3-15,-6 5-6 16,-5 2-1-16,-7 6 4 16,2 3 7-16,3 9 8 15,0 2 2-15,-1 7 2 16,6 3-3-16,-2 2-5 16,2 0-3-16,8-2-3 15,1-4-13-15,8-7-108 16,10-4-64-16,4-6 106 0</inkml:trace>
  <inkml:trace contextRef="#ctx0" brushRef="#br0" timeOffset="-203720.33">29749 10372 963 0,'-2'2'478'0,"-7"5"-196"0,-4 8-74 16,-2 0-24-16,3 3-57 15,4-1-18-15,5 0-29 16,3 0-8-16,6 3-9 16,2-1-1-16,-1-2-4 15,1 0-5-15,-6-5-14 16,-1 0-4-16,-4-4-6 16,-4-3-2-16,-3 1-4 15,-3-2-7-15,-6-4-61 16,-3 0-45-16,-8-5-113 15,-2-2-81-15,1-1 180 16</inkml:trace>
  <inkml:trace contextRef="#ctx0" brushRef="#br0" timeOffset="-161634.91">8108 5881 694 0,'-1'-1'345'0,"-1"-2"-121"15,-2-1 6-15,2 2-53 16,-5-4-27-16,6 5-31 16,0 0-8-16,0 1-14 15,-9 29-4-15,-2 43-13 16,12-28-12-16,-1-8-19 15,1-2-9-15,0-3-16 16,3-2-6-16,1-1-8 16,-2-1-2-16,2-8-5 15,-3-4-16-15,5-10-76 16,-1-5-47-16,6-13-220 16,4-7 223-16</inkml:trace>
  <inkml:trace contextRef="#ctx0" brushRef="#br0" timeOffset="-161384.62">8296 5814 718 0,'5'12'474'0,"-7"1"20"16,1 8-280-16,0 3-9 0,-3 3-89 15,3 3-28-15,-4 4-37 16,1-2-15-16,1 3-13 15,1 3-4-15,2-7-7 16,1 1-4-16,1-5-3 16,1-4-1-16,1-2-3 15,0-5 1-15,-1-5-21 16,-1-6-26-16,2-2-66 16,-1-3-47-16,-3-2-186 15,0 1 220-15</inkml:trace>
  <inkml:trace contextRef="#ctx0" brushRef="#br0" timeOffset="-160839.21">8591 5886 846 0,'-7'-3'395'0,"5"4"-169"0,3 3-7 16,1 6-35 0,1 7-26-16,0 10-24 0,-4 4-16 15,-2 7-33-15,1 4-14 16,3-3-30-16,6 1-12 16,2-6-16-16,2-4-5 15,0-7-6-15,-1-4 0 16,-2-7-17-16,-2-5-31 15,-2-3-99-15,1-4-67 16,5-9 124-16</inkml:trace>
  <inkml:trace contextRef="#ctx0" brushRef="#br0" timeOffset="-159865.53">8156 6989 651 0,'-34'-33'338'0,"33"32"-95"15,0-1-34-15,2 4-26 16,-1-2-35-16,0 0-26 15,5 18-7-15,10 45-20 16,-12-24-13-16,1 4-27 16,-1-3-11-16,1 0-21 15,0-5-7-15,-2-11-5 16,0-2-2-16,-4-11-9 16,1-5-25-16,-1-9-72 15,0-7-53-15,-2-11-139 16,-2-4-91-16,1-7 241 15</inkml:trace>
  <inkml:trace contextRef="#ctx0" brushRef="#br0" timeOffset="-159564.72">8052 6978 586 0,'0'-7'314'0,"7"9"-50"0,5 7-23 16,8 8-17-16,4 6-29 15,5 6-52-15,1 3-24 16,1 1-34-16,2-4-12 15,3 0-18-15,6-4-7 0,-3-6-12 16,0-2-4-16,-5-4-5 16,-6-5-1-16,-15-11-1 31,-6 0-2-31,0 2-1 0,16-16 5 0,-2-17 1 16,-10-8 2-16,-5-3-2 15,-4-1-6-15,-9 4-4 16,2 5-2-16,-4 11-6 15,-5 7-17-15,7 12-94 16,5 3-55-16,-1 12-163 16,6 7-207-16,13 10 351 15</inkml:trace>
  <inkml:trace contextRef="#ctx0" brushRef="#br0" timeOffset="-159313.16">8770 6905 1152 0,'2'11'503'0,"0"8"-273"0,-1 5 4 16,-1 9-72-16,-1 4-41 16,1 9-54-16,0 1-23 15,4-2-22-15,1 1-8 0,3-10-8 16,1-5-2-16,0-6-2 15,-3-10-26-15,-4-9-67 16,-1-6-49-16,-1-15-137 16,0-5-74-16,-3-13 222 15</inkml:trace>
  <inkml:trace contextRef="#ctx0" brushRef="#br0" timeOffset="-159040.45">8701 6889 753 0,'2'-5'421'15,"6"2"-98"-15,9 3-100 16,2-2-22-16,11 2-54 16,3 0-17-16,3 1-32 15,-2 4-10-15,-3 1-21 16,-8 4-8-16,-10 1-12 16,1 7-1-16,-15 1 1 15,-2 1 0-15,-4 3-8 0,-6-3-4 16,-4-5-14-16,1 0-6 15,-5-7-7-15,-3-4-14 16,9 0-76-16,0-1-55 16,10 0-133-16,5 3 156 15</inkml:trace>
  <inkml:trace contextRef="#ctx0" brushRef="#br0" timeOffset="-158858.21">9518 7069 1207 0,'-11'-6'510'16,"11"7"-235"-16,0 3-80 16,2 1-19-16,-2-5-52 0,-1 0-106 15,1 0-73-15,-1 0 96 16,1 0-52-16</inkml:trace>
  <inkml:trace contextRef="#ctx0" brushRef="#br0" timeOffset="-158700">9525 7202 1068 0,'-15'7'475'0,"14"-5"-206"16,-1 0-81-16,2-2-59 15,0-1-44-15,0 0-158 16,0 0 54-16</inkml:trace>
  <inkml:trace contextRef="#ctx0" brushRef="#br0" timeOffset="-158074.4">10511 7027 842 0,'0'0'405'0,"0"-1"-161"15,0 0 8-15,0 0-65 16,1-15-31-16,-2-25-43 16,-12 30-16-16,-1 4-30 15,0 7-16-15,-13 0-21 16,4 0-9-16,9 7-9 16,0-2-3-16,7 10-9 15,5-2-6-15,2 3-4 16,8 2 0-16,9 0 4 15,5 4 3-15,-1-2 3 0,1 2 4 16,3 0 4-16,-3-3 2 16,-1 1 7-16,-7-2 4 15,-7-4 9-15,-3-1 10 16,-7-2 18-16,-2 1 2 16,-12-3-3-16,-4-1-10 15,6-3-27-15,-5-5-24 0,6-9-70 16,0-3-51-16,7-9-133 15,9-3-80-15,20-1 212 16</inkml:trace>
  <inkml:trace contextRef="#ctx0" brushRef="#br0" timeOffset="-157665.12">10819 6834 976 0,'18'12'475'0,"-4"6"-186"15,-1 0-2-15,-3 11-70 16,-7 4-50-16,5 5-64 16,-5 3-28-16,-3-1-41 15,7 0-12-15,-4-10-14 16,3 0-3-16,3-14-2 0,-5-4 0 16,-7-7 5-16,6-5 2 15,-3-5-5 1,0 4-3-16,0-3-9 0,3-20-6 15,3-32 2-15,0 24 1 16,2 6 5-16,5 4 2 16,0 8 1-16,-3 6 0 15,-1 6 4-15,1 0 6 16,-3 6 15-16,3 8 9 16,-6 10 13-16,-4 5 2 0,-3 4-9 15,-2-3-7-15,0-1-17 16,-3-4-7-16,6-10-51 15,3-3-55-15,14-10-141 16,4-6 2-16,17-6 129 16</inkml:trace>
  <inkml:trace contextRef="#ctx0" brushRef="#br0" timeOffset="-157210.58">11193 7103 1092 0,'0'17'484'0,"0"6"-211"16,5 1-52-16,3-3-17 16,3-5-56-16,10-5-76 0,3-5-27 15,5-11-27-15,1-2-6 16,-3-12-2-16,-2-3 4 16,-10-2 2-16,-4 0 0 15,-17 2-8-15,-4 4-8 16,-11 2-11-16,-8 2-3 15,4 6-1-15,-5 1 1 16,4 6 0-16,8 3-2 0,6 4-4 16,5 1-2-16,8-4-4 15,6 2 0-15,5-2 3 16,5-1 5-16,6 1 6 16,3-3 3-16,3 4 5 15,1 1 1-15,3 4 3 16,-7 1 2-16,-5 2 18 15,1 2 10-15,-13 3 12 16,-2 2 2-16,-2-1-14 16,-1-2-7-16,-3-5-10 15,-1-3 1-15,2-4 19 16,-4-4 4-16,-1-4 5 16,1 3-5-16,1-1-22 15,0-4-8-15,0-12-18 16,2-27-18-16,8 29-91 0,6 0-56 15,9-4-206-15,9-5 232 16</inkml:trace>
  <inkml:trace contextRef="#ctx0" brushRef="#br0" timeOffset="-157028.39">11811 6920 1224 0,'2'28'546'15,"-2"7"-300"-15,0 4-20 0,0 3-112 16,4 3-48-16,10-4-47 16,0-6-11-16,5-10-14 15,1-3-29-15,-5-10-99 16,7-6-64-16,-6-11 113 16</inkml:trace>
  <inkml:trace contextRef="#ctx0" brushRef="#br0" timeOffset="-156851.52">11679 7060 1172 0,'-13'-3'514'0,"12"9"-213"16,3 4-76-16,8-6-31 16,7 2-44-16,9-4-83 15,5 0-24-15,10-2-27 0,4-1-43 16,7-1-157-16,3-1 129 15</inkml:trace>
  <inkml:trace contextRef="#ctx0" brushRef="#br0" timeOffset="-156306.05">12806 6973 649 0,'9'-6'335'0,"0"1"-74"15,3 4-26-15,-4 11 0 16,-2 5-25-16,-1 18-39 16,3 7-19-16,-3 10-53 15,9 4-25-15,-3 2-39 16,-2-2-12-16,6-10-16 15,-5-7-3-15,3-15-28 16,-5-6-35-16,6-11-85 16,-11-6-83-16,-2-12-259 15,-1-7 309-15</inkml:trace>
  <inkml:trace contextRef="#ctx0" brushRef="#br0" timeOffset="-156051.74">12781 6991 824 0,'25'-13'395'0,"7"11"-153"0,4 3-22 16,0 6-33-16,-5 4-25 15,-6 1-24-15,-3 0-8 16,-8 3-27-16,5 2-17 16,-6 4-26-16,-7 2-10 15,-2 2-11-15,-12-1-5 16,-2-2-9-16,-2 0-4 0,-3-3-7 15,-2-4-3-15,-3-6-24 16,3-6-31-16,-3-6-97 16,12-6-70-16,5-2-375 15,-2-2 383 1</inkml:trace>
  <inkml:trace contextRef="#ctx0" brushRef="#br0" timeOffset="-155758.28">13200 7064 893 0,'19'18'488'16,"-3"3"-172"-16,0 0-57 15,-3 4-39-15,-6-4-99 16,2-1-28-16,-2-7-31 16,-3-4-9-16,-2-8 0 15,-2-1 2-15,-3-5-7 16,2 4-3-16,0-2-20 0,-4-19-8 15,-4-36-11-15,6 32-4 16,6 1-4 0,0 0-3-16,3 8-11 0,2 0-34 15,4 10-85-15,1 4-69 16,7 6-143-16,7 7 208 16</inkml:trace>
  <inkml:trace contextRef="#ctx0" brushRef="#br0" timeOffset="-155432.52">13578 7065 1097 0,'-11'5'545'16,"1"5"-241"-16,-1 1-75 16,4 3-31-16,0 4-84 15,4 2-23-15,3 2-33 16,0-2-15-16,5-4-25 15,2-6-9-15,10-7-9 16,5-3 0-16,3-6 0 16,4-4 1-16,-6-11 3 15,0-2 3-15,-7-3 9 16,-5-4 3-16,-11 4 9 16,-7 0 2-16,-14 7-3 0,-3 6-4 15,-6 5-15-15,0 8-8 16,6 9-24-16,1 4-39 15,10 9-89-15,2-1-39 16,11 1-133-16,10 1-117 16,16-1 296-16</inkml:trace>
  <inkml:trace contextRef="#ctx0" brushRef="#br0" timeOffset="-155135.58">13855 7105 729 0,'3'-10'495'15,"-7"-2"20"-15,3 6-213 16,-2 1-12-16,-3 5-95 16,-2 6-46-16,-6 10-71 15,2 5-29-15,1 7-31 16,9-1-8-16,9-4-8 16,5-3-2-16,9-9-1 15,6-4-1-15,-6-8 2 16,2-9 1-16,-2-9 6 15,-6-4 3-15,3-4 8 16,-10 2 2-16,-8 3 3 16,-3 1 2-16,-10 10-3 0,0 1-5 15,-3 7-27-15,-1 4-32 16,0 5-80-16,0 2-54 16,3 3-120-16,5 0-69 15,11 2 231-15</inkml:trace>
  <inkml:trace contextRef="#ctx0" brushRef="#br0" timeOffset="-154851.45">14214 6897 1101 0,'-9'-18'566'15,"-2"3"-229"-15,0 9-63 16,-2 1-40-16,0 15-107 15,0 7-37-15,0 14-48 16,2 7-13-16,7 10-14 16,4 6-5-16,6 7-4 15,5 5-1-15,3-5-2 16,2-1 1-16,-2-16-1 16,-3-6-1-16,-9-12-41 15,-2-10-46-15,-10-8-129 16,-2-7-117-16,1-19 205 0</inkml:trace>
  <inkml:trace contextRef="#ctx0" brushRef="#br0" timeOffset="-154718.62">14052 7070 1061 0,'22'-2'539'0,"4"-6"-236"15,5 7-57-15,-2-3-36 0,2 2-116 16,0 6-38-16,-7-3-63 15,0 4-75-15,-10 4 53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6DBB-2053-4014-84AF-A822E2F62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5139A0-70B2-4C07-A2DB-A86B422229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4C44F-8131-44EA-A702-97C924F77D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CC62A-9204-44E6-A302-0603E7A23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8F35F-0E3D-4A9E-91EB-24B09BD98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177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19750D-23F2-4D3A-BA10-7563578AD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712310-165C-4F52-AC1A-B91FC3EAD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781F1-7AF9-46B7-B051-650E7E7B3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3A779-F501-4C8E-AF0F-4D635E4D0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69B23-DFE0-45D2-8F95-7C7686BB6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818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A735A4-51AF-40E6-9837-1CD97028D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A90983-DF54-4F11-8224-D42782B39B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6FC302-02FC-4ED5-9F9F-BB833CEA5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6121AA-02DB-4B3C-90D3-C42E82688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98255-01FA-4D54-B20B-7A05C1557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28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78485-15E6-4710-A54E-02BD4853C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4CB98-A2B8-439F-A532-A64557674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2956C4-1A01-4DAD-93FA-71AB7F1C1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706804-CCD0-4A29-B34F-5FC4A2BE7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A0BA85-2FFC-41FE-84E9-120BD6464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370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72ACE-E4EA-4641-A905-CD93C4AEC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A1FA2-20F8-4C42-88B4-8AA0A17ABC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326F4-C238-4554-96E7-287974F52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B6027-2572-4E4B-A130-541E05C364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C1411-7D7E-4D6E-9A33-68B49FFA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5334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4FB16-5269-47BF-8375-FB27FA84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23726-6AA7-4060-8CF3-CAB6DCA533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714FCE-FE79-4DC2-81E2-8311B22477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71006-56C3-4B71-A450-F03B3338D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EE6EE9-5604-4149-8BF6-59AE18A0E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7BA04-1014-4498-9C65-61D92EFFC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8499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00EB8-36AB-4BA2-B56B-DCEC28FB3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9884CD-4E44-4DDC-AFBD-0B6EA281DB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F5D9DE-0F07-444A-85A8-1F9FBDB190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8485E-3D7A-4CD3-AFFE-1941CE79DE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38128A-C80B-4316-BD2B-A114561532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591146-CFE8-45B7-A01B-C331626B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2021-07-28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29950D-B585-483B-AF58-C5D830562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2AE6FF-684F-4D4E-BE47-25C6C03F4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2138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AD430-C58D-4B50-A218-0BF4EDF96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7E4E11-4EDF-4791-BCF1-31FE24936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2021-07-28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D13918-37D5-4648-B03A-AC6615E2D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3A8F15-D4A5-460B-8CCD-06023F8F7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4461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C0527D-1FF5-44D7-B102-B79D5F8A6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2021-07-28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24331A-2D24-4908-81F4-C4F715C5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CF5E35-7554-4B27-AE85-9860228F1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0047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F9418-FE96-4502-A726-26A7F47DA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41CA50-0534-4721-B4A0-229A73523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160449-F3BA-4F04-81AF-8435E64F4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4AD61-0B8B-420C-B33F-33CD399CF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0B48EF-79ED-42B4-960E-1920179BF8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63D7A0-46AA-48E9-9792-12D63F2E8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44440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FE984-AC7C-41E8-A7E6-C9C7AD73B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4EF724-15C7-4564-9551-CB8C9E203B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CCBDD-A666-426A-9918-3E2CF053A1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36705-4B7C-4DA4-BF6E-D12E815D2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61893-A224-4879-ABA8-CA0C16AF02BD}" type="datetimeFigureOut">
              <a:rPr lang="en-CA" smtClean="0"/>
              <a:t>2021-07-28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CF257-773E-4E44-9AA9-20DB8D73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8B06F-BAA0-4A5B-84D0-43154BB5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9751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F866B5-C183-4607-942D-1B0394C4C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A297AF-BFD3-452A-8046-CC2368801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5A5B9-2129-4B92-8744-F4587BC17E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61893-A224-4879-ABA8-CA0C16AF02BD}" type="datetimeFigureOut">
              <a:rPr lang="en-CA" smtClean="0"/>
              <a:t>2021-07-28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C62A1-8BF6-4281-B5EA-E3A207D1C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1D367C-106B-4E37-9BF1-357E4A6912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5D44B-EAE6-4553-A7ED-B796E3CA93D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901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5.xml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2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96D2F-C49D-4183-822E-14B205D3F8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800" dirty="0"/>
              <a:t>CS 341 – Algorithms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0156E3-DF49-4C1D-815F-B49CAC8AF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30593"/>
            <a:ext cx="9144000" cy="1655762"/>
          </a:xfrm>
        </p:spPr>
        <p:txBody>
          <a:bodyPr/>
          <a:lstStyle/>
          <a:p>
            <a:r>
              <a:rPr lang="en-CA" sz="3200" dirty="0"/>
              <a:t>Lecture 18 – NP-completeness</a:t>
            </a:r>
          </a:p>
          <a:p>
            <a:endParaRPr lang="en-CA" dirty="0"/>
          </a:p>
          <a:p>
            <a:r>
              <a:rPr lang="en-CA" dirty="0"/>
              <a:t>23 July 2021</a:t>
            </a:r>
          </a:p>
        </p:txBody>
      </p:sp>
    </p:spTree>
    <p:extLst>
      <p:ext uri="{BB962C8B-B14F-4D97-AF65-F5344CB8AC3E}">
        <p14:creationId xmlns:p14="http://schemas.microsoft.com/office/powerpoint/2010/main" val="2067275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A3DBC4F-6757-4359-A62C-48FEE266B3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781050" y="105752"/>
                <a:ext cx="10515600" cy="980097"/>
              </a:xfrm>
            </p:spPr>
            <p:txBody>
              <a:bodyPr>
                <a:normAutofit/>
              </a:bodyPr>
              <a:lstStyle/>
              <a:p>
                <a:r>
                  <a:rPr lang="en-CA" dirty="0"/>
                  <a:t>Remark 3: 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⊆</m:t>
                    </m:r>
                    <m:r>
                      <a:rPr lang="en-CA" b="0" i="1" smtClean="0">
                        <a:latin typeface="Cambria Math" panose="02040503050406030204" pitchFamily="18" charset="0"/>
                      </a:rPr>
                      <m:t>𝑁𝑃</m:t>
                    </m:r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6A3DBC4F-6757-4359-A62C-48FEE266B3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781050" y="105752"/>
                <a:ext cx="10515600" cy="980097"/>
              </a:xfrm>
              <a:blipFill>
                <a:blip r:embed="rId2"/>
                <a:stretch>
                  <a:fillRect l="-2319" t="-4969" b="-1552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FB88C61-46BB-4EFA-AFC4-B7FDB291D91A}"/>
                  </a:ext>
                </a:extLst>
              </p14:cNvPr>
              <p14:cNvContentPartPr/>
              <p14:nvPr/>
            </p14:nvContentPartPr>
            <p14:xfrm>
              <a:off x="3803040" y="2125080"/>
              <a:ext cx="3420000" cy="2475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FB88C61-46BB-4EFA-AFC4-B7FDB291D91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93680" y="2115720"/>
                <a:ext cx="3438720" cy="2494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4958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Remark 4: Non-Deterministic Polynomial Time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F9A979F-0C09-40A1-9DE0-5728243EF7FF}"/>
                  </a:ext>
                </a:extLst>
              </p14:cNvPr>
              <p14:cNvContentPartPr/>
              <p14:nvPr/>
            </p14:nvContentPartPr>
            <p14:xfrm>
              <a:off x="2747520" y="1291680"/>
              <a:ext cx="9090720" cy="27802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F9A979F-0C09-40A1-9DE0-5728243EF7F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38160" y="1282320"/>
                <a:ext cx="9109440" cy="2799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63185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Remark 5: P=NP?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B91205C-62F9-4988-8410-C8795699E0A7}"/>
                  </a:ext>
                </a:extLst>
              </p14:cNvPr>
              <p14:cNvContentPartPr/>
              <p14:nvPr/>
            </p14:nvContentPartPr>
            <p14:xfrm>
              <a:off x="2333880" y="1703160"/>
              <a:ext cx="7259760" cy="17078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B91205C-62F9-4988-8410-C8795699E0A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24520" y="1693800"/>
                <a:ext cx="7278480" cy="1726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27379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Today’s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0" y="1248506"/>
            <a:ext cx="65770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75000"/>
                  </a:schemeClr>
                </a:solidFill>
              </a:rPr>
              <a:t>The Class NP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NP-completeness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75000"/>
                  </a:schemeClr>
                </a:solidFill>
              </a:rPr>
              <a:t>Cook-Levin Theorem</a:t>
            </a:r>
          </a:p>
        </p:txBody>
      </p:sp>
    </p:spTree>
    <p:extLst>
      <p:ext uri="{BB962C8B-B14F-4D97-AF65-F5344CB8AC3E}">
        <p14:creationId xmlns:p14="http://schemas.microsoft.com/office/powerpoint/2010/main" val="3210819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NP-completeness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0959979" cy="3501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Informally, we say a problem is NP-complete if it is a hardest problem in NP.</a:t>
                </a:r>
              </a:p>
              <a:p>
                <a:endParaRPr lang="en-CA" sz="2000" dirty="0"/>
              </a:p>
              <a:p>
                <a:r>
                  <a:rPr lang="en-CA" sz="2000" b="1" u="sng" dirty="0"/>
                  <a:t>Definition</a:t>
                </a:r>
                <a:r>
                  <a:rPr lang="en-CA" sz="2000" dirty="0"/>
                  <a:t>.  A problem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CA" sz="2000" dirty="0"/>
                  <a:t> NP is NP-complete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CA" sz="2000" dirty="0"/>
                  <a:t> for all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CA" sz="2000" dirty="0"/>
                  <a:t> NP.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b="1" u="sng" dirty="0"/>
                  <a:t>Proposition</a:t>
                </a:r>
                <a:r>
                  <a:rPr lang="en-CA" sz="2000" dirty="0"/>
                  <a:t>.  P=NP if and only if an NP-complete problem can be solved in polynomial time.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b="1" u="sng" dirty="0"/>
                  <a:t>Theorem</a:t>
                </a:r>
                <a:r>
                  <a:rPr lang="en-CA" sz="2000" dirty="0"/>
                  <a:t>. (Cook-Levin) 3-SAT is NP-complete.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0959979" cy="3501536"/>
              </a:xfrm>
              <a:prstGeom prst="rect">
                <a:avLst/>
              </a:prstGeom>
              <a:blipFill>
                <a:blip r:embed="rId2"/>
                <a:stretch>
                  <a:fillRect l="-612" t="-871" b="-226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B96B41F-B312-4DCB-B9E5-D4BD5798C5CF}"/>
                  </a:ext>
                </a:extLst>
              </p14:cNvPr>
              <p14:cNvContentPartPr/>
              <p14:nvPr/>
            </p14:nvContentPartPr>
            <p14:xfrm>
              <a:off x="2531880" y="1553400"/>
              <a:ext cx="7000560" cy="37994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B96B41F-B312-4DCB-B9E5-D4BD5798C5C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22520" y="1544040"/>
                <a:ext cx="7019280" cy="381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2270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Proving NP-completeness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0959979" cy="8558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To prove that a problem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CA" sz="2000" dirty="0"/>
                  <a:t> is NP-complete, we first prove that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CA" sz="2000" dirty="0"/>
                  <a:t> is in NP,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	and then we find an NP-complete problem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CA" sz="2000" dirty="0"/>
                  <a:t> and prove that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𝑌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CA" sz="2000" dirty="0"/>
                  <a:t>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0959979" cy="855875"/>
              </a:xfrm>
              <a:prstGeom prst="rect">
                <a:avLst/>
              </a:prstGeom>
              <a:blipFill>
                <a:blip r:embed="rId2"/>
                <a:stretch>
                  <a:fillRect l="-612" t="-3571" b="-10000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C203509C-29BF-4303-8DEC-87E5677A2A54}"/>
                  </a:ext>
                </a:extLst>
              </p14:cNvPr>
              <p14:cNvContentPartPr/>
              <p14:nvPr/>
            </p14:nvContentPartPr>
            <p14:xfrm>
              <a:off x="3274920" y="2092320"/>
              <a:ext cx="7260480" cy="34336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C203509C-29BF-4303-8DEC-87E5677A2A5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65560" y="2082960"/>
                <a:ext cx="7279200" cy="3452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773115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Today’s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0" y="1248506"/>
            <a:ext cx="65770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75000"/>
                  </a:schemeClr>
                </a:solidFill>
              </a:rPr>
              <a:t>The Class NP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>
              <a:solidFill>
                <a:schemeClr val="bg2">
                  <a:lumMod val="75000"/>
                </a:schemeClr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CA" sz="2000" dirty="0">
                <a:solidFill>
                  <a:schemeClr val="bg2">
                    <a:lumMod val="75000"/>
                  </a:schemeClr>
                </a:solidFill>
              </a:rPr>
              <a:t>NP-completeness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Cook-Levin Theorem</a:t>
            </a:r>
          </a:p>
        </p:txBody>
      </p:sp>
    </p:spTree>
    <p:extLst>
      <p:ext uri="{BB962C8B-B14F-4D97-AF65-F5344CB8AC3E}">
        <p14:creationId xmlns:p14="http://schemas.microsoft.com/office/powerpoint/2010/main" val="19076743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Cook-Levin Theorem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D3068-5786-4110-853F-6AF187CBE8B5}"/>
              </a:ext>
            </a:extLst>
          </p:cNvPr>
          <p:cNvSpPr txBox="1"/>
          <p:nvPr/>
        </p:nvSpPr>
        <p:spPr>
          <a:xfrm>
            <a:off x="781050" y="1085849"/>
            <a:ext cx="10959979" cy="4969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We introduce an intermediate problem in order to prove that 3SAT is NP-complete.</a:t>
            </a:r>
          </a:p>
          <a:p>
            <a:endParaRPr lang="en-CA" sz="2000" dirty="0"/>
          </a:p>
          <a:p>
            <a:r>
              <a:rPr lang="en-CA" sz="2000" b="1" u="sng" dirty="0"/>
              <a:t>Circuit-SAT</a:t>
            </a:r>
          </a:p>
          <a:p>
            <a:pPr>
              <a:lnSpc>
                <a:spcPct val="150000"/>
              </a:lnSpc>
            </a:pPr>
            <a:r>
              <a:rPr lang="en-CA" sz="2000" u="sng" dirty="0"/>
              <a:t>Input</a:t>
            </a:r>
            <a:r>
              <a:rPr lang="en-CA" sz="2000" dirty="0"/>
              <a:t>: A circuit with AND/OR/NOT gates, some known input gates, and some unknown input gates.</a:t>
            </a:r>
          </a:p>
          <a:p>
            <a:pPr>
              <a:lnSpc>
                <a:spcPct val="150000"/>
              </a:lnSpc>
            </a:pPr>
            <a:r>
              <a:rPr lang="en-CA" sz="2000" u="sng" dirty="0"/>
              <a:t>Output</a:t>
            </a:r>
            <a:r>
              <a:rPr lang="en-CA" sz="2000" dirty="0"/>
              <a:t>: Is there a truth assignment on the unknown input gates so that the output is True?</a:t>
            </a:r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r>
              <a:rPr lang="en-CA" sz="2000" dirty="0"/>
              <a:t>We can assume that the input circuit is a directed acyclic graph,</a:t>
            </a:r>
          </a:p>
          <a:p>
            <a:pPr>
              <a:lnSpc>
                <a:spcPct val="150000"/>
              </a:lnSpc>
            </a:pPr>
            <a:r>
              <a:rPr lang="en-CA" sz="2000" dirty="0"/>
              <a:t>	and each AND/OR gate has only two incoming edges.</a:t>
            </a:r>
          </a:p>
          <a:p>
            <a:pPr>
              <a:lnSpc>
                <a:spcPct val="150000"/>
              </a:lnSpc>
            </a:pPr>
            <a:endParaRPr lang="en-CA" sz="2000" dirty="0"/>
          </a:p>
          <a:p>
            <a:pPr>
              <a:lnSpc>
                <a:spcPct val="150000"/>
              </a:lnSpc>
            </a:pPr>
            <a:endParaRPr lang="en-CA" sz="2000" dirty="0"/>
          </a:p>
          <a:p>
            <a:pPr>
              <a:lnSpc>
                <a:spcPct val="150000"/>
              </a:lnSpc>
            </a:pPr>
            <a:r>
              <a:rPr lang="en-CA" sz="2000" b="1" u="sng" dirty="0"/>
              <a:t>Theorem</a:t>
            </a:r>
            <a:r>
              <a:rPr lang="en-CA" sz="2000" dirty="0"/>
              <a:t>.  Circuit-SAT is NP-complete.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648EBD7-BE6F-454C-B10B-DFF0C89CEB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306" y="3119870"/>
            <a:ext cx="3601931" cy="340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67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Proof Sketch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378070" y="997934"/>
                <a:ext cx="11372850" cy="57621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u="sng" dirty="0"/>
                  <a:t>Theorem</a:t>
                </a:r>
                <a:r>
                  <a:rPr lang="en-CA" sz="2000" dirty="0"/>
                  <a:t>.  Circuit-SAT is NP-complete.</a:t>
                </a:r>
              </a:p>
              <a:p>
                <a:endParaRPr lang="en-CA" sz="2000" dirty="0"/>
              </a:p>
              <a:p>
                <a:r>
                  <a:rPr lang="en-CA" sz="2000" u="sng" dirty="0"/>
                  <a:t>Proof sketch</a:t>
                </a:r>
                <a:r>
                  <a:rPr lang="en-CA" sz="2000" dirty="0"/>
                  <a:t>.  We start from the abstract definition of NP to prove that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𝑋</m:t>
                    </m:r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CA" sz="2000" dirty="0"/>
                  <a:t> Circuit-SAT for any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CA" sz="2000" dirty="0"/>
                  <a:t> NP.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dirty="0"/>
                  <a:t>The main conceptual idea is that a circuit is as general as an algorithm.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The original proofs of Cook and Levin directly transforms a non-deterministic Turing machine into a formula.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70" y="997934"/>
                <a:ext cx="11372850" cy="5762155"/>
              </a:xfrm>
              <a:prstGeom prst="rect">
                <a:avLst/>
              </a:prstGeom>
              <a:blipFill>
                <a:blip r:embed="rId2"/>
                <a:stretch>
                  <a:fillRect l="-536" t="-635" r="-54" b="-952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7EEE465-55AE-4AD7-8DF1-E6588BA4711C}"/>
                  </a:ext>
                </a:extLst>
              </p14:cNvPr>
              <p14:cNvContentPartPr/>
              <p14:nvPr/>
            </p14:nvContentPartPr>
            <p14:xfrm>
              <a:off x="973080" y="2342160"/>
              <a:ext cx="9515160" cy="24523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7EEE465-55AE-4AD7-8DF1-E6588BA4711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63720" y="2332800"/>
                <a:ext cx="9533880" cy="2471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82189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Proof Sketch Continued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C147733-5C63-43CC-B004-E02679A93D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0735" y="1085849"/>
            <a:ext cx="3648950" cy="248213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B8FEF42-3146-4A69-881E-D448451106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5516" y="1085850"/>
            <a:ext cx="3350760" cy="251020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7814064-5EF0-4339-9F3B-43839F5CA407}"/>
                  </a:ext>
                </a:extLst>
              </p:cNvPr>
              <p:cNvSpPr txBox="1"/>
              <p:nvPr/>
            </p:nvSpPr>
            <p:spPr>
              <a:xfrm>
                <a:off x="378070" y="997934"/>
                <a:ext cx="11372850" cy="47326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CA" sz="2000" u="sng" dirty="0"/>
              </a:p>
              <a:p>
                <a:endParaRPr lang="en-CA" sz="2000" u="sng" dirty="0"/>
              </a:p>
              <a:p>
                <a:endParaRPr lang="en-CA" sz="2000" u="sng" dirty="0"/>
              </a:p>
              <a:p>
                <a:endParaRPr lang="en-CA" sz="2000" u="sng" dirty="0"/>
              </a:p>
              <a:p>
                <a:endParaRPr lang="en-CA" sz="2000" u="sng" dirty="0"/>
              </a:p>
              <a:p>
                <a:endParaRPr lang="en-CA" sz="2000" u="sng" dirty="0"/>
              </a:p>
              <a:p>
                <a:endParaRPr lang="en-CA" sz="2000" u="sng" dirty="0"/>
              </a:p>
              <a:p>
                <a:endParaRPr lang="en-CA" sz="2000" u="sng" dirty="0"/>
              </a:p>
              <a:p>
                <a:endParaRPr lang="en-CA" sz="2000" u="sng" dirty="0"/>
              </a:p>
              <a:p>
                <a:endParaRPr lang="en-CA" sz="2000" u="sng" dirty="0"/>
              </a:p>
              <a:p>
                <a:r>
                  <a:rPr lang="en-CA" sz="2000" b="1" u="sng" dirty="0"/>
                  <a:t>Claim</a:t>
                </a:r>
                <a:r>
                  <a:rPr lang="en-CA" sz="2000" dirty="0"/>
                  <a:t>. Input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CA" sz="2000" dirty="0"/>
                  <a:t> is a YES-instance if and only if there is a satisfying assignment for Circuit-SAT.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7814064-5EF0-4339-9F3B-43839F5CA4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070" y="997934"/>
                <a:ext cx="11372850" cy="4732642"/>
              </a:xfrm>
              <a:prstGeom prst="rect">
                <a:avLst/>
              </a:prstGeom>
              <a:blipFill>
                <a:blip r:embed="rId4"/>
                <a:stretch>
                  <a:fillRect l="-53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026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Today’s Plan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DEB187-2D83-4EED-B5A9-B09952FDE36C}"/>
              </a:ext>
            </a:extLst>
          </p:cNvPr>
          <p:cNvSpPr txBox="1"/>
          <p:nvPr/>
        </p:nvSpPr>
        <p:spPr>
          <a:xfrm>
            <a:off x="790940" y="1248506"/>
            <a:ext cx="657701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2000" dirty="0"/>
              <a:t>The Class NP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NP-completeness</a:t>
            </a:r>
          </a:p>
          <a:p>
            <a:pPr marL="457200" indent="-457200">
              <a:buFont typeface="+mj-lt"/>
              <a:buAutoNum type="arabicPeriod"/>
            </a:pPr>
            <a:endParaRPr lang="en-CA" sz="2000" dirty="0"/>
          </a:p>
          <a:p>
            <a:pPr marL="457200" indent="-457200">
              <a:buFont typeface="+mj-lt"/>
              <a:buAutoNum type="arabicPeriod"/>
            </a:pPr>
            <a:r>
              <a:rPr lang="en-CA" sz="2000" dirty="0"/>
              <a:t>Cook-Levin Theorem</a:t>
            </a:r>
          </a:p>
        </p:txBody>
      </p:sp>
    </p:spTree>
    <p:extLst>
      <p:ext uri="{BB962C8B-B14F-4D97-AF65-F5344CB8AC3E}">
        <p14:creationId xmlns:p14="http://schemas.microsoft.com/office/powerpoint/2010/main" val="23347454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From Circuit to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0959979" cy="2068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Now we show that a Boolean formula has the same expressive power as a Boolean circuit.</a:t>
                </a:r>
              </a:p>
              <a:p>
                <a:endParaRPr lang="en-CA" sz="2000" dirty="0"/>
              </a:p>
              <a:p>
                <a:r>
                  <a:rPr lang="en-CA" sz="2000" b="1" u="sng" dirty="0"/>
                  <a:t>Theorem</a:t>
                </a:r>
                <a:r>
                  <a:rPr lang="en-CA" sz="2000" dirty="0"/>
                  <a:t>.  Circuit-SAT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CA" sz="2000" dirty="0"/>
                  <a:t> 3-SAT.</a:t>
                </a:r>
              </a:p>
              <a:p>
                <a:endParaRPr lang="en-CA" sz="2000" dirty="0"/>
              </a:p>
              <a:p>
                <a:r>
                  <a:rPr lang="en-CA" sz="2000" u="sng" dirty="0"/>
                  <a:t>Proof</a:t>
                </a:r>
                <a:r>
                  <a:rPr lang="en-CA" sz="2000" dirty="0"/>
                  <a:t>.  Given a circuit of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gates, we will construct a formula with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CA" sz="2000" dirty="0"/>
                  <a:t> variables so that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	the circuit is satisfiable if and only if the formula is satisfiable.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0959979" cy="2068836"/>
              </a:xfrm>
              <a:prstGeom prst="rect">
                <a:avLst/>
              </a:prstGeom>
              <a:blipFill>
                <a:blip r:embed="rId2"/>
                <a:stretch>
                  <a:fillRect l="-612" t="-1475" b="-442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FD2A113-07DA-4F60-B97C-C2835C605F71}"/>
                  </a:ext>
                </a:extLst>
              </p14:cNvPr>
              <p14:cNvContentPartPr/>
              <p14:nvPr/>
            </p14:nvContentPartPr>
            <p14:xfrm>
              <a:off x="2183040" y="3569400"/>
              <a:ext cx="8731080" cy="26215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FD2A113-07DA-4F60-B97C-C2835C605F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73680" y="3560040"/>
                <a:ext cx="8749800" cy="264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8478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From Circuit to 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0959979" cy="2068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dirty="0"/>
                  <a:t>Now we show that a Boolean formula has the same expressive power as a Boolean circuit.</a:t>
                </a:r>
              </a:p>
              <a:p>
                <a:endParaRPr lang="en-CA" sz="2000" dirty="0"/>
              </a:p>
              <a:p>
                <a:r>
                  <a:rPr lang="en-CA" sz="2000" b="1" u="sng" dirty="0"/>
                  <a:t>Theorem</a:t>
                </a:r>
                <a:r>
                  <a:rPr lang="en-CA" sz="2000" dirty="0"/>
                  <a:t>.  Circuit-SAT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CA" sz="2000" dirty="0"/>
                  <a:t> 3-SAT.</a:t>
                </a:r>
              </a:p>
              <a:p>
                <a:endParaRPr lang="en-CA" sz="2000" dirty="0"/>
              </a:p>
              <a:p>
                <a:r>
                  <a:rPr lang="en-CA" sz="2000" u="sng" dirty="0"/>
                  <a:t>Proof</a:t>
                </a:r>
                <a:r>
                  <a:rPr lang="en-CA" sz="2000" dirty="0"/>
                  <a:t>.  Given a circuit of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CA" sz="2000" dirty="0"/>
                  <a:t> gates, we will construct a formula with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CA" sz="2000" dirty="0"/>
                  <a:t> variables so that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	the circuit is satisfiable if and only if the formula is satisfiable.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0959979" cy="2068836"/>
              </a:xfrm>
              <a:prstGeom prst="rect">
                <a:avLst/>
              </a:prstGeom>
              <a:blipFill>
                <a:blip r:embed="rId2"/>
                <a:stretch>
                  <a:fillRect l="-612" t="-1475" b="-4425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3EAF027-00D3-4F78-ABC9-DC409F9BC966}"/>
                  </a:ext>
                </a:extLst>
              </p14:cNvPr>
              <p14:cNvContentPartPr/>
              <p14:nvPr/>
            </p14:nvContentPartPr>
            <p14:xfrm>
              <a:off x="732240" y="3518640"/>
              <a:ext cx="9912960" cy="3144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3EAF027-00D3-4F78-ABC9-DC409F9BC96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2880" y="3509280"/>
                <a:ext cx="9931680" cy="3163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44650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Example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3D0EA50-9F7E-4606-A64A-1E6609DABD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9025" y="1836193"/>
            <a:ext cx="4788127" cy="452504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FC56AF-C51C-4E14-8D83-305461EB462F}"/>
              </a:ext>
            </a:extLst>
          </p:cNvPr>
          <p:cNvSpPr txBox="1"/>
          <p:nvPr/>
        </p:nvSpPr>
        <p:spPr>
          <a:xfrm>
            <a:off x="781050" y="1129819"/>
            <a:ext cx="1137285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u="sng" dirty="0"/>
              <a:t>Claim</a:t>
            </a:r>
            <a:r>
              <a:rPr lang="en-CA" sz="2000" dirty="0"/>
              <a:t>. The circuit is satisfiable if and only if the formula is satisfiable.</a:t>
            </a:r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51B71296-F95D-46B3-842F-513C19D3D4A0}"/>
                  </a:ext>
                </a:extLst>
              </p14:cNvPr>
              <p14:cNvContentPartPr/>
              <p14:nvPr/>
            </p14:nvContentPartPr>
            <p14:xfrm>
              <a:off x="1611360" y="1928520"/>
              <a:ext cx="9819360" cy="436788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51B71296-F95D-46B3-842F-513C19D3D4A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02000" y="1919160"/>
                <a:ext cx="9838080" cy="438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466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Concluding Remarks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D3068-5786-4110-853F-6AF187CBE8B5}"/>
              </a:ext>
            </a:extLst>
          </p:cNvPr>
          <p:cNvSpPr txBox="1"/>
          <p:nvPr/>
        </p:nvSpPr>
        <p:spPr>
          <a:xfrm>
            <a:off x="790940" y="1103438"/>
            <a:ext cx="1095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With the Cook-Levin theorem, we have a firm foundation to prove that a problem is NP-complete.</a:t>
            </a:r>
          </a:p>
          <a:p>
            <a:endParaRPr lang="en-CA" sz="2000" dirty="0"/>
          </a:p>
          <a:p>
            <a:r>
              <a:rPr lang="en-CA" sz="2000" dirty="0"/>
              <a:t>We will grow our list of NP-complete problems in the next two lectures.</a:t>
            </a:r>
          </a:p>
        </p:txBody>
      </p:sp>
    </p:spTree>
    <p:extLst>
      <p:ext uri="{BB962C8B-B14F-4D97-AF65-F5344CB8AC3E}">
        <p14:creationId xmlns:p14="http://schemas.microsoft.com/office/powerpoint/2010/main" val="88809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The Class NP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D3068-5786-4110-853F-6AF187CBE8B5}"/>
              </a:ext>
            </a:extLst>
          </p:cNvPr>
          <p:cNvSpPr txBox="1"/>
          <p:nvPr/>
        </p:nvSpPr>
        <p:spPr>
          <a:xfrm>
            <a:off x="790940" y="1103438"/>
            <a:ext cx="10959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As we discussed last time, we could do reductions between different problems and slowly build up</a:t>
            </a:r>
          </a:p>
          <a:p>
            <a:pPr>
              <a:lnSpc>
                <a:spcPct val="150000"/>
              </a:lnSpc>
            </a:pPr>
            <a:r>
              <a:rPr lang="en-CA" sz="2000" dirty="0"/>
              <a:t>	a huge map showing the relations of all known problems.</a:t>
            </a:r>
          </a:p>
          <a:p>
            <a:endParaRPr lang="en-CA" sz="20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3ABB4AD-EE2F-4BD0-A04B-85A029758073}"/>
                  </a:ext>
                </a:extLst>
              </p14:cNvPr>
              <p14:cNvContentPartPr/>
              <p14:nvPr/>
            </p14:nvContentPartPr>
            <p14:xfrm>
              <a:off x="2548800" y="1813680"/>
              <a:ext cx="7889760" cy="435888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3ABB4AD-EE2F-4BD0-A04B-85A02975807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39440" y="1804320"/>
                <a:ext cx="7908480" cy="4377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023148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Short Proofs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D3068-5786-4110-853F-6AF187CBE8B5}"/>
              </a:ext>
            </a:extLst>
          </p:cNvPr>
          <p:cNvSpPr txBox="1"/>
          <p:nvPr/>
        </p:nvSpPr>
        <p:spPr>
          <a:xfrm>
            <a:off x="790940" y="1103438"/>
            <a:ext cx="109599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dirty="0"/>
              <a:t>A general feature of the problems is that there is a </a:t>
            </a:r>
            <a:r>
              <a:rPr lang="en-CA" sz="2000" b="1" dirty="0"/>
              <a:t>short “proof/solution” </a:t>
            </a:r>
            <a:r>
              <a:rPr lang="en-CA" sz="2000" dirty="0"/>
              <a:t>of a YES-instance.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648D063-7982-41A6-BAF7-6E1EED62B5F6}"/>
                  </a:ext>
                </a:extLst>
              </p14:cNvPr>
              <p14:cNvContentPartPr/>
              <p14:nvPr/>
            </p14:nvContentPartPr>
            <p14:xfrm>
              <a:off x="1985040" y="2017440"/>
              <a:ext cx="7584840" cy="3042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648D063-7982-41A6-BAF7-6E1EED62B5F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75680" y="2008080"/>
                <a:ext cx="7603560" cy="306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80127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Formal Definition of NP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0959979" cy="52760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u="sng" dirty="0"/>
                  <a:t>Definition</a:t>
                </a:r>
                <a:r>
                  <a:rPr lang="en-CA" sz="2000" dirty="0"/>
                  <a:t> (NP): For a problem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CA" sz="2000" dirty="0"/>
                  <a:t>, each instance of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CA" sz="2000" dirty="0"/>
                  <a:t> is represented by a binary string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A problem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CA" sz="2000" dirty="0"/>
                  <a:t> is in the class NP if there is a polynomial time verification algorithm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en-CA" sz="2000" dirty="0"/>
                  <a:t> such that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    the input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CA" sz="2000" dirty="0"/>
                  <a:t> is a YES-instance if and only if there is a proof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CA" sz="2000" dirty="0"/>
                  <a:t> which is a binary string of length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𝑝𝑜𝑙𝑦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e>
                    </m:d>
                  </m:oMath>
                </a14:m>
                <a:endParaRPr lang="en-CA" sz="2000" dirty="0"/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    so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2000" dirty="0"/>
                  <a:t> returns YES.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dirty="0"/>
                  <a:t>The key points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en-CA" sz="2000" dirty="0"/>
                  <a:t> is a polynomial time algorithm and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CA" sz="2000" dirty="0"/>
                  <a:t> is a short proof of length </a:t>
                </a:r>
                <a14:m>
                  <m:oMath xmlns:m="http://schemas.openxmlformats.org/officeDocument/2006/math">
                    <m:r>
                      <a:rPr lang="en-CA" sz="2000" i="1">
                        <a:latin typeface="Cambria Math" panose="02040503050406030204" pitchFamily="18" charset="0"/>
                      </a:rPr>
                      <m:t>𝑝𝑜𝑙𝑦</m:t>
                    </m:r>
                    <m:d>
                      <m:dPr>
                        <m:ctrlPr>
                          <a:rPr lang="en-CA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CA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sz="2000" i="1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e>
                    </m:d>
                  </m:oMath>
                </a14:m>
                <a:r>
                  <a:rPr lang="en-CA" sz="2000" dirty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In most problems,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CA" sz="2000" dirty="0"/>
                  <a:t> is simply a solution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en-CA" sz="2000" dirty="0"/>
                  <a:t> is an efficient algorithm to check if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CA" sz="2000" dirty="0"/>
                  <a:t> is indeed a solution.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0959979" cy="5276060"/>
              </a:xfrm>
              <a:prstGeom prst="rect">
                <a:avLst/>
              </a:prstGeom>
              <a:blipFill>
                <a:blip r:embed="rId2"/>
                <a:stretch>
                  <a:fillRect l="-612" t="-577" r="-222" b="-103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7DDE839-87AB-43CD-B5C2-5E23DD6F55F6}"/>
                  </a:ext>
                </a:extLst>
              </p14:cNvPr>
              <p14:cNvContentPartPr/>
              <p14:nvPr/>
            </p14:nvContentPartPr>
            <p14:xfrm>
              <a:off x="4020840" y="987480"/>
              <a:ext cx="7761600" cy="3582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7DDE839-87AB-43CD-B5C2-5E23DD6F55F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11480" y="978120"/>
                <a:ext cx="7780320" cy="360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0926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/>
              <p:nvPr/>
            </p:nvSpPr>
            <p:spPr>
              <a:xfrm>
                <a:off x="790940" y="1103438"/>
                <a:ext cx="10959979" cy="48628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CA" sz="2000" b="1" u="sng" dirty="0"/>
                  <a:t>Definition</a:t>
                </a:r>
                <a:r>
                  <a:rPr lang="en-CA" sz="2000" dirty="0"/>
                  <a:t> (NP): For a problem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CA" sz="2000" dirty="0"/>
                  <a:t>, each instance of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CA" sz="2000" dirty="0"/>
                  <a:t> is represented by a binary string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CA" sz="2000" dirty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A problem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CA" sz="2000" dirty="0"/>
                  <a:t> is in the class NP if there is a polynomial time verification algorithm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</m:oMath>
                </a14:m>
                <a:r>
                  <a:rPr lang="en-CA" sz="2000" dirty="0"/>
                  <a:t> such that</a:t>
                </a:r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    the input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CA" sz="2000" dirty="0"/>
                  <a:t> is a YES-instance if and only if there is a proof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CA" sz="2000" dirty="0"/>
                  <a:t> which is a binary string of length </a:t>
                </a:r>
                <a14:m>
                  <m:oMath xmlns:m="http://schemas.openxmlformats.org/officeDocument/2006/math"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𝑝𝑜𝑙𝑦</m:t>
                    </m:r>
                    <m:d>
                      <m:d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sz="2000" b="0" i="1" smtClean="0">
                                <a:latin typeface="Cambria Math" panose="02040503050406030204" pitchFamily="18" charset="0"/>
                              </a:rPr>
                              <m:t>𝑠</m:t>
                            </m:r>
                          </m:e>
                        </m:d>
                      </m:e>
                    </m:d>
                  </m:oMath>
                </a14:m>
                <a:endParaRPr lang="en-CA" sz="2000" dirty="0"/>
              </a:p>
              <a:p>
                <a:pPr>
                  <a:lnSpc>
                    <a:spcPct val="150000"/>
                  </a:lnSpc>
                </a:pPr>
                <a:r>
                  <a:rPr lang="en-CA" sz="2000" dirty="0"/>
                  <a:t>    so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A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CA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sub>
                    </m:sSub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CA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CA" sz="2000" dirty="0"/>
                  <a:t> returns YES.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r>
                  <a:rPr lang="en-CA" sz="2000" b="1" u="sng" dirty="0"/>
                  <a:t>Claim</a:t>
                </a:r>
                <a:r>
                  <a:rPr lang="en-CA" sz="2000" dirty="0"/>
                  <a:t>.  Vertex Cover is in NP.</a:t>
                </a:r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  <a:p>
                <a:endParaRPr lang="en-CA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8FBD3068-5786-4110-853F-6AF187CBE8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0" y="1103438"/>
                <a:ext cx="10959979" cy="4862870"/>
              </a:xfrm>
              <a:prstGeom prst="rect">
                <a:avLst/>
              </a:prstGeom>
              <a:blipFill>
                <a:blip r:embed="rId2"/>
                <a:stretch>
                  <a:fillRect l="-612" t="-62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CC897D9-5B9D-45AC-94E2-0B41A00E7F22}"/>
                  </a:ext>
                </a:extLst>
              </p14:cNvPr>
              <p14:cNvContentPartPr/>
              <p14:nvPr/>
            </p14:nvContentPartPr>
            <p14:xfrm>
              <a:off x="1960200" y="1390680"/>
              <a:ext cx="8536320" cy="49680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CC897D9-5B9D-45AC-94E2-0B41A00E7F2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50840" y="1381320"/>
                <a:ext cx="8555040" cy="4986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8603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More Examples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BD3068-5786-4110-853F-6AF187CBE8B5}"/>
              </a:ext>
            </a:extLst>
          </p:cNvPr>
          <p:cNvSpPr txBox="1"/>
          <p:nvPr/>
        </p:nvSpPr>
        <p:spPr>
          <a:xfrm>
            <a:off x="790940" y="1103438"/>
            <a:ext cx="1095997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000" b="1" u="sng" dirty="0"/>
              <a:t>Claim</a:t>
            </a:r>
            <a:r>
              <a:rPr lang="en-CA" sz="2000" dirty="0"/>
              <a:t>.  3SAT is in NP.</a:t>
            </a:r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dirty="0"/>
          </a:p>
          <a:p>
            <a:endParaRPr lang="en-CA" sz="2000" b="1" u="sng" dirty="0"/>
          </a:p>
          <a:p>
            <a:r>
              <a:rPr lang="en-CA" sz="2000" b="1" u="sng" dirty="0"/>
              <a:t>Exercises</a:t>
            </a:r>
            <a:r>
              <a:rPr lang="en-CA" sz="2000" dirty="0"/>
              <a:t>: Clique, IS, HC, HP, Subset-Sum are all in NP.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92315ACB-8C32-4F43-AC9E-7FFD482E004E}"/>
                  </a:ext>
                </a:extLst>
              </p14:cNvPr>
              <p14:cNvContentPartPr/>
              <p14:nvPr/>
            </p14:nvContentPartPr>
            <p14:xfrm>
              <a:off x="1960920" y="1584360"/>
              <a:ext cx="9580320" cy="341244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92315ACB-8C32-4F43-AC9E-7FFD482E004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51560" y="1575000"/>
                <a:ext cx="9599040" cy="3431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0500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Remark 1: Non-Examples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E5DDEDC9-AE49-4DEB-8952-D9524C8A449B}"/>
                  </a:ext>
                </a:extLst>
              </p14:cNvPr>
              <p14:cNvContentPartPr/>
              <p14:nvPr/>
            </p14:nvContentPartPr>
            <p14:xfrm>
              <a:off x="3137040" y="1748880"/>
              <a:ext cx="7961040" cy="104436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E5DDEDC9-AE49-4DEB-8952-D9524C8A449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7680" y="1739520"/>
                <a:ext cx="7979760" cy="106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90539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DBC4F-6757-4359-A62C-48FEE266B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1050" y="105752"/>
            <a:ext cx="10515600" cy="980097"/>
          </a:xfrm>
        </p:spPr>
        <p:txBody>
          <a:bodyPr>
            <a:normAutofit/>
          </a:bodyPr>
          <a:lstStyle/>
          <a:p>
            <a:r>
              <a:rPr lang="en-CA" dirty="0"/>
              <a:t>Remark 2: co-NP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FF13D44-44F6-4DA3-AE0F-28091CA02F20}"/>
                  </a:ext>
                </a:extLst>
              </p14:cNvPr>
              <p14:cNvContentPartPr/>
              <p14:nvPr/>
            </p14:nvContentPartPr>
            <p14:xfrm>
              <a:off x="2379240" y="1745640"/>
              <a:ext cx="9270000" cy="4654800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FF13D44-44F6-4DA3-AE0F-28091CA02F2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69880" y="1736280"/>
                <a:ext cx="9288720" cy="467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73714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9556</TotalTime>
  <Words>803</Words>
  <Application>Microsoft Office PowerPoint</Application>
  <PresentationFormat>Widescreen</PresentationFormat>
  <Paragraphs>156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Office Theme</vt:lpstr>
      <vt:lpstr>CS 341 – Algorithms </vt:lpstr>
      <vt:lpstr>Today’s Plan</vt:lpstr>
      <vt:lpstr>The Class NP</vt:lpstr>
      <vt:lpstr>Short Proofs</vt:lpstr>
      <vt:lpstr>Formal Definition of NP</vt:lpstr>
      <vt:lpstr>Example</vt:lpstr>
      <vt:lpstr>More Examples</vt:lpstr>
      <vt:lpstr>Remark 1: Non-Examples</vt:lpstr>
      <vt:lpstr>Remark 2: co-NP</vt:lpstr>
      <vt:lpstr>Remark 3: P⊆NP</vt:lpstr>
      <vt:lpstr>Remark 4: Non-Deterministic Polynomial Time</vt:lpstr>
      <vt:lpstr>Remark 5: P=NP?</vt:lpstr>
      <vt:lpstr>Today’s Plan</vt:lpstr>
      <vt:lpstr>NP-completeness</vt:lpstr>
      <vt:lpstr>Proving NP-completeness</vt:lpstr>
      <vt:lpstr>Today’s Plan</vt:lpstr>
      <vt:lpstr>Cook-Levin Theorem</vt:lpstr>
      <vt:lpstr>Proof Sketch</vt:lpstr>
      <vt:lpstr>Proof Sketch Continued</vt:lpstr>
      <vt:lpstr>From Circuit to Formula</vt:lpstr>
      <vt:lpstr>From Circuit to Formula</vt:lpstr>
      <vt:lpstr>Example</vt:lpstr>
      <vt:lpstr>Concluding Remarks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466/666 Algorithm Design and Analysis</dc:title>
  <dc:creator>Lap Chi Lau</dc:creator>
  <cp:lastModifiedBy>Lap Chi Lau</cp:lastModifiedBy>
  <cp:revision>431</cp:revision>
  <dcterms:created xsi:type="dcterms:W3CDTF">2020-05-12T11:50:13Z</dcterms:created>
  <dcterms:modified xsi:type="dcterms:W3CDTF">2021-07-28T17:56:50Z</dcterms:modified>
</cp:coreProperties>
</file>