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47" r:id="rId4"/>
    <p:sldId id="348" r:id="rId5"/>
    <p:sldId id="349" r:id="rId6"/>
    <p:sldId id="350" r:id="rId7"/>
    <p:sldId id="351" r:id="rId8"/>
    <p:sldId id="369" r:id="rId9"/>
    <p:sldId id="364" r:id="rId10"/>
    <p:sldId id="352" r:id="rId11"/>
    <p:sldId id="353" r:id="rId12"/>
    <p:sldId id="354" r:id="rId13"/>
    <p:sldId id="355" r:id="rId14"/>
    <p:sldId id="365" r:id="rId15"/>
    <p:sldId id="356" r:id="rId16"/>
    <p:sldId id="366" r:id="rId17"/>
    <p:sldId id="357" r:id="rId18"/>
    <p:sldId id="358" r:id="rId19"/>
    <p:sldId id="367" r:id="rId20"/>
    <p:sldId id="359" r:id="rId21"/>
    <p:sldId id="360" r:id="rId22"/>
    <p:sldId id="371" r:id="rId23"/>
    <p:sldId id="361" r:id="rId24"/>
    <p:sldId id="370" r:id="rId25"/>
    <p:sldId id="3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5:28:46.78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5343 13319 384 0,'-1'1'267'0,"-2"3"27"15,1 0-35-15,-6-3-53 16,5 0-26-16,2-1-43 15,-1 0-18-15,1 0-35 16,1 0-17-16,0 0-23 16,27 0-12-16,34-11-15 15,-29-1-5-15,-1-5-6 16,3-2 0-16,-3-5-4 0,1-1 2 16,-8-2 0-16,-8-2-1 15,-13 2 2-15,-7 2 0 16,-7 8 1-16,-6 4 0 15,-5 4-1-15,-1 9-1 16,-2 5-1-16,0 6 1 16,6 12 14-16,4 4 8 15,9 9 16-15,2 0 4 0,6-1-6 16,6-3-5-16,1-3-11 16,6-2-4-16,2-8-4 15,2 0-3-15,2-9-5 16,4-2-2-16,-1-6-2 15,1-3-9-15,-4-8-82 16,-3-1-67-16,-6-1-371 16,-1 2 340-16</inkml:trace>
  <inkml:trace contextRef="#ctx0" brushRef="#br0" timeOffset="221.57">5746 13317 1044 0,'31'40'472'16,"-27"-34"-219"-16,1 3-25 16,-1-1-79-16,0-4-47 15,2-1-70-15,-1-1-17 16,4-4-29-16,0 2-59 15,1-4-227-15,4-3 202 16</inkml:trace>
  <inkml:trace contextRef="#ctx0" brushRef="#br0" timeOffset="661.56">6015 13370 787 0,'4'8'388'0,"1"-10"-95"16,5-5-82-16,-2-4-31 16,-3-5-48-16,4-4-70 15,-2-2-24-15,-3-1-21 16,6-1-3-16,-9-3-2 16,0 2-2-16,-4-1 0 15,-5 1-1-15,-5 8 1 0,-5 4-2 16,0 11-3-16,0 6-3 15,1 12-2-15,5 2-1 16,6 7-1-16,5-1 1 16,3 3 0-16,3 0 2 15,7 3 5-15,-4 4 4 16,7 6 6-16,4 5 1 16,2 2 5-16,4 1 1 15,5-3 0-15,-8-1-2 16,-2-6-4-16,-8-5-1 15,-14-12 13-15,-6-5 8 0,-15-8 6 16,-5-5-2-16,-6-3-15 16,-2-7-12-16,3-8-30 15,5-2-38-15,7-7-140 16,11-1-132-16,15-3 198 16</inkml:trace>
  <inkml:trace contextRef="#ctx0" brushRef="#br0" timeOffset="837.83">6252 13361 1308 0,'0'11'581'0,"-4"-8"-282"16,0 4-60-16,1-2-79 0,1 0-57 15,1-5-69-15,1 1-21 16,0-1-73-16,0-1-81 15,0 0 91-15</inkml:trace>
  <inkml:trace contextRef="#ctx0" brushRef="#br0" timeOffset="2090.17">7554 13152 870 0,'-32'-42'422'0,"32"43"-173"16,4 10-66-16,-7 3-3 15,11 13-62-15,-5 2-28 16,-2 0-38-16,6-1-14 15,-5-6-15-15,2-3-7 0,0-7-3 16,-3-2 1-16,-3-7 1 16,-4-3-2-16,-1-4-5 15,-2-5-3-15,3-7-6 16,4-3-3-16,4-9-1 16,9-3-1-16,4-2 3 15,6 2-1-15,0 10 2 16,2 6 1-16,-3 13 4 15,-4 5 6-15,-2 18 11 16,0 7 2-16,-5 7-1 16,-1 3-2-16,0-5-9 15,-3-6-2-15,-2-7 0 16,-1-6 2-16,-4-9 6 16,0-3 0-16,-1-7-4 15,1-6-4-15,1-8-8 0,1-1 0 16,5-4-2-16,3-2 1 15,3 8-1-15,2 1 0 16,0 10 0-16,2 7 2 16,0 5 11-16,0 5 6 15,-2 6 8-15,-2 1 1 16,0 3-3-16,-6-3-5 16,0 1-6-16,-1-2-2 15,1-6-7-15,0-1-3 16,2-6-64-16,0-2-35 0,2-3-83 15,6-3-39-15,7-1-15 16,-2 0 7-16,3 4 41 16,-3 1 34-16,-5 1 75 15,1-2 27-15,0-1 49 16,-3-3 35-16,-1-3 55 16,0-2 26-16,-5-3 51 15,-5-1 3-15,-2-5-6 16,-4 2-7-16,-6 1-24 15,2 4-16-15,-6 9-25 16,-4 3-12-16,6 4-21 16,-1 7-9-16,1 4-19 15,6 1-8-15,-3 1-15 16,2-2-3-16,7 1-2 16,2 2 2-16,9 0 1 0,-4-4 0 15,0-1-1-15,-1-6 0 16,0-6 1-16,9 0 0 15,-5-7 1-15,0-1 1 16,1-4 0-16,-5 0 0 16,2 1 0-16,-4 2 0 15,0 5-1-15,0 3-3 0,-1 7-1 16,-1 4-3-16,4 5-2 16,1 1 1-16,3 0-27 15,3-3-32-15,1-10-77 16,1-3-70-16,-1-11-208 15,-4-4 264-15</inkml:trace>
  <inkml:trace contextRef="#ctx0" brushRef="#br0" timeOffset="2278.88">8210 13166 667 0,'6'2'431'15,"0"6"-45"-15,5 7-116 16,1 3-49-16,3 3-72 15,4-1-33-15,0-2-43 16,0-2-9-16,-4-4-37 16,-1-3-11-16,-6-6-37 0,-1-3-51 15,-8 0-173-15,1-3-178 16,-1 2 259-16</inkml:trace>
  <inkml:trace contextRef="#ctx0" brushRef="#br0" timeOffset="2484.71">8434 13172 1136 0,'0'0'533'16,"-8"5"-213"-16,2 3-27 15,-6 6-74-15,-4 1-49 16,-2 4-84-16,-10-2-25 0,2 1-43 16,4 0-11-16,7-4-18 15,6 0-30-15,7-5-95 16,3-6-66-16,6 1-391 15,3-6 387-15</inkml:trace>
  <inkml:trace contextRef="#ctx0" brushRef="#br0" timeOffset="3121.72">9228 13020 985 0,'-3'-13'426'0,"-1"10"-172"15,3 0-72-15,1 10-14 16,0 12-38-16,1 11-63 15,3 8-13-15,2 10-17 16,2 0-4-16,0-5-18 16,0-6-5-16,-4-13 2 15,-1-4-1-15,-3-10 4 16,-3-6-2-16,-3-5-15 16,1-4-9-16,-1-7-22 0,2-4-5 15,4-3 4-15,3-3 6 16,7 1 12-16,4 1 3 15,8 5 7-15,0 5 1 16,5 9 5-16,0 1 15 16,-1 11 28-16,-4 2 13 15,-15 3 27-15,-5 5 1 16,-11 0-13-16,2 2-8 16,-7 0-25-16,-1-1-11 0,-7-6-13 15,-1 0-3 1,7-9-10-16,3-5-29 0,10-2-100 15,3-9-62-15,7-6-162 16,5-2-125-16,5-4 312 16</inkml:trace>
  <inkml:trace contextRef="#ctx0" brushRef="#br0" timeOffset="3244.91">9509 13250 904 0,'10'3'442'0,"2"4"-141"16,-3 2-20-16,-9 5-81 15,3 3-46-15,-5-1-87 16,3 4-25-16,-1-7-101 16,-2-4-90-16,2-9 95 15</inkml:trace>
  <inkml:trace contextRef="#ctx0" brushRef="#br0" timeOffset="3408.17">9471 13035 1195 0,'0'0'569'0,"0"2"-269"16,1 3-111-16,-1-5-35 0,0 0-97 15,1 3-62-15,6 15-142 16,49 33 104-16</inkml:trace>
  <inkml:trace contextRef="#ctx0" brushRef="#br0" timeOffset="3664.51">9702 13172 1236 0,'-1'0'525'0,"0"0"-278"16,0 8-84-16,1 19-18 15,8 30-55-15,5-18-52 0,0 1-11 16,0 6-10-16,2-3-5 16,-1-3-6-16,-1-7 0 15,-3-5-8-15,-4-3-40 16,-5-9-84-16,-1-2-75 16,-7-14 112-16</inkml:trace>
  <inkml:trace contextRef="#ctx0" brushRef="#br0" timeOffset="3913.16">9700 13174 956 0,'12'-7'445'0,"6"5"-160"16,5 2-51-16,9 2-36 16,-1 4-37-16,4 6-59 15,4 3-19-15,-11 4-30 16,-2-1-11-16,-17-1-14 15,-15-2-3-15,-7-1-1 16,-8-1-2-16,-3-1-6 16,-2-2-5-16,-3-2-27 15,6 0-32-15,7-6-84 16,7-1-59-16,8-1-200 16,1-5 246-16</inkml:trace>
  <inkml:trace contextRef="#ctx0" brushRef="#br0" timeOffset="4275.39">10114 13277 864 0,'6'-5'486'0,"-2"0"-124"16,-4-5-126-16,-4-5-48 16,-6-5-105-16,1-1-37 0,-3 2-30 15,1 7-4-15,0 9-6 16,4 4-3-16,-3 12-4 15,1 6-3 1,1 8-1-16,0 3 2 0,5-1 2 16,3-2 0-16,0-6 2 15,6-4 2-15,5-8 4 16,-3-5 3-16,5-4 7 16,-5-5 2-16,2-6 0 15,4-1-3-15,-1-2-3 16,0 0 11-16,-4 7 20 15,-2 2 8-15,-2 5 6 16,-1 4-13-16,-2 4-20 16,1 3-9-16,-2 2-16 15,1-3-52-15,3-2-125 0,5-3-89 16,3-10 148-16</inkml:trace>
  <inkml:trace contextRef="#ctx0" brushRef="#br0" timeOffset="4569.72">10300 13266 1133 0,'13'16'520'16,"-6"5"-215"-16,-2-1-93 0,5 4-56 16,-2-6-55-16,0-3-58 15,2-1-22-15,-5-10-10 16,-1 4-1-16,-2-7 5 15,-4-2 3-15,-8-6 4 16,-5-6-1-16,-1-8-9 16,1 1-2-16,8-5-6 15,5 5-2-15,2 1-3 16,2 4-4-16,7 5-3 16,5 4-45-16,6 5-101 15,3 3-71-15,-1 2 121 16</inkml:trace>
  <inkml:trace contextRef="#ctx0" brushRef="#br0" timeOffset="4817">10562 13077 1402 0,'-7'7'586'0,"6"6"-382"16,-2 7-1 0,0 14-86-16,3 3-48 0,4 8-40 15,2 1-14-15,7-7-12 16,-2-4-3-16,4-13-19 16,-1-2-27-16,-3-14-79 15,1-2-75-15,-3-11 121 16</inkml:trace>
  <inkml:trace contextRef="#ctx0" brushRef="#br0" timeOffset="4993.57">10478 13141 1210 0,'-1'4'599'15,"-1"3"-253"-15,4 0-118 16,0 2-24-16,8 1-116 0,4-1-36 15,5 1-54-15,7-6-66 16,4-4 224-16,4 2-142 16</inkml:trace>
  <inkml:trace contextRef="#ctx0" brushRef="#br0" timeOffset="5154.66">10751 13219 943 0,'1'18'493'0,"-1"9"-81"16,0-2-160-16,3 1-87 16,2 0-52-16,2-6-80 15,2-8-19-15,-1-8-108 16,-1-5-74-16,-3-13 102 16</inkml:trace>
  <inkml:trace contextRef="#ctx0" brushRef="#br0" timeOffset="5320.57">10686 13034 1095 0,'0'4'537'16,"0"0"-190"-16,5 4-184 0,0 2-15 16,5-1-89-16,3 2-59 15,6-2 46-15,3 5-39 16</inkml:trace>
  <inkml:trace contextRef="#ctx0" brushRef="#br0" timeOffset="5625.33">11047 12994 1162 0,'-8'8'486'0,"8"2"-244"16,0 8-82-16,3 17-19 15,0 7-42-15,2 10-62 16,5 1-17-16,7-9-12 16,3-8-5-16,6-12-7 15,-4-5-46-15,-4-13-104 16,-2-4 103-16</inkml:trace>
  <inkml:trace contextRef="#ctx0" brushRef="#br0" timeOffset="5756.15">10960 13082 1354 0,'-2'3'551'16,"7"4"-306"-16,-1-2-87 15,13 2-23-15,6-4-44 16,7-3-62-16,6 2-44 0,-3-1-117 16,-3 0-122-16,2 10 147 15</inkml:trace>
  <inkml:trace contextRef="#ctx0" brushRef="#br0" timeOffset="6077.87">11230 13291 1268 0,'8'14'518'0,"7"-7"-354"15,4-3-12-15,4-6-68 16,1-8-35-16,1-5-24 16,-6-4-7-16,-4-3-5 15,-6 0 1-15,-10 1 2 16,-5 1 1-16,-8 5 3 15,-4 3 0-15,0 10-5 0,3 3 1 16,1 10 6 0,6 7 3-16,2 7 8 0,4 5 1 15,4 1-6 1,5-1-3-16,7-4-8 0,2-5-5 16,11-4-8-16,2-3-11 15,5-11-127-15,7-5-67 16,16-15 116-16</inkml:trace>
  <inkml:trace contextRef="#ctx0" brushRef="#br0" timeOffset="6684.88">12099 13147 1115 0,'-8'4'479'0,"2"6"-203"16,-14 39-91-16,25-24-29 15,3-2-39-15,-3-3-74 0,4 1-20 16,-9-8-10-16,-1-1-2 15,0-5 0-15,-3-4-2 16,1-5-9-16,3-3-8 16,-1 4-17-16,0-7-4 15,2-15 5-15,4-27 4 16,0 27 11-16,3 1 4 16,0 4 0-16,-1 5 2 0,6 10 3 15,2 3 7-15,-1 12 23 16,1 6 9-16,-5 6 14 15,-3 3 5-15,-4 2-9 16,-3-5-6-16,0-5-13 16,0-1-6-16,-3-8-10 15,0-3-2-15,-1-7-5 16,0-5-5-16,1-9-10 16,3-5-5-16,8-3 0 15,1-1 2-15,5 3 6 16,-1 3 2-16,0 4 2 15,2 3 0-15,-1 10 4 16,0 5 3-16,-1 12 6 16,-1 5 1-16,-3 4 2 0,3 1-1 15,0-1-7 1,6-5-3-16,2-6-28 0,-2-8-51 16,4-11-151-16,-4-8-112 15,10-11 197-15</inkml:trace>
  <inkml:trace contextRef="#ctx0" brushRef="#br0" timeOffset="7034.2">12631 13236 1037 0,'-9'-3'558'0,"-4"0"-163"0,-2-5-136 16,-1-2-36-16,2 0-103 15,-1 0-36-15,-1 3-44 16,2 1-12-16,2 9-23 15,4 5-6-15,4 11-10 16,4 4-3-16,3 2 6 16,3-1 1-16,5-4 4 15,-1-7-1-15,5-4 4 16,5-7 2-16,1-7 2 16,0-1 2-16,-7-7 0 15,-5-2 0-15,-3 2 1 16,-2 2 0-16,-2 4 4 15,1 1 3-15,-1 6 4 16,-1 5 2-16,-1-5-5 16,0 0-4-16,1 20-9 0,7 30-4 15,-1-34-78-15,3-4-55 16,3-11-138-16,2-5 155 16</inkml:trace>
  <inkml:trace contextRef="#ctx0" brushRef="#br0" timeOffset="7351.92">12845 13189 1208 0,'0'-3'610'16,"-6"2"-228"-16,-3 0-152 16,1 1-34-16,1 2-103 15,-2 0-34-15,4 1-28 16,-2 1-15-16,0 1-15 15,2 0-3-15,1 5-6 16,0 1 0-16,2 1-1 16,0 4 2-16,3 0-1 15,2 0 1-15,4 1-1 16,3-4-1-16,7-1-1 16,3-2-4-16,3-6-9 15,7 0-23-15,-9-8-87 16,-1-2-59-16,-7-2-258 15,-6-5 282-15</inkml:trace>
  <inkml:trace contextRef="#ctx0" brushRef="#br0" timeOffset="7720.91">12870 13022 1025 0,'-6'-9'508'15,"3"3"-203"-15,1-1-66 16,2 7-29-16,0 0-72 16,1 7-30-16,-1 11-39 15,-6 8-12-15,3 20-21 16,3 3-10-16,3 4-20 16,5-6-2-16,4-9-4 0,3-4-1 15,2-10-1-15,1-4-39 16,-6-12-109-16,-3-8-84 15,9-10 131-15</inkml:trace>
  <inkml:trace contextRef="#ctx0" brushRef="#br0" timeOffset="7926.92">12787 13155 957 0,'0'-1'585'15,"-4"2"27"-15,3 0-366 16,1-1-18-16,0 0-96 16,0-1-49-16,7 0-51 15,13 0-8-15,33-1-38 16,-24 2-56-16,0-2-141 16,6-2-54-16,9 8 146 15</inkml:trace>
  <inkml:trace contextRef="#ctx0" brushRef="#br0" timeOffset="8174.92">13195 13155 1467 0,'-14'-5'624'15,"-2"-4"-379"-15,0-2-29 16,0 3-86-16,1 2-55 15,3 6-51-15,0 3-13 16,2 9-21-16,6 7-8 16,4 11-3-16,3 2 2 15,11 1 6-15,3-6 1 0,6-5 1 16,3-5-36-16,5-9-91 16,-1-7-75-16,1-12 118 15</inkml:trace>
  <inkml:trace contextRef="#ctx0" brushRef="#br0" timeOffset="8542.27">13385 12969 1292 0,'0'15'568'0,"0"6"-277"16,-6 3-89-16,4 10-45 15,-1 4-65-15,4 3-64 16,7-2-8-16,0-4-7 15,2-3-4-15,-6-11-3 16,0-5 0-16,0-8-1 0,1-4-2 16,-3-5-13-16,-1-2-8 15,-1 2-16-15,0 0-7 16,2-10 1-16,2-8 6 16,16-24 13-16,-11 29 10 15,1 6 15-15,-3 3 5 16,-3 6 25-16,7 6 11 0,-3 6 19 15,1 3 7-15,-5 5-13 16,-6 1-7-16,3 1-19 16,-3-4-10-16,2-7-23 15,4 0-43-15,-2-10-120 16,5-2-24-16,6-16 97 16</inkml:trace>
  <inkml:trace contextRef="#ctx0" brushRef="#br0" timeOffset="8729.59">13697 13227 1552 0,'4'21'647'0,"0"-1"-434"16,0-2-12-16,-4 0-105 0,1-6-48 15,-1-5-34-15,0-3-15 16,0-7-79-16,-1 1-51 15,0 0-136-15,0 1-59 16,0-10 206-16</inkml:trace>
  <inkml:trace contextRef="#ctx0" brushRef="#br0" timeOffset="8846.52">13609 13064 827 0,'1'2'384'16,"2"2"-138"-16,1 0-87 0,5-1-84 15,0-2-96-15,7 4-2 16</inkml:trace>
  <inkml:trace contextRef="#ctx0" brushRef="#br0" timeOffset="9475.19">13875 13149 1047 0,'6'14'562'15,"-4"0"-166"-15,0 4-125 16,3-1-33-16,-5-1-121 16,-2 0-56-16,-4-3-36 15,-1-1-11-15,1-1-8 0,6-2-3 16,2-5-3 0,-2-3-5-16,2-3-24 0,-4 1-15 15,1 0-22-15,1 0-5 16,3-12 17-16,1-3 15 15,21-23 25-15,-15 28 8 16,-5 5 9-16,6 3 3 16,-8 4 5-16,4 5 3 0,3 4 4 15,-3 4 6-15,0 3 5 16,-7 0 1-16,4-1-4 16,9-1-8-16,6-5-13 15,9-5-6-15,7-6-10 16,-2-5-3-16,4-7-13 15,-3 0-2-15,-3-2 0 16,-5-2 4-16,-8-3 17 16,-6 0 8-16,-9-5 13 15,-3 7 7-15,-5 4 26 16,0 4 8-16,-2 8 8 16,-2 3-4-16,2 13-22 15,0 6-13-15,3 12-14 16,4 4-3-16,6 3-2 15,3 0 2-15,9 2 4 16,1-4 6-16,7-1 16 0,-2 0 3 16,2 2 5-1,-5 3-2-15,-10 0-7 0,-1-1 3 16,-17-7 6-16,-3-6 4 16,-12-11 1-16,-5-7-5 15,2-8-18-15,1-1-11 16,12-8-29-16,3-1-31 15,8-3-122-15,3-3-79 16,7-5 149-16</inkml:trace>
  <inkml:trace contextRef="#ctx0" brushRef="#br0" timeOffset="9715.84">14787 13271 1690 0,'0'7'701'16,"-2"-6"-394"-16,0 0-188 15,2-1-10-15,0 0-81 0,0-1-81 16,0 0-167-16,0 0 144 15,0 0-4-15</inkml:trace>
  <inkml:trace contextRef="#ctx0" brushRef="#br0" timeOffset="11243.6">7234 14483 710 0,'-1'-1'390'0,"-7"-1"-34"15,0 0-85-15,2 1-25 16,4 0-39-16,1-1-68 16,0 1-23-16,1 1-43 15,2 0-12-15,26 1-14 16,33 1-3-16,-22-10-9 16,3 1 0-16,-10-1-8 15,-1-4-5-15,-14 7-6 16,-11 3-1-16,1 1 1 15,-3 5-4-15,-7-2-85 16,1 1-70-16,0-3 142 16,1 0-56-16</inkml:trace>
  <inkml:trace contextRef="#ctx0" brushRef="#br0" timeOffset="12121.83">8241 14263 434 0,'-1'-1'315'0,"1"0"57"16,0 0-61-16,-1-2-55 15,1 1-42-15,0 1-70 16,0 0-24-16,0 1-37 16,2 29-8-16,4 39-15 15,-3-23-13-15,3 1-22 16,1-4-10-16,4 0-10 15,1-6-1-15,-2-13 0 16,-2-4 2-16,-5-12-9 16,-4-5-8-16,-4-6-20 15,-3-7-7-15,-2-8 0 16,3-2 7-16,5-4 12 16,2 0 5-16,8 3 7 15,4 5-2-15,7 4 1 0,2 4 1 16,5 5 9-16,2 4 13 15,-1 6 23-15,1 3 9 16,-4 8 10-16,-10-3-2 16,-3 3-8-16,-2 1-1 15,-15-2-1-15,3 0-2 16,-9-1-3-16,-4-1-5 16,-3-5-11-16,-5-2-7 0,0-6-18 15,-4-4-29-15,11-3-92 16,7-4-56-16,11-4-144 15,10 0-153-15,11 0 313 16</inkml:trace>
  <inkml:trace contextRef="#ctx0" brushRef="#br0" timeOffset="12260.66">8608 14465 528 0,'8'1'358'0,"-3"11"58"15,1 2-95-15,-6 6-48 16,1 5-45-16,-3-1-90 15,0-1-39-15,0-6-59 16,-1-6-15-16,3-9-39 16,-3-4-37-16,-2-7-95 15,2-6-76-15,-1-5 133 0</inkml:trace>
  <inkml:trace contextRef="#ctx0" brushRef="#br0" timeOffset="12703.13">8537 14304 884 0,'8'5'411'16,"-3"1"-179"-16,8 1-34 16,2 3-69-16,-5-1-44 15,7-3-51-15,4 6-12 0,-3-5-13 16,2-1-11-16,-4 0-48 16,0-3-15-16,-2 8-7 15,0 4 10-15,-3 2 47 16,0 2 14-16,-4 3 18 15,-2-3 18-15,-2 1 34 16,-1-1 18-16,-2-2 22 16,-2 0-3-16,-1-8-23 15,1 0-16-15,1-7-33 16,0-2-13-16,1-3-11 16,0 2-7-16,0 0-5 15,2-16-3-15,8-35 0 16,-5 26 1-16,3 10 3 15,0 2-1-15,0 6 0 16,1 4 1-16,3 4 3 16,-1 3 6-16,2 12 5 15,-2 8 0-15,1 1-3 16,3 2-3-16,-2-3-7 0,5-4 2 16,2-6-75-16,2-7-46 15,1-6-128-15,6-2-117 16,6-6 238-16</inkml:trace>
  <inkml:trace contextRef="#ctx0" brushRef="#br0" timeOffset="13035.99">9230 14451 539 0,'-1'-19'337'0,"-7"6"3"16,1 2-44-16,-6 3-70 16,-1 4-40-16,-4-1-69 15,0 3-26-15,1 6-32 16,1 3-9-16,9 9-11 15,-1-1-2-15,6 1-8 16,0 4-3-16,4-4-9 16,4 0-2-16,2-7-2 15,2-4 1-15,0-4 0 16,0-2 0-16,1-3-4 16,-2 2-2-16,0-2-1 15,-1 3-1-15,-2 1-2 16,1 0 1-16,0 5 14 15,0-1 10-15,0 1 9 0,-1 1 0 16,0 1-11-16,-3 0-10 16,-1-1-31-16,1 2-54 15,-1-5-143-15,2-3-230 16,2-1 277-16</inkml:trace>
  <inkml:trace contextRef="#ctx0" brushRef="#br0" timeOffset="13320.45">9389 14425 887 0,'11'11'517'16,"-1"-1"-121"-16,6 6-118 15,-6-1-33-15,-3 2-116 16,-2 2-47-16,-3-6-38 16,7 0-15-16,-4-4-15 15,2-3 1-15,-7-6 9 16,-9-1 3-16,0-6 1 15,-3-4-2-15,-2-5-14 16,3 1-5-16,5-1-11 16,-1 0-6-16,8 2-8 15,10 1 0-15,0 2-66 16,8 1-37-16,3 4-133 16,-2-2-90-16,8 2 221 0</inkml:trace>
  <inkml:trace contextRef="#ctx0" brushRef="#br0" timeOffset="13738.82">9636 14388 755 0,'-2'15'461'0,"0"5"-98"0,1 3-66 16,0-3-33-1,3-4-84-15,1-3-30 0,5-2-58 16,2-2-23-16,1-4-38 15,1-1-12-15,0-6-12 16,0-4-3-16,2-7-20 16,0-7-21-16,2-2-44 15,-3-1-7-15,-3 6 19 16,-3 5 20-16,-2 5 46 16,-3 4 8-16,-2 7 5 15,0 7 7-15,0 9 17 16,0 7 10-16,4 7 16 15,3 2 4-15,5 1-8 16,0 0-5-16,6 0-14 16,4-2-6-16,-6 0-4 15,1-2-3-15,-11-7-2 16,-6-2 2-16,-7-7 6 0,-11-6 2 16,-12-4 1-16,-2 1-3 15,-4-8-10-15,0-4-6 16,3-8-32-16,1-9-37 15,15-8-84-15,7 0-42 16,15-3-109-16,12 5-62 16,11 7 230-16</inkml:trace>
  <inkml:trace contextRef="#ctx0" brushRef="#br0" timeOffset="14272.13">10582 14347 824 0,'12'-1'390'16,"1"-4"-140"-16,1-1-5 15,-7 1-27-15,-2-1-19 16,-5 1-38-16,-7-4-17 16,-7 7-48-16,-5-1-22 15,-4 2-42-15,1 4-13 16,-3 1-11-16,3 5-5 15,8 3-9-15,0-1-4 0,9 3-4 16,8 3 1-16,2 0 8 16,9 3 6-16,5-1 8 15,2-1 3-15,3 4 6 16,-3-2 3-16,1 1 6 16,-9-5 2-16,-6-2 2 15,-6-2 3-15,-6-3 1 16,-7-2-1-16,-5-5-10 15,2-2-20-15,-1-8-78 16,5 0-60-16,5-2-140 16,5-1-61-16,12 2 206 15</inkml:trace>
  <inkml:trace contextRef="#ctx0" brushRef="#br0" timeOffset="14911.12">10775 14536 782 0,'22'4'406'0,"1"-6"-104"0,-1-5-7 16,-8-6-70-16,6-1-40 16,-6-7-74-16,-3-1-32 15,2-2-39-15,-13-4-8 16,0 6 0-16,-5 2 4 16,-9 8 8-16,4 2 1 0,-11 6-5 15,2 6-9-15,-1 5-16 16,2 6-9-16,7 8-10 15,2-5-3-15,8 6-3 16,3-1 0 0,10 3 2-16,1-3-1 0,13-2 0 15,4-1-2-15,1-15-19 16,5 0-35-16,1-6-79 16,-1-5-41-16,6 1-75 15,-3-5-5-15,-7-7 31 16,-2 1 42-16,-13-4 105 15,-3 1 60-15,-8 4 116 16,-6 4 39-16,-10-2 67 16,-3 2 13-16,-6 6-16 15,0-2-13-15,-4 9-33 16,2 8-17-16,0 2-24 16,3 4-13-16,10 8-22 0,1 2-8 15,7 0-18-15,6 1-11 16,5-7-16-16,-2-6-6 15,7-4-5-15,-2-6 1 16,1-3-2-16,1-5-2 16,-4-9-2-16,1 3-1 15,-3 0-2-15,0 1 1 16,-4 9-2-16,0-2 0 0,-3 7 0 16,-1 1 2-16,0 7 1 15,0 2 3-15,-2 2-1 16,3 3-2-16,-1-8-6 15,1 0-50-15,1-5-118 16,2 1-76-16,5-2 136 16</inkml:trace>
  <inkml:trace contextRef="#ctx0" brushRef="#br0" timeOffset="15139.1">11417 14414 720 0,'17'12'422'0,"-8"5"16"16,-1-3-153-16,-2 2-42 16,0 1-35-16,2-4-82 0,-1 1-23 15,-3-6-40-15,-1-5 0 16,-8-4 1-16,1-3 0 16,-6-6-10-16,-2-2-16 15,-1 0-14-15,1-1-5 16,4-2-10-16,4 2-7 0,5-7-14 15,5 1-9 1,5-1-85-16,5 0-55 16,3 8-133-16,2 0-89 0,13 6 244 15</inkml:trace>
  <inkml:trace contextRef="#ctx0" brushRef="#br0" timeOffset="15400.7">11774 14359 1167 0,'-15'-4'480'0,"2"0"-292"15,1 2-27-15,0-2-55 16,2 4-20-16,1 0-27 16,2 1-10-16,-1 7-15 15,3 5-3-15,1 9-5 16,4 3 0-16,5 3-7 0,2-5-7 15,10-5-12-15,3-2-2 16,5-11-2-16,1-5-1 16,3-12-67-16,-2-10-53 15,0-11-180-15,1-2 182 16</inkml:trace>
  <inkml:trace contextRef="#ctx0" brushRef="#br0" timeOffset="15770.93">11966 14107 937 0,'-2'13'531'16,"-3"9"-68"-16,0 13-218 16,-2 3-15-16,5 7-96 15,0-2-47-15,9-6-52 16,2-4-11-16,-5-13-11 16,5-3-4-16,-8-12-3 15,3 1 0-15,-4-6-2 16,0-6-2-16,-1 3-5 15,0 2-5-15,1 0-8 16,0-1-5-16,3-13 5 16,2 1 1-16,14-27 9 15,-11 34 6-15,2 0 2 16,-1 4 3-16,2 8 16 16,-2 3 6-16,-1 9 15 0,1-1 5 15,-5 4-2-15,3-3-3 16,-1 0-13-1,-1-2-8-15,-2-3-46 0,0-1-59 16,1-8-142-16,2-1-294 16,8-5 337-16</inkml:trace>
  <inkml:trace contextRef="#ctx0" brushRef="#br0" timeOffset="16557.86">12916 14305 975 0,'-8'7'470'16,"-6"-2"-123"-16,5-1-85 15,-2 6-56-15,-1 5-34 16,6 3-75-16,0 5-22 15,7 0-29-15,6-3-10 16,5 0-17-16,5-6-3 16,2-6-7-16,3-2-1 0,-7-8-3 15,-3-4 0-15,2 0-1 16,-8-9-1-16,-4-2-10 16,0-2-8-16,-11-3-13 15,2 4-3-15,-4 1 5 16,-5 2 7-16,3 3 13 15,-1 3 4-15,1 7 2 16,-2-1 0-16,6 5-6 16,3 1-3-16,7-1-10 15,6 4-2-15,2-5 0 16,6 2 3-16,1 0 11 16,6 0 2-16,8 3 4 15,-3-4 1-15,7 5 1 16,2 5 8-16,-3 0 10 15,-1 2 4-15,-8 6 2 0,-4-1-4 16,-7 0-8-16,-3-1 0 16,-7-6-3-16,-3-7 0 15,-2 0-2-15,-1-5-8 16,1-1-17-16,1-1-10 16,1 1-8-16,1-10 3 15,3-5 17-15,10-22 6 0,-6 30 8 16,0 0 2-1,3 8 15-15,3 0 13 0,-4 5 21 16,1 6 8-16,-2 5 7 16,-1 4-4-16,-4 4-15 15,1 0-10-15,-2-6-32 16,1-4-58-16,9-5-133 16,2-8-9-16,11-1 94 15</inkml:trace>
  <inkml:trace contextRef="#ctx0" brushRef="#br0" timeOffset="16994.64">14436 14211 929 0,'-1'4'427'0,"0"-2"-127"15,6 1-61-15,-5-3-31 16,0 0-5-16,11 25-48 16,9 37-29-16,-20-23-40 15,-1 2-19-15,2-1-33 16,3-7-12-16,7-2-13 15,-8-9-18-15,1-9-97 16,4-3-71-16,-3-10-203 16,10-4 224-16</inkml:trace>
  <inkml:trace contextRef="#ctx0" brushRef="#br0" timeOffset="17261.82">14654 14321 1023 0,'-4'6'507'15,"-6"-3"-126"-15,-4-2-98 16,-6 6-66-16,-4 0-42 16,-2 5-78-16,-2 3-24 0,5-2-28 15,6 0-10-15,5 0-8 16,7-3 0-16,5 1 6 16,5 1 1-16,9 0 9 15,2 4 6-15,9 3 7 16,-4 2-2-16,4-3-13 15,-1 1-11-15,-4-6-16 16,1-2-17-16,-9-6-98 16,-3-5-67-16,-3-1-90 15,-2 1 135-15</inkml:trace>
  <inkml:trace contextRef="#ctx0" brushRef="#br0" timeOffset="36727.85">15627 14578 688 0,'-2'-1'351'0,"1"0"-76"15,0 0-52-15,0 1-18 16,0 0-28-16,0 0-37 16,0 0-10-16,0 0-32 15,0 0-22-15,-9 5-39 16,-10 4-14-16,-29 18-16 15,31-20-27-15,7-3-99 16,2-4-86-16,17-1 118 0</inkml:trace>
  <inkml:trace contextRef="#ctx0" brushRef="#br0" timeOffset="37163.18">16452 14167 921 0,'0'0'464'0,"-1"4"-191"16,-2 17-69-16,-6 10-20 15,6 16-80-15,-3 4-30 16,4 2-33-16,5-4-11 16,9-11-19-16,1-6-6 15,1-11-35-15,-2-8-46 16,1-13-192-16,0-3 175 16</inkml:trace>
  <inkml:trace contextRef="#ctx0" brushRef="#br0" timeOffset="37598.21">16317 14329 1155 0,'-15'2'499'0,"7"0"-297"16,4 1-11-16,6 0-88 16,10-2-44-16,9-3-42 15,3-3-2-15,11 0-8 16,-4-5-2-16,8 3-1 15,-4 0-1-15,1 10 0 16,-2 2 0-16,-13 10-2 16,2 4 0-16,-10 4 1 15,-2 6 1-15,-3-1 0 16,0 2 0-16,-1-4-1 0,1-3-1 16,1-6 1-1,1-5 0-15,1-9 1 0,1-4-1 16,1-13 2-16,-1-4-1 15,-5-8-1-15,-2-6 0 16,-8 6 5-16,-6-2 2 16,-9 8 2-16,-4 4 1 0,-3 6-2 15,0 5-3-15,3 6-4 16,3 4-3-16,9 2-7 16,4 2-32-16,7-4-111 15,8 0-111-15,11 1 155 16</inkml:trace>
  <inkml:trace contextRef="#ctx0" brushRef="#br0" timeOffset="38036.87">17626 14225 667 0,'-13'37'336'15,"21"-39"-49"-15,3-4-59 16,-2-2-20-16,-1-4-36 15,-3-2-68-15,-1-2-15 16,-8 2-13-16,-2 0-5 0,-8 0-21 16,-3 6-12-16,-4 3-19 15,-1 4-7-15,1 7-8 16,2 6-4-16,9 10-6 16,-2 6-1-16,14 14 3 15,5 4 1-15,3 6 4 16,10 2 1-16,-3-6 1 15,-2-4 1-15,2-12-1 16,-6-6 0-16,-4-13-16 16,-1-8-41-16,-6-11-121 15,-3-8-168-15,-2-8 212 16</inkml:trace>
  <inkml:trace contextRef="#ctx0" brushRef="#br0" timeOffset="38324.31">17440 14335 875 0,'10'9'416'16,"-3"-4"-145"-16,1-4-50 15,9-1-24-15,1 0-46 16,9-4-58-16,4 3-19 16,2 1-28-16,-3-2-12 15,-2 4-18-15,-1 3-5 0,-3 7-3 16,0 1-2-16,-4 3 0 15,-2 4 1-15,-10 0 0 16,-2 2 1-16,-6-2 0 16,-3 1-1-1,-4-7 1-15,2 0-10 0,-3-14-57 16,0-2-46-16,3-12-138 16,-3-9-117-16,4-3 228 15</inkml:trace>
  <inkml:trace contextRef="#ctx0" brushRef="#br0" timeOffset="38628.56">17715 14320 428 0,'8'0'324'0,"5"1"73"16,2 4-75-16,3 3-61 15,2 1-32-15,4 2-56 16,2 4-17-16,-4 0-34 16,-5 3-18-16,-10 1-35 15,0-2-18-15,-7 3-26 0,1-7-9 16,1-2-8-16,-3-3-2 15,0-9-15-15,0 1-18 16,1-9-44-16,-3-6-22 16,5-4-17-16,1-3 11 15,1 3 40-15,5 7 22 16,-2 7 30-16,3 5 7 16,0 4 11-16,-5 3 11 0,-2 4 33 15,3 5 10-15,-3 4 2 16,4 2-8-16,4 0-34 15,0-7-7-15,7-8-92 16,1-7-68-16,9-16-481 16,2-2 410-16</inkml:trace>
  <inkml:trace contextRef="#ctx0" brushRef="#br0" timeOffset="39075.24">18213 14338 1107 0,'-8'7'507'0,"2"-2"-224"16,1 1-22-16,1-1-49 15,0-8-45-15,0 1-64 16,-1-5-33-16,-2-3-41 0,-3 4-11 16,1-5-10-16,0 4-2 15,1 4-5-15,1 3-2 16,2 12-4-16,0 5-1 15,3 9 0-15,0 0 1 16,4 4 1-16,4 1-1 16,3-14 1-16,4 1 1 0,2-15 2 15,-1-7 0-15,3-11-5 16,-3-9-25-16,0-7-48 16,0-6-16-16,-3-2-3 15,-3-2 23-15,-4 5 50 16,0 6 15-16,-3 9 13 15,-2 7 13-15,-3 13 32 16,0 7 17-16,-5 18 25 16,3 9 0-16,0 12-12 15,3 3-6-15,4 2-16 16,6-4-7-16,6-8-20 16,3-5-11-16,10-12-36 15,2-4-51-15,2-12-128 16,1-5 292-16,7-3-119 15</inkml:trace>
  <inkml:trace contextRef="#ctx0" brushRef="#br0" timeOffset="39594.46">19092 14437 692 0,'-4'-14'429'16,"2"2"-14"-16,-1 2-178 15,1 6 4-15,0 4-72 16,1 1-37-16,0-1-54 16,0 0-20-16,-1 1-26 15,1 16-9-15,8 33-10 16,2-34-5-16,5-4-5 16,-1-6-1-16,3-7 0 15,2-4 1-15,-5-6 0 16,2-2-2-16,-3-7-37 0,-3-2-19 15,-3-4-15-15,-6-2-1 16,-6 3 41-16,-5 0 18 16,-7 9 15-16,-4 8 4 15,-4 8 0-15,-4 6 5 16,4 10 17-16,2 2 6 16,7 8 8-16,4-1-3 15,11-3-18-15,2 1-8 0,10-11-5 16,9 0-35-16,7-10-127 15,6-2 110-15</inkml:trace>
  <inkml:trace contextRef="#ctx0" brushRef="#br0" timeOffset="39810.32">19407 14219 1019 0,'0'36'587'15,"-5"1"-37"-15,0 6-345 16,4 9-13-16,1-2-101 16,9 2-40-16,2-5-35 15,1-6-6-15,0-11-6 16,5-6-3-16,-6-13-70 0,3-9-45 16,-6-7-127-16,-8-8-103 15,0-10 222-15</inkml:trace>
  <inkml:trace contextRef="#ctx0" brushRef="#br0" timeOffset="40034.75">19315 14306 961 0,'17'9'462'16,"-2"-4"-148"-16,8 4-53 0,2 0-38 16,-6-3-33-16,2 1-52 15,-6 0-21-15,-2 0-42 16,1 2-24-16,-8 2-30 15,-4-4-5-15,-9 9-5 16,1 0-16-16,-8-4-48 16,2 2-31-16,-2-7-80 15,0-3-35-15,8-5-77 16,6-10 164-16</inkml:trace>
  <inkml:trace contextRef="#ctx0" brushRef="#br0" timeOffset="40233.86">19619 14189 1086 0,'4'15'565'15,"-1"5"-191"-15,-3 15-145 0,-3 10-31 16,2 0-111-16,1 3-36 16,8-13-35-16,5-2-9 15,6-15-31-15,3-12-40 16,1-9-119-16,0-14-89 15,-7-17 162-15</inkml:trace>
  <inkml:trace contextRef="#ctx0" brushRef="#br0" timeOffset="40375.1">19485 14231 1150 0,'-11'21'533'0,"14"-4"-212"16,5-2-79-16,8-3-60 15,1-5-58-15,15-5-75 16,2-2-9-16,5-1-111 16,5-3-38-16,-2-2 62 15</inkml:trace>
  <inkml:trace contextRef="#ctx0" brushRef="#br0" timeOffset="40688.78">19918 14274 1305 0,'0'17'566'0,"1"0"-271"16,-1 6-69-16,0 4-41 15,0 6-58-15,-8-6-79 16,9-2-20-16,2-9-19 16,2-6-48-16,5-8-139 15,-7-5-61-15,6-8 124 16</inkml:trace>
  <inkml:trace contextRef="#ctx0" brushRef="#br0" timeOffset="41566.75">19818 14200 761 0,'10'8'467'0,"-5"-1"58"15,2-2-233-15,5 2-104 16,2-3-43-16,4-4-99 0,5 1-23 15,1-1-38-15,2 0-30 16,3 3-52-16,1 1-15 16,-1 7 16-16,-3 4 24 15,-10 7 55-15,-3 2 16 16,-9 6 37-16,-4-1 20 0,-7 2 29 16,-1-6 11-1,1-7-19-15,-1-4-16 0,3-11-30 16,0-3-12-16,4-5-14 15,0-5-4-15,2-8-7 16,4 1-1-16,2-3 0 16,2 1 1-16,5 0 3 15,0 4 3-15,2 3 0 16,-1 1 4-16,-1 13 13 16,-2 2 9-16,-4 10 22 15,0 7 4-15,-8-1-3 16,-1 2-5-16,-2-1-20 15,1 1-5-15,1-12-10 16,1-5-4-16,2-3-6 16,0-7-17-16,-2 3-46 15,0 1-16-15,2-3-26 0,5-11 3 16,18-27 38-16,-18 29 16 16,1 10 30-16,-4-2 10 15,0 7 9-15,0 5 1 16,0 2 5-16,6 7 6 15,4 5 9-15,6 2 3 16,9-5-1-16,-1-6-4 16,7-8-10-16,-6-6-5 0,0-9-2 15,4-1-2-15,-8-11-4 16,2 1-6-16,-8-1-2 16,-8 0 2-16,-9 2 7 15,-7 0 5-15,-10 2 8 16,-4 1 5-16,-3 14 27 15,-2 3 16-15,4 14 32 16,5 3 7-16,6 8-2 16,0 5-11-16,8-6-23 15,1 2-8-15,7-10-16 16,10 1-5-16,-1-9-9 16,1-8-6-16,3-8-8 15,-2-5-4-15,4-1-3 16,3 1-2-16,-5-3 1 15,-2 2-1-15,-8 2 1 16,-2 6 1-16,-5 7 1 0,-3 7 2 16,0 11 0-16,-2 3 0 15,1 4-1-15,1 2-1 16,5-10-3-16,0-3-44 16,4-5-109-16,1-4-63 15,-1-7-147-15,2-2 214 16</inkml:trace>
  <inkml:trace contextRef="#ctx0" brushRef="#br0" timeOffset="41773.87">20732 14185 1217 0,'3'7'629'16,"1"5"-222"-16,-3 13-139 15,-1 9-29-15,-1 9-111 16,-3 2-41-16,4-3-33 15,0-3-14-15,6-5-24 16,4-4-8-16,5-9-23 16,-1-6-32-16,-1-10-101 15,1-5-66-15,-9-8-161 16,2-1 222-16</inkml:trace>
  <inkml:trace contextRef="#ctx0" brushRef="#br0" timeOffset="42250.06">21447 14254 1244 0,'2'12'526'0,"-1"2"-275"16,-2 6-32-16,6 11-38 15,-3 3-37-15,9 0-65 16,6-5-15-16,7-4-20 16,5-7-10-16,-2-8-14 15,-4-2-4-15,-6-15-5 16,-3-4-2-16,-1-10-4 0,-1-6-7 16,0-5-29-16,0-3-13 15,4-2-59 1,-2 3-27-16,0 4-57 0,-3 9-47 15,-2 9-193-15,-2 7 274 16</inkml:trace>
  <inkml:trace contextRef="#ctx0" brushRef="#br0" timeOffset="42608.87">21863 14414 320 0,'10'2'310'15,"-1"-4"14"-15,-9-2-20 16,4-6-46-16,-6-6-102 15,2-1-25-15,0-3-23 16,-9-1-6-16,2 4-11 16,-3 5-7-16,-6 7-22 15,-1 5-9-15,-1 5-8 16,1 5-5-16,0 6-7 16,8 6 3-16,4 3-1 15,4 0 1-15,4 1-2 16,6-4-4-16,5-9-8 15,-2-3-4-15,3-12-7 16,0-4-1-16,1-4-4 16,3-5 0-16,-4-2-2 0,-3-3 0 15,-1 5-1-15,-2 2 1 16,-3 10-1-16,-6 2 1 16,0 5 3-16,-4 7 1 15,3 7 1-15,2 1-2 16,-1-2-5-16,5 0-19 15,-1-9-86-15,-1-5-50 0,2-4-90 16,6-10 134-16</inkml:trace>
  <inkml:trace contextRef="#ctx0" brushRef="#br0" timeOffset="42825.9">22044 14112 1102 0,'-9'12'505'0,"6"17"-147"16,1 7-113-16,-5 9-46 16,3 4-28-16,1-5-87 15,3 1-26-15,7-9-33 16,3-9-9-16,4-6-16 16,0-11-14-16,4-10-82 15,-4-8-63-15,5-12-136 0,-1-5-93 16,0-4 246-16</inkml:trace>
  <inkml:trace contextRef="#ctx0" brushRef="#br0" timeOffset="43316.21">22184 14277 751 0,'-1'7'425'15,"-1"5"-41"-15,-2 3-76 16,1 8-87-16,1 1-41 16,2 4-69-16,1-1-21 15,3-6-30-15,4 0-9 16,4-10-20-16,0-6-11 0,1-5-13 15,0-9-2-15,3-3-26 16,-1-5-32-16,6-7-55 16,0 0-16-16,-4-5 8 15,1 6 29-15,-12 8 55 16,-4 7 18-16,-3 14 28 16,-4 7 19-16,-1 12 42 15,0 1 19-15,2 4 13 16,1-2-7-16,11-2-14 15,4-2-13-15,8-6-6 16,-2-1-5-16,2-9-23 16,2-5-6-16,0-8-19 15,4-6-5-15,-1-8-21 16,-2-6-21-16,-2-3-32 16,-9 0-8-16,-12 2 14 0,-4 3 22 15,-13 10 35-15,2 1 12 16,-4 12 20-16,1 2 10 15,7 13 20-15,-1 2 2 16,9 6-6-16,1 3-7 16,2 0-12-16,8 0-2 15,5-4-7-15,1-4-6 0,8-6-13 16,-1-7-11-16,8-5-121 16,6-4-69-16,5-2 113 15</inkml:trace>
  <inkml:trace contextRef="#ctx0" brushRef="#br0" timeOffset="43663.17">23375 14075 1202 0,'2'0'573'0,"4"6"-238"16,-5 18-99-16,-1 9-10 15,0 19-81-15,-4 3-45 16,5 1-42-16,1 0-14 16,-2-13-24-16,2-7-10 0,5-8-58 15,0-10-54-15,3-6-134 16,6 0-67-16,-7-5 181 16</inkml:trace>
  <inkml:trace contextRef="#ctx0" brushRef="#br0" timeOffset="43955.99">23600 14255 1223 0,'-18'4'534'0,"-8"-3"-239"16,0 4-114-16,-8 6-61 16,3 5-40-16,8-3-63 15,0 1-7-15,12-3-1 16,1-3 1-16,9 1 17 15,4-2 9-15,2 3 31 0,4 1 13 16,-5-2 8-16,6 3-3 16,7 2-22-1,4 2-11-15,3 0-7 0,0-2 1 16,0 1-5-16,-2-1-5 16,-1 0-17-16,-4-6-41 15,-8-6-126-15,0-2-69 16,-2 2 116-16</inkml:trace>
  <inkml:trace contextRef="#ctx0" brushRef="#br0" timeOffset="57528.91">7496 15760 554 0,'-30'16'296'16,"25"-15"-70"-16,1 2-14 15,2-2-51-15,1-1-23 16,0 0-28-16,1 0-14 15,0 0-16-15,0 0-5 0,1 0-7 16,12 4 1-16,9 2-5 16,32 7-5-16,-25-10-9 15,4-1-5-15,1 0-11 16,-4-2-6-16,0 1-9 16,1 3-4-16,-6-4-3 15,-1-2 1-15,-8-2 2 16,-8 3 7-16,-5 0 15 15,-3 1 5-15,-5 0 0 16,4 0-7-16,0 0-23 16,0 0-13-16,0-1-81 15,-7-1-52-15,3 0 80 16</inkml:trace>
  <inkml:trace contextRef="#ctx0" brushRef="#br0" timeOffset="60663.66">9761 15535 383 0,'3'-5'233'0,"1"-4"-10"16,-1-1-20-16,-2 0-33 15,1-27-13-15,-6 30-21 16,-2-5-8-16,1-1-22 16,-3 4-8-16,-3-2-19 15,-2 1-8-15,-2 3-16 16,-4 1-11-16,-5 0-9 15,-2 1-2-15,-7 1 2 16,-2 2 0-16,-1 1-5 16,3 7-5-16,1 0-6 0,1 5-1 15,2 6-3-15,-6-5-2 16,-2 3-4-16,3 0-3 16,-3 2-2-16,4 4-2 15,2-1 0-15,-2 3-1 16,4 1-1-16,1 0 0 15,6 2-2-15,-1-2 0 0,5 1-2 16,-2 1 0-16,0 2 0 16,8 0-2-16,1-2 2 15,4 4 0-15,-5-1 1 16,0 4 0-16,-3 11 1 16,6 0 0-16,2 4 0 15,-5-1 0-15,2-2 0 16,-2-1 1-16,3 2-1 15,5-1 0-15,2-3 0 16,-3 4 0-16,4-1 1 16,-1 0 0-16,5-4-2 15,2-7 0-15,2-5-3 16,9 2 2-16,-8 3 0 16,12 1 0-16,0 4 0 15,-4 1-2-15,11 0 0 0,-8 0 0 16,8-3 1-16,2 1 2 15,4-2 1-15,3 5 0 16,0-5 0-16,4-1 0 16,6 0 0-16,5-1 1 15,7-6 0-15,2 6-2 16,-2-3 2-16,-3-1-1 0,1-1 0 16,2-8 3-16,9-7 0 15,8 6 1-15,-2-10-1 16,-4-3 0-16,-7-4 1 15,-4-5-1-15,0-1 1 16,3-2 0-16,-1-4-1 16,-2-6 1-16,-2-9 0 15,-3 2 2-15,-8-2 0 16,-3-2 2-16,-12 1 3 16,2-7 1-16,-6-4 1 15,-4 0 2-15,-2-4-1 16,-4-1 2-16,-3-2 1 15,-3-1 1-15,-3-5 6 16,-4 0 2-16,-3 1 3 16,-3-1-1-16,-2-1-1 15,1 0 1-15,1 0-2 0,-3-1 3 16,0 6 5-16,-1-1 2 16,-3 4-1-16,0 3-3 15,-7-1-1-15,-1 5-3 16,-2-2-2-16,-7-4-1 15,-2 5-8-15,2-9-3 16,-2 2-4-16,3 2 0 16,-4-4 0-16,-6 8 0 15,-6-2 0-15,1 7 0 16,-4-5-3-16,1 1-1 0,-3 3-2 16,-2-2-2-16,4 8-1 15,-2 1-1-15,0 4 1 16,3 1-1-16,-2 3-1 15,1 3-1-15,9 2-5 16,1 2-6-16,11 7-19 16,4 2-27-16,6 3-55 15,4 3-22-15,6 0-37 16,0 1-52-16,5 2-174 16,3 0 259-16</inkml:trace>
  <inkml:trace contextRef="#ctx0" brushRef="#br0" timeOffset="61314.97">8293 16753 782 0,'-2'-3'389'0,"-4"-5"-147"15,1-2-63-15,-2 1-6 16,-3 2-41-16,-2 0-22 16,-3 2-32-16,-5 1-12 15,-5 5-26-15,1 7-8 16,-5 5-13-16,3 7-8 16,4 8-10-16,-2 2-2 15,9 9-5-15,0-4-3 16,7 7-1-16,7-3-1 0,11-2 2 15,5 0 3-15,11-10 3 16,4-3 1-16,2-9 2 16,6-6 1-16,-4-8 0 15,1-4 0-15,-2-7-12 16,0-5-52-16,-5-1-403 16,0-1 331-16</inkml:trace>
  <inkml:trace contextRef="#ctx0" brushRef="#br0" timeOffset="61694.32">8184 16986 1064 0,'-9'0'445'0,"6"0"-271"0,3-2-15 15,8-2-52-15,4-1-42 16,8-1-45-16,3-1-7 15,10 3-4-15,2-1-2 16,0-1-1-16,-4-2 0 16,-5 1 1-16,-4 1 0 15,-11 3 0-15,-1 3-1 0,-10-1 0 16,-6 1-2-16,-3 1 2 16,-6 0 1-16,9 1-2 15,9 1-1-15,-10 5-6 16,10 0-1-16,-3 7 3 15,-6 3 6-15,8 9 18 16,0 1 9-16,1 2 10 16,5-1 1-16,6-5-5 15,-8-1-5-15,-1-5-14 16,4 1-7-16,-8-10-9 16,3-3-6-16,0-2-83 15,-4-4-67-15,8-7 92 16</inkml:trace>
  <inkml:trace contextRef="#ctx0" brushRef="#br0" timeOffset="63420.71">9302 16092 379 0,'0'0'288'0,"0"0"5"16,0 0-64-16,0 0-28 16,0-1-50-16,0-1-23 15,-1 1-36-15,0 0-20 16,0 1-33-16,0 0-14 0,0 0-20 15,-7 12-5-15,2 8-5 16,-2 28 0-16,16-29 2 16,3-3 1-16,2-8 0 15,5 4 1-15,2-8 2 16,-1 1 2-16,-3-5 3 16,-5-11 0-16,-4-2 2 15,0-4 0-15,-5 7 1 16,1-4 0-16,-6-1-1 15,-3 0 1-15,-2-1 0 16,-1 3-1-16,-3 4-1 16,5 2-1-16,-2 3-1 15,0 4-3-15,4 4-4 16,-2-2-28-16,4 2-108 16,3 0-132-16,8-1 164 15</inkml:trace>
  <inkml:trace contextRef="#ctx0" brushRef="#br0" timeOffset="63845.02">9438 16092 793 0,'-36'31'406'16,"28"-27"-138"-16,8-3-78 15,-3 0-16-15,5-1-67 16,-2-1-22-16,0 1-36 16,0-1-10-16,5 0-12 15,13-4-6-15,30-12-10 16,-20 10-1-16,6-7-4 15,3-1 0-15,6-2-2 16,-1-4 0-16,0 5 0 16,-4-1 1-16,-4 3 0 15,-1 3 0-15,-14 3 1 16,-2 1 3-16,-10 3 3 0,-4-1 1 16,-4 2 3-1,-2 1-1-15,2 1-31 0,-1 0-24 16,1-1-59-16,0 2-49 15,0 0-138-15,0 0 181 16</inkml:trace>
  <inkml:trace contextRef="#ctx0" brushRef="#br0" timeOffset="64326.84">9974 15856 595 0,'0'-3'327'0,"-3"3"-30"16,-1 1-69-16,3-1-27 15,0 0-43-15,-4 2-71 16,-9-1-25-16,0 12-34 0,-20 32-12 16,32-27-12-16,3 3-4 15,4-5-5-15,6-3-1 16,6-7 1-16,0-4 2 16,-4-3 3-16,2-3 3 15,-3-1 5-15,-5-2 3 16,6-2 1-16,-7-3 1 15,-4-3 3-15,-2 0 6 0,-6 0 15 16,-3-5 6-16,-3 6 3 16,-6-2-4-16,4 9-15 15,4 7-8-15,-10 2-15 16,12 2-8-16,-1 1-35 16,3-1-31-16,8-3-81 15,3 6-55-15,3-1 126 16</inkml:trace>
  <inkml:trace contextRef="#ctx0" brushRef="#br0" timeOffset="64881">9491 15847 607 0,'1'2'297'0,"-1"3"-119"16,-5-4-5-16,5-1-61 16,0 0-30-16,0 0-20 15,6 1 6-15,6-1-3 16,3-4-9-16,30-21-26 16,-30 4-12-16,-1-4-7 15,-2-2-2-15,-5 5 3 16,-3 2 2-16,-8 7 7 15,-3 2 4-15,-6 4 2 16,-5 4-3-16,2 4-7 16,0 9-4-16,2 4-1 15,-1 0 1-15,9 9-1 16,4-6-2-16,5 1-5 0,8 4-1 16,-2-7 4-16,1-3 3 15,7 0 6 1,3-4 2-16,5-2-4 0,3-1-2 15,-3-3-6-15,1-2-2 16,-1 0-34-16,-2-3-66 16,-6 0 64-16</inkml:trace>
  <inkml:trace contextRef="#ctx0" brushRef="#br0" timeOffset="69701.03">9695 15908 514 0,'3'-43'274'0,"-3"35"-53"15,0 6-6-15,0-1-25 16,-1 1-30-16,-1 2-45 15,1 0-19-15,-1 8-30 16,-4 21-12-16,-6 43-17 16,6-27-4-16,2-3-4 15,1-5-3-15,1-4-5 16,-1-6-5-16,0-5-5 16,-2-3-1-16,1-3-15 15,1-5-42-15,3-4-109 16,0-6-130-16,5-13 172 15</inkml:trace>
  <inkml:trace contextRef="#ctx0" brushRef="#br0" timeOffset="69972.55">9555 15974 1061 0,'0'-1'429'16,"-1"1"-271"-16,3 0 1 15,-2 0-35-15,0 0-26 16,12 5-37-16,9 6-7 16,34 17-5-16,-29-15-9 0,5 2-13 15,-2-2-6-15,-2-1-8 16,-4-4-2-16,-7-1-1 16,1 1-2-16,-4-3-1 15,-2 1 2-15,-1-3-69 16,-4-1-56-16,-2-3-191 15,2-1 184-15</inkml:trace>
  <inkml:trace contextRef="#ctx0" brushRef="#br0" timeOffset="71689.81">12749 16019 507 0,'1'-7'315'0,"-1"0"18"16,1 1-73-16,-1 2-48 15,0 1-30-15,0 2-58 16,0 0-18-16,0 1-30 15,0 0-12-15,7 28-21 16,8 52-13-16,-9-37-16 16,0-6-3-16,7-5-4 15,-1-7-1-15,2-4 0 16,-3-5 2-16,-8-8-67 16,0-2-43-16,-4-11-147 15,-1-3-330-15,-9-14 394 16</inkml:trace>
  <inkml:trace contextRef="#ctx0" brushRef="#br0" timeOffset="71957.45">12736 15958 727 0,'0'-9'368'0,"4"8"-50"0,3 1-109 16,7 6-61-16,7 2-19 15,11 3-52-15,1 0-12 16,6 1-4-16,-3 0-8 15,-8 5-21-15,-7 3-7 16,-10 3-6-16,-3 1 0 16,-5 0 5-16,1-1 0 15,-9-3 6-15,-2 0 1 0,-9-2-3 16,1-1-3-16,-5-4-10 16,-2-2-8-16,-1-3-26 15,2-3-43-15,9-3-130 16,8-2-125-16,13 0 191 15</inkml:trace>
  <inkml:trace contextRef="#ctx0" brushRef="#br0" timeOffset="72280.85">13142 16087 1058 0,'-9'9'459'0,"2"-2"-210"15,1 5-95-15,2 6-52 16,1 3-31-16,5 3-45 16,1-4-8-16,7-2-5 15,3-1 1-15,2-9-2 0,1-1 1 16,0-6 1-16,0-1-1 16,-2 0-1-16,-1 0 0 15,-3-8 1-15,-4-1 3 16,-6-7 4-16,-2-4 4 15,-9-2 5-15,-2-3 0 0,-3 4-4 16,-2 3-5-16,5 7-15 16,0 5-21-16,5 6-95 15,4 2-81-15,5 3 112 16</inkml:trace>
  <inkml:trace contextRef="#ctx0" brushRef="#br0" timeOffset="73010.06">13360 16227 898 0,'-1'3'439'16,"1"-2"-204"-16,2 0-72 0,-2-1-21 15,0-1-76-15,3 0-24 16,13-6-12-16,25-24-4 15,-30 9-14-15,-5-3-2 16,-1 1-1-16,2 2 1 16,-7 7 5-16,0 2 1 15,-10 4 0-15,-7 1-1 16,-6 7-3-16,2 3 2 0,2 12 11 16,4 2 3-16,8 7 1 15,0 3-5 1,10 3-14-16,8 1-4 0,6-4-5 15,2-6-1-15,2-6-13 16,0-8-36-16,6-5-113 16,8-3-77-16,9-15 135 15</inkml:trace>
  <inkml:trace contextRef="#ctx0" brushRef="#br0" timeOffset="73289.05">13765 16006 1038 0,'-10'0'484'0,"-4"8"-175"16,-1 3-52-16,-3 4-56 16,4 2-37-16,5-1-71 0,5 3-27 15,8-4-36-15,4 0-10 16,5-2-6-16,2-2 2 16,2 6 3-16,-1-2 4 15,1 3 6-15,-1-3 1 16,-2 0 0-16,-3-3-1 15,-10-2 3-15,-5-1 2 16,-16-8-1-16,-3 2-2 16,0-4-17-16,-1-2-15 0,8 1-76 15,4-5-56-15,11 1-134 16,6-4-437-16,10-13 485 16</inkml:trace>
  <inkml:trace contextRef="#ctx0" brushRef="#br0" timeOffset="73786.02">14640 15942 904 0,'11'-72'459'16,"-19"58"-170"-16,-3 8-82 15,-3 2-23-15,-8 5-78 16,-1 4-31-16,-10 8-34 16,5 4-7-16,1 12-12 15,1 4-3-15,12 9-8 16,1 3-5-16,13 5-6 15,3-3 0-15,13-6-3 16,3-7 0-16,8-9 1 16,4-7 0-16,7-11 1 15,1-4-15-15,0-14-83 16,-4-3-73-16,-8-14 102 16</inkml:trace>
  <inkml:trace contextRef="#ctx0" brushRef="#br0" timeOffset="74146.89">14540 16072 649 0,'-18'9'397'15,"16"-4"39"-15,3 3-208 16,7-2-93-16,10-1-27 0,6-3-64 16,2 0-13-16,5-1-13 15,-3-1-7-15,2 0-5 16,-4 0-6-16,-6-4-17 15,-4 3-4-15,-9-1 0 16,-4-2 6-16,-4 4 19 16,-3-1 4-16,3 1 0 15,0 0-2-15,0 0-1 16,-1 0 3-16,1 0 13 16,-1 0 8-16,-1 1 16 15,-2 10 5-15,-7 10-4 16,-3 28-1-16,19-25-7 15,3 3-7-15,1-5-7 16,-2-3-7-16,2-1-10 16,-3-6-2-16,2-2-35 15,-2 3-46-15,2-9-121 16,0-1 122-16</inkml:trace>
  <inkml:trace contextRef="#ctx0" brushRef="#br0" timeOffset="74420.77">15034 16108 1222 0,'-44'34'509'0,"44"-34"-268"16,2 0-64-16,8 0-40 16,6 0-39-16,1 0-67 15,2-2-14-15,2 0-29 16,2-3-60-16,-1 0-211 16,0-1 188-16</inkml:trace>
  <inkml:trace contextRef="#ctx0" brushRef="#br0" timeOffset="74877.55">15236 16108 966 0,'33'90'409'0,"-30"-85"-168"15,3 1-71-15,5-7-9 16,5-4-36-16,2-3-78 16,4-6-19-16,2-4-13 15,0-4-3-15,-5-4-1 16,0-1-1-16,-15 1 1 15,0 3 3-15,-10 7 2 16,-11 1-1-16,1 10-1 16,-7 5-2-16,-1 8 13 15,4 7 9-15,4 10 16 16,0 4 5-16,16 8-4 16,1-4-5-16,13-1-4 15,3-4 1-15,10-7-4 0,2-5-3 16,-2-6-15-16,2-6-8 15,-3-6-73-15,0-1-65 16,10-11 78-16</inkml:trace>
  <inkml:trace contextRef="#ctx0" brushRef="#br0" timeOffset="76026.95">15983 15882 873 0,'-8'-9'392'0,"8"8"-185"15,-1 3-30-15,-2 13-32 16,8 12-33-16,-4 12-33 16,2 7-3-16,-1 4-21 15,-2 2-12-15,1-4-22 16,4-4-8-16,3-13-5 15,1-4-1-15,-4-12 0 16,-7-7 1-16,-2-8-3 0,1-5-5 16,1-8-22-16,2-8-11 15,6-9-17-15,-1-5 2 16,7-2 18-16,2 5 9 16,1 10 20-16,0 3 3 15,0 12 16-15,0 7 9 0,-4 10 16 16,2 8 6-1,-3 6 3-15,1 3-2 0,1-2-6 16,-1 1-8-16,1-7-16 16,-1-8-7-16,-2-2-25 15,2-6-46-15,0-6-149 16,3-6 137-16</inkml:trace>
  <inkml:trace contextRef="#ctx0" brushRef="#br0" timeOffset="76405.4">16510 16112 810 0,'-20'3'472'0,"11"-10"9"16,-7-3-175-16,2-6-96 0,-3 0-50 16,-4 0-98-16,-2 3-27 15,-1 8-21-15,2 5-7 16,0 9-8-16,5 8-5 15,4 8-3-15,7 4 1 16,6 0 2-16,5-6 1 16,8-8 0-16,3-6 2 15,3-7 3-15,0-2 3 16,0-5 1-16,-3-6 0 16,-1-1 0-16,-2-4 0 15,-2 5 5-15,-2 5 6 0,0 6 10 16,-7 3 10-16,4 8 12 15,-1 1 0-15,-5 3-7 16,8 3-9-16,-7-6-19 16,2-2-8-16,3-4-76 15,-4-2-63-15,11-6 133 16,7-3-49-16</inkml:trace>
  <inkml:trace contextRef="#ctx0" brushRef="#br0" timeOffset="77049.23">16675 16002 1205 0,'-8'-6'554'0,"-9"1"-208"16,2-1-128-16,1 5-85 0,2 0-48 15,6 0-76-15,5 1-11 16,2 0-7-16,-1 0 0 15,0 0 3-15,0 0 4 16,0 0 3-16,0 0 3 16,0 0-1-16,1 0 1 0,-1 0 2 15,0 0 0-15,0 0 0 16,0 0 1-16,0 0-1 16,0 0 0-16,0 0-2 15,0 0 0-15,0 0-2 16,0 0 1-16,-1 0 1 15,0 0 4-15,0 0 12 16,0-1 8-16,0 0 15 16,0 0 6-16,0 0 4 15,0 1-2-15,-1 0-6 16,1 0-8-16,0 0-11 16,0 0-7-16,0 0-10 15,0 0-3-15,0 0-4 16,0 0 0-16,0 0-1 15,0 0 1-15,0 5 0 0,1 5 0 16,2 5-1 0,5 27 0-16,-2-23 1 0,0-2-1 15,1 0 0-15,-1 2 1 16,1-1-1-16,0 1 0 16,1 2 0-16,2-1 0 15,0-6-1-15,3-2 0 16,0-11 1-16,1-4-1 15,0-7 0-15,0-1 1 16,-2-4 1-16,-1-1-1 0,-4-1 0 16,1-2-2-16,-2 1-34 15,2-2-23-15,-1-2-89 16,1 0-60-16,-1 5-114 16,1 4 187-16</inkml:trace>
  <inkml:trace contextRef="#ctx0" brushRef="#br0" timeOffset="77424.88">16899 16198 786 0,'3'1'458'16,"7"-1"-122"-16,-1-3-45 0,-2-3-19 15,7-6-88-15,-10-3-37 16,8-2-65-16,-2-3-27 16,-4 0-33-16,0 2-6 15,-11 0-2-15,-4-1-1 16,-5 8-2-16,5 3-1 16,-7 12-6-16,-1 6 1 0,9 7 7 15,-6 2 7-15,16 4 14 16,7 2 6-16,1-3 5 15,7 3-2-15,-6-6-6 16,-1-7-7-16,8-1-13 16,0-7-6-16,14-4-66 15,12 1-69-15,1-5 258 16,2-11-144-16</inkml:trace>
  <inkml:trace contextRef="#ctx0" brushRef="#br0" timeOffset="77958.55">17739 16112 980 0,'7'10'452'15,"-5"-9"-131"-15,2-3-66 0,-2-5-22 16,-2-3-39-16,-3-8-77 16,-4 1-31-16,-5-3-27 15,-1 0-11-15,-2 6-25 16,-1 1-9-16,2 6-9 15,0 5-3-15,2 8-8 16,-1 7-3-16,3 10-2 16,1 4 2-16,6 5 5 15,2-4 1-15,5-5 1 16,4-2 2-16,4-9 1 16,1-5 1-16,2-7 4 15,1-8-1-15,1-3 3 16,1 0 0-16,-2-3 7 15,0 4 7-15,0 1 18 16,-3 2 6-16,1 7 2 0,-2 3-3 16,0 5-13-1,0 2-4-15,-2 4-9 0,-1 1-5 16,1-4-44-16,-3 3-65 16,2-11-167-16,9-1 87 15,-5-13 69-15</inkml:trace>
  <inkml:trace contextRef="#ctx0" brushRef="#br0" timeOffset="78603.32">18455 16026 1254 0,'-4'-1'545'0,"6"5"-282"15,-2 5-21-15,3 11-49 16,2 4-44-16,1 5-68 0,4 3-20 15,-9-6-33-15,3-2-11 16,-5-10-9-16,-6-10-1 16,7-2-1-16,-1-2 0 15,-1-10-4-15,1 0-5 16,-3-6-10-16,-2-6-4 16,4 3-6-16,5 0 0 15,2-2 4-15,1 2 3 16,12 1 7-16,-3 4 5 0,5 4 4 15,1 3 0-15,-5 9 9 16,-1 7 8-16,-3 11 13 16,-2 3 3-16,-4 4-3 15,-3-2-6-15,-3-4-13 16,0-2-2-16,-2-11-2 16,2-1 0-16,-1-9-3 15,0-6-1-15,1-6-4 16,2-5-3-16,4 0-3 15,3-4 2-15,6 2 1 16,0 1 2-16,-1 4 2 16,1 6 0-16,-3 8 2 15,0 4 2-15,-2 11 13 16,-3 5 8-16,-4 6 13 16,-1 3 0-16,-1 0-7 0,2-5-11 15,-1-8-28-15,2-3-54 16,4-12-144-16,5 1-81 15,9-13 159-15</inkml:trace>
  <inkml:trace contextRef="#ctx0" brushRef="#br0" timeOffset="78942.92">19019 16047 1113 0,'-11'-8'543'0,"-2"0"-166"16,4 0-66-16,-8 2-86 15,2 2-57-15,3 4-88 16,-3 4-27-16,0 9-19 16,7 5-5-16,-4 3-11 15,5 2-4-15,11-3-7 16,4-1-1-16,7-8-1 16,0-7 0-16,-4-6 2 15,-8-3-1-15,11-2-1 16,-3-3-1-16,3 0-1 15,4-2 1-15,-11 1-2 16,7 4 9-16,-7 5 12 16,1 2 8-16,-3 8 9 0,-1 3-8 15,-1 6-11-15,-2-1-9 16,5-3-64-16,2-1-61 16,5-6-128-16,3-5 455 15,1-8-207-15</inkml:trace>
  <inkml:trace contextRef="#ctx0" brushRef="#br0" timeOffset="79139.23">19243 15882 1222 0,'0'10'642'16,"-3"12"-173"-16,-3 14-247 15,2 8-21-15,3 7-116 16,5 2-37-16,12-5-29 15,2-7-7-15,12-13-9 16,1-9-8-16,0-12-80 16,1-4-57-16,-14-15-131 15,0-5-445-15,-8-13 497 16</inkml:trace>
  <inkml:trace contextRef="#ctx0" brushRef="#br0" timeOffset="79307.38">19174 15979 1113 0,'-4'15'560'0,"1"0"-221"16,8-1-112-16,4-2-43 15,8-5-99-15,4-2-31 16,6-6-55-16,5-2-44 16,5-2-120-16,2-1-79 15,2 5 141-15</inkml:trace>
  <inkml:trace contextRef="#ctx0" brushRef="#br0" timeOffset="79543.66">19541 16017 744 0,'-1'-1'430'0,"-8"-1"-7"15,-7-1-109-15,-26-3-70 16,38 9-52-16,-6 8-92 15,3 5-32-15,3 8-34 16,-3 2-7-16,11 3-12 16,4-4-6-16,7-5-6 15,2-4-3-15,4-10 0 16,5-2-14-16,4-12-90 16,-1-5-59-16,3-9 92 15</inkml:trace>
  <inkml:trace contextRef="#ctx0" brushRef="#br0" timeOffset="79887.03">19708 15872 1075 0,'-6'26'565'0,"-2"8"-171"16,2 7-177-16,1 6-30 16,5-2-78-16,6-3-21 0,5-7-21 15,0-8-7-15,2-6-28 16,-3-4-11-16,-3-12-13 15,-2-5-1-15,-3-8-13 16,3-3-9-16,-3-4-13 16,4 3-2-16,-1-3 7 15,0-3 7-15,0 6 14 16,1 2 2-16,1 4 2 16,0 2 10-16,3 7 17 15,1 5 10-15,-5 9 21 16,2 3 0-16,-4 1-6 15,-3 2-7-15,2-7-22 16,-1-4-9-16,-1-8-64 16,-1-4-55-16,3-7-119 15,4-10-415-15,-5-15 437 16</inkml:trace>
  <inkml:trace contextRef="#ctx0" brushRef="#br0" timeOffset="80064.78">20034 16043 875 0,'-10'27'512'16,"10"6"51"-16,0 2-241 16,0-6-95-16,5-1-46 15,-2-13-119-15,0-6-29 0,1-5-34 16,-5-6-42-16,-1-11-121 16,1-5-82-16,-2-9-222 15,3-2 281-15</inkml:trace>
  <inkml:trace contextRef="#ctx0" brushRef="#br0" timeOffset="80725.6">19978 15948 919 0,'-6'3'467'0,"7"7"-101"16,4 1-103-16,1-1-69 16,2-2-54-16,1-4-86 15,3-4-19-15,3-1-64 16,3-1-47-16,2-3-112 15,-1 1-46-15,4 2-17 16,-4 1 38-16,-3 1 108 0,-3 3 47 16,-5 5 96-1,-3-2 38-15,-5 9 62 0,1 1 30 16,-1 7 26-16,-1 2 7 16,-3 4-8-16,-2-3-14 15,0-3-48-15,-2-4-33 16,4-9-51-16,1-1-13 15,1-10-20-15,4-3-8 0,1-10-6 16,5-3-3-16,0 0-2 16,2 1 0-16,2 6 1 15,-1 4 1-15,2 7 3 16,-1 1 1-16,0 8 2 16,0-2 0-16,5 4 0 15,6 2 1-15,3-9-1 16,6 5 0-16,-1-10-1 15,-7-5 0-15,6 0-1 16,-2-3-1-16,0-4 0 16,-1-3 0-16,-9-4 2 15,-5 0 0-15,-10-1 2 16,-4 4 2-16,-9 5 1 16,-2 3 0-16,-1 10 1 15,2 11 7-15,4 10 15 16,-4 6 5-16,4 9 3 0,1 5-4 15,8 4-15-15,2 1-5 16,6 5-4-16,8 1-2 16,-1-2 0-16,6 2 0 15,-2-7-1-15,-6-9 0 16,-8-6-3-16,-6-8 0 16,-8-6-25-16,-7-3-21 15,-9-13-46-15,-2-3-40 16,-7-22-79-16,0-6-2 0,-4-12 123 15</inkml:trace>
  <inkml:trace contextRef="#ctx0" brushRef="#br0" timeOffset="81212.58">21137 16052 736 0,'-1'-1'435'0,"0"0"-6"0,0 1-221 15,0 0-20-15,-2 12-47 16,-1 11-31-16,8 24-46 16,9-28-15-16,4-11-22 15,3-2-6-15,2-9-8 16,-2-6-1-16,-4-3-3 15,-3-6-1-15,-9 0 0 16,-2-2-1-16,-9 0 1 16,-5 3 0-16,-7 1 0 15,-4 4-2-15,-2 9-1 16,1 2-2-16,2 10-3 16,5 3-3-16,7 3-8 15,5 3-32-15,9-2-79 16,7-3-69-16,7-3 109 15</inkml:trace>
  <inkml:trace contextRef="#ctx0" brushRef="#br0" timeOffset="81461.73">21687 15814 1115 0,'-18'-6'534'0,"-5"6"-205"15,-6 4-144-15,0 7-26 16,2 6-56-16,4 4-24 0,11 13-40 16,4 4-8-1,12 11-16-15,4 5-3 0,8 4-2 16,1-3-2-16,2-3-2 16,-2-2-1-16,-4-12 1 15,-3-4-22-15,-5-10-102 16,-4-7-67-16,-5-10-404 15,-2-4 381-15</inkml:trace>
  <inkml:trace contextRef="#ctx0" brushRef="#br0" timeOffset="81619.39">21443 16091 933 0,'-4'-5'494'15,"6"3"-131"-15,6 1-114 16,8 1-23-16,7-1-81 15,0-1-47-15,6-1-78 0,2 1-53 16,2-2-135-16,4 2-385 16,1-5 371-16</inkml:trace>
  <inkml:trace contextRef="#ctx0" brushRef="#br0" timeOffset="82066.7">22182 15938 1197 0,'22'-35'591'15,"-32"29"-247"-15,-7 7-158 16,-3 2-39-16,0 7-101 16,0 0-20-16,7 3-15 15,5-1-2-15,8-1-5 16,4 1 2-16,7 1 3 16,4 2 2-16,4 5 10 0,2 1 7 15,4 2 10-15,0-1 6 16,2 1 9-16,-1-5 1 15,-3 2-1-15,-6-1-3 16,-17-7-6-16,-2 1-5 16,-20-6-10-16,-5-5-6 15,2-1-31-15,-2-2-36 16,9-5-100-16,6 0-57 16,12-9-112-16,2-1-74 0,12-4 253 15</inkml:trace>
  <inkml:trace contextRef="#ctx0" brushRef="#br0" timeOffset="82202.45">22392 16022 724 0,'18'7'488'15,"-3"4"-5"-15,-6 4-165 16,-5 5-44-16,1 0-120 16,-3-3-57-16,-1-1-86 15,0-6-58-15,4-7-119 16,-4-3-476-16,10-21 435 15</inkml:trace>
  <inkml:trace contextRef="#ctx0" brushRef="#br0" timeOffset="82338.06">22399 15847 923 0,'7'16'402'0,"5"-4"-224"16,-3 2-135-16,-8 0-67 15,17-2 2-15</inkml:trace>
  <inkml:trace contextRef="#ctx0" brushRef="#br0" timeOffset="82793.92">22558 15907 1081 0,'-1'0'470'0,"0"0"-240"16,0 0-9-16,2 3-46 16,7 7-34-16,14-3-45 15,24 35-14-15,-26-27-21 16,-4 3-14-16,-2 5-25 16,-4-1-8-16,-6-1-5 15,-4-2-1-15,-6-6-4 16,-4-1-4-16,-4-8-5 15,0-4 0-15,1-6-1 16,4 1 5-16,2 4 0 0,4 1-2 16,3 10 1-16,5 5-1 15,6 7 3-15,1 2 0 16,4 2 4-16,-2-1 4 16,0 2 14-16,0 0 11 15,-4-2 19-15,-1 0-1 16,-7-5-11-16,-3-4-9 0,-5-2-18 15,-3-6-7-15,-7-4-32 16,1-4-20-16,-5-8-65 16,3-3-44-16,3-7-85 15,3 2-54-15,8 4 185 16</inkml:trace>
  <inkml:trace contextRef="#ctx0" brushRef="#br0" timeOffset="83064.78">22849 16142 1134 0,'16'-14'504'0,"-2"-4"-228"16,-2 0-33-16,-3-3-78 16,2 2-43-16,-6-4-79 15,1 2-19-15,-6 1-13 0,0 1-2 16,-7 6-1-16,3 5 0 15,-9 9-1-15,-5 6 2 16,3 10 12-16,-7 4 8 16,12 9 7-16,3 3-1 15,10 1-7-15,5-4-5 16,8-5-6-16,3-6-1 0,-1-11-7 16,1-4-12-16,-1-7-103 15,8-5-71-15,11-7 105 16</inkml:trace>
  <inkml:trace contextRef="#ctx0" brushRef="#br0" timeOffset="83695.42">23776 16002 640 0,'-1'-12'353'0,"1"0"-58"16,-2-1-37-16,-1 2-76 16,-3 3-32-16,-7 3-54 15,-1-1-20-15,-7 2-25 16,2 1-8-16,-1 5-9 15,3 5-4-15,2 7-9 16,1 6-3-16,5 10-7 16,1 0-2-16,8 2-2 15,1-3 1-15,9-13 4 16,1-3 2-16,4-10 4 16,4-4 1-16,0-5-2 15,1-7-1-15,-1-5-3 16,-3-3-4-16,-2 1-2 15,1 0 0-15,-2 7 0 16,-6 5 3-16,1 8 14 16,-8 8 7-16,3 9 7 0,3 6-2 15,-5 2-12-15,6 2-5 16,-2-8-12-16,2-4-1 16,1-6-83-16,1-5-54 15,0-9-166-15,10-2 171 16</inkml:trace>
  <inkml:trace contextRef="#ctx0" brushRef="#br0" timeOffset="83898.59">23994 15806 1062 0,'-8'23'526'15,"3"5"-114"-15,-2 14-244 16,4 6-15-16,4 5-37 15,4 4-32-15,4-4-41 16,1-5-12-16,8-8-21 16,1-10-19-16,5-15-87 15,-1-5-57-15,-7-18-365 16,-3-10 338-16</inkml:trace>
  <inkml:trace contextRef="#ctx0" brushRef="#br0" timeOffset="84069.71">23913 15981 1184 0,'-8'3'515'16,"4"2"-247"-16,1 0-21 15,10 0-49-15,2-1-39 16,11-2-80-16,8 1-24 16,-1-2-39-16,4-1-48 15,5 0-141-15,0-1-58 16,6-3 125-16</inkml:trace>
  <inkml:trace contextRef="#ctx0" brushRef="#br0" timeOffset="84369.61">24619 15798 1070 0,'-30'-23'489'16,"26"35"-222"-16,2 16-126 0,0 4-9 15,2 16-48-15,3 4-17 16,2 1-23-16,3-3-10 15,3-9-17-15,0-5-33 16,2-14-81-16,3-5-51 16,-3-13 78-16</inkml:trace>
  <inkml:trace contextRef="#ctx0" brushRef="#br0" timeOffset="84965.25">24713 16127 885 0,'40'46'444'0,"-26"-43"-85"16,3-3-134-16,9-8-70 15,1-3-27-15,-4-11-65 16,-1-2-20-16,-7-1-22 16,-1 1-3-16,-8 1-3 15,-4 0 0-15,-7 3 5 16,-13 2 2-16,-1 8 4 15,1 4-1-15,-3 9-1 16,4 5-1-16,1 10-4 16,-2 3-2-16,11 10-8 15,3 0-2-15,13 5-4 0,9-4-1 16,9-7 1-16,1-3-1 16,-3-10 0-16,2 0 1 15,0-11-2-15,9 3 1 16,5-12-3-16,1-10-2 15,-4-4-7-15,-6-5-2 16,-13 0 4-16,-7-1 3 16,-16 4 9-16,-7 2 3 0,-9 7 3 15,-4 6 3-15,-1 9 15 16,1 8 12-16,8 9 12 16,-2 5-1-16,11 7-9 15,2 3-7-15,5-5-6 16,5-4-1-16,1-8-3 15,5-6-4-15,4-6-9 16,1-3-2-16,0-7-5 16,0-5-1-16,0-4-1 15,-2-2 1-15,-4 3-1 16,-2 4 0-16,-7 6-1 16,0 5 0-16,-2 8-2 15,-2 0 0-15,-1 4-68 16,2 2-61-16,7-6-139 15,1 0-29-15,8-15 176 16</inkml:trace>
  <inkml:trace contextRef="#ctx0" brushRef="#br0" timeOffset="85249.08">25322 15962 1239 0,'-5'-5'573'16,"-3"5"-239"-16,-1 5-61 0,1 7-93 15,2 4-51-15,3 0-63 16,4 2-11-16,11 3-7 16,4-1-3-16,-1 2-8 15,7 1-4-15,-7-3-9 16,-3 0-4-16,-5-5-7 16,-8-4-2-16,1-3-1 15,-2-1 0-15,-7 0-2 16,-3-2-5-16,-11-1-37 15,-2-7-31-15,5-4-82 16,7-1-47-16,11-8-87 16,3-2-32-16,12-11 200 15</inkml:trace>
  <inkml:trace contextRef="#ctx0" brushRef="#br0" timeOffset="85426.69">25550 15794 1077 0,'6'5'520'15,"-6"17"-182"-15,-1 12-100 16,-9 16-80-16,4 3-40 16,6 4-47-16,3-2-13 15,11-8-26-15,5-5-12 0,4-15-32 16,2-9-45 0,0-13-104-16,-3-10-62 15,-8-12 125-15</inkml:trace>
  <inkml:trace contextRef="#ctx0" brushRef="#br0" timeOffset="85603.84">25486 15942 899 0,'-3'4'491'16,"3"3"-104"-16,2-2-142 16,8 4-26-16,6-3-71 15,4 0-40-15,10-1-51 16,1 2-8-16,1-2-110 15,4 0-64-15,9-2-373 16,2-3 320-16</inkml:trace>
  <inkml:trace contextRef="#ctx0" brushRef="#br0" timeOffset="85936.12">26304 15882 1139 0,'3'-6'535'15,"3"0"-236"-15,-4 4-118 16,2 2-18-16,0 8-72 16,-3 20-26-16,29 64-22 15,-25-35-3-15,0-4-16 16,2-3-6-16,1-9-11 16,-2-10-9-16,3-4-83 15,-1-10-55-15,-1-11 82 16</inkml:trace>
  <inkml:trace contextRef="#ctx0" brushRef="#br0" timeOffset="86237.71">26549 16001 1019 0,'-22'1'494'16,"-2"6"-134"-16,1 2-109 15,-4 5-105-15,-1 1-33 16,7-2-72-16,7 0-10 15,5-3 1-15,4 0 4 16,8 0 2-16,-3 2 3 0,5 3 13 16,4 1 7-16,0 0 6 15,3-1-4-15,-3-3-17 16,10 0-5-16,0-3-16 16,-4-5-4-16,7 1-29 15,-8-1-54-15,1-4-138 16,2 1 41-16,5-3 67 15</inkml:trace>
  <inkml:trace contextRef="#ctx0" brushRef="#br0" timeOffset="86654.59">26979 15814 1015 0,'-4'-13'445'15,"13"5"-193"-15,-1 2-52 0,14 6-30 16,0 1-27-16,4 8-47 15,-1 4-14-15,-6 5-21 16,-5 1-11-16,-10 6-24 16,-5-1-7-16,-8-1-7 15,-2 1-2-15,-3-6 1 16,-1-2-1-16,-2-10 0 16,2 0 0-16,-1-6-2 15,3 0 0-15,6-1 9 16,-1-1 4-16,7 2 5 15,1 5 2-15,0 4-4 16,5 2-4-16,0 1-5 16,1 0-3-16,6 0-9 15,-3-1-2-15,5 0-94 16,-2-3-63-16,-1-2 94 16</inkml:trace>
  <inkml:trace contextRef="#ctx0" brushRef="#br0" timeOffset="86856.75">27122 16222 911 0,'-8'16'548'0,"2"-10"22"16,2-2-335-16,2 4-34 16,1-6-87-16,1-2-56 0,3-1-128 15,-3 0-65-15,0 0-529 16,0 0 448-16</inkml:trace>
  <inkml:trace contextRef="#ctx0" brushRef="#br0" timeOffset="89368.99">27605 15494 412 0,'-7'0'308'0,"-1"0"25"16,0 0-118-16,1 0-16 0,5 0-50 15,1 0-20-15,0 0-29 16,0-1-9-16,0 0-26 16,1 0-11-16,6-16-18 15,36-34-10-15,-9 20-10 16,4-5-4-16,11-4-6 15,3 2-1-15,-4-1-2 16,-4 1-1-16,-11 5 12 16,-1 1 8-16,-7 9 13 15,-2 5 7-15,-8 8-5 16,-7 4-5-16,-6 5-9 16,-2 1-6-16,-5 0-7 15,5 0-4-15,0 0-5 16,0 0-1-16,-7 3-12 15,7-3-18-15,0 0-59 16,0 0-45-16,0 0-123 16,0 0-296-16,0 0 374 0</inkml:trace>
  <inkml:trace contextRef="#ctx0" brushRef="#br0" timeOffset="89677.24">27836 14919 607 0,'-1'-2'344'0,"2"-3"-88"0,8 5-59 16,5 6-14-16,1-4-50 15,2 2-14-15,7 1-27 16,-6-5-8-16,14 3-14 16,3 1-9-16,-3-2-12 15,-1 2-5-15,-11 5-14 16,-7 2-7-16,-9 6-11 15,-4 4-1-15,-6 1-2 16,-4 0-1-16,-3 0-2 16,-1-5-1-16,4-3-2 15,4-4 1-15,3-4-42 16,5-3-36-16,2-5-111 16,-4 1-70-16,0 0 157 15</inkml:trace>
  <inkml:trace contextRef="#ctx0" brushRef="#br0" timeOffset="90177.72">28652 14514 548 0,'-8'-10'325'0,"0"3"-47"16,5 1-58-16,3 3-2 15,7 6-29-15,1 3-21 16,5 11-42-16,2 4-13 16,1 6-44-16,3 5-19 15,0-4-24-15,2-4-9 0,2-7-8 16,-1-3-10-16,-1-6-101 16,-4-3-79-16,-3-6 108 15</inkml:trace>
  <inkml:trace contextRef="#ctx0" brushRef="#br0" timeOffset="90497.98">28954 14491 919 0,'0'0'421'0,"0"4"-196"16,-1 8-19-16,-6 4-68 15,-5 0-49-15,-4 2-54 16,-1-2-8-16,4-1-2 15,-3-3 2-15,-1-5 2 16,3-3 1-16,0 0-1 16,6-1 1-16,7 2 5 15,3 2 2-15,4 5 2 0,-6 2 1 16,5 9 1-16,-5 5-2 16,3 6-4-16,4-1-1 15,-1 2-10-15,-1-4-4 16,-1-5-8-16,0 0-3 15,-1-8-21-15,-1-1-40 16,2-6-109-16,0-7-77 16,1-7 137-16</inkml:trace>
  <inkml:trace contextRef="#ctx0" brushRef="#br0" timeOffset="90716.98">28994 14577 1129 0,'3'-2'480'0,"3"2"-293"16,3 2-12-16,4 4-47 15,4-1-23-15,4-1-22 16,6-1-13-16,0-2-36 16,-2-1-13-16,0 0-13 15,-3-1-26-15,-6-2-80 16,-3 0-48-16,-12 0-146 15,-5 0-160-15,-5 3 299 0</inkml:trace>
  <inkml:trace contextRef="#ctx0" brushRef="#br0" timeOffset="90911.86">29131 14584 725 0,'-57'13'378'16,"48"0"-93"-16,4 3-26 15,2 8-66-15,1 3-38 16,2 11-52-16,0 3-14 15,2-2-22-15,2-3-9 0,4-7-24 16,1-7-10-16,-2-6-10 16,0-5-28-16,-4-11-82 15,-1-5-73-15,2-11-245 16,-1 0 261-16</inkml:trace>
  <inkml:trace contextRef="#ctx0" brushRef="#br0" timeOffset="91073.39">29069 14679 860 0,'-5'9'424'0,"5"2"-137"16,5 0-45-16,6 1-35 15,3-3-43-15,6-6-57 16,0 1-22-16,1-4-44 16,-1 1-28-16,-1 1-75 15,-3-2-50-15,-5-2-161 0,-3 1-145 16,-9-3 266-16</inkml:trace>
  <inkml:trace contextRef="#ctx0" brushRef="#br0" timeOffset="91206.81">29159 14765 753 0,'-37'40'393'16,"37"-27"-116"-16,3-2-39 16,5-5-92-16,2 0-40 0,4-5-53 15,2 2-11-15,0-2-35 16,4 0-53-16,-1 3 30 15</inkml:trace>
  <inkml:trace contextRef="#ctx0" brushRef="#br0" timeOffset="91596.82">29451 14607 1175 0,'-10'-12'488'0,"2"1"-312"16,2 1-25-16,-2 7-73 16,-2 1-25-16,3 4-21 15,1 5-7-15,4 3-1 16,3 3-1-16,-2 2 1 0,1 0 4 16,1 1 1-16,2 4 2 15,7 2 6-15,-2 0 4 16,5 2 8-16,-2 1 1 15,0-2-2-15,1 2-6 16,-3-4-5-16,-2-2-2 16,-8-6 2-16,-5-4 8 15,-5-3 5-15,-1-1 1 0,1-5-9 16,-1 0-9-16,2-4-17 16,-4-5-7-16,4 1-9 15,3 0-8-15,4 5-77 16,3 1-51-16,3 0-127 15,-3 0-69-15,0 1 211 16</inkml:trace>
  <inkml:trace contextRef="#ctx0" brushRef="#br0" timeOffset="91880.95">29868 14976 1165 0,'0'0'507'16,"0"0"-250"-16,0 0-72 15,0 0-63-15,0 0-48 0,-2 11-58 16,-6 4-27-16,-24 26-99 16,12-30 117-16,-7-4-39 15</inkml:trace>
  <inkml:trace contextRef="#ctx0" brushRef="#br0" timeOffset="101251.53">30506 14737 641 0,'0'-3'343'0,"0"0"-68"16,-3-5-119-16,-3 1-2 15,-5 1-67-15,2-1-33 16,-4-3-27-16,3 3-4 0,2-4-1 16,-2 0-3-16,3 2-4 15,-2-1 2-15,0 7 1 16,-2 2-1-16,-4 7-2 16,-7 6-5-16,0 9-4 15,6 4-2-15,8 4-4 16,6-3 0-16,4-2-1 15,1-6 0-15,7-8 2 16,11 3 5-16,-5-12 7 16,6 1 0-16,-4-8 0 15,-6-11-4-15,10-5-5 16,-5-7 0-16,2-5-2 16,2-1-1-16,-6-5 0 15,2 3 1-15,-3 3 1 16,-5 5 1-16,-9 10 2 15,0 5 1-15,-6 11 2 16,-2 6 0-16,-4 8 5 0,1 8 5 16,1 10 12-16,3 1 8 15,5 7 5-15,2-5 0 16,6 0-8-16,-3-2-6 16,5-5-12-16,1-3-5 15,1-7-8-15,2-2-8 16,2-2-61-16,1 3-54 0,3-3-145 15,0-2-122-15,1-8 242 16</inkml:trace>
  <inkml:trace contextRef="#ctx0" brushRef="#br0" timeOffset="101591.07">30686 14800 709 0,'-6'1'410'16,"2"0"-96"-16,2 2-96 15,1-3-40-15,0 0-78 16,1-1-23-16,0 0-30 16,0 0-12-16,13-1-14 15,3-14-6-15,31-26-12 16,-32 24-1-16,-3-2-1 0,-1 3-1 16,-11-1 2-16,0 3 0 15,-10 5 1-15,-4 1-2 16,-3 9-1-16,-3 0 1 15,1 10 3-15,0 3 8 16,4 7 13-16,4 4 3 16,5 4 0-16,4 0-7 15,5-4-11-15,6-3-4 16,8-8-4-16,2-4-2 0,9-4-19 16,1-7-27-16,2-4-104 15,-4-5-91-15,1-7 147 16</inkml:trace>
  <inkml:trace contextRef="#ctx0" brushRef="#br0" timeOffset="101802.93">30925 14538 898 0,'-4'0'471'16,"1"3"-171"-16,-6 11-93 15,8 9-19-15,-4 13-87 16,-1 3-22-16,1 3-26 16,0-2-12-16,7-6-18 15,5-2-6-15,2-10-13 16,-5-7-5-16,3-7-77 0,-6-3-61 16,9-5-223-16,1-4 219 15</inkml:trace>
  <inkml:trace contextRef="#ctx0" brushRef="#br0" timeOffset="102148.72">31000 14803 636 0,'0'5'329'16,"1"0"-134"-16,-1-5-38 15,11 6-18-15,8-3-69 16,29-14-20-16,-26-10-27 15,-1-4-9-15,-3-3-5 16,-2 4 1-16,-9 3 17 16,-4 5 12-16,-7 5 28 15,-2 2 17-15,-7 6 18 16,-1 3-5-16,-3 3-21 16,-3 6-14-16,6 6-30 15,2 5-7-15,4 3-5 16,4 0-4-16,4-1-4 0,1 0-2 15,7-7-6 1,3-2-3-16,6-3-4 0,-1-7-13 16,4 0-52-16,0-3-46 15,2-7-162-15,1-1 172 16</inkml:trace>
  <inkml:trace contextRef="#ctx0" brushRef="#br0" timeOffset="102344.7">31321 14596 833 0,'-5'0'407'0,"-1"8"-139"16,-3 0-51-16,-5 11-65 15,2 4-30-15,1 11-41 16,0 5-14-16,11 3-23 16,3-4-10-16,5-6-19 15,4-8-8-15,2-5-20 16,1-2-28-16,-7-12-103 15,-3-5-96-15,2-1 146 16</inkml:trace>
  <inkml:trace contextRef="#ctx0" brushRef="#br0" timeOffset="102539.06">31216 14690 1014 0,'-13'2'479'0,"1"2"-175"0,2-2-61 15,5 0-56-15,2-1-52 16,6-1-73-16,-3-1-20 16,0 1-33-16,17 0-17 15,39 4-84-15,-29 0-42 16,6-1-103-16,3-1-69 0,6-4 202 16</inkml:trace>
  <inkml:trace contextRef="#ctx0" brushRef="#br0" timeOffset="102939.37">31432 14782 899 0,'-14'2'419'0,"12"-1"-140"16,9 5-104-16,-7-6-58 15,2 1-18-15,5 4-42 16,-4-2-6-16,10 1-9 16,5-5-16-16,2-6-25 15,2-1-10-15,2-9-14 0,-3-1-3 16,-4-3 3-16,-3-1 10 16,-9 4 12-16,-5 1 2 15,-7 8 4-15,-9 4 0 16,-8 6 2-16,-3 6 3 15,-1 10 18-15,-1 4 6 16,5 7 2-16,7 2 0 16,4-3-2-16,8 0 4 15,6-9 13-15,3-3-1 0,10-2-19 16,7-1-13-16,3-6-40 16,4-6-32-16,2 0-72 15,-1-1-58-15,-2 2 113 16</inkml:trace>
  <inkml:trace contextRef="#ctx0" brushRef="#br0" timeOffset="104247.64">32092 14824 902 0,'-1'0'394'0,"0"0"-218"16,0 0-20-16,-1 0-59 16,1 0-43-16,1 0-42 0,0 0-4 15,12 1-3 1,10-4 0-16,32-17 0 0,-26 1 0 16,6-5 13-16,-1 0 10 15,-9 0 25-15,-2 2 10 16,-21 5 5-16,0 2-7 15,-13 12-20-15,-10 3-12 16,-4 7-16-16,-10 1-4 0,4 9-2 16,7-3 1-1,5 4 7-15,6 1 1 16,8-1 7-16,0 5 1 0,8-6 0 16,5 0-1-16,7 0 2 15,1-4-3-15,5 4-6 16,1-4-5-16,0-3-8 15,-2-4-11-15,-1-2-72 16,-3 1-60-16,-4-4-232 16,0 8 231-16</inkml:trace>
  <inkml:trace contextRef="#ctx0" brushRef="#br0" timeOffset="104893.37">32569 14951 984 0,'0'-1'442'0,"0"0"-167"15,0-1-184-15,0 1-72 16,0 0-3-16,-1 0-8 16,0 0-4-16,0 0-48 15,0 0-48-15,0 0 57 16</inkml:trace>
  <inkml:trace contextRef="#ctx0" brushRef="#br0" timeOffset="115199.38">27724 16331 800 0,'-1'-2'364'0,"0"1"-122"15,0 0-50-15,0 0-15 16,0 0-35-16,0 0-74 16,0 1-22-16,1 0-27 15,24 3-7-15,49 36-6 16,-26-27-1-16,-1-4 0 15,2 0 0-15,-3-2 1 16,0 3 3-16,-7 1 7 16,-8-1 1-16,-11-3 1 15,-6-2-2-15,-7-1-5 16,-1-2 1-16,-5-2-7 16,-3-1-22-16,2 1-79 0,0-1-63 15,0 1-263-15,0 0 270 16</inkml:trace>
  <inkml:trace contextRef="#ctx0" brushRef="#br0" timeOffset="115495.97">28059 16254 566 0,'1'-7'300'0,"7"6"-48"15,2 1-45-15,4 4-31 16,0 5-31-16,5 4-52 15,2 4-14-15,4-4-15 16,2 3-5-16,2 2-9 16,-2-1-4-16,-3 7-11 15,-5-4-4-15,-13 2-3 16,-3-1 1-16,-17-2 2 16,-3 1 0-16,-8-2-6 15,-4-2-4-15,3-4-8 16,3 1-5-16,6-6-6 15,3-2-4-15,9-1-63 16,2-4-57-16,6-1-307 16,-3-1 279-16</inkml:trace>
  <inkml:trace contextRef="#ctx0" brushRef="#br0" timeOffset="115930.55">28991 16495 730 0,'-71'-17'347'0,"71"13"-55"16,1 0-88-16,0 7-28 15,-1-3-6-15,1 8-63 16,2 21-23-16,5 50-16 0,-7-31-14 16,4-2-21-16,1-3-8 15,6-8-13-15,-1-6-3 16,-5-9-35-16,-1-4-40 16,-3-12-115-16,-3-9-99 15,4-11 170-15</inkml:trace>
  <inkml:trace contextRef="#ctx0" brushRef="#br0" timeOffset="116289.78">28918 16519 780 0,'0'0'379'0,"2"5"-103"16,3 5-73-16,3 6-32 16,5 6-20-16,4 3-45 15,4 2-9-15,9-1-24 16,-3-2-13-16,6-1-19 15,-1-3-7-15,2-1-12 16,1 0-5-16,-2-2-6 16,0-5 2-16,-4-6 3 15,-7-5 7-15,-5-8 16 16,-4-3 5-16,-12-12 2 16,-1-4-3-16,-5-4-13 15,-2-4-6-15,-2-1-8 0,1 0-4 16,-5-2-6-16,0 1-3 15,4 9-9-15,2 4-7 16,2 10-58-16,2 7-46 16,0 8-103-16,-1 7-58 15,4 5 173-15</inkml:trace>
  <inkml:trace contextRef="#ctx0" brushRef="#br0" timeOffset="116650.31">29475 16536 805 0,'-15'0'502'15,"7"2"43"-15,-2 6-338 16,2 4-22-16,2 10-81 16,-2 3-44-16,14 6-44 15,0 1-6-15,14-7-5 16,6-4-1-16,11-5 3 15,1-7 0-15,3-4 3 16,-1-5 1-16,-10-10 0 16,-2-2 0-16,-12-4 5 15,-6-1 3-15,-11-1 5 0,-8-4 1 16,-13-4-4-16,-4 4-3 16,-9-5-8-16,-3 2-6 15,2 6-17-15,4-1-11 16,13 11-47-16,2 5-31 15,11 6-85-15,3 3-48 16,5 5 146-16</inkml:trace>
  <inkml:trace contextRef="#ctx0" brushRef="#br0" timeOffset="116805.25">29999 16732 1372 0,'-6'14'569'0,"-13"1"-381"15,-3 0-23-15,-9 4-79 16,1-1-47-16,-4-1-74 16,-8-1-49-16,10-3-153 15,1-2 145-15</inkml:trace>
  <inkml:trace contextRef="#ctx0" brushRef="#br0" timeOffset="117364.54">30583 16532 778 0,'-1'-6'378'0,"2"4"-98"15,0 4-70-15,-2-2-60 16,0 18-28-16,-2 50-52 16,-1-25-11-16,4 3-6 15,0-3-3-15,4-8-18 16,1-2-10-16,3-9-13 15,1-5-21-15,0-8-94 16,0-9-78-16,1-3 108 16</inkml:trace>
  <inkml:trace contextRef="#ctx0" brushRef="#br0" timeOffset="117623.65">30769 16657 866 0,'-1'4'453'0,"-11"-1"-98"16,-7 2-244-16,-2 1-19 16,-7 2-58-16,1 1-11 15,3 0-5-15,4 0 0 0,7 2 1 16,4-2 0-16,9 1 8 16,0 3 2-16,9 0 6 15,2 0 2-15,5 1 8 16,5-3-2-16,2 0-10 15,0 4-6-15,0-3-40 16,-2 1-60-16,-4 0 49 16</inkml:trace>
  <inkml:trace contextRef="#ctx0" brushRef="#br0" timeOffset="117973">30914 16888 1243 0,'0'13'493'0,"3"-8"-337"15,0-3-13-15,5-3-47 0,2-6-34 16,1-9-39-16,2-2-13 16,3-5-10-16,-4-4-4 15,1 1-2-15,-3 0 2 16,-5 1 4-16,-4 2 3 15,-9 5 4-15,-2 6-1 16,-11 10-1-16,-3 4 3 16,6 15 8-16,4 2 4 0,3 9 4 15,2 0-3 1,3-2-9-16,2-2-4 0,8-5-4 16,13-4 1-16,2-4-2 15,2-3-3-15,8-5-95 16,-2-3-69-16,6 0 98 15</inkml:trace>
  <inkml:trace contextRef="#ctx0" brushRef="#br0" timeOffset="118314.69">31123 16879 527 0,'0'1'317'15,"0"-1"-99"-15,0 0 15 16,2 1-23-16,13 1-69 0,29-9-25 16,-24-11-53-16,0-1-20 15,-4 0-25-15,-2-2-5 16,-9 1-2-16,-5 0 0 16,-10 5 4-16,-3 1 4 15,-6 4 14-15,-3 5 11 16,2 7 30-16,1 4 8 0,4 7-9 15,6 5-10 1,3 4-33-16,5 3-13 0,6 0-7 16,5-2 0-16,10-6-1 15,1-5 0-15,7-4-5 16,3-1-8-16,0-8-55 16,1-1-37-16,0-10-134 15,1 1 139-15</inkml:trace>
  <inkml:trace contextRef="#ctx0" brushRef="#br0" timeOffset="118829.05">31449 16741 899 0,'-13'1'421'0,"9"1"-130"0,-2-2-62 16,3 3-17-16,1-1-36 15,1-2-72-15,-1 0-27 16,1 0-41-16,0 12-12 15,1 9-13-15,1 32-5 16,5-21-4-16,-6 3-2 16,9 10-1-16,2 2-1 15,3-1-1-15,4-5 0 16,-3-11-23-16,-3-3-23 0,-9-15-76 16,-1-6-58-16,-6-12-117 15,-4-10-47-15,-1-8 44 16,-1-5 62-16,-5-7 148 15,1-3 71-15,-5-13 33 16,-2-1-2-16,11-2 41 16,-4 0 47-16,8 17 85 15,6 9 24-15,1 16-1 16,3 6-20-16,11 7-39 16,-3-1-14-16,9 4-26 15,6 5-19-15,2 0-31 16,3 3-7-16,-8 5-14 15,-3-1-8-15,-11 3-10 16,-5 3-1-16,-8-5-1 16,-7-3-2-16,-6-4-13 15,-2-3-10-15,-1-2-15 0,-2 0-11 16,2-4-30-16,4 0-21 16,5-1-55-16,1 1-27 15,5-1-104-15,-1-1-233 16,15 5 343-16</inkml:trace>
  <inkml:trace contextRef="#ctx0" brushRef="#br0" timeOffset="119405.85">32118 16842 781 0,'-6'-3'366'15,"-4"6"-98"-15,0 0-186 16,3 0-41-16,2 0 3 16,6 0 15-16,4-1 11 15,11-3 12-15,1-4 0 16,9-7-19-16,4-4-18 15,2-2-26-15,-2-1-4 0,-5-3-2 16,-9 3 9-16,-9 1 20 16,-6-2 9-16,-10 7 19 15,-4 0-5-15,-10 4-11 16,-5 9-7-16,1 4-15 16,1 5-5-16,5 4-10 15,3 4-5-15,6 5-5 16,4 4-3-16,10 2 5 15,4-2 2-15,14 1 1 16,4-2 0-16,7-5-6 16,3-2-7-16,2-7-82 15,0-3-56-15,1-4 83 16</inkml:trace>
  <inkml:trace contextRef="#ctx0" brushRef="#br0" timeOffset="119552.5">32502 16930 1821 0,'-5'35'617'16,"3"-35"-618"-16,2 0-68 16,0-1-148-16,-1 0-67 0,1 0 160 15</inkml:trace>
  <inkml:trace contextRef="#ctx0" brushRef="#br0" timeOffset="133786.31">13267 17012 681 0,'-1'0'381'16,"0"0"-105"-16,0 0-54 16,0 0-22-16,0 0-75 0,-1 0-28 15,2 0-32-15,0 0-10 16,17 9-4-16,41 8-2 16,-21-19-17-16,-6 0-7 15,2 0-11-15,-4 0-5 16,-6-1-3-16,5 0-2 15,-5 0-11-15,-2 0-37 16,-3 0-137-16,-2 0-158 16,-7 2 206-16</inkml:trace>
  <inkml:trace contextRef="#ctx0" brushRef="#br0" timeOffset="133989.74">13372 17145 1002 0,'-11'9'449'0,"6"-4"-202"16,1-2-18-16,4 1-61 15,6-3-38-15,-6-1-61 16,6 0-15-16,21 0-14 16,23 0-9-16,-18-3-16 15,-7-1-5-15,6 2-5 16,4 1-3-16,-7-1-6 15,2 1-28-15,-8 0-75 16,-7-3-53-16,-8-1-175 0,-6-5 209 16</inkml:trace>
  <inkml:trace contextRef="#ctx0" brushRef="#br0" timeOffset="134327.66">13485 16904 715 0,'-12'-13'337'16,"12"6"-101"-16,4 3-66 0,6 2-18 16,0 2-16-16,3 1-24 15,7 5-5-15,-2 4-12 16,8 2-7-16,-2 1-21 16,-1-1-8-16,-1 3-19 15,-3-1-10-15,-2 5-11 16,-5 2-3-16,-5 4 0 15,-5 1 3-15,-10 0 0 16,-3 3 1-16,-4-5-4 16,-1-2-1-16,1-3-3 15,0-1-2-15,-2-4-2 16,3-2-4-16,5-5-15 16,2-4-18-16,3-4-69 15,3-1-46-15,4-9-128 16,7 1 163-16</inkml:trace>
  <inkml:trace contextRef="#ctx0" brushRef="#br0" timeOffset="136765.6">14558 16992 779 0,'-35'11'372'0,"32"-10"-146"16,-3 1-4-16,5 2-48 16,1-4-27-16,0 0-36 15,3 13-8-15,5 13-21 16,11 25-12-16,-14-28-19 16,2-2-10-16,0-3-13 15,-2-4-6-15,-1-2-7 16,-1-1 0-16,-3-10 1 15,-1 2 3-15,0-3 0 16,0-1-1-16,0 0-5 16,0 0-5-16,0 0-5 15,-3-9-2-15,-2-10-1 16,-3-29-1-16,9 27-1 16,1-3-1-16,5 4-1 0,-2 0-1 15,7 7-1-15,-1 4-2 16,2 1-2-16,1 4-36 15,2 1-79-15,2 2-52 16,3 2-157-16,0-1-130 16,0 1 303-16</inkml:trace>
  <inkml:trace contextRef="#ctx0" brushRef="#br0" timeOffset="137454">14773 17167 705 0,'4'3'336'0,"1"-1"-93"16,3-2-42-16,6-4-36 15,2 0-35-15,3-6-64 16,-3-3-18-16,4-3-20 16,0-2-6-16,-6-2-9 15,0 0-2-15,-14 0 5 16,3 4 3-16,-6 3 1 15,-8 3 0-15,-4 7-4 16,-9 2-2-16,-3 9-2 16,7 7 0-16,4 3-1 15,5 6-2-15,10 2-6 16,3-3-3-16,11-4-4 0,3-5-2 16,7-6-14-16,7-2-15 15,3-6-69-15,0-5-47 16,4-8-106-16,-4-2-62 15,-4-4-76-15,4 1 26 16,-12 0 141-16,-5 2 148 0,-9 1 277 16,-7 2 83-1,-4 2 68-15,-4 1-32 0,-2 4-73 16,-1-1-37-16,-2 4-52 16,1 3-22-16,-1 4-36 15,-1 5-15-15,5 8-28 16,-2 0-14-16,7 6-24 15,7 0-11-15,2-2-7 16,5-5-2-16,0-6 1 16,-2-3 2-16,3-5 2 15,1 0 0-15,-1-7-3 16,1-7-12-16,-4-14-29 16,1-3-13-16,-2-6-9 15,-3 0 11-15,-1 2 28 16,0 0 12-16,-3 5 16 15,0 3 5-15,-2 11 19 16,-1 4 10-16,-1 15 13 0,-2 7 3 16,2 13-6-16,1 7-8 15,2 8-11-15,3 0-4 16,4 1-13-16,2-7-4 16,5-6-7-16,2-9-6 15,1-11-79-15,1-5-57 16,0-11-249-16,0-5 242 15</inkml:trace>
  <inkml:trace contextRef="#ctx0" brushRef="#br0" timeOffset="137781.5">15296 16989 794 0,'0'14'513'16,"-7"1"33"-16,2 6-288 15,-1 2-23-15,4 2-92 16,2-2-48-16,8-7-59 15,3-1-13-15,2-7-14 16,4 1-3-16,1-9-4 16,-2 0-4-16,1-9-16 15,1-4-17-15,-6-3-22 16,1-2-3-16,-3 0 16 16,-6 0 18-16,-3 4 26 15,3 2 10-15,-6 7 5 0,-3 3 10 16,0 7 19-16,1 3 6 15,-2 9 1-15,5 5-9 16,6 0-24-16,-3-2-10 16,9-3-13-16,2-4-14 15,-1-9-81-15,7-1-56 16,6-11-171-16,3-6 194 16</inkml:trace>
  <inkml:trace contextRef="#ctx0" brushRef="#br0" timeOffset="138184.97">15664 17001 1032 0,'-14'5'547'15,"-2"3"-151"-15,-1 2-149 16,0 6-24-16,3 0-85 16,3 1-40-16,11 0-48 15,0 0-15-15,12-4-22 16,3 2-7-16,5-7-3 15,4-3-3-15,5-4-1 16,-2-3-3-16,6-7-7 16,-1-5-9-16,-1-5-26 15,2-4-4-15,-14 4 9 16,-5 2 15-16,-13 3 33 0,-8 5 9 16,-4 7 5-16,-3 3 0 15,-1 7 14-15,0 5 5 16,3 5 11-16,1 2 2 15,6 1-16-15,7 4-9 16,4-4-15-16,4-7-9 16,10 0-7-16,-4-11-7 15,8-3-99-15,10 3-63 16,4-13 102-16</inkml:trace>
  <inkml:trace contextRef="#ctx0" brushRef="#br0" timeOffset="138490.69">16685 16878 1200 0,'-18'-41'518'16,"12"48"-257"-16,2 8-42 16,-4 18-54-16,1 10-50 15,2 9-78-15,3 6-14 16,5-10-16-16,5-6-6 15,5-15-24-15,1-10-36 0,2-8-96 16,-3-7-50-16,-4-2 118 16</inkml:trace>
  <inkml:trace contextRef="#ctx0" brushRef="#br0" timeOffset="138916.16">16523 17036 1311 0,'-5'3'541'0,"5"-1"-361"16,1-2-29-16,-1 0-71 15,6 0-36-15,20-1-23 16,33 0-3-16,-25-3-10 16,1 2-3-16,1 1-2 15,-4 1-2-15,-5 1-1 16,-7 5-2-16,-8 0 0 15,-2 4 1-15,-8 5 0 0,3 2 1 16,-3 3 2-16,2-3-2 16,5-4 0-16,-3-4-1 15,7-5 1-15,-3-4 0 16,2-3 2-16,0-5 2 16,-3-3 0-16,0-3 1 0,-8-2 2 15,-1-1 0 1,-6 1 4-16,-4 1 2 0,-7 3 3 15,-2 4 2-15,-3 1-5 16,3 3-5-16,2 5-8 16,4 1-33-16,4 6-101 15,5 1 92-15</inkml:trace>
  <inkml:trace contextRef="#ctx0" brushRef="#br0" timeOffset="140282.87">17811 16974 734 0,'0'-1'350'16,"0"0"-112"-16,0 0-6 15,1 0-11-15,6-3-24 16,-4 3-46-16,1 4-18 15,0 13-42-15,24 43-19 0,-25-27-36 16,4-3-12-16,-2-10-13 16,2-3-3-16,-3-9-1 15,-3-3 1-15,-4-8-2 16,-7-7-1-16,3-9-4 16,-3-5-3-16,5-4-2 15,4-4-1-15,3 2 0 16,7 2 0-16,4 7 1 15,3 4 0-15,7 12 1 16,-7 4 3-16,-1 13 5 16,4 9 8-16,-12 9 10 15,5 0 1-15,-3 3-2 16,-1-3-5-16,-2-7-6 16,-3-4-2-16,-3-9 1 15,-7-6 2-15,7-3-3 0,0 0-2 16,-3-7-6-16,6 3-4 15,-4-6-6-15,1-3-1 16,7-1 2-16,-4-4 0 16,9-2 4-16,1 1 3 15,6 2 0-15,-1 3 1 16,2 8 2-16,-1 3 2 16,-5 10 14-16,1 3 7 0,-4 10 18 15,-1 2 7-15,-3 4 0 16,-3 3-5-16,-2-5-14 15,-1 2-6-15,-1-13-11 16,0-8-3-16,0 1-5 16,2-2-5-16,-1 1-21 15,1-5-46-15,-2-1-116 16,0 0-197-16,5-23 238 16</inkml:trace>
  <inkml:trace contextRef="#ctx0" brushRef="#br0" timeOffset="141196.96">19117 17061 717 0,'-2'0'407'0,"1"-3"-89"15,-1-4-89-15,-1-1-14 16,0-6-51-16,-2-1-25 16,-5-3-37-16,-1 0-21 15,-8 4-36-15,-2 3-11 16,1 6-17-16,-5 5-6 16,5 10-9-16,-1 6-4 15,5 14-5-15,9 6 0 16,-4 4-1-16,12-2 0 15,-1-5 1-15,2 2 2 0,13-15 5 16,-8-2 1-16,11-12 5 16,-8-9 2-16,2-8 0 15,4-4-1-15,-1-18-4 16,6-7-3-16,1-10-4 16,-1-6-4-16,-2 2 2 15,-5 2 2-15,-5 14 5 16,-6 6 3-16,-3 18 3 15,-3 6-2-15,-5 15 4 16,-1 10 7-16,-3 14 10 16,3 5 6-16,5 8 5 15,2 1-1-15,6-2-5 16,5 2 0-16,2-10-4 16,4-6-5-16,3-12-11 15,-2-5-4-15,4-4-80 0,-2-2-72 16,5-1 90-16</inkml:trace>
  <inkml:trace contextRef="#ctx0" brushRef="#br0" timeOffset="141531.49">19312 17217 936 0,'7'2'474'0,"-5"-2"-68"16,0-4-143-16,7-5-92 15,6-2-29-15,-2-7-85 16,6-4-21-16,-6-8-10 16,-2 1-4-16,-5 1-7 15,-6 2-2-15,0 7 0 16,-7 1 2-16,-5 6 3 16,0 5 0-16,-8 10 0 15,1 5-3-15,2 12-5 16,0 5-2-16,7 6-4 15,7 4-2-15,6-6-4 16,6-1-2-16,10-10-2 16,3-6 0-16,6-5-28 15,-5-6-46-15,1-3-123 16,5-4-81-16,2-6 166 16</inkml:trace>
  <inkml:trace contextRef="#ctx0" brushRef="#br0" timeOffset="141744">19630 17015 824 0,'-11'3'492'0,"-5"2"-39"16,-2 10-183-16,-1 3-19 15,0 5-52-15,5 0-32 0,7 5-69 16,-4-7-27-16,11 0-48 16,3-3-13-16,9-9-12 15,11 0-4-15,2-6-20 16,5-1-29-16,2-6-73 15,0-4-57-15,0-10-140 16,1-1-133-16,-5-9 294 16</inkml:trace>
  <inkml:trace contextRef="#ctx0" brushRef="#br0" timeOffset="141879.49">19844 17095 728 0,'5'16'423'0,"-9"0"-27"15,2 5-66-15,1 1-75 16,-5-6-49-16,8 3-93 15,-1-7-37-15,-4-6-52 16,3-1-19-16,0-13-104 0,0 3-70 16,2-8-255-16,2-7 255 15</inkml:trace>
  <inkml:trace contextRef="#ctx0" brushRef="#br0" timeOffset="142079.99">19763 16957 935 0,'1'4'461'0,"-1"1"-163"16,6 6-161-16,-1 3-33 0,8-5-69 16,2 2-27-16,5-3-93 15,6-4-55-15,1-4-163 16,1 0-98-16,2-4 254 16</inkml:trace>
  <inkml:trace contextRef="#ctx0" brushRef="#br0" timeOffset="142289.37">20027 17009 289 0,'9'1'268'0,"-10"0"105"15,-3 0-24-15,-7 3-44 16,0 0-29-16,-3 4-56 16,2-1-28-16,6 5-49 15,-1-2-31-15,5 1-42 16,2 5-14-16,2-2-21 16,1 1-6-16,9-4-5 15,-2-1 0-15,3 1 2 16,-2-1 4-16,-4 5-3 0,-3-5-2 15,-3 0-5-15,-1 2-3 16,-3-5-2-16,-3 1-3 16,-8-6-19-16,-1-3-29 15,2-4-82-15,-1-6-45 16,11 0-120-16,1 2-110 16,10-3 259-16</inkml:trace>
  <inkml:trace contextRef="#ctx0" brushRef="#br0" timeOffset="142908.91">20150 17086 1072 0,'2'12'525'0,"-3"1"-162"16,-3 7-51-16,1-3-96 16,0 2-62-16,6 3-100 15,0-11-29-15,9-2-18 16,3-7-4-16,2-6-3 15,1-6-2-15,-3 2-15 16,-2 0-13-16,-6-4-33 16,-5 2-12-16,-6-5-2 15,-6 1 8-15,-10-3 23 16,-1 0 12-16,-5 3 17 16,-1 0 7-16,1 11 13 15,0 5 8-15,4 9 21 0,4 1 6 16,9 1 3-16,9-3-5 15,3-3-16-15,9 1-6 16,6-6-1-16,3-2-1 16,6 0-2-16,0-3-2 0,4 2-2 15,0-1-1 1,-1 0 0-16,1 3-1 16,-3-1 2-16,0 4 2 0,-9 3 3 15,-8 2 0-15,-11 7 0 16,-2 4-2-16,-3 3-1 15,3-6-1-15,2-4 1 16,-3-10 0-16,-1-3-3 16,0-5-4-16,0-3-7 15,4 1-4-15,2-5-3 16,3 1 0-16,3-1 5 16,-2 1 2-16,4 4 5 15,3 2 2-15,-2 9 10 16,0 2 9-16,-1 6 24 15,-2 3 9-15,-3-4 7 16,-3 4-5-16,0-3-24 16,1 2-11-16,-9-8-79 0,13 2-57 15,-2-9-91-15,10 2 110 16</inkml:trace>
  <inkml:trace contextRef="#ctx0" brushRef="#br0" timeOffset="145736.17">21262 17066 511 0,'-1'0'299'0,"0"0"11"15,0-1-60-15,0 0-22 16,0 0-21-16,-1 0-46 16,1 1-21-16,0 0-35 15,-6 28-14-15,4 47-33 16,8-22-17-16,0 10-22 16,3-1-6-16,5-4-7 15,-1-4-1-15,2-12-3 16,0-3-1-16,-8-20-32 15,-4-3-36-15,-7-19-110 16,-3-12-87-16,-2-10 162 16</inkml:trace>
  <inkml:trace contextRef="#ctx0" brushRef="#br0" timeOffset="146000.44">21182 17112 877 0,'11'-7'436'0,"4"-1"-142"15,6 3-108-15,4 3-11 16,9 0-40-16,2 6-23 16,-5 0-38-16,-4 2-12 15,-8 7-26-15,-7 0-10 16,-4 6-10-16,-5 1-2 0,-8-3-5 16,-2 2 0-16,-8-6-3 15,3 1-1-15,-7-6-4 16,3-5-22-16,0-3-63 15,-3-3-36-15,9-4-113 16,-1-2-99-16,12 0 218 16</inkml:trace>
  <inkml:trace contextRef="#ctx0" brushRef="#br0" timeOffset="146247.81">21464 17138 785 0,'9'3'405'16,"-3"-1"-130"-16,-2 8-98 15,-2 2-32-15,4 4-51 16,2 7-19-16,0-5-28 16,-3-2-6-16,-1-5-17 15,-4-10-5-15,0-6-6 0,-4-9-2 16,-2-5 1-16,0-2-2 16,-4-4-3-16,5 4-2 15,3 0-2-15,-4 1-2 16,11 5 0-16,-2 0-1 15,5 0-1-15,6 6 4 16,1 4-68-16,3 4-52 16,4 3-184-16,2 2 178 0</inkml:trace>
  <inkml:trace contextRef="#ctx0" brushRef="#br0" timeOffset="146591.87">21767 17049 596 0,'-6'0'331'0,"2"1"-54"16,-4 1-20-16,3 7-54 16,-1 4-34-16,2 5-51 15,2 6-18-15,2-2-25 16,3-3-13-16,7-3-22 16,3-8-9-16,8 0-15 15,1-2-4-15,1-6-4 16,-4-1-1-16,-8-8-2 15,-2-6 0-15,-3-5 1 16,-3-4-1-16,-7-1 2 0,-7 1 0 16,-16-1-1-16,-2 4 1 15,-2 7-2-15,4 3-1 16,8 11-5-16,5 4-4 16,7 9-47-16,7 4-33 15,7-2-134-15,5-1 134 16</inkml:trace>
  <inkml:trace contextRef="#ctx0" brushRef="#br0" timeOffset="147014.76">22006 16859 945 0,'-16'0'439'16,"5"10"-133"-16,7 10-182 15,-2 4-10-15,6 14-22 16,0 3-19-16,3 6-25 16,2 0-6-16,2-7-10 15,2-5-8-15,-1-12-13 16,-2-1-1-16,-4-9-3 16,-1-1 0-16,-1-9-5 15,0-6-3-15,-3-10-15 16,-5-8-9-16,4-3-6 0,4-2 1 15,4 3 12-15,8 2 6 16,0 0 7-16,0 4 3 16,7 7 2-16,-3 5 3 15,5 11 13-15,0 7 9 16,-7 4 19-16,-1 0 8 16,-5 7 13-16,-4-4-1 15,-4-1-9-15,-4 0-8 16,-7-5-20-16,-3 2-9 0,-6-5-10 15,1-2-4-15,1-9-20 16,2-4-22-16,4-2-56 16,3-7-34-16,7 0-83 15,2-6-47-15,11-3 166 16</inkml:trace>
  <inkml:trace contextRef="#ctx0" brushRef="#br0" timeOffset="147199.64">22195 16876 1021 0,'6'-5'467'0,"0"12"-193"16,-2 9-66-16,-3 13-66 15,1 7-36-15,-1 9-55 16,1 0-12-16,3-1-18 16,3-3-8-16,5-10-10 0,5-1-27 15,0-16-74-15,5-1-65 16,1-10 92-16</inkml:trace>
  <inkml:trace contextRef="#ctx0" brushRef="#br0" timeOffset="147534.68">22370 17159 1058 0,'0'0'450'15,"0"1"-252"-15,1 3-36 0,-1-4-50 16,13 6-27-16,2-6-37 15,23-12-6-15,-25-11-19 16,1-3-7-16,-3-4-7 16,-2 2-1-16,-9-1 1 15,-3 0 1-15,-7 6 2 16,-2 3 1-16,-2 11 0 16,-2 9 4-16,7 11 13 15,2 12 4-15,4 10 5 16,5 5-3-16,-3 0-11 15,3-1-2-15,3-8-1 16,0-6-2-16,6-4-8 16,1-5-5-16,4-9-32 15,2-7-46-15,0-12-124 0,2-9-87 16,1-6 166-16</inkml:trace>
  <inkml:trace contextRef="#ctx0" brushRef="#br0" timeOffset="148014.24">22656 17027 977 0,'4'22'459'16,"-4"6"-182"-16,0 3-30 16,-1 3-72-16,-1-10-37 15,2-8-57-15,0-2-31 0,1-11-29 16,1-3-6-16,0-8-16 16,2-7-16-16,-1-8-19 15,1-4-7-15,4 1-3 16,1 0 12-16,1 4 18 15,0 3 7-15,-1 12 14 16,1 2 13-16,-1 8 17 16,0 9 9-16,-3 8 3 15,-2 3-6-15,1 9-7 16,1-5-4-16,-1-4-8 16,5-3-1-16,-1-10-11 15,-2-4-4-15,2-7-4 16,-6-4-5-16,2-9-25 15,-2-4-7-15,0-3-10 16,7-1 0-16,-2-1 23 0,2 0 7 16,2 5 11-16,0 2 3 15,0 12 14-15,-5 4 9 16,-2 11 22-16,-5 7 5 16,0 8-5-16,1 5-5 15,-2-2-18-15,5-3-6 16,1-7-9-16,0-6-7 0,-2-11-78 15,1-2-58-15,8-10-354 16,13-6 319-16</inkml:trace>
  <inkml:trace contextRef="#ctx0" brushRef="#br0" timeOffset="148267.37">23223 16960 1063 0,'-19'0'562'15,"-1"2"-143"-15,-8 5-182 16,-1 0-31-16,1 8-83 16,5 1-39-16,7 3-35 15,8 0-12-15,9 1-13 16,6-4-7-16,9-1-6 0,1-2 1 16,5 1-2-16,0 0 4 15,-4-1 4-15,0 1 1 16,-7-7 1-16,-5 1-1 15,-8-1-1-15,-6 0-4 16,-9 3-12-16,-3-2-38 16,2-7-93-16,2-2-46 15,11-7-95-15,5-1 157 16</inkml:trace>
  <inkml:trace contextRef="#ctx0" brushRef="#br0" timeOffset="148422.18">23472 17273 1234 0,'8'3'600'15,"-4"-1"-227"-15,-11-3-213 16,0 1-35-16,2 0-165 16,0-1-79-16,7-3 63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23:11.896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2968 4891 537 0,'0'-8'299'0,"1"1"-53"15,-1 0-9-15,1 5-47 16,5 1-27-16,-6 6-38 16,0-5-15-16,1 15-17 0,0 52-4 15,-1-15-10-15,0 6-9 16,6 4-25-16,-1-5-10 16,2 0-18-16,1-3-6 15,-1-4-5-15,1-2-1 16,-2-7 2-16,-4-6 0 0,0-12-31 15,2-4-35-15,-1-11-103 16,0-10-91-16,3-22 156 16</inkml:trace>
  <inkml:trace contextRef="#ctx0" brushRef="#br0" timeOffset="320.5">2908 4950 634 0,'24'2'353'16,"-10"-4"-111"-16,9 2-37 15,1-1-8-15,3 4-64 16,5 5-17-16,-4 3-38 16,-1 6-15-16,-7 1-17 15,-4-2-7-15,-6 3-10 16,-3-2 2-16,-10 2 4 0,-5 0 3 15,-8 0-1-15,-2 1-4 16,1-4-10-16,-3-1-4 16,-1-3-50-16,2-2-39 15,5-3-140-15,3 2-192 16,17-2 261-16</inkml:trace>
  <inkml:trace contextRef="#ctx0" brushRef="#br0" timeOffset="608.04">3284 5010 706 0,'17'17'377'0,"-3"-4"-92"16,0 0-25-16,-2 4-55 16,-3 4-50-16,-1 0-59 15,-2 2-26-15,-8-3-29 16,4-1-7-16,-7-10-3 15,1 0 2-15,2-8 3 16,-3-1 1-16,1-2-8 16,3 1-6-16,0 0-21 15,0-3-8-15,-5-20-11 16,5-26 0-16,12 20 0 0,3 0-2 16,5 6-53-1,2 0-45-15,-2 7-151 0,5 5 162 16</inkml:trace>
  <inkml:trace contextRef="#ctx0" brushRef="#br0" timeOffset="951.03">3631 5032 1020 0,'-23'6'462'0,"8"-2"-219"15,0 4-21-15,6 0-71 16,2 7-38-16,5 1-51 16,2 3-23-16,7 4-20 15,4-3-9-15,4-1-6 16,4-7-2-16,4-5-2 16,2-2 0-16,0-8-1 15,1-2 0-15,-4-9 1 16,-3-3 2-16,-6-3 7 15,-4-5 3-15,-12 1 10 16,-8-4 4-16,-8 4 1 0,-3 4-3 16,-4 6-10-16,2 8-9 15,-1 6-40-15,2 0-36 16,10 2-97-16,4 1-78 16,10 3 152-16</inkml:trace>
  <inkml:trace contextRef="#ctx0" brushRef="#br0" timeOffset="1312.71">3968 5022 860 0,'0'0'412'0,"-3"2"-178"15,-8 2-33-15,6 6-81 16,-7-1-21-16,8 10-15 15,4 5-8-15,0-5-16 16,6 5-10-16,1-12-19 16,-6-6-11-16,11 0-10 15,-1-9-3-15,0-2-1 16,2-5 1-16,-3-6 3 16,-7 1 4-16,2-6 4 15,-3 3 6-15,-5 0 7 16,-2-1 3-16,-3 2-5 15,-1-1-6-15,-7 6-16 0,1 8-13 16,-1 4-48 0,5 6-34-16,3 6-86 0,8 4-47 15,8 0-194-15,2-1 262 16</inkml:trace>
  <inkml:trace contextRef="#ctx0" brushRef="#br0" timeOffset="1578.56">4331 4785 870 0,'-10'-19'478'15,"-3"0"-148"-15,0 6-66 16,1 7-61-16,1 6-82 16,-1 8-31-16,0 19-55 15,1 8-8-15,3 17-9 16,3 7-3-16,8 5-4 15,5-2-4-15,7-1-5 16,5 0-2-16,5-5 3 16,-3-3 0-16,-6-3 6 15,-5-9-19-15,-14-9-52 16,-4-5-34-16,-11-19-108 16,-2-5-79-16,-1-19 182 0</inkml:trace>
  <inkml:trace contextRef="#ctx0" brushRef="#br0" timeOffset="1720.43">4165 5082 844 0,'6'-3'414'15,"8"3"-144"-15,5-2-3 16,7 2-60-16,4 2-41 16,5 1-69-16,-1 2-27 0,-3-2-35 15,-6-1-9-15,-4 2-95 16,-4-1-72-16,-7 3 87 15</inkml:trace>
  <inkml:trace contextRef="#ctx0" brushRef="#br0" timeOffset="2199.37">2724 5488 1199 0,'-3'4'472'16,"4"-4"-329"-16,11 0 19 31,-7 0-54-31,2 0-15 0,43-1-29 0,10-1-11 16,23 2-12-16,-3 3-3 0,5-3-10 15,14 3-2 1,17-3-10-16,6 0-4 0,12 0-5 16,10-2-3-16,2-2 4 15,2-4 7-15,8 3 12 16,-11 3 5-16,-11-1 2 15,-14 2-5-15,-27 2-8 16,-11-3-2-16,-15 6-1 16,-16-1 3-16,-17-2 5 15,-11 1 11-15,-26-7-13 16,-6 1-41-16,-20-2-122 16,-10-1-78-16,-3-4 118 15</inkml:trace>
  <inkml:trace contextRef="#ctx0" brushRef="#br0" timeOffset="5231.84">22275 4336 271 0,'29'-34'248'16,"-25"26"21"-16,-6-1-38 15,-3-3-29-15,-3 0-59 16,-2-1-7-16,-7-3-26 15,-3 4-14-15,-6 0-21 16,-6 1-20-16,-7 5-27 16,-3 2-9-16,-4 4-11 15,5 2-1-15,-4 6-4 16,2-2 0-16,-8 5-2 16,-5-1 0-16,0 9-1 15,-3 0 0-15,4 8-1 16,-1 1-3-16,3 4 8 0,2 3 0 15,4 2 1-15,3 4 0 16,3 4-8-16,-2 4-1 16,3 0-1-16,0-1-1 15,8 4-2-15,6-1-1 16,6 4-2-16,6 2 0 16,5 1 2-16,3 0 1 0,6 4 1 15,2-1 1 1,7 1-3-16,3-1 0 0,10 0 3 15,5 1 2-15,13-2 4 16,8 6 1-16,2-3 0 16,-2-1-1-16,3-7 0 15,-2-4 1-15,8-8 0 16,3-3 3-16,12-3 5 16,6-2 4-16,4-4 6 15,10-4-1-15,0-9 0 16,0-4-3-16,15-7-2 15,0-7 0-15,1-8 7 16,-8-5 6-16,-1-10 6 16,-5-4 5-16,-7-10 4 15,-4-1-2-15,-14-10 0 16,-4-7-3-16,-12-4-3 0,-1-7 0 16,-16-7 2-16,-6-5-1 15,-17-14-1-15,-6-2-1 16,-13-4-5-16,-10-1-1 15,-9 7-4-15,-5 0 1 16,-12 12-1-16,-5 7-3 16,-7 5-2-16,-3 5-3 15,-5 4-5-15,-6 4-5 16,-2 6-11-16,0 4-9 0,4 10-11 16,0 5-3-16,12 11-3 15,0 3-7-15,10 7-21 16,8 4-20-16,3-1-60 15,6 5-52-15,13 2 123 16</inkml:trace>
  <inkml:trace contextRef="#ctx0" brushRef="#br0" timeOffset="5914.24">20525 4653 824 0,'-40'-42'382'0,"33"33"-156"0,-3-3-35 15,4 5-23-15,-1 0-39 16,-5-1-49-16,-3 6-20 16,-12 2-29-16,3 11-9 15,-14 5-10-15,2 7-3 16,-3 7-1-16,-3 0-1 16,17 12-3-16,4-4-4 15,13 8-8-15,5-3-1 16,10-2 0-16,7-1 3 0,8-11 1 15,5 2 2-15,7-9 0 16,5-2 1-16,5-12 0 16,-4-6-22-16,0-8-94 15,-7-8-60-15,-3-3 100 16</inkml:trace>
  <inkml:trace contextRef="#ctx0" brushRef="#br0" timeOffset="6332.3">20322 4900 812 0,'-2'0'378'0,"2"0"-175"15,7 0-45-15,-7-1-39 16,0-1-32-16,21 1-14 16,27-5-5-16,-21 2-23 0,2 1-7 15,-4-2-15-15,5 3-7 16,-10-2-6-16,-3 4-2 15,-6-1-6-15,-7 1-4 16,-3 0-4-16,-1 0 0 16,0 0 5-16,-1 0 2 15,0 0 2-15,0 0 1 0,0 0-3 16,0 0-1-16,0 0-1 16,0 0-2-16,-5 7 0 15,0 1-1-15,1 0-1 16,-13 32 0-16,16-25 10 15,0 2 4-15,1 8 9 16,-4-2 1-16,4 5-6 16,4 4-2-16,-2-4-3 15,3-2-2-15,-3-6-2 16,4-6 0-16,-3-3 0 16,5 2-1-16,0-4-18 15,-1 1-44-15,5-6-159 16,0 1 144-16</inkml:trace>
  <inkml:trace contextRef="#ctx0" brushRef="#br0" timeOffset="22529.9">21227 6102 531 0,'0'-1'298'0,"0"0"-38"16,0 0-36-16,0-1-48 15,0 1-22-15,0 0-40 16,1-2-13-16,-1 2-30 15,0 0-13-15,0 0-24 16,0 0-6-16,1 1-5 16,6 6 2-16,2 23 2 15,31 45 4-15,-26-35-2 16,5 0 1-16,0-2 6 16,0 0 0-16,-1-7 5 15,-5-4 0-15,4-6-6 16,-6-5-1-16,2-1-4 15,-5-6-1-15,0-6-1 16,2-3 1-16,6-11 0 16,3-4 0-16,-3-17-2 15,4-7-4-15,-4-6-5 16,1 2-3-16,-2 3-2 0,-3 5-1 16,-5 5-4-16,-1 6 0 15,0 8-3-15,-3 0-1 16,1 9-3-16,0 1-1 15,-2-2-1-15,-1 6-3 16,-1 1-9-16,0-2-21 0,0 4-59 16,0 0-44-16,-1 0-114 15,0 0-76-15,1 0 208 16</inkml:trace>
  <inkml:trace contextRef="#ctx0" brushRef="#br0" timeOffset="28219.89">24576 5209 464 0,'-42'-10'270'16,"30"7"-38"-16,2 0-17 16,-3 2-65-16,1-1-14 15,0 1-25-15,-1-2-10 0,9 0-19 16,-1 3-14-16,5 0-27 16,0 0-13-16,0 0-17 15,0-1-3-15,1 0 5 16,12-1 4-16,8-1 6 15,30-9 2-15,-18 1-1 16,6 5-1-16,6 2-5 16,11-2-2-16,7 4-7 15,0 0-1-15,13-1-2 16,-2 3 0-16,9 0 0 16,2-7-2-16,4 8-1 15,-1 2 0-15,-6 4-2 16,0 6 2-16,-11-4 3 15,-1 2 4-15,-2-2 9 16,-1 1 2-16,-15-1 0 16,-2 0-2-16,-12 0-3 15,-14-6 0-15,0 1 1 0,-7-2 3 16,-11-2 13-16,2 1 8 16,-12-2-23-16,-6-2-29 15,-10-1-82-15,2 0-57 16,-3-1-118-16,12 5-167 15,-15 6 287-15</inkml:trace>
  <inkml:trace contextRef="#ctx0" brushRef="#br0" timeOffset="28707.75">25857 4945 756 0,'-16'-17'386'16,"5"5"-156"-16,3 4-47 15,0 2-28-15,9 6-81 16,7 2-22-16,7 5-45 0,1 5-9 16,9 4 2-16,-2 3 3 15,4-1 3-15,8 5 1 16,-4-4 3-16,5 2 3 16,0-1 4-16,-8 1 2 15,-4 2-2-15,-10 1 1 16,-9-2 8-16,-5-3 9 0,-12 3 14 15,-8-1 3-15,-9 2-2 16,-3 1-6-16,1-2-15 16,3-3-5-16,6-4-10 15,3-2-5-15,6-5-4 16,7-2-2-16,0-2-7 16,5-3-11-16,6-1-42 15,-2-2-38-15,-3 1-138 16,0 0 146-16</inkml:trace>
  <inkml:trace contextRef="#ctx0" brushRef="#br0" timeOffset="29664.73">25099 3915 705 0,'-53'-11'350'15,"40"9"-119"-15,1-3-6 16,5 1-63-16,1 1-16 16,4 0-36-16,2 2-21 0,1-1-37 15,-1 0-15-15,4 1-19 16,22-2-5-16,40-2-2 16,-24 5-3-16,3 0 2 15,4 2 0-15,-3 1 0 16,1 1 0-16,-14 1-1 15,-7-1 0-15,-11 2 1 16,-7-4 1-16,-8 1 2 16,4 0-2-16,-6 1-38 15,1-4-23-15,0 0-45 16,-6 1-15-16,-10 1 14 16,-28 2 14-16,23-6 27 15,-5-2 12-15,-1 3 19 16,-1-1 6-16,6 2 14 15,2 0 4-15,5 2 6 16,1 1 5-16,7-1 11 0,0 3 6 16,4 0 9-16,0 1 2 15,2 3 5-15,2 5 3 16,0 4 7-16,0 6 2 16,3 10-2-16,0 5-5 15,-1 2-12-15,1 1-9 16,0-3-11-16,-1-1-4 0,3-5-5 15,-3-2-1-15,0-8-1 16,3-3 0-16,-2-8-10 16,-1-1-32-16,0-7-101 15,-2-3-64-15,1-4 113 16</inkml:trace>
  <inkml:trace contextRef="#ctx0" brushRef="#br0" timeOffset="29912.35">25108 4131 730 0,'-2'0'369'0,"9"2"-92"15,2 3-26-15,6-2-24 16,2 3-40-16,8 1-54 16,2 0-28-16,6-5-31 15,3-1-10-15,-1-2-21 16,-1-1-9-16,-10 0-16 15,-4 2-3-15,-8 0-6 0,0 0 1 16,-10 0-67-16,0-1-52 16,-2 1-164-16,-1 0 159 15</inkml:trace>
  <inkml:trace contextRef="#ctx0" brushRef="#br0" timeOffset="32732.71">27444 4814 236 0,'-1'-1'193'0,"0"0"21"0,1 0-22 15,0 0-5-15,0 0-19 16,0 0-14-16,0 0-24 15,0-1-13-15,-1 1-26 16,0 0-10-16,-3-6-19 16,0-1-12-16,0 1-5 15,-11 4-4-15,-35-26-7 16,26 29-2-16,-10 5-10 16,-4 2-4-16,-3 9-10 15,3 4-1-15,4 6-6 16,2 5-1-16,12 5-6 15,4 1-2-15,10 9 1 16,6 0 2-16,7 0 5 16,5-3 0-16,9-9 0 15,3-7 1-15,7-4 1 0,1-2 2 16,9-3 0-16,2-1 1 16,-5-8 3-16,-2-6 1 15,-14-5-12-15,-7-4-33 16,-5-5-103-16,-1 0-75 15,-2-4 124-15</inkml:trace>
  <inkml:trace contextRef="#ctx0" brushRef="#br0" timeOffset="33115.3">27230 5068 628 0,'-3'1'310'0,"3"3"-109"15,2-4-14-15,-2 0-64 16,0 0-16-16,15 2-26 16,8 0-12-16,36 1-18 15,-31-7-8-15,-3 4-13 16,1 2-7-16,-10 0-9 16,4 4-3-16,-5-6-2 15,-6 0 0-15,-1 0 3 16,-4 0 1-16,-4 2 0 15,4 2 5-15,-4-4 6 0,0 0 2 16,-1 0 8-16,0 0 1 16,-5 17 7-16,-13 34 2 15,13-26-4-15,-1-2-5 16,2 0-14-16,4-1-6 16,-1-3-7-16,1 1-2 0,-2-6-3 15,3 0 0 1,0-1 5-16,4-1-27 0,1-3-84 15,0-5-56 1,5-4 84-16</inkml:trace>
  <inkml:trace contextRef="#ctx0" brushRef="#br0" timeOffset="33398.17">27752 4389 1007 0,'1'-3'477'16,"0"0"-250"-16,-1 3-5 16,0 0-33-16,0 0-59 15,-1 0-19-15,0 0-34 0,-1 0-15 16,1 0-25-16,-11 10-10 15,-33 32-17-15,29-24-4 16,2-1-32-16,1-1-42 16,3-1-138-16,3-3-65 15,4-3 156-15</inkml:trace>
  <inkml:trace contextRef="#ctx0" brushRef="#br0" timeOffset="36210.57">29221 4312 467 0,'1'-1'254'0,"0"-1"-38"0,1 1-18 15,-2 0-34-15,0 0-22 16,0 0-36-16,0 0-11 16,0 0-14-16,0 0-6 15,-1 0-11-15,-1-5-6 16,0 3-13-16,-8-5-6 16,-9 3-11-16,-24-25-5 0,22 28-7 15,-2 2-1 1,-2-1-4-16,-3 2 0 0,2 3 0 15,-5 0-2-15,3 2-1 16,3-6-1-16,3 3-3 16,1-1-1-16,0 2-1 15,-3 0 0-15,-5 1-1 16,0 0-1-16,-2 1 0 16,1 1 0-16,1 1 0 15,3 0 0-15,1 2 0 16,2-1 0-16,2 0 0 15,0 3 2-15,4-2-1 16,-2 1 1-16,0 2-1 16,1-3 1-16,0 1-1 15,3-1-1-15,3 1 0 16,2 1 0-16,-5 2 0 0,2 0 0 16,-5 1 0-16,1 2-1 15,6 2-1-15,1-1 1 16,1 4 0-16,-1-3 1 15,-4-1 1-15,-7-1 1 16,1-1 0-16,1 1-1 16,2 0 1-16,3 1-1 15,-1-2 0-15,0 3 0 16,1-2 0-16,2 3-1 16,0 2 0-16,-1 0 0 0,3 3 0 15,0-1 0-15,0 0 0 16,3 2 0-16,0 3 2 15,2-2 0-15,0 2 1 16,1 1-1-16,0 0 1 16,-2 1 0-16,1-1 0 15,-1 0-1-15,1-3-1 16,0-2-1-16,2 1 2 16,-1-1 0-16,1 1 1 15,2 1 1-15,1 2 1 16,0-1 0-16,4 4-1 15,-1-2 0-15,5 1-1 16,-1 2 0-16,1-3 2 16,3 2 2-16,-3-4 6 15,1-2 3-15,2-3 5 16,0 0 1-16,6-2-4 0,-1 1-1 16,3 4-4-16,2-2-3 15,3 3-2-15,-1-1-1 16,2 2-3-16,0 1 0 15,-4 2-1-15,-1-4 1 0,1 0 0 16,-7-4 0 0,7-1 0-16,7 3 2 0,-4-7 0 15,7 0 1-15,-4-1 0 16,-5-5-1-16,3 2-2 16,1 0 0-16,1-3-1 15,-2 0 1-15,4 0 1 16,0-3 0-16,8 1-1 15,0 3 1-15,1-2 0 16,0 2-1-16,-10 0 1 16,2-1-1-16,1 0 1 15,-2 0 0-15,9-2 4 16,0-1 3-16,-4-1 2 16,0-2 0-16,-4-1-2 15,2 1-3-15,3 0-1 16,-1-1-2-16,1-1 1 0,3-2-2 15,-6-1 1-15,-6-1 1 16,1-2 1-16,0 0-2 16,3-1 1-16,3 0 1 15,0-3 0-15,-6-1 2 16,0-1 0-16,-3-3 0 16,0 1 1-16,-1-1 0 15,2-4 6-15,3 2 2 16,2-5 3-16,6 2 0 15,-1 0-5-15,-4-2-2 16,-3 0-1-16,-7 2-1 0,-6-6 3 16,1-2 1-16,-2 2 5 15,2-3 0-15,1 1 0 16,-2 3-3-16,2-5-1 16,-3 0-1-16,-1 2 0 15,0-1-1-15,-1 1-4 16,-2-1-1-16,0-3-2 15,1 2-1-15,-4-1-2 16,1 4-1-16,-2-3 1 16,-2-3-1-16,1 4 1 15,-2-4 2-15,-2 0-1 16,1 1 1-16,-2-2-1 16,0 1 1-16,1 2 1 0,0 1 0 15,-1 1 2-15,-2-1 0 16,-2 0-2-16,-3 0 1 15,1-1-1-15,-3-1 0 16,0 0-1-16,-2-1-1 16,-1 0-2-16,-1-1-2 15,-1 2-2-15,-4-3-1 16,3 3 0-16,-4 1 1 0,3 3-1 16,6 2 0-16,1 4 0 15,6-1 0-15,-2 1 0 16,-5-3 0-16,-2 5 0 15,2-3 0-15,0 3 0 16,2 1 1-16,-2-1-1 16,1 0-1-16,-5 1-2 15,-2 0 0-15,1-2 2 16,-5 0 1-16,3 3 0 16,-2-1 2-16,0-1-1 15,0 0-1-15,0-6 0 16,-1 3-1-16,-1-2 0 15,2 0-2-15,-5 3 0 16,-2-1 1-16,1 0 2 16,-1 2-1-16,1-2 1 15,0 1 1-15,-1 1-1 0,1-1-2 16,1 3-3-16,2 2-3 16,5 1-2-16,-2 5 0 15,3 1 3-15,-1 0 0 16,0 1 1-16,1 1-4 15,-1-2-6-15,-1-1 0 16,1 0-4-16,0 1 2 16,3 4-5-16,3 1-3 15,1 5-11-15,1-3-8 0,3 3-23 16,1-1-21-16,2 0-44 16,2 2-22-16,1-4-35 15,0 0-20-15,0 0-116 16,0 0 208-16</inkml:trace>
  <inkml:trace contextRef="#ctx0" brushRef="#br0" timeOffset="37897.85">29221 6619 573 0,'5'-29'301'16,"-5"29"-66"-16,0-1-14 16,0-3-41-16,0 3-17 15,0-1-31-15,0 1-19 16,0 0-26-16,0 0-10 15,0 0-20-15,0 0-9 16,0 0-18-16,0 0-8 0,0 0-11 16,0 0-2-16,0 1-2 15,0 0-1-15,0 0 2 16,0 0 1-16,7 11 0 16,-4 6 2-16,38 33 2 15,-28-22 3-15,1 2 4 16,0 1 3-16,2 0 2 15,-2-2 1-15,2-3 5 16,-2-2-1-16,-7-7-1 16,7 1-1-16,-4-3-6 15,7-4 1-15,-3-2 10 16,-10-6 4-16,8 0 11 16,-3 2 3-16,2-3 1 15,2-2 1-15,3-12-2 0,-6-4-3 16,9-11-8-16,0-2-4 15,0-8-8-15,2 1-2 16,-1 1-6-16,1-1-3 16,-5 3-4-16,-1 5-1 15,-2-2-4-15,-4 11 0 16,-1 4-3-16,-4-1-2 16,0 11-2-16,-3-4-1 15,0 6-3-15,0 5-5 0,-2-2-29 16,0 0-30-16,0 0-85 15,0 0-57-15,0 0-128 16,-3 3-96-16,-7 18 278 16</inkml:trace>
  <inkml:trace contextRef="#ctx0" brushRef="#br0" timeOffset="41585.46">29206 3564 349 0,'0'0'228'0,"0"0"-20"0,0 0-40 16,0 0-10-16,0 0-24 16,2 0-9-16,1 0-10 15,-1 0-6-15,-2 0-10 16,0 0-9-16,0-1-22 16,0 0-11-16,0 0-13 15,0-1-3-15,0 1-5 16,0 0 0-16,-1 0-5 15,0 0 1-15,0 0-2 16,-4 1-1-16,-9 3-3 16,3 2-3-16,-29 29-6 15,29-15-5-15,4 5-5 16,2 3-5-16,5-9-3 0,5-1-1 16,4-6 0-16,1-4 2 15,3 1 0-15,3-3 3 16,1 1 2-16,4-3 0 15,1-3 2-15,-1-4 1 16,0-3 4-16,-1-4 0 16,-5 1 5-16,1 1 2 15,-6-5 5-15,-5 2 2 16,-4-1 1-16,-1 1-1 16,-6 1 2-16,-3 0 1 0,0 2 0 15,-6-2-3-15,-1 2-8 16,3 2-4-16,-3 0-10 15,2 0-2-15,4 4-3 16,-1-3-3-16,3 7-4 16,-1 0-1-16,4-1-2 15,-2 2 1-15,3-2-4 16,3 0-10-16,0 0-31 16,1 0-20-16,0 0-50 15,0 0-24-15,0 0-101 16,0 0-100-16,0-2 224 15</inkml:trace>
  <inkml:trace contextRef="#ctx0" brushRef="#br0" timeOffset="42315.45">29595 3275 646 0,'4'-3'342'0,"-3"0"-74"15,-1 1-38-15,3-3-64 16,-3 4-24-16,0-2-43 0,-1 0-15 16,0 2-12-16,-12-8-9 15,-40-6-12-15,28 21-10 16,0 4-16-16,5 0-6 16,14-1-9-1,2-5-4-15,2 1-5 0,-9 13-1 16,11 1 0-16,3 1 0 15,7-5 2-15,3 0 1 0,6 2 1 16,1 0 1-16,-2-3 4 16,2 2 6-16,-4-3 11 15,-5-1 6-15,-3-3 5 16,-4-4 5-16,-4 0 9 16,0-2 4-16,-5 1 12 15,-2 1-1-15,-4-3-8 16,-1 2-7-16,-1-3-12 15,-4-1-6-15,-3 1-11 16,0-3-4-16,4 0-9 16,5-1-4-16,2-1-6 15,5 2-8-15,-1 0-41 16,4 1-36-16,1 0-87 16,0 0-57-16,4 0-153 15,13 0 235-15</inkml:trace>
  <inkml:trace contextRef="#ctx0" brushRef="#br0" timeOffset="43781.43">29121 3804 310 0,'0'-4'204'0,"0"3"-13"16,0-1-45-16,0 1-11 16,0 0-17-16,0 0-6 15,0 0-8-15,0 0-4 16,0 0-9-16,-1-1-7 0,0 1-20 15,0 0-10-15,0 0-17 16,0 0-6-16,-10 2-8 16,-3 2-3-16,-32 22-4 15,26-9-2-15,-4 6-3 16,2 4-3-16,1 3-4 16,0 2 0-16,6 7-3 15,-10-1 0-15,-3 5 0 16,2 2 1-16,-12-1 0 15,7 2 1-15,-2 1-1 16,-1-1 0-16,4 5 0 16,-2 3-1-16,0 2-1 15,2 5 2-15,-3-3 2 16,2-3 2-16,4-4 2 16,2-6 3-16,3-3 1 15,5-4 0-15,-1-4-1 0,1 1-3 16,3-3-3-16,0-2 0 15,4-5 0-15,0-6 0 16,3-5-1-16,4-6 0 16,5-4-30-16,-1-1-29 15,8-4-73-15,-1-3-68 16,5-8 124-16</inkml:trace>
  <inkml:trace contextRef="#ctx0" brushRef="#br0" timeOffset="44489.57">29255 3757 488 0,'0'-3'274'16,"-1"3"-62"-16,-2 3-32 0,1-3-69 15,1 0-23-15,0 0-19 16,-4 14-5-16,-9 7-10 16,-30 34-4-16,24-22-12 15,-1 5-8-15,-3 8-8 16,-1 5-4-16,-2 5-2 15,0 3-1-15,0-2-4 16,-3-2 0-16,6-2-5 16,-2-1-1-16,3 2-1 15,3 6 0-15,-3 0 3 16,-2 1 3-16,-3 0 1 16,-7 0-1-16,1-1-3 15,3 0-2-15,6 1-3 16,4 1 0-16,0-2 0 15,2 1-1-15,-1-4 3 16,0-4-1-16,3-6 2 0,-1-3 0 16,2-7 1-16,0-1 1 15,0-2-2-15,-2-2 1 16,5-3-2-16,1-1 0 16,6-9-2-16,1-3-6 15,1-10-42-15,3-5-63 16,4-8-197-16,11-12 195 0</inkml:trace>
  <inkml:trace contextRef="#ctx0" brushRef="#br0" timeOffset="45236.28">29293 3828 609 0,'-2'-2'279'15,"2"0"-126"-15,3 2-35 16,-4 0-65-16,0 0-21 16,1 0-26-16,-1 0 0 15,0 0 20-15,-2 7 15 0,0 14 23 16,-34 30 3-16,22-21-10 16,1 2-12-16,-2 12-21 15,-2 6-11-15,1 8-12 16,-1 9-1-16,0-5 0 15,0 3 2-15,-2-1 5 16,1-1 7-16,-2 7 7 16,-2-1 2-16,-1-1-4 15,-1-1-6-15,3 1-8 16,9 3-2-16,2 3-1 16,0-4 0-16,5-6 2 15,-5-1-2-15,-4-9 2 16,10 1 1-16,-6-2 1 15,-1-5 1-15,8 0 0 16,-8-1 0-16,0-6-1 16,1-2 0-16,-1-5 0 15,0-1-1-15,-2-4 1 0,2-2-1 16,2-3-9 0,2-4-13-16,6-7-43 0,0-3-41 15,2-10-208-15,4-2 205 16</inkml:trace>
  <inkml:trace contextRef="#ctx0" brushRef="#br0" timeOffset="45924.86">29345 3842 539 0,'2'0'276'16,"-4"1"-77"-16,-3 1-40 0,5-2-62 15,-1 0-11 1,-2 18-16-16,-5 35-4 0,-2-20-14 16,3 7-11-16,-1 8-24 15,3 6-6-15,-3 4-7 16,0 1-1-16,0 1 8 16,-3 2 0-16,1 9 0 15,0-2 2-15,1 4-5 16,1-2 3-16,1-7 6 15,0 3 2-15,1-3-1 16,-3 1-2-16,2 7-6 16,-1 0-4-16,-2 2 0 15,2 0-1-15,3-10-1 16,0-1 1-16,4-7-1 16,0-3 0-16,1-2 3 15,0-5 1-15,-1-11 3 0,1-4 0 16,-1-12 0-16,1-2 0 15,0-7-1-15,1-1-10 16,0-8-21-16,-1 1-18 16,0-1-44-16,-1-2-14 15,0 1-49-15,0 0-46 16,0 0 126-16</inkml:trace>
  <inkml:trace contextRef="#ctx0" brushRef="#br0" timeOffset="46586.73">29393 3868 557 0,'-1'-1'282'0,"-6"1"-86"16,7 0-35-16,0 0-58 15,0 0-17-15,0 0-20 16,1 19-8-16,3 36-14 16,-2-24-8-16,-3 11-18 15,-4 7-6-15,2 9-9 16,0 0 0-16,4 5 0 16,4 3 0-16,1 7-1 15,1 8 0-15,0 4-1 16,-10-5 0-16,3-3 3 15,0-7-1-15,0-1-1 16,12 2 1-16,-9-3 0 0,5-5-1 16,-1-3 2-16,2-5 1 15,2-7 1-15,-4-1 2 16,-4-14 3-16,-1-3 1 16,1-12 2-16,5-1 0 15,-6-11-44-15,-1-2-50 16,-2-8 49-16</inkml:trace>
  <inkml:trace contextRef="#ctx0" brushRef="#br0" timeOffset="47203.25">29356 3856 525 0,'3'0'301'0,"-3"0"-63"0,1 2-94 16,-1-2-40-1,0 0-43-15,-1 1-16 0,1 22-15 16,6 32-6-16,1-19-5 15,6 8-2-15,1 14 0 16,-2-1-4-16,9 8 1 16,-1-3-2-16,1-1-3 15,2 7-1-15,-2 6-3 16,-3 1-1-16,-1 3-1 16,-4 2 0-16,-2-5-1 15,-1 0 2-15,-1-3-1 16,1-4 2-16,1-10 1 15,0-10 2-15,0-12 3 16,0-6 1-16,-3-8 2 16,-2 1 1-16,-4-11 4 15,1-3 1-15,-3-6-16 16,0-3-19-16,-1-3-98 0,-1 2-196 16,1-1 204-1</inkml:trace>
  <inkml:trace contextRef="#ctx0" brushRef="#br0" timeOffset="47744.54">29336 3866 318 0,'8'0'178'0,"-3"3"-17"0,6 4-29 15,-1 6-31-15,-1 2-5 16,2 7-7-16,0 2-2 16,1 8-4-16,5 5-5 15,2 14-21-15,-2 2-6 16,7 8-16-16,-4 2-10 15,1 3-13-15,2 6-5 0,-5 10-2 16,1-1 0 0,1-1-1-16,-2-4-1 0,3-10 0 15,-2 0 0-15,3-6 1 16,2 2 0-16,0-8 0 16,4-4 0-16,-8-8 2 15,-7-7 1-15,-2-5 3 16,-9-4 0-16,2-7-1 15,-6-4-19-15,0-6-80 16,0-1-96-16,-1-3 111 16</inkml:trace>
  <inkml:trace contextRef="#ctx0" brushRef="#br0" timeOffset="55908.66">3188 6671 857 0,'-2'-1'394'0,"1"0"-186"16,0 0-15-16,0 0-63 15,0 1-11-15,0 12-15 16,5 16-11-16,15 39-27 15,-6-33-11-15,-1-1-16 16,-2-1-7-16,-1-9-6 16,-3-4-2-16,-2-6-3 15,-2-8 5-15,-2-5 13 16,-3 0 3-16,2-1-4 16,0 0-8-16,-6-22-21 15,-11-38-7-15,14 22-4 16,1 0 0-16,5 0-2 15,0 2 0-15,5 8-1 16,2 1-2-16,3 10-5 0,3 2-7 16,3 6-48-1,3 5-38-15,3 5-100 0,-3 4-87 16,3 14 187-16</inkml:trace>
  <inkml:trace contextRef="#ctx0" brushRef="#br0" timeOffset="56254.06">3521 6855 828 0,'2'6'397'0,"3"-6"-169"16,2-2-5-16,7-6-77 16,-3-4-38-16,6-10-45 15,2-3-19-15,-5-4-17 16,0 3-5-16,-6 3-4 15,-3 3 0-15,-7 5 6 16,-7 2 0-16,-5 6 1 16,-1 5-6-16,-3 4-11 15,1 6-5-15,-1 6-7 16,0 2-3-16,6 7-6 16,2-1-2-16,9 2-4 15,6 3 2-15,10-3 7 0,6-3-18 16,10-9-82-16,6-4-44 15,6-9-121-15,1-5-59 16,2-3 221-16</inkml:trace>
  <inkml:trace contextRef="#ctx0" brushRef="#br0" timeOffset="56637.39">3969 6722 489 0,'0'-16'372'0,"-2"1"14"15,-4-2-127-15,-9 3-41 0,-2 5-67 16,-8 5-22-16,-3 7-34 15,-2 7-19-15,5 9-23 16,6 1-10-16,9 5-17 16,6-1-6-16,10-1-15 15,2-1-4-15,7-4-1 16,2-3-2-16,5-6-2 16,2 0 0-16,-4-9-6 15,5-4-4-15,-9-14-40 16,4-8-23-16,-2-12-28 15,-10-4 2-15,3-2 42 16,-9-2 27-16,1 7 35 16,-3 2 7-16,-3 9 16 15,1 7 25-15,-2 16 27 0,4 6 1 16,-2 17-8-16,-3 7-17 16,-1 14-12-16,1 7 3 15,5 5-7-15,8 2-8 16,2-7-16-16,3-6-5 15,4-11-4-15,-6-9 1 16,11-7-91-16,3-9-77 16,4-17 103-16</inkml:trace>
  <inkml:trace contextRef="#ctx0" brushRef="#br0" timeOffset="56966.66">4221 6659 1173 0,'-7'12'492'0,"3"7"-283"16,1 5-3-16,2 5-59 16,1 2-21-16,3-1-50 15,4-5-18-15,4-7-32 16,4 0-10-16,2-14-10 16,1-4-4-16,1-7-5 15,2-5-10-15,-2-7-15 16,-2-2-1-16,-3-1 5 15,-2 0 8-15,-6 11 21 16,-2 2 7-16,-5 5 9 0,-1 3 2 16,2 6-6-16,-1-5-3 15,0 1-2-15,0 21 0 16,0 31 2-16,5-29-3 16,10-5-9-16,2-3-4 15,2-10-73-15,5-3-63 16,-3-9-502-16,6-12 430 15</inkml:trace>
  <inkml:trace contextRef="#ctx0" brushRef="#br0" timeOffset="57181.33">4604 6662 1223 0,'-19'-4'536'0,"6"7"-279"16,0 5-36-16,-1 11-86 15,2 5-39-15,8 7-56 16,-2 0-18-16,14 0-22 16,7-3-3-16,1-9-6 15,5-5-2-15,6-8-18 16,1-4-35-16,5-10-97 16,2-4-57-16,-2-13 125 15</inkml:trace>
  <inkml:trace contextRef="#ctx0" brushRef="#br0" timeOffset="57377.85">4830 6506 942 0,'0'28'516'0,"-4"4"-148"16,2 14-142-16,2 2-49 15,2 3-102-15,6-1-30 0,7-8-31 16,2-3-8-16,5-13-34 15,0-8-56-15,-5-12-151 16,0-6 147-16</inkml:trace>
  <inkml:trace contextRef="#ctx0" brushRef="#br0" timeOffset="57556.28">4707 6605 927 0,'-7'-3'494'0,"7"3"-60"16,3 1-211-16,8 6-71 16,3-2-37-16,9 4-54 15,1 1-20-15,7 0-23 16,-2 0-17-16,8 0-115 0,3-2-93 16,-5 1 123-16</inkml:trace>
  <inkml:trace contextRef="#ctx0" brushRef="#br0" timeOffset="57733.89">5071 6720 590 0,'-5'12'408'0,"5"2"-27"0,-1 4-98 16,-2 1-45-16,3-1-95 16,0-1-34-16,2-3-61 15,2-3-25-15,0-5-23 16,-2-2-47-16,0-6-142 15,3-2-91-15,9-16 156 16</inkml:trace>
  <inkml:trace contextRef="#ctx0" brushRef="#br0" timeOffset="57853.59">5008 6538 806 0,'-2'3'350'0,"6"9"-210"15,3 3-20-15,7 4-98 16</inkml:trace>
  <inkml:trace contextRef="#ctx0" brushRef="#br0" timeOffset="58511.78">5348 6686 762 0,'0'15'514'0,"-2"4"6"16,-6 4-235-16,1 2-39 0,6 1-104 16,0-3-40-16,6-7-57 15,6 1-19-15,5-8-21 16,1-3-4-16,2-6-7 16,-1-4-7-16,0-11-30 15,-1-1-15-15,-7-5-22 16,-1-2-2-16,-11 2 28 15,-7-1 15-15,-9 4 25 16,-4-1 9-16,-6 4 5 16,-1 1 1-16,0 3 5 15,2 4 2-15,8 5 4 16,5 2 1-16,7 3-7 16,3 2-7-16,7 1-15 15,6 1-3-15,8 0 2 16,2 1 5-16,7-2 1 15,4-4 0-15,6-4 2 0,0-2 1 16,-5-1 7-16,0 3 1 16,-14 3 1-16,0 2 1 15,-1 7 3-15,-3 0 1 16,-2 2 6-16,-5-1 0 16,-6 0 7-16,-5-2 0 15,-4 0-1-15,3-2 2 16,0-4-8-16,3-1-6 0,1-4-17 15,2 1-7-15,0 0-8 16,0-1 1-16,4-13 11 16,1 3 4-16,17-23 4 15,-17 31 4-15,3 4 4 16,0 3 6-16,1 6 17 16,0 2 6-16,-6 4 11 15,3 4 1-15,-3 0-7 16,0-3-7-16,3 2-17 15,1-6-12-15,4-5-118 16,1-4-42-16,9-13 89 16</inkml:trace>
  <inkml:trace contextRef="#ctx0" brushRef="#br0" timeOffset="58913.1">6302 6384 1282 0,'-28'0'580'16,"6"-4"-320"-16,12 1-47 15,4 2-41-15,10-1-96 16,8 5-32-16,13 0-39 16,10-2-2-16,11 2 0 15,6 1 1-15,-6-1-2 16,-4 1 0-16,-1 0-2 15,-7-3-17-15,-5-2-77 16,-5-2-51-16,-13-1-112 16,-4 3-88-16,-11-1 225 15</inkml:trace>
  <inkml:trace contextRef="#ctx0" brushRef="#br0" timeOffset="59085.98">6424 6397 707 0,'-18'9'394'0,"5"0"-75"0,6 5-22 15,7 8-81-15,2 5-30 16,4 14-45-16,2 2-15 16,2 9-34-16,-3-1-20 0,6 0-32 15,-1-5-11-15,-2-7-14 16,3-2-3-16,-7-16-33 16,0-4-51-16,-1-9-144 15,-3-8-84-15,2-11 174 16</inkml:trace>
  <inkml:trace contextRef="#ctx0" brushRef="#br0" timeOffset="59264.06">6337 6631 1114 0,'8'0'507'16,"2"0"-237"-16,6-1-74 15,7-1-16-15,2 4-50 16,5-2-30-16,-4 2-52 15,-4 0-15-15,2 2-35 0,-1 3-62 16,9 1 419-16,6 5-287 16</inkml:trace>
  <inkml:trace contextRef="#ctx0" brushRef="#br0" timeOffset="59479.35">7175 6638 1646 0,'-14'-3'685'0,"5"3"-396"16,2 0-78-16,1-2-75 15,-2 1-51-15,3-1-147 16,2 2-80-16,3 1 386 15,0-1-241-15</inkml:trace>
  <inkml:trace contextRef="#ctx0" brushRef="#br0" timeOffset="59650.27">7142 6805 1134 0,'0'6'512'0,"1"-3"-244"16,2-1-15-16,-3-3-107 0,0 0-43 15,0-1-132 1,0 1-74-16,2-13 62 0</inkml:trace>
  <inkml:trace contextRef="#ctx0" brushRef="#br0" timeOffset="62092.75">9029 6377 427 0,'0'-1'293'0,"0"-1"15"16,0 1-30-16,4-7-57 16,0-4-25-16,5-28-15 15,-18 30-6-15,1 5-31 16,0 4-21-16,-5 3-55 16,0 8-26-16,-12 9-28 15,-3 10-6-15,-1 15-8 16,0 3-2-16,7 6-1 15,4 4 1-15,15 1 3 16,8 3 1-16,12-4 3 16,7-9 0-16,8-7 2 15,1-7-2-15,2-16 1 16,6-6-3-16,3-15-2 16,4-9-21-16,4-11-103 15,-6-9-66-15,-10-7 106 16</inkml:trace>
  <inkml:trace contextRef="#ctx0" brushRef="#br0" timeOffset="62460.05">9023 6610 904 0,'-4'0'433'0,"4"0"-211"0,5 2-43 15,-5-2-27-15,0 0-60 16,19 2-17-16,37 2-29 15,-27-7-11-15,7-1-15 16,-3 0-6-16,-3-4-8 16,-2 5-15-16,-7-3-36 15,-7 2-14-15,-7 3-4 16,-5 0 15-16,-4 1 33 16,1 0 13-16,0 0 4 15,0 0 0-15,0 0 4 16,-1 0 4-16,-1 7 12 15,1 10 8-15,-27 34 13 16,26-27 6-16,4 8 17 16,0-2 6-16,2-3 0 15,1 4-5-15,-1-7-26 16,2-2-11-16,-2-4-16 16,0-3-3-16,-1-8-2 0,-1-3-16 15,1-4-87-15,0-3-65 16,-2 2 90-16</inkml:trace>
  <inkml:trace contextRef="#ctx0" brushRef="#br0" timeOffset="72639.31">9694 6605 674 0,'-60'-23'406'0,"51"19"-75"16,6 1-108-16,3 0-35 15,7 3-63-15,2 2-20 0,7-2-16 16,0-1-7-16,5-3-30 15,3-1-16-15,4 4-18 16,0 0-14-16,0 1-117 16,-1 4-94-16,-5-1 124 15</inkml:trace>
  <inkml:trace contextRef="#ctx0" brushRef="#br0" timeOffset="72807.13">9672 6696 634 0,'0'3'406'16,"2"-2"-24"-16,4-1-153 16,-6 0 3-16,2-1-79 15,20-2-29-15,31-5-53 0,-25 2-23 16,0 1-39 0,1 1-63-16,5 4 37 15</inkml:trace>
  <inkml:trace contextRef="#ctx0" brushRef="#br0" timeOffset="73136.53">10252 6249 1403 0,'-13'-4'572'0,"-3"5"-375"16,-1 9-19-16,-5 18-75 16,-1 7-34-16,3 15-40 15,5 5-10-15,9 3-10 16,6 0-4-16,11-3-6 16,6-4-2-16,9-8-1 15,2-4 0-15,9-8-22 16,6-4-43-16,7-12-133 15,-2-9 20-15,10-19 89 16</inkml:trace>
  <inkml:trace contextRef="#ctx0" brushRef="#br0" timeOffset="73439.11">10560 6343 1175 0,'0'3'543'0,"0"0"-264"16,3 12-91-16,-2 2-17 0,1 15-65 16,4 8-22-16,4 4-26 15,1 3-12-15,9-4-18 16,2-6-6-16,9-4 3 16,2-6 3-16,7-9 5 15,3-3 5-15,1-9-3 16,-2-5-2-16,-7-9-5 15,-5-6-2-15,-12-12-7 16,-2-7 0-16,-5-8-6 16,-5-3-9-16,-1 7-55 15,-1 0-39-15,-6 13-95 16,2 9-63-16,2 10 158 16</inkml:trace>
  <inkml:trace contextRef="#ctx0" brushRef="#br0" timeOffset="73657.13">11203 6693 1159 0,'5'3'556'0,"-3"0"-226"0,0 1-76 16,-2-4-8-16,-1 0-89 15,-1 3-58-15,-8 15-52 16,-20 28-14-16,15-28-32 16,2-2-52-16,6-9-133 15,5 0-84-15,5-8 149 16</inkml:trace>
  <inkml:trace contextRef="#ctx0" brushRef="#br0" timeOffset="73943.2">11370 6368 1438 0,'-16'0'599'0,"3"-1"-366"15,0-1-7-15,12 2-72 16,10 2-48-16,10 1-54 16,6 0-10-16,5 2-7 15,2-2-5-15,-2-1-12 16,0-2-5-16,5 0-6 0,-4-4-39 16,-2 4-131-16,-1 0-88 15,-11-2 138-15</inkml:trace>
  <inkml:trace contextRef="#ctx0" brushRef="#br0" timeOffset="74171.06">11455 6383 792 0,'-12'17'435'0,"11"-4"-10"16,2 4-148-16,-1 5-30 15,8 10-34-15,-8 0-74 16,3-2-27-16,1 5-45 15,-2-4-19-15,9 3-28 16,-4-2-7-16,-3-5-6 16,4-3-16-16,-1-7-90 15,-1-6-59-15,8-8-162 16,-5-6 187-16</inkml:trace>
  <inkml:trace contextRef="#ctx0" brushRef="#br0" timeOffset="74333.02">11459 6556 892 0,'0'-7'433'0,"11"5"-101"0,0 2-92 15,7-2-23-15,-1 2-39 16,5-1-79-16,7 4-29 16,-4 2-32-16,0-2-41 15,-4 6-158-15,-4 1-48 16,0 11 105-16</inkml:trace>
  <inkml:trace contextRef="#ctx0" brushRef="#br0" timeOffset="74510">11515 6730 788 0,'-13'1'514'16,"8"-1"24"-16,2 0-286 15,3 0-10-15,0 0-87 16,0 0-33-16,21 0-55 15,28 0-21-15,-27 1-45 16,2 1-70-16,4-1-162 16,4-1-183-16,1-3 246 15</inkml:trace>
  <inkml:trace contextRef="#ctx0" brushRef="#br0" timeOffset="74883.48">11863 6214 1115 0,'16'-2'510'15,"4"4"-281"-15,2 10-28 16,2 3-7-16,3 16-46 16,-4 4-14-16,1 8-15 15,2 4-11-15,-9 1-32 16,-3-4-12-16,-9 3-23 16,-7 1-8-16,-10-5-8 15,2 1-4-15,-7-15-6 16,2-5-2-16,1-11-47 15,1-4-35-15,8-4-99 16,2-3-57-16,0-4 95 16,10-2 45-16</inkml:trace>
  <inkml:trace contextRef="#ctx0" brushRef="#br0" timeOffset="76951.37">13352 6424 696 0,'3'-18'436'0,"-3"-6"-50"15,-8 2-132-15,0 0-18 16,-7 3-76-16,0 4-30 16,-5 8-44-16,4 6-17 15,-5 9-35-15,1 10-13 16,2 15-15-16,3 11-4 15,6 11-3-15,4 7 0 0,5 9-1 16,2-3 0 0,9-3 1-16,1-1 1 0,5-13 1 15,-2-5 12-15,-4-16-88 16,-4-8-63-16,-5-18 86 16</inkml:trace>
  <inkml:trace contextRef="#ctx0" brushRef="#br0" timeOffset="77098.7">13069 6576 711 0,'-17'-19'421'0,"21"15"73"16,4 3-251-16,10 0-50 16,5 0-19-16,4 2-79 0,1-3-27 15,2 2-31-15,3 3-43 16,2-1-161-16,1 8-84 15,-2 6 136-15</inkml:trace>
  <inkml:trace contextRef="#ctx0" brushRef="#br0" timeOffset="77750.53">13406 6600 1037 0,'0'-1'478'0,"0"1"-221"16,0 0-11-16,0 1-66 15,7 18-39-15,10 28-56 16,-10-28-20-16,7-1-31 16,1-3-11-16,3-3-10 15,2-4-2-15,4-5-3 16,2-3-2-16,5-6-1 16,-6-5-1-16,-8-5-12 15,-5-1-5-15,-13-3-1 16,-4 2 2-16,-11-1 12 15,-2 1 3-15,-3 5 0 16,1 1 0-16,4 5-3 16,3 0 0-16,2 4-1 15,-7-5-3-15,12 6-3 16,-4 2-5-16,9 2-13 0,3 5 1 16,7-2 1-16,3 4 6 15,1-4 13-15,5 5 1 16,-7 0 1-16,-2-3-4 15,0 1-5-15,0-1-4 16,-3-3-13-16,4-1-3 16,1-3 2-16,2-2 3 15,4-2 15-15,5 2 5 0,2-1 3 16,1-2 0-16,2 5 2 16,-3 0 1-16,0 5 1 15,-2 1 2-15,-1 1 6 16,-3 1 4-16,-7-3 8 15,-4 1 4-15,-2-2 21 16,-7-3 5-16,-4-1 3 16,-2-3-1-16,-4-2-17 15,3 1-7-15,4-2-11 16,1 0-5-16,2-5-13 16,5-1-7-16,7-4-9 15,2 3-10-15,6 2-51 16,-4 1-48-16,12 8-133 15,-5 1 157-15</inkml:trace>
  <inkml:trace contextRef="#ctx0" brushRef="#br0" timeOffset="78179.89">14834 6403 823 0,'6'-3'402'0,"3"3"-153"15,1 4-21-15,-5 7-38 16,3 5-30-16,-1 13-21 0,-4 4-14 15,2 9-39-15,-2 4-19 16,-1 3-35-16,-9-3-11 16,9-7-10-16,-2-7-3 15,4-15-56-15,6-4-49 16,-8-9-134-16,4-4-113 16,2-12 215-16</inkml:trace>
  <inkml:trace contextRef="#ctx0" brushRef="#br0" timeOffset="78341">14815 6618 696 0,'-1'-17'436'0,"1"9"17"16,9 2-160-16,12 0-64 15,4 2-40-15,3-3-48 16,3 2-19-16,-3 3-41 16,0 1-19-16,0 5-30 15,-6 0-20-15,0 4-116 16,-2-2-65-16,-3 0 97 15</inkml:trace>
  <inkml:trace contextRef="#ctx0" brushRef="#br0" timeOffset="78558.16">15119 6388 1243 0,'-2'11'555'16,"4"12"-296"-16,1 8-18 15,-2 8-74-15,0 5-51 16,0 5-49-16,0 0-13 16,2 0-26-16,4-2-9 15,1-8-10-15,-2-11 5 0,0-9-93 16,-1-8-69 0,1-11-214-16,4-11 209 0</inkml:trace>
  <inkml:trace contextRef="#ctx0" brushRef="#br0" timeOffset="78789.42">15423 6371 1329 0,'8'10'565'0,"-5"5"-360"15,-2 4-6-15,1 13-83 16,3 7-44-16,-2 11-33 15,-1 4-9-15,-1 0-19 16,0-7-5-16,1-8-2 16,4-7-2-16,3-12-31 15,2-5-38-15,1-15-114 0,-3-5-79 16,7-16 156-16</inkml:trace>
  <inkml:trace contextRef="#ctx0" brushRef="#br0" timeOffset="79094.09">15388 6388 1288 0,'10'-6'543'15,"3"1"-337"-15,7 5-8 0,1-1-57 16,6-1-37-16,2 5-29 16,0-2-7-16,-2 11-18 15,-5 3-6-15,-7 4-8 16,-5 5-2-16,-10-3-3 15,-4 2-1-15,-9-4 2 16,-3 0-1-16,-6-5-3 16,-1-6-3-16,2-4-7 15,-1-1-4-15,4-3-13 16,-2-4-19-16,6 1-72 16,3 0-45-16,1 0-92 15,9 4-18-15,4 6 154 16</inkml:trace>
  <inkml:trace contextRef="#ctx0" brushRef="#br0" timeOffset="83071.63">4852 8161 842 0,'27'1'390'16,"-23"-1"-185"-16,0 0-3 0,-3 7-54 15,1 6-21-15,0 11-18 16,-1 5-10-16,1 4-23 16,2 4-13-16,-4-6-23 15,2 0-11-15,0-8-14 16,-1-9-2-16,-1-5-1 16,0-3-1-16,0-4 4 15,0 1-2-15,0-4-8 16,0 0-5-16,1-16-9 15,4-39-4-15,4 25 3 16,1-1 2-16,2 1 2 16,1 4 1-16,2 7-3 15,1 5-1-15,-4 10 4 16,3 5 3-16,1 7 6 16,-2 10 6-16,-1 7 9 15,-1 6 2-15,-8 3 0 0,-1-4-2 16,-8-6-4-16,3-6-2 15,2-6 0-15,-4-4 2 16,3-7-2-16,-3-1-2 16,6-6-12-16,-2 6-10 15,0 0-16-15,0 0-8 16,3-13-1-16,3-3 4 16,21-29 11-16,-15 28 7 15,2 2 7-15,0 5 2 0,-1 8 0 16,1 1 1-16,-4 8 0 15,-1 4 3-15,-2 3 1 16,-1 6 0-16,1 1 0 16,-3-3 0-16,8 1-44 15,1-6-41-15,7-7-103 16,5 1-58-16,4-8-184 16,4-1 267-16</inkml:trace>
  <inkml:trace contextRef="#ctx0" brushRef="#br0" timeOffset="83444.14">5507 8257 577 0,'-2'-16'335'0,"-3"-2"-45"15,-1 3-41-15,0 1-72 16,-5 1-29-16,-5 8-36 0,-1 5-13 16,-10 9-22-16,0 7-11 15,4 8-19-15,5 1-8 16,10 5-13-16,9-3-3 15,10-6-2-15,2-3 0 16,6-8 0-16,-1-2-1 16,-1-5-6-16,-3-2 0 15,0-3-1-15,2-6-1 16,-1-7 0-16,0-1-1 0,-4-1-1 16,-2 4-1-16,-5 9 0 15,-4 0-1-15,1 9-2 16,1-2 1-16,-2-3 6 15,0 2 1-15,2 13 1 16,1 3-1-16,2 18-7 16,-1-25-1-16,1-2-10 15,6-6-48-15,5-3-131 16,-2-4-64-16,7-22 134 16</inkml:trace>
  <inkml:trace contextRef="#ctx0" brushRef="#br0" timeOffset="83640">5679 8144 900 0,'0'22'474'15,"0"7"-184"-15,-1 15-27 0,1 6-55 16,-3 7-73-16,2 2-30 16,3 3-58-16,3-3-8 15,6-5-27-15,0-7-4 16,1-13 0-16,0-9-10 15,-4-11-57-15,-3-7-32 16,-4-13-94-16,-1-6-57 16,-4-14 157-16</inkml:trace>
  <inkml:trace contextRef="#ctx0" brushRef="#br0" timeOffset="83880.37">5695 8148 852 0,'16'0'410'0,"5"7"-167"16,2 3-2-16,1 2-59 16,0 3-23-16,0 2-32 15,-1 3-12-15,-6 1-30 16,-4 0-11-16,-17-1-13 16,-5-3-4-16,-12-1-7 15,-3-1-6-15,-3-8-13 16,2-2-5-16,2-5-16 0,3 0-30 15,7-4-93-15,6-2-50 16,6-1-154-16,1 1 191 16</inkml:trace>
  <inkml:trace contextRef="#ctx0" brushRef="#br0" timeOffset="85809.09">6712 8189 748 0,'-1'0'364'16,"0"0"-141"-16,0 0-22 15,1 3-60-15,-2 7-21 16,1 8-27-16,-2 33-8 16,3-27-27-16,1-1-16 0,1-5-21 15,1-7-8-15,0-7-25 16,-1-1-41-16,0-4-145 16,-2 0 129-16</inkml:trace>
  <inkml:trace contextRef="#ctx0" brushRef="#br0" timeOffset="85977.71">6623 8077 828 0,'0'0'347'0,"3"5"-221"15,4 0-13-15,4 1-64 16,2 1-16-16,5-2-99 15,3 2-86-15,1-1 96 16</inkml:trace>
  <inkml:trace contextRef="#ctx0" brushRef="#br0" timeOffset="86304.95">6938 8211 644 0,'0'12'396'0,"3"3"-60"0,-6 1-98 16,-2 1-48-1,-2-3-80-15,-4-5-29 0,5-3-45 16,-3-3-12-16,7-2-10 16,0-1-7-16,-2-7-13 15,3-3-9-15,4-2-7 16,3-4 1-16,7 2 5 16,5 1 5-16,0 4 6 15,-3 0 3-15,-1 6 10 16,-2 1 11-16,-2 8 22 15,3 4 15-15,-5 8 23 16,-1 2 1-16,-1 6-13 16,-1 3-14-16,2-4-30 15,-1-5-6-15,3-11-76 16,-2-8-60-16,5-10-256 16,4-9 233-16</inkml:trace>
  <inkml:trace contextRef="#ctx0" brushRef="#br0" timeOffset="86498.25">7265 8005 947 0,'0'11'498'0,"0"11"-185"16,-4 17-65-16,-2 5-44 16,3 9-92-16,-1 0-36 0,6-7-40 15,6-3-15-15,6-14-16 16,2-10-16-16,3-13-91 15,3-6-76-15,-4-9-438 16,-4-6 404-16</inkml:trace>
  <inkml:trace contextRef="#ctx0" brushRef="#br0" timeOffset="86664.14">7132 8133 734 0,'-17'-2'422'0,"11"-1"-23"15,5 2-157-15,3 1-80 16,-2 0-54-16,0 0-75 16,16 3-14-16,38 6-9 15,-25-1-7-15,4-2-137 0,2 0-126 16,10-3 159 0</inkml:trace>
  <inkml:trace contextRef="#ctx0" brushRef="#br0" timeOffset="86978.8">7541 8191 782 0,'-19'17'396'15,"11"0"-97"-15,1 5-55 0,3 0-42 16,4-6-36-16,4 2-65 16,1-6-13-16,12-4-23 15,3 1-12-15,4-12-6 16,6-4-10-16,-5-9-8 15,-3-3-4-15,-4-4-4 16,-6 0 5-16,-12 2 12 16,-9 0 3-16,-14 3 1 15,-4 3-7-15,-7 5-25 16,3 5-10-16,0 7-28 16,7 2-38-16,9 6-110 15,5 0-70-15,22 1 143 16</inkml:trace>
  <inkml:trace contextRef="#ctx0" brushRef="#br0" timeOffset="87559.76">9319 7946 722 0,'-10'-21'443'0,"-9"4"-35"15,-6 4-200-15,-3 11-30 16,-7 8-86-16,-3 6-28 16,0 15-30-16,0 1-6 15,8 20-11-15,7 7-4 16,18 11-8-16,5 3-3 0,10-7 0 15,8-5 0-15,6-14 2 16,8-4 1 0,7-10 0-16,3-8-2 0,5-12-3 15,6-7-29-15,-2-12-128 16,1-5-401-16,-7-11 374 16</inkml:trace>
  <inkml:trace contextRef="#ctx0" brushRef="#br0" timeOffset="87887.85">9178 8206 870 0,'-2'5'445'16,"6"-3"-143"-16,6 1-112 16,3 0-24-16,6 2-71 15,4-1-27-15,8 2-35 0,1-3-8 16,5-3-10-16,2 2-4 15,-10-5-2-15,-10-2 1 16,-8 5-1-16,-10 1 0 16,2 7-2-16,3 3 0 0,-2 3-2 15,-4 5 1 1,-4 5 6-16,2-1 9 0,-3 5 21 16,3 0 8-16,2-2 6 15,2 8-5-15,-1-7-16 16,9 2-9-16,-7-6-14 15,-1-4-3-15,7-7-62 16,-9-5-52-16,3-7-121 16,4-7-114-16,4-10 215 15</inkml:trace>
  <inkml:trace contextRef="#ctx0" brushRef="#br0" timeOffset="88096.23">9605 7673 1329 0,'2'2'577'0,"-2"8"-320"0,-4 5-14 16,-6 8-106-16,-6 6-49 16,1 3-76-16,-2-1-71 15,8-3-247-15,10-3 211 16</inkml:trace>
  <inkml:trace contextRef="#ctx0" brushRef="#br0" timeOffset="88591.9">9906 8162 819 0,'-8'0'443'16,"-2"2"-139"-16,12-1-91 15,-2 0-21-15,20 2-91 16,0 1-32-16,-1 2-30 16,7-2-10-16,-9-2-11 15,2 2-34-15,6-2-131 16,0 2-97-16,-4 2 136 15</inkml:trace>
  <inkml:trace contextRef="#ctx0" brushRef="#br0" timeOffset="88769.97">9935 8353 772 0,'-2'0'432'15,"2"-1"-100"-15,5 0-103 0,-5 0-24 16,0 0-76-16,5-1-29 15,11 2-53-15,31 2-16 16,-25 2-49-16,-2-3-84 16,7 4 69-16</inkml:trace>
  <inkml:trace contextRef="#ctx0" brushRef="#br0" timeOffset="90385.39">10708 7819 879 0,'-13'0'395'15,"-4"0"-204"-15,-2 9-8 16,-1 10-70-16,-3 0-21 16,4 14-23-16,1 3-6 0,5 9-10 15,10 8-1 1,3 4-1-16,7 4 0 0,10 0-5 16,-3-4-6-16,9-3-13 15,0-7-5-15,0-7-11 16,-1-7 0-16,-1-12-3 15,-3-3 2-15,-6-8-30 16,-1-2-36-16,-5-7-102 16,-3-5-67-16,0 0 135 15</inkml:trace>
  <inkml:trace contextRef="#ctx0" brushRef="#br0" timeOffset="91104.38">11158 8039 792 0,'-16'-35'375'16,"15"32"-143"-16,0 3-44 15,2 6-45-15,-1-6-35 16,2 9-34-16,6 19 5 16,13 47 2-16,-8-28-3 15,1 4-8-15,4-2-6 0,5-9-10 16,4-7-5-16,3-8-8 15,4-2-4-15,-3-10-2 16,-3 1 3-16,-10-14 11 16,-4-5 6-16,-7-9 3 15,3-8-6-15,-2-10-17 16,-1-10-10-16,1-5-17 16,-2-3-8-16,6 3-25 15,1 6-20-15,-4 13-56 16,-2 7-37-16,-3 11-90 15,4 7-59-15,9 3 183 16</inkml:trace>
  <inkml:trace contextRef="#ctx0" brushRef="#br0" timeOffset="91758.33">11763 8217 852 0,'-38'25'467'0,"30"-27"-146"16,5 1-72-16,3 1-42 0,8 0-71 15,7 3-25-15,10-3-22 16,7-1 3-16,7-1-11 16,-3-1-4-16,3 2-16 15,-11-4-12-15,-11 4-21 16,4-2-7-16,-16 1-11 15,4 2-27-15,-8 0-92 16,0-1-58-16,-3 0-131 16,1-1 173-16</inkml:trace>
  <inkml:trace contextRef="#ctx0" brushRef="#br0" timeOffset="92008.06">11856 8073 617 0,'8'-7'361'0,"-6"9"11"16,-1 3-124-16,4 8-50 0,-4 8-30 15,2 7-54-15,0 5-13 16,0 6-17-16,1 1-9 16,4-4-24-16,-8-3-11 15,1-10-16-15,3-6-7 0,-4-8-5 16,0-6-15-16,-2-2-72 15,4 2-49-15,-2-5-144 16,0 1 159-16</inkml:trace>
  <inkml:trace contextRef="#ctx0" brushRef="#br0" timeOffset="92808.62">12416 8082 768 0,'6'-7'442'16,"0"-1"-127"-16,-3-1-58 16,-1 0-35-16,-4 1-78 15,-4 1-29-15,-6 1-45 16,-9 2-21-16,-7 3-29 0,-4 1-7 16,4 8-9-16,6 3-3 15,4 1-2-15,3 3-4 16,6 1-3-16,5-1-2 15,6 4 5-15,4 0 3 16,9 3 7-16,2 1 4 16,5 0 6-16,3-2 2 0,1-2 10 15,-1-1 9-15,-9-2 19 16,0 1 8-16,-9-4 6 16,2-2 0-16,-8-4-1 15,-1-2 3-15,-3-2 3 16,-8 1-3-16,0-1-15 15,-7 0-9-15,-6-2-19 16,-3-1-6-16,-3-1-8 16,-3-2-4-16,4 1-17 15,2 2-34-15,9-3-91 16,4 1-59-16,10-4-128 16,5-1 13-16,13-5 187 15</inkml:trace>
  <inkml:trace contextRef="#ctx0" brushRef="#br0" timeOffset="94891.1">12928 8410 909 0,'1'2'470'0,"-1"1"-200"0,0 4-18 16,-1-7-17-16,0 0-90 15,-1 0-30-15,-2 9-44 16,2 1-18-16,-18-1-23 15,-30 29-9-15,26-32-56 16,4 2-50-16,7-5-132 16,4-3-38-16,4 0 147 15</inkml:trace>
  <inkml:trace contextRef="#ctx0" brushRef="#br0" timeOffset="95914.35">13402 7925 946 0,'-7'-3'447'16,"3"-1"-197"-16,-1 4-12 16,3-5-74-16,7 4-34 15,12 3-36-15,3-2-8 16,6 3-18-16,-2 0-10 16,8 1-13-16,5 0-6 0,5-4-11 15,4 2-4-15,-9-2-8 16,-5-1-2-16,-8 0-2 15,-7-2 0-15,-7 0-8 16,-5-3-22-16,-9 4-85 16,-2 0-48-16,-7-2-122 15,-5 4-115-15,-4 1 256 16</inkml:trace>
  <inkml:trace contextRef="#ctx0" brushRef="#br0" timeOffset="96145.34">13517 7919 482 0,'-12'7'311'0,"3"-1"2"16,-3 1-31-16,6 1-59 16,6 5-30-16,5 8-39 15,0 4-11-15,-3 9-26 16,-2-1-14-16,4 4-27 0,1 2-13 16,4 1-19-16,-4-1-7 15,3-3-11-15,-1-2-5 16,-4-9-8-16,1-2-2 15,-3-12-15-15,2 0-35 16,0-7-86-16,-2-4-43 0,2-7-114 16,2-5-146-16,4-10 290 15</inkml:trace>
  <inkml:trace contextRef="#ctx0" brushRef="#br0" timeOffset="96413.4">13514 8141 937 0,'-5'0'452'0,"1"0"-170"16,-6-2-31-16,8 2-51 16,-2 2-39-16,0-1-55 15,4-1-22-15,0 0-34 16,0 0-13-16,20 3-12 15,32 5-3-15,-20-7-8 0,2-1-2 16,-2 0-4 0,-3 0-1-16,-4 1-43 0,-3 1-46 15,-9 0-131-15,-2 3-48 16,-7-1 153-16</inkml:trace>
  <inkml:trace contextRef="#ctx0" brushRef="#br0" timeOffset="96613.96">13528 8335 969 0,'0'4'496'15,"4"1"-201"-15,9 0-30 16,1 0-31-16,9 2-68 16,1-5-30-16,3-1-54 15,0 1-25-15,-1-2-32 16,-4 2-5-16,-3-1-70 15,-5-1-65-15,-2 3-77 16,-2-1 98-16</inkml:trace>
  <inkml:trace contextRef="#ctx0" brushRef="#br0" timeOffset="97057.22">14085 8143 922 0,'-85'27'434'0,"81"-26"-151"15,2 0-71-15,6 3-27 16,-4-4-33-16,2 0-45 15,22 5-12-15,29 7-26 16,-25-13-13-16,0 0-20 16,-2-2-9-16,2-4-11 15,-2 0-4-15,-4 1-76 0,-5-3-56 16,-8 4-135-16,-8-3-121 16,-6 4 240-16</inkml:trace>
  <inkml:trace contextRef="#ctx0" brushRef="#br0" timeOffset="97292.53">14151 8020 1074 0,'1'7'502'0,"1"7"-227"16,1 6 2-16,-4 10-90 15,-1 1-36-15,-1 5-56 16,-3 0-21-16,5-2-36 15,1-1-10-15,1-9-15 16,2-1-4-16,2-12-35 16,-2-7-32-16,-1 0-73 15,0-8-41-15,-2 3-89 16,0 0-27-16,0 0 184 16</inkml:trace>
  <inkml:trace contextRef="#ctx0" brushRef="#br0" timeOffset="98810.13">14702 7823 318 0,'0'0'223'0,"2"0"39"16,1 1-26-16,-1-1-22 15,0 0-16-15,-1 0-30 16,1 0-12-16,-2 0-16 15,0-1-7-15,0 0-19 16,0 0-13-16,0-5-33 16,-4-5-15-16,-5 3-24 0,-43-21-7 15,24 29-10-15,2 5-3 16,4 1-1-16,4 0 0 16,3 5 1-16,3-3-1 15,9 7-2-15,0 1-1 16,7 0 1-16,5 8 2 15,0 3 3-15,1-3 2 16,-1 8-2-16,1-4 1 16,-4 3-3-16,1 2 1 15,-3-5-1-15,-3-1 0 0,-2-7 5 16,-5-3 0-16,-3-7 4 16,3 0 1-16,-3-5-3 15,3-1-2-15,-1-4-5 16,-3 0-3-16,5 0-5 15,-1-3-2-15,5 1-10 16,-2-3-5-16,3 2-4 16,0 2-1-16,0 0 4 15,0 0 4-15,18-4 5 16,25 1 3-16,-23 14 1 16,-5 4 2-16,-2 9 2 15,-2 4 3-15,-5 7 2 16,-4 1 1-16,-3-1 1 15,-4-2 0-15,-1-5-2 16,0-3 0-16,2-5-3 0,2-1-1 16,2-7-2-16,1-2 6 15,3-3-84-15,4-3-57 16,5 0-159-16,5-1 163 16</inkml:trace>
  <inkml:trace contextRef="#ctx0" brushRef="#br0" timeOffset="99826.5">15112 8093 652 0,'0'-1'371'0,"-1"0"-60"16,0-9-32-16,0 1-81 15,-3-1-36-15,-16-23-56 16,6 27-19-16,-3 6-31 16,4 0-9-16,-3 4-9 15,1 2-3-15,2 0-8 16,0 0-4-16,6 3-7 15,5 0-4-15,1 3-6 16,2 2-1-16,5 2 1 16,-2 1 1-16,9 0 4 15,4 1 2-15,1-1 2 0,5 2 2 16,1-3 3-16,-3 4 2 16,-3-3 5-16,-3-1 3 15,-5-1 5-15,-4-5 7 16,-7-1 15-16,-3 2 6 15,-8-1 4-15,-4 0-3 16,-1-5-17-16,-2-3-10 16,3-2-14-16,-3-2-4 0,2 0-9 15,3-4-4-15,0 1-26 16,9 0-31-16,4 1-76 16,0 2-52-16,5-1-76 15,-4 3-41-15,0-1 191 16</inkml:trace>
  <inkml:trace contextRef="#ctx0" brushRef="#br0" timeOffset="100780.48">15342 8124 694 0,'1'-1'367'0,"3"-7"-78"15,-1 0-56-15,-3 4-53 16,0 1-39-16,0 2-62 15,0 0-16-15,0 0-21 16,2 1-4-16,8 7 4 16,1 22-1-16,27 28-5 15,-25-27-3-15,-2-5-5 0,3-4-1 16,-2-3 2-16,-1-4-2 16,-1-1 2-16,-1-5-1 15,0-6 5-15,3-2 4 16,-1-14 6-16,2-4-1 15,-3-10-9-15,-2-5-7 16,2-3-12-16,-5 3-4 16,1 6-22-16,-2 7-42 0,0 10-108 15,0 3-72-15,2 7 134 16</inkml:trace>
  <inkml:trace contextRef="#ctx0" brushRef="#br0" timeOffset="101462.35">15874 7828 624 0,'1'-4'357'16,"1"2"-89"-16,3 3-86 16,-5-1-24-16,0 0-52 15,0 0-14-15,5 25-11 16,7 40-3-16,-9-19-11 0,-1 7-4 15,7 7-12-15,-3 1-7 16,-5 0-15-16,6-3-7 16,-5-6-8-16,0-6 0 15,5-11-2-15,-7-10 0 16,-3-12 2-16,3-3 1 16,-3-10-60-16,-1-5-44 15,7-2-132-15,1-7 126 0</inkml:trace>
  <inkml:trace contextRef="#ctx0" brushRef="#br0" timeOffset="101866.59">16124 8085 960 0,'-5'2'409'15,"5"4"-221"-15,2 3-35 16,5 11-20-16,0 5-28 15,2 10-25-15,3 3-8 16,1 0-15-16,-1-3-6 16,3-12-7-16,0-5-3 15,1-7-6-15,0-2-3 0,-2-6-2 16,-1 2-1-16,3-16-1 16,0-7 0-16,2-9-8 15,-3-13-6-15,-1 2-12 16,-5 0-16-16,-6 8-65 15,1 7-49-15,-4 11-178 16,0 6 190-16</inkml:trace>
  <inkml:trace contextRef="#ctx0" brushRef="#br0" timeOffset="102223.76">16657 8008 1204 0,'-13'-5'510'15,"-2"5"-324"-15,0 3-8 16,-6 12-88-16,-1 5-34 16,1 9-28-16,4 9-8 0,11 2-13 15,6 1-3-15,7-3-3 16,4-3-1-16,8-6 1 16,1-5 0-16,6-9 0 15,0-6 1-15,5-9-35 16,-1-7-50-16,3-8-420 15,-4-10 349-15</inkml:trace>
  <inkml:trace contextRef="#ctx0" brushRef="#br0" timeOffset="102414.08">16555 8194 984 0,'-15'0'513'16,"7"0"-192"-16,7-1-75 0,1 0-36 15,8 1-96-15,0-2-31 16,9 1-41-16,4 1-14 16,1 0-13-16,0 4-10 15,3-1-122-15,1 2-83 16,3-5 118-16</inkml:trace>
  <inkml:trace contextRef="#ctx0" brushRef="#br0" timeOffset="104596.22">16946 7985 411 0,'-1'-2'262'0,"0"1"-13"15,-4-5-20-15,4 5-59 16,0 0-23-16,0-1-28 16,0 1-8-16,0 0-17 15,0 0-6-15,1 0-8 16,-1-1-3-16,0 1-6 0,0 0-4 16,1 0-11-16,0 0-8 15,0 0-16-15,0 0-10 16,0 0-9-16,0 0-4 15,-2-3-2-15,1-2 0 16,0 5 3-16,0-6 2 16,-1 1 7-16,1 0 2 15,-1 0 3-15,-1-1-1 0,0 0-2 16,1 2-1-16,-1-2 0 16,-1 2-3-16,2 0 0 15,0 2-2-15,1 2-4 16,0 0 1-16,0 0-4 15,0 0-1-15,0 0 0 16,-1 0 0-16,1-2 1 16,0 2 0-16,0 0 2 15,0 0 3-15,0 0 4 16,0 0 2-16,0 0 0 16,0 0-1-16,0 0-5 15,1 0-2-15,0 0-5 16,0-1-1-16,-1 1-3 15,-1 0-2-15,2 0-2 16,0 0-1-16,0 1 1 16,0 2 2-16,7 24 3 15,13 33 0-15,-10-16 2 0,2 7 0 16,-1 7-2-16,2-1 0 16,7 0-1-16,2-3 0 15,7-12 1-15,-1-3 1 16,-4-16 1-16,-2-3 1 15,-5-4 2-15,-4-7 3 16,-1 1 7-16,0-7 7 0,0-12 10 16,1-10 1-1,4-25-6-15,1-11-7 0,4-20-14 16,1-4-7-16,-4 3-34 16,-5 7-29-16,-6 14-70 15,-3 14-38-15,-3 20-67 16,-2 8-43-16,0 25 182 15</inkml:trace>
  <inkml:trace contextRef="#ctx0" brushRef="#br0" timeOffset="106172.5">17560 7662 648 0,'-3'-4'317'0,"2"3"-117"15,-1-3-21-15,1 3-58 16,-1 0-23-16,2 0-31 0,0 0-15 16,5 1-24-16,6 4-6 15,-3 0-5-15,-1 13-2 16,27 32-2-16,-31-26 0 16,-3 1-2-16,0 4-2 15,-2-4-2-15,-1 2 0 16,-3-2 0-16,0-3 1 15,-2 0 1-15,0-4 0 0,1 0 4 16,0 1 0-16,2-1-1 16,-2-1-1-16,8-1-7 15,3-6-2-15,2-1 0 16,4-3-1-16,0 0 1 16,3-1 0-16,0 1 2 15,1-3 0-15,-2 1 2 16,-1-2 2-16,-2 1 2 15,-2 1 1-15,-3 0 6 16,-1 5 5-16,-2 1 3 16,1 6 2-16,-2 8-1 15,0 5-1-15,0 11 3 16,0 6 8-16,3 0 11 16,1-1 6-16,4-3 10 0,1-5 0 15,2 0 4-15,-3-4 1 16,-1-5-5-16,-3-2-3 15,-4-10-1-15,-2-2-3 16,-3-9-4-16,-1 0-3 16,-3-4-18-16,1-2-7 15,-1-6-101-15,-1-1-73 16,3-1-459-16,4 1 398 16</inkml:trace>
  <inkml:trace contextRef="#ctx0" brushRef="#br0" timeOffset="107266.7">17998 7579 711 0,'0'-5'323'0,"-1"4"-155"15,8 2-17-15,1 7-31 16,3 4-23-16,13 11-15 0,2 5-8 15,6 8-14-15,2 4-2 16,0 9-11-16,-4 6-6 16,-5 8-8-16,-3 3-3 15,-11 7-2-15,-5 1 1 16,-6 1 0-16,-5-1 2 16,-6-12 0-16,-2-2 1 15,-6-10-2-15,0-4-2 0,-4-9-5 16,0-4-3-16,0-12-3 15,4-7-18-15,3-4-60 16,4-6-37-16,6-2-130 16,5-2-119-16,12-3 225 15</inkml:trace>
  <inkml:trace contextRef="#ctx0" brushRef="#br0" timeOffset="121359.58">3734 10382 357 0,'0'-1'279'16,"0"0"23"-16,0-1-68 15,2 1-19-15,-1 0-43 16,0 0-19-16,2-4-36 15,3-7-16-15,-3-1-20 16,5-29-6-16,-15 27-13 16,-1 3-3-16,-6 1-8 15,-4 4-6-15,-8 3-10 16,-3-4-5-16,-2 11-11 16,-1 6-5-16,7 13-10 0,3 6-4 15,5 10-7-15,7 1 0 16,10 6 3-16,6 1 2 15,11 1 9-15,3-5 4 16,7-6 9-16,-1-5 3 16,5-10 5-16,-1-2 2 15,-4-8-1-15,2-5 0 16,-4-6-4-16,-2-2-1 16,-3-4-3-16,-3 0 0 0,-7-3 1 15,-3 0-17-15,-4 1-98 16,-3-2-67-16,1 3 90 15</inkml:trace>
  <inkml:trace contextRef="#ctx0" brushRef="#br0" timeOffset="121691.63">4086 10187 756 0,'-18'-11'398'16,"8"5"-34"-16,2 3-142 16,-2 10-10-16,7 10-41 15,-4 11-60-15,6 11-18 16,1 15-18-16,0 3-8 15,7 4-15-15,-3-3-8 16,7-9-11-16,1-4-2 16,-5-12-4-16,3-6-2 0,-4-6-8 15,-3-8-3-15,5-4-9 16,-6-6-38-16,5-6-128 16,2-1-66-16,5-19 123 15</inkml:trace>
  <inkml:trace contextRef="#ctx0" brushRef="#br0" timeOffset="122122.03">4512 10574 1003 0,'-1'6'465'0,"0"-13"-178"16,3-1-37-16,-7-7-26 15,-6-3-55-15,-1-6-77 16,-7-5-24-16,-4 4-27 16,2 4-6-16,-6 9-7 0,-3 5-5 15,4 10-12-15,0 6-8 16,6 11-10-16,4 7-3 16,10 7 0-16,6 5 4 15,5-8 4-15,5-4 2 16,5-9 3-16,-1-6 1 0,5-8 3 15,1-1 1-15,1-10 0 16,4-7 0-16,-3 0-3 16,-3-7 0-16,-3 3-3 15,-9 4 2-15,2 5-1 16,-1 7 2-16,-1 7 9 16,1 4 6-16,-6 7 16 15,0 2 2-15,-2-1-7 16,4 0-6-16,0-6-15 15,-5-6 2-15,4-2-102 16,5 0-77-16,-1-10 104 16</inkml:trace>
  <inkml:trace contextRef="#ctx0" brushRef="#br0" timeOffset="122314.9">4705 10536 1217 0,'4'20'540'0,"-2"4"-276"0,3-4 19 16,-4 2-95-16,0-3-49 15,-1-7-80-15,0 3-26 16,1-12-57-16,-1-3-59 16,1-9-157-16,1-3-98 15,-3-14 199-15</inkml:trace>
  <inkml:trace contextRef="#ctx0" brushRef="#br0" timeOffset="122930.27">4618 10407 840 0,'5'0'433'16,"3"2"-166"-16,3 1-51 16,3 4-44-16,2-2-78 15,0 1-30-15,3-1-31 16,2 3-7-16,-3 2-6 15,0 2-4-15,-1 4 2 16,-2 3 10-16,-3 5 9 16,-2 6 16-16,-5 2 9 15,-2-1-2-15,-3-5 1 16,-1-7-12-16,-2-12-7 0,-1-2-5 16,0-10-11-16,3-1-6 15,1-4-11-15,1-3-7 16,6 0-2-16,1-1-1 15,3 0-1-15,4-1 0 16,2 5-2-16,3 3 2 16,-2 4 2-16,-5 3 5 15,2 5 10-15,-4 2 6 0,-1 9 11 16,-7 1 3-16,-6 3-1 16,3-1-4-16,-2-5-12 15,2-5-5-15,0-3-6 16,-1-5-7-16,1-5-13 15,5 1-9-15,-2-14-14 16,2 0 2-16,0 3 9 16,1-3 6-16,0 8 11 15,4 5 3-15,-1 1 5 16,-6 2 0-16,4-2 7 16,0 3 8-16,2 0 11 15,3 3 8-15,0 5 9 16,-6 1 0-16,0 11 2 15,4-1-6-15,-6 0-11 16,6 0-7-16,-7-7-11 16,-1-2-3-16,1-6-61 0,-2 1-70 15,3-7-132-15,-1 2-506 16,-3 0 521-16</inkml:trace>
  <inkml:trace contextRef="#ctx0" brushRef="#br0" timeOffset="123390.31">3632 10878 1030 0,'-20'-2'430'0,"15"2"-232"16,0 0-35-16,5 2-4 16,0-2-38-16,0 0-48 15,5 1-16-15,21 9-13 0,33 8-5 16,-8-9-7-16,13 0-4 15,18-2-7-15,10-1 1 16,11-4 2-16,9-2 1 16,10-3-2-16,4-3 0 15,5 0-2-15,-1 1 1 16,-4-1 2-16,-8 1 1 16,-16 2 5-16,-19 0-3 15,-21 3-1-15,-9 2-3 0,-26 1-3 16,-5 2 5-16,-22-1 7 15,-7 1-17-15,-13-3-66 16,-4-2-54-16,1-4-136 16,1-3-64-16,10-4 191 15</inkml:trace>
  <inkml:trace contextRef="#ctx0" brushRef="#br0" timeOffset="123685.45">5763 10453 1288 0,'-11'1'529'16,"0"0"-273"-16,3 2-66 15,5 0-33-15,3-2-46 16,1 0-87-16,-1-1-37 0,0 0-156 16,0 0 123-16</inkml:trace>
  <inkml:trace contextRef="#ctx0" brushRef="#br0" timeOffset="123852.25">5748 10659 1150 0,'0'4'519'0,"1"-6"-252"16,0 1-2-16,-1 0-108 15,0 0-52-15,0 0-74 16,0-1-47-16,0 1-144 15,3-2 311-15,4-12-163 16</inkml:trace>
  <inkml:trace contextRef="#ctx0" brushRef="#br0" timeOffset="125503.16">7659 10325 777 0,'-1'-10'352'0,"1"-5"-163"15,6-28 14-15,-1 27-36 16,-2 0-22-16,-3 4-32 16,-2-1-7-16,-5 3-13 15,-5-1-11-15,-4 8-24 16,-5 1-16-16,-5 12-23 15,1 8-7-15,-3 8-6 16,2 11-2-16,5 7-1 16,-1 6 1-16,16 8 0 15,6 2 4-15,13-5 0 16,9-7 1-16,7-9-1 16,5-8-1-16,6-15 1 15,2-1-1-15,-1-14 1 16,-2-2-5-16,0-6-57 0,-6-4-50 15,-6-9-185-15,-5 2 177 16</inkml:trace>
  <inkml:trace contextRef="#ctx0" brushRef="#br0" timeOffset="125691.62">7577 10504 981 0,'0'5'422'0,"11"-4"-211"15,8 2-39-15,9-3-21 16,1 1-38-16,9-3-47 16,-3-2-14-16,4-1-18 15,-1 0-6-15,-7 2-56 16,3 0-84-16,-18 3-234 16,-4 0 220-16</inkml:trace>
  <inkml:trace contextRef="#ctx0" brushRef="#br0" timeOffset="125877.05">7808 10501 700 0,'1'9'416'15,"2"1"-68"-15,4 5-88 16,0 5 7-16,1 7-61 16,-4 0-29-16,5 5-42 0,-4-1-25 15,1-5-42-15,2 0-19 16,-5-6-26-16,1-5-6 15,-2-5-19-15,2-4-38 16,-2-6-112-16,3 0-76 16,-1-7 130-16</inkml:trace>
  <inkml:trace contextRef="#ctx0" brushRef="#br0" timeOffset="126474.07">8613 10223 898 0,'-4'-2'380'15,"10"7"-149"-15,0 8-48 16,2 10 17-16,1 11-17 15,-3 9-55-15,-1 1-21 16,-3 2-40-16,0-5-12 16,-1-10-23-16,1-5-7 15,-2-10-2-15,0-6 1 0,-1-7 3 16,-2-4 0-16,0-7-10 16,1-2-9-16,2-7-19 15,3-2-6-15,4-4-2 16,4 0 2-16,3 3 9 15,1 3 2-15,6 5 2 16,-1 5 2-16,1 8 5 16,-1 8 8-16,-5 6 19 15,1 4 11-15,-2 2 12 16,-1 2-2-16,1-2-15 16,0 2-9-16,-3-5-14 15,-1-2-18-15,-1-5-108 16,2-7-68-16,9-4 103 15</inkml:trace>
  <inkml:trace contextRef="#ctx0" brushRef="#br0" timeOffset="126831.26">9198 10453 1197 0,'-4'-15'520'16,"-7"-5"-268"-16,-2 1-17 0,-8 1-69 15,-1 6-37-15,-4 2-59 16,-3 3-20-16,5 12-23 16,2 4-7-16,8 14-14 15,0 6-3-15,6 3-2 16,7-3 1-16,6-6 3 16,10-3 0-16,1-12 1 15,4-3 1-15,-5-6 2 16,3-6 0-16,2-5 1 15,-6-3-2-15,2 0 0 16,-3-1-1-16,-3 6-1 16,-2 4-2-16,-5 6-2 15,-2 3 2-15,1 8 6 16,1 3 3-16,1 6 2 16,2 2-1-16,2-3-8 15,1-3-8-15,5-2-112 0,4-5-75 16,7-10 113-16</inkml:trace>
  <inkml:trace contextRef="#ctx0" brushRef="#br0" timeOffset="127165.37">9527 10349 1373 0,'-7'-7'606'0,"-7"3"-315"16,3 2-27-16,-1 7-89 15,0 5-60-15,4 5-72 16,3 6-17-16,3 0-12 16,5 1-6-16,9-1-3 15,-4-3 1-15,7-1 7 16,-1-2 6-16,3-2 12 16,-2 0 4-16,-4-1 8 15,-7-1 4-15,-11 0 4 16,-10-2-1-16,-6-1-7 15,-4-3-10-15,-4-4-18 16,5 1-10-16,2-8-44 16,6 2-34-16,8-8-93 15,6-4-51-15,19-1-106 0,3-4-57 16,20 1 245-16</inkml:trace>
  <inkml:trace contextRef="#ctx0" brushRef="#br0" timeOffset="127788.9">10567 10461 943 0,'3'-2'460'0,"1"-4"-125"15,0-1-44-15,-4-6-48 16,-1-3-44-16,-5-6-79 0,-5-2-28 16,-3 1-30-16,-4 4-11 15,-4 9-20-15,-2 3-8 16,1 9-16-16,-5 2-7 16,6 12-8-16,3 5-2 15,5 9 3-15,10-1 1 16,4-4 5-16,4-3 3 15,7-5 4-15,6 1 3 16,3-11 1-16,0-1 2 16,1-10 0-16,-4-2 1 0,0-6 0 15,0-1 2-15,-2 4 9 16,-6 0 8-16,0 9 12 16,-4 3 4-16,-2 10 6 15,6 3 0-15,-6 6-9 16,2 1-7-16,2 1-16 15,1-2-9-15,7-7-50 16,3-5-55-16,6-10-130 16,2-7-77-16,7-5 178 15</inkml:trace>
  <inkml:trace contextRef="#ctx0" brushRef="#br0" timeOffset="128060.8">11378 10301 1423 0,'-6'1'603'0,"-2"8"-370"16,6 6 4-16,-5 16-68 15,-1 1-44-15,0 13-45 16,-1 1-18-16,8-2-28 16,1-3-14-16,8-14-14 15,0-6-26-15,-1-12-90 16,5-4-61-16,-9-5-165 16,1 0-141-16,-7-12 309 15</inkml:trace>
  <inkml:trace contextRef="#ctx0" brushRef="#br0" timeOffset="128224.48">11296 10490 819 0,'9'-1'431'0,"1"-4"-37"15,4 1-108-15,9 3-29 16,1 2-24-16,0 1-75 0,-2 2-32 16,0 1-54-16,1-3-19 15,2 1-22-15,-1-3-41 16,-6 0-134-16,-4-1-86 15,0-3 124-15</inkml:trace>
  <inkml:trace contextRef="#ctx0" brushRef="#br0" timeOffset="128433.2">11523 10283 969 0,'-9'0'473'0,"8"8"-96"16,5 8-83-16,-5 9-14 15,1 13-48-15,5 4-103 16,-6 1-35-16,1 0-48 16,2-6-13-16,3-7-18 15,2-6-6-15,3-11-37 16,3-2-42-16,-2-10-133 16,0-4 13-16,9-19 98 15</inkml:trace>
  <inkml:trace contextRef="#ctx0" brushRef="#br0" timeOffset="128674.18">11878 10219 1275 0,'9'6'621'0,"1"7"-282"15,-6 8-92-15,-1 10-18 16,0 14-123-16,0 2-37 0,5 4-40 15,4 0-9-15,-4-14-10 16,1-7-4-16,3-12-9 16,-11-9-38-16,7-5-118 15,-8-4-51-15,-2-11-122 16,-2 2-118-16,-13-17 310 16</inkml:trace>
  <inkml:trace contextRef="#ctx0" brushRef="#br0" timeOffset="128937.18">11812 10211 1146 0,'20'-9'512'0,"6"6"-252"15,-1 3 3-15,0 0-63 16,-1 2-30-16,3 2-41 16,5 6-16-16,0 3-21 15,0 2-13-15,-5 2-23 0,-8 2-8 16,-10-2-11-16,-6 4 0 15,-13-2 0-15,-1-1 0 16,-13-4-4-16,-2-5-6 16,1-3-10-16,-1-4-3 15,13-2-33-15,6 1-34 16,3-1-95-16,2 0-72 16,1 2-121-16,1-2-396 15,0 0 504-15</inkml:trace>
  <inkml:trace contextRef="#ctx0" brushRef="#br0" timeOffset="129526.64">13273 10415 664 0,'-10'-7'400'0,"-26"-23"51"16,28 26-159-16,7 3-55 16,3 0-33-16,10 1-78 15,4 0-28-15,13 1-32 16,6 2-8-16,5-2-20 15,5 3-9-15,-4-3-10 16,-2-1-3-16,-5 1-53 16,-3 0-57-16,-5 0-137 15,-7 3-63-15,-8 7 172 0</inkml:trace>
  <inkml:trace contextRef="#ctx0" brushRef="#br0" timeOffset="129715.17">13229 10532 1117 0,'2'4'483'16,"13"-2"-240"-16,9 1-11 0,12-3-15 15,7 0-41-15,3-2-61 16,-4 0-30-16,2 1-38 16,-4 2-14-16,-2-1-25 15,0 5-55-15,-12-3-126 16,-8-1-48-16,-5 0 113 15</inkml:trace>
  <inkml:trace contextRef="#ctx0" brushRef="#br0" timeOffset="130071.23">13257 10149 1235 0,'1'-3'510'0,"-1"4"-308"0,-1 4-19 16,0-5-45-16,-7 11-35 16,-7 17-49-16,-41 41-11 15,27-29-18-15,-2-1-9 16,5-3-6-16,4-3-2 16,8-5-3-16,5 1 0 15,9-4 0-15,3 1 1 16,16-3 1-16,5-1 0 0,8-2 3 15,5-5 3 1,2-2 7-16,4 1 2 0,-4-6-3 16,0 8 0-16,-10-4-4 15,-9 0-35-15,-6 0-113 16,-3-12-48-16,-3-1 91 16</inkml:trace>
  <inkml:trace contextRef="#ctx0" brushRef="#br0" timeOffset="130400.65">13368 10210 1085 0,'29'2'473'0,"-8"4"-192"15,4 2-64-15,-2 4-7 16,2-3-25-16,6 3-56 0,3 1-13 15,9 5-29-15,-1 6-11 16,-2 2-24-16,-3 3-11 16,-4-1-15-16,-6-2-3 15,-6-2-8-15,-3 2 0 16,-17-2 2-16,-7 0 1 16,-10 5 2-16,-8 1-1 0,0-5-6 15,-1-2-3-15,-3-6-20 16,3-7-33-16,2-5-72 15,3-2-42-15,9-3-77 16,1-2-38-16,9 1 178 16</inkml:trace>
  <inkml:trace contextRef="#ctx0" brushRef="#br0" timeOffset="131271.13">15458 10165 876 0,'-1'-18'400'0,"-5"0"-175"16,-6 0-37-16,-7 4-42 15,-3 3-30-15,-10 8-33 16,0 3-7-16,0 20-16 0,-3 5-8 16,3 11-14-16,0 8-5 15,11 4-12-15,9 8-3 16,15 3-8-16,11-1-3 16,14-1-2-16,7-7-1 15,10-10 3-15,5-9 2 0,-2-6 0 16,2-8 0-1,-8-8 0-15,0-5-28 0,-4-18-92 16,-4-5-75-16,-8-13 103 16</inkml:trace>
  <inkml:trace contextRef="#ctx0" brushRef="#br0" timeOffset="131591.78">15429 10405 849 0,'9'0'442'16,"1"0"-172"-16,9 1-69 16,6 2-30-16,1-1-73 15,4 1-21-15,4-2-21 16,-4 0-8-16,-2 1-21 16,-3 0-7-16,-9 0-7 0,-1 2-2 15,-7-3-1-15,-2 0-1 16,-3-1 1-16,-3 1 2 15,-1-1 8-15,0 0 7 16,0 0 10-16,-4 6 6 16,-4 16 7-16,-10 29 0 15,15-23-5-15,0 4-8 16,5 0-15-16,2-4-7 16,4-4-9-16,1-2-1 15,-3-9-15-15,1-4-45 0,-3-1-112 16,-1-6-71-16,2-2 133 15</inkml:trace>
  <inkml:trace contextRef="#ctx0" brushRef="#br0" timeOffset="131805.2">15817 9912 1320 0,'19'-13'557'0,"-9"11"-280"16,-6 2-57-16,-5 10-19 16,-5 4-56-16,-7 7-82 15,1 3-25-15,-5 1-47 16,1 2-66-16,2-2-145 16,2 0-56-16,4-8 148 0</inkml:trace>
  <inkml:trace contextRef="#ctx0" brushRef="#br0" timeOffset="132503.34">16682 10208 1001 0,'0'-1'430'16,"3"4"-237"-16,0 6-7 15,-2 14-35-15,0 6-27 16,-2 15-35-16,-2 6-18 0,0 4-30 16,1-4-12-16,2-5-15 15,0-8-4-15,3-12-2 16,-1-9-1-16,-2-9 6 16,2-1-1-16,-4-15-12 15,2-2-13-15,-1-9-25 16,1-8-9-16,7 2 3 15,3 1 9-15,5 1 15 16,2 1 7-16,2 10 8 16,2 3 8-16,2 9 31 15,0 4 15-15,0 5 26 16,-2 6 6-16,-7 8-10 16,-4 3-8-16,-5 3-21 15,2-1-10-15,3-7-15 16,1-3-1-16,-5-6-95 0,5-8-66 15,0-7 89-15</inkml:trace>
  <inkml:trace contextRef="#ctx0" brushRef="#br0" timeOffset="132871.14">17188 10465 1220 0,'-1'-8'564'0,"-5"-7"-221"16,0-1-85-16,-11-1-66 16,0-3-62-16,-4 4-85 15,0 2-18-15,5 7-27 16,-1 7-6-16,4 14-9 16,-2 7-2-16,4 10 6 15,3 3 4-15,5-6 5 16,4-1 2-16,8-11 3 15,-1-4 2-15,8-6 2 16,1-6 0-16,3-7-1 16,2-3 1-16,1-5-3 15,0 1-1-15,-3 1-2 16,-4 4 0-16,-8 9 0 0,-3 5 2 16,-5 10 5-16,-1 3 5 15,-2 5 8-15,0-1 0 16,3-1-5-16,2-3-4 15,7-7-64-15,6-5-59 16,10-10-116-16,8-5 129 16</inkml:trace>
  <inkml:trace contextRef="#ctx0" brushRef="#br0" timeOffset="133182.44">17629 10348 1377 0,'-15'-5'615'0,"-6"7"-321"16,-1 3-23-16,0 8-109 16,-1 1-53-16,8 7-62 15,8-1-18-15,8 2-15 16,8 1-2-16,10-2 3 16,-1-1 4-16,2-1 16 15,2 0 8-15,-8-1 6 16,-1 1 0-16,-12-4-3 15,-3 3-4-15,-12-4-4 16,-7-1-4-16,-9-5-12 16,-1-2-7-16,4-4-36 15,6-2-36-15,11-7-109 0,2-5-72 16,7-6-79-16,4 2 176 16</inkml:trace>
  <inkml:trace contextRef="#ctx0" brushRef="#br0" timeOffset="133743.64">18668 10581 809 0,'8'-4'405'0,"0"-6"-133"16,-2-1-14-16,-4-6-83 15,-2-3-33-15,-7-3-54 0,-8-1-18 16,-4 2-23-16,-5 4-12 16,-7 7-18-16,1 2-2 15,1 12-9-15,-3 4-1 16,8 11 3-16,4 6 1 16,7 5 5-16,10 2 2 15,5-1 11-15,5-3 4 16,7-8 8-16,3-5 0 0,1-10-11 15,2-4-6-15,0-5-8 16,2-3-3-16,5-4 0 16,-2 0-2-16,-3 3 8 15,-4 3 6-15,-3 6 19 16,-7 6 12-16,-1 7 15 16,-3-1 2-16,-1 7-10 15,3-1-9-15,1-6-24 16,1 8-10-16,3-10-32 15,2-4-42-15,7 0-124 16,4-7-81-16,6 0 152 16</inkml:trace>
  <inkml:trace contextRef="#ctx0" brushRef="#br0" timeOffset="134119.14">19396 10297 1198 0,'0'0'520'0,"-4"4"-273"15,5 9-2-15,-4 9-53 16,5 8-27-16,-5 8-51 16,-5 3-24-16,6 2-47 15,-3-4-17-15,13-4-17 16,2-5-3-16,4-8-44 15,-6-8-56-15,0-5-136 16,-2-3-68-16,-2-3 173 16</inkml:trace>
  <inkml:trace contextRef="#ctx0" brushRef="#br0" timeOffset="134299.41">19351 10518 1060 0,'17'-2'489'16,"1"0"-153"-16,3-1-66 15,-4 1-24-15,1 1-33 16,5-6-74-16,5 2-32 16,8-1-41-16,1 2-19 15,-3 4-25-15,-6 0-34 0,-10 3-139 16,-2-3-69-16,-2-4 117 16</inkml:trace>
  <inkml:trace contextRef="#ctx0" brushRef="#br0" timeOffset="134526.38">19651 10282 1273 0,'-3'14'578'0,"0"5"-279"16,0 8-28-16,-2 9-76 15,2 3-57-15,3 7-68 16,1-1-15-16,4-4-30 15,5-2-11-15,7-13-10 0,1-1-2 16,4-11-66-16,1-4-55 16,2 0-138-16,3-10-44 15,9-2 182-15</inkml:trace>
  <inkml:trace contextRef="#ctx0" brushRef="#br0" timeOffset="134808.31">20237 10431 861 0,'2'-14'581'16,"-6"-2"44"-16,-12 2-335 15,-10 4-18-15,-9 9-127 16,-3 3-54-16,3 16-53 16,5 3-8-16,5 12-13 15,12 5-5-15,9 1-2 16,4 2 0-16,16-8 8 15,5 0 5-15,12-13 5 16,4 0 2-16,5-7-8 16,3-4-3-16,4-1-7 15,3-6-3-15,-7-2-44 16,-15-7-52-16,-7 0-142 16,-10-4-12-16,4 0 131 15</inkml:trace>
  <inkml:trace contextRef="#ctx0" brushRef="#br0" timeOffset="142749.22">5394 12007 558 0,'-4'6'305'0,"-10"-7"-34"16,5 2-39-16,-1-1-10 15,4-2-31-15,6 2-51 16,0 1-35-16,0-1-42 16,0 0-10-16,27 8-6 15,33 2 6-15,-25-10 11 16,3-2-4-16,-4-3-7 16,0 1-5-16,3-1-17 15,-2 1-5-15,-6-2-12 16,2 2-3-16,-11 2-19 15,-6 1-59-15,-6 0-144 0,-8 1-398 16,-6 0 397-16</inkml:trace>
  <inkml:trace contextRef="#ctx0" brushRef="#br0" timeOffset="142989.22">5443 12135 867 0,'-3'3'399'0,"1"-2"-144"15,0 0-44-15,2-1-4 16,0 0-24-16,14 0-43 16,9-2-19-16,33-5-34 15,-18 3-17-15,0-4-23 16,8 6-11-16,-1-2-18 16,-5-1-4-16,-3 5-5 15,-4-1 0-15,-12-1-41 16,-10-2-50-16,-9-1-122 15,-4 1-66-15,-10-4 158 16</inkml:trace>
  <inkml:trace contextRef="#ctx0" brushRef="#br0" timeOffset="143304.38">5632 11734 862 0,'4'-8'396'15,"11"13"-143"-15,5 7-42 16,4 3-20-16,0 5-39 16,10 1-51-16,3-1-21 15,10 0-14-15,6 3-2 16,-4 2-15-16,-5 2-2 0,-13 0-12 16,-7 1-2-16,-13 0 4 15,-5 1 1-15,-15 4 3 16,-6-2 0-16,-1-3-5 15,0 2-5-15,-6-9-8 16,-2-3-4-16,-3-2-6 16,-1-8-3-16,9-2-21 15,3-4-34-15,9-2-93 16,2 0-67-16,12-1-31 16,2 4 123-16</inkml:trace>
  <inkml:trace contextRef="#ctx0" brushRef="#br0" timeOffset="147828.64">9616 11623 528 0,'-2'-1'333'0,"1"0"28"16,0-1-168-16,-3-7 14 15,-2 2-28-15,2 0-23 16,-3-3-26-16,-19-28-7 16,16 33-19-16,-3-4-11 0,-5 5-24 15,-1 3-7-15,-6-2-8 16,5 3-5-16,-4 0-11 16,0 0-7-16,-1 3-13 15,-10-1-1-15,0 3-7 16,-7 0-2-16,1 6-5 15,-1 2-1-15,-2 4-2 16,5 2-2-16,2-1-2 16,3 2-2-16,7-2-1 15,-1 1 0-15,6 3-1 16,1-4 0-16,-3 8 0 16,4-4 2-16,-5 4 2 15,-1-1 1-15,5 1 1 16,0 2 0-16,2 0-2 15,5 1 0-15,0-2 0 16,-2 1-1-16,0 0 1 0,1-1 0 16,3 2 0-16,0-3 1 15,1 2-1-15,1 3 0 16,1 3 0-16,3 1-1 16,1 1 1-16,2-1-1 15,3 1 2-15,-1-1 1 16,1 4 2-16,1 0-1 15,0 2-2-15,2 1-1 16,2 0 2-16,0-1 1 0,2 1 1 16,3-1 0-16,0 0 0 15,3 1-3-15,3 4-1 16,4-2-1-16,1 3 3 16,1-4 1-16,6 0 6 15,-2-3 4-15,6-5 5 16,0-3 3-16,-3 1 1 15,10 0 0-15,-12 1-2 16,8 1-2-16,8-1-3 16,-3 1-3-16,17-3-1 15,-1 0 0-15,3-4-2 16,7-1 2-16,0-2 1 16,-2-6-1-16,2 0 3 15,-7-4-1-15,6-2-1 16,-1-1 2-16,0-1 1 0,2-1 3 15,-5-4 3-15,-10-5 1 16,0-3 1-16,-2-5-3 16,2-6-4-16,8 1 1 15,-2-5-1-15,-1 0 0 16,-1-4 3-16,-5-2-1 16,-8-5 0-16,-6-5 0 15,-3-1-4-15,3-1 1 0,-2-2-1 16,0-4-1-16,-3-2 3 15,-6-2 0-15,-7 2 0 16,0 0 1-16,-8-1 1 16,1 3-2-16,-6-10 1 15,-4 1-1-15,-4-7 0 16,-5-1 0-16,-5-2-1 16,1 2-2-16,-3 5-2 15,-4-3-1-15,-2 6 1 16,-5-3 0-16,-6-4 2 15,3 0 1-15,-8-2 1 16,3 1 1-16,-7-1-4 16,-11 5-1-16,-3-1-3 15,-8-2-1-15,4 3 0 16,6-3-1-16,0 5-2 0,4 6 0 16,5 4 0-16,0 6 0 15,-1 7 0-15,-1 0-1 16,-4 8-2-16,-2 0 1 15,9 6-3-15,2 4-1 16,6 3-5-16,4 5-6 16,4 4-8-16,4 5-4 15,8 6-28-15,5 2-23 0,8 0-58 16,2 0-31-16,2 3-47 16,-1-4-19-16,1 3-29 15,3-4-46-15,1 6 205 16</inkml:trace>
  <inkml:trace contextRef="#ctx0" brushRef="#br0" timeOffset="148662.06">8110 12367 818 0,'-1'0'383'16,"0"0"-156"-16,0-1 16 16,0 0-45-16,1 0-29 15,-1-1-47-15,-2-4-18 16,1 0-34-16,0 3-17 0,-9-3-27 15,-9-2-10-15,-31 6-11 16,27 15-3-16,5 5-3 16,-2 3-3-16,2 2-3 15,5 8 0-15,0 2 0 16,14 5 0-16,4 1 4 16,-2-4 2-16,13 4 1 15,1-9 1-15,4 3-1 16,-1-2 1-16,2-9 1 15,1-2 0-15,4-11 0 16,0-3 0-16,3-6 0 16,-4-2-21-16,-2-7-115 15,-4 1-71-15,-7-3 115 16</inkml:trace>
  <inkml:trace contextRef="#ctx0" brushRef="#br0" timeOffset="149089.4">8002 12585 952 0,'0'0'374'15,"4"2"-226"-15,5-2 7 16,2 1-13-16,1 2-13 0,2-1-48 16,0 1-22-16,4-3-28 15,1 0-9-15,6-6-13 16,3 5-2-16,-5-7-2 15,1 6 0-15,-10 2-3 16,-6-3-2-16,-7 8-1 16,-3-5 1-16,-3 3 5 15,4-3 2-15,0 0 3 16,0 0-2-16,-2 0-1 16,-3 1-1-16,1 0-1 15,2-1 4-15,-1 1 11 16,1 0 7-16,0 14 18 15,-25 36 4-15,28-20 9 16,0 1 0-16,2 3-1 16,-2 0-1-16,0-2-16 15,1-3-5-15,2-7-16 16,0 2-5-16,-1-10-5 0,1 0 0 16,0-6-67-16,-1-9-50 15,5 0-123-15,1-5-65 16,2-5 185-16</inkml:trace>
  <inkml:trace contextRef="#ctx0" brushRef="#br1" timeOffset="157078.54">9439 11969 193 0,'0'0'162'16,"0"0"68"-16,0 0-2 15,0 0-3-15,0 0-18 16,0 0-39-16,0 0-12 16,1 0-23-16,-1 0-12 15,0 0-23-15,0 0-9 16,0-1-13-16,0 1-7 15,0-1-12-15,0 1-8 16,0 0-11-16,-1 0-4 0,0 0-7 16,0 0-5-16,0 0-7 15,0 0-2-15,-6 2-2 16,2-1 1-16,-1 2 0 16,-2-1 2-16,-2 1 2 15,2 0-2-15,-29 20-2 16,23-16-1-16,0 1-4 15,0-3-2-15,2 2 0 16,1 0-1-16,1-1-2 16,1 0 1-16,3 3-1 15,-1-1-1-15,1-2 0 16,-2 1-1-16,1-1 1 16,-2 4 1-16,0 0 0 15,2 4 0-15,1-5 1 16,0-1 0-16,0 3-1 15,-1-4 1-15,1 4-1 16,-2-1-1-16,1 1 0 0,0-3 0 16,0 3-1-16,1 2 0 15,-1 0 0-15,1 1 1 16,-2 2-1-16,1-2 1 16,-3-1 0-16,4 0-1 0,-1-1 1 15,-1-2 0-15,4 1-1 16,1 1 0-16,-1-1 0 15,3 2 0-15,-4-1 0 16,0 2-1-16,0 0 1 16,3-1-2-16,1 1 0 15,-3-1 0-15,4-2 0 16,1 5 0-16,0-1 0 16,0-2 1-16,-1 2 1 15,-4-4 0-15,-2 0 1 16,6 0-1-16,-1 0 0 15,1 1 1-15,0 0-1 16,2-1 1-16,1 1 2 16,-3-1 1-16,6 1 1 15,-4 3-2-15,2 2 0 0,1-2 0 16,-2 3-1-16,-1-2 1 16,2-2 0-16,-1 1-1 15,0-3 1-15,3-3 0 16,-2 1-1-16,-1 0 1 15,4 1-2-15,-3 0 1 16,0 0 1-16,2 1 0 16,0-1 3-16,-1 1 0 0,3 0-1 15,-2 0 0-15,2-1-3 16,0 1 0-16,0-2-1 16,1-1-1-16,1 3 0 15,-2 0 1-15,2 0 0 16,-1 1 0-16,2-2 2 15,1 0-1-15,0 0 0 16,0-2-1-16,2 3 0 16,0-1 0-16,0 1-1 15,2 1 1-15,2-3 0 16,-3-1-1-16,5 2 1 16,0 3-1-16,-5-1 1 15,5 2 0-15,-6-1 0 16,0-1 0-16,5-1 0 15,-6-3 0-15,-1 1 1 16,2 0 0-16,-4-1 2 16,1-1-1-16,6 1 1 0,-5-2 0 15,3-1 0-15,-2 0 0 16,-1-3-1-16,2 1 0 16,2 1-1-16,1-1-1 15,-2 2 0-15,1-2 0 16,0 2 1-16,0-2-1 15,0 0 0-15,3 3 0 16,-2-2 0-16,0 1 0 0,1-2 1 16,3-2-1-16,1 2 1 15,3 0 0-15,1 0 0 16,-4 1-1-16,-4-2 1 16,1 0 0-16,-4 0 0 15,-2-1 1-15,1 0-1 16,0 0 0-16,4-1-1 15,-2-1 0-15,4-2 1 16,-5-1-1-16,1-2 2 16,2 0-1-16,0-3 1 15,-1 1 0-15,3-3 0 16,-4 1 0-16,1 0 1 16,-3-1 1-16,-4 1 1 15,1 0 1-15,-2-1 0 16,-2-1 0-16,3-2-1 15,-3-3 1-15,1-1-3 0,1-3 0 16,1-2 0-16,3 5-1 16,1-3 0-16,2 2 1 15,-2 0 1-15,-5-4 2 16,0 1 2-16,-4 4 0 16,-2-1 2-16,4 1 1 15,-5 0 3-15,0-2 1 16,-2-2 2-16,-1 1-1 0,1 1-2 15,3 0-2-15,0 1-3 16,0 0 1-16,-6-1-2 16,-1 0 1-16,-1 1-2 15,-5-3-2-15,2 0 0 16,0-3-2-16,0 0 0 16,1 3 0-16,0 0 0 15,-2 1-1-15,1 0-1 16,-2-2 1-16,-1 1 0 15,2 0-1-15,-3 1 1 16,1 3-1-16,0-1 1 16,1 0 0-16,1 2-1 15,-1-2 0-15,1 3 0 16,1-1 0-16,-2 1 1 0,1 0-1 16,-2-3 1-16,1 2 0 15,-1-1-1-15,1 2 1 16,1 1-1-16,-1 2 1 15,1 2 0-15,-3-1 1 16,3 2 1-16,-2-3 0 16,-1 0 1-16,3 0-2 15,-5 0 0-15,3-1-2 0,1 0 1 16,-2 0 0-16,5 1 0 16,0 2 0-1,-4-1-1-15,3 0-1 0,0 2 1 16,-2 0 0-16,2 3 1 15,-3-1 0-15,0 0 0 16,3-2 0-16,-3 0-1 16,1-1 0-16,-2 1-2 15,-4 2 1-15,4 1-1 16,1 6 0-16,2-1 0 16,-1-2 0-16,2 2 0 15,3-5 1-15,-1 7-1 16,2 1 1-16,1-2-1 15,2 0 0-15,0 0 0 16,0-2-1-16,0 1-1 16,0 1 0-16,0 0-4 15,0 0-2-15,0 0-8 0,0 0-43 16,0 0-90-16,1 0-48 16,0 0-98-16,3 3-18 15,10 1 207-15</inkml:trace>
  <inkml:trace contextRef="#ctx0" brushRef="#br2" timeOffset="162311.68">14511 12155 561 0,'-1'-4'319'0,"-1"-8"-32"16,-2-3-18-16,-3-32-34 15,-4 23-39-15,0 4-52 0,-1 0-11 16,-5 8-14-16,0 4-11 16,-6 7-32-16,-9 1-17 15,-7 9-29-15,-4 6-9 16,2 11-12-16,5 6-4 16,7 12 1-16,2 3 0 15,11 5-1-15,7 3-1 0,12 0-5 16,8-2 0-16,9-4 1 15,5-8 1-15,10-14 2 16,5-4-1-16,9-12 0 16,-1-6-2-16,-2-5 0 15,-2-6-14-15,-13-12-84 16,-5 0-60-16,-10-6-210 16,-7 2 222-16</inkml:trace>
  <inkml:trace contextRef="#ctx0" brushRef="#br2" timeOffset="162660.96">14244 12366 804 0,'-1'0'342'0,"5"-1"-163"16,8-2-43-16,10-1-9 16,10 0-19-16,5-1-41 0,0-1-14 15,-2-2-19-15,-7 0-9 16,-4 2-10-16,-2 1-2 15,-5 2-2-15,-3 2 0 16,-10-1 4-16,-3 1 3 16,-5 0 0-16,3 1-2 15,0 0 5-15,0 0 1 16,0 0 16-16,0 0 12 16,-8 20 18-16,-1 32 5 0,7-21 9 15,4-2-4-15,1 2-18 16,-2-1-9-16,7-7-23 15,-1-1-10-15,0-4-8 16,3-5-1-16,-3-5-19 16,-1-1-31-16,-2-4-75 15,-3-2-41-15,5 1 90 16</inkml:trace>
  <inkml:trace contextRef="#ctx0" brushRef="#br2" timeOffset="162879.15">14808 11746 1258 0,'19'-13'549'0,"-9"5"-262"16,-7 4-55-16,-6 2 15 15,-11 3-73-15,-5 4-62 16,-3 11-82-16,-1 2-17 15,0 5-52-15,1 0-57 16,3 2-153-16,2 0-88 0,9-3 199 16</inkml:trace>
  <inkml:trace contextRef="#ctx0" brushRef="#br2" timeOffset="165076.84">16954 11456 636 0,'-2'-1'343'16,"1"0"-109"-16,-2-8-31 15,-6-1-7-15,-30-27-50 16,21 29-20-16,1 3-30 15,-4 2-8-15,0 3-14 16,-1 0-5-16,-6 4-7 16,-2 0-6-16,-5 6-13 15,-2 2-8-15,10 1-12 16,14-6-5-16,-1 0-5 16,-42 25-1-16,7 5-5 0,-1 2-1 15,16-11-2-15,6-4-1 16,-4-1-1-16,8 0 0 15,0 0-1-15,1-1 0 16,-1 3-1-16,-1-2 1 16,6 5 0-16,0 1-1 15,1-4 0-15,2 4 0 0,3-3-1 16,0 2-1-16,2 1 0 16,0 2 0-16,1 1 0 15,1-3 0-15,3 5 1 16,-4-4-1-16,2 2 2 15,1 2-1-15,0-4 0 16,1 3 0-16,4-1 0 16,0 0 0-16,2 3 0 15,2 2 1-15,-4 1 0 16,2 0 0-16,-1 2 0 16,-1-3 0-16,3 0 0 15,1-1 0-15,5-3-1 16,-3 2 1-16,2-3 0 15,1 1 0-15,1 0 0 0,2-2 1 16,3 3 1-16,-1-1 1 16,3 3-1-16,1 1 1 15,-1-3 0-15,1-2-2 16,2 1 1-16,-1-5-1 16,4 1-1-16,4 4 0 15,4-5 0-15,0 2 0 16,4-3 1-16,-2-2 0 15,-9-2 1-15,6 0-1 16,0 0 2-16,-3-1 1 0,8 3 0 16,-4-1-1-16,2 4 0 15,3-3-1-15,0-2-1 16,0-3 0-16,4-3-1 16,6 3-1-16,5-4 1 15,0 4 0-15,-1-3 2 16,-7-1-1-16,1 4 1 15,4-2 0-15,2 2-1 16,2-1 1-16,6-2-2 16,3-2 1-16,6-4 3 15,-8-3-1-15,2-4 2 16,-7-4-1-16,0-1 0 16,6-1 1-16,-2-3 0 0,3 0-1 15,6 0-1 1,0-3 0-16,-13-4 1 0,-4-3-1 15,-2-3 2-15,1 0 0 16,5-5 1-16,4-3 0 16,-16 2 0-1,-21 12 0-15,1 1 1 0,59-41-1 0,-1-4 1 16,-2-3-2 0,-32 16 1-16,-2-1 1 0,-3 1-1 15,-3-5 0-15,-7 1 1 16,-3 3-1-16,-4 2 0 15,-2 2 1-15,-4 1 3 16,-6-5-1-16,-6-1 1 16,-4 2 1-16,-4-1-1 15,-4 4 1-15,-2 3-2 16,-4 0-1-16,-1 2-3 16,1-1 0-16,-6-4 0 15,1 3-1-15,-3-7-1 16,-3-1 1-16,0 5-1 15,0-6-1-15,-2 1-1 16,-2 2 1-16,3 2-1 16,-4 2 1-16,5 4 0 15,0 1-1-15,-7 4 0 0,-2-2 0 16,-6 1-1-16,-1-1 1 16,-2-4-1-16,2 0 0 15,-4 0-1-15,-2 0 0 16,1-1-1-16,5 1 1 15,-4 1 0-15,-1 1 1 16,-8 1 0-16,-10 1 0 16,3 4-1-16,4 4 0 15,2 6-1-15,2 3 0 16,2-1 1-16,6 4-1 0,-5-2-1 16,0 3 1-16,-1 0-1 15,-2-1 1-15,11 1-1 16,3-1 0-16,5 0-1 15,-1 1-1-15,3 2 0 16,6 2 0-16,-1 2-6 16,5 4-11-16,7 1-12 15,0 0-6-15,4 1-11 16,3 3 3-16,4 0-14 16,-4 0-20-16,8 1-75 15,-4 0-66-15,8 2 138 16</inkml:trace>
  <inkml:trace contextRef="#ctx0" brushRef="#br1" timeOffset="171335.37">16865 11914 166 0,'3'1'148'0,"3"1"55"16,-3-1 13-16,1-1 5 15,-1 0-6-15,-3-1-13 16,0 0-11-16,0 0-33 16,0 0-12-16,2-2-16 15,-1 2-5-15,0 0-17 16,-1 0-12-16,0 0-32 16,0 0-14-16,0 0-18 15,-1 0-3-15,0 0-3 16,-4-3-1-16,-6-1-3 15,-5-1-2-15,-23 2-3 16,23 8-3-16,2 5-4 16,3 3-1-16,-4-1-1 15,0 3-1-15,0-3-1 16,0 0 1-16,1 1-1 16,-1 1 0-16,1-1 0 0,1 6-1 15,1-5-1-15,-1-3-1 16,1 4 0-16,0-5-1 15,1 2-1-15,2 3 0 16,1-3 0 0,5-5 1-16,0-1 0 0,-9 21-1 15,0 2 1-15,-3-4 0 16,11-7 0-16,-3 0-1 0,-2 1 1 16,-2 2-2-16,-1 1 1 15,7 1 0-15,3 1 0 16,-1 0 1-16,2-1-1 15,-7-3 1-15,1 0 0 16,7-2 1-16,-4-1-1 16,3 3 1-16,2 1-2 15,-1 0 1-15,-1 2-1 16,2 3 0-16,1-5-1 16,-2 3 1-16,5-5-1 15,-2 0 1-15,0 0 0 16,0 2 0-16,-3 2 0 15,4-3-1-15,-1 1 0 16,7-1-1-16,0-3 0 16,3 2 1-16,0-2 0 0,-2 2 0 15,3 3 1-15,-3-2 1 16,1 2-1-16,-1 0-1 16,2-2 1-16,-1-5 0 15,3 2 0-15,-1-4 0 16,0 4 0-16,2 0 0 15,0-5 0-15,1 4 1 16,4-3-1-16,1 2 0 16,2 1 0-16,1 2 0 0,-3 0 1 15,1 1 0-15,0 1 0 16,-4-5 0-16,-1 1-2 16,-3-1 0-16,-1-3 1 15,0 0-1-15,6 2 2 16,0 0-1-16,0-2 0 15,1 0 0-15,-1-5 0 16,1 2 1-16,1-1-1 16,3 0 1-16,-1 0 0 15,-1-2-1-15,1 0 0 16,-1-2 2-16,2 0-1 16,0 3 0-16,-3-3 1 15,1 1-1-15,-4 3 1 16,-2-3-2-16,2 2 0 15,-4-2 0-15,6 1-1 0,-5-3 0 16,5 2 1-16,-3-3 0 16,-3-1 0-16,6 0 0 15,-4-4 1-15,3 3-1 16,0-1 1-16,0-1 0 16,-4 2 0-16,3 0 0 15,-6 0 0-15,-1 1-1 16,-2 0 1-16,-1 0-1 15,2 0 0-15,-2 1 0 0,0 0-1 16,-1-1 1-16,-1 0 0 16,2 0 1-16,0-1 0 15,0-1 0-15,-3-1 1 16,2-1-2-16,-1 2 1 16,0-1 0-16,3 1-1 15,-1-1 0-15,0-2 0 16,4 2 0-16,1-3 0 15,-2-1 0-15,1 0 0 16,2 0 0-16,-4 0 0 16,1 1 0-16,8 0-1 15,-7-2 0-15,6-2 2 16,-2-3-2-16,-9 0 2 0,4-2 0 16,-2 1 0-1,-4 0 1-15,6 1-1 0,2 0 1 16,-10-3-1-16,7 1 0 15,0 1 0-15,-8-1 0 16,9 4 1-16,-4-2-1 16,-3 0 0-16,5 4 1 15,-4-1-1-15,0-4 0 16,1 1 0-16,-1-5-1 16,3 0 0-16,-1 3-1 0,-3-2 1 15,-1 1 0-15,-1 2 0 16,-1 0 1-16,0 2 0 15,0 1-1-15,-2-1 0 16,3 1-1-16,-1 0 1 16,1-1 0-16,0 0-1 15,1 0 0-15,-2 1 1 16,-1-2-1-16,1-1 2 16,0-2 0-16,-1-2 0 15,2 3 0-15,-2-1 0 16,1 1 0-16,-2-1-1 15,1 0 1-15,-1 1 0 16,-3 0 1-16,-1 1-1 16,-1-1 1-16,1 1-1 15,-2-3 0-15,-1 0-1 0,2 1 1 16,-3 0-1-16,1 2 0 16,-1-1 0-16,0 2 1 15,0-1-1-15,-1-2 0 16,0 0 0-16,0-1 1 15,3 1-1-15,2 3-1 16,-1-1 1-16,-3 0 0 16,0 2 0-16,-7-1 2 15,3 1-2-15,1 0 0 0,5 1 0 16,-1 0 0-16,1 1-1 16,1 0 1-16,-6 1-1 15,5-1 1-15,-4 3 0 16,-4-3 0-16,3 1 1 15,0 1-1-15,-2-3 0 16,3 3 0-16,-7-4 1 16,3 3 0-16,-1-2 1 15,-2-1 0-15,2 3 5 16,-4-3 2-16,4 0 4 16,-1 4 0-16,0-1-5 15,0 0-2-15,1 1-2 16,-1-1-1-16,0 0-1 15,0-1-2-15,0 1 1 16,0 1-2-16,0 3 2 0,0 0 0 16,-2-2-1-16,2-3 2 15,-2-2-1-15,-1 0 0 16,4 3 0-16,-2-2-1 16,2 4-1-16,5 1 0 15,-2 0 0-15,4 4 0 16,-3 0 1-16,-2 1 0 15,0-1 1-15,-4 1 1 16,2-3 1-16,-6-1 0 0,-2 2 0 16,-1-3 0-16,2 2 0 15,6 2-1-15,2-1-1 16,3 1 0-16,2 2 0 16,1 0 0-16,5 0-1 15,0 1-1-15,2 0 0 16,0-1 0-16,-1 0-1 15,2 0 1-15,0 0 0 16,0 0 0-16,0 0 0 16,0 0 0-16,0 0-1 15,0 0-1-15,0 0 0 16,0 0-1-16,0 0 0 16,0 0-2-16,0 0-72 15,2 0-50-15,5 4-116 16,2-1-73-16,-4-1 201 15</inkml:trace>
  <inkml:trace contextRef="#ctx0" brushRef="#br1" timeOffset="174962.72">17321 10934 535 0,'28'1'299'0,"-28"-7"-56"16,0 1-8-16,0-1-37 15,2 1-30-15,-1-1-29 16,0 2-9-16,-3 0-16 16,-5 0-11-16,2 2-25 15,-6 2-14-15,0 2-31 16,1 2-10-16,-7 3-17 15,2 4-4-15,5 6-4 16,0 2-3-16,7 9 0 16,5-1-1-16,1-1 2 15,6 2 1-15,3-10 3 16,2-5 0-16,7-7 3 0,6-5 1 16,-3-5 1-16,2-4 2 15,-7-4 2-15,-7-7 1 16,-2 0 3-16,-7-2 2 15,-3-2 2-15,0 2 1 16,-12 2-2-16,0 2-2 16,-4 4-4-16,-6 3-2 15,2 3-5-15,-1 3-1 16,-1 1-3-16,6 0-2 16,7 2-8-16,5 1-13 0,4 1-59 15,4 2-37-15,-4-3-122 16,0 0 145-16</inkml:trace>
  <inkml:trace contextRef="#ctx0" brushRef="#br1" timeOffset="175673.76">17775 10870 531 0,'25'-34'332'15,"-29"26"-89"-15,-5 1-2 16,-4-1-28-16,-3 2-65 16,-3 0-18-16,-2 5-29 15,1 1-11-15,3 4-24 16,2 1-12-16,4 1-25 16,4 2-14-16,1 1-14 15,6 4-1-15,4 2-4 16,0-1 2-16,7 4 4 15,2-4 4-15,3 2 10 0,5-1 2 16,1-2 8-16,-1 1 2 16,-1-1 1-16,-2 1-1 15,-5-2 5-15,-3-4 6 16,-10 1 24-16,-4-3 9 16,-11 0 3-16,-3-2-3 15,-4-2-25-15,-4-1-11 16,4-4-14-16,1 3-5 15,1-2-8-15,5-1-4 16,3 1-6-16,1-4-4 0,7 2-82 16,3 3-54-16,3 1-134 15,-2 0-107-15,0 0 247 16</inkml:trace>
  <inkml:trace contextRef="#ctx0" brushRef="#br1" timeOffset="177261.89">17251 11081 247 0,'4'-2'187'15,"-4"1"12"-15,3-1-37 16,-1 0-5-16,-1 1-7 16,0 0-4-16,-1-1-6 0,0 1-6 15,0 0-19-15,0 0-11 16,0 0-23-16,0 0-12 16,0 0-21-16,0 0-8 15,0 0-13-15,0 0-7 16,0-1-4-16,-1 1-4 15,0 0-1-15,0 1-1 16,0 0 1-16,0 0 0 0,0 0 2 16,0 0 0-16,-2 2-2 15,-1 6-2-15,0-1-2 16,-1-2-1-16,1 3 0 16,0-4 1-16,0 2-1 15,0-1 0-15,1-4-1 16,-1 0 0-16,0 6-2 15,1 1-1-15,-1-2-1 16,1 5-1-16,-29 19 1 16,26-25 0-16,-2 4 0 15,2-3 0-15,0 4 0 16,0-1 0-16,0 0 0 16,-1 1 0-16,0 0-1 15,2-3 0-15,0 4 0 16,-1 2 0-16,0-1 0 15,-1 3 0-15,0-4 0 0,-2 2 0 16,2 2 2-16,0 0-2 16,-3 0 2-16,4-1-2 15,0 0 0-15,-5 0 0 16,5 3 0-16,1-1 0 16,2 1 0-16,-2-2 0 15,4-2 1-15,-3 2 0 16,-6-3-1-16,6 3 0 0,-5 1 0 15,4 4 0-15,3-2 0 16,-1 1 0-16,0-3 0 16,-5-5 1-16,2 5 0 15,-1-5 0-15,1 0 0 16,4 1 0-16,2-3 0 16,0 0 0-16,-5-2 0 15,-1-4 0-15,3 1-1 16,2 3 0-16,1 1 0 15,0 2 0-15,-5-3 0 16,0 0 1-16,2 2-1 16,3-4 0-16,0 3 2 15,0-4-2-15,-1 0 0 16,1 1 0-16,-4-4-1 16,3-1-1-16,1 0-1 15,-1 0-1-15,1 0-4 0,0 0-1 16,0 0-1-16,0 0 0 15,0 0 4-15,0 0 10 16,0 0-59-16,0 0-51 16,0 0-155-16,0 0 150 15</inkml:trace>
  <inkml:trace contextRef="#ctx0" brushRef="#br1" timeOffset="178210.61">17325 11118 385 0,'29'-33'277'16,"-24"29"-4"-16,0 0-39 15,-5 2-21-15,-1 2-38 16,0-1-21-16,0 1-49 16,0 0-22-16,0 0-33 15,0 0-10-15,0 0-11 16,-1 0-3-16,-2 8-7 15,0-1-1-15,0 1-6 0,0 4-1 16,-10 27 2-16,10-23-1 16,0 0 0-16,-2 0-1 15,1 5-5-15,1 1 1 16,-2 0-2-16,2-2 0 16,-2 3-1-16,0-3-1 15,-2 6 0-15,-1 0 0 16,2 2-1-16,-1 2 0 15,3 3-1-15,-1-3 2 0,3-1-2 16,0-5 1-16,-2-3 0 16,3-1 0-16,-1-4 1 15,-1 4 0-15,2-5-1 16,-2 0 0-16,2 3-1 16,2-2-1-16,-2 2 1 15,2-1 0-15,-3-1 0 16,1-1 1-16,2-3-1 15,0-3 1-15,0-1 0 16,0 0 0-16,-2 0 0 16,2-2 0-16,0 0 0 15,-1-1 0-15,0 1 1 16,-1-1-1-16,0-3 0 16,2-2 1-16,0 0-21 15,-1 0-28-15,1-1-81 16,0 0-58-16,0 0 112 0</inkml:trace>
  <inkml:trace contextRef="#ctx0" brushRef="#br1" timeOffset="179600.09">16924 11722 278 0,'0'-1'175'0,"0"0"-27"16,0 0-10-16,0 0-36 15,0-1-17-15,0 1-11 16,0 1-2-16,0 0-9 15,0 0-9-15,0 0-16 16,3 12-6-16,-2 2-16 16,-2 25-6-16,-1-25-3 15,-1 0 0-15,-4 0-2 16,4 0-1-16,2-1 0 0,0-2-2 16,1-2-1-1,0-1 0-15,0-2-1 0,-2-1-16 16,3-4-114-16,-1-1-110 15,0-1 145-15</inkml:trace>
  <inkml:trace contextRef="#ctx0" brushRef="#br2" timeOffset="193809.44">5814 15553 895 0,'-13'1'386'15,"-5"3"-155"-15,3-1-43 16,2 1 19-16,3-1-23 16,7-1-61-16,4 1-26 15,9-2-35-15,6 2-12 16,14-2-10-16,5-1-5 0,5-1-13 15,0-2-6 1,-3-1-8-16,-5-1 0 16,5-1 1-16,0-1-41 15,-5 0-97-15,3 5-69 0,-17 2-244 16,-1 7 278-16</inkml:trace>
  <inkml:trace contextRef="#ctx0" brushRef="#br2" timeOffset="194023.99">5819 15704 967 0,'-11'13'452'15,"5"-3"-181"-15,9-2-99 16,5-2 3-16,14-5-31 16,6 0-22-16,8-4-37 15,1 1-18-15,-5-1-33 16,-1-3-12-16,0 5-11 0,2 1-4 15,-2-2-2-15,0 1-3 16,-6-1-76-16,-5-4-52 16,-8 2-135-16,-6-2-187 15,-3-8 297-15</inkml:trace>
  <inkml:trace contextRef="#ctx0" brushRef="#br2" timeOffset="194387.37">5934 15396 715 0,'15'-6'380'16,"-4"6"-17"-16,1 4-234 15,0-1 12-15,6 7-19 16,10-1-23-16,2 3-36 16,5 1-12-16,3 5-12 15,-2 1-4-15,4 6-1 16,-1-1 4-16,-4 3 11 15,-1 1 5-15,-11 5 1 16,-6 2-4-16,-15-1-7 16,-5 5-5-16,-15-8-4 15,-1-2-3-15,-3-3-7 16,-1-7-3-16,2-5-5 16,0 0-2-16,2-6-5 15,0 1-3-15,1-2-9 0,4 0-28 16,6-2-87-16,4-2-64 15,7-5-479-15,7 7 443 16</inkml:trace>
  <inkml:trace contextRef="#ctx0" brushRef="#br2" timeOffset="196509.34">8325 15333 746 0,'41'-17'378'16,"-39"8"-141"-16,3 3-34 15,-4-4 3-15,-1 0-46 16,-3-1-19-16,-9-2-37 16,-1 5-12-16,-3-2-31 15,-3 4-15-15,-2 2-19 0,-6-2-7 16,-3 11-9-1,-1 5-4-15,-3 10-7 0,-1 8-7 16,2 13-6 0,6 5-2-16,6 9 2 0,5 6 5 15,11 2 3-15,6 0 3 16,9-5 2-16,11-4 0 16,2-15 1-16,0-7 0 15,8-10-1-15,-2-7 0 0,6-5 0 16,2-2 1-16,3-10 6 15,-1-2-29-15,1-5-92 16,-4-3-62-16,-13-8 92 16</inkml:trace>
  <inkml:trace contextRef="#ctx0" brushRef="#br2" timeOffset="196851.58">8258 15653 911 0,'0'9'375'0,"2"-7"-152"16,2 0-75-16,11-2-2 15,1-1-12-15,10-5-59 16,8 2-22-16,2 0-15 0,-3 1-1 16,-1 3-5-16,-10 0-4 15,-5-2-2-15,-1 2 2 16,-3 1 6-16,0 2 4 15,-9 7 2-15,3 4 2 16,-10 5 5-16,0 5-2 16,3 1-7-16,0 1-7 15,-1-2-15-15,1-1-4 16,4-4-6-16,-4-4-3 0,4-3-4 16,-4-6-41-16,6-3-115 15,1 0-68-15,11-9 122 16</inkml:trace>
  <inkml:trace contextRef="#ctx0" brushRef="#br2" timeOffset="197038.58">8707 14832 1424 0,'0'-3'553'0,"-1"3"-353"15,-4 5-5-15,4-5-34 16,-1 2-37-16,-5 21-86 0,-37 24-20 16,28-26-56-1,4 1-62-15,4-3-154 0,5 2-136 16,13 0 237-16</inkml:trace>
  <inkml:trace contextRef="#ctx0" brushRef="#br2" timeOffset="200011.98">10239 14987 703 0,'0'-37'321'15,"-7"28"-125"-15,0 2-4 16,-1 0-17-16,-1-1-20 16,-4 4-41-16,-3-2-16 15,1 2-16-15,-1 2-6 0,-4 2-11 16,-1 0-5-16,-4 0-11 15,-4 3-3-15,5 2-7 16,-7-1-4-16,-6 1-6 16,4-1-6-16,-16 0-9 15,6 2-3-15,0 6-5 16,-3 4-5-16,4 8-4 16,3 3-3-16,-2 5 0 15,0-1 0-15,6 2 3 16,3 1 1-16,6-6 1 15,3 5 0-15,-2-6-2 16,-4 3-1-16,-1 0-1 16,2-3 0-16,3 2 0 15,4-2 0-15,2 7-1 16,3 3 1-16,6-1-4 16,0 0-2-16,4 0 1 15,-1 2 1-15,3 3 4 0,-2 0 1 16,3 0 4-16,-1 0-1 15,1-3 1-15,0 1-1 16,2 1 0-16,1-3 1 16,0 1 0-16,0-2 0 15,0 6 0-15,0 2 1 0,3 2-1 16,-2-3 0-16,4-3 0 16,1-2-1-16,1-2-1 15,4 1 0-15,0 3 2 16,1 0 1-16,3-3 1 15,1-5 2-15,0 3 2 16,3-1-1-16,0 4 2 16,6 0 0-16,-2-2-3 15,3 0 0-15,-1-3-3 16,-7-3-1-16,9 0 0 16,-3-3 1-16,5 1-1 15,8 0 0-15,-2-1-1 16,1-1 1-16,-1-1-1 15,0-2 1-15,7-1 0 16,6 2 0-16,2-2 0 16,-4-1 1-16,-6-3 1 0,-3-1 1 15,0-3 0-15,4-1 0 16,2 0 0-16,2-4-1 16,0-2-1-16,2-3 0 15,5-2-1-15,1 3 1 16,-3-1 0-16,-5 0 0 15,-3 0 0-15,1 0 1 16,4-3-1-16,2-1 1 16,0 0-2-16,-1-9 0 0,5 3 0 15,3-1 0-15,-6-4 1 16,-6 3 0-16,0 2-1 16,-3-9 0-16,6 4 3 15,5-7 0-15,-4-6 2 16,1 2 1-16,1-6 1 15,3 2 0-15,-9-6 0 16,0 1-1-16,-7-1 3 16,-2-1 0-16,7-3-1 15,-3 3 1-15,-1-4 0 16,-2-1 1-16,-6 0 3 16,-1-5 1-16,-6-2 3 15,0 2 0-15,-5-1-1 16,-1 0-1-16,-3-1-4 15,-3 1-1-15,-3 4 0 0,-1-1 1 16,-7-2 1-16,-1-2 0 16,-7-4-3-16,-1-3-1 15,0 3-2-15,0 2-1 16,0 1-1-16,2-1 1 16,-9 11 3-16,-2-4 5 15,-8-1 9-15,-2 4 3 16,-10-16 0-16,-1 5-4 0,-2-2-9 15,6-1-4-15,2 6-4 16,1-1 0-16,5 5-1 16,-5 3-1-16,-4 2 0 15,-4-1 0-15,-7 2 0 16,-5 0-2-16,3 3 0 16,-1-1-1-16,2 3 1 15,3 1 0-15,1 2-1 16,0 4-2-16,-11 4-3 15,-1 1 0-15,-3 5 0 16,2 3 0-16,5 2 0 16,-1 2 1-16,12 1 1 15,0-1 1-15,2-2 0 16,5 1-2-16,-7 0-3 16,6 4-1-16,3-1-5 15,4 4-4-15,8-2-17 0,3-1-11 16,12 2-16-16,2-4-12 15,5 2-17-15,-2 2-10 16,0 0-25-16,0 0-13 16,0 0-55-16,0 1 119 15</inkml:trace>
  <inkml:trace contextRef="#ctx0" brushRef="#br2" timeOffset="201646.66">10847 14145 618 0,'1'-1'337'0,"-1"0"-72"0,0 0-15 15,3-6-57-15,-3 4-31 16,-2-1-46-16,1 2-16 15,-2 0-27-15,-12-6-12 16,-28 2-14-16,30 16-11 16,3 4-12-16,0 0-6 15,4 3-9-15,0 1-2 16,4 3-4-16,2-1-2 0,5-1-1 16,4-1 0-16,7-3-1 15,1-4 1-15,9-5 0 16,2-2 3-16,0-9 2 15,0-4 2-15,-4-9 4 16,-2-4 1-16,-8-3 7 16,-4 0 2-16,-11 0 4 15,-3 1 1-15,-2 5-3 16,-6 2-2-16,-2 4 3 16,1 3-1-16,-9 2-3 15,4 5-3-15,-2 2-13 16,-4 1-4-16,9 4-8 15,4 0-1-15,5 3-5 16,2-2 4-16,7 2-75 0,3 3-43 16,2-2-129-1,9 1 141-15</inkml:trace>
  <inkml:trace contextRef="#ctx0" brushRef="#br2" timeOffset="202363.34">11229 13723 746 0,'33'-17'372'15,"-33"7"-50"-15,-1 1-94 16,-5 3-24-16,-2 0-20 16,-6 4-66-16,-3 1-25 15,-4 3-28-15,0 2-8 16,-4 4-20-16,2 2-9 0,6 3-14 15,-1 0-3-15,9 3-6 16,1-1-2-16,6 2-4 16,4 4-1-16,8-1 2 15,5 1 0-15,5 0 0 16,2-6 2-16,2 2 5 16,-3-3 6-16,1-2 7 15,-3-1 2-15,-6-2 4 16,-1 5-2-16,-7-5 13 15,-5 3 12-15,-5-3 19 16,-6-1 5-16,-6-3-6 16,-3 3-12-16,-2 0-19 15,3-4-7-15,0-1-12 16,1-3-5-16,4-1-6 16,2-1-4-16,1 0-2 0,6 1-35 15,0-4-85 1,8 4-49-16,10-2-118 0,1 0-35 15,10 2 209-15</inkml:trace>
  <inkml:trace contextRef="#ctx0" brushRef="#br1" timeOffset="208758.21">10715 14253 497 0,'0'0'264'0,"0"0"-68"16,0 0 4-16,0 0-40 15,0 0-28-15,0 0-27 16,0 0-1-16,0 0-9 16,-1 0-7-16,0 1-17 15,-3 6-9-15,0 1-13 16,1 0 1-16,-13 3-8 15,-27 31-3-15,20-27-11 16,0 8-8-16,-5 2-6 16,0 1-3-16,0 6-3 0,-6 2-1 15,-5 11-2-15,-11 3-1 16,-14 10-2-16,-2 4 0 16,2 5-1-16,9 0-1 15,7-4 0-15,6-3 0 16,4-10 1-16,3 5 0 15,-3 0 1-15,0-2 0 0,-5-1-1 16,-1-5 1-16,8-4-1 16,2-3 1-16,11-8-1 15,3-2 1-15,8-11-1 16,2-3 0-16,5-8-1 16,1-3 0-16,4-3-4 15,0-2-1-15,0 0-6 16,0 0 0-16,0-1-28 15,0 0-41-15,9-2-114 16,13-8-121-16,33-21 193 16</inkml:trace>
  <inkml:trace contextRef="#ctx0" brushRef="#br1" timeOffset="209888.75">10876 14292 350 0,'9'-1'194'0,"-9"-1"-27"16,0 1-2-16,0 0-20 15,0 0-22-15,0 0-30 16,0 0-6-16,0-1 0 15,0 1-1-15,0 0-8 16,0-1-7-16,0 1-17 16,0 0-8-16,0 1-12 15,0 0-4-15,6 13-8 0,2 7-3 16,5 33-1-16,-16-29-2 16,9 8-1-16,-6 1-2 15,8 6-3-15,4 6-1 16,-10 1-1-16,5 4 1 15,-1 7-2-15,1 3 0 16,5 5 0-16,0-3 4 16,4 4 2-16,3-4 1 15,-4 3-3-15,2 2-2 0,-3-3-3 16,0 1 0-16,-3-7 4 16,0-2 3-16,-6-8 8 15,2-2 3-15,-1-7 2 16,-3-4-2-16,1-5-1 15,-3-6-1-15,0-5-1 16,-1-3-2-16,0-4-4 16,0 0-2-16,0-4-5 15,1 1-2-15,-1-7-3 16,2 1-2-16,-2-4 1 16,0 0 1-16,0 0-21 15,0 0-17-15,0-8-66 16,0-5-53-16,1-31-210 15,1 27 233-15</inkml:trace>
  <inkml:trace contextRef="#ctx0" brushRef="#br1" timeOffset="214205.86">9712 15498 391 0,'0'-1'169'15,"0"-2"-96"-15,-1 1-12 16,0-1-29-16,1 1-9 16,0 1-10-16,0 0-2 15,0 0 7-15,0 0 7 16,0 0 32-16,0 0 17 16,0 0 25-16,0-1 4 0,-1 1-14 15,-1 0-9-15,1 0-18 16,0 0-6-16,0 1-10 15,0 0-1-15,0 0-8 16,0 0-5-16,0 0-6 16,0 0-2-16,0 0 0 15,0 0-1-15,-3 6 0 16,0-1-3-16,-2 4-6 16,0 1-2-16,-28 30-4 15,26-28-1-15,2 0-2 16,0 0-1-16,2 0-1 15,-1 1 1-15,1 2-1 16,0 2 0-16,-2 0 1 16,0 1-1-16,0 0-1 15,0-2 0-15,1 3-1 0,1-3 0 16,1 2-1-16,0-1 1 16,3-1-1-16,-2-3 0 15,0-1 0-15,2 2 0 16,-2-1 0-16,2 4 0 15,0-3 0-15,-1-2 1 16,1 4 0-16,0 1 0 16,0-1 1-16,-1 2-2 15,-3-4 1-15,1 0-1 0,-4-1 0 16,5 1 0-16,2 5 0 16,0 2 0-16,4 1 0 15,-4-2 0-15,0 0 0 16,1 1 0-16,2 0-1 15,-1 0 1-15,2 2-1 16,-4-4 0-16,0 2 1 16,5 1-1-16,-3-1-1 15,1 2 1-15,3-1 0 16,-6 0 0-16,6 0 0 16,-2 1-1-16,1-1 1 15,4-2 0-15,-4-2 1 16,3 0-1-16,-4-3-1 15,3-1 0-15,1 1 0 16,1-1-1-16,2 3 3 16,-2 0 1-16,2-1 0 0,-1-3 0 15,1 3 0-15,0-4-1 16,2 1-1-16,-1 2 0 16,1-3 1-16,0 2-1 15,-1-2 1-15,3-2-1 16,-4-4 0-16,2 0 0 15,3 1 0-15,1 1 0 0,0-2 0 16,3 4 0-16,-3-7 1 16,-2 0-1-16,1-2 1 15,-4-2-2-15,2 3 1 16,3-2 1-16,-1 0 0 16,-1 5 1-16,1-5 0 15,1 1-1-15,0-1 1 16,-1-5-1-16,2 2 0 15,-1 2 0-15,0-2 1 16,-1-2 0-16,-4 1 0 16,1-3 2-16,-3 0 0 15,1 1 1-15,-1-1 1 16,-2 0 0-16,-1-1-1 16,-1-1 1-16,0-1 0 15,0-3-1-15,0-2 0 0,1 0 0 16,-2-1-1-16,2 0 0 15,-2 1-1-15,2 0 0 16,-2-3 0-16,1 1 2 16,-3-1 2-16,-1 1 0 15,-2-3 1-15,0 1-1 16,1-4-1-16,-1 0-1 16,0-2-1-16,2-1 0 15,-2-1 1-15,0 0 2 16,0 0 2-16,-2 4 2 0,-1-1 2 15,1 0-2-15,0 2-3 16,1-4-3-16,0 2-1 16,1 0-2-16,-2 0 1 15,1 0 0-15,0 0 0 16,-1 0 1-16,0-1 1 16,-1 1 0-16,-2-3 1 15,3 3 2-15,0 0 1 16,0 1-1-16,2 1-2 15,-1 0-3-15,1 5-2 16,0-3 0-16,3 2 0 16,1 0-1-16,1-2 0 15,0 4 0-15,3-3-1 16,-2 2 1-16,1-2 0 0,-1 0 0 16,2 1 2-16,-2-1 0 15,1 4 1 1,-2 1 1-16,-1 1-2 0,0 1 0 15,1 0-1-15,-2 1 0 16,5 1-2-16,-1 1-2 16,1 1 0-16,3 1 0 15,-5-1 0-15,4 3 1 16,3-2 1-16,-4 3 0 0,3 1 1 16,-2-2-2-16,-6 4 1 15,4-1 0-15,-2 1 0 16,-6 1 1-16,7 1-1 15,-2 1 0-15,1 0 0 16,6 1 0-16,-3 1 1 16,-1-1 0-16,-2 3 0 15,2 1 1-15,-2 0 1 16,-1 1 0-16,-2 6 3 16,0 0 0-16,-1 3 1 15,0 2 0-15,1 2 2 16,-3 2 1-16,-1 0 2 15,0-1-1-15,1-2-2 16,1 3-2-16,1-2-3 16,-2 1 1-16,2 4-2 15,0-2 0-15,-2 4 0 0,0 2-1 16,-4-1 1-16,1 3-1 16,0 1 1-16,-3-2 1 15,10 0-2-15,-9-2 2 16,4-1-2-16,5-3 1 15,-6-2 0-15,6-1-1 16,0 1 1-16,0 2-2 16,5 1 0-16,-1 3 0 15,-2-5 0-15,-2 0 1 0,-1-2-1 16,-1 0 1-16,4 3 0 16,-2 1 0-16,2 5 0 15,3-4 0-15,-3-4 0 16,-1-1 0-16,0-3 0 15,1-1-1-15,2 2 1 16,2-1 0-16,-1-2 1 16,1 1 0-16,1-1 1 15,0 1-2-15,0 0 0 16,1 1 0-16,2 0 0 16,2-1-2-16,0-1 1 15,1-2-1-15,-2-2 1 16,1 0 0-16,2-2 1 15,1-2-1-15,-1 0 1 16,0-5 0-16,-2 1 0 16,2-1 1-16,-3 0 0 0,4-2 1 15,-4 3-1-15,-2-2-1 16,1-2 0-16,-1 7 0 16,1-4 0-16,0 4 1 15,-1-1 0-15,3-2 0 16,0 2-1-16,-2-6 0 0,1 2 1 15,-1-3-1-15,0-2 1 16,-2 2 0-16,0-1 0 16,-1-3 0-16,0 4 0 15,0-4 0-15,2 1 0 16,-2-1 1-16,0 1-1 16,0-2 1-16,-2-1-1 15,3 2 0-15,3-4 0 16,-1 3-1-16,0-5 1 15,-1 1 0-15,1-1 0 16,1 3 1-16,-1-1 0 16,0-2 0-16,-3 1 2 15,-4-3 0-15,1 1 2 16,-4-1 0-16,-3 1 0 16,4-2-1-16,-4 1-1 0,2-3 1 15,2 1-3-15,-4 0-1 16,2-2 0-16,2 2 0 15,-2-3 0-15,7 1 1 16,-8-6 0-16,-1 2 0 16,5-1 1-16,-7 2 1 15,4 3 0-15,-2 0 0 16,-2-2 0-16,1-1 0 0,-3 1 2 16,3 2 3-16,-6-1 8 15,5 3 5-15,-1-2 4 16,-1 3 1-16,0-4-7 15,-5 3-2-15,0 3-6 16,-1-3-3-16,4 5-3 16,1-2-1-16,0 2-1 15,1-2 0-15,0 0 0 16,-1 2 1-16,-2-2 3 16,1 0 2-16,-1 1 4 15,4 0 2-15,0-1 3 16,-2 2 3-16,1-3 2 15,-4 2 1-15,0-2-4 16,0 1-2-16,1 0-6 16,0 0-3-16,0-1-4 0,0-1 0 15,-1 1 0 1,3-1-1-16,-3 0 1 0,3 1 0 16,-4-1-1-16,2 1 0 15,-2 0-1-15,-1 0 0 16,1 0-1-16,0 0 0 15,2 3-1-15,0 0-1 16,1 0-1-16,1-4 0 16,0 0-1-16,0-2 0 0,1 4 1 15,2 1-1-15,1-1 0 16,0 0 1-16,0-1-3 16,2 1 1-16,-1 0 0 15,2 3 1-15,-2-1 3 16,-1-1 0-16,0 2 1 15,-3 1-1-15,2 1-2 16,0 1 0-16,1 2-3 16,0 0 0-16,-1 2-2 15,1 0-1-15,-1 1-5 16,1-1-1-16,0 0-3 16,0 1 1-16,0 0-37 15,0 0-32-15,0 0-91 16,0 0 102-16</inkml:trace>
  <inkml:trace contextRef="#ctx0" brushRef="#br2" timeOffset="-207739.42">14881 15227 543 0,'10'-11'299'16,"-1"2"-75"-16,-3-4-58 16,-2 2-14-16,-4-3-30 15,0-3-10-15,-3 2-7 16,0-2 3-16,-3 4-7 0,-3 2-5 16,-12 5-14-16,-7 1-8 15,-8 6-11-15,0 3-6 16,-1 7-10-16,2 4-8 15,2 8-16-15,-2 2-5 16,5 11-11-16,0 4-2 16,7 10-1-16,5 7-2 15,10 4-2-15,5 3 1 16,11-7-1-16,5-4-1 16,12-13 0-16,7-8-1 0,5-13 1 15,6-4 1-15,5-11-1 16,8-5 0-16,1-10-3 15,-1-3-2-15,-12-6-60 16,-12-1-67-16,-6-3-192 16,-6 2 196-16</inkml:trace>
  <inkml:trace contextRef="#ctx0" brushRef="#br2" timeOffset="-207331.66">14769 15492 678 0,'-7'-1'390'16,"0"-1"-8"-16,7 2-211 16,2-1-10-16,-2 0-39 15,0 0-30-15,20 0-42 16,37-3-14-16,-25 3-19 0,3-1-5 16,-7 0-2-16,-5-2-2 15,-1 3-1-15,-3 1-2 16,-6 1 2-16,-3 3 0 15,-4-2 4-15,-3 2 6 16,-3 8 14 0,0-7 18-1,0 2 14-15,-3 21-2 0,-3 12-4 0,0 5-13 16,5-14-8-16,-1 1-5 16,8-5-9-16,-6-5-5 15,4-2-8-15,6-3-1 16,-8-9-4-16,0 3 0 15,0-6-3-15,-2-5-25 16,0 0-65-16,0-1-40 16,0-1-97-16,0 1-53 0,0 0 180 15</inkml:trace>
  <inkml:trace contextRef="#ctx0" brushRef="#br2" timeOffset="-203969.8">17450 14843 514 0,'-2'-12'283'0,"-4"0"-29"16,3 1-32-16,-4-1-24 16,7 2-19-16,-4-2-32 15,-6 2-18-15,-1-3-35 16,-13 1-15-16,-1 3-32 0,-4 0-11 16,-6 3-15-16,2 2-4 15,-3 2-7-15,1 2-1 16,0 0-4-16,-1 5 0 15,1 0-2-15,0 1 1 16,0 3 1-16,1-1 0 16,4 8-1-16,-4-2-1 15,-4 0-3-15,1 6 1 0,-4-1 0 16,6-1-1-16,5 1 1 16,0 1-1-16,2-1 0 15,2 3-1-15,2-1 0 16,2-1-1-16,3-2 1 15,-2-1 0-15,7 2 0 16,-4-2 0-16,2 3 1 16,-5-2 0-16,0 3 0 15,6 0 0-15,1 2 0 16,3 0 0-16,-1 0 0 16,-5 1-2-16,1-2 1 15,6 3-1-15,-3 0-1 16,3 2 2-16,-3-3-2 15,-3 2 0-15,4 0-1 16,1-1 1-16,6 6 2 0,-2-4-1 16,1 2 0-1,0 0 0-15,3 0-1 0,1 4 1 16,1 0 2-16,-3 3 0 16,1 0 1-16,1-5 0 15,0 4-1-15,1 3 1 16,-3-2 0-16,2 2 1 15,1 2 0-15,1-4-1 16,3 0 1-16,2 2-1 16,0-6 1-16,2 1 0 0,1 1-1 15,1-1 1-15,3 3-1 16,0-1 0-16,2-3-1 16,2-1 0-16,-2-4 0 15,5-1 0-15,-1 0 0 16,0 4 1-16,-2-1 0 15,0 2 0-15,0-1-1 16,-1-2 1-16,10 3 0 16,-1-1-1-16,2 2 1 15,2 3 0-15,2-9 1 16,-4 3-1-16,2-6 0 16,1-6 0-16,1 3-1 15,2-3 1-15,6 4-1 16,8 2 0-16,-8 3 1 15,2-1 0-15,-8-2 0 0,-9 1 0 16,14-4 0-16,-2-1-1 16,4-1 2-16,4-2-1 15,-5-2 1-15,-2 0 1 16,2-1 0-16,3 1 0 16,6 1-1-16,-5-4 0 15,-5-3 0-15,-3-3 1 0,-1-1 3 16,7 4 2-16,1-4-1 15,1-3 1-15,0-2-2 16,-1-5 0-16,5-1 0 16,4 2 0-16,-1-2-2 15,4-3 1-15,-5 5-2 16,-9-3 0-16,2-2 0 16,-3-1 1-16,0-6 0 15,5 0 1-15,-1-1 1 16,-2-1 0-16,2-6 0 15,5 0 2-15,-7-5 1 16,-1 0-1-16,-11 3 1 16,-8-7 0-16,-7 3-1 15,0-3 1-15,3-1-1 16,-5 2 0-16,3-4 0 16,-2 1 0-16,-6-6 0 0,6 2-1 15,-3-3 0-15,-4-1 0 16,0 5 0-16,-2-3-1 15,-4 0-2-15,2 4 0 16,1-3-1-16,0 2-1 16,-1 2 1-16,-1-3 0 15,-4 1 1-15,-3-2 1 16,2 2 1-16,-12-1 0 16,-1-3 0-16,4 3-2 0,-7-4 0 15,6 2-1-15,-6 2 0 16,0-2 0-16,-4 2-1 15,-2-3 0-15,-8 2 0 16,-4-1-1-16,-1 3-1 16,-1 2 0-16,1 4-2 15,-3-1 1-15,-2 3 1 16,4-3-1-16,7-2 1 16,-5-4-1-16,0 2-1 15,0 2 0-15,-10 4-1 16,7 5 1-16,0 5 0 15,-1 2 0-15,5 3 1 16,2 2 0-16,3 2-1 16,0-1-1-16,7 4 0 15,-7-2-1-15,9 3 1 16,0-1 0-16,-5 3-2 0,10 1 0 16,-10-3-10-16,2-3-9 15,-2 2-12-15,-2-4-8 16,6 9-19-16,3 1-11 15,6 2-20-15,4 4-16 16,6-8-27-16,2 3-28 0,4-1-148 16,0-1 200-16</inkml:trace>
  <inkml:trace contextRef="#ctx0" brushRef="#br1" timeOffset="-194767.16">16887 15227 495 0,'27'-4'285'0,"-28"3"-34"15,2 0-19-15,-1-1-39 16,-1 1-32-16,0 0-41 16,0 0-9-16,0 0-22 31,0 0-8-31,0-1-16 0,0 1-6 0,-1 0-10 15,1 0-6-15,0 0-9 16,-2 0-5-16,-5 0-4 16,2 0-1-16,0 1-4 15,0 1-1-15,-7 2-5 16,-29 14-3-16,29-5-4 16,0-1-1-16,5 2-3 0,0-1-1 15,-2-2-1-15,4 2 1 16,-4 0 0-16,1 0 0 15,1 1 0-15,-1-3-1 16,1 5 0-16,0 1-1 16,0 0 0-16,-1 3 0 15,1-1 1-15,-1-2-1 16,2 5 0-16,-2-2 0 16,1 3 0-16,2 1-1 15,-1-2 1-15,1 0 0 0,0 1 0 16,0 1 0-16,1 3 0 15,0-3-1-15,0 2 1 16,1 1-1-16,0 0 0 16,-1 2 1-16,3-2 0 15,-1-6 0-15,2 0 0 16,-1 1 0-16,-1 0 1 16,1 1 0-16,2 0-1 15,0-4 0-15,0 1 0 16,0 1 0-16,0-2 1 15,-1 1-1-15,1 0 1 16,0-1-1-16,0 0 0 16,0-1 0-16,0 0 1 15,0-3-1-15,1 3 1 0,-1 0-1 16,2 0 0-16,-2 0 0 16,4-4 0-16,-1 3-1 15,0-4 1-15,3 0 0 16,-3 5 0-16,1-1 0 15,2 0 0-15,-1-1 0 16,1-2 0-16,1 1 0 16,1 1 0-16,-1-2 0 0,2 3 1 15,-2-2-1-15,0 2 1 16,0 1-1-16,1-3 1 16,1 2-1-16,1-4 0 15,2 1 0-15,-3 0 0 16,2 0 1-16,-1 3-1 15,-3-7 0 1,-4-3 1-16,2-1 0 0,10 15-1 16,0-1 0-16,0-4 0 15,-5-8 0-15,0-2 0 16,1 0 0-16,1 2 1 16,6 2-1-16,-3-2 0 15,-1 2 0-15,-2-2 0 16,-1-2 0-16,1 4 0 15,3-3 0-15,0 1 0 16,-4-2 0-16,2 1 0 0,-4-3 0 16,4-3 0-16,2 3 0 15,6-7 0-15,0 2 0 16,-1-4 1-16,-4-4 0 16,3 2 0-16,-3-1 0 15,0 3 1-15,0 0 1 16,-6-3 0-16,-2 1 1 15,1-2-1-15,1-3 0 0,0-5 1 16,3 0-1-16,-1-8 0 16,0 1 0-16,1 0 0 15,2-1 1-15,0-1 1 16,0 0 0-16,-3 0 2 16,-2 0 0-16,-1 4-1 15,-6 2 2-15,4 1 0 16,-3 0-1-16,-1 0 3 15,1 0 0-15,-3-1 2 16,-1-2 3-16,3-1 0 16,-1 1-2-16,1-2-2 15,-2-1-2-15,-1-2-4 16,4-1 1-16,-3-1-2 16,4 1 0-16,-1 2-1 15,-1 0-1-15,0 6-1 16,3 1-1-16,-1 6 1 0,3 3-1 15,-1 0 1-15,1 0 0 16,1-2 0-16,-3 1 0 16,3 1 1-16,-3-2-2 15,2 1 1-15,-1 0 1 16,1-1-2-16,-2 4-1 16,1 2 0-16,0 3-1 15,-2 3 0-15,3 1 0 0,0 2 0 16,1 1 1-16,3 3 1 15,-3-2 0-15,2-1 0 16,1 2 1-16,0 0 0 16,1-2-1-16,-2 5 0 15,-1 0 0-15,-1-1 0 16,-1 7-1-16,-1 2 1 16,-3 3 0-16,-3 5-1 15,0 3 0-15,-1 3 1 16,0-1 0-16,2 1 1 15,-1-3-1-15,2-3 0 16,1 1 1-16,1 0-1 16,0 0 1-16,-2 0-1 15,0 1-1-15,-3 3 0 16,0 1 0-16,0-3 1 0,0 0 0 16,1-5 0-16,1-5 0 15,0 7 0-15,1-4 0 16,3 5 0-16,-3 1-1 15,3 0-1-15,0 1-1 16,1 1 0-16,-1 0 0 16,3-5 2-16,-1-1 0 15,2-3 0-15,-1-4 1 16,0-2 0-16,1-2 0 0,0-2 0 16,1 1 0-16,-1-1 0 15,-3 0 0-15,1-2 0 16,-1 1 0-16,1 1-3 15,1 0-1-15,1-1-1 16,3 0 1-16,-8-5 1 16,4 0 2-16,1 0 0 15,-3-3-1-15,6 3 1 16,-4 3 0-16,-5-5 0 16,4 2 1-16,3 1 0 15,-5-4 0-15,4-3 0 16,-1 5 0-16,-5-4 0 15,4 4 0-15,2-1 0 16,3 0 0-16,2 0 0 16,-2-2 1-16,2 0 0 15,-3-2-1-15,0-1 1 0,3 0 0 16,-2-1 0-16,-2 0-1 16,0-2 0-16,-3 3 0 15,-1-1 1-15,0-3 0 16,-2 2 1-16,2-3 0 15,0-1 1-15,0 2 1 16,-1-5 0-16,0-3-2 0,0-1-1 16,0-2 0-16,3-2 0 15,-1 2 0-15,2-1 0 16,-1 3 0-16,1 0 0 16,-1 1-1-16,0-2 1 15,-1 1 0-15,-2-3 2 16,2 1 0-16,-2-3 1 15,-1-2 0-15,-2-1-1 16,-1-2-2-16,1 2 0 16,2-2-1-16,-2-1 1 15,3-1 0-15,-3 2 2 16,-1 1 1-16,-2 1 1 16,-4-1 0-16,-1 1 0 15,-1-1-1-15,-1 1-1 16,2 1 0-16,-2-2-2 15,1 2 1-15,1 1-2 0,0-3 2 16,-1 3-1-16,2 2 0 16,-3-4 2-16,3 5-1 15,-3-5 1-15,0-1 0 16,-1 2-2-16,-1-2 1 16,2 5-2-16,-1-2 1 15,1 2 0-15,1 2 0 16,-1 5 0-16,-2 1 1 15,1 1 0-15,-3 0 1 0,0-3 0 16,0-2 1-16,-2-1-1 16,-4 0-1-16,1 1-1 15,-2 1 0-15,1 2 0 16,-3-1-1-16,8 4 0 16,-5 1-1-16,5-2 1 15,6 2 0-15,-7-2-1 16,6 0 1-16,-4 4-1 15,2 1 0-15,4 0-1 16,-3 4-1-16,7 2 2 16,-8-1-1-16,3-1 2 15,1-2-1-15,-2 0 1 16,8 2 0-16,-6 0 0 16,0 3-2-16,0-2-2 15,-4 4-2-15,7 0-3 0,-3 5 0 16,1-3-1-16,0-2 1 15,2 0 3-15,-1-1-1 16,3-1 2-16,0 0 0 16,0 0 1-16,0 0 1 15,0 0 1-15,0 0-1 16,0 0 2-16,0 0 0 16,0 0 1-16,0 0 0 0,0 0 2 15,0 0 2-15,0 0 0 16,0 0 0-16,0 0-3 15,0 0-1-15,0 0-2 16,0 0-1-16,0 0 1 16,0 0 2-16,0 0 1 15,0 0 3-15,1 0 1 16,-1 0-1-16,0 0-1 16,0 0-2-16,0 0 1 15,0 0-1-15,0-1 1 16,0 0 0-16,-1 0 0 15,0 0-1-15,0 0 1 16,0 0 0-16,0 0 2 16,0 0 1-16,0 0 1 15,0-1-3-15,-4 0 0 16,-3-1-2-16,2 0-1 0,3 0 0 16,1 2 0-16,-1 0 0 15,1 0 1-15,0 0 0 16,0 0 1-16,1 0-1 15,0 0-1-15,0 0 0 16,-1 0 0-16,1 0-2 16,0-1-1-16,0 1-1 0,0 0-2 15,0 0-2 1,0 0-4-16,0 0-10 0,0 0-38 16,0 0-13-16,-1 0-14 15,1 1 5-15,0 0 25 16,0 0-1-16,0 0-48 15,0 0 32-15,0 0 35 16</inkml:trace>
  <inkml:trace contextRef="#ctx0" brushRef="#br1" timeOffset="-193378.81">16957 15113 323 0,'0'-8'189'16,"2"2"-3"-16,-1 0-4 16,4 2 9-16,-5-1-1 15,-5 4-21-15,3 0-19 16,1 1-49-16,0 0-23 15,0 0-31-15,-5 1-4 0,-8 2-4 16,1 1-1-16,-29 15-4 16,30-5-4-16,3 4-11 15,5 3-5-15,5 4-8 16,2-2-2-16,9-3-4 16,6-1 0-16,1-9 2 15,-4-5 1-15,2-3 5 16,0-4 1-16,0-6 0 15,-1-1 1-15,-1-7 3 16,-6-1 0-16,-5-5 3 16,2 3 1-16,-12-4 0 15,0 1-1-15,-4 5-2 16,1-1 2-16,-1 4 5 16,-2 1 0-16,0 5-7 15,1 4-5-15,5 4-16 16,-1 4-8-16,2 5-75 15,5 1-64-15,1 2 97 16</inkml:trace>
  <inkml:trace contextRef="#ctx0" brushRef="#br1" timeOffset="-192659.22">17726 15197 663 0,'0'-1'317'0,"-2"0"-74"16,1 0-50-16,0 0-25 0,-5-3-17 15,-5 1-59-15,0 2-17 16,-25 10-24-16,27 6-8 15,1 6-12-15,4 4-5 16,4 0-13-16,2-1-5 16,8-3 0-16,2-7 1 15,4-6 5-15,4-5 4 0,4-7-2 16,0-3 1-16,5-5-1 16,-1 0-1-16,-5-7-2 15,-3-1 0-15,-10 2 5 16,-7-1 1-16,-5 6 5 15,-8-2 1-15,-8 2-5 16,-5 4-3-16,-2 6-10 16,0 2-5-16,1 5-8 15,4 3-3-15,5 2-55 16,5 2-51-16,8-5-121 16,2 1-70-16,4-3 186 15</inkml:trace>
  <inkml:trace contextRef="#ctx0" brushRef="#br1" timeOffset="-191476.1">9746 15280 719 0,'0'0'333'0,"0"0"-142"16,0 0 0-16,0 0-33 15,-1-1-25-15,0 0-27 16,0 0-10-16,-14-3-18 16,0 0-13-16,-29 3-28 15,28 6-13-15,3 8-16 16,-1 8-6-16,11 0-3 0,4 8-2 16,9-3 3-16,5-4 1 15,6 0 4 1,2-4 3-16,4-4 3 0,0-8 0 15,4-5 3-15,-1-1 0 16,-1-11-2-16,-3 2 0 16,-5-11 2-16,-4-4 3 15,-11 3 5-15,-7-3 1 0,-15 6-3 16,-7 3-2-16,-6 0-8 16,1 4-2-16,-1 3-4 15,1 6-1-15,7 0-4 16,2 1-3-16,7 1-14 15,3 1-23-15,8 5-71 16,1 6-61-16,11 4 105 16</inkml:trace>
  <inkml:trace contextRef="#ctx0" brushRef="#br1" timeOffset="-190647.19">11133 15414 669 0,'-3'-2'349'16,"-4"-11"-83"-16,-2 5-10 15,-29-24-51-15,29 29-35 0,-4 3-53 16,0 1-19-16,-1 3-26 15,-1 4-10-15,-1 1-20 16,7 3-12-16,3 2-18 16,-3 0-4-16,8 6-4 15,-7-1-2-15,9 4-1 16,10 1-1-16,3-5-1 16,4 1-1-16,6-9 1 15,0-6 0-15,7-6 3 16,0-6 1-16,-6-9 4 15,-2-2 1-15,-7-6 6 16,-6 0 2-16,-8-2 7 16,-5 1 1-16,-12 7-1 15,-2 0-2-15,-7 5-6 0,0 9-4 16,0-4-3 0,1-2-3-16,5 7-5 15,2-4-7-15,14 6-24 0,2 10-36 16,2-1-92-16,0 5-63 15,7 12 132-15</inkml:trace>
  <inkml:trace contextRef="#ctx0" brushRef="#br2" timeOffset="-184531.13">20719 16485 867 0,'1'-1'366'15,"0"-1"-183"-15,2 0-12 16,-3 1-8-16,2 1-20 15,2 6-42-15,6 22-19 16,0 41-24-16,-13-27-11 16,5-8-23-16,-1-4-6 15,4-4-8-15,-1-6-3 0,1-5-1 16,0-2 0-16,-1-9-13 16,-2 0-26-16,-3-7-88 15,0 2-72-15,0 0-334 16,-1-11 342-16</inkml:trace>
  <inkml:trace contextRef="#ctx0" brushRef="#br2" timeOffset="-184216.64">20744 16459 853 0,'-4'-8'396'0,"4"3"-141"16,1 4-48-16,3 2-46 15,-4-1-27-15,0 0-51 16,14 3-8-16,9 0-16 15,36 3-9-15,-33-7-21 16,-1-2-8-16,3-1-10 0,-9 0-2 16,-3 4-3-16,-1 3 0 15,-10 4 1-15,3 3 2 16,-6 11 6-16,-2 3 3 16,0 8-2-16,-4 6-1 15,4-1-7-15,-1-3-3 16,4-1-2-16,-1-6-1 15,1-4 0-15,5 1 0 0,-4-5-1 16,2-1-2-16,-1-7-80 16,-5-5-58-16,0-3-230 15,4 0 224-15</inkml:trace>
  <inkml:trace contextRef="#ctx0" brushRef="#br2" timeOffset="-184011.14">20797 16778 1007 0,'-19'0'453'0,"10"0"-188"16,5 3-23-16,4-3-46 15,4-2-32-15,-4 1-54 16,4 0-30-16,20-7-22 16,32-5-9-16,-28 8-20 15,-4 0-8-15,-3 5-11 0,-5 3-3 16,-5 0-58-16,5 1-58 15,1-1-142-15,9 3 148 16</inkml:trace>
  <inkml:trace contextRef="#ctx0" brushRef="#br2" timeOffset="-182750.25">24096 16959 826 0,'-1'-1'393'0,"-1"0"-146"0,1-1-88 16,0 1-16-16,0 1-34 16,-3 7-20-16,-4 21-18 15,-1 48-5-15,12-36-8 16,-1 1-11-16,1-9-17 16,0-3-6-16,3-5-11 15,1-2-3-15,-3-5-3 16,-1-4-4-16,-3-8-66 15,1-2-53-15,1-7-160 16,-2 3-197-16,0 0 307 16</inkml:trace>
  <inkml:trace contextRef="#ctx0" brushRef="#br2" timeOffset="-182381.85">24063 16994 517 0,'-9'-10'284'16,"7"-3"-8"-16,2 1-43 15,5 2-32-15,3 2-13 16,6 2-50-16,3-2-15 16,1 4-23-16,0 1-13 15,3 3-25-15,-1 4-12 0,3-1-19 16,2-1-7-16,4 0-10 16,1-2-2-16,-4 1-3 15,0-1-1-15,-8 0 0 16,-6 2 0-1,-2 2 0-15,-3 1 1 0,-7 6 2 16,2 6 2-16,-4 10 0 16,-5 5 0-16,2 6-4 15,-2 4-2-15,1-5-3 16,9 0 0-16,2-5-2 16,2-3 1-16,2-6-1 15,-10-7-1-15,4-2 0 16,-2-2-1-16,1-4-57 15,1-3-44-15,-2-4-125 16,-3-5-111-16,1 2 215 16</inkml:trace>
  <inkml:trace contextRef="#ctx0" brushRef="#br2" timeOffset="-182152.81">24103 17296 1000 0,'-7'2'434'16,"4"0"-223"-16,5 2-17 16,4-4-18-16,-6 0-24 0,0 0-34 15,17-1-18-15,34-2-41 16,-27-1-14-16,4 1-24 16,-2 2-6-16,0 1-10 15,-1 1 0-15,-3 1-113 16,-5-2-85-16,-4 9 118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28:31.30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2932 5172 692 0,'29'-30'342'16,"-29"29"-135"-16,-1 2-13 16,1 5-73-16,0-6-22 15,0 7-16-15,1 19-2 16,2 43-6-16,-3-21-6 16,2 16-11-16,-2 2-7 15,3 11-16-15,1-2-6 0,0-3-14 16,7-1-5-16,-3-10-4 15,-1-4-1-15,-2-13 1 16,-2-5-2-16,1-13 8 16,1-9-26-16,5-9-92 15,-10-8-78-15,0-16 102 16</inkml:trace>
  <inkml:trace contextRef="#ctx0" brushRef="#br0" timeOffset="325.24">2910 5219 1008 0,'8'-6'425'0,"5"-2"-259"0,11 6 14 16,-5-5-57-16,4 5-19 15,3 9-30-15,0 3-12 16,4 6-15-16,3 4-5 15,-2 3-11-15,-4 2-5 16,-4 3-7-16,-5 2-4 16,-6 1-1-16,-5 0 3 15,-12-1 1-15,-6 1 2 16,-11-2 0-16,-5-3-1 16,-7-4-2-16,-1-5 0 15,0-10-50-15,7-2-39 0,6-5-100 16,6 0-75-16,8-4 156 15</inkml:trace>
  <inkml:trace contextRef="#ctx0" brushRef="#br0" timeOffset="652.62">3383 5306 930 0,'5'0'438'15,"1"0"-245"-15,1 4-5 16,2 2-41-16,-1 9-61 16,-2 5-6-16,0 9-26 15,-6 4-5-15,6 2-8 16,0-1-5-16,2-3-8 0,1-5-3 16,-3-8-7-16,-3-3 0 15,-3-9 2-15,0-1 11 16,-6-5 16-16,5-7-1 15,-1-8-9-15,-3-7-15 16,7-15-23-16,2-5-6 0,4-5-9 16,3 0-2-16,2 10-29 15,4 3-19-15,3 11-49 16,2 8-40-16,3 6-100 16,2 8-126-16,5 13 247 15</inkml:trace>
  <inkml:trace contextRef="#ctx0" brushRef="#br0" timeOffset="1040.07">3797 5399 720 0,'-12'-6'440'16,"1"-2"-31"-16,0-2-175 15,-1 2-19-15,3 7-78 0,0 3-33 16,2 9-55-16,2 5-15 16,3 5-18-16,4 5-3 15,7-1-6-15,3-1-2 16,6-8-1-16,3-1 1 16,5-9 0-16,2-2 0 15,3-8 0-15,3-4 0 16,-7-9 4-16,-7-4 2 15,-9-3 7-15,-7-7 4 0,-9 1 6 16,-4-2 1-16,-12 3-1 16,-10 3-7-16,-1 8-14 15,-2 4-7-15,9 11-19 16,8 5-10-16,8 10-63 16,6 4-41-16,10 7-115 15,8-2-128-15,14-5 245 16</inkml:trace>
  <inkml:trace contextRef="#ctx0" brushRef="#br0" timeOffset="1384.9">4200 5196 1263 0,'-16'-2'531'0,"-1"12"-307"16,1 4-32-16,-5 10-82 0,7 7-30 15,4 3-51-15,3 0-15 16,14-3-7-16,1-3-5 16,8-6-2-16,4-6 0 15,3-6 0-15,1-5-1 16,1-8 1-16,1-3 2 16,-2-8 3-16,-2-6 2 0,-6-9 6 15,-7 0 4-15,-9-3 5 16,-7 3 3-16,-11 8 0 15,-1 4-3-15,-7 11-11 16,2 4-7-16,2 7-13 16,4 6-7-16,8 6-60 15,4 0-40-15,12 0-100 16,5 0-69-16,9-5 182 16</inkml:trace>
  <inkml:trace contextRef="#ctx0" brushRef="#br0" timeOffset="1674.14">4679 5044 966 0,'-17'-18'477'0,"-1"0"-146"16,-4-2-43-16,3 10-65 0,-3 8-50 15,1 11-88-15,6 14-33 16,0 16-43-16,-1 10-9 15,8 16-1-15,2 3-1 16,2 9 0-16,12 2 2 16,2-7-1-16,5-2 0 15,6-9 1-15,-4-7 0 16,-3-14-58-16,-7-6-38 0,-7-17-91 16,-4-8-101-16,-4-16 190 15</inkml:trace>
  <inkml:trace contextRef="#ctx0" brushRef="#br0" timeOffset="1821.26">4462 5320 928 0,'23'-2'485'16,"-1"2"-189"-16,4 0-49 16,0 1-59-16,3 1-85 15,2 1-30-15,-2 3-41 16,0-1-14-16,-6 2-65 15,-4 0-75-15,-6-4 78 16</inkml:trace>
  <inkml:trace contextRef="#ctx0" brushRef="#br0" timeOffset="2329.77">2768 5841 1043 0,'-2'1'443'0,"1"-3"-253"15,1 0-7-15,0 1-60 16,0 0-28 0,0 0-34-16,18-9-8 0,48-12-5 15,-18 16-3-15,17 4-5 16,7 0-2-16,13 2-9 16,13 0-2-16,19 2-11 15,13-1-2-15,17 2-1 16,8 0 4-16,4-1 13 15,5 3 0-15,6-1 11 16,-7-4-3-16,-6 0-4 16,-3 0 1-16,-34 6-10 15,-13 3 0-15,-32 3-4 16,-23-1 1-16,-21-3 2 16,-14-3 3-16,-17-5 15 15,-9-1 0-15,-15-3-95 0,-10-3-70 16,-9-3 67-16</inkml:trace>
  <inkml:trace contextRef="#ctx0" brushRef="#br0" timeOffset="6228.67">7203 5412 667 0,'-8'-1'356'15,"5"0"-66"-15,0 0-41 0,2 0-28 16,0 0-36-16,0-1-59 16,0 1-27-16,0 1-41 15,0 1-13-15,-8 24-12 16,-2 30-2-16,12-27-9 15,1-5-6-15,1-6-8 16,0-4 7-16,1-9-111 16,-1-4-62-16,4-12 96 15</inkml:trace>
  <inkml:trace contextRef="#ctx0" brushRef="#br0" timeOffset="6435.84">7092 5297 1012 0,'-5'1'419'0,"10"6"-253"15,2 0-26-15,3 3-43 16,1-2-39-16,8 1-44 0,5-2-17 16,5 3-126-16,5 0-153 15,7 2 176-15</inkml:trace>
  <inkml:trace contextRef="#ctx0" brushRef="#br0" timeOffset="6850">7545 5427 598 0,'-3'-3'388'16,"2"-5"-42"-16,-9-1-72 16,-2-3-41-16,-5-1-56 15,2 3-26-15,-5 0-48 16,-3 3-20-16,0 7-39 15,-2 4-16-15,3 12-25 16,7 6-3-16,5 11-6 16,5 1 0-16,12 3 3 15,2-3 0-15,14-8 2 16,3-1-1-16,2-13-1 16,1-1 1-16,-1-12-1 15,-7-10 1-15,4-11 2 16,-6-10 1-16,0-8-26 15,1-2 0-15,-9-5 1 0,-1 2 2 16,-7 2 28-16,-1 3 1 16,-3 11 1-16,-3 3 1 15,0 15 18-15,-2 7 0 16,-2 13-1-16,-1 7 1 16,3 14-16-16,0 8 3 0,6 6 0 15,0 0-2 1,7-2-4-16,2-3-3 0,6-11-2 15,1-3-3-15,3-9-50 16,-1-6-64-16,3-1 72 16</inkml:trace>
  <inkml:trace contextRef="#ctx0" brushRef="#br0" timeOffset="7541.17">7794 5566 924 0,'52'30'488'16,"-42"-30"-180"-16,7-2-67 15,0-5-39-15,6-7-100 16,0-5-36-16,-4-6-34 16,-2-9-7-16,-8 5-7 0,-4 2 1 15,-1 7 7-15,-7 4 2 16,-3 2 4-16,-7 3-4 15,-7 6-8-15,-5 4-4 16,1 8-5-16,1 5 0 16,4 9-4-16,10 3 0 15,4 1-4-15,8 3-3 16,8-5-1-16,1-4-1 16,9-2-4-16,4-2-3 15,0-2-10-15,6-3-35 0,5-8-65 16,-1-5-33-16,13-5-61 15,-1-4-2-15,-5-3 7 16,-4-3 3-16,-11-1 76 16,-9-2 41-16,-9-1 87 15,-6 2 66-15,-7 2 70 16,-5 1 34-16,-5 7 31 16,-4 3-16-16,-5 8-46 15,-2 4-22-15,1 12-24 16,0 1-6-16,5 7-11 15,5 2-11-15,10 0-28 16,4 1-12-16,6-9-15 16,4-3-3-16,4-11-4 15,1-4-2-15,2-5 0 0,3-4-2 16,0-7 2-16,-2-4 0 16,-2-3 4-16,-3 0 1 15,-6 7 3-15,-1 7-1 16,-5 8 2-16,-1 6 0 15,-2 9 9-15,-2 5 8 16,2 6 6-16,1-2 2 16,6-3-6-16,2-1-7 0,7-7-9 15,3-1-4-15,1-9-8 16,3-1-45-16,0-6-147 16,3-6 95-16</inkml:trace>
  <inkml:trace contextRef="#ctx0" brushRef="#br0" timeOffset="7881.21">8735 5366 961 0,'-6'0'422'0,"6"0"-202"15,2 2-36-15,-2-2-28 16,0 0-36-16,2 0-48 16,9 2-23-16,-1 1-18 15,0-1-36-15,24 9-169 16,-27-9 129-16</inkml:trace>
  <inkml:trace contextRef="#ctx0" brushRef="#br0" timeOffset="8043.4">8775 5522 1129 0,'0'6'499'0,"1"-6"-249"15,0 0-5-15,-1 0-79 16,0-1-44-16,0 1-70 16,0-1-17-16,0 0-135 15,10-1-50-15,4-6 87 16</inkml:trace>
  <inkml:trace contextRef="#ctx0" brushRef="#br0" timeOffset="20072.62">10058 5195 841 0,'-6'-4'411'0,"4"3"-162"16,-1-3-28-16,1 10-79 15,2-6-35-15,0 0-33 16,4 14-3-16,5 5-18 16,16 27-8-16,-14-34-20 15,3 1-7-15,-4-8-8 16,0 0-29-16,0-4-98 15,-3-1-79-15,-1-4 109 16</inkml:trace>
  <inkml:trace contextRef="#ctx0" brushRef="#br0" timeOffset="20274.96">10160 5172 788 0,'1'1'401'0,"4"3"-113"15,3 0-42-15,2 3-65 0,-1-1-32 16,0 8-52-16,-1-4-21 16,1 3-36-16,0 1-14 15,-2-4-15-15,0 0 5 16,-1 1-98-16,2 0-68 16,1-2-249-16,1 0 234 15</inkml:trace>
  <inkml:trace contextRef="#ctx0" brushRef="#br0" timeOffset="20743.18">10621 5353 1004 0,'-20'3'498'15,"-29"2"-209"-15,29-1-92 16,-3 4-18-16,9 12-79 16,1 3-22-16,5 4-34 15,8 7-11-15,0-10-18 0,5-5-5 16,10 1-4-16,-6-11 0 15,16-1-4-15,0-3 0 16,4-9-1-16,6-5 1 16,-5-10 3-16,-4-3 1 15,-8-5 3-15,-5-1 2 16,-12-2 4-16,-2 4 2 16,-14 3-2-16,-5 3-3 15,-6 6-7-15,-4 3-3 0,3 8-5 16,3 3-4-16,4 4-7 15,6 6-5-15,6 2-30 16,-1 2-32-16,16 1-83 16,3 0-71-16,10-8 145 15</inkml:trace>
  <inkml:trace contextRef="#ctx0" brushRef="#br0" timeOffset="20987.21">10842 5314 779 0,'6'2'447'15,"-1"2"-136"-15,-5 10-57 16,-1 8-54-16,0 18-81 0,-2 6-26 16,6 8-45-16,5 1-17 15,5 0-21-15,7-4-3 16,-3-7-1-16,-6-4 0 15,-4-14 0-15,-2-5-10 16,-3-13-67-16,3-5-55 16,-10-12-145-16,-4-8-170 15,-4-7 284-15</inkml:trace>
  <inkml:trace contextRef="#ctx0" brushRef="#br0" timeOffset="21233.62">10843 5311 715 0,'23'-7'382'0,"-1"6"-77"16,0-1-70-16,4 4-60 16,0 2-35-16,-6 4-41 15,0 3-15-15,-9 5-22 16,-6 3-11-16,-2 4-17 16,-4 0-5-16,-7-4-4 15,-3 4-3-15,-9-6 0 16,1-1-4-16,-5-5-27 15,-3-7-38-15,8 1-120 16,-2-5-89-16,24 5 152 16</inkml:trace>
  <inkml:trace contextRef="#ctx0" brushRef="#br0" timeOffset="21569.67">11135 5454 734 0,'9'2'442'0,"1"-1"-90"16,3-3-120-16,2 0-35 16,3-5-94-16,-1-3-27 0,-2-4-26 15,-4-3-5-15,-6-3-6 16,-6-1-1-16,-8 1-2 16,-4 3-4-16,-6 4-9 15,0 5-4-15,-3 8-12 16,1 5-7-16,3 11-4 15,4 3-3-15,12 9 4 16,0-3 3-16,7 2 8 16,5 0 1-16,2-7 1 15,6 2 0-15,0-11-4 16,2-5-3-16,5-6-13 16,-1-5-42-16,3-8-142 15,-4-3-106-15,-1-7 173 16</inkml:trace>
  <inkml:trace contextRef="#ctx0" brushRef="#br0" timeOffset="21865.02">11376 5338 577 0,'9'5'368'15,"-6"8"22"-15,4 0-101 16,-3 5-59-16,3 4-32 16,-3-3-43-16,2 4-20 15,-4-4-45-15,-4-8-22 0,-1-2-35 16,-1-8-10-1,-3-1-8-15,4-1-5 0,2-6-18 16,6 0-11-16,-1-9-9 16,2 1-2-16,1 0 11 15,-1-1 4-15,2 7 6 16,2 1 2-16,0 3 1 16,-4 2 3-16,2 6 14 15,3 4 12-15,-2 6 18 16,-2 5 9-16,6 3-1 15,-10-1-6-15,2-1-13 16,-4-5-9-16,3-3-31 16,-2-2-62-16,2-9-91 15,9-4 99-15</inkml:trace>
  <inkml:trace contextRef="#ctx0" brushRef="#br0" timeOffset="24048.05">12115 5347 603 0,'-48'-7'353'0,"44"7"-9"15,-1 4-107-15,3 6-45 16,2 3-35-16,0 6-49 15,3 3-10-15,5-2-21 16,1 0-14-16,4-6-22 16,-1-7-8-16,4-7-11 15,1-5-4-15,4-10-6 16,0 0-4-16,-2-4-18 16,-1-1-6-16,-6 2-1 15,-1 4 1-15,-6 6 12 16,1 5 1-16,-4 5 3 0,-1 2 4 15,0 6 12-15,0 6 8 16,0 2 13-16,0 5 3 16,3 1 1-16,0 0-3 15,2-7-11-15,2 0-6 16,1-7-12-16,2-5-2 16,-1 1-88-16,1-6-63 15,3-4-138-15,0-3 155 16</inkml:trace>
  <inkml:trace contextRef="#ctx0" brushRef="#br0" timeOffset="24253.8">12461 5376 889 0,'2'16'468'16,"4"5"-175"-16,-5 12-53 15,-5 4-31-15,6 10-73 16,-4-3-28-16,5-1-45 15,3-3-22-15,2-9-27 16,0 0-4-16,0-8-5 16,-2-7-19-16,-6-7-65 15,0-5-43-15,-3-9-118 16,0-6-83-16,-2-12 209 0</inkml:trace>
  <inkml:trace contextRef="#ctx0" brushRef="#br0" timeOffset="24475.84">12449 5344 873 0,'11'-3'424'16,"4"5"-166"-16,9 2-7 15,5 5-71-15,5 2-21 0,-3 2-19 16,-7 0-8-16,-12 3-24 16,-5 0-14-16,-9 4-28 15,-5-3-13-15,-11 3-18 16,-6-3-7-16,1-9-14 15,-1 3-30-15,3-11-103 16,2-1-64-16,11-5-116 16,7-2 169-16</inkml:trace>
  <inkml:trace contextRef="#ctx0" brushRef="#br0" timeOffset="24689.08">12922 5007 1156 0,'13'3'521'0,"-12"-3"-212"0,2 5-52 16,-10 0-54-16,0 6-61 16,-13 7-97-16,4 1-20 15,-5 1-24-15,-6-3-45 16,13 0-132-16,0-4-93 15,14-4 151-15</inkml:trace>
  <inkml:trace contextRef="#ctx0" brushRef="#br0" timeOffset="24866.33">13070 5011 968 0,'-7'15'493'0,"3"-2"-134"16,-1 3-52-16,-8-1-84 15,1 2-63-15,-1 0-89 16,2 1-28-16,-2-5-61 16,2-3-70-16,4-7-119 15,5 0 124-15</inkml:trace>
  <inkml:trace contextRef="#ctx0" brushRef="#br0" timeOffset="26507.7">13763 5284 707 0,'18'-43'388'0,"-18"36"-56"16,0 1-51-16,0 7-61 15,0 5-51-15,-2-6-75 16,-1 16-32-16,-9 50-33 15,4-26-6-15,6-1-9 16,3-1-5-16,9-11-5 16,7-2-3-16,6-6-1 15,4-5-20-15,3-10-91 16,-2-4-59-16,-2-11 96 16</inkml:trace>
  <inkml:trace contextRef="#ctx0" brushRef="#br0" timeOffset="26692.2">13650 5332 1079 0,'-6'0'491'16,"6"0"-264"-16,10 2-70 0,3 3-21 16,10-1-61-16,2-1-19 15,6-2-23-15,1 1-12 16,6-2-49-16,1-4-78 15,0 2 70-15</inkml:trace>
  <inkml:trace contextRef="#ctx0" brushRef="#br0" timeOffset="27294.72">14061 5207 1121 0,'-2'11'494'15,"1"-5"-259"-15,-1 0-8 0,-6 30-71 16,2 8-37-16,-3 5-51 16,6-16-20-16,1-6-25 15,2-7-7-15,2-9-7 16,-2-3-2-16,0-5-7 16,0-2-6-16,1-2-19 15,-1 0-10-15,0 0-6 16,0-2 2-16,5-11 15 15,-1 0 7-15,17-22 7 16,-17 30 0-16,5 5 1 0,-2 1 3 16,0 6 11-16,3 4 12 15,-2 7 12-15,-1 3 2 16,4 2-5-16,4 1-7 16,2-5-11-16,5-5 0 15,5-5-3-15,4-7-2 16,-1-8-5-16,-1-1-23 15,-3-8-52-15,-6 0-13 0,-6 2 2 16,-5 2 22-16,-9 5 54 16,0 1 12-16,-2 0 8 15,1-1 9-15,-4 1 35 16,1-1 20-16,-1 0 38 16,-5-2 9-16,3-4-1 15,-2 3-7-15,1 0-22 16,1 2-11-16,2 4-28 15,-3 4-13-15,0 4-20 16,-2 3-9-16,3 8-9 16,2 4-3-16,6 6-1 15,3-3 1-15,9 2-2 16,6 0-1-16,10-9-46 16,4-2-52-16,10-7-140 15,6-11-52-15,11-9 172 16</inkml:trace>
  <inkml:trace contextRef="#ctx0" brushRef="#br0" timeOffset="28135.72">15217 5356 1029 0,'0'0'478'0,"0"-1"-224"15,0-2-6-15,1-14-72 16,-4-25-40-16,-8 32-44 16,-1 2-15-16,-5 8-34 15,1 6-13-15,-3 9-18 16,4 6-5-16,3 7-6 16,4 4 0-16,5 0 0 0,5 0 0 15,8-5 0-15,2-1-1 16,9-9-1-16,2-6 1 15,8-5-24-15,1-12-37 16,9-7-103-16,2-4-74 16,-6-9-168-16,-4 3-56 0,-14 2-2 15,-4 3 80-15,-9 6 293 16,-6 4 163-16,0 3 223 16,0 3 38-16,-3 3-28 15,3-1-46-15,0 0-76 16,-1 0-24-16,0 6-39 15,-2 10-9-15,-2 33-14 16,14-28-13-16,-3-5-28 16,7-1-14-16,-3-9-24 15,0 1-4-15,9-7-5 16,-5-6-1-16,9-6 1 16,0-6 1-16,-3-6 0 15,-2-2 0-15,-5 5-1 16,-8 0 1-16,-6 8 1 15,1 5-2-15,-4 6-9 16,-2 3-4-16,3 11-2 16,-2 5 2-16,3 13 8 0,2 5 4 15,5 4 11-15,1 1 7 16,6-4 12-16,1-1 8 16,3-1 6-16,-2-1 1 15,-4-3-3-15,-4 0-1 16,-4-7-9-16,-4-4-1 15,-6-7 1-15,-10-4-1 16,-9-5-3-16,-4-3-7 16,-5-9-14-16,-1-2-26 0,-1-2-87 15,6 0-53-15,7 1-128 16,8 0-64-16,24-2 219 16</inkml:trace>
  <inkml:trace contextRef="#ctx0" brushRef="#br0" timeOffset="28423.25">15898 5338 1275 0,'-3'-6'567'0,"-10"3"-304"15,1 1-3-15,-6 5-98 16,-5 3-40-16,-1 8-51 0,-4 2-18 15,5 7-28 1,5 2-8-16,11-2-10 0,6 1-3 16,8-2-5-16,5-1-1 15,7-5-2-15,4-2 0 16,5-7-39-16,2-6-53 16,1-5-136-16,0-9-469 15</inkml:trace>
  <inkml:trace contextRef="#ctx0" brushRef="#br0" timeOffset="28629.12">16049 5199 1138 0,'-14'0'524'0,"7"15"-190"15,3 6-106-15,-5 10-39 16,2 7-45-16,0 4-66 15,6 4-17-15,3-5-24 16,-2-6-9-16,7-9-14 16,-3-6-5-16,11-8-19 15,3-2-42-15,-2-9-134 16,5-4-55-16,2-15 132 0</inkml:trace>
  <inkml:trace contextRef="#ctx0" brushRef="#br0" timeOffset="28972.16">16189 5513 1152 0,'8'5'512'15,"5"-4"-272"-15,1-3 13 16,4-6-84-16,1-4-41 16,-2-9-51-16,-1-1-16 0,-8-7-14 15,-5 4-3-15,-10 2-1 16,-9 4 0-16,-7 6 0 15,-3 4-1-15,-1 9-5 16,2 4-3-16,4 9-8 16,4 2-4-16,9 9-7 15,3 3-4-15,10 8-1 16,6 4-1-16,6-7 0 16,4-3 3-16,7-9-4 15,2-5 0-15,7-4-3 16,4-4-2-16,-2-8-60 15,-4-5-54-15,-4-2-147 16,-4-3 184-16</inkml:trace>
  <inkml:trace contextRef="#ctx0" brushRef="#br0" timeOffset="58392.36">19643 5766 457 0,'0'-1'293'0,"0"0"-27"16,0-1-58-16,0-1-16 16,2-7-32-16,0-1-12 0,0-2-23 15,4-28-9-15,-12 29-13 16,0 1-12-16,-7 3-23 15,-4 4-14-15,-5 2-26 16,-5 2-9-16,1 6-14 16,1-1-5-16,1 7-6 15,7 5-3-15,3 5 0 16,2 5 1-16,3 10 6 16,3 7 2-16,7 5 3 15,-1 0 1-15,5-2 0 16,-2-4-1-16,4-7-1 15,9-1 0-15,10-9-2 16,4-2 1-16,6-5 0 16,-1-6 0-16,1-8-1 15,-2-6 0-15,-1-7-40 16,-4-6-31-16,-8-4-105 16,-3-3-102-16,-14 0 177 0</inkml:trace>
  <inkml:trace contextRef="#ctx0" brushRef="#br0" timeOffset="58885.13">19558 5949 838 0,'0'1'396'0,"1"3"-192"0,5-1-39 15,4 1-31-15,7-4-52 16,5 0-20-16,9-4-31 15,2 2-8-15,3 2-12 16,-2-4-4-16,3 6-3 16,-4-1 1-16,-9-1-72 15,1 3-42-15,-11-3-80 16,-5 1-30-16,-10-3-22 16,-7 2 18-16,-12-4 80 15,-3 1 38-15,0 0 134 16,0 1 51-16,6 2 50 15,4-2 16-15,8 4-5 16,2 4-7-16,4 7-7 16,3 5-6-16,2 5-2 15,1 4-3-15,2 1-13 0,-3 3-5 16,3 7-12-16,-4 0-8 16,-2 2-15-16,-2-1-10 15,-1-6-18-15,0-4-5 16,-2-10-12-16,3-3-1 15,-5-9 0-15,1-3-1 16,0-6-8-16,-2-2-29 16,5-12-110-16,3-6-51 15,-2-7 98-15</inkml:trace>
  <inkml:trace contextRef="#ctx0" brushRef="#br0" timeOffset="60409.36">21799 5170 738 0,'-15'-20'373'0,"1"-3"-109"15,-2-1-16-15,-5 0-75 16,-3 1-15-16,-2 3-39 16,-2 2-17-16,-5 3-35 15,-1 4-13-15,-8 5-27 16,-4 5-9-16,0 9-10 0,-3 5-4 15,-5 3-2-15,-4 3-1 16,-3 3 0-16,0 2-1 16,9 7-3-16,3 1-3 15,1 3-1-15,7 0-1 16,3 4 1-16,-2 1-1 16,1 6 0-16,-3 1 0 15,2 9 2-15,3-4 1 0,9 0 1 16,3 2 2-16,2-7 0 15,4 1 1-15,4 0 0 16,2-1-1-16,4 8 0 16,3 5 0-16,1-2 0 15,2-2 2-15,1 1-1 16,1-1 0-16,5 5 1 16,2 6 0-16,4 0 0 15,1-4 0-15,3 1 0 16,3-1 0-16,5 0 0 15,1-1 0-15,6 4-1 16,3 1 0-16,6-2 1 16,3-1 0-16,-2-4 0 15,-3-4 0-15,0 1 0 0,5 0 0 16,9-1 1-16,4-3-1 16,6-2 1-16,3-3 0 15,-1-7 0-15,5-2 0 16,-4-9 1-16,2 3 0 15,1-2 0-15,0-2-1 16,13-3 2-16,-1-7 0 16,4-4 0-16,-1-6 0 15,-4-3 1-15,0-2 0 0,4-6 3 16,4-7 3 0,-3-5 6-16,0-8 2 0,-4-5 4 15,-1-5 2-15,1-4-1 16,2 0 0-16,-5-1-4 15,-10-1-1-15,-7-10-3 16,-2-4 0-16,-4-15 1 16,1-1 1-16,-2-2-1 15,-6-2 1-15,-10 0-4 16,-1-2 0-16,-9-2 0 16,-5 3 0-16,-6 1 4 15,-8-2-1-15,-6-3 0 16,-3-8-2-16,-10-4-3 15,1-1-1-15,-8 3-2 16,-1 9 2-16,-3 2 0 16,1 4 2-16,-6 2 7 0,-5-1 2 15,-4 3 3-15,-2 3 0 16,-4-1-6-16,0 2-2 16,-3-4-5-16,-8-3-4 15,-5 3-3-15,-1-1-2 16,-4 12-1-16,4 2-1 0,0 5 0 15,5 6 0-15,1-2-1 16,1 2 0-16,-8 7 1 16,-5 2 1-16,-2 4-3 15,-3 4 0-15,9-2-5 16,6 6-3-16,6 2-1 16,5 2-2-16,2 6 0 15,-4 0-2-15,0 12-3 16,1 1-2-16,7 7-4 15,2 6 0-15,7-2 2 16,4 4 0-16,5-5 3 16,3 0 0-16,10 0-20 15,0-3-17-15,5-1-43 16,2 0-30-16,2 0-63 16,6 6-44-16,4 5-147 15,1 1 235-15</inkml:trace>
  <inkml:trace contextRef="#ctx0" brushRef="#br0" timeOffset="60944.57">21704 4801 260 0,'0'-1'220'0,"0"-2"68"15,0-2-27-15,-1 3-52 0,0 0-14 16,0 0-35-16,-5-3-17 15,-10 0-40-15,-31-1-21 16,20 18-33-16,-3 1-8 16,0 0-10-16,-3 2 0 0,8 1-4 15,-1 0-4-15,3 3-7 16,4 3-6-16,-13 5-7 16,3-1-3-1,-1 1-4-15,1 0-2 0,13-8-22 16,2 0-34-16,9-8-130 15,4-1 126-15</inkml:trace>
  <inkml:trace contextRef="#ctx0" brushRef="#br0" timeOffset="64905.11">27372 5753 318 0,'0'-2'250'0,"2"-2"64"15,0-1-39-15,0-2-47 16,-1-1-33-16,-1 1-61 16,-1 0-26-16,0 4-43 15,0 1-13-15,0 1-20 16,-18-8-9-16,-34 4-12 16,21 19-3-16,1 6-6 15,2 6 0-15,-1 11 1 16,2 4 0-16,2 13 3 0,5 2 0 15,6-5-1-15,7-1-1 16,9-11-4-16,6 0 0 16,10 0-2-16,4-5 1 15,7-7 1-15,5-7 0 16,5-10-16-16,3-7-36 16,-1-6-173-16,1-6 152 15</inkml:trace>
  <inkml:trace contextRef="#ctx0" brushRef="#br0" timeOffset="65303.37">27191 6060 756 0,'-1'0'355'15,"3"7"-179"-15,7-3-48 16,4 2-14-16,10 0-44 15,4-1-6-15,7-1-18 16,-1-2-7-16,-2 1-9 16,-7 0-5-16,-11-3-8 15,0 2-7-15,-5-2-3 16,-2 4-1-16,-1-2-1 16,-4 1 0-16,-1 2 1 0,0-5 0 15,0 0 5 1,0 1 4-16,3 16 7 0,2 27 4 15,-11-22 2-15,4 4-1 16,0 0-8-16,2 1-4 16,7-3-8-16,-6-2-1 15,-1-5-2-15,4-5 0 16,-6-5-6-16,5-1-27 16,2-6-99-16,1-5-139 0,5-12 164 15</inkml:trace>
  <inkml:trace contextRef="#ctx0" brushRef="#br0" timeOffset="65530.37">27770 5231 936 0,'17'-13'437'0,"-17"13"-169"15,0 0-78-15,0 4-12 16,-1-4-32-16,-1 0-35 16,1 0-20-16,-22 10-49 15,-25 19-16-15,26-15-17 0,-1-1-9 16,7-2-74-16,3-2-53 16,6-1-189-16,7-3 191 15</inkml:trace>
  <inkml:trace contextRef="#ctx0" brushRef="#br0" timeOffset="69356.37">22104 5484 248 0,'-1'0'187'16,"0"0"39"-16,0 0-8 15,0 0-25-15,0-1-20 0,-1 0-33 16,1 0-15-16,0 0-24 16,0 0-11-16,0 0-23 15,0 0-9-15,-6-3-16 16,-5-2-4-16,-28-11-7 15,29 18-6-15,2 7-9 16,-1 2-3-16,4-1-6 16,0 3-2-16,3 0-2 15,-1 4 1-15,-3 4-1 16,2-1 2-16,0 2 0 16,8-3 1-16,11-5-1 15,-2 0 1-15,10-6 2 16,-5-3-1-16,4-2 1 15,2-1-1-15,-1-2 0 16,-1-3 2-16,-7-5 3 16,-2-3 6-16,-4 0 18 0,-5-6 9 15,-4 2 12-15,-6-2 0 16,-4 1-11-16,-1 4-7 16,-5 0-15-16,0 3-4 15,-1 5-9-15,-1 1-3 16,4 2-7-16,0 0-2 15,7 1-5-15,2 1-4 0,5 2-23 16,0 2-32-16,0-4-91 16,0 0-67-16,1 0 134 15</inkml:trace>
  <inkml:trace contextRef="#ctx0" brushRef="#br0" timeOffset="69818.13">22244 5202 692 0,'1'-9'396'0,"0"1"-102"15,3 4-56-15,-4-3-42 0,2 7-48 16,-2-3-15-16,-1 3-28 15,0 0-14-15,0 0-33 16,-1 0-17-16,-1 6-24 16,-13 13-4-16,-30 31-6 15,29-27-2-15,5-3 0 16,0-2-2-16,5-4-2 16,1-3-27-16,1-4-81 15,5-1-62-15,0-5-223 16,0-1 247-16</inkml:trace>
  <inkml:trace contextRef="#ctx0" brushRef="#br0" timeOffset="70057.75">22084 5213 797 0,'-5'-13'382'0,"5"9"-147"0,3 4-42 15,4 7-50-15,1 3-28 16,3 5-24-16,3-2-10 15,0 3-20-15,2-1-8 16,1-2-16-16,0 1-9 16,-3 2-10-16,0-1-3 15,0 2-7-15,-1 0-1 16,-1-4-1-16,1-1-2 16,-5-6 0-16,1-1 0 0,-7-2-28 15,-1-1-42-15,-1 1-128 16,-1-3-130-16,0 0 198 15</inkml:trace>
  <inkml:trace contextRef="#ctx0" brushRef="#br0" timeOffset="70786.92">21957 5716 571 0,'-10'-28'360'0,"3"22"-76"16,6 6-51-16,-1 0-37 16,-5 4-57-16,3 6-8 15,-12 6-18-15,-10 6-11 16,-17 10-19-16,-2 4-12 16,-5 7-23-16,1 6-8 15,-1 0-16-15,-1 5-4 16,1-2-9-16,3-5-2 15,14 0-4-15,0-7-1 16,11-9-1-16,6-6-2 0,2-8-1 16,10-5-2-16,2-5-9 15,2-4-16-15,-5-3-30 16,5 0-12-16,0-1-30 16,0 0-25-16,0 0-141 15,11-12 173-15</inkml:trace>
  <inkml:trace contextRef="#ctx0" brushRef="#br0" timeOffset="71133.11">21979 5679 836 0,'-3'-2'433'0,"0"0"-151"15,3 2-101-15,-1 0-25 16,1 0-76-16,-2 0-19 16,1 0-34-16,0 3-7 15,0 21-3-15,0 31 0 16,0-11-1-16,-2 5 0 16,-1 7 0-16,-3 0-1 0,7-10-3 15,2-3-2-15,0-3-3 16,3 0-1-16,-5 1 0 15,-3-1-2-15,-1-7 2 16,5-5-1-16,-4-13 1 16,-1-7 2-16,6-7-41 15,-7-2-42-15,15-8-151 16,-9-8 140-16</inkml:trace>
  <inkml:trace contextRef="#ctx0" brushRef="#br0" timeOffset="71610.98">22104 5724 693 0,'-8'-10'382'15,"5"8"-60"-15,0-1-91 16,1 4-57-16,1-1-53 16,1 0-60-16,0 0-19 15,0 0-25-15,0 0-2 0,4 13 1 16,6 5 0-16,26 31 5 16,-14-25 2-16,4 5 5 15,3 6-1-15,7 4-2 16,3-1-2-1,-2-1 1-15,-2-3 1 0,-4-2 2 16,-10-2 2-16,-4-1 4 16,1 2 0-16,-14-3 2 15,12 0-2-15,-2-6-7 16,-1-5-3-16,-2-5-4 16,-9-3-4-16,-2-3-4 15,0 0 0-15,1-4-3 16,-3 0-1-16,2-2-3 15,0-1-4-15,0 1-27 16,0-1-18-16,0 1-27 0,0-1-9 16,0 1-30-16,0 0-44 15,0 0 103-15</inkml:trace>
  <inkml:trace contextRef="#ctx0" brushRef="#br0" timeOffset="94994.25">30176 5005 243 0,'0'0'165'0,"0"0"14"15,0 0-30-15,0 0-24 16,0 0-6-16,0 0-7 16,0 0-3-16,0 0-8 15,-1 0-8-15,0 0-11 16,-1-1-7-16,0 0-14 16,-12-4-5-16,-7 0-9 15,-31-6-2-15,21 11-4 16,-2-2-1-16,-1 3-6 15,0 2-3-15,0 2-8 16,0 0-5-16,-1 0-6 16,-5 1-3-16,-5-2-3 15,2 6 0-15,-3 0-3 16,1 5 0-16,2 3 0 16,-5-3-2-16,7 4 0 15,1-3-1-15,9 2 1 0,2 0-1 16,-1-1 0-16,-1-1 0 15,-2 0 0-15,-1 1 0 16,3 1 0-16,1 0 0 16,6 1 0-16,-3-1 0 15,1 3 0-15,1 0 0 16,-2 0 0-16,6-1 0 16,2-1 1-16,1 0 0 15,-4-3 1-15,1 2 0 0,2 1 2 16,5 2 0-1,4-2 0-15,-3 3 0 0,-2-7 0 16,-7-1-1-16,6 5-1 16,-2-4-1-16,4 8 0 15,2 1 0-15,-9 0 1 16,3 1 0-16,-1 1 0 16,-1-2-1-16,6 2 0 15,-1 0 0-15,2 1 0 16,2 0 0-16,1 0 0 15,4 4 0-15,0 0 1 16,1-1-1-16,-1 1 1 16,2-4 2-16,-4 3-2 15,2 1 1-15,-4-1-1 16,-1 3-1-16,1 1 2 16,0 0-1-16,4 2 1 0,-1 1-1 15,2 1 0-15,-1 0 0 16,4 2 0-16,-1-5-1 15,3 4 1-15,0-1-1 16,2-3 0-16,1 3 2 16,-1-1 1-16,2-4 1 0,-1 1 3 15,-1 1 1-15,0-1 3 16,2 0 0-16,-1 1-3 16,2 0 0-16,3-1-3 15,0 0-1-15,4-5-2 16,-1-2 0-16,1-3-1 15,1-1 0-15,2 2 1 16,2-1-1-16,6 6 1 16,2 2 0-16,8 3 1 15,-2 3-1-15,-2 3 0 16,-2 0 0-16,-6 2-1 16,2-3 1-16,6-7-1 15,-2-4 0-15,9-6 1 16,1 0 0-16,1-1-1 15,3 1 1-15,2-3 0 16,-3 2-1-16,10-1 0 0,-3 1 1 16,-6-2-1-16,5-1 1 15,-11-1 2-15,5-3 0 16,2 0 0-16,0-3 0 16,6-1 0-16,-2-2 0 15,8 1-1-15,4 0-1 16,-1-4 2-16,0-1 0 15,-9-3 1-15,-2-1 1 16,0 4-1-16,1-1 0 0,-4 0-2 16,-2 1 0-16,-1 1-2 15,1-1 0 1,2 2 0-16,-2 2-1 0,-5-9 1 16,-6 2 0-16,2-2 1 15,-3-1 1-15,2 1-2 16,0 0 2-16,-5-2-1 15,4 1 0-15,-6 1-1 16,-1-1 0-16,0-1 0 16,1-2 0-16,0-1-1 15,3-2 2-15,5 2-1 16,-1-1-1-16,-2-2 1 16,1 1-1-16,-9-2 0 15,3 2 1-15,-2-1-1 16,-1-2 1-16,4-3-1 15,1-1 1-15,2-3 1 16,2 2 1-16,2 0-1 0,0-2 1 16,-3 2-2-16,1 0 1 15,0-3-1-15,3 2 1 16,3-1-1-16,-1 2 2 16,-3 0-2-16,0 2 2 15,-9-5-1-15,0-1 0 16,-1 2 2-16,-4-5-1 0,3 1 0 15,1 1 1-15,2-4 2 16,-1 0 1-16,-1-2 4 16,1-4 2-16,-5-2 0 15,0-1 0-15,1-2-3 16,-4-1-2-16,2 2-2 16,-2 0-1-16,-2 0 2 15,0 2-1-15,-3 1 1 16,-1 0 0-16,1-1 3 15,-2-1-1-15,4-3 2 16,0 0-1-16,-2 0-2 16,3-1 1-16,-5 1-1 15,-5-1 4-15,2-2 0 16,-4 0 0-16,-1 1 0 0,0 3-2 16,0 2-3-16,-5-5 0 15,2-3-1-15,-3-2 0 16,0 0 0-16,2 2 1 15,-5 4 0-15,2 1 4 16,-1 4 4-16,0 0 3 16,-2 6 2-16,-1 1-1 15,-3 1-3-15,-1 2-4 16,-2-3-4-16,3 4-2 16,-2-4-2-16,0-1 0 0,2 0-3 15,-2-1 2-15,-2 1 2 16,-1 1 2-16,1 3 3 15,0 0-2-15,2 1-2 16,-4 1-2-16,4-1-1 16,5 0 0-16,0 0-1 15,1 0-1-15,1 0 0 16,-5 0 0-16,3 2-1 16,2-1 0-16,2 2 0 15,-8 2 1-15,4 0-1 16,-2-1 0-16,-4-1 1 15,1-3-2-15,-3 2 1 16,0-3-1-16,2 3 0 16,0 2-1-16,2 0 0 15,1 5-1-15,1-1 0 0,-1 3-1 16,3 2-1-16,2 1 0 16,-2 1 3-16,1-2 1 15,-1-1 1-15,0 1 2 16,-1-2-1-16,1 0 0 15,1-1-1-15,-3 0 0 16,2 0-1-16,0 2-2 16,-3 0 0-16,1 3 0 0,-6-1 1 15,6 0 1-15,0-2 0 16,-2-1 1-16,5 3 0 16,-5 1 0-16,1-2-1 15,3 4 1-15,0-4-1 16,2 3-1-16,-2-1 0 15,2 2 0-15,-6-3 1 16,3 3 0-16,-1 1 0 16,-3-2 1-16,-1 2 0 15,-6-6 0-15,3 2 0 16,-2 0 1-16,5 0-1 16,-2 2 2-16,1-5 0 15,0 6 1-15,-1-5-1 16,0-1-1-16,-2 5-1 15,-3-15-1-15,0 12 0 0,1 2-2 16,0 1-1-16,3 5 0 16,5-1 0-16,-1 1-1 15,4 1 1-15,0 0-2 16,2 3 1-16,4-2-1 16,1 0 0-16,-4 4 2 15,3-1 1-15,-1-1 2 0,-3-3 0 16,8 1 3-16,-4-5 1 15,4 3 0-15,2-1-1 16,-1 0 0-16,0 0-2 16,0 0-1-16,-1 0 0 15,-5-1 0-15,1 0 0 16,1 0 0-16,-7-1 1 16,1 1-1-16,-28-5 0 15,26 6 0-15,3 2 0 16,-3-2 0-16,-2-1 0 15,5 0 0-15,-3 1 0 16,3 0 0-16,0 1-1 16,1 0 0-16,-1 1 0 15,2 1-1-15,3-2 1 16,1 0 0-16,1-2-1 16,2 2 0-16,0 0-1 15,0 0 0-15,0 0-4 0,1 0-1 16,0 0-5-16,0 0-4 15,0 0-33-15,0-1-22 16,0 0-42-16,0 0-23 16,0 1-37-16,0-2 10 15,0 2-157-15,10-1 208 16</inkml:trace>
  <inkml:trace contextRef="#ctx0" brushRef="#br0" timeOffset="97546.47">30530 5611 337 0,'-1'-1'260'16,"0"0"20"-16,0 0-71 16,0 0-19-16,0 0-34 15,0 0-15-15,1-5-28 16,0 2-11-16,0-2-18 16,-1 1-6-16,0 3-13 15,0 1-7-15,0 0-13 16,-1-1-7-16,1 1-10 15,-5-3-4-15,-2 0-5 16,-3 1-1-16,-25-26-1 16,23 29-2-16,2 3-7 15,0-1-4-15,-1 4-4 16,1 0-4-16,-2 6-4 16,1 0-1-16,-1 8-2 15,5-1-1-15,3 2 2 0,6 2 1 16,7-4 2-16,-1 2 1 15,6-2 3-15,-3-4 1 16,0-3 2-16,5-2 1 16,4-3 1-16,4-2 1 15,1-6 2-15,0-3 0 16,-3-5 4-16,-4-4 2 16,-3-2 7-16,-4 1 7 0,-9 0 17 15,-1 0 7-15,-6 1 13 16,-6 0 0-16,-6 1-10 15,2 4-8-15,-4 0-19 16,4 0-9-16,5 4-11 16,-1-1-4-16,5 3-5 15,3 1-4-15,3-1-12 16,0 3-19-16,0-1-48 16,-1 0-30-16,1 0-76 15,1 0-43-15,0 0-208 16,0 0 282-16</inkml:trace>
  <inkml:trace contextRef="#ctx0" brushRef="#br0" timeOffset="98202.38">30332 5779 423 0,'36'-10'295'16,"-36"9"-7"-16,-5 0-97 0,-6 1-41 16,-4 4-56-16,-11 3-21 15,-4 3-16-15,-5 3-4 16,-9 8-9-16,1 4-3 16,-7 6-12-16,-2 5-5 15,-3-1-3-15,-1 1-3 16,3-3-6-16,-3-2 0 15,6-1 0-15,4-1 1 0,7-2 1 16,8-2 1-16,7-3-2 16,4-4-1-16,5-2-4 15,3-3-2-15,7-6-5 16,0-2-3-16,5-5-7 16,1 1-4-16,-1-1-2 15,0 0 2-15,0 0-13 16,0 0-15-16,8 0-78 15,4-1-110-15,10-2 147 16</inkml:trace>
  <inkml:trace contextRef="#ctx0" brushRef="#br0" timeOffset="98719.77">30482 5841 609 0,'-6'-2'328'0,"5"1"-59"16,0 0-48-16,-5-1-54 16,5 1-22-16,0-1-37 15,0 1-20-15,0 0-28 16,-3 0-12-16,3 0-19 15,0 1-5-15,-2 1-8 16,0 20-2-16,-37 40-1 16,31-20 0-16,1-2-1 15,-4-2-1-15,1 1-3 16,0-2-1-16,6-1-1 16,0 2-1-16,-2-4 0 0,5-6 0 15,-7-5 1-15,6-6-1 16,3-8-3-16,1-3-15 15,1-5-47-15,-2-4-39 16,0 3-148-16,0 0-248 16,4-6 326-16</inkml:trace>
  <inkml:trace contextRef="#ctx0" brushRef="#br0" timeOffset="99113.43">30534 5809 854 0,'0'0'415'15,"-2"0"-164"-15,0 4-91 16,1-4-32-16,0 0-53 16,0 0-22-16,0 3-21 15,1 8-5-15,1 1-3 16,6 30-1-16,0-22-1 15,2 1 2-15,2 7 2 16,2-1 2-16,3 4-2 0,-1-1-4 16,4 3-4-16,1 2-1 15,6 4 1-15,1 3 1 16,4 3 2-16,-2 1 0 16,-5-5 0-16,-4-5 0 15,0-2-1-15,-5-7 1 16,-5-8-2-16,0-2 0 15,-10-10 0-15,-4-2 3 16,3-1-44-16,-9-8-36 16,2-3-120-16,-2-5-94 15,-9-24 169-15</inkml:trace>
  <inkml:trace contextRef="#ctx0" brushRef="#br0" timeOffset="99587.49">31018 5519 793 0,'-1'-1'384'0,"0"0"-124"16,-1 0-43-16,1 1-62 15,-3 0-30-15,-15 7-51 16,-27 19-8-16,26-12-15 16,-1 1-5-16,5 5-16 15,-3-3-8-15,-2-4-11 16,3 1-4-16,4-5-23 15,0-2-32-15,10-3-110 16,-5-2-127-16,8-2 176 16</inkml:trace>
  <inkml:trace contextRef="#ctx0" brushRef="#br0" timeOffset="99852.68">30809 5489 758 0,'2'4'360'16,"1"5"-118"-16,8 5-44 16,-1 0-53-16,4 5-18 15,4 0-39-15,-11-3-15 16,5 3-13-16,-3-3-6 16,1 0-12-16,3 3-5 0,-1-5-12 15,-5 2-4-15,0-3-7 16,2 1-3-16,-6-2-2 15,6-1-1-15,-4-2-14 16,-1-3-31-16,1-1-93 16,0-2-64-16,1-1 111 15</inkml:trace>
  <inkml:trace contextRef="#ctx0" brushRef="#br0" timeOffset="102675.66">29537 6269 590 0,'-1'0'315'0,"1"-1"-69"0,0 0-31 16,0 0-58-16,-1 0-26 16,0 0-39-16,0 0-16 15,0 0-16-15,-1 0-6 16,-9 1-7-16,-2 1-5 15,-29 10-9-15,27 0-4 16,6 5-8-16,-1 5-3 16,4 3-9-16,0 1-3 0,5-3-6 15,3-3-1-15,10-6-1 16,2-2 0-16,9-7 3 16,1-4 1-16,2-4 2 15,2-9 0-15,-7-5 0 16,0-1 0-16,-8-2 3 15,-4 2 4-15,-8 1 8 16,-3 2 4-16,-9 0 2 16,-3 1-2-16,-5 3-5 15,-2 2-3-15,2 3-5 16,0 1-4-16,2 2-6 16,3 1-5-16,5 3-23 15,0 2-32-15,9 4-104 16,3 3-87-16,7 2 150 15</inkml:trace>
  <inkml:trace contextRef="#ctx0" brushRef="#br0" timeOffset="103482.81">30340 6395 419 0,'2'-2'272'16,"1"1"4"-16,-3 1-17 0,0 0-56 15,0-1-23 1,-1 0-36-16,0 0-17 0,0 0-26 15,0-1-14-15,-2 1-16 16,-8-1-7-16,-5 0-15 16,-24 3-5-16,28 8-17 15,2 2-7-15,5 2-12 16,-1-1-5-16,4 1-3 16,4 2-2-16,7 1 0 15,4 0 1-15,6-6 1 16,0-3 1-16,2-3 1 15,-2-4 1-15,6-1 1 16,-2-6 0-16,-6-6 3 16,6 2 0-16,-13-2 5 15,-3-5 4-15,-4 5 12 0,-7 0 8 16,-2-3 8-16,-1 4-1 16,-2 2-8-16,1-1-8 15,-5 7-13-15,3 0-5 16,-2 1-6-16,2 0-5 15,4 1-7-15,2 2-4 16,1 1-38-16,2-1-26 16,1 0-76-16,0 0-62 15,0 0 136-15</inkml:trace>
  <inkml:trace contextRef="#ctx0" brushRef="#br0" timeOffset="104258.82">30975 6532 590 0,'-2'-4'326'0,"1"0"-53"16,0 3-41-16,0 0-64 16,-1 0-25-16,-3-3-35 15,-4-1-15-15,-2 2-24 16,-29 0-13-16,27 11-24 16,-2 2-8-16,6 7-12 15,0 1-3-15,3 3-9 16,6 0-1-16,6-1-1 0,5-5 2 15,1-5 4-15,3-2 4 16,-2-7 3-16,6 0-1 16,3-4-1-16,-6-4 0 15,2-3 7-15,-5-3 7 16,-8-1 14-16,0-3 9 16,-6 4 9-16,-5-2 0 15,-7 3-10-15,-1 0-7 0,-4 0-15 16,3 5-8-16,6 1-8 15,-3 2-5-15,2 3-6 16,6 3-7-16,-3 0-37 16,5 0-19-16,3 0-39 15,-1-2-20-15,0 0-47 16,0 0-41-16,0 0 137 16</inkml:trace>
  <inkml:trace contextRef="#ctx0" brushRef="#br0" timeOffset="106411.63">29255 4676 347 0,'0'-1'195'0,"1"0"-18"16,7-1-3-16,-5 0-6 16,1 0-7-16,-1 0-7 15,-3 1-11-15,0 0-22 16,0 0-12-16,0 0-34 15,0 0-11-15,-2 0-14 16,1 0-2-16,0 0 3 0,-4-3-3 16,-12-2-7-16,-25-5-6 15,27 16-12-15,1 7-3 16,2 2-10-16,3 4-4 16,2 4-6-16,3-2-2 15,4-3-2-15,4 0-2 16,7-6 2-16,3-4 0 15,6-1 4-15,1 0 0 0,8-3 3 16,1-3 0 0,-4-5 4-16,-3-5 0 0,-7-2 8 15,-8 0 5-15,-3-2 18 16,-1 0 7-16,-7-3 6 16,3 1-1-16,-11-1-9 15,-1 3-5-15,4 3-10 16,-5 5-4-16,4 2-11 15,3 4-4-15,-7-1-7 16,6-1-4-16,-2 1-20 16,0-1-28-16,4 5-61 15,1-1-36-15,3 6-72 16,0-3-39-16,1 3 169 16</inkml:trace>
  <inkml:trace contextRef="#ctx0" brushRef="#br0" timeOffset="107513.89">28953 4361 393 0,'-1'-1'285'0,"0"0"45"16,-1 0-57-16,1 0-73 15,0-1-29-15,0 1-52 16,0 0-18-16,-2 0-31 16,-6 1-10-16,-3 3-12 15,0 4-6-15,-31 36-10 16,26-21-4-16,-7 6-11 0,-6 2-5 15,-1-1-5-15,5 1-1 16,9-5-2-16,0-10 0 16,8-4 1-16,3-3-1 15,1-7-1-15,3 6-16 16,1-6-61-16,1-1-63 16,0-1 81-16</inkml:trace>
  <inkml:trace contextRef="#ctx0" brushRef="#br0" timeOffset="107830.43">28688 4348 815 0,'-1'0'425'16,"1"-1"-153"-16,0 1-59 15,0-1-40-15,0 1-61 16,0 0-22-16,0 0-30 15,0 0-7-15,7 19-4 16,38 30-1-16,-22-24 1 16,1 2 0-16,4 0-1 15,-9-1-3-15,0-6-5 16,0-1-4-16,-11-7-6 16,1-3-3-16,-5-5-5 0,-1 3 1 15,-3-7-2-15,0 0-1 16,0 0-56-16,-1-1-46 15,-1 0-127-15,1-1-73 16,0 1 174-16</inkml:trace>
  <inkml:trace contextRef="#ctx0" brushRef="#br0" timeOffset="108397.82">29178 3951 938 0,'0'3'449'0,"-2"-3"-156"16,0 1-65-16,1-1-75 15,0 0-22-15,0 0-40 16,0 0-16-16,-8 14-22 15,-31 30-9-15,24-25-12 16,-1 4-5-16,2 0-7 16,-1-3-4-16,4-3-6 15,-1-6-2-15,3-7-1 0,4 4-1 16,3-5 1-16,3-1-1 16,1-2-6-16,-1-1-4 15,0 0-9-15,0 0-2 16,7-16 3-16,34-25 3 15,-25 26 8-15,-3 2 1 0,-3 3 4 16,-4 3 1-16,-3 4 10 16,-3 4 6-16,-3 4 11 15,2-4 6-15,0 0 3 16,-5 7-3-16,-11 8-7 16,-29 28-4-16,32-30-7 15,1-1-4-15,7-3-5 16,6 1-3-16,-3-6-2 15,4-4-1-15,0 0-3 16,-1-1-2-16,0 0-2 16,0 0-3-16,0 0 1 15,0 0-5-15,3-3-41 16,3 0-36-16,0-1-107 16,-1 0 75-16,5 2 54 15</inkml:trace>
  <inkml:trace contextRef="#ctx0" brushRef="#br0" timeOffset="110689.25">29207 4876 335 0,'1'0'215'0,"-1"0"13"15,0 0-40-15,0 0-42 16,0 0-20-16,0 0-37 16,1 0-14-16,-1 0-20 15,2 0-10-15,-1 0-10 0,1 0-5 16,-2 0-4-16,0 0 1 15,0 0 1-15,0 0 2 16,1 0 7-16,-1 0 1 16,2 2 1-16,2 3-1 0,-1 1-6 15,-1-2-3-15,1 3-5 16,-2-1-2-16,0 3-4 16,0 2-1-16,0 0-4 15,8 27 0-15,-8-24-4 16,-1 1-1-16,2 0-1 15,0 2-2-15,-1 1-1 16,3 5 0-16,-3 1-1 16,-1-1-2-16,0 4 2 15,0-4-2-15,0 4 0 16,1 0 1-16,1-3-1 16,1 2 1-16,3 1-2 15,1-2 1-15,-1 0-1 16,0 0 1-16,1 2 2 15,-1 1-2-15,0 4 0 0,2 1 0 16,-6 1 0 0,-2-6 0-16,3 3 0 0,2-1 0 15,-2-3-1-15,6 3 1 16,-5-1 0-16,-1-1 0 16,3 4 1-16,-4 2-1 15,0 3 1-15,3 1-1 16,-5 0 0-16,0-2 0 15,-2-6 1-15,1 1-1 16,7-7 1-16,-6-3 0 16,5-3 2-16,-4-2 3 0,2-1 8 15,-1-2 1-15,-3-3 1 16,1-2-2-16,-6-5-8 16,0 2-3-16,6-3-4 15,-7-2-5-15,6-1-36 16,1 0-30-16,0 0-157 15,0-1 147-15</inkml:trace>
  <inkml:trace contextRef="#ctx0" brushRef="#br0" timeOffset="111765.22">29287 4931 304 0,'-1'0'209'15,"-1"0"-15"-15,1 0-55 16,0 0-11-16,0 0-10 16,1 1 7-16,0 7 16 15,1 0-3-15,0 3-19 16,3 3-12-16,11 25-27 16,-10-27-9-16,3-1-15 15,5-1-7-15,-3 2-12 16,3 0-3-16,0 4-5 15,-1 0-2-15,0 2-6 16,-2-2-1-16,3 4-1 16,-3-3 1-16,1 5 1 15,5-1 0-15,-5 2-3 16,2-1-2-16,2 3-5 0,1 0-1 16,4 3-2-16,-3-2 0 15,-1-1 0-15,-1 1 1 16,-2-2 0-16,3-2 0 15,-2-2-2-15,0-1-1 16,2 0-2-16,-2 3-1 16,2 0-1-16,2-5-1 15,3 2 1-15,3-1-2 0,2-1 2 16,5 10-1-16,-6-2 0 16,0 2 1-16,-3 6-1 15,-2-2 0-15,-2-1 2 16,-2-1-2-16,0-2 2 15,-3-2-1-15,7 1 0 16,-2-5-1-16,3-2 0 16,1 2 0-16,-2-5 0 15,1 6 1-15,-3 0 0 16,-1-3 1-16,-1-1 0 16,-2 1 0-16,-2 1-1 15,1-1 0-15,-2 3 1 16,0-4 0-16,0 0 1 15,-2-1 0-15,-1-2 0 16,-2-3 0-16,0-2 0 0,-1-1 0 16,-3-5-1-16,1 2 1 15,-2-6-5-15,-1 0-26 16,-1 0-77-16,0-2-69 16,-1 1 101-16</inkml:trace>
  <inkml:trace contextRef="#ctx0" brushRef="#br0" timeOffset="113723.89">29362 4932 377 0,'0'0'206'16,"0"0"-35"-16,0 0-17 16,0 0-21-16,0 0-6 15,0 0-11-15,0 0-8 16,0 0-23-16,0 0-11 16,3 4-21-16,1 1-9 0,-3 2-17 15,2-2-6-15,6 2-4 16,-4-1-1-16,6 3 4 15,25 28 3-15,-32-29 5 16,1 1 0-16,6 1 0 16,-4-3-1-16,3 5-3 15,-1 0-1-15,-1-1-1 16,4 4 0-16,0-6 0 16,0 2-1-16,-2-2-3 15,0-1-1-15,-1 1-3 16,1 4 0-16,2 0 0 15,0 0 1-15,1-1 0 16,-1 0 0-16,-1 0-2 31,0 1 4-31,11 15-4 16,-2-3 0-16,3 0-3 16,-12-11-4-16,4-2-1 0,-1 1 0 15,6 1 0-15,4-2-1 16,-7 1 3-16,-2-2 1 15,-4 1 3-15,0 1 1 0,3-2 0 16,1 1-2-16,2-1-3 16,-14-2 0-16,6-1-3 15,0-1 0-15,-6 1-2 16,16-1 0-16,-5 6-1 16,1 1 1-16,1-2 0 15,-5 1 1-15,-2-5 1 16,1-2-2-16,0 4 0 15,1 0 0-15,3-4 0 16,-2 7 0-16,-1-2 0 16,1-3 1-16,0 4-1 15,-1 0 0-15,1-3 1 16,-1 3-1-16,-2-1-1 16,1-1 1-16,-1 2-2 15,4-2 2-15,-2 1-1 16,2-1-1-16,2 3 1 15,-3-3 0-15,3 3 0 0,0-3 0 16,-2 0 1-16,3 2-1 16,-5-2 1-16,5 2 0 15,-2-1 0-15,-7-3 0 16,3 2 0 0,-3-2 0-16,1 0-1 0,5 3 1 15,-5-2 0-15,-8 1-1 16,8 2 0-16,-5-1 0 15,2-5 0-15,2 5 0 0,-4-2-1 16,5 0 1-16,2-1-1 16,-2-1 0-16,3 1 0 15,-2-2 0-15,0 3 1 16,3 0 0-16,-6 1 0 16,2 0 0-16,0-1 0 15,-4-2 1-15,1 0-1 16,-2-1 1-16,5 2-2 15,-1 2 0-15,1-5 2 16,1 3-2-16,-4-1 1 16,1-4 1-16,0 5-1 15,0-1 1-15,-2-3 0 16,0 2 0-16,1-4-1 16,-2 1-1-16,1 2 0 15,3 3 1-15,0 1-1 16,-1-3 0-16,2 0 0 0,-3 1 0 15,0-1 1-15,-1 5-1 16,3 1 0-16,-2-2 0 16,2 0 0-16,-2 0 0 15,2-2 0-15,1 0 0 16,-2 0 0-16,4-4 0 16,-3 3 1-16,1-1 0 0,0 2 0 15,-2-1 0-15,1 0-1 16,1 1 1-16,0 1-1 15,2-4 0-15,2 3 0 16,-2-1 0-16,7 0 0 16,-1 3 1-16,-3 1-1 15,2 0 1-15,-5-2 1 16,-3 1 0-16,-1-5 2 16,-8-2 2-16,0 2 0 15,7-2 4-15,-5-2 1 16,3-1 0-16,-3 0-4 15,-1 0-2-15,-1-1-5 16,1 1 1-16,0-1-66 16,0 0-57-16,0 0 76 15</inkml:trace>
  <inkml:trace contextRef="#ctx0" brushRef="#br0" timeOffset="122186.65">30501 5511 371 0,'-4'5'256'16,"2"5"2"-16,1-6-48 16,0 3-17-16,-2-1-29 15,2-6-22-15,-2 3-26 16,3-3-8-16,0-1-10 15,0-1-4-15,0 1-9 16,0 0-5-16,0 0-14 16,0 0-8-16,7-14-17 0,17-33-8 15,-17 19-13-15,1-3-4 16,6-6-6-16,2-5 0 16,3-7-1-16,3-7 1 15,2-10-2-15,1-5 0 16,10-7-2-16,7-6-1 15,0-3-2-15,2 2 1 16,-6 1-1-16,-7 10 1 16,-3 6 2-16,-3 3 1 15,2 9 3-15,-2 4 2 0,-2 7 5 16,-2 2 1-16,-9 7 0 16,1 4-1-16,-4 4-6 15,0 6-3-15,-3 6-3 16,1 2-2-16,-1 8-1 15,1-3-1-15,-3 1-1 16,2 0 1-16,-2 2 0 16,0-1 0-16,-1 6 0 15,-2-1 0-15,0-1-1 16,-1 3-3-16,0 1-1 16,0 0 1-16,0 0 0 15,0 0 3-15,0 0 0 16,0 0 2-16,0 0 2 15,0 0 0-15,0-1 0 0,0 0-1 16,0 1-2 0,0 0-1-16,0-1-1 0,0 1-2 15,0 0 2-15,0 0 0 16,0 0 2-16,0 0 1 16,-1-1-15-16,0 1-33 15,0-1-88-15,0 1-51 16,0 0-125-16,-1-1-123 15,1 0 286-15</inkml:trace>
  <inkml:trace contextRef="#ctx0" brushRef="#br0" timeOffset="122976.89">31194 3921 597 0,'2'-7'324'0,"-1"3"-52"16,0-2-40-16,-1 2-74 15,-1 1-35-15,0 2-58 16,-3-3-13-16,-15-2-4 15,-28 1 0-15,25 19-10 16,-1 1-8-16,6 5-12 16,1 0-5-16,8 0-6 15,4 2-1-15,7-3-4 16,0-2 1-16,9-2 1 16,1-3 3-16,7-2 4 0,2-1 1 15,2-7 2-15,0-2-1 16,-2-4-1-16,1-3-2 15,-4-3 2-15,-2 1 3 16,-6-3 4-16,-6-2 4 16,-5-1 9-16,-1 0 3 15,-5-3 2-15,-4 2-2 0,-2-1-11 16,-1 1-5-16,2 4-9 16,0 1-5-16,4 6-8 15,-3 1-4-15,4 3-4 16,1 1-3-16,3 1-4 15,1 1-6-15,1-2-50 16,0 0-39-16,0 0-142 16,1 8-147-16,2 5 257 15</inkml:trace>
  <inkml:trace contextRef="#ctx0" brushRef="#br0" timeOffset="125580.5">31398 3336 342 0,'7'-32'256'0,"-8"26"42"15,4 1-38-15,3 4-61 16,-8-3-22-16,8 6-50 16,-7-2-29-16,-6-2-46 15,7 5-15-15,-7 3-15 16,2 1-3-16,2 11-3 15,-8-2-1-15,4 5-3 16,5 5-1-16,-5 4 2 16,7-2-1-16,-8 4 1 15,2-3-1-15,5 0-5 16,0 3-1-16,3-7-3 16,0-2-2-16,2-5-1 15,4-4 0-15,7-5 0 16,4-4-1-16,3-6-45 15,0-4-31-15,5-11-90 0,-1 1-96 16,1-4 171-16</inkml:trace>
  <inkml:trace contextRef="#ctx0" brushRef="#br0" timeOffset="125914.92">31242 3445 530 0,'-5'-6'294'0,"-2"3"-52"16,2-3-24-16,1 4-42 15,2-1-11-15,1 0-22 16,1 1-19-16,0 1-30 15,0 0-14-15,0 0-28 16,0 1-10-16,1 0-22 16,17 1-7-16,35 8-7 15,-21-6-3-15,1-3-1 16,3 0-1-16,-6 0-28 16,0 0-53-16,2 1-184 15,-1 6 170-15</inkml:trace>
  <inkml:trace contextRef="#ctx0" brushRef="#br0" timeOffset="126427.75">31628 3601 663 0,'-2'0'334'15,"2"0"-116"-15,0 0-42 16,0 0-28-16,0 0-25 15,10 6-19-15,7 2-43 16,28 15-16-16,-29-16-17 16,-3 4-7-16,-4-1-8 15,-4-2-2-15,-6 3-1 0,-5-4 2 16,-10 5 0-16,-2 3-1 16,-5-2-2-16,-2 3-2 15,3-5 0-15,2-2 0 16,7-2 0-16,3 0-2 15,6-2 5-15,1 0 3 16,6-4 10-16,1-1 8 16,-4-1 6-16,0 0 1 0,15-1-3 15,36 1-6 1,-27 4-11-16,1 0-5 0,-9 3-7 16,-1-1-3-16,-4-2-40 15,0 5-45-15,-4-5-156 16,-1 2 148-16</inkml:trace>
  <inkml:trace contextRef="#ctx0" brushRef="#br0" timeOffset="128214.46">29523 3549 428 0,'-1'-2'250'0,"0"1"-42"0,0 0-47 15,0 0-13-15,0 0-27 16,0 0-14-16,-1 0-16 15,1 0-1-15,0 0-9 16,0 0-4-16,0-1-19 16,0 1-11-16,0 0-15 15,0 0-5-15,0 0 1 16,0 1 3-16,0 0 5 16,-1 0 1-16,1 0-1 15,-4 7-2-15,-3 5-9 16,-16 29-5-16,15-25-11 15,-4-2-4-15,8 2-4 16,0-1 0-16,1 1 1 0,3 0-2 16,-5-1 2-16,1 5-1 15,4 0 0-15,-7-3 0 16,6 2 0-16,1-3 0 16,-3 0 0-16,0 3 0 15,1-2 0-15,0-2 0 16,-2 0 0-16,5-1 0 15,1 0-1-15,-3-1 1 0,4 2 0 16,-3-2 1-16,-6-1 0 16,7 0-1-16,-8 2 1 15,2 2-2-15,2 2 1 16,-10 1 0-16,7-2-1 16,2 3 0-16,-1 0 1 15,4-2-1-15,1 1 0 16,0-2 0-16,-2-6 0 15,3 2 0-15,-5 0 1 16,-1-2 0-16,4 1 1 16,-2 1-1-16,2-4-1 15,2 7 0-15,-3-3 1 16,-3 1 0-16,3 2 0 16,-5 0-1-16,3 4 0 15,4-1-1-15,-2 2 0 16,3-3 0-16,0-1 1 0,-3 0-1 15,2-2 1-15,1 1 1 16,-1 2 0-16,0 0 0 16,0 3 0-16,-2 0-1 15,2-3 1-15,-1-2 1 16,1-5-1-16,0-3 2 16,1-4-1-16,1 1 0 15,-1-2-1-15,0-3-1 0,0 0 1 16,-1 0 0-16,1 0 2 15,0 0 0-15,-1 0-41 16,0 0-58-16,0-2 62 16</inkml:trace>
  <inkml:trace contextRef="#ctx0" brushRef="#br0" timeOffset="129155.96">29563 3362 517 0,'-2'-1'270'16,"1"0"-65"-16,-1-3-17 15,1 3-27-15,0 0-11 0,0 0-20 16,0-1-8-16,0 1-30 16,-4-2-17-16,-3-1-30 15,-2-1-14-15,-1 4-21 16,-28 8-6-16,29 5-6 16,2 4-4-16,-3 1-1 15,3 0-1-15,5 3 1 16,0 1 3-16,8-3 4 15,4 1 0-15,-4-6 3 16,6-3 1-16,1-6 3 16,4-1 1-16,1-8 3 15,-1-4 1-15,-2-5 3 16,-2-2 0-16,-1-4 1 16,-5 0 4-16,-3 3 13 15,-5 0 6-15,-3 5 5 16,-4-2-2-16,-1 5-17 15,-4-2-8-15,2 6-11 0,2 4-5 16,0 0-5-16,4 3-4 16,-1 1-5-16,2 2-2 15,3 1-50-15,2 1-41 16,1 0-110-16,4 1-86 16,2 0 190-16</inkml:trace>
  <inkml:trace contextRef="#ctx0" brushRef="#br0" timeOffset="129842.96">29507 2692 700 0,'0'4'352'15,"-5"-4"-116"-15,1 3-86 16,3-3-32-16,0 0-34 16,-9 17-18-16,-17 35-29 15,18-23-7-15,3-2-5 0,3 0 1 16,0-2 1-16,4-1-1 16,4-5-5-16,0-3-4 15,9-2-2-15,-2-2-1 16,1-5-2-16,4 1-1 15,-2-6-1-15,0-4-1 16,1-6-40-16,-4-2-63 16,-4-1 61-16</inkml:trace>
  <inkml:trace contextRef="#ctx0" brushRef="#br0" timeOffset="130097.92">29304 2850 788 0,'2'-3'372'0,"-2"2"-129"15,4 1-52-15,-4-1-44 16,0-1-10-16,11 2-32 16,6 0-25-16,28 0-41 15,-26 2-10-15,4-2-15 16,1 1-4-16,6-1-22 15,-1-1-46-15,3 2-138 16,2 1 129-16</inkml:trace>
  <inkml:trace contextRef="#ctx0" brushRef="#br0" timeOffset="130431.47">29766 2934 843 0,'11'-3'391'0,"-8"4"-142"16,-3 2-60-16,-1 2-59 15,0-5-14-15,0 0-43 16,-1 4-20-16,-3 13-21 15,-11 29-2-15,11-27-2 16,1 1-2-16,1-1-9 16,1-3-3-16,2-3-3 15,2-3-1-15,-2-3 1 16,0-1 1-16,-1-3-1 16,-1 0 1-16,1-3-9 15,0 0-20-15,0-1-72 0,-1-1-71 16,1 1 95-16</inkml:trace>
  <inkml:trace contextRef="#ctx0" brushRef="#br0" timeOffset="152197.46">4082 7288 767 0,'-47'17'361'0,"45"-17"-148"16,0 0-46-16,2 8-41 16,6 3-25-16,1 15-14 15,2 4 8-15,1 0-1 16,0 4-6-16,3-4-20 16,0-3-11-16,2 0-20 15,-6-8-7-15,-1-6-7 0,-2-2 1 16,-4-9 12-16,-2-1 3 15,-2-3 0-15,0 1-2 16,1 0-18-16,-2-16-8 16,-36-39-10-16,30 28-2 15,8 2-7-15,0-1-2 16,5 7-3-16,5-1 0 0,5 6-2 16,4 2 2-1,2 3 3-15,1 2 0 0,0 4-31 16,0-1-32-16,1 0-108 15,1 2-92-15,-1-3 170 16</inkml:trace>
  <inkml:trace contextRef="#ctx0" brushRef="#br0" timeOffset="152946.38">4376 7550 607 0,'10'-7'337'0,"0"2"-45"16,2-1-47-16,8-5-31 16,1-1-33-16,-4-4-55 15,2-2-35-15,-6-4-46 16,-1-2-15-16,0 1-11 16,-7 0 2-16,-3 5 3 15,-2 3 3-15,-8 1-1 0,2 4-2 16,-7 6-13-16,-2 4-6 15,-4 8-11-15,3 7-8 16,3 9-6-16,1 0-1 16,14 6-1-16,-2 0 3 15,10-6 5-15,6 1 2 16,3-9 2-16,8-2 0 0,3-9-46 16,4-5-30-16,5-1-89 15,-1-5-49-15,5-8-90 16,-2 0-20-16,-5-3 49 15,-2-4 145-15,-8 6-69 16,-6-3 85-16,-10-3 177 16,-4 5 115-16,-9-4 155 15,-4 1-10-15,-5 4-46 16,-4 3-29-16,-1 6-52 16,-1 6-20-16,-2 9-37 15,0 5-15-15,5 9-26 16,2 0-13-16,8 4-24 15,5 0-11-15,5-2-23 16,4 0-7-16,4-8-6 0,1-4-1 16,1-10-1-16,1-1-1 15,-2-10 2-15,1-4 0 16,3-7-3-16,-1-7-5 16,0-7-4-16,-4-5 1 15,-4-3 7-15,-4 2 3 16,-5 4 7-16,-1 4 0 15,-3 10 2-15,-3 6 2 16,6 13 2-16,-7 6 4 16,4 18 8-16,3 10 5 0,1 13 10 15,5 3-1-15,8-2-10 16,5-2-7-16,4-11-15 16,3-5-4-16,0-9-5 15,-3-6-4-15,0-11-56 16,-2-2-52-16,4-12-132 15,-1-6-92-15,0-7 207 16</inkml:trace>
  <inkml:trace contextRef="#ctx0" brushRef="#br0" timeOffset="153279.84">5134 7350 479 0,'-5'-4'379'0,"2"8"78"16,-1 4-110-16,0 7-96 15,1 8-26-15,-1 1-35 0,4 2-20 16,2 0-51-16,3-5-30 15,6 1-48-15,0-4-19 16,3-8-21-16,1-6-3 16,1-8-6-16,0-7-5 15,2-9-38-15,-1-5-9 16,-2-4-3-16,-1 2 9 16,-7 7 43-16,-2 6 12 15,-5 9 12-15,0 1-1 16,0 11 10-16,-4 1 6 0,1 8 7 15,-2 7 4-15,3-2-8 16,2 1-9-16,2-3-15 16,6-4-8-16,7-6-44 15,4 0-51-15,12-8-141 16,3-1-91-16,4-5 195 16</inkml:trace>
  <inkml:trace contextRef="#ctx0" brushRef="#br0" timeOffset="153464.23">5508 7373 1234 0,'-12'4'536'0,"-1"10"-279"16,3 4-14-16,-5 6-70 0,4 6-37 16,7-1-63-1,-2-2-26-15,11-3-36 0,-1-5-11 16,8-4-12-16,6-3-20 15,2-8-88-15,9-4-53 16,3-11-159-16,5-7 197 16</inkml:trace>
  <inkml:trace contextRef="#ctx0" brushRef="#br0" timeOffset="153667.44">5749 7191 933 0,'-2'4'516'0,"-3"15"-15"15,-1 10-184-15,0 13-88 16,0 8-50-16,4 0-109 16,3-2-30-16,6-8-27 15,5-6-8-15,5-9-12 16,1-6-4-16,4-8-65 16,-3-3-44-16,4-8-109 15,-2-8-76-15,-11-6 195 16</inkml:trace>
  <inkml:trace contextRef="#ctx0" brushRef="#br0" timeOffset="153843.94">5625 7276 1187 0,'-7'2'577'0,"5"-1"-249"16,4 1-83-16,-2-2-34 15,0 0-88-15,11 3-36 16,12 6-50-16,27 10-16 15,-22-11-58-15,0 3-67 16,4-3-206-16,3-1-173 0,4-7 291 16</inkml:trace>
  <inkml:trace contextRef="#ctx0" brushRef="#br0" timeOffset="153994.2">5979 7368 413 0,'-1'10'338'0,"0"9"97"16,-2 6-72-16,-2 0-71 15,5 3-38-15,0 0-74 16,-1-6-40-16,5-3-69 16,3-2-28-16,0-10-99 15,5-4-69-15,2-8 77 16</inkml:trace>
  <inkml:trace contextRef="#ctx0" brushRef="#br0" timeOffset="154145.6">5986 7255 723 0,'0'9'363'15,"4"-4"-70"-15,3 2-194 16,4-2-85-16,4 0-106 16,6 2 60-16</inkml:trace>
  <inkml:trace contextRef="#ctx0" brushRef="#br0" timeOffset="154761.54">6161 7394 784 0,'1'29'405'16,"0"-2"-102"-16,0-7-34 0,3-2-55 15,1-4-18-15,2-1-34 16,0-4-20-16,1-3-49 16,1-6-24-16,1-8-37 15,1 0-12-15,1-8-8 16,-3-1-2-16,0-2-1 15,-3-2-2-15,-7 2-7 16,-4 4-6-16,-8 0-13 16,0 6 0-16,0 2 2 15,-3 3 4-15,3 4 5 16,-1 1 2-16,1 6 2 16,1 2 5-16,2 3 12 15,3 3 3-15,5-2-2 16,2-1-6-16,7 2-10 0,4-6-5 15,3-3-1-15,6-1-1 16,3-4 2-16,0 2 2 16,5-2 3-16,2-1 0 15,2-3 2-15,-4 0 0 16,-3 4 2-16,-8-1 1 16,-4 4 1-16,-3 3 2 0,-7 0 2 15,3 4 3-15,-8-4 0 16,2 0 1-16,-6-4-1 15,0 3 0-15,3-5-5 16,-3-5-3-16,10 1-7 16,1-3-3-16,1 1-1 15,4 2 2-15,-2 1 3 16,-1-1 1-16,4 3 6 16,-5 0 5-16,3 2 9 15,1 1 4-15,-5 3 6 16,6 5 2-16,-4 1 2 15,0 2-1-15,-3 2-6 16,1-3-8-16,1 0-10 16,2-2-26-16,8-6-114 15,-3-1-79-15,10-3 121 0</inkml:trace>
  <inkml:trace contextRef="#ctx0" brushRef="#br0" timeOffset="154964.97">7079 7317 1146 0,'-21'9'586'0,"18"-9"-63"15,-2-2-254-15,4 4-99 16,1-2-40-16,-1 0-95 15,1 0-80-15,0 0-165 16,0 0 258-16,1 1-103 16</inkml:trace>
  <inkml:trace contextRef="#ctx0" brushRef="#br0" timeOffset="155136.97">7059 7491 800 0,'-8'5'503'16,"4"-1"-2"-16,6-2-215 15,-3-3-21-15,1 0-94 16,0 0-53-16,0 0-101 0,0 0-82 16,11-6 40-16</inkml:trace>
  <inkml:trace contextRef="#ctx0" brushRef="#br0" timeOffset="157947.91">8968 7152 396 0,'0'-12'294'15,"-2"-5"6"-15,-2-1-49 16,4 1-19-16,-7-3-31 16,-1 1-17-16,-6 1-31 15,-4 2-18-15,-11 8-41 16,-1 5-20-16,-8 13-36 15,0 6-11-15,-1 14-12 16,4 7-4-16,5 11-3 16,9 5-1-16,14 5-1 15,7 2-2-15,12-7 0 16,7-6-2-16,14-7-2 16,1-6 0-16,11-9-1 15,5-1 0-15,-5-13-1 16,0-3 0-16,-8-12-29 0,-6-5-44 15,-4-6-123-15,-5-5 123 16</inkml:trace>
  <inkml:trace contextRef="#ctx0" brushRef="#br0" timeOffset="158342.09">8779 7311 1038 0,'4'8'444'0,"6"-1"-214"15,7-2-33-15,5 0-13 16,3-2-44-16,5-3-72 16,-3 0-23-16,8-2-25 15,-1 0-2-15,-4-6-66 16,-2-1-47-16,-8-1-79 16,-3 2-31-16,-8 7 40 15,-3 1 46-15,-11 3 77 16,-2 2 29-16,-4 1 35 15,-3 0 20-15,6 7 39 16,-8-3 20-16,9 11 27 16,5 2-1-16,0 2 1 15,7 8-4-15,-8-2-14 0,6-1-9 16,2 1-32-16,4 0-13 16,2-6-28-16,-4-3-11 15,0-7-10-15,-2-2-20 16,2-5-98-16,-2-4-72 15,5-6-182-15,0-5 213 16</inkml:trace>
  <inkml:trace contextRef="#ctx0" brushRef="#br0" timeOffset="159033.44">9383 7227 914 0,'10'0'417'16,"-3"-1"-182"-16,9 1-10 16,6 1-43-16,-4-1-33 15,11 3-56-15,-4-1-23 16,5-1-35-16,1 0-11 16,-2 1-73-16,-3 0-78 0,-5 3 82 15</inkml:trace>
  <inkml:trace contextRef="#ctx0" brushRef="#br0" timeOffset="159211.09">9424 7364 802 0,'3'11'404'0,"0"-9"-56"16,3 4-74-16,9-4-24 15,4 5-31-15,2-6-90 16,1-1-35-16,2 0-52 15,2-2-14-15,1-1-104 16,2-1-88-16,1 3 103 16</inkml:trace>
  <inkml:trace contextRef="#ctx0" brushRef="#br0" timeOffset="159705.88">10161 7048 1008 0,'-7'-10'508'16,"1"4"-209"-16,-6 6-60 15,-2 3-23-15,-4 10-91 16,-1 5-36-16,-2 14-42 16,1 10-14-16,10 11-16 0,5 8-4 15,8-1-6-15,5-1-1 16,4-11-3-16,5-7 0 16,8-8-3-16,2-10-3 15,6-8-54-15,0-3-58 16,2-12-176-16,-2-3 177 15</inkml:trace>
  <inkml:trace contextRef="#ctx0" brushRef="#br0" timeOffset="160002.1">10408 7143 1109 0,'10'-7'454'0,"-10"6"-231"15,1 1-44-15,5 5-2 16,-6-5-24-16,2 10-59 16,2 18-9-16,4 50-26 15,-4-29-17-15,10-4-25 16,8-2-4-16,8-10 0 16,4-6 1-16,1-6 6 15,1-10 4-15,-5-9 5 16,-7-8 5-16,-1-9-1 15,-3-5-1-15,-3-11-6 0,-2-8-3 16,-7-6-22 0,-1 0-24-16,-5 8-77 0,-1 6-46 15,-1 14-79-15,-1 8 128 16</inkml:trace>
  <inkml:trace contextRef="#ctx0" brushRef="#br0" timeOffset="160195.5">10991 7496 1019 0,'0'4'490'0,"2"7"-75"16,3 1-138-16,-5 1-48 16,-2 4-41-16,-9-4-115 15,0 2-38-15,-1-1-50 16,-12-4-47-16,18-1-135 15,2-5-103-15,9-4 180 16</inkml:trace>
  <inkml:trace contextRef="#ctx0" brushRef="#br0" timeOffset="160450.07">11148 7162 1546 0,'-3'-7'629'16,"3"3"-391"-16,1 0-45 15,8 3-52-15,3 1-51 16,9 0-64-16,4 3-7 0,5 0-8 16,2-1-3-1,2 1-4-15,0-1-24 0,-6 1-89 16,-4-3-58-16,-5-1-158 15,-7-4 192-15</inkml:trace>
  <inkml:trace contextRef="#ctx0" brushRef="#br0" timeOffset="160641.97">11263 7156 763 0,'-11'7'473'15,"0"-1"-6"-15,6 5-200 16,1 6-15-16,5 7-76 15,2 4-43-15,2 9-61 16,3 4-18-16,0 1-28 16,1-7-10-16,0-5-5 15,0-5-37-15,1-6-100 0,0-4-61 16,-5-6-241-16,-2-3 267 16</inkml:trace>
  <inkml:trace contextRef="#ctx0" brushRef="#br0" timeOffset="160810.68">11200 7401 1111 0,'5'-2'483'0,"13"-2"-242"15,7 0-39-15,10 0-45 16,3 1-45-16,4 3-65 16,-2 0-16-16,-9 1-52 15,-1 1-54-15,-13 3-131 16,-6 0-284-16,-4 21 319 15</inkml:trace>
  <inkml:trace contextRef="#ctx0" brushRef="#br0" timeOffset="160974.81">11307 7534 806 0,'-9'1'469'16,"3"1"-90"-16,7 0-128 15,7 1-24-15,5-3-77 16,8 3-31-16,5-2-44 15,1-1-23-15,3 3-31 0,6 3-9 16,-1-1-82-16,2 2-79 16,7 3 93-16</inkml:trace>
  <inkml:trace contextRef="#ctx0" brushRef="#br0" timeOffset="161268.41">11722 7071 1436 0,'15'-3'564'0,"8"4"-374"16,7 7-19-16,3 12-22 15,2 5-36-15,2 16-48 16,-11 5-5-16,-8 6-1 15,-3 2-2-15,-9-8-11 16,-3-3-4-16,-3-5-15 16,-8-7-7-16,-6-8-28 15,-2-5-31-15,-6-12-87 16,2 0-60-16,1-6-112 16,3 0 176-16</inkml:trace>
  <inkml:trace contextRef="#ctx0" brushRef="#br0" timeOffset="162433.78">13473 7107 715 0,'8'-11'400'16,"-4"-2"-115"-16,4-1-35 16,-4-3-12-16,-6 1-58 15,-4-2-23-15,-8 5-33 0,4 1-17 16,-4 8-39-16,-4 4-20 15,1 13-28-15,-3 5-9 16,3 15-7-16,2 9-2 16,7 12-2-16,3 9-1 15,6 6 0-15,4 3 0 16,5-4 0-16,5-5 1 16,-2-9 0-16,-5-6 0 15,4-11-42-15,-6-10-48 0,-6-16-123 16,4-8-73-16,-23-13 171 15</inkml:trace>
  <inkml:trace contextRef="#ctx0" brushRef="#br0" timeOffset="162620.46">13219 7280 761 0,'10'1'411'0,"6"-4"-8"16,5-1-144-16,6 4-43 15,3 0-37-15,2 4-93 16,4 1-30-16,-10 1-50 16,5-1-53-16,-1 3-173 15,2-3 147-15</inkml:trace>
  <inkml:trace contextRef="#ctx0" brushRef="#br0" timeOffset="163016.19">13691 7268 734 0,'-9'13'494'0,"2"0"32"16,2 7-229-16,2 2-16 0,0 4-92 15,2-1-53-15,7-1-70 16,2-2-19-16,10-10-28 16,4-1-8-16,5-12-6 15,6-4-1-15,6-10-2 16,-2-2 2-16,-8-4 4 15,-8 0 3-15,-15-2 7 16,-10 4-3-16,-20-2-15 16,-4 3-10-16,-13 3-11 15,1 2-1-15,8 6 9 16,4 2 2-16,8 7-5 16,3 2-6-16,11 5-9 15,5 1-2-15,7 2-13 16,7 1-24-16,8-1-54 15,2 1-30-15,12-3-25 16,9-2-1-16,3-5 30 0,-1-3 20 16,-5-2-34-16,-7 0-28 15,-6-2 126-15</inkml:trace>
  <inkml:trace contextRef="#ctx0" brushRef="#br0" timeOffset="163506.07">14100 7271 1054 0,'-51'32'439'0,"50"-32"-209"0,0 1-55 15,5 6 0-15,7 5-15 16,-2 1-44-16,4 4-7 16,-1 2-28-16,-1-3-19 15,-2 5-27-15,-4-9-10 16,-2 0-8-16,-2-3 0 16,-1-2 8-16,-1-3 4 15,-6-4 6-15,-1-4 1 0,-1-13-12 16,-1-4-6-16,5-9-12 15,4-1-5-15,5-3-6 16,7 3-5-16,6 3-8 16,2 3-19-16,6 11-118 15,3 5-77-15,1 11 136 16</inkml:trace>
  <inkml:trace contextRef="#ctx0" brushRef="#br0" timeOffset="163897.84">15238 7087 1125 0,'2'-5'490'0,"0"6"-223"15,2 8-34-15,-3 15-33 16,-2 6-40-16,-3 19-76 16,0 1-25-16,2-2-33 15,2 4-11-15,4-20-5 16,3-2-46-16,0-15-106 16,2-8-66-16,-5-3 107 15</inkml:trace>
  <inkml:trace contextRef="#ctx0" brushRef="#br0" timeOffset="164079.04">15197 7280 898 0,'11'0'490'16,"5"-3"-110"-16,13 3-123 0,6 2-9 16,2-1-75-16,4 2-43 15,-4 0-60-15,-6-1-23 16,1 2-71-16,-5 1-71 15,-2-2-168-15,3 2 162 0</inkml:trace>
  <inkml:trace contextRef="#ctx0" brushRef="#br0" timeOffset="164303.7">15571 7097 858 0,'-8'0'527'15,"8"10"32"-15,-1 12-328 16,-2 7-9-16,-1 14-80 16,-1 6-58-16,-1 5-43 15,5 1-11-15,1-14-24 16,8-5-5-16,7-15-70 16,4-6-59-16,5-9-137 15,0-5 151-15</inkml:trace>
  <inkml:trace contextRef="#ctx0" brushRef="#br0" timeOffset="164873.44">15983 7138 834 0,'-12'-19'477'15,"-2"5"35"-15,5 2-250 16,-8 5-86-16,-4 3-34 16,3 9-91-16,-9 5-23 15,3 11-15-15,0 5-2 16,7 14 2-16,-1 2 2 0,11 10 4 16,7-1 5-16,10-9 6 15,12-4 0-15,9-13-5 16,4-5-6-16,0-5-8 15,1-5-4-15,-1-3-2 16,0-4-6-16,-3-3-83 16,-4-2-56-16,-6-1 82 15</inkml:trace>
  <inkml:trace contextRef="#ctx0" brushRef="#br0" timeOffset="167308.01">5749 9027 872 0,'-2'-3'370'16,"1"2"-207"-16,0 0 0 15,0 0-25-15,0 1-7 16,2 21-16-16,9 41-10 0,-4-25-25 16,-2-2-13-16,1-7-22 15,-1-6-8-15,-1-10-11 16,-1-9 3-16,-2-3 3 16,-3-5-3-16,1 4-8 15,1 0-9-15,-1-5-15 16,-2-14-5-16,1-30-3 15,10 24-2-15,5 2-1 16,5 5 1-16,8 7-2 16,2 6 1-16,3 8 4 15,3 7 4-15,-5 10 12 16,-5 0 7-16,-7 8 13 16,-5-1 1-16,-2-3-3 15,-3 0-7-15,1-8-8 16,0-3 1-16,-6-6 0 0,-1-6 2 15,-1-7-3-15,0-4-4 16,3-6-15-16,6-3-8 16,-3-5-4-16,3 2 1 15,1 3 8-15,2 4 5 16,4 5-1-16,1 2-1 16,0 6-1-16,0 3 0 15,2 9 3-15,-4 3 3 16,4 7 3-16,0 0 1 0,4 1 1 15,1-6-18-15,2-5-62 16,7-1-26-16,2-8-59 16,1 0-3-16,-1-5 18 15,-5-4 10-15,-9 3 45 16,2-3 26-16,-13-5 49 16,-6-2 22-16,-2-5 35 15,-9-2 22-15,2 3 43 16,-2-1 23-16,-8 3 28 15,-1 6-1-15,-5 5-16 16,4 6-14-16,-1 7-29 16,0 5-17-16,6 7-22 15,-2 0-10-15,8 5-18 16,6-1-5-16,6 1-10 16,7-3-3-16,6-6-5 0,2-1 0 15,-2-8-1-15,0 1-1 16,-1-6 1-16,-3-6-1 15,0 1 1-15,-2-5 1 16,-3 7 0-16,6 4-1 16,-7 1 2-16,-3 5 1 15,-1 4 4-15,-8-2 0 0,4 3 7 16,-1-3-41-16,2-3-130 16,-3-6-63-16,13-7 111 15</inkml:trace>
  <inkml:trace contextRef="#ctx0" brushRef="#br0" timeOffset="167518.51">6591 9015 771 0,'-6'6'476'16,"6"5"39"-16,0 13-279 15,0 9-3-15,1 14-74 16,-1 10-54-16,1 6-66 15,4 2-16-15,3-7-14 16,4-7-3-16,2-12-3 16,0-12 0-16,-6-14-31 15,0-6-33-15,-5-11-79 0,-4-7-61 16,-1-10-257-16,-2-8 297 16</inkml:trace>
  <inkml:trace contextRef="#ctx0" brushRef="#br0" timeOffset="167760.1">6610 9020 995 0,'16'-2'462'0,"4"5"-202"15,2 3-6-15,1 4-57 16,0 1-30-16,-2 0-36 16,-1 2-13-16,-6 1-25 15,-6 1-9-15,-8 2-13 16,-5 0-4-16,-11 0-13 15,-3 2-7-15,-2-5-19 16,-2-5-8-16,5-4-11 16,2-5-23-16,7-3-74 15,3 3-53-15,8-4-136 16,4-1-41-16,8 1 196 16</inkml:trace>
  <inkml:trace contextRef="#ctx0" brushRef="#br0" timeOffset="168673.84">7122 9023 946 0,'-25'-34'419'0,"12"29"-217"16,0-1-20-16,-2 7-54 16,1 2-33-16,1 4-33 15,3 3-9-15,10 4-17 16,0 0-8-16,7 4-9 16,-3-1-3-16,8-1 1 15,2-1 2-15,5-1 9 16,5 1 8-16,-5-1 16 15,1 1 3-15,-7-3 2 16,-3-1-4-16,-8-2 15 16,-5 2 12-16,-9 0 8 15,-6-1 0-15,-7-2-29 0,-1 1-18 16,0-6-24-16,6 0-6 16,5-5-72-16,9-1-66 15,9-3-162-15,9-1-36 16,22-7 189-16</inkml:trace>
  <inkml:trace contextRef="#ctx0" brushRef="#br0" timeOffset="168941.57">7917 9018 1189 0,'-10'7'502'0,"-5"5"-269"15,9 2-39-15,2 8-44 16,1 4-38-16,3 3-61 16,0-2-17-16,5-4-20 15,2-3-5-15,1-11-51 16,-7-6-54-16,-1-10-68 0,2-10 88 15</inkml:trace>
  <inkml:trace contextRef="#ctx0" brushRef="#br0" timeOffset="169363.23">7751 8874 894 0,'6'-5'411'16,"3"8"-146"-16,5 2-72 0,3 2-45 15,3 1-37-15,7 3-65 16,2 0-16-16,7 2-13 16,-4-2-7-16,-3 1-2 15,-3-1-2-15,-3 4-3 16,0 5 1-16,-4-1 0 16,-6 3 1-16,-9-1 4 15,-4-1 2-15,-4-4 5 16,2-1 2-16,-3-6 3 15,3-1 2-15,-1-5-2 16,2-3-3-16,1-6-12 16,0-1-6-16,8-5-7 15,1 0-3-15,4 0 3 16,3 2 3-16,-2 5 7 16,-1 2 10-16,-3 7 20 15,-3 2 9-15,-1 8 5 16,-2 7-5-16,2 0-15 0,1 0-9 15,2-2-20-15,1-6-38 16,1-6-110-16,1-1-47 16,1-16 105-16</inkml:trace>
  <inkml:trace contextRef="#ctx0" brushRef="#br0" timeOffset="169548.9">8459 8862 1138 0,'4'26'501'0,"-4"14"-267"16,-2 6-27-16,2 13-78 15,2-1-46-15,9-4-53 16,7-4-13-16,4-18-15 16,5-9 0-16,-3-16-61 15,-1-9-50-15,-5-10-147 16,-5-8 150-16</inkml:trace>
  <inkml:trace contextRef="#ctx0" brushRef="#br0" timeOffset="169725.86">8385 8941 982 0,'6'-6'445'0,"0"3"-180"0,5 4-65 15,3 2-64-15,-2-1-35 16,8 6-62-16,0-2-18 15,7 0-37-15,4 2-55 16,2-5-133-16,10 5 129 16</inkml:trace>
  <inkml:trace contextRef="#ctx0" brushRef="#br0" timeOffset="170022.08">8794 8989 765 0,'-3'8'433'0,"-5"9"-12"15,1 3-107-15,1 2-64 16,0 3-37-16,6 0-90 16,2 1-35-16,7-5-48 15,5-4-15-15,8-10-14 16,-3-6-2-16,10-6-3 16,-5-7 0-16,-5-4 4 15,4-4 3-15,-18-3 6 16,-1 3 3-16,-6-2 5 15,-10 4 2-15,-5-2-4 16,-10-2-3-16,-8 3-36 0,-1 4-28 16,6 8-69-16,6 5-53 15,10 9-121-15,6 5 175 16</inkml:trace>
  <inkml:trace contextRef="#ctx0" brushRef="#br0" timeOffset="170518.46">10737 8761 1128 0,'-15'-16'488'16,"-9"3"-247"-16,-1 4-43 16,-7 13-53-16,-2 13-42 15,1 13-57-15,0 9-13 0,11 17-14 16,2 5-3-16,15 12-6 15,6 4-3-15,9-7-4 16,7-10 0-16,8-15-1 16,5-13-1-16,6-15-4 15,4-2-1-15,4-21-59 16,0 0-57-16,-1-16-191 16,-2-7 189-16</inkml:trace>
  <inkml:trace contextRef="#ctx0" brushRef="#br0" timeOffset="170847.33">10602 9059 845 0,'-2'-1'436'16,"2"0"-113"-16,7 1-127 16,7 3-26-16,6-1-52 0,5 3-32 15,3-4-41-15,2-1-7 16,3 0-11-16,4-3-3 15,-2 2-6-15,1-2-5 16,-9 2 1-16,-4 1 5 16,-8 5 11-16,-8 1 8 15,-7 12 21-15,0 1 9 0,-5 11 10 16,3 5-3 0,-2 1-19-16,-4-1-16 0,4-2-20 15,2-7-8-15,6-5-10 16,7 0-6-16,-2-11-88 15,-5 0-60-15,-4-8-113 16,5-2 144-16</inkml:trace>
  <inkml:trace contextRef="#ctx0" brushRef="#br0" timeOffset="171038.23">11055 8470 1425 0,'2'0'596'0,"-3"7"-338"0,-4 4-43 15,-9 10-60-15,3 5-59 16,-6 0-91-16,3-1-59 16,11 0-148-16,-4-3-407 15,12-4 400-15</inkml:trace>
  <inkml:trace contextRef="#ctx0" brushRef="#br0" timeOffset="171672.62">11603 9003 727 0,'-76'-37'412'0,"73"34"15"16,3-1-169-16,4 2-67 15,-4 1-27-15,0 0-82 16,9 0-29-16,13 0-29 16,31-1-11-16,-30 2-55 0,0 1-65 15,-2 2-288 1,-4 8 257-16</inkml:trace>
  <inkml:trace contextRef="#ctx0" brushRef="#br0" timeOffset="171826.99">11570 9111 813 0,'-8'2'411'16,"12"-2"-81"-16,2-2-72 0,7-1-55 15,1 1-39-15,3 0-87 16,0 2-30-16,0-1-58 15,-1 1-72-15,4 2 55 16</inkml:trace>
  <inkml:trace contextRef="#ctx0" brushRef="#br0" timeOffset="173529.74">12367 8732 538 0,'2'-16'336'0,"-2"0"-33"16,1 1-60-16,-4 0-3 0,2 9-41 15,-6 0-29-15,-4 10-52 16,0 6-20-16,-9 14-42 16,-3 6-12-16,-1 16-16 15,1 5-5-15,8 9-8 16,8 7-3-16,9 2-2 15,4 0-2-15,12-6-2 16,3-4-1-16,5-12 0 16,4-5 0-16,-4-15 0 15,1-4 1-15,-13-11-2 16,-1-3-2-16,-6-7-62 16,-7-3-49-16,7-9-148 15,4-2 150-15</inkml:trace>
  <inkml:trace contextRef="#ctx0" brushRef="#br0" timeOffset="173942.62">12738 8882 960 0,'-5'-14'450'0,"-1"17"-124"16,3 7-120-16,3 10-54 16,0 9-14-16,7 13-49 15,-3 2-23-15,6 8-18 16,5-3-7-16,6-8 0 15,7-8-3-15,8-14 9 16,-2-3 5-16,-3-13 0 16,-5 3 3-16,-6-8 0 15,-2-8-4-15,-5-9-9 16,-5-13-8-16,-1-10-15 16,9 0-7-16,0-1-32 15,-1 1-47-15,5 6-124 0,-4 4-75 16,2 18 154-16</inkml:trace>
  <inkml:trace contextRef="#ctx0" brushRef="#br0" timeOffset="176209.77">13320 9046 655 0,'-11'2'327'0,"1"-1"-116"16,0 0 2-16,1-1-35 16,-1 1-18-16,5 1-9 15,-1-1-5-15,4 0-12 16,1-1-9-16,0 0-22 0,0 0-11 15,0 0-20-15,0 0-8 16,0 0-10-16,0 0-6 16,-1 0-9-16,1 0-5 15,0 0-10-15,0 0-5 16,0 0-7-16,0 0-3 16,0 0-3-16,0 0-1 15,1 0-1-15,0 0-1 16,0 0 0-16,0 0-1 0,7 0 1 15,11 1-1-15,39 2-1 16,-25-1 1-16,4-1-1 16,1 1 0-16,-5-2 1 15,-1-4-1-15,-1 3 1 16,-3 1 0-16,-6 0 1 16,-4 1 0-16,-9 0-3 15,-3-1 2-15,-5 1-52 16,-2-1-49-16,0 0-108 15,1 0-71-15,0-1-154 16,0 0 263-16</inkml:trace>
  <inkml:trace contextRef="#ctx0" brushRef="#br0" timeOffset="176498.04">13481 8918 641 0,'-3'-9'391'0,"2"1"-21"16,-2 6-138-16,3 0-19 15,0 6-67-15,0-4-40 16,-1 0-36-16,0 9-9 0,-1 19-8 16,-7 31-5-16,12-21-12 15,-2 3-5-15,1-5-9 16,5-2-5-16,-3-9-7 15,2-4-1-15,-6-6-2 16,0-6 0-16,0-4-25 16,-2-4-42-16,3-7-103 15,3-4-71-15,3-5 138 16</inkml:trace>
  <inkml:trace contextRef="#ctx0" brushRef="#br0" timeOffset="177756.61">14162 8990 473 0,'-2'-5'307'0,"1"1"33"0,1 2-38 16,-1 0-29-16,0 1-34 16,0 0-87-16,0 0-30 15,-3 2-60-15,-16 9-22 16,-33 51-17-16,28-23-8 15,-1 0-7-15,4-5-3 16,10-3-1-16,1-4 0 16,7-13-56-16,0-3-59 15,3-11-174-15,5-5 173 0</inkml:trace>
  <inkml:trace contextRef="#ctx0" brushRef="#br0" timeOffset="177958.29">13987 8933 1145 0,'5'2'483'0,"-5"7"-259"15,0 8-22-15,5 9-16 16,2 2-32-16,8 6-52 16,-5-1-22-16,2-1-34 15,1-3-16-15,-2-6-20 16,7-2-5-16,-3-8-66 15,-2-2-47-15,3-4-92 16,-2-5-70-16,-1-8 173 0</inkml:trace>
  <inkml:trace contextRef="#ctx0" brushRef="#br0" timeOffset="178166.84">14333 8595 1150 0,'21'-6'519'0,"-16"3"-176"16,-3 0-65-16,-8 5-71 15,5-2-51-15,-9 2-120 16,-13 25-22-16,-26 31-68 16,31-29-60-16,7-3-120 15,0-2 132-15</inkml:trace>
  <inkml:trace contextRef="#ctx0" brushRef="#br0" timeOffset="178554.48">14436 9043 908 0,'-8'0'470'16,"8"3"-146"-16,1-1-100 16,2 0-19-16,-3-2-66 15,0 0-38-15,11 1-33 16,3 1-15-16,40 0-22 16,-29-7-7-16,2 1-7 15,-1 0-40-15,-9-1-121 16,-3 2-73-16,-7-1 115 15</inkml:trace>
  <inkml:trace contextRef="#ctx0" brushRef="#br0" timeOffset="178762.09">14524 8911 934 0,'1'0'495'0,"3"1"-162"16,0 8-89-16,-2 8-34 15,-3 8-86-15,-1 4-40 16,2 7-35-16,0 2-14 16,6-1-23-16,0-1-12 0,4-3-112 15,4-4-63-15,5-13-128 16,6-9 159-16</inkml:trace>
  <inkml:trace contextRef="#ctx0" brushRef="#br0" timeOffset="179032.4">15039 8788 1360 0,'-11'-3'591'0,"0"3"-323"16,2 6-52-16,-2 15-70 15,0 6-63-15,2 18-57 16,1 6-11-16,8 9-6 0,1 0-3 16,11-4-4-16,6-7-2 15,5-13-6-15,6-9-2 16,4-17-27-16,-3-5-40 16,1-20-113-16,-4-8-47 15,-9-9 134-15</inkml:trace>
  <inkml:trace contextRef="#ctx0" brushRef="#br0" timeOffset="179210.83">14866 8931 977 0,'6'-7'512'16,"-1"7"-86"-16,7 0-235 15,1 3-22-15,5 0-69 16,3 1-44-16,2 3-30 15,8-1-52-15,1 5-90 16,1 1 80-16</inkml:trace>
  <inkml:trace contextRef="#ctx0" brushRef="#br0" timeOffset="179393.11">15296 9222 1327 0,'0'18'597'0,"-2"-4"-318"16,1 4-120-16,-2-4-36 15,5 0-88-15,-1-2-23 16,2-3-107-16,2 2-75 16,5-6 104-16</inkml:trace>
  <inkml:trace contextRef="#ctx0" brushRef="#br0" timeOffset="179661.21">15556 9069 1337 0,'-23'0'565'0,"20"-2"-263"16,2 1-77-16,5 1-52 16,-4 0-37-16,0 0-90 15,15 1-14-15,13 1-12 16,32 2-6-16,-27-1-3 0,-1-1-47 16,-2 0-136-1,-2 0-82-15,-3-2 134 0</inkml:trace>
  <inkml:trace contextRef="#ctx0" brushRef="#br0" timeOffset="179871.16">15680 8938 751 0,'1'-11'463'0,"0"13"60"15,3 5-200-15,-4 9-108 16,0 10-35-16,0 7-104 15,-3 6-33-15,2 4-25 16,2-1-9-16,9-2-45 16,6-6-34-16,12-12-105 15,5-9-66-15,11-16 149 16</inkml:trace>
  <inkml:trace contextRef="#ctx0" brushRef="#br0" timeOffset="180104.74">16137 8871 1114 0,'-9'-7'533'16,"-1"12"-152"-16,1 12-127 16,-4 9-97-16,0 9-35 15,8 10-79-15,1 1-24 16,13 8-14-16,4-5-5 15,6-2-34-15,4-7-32 16,4-18-53-16,2-6-48 0,6-18-131 16,4-7 191-16</inkml:trace>
  <inkml:trace contextRef="#ctx0" brushRef="#br0" timeOffset="180305.29">16050 8963 847 0,'-27'-16'480'0,"24"13"0"15,0-2-221-15,7 5-97 16,-4 0-33-16,11 1-77 16,15 5-23-16,33 15-33 15,-29-11-46-15,6-1-147 16,3-2-114-16,8-1 184 0</inkml:trace>
  <inkml:trace contextRef="#ctx0" brushRef="#br0" timeOffset="180677.29">16431 9094 1169 0,'8'1'508'0,"2"1"-275"16,-3 1-9-16,4 2-53 16,-1 4-49-16,-1 5-62 15,-1 3-20-15,-7 1-26 16,-1 2-5-16,0-2-1 16,-5 1 0-16,0-5 4 15,-3-3 3-15,-7-6 2 16,4 0-3-16,1-2-1 15,3-2-4-15,7 2-5 16,1-1 0-16,5-1-1 16,-6-2 1-16,2 0 3 15,21 0 0-15,35 1-1 16,-27 1-1-16,0 4 1 16,-2-5-45-16,-4-2-135 15,1 3-471-15,-3-5 429 0</inkml:trace>
  <inkml:trace contextRef="#ctx0" brushRef="#br0" timeOffset="181541.94">17042 9346 1024 0,'-15'0'464'0,"7"7"-179"15,-3 0-38-15,-1 4-86 16,0 1-33-16,-3 4-85 16,-2-1-41-16,1-3-77 15,2-2-54-15,6-4 71 16</inkml:trace>
  <inkml:trace contextRef="#ctx0" brushRef="#br0" timeOffset="182431.9">17609 8947 817 0,'-58'-33'465'16,"47"27"-90"-16,7 4-114 16,1 1-12-16,7 0-77 15,-4 0-40-15,0-1-48 16,18 0-19-16,41-1-21 15,-20 3-5-15,6 1-14 16,-2-1-5-16,6 3-8 0,-3 2-1 16,-9-2-5-16,-7 0-9 15,-14 1-68-15,-1-2-39 16,-8 0-80-16,-2 2-41 16,-11-5-56-16,-11-1-77 15,-13-2 239-15</inkml:trace>
  <inkml:trace contextRef="#ctx0" brushRef="#br0" timeOffset="182581.63">17708 8905 374 0,'-15'0'276'0,"8"1"46"16,5-1-48-16,4 9-40 15,4 0-18-15,0 13-28 16,0 8-9-16,-3 7-36 16,0 7-21-16,-1 6-46 15,1 0-21-15,1-1-32 16,0-9-11-16,3-13-51 15,1-3-52-15,1-13-144 16,-2-5 143-16</inkml:trace>
  <inkml:trace contextRef="#ctx0" brushRef="#br0" timeOffset="182769.51">17696 9111 655 0,'10'2'438'0,"7"-3"60"0,3 1-141 16,3 0-108-16,0 0-57 16,-1 1-107-16,-1 1-37 15,2 2-77-15,-6 1-61 16,2-1-175-16,-2 4-237 16,-7 3 319-16</inkml:trace>
  <inkml:trace contextRef="#ctx0" brushRef="#br0" timeOffset="182947.74">17746 9309 779 0,'0'-6'421'0,"8"5"-39"15,4 3-66-15,10-1-40 16,2 1-29-16,2-2-84 16,4-3-38-16,-9 1-64 15,-3 1-22-15,1 2-35 16,-4 4-49-16,9-2-153 15,3 2-16-15,8-1 103 16</inkml:trace>
  <inkml:trace contextRef="#ctx0" brushRef="#br0" timeOffset="187073.45">18431 9105 684 0,'-56'13'377'0,"40"-13"-67"16,4 1-43-16,0-2-59 15,3-1-25-15,4 1-27 16,1 0-16-16,8 1-37 15,8 1-16-15,9 3-35 16,9 3-11-16,2-2-13 16,-1-4-6-16,3-2-7 15,-1-4-2-15,0 2-5 16,-2-2-2-16,-9 3 4 16,-4 0-34-16,-10 0-90 15,-5 2-67-15,-5-4-385 16,-3 1 372-16</inkml:trace>
  <inkml:trace contextRef="#ctx0" brushRef="#br0" timeOffset="187281.13">18493 8972 863 0,'1'-3'430'15,"1"11"-114"-15,-4 6-53 16,4 13-50-16,-2 4-38 0,1 9-68 15,2 0-23-15,-2 1-36 16,5-1-15-16,-1-10-19 16,3-1-5-16,-1-12-4 15,-4-6-10-15,1-5-67 16,-3-6-36-16,5 1-123 16,1-6-104-16,6-6 220 15</inkml:trace>
  <inkml:trace contextRef="#ctx0" brushRef="#br0" timeOffset="188828.84">19074 8712 593 0,'-1'0'327'0,"1"0"-64"16,0-1-22-16,0 0-60 15,-1 0-26-15,-2-10-36 16,-4-1-13-16,-30-27-20 0,16 30-7 15,-2 4-12-15,3 5-7 16,-1 5-15-16,1 4-7 16,4 9-18-16,-4 2-7 15,17 7-7-15,2-1-1 16,7 4 2-16,6-3 1 16,-6 4 1-16,9 4 0 0,-11-3-1 15,2 4-1-15,3-4-2 16,-11-3-1-16,0-3 2 15,0-3 0-15,-4-6 1 16,1-5 1-16,-1-6 2 16,-2 0 1-16,-2-6-2 15,-6-1-3-15,5-4-5 16,-2 0-2-16,4 1-2 16,7 0 0-16,3 3-6 15,2 1-3-15,-3 0 0 16,0 0 0-16,4 0 5 15,14 6 3-15,26 20 3 16,-38-9 1-16,4 9 4 16,-3-1 4-16,-3 1 5 15,9 6 2-15,-13-5 1 16,0 0-1-16,3 2-5 16,-6-7-3-16,8 1-4 0,-2-2 0 15,1-6-3-15,5-2-1 16,3-7-45-16,0-4-43 15,4-3-120-15,5-5-62 16,7-2 164-16</inkml:trace>
  <inkml:trace contextRef="#ctx0" brushRef="#br0" timeOffset="189162.15">19426 8986 1027 0,'5'-6'474'0,"-6"1"-212"15,1 2-9-15,-3 3-62 16,2 0-40-16,0 0-51 15,-1 5-23-15,-8 19-29 16,-17 31-7-16,7-19-17 16,1 0-6-16,4 2-9 0,1 3-3 15,5-13-5-15,-2-6-1 16,5-7-61-16,1-8-46 16,-1-9-139-16,7-3-143 15,-1-16 251-15</inkml:trace>
  <inkml:trace contextRef="#ctx0" brushRef="#br0" timeOffset="189382.27">19240 8982 847 0,'0'-12'440'0,"2"12"-78"16,3 5-62-16,7 8-50 16,3 6-28-16,6 4-65 15,-2 4-28-15,2 1-46 16,3 1-15-16,-4 0-28 15,-2-2-11-15,-3-5-15 16,-2-2-6-16,-8-5-15 16,6-4-23-16,-3-2-62 15,-9-9-40-15,3 0-91 16,0-1-41-16,-2 0 168 16</inkml:trace>
  <inkml:trace contextRef="#ctx0" brushRef="#br0" timeOffset="189588.03">19580 8692 1242 0,'0'-5'569'16,"2"2"-251"-16,-2 3-39 15,-1 0-86-15,0 0-57 16,-6 16-82-16,-20 32-24 15,14-23-72-15,4 1-70 0,6-7-132 16,3 6 142-16</inkml:trace>
  <inkml:trace contextRef="#ctx0" brushRef="#br0" timeOffset="190070.17">19662 9070 833 0,'-1'-1'406'0,"0"0"-145"16,0 0-13-16,1 1-44 15,0 0-28-15,4 21-33 16,11 33-19-16,-9-22-39 15,1 2-10-15,2-10-30 16,0-2-9-16,5-8-13 16,-2-8-3-16,0-1-3 15,-1-2 0-15,0-6 5 16,1-3 0-16,0-10 1 16,3-8-3-16,-1-6-10 15,-2-4-3-15,1 3-74 16,-1 4-56-16,-7 11-101 15,1 7 119-15</inkml:trace>
  <inkml:trace contextRef="#ctx0" brushRef="#br0" timeOffset="190824.31">20114 8741 670 0,'0'-8'371'15,"3"3"-108"-15,0 5-54 16,0 8-5-16,2 11-45 16,-2 10-15-16,1 11-21 15,-1 8-16-15,-3 8-32 16,0 1-17-16,-2 6-26 15,2 0-9-15,2-6-10 16,-1-5-3-16,0-10-2 16,-1-6-1-16,0-11-1 15,1-1-1-15,0-7-1 16,0-7-14-16,-1-6-61 16,3-3-31-16,2-6-101 15,-5 4-84-15,0 0 190 0</inkml:trace>
  <inkml:trace contextRef="#ctx0" brushRef="#br0" timeOffset="192288.76">20522 9022 656 0,'-36'-18'335'0,"34"15"-95"15,2 2-29-15,1 3-39 16,-1-2-22-16,0 0-21 16,4 20-4-16,8 36-16 15,-8-23-10-15,1-5-25 16,5-1-11-16,-4-4-19 16,4-4-5-16,2-4-8 0,-1-3-5 15,0-6-2-15,-3-5 0 16,-1-4 12-16,1-6 6 15,4-9 7-15,-2-3-1 16,0-9-14-16,2-1-9 16,-2 2-13-16,-3 1-5 15,3 9-5-15,-4 3-3 16,-1 6-62-16,2 4-40 16,-5 4-92-16,1 1-60 0,-1 5-20 15,-2-4 154-15</inkml:trace>
  <inkml:trace contextRef="#ctx0" brushRef="#br0" timeOffset="202515.16">21026 8978 692 0,'-7'-9'444'15,"0"1"-19"-15,0 2-176 16,-1 0-24-16,-2 3-86 16,4 6-34-16,-3 4-46 15,-4 5-16-15,-4 9-14 0,2 2-5 16,0 6-11-16,6 1-4 15,11 4-9-15,5 1 0 16,5-4-2-16,5-3 1 16,-7-10-1-16,3-2-1 15,8-11-31-15,-2-5-50 16,7-7-170-16,-1-9 164 16</inkml:trace>
  <inkml:trace contextRef="#ctx0" brushRef="#br0" timeOffset="202694.13">20948 9086 955 0,'0'3'477'15,"-2"-2"-172"-15,7 1-131 16,-5-2-35-16,0 0-56 16,0 0-13-16,1 0-34 15,16 4-13-15,32 4-10 16,-26-10-36-16,4-3-142 15,6 1 118-15</inkml:trace>
  <inkml:trace contextRef="#ctx0" brushRef="#br0" timeOffset="202964.37">21330 8967 831 0,'19'-8'511'15,"-17"8"56"-15,-2 0-322 0,1 6-88 16,-1-6-41-16,-1 2-63 16,-1 22-18-16,-4 35-21 15,2-25-5-15,-1 1-4 16,10 4-2-16,-4-13-3 15,3-4 0-15,-1-13-90 16,-10-10-59-16,4-5 89 16</inkml:trace>
  <inkml:trace contextRef="#ctx0" brushRef="#br0" timeOffset="203278.31">21320 8998 848 0,'14'9'452'16,"-5"3"-147"-16,8 10-101 0,-8 2-39 16,6 4-71-16,2 3-14 15,1-3-19-15,0-2-8 16,2-6-4-16,-6-4-7 16,7-3-2-16,0-6 2 15,-4 2-2-15,3-9 3 16,-11-8 14-16,-2-3 6 15,-3-8 7-15,-4-1-2 0,-4-7-23 16,1-1-12-16,-6-1-20 16,5 4-5-1,0 5-39-15,-3 2-38 0,5 8-96 16,2 3-59-16,4 5-140 16,6 2 221-16</inkml:trace>
  <inkml:trace contextRef="#ctx0" brushRef="#br0" timeOffset="203695.06">21784 8903 904 0,'7'-8'435'0,"-4"1"-150"15,-2 3-15-15,-1 4-51 16,-4 0-31-16,3 0-63 16,0 0-30-16,-5 8-47 15,-7 16-10-15,-25 34-14 16,31-27-6-16,6 7-8 16,3 0-2-16,6 1-4 15,4 0-2-15,2-7-1 16,5-4-1-16,2-9-82 15,-3-4-70-15,14-9 93 16</inkml:trace>
  <inkml:trace contextRef="#ctx0" brushRef="#br0" timeOffset="203920.27">22030 9016 1365 0,'-5'2'568'0,"-4"6"-342"0,-1 4-32 16,-3 9-73-16,0 2-37 16,3 9-46-16,2-1-17 15,2-5-13-15,0-3-6 0,-3-12-28 16,6-2-45-16,3-6-93 16,0-3-63-16,0-8-191 15,-3 3 262-15</inkml:trace>
  <inkml:trace contextRef="#ctx0" brushRef="#br0" timeOffset="204097.89">21886 9011 867 0,'12'0'467'16,"-7"3"-141"-16,1 9-87 16,5 4-37-16,-1 7-48 15,1 1-16-15,2 2-35 16,-7-3-21-16,0-3-38 15,1-3-16-15,5-5-28 16,2 0-58-16,-2-2-99 16,1-7 101-16</inkml:trace>
  <inkml:trace contextRef="#ctx0" brushRef="#br0" timeOffset="204409.23">22153 8889 1372 0,'13'4'556'0,"3"3"-369"16,-4 2-3-16,4 10-68 16,2 3-29-16,0 7-28 15,3 2-12-15,-1 0 0 16,-4 0 5-16,-8 0 7 15,-7 0-2-15,-13-5-10 16,-8-3-5-16,1-7-21 16,-2-6-10-16,5-4-82 15,4-3-54-15,1-4-117 16,3-1 134-16</inkml:trace>
  <inkml:trace contextRef="#ctx0" brushRef="#br0" timeOffset="205461.61">22468 8581 919 0,'-5'0'400'16,"5"0"-212"-16,5 0-69 16,-5 0-4-16,0 0-39 0,0 0-17 15,4 1-19-15,7 2-5 16,-5 0-4-16,2 2 1 16,25 26-8-16,-30-16-3 15,1 5-5-15,-6 8-2 16,-3 4-3-16,-2 3 0 15,-4 5 1 1,-1 3 3-16,3 1 1 0,1 1 0 16,7-7 0-16,3-3-2 15,5-9-4-15,2-4 0 0,3-7-3 16,-2-1-1-16,6-6 0 16,-5-1 0-16,-2-4 0 15,1-1 1-15,-6-1-2 16,0 1 1-16,-2 3 0 15,-2-5-1-15,0 0 11 16,1 24 9-16,-2 32 17 16,-2-22 8-16,1-3 3 15,2-4 0-15,0-2-1 16,1-3 0-16,-1-1-5 16,0-3-4-16,-5-3-11 15,-1-6-6-15,-3 0-8 16,-1 0-5-16,0-2-36 15,0-3-48-15,5-2-115 16,4-2 16-16,7 3 85 0</inkml:trace>
  <inkml:trace contextRef="#ctx0" brushRef="#br0" timeOffset="205908.79">22962 9142 1004 0,'-17'4'468'0,"15"-2"-186"0,-5-2-41 16,5 0-65-16,2 0-43 15,0 0-64-15,0 0-26 16,4 1-27-16,16 5-1 16,36 9-1-16,-25-11-1 15,-4-1-4-15,0-3-1 16,-7 1-2-16,-6 2-22 16,-6-3-140-16,-3 2-39 0,-4-8 101 15</inkml:trace>
  <inkml:trace contextRef="#ctx0" brushRef="#br0" timeOffset="206138.97">23060 8964 979 0,'-1'0'465'0,"3"9"-183"15,2 9-52-15,-4 9-68 16,-3 3-31-16,-3 12-42 15,3-1-20-15,0-3-35 16,3-2-10-16,6-14-16 16,-3-2-5-16,4-8-46 15,1-3-51-15,-1-7-148 16,0-4 148-16</inkml:trace>
  <inkml:trace contextRef="#ctx0" brushRef="#br0" timeOffset="207431.87">23614 8923 649 0,'-36'-47'368'0,"29"40"-42"16,3 1-56-16,1 5-49 15,-2-2-31-15,2 13-60 16,-4-1-29-16,-1 12-48 15,-2 10-17-15,-1 11-14 16,3 4-4-16,8 3-7 16,2-3-3-16,9-6-4 15,3-4-1-15,6-5-3 16,3-11 0-16,1-7-38 16,1-9-54-16,1-15-141 15,-2-5 144-15</inkml:trace>
  <inkml:trace contextRef="#ctx0" brushRef="#br0" timeOffset="207596.98">23456 8995 745 0,'-27'-11'457'0,"25"7"30"0,-2 1-261 15,7 2-89-15,-3 1-49 16,0 0-60-16,5 0-11 15,20 3-10-15,32 6-1 16,-18-6-74-16,-1 1-71 0,3 3 87 16</inkml:trace>
  <inkml:trace contextRef="#ctx0" brushRef="#br0" timeOffset="207782.13">23858 9168 870 0,'3'29'457'0,"-2"-9"-89"16,3 1-122-16,-2-3-46 16,3 1-42-16,-2-7-61 15,-3 0-29-15,3-6-46 16,-3-2-12-16,0-2-77 16,3-1-63-16,-3-2-204 15,0 0 201-15</inkml:trace>
  <inkml:trace contextRef="#ctx0" brushRef="#br0" timeOffset="208443.46">24300 8995 775 0,'9'-5'490'16,"-9"4"-38"-16,-4 3-166 15,-6 6-36-15,-4 7-103 16,-4 6-47-16,-7 12-56 16,-1 3-15-16,1 6-16 15,4-3-4-15,7-12-7 16,4-1 0-16,5-15-75 16,1-2-48-16,1-5-140 15,-2-9 147-15</inkml:trace>
  <inkml:trace contextRef="#ctx0" brushRef="#br0" timeOffset="208603.93">24050 8962 1140 0,'5'3'522'0,"5"1"-244"16,4 12-72-16,5 3-31 15,-1 8-41-15,0 1-24 16,-2 2-46-16,-1-4-19 15,0-2-25-15,-1-1-11 16,3-8-74-16,-2-5-71 16,4-10-325-16,-2-11 297 0</inkml:trace>
  <inkml:trace contextRef="#ctx0" brushRef="#br0" timeOffset="208787.63">24506 8679 1371 0,'1'0'591'0,"3"0"-322"15,-9 2-36-15,4-2-90 16,-2 5-44-16,1 20-62 16,-38 29-42-16,27-30-126 15,1 3-73-15,4 9 116 16</inkml:trace>
  <inkml:trace contextRef="#ctx0" brushRef="#br0" timeOffset="209178.06">24679 9129 1021 0,'-13'7'479'0,"-27"9"-188"15,26-20-29-15,7 1-73 16,2 3-36-16,9 0-66 16,6 0-29-16,9 0-39 15,5 2-5-15,7-1-4 16,2-1 0-16,6 0-3 16,3-2-1-16,-3 2-3 15,-11 0 1-15,-9 1-82 0,-7-2-62 16,-8-2 86-16</inkml:trace>
  <inkml:trace contextRef="#ctx0" brushRef="#br0" timeOffset="209397.29">24730 8946 928 0,'5'1'488'0,"-1"4"-163"0,-1 10-114 15,-2 8-33-15,-3 9-74 16,-2 4-18-16,0 5-42 16,2-2-15-16,2-5-18 15,3-3-5-15,6-13-61 16,2-5-56-16,3-6-490 16,3-1 411-16</inkml:trace>
  <inkml:trace contextRef="#ctx0" brushRef="#br0" timeOffset="210169.97">25272 8896 773 0,'28'-32'365'16,"-26"32"-141"-16,-2 2-16 15,-2 10-60-15,-3 10-25 16,-6 14-46-16,1 8-14 0,2 14-20 16,5 0-6-16,4 0-12 15,4-1-5-15,7-15-10 16,2-2-3-16,9-11-4 16,-3-8 4-16,-1-8-68 15,4-7-64-15,3-8 80 16</inkml:trace>
  <inkml:trace contextRef="#ctx0" brushRef="#br0" timeOffset="210378.47">25197 9037 1357 0,'-2'-1'539'0,"5"0"-364"0,4 1-34 15,-7 0-69-15,4 0-16 16,20 3-28-16,31 7-10 16,-22-5-11-16,2-1 15 15,-6 1-137-15,10 0 96 16,10 0-10-16</inkml:trace>
  <inkml:trace contextRef="#ctx0" brushRef="#br0" timeOffset="210781.56">25621 9254 1323 0,'-1'0'508'0,"2"-5"-359"16,4 1-19-16,4 2-48 15,1 1-7-15,3 3-27 16,0 4-10-16,1 2-9 16,0 6-3-16,-6-1-7 15,-1 2-4-15,-4-2-1 16,-3-2 2-16,-6 3 8 0,-2-3 8 16,-1-1 21-16,-1 0 8 15,2-7 15-15,-3 1 2 16,-4-3-9-16,5-4-4 15,0 3-18-15,3 0-8 16,6 0-18-16,3 3-7 16,-2-3-12-16,0 0-3 15,13 0-1-15,11 0-1 16,31 0-2-16,-26 3-34 16,0-2-135-16,0 1-55 0,0 8 122 15</inkml:trace>
  <inkml:trace contextRef="#ctx0" brushRef="#br0" timeOffset="211329.81">26138 9050 1074 0,'1'-4'488'16,"-1"3"-205"-16,0 0-23 15,0 0-82-15,0 0-29 16,-1 1-71-16,0 0-29 16,-10 28-29-16,-38 43-8 15,30-34-8-15,3 1-3 16,8-12-17-16,-1-6-39 15,7-9-96-15,1-4-75 0,3-9 131 16</inkml:trace>
  <inkml:trace contextRef="#ctx0" brushRef="#br0" timeOffset="211523.28">25941 9008 920 0,'5'1'476'15,"3"6"-150"-15,4 7-120 16,9 4-13-16,-1 7-56 16,-1-1-18-16,2 4-44 15,-1-4-19-15,-5-3-29 16,1-2-12-16,-3-3-75 16,2-6-72-16,3 2 82 15</inkml:trace>
  <inkml:trace contextRef="#ctx0" brushRef="#br0" timeOffset="-214003.81">26589 8632 1003 0,'-31'-33'418'16,"32"31"-262"-16,3 1 0 15,8 4-49-15,5 7-29 16,14 10-32-16,5 4-15 16,12 10-16-16,4 0-4 15,1 3-4-15,-5 1-2 16,-18 1 2-16,-6 4 7 0,-11 10 25 16,-5 3 14-16,-6 10 20 15,-9-2 1-15,-5-9-14 16,-5-6-8-16,-13-14-18 15,0-3-7-15,-16-8-12 16,0 1-22-16,4-5-56 16,4-5-30-16,11-2-66 15,7-4-40-15,9-1 131 16</inkml:trace>
  <inkml:trace contextRef="#ctx0" brushRef="#br0" timeOffset="-211149.52">4541 11291 579 0,'-2'0'308'0,"1"0"-19"16,0-2-54-16,0 1-7 15,1 0-17-15,0 0-47 16,0-9-16-16,-2-6-14 0,-12-25-9 15,2 30-29-15,-2 5-16 16,-9 5-44-16,3 1-16 16,-8 10-19-16,-3 3-5 15,9 14-9-15,-4 6-2 16,13 7-2-16,9 2 0 16,8-1 1-16,13-1 0 15,15-6 5-15,-2-6 0 16,9-5 5-16,-4-9 2 15,3-6 1-15,8-4-15 16,4-15-91-16,3-2-76 0,-1-18 108 16</inkml:trace>
  <inkml:trace contextRef="#ctx0" brushRef="#br0" timeOffset="-210914.16">4960 11093 974 0,'-2'8'508'16,"-3"-7"-46"-16,5 6-279 15,-3 4 2-15,-1 11-41 16,-1 7-45-16,-1 15-42 16,4 5-11-16,4 4-19 15,-1-2-6-15,5-10-9 0,2-6-6 16,0-12-32-16,5-4-47 15,0-10-137-15,-2-3-26 16,11-12 129-16</inkml:trace>
  <inkml:trace contextRef="#ctx0" brushRef="#br0" timeOffset="-210504.66">5368 11413 1247 0,'-7'-14'574'16,"-8"-3"-280"-16,-1-2-77 16,0 0-22-16,-7 3-78 15,-1 2-35-15,-4 8-35 16,2 7-4-16,2 11-12 16,3 7-7-16,5 6-13 15,1 3-7-15,11 3-7 16,4-4-2-16,8 0 0 15,5-4-3-15,3-12 1 16,3-4 2-16,3-9 4 16,1-4 1-16,0-6 3 0,0-1 0 15,-7 1 0 1,-1 2 0-16,-5 4 1 0,-3 3-1 16,-2 3 0-16,-3 1 0 15,1 7 0-15,-1 0 1 16,0 5-1-16,2 3-1 15,3-1-2-15,3-3-2 16,1-5-71-16,1-4-47 16,0-10-118-16,-3-4-97 0,6-5 216 15</inkml:trace>
  <inkml:trace contextRef="#ctx0" brushRef="#br0" timeOffset="-210346.96">5514 11423 681 0,'0'8'389'15,"0"0"-57"-15,5 4-85 16,-1 5-8-16,2-3-59 16,0 4-43-16,-5-3-63 15,-1-5-25-15,1-3-25 16,0-3-17-16,0-5-103 16,2-4 44-16,-3 4 12 15</inkml:trace>
  <inkml:trace contextRef="#ctx0" brushRef="#br0" timeOffset="-209786.89">5517 11243 930 0,'5'-3'405'0,"4"6"-162"0,10 6-44 16,-6 3-5-16,0 2-24 15,-2 9-47-15,-1 4-22 16,1 4-33-16,-4 3-13 15,4 1-29-15,-5-4-9 0,0-6-6 16,0-6-2-16,-5-10 0 16,-1-5 0-16,0-5-3 15,-1-2-5-15,1 2-10 16,0-1-4-16,1-4-2 16,4-11 2-16,17-27 7 15,-10 29 2-15,3 4 2 16,1 3 0-16,2 7 1 15,-2 1 1-15,-2 9 6 16,-2 5 11-16,-7 5 20 16,-3 6 7-16,-3-4 0 15,-2-2-8-15,0-8-17 16,0-9-8-16,1-2-14 16,2-4-17-16,0 3-28 15,0-1-15-15,0 1-6 0,6-13 11 16,0 0 21-16,22-27 15 15,-19 33 15-15,6 2 3 16,1 5 5-16,-2 0 1 16,3 4 19-16,-5 1 16 15,1 6 33-15,-1 4 13 16,-4 3 8-16,3 2-9 16,-11-7-30-16,7 1-13 0,-1-9-25 15,-2 1-6-15,-1-1-64 16,-4-3-67-16,0 0-137 15,1-1-281-15,0-1 355 16</inkml:trace>
  <inkml:trace contextRef="#ctx0" brushRef="#br0" timeOffset="-209541.98">6463 11322 1539 0,'-31'4'638'0,"25"-3"-287"15,2 0-244-15,4 1-13 16,0-2-31-16,0 0-41 15,0 0-184-15,0 0-28 16,0 0 104-16</inkml:trace>
  <inkml:trace contextRef="#ctx0" brushRef="#br0" timeOffset="-209395.16">6441 11488 1210 0,'0'5'548'0,"-7"-2"-259"0,8-3-96 15,-2 0-18-15,2 1-81 16,-1-1-44-16,0-1-59 16,0 0-67-16,0 0 51 15</inkml:trace>
  <inkml:trace contextRef="#ctx0" brushRef="#br0" timeOffset="-207911.4">8217 11215 756 0,'5'-34'376'16,"-6"25"-95"-16,-4-3-33 16,0 1-43-16,-3 3-30 15,-4-2-54-15,-1 6-18 16,-4 1-25-16,-1 1-8 15,-4 12-28-15,0 3-13 16,-2 11-23-16,2 10-9 0,7 9-5 16,-3 4 3-16,15 6 3 15,4 1 2 1,10-8 0-16,12 1 0 0,2-13-2 16,3-4 1-16,4-14-2 15,0-8-1-15,5-4-16 16,1-4-32-16,1-8-128 15,-2-7-87-15,-12-16 156 16</inkml:trace>
  <inkml:trace contextRef="#ctx0" brushRef="#br0" timeOffset="-207528.45">8170 11373 864 0,'-4'-4'412'16,"4"3"-143"-16,6 0-145 15,5 1-14-15,9 1-35 0,3 1-14 16,7 1-26-16,0 0-7 16,4-1-13-16,1 2-3 15,-7-2-4-15,-1-2-1 16,-6 0 1-16,-9-2 0 16,-1 0 10-16,-11 0 9 15,0 0 5-15,0-2 1 16,-1 2-10-16,0 1-10 0,0 0-2 15,-1 0 3 1,1 1 5-16,0 0 8 0,-1 2 19 16,-7 17 9-16,-7 35 19 15,17-23 6-15,-2 1-7 16,6 1-8-16,1-5-23 16,-3-5-11-16,1-8-18 15,-4-2-5-15,8-4-54 16,-3-2-48-16,3-1-108 15,5-6-55-15,3-3 157 16</inkml:trace>
  <inkml:trace contextRef="#ctx0" brushRef="#br0" timeOffset="-206309.56">9656 11255 727 0,'-55'-44'386'0,"52"38"-36"16,3 2-148-16,1 4-56 15,3 5-10-15,3 16-25 16,0 5 1-16,0 16 3 15,0-1-6-15,-2 3-32 16,-1 1-16-16,0-10-29 16,-1-2-10-16,-2-12-7 15,3-5-1-15,-3-9-2 16,2-4-8-16,-2-8-28 16,1-7-16-16,3-9-19 15,1-7 1-15,4 0 23 16,4 3 13-16,2 7 16 15,2 5 1-15,0 5 0 0,-2 5 1 16,4 4 2-16,-3 5 6 16,8 9 22-16,-4 5 11 15,1 6 14-15,2 0-3 16,-7 1-18-16,0-7-8 16,-4-6-15-16,1-3-5 15,-1-10-110-15,3-1-78 0,5-14 112 16</inkml:trace>
  <inkml:trace contextRef="#ctx0" brushRef="#br0" timeOffset="-205947.11">10237 11421 1025 0,'-2'-2'492'0,"-5"-8"-153"15,-3-1-42-15,-7-2-59 16,0 1-42-16,-3 2-77 15,-1 3-29-15,4 6-35 16,-2 3-16-16,7 9-28 16,1 6-8-16,5 8-6 15,2 3-2-15,8 4 5 16,2-5 1-16,7-7 0 0,4-6-1 16,-3-11-2-16,3-6-1 15,3-9 0-15,0-1 1 16,-3-4 2-16,-3-2 2 15,-7 3 2-15,-1 0 0 16,-4 11 1-16,0 3-2 16,-2 5-1-16,0-3 1 15,-1 0-2-15,0 21 0 0,2 30-2 16,2-31-3-16,7-4-58 16,4-6-57-16,11-12-135 15,9 0-60-15,12-19 189 16</inkml:trace>
  <inkml:trace contextRef="#ctx0" brushRef="#br0" timeOffset="-205649.81">10663 11328 1218 0,'-18'-9'574'0,"-3"9"-204"15,-2-1-68-15,2 4-80 16,3 7-51-16,1 4-86 15,11 5-28-15,4 1-28 16,2 0-9-16,14-1-10 16,-5-1-3-16,8 1 0 15,1 0 0-15,0 2 3 0,1-3 4 16,-8-6 1-16,-5 3 4 16,-6-5 8-16,-6-1 2 15,-9 1 4-15,-3-2-2 16,-4-8-34-16,0 0-42 15,3-4-104-15,5-5-67 16,10-7-70-16,5 1 161 0</inkml:trace>
  <inkml:trace contextRef="#ctx0" brushRef="#br0" timeOffset="-205067.34">11702 11403 1115 0,'-31'36'445'16,"31"-33"-249"-16,0-2-28 16,1-1-23-16,-1-1-20 15,0 0-50-15,0-1-5 16,0 1-1-16,0 0-3 16,0-9-5-16,-4-3-2 15,-19-22-9-15,4 29-1 16,-6 6-17-16,-1 4-8 0,6 8-17 15,-6 4-6-15,13 5-6 16,-1 4-2-16,5 2 6 16,9-4 0-16,-5-6 4 15,11-3 2-15,1-8-1 16,1-4 0-16,12 0 0 16,-3-3 0-16,-1-1 0 15,3 0-1-15,-5-1 0 16,-3 1 3-16,0 2 10 15,0 2 10-15,-2 3 24 16,-1 4 3-16,-1 4-4 16,1 1-7-16,0-1-22 15,1-2-7-15,4-5-49 16,2-2-59-16,5-5-156 16,6-3 313-16,4-14-102 15</inkml:trace>
  <inkml:trace contextRef="#ctx0" brushRef="#br0" timeOffset="-204768.7">12531 11207 1242 0,'-18'-2'514'0,"13"13"-239"16,1 12-66-16,3 16-31 16,-3 6-19-16,-3 13-77 15,8-1-28-15,4-5-29 16,2-8-7-16,10-17-11 15,-3-10-9-15,-8-14-86 16,4-2-59-16,-6-12-128 16,-2 1-122-16,0-8 258 15</inkml:trace>
  <inkml:trace contextRef="#ctx0" brushRef="#br0" timeOffset="-204611.69">12483 11432 744 0,'-3'-2'438'0,"6"0"20"16,5 0-251-16,0-1-12 15,11 2 3-15,2 0-13 16,5 3-54-16,2 1-30 16,-3 4-51-16,0 1-21 15,-4 0-27-15,0 0-66 0,2-5-136 16,-5-5 132-16</inkml:trace>
  <inkml:trace contextRef="#ctx0" brushRef="#br0" timeOffset="-204396.7">12740 11181 1216 0,'1'16'592'16,"-1"12"-243"-16,-2 13-108 16,-3 9-21-16,-2 10-102 15,2-1-48-15,5-6-36 16,1-5-8-16,8-19-13 15,2-5-7-15,0-13-48 16,4-5-47-16,2-4-132 0,3-9 88 16,2-10 56-16</inkml:trace>
  <inkml:trace contextRef="#ctx0" brushRef="#br0" timeOffset="-204115.1">13352 11359 1361 0,'-5'-13'596'0,"-18"-4"-282"15,-2-1-45-15,-10 4-57 16,-2 2-63-16,1 10-91 16,3 4-18-16,3 14-15 15,0 6-7-15,11 13-9 16,3 5-1-16,13 6-3 15,9 0 1-15,10-5-2 16,5-4 0-16,5-12-2 16,5-6-1-16,6-8-3 15,3-1-16-15,12-9-118 16,3 4-62-16,11-14 112 16</inkml:trace>
  <inkml:trace contextRef="#ctx0" brushRef="#br0" timeOffset="-203561.54">14926 11361 984 0,'-11'-4'441'16,"8"4"-173"-16,4 0-85 16,7 1-57-16,2 2-7 15,10-1-34-15,3-1-11 16,10 0-23-16,3 0-14 0,6-1-21 16,5 0-7-16,-1 0-14 15,-3 1-51-15,-6 0-119 16,-7 4-85-16,-19-3 144 15</inkml:trace>
  <inkml:trace contextRef="#ctx0" brushRef="#br0" timeOffset="-203366.16">14981 11480 1068 0,'-29'5'494'0,"25"1"-216"15,3 0-49-15,2 0-68 16,11 4-23-16,-1-3-25 15,8 2-5-15,10-4-23 16,2-1-21-16,6 3-29 0,-5-2-11 16,-2 0-9-1,0 0-46-15,-6-4-130 0,-4-1-74 16,-8-3 122-16</inkml:trace>
  <inkml:trace contextRef="#ctx0" brushRef="#br0" timeOffset="-203055.08">15013 11167 1239 0,'2'-6'508'0,"-2"3"-275"16,-4 3-16-16,3 0-36 16,0 3-34-16,-12 25-76 15,-13 33-30-15,5-27-20 16,-1 1-5-16,4-3-6 15,-4-5-2-15,6-3-2 16,11-1-2-16,3 2 0 16,5 1 0-16,11-1-2 15,-3-2 0-15,5-5 1 16,2 1-1-16,-2-3 1 16,4 0-1-16,2-3-1 15,6 0-9-15,3-3-118 16,3 0-82-16,5-8 123 15</inkml:trace>
  <inkml:trace contextRef="#ctx0" brushRef="#br0" timeOffset="-202740.13">15187 11202 1024 0,'3'-14'451'16,"4"14"-175"-16,2 4-52 0,8 6-47 15,3 6 6-15,10 5-40 16,7 0-23-16,0 3-30 16,7-1-9-16,-10 0-20 15,-8 2-8-15,-6 5-19 16,-9 0-5-16,-5 2-6 16,0 4-1-16,-12-4 6 15,-11-2 1-15,-5-3-2 16,-11-2-3-16,-6-1-11 15,1-2-4-15,0-4-19 16,7-5-32-16,15-10-87 16,6 4-60-16,15-11 7 15,6-6 87-15</inkml:trace>
  <inkml:trace contextRef="#ctx0" brushRef="#br0" timeOffset="-201612.66">17191 11246 916 0,'0'-1'414'0,"0"-1"-182"16,0-6-16-16,-1-5-28 16,-8-27-25-16,-4 35-27 15,-3 1-8-15,-7 2-25 16,-2 2-18-16,-4 12-40 16,4 0-17-16,-1 20-21 15,3 3-6-15,5 12-1 0,-3 6-1 16,18 0 0-1,6 1 0-15,8-9 0 0,9-6 0 16,8-7 0-16,4-12 0 16,11-7 0-16,3-8-2 15,1-9-44-15,2 1-62 16,-4-14-78-16,1-4 103 0</inkml:trace>
  <inkml:trace contextRef="#ctx0" brushRef="#br0" timeOffset="-201308.17">17111 11422 807 0,'-4'5'383'0,"12"-5"-77"16,5 1-120-16,7 1-50 16,7-1-7-16,5-2-53 15,1-2-19-15,6 1-12 16,-3 0-3-16,1 2-6 15,-12 3-1-15,-4 2 8 16,-3 2 13-16,-14 5 26 16,0 3 2-16,-4 11 9 15,-2 3-7-15,-3 4-23 0,3-2-2 16,-3-4-25-16,3-5-9 16,2-5-10-16,4 1-5 15,2-6-5-15,-4-2-12 16,7-1-106-16,-10-8-70 15,6-6 104-15</inkml:trace>
  <inkml:trace contextRef="#ctx0" brushRef="#br0" timeOffset="-201115.25">17579 10897 1236 0,'-4'0'537'0,"3"4"-222"16,-4 9-70-16,-10 9-50 16,-3 5-53-16,-3 6-106 15,0-2-44-15,12-6-133 16,2-8 380-16,19-8-224 16</inkml:trace>
  <inkml:trace contextRef="#ctx0" brushRef="#br0" timeOffset="-200448.01">18780 11122 1100 0,'12'6'471'0,"3"10"-251"16,-2 8-2-16,-6 14-23 16,1 11-40-16,-8 4-62 15,1 0-24-15,0-6-39 16,-1-7-10-16,2-16-9 15,1-7-1-15,-2-13 1 0,3-2 0 16,-3-2-3-16,-2-1-7 16,0 0-24-16,-1-14-15 15,2-40-5-15,10 30 2 16,7 3 20 0,-4 1 12-16,7 8 7 0,-3 4 2 15,-4 8 7-15,0 2 8 16,-2 11 24-16,-11 6 11 0,8 6 12 15,2 2-1-15,2 0-18 16,8-7-10-16,2-7-16 16,-2-1-7-16,-1-10-39 15,4-1-52-15,-4-6-129 16,0-5-71-16,3 1 163 16</inkml:trace>
  <inkml:trace contextRef="#ctx0" brushRef="#br0" timeOffset="-200104.43">19239 11316 805 0,'-9'-17'488'15,"2"2"-24"-15,0 3-202 16,-2 1-28-16,-2 8-59 0,-2 2-36 16,0 5-59-16,0 6-21 15,2 7-34-15,0 5-9 16,5 6-1-16,5 2 0 15,5-3 4-15,7-1-1 16,4-10 0-16,1-5-3 16,3-10-3-16,-1-2-1 15,1-12-3-15,-3-4-1 16,-3-4 0-16,0-2 0 16,-7 5-1-16,1 6 0 0,-7 6 2 15,0 4 2-15,-3 7 6 16,-1 1-1-16,0 9-1 15,-1 0-4-15,5 4-6 16,3-2-3-16,6-4-56 16,6-3-51-16,10-7-121 15,3-4-83-15,8-9 193 16</inkml:trace>
  <inkml:trace contextRef="#ctx0" brushRef="#br0" timeOffset="-199805.62">19623 11231 1344 0,'-21'-13'607'0,"-1"7"-261"15,1 1-45-15,2 3-73 0,-4 0-54 16,5 8-92-16,6 8-27 16,5 3-33-16,12 9-9 15,8 0-8-15,8-1 0 16,6-2 0-16,-1-4 0 15,0-1 4-15,-6-2 1 16,-5-1 4-16,-4-3 1 16,-11-4 6-16,-6 0 4 0,-14 0-1 15,-8 1-1-15,-7-1-37 16,0 1-40-16,10-6-101 16,5 0-52-16,16-6-103 15,6-1-30-15,20-7 221 16</inkml:trace>
  <inkml:trace contextRef="#ctx0" brushRef="#br0" timeOffset="-199277.89">20776 11369 981 0,'62'7'495'0,"-63"-18"-185"0,-1-5-68 16,-5-3-18-16,-9-4-69 16,-4 0-37-16,-9 4-50 15,-3 0-18-15,1 11-26 16,1 6-7-16,2 6-9 16,2 10-4-16,1 9-4 15,4 5-1-15,5 2-2 16,6 2 3-16,11-9 1 15,8-1 2-15,4-8 3 16,3-3 0-16,3-10 1 16,2-3 0-16,2-8 1 15,-3 0-1-15,2-1 6 16,-4 4 9-16,-3 5 20 16,-2 2 13-16,-4 8 19 15,-1 6 3-15,-1 3-13 0,0-2-10 16,0 1-27-16,0-2-9 15,4-8-96-15,4-1-73 16,6-10-76-16,8-5 110 16</inkml:trace>
  <inkml:trace contextRef="#ctx0" brushRef="#br0" timeOffset="-198903.82">21597 11181 1066 0,'-3'-3'467'15,"2"-2"-242"-15,4 9-61 16,-1 4-4-16,4 23-18 16,-2 10-12-16,-3 14-45 0,2 3-20 15,1-5-34-15,-1-4-11 16,5-15-30-16,0-6-40 15,0-17-96-15,-4-8-62 16,-4-8-276-16,-3-4 312 16</inkml:trace>
  <inkml:trace contextRef="#ctx0" brushRef="#br0" timeOffset="-198754.72">21595 11397 773 0,'10'-8'430'15,"3"0"-105"-15,7 5-86 16,3 2-27-16,3 1-47 15,2 2-21-15,4 1-48 16,-1-1-24-16,-3 0-37 16,-1 0-13-16,-10 0-76 15,-1-1-64-15,-8-1 73 16</inkml:trace>
  <inkml:trace contextRef="#ctx0" brushRef="#br0" timeOffset="-198535.05">21873 11143 1076 0,'5'6'511'0,"-3"13"-196"0,3 6-20 16,-3 19-62-16,5 6-54 16,-8 7-76-16,0 4-26 15,2-1-40-15,-2-7-10 16,10-11-14-16,-2-11-12 15,-1-17-77-15,-1-7-57 16,6-7 35-16,0-8 25 0</inkml:trace>
  <inkml:trace contextRef="#ctx0" brushRef="#br0" timeOffset="-198304.95">22149 11084 1225 0,'4'18'541'0,"-1"2"-274"16,-3 3-32-16,-4 17-53 15,-1 7-49-15,0 8-60 16,4 4-19-16,3-2-30 16,4-4-8-16,3-12-8 15,-1-9-1-15,-2-12-26 0,-5-4-47 16,-1-10-100-1,-4-6-51-15,-1-17 122 0</inkml:trace>
  <inkml:trace contextRef="#ctx0" brushRef="#br0" timeOffset="-197994.27">22117 11111 970 0,'10'0'458'0,"11"2"-158"16,2-1-50-16,-1-1-53 15,-1 4-20-15,-1-1-58 16,1 3-16-16,-2 9-34 16,0 0-11-16,-13 0-11 15,-5 3-2-15,-4-2-4 16,-8 1-2-16,-8-1 0 16,-1-3-1-16,-7-5-3 15,-4-4-5-15,6-2-11 16,-1-2-7-16,4-1-22 15,5-1-42-15,7 2-96 16,5 2-52-16,9-1 475 16,7 7-256-16</inkml:trace>
  <inkml:trace contextRef="#ctx0" brushRef="#br0" timeOffset="-196531.93">4363 11921 873 0,'-47'-7'397'0,"8"-4"-155"15,8 2-48-15,9 2-28 16,6 4-20-16,14 0-56 0,9 0-23 16,27 5-29-16,18 1-8 15,22 5 8-15,9-1 3 16,13 0-5-16,1 2-4 15,18-2-13-15,5 3-3 16,15 1-2-16,5-2-1 16,5-2 4-16,0-1 2 15,-1 0 2-15,-2 4 0 16,-23-2-4-16,-8 4-1 0,-29-2-5 16,-19-2 1-16,-22 2 6 15,-12 1-21-15,-23-4-98 16,-8-3 17-16,-9 3 27 15</inkml:trace>
  <inkml:trace contextRef="#ctx0" brushRef="#br0" timeOffset="-189894.07">10012 12668 411 0,'-1'-3'253'15,"0"0"7"-15,1 2 10 16,-1-3-17-16,-1-2-32 16,0-1-52-16,1 1-17 15,-1 1-24-15,0-2-11 0,-1 0-20 16,-3-2-8-16,3 2-13 15,-13 1-7-15,-33-26-12 16,22 26-5-16,-10 4-8 16,-3 1-5-16,-3 3-8 15,4 4-6-15,-3-2-11 16,2 1-2-16,3 3-3 16,-3-1-1-16,5 7-3 15,-2 2-2-15,0-4-2 16,1 3 1-16,-4-2-2 15,2 1 0-15,0 2-1 16,4 1 0-16,4 0 0 16,4 0 0-16,3-2 0 15,1 1-2-15,0 1-2 16,0 1 1-16,4 3-2 0,-1 2 1 16,2 1 1-16,1 0 1 15,1 1 0-15,3 1 0 16,-1-4 0-16,-2 1 1 15,4 2 0-15,-3-2-1 16,6 7 1-16,1-2-1 16,0 3 3-16,-3 2 0 15,-1-3 0-15,-8 0 0 16,6 0 0-16,2-1 2 0,3 1-1 16,8 0 0-16,-1 1 0 15,-4-4-1-15,4 2 1 16,-1-2 0-16,4-1 1 15,4 7-1-15,-2-2 1 16,4 2-1-16,-2 4 1 16,9-2 1-16,-8 2-1 15,-1-2 2-15,4 4-2 16,-10-4 0-16,7-2 0 16,3 3 0-16,-5-9 0 15,7-1 1-15,-5 3-1 16,2-6-1-16,4 2 1 15,-1 3 0-15,4 0 1 16,1 0 0-16,-2 0-1 16,2-1 0-16,1-2-1 0,3 1 0 15,1 3-1-15,0-5 0 16,1 5 0-16,-1-1 1 16,2-1 0-16,0-1 1 15,0-2-2-15,4-4 2 16,0 0 0-16,3 6-1 15,-2-6 0-15,0 2-1 16,-5-3 0-16,-4-5 0 16,6 3 0-16,-1 1 3 0,7 1 0 15,3 0 1-15,-1 1 0 16,0-4-3-16,1-1 1 16,0-3-2-16,3-3 1 15,4 0 0-15,0 1-1 16,4 0 1-16,-5 1 0 15,-3-1 0-15,-2-3 0 16,0 0 0-16,8-3-1 16,3 0 0-16,5-2 0 15,3 0 0-15,4-3 2 16,5 1-1-16,-2 0 2 16,-2-2 0-16,-2-5 0 15,-1-3 1-15,5 2-1 16,1-3-1-16,4 1-2 15,-5 0 1-15,-7-3 0 0,-1 1 2 16,-11-7 2-16,4-3 0 16,-1-4 1-16,-4-4 0 15,0 0 2-15,-2-4 1 16,0-2 1-16,1 2-1 16,-8-5-1-16,-3 2 0 15,-10-3 2-15,1-4 2 16,-6-1 4-16,-2-1 2 0,-2-1 2 15,-11-3 0-15,-3 2 0 16,2 5 0-16,-4-2 2 16,5 0 0-16,-2-4 0 15,-5-4-2-15,-2-8-6 16,-11-4-1-16,6 1-4 16,-6 1-2-16,-3 12-2 15,5 0 1-15,-12 3 5 16,2 1 3-16,-5-4 3 15,-1-1-1-15,-5 1-5 16,-3-3-3-16,-3 3-2 16,1 1-1-16,4 2-1 15,5-1-1-15,1 1-1 16,-1-2-1-16,-4 9-1 16,-1 2 2-16,-1 8-2 15,1 2 1-15,-3 4 0 0,1 4-1 16,-6 4 0-16,3 0 0 15,6 7-1-15,-1 3 0 16,10-2 1-16,-6 6-2 16,-6-1-1-16,2 0 1 15,-3 3-1-15,5 0 2 16,8 1 0-16,2-1 1 0,5 1-2 16,1-5 0-16,7 2-1 15,3-1-1-15,5-1-1 16,2 8 0-16,1-5-7 15,3 2-6-15,1 0-58 16,0-1-49-16,0 1-113 16,0 0-76-16,6 5 197 15</inkml:trace>
  <inkml:trace contextRef="#ctx0" brushRef="#br0" timeOffset="-189177.81">8098 13103 743 0,'-2'-17'354'0,"2"2"-84"16,0 1-50-16,-5-2-18 15,2 9-19-15,-5 0-67 16,1 3-30-16,-7 4-43 16,-2 5-12-16,-2 9-16 15,-5 6-4-15,5 13-6 16,-8 2-3-16,2 8 1 15,1 2 1-15,4 5 3 16,8 0 0-16,17 3 0 16,3-4-2-16,14-5-4 15,3-3-1-15,0-9 0 16,1-4-1-16,6-9 3 16,3-7 0-16,2-8 1 15,3-4-7-15,-9-10-94 16,-1 0-69-16,-10-2 98 15</inkml:trace>
  <inkml:trace contextRef="#ctx0" brushRef="#br0" timeOffset="-188836.38">8049 13416 927 0,'0'0'399'0,"1"1"-199"0,6-1-55 16,4 2-9-16,5 1-20 15,7-1-22-15,4 2-24 16,3-2-2-16,-2-2-13 16,-1 0-7-16,-5 0-21 15,-4-1-7-15,-6 1-5 16,-2 1 0-16,-6 3 0 16,-1 5 12-16,-4 0 12 15,-2 3 7-15,-1 3 8 16,-2-2-9-16,4 7-13 15,1-1-7-15,1-2-11 16,2 5-4-16,3 0-4 16,-2-1 0-16,1 3-2 15,-1 0 0-15,1-5-25 16,0-2-49-16,3-5-143 0,1-3 149 16,0-6-5-16</inkml:trace>
  <inkml:trace contextRef="#ctx0" brushRef="#br0" timeOffset="-188007.69">10206 12839 820 0,'-1'0'419'0,"-1"-1"-144"16,1-1-59-16,0 1-16 0,0 0-51 16,-11 0-24-16,1 1-32 15,-28 6-12-15,29 5-26 16,0 6-17-16,6 6-24 16,1 2-9-16,9-1-7 15,3-4-2-15,6-5 4 16,4-3 0-16,0-4 5 15,2-3 1-15,-3-9 2 16,0-1 2-16,-2-11 4 16,-3-1 2-16,-4-3 5 15,-6-3 4-15,-5 1 0 16,-5-2-1-16,-6 2-2 16,-1-2-3-16,-4 7-5 15,2 3-3-15,-1 3-7 16,4 3-4-16,3 7-10 0,3 2-8 15,3 5-23-15,4 5-40 16,4 3-67-16,3 0-39 16,8 1-102-16,1 2-77 15,2-3 240-15</inkml:trace>
  <inkml:trace contextRef="#ctx0" brushRef="#br0" timeOffset="-187560.16">10547 12829 901 0,'-3'-7'407'15,"0"3"-169"-15,-1 1-7 16,-4 2-17-16,2 1-31 16,2 7-45-16,-2 3-20 15,0 8-35-15,-5 7-16 16,-1 4-34-16,-5 0-9 16,1 0-15-16,3-8-4 0,0-4-37 15,4-3-46-15,9-11-104 16,0-2-70-16,3-7 150 15</inkml:trace>
  <inkml:trace contextRef="#ctx0" brushRef="#br0" timeOffset="-187335.22">10366 12796 643 0,'21'1'397'0,"-11"1"46"15,3 5-156-15,5 6-56 16,-6 2-10-16,3 7-39 15,-5-2-27-15,4 3-47 16,-5-2-14-16,2-2-40 16,4 1-18-16,2-2-22 0,-1-2-5 15,2-6-22-15,-3-2-38 16,-4-7-86-16,2-1-55 16,-6-1-119-16,-2-1 187 15</inkml:trace>
  <inkml:trace contextRef="#ctx0" brushRef="#br1" timeOffset="-183104.87">10126 13023 628 0,'0'-1'385'0,"0"-1"-81"0,0 1-23 16,0 0-21-16,-1 0-59 15,0 0-26-15,-12-1-44 16,-7 2-17-16,-32 20-33 16,24-1-18-16,-13 9-23 15,-4 7-9-15,-13 7-11 16,-2 4-5-16,0 4-7 16,3 0-1-16,10-5-3 15,4-2 0-15,8-8-1 16,2-5 0-16,10-3-1 15,0-7 0-15,7-4 0 16,7-5-1-16,5-10-25 16,5 0-21-16,11-6-54 15,-1-4-38-15,11-7-99 16,5-7-104-16,11-5 220 0</inkml:trace>
  <inkml:trace contextRef="#ctx0" brushRef="#br1" timeOffset="-182442.99">10264 13062 690 0,'-15'-34'291'15,"14"29"-101"-15,1 1-33 16,3 5 5-16,-3-1-2 15,0 0-28-15,0 0-9 16,4 6 1-16,9 13-7 0,41 33-21 16,-19-22-8-16,1 8-20 15,-1-3-11-15,0 9-20 16,-8 1-10-16,8 4-9 16,0-1-3-1,3-3-4-15,0-6-1 0,-3-5 0 16,2 0 2-16,-4-4-1 15,1 1 0-15,-4-4 1 16,-7-4-1-16,-8-7 2 16,-6-3 2-16,-9-8 11 15,-3-3-15-15,-9-4-56 16,-1-6-37-16,0-6-98 16,1-2-49-16,4-2 148 15</inkml:trace>
  <inkml:trace contextRef="#ctx0" brushRef="#br1" timeOffset="-180466.29">9595 13562 398 0,'-1'-1'192'0,"0"0"-74"0,-2 0-12 15,2-1-19-15,0 1-16 16,-1-2-19-16,0-1-7 15,1 2-2-15,-2-1 1 16,2 2 0-16,0 0 1 16,0 0-4-16,0-1 2 15,0 1 6-15,0 0 2 0,0 0 10 16,-2-1 7-16,-3 0 13 16,2 1 5-16,-2 0 1 15,-1-1-6-15,-1 2-16 16,0 2-9-16,-5 0-17 15,-23 12-7-15,29-6-11 16,-5-1-5-16,12 5-6 16,-2-2-1-16,1 0 1 15,3-1 1-15,-5 1 1 16,4 0 2-16,-3 0 6 16,0 4 2-16,2-3 2 15,-9 0-1-15,6 1-7 16,-3 0-4-16,2-3-4 15,6 1-2-15,0-3-3 16,6-1 1-16,-1 3-1 16,-7-1 0-16,5 5 0 0,-5-1 0 15,4 4 1-15,3 1-1 16,-5-1 0-16,2 5 0 16,2-6-1-16,-2 2 0 15,6 0-1-15,-4-6 2 16,-1 6-2-16,6-1 2 15,-7-2 0-15,8 8 0 16,-4-5 0-16,1-1-1 0,0 4 0 16,-3-3-1-16,5 2 0 15,0 0 1-15,2-4 0 16,-2-1 1-16,-2 2-1 16,1-4-1-16,0 1 0 15,1-1-1-15,1-1 0 16,0 0 0-16,2 2 0 15,0-1 0-15,4 1 0 16,-1 0 1-16,-2 0 0 16,1 0 0-16,0 1-1 15,1-2 0-15,1-1 0 16,1-1 0-16,2-1 0 16,2 1 0-16,-3-2 0 15,-1-4 0-15,-3 2 2 16,-1-1 0-16,-3 1 0 0,2-2 0 15,-3-3-1-15,10-1 1 16,-3 4 0-16,4 5 0 16,-1-3-1-16,-6 1 0 15,0-2 1-15,-2-2 0 16,2 6 3-16,-2-5 0 16,4 5 1-16,-1-3 0 15,3 4-2-15,-2 3 0 0,2-5-1 16,1 2 1-16,-2-3 0 15,3-5 0-15,0 2 1 16,4-1-1-16,-2 0 1 16,3 1-1-16,-2-4-1 15,-2 0 0-15,1-3-2 16,2-2 0-16,-3 0 1 16,-3-2-1-16,2-2 2 15,0 2-1-15,3-3 1 16,4 0 0-16,-1 0-1 15,-2-2 1-15,-1 0-1 16,-2 1 0-16,-3 1 0 16,-1 0 1-16,-3 2 0 15,-1-2 0-15,1 3-1 16,-2 2 0-16,3 2 0 0,-1-3-1 16,1-2 1-16,3-4-1 15,0-2 1-15,-3 0 0 16,1-3 0-16,-7 1 1 15,1 0 0-15,1-3-1 16,2-1 3-16,-1 1 1 16,-2-7 0-16,-3 1 1 15,-5-3-1-15,1-1 1 0,-2 5 0 16,-4-2 1 0,-2 4 0-16,0 1 0 0,-4 4-1 15,4-1 1-15,0 4 0 16,-6 0 0-16,6-1-2 15,-1 3 0-15,-4 0-2 16,-1-1 0-16,3 2-1 16,2-1 0-16,-4 0-2 15,7 2 0-15,-5 2-1 16,-2 0 1-16,4 1 1 16,-8-1 0-16,3-3 1 15,6 2 0-15,-8 0-1 16,6 4 1-16,-7-1-1 15,0 0 1-15,1-1-3 16,1-1 0-16,4 0-2 16,1 0-3-16,3 1-1 0,0 2 0 15,2 2-2-15,0 2-18 16,1 1-84-16,0 0-67 16,0 0-339-16,0 0 332 15</inkml:trace>
  <inkml:trace contextRef="#ctx0" brushRef="#br0" timeOffset="-173191.9">13583 13420 794 0,'-65'27'407'0,"52"-28"-61"0,4-2-169 16,1 2 2-1,6 0-25-15,-2 0-28 0,12 4-55 16,12 3-21-16,12-1-18 16,13-2-4-16,5-3-11 15,-2-1-3-15,6 1-3 16,-2 3-2-16,-1 0-3 16,0 0 1-16,-16-5-44 15,3-2-38-15,-15 2-121 16,-8-1-69-16,4 3 162 15</inkml:trace>
  <inkml:trace contextRef="#ctx0" brushRef="#br0" timeOffset="-172942.17">13590 13546 1095 0,'-11'8'483'0,"5"-2"-242"16,10 1-68-16,8-3-4 15,9-2-43-15,5-1-24 16,9-3-31-16,2-1-9 16,6 2-16-16,1-2-10 15,-3 5-18-15,6 3-7 16,-10 0-51-16,-1 0-44 16,-10-5-97-16,-3-3-74 15,-2 1 159-15</inkml:trace>
  <inkml:trace contextRef="#ctx0" brushRef="#br0" timeOffset="-172661.09">13759 13264 890 0,'3'-3'417'16,"3"3"-116"-16,9 9-150 15,9 5 1-15,2 9-12 16,9 7-19-16,2 1-36 15,-3-2-9-15,8-4-8 16,-4-6-6-16,5-2-14 16,0 3-8-16,-11 2-13 15,-5 5-4-15,-16 5-2 16,-9 2 1-16,-12 2 1 16,-7-1 0-16,-9-8-3 0,-3-6-2 15,6-7-9-15,1-6-21 16,4-6-81-16,10-2-57 15,8-4-140-15,3-4-375 16,26 2 456-16</inkml:trace>
  <inkml:trace contextRef="#ctx0" brushRef="#br0" timeOffset="-172095.33">16604 13234 1074 0,'-1'-4'469'0,"-2"-14"-230"15,-10-28-67-15,2 30 1 16,-6 0-46-16,-1 2-37 0,-7 9-39 16,-1 2-9-16,-4 9-14 15,-4 7-6-15,-4 14-8 16,-4 3-4-16,1 14-3 16,7 6 1-16,17 8 1 15,7 1-1-15,16 1 0 16,8-5-1-16,14-9-4 15,11-2 1-15,3-14-2 16,5-6-1-16,2-13-1 16,-1-9 0-16,6-10-65 15,2-6-64-15,-3-8-230 16,-9-1 221-16</inkml:trace>
  <inkml:trace contextRef="#ctx0" brushRef="#br0" timeOffset="-171713.56">16485 13457 948 0,'-4'5'402'0,"6"-1"-209"15,2 0-66-15,6-1-8 16,8-2-14-16,6-1-18 16,6-1-29-16,1-3-13 15,0 4-19-15,-3 3-6 0,-3-1-9 16,-2 1-1-16,-3-3 0 15,-6 0 1-15,-8 0 7 16,-4-1 4-16,-5-1 1 16,1 2 0-16,1 0-6 15,0 0 5-15,-3 1 16 16,-4 1 10-16,-1 1 20 16,4 2-3-16,0 13-6 15,-27 34-8-15,32-24-15 16,0 4-8-16,4-1-12 15,4 1-4-15,-2-1-5 16,2-5-2-16,-1-6-1 16,-2-6 5-16,1-8-80 15,-4-4-55-15,4-12-162 0,3-7 163 16</inkml:trace>
  <inkml:trace contextRef="#ctx0" brushRef="#br0" timeOffset="-171529.63">16939 12791 1357 0,'3'-18'562'0,"-2"5"-325"16,3 10-27-16,-12 3-6 0,-4 8-66 15,5 8-63-15,-9 6-57 16,0 4-10-16,-5 3-14 15,-4-1-43-15,5-1-139 16,3-8-66-16,8-2 139 16</inkml:trace>
  <inkml:trace contextRef="#ctx0" brushRef="#br0" timeOffset="-167673.36">19469 12726 378 0,'0'-1'224'0,"-1"0"12"16,-1 0-16-16,1 0-3 15,0-1-18-15,0-3-36 16,-1-3-11-16,-1 1-22 16,-2-1-11-16,1 0-26 15,1 2-13-15,0 2-21 16,-3-5-8-16,-2 6-13 16,3 1-2-16,-2-3 0 15,3 1 4-15,-4-1 5 16,-5-3 0-16,-32-15-4 15,23 19-5-15,-3 3-7 16,-1 2-3-16,1-1-6 16,-2 4-4-16,1 1-5 15,-1-4-2-15,1 3-5 16,1-4 1-16,0 1-2 0,-2 1 1 16,3 0-2-16,-5 1 1 15,3 1-2-15,2 2 1 16,4 1-1-16,5 2 0 15,-4-2-1-15,-3-1 0 16,-4 0 0-16,-1-1 0 16,2 2 1-16,5-1-1 0,-3 1 0 15,5-2 0-15,2 4 0 16,-1-1 0-16,4-1 0 16,-2 3 0-16,1-1 0 15,-2-1-1-15,1 1-1 16,1-2 0-16,1 2 1 15,-2 1-2-15,4 2 0 16,0 0 1-16,-3 2 0 16,1-2 0-16,1 2 1 15,0 3-1-15,2-2 1 16,0 0 1-16,0 1 0 16,2-4 0-16,0 2 0 15,-1-2 0-15,-2 0 0 16,3 0 0-16,-2 0 0 15,2 6-1-15,-1-4 1 16,-3 4-1-16,2-3 0 0,4 0 0 16,-5 2-1-16,4-1 1 15,-6 0-1-15,-2 4 1 16,5 2 1-16,-5-2-1 16,4 2 1-16,-1-4 0 15,-2 0 0-15,2 0 0 16,3 2-1-16,0 2-2 0,1 3 2 15,-1 1 0-15,2 4 0 16,-1 0 1-16,0-2-1 16,2-1 1-16,0-1 0 15,2-4 0-15,1 2 0 16,-1 1 0-16,1 1 0 16,2 1 0-16,0 2 0 15,1-3 0-15,1 2-1 16,0-1 1-16,1 1 0 15,3 1-1-15,1-1 1 16,3 2 0-16,1-3 0 16,-2-3 1-16,2 2-1 15,1-5 1-15,1 5-1 16,3-1 1-16,1 1-1 16,3 0 0-16,2 3 0 0,-1-1 0 15,1-1-1 1,-1 0 1-16,-2 1 0 0,1 1 0 15,-1 0 0-15,1 2 0 16,4-4 0-16,3 3 0 16,2-6-1-16,0 0 1 15,0-2 0-15,-1-1 1 16,2 1-1-16,-2 0 0 0,4 1 0 16,0-1-1-1,7 2 0-15,1-4 1 0,-3 0-1 16,0 0 1-16,-7-4 0 15,-2 0 0-15,4-2 0 16,2-2 1-16,3 0 0 16,1 1 1-16,0-2-1 15,-1 2 0-15,1-2 0 16,-1 1-1-16,2-1 0 16,-4-5 0-16,10 2 0 15,-9-3 0-15,-3-2 0 16,4-1 0-16,-7-1 0 15,8-1 0-15,4 0-1 16,-2-2 1-16,0 0 0 16,1 2 0-16,1-2 0 15,1 2 0-15,4-1 0 16,-4-3 0-16,-3 0 0 0,-2-6 0 16,-9 0 2-16,6-2 0 15,-1-2 0-15,2 2 0 16,1-2 0-16,-4-1 1 15,3 0-1-15,-2-3 0 16,2-3 1-16,4-1 1 16,-2-2 3-16,2 0 2 0,-5-2 4 15,-5 3-1-15,-6-3 3 16,0 1 0-16,1-2 5 16,1-1 3-16,4-2 2 15,-4-3 2-15,-3-4-1 16,-2-4-3-16,-3 3-1 15,0-2-2-15,-4 2-3 16,0 2-3-16,-3-6-3 16,0 1 0-16,-5 5-1 15,-4-6 1-15,-2 0-2 16,-2 3 1-16,-3-8-2 16,-1 4-1-16,-5 3 0 15,-2-3 0-15,0-3-2 16,-1 0 0-16,-5-2-2 15,-2-3-1-15,-1 4-2 16,-1-5 1-16,-1 1 0 0,2 4 0 16,-1-1 2-16,2 4 0 15,0-2 1-15,-4 4 0 16,-14-3-1-16,-3 2 0 16,-6-1-2-16,-2 0 0 15,3 7-1-15,-1-1 0 16,-4 7 0-16,10 3-2 15,4 3 1-15,4 2-1 16,5 3 0-16,-5 2-1 0,2 4 0 16,-1 0-1-16,5 1 0 15,0 2-1-15,6 2-2 16,5 3-5-16,1 0-20 16,4 3-12-16,2 2-48 15,0 2-38-15,5 4-84 16,0 4-54-16,4 4 166 15</inkml:trace>
  <inkml:trace contextRef="#ctx0" brushRef="#br0" timeOffset="-166242.97">10733 13493 567 0,'0'-1'334'16,"-1"0"-74"-16,0 0-35 15,0 0-17-15,0-1-54 16,-1-1-25-16,-1 0-46 0,-9-3-17 16,-3 1-21-16,-27 1-8 15,27 14-9-15,2 1-4 16,2 7-7-16,5-3-1 16,-1 3-4-16,5 5 0 15,2-3-1-15,2 2 0 16,6-3-2-16,-1-5-3 15,4-3-3-15,3-1 0 0,0-8 0 16,2-2 2-16,3-6 0 16,2-7 2-16,-1-4 0 15,2-5 0-15,-3-2 3 16,-4 2 1-16,-8 1 5 16,-7 2 1-16,-5 5 3 15,-4 1-2-15,-5 1-5 16,1 1-1-16,-4 2-4 15,-1-2-3-15,5 9-2 16,1 2-3-16,4-2-4 16,3 1-4-16,3 1-42 15,2 3-44-15,0-3-110 16,0 0-84-16,0 0 176 16</inkml:trace>
  <inkml:trace contextRef="#ctx0" brushRef="#br0" timeOffset="-164970.96">10990 13319 595 0,'-4'0'328'15,"-3"0"-75"-15,2 0-83 16,1 1-19-16,1 1-38 16,0 12-13-16,-9 9-11 15,-6 32-3-15,19-27-15 16,5-3-11-16,-1-2-20 15,4-4-10-15,2-6-10 16,-4-5-3-16,4-8-5 16,-1-6 2-16,-3-3 0 15,6-3 0-15,-7-1-2 32,-2 7 0-32,-1-1-3 0,13-18-2 0,-3-6 1 15,-10 3-2-15,-3 15 3 16,-5 2-1-16,2 7-1 15,3 4-2-15,0 7-7 0,0 2 0 16,-2 8 3-16,2 5 5 16,0 4 10-16,-2 6 5 15,5 3 6-15,2-1 5 16,0 2 7-16,1-3 4 16,0-4 5-16,-6-3 2 0,1-6 2 15,-1-2 0 1,-6-6 1-16,1-1 1 0,-9-3-6 15,2-2-6-15,-3-1-17 16,0-3-9-16,5-3-9 16,-1-4-2-16,-1-6-73 15,8 1-52-15,7-4-129 16,0-1-82-16,18 5 209 16</inkml:trace>
  <inkml:trace contextRef="#ctx0" brushRef="#br0" timeOffset="-164588.56">11189 13533 937 0,'-1'-10'415'0,"0"7"-145"0,1 1-59 15,0 0-35-15,0 2-26 16,0 0-71-16,0 0-21 15,6 2-11-15,14 2-5 16,27 8-14-16,-29-7-8 16,-5 4-9-16,0 2-2 15,-9 2 3-15,-4 4 1 16,-9-3 4-16,-3 1 2 0,-1-4-2 16,-2-1-1-16,0-1 7 15,-1-2 7-15,5 0 7 16,4 0 1-16,5-4-12 15,2-2-10-15,7-1-10 16,3-2-4-16,9 0 1 16,0-3-1-16,2 2 0 15,2-1 0-15,1-1-60 16,1 2-59-16,-5 2-359 16,-7 1 313-16</inkml:trace>
  <inkml:trace contextRef="#ctx0" brushRef="#br0" timeOffset="-163524.15">9634 13336 428 0,'-1'0'281'16,"-4"0"1"-16,-3 0-21 16,0 0-57-16,-1-1-29 15,2 1-41-15,-2 1-17 16,1 2-34-16,0 3-14 0,0 15-21 16,-25 29-7-16,33-27-12 15,3-3-5-15,7-3-6 16,1-3 0-16,3-8 3 15,3-1 1-15,3-5 0 16,-2-4-2-16,-1-7-3 16,-1-2-1-16,-4-5 0 15,-2-3 1-15,-6 3 1 16,-3-3 0-16,-6 6 2 16,-4 1 0-16,-5 3-4 15,-3 3-3-15,0 3-6 16,-2 4-3-16,7 1-6 15,2 0 1-15,7 0-62 16,3 4-38-16,3 1-114 16,-3-5-85-16,0 0 193 15</inkml:trace>
  <inkml:trace contextRef="#ctx0" brushRef="#br0" timeOffset="-162605.96">9196 13061 566 0,'-1'-1'275'0,"0"0"-31"15,0 0-41-15,0 1-2 16,0 0-18-16,-6 14-62 16,-7 36-21-16,15-23-20 15,1-2-7-15,5-3-19 16,-1-6-12-16,3-3-18 15,1-3-6-15,1-6-5 16,1-1-1-16,-1-7 0 16,0-3 0-16,0-8 0 15,0-3-1-15,2-5-4 16,-1-3 0-16,3 0-4 16,-2 3 1-16,2 3-1 15,-6 4 1-15,-5 3 0 0,-2 4 0 16,-2 7-2-16,2 3-2 15,-3 10-2-15,-1 2-1 16,-3 10 3-16,1 0 4 16,3 9 8-16,1 2 2 15,0-2 4-15,0 0-1 16,1-3 4-16,-2-3 4 16,-2-3 5-16,-1-2 3 0,1-6 8 15,-1-4 2-15,-2-2 7 16,-1-4-2-16,-5-3-8 15,-3-2-6-15,-3-1-13 16,-2 1-4-16,-1-6-7 16,3 2-2-16,-1-4-17 15,5-2-41-15,7 6-119 16,5-2-70-16,10 0 135 16</inkml:trace>
  <inkml:trace contextRef="#ctx0" brushRef="#br0" timeOffset="-162323.37">9496 13153 1199 0,'-8'-4'491'16,"3"1"-289"-16,3 6-6 15,-3 5-34-15,0 4-33 16,-1 7-55-16,0 0-12 16,-2-1-17-16,9 1-10 0,2-3-15 15,-1 0-5-15,5-3-6 16,-8-3-1-16,1-3-14 16,-2-5-44-16,2-4-129 15,7-3-41-15,15-8 115 16</inkml:trace>
  <inkml:trace contextRef="#ctx0" brushRef="#br0" timeOffset="-156791.81">19665 13027 192 0,'0'-1'77'0,"0"0"-49"16,0 0-18-16,0 0-12 15,0 0 1-15,0-1 6 16,0 1 21-16,0 0 54 15,0 0 25-15,0 0 43 16,0 0 4-16,0 0-14 16,0 0-10-16,-2 0-16 15,1 0-4-15,0-1-1 16,1 1 3-16,0 0 11 16,-1 0 7-16,0 0 4 15,0 0-2-15,0 0-15 16,0 0-13-16,-2-4-24 15,1 4-10-15,-3-3-14 0,-6-2-6 16,4 3-8-16,-28-7-5 16,28 10-11-16,1 1-4 15,-2 4-7-15,-1-3 0 16,-1 3-1-16,0 3 0 16,2-2-1-16,1 3-1 15,-1 2-3-15,7 5-1 0,-1-1-3 16,0 0 0-1,4 4-1-15,0-1 0 0,2-2-1 16,9-1 0-16,2-3 0 16,0-5-1-16,7-5 2 15,-3-2 0-15,4-6 2 16,-2-2 0-16,-3-4 2 16,-2-2-1-16,-4-2 2 15,-1-2 2-15,-4 2 0 16,-4-2 1-16,-3 2 1 15,-1 4-1-15,-8-1 0 16,0 6 1-16,-6-2 0 16,-1 1-1-16,1 6-3 15,-2 1-2-15,5 3-5 16,3 3 0-16,4-1-3 16,3-4-3-16,1 1-4 0,1-1-26 15,0 0-88-15,0 0-56 16,0 0-140-16,0 0-91 15,4 3 267-15</inkml:trace>
  <inkml:trace contextRef="#ctx0" brushRef="#br0" timeOffset="-155395.12">18496 12383 410 0,'-1'-1'300'0,"0"0"-17"0,0 0-23 15,0 0-23-15,0 0-46 16,-2-1-22-16,-9-2-39 15,1-2-20-15,-26-11-37 16,25 23-15-16,0 7-23 16,4 2-8-16,-3 8-9 15,2 0-3-15,9 2-3 16,1-2 2-16,4-3 2 16,11-6 5-16,-5 1 5 15,4-6 1-15,-1-6-2 16,-3 0-2-16,11-8-5 15,-3-3 0-15,-2-4-3 16,-2-5-1-16,-11-5 1 16,-3 2-2-16,-1-1 2 15,-1 1 0-15,-6 6-3 0,0 4-1 16,-6-1-4-16,2 4-2 16,-4 2-2-16,-2-2-1 15,9 4-5-15,-5 0-5 16,11 4-6-16,-1 3-27 15,3 3-77-15,4 3-48 16,1 0-121-16,12 1 169 16</inkml:trace>
  <inkml:trace contextRef="#ctx0" brushRef="#br0" timeOffset="-153925.05">18244 11700 495 0,'10'-54'334'15,"-15"48"-5"-15,-3-3-88 16,-2 1-17-16,-3 1-61 15,0-2-30-15,2 7-42 16,-1 2-15-16,2 5-24 16,3 3-9-16,-1 6-14 0,1 6-4 15,5-3-1-15,2 3-2 16,3-6-3-16,5-2-1 16,3-3 0-16,3 0 1 15,3-6-1-15,3-3-2 16,0-4-3-16,-3-6-2 15,-2-2 2-15,-2 2 0 16,-3-4 1-16,-6 1 0 0,-6 2 1 16,-2-5-1-16,-7 6-3 15,1 2-1-15,-1 1-4 16,-3 1-1-16,2 0-4 16,1 3-2-16,3 1-7 15,3 4-3-15,2 4-56 16,2-1-57-16,6 2-171 15,3 4 178-15</inkml:trace>
  <inkml:trace contextRef="#ctx0" brushRef="#br0" timeOffset="-152667.89">20223 11888 510 0,'0'-1'301'0,"0"0"-16"16,0 0-18-16,0 0-41 16,0 0-33-16,0-2-51 15,0 0-23-15,-1 1-38 16,0 1-15-16,-5-2-27 15,-10-2-12-15,-26 10-8 16,28 11-4-16,1 9-5 16,2 1-1-16,4 3-3 15,6-4-1-15,8-3-1 16,5-3 2-16,5-8 6 16,3-1 2-16,2-4 2 15,1-5-2-15,-1-4-2 16,0-6 1-16,-5-10 1 15,-1 2 2-15,-5 0 1 16,-3 0 2-16,-8 2-1 0,-3-2 0 16,-10 2-1-16,-1 2-3 15,-3 4-6-15,1 4-4 16,-1 5-7-16,2 0-3 16,4 5-32-16,1 2-28 15,8 3-74-15,2 1-48 0,2-2-145 16,5 1 206-16</inkml:trace>
  <inkml:trace contextRef="#ctx0" brushRef="#br0" timeOffset="-152015.75">20182 12086 441 0,'9'-28'290'0,"-10"23"14"15,0 0-22-15,-1 3-42 16,1 1-33-16,0 0-62 16,0 1-25-16,-1 0-40 15,-1 1-16-15,-10 9-18 16,-30 34-8-16,24-21-16 15,-3 3-7-15,-8 7-8 16,5 7-2-16,-10 8-2 16,3 6-2-16,10 5 0 15,-5 1-1-15,9 1 1 16,-5 0 0-16,-8-2 1 16,-1-1-1-16,2-7 0 0,7-6 1 15,10-11-1-15,1-9 1 16,7-10-26-16,3-5-24 15,2-9-39-15,1-1-19 16,2-4-39-16,-3 3-30 16,0 0-105-16,0 0-57 15,0 0 207-15</inkml:trace>
  <inkml:trace contextRef="#ctx0" brushRef="#br0" timeOffset="-151555.95">20561 11923 735 0,'-11'-6'352'16,"7"-5"-62"-16,0 2-73 15,1 5-30-15,-1-2-12 16,3 11-76-16,-5 4-27 15,1 19-29-15,-4 7-6 0,-5 8-1 16,4 8 0-16,6-7-5 16,4-4-5-16,11-6-9 15,3-11-4-15,0-10-4 16,4-3-1-16,3-10-12 16,-2-7-41-16,2-8-125 15,-1 2-109-15,-7-5 162 16</inkml:trace>
  <inkml:trace contextRef="#ctx0" brushRef="#br0" timeOffset="-151404.03">20439 12015 822 0,'-9'-2'453'16,"5"-1"-95"-16,4 3-144 15,3 5-26-15,3-2-62 16,5 0-33-16,8-3-30 15,2-1-14-15,4-1-34 16,6 2-55-16,3 0-153 0,1 4 131 16</inkml:trace>
  <inkml:trace contextRef="#ctx0" brushRef="#br0" timeOffset="-151070.15">20750 12068 691 0,'5'0'363'0,"4"0"-13"16,-1-1-126-16,10-1-27 16,-1 1-14-16,1 3-75 15,-2 1-16-15,-6 2-45 16,1 3-20-16,-7 4-16 16,-1 3-1-16,-12 2 2 15,-3-1 2-15,-8 0 0 16,0-3-1-16,1-2 7 15,3-1 7-15,6-5 16 16,5 1 11-16,3-5 3 16,4 1-5-16,-2-3-16 15,0 0-11-15,9 0-10 0,11-1-2 16,29 0-5 0,-29 2-1-16,0 2-8 0,-8 1-47 15,0-1-140-15,2 0 18 16,1 2 72-16</inkml:trace>
  <inkml:trace contextRef="#ctx0" brushRef="#br0" timeOffset="-150402.53">18202 11078 526 0,'-2'3'303'0,"-2"-5"24"16,3 2-85-16,0 0-38 16,0 0-20-16,0 0-68 15,-1 13-25-15,-2 16-30 16,-4 41-6-16,7-33-17 16,1 3-5-16,2-8-10 15,3-2-6-15,6-11-7 16,1-5-1-16,5-9-3 0,2-3 0 15,5-6-34-15,-3-7-50 16,0-3-151-16,2 0 144 16</inkml:trace>
  <inkml:trace contextRef="#ctx0" brushRef="#br0" timeOffset="-150236.21">18074 11206 982 0,'2'0'431'16,"7"-1"-236"-16,6 2-68 16,4 5-9-16,5-3-58 15,0-1-23-15,1-1-53 16,2 5-63-16,-2-3 52 16</inkml:trace>
  <inkml:trace contextRef="#ctx0" brushRef="#br0" timeOffset="-150048.99">18409 11305 946 0,'14'1'434'0,"-11"9"-136"16,1 1-38-16,-4 4-59 0,-5 5-38 15,2 0-102-15,3 3-34 16,3-5-66-16,2-4-62 15,-2-4-224-15,4-3 206 16</inkml:trace>
  <inkml:trace contextRef="#ctx0" brushRef="#br0" timeOffset="-149353.81">18074 12242 825 0,'-16'-30'386'0,"8"36"-158"15,-1 3-33-15,-13 9-59 16,-1 6-36-16,2 6-43 0,-1 2-13 16,9-4-17-1,3-2-5-15,-1-8-12 0,3-7-2 16,0-5-68-16,5-2-66 16,1-8 80-16</inkml:trace>
  <inkml:trace contextRef="#ctx0" brushRef="#br0" timeOffset="-149145.16">17868 12211 810 0,'12'-10'402'0,"-9"10"-84"16,9 4-48-16,1 7-50 16,-1 4-21-16,-3 4-67 15,-3 4-26-15,0 1-36 16,3 0-15-16,5-3-26 15,4-4-10-15,0-5-14 16,-1-2-48-16,-3-6-130 16,6 0 355-16,4-7-189 15</inkml:trace>
  <inkml:trace contextRef="#ctx0" brushRef="#br0" timeOffset="-148104.65">20026 13094 858 0,'4'-9'384'0,"-3"-1"-157"15,3 7-18-15,-5 0-13 16,-2 4-29-16,2-1-57 15,0 0-17-15,-8 19-27 0,-23 33-13 16,16-18-19-16,-11-4-8 16,4-1-16-16,19-3-4 15,-6-12-37-15,7-3-41 16,3-8-111-16,-6-3-78 16,4-6 158-16</inkml:trace>
  <inkml:trace contextRef="#ctx0" brushRef="#br0" timeOffset="-147900.18">19864 13099 1104 0,'6'2'490'0,"5"5"-235"16,0 5-22-16,6 8-57 16,-5 1-37-16,2 4-55 15,1 1-15-15,-4-2-26 16,6-3-11-16,-5-7-17 15,-2-2-5-15,-3-5-79 16,0-3-65-16,-1-3-149 16,5-2 160-16</inkml:trace>
  <inkml:trace contextRef="#ctx0" brushRef="#br0" timeOffset="-146487.65">18146 12034 515 0,'0'-1'311'16,"0"0"15"-16,1 0-40 15,-1 0-40-15,0-1-21 16,0 0-56-16,0 1-21 16,0 0-44-16,0 0-23 15,-1 0-41-15,0 1-11 0,-6 1-11 16,-4 11-4-16,-22 23-7 15,30-28-1-15,1-7-6 16,2 1 0-16,3-3-4 16,-3 0-1-16,0 1 0 15,0 0 1-15,5-3 0 16,5-6 2-16,-5-5 2 16,29-21 3-16,-30 26 5 15,-3 5 2-15,-2 4 8 16,-5 2 5-16,-4 5 6 15,-2 6 2-15,-2 3-3 16,0 2-3-16,2-2-9 16,4-3-4-16,1-3-9 15,6-4-11-15,4-2-103 16,4-5-70-16,11-2 107 16</inkml:trace>
  <inkml:trace contextRef="#ctx0" brushRef="#br1" timeOffset="-138224.95">20168 13689 689 0,'-1'0'328'0,"0"0"-112"15,0-1-21-15,0 0-30 16,0 0-27-16,0 0-46 16,0 0-7-16,-1 0-12 15,1 0-5-15,-3-3-8 16,-8-3-11-16,1 2-17 16,-29-2-9-16,29 17-16 15,0 1-7-15,6 3-6 16,2 1 0-16,3 5-1 15,4 0 2-15,3-3 1 16,3-3 0-16,3-4 4 16,1-2 1-16,1-7 4 15,3-1 0-15,-2-6 2 0,0-2-1 16,-1-4 2-16,-3-4 0 16,-4-1 3-16,-3 0 2 15,-6 0 4-15,-4 0 2 16,-10 2-2-16,0 1-2 15,-5 5-6-15,1 4-3 16,3 5-6-16,2 0-2 16,6 3-8-16,5 2-4 0,2 3-4 15,4 3 7-15,6-2-79 16,1-2-51-16,5 0-241 16,2 0 229-16</inkml:trace>
  <inkml:trace contextRef="#ctx0" brushRef="#br1" timeOffset="-137292.86">20449 13670 674 0,'-5'-6'351'15,"-3"-6"-91"-15,-24-25-19 16,27 29-52-16,-5 3-33 16,6 7-53-16,0 6-23 15,-2 10-38-15,8 5-15 16,-6 6-15-16,3-1-4 16,7-2-5-16,-6-4 1 0,16-2-2 15,-4-5 0-15,-7-7 2 16,11-2 1-16,-8-11 2 15,4-2 0-15,-2-9-8 16,-3-1-3-16,-4-4-4 16,-1-2-1-16,3 1 7 15,-3 3 2-15,0 5 4 16,-3 4-1-16,1 7-3 16,-3 4-4-16,2 9-5 15,-2 4 0-15,3 8 3 16,-1 2 5-16,1 5 4 15,6 1 4-15,-4 2 7 16,9-1 4-16,-3-1 10 16,-1-2 4-16,-2-4 5 15,-4-4-1-15,-3-7-1 16,-3-3-2-16,-5-4-2 16,3 0-1-16,-10-6-7 0,1-3-3 15,3 0-12-15,-8-8-20 16,6 6-75-16,3 1-61 15,3-2-213-15,9 5 227 16</inkml:trace>
  <inkml:trace contextRef="#ctx0" brushRef="#br1" timeOffset="-136887.18">20617 13775 956 0,'-1'4'397'0,"0"-2"-166"15,1-1-66-15,0-1-32 16,1 4-19-16,-1-2-78 15,3 6-19-15,2 1-8 16,-1 1 0-16,10 31 1 16,-16-30 2-16,-1 0 2 0,-3-3 0 15,2-2 10-15,1 1 3 16,-1-7 1-16,2 2 0 16,3-1-8-16,-1-1-3 15,0 0-2-15,0 0 0 16,17 4 2-16,28 6-1 15,-27-10-2-15,0 2-2 16,-5-2-3-16,-1 1-2 0,-7 2-111 16,-2-3-45-16,-6-4 85 15</inkml:trace>
  <inkml:trace contextRef="#ctx0" brushRef="#br1" timeOffset="-135421.52">18943 13560 766 0,'-11'-7'351'0,"-21"-24"-164"15,32 29-21-15,-11-2-51 16,11 4-33-16,-11 4-28 0,-3-1-6 15,7 4-1 1,-7 1 1-16,9 4-4 0,2 5-1 16,3 2-7-16,2 2-5 15,0-1-13-15,6-4-4 16,2-2-4-16,5-2-2 16,5-8 1-16,-3-3 0 15,3-5 3-15,-4-7 2 16,-6-6 2-16,1 0 1 0,-11-2 3 15,-2 1-1-15,2 0 0 16,-10-1-3-16,3 4-4 16,1 4-1-16,-7 1-6 15,8 3 0-15,-8 2-5 16,0 4-5-16,4 3-8 16,1 5-21-16,8 4-71 15,0 2-57-15,9 2 96 16</inkml:trace>
  <inkml:trace contextRef="#ctx0" brushRef="#br1" timeOffset="-134723.62">18336 13411 819 0,'42'5'356'0,"-43"-5"-167"15,-3 0-27-15,-4 5-19 16,0 9-37-16,3 5-45 15,2 3-14-15,3 5-9 16,2-2-5-16,3-4-12 16,5-3-2-16,4-8-6 15,0-6-1-15,8-5-1 16,-10-5 1-16,8-3 0 0,-5-3-1 16,-7-7-1-16,5-1 0 15,-9-3-1-15,5 5 1 16,-9-2 1-16,0 6-1 15,-3 3-3-15,-6 0 0 16,8 11-7-16,-1 0-3 16,-1 10-3-16,3 5-1 15,-1 6 10-15,3 5 7 0,0 7 11 16,1 0 8-16,0-2 5 16,-2 0 1-16,-1-6 0 15,1-1-4-15,-5-5 0 16,-4-5 1-16,3-5 4 15,-1-2 3-15,4-3 10 16,-3-2 1-16,-6 0-6 16,-1-2-5-16,-2 0-19 15,3-1-8-15,3-2-7 16,-2 1-36-16,2-3-89 16,3 3-71-16,8-1 105 15</inkml:trace>
  <inkml:trace contextRef="#ctx0" brushRef="#br1" timeOffset="-134482.28">18659 13638 1090 0,'-3'3'505'0,"1"3"-218"15,-3 1-72-15,-2 4-20 16,0 4-64-16,1-1-46 0,0 2-52 15,2-2-10-15,3 0-12 16,1-3-3-16,0-4-3 16,0-1 1-16,0-4-22 15,-1 0-38-15,1-2-108 16,0 0-55-16,0-1 123 16</inkml:trace>
  <inkml:trace contextRef="#ctx0" brushRef="#br1" timeOffset="-131823.48">19712 13174 273 0,'-1'-2'236'0,"-1"0"27"16,1 0-52-16,0 1-13 15,0 0-42-15,0-1-12 16,0 1-23-16,0 0-14 16,0 0-25-16,-1-1-12 15,-1 1-24-15,1 0-10 16,1 0-17-16,0 0-6 15,0 0-7-15,0 0 0 0,0 0 1 16,0 0 1-16,0 1 1 16,1 0 1-16,0 0 4 15,0 0 1-15,0 0 2 16,3 5 0-16,1 3-1 16,1 0 0-16,-1-1-3 15,1 3 0-15,22 26-2 16,-20-29-1-16,-1 0-1 15,-2 0-2-15,3-2 0 16,-2 2-2-16,4-1-2 16,3 0 1-16,1 0 0 15,3 0 1-15,-3 2 2 16,-5 1 0-16,1 0-1 16,2 3 0-16,-2 2 0 15,0-2-1-15,-3 1 0 16,-2-2-1-16,4-1 0 15,-2-1 0-15,1 0-1 0,0 3 1 16,-1-4 0-16,-3-2 0 16,1 4-1-16,-3-6 0 15,0 4 1-15,7 0 1 16,-2-4 2-16,2 5-1 16,1-1 2-16,-1 1-1 15,0-2-2-15,0 5 0 0,0-3-2 16,3 3 0-16,-5 0 0 15,0-5-1-15,3 3 2 16,-4-3-2-16,-1 0 1 16,2-1 0-16,-6-3 2 15,3 0 1-15,-2-3 2 16,-1 0 2-16,0 0 1 16,0 0-1-16,0 0-6 15,0 0-3-15,0 0-2 16,0 0-2-16,0 0 2 15,0 0 1-15,0 0 0 16,0 0 0-16,0 0 0 16,0 0 1-16,0 0 1 15,0 0-1-15,1 0 3 16,0 0 1-16,-1 0 3 0,0 0 0 16,0 0-19-16,0 0-36 15,0 0-77-15,0 0-62 16,0 0 110-16</inkml:trace>
  <inkml:trace contextRef="#ctx0" brushRef="#br1" timeOffset="-128550.36">20169 13745 254 0,'-1'0'203'15,"0"0"53"-15,0 0-24 16,1 0-30-16,0 0-19 16,0 0-43-16,0 0-18 15,0 0-42-15,-1 0-20 16,1 0-31-16,0 0-9 16,0 0-11-16,0 0-2 15,0 0-2-15,0 4-1 0,0 2 0 16,1 1-1-16,-1-1 1 15,0 2 3-15,0 0 3 16,0-1 2-16,0 4 0 16,0 0-1-16,1 27-5 15,-1-25-2-15,-1 1-1 16,0-3 0-16,-1 2-1 16,1 1 2-16,0-3-1 15,-1 2 1-15,0-3 6 16,1-1 3-16,-1 0 3 15,1 0 1-15,-3 1-6 16,-1 1-2-16,0-1-4 16,-2 1 0-16,2 2-1 15,-1-2 1-15,1 2 0 16,-1 0 0-16,2-3-2 0,-1 1 1 16,0-1-2-16,0 0 0 15,0-1 0-15,0 0 0 16,-1 0 0-16,2-2 1 15,-5-2-1-15,5 3 1 16,-3-3 1-16,-1 3-2 16,3 2 0-16,-4-1 0 15,4 3 0-15,1 0 1 0,-3-1 1 16,3 0 1-16,1-3 1 16,1 1-1-16,-1-2 0 15,-2-2 0-15,-2 2 0 16,0 0 1-16,3 0 4 15,-3-4 4-15,5 6 5 16,-5-5 2-16,-1 5 0 16,1 4-3-16,2-5-4 15,-4-1 0-15,3-1-3 16,6-1 0-16,-3 0 0 16,1 2 0-16,0-1 1 15,-5 1 1-15,-1-5 2 16,5 3 1-16,-1 0-2 15,-1-3 0-15,2 5-5 16,-5-5 0-16,4 0-2 0,-6-2-1 16,7 5 2-16,1-2 2 15,-5 1 5-15,5 1 3 16,-11-3 4-16,1 2 0 16,2-3-3-16,-3 0-1 15,4 2-5-15,-1 2-2 16,0-1-3-16,-1 2-2 15,3-2-2-15,-1-2 0 16,1 1 0-16,2 1 0 0,-1 1 4 16,-2 0 3-16,-1 0 3 15,2-3 2-15,-2 2-2 16,1-4-1-16,0 0-5 16,2 3 0-16,-1-3-2 15,0 2 0-15,2 0-1 16,-2 3-1-16,0 0 0 15,0-2 1-15,0 0-2 16,-2-2 1-16,1 0-1 16,1 1 0-16,-2 0 0 15,2-2 0-15,-1 1 1 16,3 1-1-16,-2-1 1 16,0-1 0-16,1 0 0 15,-3-2-2-15,4 2 1 16,-2-1-2-16,2 0 0 15,-1 1 0-15,0-1-1 0,0 0 1 16,1 0-1-16,3 1 1 16,-1-1 0-16,3 0 0 15,0 0 1-15,0 1-1 16,0-2-1-16,0 1 1 16,0 0-1-16,0 0 1 0,0 0 0 15,-1 0 0-15,1 0 0 16,0 0 0-16,-3 0 0 15,0 0 0-15,-5-1-1 16,4 1 1-16,-6 0 0 16,4 0 0-16,6 0 0 15,-5 0 0-15,1 0 0 16,-2-1-1-16,-7-2 1 16,-24-2-1-16,29 4 0 15,-2 0 0-15,2 2 0 16,0 0 1-16,2 0-1 15,-1-3 1-15,1 2 0 16,1-2 0-16,-2 2 0 16,1 0 0-16,0-1 0 15,-2-1 0-15,2 0 0 16,-1-2-1-16,0 1 0 16,-1 0 0-16,2 3 0 0,-1 0 0 15,0-4 0-15,2 5 1 16,-3-1-1-16,0-3 1 15,1 1 0-15,-1-4-1 16,0 5 1-16,3 2-1 16,-1-2 0-16,0-2 0 15,0 0 0-15,0-1 1 16,-2 0-1-16,3 0 1 16,-1 1 0-16,1 0-1 0,-3 0 0 15,0-1 0-15,0-1 0 16,-2-2 0-16,3-1 0 15,1-1 0-15,1 2 0 16,1 1 0-16,2 1 0 16,-6-1 0-16,3-1 0 15,-1 0-1-15,2 0 1 16,-1-1 0-16,4 1 0 16,-4 1 0-16,3-1 0 15,2 2 0-15,-3-1 0 16,3-1 0-16,-7 1 0 15,5-2 0-15,-4 1 0 16,3-3 0-16,5 4 0 16,-9-3 0-16,6 1 0 15,-5 1-1-15,5 0 1 16,0 0 0-16,-2 1 0 0,4 0 0 16,-9-2 0-16,7 3 0 15,-2-1 0-15,-4 0-1 16,5 0 0-16,2 0-1 15,1 0 1-15,2 3-1 16,-2-3 1-16,-3-2 0 16,-3 0 1-16,5-2 0 0,1 1 0 15,1 2 1-15,-2-3 0 16,-3 3-1-16,0-2 0 16,2-2 0-16,3 1 0 15,-1 1 0-15,-5 0 0 16,5 0 0-16,-4 1 0 15,-4-4 0-15,7 5 0 16,-8-1 0-16,5-1 1 16,2 3-1-16,-1 1 0 15,3-4 0-15,1 5-1 16,-1-4 0-16,0 0 0 16,-1-3 0-16,0 2 1 15,1-1 0-15,0 2 0 16,5 5-1-16,-5-3 1 0,1 4 0 15,1-1 0-15,-6-4 0 16,4 2 0-16,0-1 1 16,1-3 1-16,1 2-1 15,-1-1-1-15,-1-3 1 16,0 1 0-16,2 0 2 16,1 1 2-16,2 2 0 15,1 2-2-15,0-1-1 16,1 0-1-16,-2 2 0 15,-5 1 0-15,-1-1-1 0,0 3 1 16,1 1-1-16,0 0 1 16,0 0 0-16,0 0-1 15,-1 0 0-15,0-1-3 16,1 2 1-16,0 0-1 16,0-1 0-16,0 0 2 15,0 0-2-15,0 0-22 16,0 0-29-16,0 0-119 15,0 0 9-15,-1 1 85 16</inkml:trace>
  <inkml:trace contextRef="#ctx0" brushRef="#br1" timeOffset="-120729.58">18849 13530 258 0,'0'-2'213'0,"1"1"15"16,1 0-42-16,-1 0-20 15,0 0-35-15,-1 0-11 16,3 1-22-16,-3-1-9 15,0 1-18-15,0-1-10 16,0 0-16-16,0 0-8 0,0 0-11 16,0-1-1-16,0 1-1 15,0 0 1-15,0 0 6 16,0 0 2-16,6-12 3 16,-4 0 2-16,3-27-2 15,-12 28-2-15,2 0-10 16,1 2-5-16,2 1-10 15,-1-2-2-15,-2 3-1 16,0-4-2-16,0 3 1 16,1-1-1-16,-1-1 2 15,4 3 3-15,-5-3 2 16,2 0 1-16,-1 0-2 16,2 0-2-16,1 0-3 15,-1 1 0-15,2-2 2 16,-6 0 1-16,4 1 1 0,-2-1 1 15,0-1 0-15,1 3 0 16,0 1 1-16,0 0-2 16,1 3-2-16,0-3-1 15,1 1-2-15,2 1-1 16,0-1-1-16,-2-1 0 16,1 3 0-16,1 0 0 0,-1 2 1 15,1 0 0-15,-1-3 0 16,0-2 0-16,-2 0-1 15,2 3-1-15,1 1 0 16,0 1 0-16,1 0-1 16,1-4 0-16,-2 1 2 15,-2 1-1-15,0-3 1 16,0 7 0-16,-1-6 0 16,-1 6 0-16,1-1-1 15,-1-7 0-15,2 7 0 16,-2-7 0-16,1 2 0 15,2 4-1-15,-2-5 0 16,0 1 0-16,3 6 0 16,0-4 0-16,-1 1 0 15,1 0 0-15,-2-5 2 16,0 3 0-16,0 4-1 16,-1 0 1-16,0-2-2 0,2 4 0 15,0 0 0-15,0 0 0 16,0 0 1-16,0 0 0 15,-1-6-1-15,1 1 0 16,-1 0 0-16,1 1 0 16,-1-2 2-16,0 1-1 15,0 0 0-15,0 0 0 16,-1-3 0-16,0 1-1 0,0-4 1 16,-10-25-1-16,8 26 1 15,2 1-1-15,-1 2 0 16,-1 2 1-16,0 0 0 15,0 2 0-15,3-1 0 16,-1 0-1-16,2 0 0 16,-2-2 0-16,0 2 0 15,0-2 0-15,0 1 0 16,0-1 1-16,-1 0 0 16,0 1-1-16,0-1 1 15,0 2-1-15,2-1 1 16,-1 2-1-16,-2-4 0 15,1 0 0-15,0 0 0 16,1 0 0-16,0 2 0 16,2 0 0-16,-1 2-1 15,-4-1 1-15,2 2-1 0,4 3 0 16,-2-1 0-16,2 0-1 16,0 0 1-16,0 0 0 15,0 0 0-15,0 0 1 16,0-1 1-16,-1 1 0 15,0 0 1-15,0 0 0 16,-1 0-1-16,1 0 0 0,0 0-1 16,0 0 0-16,0 0 0 15,0 0-1-15,0-1 0 16,0 1 1-16,0 0 1 16,0 0-1-16,-1-1 1 15,1-2-1-15,-1-2 0 16,1 5-1-16,0 0 0 15,0 0 0-15,0 0 2 16,0 0 1-16,0 0 7 16,0-2 7-16,-3-3 5 15,1 1 2-15,1 2-1 16,-1 1-4-16,-1 0-7 16,2 1-4-16,1 0-7 15,0-1-4-15,0 1-2 16,0 0-1-16,0 0 3 15,-1 0 3-15,1 0 1 0,0 1 0 16,0 0 0-16,0 0 0 16,0 1-16-16,-1 7-31 15,1 4-69-15,3-2-50 16,13 24-164-16,-4-26 208 16</inkml:trace>
  <inkml:trace contextRef="#ctx0" brushRef="#br1" timeOffset="-118238.18">18431 12326 293 0,'0'0'209'0,"0"0"10"16,0 0-44-16,0 0-10 16,0 0-11-16,0 0-5 15,0 0-20-15,0 0-10 16,-1 0-18-16,-1 0-9 15,1 0-25-15,0 0-8 16,0-1-13-16,0 0-6 16,0 0-1-16,0 0 0 15,0 0 0-15,0 0 0 0,0-6-6 16,-1-4-3-16,2-4-5 16,-3-28-4-16,-3 27-2 15,1-2-2-15,3 1-2 16,-5-3-1-16,4 0-2 15,-4-2-3-15,1 2-2 16,1-1-1-16,2 2-2 16,1 1 0-16,-2 0-1 15,1-1 0-15,0 4-1 16,-1 1-1-16,4 2 1 16,-3 2-1-16,3 0-1 15,0-1 1-15,-4 1-1 16,4 0 2-16,-1 0-1 15,1 1 1-15,0-2 0 0,-3 0-1 16,1 1 0 0,-3-1-1-16,3 3 0 0,1 3 0 15,-2-1 0-15,3 3 0 16,-1 1 0-16,0 1 1 16,0 0 0-16,0 0-1 15,-1 0 1-15,1-1-1 16,0 1 1-16,0 0 0 0,0 0-1 15,0 0-1-15,0 0-1 16,0 0-1-16,0 0-3 16,0 0-1-16,-1 0-1 15,1 0-1-15,0-1 5 16,0 1 2-16,0 0 3 16,0 0 2-16,0 0 1 15,0 0-1-15,0 0-2 16,0 0 1-16,0 0-2 15,-1 0 0-15,1-1-3 16,0 1-12-16,0 0-22 16,1 0-6-16,0 0-1 15,0 0 9-15,-1-7 24 16,0 3 5-16,-1-2 5 16,0 1 1-16,-1 0 0 0,1 1 0 15,1 3 0-15,0-1 0 16,0 2-2-16,0 0 1 15,0 0 1-15,0 0-1 16,0 0 1-16,-1 0 0 16,1 0 0-16,0 0 1 15,0 0 5-15,0-1-25 16,0 1-112-16,0 0 94 16</inkml:trace>
  <inkml:trace contextRef="#ctx0" brushRef="#br1" timeOffset="-115785.08">19700 12861 396 0,'-1'0'260'0,"1"1"-11"15,0-1-25-15,0 0-58 16,0 0-29-16,0 0-37 16,0 0-14-16,0 0-35 15,0 0-14-15,0 0-18 16,0 0-6-16,0 0-4 15,0 0 4-15,0 0 12 16,0 0 8-16,0 0 12 16,0 0-2-16,0 0-7 15,-2 0-6-15,1 0-11 16,0 0-5-16,1 0-8 0,0 0-3 16,0 0-3-16,0 0 0 15,0 0 0-15,0 0 2 16,0 0 12-16,0 0 5 15,0 0 9-15,0 0 3 16,0 0-7-16,0 0-5 16,0 0-10-16,0 0-4 15,0 0-2-15,0 0 0 16,0 0 3-16,0 0 2 0,0 0 9 16,0 0 7-16,0 0 6 15,0 0 1-15,0 0-5 16,0 0-7-16,0 0-8 15,0-1-3-15,0-1-5 16,0 2-1-16,0 0-2 16,0 0 0-16,0 0 2 15,0 0 0-15,0 0 2 16,0 0 1-16,0 0 5 16,0 0 2-16,0 0 3 15,0 0 1-15,5-1-1 16,-1-1-2-16,3-2 0 15,-1-1-1-15,2-11-1 16,27-28 1-16,-27 29 2 16,-1 0 0-16,1 0-2 15,-4-1-2-15,4 4-3 0,1 2-1 16,-3 2-3-16,5 2 0 16,-3 0 0-16,-5-1-1 15,0 1 2-15,-2-1-1 16,2-1 0-16,-1 1 1 15,0-1-2-15,2 2 1 0,-2-2 0 16,2 1-1-16,0 3-1 16,2-2 0-16,-1 0-1 15,0 1 0-15,3-3 1 16,-8 1-1-16,4-3 1 16,4 1 0-16,-4-2 0 15,2-1 1-15,-1 3-1 16,-2-1 1-16,1 3-2 15,6 1 1-15,-5-1 0 16,-2-2 0-16,0-1 1 16,-2-2 1-16,0 1 0 15,-1 1 0-15,1-1 1 16,-3 0-1-16,10 2 1 16,-3-2 0-16,-4 1 3 15,6 0-1-15,-5 0 2 16,1 0-1-16,3-1 1 15,-4 1-1-15,0 0 0 0,3 3 0 16,0 1 0-16,1 0 1 16,-5-1-2-16,5 0 1 15,0-1-2-15,-2-3-1 16,6 2 1-16,-8-3 0 16,3 1-1-16,2-1 0 15,-2-1-1-15,0 0 0 16,0 3-1-16,-1 2 2 15,1 2-2-15,0 2 1 0,-2-1-1 16,-1 0 0-16,0 1 0 16,0-4-1-16,1 3 1 15,-1-2 0-15,0 3 1 16,1-1-1-16,0 1 1 16,-2-3-1-16,2 0 1 15,-3 2-1-15,1-2 0 16,2 4 0-16,0-3 0 15,1 4-1-15,-2-3 0 16,1 1-1-16,-1-1 1 16,-2-1 0-16,0 5 0 15,0 0 1-15,-2 0-1 16,2 0 0-16,0 0 1 16,0 0 0-16,0 0-1 0,0 1 1 15,0-1-1-15,0 1 0 16,0 0 3-16,0 0 0 15,0 0 1-15,0 0 1 16,0 0-2-16,0 0-1 16,0 0-1-16,-1 0-1 15,1 0 0-15,-1 0 0 16,1 0-1-16,0 0 1 16,0 0-1-16,0 0 0 0,0 0-1 15,0 0 0-15,0 0 1 16,0 0-2-16,0 0 1 15,0 0 2-15,0 0-95 16,0 0-59-16,0 2 93 16</inkml:trace>
  <inkml:trace contextRef="#ctx0" brushRef="#br0" timeOffset="-106483.05">8569 16184 436 0,'-1'0'262'15,"0"0"4"-15,-1 0-26 16,1-2-23-16,0 1-16 0,0 0-38 16,0-4-18-16,-1-8-25 15,0 1-10-15,-10-27-19 16,1 28-9-16,0 3-13 15,-5 0-9-15,0 5-17 16,-3 3-9-16,-5 5-16 16,2 6-6-16,-8 7-8 15,5 5-3-15,-2 8-2 16,3 3-2-16,9 10-2 16,1 0-1-16,9 11 0 15,5 2 1-15,12-5 0 16,6 0 0-16,14-12 0 15,-1-8 0-15,9-7 2 16,-2-7 1-16,-2-15-2 16,3-4-2-16,-2-12-49 0,-1-7-34 15,-5-3-83 1,-2-1-72-16,-9-2 158 0</inkml:trace>
  <inkml:trace contextRef="#ctx0" brushRef="#br0" timeOffset="-106112.64">8576 16399 726 0,'-23'-2'349'0,"12"2"-97"0,1 0-56 15,6 1-36-15,4 1-34 16,2-1-62-16,-2-1-27 0,2 0-20 16,19 3-1-16,33 0-4 15,-25-1 1-15,0-2-3 16,-2-2-2-16,3 2-1 15,-6-1-2-15,-3 2 1 16,-5 2 1-16,-9-1 13 16,-4 2 15-16,-3-1 23 15,-1 2 7-15,0-5-6 16,0 0-12-16,-1 8-22 16,-3 10-7-16,-2 32-6 15,6-23-1-15,1 5-4 16,2 0 0-16,1-4 0 15,1-4-2-15,0-7-1 16,0-4-1-16,1-5-3 0,-2-4 0 16,0-2-36-16,4-1-38 15,-1-4-90-15,3-7-79 16,1-11 150-16</inkml:trace>
  <inkml:trace contextRef="#ctx0" brushRef="#br0" timeOffset="-105174.2">8991 15803 885 0,'8'-11'390'0,"1"4"-188"16,-8 2 0-16,-1 5-34 16,-1 0-24-16,0 0-37 15,0 0-19-15,0 0-26 16,-1 0-12-16,0 2-25 16,-3 8-8-16,-5-1-9 15,-27 35-2-15,28-33 0 16,2 1-32-16,6-3-91 15,-1-9-70-15,11 2 101 16</inkml:trace>
  <inkml:trace contextRef="#ctx0" brushRef="#br0" timeOffset="-102330.49">10840 15579 747 0,'41'-18'364'15,"-46"4"-118"-15,-6 2-80 16,-2 0-12-16,-7-1-23 16,-3 3-23-16,-3 4-35 15,-1 0-12-15,-4 6-15 16,-2-1-4-16,-2 5-12 15,-5 3-6-15,2 3-12 16,0 4-4-16,6 4-3 16,-2-2-2-16,0 5 0 15,-5 0-1-15,-6 3-2 16,5 0 0-16,1 4-1 16,4-1 1-16,1 1 1 15,0 4 1-15,2-2 0 16,-2 2-2-16,5 0 0 15,-2 1-1-15,8 0-1 0,2 1 1 16,4-1-2-16,5 2 1 16,-9 1-1-16,9 3 1 15,-1 1-2-15,-3-4 0 16,10 4 1-16,-8-4 0 16,5-1 3-16,4 5-1 0,-1 0 1 15,6 3 0-15,-7 3 1 16,0-2 0-16,4 0-1 15,-2-1 0-15,7-1 0 16,3-5 1-16,-3-6-1 16,3 1 0-16,2 0 0 15,4 6-1-15,-2 4 1 16,3-1 1-16,-4-1 0 16,3 0-1-16,3-3 0 15,-4-1 0-15,2-3 0 16,-4 4 0-16,4-3-1 15,7 1 0-15,-1-2 0 16,5-1 0-16,7-1 1 16,-4 0 0-16,5 2 0 15,3-2 0-15,-4 1 1 16,3 0-1-16,2 1 0 16,3 2 0-16,-1-4 0 0,1-4 0 15,-3-3 0-15,0 0 0 16,-7-1 0-16,0 4 0 15,5-5 0-15,-6-5 0 16,13 4 0-16,-2-2 1 16,2-2 0-16,3 3 0 15,5-5 0-15,1 3-1 0,1-1 1 16,-1-2-1-16,-9 0 1 16,0-1 0-16,-4-2-1 15,4-1 2-15,2-1-2 16,1-4 1-16,4 0 1 15,-1-2-1-15,7 0-1 16,3-3 0-16,-7-1 1 16,3-1-1-16,-10-5 1 15,0 3 0-15,4-4-1 16,-5 3 1-16,7-2 0 16,0-1 0-16,0-4 0 15,1-1-1-15,-2-4 2 16,-4 1-1-16,-4-3 0 15,-4 0 1-15,-3-3-1 16,1 0 1-16,-3 2 1 16,-1-3 2-16,0 0 3 0,-1-1 1 15,-1-2 6-15,3 1 3 16,-1-7 2-16,6-4 1 16,-2-10-4-16,2 0-4 15,-7-2 0-15,-7 2 2 16,-1 3 10-16,-11-1 3 15,0 5 10-15,3-2 1 16,-8 1 7-16,3-1 3 0,-6-7 0 16,-1 0-3-16,-4-5-10 15,-2 1-3-15,-2 0-2 16,-2 5 0-16,2 5 0 16,-3 3-3-16,-6-2-9 15,-4-5-3-15,-4-8-4 16,-2-6-1-16,-2-4-1 15,-1 2-1-15,-2 6-2 16,0-1 0-16,0 9 1 16,-1 3 5-16,-2 2 7 15,-2 0 0-15,0-4-1 16,4-3-5-16,0-1-6 16,-9 4-1-16,-3 2-1 15,-9 7-1-15,-4 5-1 16,8 4 0-16,-6 7 0 15,2-5-1-15,4 2-2 0,5 1 0 16,2 1 0-16,6 2-1 16,4 3 0-16,-6 0-1 15,2 8-3-15,-6 2-2 16,-2 6 0-16,3 1 0 16,4 5 3-16,5 0 1 15,2-1 2-15,1-2 1 16,4-2 0-16,3 0 1 0,3-4-2 15,-1 2 0-15,7-1-1 16,-9-4-2-16,2 2-1 16,3 0-4-16,-5 1-26 15,15 2-21-15,1 1-52 16,4-2-34-16,4 0-69 16,-1 2-24-16,0 0-56 15,0 0-41-15,2-1 222 16</inkml:trace>
  <inkml:trace contextRef="#ctx0" brushRef="#br0" timeOffset="-100401.83">11568 16106 820 0,'-28'10'376'0,"25"-12"-145"16,0 0-18-16,-3 4-45 15,5-2-38-15,0 0-65 16,0 0-20-16,-3 1-20 15,-5 3-7-15,2-1-14 16,0 7-4-16,-13 30-6 16,23-26-1-16,6 2 3 15,-4 0 2-15,5-3 2 16,7-2 0-16,-1-6 2 16,5-1 1-16,1-4 1 15,-4-1 0-15,0-6 2 16,-4-2 1-16,-4-2 5 15,-2-1 8-15,-8 0 16 16,0-3 5-16,-8-2 8 0,0 2-3 16,-5-1-11-16,-1 1-5 15,-1 4-11-15,-2 1-5 16,5 5-9-16,3 4-6 16,4 2-9-16,1 2-6 15,1 6-14-15,1 0-33 16,6 1-115-16,2-1-87 15,8-1 154-15</inkml:trace>
  <inkml:trace contextRef="#ctx0" brushRef="#br0" timeOffset="-99706.52">11925 16187 1029 0,'35'13'451'0,"-34"-16"-219"16,-1-1-15-16,-3 4-50 15,1 0-37-15,1 0-67 16,0 0-24-16,0 0-22 16,0 0-6-16,-15 10-4 15,-24 34-2-15,27-23-4 16,-3-5-2-16,5 4-11 0,1-2-33 16,3-6-97-16,1 0-73 15,1-7 124-15</inkml:trace>
  <inkml:trace contextRef="#ctx0" brushRef="#br0" timeOffset="-99490.23">11770 16162 933 0,'5'5'431'0,"0"4"-190"0,6 6-97 15,1 5 0-15,6 2-55 16,0 0-24-16,3-5-27 15,-1 1-11-15,-5-4-11 16,-1-5-5-16,-1 1-5 16,-3-3 0-16,-2-5-26 15,-5 5-47-15,-3-5-202 16,4 2 178-16</inkml:trace>
  <inkml:trace contextRef="#ctx0" brushRef="#br0" timeOffset="-98663.1">10120 15406 521 0,'0'-3'309'15,"-1"-5"-32"-15,0-2-27 16,0 6-70-16,-1-3-25 16,1 5-46-16,0 1-24 15,-2 0-37-15,-4-1-19 16,2 2-21-16,2 3-2 16,-6 15-2-16,1 28 0 0,19-30 0 15,2-3-1-15,3-2 0 16,0-3 0-16,0-8 2 15,0-1 1-15,0-6 2 16,-4-6 3-16,-4-1 5 16,-2-4 5-16,-6-5 4 15,0 7 3-15,-8-3 1 16,-3 7-3-16,-2 6-5 16,-2-2-5-16,-1 8-10 15,2 0-5-15,3 4-6 16,2 1-18-16,5-1-50 15,2-2-34-15,3 1-136 16,-1-3-179-16,0 0 277 16</inkml:trace>
  <inkml:trace contextRef="#ctx0" brushRef="#br0" timeOffset="-98269.8">10084 15141 621 0,'-33'-3'318'16,"29"5"-129"-16,-3 5-29 15,-3 0-12-15,4 3-49 16,4 1-13-16,-4 0-13 16,5 2-4-16,-2 5-8 15,-6-2-9-15,-1 9-17 16,1 1-7-16,2 0-12 15,2-1-5-15,3-7-6 16,-2-3-9-16,-2-6-81 16,7-4-78-16,-1-2 98 0</inkml:trace>
  <inkml:trace contextRef="#ctx0" brushRef="#br0" timeOffset="-98051.2">9941 15192 896 0,'0'0'421'0,"4"2"-191"0,-1 5-94 16,4 4-14-16,3 7-52 15,-4 4-17-15,5 0-18 16,-3 0-7-16,5-5-11 16,1-2-4-16,2-2-5 15,0-5 0-15,-1-1 2 16,-3-7-44-16,-3 1-252 15,0 0 207-15</inkml:trace>
  <inkml:trace contextRef="#ctx0" brushRef="#br0" timeOffset="-97775.97">10260 15018 844 0,'7'-13'409'16,"-7"10"-75"-16,0 1-102 16,-4 3-55-16,2-1-21 15,1 0-81-15,-5 19-29 0,-38 33-31 16,30-28-5-16,6-6-8 15,5-4 0-15,3-6-76 16,1-4-64-16,2-2 86 16</inkml:trace>
  <inkml:trace contextRef="#ctx0" brushRef="#br0" timeOffset="-96915.04">9338 14950 647 0,'25'-54'339'15,"-28"49"-98"-15,-2-5-62 16,-1 4-1-16,2 4-51 15,-1-1-31-15,-2 3-46 16,2 4-16-16,-2 11-21 16,3 7-4-16,2 8-1 15,2-1 0-15,7 0-1 16,4-5 0-16,2-6-2 16,5-5 0-16,-1-8 1 15,3-4 0-15,0-5 0 16,2-5 2-16,-8-5 0 15,1-5 0-15,-8 1 3 16,-7-3 2-16,-3 1 7 0,-2 4 0 16,-5 0 0-16,-3 3-3 15,-8 3-7-15,-2 2-2 16,5 3-6-16,-1 3-2 16,7 4-36-16,0-1-43 15,5 7-126-15,7 4-117 16,4 3 198-16</inkml:trace>
  <inkml:trace contextRef="#ctx0" brushRef="#br0" timeOffset="-96453.09">8964 14762 785 0,'-7'-4'341'0,"7"4"-178"0,-1 3-18 16,-5 14-38-16,0 6-27 15,3 12-34-15,1 2-9 16,3 5-10-16,3 2-4 16,3-1-7-16,-7 0-4 15,12-6-4-15,-2-4-1 16,5-11-3-16,4-4 1 16,-2-11-3-16,4-6 1 15,-1-6-65-15,4-8-62 0,-8-4 78 16</inkml:trace>
  <inkml:trace contextRef="#ctx0" brushRef="#br0" timeOffset="-96229">8803 14968 1035 0,'0'2'375'0,"2"2"-303"16,6 0-5-16,8 2-10 16,1-5-11-16,12 1-24 15,1-1-6-15,-3-2-8 16,3 0-15-16,-2 1-240 0,6 2 183 16</inkml:trace>
  <inkml:trace contextRef="#ctx0" brushRef="#br0" timeOffset="-96029.24">9184 15132 822 0,'0'16'405'0,"0"-3"-117"0,0 6-140 16,1-2-3-16,-2 3-54 15,1-2-31-15,-1-1-37 16,1-2-8-16,2-5-9 15,0 1 2-15,3-4-73 16,-2-4-68-16,3-3 84 16</inkml:trace>
  <inkml:trace contextRef="#ctx0" brushRef="#br0" timeOffset="-95447.38">9474 15021 721 0,'-18'-8'330'0,"9"6"-93"16,5 2-57-16,7 1-17 15,-3 0-30-15,0-1-68 16,0 0-20-16,0 0-16 16,3 8 1-16,0 9-3 15,40 30-4-15,-20-24-7 16,2-1 0-16,11 5-4 16,4-1-1-16,2 2-1 15,2-1-3-15,1-2 0 0,2-2 1 16,-1-2 3-1,-5-3 3-15,-15 1 3 0,-1-4 1 16,-11-3-4-16,-3 0-2 16,7-5-5-16,-15-1 0 15,6-3-2-15,-6-3 0 16,-2 0-1-16,7 3 0 16,-7 0-1-16,6 3 0 15,-4-3-16-15,2 2-51 0,2 0 44 16</inkml:trace>
  <inkml:trace contextRef="#ctx0" brushRef="#br0" timeOffset="-94398.79">12261 15042 805 0,'11'-33'393'16,"-17"28"-151"-16,0 3-75 15,-1 3-9-15,-1 5-66 16,0 1-32-16,-2 7-36 16,1 0-10-16,3 9-8 15,1-1-2-15,8 1-3 16,4-1 0-16,6-9 2 15,4-1-1-15,1-8 0 16,1-4 1-16,4-5 1 16,-1-5 1-16,-7-7 3 15,0 1 4-15,-11-3 22 16,-4 0 7-16,-8 2 11 16,-7 3 0-16,-2 1-20 15,-4 2-8-15,4 4-13 16,0 3-7-16,3 7-37 15,2 6-53-15,8 4-169 0,3 2 162 16</inkml:trace>
  <inkml:trace contextRef="#ctx0" brushRef="#br0" timeOffset="-94022.6">12502 14578 734 0,'-5'-14'336'0,"4"9"-79"15,2 0-56-15,-1 8-34 16,-1-3-13-16,0 0-71 0,-2 21-28 16,-2 44-28-16,2-21-5 15,3 3-10-15,5 1-5 16,2-8-3-16,6-7-1 15,3-8 0-15,7-7-2 16,0-7-28-16,-1-3-53 16,-1-9 53-16</inkml:trace>
  <inkml:trace contextRef="#ctx0" brushRef="#br0" timeOffset="-93832.79">12406 14645 961 0,'-12'4'451'0,"4"-3"-147"16,1 0-96-16,7 1-90 15,0-2-20-15,0 0-57 16,0 0-21-16,15 3-11 16,35 10-3-16,-25-7-36 15,2-2-75-15,16 4 70 16</inkml:trace>
  <inkml:trace contextRef="#ctx0" brushRef="#br0" timeOffset="-93476.97">12780 14772 1072 0,'2'7'417'16,"3"-4"-272"-16,2 1-40 15,3 1-13-15,1 0-28 16,3 5-40-16,-1 2-9 16,-4 0-8-16,-5 1 0 0,-5 1 4 15,-6-1 3-15,-11 1 10 16,-4-1 8-16,-2-1 16 16,2-3 4-16,7-3 6 15,3 2-6-15,5-2-19 16,6-1-8-16,4 2-15 15,8-4-3-15,8-2-1 16,3-1 1-16,6-1-1 16,6-1-2-16,-6 0-2 15,-3-1 1-15,-3 3-80 16,-3 0-76-16,8 1 96 16</inkml:trace>
  <inkml:trace contextRef="#ctx0" brushRef="#br0" timeOffset="-92580.4">12228 15148 269 0,'0'0'212'0,"0"0"21"15,0 0-35-15,0 0-4 16,0 0-15-16,0 0-9 15,0 0-20-15,0 0-14 16,0 0-33-16,0 0-21 16,0 0-37-16,-1 0-14 15,0 0-14-15,-1 12-3 16,-16 11-6-16,-29 28-1 16,25-19-6-16,1-2-1 15,-2 1 1-15,-3 1-1 0,2 1 0 16,0 3 1-16,6-2-1 15,5 4 0-15,-4-6 1 16,1 1 0-16,8-2 0 16,-2-4 0-16,5-2 0 15,0 0 0-15,-5-6 1 16,2-2 1-16,-2-2 0 16,1-1-1-16,-1 0-1 15,-2-1 0-15,5 5-1 16,-3-7 1-16,0 0-1 15,3 2 0-15,-2-2 0 16,-1 3 0-16,3 1 1 16,-1-3-1-16,-2 0 2 15,2-2 0-15,0 1-1 16,-1 4 1-16,1-2-1 16,0 2 0-16,2-2 0 0,-2-4-1 15,4-1 1-15,-2-1 0 16,3-1 0-16,1-2 0 15,0-1-1-15,2 0 1 16,-1-3-1-16,1 0 1 16,-1 0-1-16,-1 0 1 15,1 0 0-15,1 0 0 0,-1 0-1 16,1 2 0-16,0-2-3 16,0 0-29-16,0 0-99 15,0 0-97-15,0 0 133 16</inkml:trace>
  <inkml:trace contextRef="#ctx0" brushRef="#br1" timeOffset="-84293.06">9563 15089 203 0,'-1'-1'115'16,"-4"-1"-7"-16,-1 1-9 15,4 1 17-15,-5 0 14 16,-1 0 24-16,3 0 4 0,-3 1-9 16,4-1-11-16,3 0-22 15,0 0-9-15,0 0-14 16,0 0-7-16,-1 0-12 16,1 0-3-16,0 0-11 15,0 0-3-15,0 0-10 16,0 0-8-16,0 0-13 15,0 0-8-15,0-1-10 16,0 1-3-16,0 0-1 16,-1 0-1-16,1 0 3 15,0 0-1-15,1 0 2 16,0 0 1-16,0 0 1 16,2 1 1-16,8 1 3 15,0 2 0-15,5 5 2 16,29 27 0-16,-28-25-1 15,3 0-1-15,-1 0-3 16,0 0 0-16,1-3-3 0,2 0 0 16,2-1-1-16,0-1-1 15,-1 1 0-15,-1 0 1 16,-3 1-2-16,-3-4 0 16,1 3 0-16,-7-3 2 15,-4-1 3-15,1 0 6 16,-8-3 20-16,2 0 3 0,-1-1 2 15,0 0-3-15,-6-4-18 16,-10-5-4-16,-26-18-5 16,28 18-2-16,-3 0-2 15,0 0-1-15,-3 3 0 16,0-1 0-16,2 2-1 16,-2-2-1-16,3 0-1 15,0 2 0-15,1-4-1 16,4 1 1-16,0 0-2 15,5 4 1-15,1 0-1 16,2 4-1-16,5 1 0 16,0 0 1-16,0 0 0 15,0 0 0-15,0 0 0 16,0 0 0-16,0 0 0 16,0 0 0-16,5 7-2 0,3 7 1 15,40 30 0-15,-27-24 0 16,5 0 0-16,-1 2-1 15,1-1 2-15,0-3 0 16,2-1-1-16,-2-4 1 16,4-1 0-16,-3-1 0 15,-3-6 0-15,-1 1 2 16,-11-6 1-16,-2 0 1 16,-8 0 3-16,0 0 3 0,-6 0 3 15,3 0 1-15,0-1-1 16,-9-3-3-16,-17-8-1 15,-35-17 0-15,25 12-2 16,-2-2-1-16,-2 2-1 16,1 0-3-16,3 1-1 15,7-1-1-15,8 4-1 16,4 2-1-16,5 5-1 16,8 2-1-16,1 3-8 15,6 1-3-15,-2 0 0 16,0 0 1-16,13 9 7 15,34 41 2-15,-19-27 1 16,1 0 0-16,4-4 1 16,2-1 0-16,2 0 1 15,5-1 0-15,2 0 1 0,-2-4 0 16,-9-4 2-16,-12 0 0 16,-9-6 4-16,-1 1-1 15,-5 2 7-15,-2-6 5 16,-2 1 1-16,-8-1 0 15,5-1-7-15,0 0-3 16,0 0-2-16,-9-6 0 16,-13-5 0-16,-37-32-1 0,29 27 0 15,-4 1-1-15,7 1-3 16,2 2 1-16,12 3-3 16,2-3-2-16,8 8-8 15,4 2-3-15,4 7-2 16,6 5 0-16,10 5 7 15,3 1 2-15,11 1 3 16,2 1 0-16,5-3 2 16,-1-3 0-16,-6 1 3 15,-9-2 0-15,-9-4 2 16,1 4 2-16,-10-10 3 16,2 1 5-16,-9 2 11 15,-6-7 3-15,-1 2 1 16,-5-4-6-16,-6-4-11 15,11 2-2-15,-14-4-3 0,5 1-1 16,0-2-2-16,-5 2 0 16,7 0-2-16,0 2 0 15,7 4-4-15,1 1-3 16,8 7-4-16,1 2-2 16,5 6 3-16,5-1 1 15,2 0 5-15,1-4-1 16,5 1-1-16,-3 0 1 15,0-3-98-15,-1 2-53 0,10 0 93 16</inkml:trace>
  <inkml:trace contextRef="#ctx0" brushRef="#br1" timeOffset="-82124.08">12191 15218 312 0,'0'-1'228'0,"0"0"-10"16,0 0-49-16,0 0-27 16,0-1-45-16,0 1-12 0,0 0-9 15,0 0 3-15,0 0 4 16,0 0 3-16,0 0 3 16,0 0 3-16,0 0 8 15,0 0 2-15,0-1-1 16,0 1-7-16,0 0-19 15,0 0-15-15,-1 1-20 16,0 0-9-16,-5 7-14 16,-15 12-3-16,-31 43-6 15,20-23-2-15,6 13-3 16,-2 0 0-16,5 0-2 16,5-3-1-16,-4-6 0 15,8-1 1-15,5-7 1 16,2-5 1-16,4-11-1 15,-5-9-1-15,3-7-5 16,-2-2-3-16,9-2-8 0,6-5 0 16,-2-10-1-16,8-6-1 15,-1-12 0-15,-1-3 0 16,9-4 2-16,1 0 4 16,-2 3 5-16,2 4 3 15,-1 6 4-15,-8 3 1 16,0 6 2-16,-3 2 1 15,-7 7 4-15,-1-1-1 0,-2 2 10 16,0 7 3-16,-4 1 9 16,0 5 0-16,3-4-9 15,-2 5-4-15,-3 21-7 16,-35 32 3-16,20-21 3 16,3 3 1-16,-4 5-3 15,-8 3-2-15,0 6-4 16,-6 0-3-16,2-6 0 15,2-2-1-15,5-13-2 16,6-5 0-16,10-10-2 16,5-6-2-16,5-9-6 15,3-3-1-15,3-8-1 16,7-5 2-16,7-6 5 16,3-7 0-16,7-10-2 15,0-5 1-15,0-8 0 0,-5-1 1 16,-3 2 1-16,-1 4 1 15,-5 9 3-15,0 2-1 16,-3 13 4-16,-6 3-1 16,-3 8 2-16,2 1 0 15,-5 4 3-15,2 4 1 16,-5 3-2-16,2-3 0 16,-5 6-6-16,-4 23-2 0,-36 45 1 15,25-20 0 1,-9 7 1-16,-4 1 0 0,-9-1 0 15,4-4 0-15,6-4-1 16,4-3 0-16,13-12-1 16,3-10-2-16,8-16-6 15,7-7-2-15,2-7 1 16,6-6 2-16,7-13 6 16,3-10 1-16,10-13 0 15,0-4-1-15,6 3-1 16,-5 2 1-16,-10 7 1 15,-5 0 1-15,-7 11 1 16,1 8 1-16,-7 13 6 16,0 2 0-16,-10 10-3 15,-4 4-1-15,-4 13-6 16,-5 7-1-16,-1 2 2 16,1-1 0-16,0-5 1 0,1 1 0 15,2-2 0-15,2-1 0 16,4-4 1-16,1-4-2 15,6-9 0-15,0-4 0 16,4-5-4-16,0 0-2 16,0-1-1-16,0 0 1 15,0 0 1-15,0 0 1 16,1-3 1-16,1-2 1 0,-1 2 0 16,0 0 2-16,-1 3-1 15,0 0 1-15,0 0 0 16,0 0 0-16,-1 1 1 15,-3 9 2-15,-7 10 0 16,-20 28 0-16,18-30 0 16,3-4-1-16,6-4 0 15,0-3 0-15,4-4-2 16,0 1-3-16,0-3-3 16,0 0-1-16,0-1 3 15,0-1 1-15,0 1 3 16,0 0 0-16,0 0 2 15,0 0 1-15,0 0-1 16,0 0-17-16,0 0-139 16,0 0 86-16,6-5 8 15</inkml:trace>
  <inkml:trace contextRef="#ctx0" brushRef="#br1" timeOffset="-78671.66">10200 15588 208 0,'-1'-1'141'0,"0"0"20"16,0 0-10-16,0 0-22 16,0 1-8-16,0 0-8 15,0-2 0-15,-1 2 1 0,1 0-6 16,0 0-18 0,0 0-11-16,0 0-23 0,0 0-10 15,0 0-15-15,0 0-5 16,0 0-1-16,0 0 1 15,-1 0 3-15,2 0 3 16,0 0 1-16,0 6-1 16,2 8-4-16,-1 3-2 15,4 29-5-15,-2-25 0 16,1 7-4-16,-1 0-1 0,-1 11-5 16,1 1-3-16,0 6-2 15,1 6-2-15,3 0-1 16,0 1 0-16,2-3-1 15,-1-2 0-15,0-5 2 16,0-4-2-16,0-7 2 16,-1 0-1-16,-1-5 2 15,-2 0 0-15,1-1 0 16,-3-6 1-16,1-4-3 16,2-3-1-16,-1-6-2 15,1-2-5-15,0-3-6 16,-3-1-15-16,-1 3-44 15,-1-4-49-15,0 0-210 16,0 0 214-16</inkml:trace>
  <inkml:trace contextRef="#ctx0" brushRef="#br1" timeOffset="-78201.43">10344 16449 631 0,'0'-8'331'0,"-1"6"-42"16,-1 1-97-16,-13-6-48 15,-28 3-34-15,30 20-61 16,0 5-12-16,4 6-9 16,3 3 1-16,6 2-3 15,3-4-4-15,5-7-11 16,5-3-4-16,4-9-4 16,6-3 1-16,4-6 2 15,-4-7 2-15,2-3 3 16,-5-5 1-16,-6-5 3 15,-1-4 0-15,-7-1 4 0,-6 4 3 16,0 0 8-16,-5 3 3 16,1 2 0-16,-2 1-4 15,-9 3-11-15,6 2-5 16,-7 4-9-16,6 2-4 16,3 5-35-16,-3 1-32 15,8 3-87-15,0 2-65 0,4 2 135 16</inkml:trace>
  <inkml:trace contextRef="#ctx0" brushRef="#br1" timeOffset="-74263.92">10604 16354 314 0,'-33'-34'231'0,"32"32"81"16,0-3-82-16,-1 0-24 16,1 4-24-16,0 0-49 15,0 0-14-15,0 1-18 16,0 0-9-16,-1 0-25 15,1 0-12-15,0 0-21 16,0 14-8-16,0 8-5 16,2 29-5-16,-1-28-6 15,2-3-4-15,3-4-2 16,-2-2-1-16,8-5-1 16,-3-2 0-16,-1-3-2 0,2-1 0 15,-2-5 1-15,1-2 0 16,1-4 2-16,2-4 1 15,-4-5 0-15,-2-1 1 16,-1-1 0-16,-4 3 1 16,2 4 0-16,-2 5 0 15,-2 3-1-15,2-1-3 16,0 7-3-16,0-2-3 16,0 0-1-16,2 9 2 0,4 14 3 15,9 28 0-15,-8-25 3 16,3 0 3-16,-1 7 12 15,1 0 8-15,-2 2 16 16,1-1 7-16,-5-8 7 16,-3-5 1-16,-1-5 7 15,-3-4 6-15,-4-3 7 16,-3 0 0-16,-6-4-15 16,-3 0-13-16,-4-4-22 15,0 3-9-15,1-6-17 16,4 1-20-16,5-2-91 15,5-6-59-15,11-1-117 16,8-6 162-16</inkml:trace>
  <inkml:trace contextRef="#ctx0" brushRef="#br1" timeOffset="-74060.61">10870 16006 1224 0,'15'-5'481'16,"-22"0"-250"-16,3 2-32 16,-2 3 3-16,2 3-8 0,-3 6-78 15,1 5-44-15,-9 8-40 16,1 1-9-16,1 5-7 16,0-2-6-16,3-4-38 15,1-3-55-15,7-3-147 16,2-5 142-16,2-11 12 15</inkml:trace>
  <inkml:trace contextRef="#ctx0" brushRef="#br1" timeOffset="-69177.45">11638 16256 413 0,'-3'-1'210'0,"1"0"-44"0,1 0-16 16,0-1-16-16,0 1-16 15,0 0-23-15,0 0-7 16,0 0-8-16,0 0-3 15,0 0-10-15,0 0-7 16,-1 0-11-16,1 0-6 16,0 0-12-16,0 1-8 15,0-2-8-15,0 2-1 0,0 0 2 16,0 0 4-16,0 0 8 16,0 0 2-16,0 0 1 15,-1 0-2-15,1 0-5 16,0 0-4-16,0 0-3 15,0 0-2-15,0 0-3 16,0 0-2-16,0 0-2 16,0 0-2-16,0 0 0 15,-1 0 0-15,2 0-1 16,0 0 1-16,0 0-1 16,0 0 0-16,2 7-1 15,-1 0 0-15,0-1 1 16,0-3-1-16,0 3 1 15,0 2 0-15,1 2 0 16,2 6 2-16,8 28 1 16,-8-27 0-16,0 4 1 0,1 2-2 15,0 3 1-15,1-1 0 16,-1 2-3-16,4-1-1 16,1 5-2-16,-1 1-1 15,1-1 0-15,2-4 1 16,1-2 0-16,-1-2 1 15,-3-2 1-15,-1 0 1 0,-4-3 3 16,1-4 1-16,-4 0 3 16,1-1-1-16,0 6 0 15,2-7-2-15,0 1-2 16,0-3-1-16,0-2-1 16,-1 0-1-16,-1-3 0 15,-1 0 0-15,0 1 1 16,0 3 0-16,1 1-1 15,1 1 1-15,-2-1 0 16,1-2 1-16,1-1-1 16,-3-2 0-16,4-2 0 15,-3-2-2-15,-1-1 0 16,0 0-1-16,0 0-1 16,0 0 1-16,0 0 0 15,0 0 2-15,0 0-1 16,0-1-14-16,0 0-84 0,-1 0-77 15,1 0 101-15</inkml:trace>
  <inkml:trace contextRef="#ctx0" brushRef="#br1" timeOffset="-68637.27">11828 16918 529 0,'0'0'297'16,"-1"0"-92"-16,0 0-21 15,-3 1-16-15,-6 3-48 16,1-2-21-16,1 1-31 16,-25 22-8-16,28-13-17 15,3-1-6-15,3 4-8 16,2-2-4-16,5-2-8 0,1-3-5 16,5-2-4-16,-1-4-2 15,7-3-2-15,-3-2 2 16,-4-5 2-16,5-1 1 15,-8-3 6 1,2 1 4-16,-3-3 7 0,-5 2 1 16,-4-2 0-16,-3-2-1 15,-4 1-6-15,-4 0-2 16,2 0-4-16,1 5-2 16,-1 3-5-16,-1 4-3 0,-2 2-11 15,1 3-12-15,5 5-46 16,2 2-40-16,4 3-125 15,6 0-154-15,-1-1 246 16</inkml:trace>
  <inkml:trace contextRef="#ctx0" brushRef="#br1" timeOffset="-67924.3">12068 16837 751 0,'-40'-34'361'15,"38"34"-94"-15,0 1-71 0,-3 6-45 16,4 5-28-16,-6 8-58 16,7 3-23-16,3 2-21 15,7-2-6-15,2-6-8 16,-5-1-2-16,3-6 1 15,-5-4-1-15,3-1-1 16,1-3-1-16,2-4 0 16,0-3 0-16,0-6 2 15,-1-4-1-15,-2-6 1 16,0-4 1-16,-5 0 4 16,-3 2 3-16,-3 5 4 15,-3 2 2-15,1 11 4 16,-2 0-1-16,4 5-8 15,1 5-9-15,2 3-10 16,3 5-4-16,3 7 2 0,2 1 4 16,3 3 2-16,1 2-1 15,0 3 1-15,-2 0 0 16,-2 4 1-16,-2 2 3 16,-1-3 0-16,-5-5 1 15,-1-6 6-15,-4-7 3 16,-5-5 22-16,0 1 11 15,-8-8 11-15,-1 1 0 16,-1-3-14-16,1-3-11 0,-1 0-16 16,4 2-4-16,8-3-12 15,-4 1-7-15,12 0-12 16,1-7-2-16,3-3-3 16,6 2-13-16,7-7-44 15,5 2-32-15,1 2-115 16,3-2-110-16,3 3 220 15</inkml:trace>
  <inkml:trace contextRef="#ctx0" brushRef="#br1" timeOffset="-65327.42">11853 17005 325 0,'0'0'188'15,"0"0"-27"-15,0 0-26 16,0 0-38-16,0 0-9 15,0 0-13-15,0 0-12 16,0 0-23-16,0 0-9 0,0 0-14 16,0 0-2-16,0 0 0 15,2 4-1-15,-1 1 3 16,0-1 2-16,0 2 3 16,-1-1 1-16,0-1 1 15,0 2-2-15,-1-2-2 16,0 5-1-16,1-5-6 15,0 3-2-15,0-1-4 16,-1-5-2-16,-1 3 0 16,1 0 0-16,0-3 2 15,0 4 1-15,0-4 2 16,0 0-1-16,0 0-1 16,0 1-1-16,0 0-1 15,-1 2 0-15,-2 3 0 16,2-1 2-16,0 2 0 15,0-1 1-15,-2 3-2 0,1 1 0 16,-7 33-2-16,10-25 0 16,0-1-2-16,-1 0 0 15,1 3-1-15,0 1 0 16,0 4 0-16,0 1 0 16,-1-4 2-16,0 0 2 15,-3-5 5-15,-1 1 4 0,-2-2 6 16,-2 1 2-16,-2-2 5 15,0 0 1-15,-2-2 2 16,-1-1 1-16,-3-1-1 16,2 3 0-16,-3-4-7 15,2 4-2-15,2-1-8 16,-2-6-1-16,1 0 2 16,1 1 0-16,1-2 3 15,1-1 0-15,2 1-5 16,0-5-2-16,1 1-7 15,5-3-3-15,-1 0-2 16,3 0-2-16,1-1-1 16,0 1-2-16,0-1-1 15,1 1 0-15,0 0 2 16,0 0 2-16,0 0 5 0,0 0 3 16,0 0 6-1,-1 0-1-15,0 0 0 0,0 0-2 16,-4 0-2-16,-8 0-1 15,1 0 1-15,-30 3 0 16,29-3 1-16,-1 2 1 16,-7-2 0-16,-2-1 0 15,-5 1-1-15,-3-2 0 16,2 0-3-16,-2 0 0 0,1 2-2 16,4 0 1-16,1 1 1 15,1-1 0-15,5 3 1 16,1-2 0-16,0-1 2 15,2-2 0-15,-3-8 2 16,3 5 1-16,-3-4 4 16,3 5 2-16,-1-2 6 15,1-4 0-15,1 3 1 16,-2-3-3-16,3 2-5 16,-2 2-3-16,1-1-5 15,1 2-4-15,2-3-3 16,-1 0-1-16,2 1-3 15,2-2-1-15,2 1-2 16,5 3 0-16,0 0 1 16,-1-2 0-16,3-2 3 0,-1-2 3 15,-5-1 4-15,2 2 2 16,-5-2 2-16,-3 2 0 16,0 0-1-16,-1 1-2 15,-3 2 0-15,2-2 0 16,-2 1 0-16,-1 0-1 15,-1 0 1-15,-1 0-1 16,0 0-1-16,1-2 0 0,1 0-1 16,1 0-1-16,2-1-3 15,2-1-1-15,2-2-2 16,3 0-1-16,3 3 1 16,2 1 1-16,2 1 0 15,0 5 1-15,-1-3 1 16,-2 3 2-16,0-2-1 15,3-2 1-15,-1 2 0 16,2-1 1-16,0 1 1 16,-1 0 2-16,-1 0 1 15,-3-5 0-15,-3 1 1 16,-2-6 0-16,0-3-1 16,3 4-1-16,-3-5-2 15,2 1-2-15,0 2-1 16,-3-2 0-16,7 1 0 15,3-1 1-15,-3 4 0 16,-2 0 1-16,3 3 2 0,-2 1 0 16,0 3 2-16,4-2 1 15,-4 1 1-15,-1-1 1 16,-2 4-2-16,-3-2 0 16,1 2-4-16,2-2-1 15,-5 1 1-15,3 1-2 16,4 0 0-16,-6 2 0 0,8-1 0 15,0-1-2-15,-2 0-2 16,5 3-3-16,0-3-4 16,1 1-1-16,-1 4 2 15,0 0 2-15,0 0 8 16,0-1 0-16,2-9 2 16,-1 2 2-16,0 0 0 15,0-28 0-15,1 27-1 16,-4 1-1-16,2 0-1 15,-1 3 0-15,1 2-1 16,0-5 1-16,-1 2 0 16,4 2 0-16,-3-1-1 15,0 2 0-15,6 1-1 16,-6-1-1-16,0 1-1 16,0 2-4-16,0 0-38 15,0 1-52-15,0 0-154 16,0 0 158-16</inkml:trace>
  <inkml:trace contextRef="#ctx0" brushRef="#br0" timeOffset="-58869.93">14147 16126 941 0,'-83'72'355'0,"62"-68"-212"15,4-2-28-15,4 2 32 16,2-3 10-16,10 0-38 16,6 1-19-16,19 2-37 15,5-1-10-15,12-3-9 16,3 0-10-16,8-3-17 15,4 2-4-15,-21-2-5 32,-17 2-1-32,1 0 0 0,51-2 0 0,-18-3-76 15,-9 2-58-15,-32 3-163 16,-10-2 166-16</inkml:trace>
  <inkml:trace contextRef="#ctx0" brushRef="#br0" timeOffset="-58662.71">14163 16336 607 0,'-33'16'341'0,"9"-2"-31"0,2-3-42 16,12-4-57-16,4 0-25 15,12-3-54-15,9 0-24 16,12-4-26-16,4 0-9 16,11-6-18-16,3-2-10 15,7-2-20-15,2-1-7 16,-5 4-10-16,-7-2-8 0,-11 4-83 15,-6 1-54-15,-8-1-160 16,-2-1 171 0</inkml:trace>
  <inkml:trace contextRef="#ctx0" brushRef="#br0" timeOffset="-58338.27">14206 15982 889 0,'7'1'371'16,"6"5"-187"-16,13 8-64 16,8 5 12-16,9 6-1 15,4 1-18-15,-3 4-41 16,-7-1-11-16,0 0-1 16,-4-2 2-16,-1-1-5 0,0-1-5 15,-15-2-18-15,-5 5-6 16,-12 2-2-16,-8 2 0 15,-14 2-4-15,-1-1-2 16,-4-7-6-16,-2-2-3 16,5-6-4-16,-4-2-4 15,12-3-18-15,1-3-25 0,10-4-82 16,3-5-58 0,3-2-33-16,-1 0 111 0</inkml:trace>
  <inkml:trace contextRef="#ctx0" brushRef="#br0" timeOffset="-57695.94">17123 16023 753 0,'10'-49'322'16,"-18"25"-145"-16,0-1-9 16,-8 0-17-16,-1 2 15 15,-6 3-22-15,0 6-23 16,-7 4-43-16,1 7-20 16,-7 14-25-16,-4 4-7 15,0 19-9-15,-5 7-6 16,11 11-5-16,3 4-4 15,20 5-2-15,10 0-1 16,17-9-1-16,10 0-1 0,14-11 0 16,5-4 1-16,3-7 3 15,2-8 1-15,-1-12 1 16,1-9-1-16,3-9-1 16,-5-6-25-16,-5-2-118 15,-8-3-361-15,-14 1 335 16</inkml:trace>
  <inkml:trace contextRef="#ctx0" brushRef="#br0" timeOffset="-57288.12">16958 16196 549 0,'-12'16'232'0,"12"-12"-76"16,2 1 3-16,12 0 5 15,3-3 15-15,12-2-44 0,6 4-35 16,3-6-54-16,-1-2-17 16,-2 4-17-16,-2-7-5 15,-6 4-5-15,-5 2 0 16,-8-2-1-16,-5 1 3 16,-8 2 4-16,-3-6 0 0,-5 6 1 15,0 3-1-15,-2-1 5 16,2 8 13-16,1 2 30 15,0 4 19-15,2 13 16 16,-2 1 0-16,3 12-13 16,-1 1-15-16,4-6-14 15,2-1-10-15,2-5-13 16,3-2-6-16,-1-5-10 16,0-5-1-16,-2-10-5 15,0-4-26-15,0-5-83 16,1-3-55-16,5-6-424 15,0-7 391-15</inkml:trace>
  <inkml:trace contextRef="#ctx0" brushRef="#br0" timeOffset="-53651.4">19716 15506 365 0,'4'-7'245'16,"0"0"-33"-16,-3-1-19 15,-1 0-19-15,-1 3-38 16,-3-1-15-16,0 1-28 16,-7-1-11-16,-4 0-18 0,-27-27-7 15,28 24-11-15,-2 2-4 16,-3-7-8-16,-1 1-1 15,-1 2 1-15,-1 1 1 16,-1 2 1-16,-3-1 1 16,-4 2-7-16,3 5-3 15,-10 4-9-15,-1 6-6 16,-2 3-6-16,-6 0-2 0,8 1-3 16,-1 2 2-16,2 0-1 15,2 2 0-15,1-2 0 16,1 2 0-16,0 0-1 15,5 0 0-15,-2 4 0 16,-1-1 0-16,-4-1-1 16,-4 4 0-16,2-2 1 15,3-1-1-15,5 3 1 16,3 1-1-16,0 0 0 16,1 1-1-16,1 5-1 15,0-1 0-15,2 4 0 16,1 1 0-16,2-1 0 15,1-2 0-15,1 1 1 16,5 1 0-16,5-2 0 16,-3 0 0-16,6 0 1 15,2-1-1-15,-7 2 1 16,6-1 0-16,-1 1 0 0,0 0 0 16,4 0 0-16,1 0-1 15,-1 2 1-15,2 0 0 16,0 0 0-16,2-2 1 15,3 4 1-15,-7-3-1 16,6 0 0-16,1 1-1 16,1-3 1-16,4 0 0 15,-3 1 1-15,-3-5 0 0,5 2-1 16,-1 1-1-16,5-3 0 16,3 6 0-16,-1-3 0 15,3 2 0-15,0 3 2 16,-5-10-2-1,-7-12 1-15,1 1 1 0,27 41-2 16,1-1 1-16,10 1 1 16,-11-19-1-16,-2-5 0 15,0 2 1-15,-4-5-1 16,-3 1 0-16,10 2 0 16,0 0-1-16,1-1 1 15,4-1-1-15,1-3 1 16,5-1 0-16,3-4 0 15,5-4 1-15,-7-1 0 16,-2-2 0-16,-1-2 1 0,-2 3-1 16,2-5 1-16,0 1-1 15,2 0 0-15,1-2-1 16,6-1 0-16,3 1 0 16,-3 0 1-16,-5-3-1 15,-2 2 0-15,0 0 0 0,2-3 0 16,3-4 1-16,1-1-1 15,0-5 1-15,6-2 0 16,-1 3 1-16,-5-5 0 16,2 0 0-16,-13-4-1 15,2-1 0-15,3-1 0 16,-2-1-1-16,7-2 3 16,3-2 1-16,-1-7 5 15,-4-3 3-15,-8-3 3 16,-3-1 2-16,-10-3-2 15,-2-4 0-15,0-1 0 16,-9-6 2-16,-1 0 1 16,-3 3 1-16,-7-4-1 15,-4-1 0-15,-7 1 1 16,-6 3 1-16,-7-3 0 16,-5-2-1-16,-2-4-5 0,1-5-3 15,-1-5-4-15,-2 1-2 16,0 2-1-16,-5-1 0 15,-2 7-2-15,1-2 1 16,-6-1 1-16,-3 1 1 16,-7-2-1-16,-2 1 0 15,-9 5-1-15,4 4 0 16,7 9 1-16,-9-1 0 16,-1 4-1-16,-3 1 0 15,-11-2-2-15,9 7 0 0,5 4-1 16,2-1 0-16,9 4 0 15,4 3-1-15,5 3 0 16,-3 3 0-16,-5 5 0 16,2 2-2-16,-2 4-1 15,8 6 0-15,7 3-1 16,3-1 0-16,8 1-3 16,5-2 0-16,7 0-9 15,5-1-7-15,5 0-7 16,-3 0-11-16,0 0-27 15,0 0-19-15,7 1-42 16,2 1-30-16,2 3-99 16,25 21 163-16</inkml:trace>
  <inkml:trace contextRef="#ctx0" brushRef="#br0" timeOffset="-52378.29">20201 15985 612 0,'-15'-37'346'0,"9"26"-63"0,1 2-84 16,2 0-20-16,-3 1-45 15,-1 4-24-15,0 1-36 16,-2 6-13-16,-1 3-20 16,0 2-10-16,2 2-10 15,1 1-3-15,2 4-5 16,5 2-2-16,4 4-1 16,4 1-1-16,5-1 1 15,1-4 1-15,5-4 2 16,0-8 1-16,3-5 1 15,2-4 0-15,-2-7-1 16,-1-4-1-16,-4-1-1 16,-1-2 1-16,-6-1 1 15,-8-1 2-15,-8 0 6 16,-8 2 1-16,-2 4 0 16,-1 1-3-16,2 5-10 0,2 4-4 15,1 4-6-15,3 3-2 16,2 0-15-16,2 0-18 15,3 4-44-15,1-3-31 16,2 4-78-16,3 2-57 16,3 1 157-16</inkml:trace>
  <inkml:trace contextRef="#ctx0" brushRef="#br0" timeOffset="-45688.26">20602 15969 450 0,'12'-35'305'0,"-12"27"-42"16,-2 2-20-16,1 4-26 15,-3 0-61-15,3 2-28 16,0 0-52-16,0 0-19 16,-14 23-33-16,-33 29-9 15,30-26-10-15,3-1-2 0,6-3-1 16,1-3 0-16,-3-5-1 16,4-2-1-16,-2-3-16 15,7-1-31-15,3-8-142 16,1 0 127-16</inkml:trace>
  <inkml:trace contextRef="#ctx0" brushRef="#br0" timeOffset="-45440.3">20459 15882 827 0,'0'9'417'16,"4"10"-144"-16,-4 2-84 15,7 4-8-15,5 0-53 16,2-1-28-16,2-3-32 16,2-2-13-16,-1-2-24 15,0-3-8-15,-2-2-13 0,0 1-1 16,-5-4-3-16,0-2-6 16,-5-3-75-16,-1-3-50 15,-3-1-181-15,-1-1 182 16</inkml:trace>
  <inkml:trace contextRef="#ctx0" brushRef="#br0" timeOffset="-44642.2">20230 16074 425 0,'0'0'241'0,"0"0"0"16,0-1-52-16,0 0-20 15,0 0-24-15,0 0-46 16,0 0-14-16,0 0-16 15,0-1-8-15,0 1-19 16,0 0-8-16,0 1-10 16,0 0 1-16,0 0 4 15,3 8 3-15,6 11 3 16,15 29 0-16,-18-25-5 16,3 1-2-16,3 4-5 15,0 2-3-15,6 4-7 16,-5 1-1-16,0 9-4 0,4 2-3 15,-2 2-1-15,0-3 0 16,-3-8 1-16,-4-2 0 16,-4-9 1-16,3-2-1 15,-7-7 0-15,0-5-1 16,2-1 0-16,3-4 0 0,-1 0-1 16,-1-4 0-1,-3-3-20-15,-1-1-20 0,0 0-63 16,1 0-46-16,-1 0-145 15,1 0 182-15</inkml:trace>
  <inkml:trace contextRef="#ctx0" brushRef="#br0" timeOffset="-44204.24">20526 16714 753 0,'-1'0'362'0,"-4"0"-156"16,-6-2-97-16,-5 1-18 15,-24 1-59-15,30 3-17 16,0 10-12-16,3 2-2 15,1-1 0-15,2 4 2 16,4-3 6-16,6 3 4 16,-2-2 8-16,3-2 2 0,5-5 7 15,4-5 3-15,2-4 4 16,-1-2 3-16,0-4-1 16,0-6-2-16,-2-4-10 15,-1-1-4-15,-5-2-2 16,-5-2 3-16,-4 5 4 15,-3-2 3-15,-7 2-7 16,1 4-4-16,-5 0-7 16,-2 3-4-16,-1 6-8 15,2 0-2-15,2 6-26 16,7 6-20-16,6 5-72 16,1 2-59-16,7-3 110 15</inkml:trace>
  <inkml:trace contextRef="#ctx0" brushRef="#br0" timeOffset="-43622.75">20716 16558 700 0,'-6'-2'419'0,"0"-1"-5"16,-4 5-219-16,-1 3-4 0,-2 11-61 16,1 7-34-16,2 2-49 15,4 1-17-15,6-1-19 16,4-6-4-16,7-3-5 16,1-7-1-16,5-6 0 15,2 2-1-15,0-10 1 16,4 1 1-16,-2-6 0 15,0-1 0-15,-3-5 2 16,-7-1 1-16,-5-1 2 16,-3-4 1-16,-3 9 1 15,-5 2 1-15,2 7-2 16,-4 3-1-16,0 5-7 16,4 2-3-16,-1 6-3 15,4 5 0-15,5 8 2 16,2 2 2-16,-1-3 0 15,2 6 2-15,0-3 0 0,-1 2 1 16,3 7 1-16,-4-6 0 16,-6-1 3-16,0-2 9 15,-7-7 10-15,-2-3 3 16,-4-4 5-16,-2-6-6 16,-8-6-9-16,2-1-3 0,-4-7-6 15,2-2-3-15,5-2-4 16,1 0 0-16,8 2-5 15,2-3-3-15,7 3-4 16,5-2-2-16,7-1-37 16,3 5-33-16,5-5-98 15,2 3-64-15,3 3 150 16</inkml:trace>
  <inkml:trace contextRef="#ctx0" brushRef="#br1" timeOffset="-38824.94">20244 16114 439 0,'0'0'235'0,"0"0"-36"16,0 0-12-16,0 0-16 16,0 0-10-16,0 0-23 15,0 0-10-15,0 0-29 16,0 0-14-16,0 0-30 16,-1 0-11-16,0 0-15 15,0 0-7-15,-1-2-7 16,1 2-4-16,1 0-4 15,0 0-2-15,0 0 7 16,0 0 3-16,0 0 9 16,0 0 3-16,0 0 4 15,0 0 1-15,0 0-1 16,1 5-2-16,3 8-5 16,-1 4-4-16,7 31-5 15,-7-31-3-15,3-1-2 0,0 5-2 16,3-2-3-16,3 6-1 15,0-3-1-15,0-5 0 16,1 5 0-16,-5-3 0 16,4 1-1-16,-3-1-1 15,-2-2 1-15,3-3 0 16,-7-3 0-16,0-1 1 16,-1 1 0-16,1-4 0 0,0-1 1 15,3 2 0-15,-3-4-1 16,-2 4-1-16,1-1 0 15,-5 0-1-15,4-1 1 16,-4-1-1-16,5-1 1 16,3 2-1-16,-1-4 1 15,-7 0 0-15,2-1 0 16,1-1 0-16,-2 0 0 16,2 0 1-16,0 0 2 15,0 0 1-15,0 0 1 16,0 0-1-16,0 0-2 15,0 0-1-15,0-1-3 16,0 0-20-16,0 0-76 16,-1-1-37-16,0-15-75 15,-10-31-17-15,3 27-59 16,5 0-23-16,-11 2-50 16,0 1 196-16</inkml:trace>
  <inkml:trace contextRef="#ctx0" brushRef="#br1" timeOffset="-38351.86">20234 16188 589 0,'0'-1'245'0,"0"0"-105"16,0 0-18-16,0 0 3 15,0-1-15-15,0 1-29 16,0 0 2-16,3 1 13 16,-2 0-3-16,4 2-17 15,0 4-12-15,3 10-16 16,32 31-8-16,-27-27-9 15,0 0-5-15,2 5-5 16,-7-2-4-16,2 3-3 0,1 5-1 16,-2-4 4-1,0 0 1-15,-1-3 0 16,-3 0 0-16,-2-1-5 0,5 3-2 16,-1 1-1-16,-1-1-1 15,0 2-2-15,-3-5-1 16,-1-6-1-16,1 0-1 15,0-7-1-15,-1 4 2 16,-2-5-2-16,1-3 0 0,-2-6-2 16,2 3-21-16,-1-3-70 15,0 0-57-15,0-1 84 16</inkml:trace>
  <inkml:trace contextRef="#ctx0" brushRef="#br1" timeOffset="-34955.4">20484 16805 146 0,'-2'-1'63'0,"1"1"-34"16,0 0-16-16,0 0-12 15,0 0 6-15,0 0 31 16,0 0 18-16,0 0 53 15,0 0 23-15,0 0 2 16,0 0-7-16,-1 0-35 16,1 0-22-16,1 0-27 15,-1 0-5-15,1 0-4 16,-1 0 2-16,0 0 5 16,0 0 1-16,0 0-5 0,0 0-4 15,0 0-10-15,0 0-3 16,-1 0-9-16,1 0-3 15,1 0-5-15,0 0 0 16,0 0-1-16,-1 0 1 16,0 3 2-16,0 0 3 15,0 1 6-15,0-4 2 16,0 2 1-16,0 1-1 16,0-3-4-16,-2 5-2 0,2-2-2 15,0 1-1-15,0-2-2 16,0 0-1-16,0 0-1 15,0 2 0-15,0-3-1 16,-1 3 0-16,0-3 3 16,1 2 2-16,0 1 1 15,0-1 2-15,0-1-4 16,1 0 0-16,0 2 0 16,-1-4 0-16,0 2 3 15,0 1 2-15,0-2 0 16,0 1 0-16,0 2-2 15,-1-2-3-15,0 2-1 16,0 1 0-16,1-1-1 16,0 0 0-16,0 1 4 15,0-4 0-15,-1 2 3 0,0-1 1 16,0 2 3 0,0-1 0-16,0 0-1 0,-1 0 1 15,-1 1-5-15,0 0 0 16,-3 0-4-16,4 0 0 15,-1 0-2-15,1-2-1 16,1 1 0-16,0-2 1 16,-3 0 1-16,2 1 0 0,1 0 4 15,0 0 2-15,-1 2 4 16,-1-1 1-16,2-1-2 16,0 0-2-16,-1 2-3 15,0-1 0-15,0-2 2 16,0 2 2-16,-5-1 2 15,4 2 1-15,-1 0 1 16,-2-2-1-16,-2 2-1 16,0 0-1-16,1-3-3 15,-30 29 0-15,33-28 0 16,-2 0 1-16,2 1-1 16,-1-3 0-16,0 0-1 15,3 2-2-15,-4 1-1 16,3 4 0-16,-2-1 1 15,-1-5 2-15,2 3 1 16,0-4-1-16,2 5 0 0,3-3-2 16,-1-2 0-16,0 0 0 15,0 0-2-15,0 0 0 16,0 0-1-16,0 0-2 16,0 0 1-16,-7 4-1 15,2 1 0-15,-1 0 1 16,2-1 1-16,0-1 2 0,2-2 1 15,-3 0 0-15,3 0 0 16,1 0-2-16,-1 2-1 16,0-3 1-16,-2 2-2 15,0 2 0-15,1-1 0 16,-2 1-1-16,3-4 0 16,1 1-1-16,1-1 1 15,-4 7-1-15,4-7 1 16,0 0 0-16,-3 1 0 15,-3 4 1-15,0-2 0 16,2 0 0-16,-2 0-1 16,4-2 0-16,-2 2 0 15,-1 0-1-15,1-1 1 16,-2 3 0-16,-2-2 0 16,5-2 1-16,-1 0-1 15,-5 1 0-15,4-1-2 16,-4 1 1-16,1 0 1 0,3-1-1 15,-1 1 3-15,-2 0 0 16,3 0 2-16,1-1 2 16,-6 3-1-16,1-2 0 15,-29 8-1-15,28-9-2 16,1-3 0-16,-3 4 0 16,-8-2-1-16,-3 2 0 0,1 2-1 15,1-4 0 1,0 5-2-16,3-5 1 0,-2 1-1 15,3 3 2-15,1-4-1 16,0 0 0-16,2 0-1 16,0 0 1-16,-1-3-1 15,-1 1 1-15,-1-3 0 16,1 1-1-16,3 1 1 16,-4 0-1-16,5 3 0 15,-5-5 0-15,2 2-1 16,1-1 2-16,4 1-1 15,-1 0 0-15,4 0-1 16,3-2 1-16,-3-2 0 16,0 0 0-16,0-3-1 15,-8 0 0-15,1 5 0 16,6 1 0-16,-4 1 0 0,7 0 0 16,-3-7 0-16,-1-1 0 15,-2-3 0-15,-2 0 0 16,3 0 0-16,-1 0 0 15,3 3 0-15,0 0 1 16,-1 0 0-16,-1-1 0 16,0 0 0-16,1 2 0 0,-2 0-1 15,1 1 0-15,0-1 0 16,0-1 0-16,2 0-1 16,1-3 0-16,0-2 1 15,1 0-1-15,0 1 1 16,1-1-1-16,-1 1 1 15,0 2 1-15,-2-2-1 16,-1 1 2-16,-2 6-1 16,1-1-1-16,1 5 0 15,0-4 0-15,3-3 0 16,0-1-1-16,2-6 0 16,5 4 0-16,-3-3 1 15,-4-4 1-15,6 3 3 16,-1 0 1-16,2 1 0 15,1 4-2-15,-3 1-2 16,1 1 0-16,-1 5 0 16,3 0 0-16,-1 2 0 15,-1 0-1-15,0 3 1 16,1 0-1-16,0 0 0 0,0 0 0 16,0 0 1-16,2-11 0 15,1 1 4-15,10-28 2 16,-10 28 4-16,-2 1 0 15,-2-1 0-15,-2 2 0 0,-3 0 0 16,-2 2 0-16,2-1-2 16,-2 0 0-16,1 3-1 15,-3-4 0-15,1 2-2 16,2 0 0-16,3 1-1 16,1 2 0-16,-3-3 0 15,6 3 0-15,0 0 0 16,-6-1-1-16,9 2-1 15,-2 3-1-15,-2-1 2 16,0 0-1-16,-1 0-2 16,2 0 1-16,0-1-2 15,0 1 0-15,0 0 0 16,0 0 0-16,0 0 0 16,0 0 0-16,0 0-1 15,0 0 0-15,0 0 0 16,0 0 0-16,0 0 0 15,4-2 1-15,2 0 0 0,-1 1 1 16,-3 1 0-16,4-4 0 16,-1 3 0-16,-3 0 0 15,-2 1 1-15,0 0 0 16,0 0 0-16,0 0-1 16,0 0-1-16,0-1 0 15,0 1 1-15,0 0-1 0,0 0 1 16,0 0 0-16,0 0-1 15,0 0 1-15,0 0 0 16,0 0-1-16,0 0 0 16,1-1 0-16,0 1 0 15,-1 0 0-15,6-2 0 16,-6 2 0-16,4-2 0 16,2-2 0-16,-4 3 1 15,0 0-1-15,-2 1 0 16,0 0 0-16,0 0 0 15,0 0 1-15,0-1 0 16,0 1-1-16,0 0 0 16,0 0 0-16,0 0-1 15,1 0 0-15,-1 0 1 16,0 0-1-16,3 0 1 16,3-2 0-16,-3 2 0 15,4-2 1-15,-1-1 3 0,0-2 0 16,3 4 3-16,0-5 2 15,23-26-1-15,-30 25-1 16,-1 3 1-16,-1 2-1 16,0 1-1-16,0 2-1 15,0 0-2-15,0-1-3 16,0 1-1-16,0 0 0 0,0-1 0 16,0 1 1-16,0 0 1 15,0 0 0-15,0 0 1 16,0 0 0-16,0-1 0 15,0 0 0-15,0 1 0 16,0 0 0-16,0 0-1 16,0 0 0-16,0 0-1 15,0 0 0-15,0 0 0 16,0 0 0-16,0-1 0 16,0-1 2-16,0 1-2 15,0 0 1-15,0 0-1 16,0 0 0-16,0 0 0 15,0 0-1-15,0 0 1 16,0 0-1-16,0 0 1 16,4-3 0-16,0 1-1 0,0 0-1 15,3-2 1-15,1 1 0 16,-1 0 1-16,1-1-1 16,-4 3 1-16,1 0 0 15,-2 0 0-15,-2 1 1 16,0-1 1-16,-1 1 0 15,0 0 0-15,0 1 0 16,0 0-1-16,0 0-1 16,0 0 0-16,0 0 0 0,0 0 0 15,0 0-1-15,0 0 1 16,0 0 0-16,0 0 0 16,0 0-5-16,0 0-109 15,0 0-62-15,0 1 103 16</inkml:trace>
  <inkml:trace contextRef="#ctx0" brushRef="#br1" timeOffset="-34173.59">19171 16038 468 0,'-1'-1'270'0,"0"0"-30"16,-1 0-11-16,1 0-48 15,0-1-31-15,0 1-56 0,0 0-25 16,-5 2-33-16,-6 5-10 15,2 3-11-15,-26 41-1 16,29-26 0-16,6-1 0 16,2-3-2-16,6-3-1 15,5-2-2-15,1-8 0 16,3-1 5-16,4-6 6 16,2-7 12-16,-1-2 2 15,0-7 0-15,-4-1-5 0,-5-4-1 16,-3 0 4-16,-7-2 12 15,-2 1 5-15,-6 5-3 16,-1 1-6-16,-4 5-9 16,-2 1-4-16,-3 3-7 15,0 3-5-15,1 3-7 16,-1 0-3-16,5 3-7 16,1 2-2-16,5 4-11 15,2 0-33-15,3 2-78 16,2-2-58-16,3-4 104 15</inkml:trace>
  <inkml:trace contextRef="#ctx0" brushRef="#br1" timeOffset="-33318.31">18869 15838 672 0,'-2'-2'347'0,"1"1"-112"16,0 0-56-16,0 0-21 16,0 1-58-16,-3 0-28 15,-3 3-29-15,2 20-2 16,-20 31-1-16,29-26-4 15,6-8-9-15,7-3-5 0,-3-7-7 16,3-3-2-16,-1-7-2 16,-8-1-1-16,8-9-3 15,-4-5 0-15,3-5-1 16,1-3-1-16,-11-3 0 16,0 1-1-16,0 4 1 15,-6 0 0-15,1 11 2 16,3 5 8-16,-6 5 8 15,3 1 1-15,-1-1 1 16,0 0-7-16,1 0-9 16,-1 16-2-16,-3 36-3 15,0-32-1-15,1 8 0 16,0-4-1-16,9 0 1 16,-4 1 1-16,-1-3 2 15,-1 0 4-15,-1 0 6 16,-2-2 9-16,-4-7 27 0,2 0 12 15,-6-4 17-15,4-2 1 16,-2-3-15-16,-2-3-13 16,-13-2-21-16,-1-4-11 15,-4 4-15-15,-3-1-6 16,11-1-62-16,-1-2-43 16,12-2-132-16,7-3-79 15,7-6 198-15</inkml:trace>
  <inkml:trace contextRef="#ctx0" brushRef="#br1" timeOffset="-33123.44">19139 15604 967 0,'-1'-12'491'15,"0"0"-65"-15,0 2-249 16,-4 2 2-16,-2 7-31 15,-2 1-33-15,-2 7-70 16,0 7-23-16,2 4-20 16,-3 3-1-16,2 0-96 15,1 1-62-15,7-6 96 16</inkml:trace>
  <inkml:trace contextRef="#ctx0" brushRef="#br1" timeOffset="-15421.37">19302 16042 212 0,'0'0'164'16,"0"0"16"-16,0 0-43 15,0 0-9-15,0 0 1 16,0 0 0-16,0 0-2 0,0 0-4 16,0 0-13-16,0 0-7 15,0 0-19-15,0 0-11 16,0 0-20-16,0 0-9 16,0 0-14-16,0 0-5 15,0 0-8-15,0 0-2 16,0-1-4-16,0 1-1 0,0 0 2 15,0 0 4 1,0 0 7-16,6 0 2 0,-4 0 1 16,0 0-1-16,0 0-4 15,-2 0 0-15,4 0 0 16,2 0 2-16,-2 0 3 16,3 1-1-16,-7-1-3 15,0 0-3-15,4 0-4 16,-4 0-1-16,8 0-2 15,1 0-1-15,-6 0-2 16,6-1 0-16,-4 0-2 16,3 0 1-16,2 0-1 15,-2 0 0-15,-4 0 0 16,2 0 0-16,-1 0 2 16,-2-1 0-16,8 1 2 0,-3 0 0 15,-4 0-1 1,7 0 1-16,-3 0-2 0,-1 0-1 15,7-1 1-15,22-4-1 16,-28 6-1-16,1 1-1 16,-2-1 0-16,2 1 0 15,-3 1 1-15,1-1-2 16,-3 0 1-16,2 1 0 16,0-2 1-16,3 1-1 15,0-1 0-15,0 0 1 16,-1 0-1-16,-1 0-1 15,-1 0 0-15,0 0-1 0,0 0 1 16,2 0 0-16,0 0 1 16,1 0 0-16,1 0 1 15,-1 0-1-15,-1 0-2 16,-1 0 1-16,1 0-2 16,1-1 1-16,0-1-2 15,-1 2 1-15,1 0 0 16,0 0 1-16,2 0 0 15,-1 0 0-15,-2 0 0 16,1 0 0-16,-3 1 0 16,1-2-1-16,0 0 1 15,1 1-1-15,-4 0-1 16,3 0 1-16,-2 0-2 16,-2 1 1-16,6-2-1 0,-1 0 0 15,-1-1 0-15,2 0 0 16,0 2 0-16,1-1 0 15,-3 0 0-15,2 0-1 16,-2 0 1-16,0 1-1 16,2 0 1-16,1 0 0 15,-1 0 0-15,-3 0 1 0,5 0-1 16,-6 0 2-16,0 0-1 16,2-1 0-16,-7 0 1 15,5 0-1-15,1-1 1 16,-6 2 0-16,0 0-1 15,0 0 0-15,0 0 0 16,0 0-1-16,0 0 0 16,2 0 0-16,1 0 0 15,0 0 0-15,0 0 1 16,1 0 0-16,-2 0 0 16,0 0 0-16,3 0 0 15,-2 0 0-15,-2 0 2 16,4 0 0-16,-3 0 1 15,-2 0 1-15,2 0-1 16,-1 0 0-16,-1 0 1 16,1 0-2-16,1 0 0 0,-2 0 0 15,0 0 0-15,0 0 1 16,0 0 0-16,0 0-1 16,0 0 0-16,0 0-1 15,0 0 0-15,0 0-2 16,2 0 0-16,-2 0-1 15,3 0 1-15,-2 0 0 16,1 0-1-16,3 0 1 16,-3 0 0-16,0 0 0 15,-1 0 1-15,0 0 0 0,0 0 0 16,-1 0 0-16,2 0-1 16,-2 0 2-16,0 0 0 15,0 0 1-15,0 0 3 16,0 0 1-16,1 0 2 15,0 0 1-15,0 0 0 16,-1 0 0-16,0 0-3 16,0 0-1-16,0 0-2 15,0 0-2-15,0 0 0 16,3 0-1-16,-3 0-1 16,2 0 1-16,-2 0 0 15,0 0 0-15,0 0-1 16,1 0 0-16,-1 0-58 15,0 0-52-15,0 0 19 16,0 0 26-16</inkml:trace>
  <inkml:trace contextRef="#ctx0" brushRef="#br0" timeOffset="22871.85">22462 17081 1008 0,'-12'7'407'16,"7"-7"-206"-16,1-2-15 15,1 2-27-15,2 0 8 16,1 0-52-16,0 1-25 0,4 26-29 16,5 33-6-16,-8-23-11 15,-4 1-11-15,8 0-17 16,1-3-2-16,-1-3-5 15,11-5 0-15,-9-9 0 16,-2-6-27-16,2-8-93 16,-11-4-65-16,3-10-196 15,1-5 226-15</inkml:trace>
  <inkml:trace contextRef="#ctx0" brushRef="#br0" timeOffset="23227.59">22411 17070 620 0,'-8'-9'346'0,"5"7"-31"16,4 5-46-16,8 0-42 16,3 0-23-16,1 1-53 0,-2-1-16 15,6 1-33-15,1-2-12 16,7-2-27-16,3-3-13 16,2-3-19-16,-2 0-5 15,-4 3-2-15,-2-1-2 16,-4 6-6-16,-1 0-3 15,-5-1-5-15,-1 5 0 16,-4 6 1-16,-3 7 2 16,-1 7 1-16,-2 1 0 0,-1 8-3 15,1 0-3-15,0 3-1 16,2 3-1-16,1-10-1 16,1-2-1-16,0-7 0 15,1-7-4-15,-3-6-63 16,-2-3-39-16,-2-6-104 15,-1 0-62-15,1-1-122 16,0 0 236-16</inkml:trace>
  <inkml:trace contextRef="#ctx0" brushRef="#br0" timeOffset="23408.52">22551 17304 827 0,'-28'-5'426'0,"6"5"-110"15,5 0-26-15,6 2-42 16,7 3-19-16,7-2-48 15,2-2-23-15,10-1-45 16,1-1-19-16,9-1-17 0,4-1-12 16,-1 2-25-16,0 2-12 15,-5 1-15-15,0 1-2 16,-3-1-72-16,0 2-67 16,2-3-130-16,-1 0 143 15</inkml:trace>
  <inkml:trace contextRef="#ctx0" brushRef="#br0" timeOffset="23983.02">25151 17336 1004 0,'1'-7'421'0,"-1"6"-201"15,0 0-61-15,0 1-21 16,0 5-24-16,0 25-57 16,5 65-13-16,0-39-13 15,3-4-1-15,2-5-8 16,0-4-1-16,2-13-8 15,-4-1-3-15,-2-8-28 16,-3-5-36-16,-3-9-122 16,-1-8-91-16,-3-11 160 15</inkml:trace>
  <inkml:trace contextRef="#ctx0" brushRef="#br0" timeOffset="24338.17">25117 17340 950 0,'-9'-23'444'15,"4"7"-158"-15,4 8-31 16,4 6-50-16,8 2-34 0,9 4-60 16,3 0-13-16,6 5-17 15,2-2-11-15,8-1-21 16,3-1-13-16,2-2-16 16,-6 0-6-16,-5 1-5 15,-6 1-1-15,-7 1-1 16,-1 2 0-16,-8 0 1 15,-3 3 0-15,-6 2 3 16,1 3 2-16,-3 6 0 16,-2 7-1-16,1 5-4 15,1 4-1-15,-3 5-4 16,3-6 0-16,0 1-1 16,0-8 0-16,0-7-2 15,8-2 0-15,-4-9-50 16,2 1-29-16,-2-8-75 15,-4-3-56-15,-4-8-96 16,0-3-118-16,-1-4 274 0</inkml:trace>
  <inkml:trace contextRef="#ctx0" brushRef="#br0" timeOffset="24549.89">25221 17609 806 0,'-16'11'429'0,"-1"0"-74"16,9 0-139-16,3-4-21 15,12-1-16-15,7 2-19 16,11-6-24-16,8 2-5 0,8-6-21 16,0 2-16-16,-4 0-38 15,-10 0-18-15,-8 3-23 16,-2-1-17-16,-2 0-131 16,4-4-86-16,-4 0 127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38:14.7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2765 8044 532 0,'-1'-4'305'0,"-2"-2"-91"16,1 2-3-16,1 1-36 15,0 0-44-15,0 2-23 0,0 0-37 16,0 0-12-16,0 0-10 16,1 1-2-16,1 29-3 15,3 54-4-15,-2-25-13 16,-2 3-6-16,4 2-9 15,-1-3-3-15,1-3-4 16,2-4 1-16,0-9-1 16,0-8-1-16,-3-9 0 15,0-9 0-15,-3-9-11 16,0-4-24-16,-1-9-115 16,-1-8-110-16,0-11 157 15</inkml:trace>
  <inkml:trace contextRef="#ctx0" brushRef="#br0" timeOffset="320">2746 8053 629 0,'8'-2'304'15,"3"-3"-121"-15,2 3 6 16,4 2-57-16,2 2-26 15,6 8-38-15,8 2-13 16,2 5-14-16,-4-2-3 16,-11 7-3-16,-6 0-3 0,-11 4 0 15,2 3 1-15,-6-2-2 16,-4 0 0-16,-8-2-1 16,-11-5-3-16,-6 0-4 15,-6-7-3-15,-2-4-46 16,2 1-35-16,9-7-129 15,4-1-181-15,12-2 241 16</inkml:trace>
  <inkml:trace contextRef="#ctx0" brushRef="#br0" timeOffset="612.88">3165 8197 783 0,'14'17'383'0,"-1"1"-184"16,-2 5-2-16,-2-1-56 16,-2 5-44-16,-3-5-22 15,0-6-30-15,-3-2-10 16,0-6-10-16,-1-3 1 16,-1-4 5-16,1 2 3 15,-1-3-4-15,0-1-7 0,0-1-16 16,-1 1-7-16,1-3-7 15,1-21-2-15,7-33 1 16,1 22 2-16,3-7-26 16,4 5-19-16,3 6-71 15,3 3-58-15,1 17 114 16</inkml:trace>
  <inkml:trace contextRef="#ctx0" brushRef="#br0" timeOffset="1001.8">3551 8202 786 0,'-17'5'383'0,"10"-4"-154"15,7 3-26-15,-2 2-66 0,-2 4-44 16,-1 11-37-16,-1 1-9 15,6 2-13-15,2 0-5 16,8-7-13-16,-4-6-4 16,3-2-5-16,5-2 1 15,2-6-2-15,3-2 0 16,5-5 0-16,-3-9-1 16,1-3 0-16,-2-2 0 15,-10-9 3-15,-6 4 4 0,-12-2 11 16,-7-1 3-16,-8 9 1 15,-4 1-2-15,3 11-17 16,1 6-7-16,7 8-17 16,0 3-8-16,12 6-51 15,4 2-46-15,9 3-132 16,8 3-168-16,10-15 269 16</inkml:trace>
  <inkml:trace contextRef="#ctx0" brushRef="#br0" timeOffset="1335.95">3878 8176 812 0,'-2'0'425'0,"-3"2"-123"0,-2 0-54 16,-4 6-110 0,0 4-40-16,-1 7-49 0,0 4-13 15,3 3-16-15,6-2-7 16,6-5-10-16,6-1-3 15,7-12 0-15,5-1 0 16,3-5 3-16,5-6 1 16,-6-7 0-16,0-2 0 0,-9-7 2 15,-9-2 0-15,-6 0 5 16,-2 0 5 0,-7 2 7-16,-6 1 4 0,-2 7-2 15,-1 4-4-15,-3 6-26 16,5 4-29-16,6 1-90 15,1 2-74-15,15 2-186 16,8 3 234-16</inkml:trace>
  <inkml:trace contextRef="#ctx0" brushRef="#br0" timeOffset="1735.16">4098 8166 614 0,'-13'2'267'0,"13"-1"-94"16,0-1-200-16,0 2 16 16</inkml:trace>
  <inkml:trace contextRef="#ctx0" brushRef="#br0" timeOffset="2355.86">4422 7932 633 0,'5'3'344'15,"-5"-2"-131"-15,0-1 45 0,-1 0-32 16,0-1-55-16,-1 0-26 15,-1-4-63-15,-14-9-16 16,-32-25-19-16,23 25-9 16,4 10-14-16,-3-1-8 15,0 9-16-15,5 10-10 0,3 7-10 16,4 12 0-16,4 17 7 16,4 13 5-16,9 15 8 15,3 5 3-15,8-9 1 16,2-1-1-16,2-12 1 15,0-6 0-15,-2-4 0 16,-4-13-1-16,-5-12-20 16,-5-7-33-16,-7-16-104 15,-5-4-116-15,-5-15 167 16</inkml:trace>
  <inkml:trace contextRef="#ctx0" brushRef="#br0" timeOffset="2528.73">4097 8262 818 0,'6'8'380'0,"9"-6"-190"15,4 2-3-15,5 2-72 0,1-1-34 16,4-1-33-16,4 0-16 16,2-2-18-16,3-3-3 15,-2 1-13-15,-2-4-76 16,-2-4 57-16</inkml:trace>
  <inkml:trace contextRef="#ctx0" brushRef="#br0" timeOffset="3022.54">2471 8597 1140 0,'9'2'84'0,"2"4"-4"0,8 0 63 16,6 4-55-16,6 1-28 15,19-2-33-15,10-1-9 16,24-3-6-16,10-1-2 16,17-4-3-16,11-1-1 15,13-4-3-15,4-4 0 16,8 1 0-16,10 1 2 0,-10-3 8 15,6 1 5-15,-8 3 7 16,-6-1 0-16,-23 4-5 16,-5 2-3-16,-23 2-6 15,-19 0 0-15,-9 2 2 16,-21-1 0-16,-19-1 5 16,-6 2 1-16,-22-7-87 15,-6 0-388-15,-5-7 322 16</inkml:trace>
  <inkml:trace contextRef="#ctx0" brushRef="#br0" timeOffset="4695.17">7591 8142 319 0,'-1'0'219'16,"0"0"33"-1,0 0-28-15,0 0-30 0,1-1-8 0,0-1-21 16,-1 1-10-16,-3-7-28 16,-2-2-19-16,-7 2-35 15,-43-25-15-15,32 36-28 16,0 6-9-16,-10 9-19 15,3 5-4-15,-1 12-4 16,0 5 0-16,18 12 2 16,10 0 2-16,13 2 2 15,5-5 0-15,10-6 0 16,7 0 0-16,2-12 2 16,0-3 0-16,-1-11 2 15,1-6-1-15,1-11-1 16,2-1 1-16,-1-12-70 15,-4-2-67-15,-8-7-231 16,-8-2 222-16</inkml:trace>
  <inkml:trace contextRef="#ctx0" brushRef="#br0" timeOffset="5060.14">7476 8396 816 0,'9'2'339'15,"3"2"-206"-15,-4-4 3 16,9 0-35-16,6 2-28 16,5-2-34-16,4 1-8 0,0 3-10 15,-1-3-1-15,-2-1-2 16,-1-2 1-16,-8-3 6 16,-2 0 9-16,-10 4 25 15,-5-1 14-15,-2 2 25 16,-3 0-1-16,1 0-20 15,0 0-16-15,-1 0-37 16,1 0-11-16,0 0-14 16,-3 7-2-16,-6 21 0 15,-3 30 3-15,13-22 3 16,1 0 2-16,3-4 0 16,1-4 1-16,0-6-2 15,0-3 0-15,-2-8-2 16,1-5-6-16,-3-5-77 15,0-2-70-15,3-10 91 16</inkml:trace>
  <inkml:trace contextRef="#ctx0" brushRef="#br0" timeOffset="5691.35">9273 8208 591 0,'7'-13'313'15,"0"-6"-73"-15,0-1 8 16,-8-1-48-16,-4 0-23 15,-7 4-40-15,-5 0-18 16,-8 9-35-16,0 3-20 16,-3 10-35-16,-1 5-12 15,1 12-17-15,4 6-3 16,8 12-6-16,6 7 0 16,13 10 5-1,1-3 2-15,6-3 2 0,3-1 1 0,-1-8 1 16,0-1 1-16,0-10-2 15,-4-8-5-15,-1-11-87 16,-3-5-71-16,-4-10 97 16</inkml:trace>
  <inkml:trace contextRef="#ctx0" brushRef="#br0" timeOffset="6339.56">8927 8362 900 0,'6'0'348'0,"12"-1"-256"16,3-7 20-16,8 1-31 15,10 1-22-15,1-4-31 0,0 8-7 16,-9 1-5-16,-4 0 0 16,-9 4-1-16,-5 1-1 15,-4 5 9-15,0 2 4 16,-5 6 7-16,1 4 0 15,-2 1-6-15,0 1-6 16,4 1-9-16,0-4-1 16,5-4-4-16,0-3-2 0,8-6 0 15,4-4 0-15,5-7-2 16,-3-4-1-16,-4-7-1 16,0-3-1-16,-17 0-1 15,0-2-2-15,-13 0-1 16,-13 2 1-16,-7 4 2 15,-5 5 2-15,-4 4 3 16,2 7 3-16,8-1 5 16,5-4-1-16,10 2-1 15,5 1-5-15,6 0-19 16,4 7 0-16,10-5-3 16,3-1 2-16,13 1 12 15,5-2 1-15,6 5 1 16,0-1 0-16,-3 8 0 15,-1 4 1-15,-7 0 1 0,-2 3 0 16,-8-1 2-16,-5 2-1 16,-3-3 1-16,-2 0 1 15,-3-8 3-15,-3-4 8 16,-1-4 26-16,-5-3 5 16,2 1 3-16,0 0-9 15,0-10-29-15,1-13-7 16,10-31-6-16,0 25-4 15,7-2-26-15,6 6-37 0,1 0-122 16,6 4 120-16</inkml:trace>
  <inkml:trace contextRef="#ctx0" brushRef="#br0" timeOffset="6712.07">10685 8142 927 0,'-3'-8'365'16,"3"6"-199"-16,3 1-36 16,3 12 16-16,-4 7-20 0,2 18-55 15,1 9-12-15,-2 5-22 16,2 1-8-16,0-3-12 15,0-6-5-15,5-7-6 16,0-9 2-16,0-14-86 16,-1-4-84-16,-3-15 103 15</inkml:trace>
  <inkml:trace contextRef="#ctx0" brushRef="#br0" timeOffset="6899.9">10722 8340 900 0,'9'0'421'16,"4"-4"-192"-16,11 2-76 16,7 3 11-16,6 4-63 15,-5-2-25-15,0-3-37 16,-9 0-13-16,-9 0-13 0,1 0-5 16,1 2-36-16,-3-3-69 15,4-7-222-15,3-2 207 16</inkml:trace>
  <inkml:trace contextRef="#ctx0" brushRef="#br0" timeOffset="7107.23">11021 8130 922 0,'-1'9'441'0,"9"7"-203"0,-7 17-81 15,1 7-17-15,-1 8-61 16,-1 4-16-16,0-6-17 15,3-4-8-15,3-2-13 16,1-6-6-16,2-11-8 16,1-6-4-16,0-11-31 15,4-3-46-15,2-11-187 16,0-5 168-16</inkml:trace>
  <inkml:trace contextRef="#ctx0" brushRef="#br0" timeOffset="7415.26">11465 8190 894 0,'5'-8'466'0,"-7"-1"-188"16,1 3-26-16,-7 0-22 16,-9 5-113-16,8 2-45 15,-15 7-44-15,2 5-9 16,-2 12-8-16,-4 4-1 0,11 3-5 15,4-1 1-15,13-4 0 16,4-1 0-16,13 1 0 16,1 1 0-16,12-4 0 15,4-4-1-15,-3-7 1 16,-1-4 0-16,3-3 0 16,-3-3-1-16,-3-5-1 15,0-2-17-15,-11-7-110 16,-3 0-43-16,1-1 89 15</inkml:trace>
  <inkml:trace contextRef="#ctx0" brushRef="#br0" timeOffset="9002.78">14439 8344 874 0,'-37'6'373'0,"6"-3"-192"15,18-2-20-15,-1 0 0 16,7 2-41-16,5-3-59 15,0-1-20-15,17 3-29 16,0-4-8-16,16-1-3 16,12 2 0-16,10-9-1 15,11 2 1-15,14-1 0 16,8-6 1-16,2 7-1 16,0 3 0-16,-8 4 0 0,-8 2 1 15,-3 2 1 1,-1 1 1-16,1 5 2 0,-6 0 0 15,-13 1 0-15,-11 2 0 16,-16-6 1-16,-8-4 0 16,-8 1 10-16,-4-2 12 15,-7 1-3-15,-2-4-28 16,-11-4-83-16,0-2-71 16,-6-8 86-16</inkml:trace>
  <inkml:trace contextRef="#ctx0" brushRef="#br0" timeOffset="9359.49">15227 8032 759 0,'14'1'380'15,"5"5"-175"-15,11 6-64 16,8 5 1-16,1 7-87 15,2 4-18-15,-5 0-5 16,5 3 0-16,3-2 0 16,0 1 1-16,1-2-2 15,-13 5 0-15,-11-2 10 0,-6-3 6 16,-15 7 19-16,-6-4 7 16,-12 5-2-1,-2 0-5-15,-7-10-18 0,-2-7-11 16,8-9-13-16,-3-4-3 15,6-8-63-15,4-2-52 16,-2-8 35-16,17 0 5 16</inkml:trace>
  <inkml:trace contextRef="#ctx0" brushRef="#br0" timeOffset="9782.92">14681 7301 758 0,'-7'0'369'0,"6"0"-161"0,5 0-81 16,8-2-4-16,12 2-65 16,8 2-17-16,17 1-17 15,4-1-5-15,-5-2-7 16,-3-1-1-16,-11-4-4 16,-8 2-1-16,-2 1 10 15,-6 1-34-15,-12 1-117 16,-2 1-112-16,-15 1 136 15</inkml:trace>
  <inkml:trace contextRef="#ctx0" brushRef="#br0" timeOffset="9964.89">14814 7343 653 0,'0'7'325'0,"10"7"-120"15,0 0-10-15,2 13-58 16,-1 1-34-16,0 1-40 0,1 4-14 15,-1-3-21-15,-7-4-5 16,-3 0-9-16,1-6 3 16,-3-6-63-16,2-6-58 15,-4-5 66-15</inkml:trace>
  <inkml:trace contextRef="#ctx0" brushRef="#br0" timeOffset="10146.12">14786 7503 794 0,'0'-3'361'0,"13"3"-159"16,3-1-28-16,9 0-42 16,9 4-24-16,-3-4-29 15,-1 1-8-15,-3 1-23 16,-5-5-10-16,2 6-21 16,4 3-7-16,0 1-38 15,1 5-73-15,4 3 68 16</inkml:trace>
  <inkml:trace contextRef="#ctx0" brushRef="#br0" timeOffset="14656.4">18666 8101 505 0,'0'-1'290'15,"0"0"-22"-15,1-5-32 16,1-6-47-16,-1-2-21 16,-8-26-44-16,-5 27-19 15,-7 2-34-15,-2 3-16 16,-6 5-28-16,-2 3-9 16,-4 1-13-16,4 7-5 15,1 11-8-15,-1 3-3 16,5 17-3-16,2 5 0 15,6 14 6-15,3 5 2 0,9 0 6 16,9 1 1-16,9-10 2 16,6-5 0-16,7-11 1 15,-3-5-1-15,11-12 0 16,2-4 2-16,4-9-1 16,-2-5 0-16,-2-4-4 15,-5-7-39-15,-9-8-179 16,-3-1 152-16</inkml:trace>
  <inkml:trace contextRef="#ctx0" brushRef="#br0" timeOffset="15025.13">18492 8391 797 0,'9'1'357'0,"12"2"-177"0,5-1-22 15,-2-4-38-15,7 2-36 16,-1 0-39-16,1 0-12 16,-2-2-14-16,0 0-4 15,-7 2-4-15,-3-2-1 16,-10 2 1-16,-3-2 9 0,-6 1 18 16,-1 1 5-16,0 0 1 15,-1 0-6-15,1 0-16 16,-3 13-5-16,-3 8-1 15,-6 30 0-15,10-21-3 16,1 3 0-16,2-5-3 16,0-2 0-16,3-3-2 15,1-2-2-15,1-2-1 16,0-5-2-16,0-6 2 16,-3-6-20-16,0-3-93 15,-2-4-82-15,0 4 110 16</inkml:trace>
  <inkml:trace contextRef="#ctx0" brushRef="#br0" timeOffset="15510.99">19078 8266 991 0,'-15'-1'431'0,"7"0"-242"0,0 1-1 15,5-2-56 1,1 1-38-16,6-5-46 0,-4 5-19 16,0 0-20-16,20-5-2 15,28-7-4-15,-25 6 0 16,1 6-8-16,-1 1-40 16,-1 3-172-16,-4 4 150 15</inkml:trace>
  <inkml:trace contextRef="#ctx0" brushRef="#br0" timeOffset="15743.61">19080 8407 748 0,'-12'0'400'16,"3"0"-141"-16,6 0-68 16,3-2-21-16,6-1-80 15,4 2-22-15,4 0-22 16,2 0-4-16,-1 1-10 15,0 0-4-15,1 0-10 16,-1 1-5-16,-1 1-5 16,-3-1-2-16,-1-1-58 15,-2 0-69-15,-3 2 78 16</inkml:trace>
  <inkml:trace contextRef="#ctx0" brushRef="#br0" timeOffset="16290.22">19729 8099 903 0,'21'-49'414'15,"-29"42"-197"-15,1 3-26 16,-8 6-62-16,-1 7-44 15,-3 8-48-15,-3 8-12 16,5 14-11-16,1 4-2 16,7 12-2-16,7-1-2 15,5-5-3-15,6-2 0 0,7-11 0 16,2-1-1-16,3-4 0 16,4-4-2-16,1-6-41 15,2-2-66-15,6-15 69 16</inkml:trace>
  <inkml:trace contextRef="#ctx0" brushRef="#br0" timeOffset="16579.06">19950 8185 841 0,'-11'5'405'0,"11"2"-109"16,2 5-132-16,2 13-47 15,0 6-21-15,-2 9-39 16,1-6-10-16,0 0-16 16,3-6-6-16,8-6-7 15,3 0-1-15,-2-9 1 0,3-4 0 16,-3-6 6-16,-2-3 4 16,4-4 11-16,-4-3 4 15,-1-7-1-15,0-6-6 16,1-1-15-16,0-6-7 15,-1 2-5-15,-2 2-45 0,-3 1-116 16,-3 7 106-16</inkml:trace>
  <inkml:trace contextRef="#ctx0" brushRef="#br0" timeOffset="16782.43">20399 8550 1214 0,'7'5'486'0,"-5"6"-305"15,-4-1-33-15,-5 1-30 16,-5 0-36-16,-3-1-51 16,1 0-12-16,5-4-26 15,3-2-33-15,1-4-117 16,3-4-84-16,5-5 143 0</inkml:trace>
  <inkml:trace contextRef="#ctx0" brushRef="#br0" timeOffset="17834.82">21107 7987 1053 0,'18'1'442'0,"15"14"-268"16,0 2-24-16,4 8-32 16,1 4-31-16,-7 7-21 15,-4 4-11-15,-8 7-18 16,-11-2 1-16,-12 2-5 16,-3-4-4-16,-14-11-7 15,0-1-3-15,-1-18-15 16,0-2-26-16,7-7-72 15,2-1-56-15,4 3-418 0,-1 4 385 16</inkml:trace>
  <inkml:trace contextRef="#ctx0" brushRef="#br0" timeOffset="18372.93">22730 8130 852 0,'31'-45'393'16,"-40"26"-170"-16,0 3-19 15,-5 1-40-15,-4 2-37 16,-3 8-51-16,-2 0-22 0,-2 12-36 16,3 10-10-16,3 16-8 15,3 9-3-15,8 15 3 16,5 3 1-16,6 1 2 15,5 1 0-15,-1-12-1 16,3 0 0-16,-2-7 0 16,-2-3 1-16,-2-3 0 15,-4-9-1-15,-2-9-78 16,-3-8-65-16,2-17 87 16</inkml:trace>
  <inkml:trace contextRef="#ctx0" brushRef="#br0" timeOffset="18532.71">22403 8344 685 0,'14'0'411'16,"-4"-3"7"-16,9 2-291 0,5 1 5 16,5 2-68-16,6 1-21 15,0 3-9-15,-3 0-47 16,2 0 13-16</inkml:trace>
  <inkml:trace contextRef="#ctx0" brushRef="#br0" timeOffset="19100.48">22827 8346 800 0,'5'10'434'0,"-11"-3"-19"16,1-4-235-16,1 8-43 15,3 4-28-15,0 1-45 16,1 3-18-16,3 0-22 16,6 0-8-16,6-4-6 15,3-3-1-15,3-7-3 16,-1-5 0-16,-3-8-2 16,-3-10-2-16,-1-2 0 15,1 1 1-15,-7-3 1 16,-8 4 1-16,-8 0 1 15,-8-1 1-15,-3 4-2 16,0 5-1-16,-7 1-2 0,-2 4-2 16,4 1-4-16,5 4-1 15,7 0-8-15,7 0-11 16,7 4 0-16,5-3 2 16,13 6 7-16,6 1 10 15,6 3 3-15,-5-4 0 16,1-4 0-16,7 6 1 15,-3-5 0-15,6 4 1 16,-2 3 0-16,-6 0 0 0,-3 4 0 16,-6 4 1-16,-5-3 1 15,-1 0 1-15,-3-5 2 16,-3-3 1-16,-4-4 23 16,-3-3 16-16,-2-3 24 15,0 1 4-15,0 0-15 16,0 0-15-16,-5-14-24 15,-8-32-7-15,19 28-10 16,3 4-4-16,9-4-21 16,6 2-33-16,5 0-87 15,5 4-61-15,1-2 119 16</inkml:trace>
  <inkml:trace contextRef="#ctx0" brushRef="#br0" timeOffset="19498.3">24098 8053 958 0,'-1'-9'390'0,"8"5"-234"15,7 4-39-15,6 2-13 16,7 5-27-16,10 2-35 16,7 2-10-16,6 0-15 15,-6-3-5-15,-4-3-4 16,-7-2-2-16,-1-2-44 0,-1-1-71 16,-12 0 72-16</inkml:trace>
  <inkml:trace contextRef="#ctx0" brushRef="#br0" timeOffset="19723.12">24297 8110 641 0,'-21'1'384'0,"2"0"-89"15,9 1-48-15,4-1-38 0,6 5-85 16,0 4-28-16,3 10-46 16,2 9-7-16,3 13-6 15,1 1-3-15,5-2-6 16,-6-5-5-16,2-8-6 15,1-3-4-15,0-5-5 16,-2 1-2-16,1-6-4 16,-8-4-27-16,5-6-110 15,2-5-67-15,-1-7 112 16</inkml:trace>
  <inkml:trace contextRef="#ctx0" brushRef="#br0" timeOffset="20116.05">24885 8107 1097 0,'-9'-10'532'0,"7"3"-257"16,-9 2-73-16,-6-2-39 15,-10 5-97-15,-4 2-28 16,-1 4-25-16,1 3-8 15,7 4-13-15,7 1-3 16,9 4-1-16,6 3 1 0,7 4 7 16,6 2 3-16,6 1 2 15,6-2 3-15,4-1 3 16,3-5 1-16,0-2 6 16,1 2 5-16,-11-5 12 15,-3 0 9-15,-8 2 19 16,-17-5 10-16,-7 3 3 15,-11 3-4-15,-12-7-21 16,6-1-13-16,2-2-20 16,4-2-7-16,11-4-90 15,6 3-61-15,8-4-110 16,7-4 135-16</inkml:trace>
  <inkml:trace contextRef="#ctx0" brushRef="#br0" timeOffset="20337.36">25177 7968 1267 0,'2'1'481'16,"-7"18"-352"-16,-4 7-54 16,-5 15-4-16,0 6-20 0,3 10-18 15,4 1-7 1,9 0-15-16,4-7-2 0,3-18-3 15,1-4-1-15,-4-15 0 16,0 2 1-16,-5-7-71 16,-1-3-69-16,-2-4 86 15</inkml:trace>
  <inkml:trace contextRef="#ctx0" brushRef="#br0" timeOffset="20597.5">25139 7987 960 0,'24'-2'437'16,"4"2"-239"-16,7 1-45 15,2 2-32-15,2 6-47 16,1 1-7-16,-14 2-20 16,-4 1-5-16,-9 1-6 0,-6 1 1 15,-3 2 14-15,-4 1 7 16,-15 0 5-16,-8 0-5 15,-10-6-20-15,-3-1-12 16,4-7-25-16,3-2-31 16,9-2-76-16,3-2-46 15,2-2-395-15,3-1 371 16</inkml:trace>
  <inkml:trace contextRef="#ctx0" brushRef="#br0" timeOffset="24881.75">17583 9543 792 0,'-33'-22'403'15,"27"18"-167"-15,-1 4-63 16,6 3-32-16,1 12-70 16,-2 8-22-16,3 14-14 15,-1 4-1-15,1-1-11 16,9-2-3-16,2-12-6 15,2-6-3-15,4-14-2 0,-1-3 0 16,3-8 0-16,-1-2 0 16,0-11-1-16,1-8-2 15,-1-7 0-15,-4-3-1 16,-2 3-1-16,-2 6 0 16,-4 7 1-16,-3 6 0 15,-2 9 1-15,-1 5 0 16,-1 10 3-16,1 8 1 0,2 6 7 15,0 4 1-15,4 2 3 16,2-5-2-16,5 0-3 16,4-2-3-16,-3-8-6 15,2-1-1-15,0-11 2 16,-6-2-46-16,2-2-153 16,-2-8 135-16</inkml:trace>
  <inkml:trace contextRef="#ctx0" brushRef="#br0" timeOffset="25163.62">17974 9556 859 0,'4'10'442'16,"-4"3"-175"-16,9 6-50 16,-2 6-41-16,-2 2-59 15,6 3-19-15,-4-2-35 0,3-2-15 16,3-8-21-16,1-7-5 15,3-4-4-15,0-3 3 16,-2-6 8-16,-5-5 5 16,0-4 1-16,-2-8-2 15,-1-3-12-15,1-5-7 16,1-5-11-16,-2 0-4 16,-1 0-50-16,0 6-31 15,-2 12-118-15,-2 5-105 0,0 11 196 16</inkml:trace>
  <inkml:trace contextRef="#ctx0" brushRef="#br0" timeOffset="25918.39">18557 9555 724 0,'-2'-1'372'16,"1"0"-112"-16,-1-2-19 16,-1 0-84-16,-8-3-31 15,-1 0-43-15,-32-5-15 16,30 22-15-16,-1 3-7 15,0 6-9-15,1 4-7 0,2 5-9 16,4 0-3-16,11 2-10 16,5-2-2-16,5-5-3 15,4-4-1-15,3-3-1 16,3-3 0-16,6-7 5 16,5-2-26-16,-2-7-124 15,-5-7-33-15,-5-1 89 16</inkml:trace>
  <inkml:trace contextRef="#ctx0" brushRef="#br0" timeOffset="26083.85">18460 9682 1162 0,'-5'3'483'0,"5"0"-313"15,3-1-16-15,-3-2-69 16,0 0-23-16,13 0-21 0,12 1-13 15,29 2-17-15,-23-2-2 16,0-1-79-16,-2-2-84 16,8 3 98-16</inkml:trace>
  <inkml:trace contextRef="#ctx0" brushRef="#br0" timeOffset="34769.24">20881 7683 366 0,'0'-1'243'0,"0"0"-4"0,0 0-5 16,2-2-59-16,-2 2-30 15,0 0-51-15,0 0-21 16,0 0-31-16,0 1-5 15,0 0 6-15,-3 28 2 16,-11 52 2-16,5-33-5 0,-5 3-15 16,5-8-7-16,3-7-9 15,1 1-3-15,2-13-2 16,3-2-1-16,-1-5 0 16,4-6-28-16,-4-8-120 15,-1-2-167-15,-5 0 188 16</inkml:trace>
  <inkml:trace contextRef="#ctx0" brushRef="#br0" timeOffset="35080.75">20687 7923 550 0,'-3'5'284'0,"3"4"-35"16,2 1-83-16,3 4 4 15,1-1-26-15,3 5-48 0,2-2-12 16,0 4-29-16,3-1-9 16,1-4-9-16,5 1-3 15,1-4-5-15,0-2-1 16,-2-3-3-16,0-3-1 16,-4-3 2-16,-3-2 2 15,-2-5 1-15,0-1-1 16,0-7-10-16,3-3-4 15,-2 2-19-15,-3 3-49 16,-5 3-350-16,1 7 286 0</inkml:trace>
  <inkml:trace contextRef="#ctx0" brushRef="#br0" timeOffset="35702.56">20939 7064 582 0,'0'-40'328'0,"-2"30"-49"15,2 4-41-15,-8 0-56 16,1-2-47-16,-5 7-61 16,-2 0-23-16,0 2-26 15,2 8-8-15,1 6-10 16,-1 7-3-16,6 10-5 16,2 5-1-16,6 1-2 0,9 0 0 15,3-6 0-15,-5-3 1 16,11-9 5-16,-7-5-27 15,7-13-128-15,5-6-135 16,7-17 170-16</inkml:trace>
  <inkml:trace contextRef="#ctx0" brushRef="#br0" timeOffset="36473.18">21079 7065 576 0,'-6'-3'308'0,"0"11"-38"16,2 5-84-16,-3 7-29 15,1 5-27-15,7-1-45 16,1-2-17-16,5-5-27 16,3-3-9-16,2-5-11 15,6-1-3-15,2-7-3 16,-4-2 0-16,4-9-3 16,-4-4-2-16,-1-5 0 15,-5 2-3-15,-7-1-10 16,-7 2-4-16,-9 4-13 15,-2 2-1-15,-7 3 5 16,0 3 4-16,0 2 8 16,2 0 2-16,10 2-1 0,1 0-2 15,7 1-17-15,2 0-3 16,3 0 0-16,-3-1 2 16,0 0 17-16,9 0 3 15,10 0 0-15,31 2 1 16,-26 0 0-16,1 0-1 15,-2 1 1-15,-2-1 1 16,-3 2 8-16,0 2 5 16,-1 2 8-16,-2 1 5 0,-3 4-4 15,-4 0 3-15,-3 2 5 16,-5-1 3-16,-4-1 6 16,1-2-3-16,-1-4-3 15,1-4-2-15,0-4-8 16,0-5-6-16,3-3-14 15,6-1-5-15,3-6-7 16,6 2 2-16,1-2 2 16,-1 0 0-16,0 9 3 15,-8-1 0-15,1 8 1 16,-5 1 1-16,0 6 2 16,-1 2 4-16,2 7 6 15,0-1 2-15,-1-1 0 16,2-1-2-16,-6-7-4 15,2-2-3-15,1-4 1 16,-2-1 0-16,0 0-1 16,0 0-2-16,0 0-2 15,2-3 0-15,6-13-2 0,18-23 2 16,-20 37 0-16,-2 3 0 16,2 4 0-16,-5-1 0 15,2 5 2-15,0 1 2 16,2 2 2-16,-4 1 0 0,-1-1-1 15,1-3-1-15,0-1 5 16,1-2-39-16,8-5-152 16,2-2 132-16</inkml:trace>
  <inkml:trace contextRef="#ctx0" brushRef="#br0" timeOffset="36680.21">21652 7095 1006 0,'-2'21'454'0,"-3"7"-221"16,2 7-8-16,-1 4-95 15,3 1-35-15,3 1-56 16,1-4-15-16,5-8-11 16,-4-5-3-16,2-8-3 0,-1-4-1 15,-3-7 1-15,1 0-17 16,-3-8-64-16,-1 2-61 15,0 0-181-15,-1-28 196 16</inkml:trace>
  <inkml:trace contextRef="#ctx0" brushRef="#br0" timeOffset="36900.87">21653 7076 766 0,'13'-2'392'0,"2"2"-148"0,4 0-61 16,1 0-42-16,1 4-40 15,0 3-13-15,0 7-18 16,-7 2-2-16,-6 4-6 16,-9 1 0-16,-10 0-3 15,-3 1-8-15,-6-5-16 16,4-1-9-16,0-7-19 16,3-7-26-16,6-6-76 15,-2-5-68-15,9-8-250 16,5-4 264-16</inkml:trace>
  <inkml:trace contextRef="#ctx0" brushRef="#br0" timeOffset="37117.6">21865 6953 795 0,'19'1'382'0,"-10"9"-144"0,-2 2-33 15,-4 11-60-15,-5 3-24 16,1 6-38-16,0 6-23 15,-3-2-31-15,4-5-10 16,4-7-13-16,1-6-6 0,6-6-74 16,-3-4-63-16,2-8-304 15,-1-3 282 1</inkml:trace>
  <inkml:trace contextRef="#ctx0" brushRef="#br0" timeOffset="37401.55">21956 7192 702 0,'0'-1'363'0,"0"0"-99"16,6-2-30-16,8-3-85 16,25-9-31-16,-23 7-44 15,0-1-12-15,-1-4-18 16,0 0-7-16,-7-1-13 16,-4 2 2-16,-9 1 4 15,-1 5 1-15,-8 0-2 16,0 3-2-16,2 4-6 15,0 3-3-15,5 9-5 16,-2 3-4-16,9 3-6 0,0 4-1 16,0-2 1-16,5-1-2 15,0-1-1-15,2-5-1 16,7-1 2-16,0-3-25 16,3-6-111-16,5-5-97 15,6-12 133-15</inkml:trace>
  <inkml:trace contextRef="#ctx0" brushRef="#br0" timeOffset="37588.53">22243 7000 994 0,'0'17'439'0,"-5"13"-231"16,1 9-31-16,0 5-60 15,4 1-41-15,5-2-40 16,5-7-15-16,9-10-15 15,1-9 0-15,2-9-32 16,-1-7-37-16,-4-10-160 16,-2-6 143-16</inkml:trace>
  <inkml:trace contextRef="#ctx0" brushRef="#br0" timeOffset="37751.98">22184 7037 827 0,'-8'-9'410'15,"8"9"-128"-15,2 1-86 16,7 5-54-16,2-3-41 16,5 2-42-16,1 3-20 15,4 0-26-15,5-3-1 16,0 3-137-16,5 0 95 16</inkml:trace>
  <inkml:trace contextRef="#ctx0" brushRef="#br0" timeOffset="38085.61">22427 7220 581 0,'8'7'374'0,"-2"-7"23"16,1-1-156-16,-1-4-58 16,4-4-58-16,1-4-58 15,2-2-21-15,0-4-20 16,-9 1-2-16,-3 2 4 15,-1 2 4-15,-7 3 13 16,1 4 4-16,0 6-4 16,-4 2-3-16,5 9-12 15,-4 2-5-15,0 8-4 16,9 0-2-16,0 4-2 16,5 1-1-16,6-2-2 0,-7-1-2 15,15-8-4-15,2-5-3 16,7-7-76-16,7-5-70 15,8-13 88-15</inkml:trace>
  <inkml:trace contextRef="#ctx0" brushRef="#br0" timeOffset="38595.03">23053 7295 916 0,'-5'8'420'16,"5"-5"-201"-16,1-3-70 15,6 0 1-15,-7-1-48 16,0 0-18-16,16-7-34 16,30-41-11-16,-31 26-17 0,-2 0-3 15,-5-1-3-15,-5 3 0 16,-5 0 5-16,-6 3 1 16,-6 4-1-16,-1-1-4 15,-5 8-8-15,-1 2-2 16,1 2-5-16,0 2 1 15,2 1 1-15,4 2-2 0,9 9-3 16,-1 5-2-16,6 12-2 16,7 2 1-16,2 11 3 15,7 3 1-15,3 0 4 16,0 2 1-16,3-10 3 16,-4-6 1-16,-1-4 3 15,-4-6 1-15,-8-3 6 16,-4-3 6-16,-10-9 10 15,-3-5 4-15,-8-1-5 16,1 1-15-16,-4-6-68 16,-3-1-44-16,9-10-131 15,0-5-138-15,20-9 235 16</inkml:trace>
  <inkml:trace contextRef="#ctx0" brushRef="#br0" timeOffset="38848.21">23322 7135 900 0,'21'15'415'16,"-7"3"-185"-16,0 6-8 15,-8 4-69-15,0-2-18 16,-2-1-42-16,-5-6-23 0,2-6-30 16,-1-2-9-1,0-8-1-15,1-1 6 16,-4-6 3-16,2 3-1 0,0 0-11 15,-5-19-12-15,-1-32-15 16,9 27-3-16,-2-1-21 16,2 2-25-16,9 3-85 15,1 2-73-15,7 8 125 16</inkml:trace>
  <inkml:trace contextRef="#ctx0" brushRef="#br0" timeOffset="39241.87">23669 7220 558 0,'11'5'332'0,"-6"-5"-7"15,-1-2-64-15,-6-10-58 16,-4-3-39-16,-6-5-64 0,-1 0-24 16,-4 5-20-16,-2 1-5 15,3 8-17-15,-3 5-6 16,2 5-13-16,2 10-3 15,1 3-2-15,6 3 1 16,6 2 0-16,3-4-1 16,3-1-1-16,5-2-1 15,-2-5 0-15,2-3 1 16,1-7 1-16,-1-4 1 16,3-2-2-16,0-2 0 0,-2 0-4 15,-2 2 0-15,-2 4-2 16,-3 2-2-16,1 2 3 15,-4-2 3-15,0 0 4 16,0 2 1-16,0 11-2 16,0 1-4-16,4 26-29 15,2-32-41-15,5-4-102 16,3-3-82-16,2-10 147 16</inkml:trace>
  <inkml:trace contextRef="#ctx0" brushRef="#br0" timeOffset="39463.28">23767 7170 847 0,'3'2'402'0,"-1"4"-148"0,3 5-40 15,-3 11-66-15,-1 6-17 16,4 11-46-16,-4 1-22 16,5-1-30-16,3-3-13 15,-1-11-11-15,2-7-1 16,-6-8-3-16,0-1 0 15,0-6-14-15,-1 0-20 16,-5-9-57-16,1 5-47 16,-1-4-93-16,-11-23-71 0,-14-38 189 15</inkml:trace>
  <inkml:trace contextRef="#ctx0" brushRef="#br0" timeOffset="39689.55">23784 7092 719 0,'14'1'368'0,"9"4"-121"15,-2 4-38-15,-3 3-80 16,0 0-16-16,-5 3-9 16,1 2-5-16,-7-1-6 15,-3 2-2-15,-2-1-5 16,-8 0-2-16,-4-3-14 16,-1-2-11-16,-9-3-26 15,1-3-10-15,1-1-13 16,0-3-4-16,1-2-45 0,6-3-39 15,6-8-132 1,8-6 17-16,4-8 104 0</inkml:trace>
  <inkml:trace contextRef="#ctx0" brushRef="#br0" timeOffset="40056.68">24112 6947 950 0,'3'24'445'0,"-3"1"-227"16,-4 5-45-16,-3 2-44 0,-5 5-66 16,0 1-21-16,0-1-27 15,0-3-5-15,2-12-2 16,2-5 0-16,3-9 3 16,-1-2-1-16,4-8-6 15,0-7-6-15,8-9-14 16,6-3-2-16,3-7 2 15,4 4 5-15,-4 7 5 16,-1 1 1-16,1 12 5 16,-3 2 4-16,-2 10 10 15,1 8 3-15,-4 8 8 16,0 1 4-16,-1 4 0 16,-1-1 1-16,-1-4-8 15,-2 0-6-15,-2-9-7 16,0-2-7-16,-2-10-76 0,-1-1-67 15,3-1 86-15</inkml:trace>
  <inkml:trace contextRef="#ctx0" brushRef="#br0" timeOffset="41775.46">7610 8975 817 0,'-29'-28'377'15,"27"33"-164"-15,0 6-22 16,0 8-64-16,0 7-18 0,1 2-36 16,2 0-18-16,3-2-30 15,-1-3-9-15,1-5-9 16,1-2 1-16,2-8-71 16,0-8-57-16,2-7-229 15,2-9 214-15</inkml:trace>
  <inkml:trace contextRef="#ctx0" brushRef="#br0" timeOffset="41930.21">7685 8958 531 0,'3'8'357'16,"2"4"-43"-16,-2 9-50 16,2 2-42-16,-3 4-84 15,0 2-38-15,2-1-54 16,1 0-17-16,-1-5-16 15,-1-2-12-15,-1-7-137 0,2 0 101 16</inkml:trace>
  <inkml:trace contextRef="#ctx0" brushRef="#br0" timeOffset="42348.51">7537 9424 987 0,'-32'-48'469'15,"25"43"-233"-15,-5 5-60 16,-7 5-37-16,-5 12-72 16,-2 12-19-16,-4 11-24 15,5 12-5-15,5 6-6 16,4 2-1-16,23-2-7 16,7-1-1-16,11-7-2 0,6-4-1 15,4-3 0-15,-6-8-1 16,4-10 1-1,0-7-17-15,-1-16-66 0,4-6-75 16,-4-17 92-16</inkml:trace>
  <inkml:trace contextRef="#ctx0" brushRef="#br0" timeOffset="42590.67">7717 9532 1001 0,'1'2'426'15,"1"0"-234"-15,3 11-51 16,1 5 0-16,0 13-11 16,0 6-13-16,2 4-39 15,1-2-15-15,5-2-30 16,2-5-9-16,8-5-8 16,2-2-2-16,1-8 0 15,1-5 1-15,-8-12 0 16,4-3 0-16,-8-16 1 15,-2-4-1-15,0-8-4 16,-3-1-4-16,-1 4-18 16,-4 2-33-16,0 12-87 0,-4 3-50 15,11 4 102-15</inkml:trace>
  <inkml:trace contextRef="#ctx0" brushRef="#br0" timeOffset="42796.66">8273 9858 1177 0,'0'12'508'0,"-1"4"-286"16,-2 2 2-16,-6 6-72 16,-1-2-51-16,-2-3-63 15,0-5-14-15,2-6-64 16,4-4-53-16,2-8-165 15,5-5 157-15</inkml:trace>
  <inkml:trace contextRef="#ctx0" brushRef="#br0" timeOffset="43029.87">8269 9584 1115 0,'6'7'464'0,"0"-6"-213"16,4-1-120-16,9 0-37 0,2 0-5 16,5-1-42-16,3 0-15 15,-4 1-16-15,2 2-4 16,-7 2-5-16,0 0-3 16,-1-2 6-16,-9 1-53 15,-2-3-134-15,-8-1-322 16,0-7 314-16</inkml:trace>
  <inkml:trace contextRef="#ctx0" brushRef="#br0" timeOffset="43208.49">8375 9576 728 0,'10'22'365'0,"-5"4"-64"16,0 4-78-16,3 6-19 15,1 0-41-15,1 0-74 16,3 0-28-16,-3-6-33 15,-1-5-8-15,-2-8-11 16,-2-5-40-16,-3-8-114 16,1-3-124-16,-3-9 156 15</inkml:trace>
  <inkml:trace contextRef="#ctx0" brushRef="#br0" timeOffset="43371.97">8396 9748 879 0,'2'0'382'0,"10"0"-187"0,1 2-31 16,2 1-25-16,4 4-36 16,-1-1-52-16,-2 0-18 15,4-1-20-15,-7-2-1 16,1 1-96-16,-1 1-130 16,1 9 139-16</inkml:trace>
  <inkml:trace contextRef="#ctx0" brushRef="#br0" timeOffset="43539.33">8436 9861 973 0,'-1'0'401'0,"3"0"-237"15,7 1-7-15,5-1-42 16,1 0-16-16,2-1-37 16,2-2-20-16,-1 2-26 15,4 0 3-15,6 1-98 16,-2 1 62-16</inkml:trace>
  <inkml:trace contextRef="#ctx0" brushRef="#br0" timeOffset="43840.46">8763 9427 1113 0,'9'5'475'0,"6"5"-298"16,4 9-27-16,4 5-3 16,7 7-32-16,-4 5-6 15,-4 8-15-15,-4 2-6 0,-10-2-21 16,0 0-11-16,-6-11-16 16,-2-3-9-16,-5-5-4 15,-7-4-2-15,-4-6-3 16,0 0-21-16,-5-7-77 15,0-3-49-15,-2-1-122 16,0-4-376-16,1 4 433 16</inkml:trace>
  <inkml:trace contextRef="#ctx0" brushRef="#br0" timeOffset="49935.16">18987 9460 480 0,'-19'-11'306'0,"9"4"69"15,3 3-164-15,5 1-32 16,-2-1-33-16,13 4-61 16,0 3-14-16,7-1-13 15,7 3 4-15,2-1-2 16,8-3-7-16,-1 2-14 16,4-1-8-16,-5-2-14 15,-2 0-4-15,-6 0-6 16,-6-2 2-16,-7 2-63 15,-6 0-38-15,-7-1-170 16,-5 0-173-16,-6 1 282 16</inkml:trace>
  <inkml:trace contextRef="#ctx0" brushRef="#br0" timeOffset="50161.27">19062 9455 355 0,'-16'2'269'15,"12"5"72"-15,1 3-68 16,3 8-34-16,4 4-24 15,-2 10-42-15,4 8-25 0,-1 7-39 16,-1-1-19-16,1-1-38 16,-3-4-14-16,1-10-17 15,1-4-5-15,2-10-8 16,0-7-8-16,2-8-75 16,-1-2-48-16,-1-10-253 15,4-8 236-15</inkml:trace>
  <inkml:trace contextRef="#ctx0" brushRef="#br0" timeOffset="50312.43">19057 9647 887 0,'10'6'391'0,"9"-5"-190"16,4 1-24-16,2 1-17 15,-1-1-36-15,-1 1-52 0,-1 1-23 16,-3 1-30-16,-1 0-26 15,-5 2-147-15,-2 3-257 16,-8-5 265-16</inkml:trace>
  <inkml:trace contextRef="#ctx0" brushRef="#br0" timeOffset="50491.89">19076 9800 818 0,'-6'7'401'16,"9"-7"-152"-16,6 0 0 0,5 0-58 15,6 1-23-15,6-2-29 16,4 1-16-16,3 0-40 16,-2-1-19-16,0 1-34 15,-3 0-13-15,-4 1-94 16,-3 2-88-16,4 3 104 16</inkml:trace>
  <inkml:trace contextRef="#ctx0" brushRef="#br0" timeOffset="51811.31">20769 9649 597 0,'-10'8'330'0,"-29"23"-18"15,27-28-85-15,4 1-22 16,4 2-31-16,4-5-70 16,8 2-22-16,9 1-31 15,8-1-10-15,15 0 1 16,2 2 2-16,2-2-9 16,1 1-5-16,-4-2-11 0,-3-2-4 15,0 0-6-15,-6 0-2 16,-7-3-1-16,-5 3-41 15,-13-4-108-15,-4 0-66 16,-6 4 109-16</inkml:trace>
  <inkml:trace contextRef="#ctx0" brushRef="#br0" timeOffset="52130.39">20929 9539 918 0,'16'10'380'0,"0"0"-227"16,8 5-16-16,2 0-24 15,4-1-20-15,1 3-20 16,-2-3-10-16,-3 5-12 16,0 0-6-16,-10 0-5 15,-4 1 1-15,-12-3 4 16,-3-3 2-16,-14 2-4 15,-5 0-6-15,-4-1-13 16,-5 2-6-16,7-4-9 16,1-5-5-16,10-5-27 0,5-2-29 15,6-3-95-15,7 0-66 16,17-2 129-16</inkml:trace>
  <inkml:trace contextRef="#ctx0" brushRef="#br0" timeOffset="53964.15">22191 9900 583 0,'-2'3'311'0,"2"3"-88"16,3-1 0-16,-3-5-59 16,0 0-34-16,0-1-30 15,0 0-13-15,16-10-20 16,30-45-7-16,-19 22-22 16,0-1-10-16,-5-5-15 15,-1-3-3-15,-7-4-4 0,-3 0 2 16,-7 6 2-16,-2 6 1 15,-10 10 1-15,-2 7 9 16,-5 8 4-16,-4 8 1 16,-1 10-1-16,-2 7-3 15,4 14 1-15,3 6 3 16,10 7 5-16,4 4 0 16,7 1 4-16,4-2 1 15,5-6 3-15,8-7-2 0,-3-9-11 16,-1-8-4-16,3-8-11 15,-9-2-5-15,-2-5-48 16,4-3-47-16,-2 1-98 16,2 0 108-16</inkml:trace>
  <inkml:trace contextRef="#ctx0" brushRef="#br0" timeOffset="54684.87">22611 9849 888 0,'-3'-3'442'16,"-2"0"-199"-16,0 1-52 15,0 2-30-15,3 9-62 16,0 19-13-16,-23 38-25 0,27-38-11 16,10-9-19-16,1-5-9 15,5-11-11-15,-1-3-3 16,4-12-3-16,1-4 0 16,-2-6 0-16,-2-2-1 15,-7 2 0-15,-2 2 0 16,-2 8 4-16,-3 5 3 15,-4 6 5-15,0-2 1 16,-3 7-1-16,2-4-3 0,0 0 2 16,-1 17 1-16,6 31 3 15,1-26 1-15,6-2-5 16,0-4-3-16,6 0-6 16,-3-8-2-16,1-4-29 15,7-1-45-15,-6-8-114 16,-1-4-71-16,-2-4 148 15</inkml:trace>
  <inkml:trace contextRef="#ctx0" brushRef="#br0" timeOffset="54910.36">22925 9862 798 0,'1'1'445'16,"-1"4"-119"-16,-1 6-59 15,3 7-23-15,0 6-71 16,3 3-29-16,6 2-61 0,-9-4-19 15,6-5-23-15,-3-5-6 16,5-5-6-16,4-4-3 16,-2-4 0-16,-5-2-2 15,-2-6 0-15,-1-5-2 16,0-5-6-16,4-5-2 16,-1-3-10-16,2-4-13 15,-2 4-91-15,-2 6-58 16,0 7 199-16,2 6-84 0</inkml:trace>
  <inkml:trace contextRef="#ctx0" brushRef="#br0" timeOffset="55303.14">23360 9726 1231 0,'-10'0'517'15,"1"-1"-301"-15,6-4-34 16,7 4-65-16,2 4-41 0,14 0-50 16,-1-1-8-16,2 0-6 15,3-3-3-15,-3-4-5 16,-1 1-18-16,-2 0-131 15,1 2-85-15,-4 3 132 16</inkml:trace>
  <inkml:trace contextRef="#ctx0" brushRef="#br0" timeOffset="55474.35">23335 9841 1135 0,'1'0'450'0,"6"-2"-282"15,7 2-10-15,-3-1-25 16,7-2-26-16,1 4-54 16,-3 3-19-16,4-1-13 15,3 4-49-15,6-6-130 16,8 2 113-16</inkml:trace>
  <inkml:trace contextRef="#ctx0" brushRef="#br0" timeOffset="56168.06">23896 9699 819 0,'-2'6'482'16,"-2"-5"-1"-16,1-1-303 15,9 6-6-15,3-2-57 16,4-1-22-16,-4-6-38 16,-8-8-13-16,13-4-17 15,-5-4-7-15,12 1-7 16,2-4-3-16,-5 1-2 15,1 1 1-15,-10 6 0 16,-4 4 1-16,-5 6 5 0,0 1 4 16,0 3 12-16,-1 0 0 15,0 0-4-15,0 0-6 16,-2 14-14-16,-4 13-1 16,-3 37 2-16,11-26 3 15,4-3 5-15,4 1 2 16,4-6 2-16,-3-1 0 15,1 3-3-15,-2-8-2 0,-2 0-2 16,-2-4-2-16,-4-10 1 16,-1-1 0-16,-6-6-16 15,-2-2-14-15,-6-1-25 16,-1-2-10-16,-4-2 6 16,0 2 13-16,1 2 20 15,-3 0 9-15,8 3 9 16,2-2 7-16,2 1 24 15,6 0 8-15,3-1 9 16,2 2 4-16,-2-3-1 16,0 0 4-16,10 3 17 15,9 4 1-15,41 3-10 16,-28-9-9-16,0-1-19 16,-2 0-10-16,-4 2-9 15,-6-2-5-15,-8 0-23 0,-2 0-50 16,-8-2-129-16,-2 1-59 15,-3 5 135-15</inkml:trace>
  <inkml:trace contextRef="#ctx0" brushRef="#br0" timeOffset="57855.31">17722 10791 881 0,'-5'-37'399'16,"3"34"-201"-16,-2 5 3 15,-1 6-71-15,0 9-29 16,2 10-27-16,3 2-3 0,3 3 3 16,5-3-4-16,3-4-14 15,3-4-7-15,0-7-17 16,2-3-6-16,-1-9-12 15,6-4-4-15,1-12-3 16,-2-3-1-16,1-11-2 16,1-1 0-16,-7-1-2 15,4 2 0-15,-9 7 0 16,-10 6 0-16,3 9 0 16,-3 5-2-16,2 4 0 15,-2-3 1-15,0 0 2 16,2 21 2-16,4 32 2 15,-1-29 1-15,2-3-2 16,0-3-1-16,4-5-2 16,3-1-2-16,1-6-30 0,3-4-48 15,1-5-122-15,-1-6-103 16,3-4 180-16</inkml:trace>
  <inkml:trace contextRef="#ctx0" brushRef="#br0" timeOffset="58154.21">18124 10739 870 0,'-1'0'424'15,"2"11"-97"-15,2 6-76 0,1 9-23 16,-1 5-35-16,3 4-72 16,3 1-22-16,4-2-40 15,3-3-11-15,3-9-17 16,3-3-8-16,3-11-6 15,0-6-1-15,-2-4-1 16,-7-9-1-16,-3-11-4 16,-2-1-1-16,-3-11-17 15,-1-1-31-15,-2 1-97 16,-1-1-47-16,1 12-102 16,3 8 164-16</inkml:trace>
  <inkml:trace contextRef="#ctx0" brushRef="#br0" timeOffset="58478.81">18696 10765 1082 0,'-6'-2'490'0,"-5"0"-246"15,-1 3-10-15,-4 7-84 16,-4 1-36-16,4 11-47 16,-1 2-14-16,6 7-21 15,6 3-12-15,4 2-10 16,5 0-3-16,8-6-5 15,2 0-2-15,7-12 0 16,2-4 0-16,6-5-2 16,1-7-19-16,5-7-105 15,0-4-67-15,-7-13 109 16</inkml:trace>
  <inkml:trace contextRef="#ctx0" brushRef="#br0" timeOffset="58681.18">18650 10900 832 0,'-16'1'473'0,"6"0"-85"16,7 0-153-16,1 0-30 15,4 0-79-15,-2-1-29 16,0 0-38-16,12 2-2 16,10 3-14-16,31 3-9 0,-25-5-17 15,2-3-6-15,1 0-29 16,0-3-52-16,-2 0-132 15,-5 0-77-15,-8-4 158 16</inkml:trace>
  <inkml:trace contextRef="#ctx0" brushRef="#br0" timeOffset="58947.93">18661 10683 1118 0,'-4'0'521'16,"4"2"-268"-16,0 2-61 16,0-4-20-16,0 0-56 15,1 15-15-15,3 13-8 0,8 62-7 16,-4-30-23-16,3 4-10 16,3-6-21-16,0-6-7 15,-1-13-10-15,-3-8-3 16,-1-12-4-16,-4-4-2 15,-2-8-60-15,-2-6-43 16,3-4-90-16,1-4-53 16,7-6 152-16</inkml:trace>
  <inkml:trace contextRef="#ctx0" brushRef="#br0" timeOffset="59293.4">19164 10759 1186 0,'-14'-3'536'16,"2"0"-282"-16,10 1-87 16,2 2-22-16,9 1-81 0,6-1-27 15,12 5-19-15,6-1-1 16,6-3-4-16,3 3-3 16,-4-2-3-16,-3-1-3 15,-8-1-37-15,-6 0-50 16,-9-2-116-16,-6 1-76 15,-10 2 162-15</inkml:trace>
  <inkml:trace contextRef="#ctx0" brushRef="#br0" timeOffset="59482.62">19231 10766 727 0,'-5'4'418'16,"2"6"-109"-16,3 7-54 15,3 7-30-15,-1 8-57 16,1 5-21-16,1 5-52 15,3 2-24-15,0-5-35 16,-1-2-12-16,2-11-14 16,-2-5-8-16,1-9-96 15,-1-5-59-15,-2-11-187 16,2-3 196-16</inkml:trace>
  <inkml:trace contextRef="#ctx0" brushRef="#br0" timeOffset="59648.18">19224 10928 1071 0,'6'-1'440'16,"7"0"-267"-16,3 1 2 15,10 1-35-15,-2 2-30 16,3 1-51-16,2-1-19 16,-6 0-18-16,-3 0-38 15,-4-1-138-15,-3-2 112 16</inkml:trace>
  <inkml:trace contextRef="#ctx0" brushRef="#br0" timeOffset="59843.86">19262 11073 957 0,'0'7'479'16,"0"-5"-173"-16,7 3-101 15,4-1-5-15,8 1-42 16,5 1-11-16,-1-3-34 15,1 1-23-15,0 0-42 16,-6-1-17-16,0 1-18 16,3 2-37-16,3-2-126 15,10-2-59-15,13-2 110 16</inkml:trace>
  <inkml:trace contextRef="#ctx0" brushRef="#br0" timeOffset="60549.43">21134 10931 524 0,'-100'10'295'0,"77"-16"23"16,0-2-104-16,5 1 15 15,-5 2-25-15,15 2-50 16,-4-1-15-16,9 4-29 0,5-2-25 16,-2 2-43-16,0 0-15 15,3 0-25-15,23 6 2 16,42 6 2-16,-22-9-2 16,0-3-1-16,1 0-1 15,-4-3-1-15,-3-2 1 16,-10 0-75-16,-7 0-56 15,-15 2-214-15,-8-1 205 16</inkml:trace>
  <inkml:trace contextRef="#ctx0" brushRef="#br0" timeOffset="60827.58">21062 10733 768 0,'11'0'355'0,"9"8"-152"16,3 4-14-16,3 3-40 16,1 2-23-16,3 1-32 15,-2-1-9-15,3 1-15 16,-4 4-7-16,-7-1-10 16,-6 1-2-16,-12 1-4 15,-7 1-3-15,-15 0-9 16,-1 2-6-16,-4-8-16 0,4-5-13 15,8-5-46-15,1-2-36 16,7-1-107-16,3-2-61 16,11-3 156-16</inkml:trace>
  <inkml:trace contextRef="#ctx0" brushRef="#br0" timeOffset="61483.48">22400 11167 897 0,'0'9'392'0,"1"-3"-219"16,0-4-50-16,0 0 6 0,-1-3-33 15,0 0-12 1,2-1-10-16,11-4-7 0,8-19-23 16,29-30-10-16,-29 13-18 15,7-1-3-15,-8-6-5 16,-1 1-2-16,-7 5 4 15,-9 4 2-15,-9 9 5 16,-7 6 1-16,-6 9-3 16,-5 5-3-16,1 8-3 15,4 3-2-15,3 10 2 16,6 3 1-16,4 12 4 16,-2 8 4-16,7 12 8 15,2 6 6-15,5 1 7 16,4-1 0-16,6-13-4 15,-3-4-6-15,6-8-11 16,3-8-5-16,0-6-10 0,3-7-34 16,2-6-101-16,1-5-6 15,3-2 64-15</inkml:trace>
  <inkml:trace contextRef="#ctx0" brushRef="#br0" timeOffset="61957.18">22791 11087 1176 0,'27'26'497'0,"-27"-27"-298"16,0 1-9-16,-2 10-73 15,-3 1-31-15,3 6-38 16,2 3-11-16,5 4-10 16,1 0-3-16,7-3-5 15,-1-2-3-15,6-7-4 16,2-4-1-16,-3-6-5 0,1-6 1 15,1-10-2-15,-7-6-1 16,5-7-4-16,-7 1 0 16,-6 4 1-16,6 3 2 15,-15 9 7-15,5 2 3 16,-2 6-2-16,-2 4 1 16,3 9-1-16,1 3-1 15,-1 3 3-15,3 4 0 0,3-1-2 16,-1-1-2-16,5-2-4 15,-2-3-2-15,6-3-23 16,4-4-54-16,2-11-85 16,4-3 96-16</inkml:trace>
  <inkml:trace contextRef="#ctx0" brushRef="#br0" timeOffset="62215.43">23134 11099 964 0,'-2'15'458'0,"3"-3"-126"16,1 1-107-16,0 8-19 15,-2-2-40-15,2-1-71 16,3 3-26-16,5-9-28 16,3 1-7-16,6-4-6 0,1-1 0 15,-3-7-4-15,1-2-2 16,-6-6-2-16,-4-4-1 15,1-2-6-15,-2-1-2 16,0-8-14-16,3 2-33 16,2-2-96-16,-1 5-43 15,-3 6 96-15</inkml:trace>
  <inkml:trace contextRef="#ctx0" brushRef="#br0" timeOffset="63407.51">23612 10917 993 0,'-31'2'446'16,"30"-2"-252"-16,6 0-69 15,5-1-33-15,5-1-54 16,5 1-7-16,4-1-13 0,1 1-5 16,4 1-7-1,-3 0-2-15,-3 1-31 0,3 1-69 16,-11-1 65-16</inkml:trace>
  <inkml:trace contextRef="#ctx0" brushRef="#br0" timeOffset="63588.97">23634 11056 677 0,'-5'6'354'0,"6"-6"-52"15,5-4-101-15,4 1-51 16,5 1-25-16,6 0-54 15,0 2-22-15,1 1-25 16,-2 1-8-16,1 1-9 16,-1 1-71-16,-4-2 49 15</inkml:trace>
  <inkml:trace contextRef="#ctx0" brushRef="#br0" timeOffset="69842.5">24216 10861 532 0,'0'-1'326'15,"1"-3"-58"-15,1-5-50 16,0 1-17-16,-2 3-56 15,-2-3-18-15,1 4-38 16,0 1-11-16,-1-4-13 16,1 5-6-16,0 1-7 15,-1-5-6-15,1 5-12 16,-1 0-6-16,2 0-9 16,0 0-3-16,0 0-2 15,13-5 3-15,10 3 4 16,27 4 0-16,-21 9 2 15,-2 0-1-15,-2 6-7 0,-2 1-1 16,-8 1-6-16,-5 1-3 16,2 0-1-16,-1 0 1 15,-4 0-1-15,4 4 1 16,-10-2 3-16,-10-3 2 16,-2 7 2-16,-8-4 0 15,-5-2-1-15,5 4-2 16,-11-12-2-16,4 1 0 15,4-2-4-15,4-2 0 0,12-1-5 16,6-4-4-16,7 0 0 16,8-3 1-16,12 2 5 15,4-1 5-15,4 1 9 16,-5-2 2-16,-1-3 11 16,0 5 2-16,-3 0-3 15,3 2-3-15,-9 2-9 16,-2-3-4-16,-9 1-4 15,-1-3-9-15,-2 0-81 16,-2 2-50-16,-2-3-111 16,0 3 135-16</inkml:trace>
  <inkml:trace contextRef="#ctx0" brushRef="#br0" timeOffset="74790.17">9349 11701 581 0,'0'-12'282'0,"-5"-2"-96"15,2 0 11-15,-6-2-16 16,0 0-31-16,-3 1-44 15,-3 1-18-15,-7 0-21 16,-2 3-7-16,-4 2-15 16,-3 1-7-16,-8 8-14 15,0 1-5-15,1 9-7 16,-3-2-2-16,-4 7-3 16,-4 1-2-16,-11-2-1 15,-3 5 0-15,3 3-2 16,1 1 0-16,4 2-1 15,2 2-1-15,3 0 0 16,4-1 0-16,0 7-1 16,1 1-1-16,-2 5 1 0,1 3-1 15,9-2 0-15,5-3 0 16,6 2 0-16,1-2-1 16,2 2-1-16,2 7 0 15,4 0-2-15,1 1 1 16,4 8 1-16,2 0 1 15,4 4 1-15,4 1 2 16,2-5 0-16,0-1 0 0,2-2 0 16,-1-1 1-16,5 2-1 15,4 5 1-15,-1 4-1 16,2 1 0-16,-2 1-1 16,0-3 0-16,3 1 0 15,2 0-1-15,3 2 1 16,1 2 0-16,2 0 0 15,1-1 1-15,6 1 0 16,5 1-1-16,5-4 0 16,5 4-1-16,1-2 0 15,2-2 1-15,6-2 0 16,1-2 1-16,9 0 2 16,2-2 1-16,8 1 1 15,1 0 1-15,8-7-1 16,1-1 0-16,2 1-1 0,7-2-1 15,8 4-1-15,-4-1-1 16,5-1 1-16,0-3 1 16,-3-7 2-16,16 3 1 15,-7-10-1-15,0-4 1 16,-2-8 0-16,-4-9 2 16,8-3 4-16,5-4 1 15,-2-8 1-15,-1-4 2 0,0-12 2 16,-3-4 1-16,-5-12 5 15,-4-4 0-15,-13-15 6 16,-4-7 3-16,-5-5 3 16,-6-7-1-16,-17 1 4 15,-11-4 1-15,-9-7-2 16,-10-2 1-16,-7-4-6 16,-3-1-5-16,-17-9-5 15,-4-4-3-15,-13-6-4 16,-5-2-2-16,-11 3-2 15,0-5-3-15,-10 1-2 16,-1 7 2-16,-8 1-3 16,-6 8 0-16,-3 6 3 15,-2-4-3-15,-6 3 1 16,-3-1-1-16,-13-4-2 16,-4 0-2-16,-2 2 1 15,0 1-2-15,-4 5 0 0,-1 3-1 16,-1 6-1-16,6 6-2 15,2 9-2-15,0 10-1 16,-1 13-5-16,-3 8-2 16,10 11-9-16,7 4-4 15,8 2-20-15,0 3-10 16,6 4-27-16,5 4-27 0,13 8-60 16,11 4-38-16,21 5-159 15,9 4 229-15</inkml:trace>
  <inkml:trace contextRef="#ctx0" brushRef="#br0" timeOffset="75851.88">9426 12205 294 0,'6'-7'236'0,"-6"3"69"16,-2-3-39-16,2 2-27 15,3-4-29-15,-7 1-43 16,3 0-17-16,-11-2-31 0,-3 2-16 16,-3 0-31-1,-4 1-13-15,2 6-21 0,-1 2-7 16,3 3-11-16,1 4-7 16,3 3-6-16,3-1-4 15,1 1 0-15,3-1 0 16,2 1 2-16,-1-3 3 15,4-2-1-15,0-1 1 0,2-3-1 16,0-2-3-16,0 0-1 16,0 0 0-16,0-1-1 15,0 0 1-15,0 0-2 16,3-2 1-16,4-3-2 16,0 1 2-16,-1 0-1 15,-1 1 0-15,0 1-1 16,-2 0-1-16,1 0-4 15,-1 1-4-15,0-1-13 16,2-2-3-16,0 2 1 16,-1 1 3-16,2 0 14 15,-3-1 5-15,0 2 2 16,0 0 2-16,0 0-1 16,-3 0 1-16,0 0-2 15,0 0 0-15,0 0 0 0,0 0-1 16,3 1 1-16,0 0 0 15,-3 0 0-15,0 0 1 16,0 0 2-16,0 0 1 16,0 0 1-16,0 0-1 15,0 0 0-15,0 0-1 16,0 0-2-16,0 0 1 16,0 0-2-16,0 0 0 15,0 0-1-15,1 0-2 16,-1 0-18-16,1 0-13 0,2 0-27 15,-3 0-7-15,2 0 3 16,-1 0 7-16,0 0 8 16,-1 0-1-16,0 0-41 15,0 0-59-15,0 0 101 16</inkml:trace>
  <inkml:trace contextRef="#ctx0" brushRef="#br0" timeOffset="76325.53">9375 12191 717 0,'29'-15'343'0,"-26"8"-127"0,1 1 2 16,-4 1-46-16,0 0-19 15,-2 4-32-15,0 0-11 16,2 1-12-16,-1 0-7 16,0 0-17-16,0 0-6 15,0 0-15-15,0 0-7 0,0 0-13 16,0 0-7-16,-15 6-13 16,-35 18-5-16,23-4-6 15,-5 8-1 1,-2 6 0-16,-3 6 0 0,-3 6 0 15,-2 1 0-15,2 5 0 16,0-4 1-16,5-1-1 16,0 0 0-16,2-3 0 15,3-2 0-15,5-9 0 16,5-4 0-16,8-13 0 16,2-5 0-16,7-6-3 15,0-4-6-15,8-2-13 16,-4 0-12-16,0 0-37 15,7-3-17-15,14-6-33 16,23-17-20-16,-23 17-67 0,-7 0-67 16,0 3 174-16</inkml:trace>
  <inkml:trace contextRef="#ctx0" brushRef="#br0" timeOffset="76878.37">8876 12772 645 0,'-1'-1'321'0,"0"0"-99"15,0 0 5-15,0-3-36 0,0-1-26 16,0 3-47-16,0 1-20 16,1-1-25-16,0 1-8 15,0 1-7-15,1 29-4 16,2 60-13-16,-3-29-8 16,9 7-16-16,-3-2-5 15,10 1-5-15,-4-1-2 16,1-9 1-16,6 0 1 0,-11-9 0 15,3-2 1-15,-11-6 1 16,-3-9 0-16,2-5-1 16,1-4-6-16,0-13-60 15,-3-2-40-15,3-6-93 16,-1-4-47-16,8-5 152 16</inkml:trace>
  <inkml:trace contextRef="#ctx0" brushRef="#br0" timeOffset="77425">9083 13504 920 0,'-81'-12'430'15,"69"12"-190"-15,6-1-46 16,5 5-4-16,-2 1-56 15,3 3-32-15,6 6-43 16,7 2-14-16,8 10-12 16,1-2-5-16,15 6-13 15,-1 2-3-15,11 2-1 16,4 3-2-16,2 0-2 16,2 5-1-16,0-4 1 15,-6-4 0-15,-12-3 0 16,-2-4 0-16,-10-3-1 15,2 0-1-15,-5-4 1 16,-6 2 1-16,-2-3 1 16,-4-3 1-16,-3-1 1 15,-4-6 0-15,-1-1-21 0,0-2-25 16,-1-3-49-16,2-1-18 16,-3-3-3-16,0 0 13 15,0 0 21-15,0-1 0 16,0 1-30-16,0 0-33 15,0 0-181-15,0 0 206 16</inkml:trace>
  <inkml:trace contextRef="#ctx0" brushRef="#br0" timeOffset="77894.59">9749 14113 1096 0,'-6'2'470'0,"0"-1"-259"16,5-1-63-16,0 0-11 15,0 0-55-15,0-1-30 16,3 0-32-16,26-1-3 16,63-46 1-16,-39 22 3 15,5-3 2-15,0 0 0 16,3-1-3-16,4 3-3 0,4 4-5 15,-3 1-3-15,-9 8-2 16,-7 3-1-16,-12 5-1 16,-9 2 0-16,-12 2 0 15,-4 2-1-15,-7 2-21 16,-1-1-18-16,-6-1-77 16,0 0-75-16,1-1 119 15</inkml:trace>
  <inkml:trace contextRef="#ctx0" brushRef="#br0" timeOffset="78324.2">10580 13926 832 0,'-22'6'341'0,"12"-6"-156"15,7 4-65-15,-2-6-3 16,8-2-19-16,0-4-52 15,-3-7-17-15,5-9 0 16,-3-2 13-16,3-16 13 16,9-6-4-16,5-12-16 15,2-10-10-15,4 0-15 16,-5 0-1-16,-4 6 0 16,1 7 3-16,-6 13 5 15,-2 8 2-15,-5 17 1 16,-4 4-3-16,0 11-7 15,-2 3-10-15,-3 4-47 16,4-3-47-16,0 0-228 16,0 2 210-16</inkml:trace>
  <inkml:trace contextRef="#ctx0" brushRef="#br0" timeOffset="78806.03">10697 13244 546 0,'-1'-1'269'0,"0"0"-25"16,0 0-59-16,0-1 3 15,0 1-6-15,0 0-33 16,0-3-10-16,-3-7-3 16,0-2-4-16,-19-31-14 15,9 24-8-15,-10-2-16 16,-5-3-11-16,-6-3-22 15,0-2-10-15,0-2-23 16,-5-4-6-16,-9-3-10 16,-2-3-3-16,-2 2-5 0,6 6-2 15,11 6-2-15,4 5-2 16,5 8-13-16,5 4-19 16,9 5-34-16,5 2-23 15,7 4-45-15,3 4-10 16,7 1-17-16,2 3-8 15,6-1-30-15,-1 2-56 0,-2 1 169 16</inkml:trace>
  <inkml:trace contextRef="#ctx0" brushRef="#br0" timeOffset="79226.55">10229 12740 721 0,'6'-34'347'0,"-12"25"-101"0,-4 1-36 16,-6 1-24-16,-1-4-30 15,-2 1-43-15,0-3-10 16,-2-2-3-16,0-2-3 16,-9-6-18-16,2 6-11 15,-6-8-22-15,-1 1-8 16,-15 2-14-16,-11-8-5 16,0 6-6-16,-7 1-4 15,16 3-4-15,2 5-2 16,8 2-3-16,6 1-2 0,10 1-4 15,8 2-4-15,8 3-14 16,3 1-16-16,11 3-60 16,4 1-34-16,10 3-99 15,5 3-65-15,8 4 193 16</inkml:trace>
  <inkml:trace contextRef="#ctx0" brushRef="#br0" timeOffset="81463.73">14995 13463 771 0,'-8'5'304'0,"11"-1"-150"16,7-1-50-16,14-2 1 15,18 0-9-15,13-5-36 16,8 0-3-16,12-1 5 16,-2-1-4-16,-1 6-21 15,-2-2-8-15,-7 3-13 16,-4 3-4-16,-11 0 0 0,-9 3-3 15,-16-1-12-15,-4 4-36 16,-15-7-130-16,-5-2 113 16</inkml:trace>
  <inkml:trace contextRef="#ctx0" brushRef="#br0" timeOffset="81749.02">15456 13182 853 0,'17'2'348'0,"16"9"-222"15,0 4 4-15,10 9-20 16,3 1-8-16,11 2-9 16,5 2-1-16,0 2-3 15,1-2-8-15,-14 4-14 16,-8 1-9-16,-20 0-15 15,-10 4-5-15,-16-2-3 16,-7-1-5-16,-7-3-8 16,-3-6-3-16,2-6-3 15,0-6-3-15,-1-7-5 16,2-4-12-16,9-2-80 16,-3-1-77-16,13-3 98 0</inkml:trace>
  <inkml:trace contextRef="#ctx0" brushRef="#br0" timeOffset="82912.2">18485 12092 962 0,'-13'-12'390'16,"0"4"-229"-16,-9 5-53 16,-10 5-19-16,-9-1-30 15,-8 10-39-15,-1 3-7 16,1 6-6-16,3 5-3 15,2 6-3-15,-1 2-1 16,6 7-1-16,-4 5-1 0,7 8 1 16,0 3 0-16,2 10 1 15,0 3 0-15,-3 7 3 16,0 1 1-16,2 6 3 16,4 4 2-16,5 5 4 15,4 5-1-15,2 0-2 16,5 3-3-16,4-3-4 15,4 2-1-15,8-3-2 16,6-4 0-16,8 2 0 16,5 0-1-16,11-1 0 15,3 5 1-15,7-1 0 16,8-2 0-16,3 4 1 16,-1-2 2-16,10 1 4 15,-1-2 0-15,12-1-1 16,13-6-1-16,10-7-3 15,2 1 1-15,8-9 0 16,2 2 0-16,13-7 5 0,2-4 2 16,2-11 8-16,1-6 3 15,0-8-2-15,-4-10-2 16,4-7-5-16,1-9-2 16,-2-9 2-16,-4-7 5 15,-3-15 18-15,-7-5 8 16,-7-14 6-16,6-2-2 0,-20-15-14 15,-6-7-7-15,-12-14-7 16,-9-3-2-16,-7-7 0 16,-2-2-1-16,-26-4 4 15,-7-14 1-15,-17-6-3 16,-6-6 1-16,-11-11-8 16,-7 2-2-16,-4-4-2 15,-4-4-3-15,-3 0-1 16,-1-1-2-16,-7 1 1 15,1 0 0-15,-4 3 1 16,-4 2 3-16,-8 4 0 16,-9 6 0-16,-11 14 0 15,-9 3-2-15,-1 17-1 16,-2 4 0-16,-6 10-2 16,1 6-1-16,-5 4-4 0,1 2-2 15,11 5-4-15,1 4-2 16,2 2-7-16,-3 5 0 15,-2 4-1-15,5-2 3 16,7 3 8-16,5 1 2 16,1 5-2-16,0 3-2 15,3 7-12-15,4 5-4 16,12 7-12-16,6 4-5 0,4 5-2 16,1 2-7-1,7 8-15-15,3 2-13 0,13 4-54 16,6 2 2-16,7 1 80 15</inkml:trace>
  <inkml:trace contextRef="#ctx0" brushRef="#br0" timeOffset="84658.14">18823 12679 483 0,'30'-32'274'0,"-26"28"-48"15,-3-5-11-15,0 5-46 16,0-2-18-16,-4-2-22 0,3 6-8 16,-4-1-16-16,2 2-10 15,1 1-26-15,0 0-9 16,-8 1-20-16,-15 7-8 16,-34 22-7-16,26 1-4 15,-9 9-5-15,-5 9 0 16,-7 11-2-16,-2 1 0 15,5 3-2-15,2-2 0 0,11-8-3 16,-1-5 0-16,6-5-2 16,3-7-1-16,5-6-2 15,6-7-2-15,10-10 0 16,2-2 0-16,4-8-2 16,0 0 0-16,2-4-6 15,0-1-25-15,0-1-75 16,0 1-70-16,0 0 104 15</inkml:trace>
  <inkml:trace contextRef="#ctx0" brushRef="#br0" timeOffset="85150.25">18254 13261 627 0,'-1'-1'346'16,"0"0"-86"-16,0 0-61 15,0 0-4-15,0 0-67 16,0 0-28-16,0 1-37 16,-3 12-8-16,1 16-6 15,1 54-4-15,7-30-13 16,6 4-8-16,4 2-12 16,0 5-3-16,2 2-3 15,-5-2 0-15,4 3-1 16,-6-9 0-16,0-10-1 15,-1-3 1-15,-1-15 0 16,3 0 1-16,-4-11 1 16,-5-7 0-16,-2-4 1 15,-6-4-4-15,3-1-36 16,3-2-29-16,-1-1-91 16,1 0-44-16,0 0-131 0,0 0-89 15,0 0 270-15</inkml:trace>
  <inkml:trace contextRef="#ctx0" brushRef="#br0" timeOffset="85628.8">18400 14103 688 0,'-2'-1'349'16,"2"0"-123"-16,2-1-44 16,-3 2-1-16,1 0-51 15,0 0-28-15,0 0-26 0,11 15 1 16,41 41-19-16,-26-26-6 16,12 6-11-16,10 4-12 15,-3 0-10-15,9 2-4 16,4 4-7-16,5-3-2 15,-8 0-2-15,-3-2 1 16,-15-3 0-16,-11-4 1 16,0-6 1-16,-3-4 1 0,-8-9 0 15,-3-3 0-15,-7-5-17 16,-4-6-25-16,-1-2-92 16,0-4-64-16,0 3 113 15</inkml:trace>
  <inkml:trace contextRef="#ctx0" brushRef="#br0" timeOffset="86099.21">19070 14666 966 0,'-43'16'457'0,"39"-16"-198"15,4 0-103-15,2 0-23 0,-2 0-54 16,0-1-19-16,25 0-22 16,37-5-4-16,-19-3-6 15,9-1-1-15,15-2-5 16,-4-1-5-16,-3 2-8 16,3 2-2-16,-8 5-3 15,-2 1 0-15,-2 3 0 16,-8 1-1-16,-12 2 1 15,-4 2-1-15,-12 0-13 16,-4-2-23-16,-9-1-72 16,-3-2-59-16,-4 0-200 15,4 0 228-15</inkml:trace>
  <inkml:trace contextRef="#ctx0" brushRef="#br0" timeOffset="86481.89">19895 14627 772 0,'-3'-1'410'0,"1"-2"-62"16,1 0-112-16,0 2-78 15,1 0-30-15,0 0-63 16,0-11-25-16,5-15-24 16,12-32-4-16,-1 20 0 15,6 0-3-15,-1-5 0 16,3 0-1-16,0-3-1 15,4 2 0-15,-2 3-2 16,-4 4-1-16,-5 13-3 16,-3 4 0-16,-7 9-48 15,-4 3-45-15,-2 6-177 0,-1 3 167 16</inkml:trace>
  <inkml:trace contextRef="#ctx0" brushRef="#br0" timeOffset="87098.27">20151 14049 410 0,'-1'-6'301'0,"0"1"76"16,-2-2-93-16,-1-4-47 15,-3-2-24-15,-14-34-52 16,14 26-21-16,0-13-34 16,-2-5-18-16,-1-14-24 15,-5-6-10-15,1-4-17 16,-1-2-7-16,-7 8-13 16,6 4-5-16,-2 13-5 15,4 5-3-15,3 3-4 16,-2 4-3-16,7 5-10 15,1 4-13-15,1 10-45 16,4 3-29-16,0 6-72 16,-1 1-38-16,1-1-76 15,0 0-67-15,3 4 230 16</inkml:trace>
  <inkml:trace contextRef="#ctx0" brushRef="#br0" timeOffset="87633.2">19955 13296 294 0,'-1'0'223'16,"0"0"16"-16,-1 0-81 16,1 0-6-16,0 0-25 15,0-1-2-15,0 0 4 16,0 0 2-16,-3-2 3 15,-3 1-4-15,-8-13-11 16,-35-30-6-16,19 25-21 16,-5-3-9-16,-10-6-24 15,-4-3-15-15,5 3-23 32,23 14-7-32,1 0-7 0,-68-48-1 0,-10-3 2 0,3 4 0 15,33 27 1-15,-3 3-3 16,12 9-3-16,4 0-3 15,9 1-6-15,7 1 0 16,8 2-4-16,5 3-1 16,10 7-4-16,7 4-6 0,-2 2-20 15,6 4-16 1,-2 2-43-16,1-3-35 16,1 0-137-16,2 11 173 0</inkml:trace>
  <inkml:trace contextRef="#ctx0" brushRef="#br0" timeOffset="88141.32">18414 12557 991 0,'-3'-37'421'0,"1"35"-244"16,6 6-5-16,-2 7-41 16,-2 7-29-16,0 11-37 15,0 3-15-15,-4 7-20 16,0 2-12-16,4-4-11 16,1-1-12-16,5-2-96 15,3-2-67-15,3 1 99 16</inkml:trace>
  <inkml:trace contextRef="#ctx0" brushRef="#br0" timeOffset="88592.36">18055 13528 839 0,'-4'-5'375'16,"-2"-3"-181"-16,3 5-50 15,3 6 4-15,0 7-39 16,1 9-20-16,1 8-22 0,-1 4-5 15,1 3-18-15,2-4-14 16,0-1-18-16,3-4-20 16,1-1-102-16,5-3-69 15,5 0 103-15</inkml:trace>
  <inkml:trace contextRef="#ctx0" brushRef="#br0" timeOffset="89053.4">18584 14535 759 0,'-35'-11'370'15,"33"9"-139"-15,4 3-75 16,3 4-9-16,1 5-20 16,-3 4-9-16,-2 9-21 15,-3 0-17-15,-1 2-36 16,3-2-17-16,1-2-50 15,5-1-66-15,6-6 59 16</inkml:trace>
  <inkml:trace contextRef="#ctx0" brushRef="#br0" timeOffset="89530.22">19660 14803 858 0,'0'0'424'16,"0"0"-119"-16,0 0-137 16,0 11-9-16,-1 4-45 15,-3 30-29-15,3-23-42 16,1-2-15-16,0 2-16 16,2-3-6-16,1-3-29 15,1-1-40-15,-1-7-109 0,1-3-83 16,3-4 152-16</inkml:trace>
  <inkml:trace contextRef="#ctx0" brushRef="#br0" timeOffset="89916.96">20272 14499 1004 0,'28'-28'425'0,"-29"35"-198"15,-3 7-53-15,-1 8-9 16,1 7-21-16,-4 6-60 0,2-1-22 16,4-5-32-16,3-6-15 15,7-11-36-15,1-7-56 16,4-9-109-16,1-7 114 15</inkml:trace>
  <inkml:trace contextRef="#ctx0" brushRef="#br0" timeOffset="90277.29">20383 13714 916 0,'-2'-2'423'16,"4"2"-188"-16,-2 6-73 0,-1-6 3 15,0 2-37-15,-4 22-21 16,0 36-34-16,2-28-18 16,3-7-32-16,-2-5-12 15,2-10-88-15,8-1-69 16,0-8 90-16</inkml:trace>
  <inkml:trace contextRef="#ctx0" brushRef="#br0" timeOffset="90735.12">19659 12659 909 0,'-11'-36'389'0,"8"38"-164"16,-2 3-33-16,1 11-10 15,-1 6-19-15,-3 6-62 16,-1 4-25-16,3-5-36 16,-2 2-12-16,6-5-26 15,2-1-53-15,4 1-138 16,6-2 126-16</inkml:trace>
  <inkml:trace contextRef="#ctx0" brushRef="#br0" timeOffset="92882.02">18480 13258 517 0,'-20'2'263'15,"5"0"-33"-15,-2 1-35 16,4-1 5-16,1-1-17 16,8 0-40-16,5 0-17 0,2-1-36 15,-3 0-14-15,0 0-25 16,0 0-12-16,0 0-10 16,12 1-3-16,16 1-10 15,31 3-2-15,-12-3-4 16,4 1-2-16,1 0-3 15,6 2-2-15,10-3-1 16,0 2 0-16,9 2-1 16,1-4 0-16,-1 0 1 15,5-2-1-15,4 2 0 16,-2 2 0-16,-9 1 3 16,-4 3-1-16,-13 3 0 15,-2 2 0-15,-8-1-1 16,-4 0 0-16,-12-3 2 15,-4-1 1-15,-8-4 4 16,-4 0 0-16,-6-3 3 16,-5-3 5-16,-3-1 9 0,-2 0 1 15,0 2 0-15,-1-1-6 16,0 1-11-16,1 0-7 16,-1 0-74-16,-1 0-65 15,1 0 84-15</inkml:trace>
  <inkml:trace contextRef="#ctx0" brushRef="#br0" timeOffset="93558.08">19035 13006 539 0,'-5'-4'323'0,"-2"3"-80"0,3 1-52 16,1 1-20-16,4 2-58 15,-1-3-22-15,0 0-8 16,4 0 0-16,11 0-19 16,29 2-7-16,-32-2-20 15,0 4-13-15,-4 7-14 16,-4-1-2-16,-4 5 2 16,-5 0 1-16,-6-4 2 15,0 2 0-15,-5-3-2 16,-1-2-1-16,3-2-2 15,-1-1 9-15,5-3 11 16,9 2 4-16,-3-1 8 16,0 1-5-16,6 0-2 15,2 0 0-15,14 0 4 0,4-3 1 16,3-1-1-16,0 1-2 16,-5-1-11-16,-1 0-6 15,-3 1-10-15,-2-1-12 16,-2 2-86-16,0 0-49 15,0 4-179-15,-2 2 188 16</inkml:trace>
  <inkml:trace contextRef="#ctx0" brushRef="#br0" timeOffset="94434.14">19773 13489 281 0,'3'-3'195'0,"1"-1"4"15,-1 1-12-15,-2 2 4 16,-1 0 7-16,0 0-6 16,0 0-30-16,-1 0-12 15,0 0-35-15,-21-6-19 0,-41 9-25 16,23 7-12-16,-9 7-13 15,-9 1-3-15,-6 5-11 16,-6 5-7-16,-11 4-8 16,0 5-3-16,-9 2-5 15,8 1-1-15,10-4-4 16,4-3-1-16,3 1-3 16,2 1 0-16,5-1 0 15,5-1 0-15,16-8 0 16,6-4 0-16,8-6 0 15,6-5 0-15,6-5 0 16,2-2 0-16,6-2-2 16,-2 0 1-16,3 0-5 15,2 0-1-15,0 0-3 16,0 0-1-16,0 0 3 0,0 0 1 16,0 0 4-16,0 0 1 15,0 0 2-15,0 2 0 16,1 3-26-16,0-1-36 15,-1-3-134-15,2 1-125 16,5 1 197-16</inkml:trace>
  <inkml:trace contextRef="#ctx0" brushRef="#br0" timeOffset="94942.07">19165 13798 810 0,'-2'36'369'0,"2"-33"-174"16,2-2-31-16,4 4 9 15,-6-5-45-15,0 0-29 16,4 0-32-16,9 1-13 16,2 1-19-16,23 10-9 15,-32-4-14-15,0 5-3 16,-8 1 2-16,-3 0 2 15,-5 3 2-15,-2-7 1 16,-1-3-2-16,-1-1-2 0,1-5-3 16,0 1 7-16,5-2 10 15,3 2 3-15,5-2 6 16,3 1-5-16,-3-1-10 16,0 0-2-16,13 1-7 15,6 0-2-15,26 2-5 16,-28-4 0-16,-3-3-23 15,-1 5-46-15,2 4-125 16,-3-2-77-16,-1 7 152 16</inkml:trace>
  <inkml:trace contextRef="#ctx0" brushRef="#br0" timeOffset="95672.07">18583 13406 396 0,'-14'4'244'0,"6"0"57"16,0-2-103-16,4-2-12 0,2 5-14 16,2-4-51-1,0-1-22-15,0 0-25 0,0 0-7 16,15 9-9-16,35 23-7 15,-20-16-13-15,3 0-5 16,11 3-8-16,4 0-2 16,7 3-2-16,-2 1 0 15,3 4-3-15,1 3 4 16,6 3 0-16,8-2 0 0,10 5 2 16,2 2-1-16,3 0-3 15,-1-3-1-15,-6-5-2 16,-1-6 0-16,1-5 10 15,2 1 6-15,-13-4 5 16,-7 2 0-16,-15-3-12 16,-11-2-8-16,-5-2-7 15,-7-4-1-15,-7-2 1 16,-4-1 0-16,-8-4 4 16,-1 0 1-16,-5 0-37 15,1 0-28-15,0 0-67 16,-1-1-44-16,1 0-91 15,0-1-130-15,0 2 248 16</inkml:trace>
  <inkml:trace contextRef="#ctx0" brushRef="#br0" timeOffset="96152.04">19807 13762 879 0,'-7'-1'357'0,"3"-4"-225"16,5 3-10-16,8 0-20 16,2-1-26-16,7 1-22 15,4 2 0-15,-5 3-6 16,-6 1-4-16,-8 5-13 16,-3 1-8-16,0-1-8 15,1 6-1-15,-5-4 0 16,-3 1 0-16,-7 0-1 15,-1-5-1-15,1 2 7 16,0-7 7-16,5 1 10 0,2-1 2 16,7-2-8-16,1 6-7 15,6-1-11-15,0-4-2 16,4 0-1-16,2-3-1 16,1 2-3-16,5 2-2 15,-6-1-42-15,2 4-66 16,3 0 68-16</inkml:trace>
  <inkml:trace contextRef="#ctx0" brushRef="#br0" timeOffset="96868.43">18771 14089 708 0,'-8'-2'315'0,"-4"0"-111"16,1 1-29-16,-22 1 15 16,27 3-34-16,7 1-59 15,6 2-15-15,9 4-19 16,9 1-2-16,9 2-6 15,7 3-10-15,1-1-17 16,0 0-5-16,3-4-4 16,4-5-1-16,11-4 0 15,8-2 0-15,12-1-3 16,1 0-2-16,-2 0-5 0,-2-1 0 16,-6 0-2-16,-1 1 0 15,-4-2 4-15,1 2 8 16,-9-2 12-16,-6-2 5 15,-10-1 3-15,-16 2-7 16,-16 4-7-16,-5-2-3 16,-5 2-7-16,-3 0-21 0,2 0-76 15,0 0-48-15,0 0-135 16,-5 0-144-16,4 0 270 16</inkml:trace>
  <inkml:trace contextRef="#ctx0" brushRef="#br0" timeOffset="97378.99">19453 14346 584 0,'-1'7'281'15,"1"-7"-42"-15,-6-6-74 16,10 3-9-16,-3-5-4 15,7 6-48-15,3-2-20 16,-3 4-30-16,1 2-11 0,2 2-13 16,-1 4-9-16,-7-1-10 15,1 0 0-15,-7 1 1 16,-5 4-1-16,-3-1 1 16,-4 1-2-16,3-2-2 15,-3-5-1-15,4 1-2 16,2-3 1-16,5 0 0 15,6 2 1-15,6-5 15 16,4 2 5-16,1-3 5 16,5-5 0-16,-1 6-12 15,1-5-5-15,3 5-8 16,0 3-5-16,-1-3-106 16,1 5-25-16,-1 1 69 15</inkml:trace>
  <inkml:trace contextRef="#ctx0" brushRef="#br0" timeOffset="99713.85">6162 16476 710 0,'-1'-4'356'15,"-3"-16"-107"-15,-3-32-69 16,5 30 15-16,-5 1-34 15,-1 0-22-15,-7 4-35 16,-1 3-14-16,-10 10-31 16,-3 4-15-16,-3 11-26 15,2 4-10-15,4 11-8 16,1 4-4-16,9 5-4 16,-3 1-2-16,10 5-1 15,10 0 1-15,10 1 1 16,8-2 4-16,13-6 2 15,-4-8 0-15,13-9 3 0,4-6-27 16,2-14-76-16,4-9-46 16,0-17-155-16,0-8-184 15,-4-10 325-15</inkml:trace>
  <inkml:trace contextRef="#ctx0" brushRef="#br0" timeOffset="99899.19">6458 16334 399 0,'0'-26'329'16,"-6"10"88"-16,0 5-72 15,1 7-84-15,-4 4-38 0,5 12-72 16,-5 8-29-16,3 19-57 16,7 6-18-16,-4 5-21 15,9-1-10-15,5-5-10 16,0-6-2-16,8-9-3 16,-6-4-36-16,7-15-127 15,-1-5-67-15,10-8 123 16</inkml:trace>
  <inkml:trace contextRef="#ctx0" brushRef="#br0" timeOffset="100299.24">6721 16541 757 0,'2'1'414'0,"-3"-6"-42"0,-3-2-88 15,-1-5-53-15,-4-1-55 16,-2 0-82-16,1 0-26 15,-2 2-24-15,-1 4-5 16,-2 5-22-16,1 5-10 16,-2 7-11-16,2 4-6 15,4 7-3-15,1 2 1 16,8 4 4-16,0-4 1 16,2-7 4-16,6-3-1 15,1-5 3-15,5 1 0 0,2-7 2 16,3-2 1-16,0-9 1 15,2-3 0-15,-3 1 0 16,1 1-1-16,-4 5 1 16,0 1-1-16,-2 4-1 15,-1 1 0-15,-4 6 9 16,-1 3 1-16,0 7 5 16,-3-2-1-16,2-2-8 15,0-1-1-15,2-3-41 16,1-7-51-16,1-6-152 15,4-6-239-15,-2-17 306 16</inkml:trace>
  <inkml:trace contextRef="#ctx0" brushRef="#br0" timeOffset="100951.95">7032 16477 757 0,'0'14'449'0,"3"4"-64"16,-5 5-162-16,1 1-36 15,2-1-99-15,-7-8-41 16,4-7-27-16,2-5-8 0,-2-7-43 16,-4-2-26-16,0-7-65 15,-3-3-35-15,2-6-28 16,3 0-4-16,4 0 37 16,-3-1 37-16,3 3 70 15,-1 4 47-15,3 4 79 16,3 2 31-16,0 7 48 15,7-2-2-15,-1 5-25 16,2 0-14-16,2 7-16 16,-4 2-8-16,-3 6-14 15,-2 2-8-15,-1 5-22 16,-2 1-10-16,-1 3-16 16,0-1-7-16,-1-6-9 15,1-1-1-15,-2-10-3 16,1-5-1-16,-1-4 2 0,0-5-2 15,0 5-4 1,0 0 0-16,2-8-5 0,3-7 1 16,16-26 0-16,-10 29 2 15,0 4 2-15,1 3-1 16,-2 6 5-16,3 6 4 16,-2 9 15-16,1 3 6 15,-2 4-2-15,-2-1-3 16,3-3-12-16,-2-5-4 15,1-7-2-15,3-5-1 0,0-4-3 16,2-5-1-16,1-7-4 16,1 1-1-16,-2-3 0 15,-2 2 3-15,-2 7 1 16,-3 5 0-16,-3 3 1 16,0 2 0-16,-4 4 6 15,2 0 3-15,-2 5 1 16,-1 5 0-16,0 0-7 15,2 0-2-15,-1-2-19 16,1-3-46-16,4 0-128 16,-2-3-70-16,-6 0 147 15</inkml:trace>
  <inkml:trace contextRef="#ctx0" brushRef="#br0" timeOffset="101388.54">6011 16954 913 0,'-27'15'383'16,"10"-2"-211"-16,5-2 2 0,7-4-39 15,6 1-29-15,12 0-44 16,11 0-10-16,17-2 3 16,7-3 0-16,13-3-3 15,9-3-5-15,19-1-4 16,-3-2-1-16,14 6 0 16,-3 1-1-16,6 7-2 15,12-1 1-15,-3 1-6 16,2-1-2-16,-9-4-2 15,-1 2-2-15,-8 1-5 16,-5-1-1-16,-17 3-6 16,-10-1-2-16,-15-3 0 15,-5 5 1-15,-16-7 6 16,-12-2 9-16,-15 0-27 0,-6-7-50 16,-14-2-107-16,3-8 90 15</inkml:trace>
  <inkml:trace contextRef="#ctx0" brushRef="#br0" timeOffset="103847.43">9429 16285 819 0,'3'-11'396'0,"-8"-1"-138"15,-6 0-7-15,-4 3-51 16,-4 2-40-16,-5 5-61 15,3 2-19-15,-8 5-21 16,-3 3-7-16,3 7-12 16,0 6-7-16,6 15-14 15,2 5-4-15,9 6-6 16,5 2-3-16,12 0-6 16,7-4-3-16,12-4-1 15,6-6 0-15,5-12 2 16,1-5 1-16,10-5-1 15,-1-6 1-15,-11-9-47 16,7-4-49-16,-13-11-116 16,-5-6-79-16,6-8 178 0</inkml:trace>
  <inkml:trace contextRef="#ctx0" brushRef="#br0" timeOffset="104150.84">9366 16489 646 0,'-2'0'338'15,"-3"0"-55"-15,6 0-99 16,-1 0-50-16,0 0-23 0,4 0-48 16,15 1-13-16,34 1-20 15,-31-1-3-15,6-1-2 16,-9-1-3-16,3-1-7 16,-5 1-2-16,-7 0-3 15,3 1 2-15,-6 2 13 16,-1 0 14-16,-2 7 32 15,2 4 10-15,-1 8 2 16,0 2-6-16,3 4-15 16,-4 2-8-16,1-4-10 15,1 4-8-15,-3-10-15 16,3-3-7-16,-1-3-8 16,1-9-6-16,2-3-91 15,0 0-67-15,9-13-183 16,2-10 197-16</inkml:trace>
  <inkml:trace contextRef="#ctx0" brushRef="#br0" timeOffset="104693.31">10622 16281 950 0,'-1'-3'426'15,"1"2"-206"-15,4 7-56 16,-1 6 9-16,3 13-26 16,-2 8-16-16,-2 3-28 15,-2 5-14-15,-1-6-35 16,0-3-14-16,0-9-21 16,1-4-6-16,-1-8-1 0,1-1-2 15,0-6 0-15,0-4-4 16,0-7-8-16,0 6-5 15,0 0-5-15,1-11 1 16,2-9 4-16,14-29 0 16,-4 32 1-16,2-2 1 15,2 12-1-15,0 1 3 16,0 8 3-16,-2 8 3 0,-1 5 8 16,1 2 2-16,-1 1-1 15,2-1-2-15,0-3-6 16,0-3-1-16,7-3-79 15,-5-5-56-15,6-2-146 16,7-1-131-16,4 1 263 16</inkml:trace>
  <inkml:trace contextRef="#ctx0" brushRef="#br0" timeOffset="105044.7">11188 16467 707 0,'-8'-14'396'0,"-5"-3"-34"15,-3 0-58-15,-5 2-52 16,-1 3-46-16,-1 6-76 16,0 6-31-16,2 10-36 15,7 3-8-15,-1 8-19 16,2 3-8-16,6-1-16 0,-1 0-3 16,8-4-9-16,10-5-2 15,3-5 0-15,-3-7 1 16,3-3 2-16,-4-6 2 15,6-3 0-15,5-1 1 16,-1-1 0-16,-1 1-1 16,-5 4-2-16,-1 3 0 0,-3 5 0 15,0 5 1-15,-3 6 1 16,2 2 1-16,0 3-1 16,3-1-3-16,4-2-53 15,4-3-46-15,7-5-129 16,3-6-94-16,9-12 201 15</inkml:trace>
  <inkml:trace contextRef="#ctx0" brushRef="#br0" timeOffset="105322.88">11608 16373 534 0,'-9'-24'410'0,"-5"9"115"15,-4 1-122-15,-2 7-92 16,1 6-55-16,2 7-108 15,4 4-47-15,5 10-60 16,3 1-19-16,9 4-18 0,4 1-4 16,9-1 2-16,1-3 2 15,1-3 9-15,2-2 4 16,-4 0 8-16,-3 0 1 16,-8-4 6-16,-2-2 4 15,-9-2 3-15,-7-5 0 16,-3 2-11-16,-6-2-21 0,0-5-75 15,9 0-44 1,5-5-108-16,4 1-49 16,8 1 171-16</inkml:trace>
  <inkml:trace contextRef="#ctx0" brushRef="#br0" timeOffset="105847.62">12690 16524 1125 0,'0'-8'427'16,"-2"-8"-288"-16,-1-4-48 16,-2-2 6-16,-4-4-10 15,-2 2-11-15,-1 4-5 16,-2 2-12-16,1 11-8 16,-3 5-25-16,-2 4-10 15,2 15-11-15,0 0-1 0,6 10 4 16,5 0 3-16,5-2 2 15,1-3 2-15,3-6 0 16,0-2 3-16,3-7 6 16,1-5 5-16,2-4 2 15,0-2-1-15,1-4-6 16,0 1-2-16,0 4 2 16,0 3 2-16,-5 2 9 15,1 6 5-15,-1 1 0 16,1 1-3-16,1 2-13 15,0-1-4-15,2-3-15 16,0-1-31-16,8-5-119 16,1-2-81-16,8-9 127 15</inkml:trace>
  <inkml:trace contextRef="#ctx0" brushRef="#br0" timeOffset="106077.34">13227 16192 1264 0,'-5'26'512'0,"-1"-1"-291"0,0 17-113 15,-2 4 0-15,6 7-36 16,1 1-30-16,3-5-35 15,7-2-3-15,1-15-48 16,1-12-50-16,0-14-149 16,-1-9 148-16</inkml:trace>
  <inkml:trace contextRef="#ctx0" brushRef="#br0" timeOffset="106247.93">13188 16414 909 0,'5'-6'434'0,"6"9"-117"16,3 5-111-16,5-1-34 0,3-1-37 16,6-3-70-16,-1 0-17 15,5-1-25-15,-1-1-19 16,-5 0-120-16,0 0-81 16,-2 0 116-16</inkml:trace>
  <inkml:trace contextRef="#ctx0" brushRef="#br0" timeOffset="106441.29">13459 16205 913 0,'-11'21'471'0,"4"6"-65"16,9 5-147-16,-4 5-82 16,0 2-39-16,0 3-86 15,-3-4-20-15,6 0-19 16,8 1-6-16,3-13-34 15,4-3-46-15,0-14-132 16,3-8-60-16,7-10 151 16</inkml:trace>
  <inkml:trace contextRef="#ctx0" brushRef="#br0" timeOffset="106694.29">13922 16311 1147 0,'2'-21'542'16,"-11"4"-212"-16,-2 5-37 16,-8 8-96-16,-6 6-61 15,0 10-86-15,-1 5-13 16,6 10-13-16,8 4-7 16,11 5-10-16,2-2-3 15,15-7-1-15,5-1-1 16,7-5-1-16,1-3-1 0,4-3-4 15,1-4-48-15,11-8-154 16,8-4 70-16,4-9 39 16</inkml:trace>
  <inkml:trace contextRef="#ctx0" brushRef="#br0" timeOffset="107066.23">15375 16354 1204 0,'-7'1'501'16,"3"1"-282"-16,0 0-45 16,12 2-41-16,5-2-32 0,11 3-44 15,7-2-10-15,6-2-12 16,-1 0-9-16,6-1-35 15,1 0-50-15,-7 2-133 16,0-2-70-16,-12 4 147 16</inkml:trace>
  <inkml:trace contextRef="#ctx0" brushRef="#br0" timeOffset="107257.51">15423 16484 952 0,'-13'7'476'15,"1"0"-160"-15,12 0-112 16,2 0-9-16,12-1-60 16,4-2-26-16,4-4-34 15,6-1-11-15,3-2-25 0,-1 1-13 16,6 2-77-16,-6 3-72 16,-3-3-156-16,-4-4 163 15</inkml:trace>
  <inkml:trace contextRef="#ctx0" brushRef="#br0" timeOffset="107559.18">15327 16170 1090 0,'1'8'453'0,"-4"-1"-216"15,-3 1-78-15,2 10-31 16,-4 3-24-16,-6 6-57 15,0 3-23-15,-5-2-13 16,1 1-1-16,2-5-2 16,2-2-2-16,6-3 0 15,2-2 1-15,8-1 1 16,4 2 3-16,8-2 2 16,5 3 1-16,11 0 0 15,1 0 0-15,7 2-3 16,3-1-3-16,-6-5-2 15,-3-2-5-15,4-5-114 0,-3-8 0 16,10-13 55-16</inkml:trace>
  <inkml:trace contextRef="#ctx0" brushRef="#br0" timeOffset="107858.38">15543 16235 1144 0,'11'11'500'0,"4"-2"-263"0,10 5-96 16,3 0-3-16,6 0-43 15,4 2-14-15,7-4-15 16,-1-3-3-16,-3 6-13 16,-4 0-8-16,-16 7-10 15,-7 9-1-15,-16-2 1 16,-15 5 0-16,-12 1-4 15,-6-3-6-15,-1-5-9 16,5-5-4-16,9-10-14 16,4-5-26-16,6-4-79 15,5-4-60-15,3-7-14 16,3-2 91-16</inkml:trace>
  <inkml:trace contextRef="#ctx0" brushRef="#br0" timeOffset="109730.03">19094 7573 536 0,'-3'-11'312'0,"0"0"-85"0,-2 5-13 16,1 3-1-16,-7 3-61 16,-3 6-24-16,-3 10-30 15,-1 3-9-15,-4 9-20 16,0 0-9-16,5-1-28 15,4-1-11-15,7-8-12 16,6-2-3-16,0-10-3 16,0-3-1-16,5-6 2 15,0-6 0-15,2-6 1 16,7-4-1-16,-2-2-2 16,6 0 0-16,2 2-1 15,-10 3 1-15,0 4 0 16,-3 5-1-16,-8 7-1 15,-3 3 0-15,-8 14-1 16,-5 1 1-16,1 10 0 16,-3-1 3-16,7-2 5 0,3-2 1 15,4-10 1-15,5-3 1 16,-3-10 1-16,3 0 2 16,-3-4-1-16,3 3-4 15,0 0-8-15,0-3-2 16,8-12-2-16,20-28 0 15,-12 32 2-15,-1 2 0 16,-2 6-17-16,-2 3-41 16,-2 4 40-16</inkml:trace>
  <inkml:trace contextRef="#ctx0" brushRef="#br0" timeOffset="110653.15">17341 16249 860 0,'-4'-15'369'0,"-13"1"-141"16,0-2-44-16,-9 5 11 16,-1 2-27-16,-6 5-69 15,0 6-29-15,-4 19-30 16,1 7-1-16,2 11-3 15,5 3-2-15,12 4-9 16,2 1-8-16,15-2-9 16,8 0-4-16,10-12-2 0,15-3 0 15,7-9 1-15,1-6 0 16,5-7 0-16,0-6 2 16,-2-3-60-16,1-6-52 15,-10-6-145-15,-2-3-202 16,-8-7 294-16</inkml:trace>
  <inkml:trace contextRef="#ctx0" brushRef="#br0" timeOffset="110930.74">17212 16438 803 0,'-7'0'376'0,"7"2"-127"16,3 0-56-16,-3-2-33 15,2 0-19-15,25 3-34 16,31 3-18-16,-23-8-24 15,0-3-6-15,-2 1-15 16,-4 2-9-16,-12 2-14 16,-2 3-7-16,-4 3-5 15,-2 4 2-15,-3 8 1 16,-5 2 5-16,2 8 3 16,0 3-2-16,3 0-2 15,1 2-6-15,-7-9-6 16,0-1 0-16,6-8-42 15,-1-9-48-15,5-9-103 16,3-15 111-16</inkml:trace>
  <inkml:trace contextRef="#ctx0" brushRef="#br0" timeOffset="111131.67">17616 15865 1219 0,'-2'-8'508'0,"1"12"-234"16,-3 7-50-16,-4 10-41 16,-5 5-26-16,-5 8-88 15,1-4-35-15,3-4-35 16,5-5-55-16,6-6-172 16,2-5-94-16,19-8 178 15</inkml:trace>
  <inkml:trace contextRef="#ctx0" brushRef="#br0" timeOffset="111881.66">18497 16320 523 0,'-12'-25'325'0,"4"7"50"15,1 2-90-15,8 14-45 0,-9-3-26 16,12 20-69-16,-3 5-37 16,1 15-38-16,-1 9-13 15,-5 0-24-15,-1 3-9 16,3-6-10-16,4-6-3 15,4-12-3-15,-2-8 0 16,-4-9-4-16,-1-5-4 16,-2-8-11-16,3-5-7 15,3-10-11-15,0-3 0 16,8-2 8-16,-1 3 6 0,4 7 10 16,3 3 2-1,-3 9 2-15,3 4 1 0,-2 7 16 16,-1 5 7-16,-1 4 8 15,1 4 0-15,1 1-10 16,1-1-6-16,3-2-9 16,2-4-4-16,4-6-50 15,3-5-60-15,11-7-155 16,1-3-273-16,5-9 347 16</inkml:trace>
  <inkml:trace contextRef="#ctx0" brushRef="#br0" timeOffset="112195.43">19001 16398 737 0,'-20'-4'455'16,"-2"1"-37"-16,4 3-175 15,-6 3-35-15,-1 4-81 0,3 4-32 16,0 3-46-16,8 3-14 16,3 1-15-16,6-4-6 15,10 0-6-15,1-3-1 16,13-2 3-16,-1-2 3 15,-3-7 1-15,2-1-1 0,-3-4-3 16,1-3-1-16,-3-3-2 16,0 1 2-16,-5-1-3 15,2 3 0-15,1 4 1 16,-5 5 2-16,-2 5 13 16,-4 4 5-16,-2 4 3 15,6 1-3-15,3 3-12 16,3-1-6-16,3 1-23 15,1-3-41-15,5-5-140 16,3-4-85-16,9-11 160 16</inkml:trace>
  <inkml:trace contextRef="#ctx0" brushRef="#br0" timeOffset="112489.27">19348 16372 1118 0,'-9'-12'532'0,"-10"6"-183"0,-6 2-67 16,2 6-77-16,-4 7-52 16,5 5-77-16,4 5-21 15,8 5-23-15,5-1-5 16,12-2-11-16,6-1-3 16,6-3 2-16,1-1 5 15,1 0 12-15,-1-1 3 0,-1-1-1 16,-5-1-4-16,-11-1-8 15,-1-1-1-15,-10-3-2 16,-4 0 0-16,-5-4-37 16,-2 0-37-16,2-4-79 15,2-3-53-15,4-2-116 16,3-4-60-16,6-3 229 16</inkml:trace>
  <inkml:trace contextRef="#ctx0" brushRef="#br0" timeOffset="113546.67">20316 16498 693 0,'44'4'338'0,"-47"-11"-82"16,0-6-75-16,-4-6-23 15,0-3-17-15,-8-4-37 16,-7-1-7-16,-2 10-14 0,-1-2-9 15,-6 13-13-15,3 5-9 16,-2 9-20-16,1 11-7 16,7 8-10-16,3 3-1 15,10-2-1-15,6-1 0 16,7-6 4-16,4-2 2 16,5-5 2-16,2-4 0 15,5-9-5-15,3-2-3 16,0-8-2-16,1-2-1 0,-2-1-1 15,-1 1 1-15,-1 4 8 16,-2 4 6-16,-5 4 16 16,-2 5 9-16,-6 7 3 15,-4 3-3-15,2 3-16 16,-1 2-10-16,6-1-15 16,4-2-39-16,2-5-128 15,10-1-61-15,15-16 116 16</inkml:trace>
  <inkml:trace contextRef="#ctx0" brushRef="#br0" timeOffset="114130.95">21255 16281 712 0,'5'-15'368'16,"0"4"-115"-16,4 11-44 16,1 7 1-16,-2 15-39 15,0 9-23-15,-2 13-44 16,-2 5-20-16,0 2-35 15,0-5-15-15,2-9-23 16,5-5-4-16,-1-11-15 16,-2-7-36-16,3-11-77 15,-9-9-50-15,-1-8-112 16,-3-4-39-16,-12-5 27 0,1 2 50 16,-2 1 127-16,1 1 87 15,3 6 144-15,1 1 51 16,6 3 86-16,4 4 20 15,11 3-24-15,5 2-17 16,4 1-40-16,6 1-17 16,-4 0-44-16,1-1-24 0,-2 2-42 15,-7 1-17-15,7 0-21 16,-3 1-44-16,5-3-137 16,4-2-82-16,-2-9 129 15</inkml:trace>
  <inkml:trace contextRef="#ctx0" brushRef="#br0" timeOffset="114326.14">21592 16254 1220 0,'-6'12'531'0,"1"5"-279"16,-3 6-9-16,3 13-70 15,0 3-55-15,3 1-75 16,3 1-17-16,5-3-12 15,2-4-6-15,5-4-25 16,2-10-43-16,2-11-114 0,0-6-74 16,2-7 144-16</inkml:trace>
  <inkml:trace contextRef="#ctx0" brushRef="#br0" timeOffset="114604.29">21968 16431 839 0,'1'-16'451'0,"-5"0"-62"16,-1 1-49-16,-11 3-66 16,-4 3-61-16,-1 10-110 15,-6 9-43-15,-3 10-35 16,6 6-7-16,4 4-5 16,5 0-2-16,17 2-7 15,5-1-2-15,12-5-2 16,7-3 0-16,2-6 1 15,0-3-1-15,5-7-26 16,0-5-53-16,8-8-134 16,9-6-325-16,1-12 351 15</inkml:trace>
  <inkml:trace contextRef="#ctx0" brushRef="#br0" timeOffset="115187.87">22960 16463 1171 0,'0'-1'482'0,"-1"0"-293"16,0-1-32-16,0 1-49 15,-4 1-37-15,-4 5-47 16,4 14-6-16,-22 36-1 16,23-25-1-16,11-12 1 0,2-4 0 15,7-8-3-15,4-5-1 16,1-4-2-16,0-5-1 15,-7-8-1-15,-1-3-2 16,-5-5 2-16,-1-1 1 16,-7 0 3-16,-5 0 1 15,-9 3-2-15,-7 1-2 16,-4 7-8-16,2 5-3 0,0 11-9 16,10 7-4-16,6 8-42 15,2 4-27-15,6-1-78 16,7 0-54-16,7-5-292 15,12-7 332-15</inkml:trace>
  <inkml:trace contextRef="#ctx0" brushRef="#br0" timeOffset="115389.73">23291 16306 946 0,'0'-21'459'0,"-10"9"-150"16,-4 4-45-16,-6 10-85 15,-2 7-47-15,4 16-75 16,1 8-19-16,10 13-14 0,5 5-5 16,10 10-8-16,6 1-4 15,5 1-3-15,0-7-1 16,-1-18 0-16,-2-4 5 16,-8-16-86-16,-2-2-60 15,-12-10 85-15</inkml:trace>
  <inkml:trace contextRef="#ctx0" brushRef="#br0" timeOffset="115524.64">23107 16526 1016 0,'14'2'404'0,"6"5"-281"16,3 4-24-16,4 2-43 15,5 2-74-15,6 1 11 16</inkml:trace>
  <inkml:trace contextRef="#ctx0" brushRef="#br0" timeOffset="115941.81">24132 16319 770 0,'-1'-10'371'0,"0"10"-73"15,-2 6-70-15,0 15-6 16,-2 12-37-16,-4 15-89 16,2 7-29-16,4 3-45 15,4-4-9-15,9-11-8 16,3-7-2-16,2-17-49 15,1-7-43-15,-2-8-95 16,-1-8-136-16,-5-8 208 16</inkml:trace>
  <inkml:trace contextRef="#ctx0" brushRef="#br0" timeOffset="116360.22">23991 16464 696 0,'-17'-5'415'0,"14"3"-14"15,-4 2-199-15,11 1-25 16,-4-1-67-16,0 0-40 16,20 4-37-16,36 4-5 15,-20-8-14-15,4-1-5 16,-1-1-4-16,2 0-1 0,-5 2-2 16,-2 0 1-16,-9 2-1 15,-6 1-1-15,-12 4 0 16,-1 3 2-16,-7 7 6 15,1 5 8-15,4 3 8 16,-4 1 5-16,4-7 1 16,5 0-1-16,2-9-5 15,3-3-1-15,2-4-3 16,-3-8-2-16,-2-6-1 16,1-1-2-16,-6-4-1 15,0-1 0-15,-7-4 4 16,-7-2 0-16,-4 2-2 15,-10 1-2-15,0 11-11 16,0 4-4-16,-1 8-9 16,6 5-7-16,-2 5-58 15,8 1-39-15,6 0-106 0,7 2-95 16,3-8 203-16</inkml:trace>
  <inkml:trace contextRef="#ctx0" brushRef="#br0" timeOffset="116571.26">24585 16332 1218 0,'0'5'523'0,"-3"13"-294"16,0 10-47-16,-5 12-71 16,1 5-34-16,5 3-42 15,2-5-8-15,10 0-14 16,1-10-7-16,5-11-6 15,2-5-17-15,0-14-75 16,1 1-57-16,-7-12 86 16</inkml:trace>
  <inkml:trace contextRef="#ctx0" brushRef="#br0" timeOffset="117105.86">24507 16434 918 0,'-11'-3'437'0,"14"7"-127"0,3 2-82 16,7 2-48-16,6-1-43 16,4-4-78-16,6 0-20 15,5 0-19-15,0-1-7 16,4 0-11-16,0 3-11 16,5-4-36-16,-5-1-13 15,-1 0-8-15,-2-1 11 16,-12-4 34-16,-6 1 17 0,-14 0 18 15,-12-2 6-15,-3 5 20 16,0 1 10-16,-8 0 18 16,3 3 14-16,-7 3 8 15,0 1 1-15,0 4-9 16,5 7-12-16,1 5-25 16,4 3-11-16,11 4-17 15,3-3-5-15,9-6-5 16,4-1-1-16,8-11 1 15,-1-5-3-15,7-6 1 16,-3-5 0-16,-2-5-2 16,2 1 2-16,-12-5 0 15,1 0 0-15,-3 1 2 16,-5 3-1-16,0 4 0 16,-4 4-3-16,0 8 0 15,-4 4-1-15,4 7-1 0,-5 2 0 16,1 3-3-16,4 2-3 15,2-5-60-15,7-3-42 16,-3-10-93-16,8-6-59 16,-3-11-317-16,7-6 379 15</inkml:trace>
  <inkml:trace contextRef="#ctx0" brushRef="#br0" timeOffset="117283.66">25094 16342 874 0,'5'1'522'15,"-3"6"-81"-15,-2 15-162 16,-2 7-37-16,-4 12-92 16,3 7-35-16,2 3-36 15,2-3-15-15,8-2-29 16,2-8-15-16,4-13-20 16,-1-7-23-16,3-13-84 15,-1-3-51-15,4-11-130 16,2 0-107-16,-1-4 258 15</inkml:trace>
  <inkml:trace contextRef="#ctx0" brushRef="#br0" timeOffset="118143.59">25918 16497 705 0,'3'-11'360'15,"6"-9"-90"-15,-5-3-30 32,-2 11-50-32,0 1-29 0,-17 2-46 0,-5 9-20 15,0 15-33-15,5 10-15 16,-3 12-26-16,2 5-8 15,9 5-10-15,5-2-1 16,13-8-3-16,6-2-3 0,4-19-9 16,3-3-19-16,1-9-56 15,8-13-32-15,4-4-84 16,-4-8-41-16,3-5-12 16,-8-2 32-16,-8 1 97 15,-2 3 78-15,-10 10 150 16,-2 6 51-16,-5 12 67 15,-2 8 16-15,-2 11-23 16,0 6-24-16,0 0-38 16,3 0-25-16,5-9-46 15,2-3-19-15,5-10-26 16,2-2-7-16,2-6-8 16,0-7-2-16,1-4-3 15,-4-7-2-15,-2-2-3 0,-1-3-1 16,-9-1 1-16,-3 2 1 15,-14-2 0-15,-6 1-2 16,-6 5-4-16,-2 2-3 16,6 12-9-16,4 6-6 15,9 12-37-15,3 5-30 16,8 3-81-16,8 1-58 16,5-4-151-16,6-4-145 15,10-7 332-15</inkml:trace>
  <inkml:trace contextRef="#ctx0" brushRef="#br0" timeOffset="118413.51">26466 16473 575 0,'-5'-12'421'15,"-1"1"10"-15,-6 6-122 16,-2 5-42-16,3 6-98 16,4 4-38-16,-2 7-53 15,3 3-12-15,8 4-4 16,-1 1-3-16,9 0-5 15,-1-4-3-15,3 3-6 16,-1-1-1-16,-1-1-5 16,-6 0-4-16,-8-8-3 15,-2 2-5-15,-6-9-5 16,0-4-4-16,6-3-26 16,-4-3-36-16,1-4-94 15,7-1-50-15,-5-7-111 0,12-2-77 16,13-8 248-16</inkml:trace>
  <inkml:trace contextRef="#ctx0" brushRef="#br0" timeOffset="118605.31">26657 16343 830 0,'5'3'483'0,"-2"6"-126"0,-4 18-125 15,-2 9-41-15,-1 12-105 16,-1 2-28-16,7 1-24 15,7-1-8-15,9-13-19 16,7-3-10-16,6-16-65 16,-1-9-44-16,-7-14-92 15,-4-7 115-15</inkml:trace>
  <inkml:trace contextRef="#ctx0" brushRef="#br0" timeOffset="118767.68">26546 16443 1054 0,'-24'-3'503'16,"11"3"-163"0,5 2-100-16,9 1-70 15,6 2-44-15,8-2-63 0,5 1-16 16,9 1-15-16,3-3-33 16,3 2-116-16,6 1-81 15,3-2 112-15</inkml:trace>
  <inkml:trace contextRef="#ctx0" brushRef="#br0" timeOffset="119674.39">27072 16286 666 0,'-1'-1'326'0,"-1"0"-87"16,1 1-45-16,-5 29-35 15,-34 58-21-15,25-22-52 16,-6 6-21-16,3 4-32 16,-1-3-13-16,2-16-10 15,11-8-1-15,3-16-41 16,-4-5-31-16,7-9-119 15,0-8 111-15</inkml:trace>
  <inkml:trace contextRef="#ctx0" brushRef="#br0" timeOffset="119927.12">27405 16318 704 0,'-2'-9'392'0,"-5"14"-15"16,0 8-153-16,-5 13-92 16,-3 8-21-16,3 10-61 15,-5 1-18-15,7 1-17 16,4-7-15-16,3-7-107 15,5-6-136-15,-1-15 152 16</inkml:trace>
  <inkml:trace contextRef="#ctx0" brushRef="#br0" timeOffset="120613.03">27227 16726 613 0,'-5'5'349'15,"0"2"-89"-15,4-7-55 16,1-5-16-16,5 2-50 16,-5 2-20-16,0 0-20 15,18-9-9-15,34-30-27 0,-24 12-14 16,2-14-22-16,-3-6-9 15,-4-4-7-15,-2 1 0 16,-13 5-3-16,-2 4 1 16,-7 8-2-1,-2 5 0-15,-4 9 0 0,-4 6 2 16,2 11 5-16,0 4 1 16,-6 11 5-16,2 2 1 15,-3 10 1-15,-2 3 1 0,9 12-1 16,2-1-4-16,2 8-6 15,5 3-3-15,3-2-5 16,4-2-1-16,12-9-2 16,-3-12-7-16,5-9-65 15,1-5-44-15,3-9-96 16,5-1-103-16,8-8 206 16</inkml:trace>
  <inkml:trace contextRef="#ctx0" brushRef="#br0" timeOffset="121630.67">27595 16622 1093 0,'-12'29'475'0,"9"-27"-255"0,3-1-21 15,5-5-47-15,-5 3-34 16,0 0-46-16,17-13-13 15,29-37-28-15,-31 29-11 16,-4 4-9-16,-5-2-1 16,-3 4-1-16,-3-1-1 15,-6 5 0-15,2 3-4 0,-6 6-4 16,0 3-1-16,-2 6 0 16,-2 6 1-16,1 11 6 15,3 6 4-15,2 3 0 16,6 2-1-16,5-5-5 15,4-5-2-15,7-7-3 16,1-7-14-16,7-10-65 16,1-6-28-16,4-5-66 15,-1-2-29-15,1-8 18 16,1 1 23-16,-9-3 70 16,2 1 41-16,-7 7 67 15,-4 7 37-15,-1 6 67 16,-7 4 31-16,-1 9 30 15,-1 3-12-15,0 7-39 16,-1 2-20-16,-1-5-34 16,-1 4-14-16,3-9-23 0,1-1-10 15,0-7-16-15,-3-6-7 16,4-2-10-16,-2 2-7 16,0 0-14-16,2-4-7 15,9-17 0-15,29-28 6 16,-31 27 15-16,8 5 6 15,0 4 9-15,0 5 10 16,-4 11 20-16,-9 6 8 0,-3 11 7 16,2 6-7-16,-3 0-16 15,-3 2-8-15,3-6-14 16,0-7-17-16,2-4-66 16,7-3-39-16,-1-7-89 15,2 0-44-15,3-5-46 16,1-3-19-16,-1 0 61 15,1 0 61-15,-3 2 108 16,-2 1 64-16,-2 3 90 16,-2 2 36-16,3 0 85 15,2 2 29-15,2-2 2 16,2-5-8-16,2-6-36 16,3-6-20-16,1-3-41 15,-1-2-23-15,-3-5-39 16,-4 2-12-16,-8 3-14 0,-4 0-2 15,-10 6-3-15,-6 0 2 16,-3 6 4-16,0 3 1 16,0 12-2-16,5 6-2 15,3 10-4-15,3 9 1 16,6 11 3-16,2 8-1 16,4 2-3-16,3 0-3 15,3-2-3-15,3-8-1 16,-1 1 0-16,-1-5 0 0,-8-5-1 15,-3-5-1-15,-5-9 1 16,-5-6-6-16,-6-10-56 16,0-4-45-16,4-12-100 15,3-4-54-15,9-12-119 16,1-4 226-16</inkml:trace>
  <inkml:trace contextRef="#ctx0" brushRef="#br0" timeOffset="121812.69">28421 16355 809 0,'19'-8'448'0,"-15"13"-7"15,-6 12-131-15,-3 13-92 16,-4 6-42-16,3 14-103 16,5 2-29-16,-3 0-23 0,4-3-5 15,4-14-14-15,1-10-8 16,11-13-64-16,5-4-42 15,6-15-114-15,1-7-82 16,-3-13 197-16</inkml:trace>
  <inkml:trace contextRef="#ctx0" brushRef="#br0" timeOffset="121971.63">28441 16487 683 0,'-34'-8'407'0,"10"5"-85"0,6 3-58 15,2 0-27-15,13 2-62 16,3 0-25-16,6 2-59 15,-6-4-23-15,0 0-32 16,14 5-9-16,4 2-27 16,33 10-41-16,-22-17-102 15,1-1-67-15,5-6 118 16</inkml:trace>
  <inkml:trace contextRef="#ctx0" brushRef="#br0" timeOffset="122331.38">28677 16317 952 0,'0'10'460'0,"-2"12"-149"16,-4 7-56-16,-3 10-56 15,-2 1-45-15,0 5-63 0,1-1-14 16,2-2-21-16,2-8-10 16,2-17-19-16,2-5-9 15,3-12-8-15,2-1-2 16,4-8-3-16,2-5-2 15,3-7-3-15,1-2-1 16,1 1 0-16,1 5 1 0,1 6 1 16,-1 4 4-1,-1 9 26-15,-2 5 16 0,-5 12 26 16,-1 6 11-16,-6 4-13 16,0 2-14-16,0-5-25 15,-1-5-15-15,5-4-101 16,0-5-71-16,11-8-96 15,8-4 128-15</inkml:trace>
  <inkml:trace contextRef="#ctx0" brushRef="#br0" timeOffset="124525.8">29632 16521 653 0,'0'0'376'0,"0"0"-96"16,1 3-35-16,5 11-1 16,11 32-57-16,-17-22-28 0,-1 3-53 15,-3-2-16-15,1-4-37 16,0-3-11-16,-2-8-13 16,2 0-8-16,-1-6-6 15,0-4 0-15,2 0-3 16,1-1-3-16,0 0-3 15,1 0-3-15,1-9-2 16,7-16-1-16,16-36 0 16,-8 23 0-16,3 3 0 15,3 3 0-15,2 7 0 16,2 5 1-16,3 9 0 16,-6 3 2-16,-5 10 6 15,-2 5 3-15,-8 15 10 16,2 6 2-16,-7 11 1 15,1 2-1-15,-4-3 2 16,0-3-2-16,0-8-2 0,-4-6-1 16,4-7-8-16,2-1-4 15,0-11-8-15,2 4-20 16,2-5-71-16,-4-9-47 16,4-3-95-16,6-2 134 15</inkml:trace>
  <inkml:trace contextRef="#ctx0" brushRef="#br0" timeOffset="125440.74">29420 16386 695 0,'1'-4'391'0,"-1"-1"-112"16,0 2-78-16,-1 2-30 15,0 0-89-15,-2 0-34 16,-21 2-20-16,-33 11-5 15,28 2-2-15,2-4 0 16,8 2-1-16,7 1 0 16,8-2-1-16,4 3-2 15,3 0-2-15,4-1 0 0,9 2 1 16,5-2 0-16,4 1 1 16,0 0-2-16,-4-5-4 15,-8 1-1-15,-3-4-34 16,-3-1-44-16,-4-3-149 15,3-1-174-15,-6-1 244 16</inkml:trace>
  <inkml:trace contextRef="#ctx0" brushRef="#br0" timeOffset="125604.54">29342 16569 692 0,'-2'8'350'0,"-4"0"-87"16,1-2-30-16,1 3-34 15,-1 25-32-15,15-31-48 16,0 0-22-16,5-3-38 16,-5 0-17-16,1-2-63 0,1 1-60 15,4 0-163-15,4-4 153 16</inkml:trace>
  <inkml:trace contextRef="#ctx0" brushRef="#br0" timeOffset="126044.74">30469 16693 1041 0,'-3'5'444'16,"3"-6"-206"-16,3 2-27 16,-3-1-21-16,0 0-40 15,-1 0-84-15,0 0-28 16,0 0-77-16,0 0-67 0,0 5 68 15</inkml:trace>
  <inkml:trace contextRef="#ctx0" brushRef="#br0" timeOffset="158445.84">30863 17066 398 0,'6'0'224'16,"-7"-2"17"-16,6-3-33 15,-10 1 12-15,5 2-14 16,1 0-48-16,-2 2-22 16,1 0-44-16,-1 0-20 15,0 0-35-15,-2 18-14 0,-2 43-15 16,-2-26-2-16,8-1-1 16,2-2 0-16,0-6 2 15,5 0-1-15,-4-8 0 16,0-2-1-16,-2-5-8 15,1-7-27-15,-7-3-96 16,-4-3-102-16,-1-9 136 16</inkml:trace>
  <inkml:trace contextRef="#ctx0" brushRef="#br0" timeOffset="158770.4">30827 17031 729 0,'2'0'330'0,"1"-1"-128"15,-2 1-48-15,-1 0-32 16,0 0-10-16,0 0-17 0,6 2-4 16,5 2-3-16,-1 0-7 15,33 12-20-15,-31-13-9 16,2 0-17-16,0 2-6 16,-2-3-10-16,3 3-3 15,-5 0-5-15,-1 1-2 16,1 2 1-16,1 4-2 15,-1 6 1-15,0 0-1 16,-3 0-1-16,-2-1-2 16,0-1 0-16,3 3-1 0,0-1-1 15,-2 1-1-15,-1-1-1 16,-3-2-1-16,1-1-44 16,-1-1-36-16,0-6-102 15,2-4-78-15,-2-4 163 16</inkml:trace>
  <inkml:trace contextRef="#ctx0" brushRef="#br0" timeOffset="158981.76">30876 17288 795 0,'-10'5'411'16,"-1"-1"-138"-16,8 3-73 15,2-1-17-15,1 0-55 16,9-1-26-16,3 0-27 0,2 0-5 15,3 0-18-15,0-1-9 16,3 1-18-16,1 1-10 16,2-3-54-16,0 0-50 15,-2-1-99-15,0 0 108 16</inkml:trace>
  <inkml:trace contextRef="#ctx0" brushRef="#br0" timeOffset="159649.47">31791 17499 993 0,'63'14'417'0,"-56"-21"-213"16,0 2-65-16,-8 1-30 15,5 3-19-15,-3 7-36 16,-2-6-2-16,1 6-8 15,1 23-2-15,0 38-8 16,-1-29-8-16,-1 4-11 16,-1-3-5-16,6 2-3 15,-1-3-1-15,3-5-4 16,-2-7-1-16,-4-7-42 16,4-6-34-16,-2-8-114 0,-5-5-159 15,-3-6 227-15</inkml:trace>
  <inkml:trace contextRef="#ctx0" brushRef="#br0" timeOffset="160030.37">31741 17561 574 0,'8'0'349'0,"4"-3"27"16,7 2-173-16,4 1-72 15,3 0-1-15,-3 0-22 16,-1 0-13-16,-2-2-24 15,-2 2-11-15,5 0-22 16,-3 0-6-16,0 5-13 16,3 0-4-16,-8 2-5 15,1 1-1-15,-2-2-1 16,-1 3 1-16,0 0 0 16,-1-2 0-16,0 4 2 15,-1-2 2-15,-3 3 5 16,-1 1 1-16,-2 4 0 15,-1-2-1-15,-2 6-7 0,0 1-2 16,1 0-4-16,0 1 0 16,-1-6-15-16,-1-2-33 15,-3-4-67-15,-4-2-57 16,-1-3-193-16,-1-5 231 16</inkml:trace>
  <inkml:trace contextRef="#ctx0" brushRef="#br0" timeOffset="160216.22">31913 17814 666 0,'-18'4'352'0,"9"1"-63"15,3-1-51-15,6 0-65 16,5 1-28-16,3-2-48 16,-4 0-16-16,12 2-12 15,1 0 2-15,7-2-8 16,7 1-4-16,-3-3-15 15,0 0-10-15,-8 1-19 16,-6 0-7-16,-8-1-84 16,-2 2-52-16,-5-3-197 15,1 0 194-15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42:39.8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7194 9463 551 0,'-3'-31'345'16,"-2"29"-70"-16,-5-1-48 15,-1 1-41-15,-2 2-69 16,-1 5-18-16,-4 7-37 16,4 0-9-16,-4 5-11 15,2-1-4-15,2 6-7 16,0 3-2-16,6 7 0 16,-1 3-1-16,9 6-2 15,0 2 0-15,9 1-5 16,0-3 1-16,11-4 1 15,5-4 1-15,-4-6 1 16,8 1-1-16,-4-7-3 0,0 1-2 16,-1-6-1-16,-3-5-1 15,-7-5 2-15,-3-1-1 16,-5-4 1-16,-2-1 1 16,-2-1 3-16,-2-1 0 15,-1 1-2-15,0 0-29 16,0 0-104-16,0 0-83 15,0 0 110-15</inkml:trace>
  <inkml:trace contextRef="#ctx0" brushRef="#br0" timeOffset="953.73">7926 9543 297 0,'45'-13'240'0,"-41"6"56"16,-6 1-13-16,0 1-48 15,1 1-19-15,1 3-34 16,0 1-20-16,-1 0-39 16,0 0-16-16,-8 4-31 15,-16 12-12-15,-32 44-21 16,26-23-9-16,-1 3-13 15,8-1-5-15,5-2-8 16,2-4-1-16,6-7-4 0,0-3 1 16,4-9 0-16,0 0-28 15,3-5-94-15,1-5-78 16,5-4 110-16</inkml:trace>
  <inkml:trace contextRef="#ctx0" brushRef="#br0" timeOffset="1237.44">7702 9503 1103 0,'-1'1'469'0,"4"6"-263"16,1 3 5-16,6 9-40 16,2 2-29-16,3 4-36 15,5 1-17-15,2 0-22 16,2 2-7-16,5-3-16 15,-4 0-6-15,-1-3-12 16,-1 0-3-16,-5-2-7 16,0-4-2-16,-10-4-4 15,-2-2-2-15,-4-6 0 16,1 1-3-16,1-2-53 16,-3-1-40-16,-1-2-92 15,0 0-51-15,0 0-161 16,0 0 246-16</inkml:trace>
  <inkml:trace contextRef="#ctx0" brushRef="#br0" timeOffset="1686.12">8214 9822 857 0,'-13'-33'405'0,"11"31"-146"16,1-2-35-16,1 5-42 15,0-1-31-15,0 0-31 16,0 0-8-16,2 14-8 0,2 7-8 16,6 30-25-16,-7-26-11 15,1-6-19-15,-2 0-10 16,0-5-9-16,-1-1-4 15,-1-6-3-15,0-3 0 16,0-3-2-16,0-1-7 16,-1-1-71-16,1 0-55 15,0 0-140-15,0-11-116 16,3-7 240-16</inkml:trace>
  <inkml:trace contextRef="#ctx0" brushRef="#br0" timeOffset="2462.07">8654 9588 596 0,'-4'0'316'0,"3"0"-72"15,0-1-21-15,0 0-48 16,-1 0-34-16,1 1-36 15,0 0-13-15,0 0-6 16,0 7 1-16,4 15-6 0,15 32-5 16,-2-30-15-16,2 0-3 15,6-2-7-15,2 0-3 16,-3-8-3-16,1-3-1 16,-5-4-4-16,-2-5-2 15,0-3-3-15,-3-5 0 16,1-5-6-16,-5-7-2 15,2-8-7-15,-3-1-6 0,-6-5-7 16,8 3-1-16,-9 5-4 16,5 4-4-16,-4 8-47 15,-3 3-38-15,4 6-89 16,-4 1-74-16,0 0 159 16</inkml:trace>
  <inkml:trace contextRef="#ctx0" brushRef="#br0" timeOffset="3189.95">9522 9497 588 0,'6'-37'368'0,"-1"28"-87"0,-5 4-1 15,0 2-37 1,-4 3-62-16,3 0-26 0,0 0-49 16,-2 6-23-16,-11 21-32 15,-20 31-10-15,20-24-17 16,-1 0-6-16,4 1-8 15,0 1-2-15,-3-4-4 16,2 0 0-16,1-10-1 16,6-6-1-16,1-10-22 15,4-2-39-15,0-7-122 16,-1-8-72-16,-1-18 147 16</inkml:trace>
  <inkml:trace contextRef="#ctx0" brushRef="#br0" timeOffset="3448.98">9306 9475 1211 0,'-1'1'497'16,"3"5"-314"-16,2 4 13 16,7 5-56-16,3 2-21 15,7 5-29-15,1 4-12 16,3 3-18-16,-1 3-10 15,1 1-20-15,-4-6-9 16,-4 4-9-16,-2-6-4 0,-2 0 0 16,1 1-2-16,0-7-14 15,-4 0-32-15,-6-10-106 16,1 0-70-16,-3-6 124 16</inkml:trace>
  <inkml:trace contextRef="#ctx0" brushRef="#br0" timeOffset="3876.08">9709 9764 888 0,'3'0'434'15,"2"-5"-180"-15,1 5-55 16,1 0-3-16,1 3-70 15,0-2-31-15,3 2-46 16,0 2-12-16,2-1-15 0,0 5-5 16,-5-1-5-16,-3 0 2 15,-5 1 0-15,-4 1 3 16,-5 4-2-16,-3-1-2 16,0 0-1-16,-2 1-2 15,1-3-3-15,-1 0-1 0,1 1-2 16,4-4 0-16,2-1-4 15,4-1-2-15,4-2 2 16,3-1 3-16,8-1 9 16,2-2 3-16,7 0 5 15,2-2-1-15,7 3 1 16,7 2 1-16,0 4-5 16,-4 2-1-16,-23-6-5 31,-5-2-3-31,1 1-27 0,7 3-46 0,-11-4-60 15,-4-1 72-15</inkml:trace>
  <inkml:trace contextRef="#ctx0" brushRef="#br0" timeOffset="4685.21">10222 9517 936 0,'-1'-1'460'15,"0"0"-213"-15,0 0-56 16,0 1-29-16,-1 4-59 15,-1 22-11-15,11 30-17 16,3-28-8-16,4-7-16 16,3-1-5-16,3-5-7 15,-3-2 0-15,4-1 2 16,-1 1 0-16,0-4-2 16,-5-2-1-16,-2-4-1 15,0-10 2-15,-8-13-5 16,7-1-2-16,-7-14-12 15,-2 2-5-15,-1-4-8 0,1 5-6 16,-1 6-14-16,3 6-40 16,-1 11-93-16,-2 3-58 15,6 8-144-15,-4 5 210 16</inkml:trace>
  <inkml:trace contextRef="#ctx0" brushRef="#br0" timeOffset="4999.84">10983 9393 1061 0,'-5'-12'496'15,"-1"-1"-251"-15,0 10-37 16,-1-2-4-16,0 12-89 16,-1 5-32-16,-9 9-47 15,-1 8-11-15,-5 6-10 16,3 6-2-16,0 0-5 16,0-1-2-16,6-4-1 15,2-4-3-15,6-8 0 0,1-5-29 16,2-7-77-16,1-5-49 15,-2-6 82-15</inkml:trace>
  <inkml:trace contextRef="#ctx0" brushRef="#br0" timeOffset="5237.18">10687 9424 1114 0,'0'3'501'15,"5"4"-245"-15,4 7-83 16,4 1 20-16,5 4-58 16,2-1-23-16,3 1-35 15,2 1-13-15,1 2-22 16,2 2-9-16,-4-1-16 16,-4 1-6-16,-3-2-51 15,-4-4-54-15,-1 3-126 16,-2-5-85-16,11 1 184 15</inkml:trace>
  <inkml:trace contextRef="#ctx0" brushRef="#br0" timeOffset="5691.14">11042 9656 913 0,'0'-1'427'0,"0"0"-226"15,0 0-20-15,9-2-7 16,6 2-54-16,27 7-6 16,-28 4-36-16,0 2-13 0,-6 3-21 15,0-2-12-15,-5 1-12 16,-3-3-3-16,-2 0 0 16,-5 0 1-16,-4-1-1 15,-1 1-1-15,-2-3-3 16,1 0-3-16,1-3-3 15,3-3-2-15,7-1-4 16,2 1-1-16,7 2 1 16,2-1 0-16,4 2 5 15,3 1 1-15,0 4 5 16,1-2 7-16,-3 6 13 16,-1-1 7-16,-5-2 11 15,-6 1 6-15,-5 1 6 16,-6-3 1-16,-5 1-5 15,-2 1-8-15,-1-4-18 16,0 2-9-16,0-6-15 0,5-2-12 16,6-3-64-16,1-3-47 15,12-3-101-15,1-2-65 16,7-4 178-16</inkml:trace>
  <inkml:trace contextRef="#ctx0" brushRef="#br0" timeOffset="6274.45">10640 9141 829 0,'-13'11'408'0,"11"-12"-28"15,3-1-249-15,10 1-5 16,5-2-8-16,13-1-36 16,5 2-8-16,7 0-11 15,5-1-3-15,2-1-13 16,0 1-6-16,-11-2-16 16,-6-1-6-16,-11-1-6 15,-5 2-1-15,-3 2-4 16,-2 2-2-16,-8 0-28 15,1 1-46-15,-3 0-111 16,0 0 110-16</inkml:trace>
  <inkml:trace contextRef="#ctx0" brushRef="#br0" timeOffset="6870.62">11598 9348 696 0,'-17'-20'342'15,"11"13"-30"-15,3-1-151 16,5 5-19-16,3 3-23 16,7 3-56-16,3 6-2 15,5 6 15-15,3 5 10 16,2 7 6-16,1 4-2 15,-3 5-10-15,-3-1-9 16,-7 2-16-16,-5 1-8 0,-8-7-10 16,-1 2-2-1,-9-4-4-15,-4-1-3 0,-6-4-6 16,-1-3-4-16,-2-1-5 16,0-7-4-16,2 1-37 15,4 1-41-15,6-9-103 16,3 0-25-16,16 1 112 15</inkml:trace>
  <inkml:trace contextRef="#ctx0" brushRef="#br0" timeOffset="11254.93">7733 10501 614 0,'0'0'312'0,"-1"0"-88"15,0 0-13-15,0 0-56 16,0 0-21-16,0 0-51 15,0 0-20-15,0 0-21 16,0 0-9-16,2 8-2 16,5 13-3-16,15 30-12 15,-9-28-4-15,0 2-5 16,3-7-2-16,0-3-1 16,-3 0 0-16,1-7 0 15,-2 0 0-15,-1-4 1 0,-2 0-1 16,-2 0 1-16,-4-2 0 15,-1-2-1-15,-1 0 0 16,0-1 0-16,0 0 0 16,0 0-2-16,0-2-1 15,1-13-1-15,41-31 0 16,-20 27-2-16,-6 2 0 16,14 0-2-16,0 4 0 15,3-1 0-15,8 4 1 0,3 1 2 16,-3 2 0-16,4 2 4 15,1-1 4-15,6 0 3 16,4 2 1-16,1 1-1 16,4-1-1-16,-7 1 2 15,0 0 2-15,5 1 1 16,0 2 1-16,8 2 0 16,3 2 0-16,-17 4-1 15,1 0 1-15,-10 0 4 16,0 1 1-16,9 2 2 15,-4-1 1-15,-2-2-5 16,-5 1-3-16,-4-3-2 16,-3 1-3-16,-4 2-1 15,-7 0 0-15,-6 2-3 16,1 2 1-16,-7-4-1 16,2 1-1-16,-7-1 2 0,-1 2-1 15,3-4 2-15,-5-3 1 16,1 0 9-16,-5-4 3 15,-1 0 2-15,0 0-1 16,0 0-10-16,-1 0-5 16,1 0-5-16,0 0-1 15,0-1-2-15,0 1-4 16,0-2-1-16,-1-8 0 0,3 0 1 16,2 2 0-16,27-27 1 15,-11 31 0-15,3-3 0 16,5-1 1-16,7 5 0 15,0-4 0-15,3 4 0 16,7 2 0-16,6 1 0 16,4 0 0-16,6 1 2 15,2 1 1-15,3 0 0 16,-2-1 0-16,10 0 2 16,0-3 1-16,12 0 3 15,1-1 2-15,2-3 1 16,1 1 1-16,-5-2-2 15,8 2-1-15,-5-1-1 16,-5 2-1-16,-2-4 2 16,-3-2-1-16,-5-3 1 15,4-5 0-15,-4 1 0 0,-4 3-1 16,-13 3 1-16,-10 1-2 16,-21 6 1-16,-6 1 1 15,-17 3-3-15,-1 2-38 16,-14 4-115-16,-7 0 102 15</inkml:trace>
  <inkml:trace contextRef="#ctx0" brushRef="#br0" timeOffset="11856.21">9122 11209 740 0,'-1'0'348'0,"0"-1"-133"16,-1 0-16-16,1 0-30 15,0 0-40-15,-1-2-49 16,-6-10-17-16,2 3-19 16,-28-26-6-16,22 31-14 15,-8 8-7-15,8 6-13 16,-7 3-5-16,10 10-6 15,1-1-1-15,1 6 1 16,13 3 3-16,-2-1 7 16,9 0 4-16,3-7 2 15,-8-3 0-15,11-4-3 16,5-2-1-16,-1-5-1 16,7-5-11-16,0-7-107 0,3-8-81 15,7-11 114-15</inkml:trace>
  <inkml:trace contextRef="#ctx0" brushRef="#br0" timeOffset="12063.04">9357 10998 810 0,'6'11'411'16,"-13"3"-54"-16,4 6-145 0,1 7-32 15,-3 5-33-15,7 5-70 16,-1-5-21-16,5 3-27 15,7-2-9-15,1-3-9 16,-1-1-2-16,-1-9-3 16,3-3-4-16,-5-6-85 15,5-2-72-15,1-7-332 16,-1-2 306-16</inkml:trace>
  <inkml:trace contextRef="#ctx0" brushRef="#br0" timeOffset="12493.64">9704 11271 684 0,'1'-11'360'0,"-2"2"-67"16,-2-3-81-16,-4-2-40 16,-3-5-47-16,-4 7-58 0,-2-2-16 15,-4-1-22-15,-1 11-5 16,1 0-13-16,0 8-5 15,4 13-8-15,7-2-2 16,0 7 0-16,1-1 2 0,5 5 4 16,-1-1 2-1,6-3 3-15,6-3 0 16,1-11 1-16,5 0 0 0,3-8-1 16,-3-1-1-16,5-8 0 15,-2-1-1-15,1-2 0 16,-3-1 1-16,-2 5 3 15,-3-5 4-15,-3 9 12 16,-2 2 7-16,-3 4 9 16,2 6 0-16,-1 1-8 15,0 0-7-15,2 2-13 16,-1 4-5-16,3-5-5 16,0 0-2-16,4-4-54 15,1-3-47-15,1-3-189 16,0-3 178-16</inkml:trace>
  <inkml:trace contextRef="#ctx0" brushRef="#br0" timeOffset="12839.12">9908 11153 816 0,'4'6'452'0,"-3"8"-110"15,2 9-123-15,-7 6-17 16,-1 4-84-16,4-3-32 15,2-2-41-15,10-8-9 0,-3-10-14 16,7-3-2-16,1-10-7 16,-4-5-2-16,-1-7-7 15,1-2-9-15,-3-5-26 16,3-2-9-16,-1 3 2 16,-2 1 8-16,-5 6 25 15,-3 8 10-15,-1 3 9 16,-1 2 2-16,0 1 8 15,0 0 6-15,0 0 7 16,-3 16 3-16,4 31-5 16,9-29-6-16,2-4-9 15,0-1-7-15,0-5-5 16,3-4-1-16,-1-4-73 16,3-3-56-16,0-4-176 15,3-1 176-15</inkml:trace>
  <inkml:trace contextRef="#ctx0" brushRef="#br0" timeOffset="13159.72">10294 11138 838 0,'-1'0'478'0,"-2"4"-79"16,-6-4-185-16,0 0-19 15,-4 2-73-15,-1-2-27 16,1 6-38-16,1 2-11 0,2-4-19 15,6 4-5-15,3 4-6 16,2-1-5-16,5 8 0 16,2-2 1-16,4 1 9 15,2-2 3-15,1-6 5 16,2 1 2-16,-2-4-3 16,-4-1 1-16,-5 2 0 15,-6-1 0-15,-6 2 1 16,-4 1-3-16,-2-2-7 15,-3-1-3-15,3-6-12 16,2-1-38-16,5 0-121 16,4-6-67-16,4-2 120 15</inkml:trace>
  <inkml:trace contextRef="#ctx0" brushRef="#br0" timeOffset="13503.28">10480 11293 727 0,'9'-1'446'0,"1"1"-63"16,-1-1-142-16,1-1-24 15,0-4-99-15,1-2-26 16,1-8-57-16,1-4-9 16,-7-2-11-16,-6 0-1 0,0 0-1 15,-5 6 4-15,-8 4 1 16,-3 1-1-16,-7 12-6 15,0 6-4-15,7 11 0 16,-1 5 5-16,12 9 6 16,2-2 4-16,5-1 9 15,2 2 0-15,4-6 6 16,2-1-1-16,8-4-8 16,2-5-5-16,8-6-10 15,3-5-14-15,-6-6-113 16,4-3-66-16,-3-8 103 15</inkml:trace>
  <inkml:trace contextRef="#ctx0" brushRef="#br0" timeOffset="14618.29">9490 8911 516 0,'-11'-27'342'0,"13"25"-15"16,-7 2-125-16,7 4-9 16,-4-4-66-16,1 0-23 0,0 23-28 15,-1 32-8-15,3-24-17 16,-3-3-10-16,-1-3-17 16,-3-2-5-16,6-5-9 15,0-5 2-15,5-7-62 16,-2-3-71-16,-2-8 77 15</inkml:trace>
  <inkml:trace contextRef="#ctx0" brushRef="#br0" timeOffset="14843.17">9374 9056 1034 0,'3'14'451'0,"4"5"-245"15,3-2 15-15,6 1-82 16,0-3-20-16,2-3-42 16,-1-3-15-16,-6-5-18 15,2-3-9-15,-1-4-11 0,1-2-7 16,5-7-8-16,-4-5-2 16,5-6-63-16,0-2-53 15,4-4 67-15</inkml:trace>
  <inkml:trace contextRef="#ctx0" brushRef="#br0" timeOffset="15329.1">9665 8568 644 0,'-1'-3'366'0,"0"2"-133"0,-1 0-13 15,1 0-42-15,0 0-77 16,0 1-25-16,-8 17-19 15,-3 38-8-15,16-29-13 16,0 1-8-16,2-4-11 16,0-7-4-16,1-2-5 15,-1 1-2-15,2-8-28 16,1 5-50-16,2-2-155 16,0-11 146-16</inkml:trace>
  <inkml:trace contextRef="#ctx0" brushRef="#br0" timeOffset="15544.99">9874 8681 868 0,'0'0'435'0,"3"3"-195"15,-3 1-44-15,0-4-32 16,0 0-80-16,-1 4-27 15,1 12-28-15,2 29-10 16,2-34-12-16,5-3-12 16,1-2-75-16,1-11-55 15,-4-8 79-15</inkml:trace>
  <inkml:trace contextRef="#ctx0" brushRef="#br0" timeOffset="15716.76">9781 8560 1100 0,'1'-1'431'0,"2"1"-308"15,2 1-8-15,-5-1-52 16,0 0-21-16,3 1-25 16,12 3-38-16,29 12-129 15,-18-12 108-15</inkml:trace>
  <inkml:trace contextRef="#ctx0" brushRef="#br0" timeOffset="15930.17">10007 8540 882 0,'-5'0'444'0,"3"0"-181"15,1 8-105-15,4 4-26 16,0 9-67-16,-5 7-11 15,6 6-15-15,-4 1-10 16,0 1-14-16,17 0-5 0,-6-10-5 16,3-6-13-16,3-10-90 15,-8-9-46-15,5-8 79 16</inkml:trace>
  <inkml:trace contextRef="#ctx0" brushRef="#br0" timeOffset="16109.9">9968 8634 1062 0,'-3'4'436'0,"4"-4"-272"16,8 1-33-16,-7-1-47 16,7 0-29-16,5-3-30 15,1-4-10-15,9 0-8 16,3-1-49-16,0 0 31 15</inkml:trace>
  <inkml:trace contextRef="#ctx0" brushRef="#br0" timeOffset="16425.18">10209 8711 865 0,'2'10'399'16,"7"-10"-169"-16,-4-3-41 0,1-5-60 15,0-5-36-15,-1-5-47 16,-2 0-11-16,-3-2-15 16,-4 1-2-16,-3 4-5 15,-2 2-2-15,-2 10-7 16,-1 1-4-16,-1 8-5 16,1 6-1-16,3 2 3 15,4 3 3-15,5 4 9 16,1 1 5-16,6 0 7 15,-1-2 1-15,3-7-4 16,1-2-4-16,1-4-15 16,2-4-35-16,3-5-156 15,3-9-256-15,5-13 284 16</inkml:trace>
  <inkml:trace contextRef="#ctx0" brushRef="#br0" timeOffset="16626.66">10444 8686 579 0,'1'22'334'15,"1"-3"-2"-15,-2 0-63 16,-3-7-23-16,2-3-40 16,2-5-67-16,-1-1-13 15,-2-3-30-15,1-1-13 16,0 0-28-16,0-1-19 0,-4-19-23 16,-2-25-6-1,6 27-11-15,1-4-5 0,0 5-49 16,3 3-41-16,6 2-115 15,-4 4 127-15</inkml:trace>
  <inkml:trace contextRef="#ctx0" brushRef="#br0" timeOffset="17009.46">10737 8674 906 0,'-1'-1'477'15,"-8"-6"-166"-15,-2-5-114 16,-3-1-41-16,-5-4-81 16,2 4-19-16,-2 5-29 15,0 1-9-15,5 10-19 16,3 3-11-16,2 8-3 0,5 3 1 16,4 3 6-16,0 2 6 15,5-5 2-15,1-5 0 16,2-7 2-16,1-3 0 15,2-2 1-15,0-1 1 16,0-3 0-16,-4-3 1 16,-1 0-1-16,0 0 0 0,-2 4 11 15,0 3 11-15,-2 4 14 16,-2-4 5-16,0 0-9 16,0 0-10-16,0 9-15 15,1-4-7-15,-1-5-37 16,0 2-32-16,0-2-80 15,0 0-60-15,6 4 127 16</inkml:trace>
  <inkml:trace contextRef="#ctx0" brushRef="#br0" timeOffset="17205.72">10856 8486 761 0,'3'13'474'15,"-3"7"-44"-15,-5 11-192 0,2 3-24 16,-3 3-103-16,1-4-30 16,9-3-48-16,-1-7-14 15,8-11-17-15,-2-4-29 16,4-8-112-16,-3-5-56 16,4-9 108-16</inkml:trace>
  <inkml:trace contextRef="#ctx0" brushRef="#br0" timeOffset="18249.12">10487 8907 423 0,'-1'-4'311'16,"0"-1"2"-16,1 4-89 15,0 0-5-15,0 0-84 16,-1 0-22-16,1 0-32 16,0 0-8-16,0 0-6 15,0 1-10-15,11 3-24 0,5 3-7 16,27 14-11-16,-28-17-3 16,-3 0-4-16,-1-2-1 15,-1 1-2-15,-5-2-21 16,-1 0-82-16,-2 2-65 15,-3-2 92-15</inkml:trace>
  <inkml:trace contextRef="#ctx0" brushRef="#br0" timeOffset="18544.8">10520 8964 775 0,'-52'-5'368'0,"52"7"-116"15,5 1-61-15,0 1-24 16,2 0-30-16,5-1-47 16,5 0-20-16,0-2-27 15,5 0-9-15,-3-1-13 16,-1 0-5-16,-1-3-6 16,-3 2 0-16,-2-8-1 15,-2-2 2-15,-5-2-1 16,0-3-1-16,-3 1-9 15,-2 2-22-15,0 2-63 0,-2 0-64 16,7 3 87-16</inkml:trace>
  <inkml:trace contextRef="#ctx0" brushRef="#br0" timeOffset="22409.98">8660 8979 458 0,'-16'-35'253'0,"14"29"-44"16,2 1 3-16,-1 3-13 16,-2-2-28-16,2 4-41 15,0-1-22-15,-1 1-40 16,-10 2-20-16,-13 5-27 16,-26 20-5-16,24-10-6 15,0 6-1-15,-6-3-1 0,-4-3 0 16,-2-1-1-16,-2-3-1 15,8-3-2-15,4 2-2 16,7-3-28-16,4-4-40 16,11-2-187-16,2-1 167 0</inkml:trace>
  <inkml:trace contextRef="#ctx0" brushRef="#br0" timeOffset="22718.35">8260 9007 746 0,'3'-38'346'0,"-5"35"-115"15,1 2-34-15,-2 2-29 16,2-1-36-16,0 0-68 16,-4 8-25-16,-6 15-19 15,-10 27-3-15,16-28-5 16,2 0-1-16,3-4-4 15,0 1-1-15,5-2-2 16,5 0-1-16,6-3 0 16,4-2 0-16,9-2-1 15,0-1 0-15,5-1-1 16,1-3 1-16,-1 1-22 0,-4-4-59 16,4-1 54-16</inkml:trace>
  <inkml:trace contextRef="#ctx0" brushRef="#br0" timeOffset="33142.67">12627 9743 491 0,'-3'3'295'0,"-2"3"-33"0,-1 1-8 16,2-2-60-16,0 0-21 16,3-4-27-16,-4 1-16 15,0 0-26-15,4-2-12 16,-1 0-27-16,1-1-13 15,-2-7-20-15,0-17-7 16,5-42-10-16,7 21-4 0,2 1-5 16,1-3-1-1,1 8-2-15,-1 1-1 0,2 13 0 16,-2 6-1-16,0 12 0 16,5 9 2-16,-2 14 10 15,1 6 7-15,3 11 12 16,-4 1 8-16,2 3 0 15,0-1 3-15,0 0-2 16,-2-5-6-16,-5-8-4 16,2 1-6-16,-4-11-9 15,-4 3 0-15,-1-6-2 16,-2-5 1-16,-1 1 3 16,1-5 0-16,-2-1-3 15,0 0-16-15,0 0-68 16,0 0-39-16,-2-5-105 15,-5-6-64-15,-19-35 178 16</inkml:trace>
  <inkml:trace contextRef="#ctx0" brushRef="#br0" timeOffset="34174.18">13578 9321 572 0,'-3'-9'356'0,"-2"5"-87"0,-6-2-29 16,4 6-40-16,-5 2-82 15,-5 6-24-15,5 11-30 16,-9 4-6-16,4 11-11 15,3 3-6-15,4 11-9 16,10 2-6-16,7 0-1 16,3-2-1-16,8-8 1 15,-1-2 0-15,1-10 1 16,7-5 1-16,0-4 3 16,-3-6 1-16,2-2-2 15,-6-6-2-15,-6-5-3 16,-3 0-3-16,-5-9-1 15,-1 6 0-15,-3-5-4 16,0 4-34-16,-3 0-98 16,-1-4-72-16,0 1 102 15</inkml:trace>
  <inkml:trace contextRef="#ctx0" brushRef="#br0" timeOffset="35300.75">14478 9441 548 0,'-5'-5'300'15,"3"3"-53"-15,-2-2-17 16,0 3-44-16,4 1-18 16,0 0-33-16,-1 0-15 15,-1 0-29-15,1 0-9 0,-2 1-20 16,-6 8-10-16,-9 17-16 16,-32 36-7-16,15-19-5 15,-5 5-4-15,6-5-4 16,2-2-3-16,11-9-5 15,5-5-2-15,4-6-2 16,4-6 0-16,4-7-11 16,1-5-43-16,4-8-132 15,2-5-119-15,6-13 175 16</inkml:trace>
  <inkml:trace contextRef="#ctx0" brushRef="#br0" timeOffset="35565.21">14176 9501 809 0,'0'7'428'15,"3"1"-126"-15,4 7-109 0,3 3 13 16,6 7-70-16,3 3-21 16,5 3-22-16,1-2-6 15,1-1-16-15,-2-2-12 16,-1-2-18-16,0 2-7 15,-6-6-15-15,-1-2-2 0,-6-6-4 16,-5-7-1-16,-4-2-1 16,1 1-20-16,-2-4-82 15,0 0-52-15,0-1-143 16,0 0 168-16</inkml:trace>
  <inkml:trace contextRef="#ctx0" brushRef="#br0" timeOffset="36723.01">14693 9755 589 0,'-5'-28'343'0,"2"25"-9"16,0 3-68-16,0-4-40 16,2 3-39-16,0 1-66 15,0 0-17-15,0 0-17 16,-3 19-8-16,-7 34-8 15,5-24-7-15,2 6-20 16,2-4-9-16,1-4-14 16,1-1-4-16,1-8-5 15,-1-4-2-15,0-6-1 16,1-3-1-16,-1-3-6 16,0-3-35-16,0 0-113 15,0 0-79-15,5-13 125 16</inkml:trace>
  <inkml:trace contextRef="#ctx0" brushRef="#br0" timeOffset="37505.44">14219 9131 651 0,'-17'-2'339'15,"3"-2"-149"-15,8 1 8 16,2-1-20-16,6 4-72 15,5 2-22-15,11 5-23 16,5 1-1-16,12-1 0 16,6 0-6-16,4-7-11 15,-4 1-2-15,2-4-8 16,-5-3-1-16,-5 2-6 0,-1-2-2 16,-13 3-6-16,-4 1 1 15,-10 2-53-15,-1 2-51 16,-6 5-197-16,2-2 175 15</inkml:trace>
  <inkml:trace contextRef="#ctx0" brushRef="#br0" timeOffset="38020.93">15160 9428 556 0,'-1'-1'363'0,"0"1"13"15,0 0-169-15,-1 2 14 16,-6 23-63-16,5 32-29 15,13-21-29-15,-1-4-5 16,5 1-12-16,2-4-8 0,0-11-10 16,1-4-5-16,0-9-9 15,-1-2-5-15,1-7-9 16,0-3-5-16,0-8-8 16,2-6-3-16,-6-9-5 15,1-1-2-15,0-3-5 16,-8 0-3-16,-3 6-40 15,4 4-46-15,-7 13-133 16,3 5-75-16,4 16 170 16</inkml:trace>
  <inkml:trace contextRef="#ctx0" brushRef="#br0" timeOffset="38365.1">15986 9361 1184 0,'-4'-4'506'0,"-4"4"-296"15,-2 1 0-15,0 11-65 16,-8 6-43-16,3 14-49 16,6 6-12-16,-15 8-16 15,6 0-7-15,-2-4-10 16,-3 0-3-16,10-10-1 16,3-5-3-16,0-9-49 15,4-4-42-15,2-9-129 16,4-4-120-16,0-14 214 15</inkml:trace>
  <inkml:trace contextRef="#ctx0" brushRef="#br0" timeOffset="38588.75">15696 9395 1068 0,'3'4'449'0,"4"6"-218"0,6 7-78 15,7 8 2-15,3 1-37 16,6 3-47-16,0 1-13 16,3 0-20-16,1 0-7 15,-7 0-16-15,-1 0-3 16,-4-4-44-16,-7 0-47 0,3-3-128 16,-1-5-111-16,5-2 196 15</inkml:trace>
  <inkml:trace contextRef="#ctx0" brushRef="#br0" timeOffset="38999.75">16148 9665 1043 0,'10'2'455'0,"3"2"-242"16,1-2-21-16,1 5-45 15,1 4-39-15,-3-5-44 16,-1 8-19-16,-6-1-22 16,-1-1-5-16,-6 3-4 15,-3 0 0-15,-4 1-2 0,-1 1 0 16,-3-6-2-16,0-1 0 16,-1 0 0-16,1-7-1 15,2 3 0-15,1-4-2 16,6-2 5-16,2 4 3 15,4-4 10-15,-3 0 6 0,0 0 3 16,12 0-1-16,11 0 0 16,28-3-3-16,-27 2-6 15,3 3-3-15,-8 0-10 16,-2-3 0-16,-5 1-76 16,-7 0-64-16,2 0-387 15,2 5 335-15</inkml:trace>
  <inkml:trace contextRef="#ctx0" brushRef="#br0" timeOffset="40009.44">15773 9140 915 0,'-19'1'406'15,"5"-1"-212"-15,6 0 16 16,7 0-55-16,2 1-42 0,12 2-40 16,5-2-14-1,14-1-4-15,6 0-3 0,5-5-17 16,-4-1-5-16,-3-4-12 16,1-3-4-16,-1 4-5 15,-1 1-3-15,-6 4-6 16,-11 4-40-16,-11 2-111 15,-2 2-62-15,0 2 116 16</inkml:trace>
  <inkml:trace contextRef="#ctx0" brushRef="#br0" timeOffset="40587.55">16720 9391 777 0,'-1'-1'408'16,"0"0"-134"-16,0 1-81 15,0 0 2-15,-1 25-63 16,6 32-23-16,6-25-28 16,2-2-14-16,6-2-22 15,-1-7-9-15,6-5-9 16,2-5-1-16,-1-10 1 15,3-2 2-15,-10-11-1 0,-5-6-3 16,-4-3-7-16,-5-4-4 16,7-2-10-16,2 2-19 15,-2-3-67-15,0 10-49 16,-8 5-152-16,0 5 174 16</inkml:trace>
  <inkml:trace contextRef="#ctx0" brushRef="#br0" timeOffset="40946.18">17455 9336 929 0,'-1'0'475'0,"-6"1"-165"15,4 9-122-15,-9 3 0 16,-3 11-93-16,-5 9-32 15,-3 8-32-15,1 2-9 16,1 5-11-16,9-6-3 16,2-7-4-16,3-6-1 15,6-11-1-15,1-3-36 16,-3-15-107-16,3 0-79 0,-1-11 121 16</inkml:trace>
  <inkml:trace contextRef="#ctx0" brushRef="#br0" timeOffset="41170.97">17176 9386 904 0,'3'-4'460'16,"3"4"-131"-16,5 7-129 16,2 4 11-16,4 12-54 15,4 3-30-15,-1 7-46 16,2 1-20-16,1 0-29 15,-4-3-11-15,7-1-9 16,-5-4-16-16,-1-6-93 0,1-4-62 16,-4-7-155-1,8 1 180-15</inkml:trace>
  <inkml:trace contextRef="#ctx0" brushRef="#br0" timeOffset="41646.21">17571 9611 1196 0,'0'0'488'16,"0"0"-278"-16,0 0-71 0,0 0-19 16,9 3-38-16,7 2-49 15,29 9-9-15,-31-6-11 16,-3 0-1-16,-3 4-3 15,-6 3 0-15,-3-3 1 16,-3 4 1-16,-6-4-1 16,-2-3 0-16,-1 3-1 15,-2-6-1-15,2 1-2 16,5 1-1-16,1-7-4 16,4 2-1-16,4 1-2 15,3 2 3-15,6-2 9 16,4 2 7-16,5-3 16 15,0-2 7-15,2 8 6 0,-1-3 8 16,-2 7-4-16,-4-3-6 16,-8 1 0-16,-6 3-9 15,-13-1-2-15,-5 1-1 16,-10-4-7-16,-1-1-7 16,0-9-41-16,0-4-39 15,9-5-95-15,1-4-56 16,10-3-172-16,7-2 238 15</inkml:trace>
  <inkml:trace contextRef="#ctx0" brushRef="#br0" timeOffset="41887.71">17235 9113 1076 0,'-7'4'447'0,"1"-7"-210"15,4 1-45-15,3-3-31 16,4 2-23-16,9-1-68 16,6-2-19-16,12 3-13 15,2 0-6-15,3 3-12 0,1 2-7 16,-1 1-7-16,-6 1-14 15,8 2-127-15,-2-3-78 16,6 2 123-16</inkml:trace>
  <inkml:trace contextRef="#ctx0" brushRef="#br0" timeOffset="42293.07">18116 9242 1081 0,'-35'-8'413'0,"39"8"-243"15,3 1-47-15,9 6 12 16,0 6-9-16,8 10-40 0,1 4-6 16,-1 10-6-1,0 0-6-15,-5 6-10 0,-6-1-7 16,-9 3-12-16,-8 1-5 16,-9-4-9-16,-3-3-2 15,-5-5-6-15,1-8-2 16,-1-7-24-1,4-7-33-15,5-8-73 0,2 1-52 16,7-5-83-16,3-5 149 16</inkml:trace>
  <inkml:trace contextRef="#ctx0" brushRef="#br0" timeOffset="42871.25">19081 9720 710 0,'-14'20'361'0,"10"-17"-28"15,0-3-80-15,4-5-10 16,3-4-28-16,1-11-73 16,2-3-28-16,0-9-33 15,-2-6-13-15,5-4-28 16,0-3-8-16,3-1-14 16,1 3-3-16,0 4-9 15,0 6-1-15,-1 10-4 16,1 4-1-16,0 16-2 15,-3 8 0-15,1 15 2 16,1 10 5-16,0 15 4 16,1 0 4-16,2 5 4 15,-1-3 1-15,0-9 2 16,-2-7-1-16,-1-10-3 16,-1-5-1-16,-7-10 0 15,-2 1 0-15,-4-6-48 0,-5-1-43 16,4 0-108-16,-1-2-65 15,2 0 153-15</inkml:trace>
  <inkml:trace contextRef="#ctx0" brushRef="#br0" timeOffset="43287.15">19916 9223 1086 0,'-15'1'438'0,"-7"7"-276"16,-3 3-21-16,-1 14-18 15,1 8-31-15,4 8-33 16,5 6-10-16,11 6-9 0,4 2-1 16,11 0-1-16,6 0 1 15,7-8-3-15,3-8-3 16,1-9-12-16,-3-7-5 15,-2-8-6-15,-3-2-3 16,1-3-91-16,4-6-73 16,7-3 96-16</inkml:trace>
  <inkml:trace contextRef="#ctx0" brushRef="#br0" timeOffset="43601.3">20609 9439 844 0,'-13'-10'474'16,"5"5"-71"-16,-2 5-199 15,-7 2 2-15,1 13-72 16,-8 7-34-16,-1 8-38 0,5 6-15 16,0-1-21-16,8 0-7 15,0-6-8-15,0-3-4 16,1-4 0-16,0-2-32 16,-1-3-88-16,-1-3-54 15,2-4-209-15,-1-6 235 16</inkml:trace>
  <inkml:trace contextRef="#ctx0" brushRef="#br0" timeOffset="43817.18">20355 9473 1051 0,'17'8'474'0,"-5"6"-209"15,8 5-7-15,-9 9-40 16,-3 2-34-16,1 5-63 15,-2 0-27-15,0-3-45 16,3 1-15-16,-1-4-19 16,-6-6-3-16,11-7-64 15,-4-2-59-15,9-2-135 16,2-3-364-16,7 2 411 16</inkml:trace>
  <inkml:trace contextRef="#ctx0" brushRef="#br0" timeOffset="44039.91">20821 9730 1300 0,'4'6'625'0,"-2"-1"-319"16,-2 6-73-16,-1 5-29 15,-3 1-117-15,0 1-11 16,1-1-57-16,1-3-6 0,2 1-7 15,0-1-11-15,5-7-72 16,-1-3-56-16,1-2-142 16,1-2-85-16,7 1 224 15</inkml:trace>
  <inkml:trace contextRef="#ctx0" brushRef="#br0" timeOffset="44981.66">21200 9515 621 0,'-1'-1'335'0,"-1"-1"-23"16,1 1-91-16,0 0-33 16,0 0-22-16,1 0-59 15,0 1-16-15,0 1-22 16,10 28-8-16,12 30-8 16,-9-29-6-16,7-3-10 15,4-3-4-15,0-9-2 16,-1-4-2-16,0-1 1 15,-8-4 2-15,-6-4 3 0,1-4 4 16,-6-13-4-16,5-2-5 16,2-9-11-16,-1 0-7 15,1-5-6-15,-4 3-4 16,-3 5-19-16,1 7-32 16,-6 8-90-16,2 4-69 15,6 6 123-15</inkml:trace>
  <inkml:trace contextRef="#ctx0" brushRef="#br0" timeOffset="45456.62">22128 9466 664 0,'13'-38'418'15,"-13"29"15"-15,0 5-222 16,-2 4 2-16,-8 9-74 15,-3 6-35-15,-8 15-61 16,-3 2-16-16,2 10-16 16,-2 1-3-16,9-4-5 15,5 3-1-15,2-13-12 16,-1-5-30-16,3-6-88 16,1-7-61-16,3-10 108 15</inkml:trace>
  <inkml:trace contextRef="#ctx0" brushRef="#br0" timeOffset="45681.77">21920 9461 1024 0,'9'-2'446'0,"-4"5"-213"0,3 5-19 15,4 6-25-15,7 5-32 16,-5 4-59-16,2 2-21 15,-4 5-33-15,3 3-14 16,2-2-14-16,-2 1-5 16,4-4-26-16,-3-5-37 0,1 1-99 15,0-4-71-15,-3-3 129 16</inkml:trace>
  <inkml:trace contextRef="#ctx0" brushRef="#br0" timeOffset="46011.25">22326 9718 1114 0,'17'2'469'0,"2"1"-287"16,-1 0-2-16,-4 1-63 15,-2 0-35-15,-7-1-40 16,-2 7-11-16,-3 4-14 15,-7 3-1-15,-4 3-2 16,3-3 0-16,-6-4 6 0,0-3 11 16,3-4 20-16,-5 0 8 15,6-5 6-15,7 0-9 16,2-1-19-16,5 0-10 16,-4 0-10-16,2 0-4 15,23 2-3-15,24 3 0 16,-26-3-4-16,-4-2-2 15,-1-5-65-15,4 3-63 16,-5-1 77-16</inkml:trace>
  <inkml:trace contextRef="#ctx0" brushRef="#br0" timeOffset="47041.1">21922 9136 529 0,'-12'-6'350'0,"-1"1"-14"16,14 0-138-16,-4 2-28 15,7 3-70-15,12 1-19 16,-2-1-25-16,13 0 0 15,7-4-7-15,2-1-11 0,4 2-16 16,-2 0-8-16,-1 3-14 16,-2 1-63-16,-3 2 45 15</inkml:trace>
  <inkml:trace contextRef="#ctx0" brushRef="#br0" timeOffset="47713.64">22774 9459 649 0,'1'-1'370'16,"8"-3"-100"-16,-1 5-57 15,5 1-23-15,28 55-60 16,-29-29-22-16,3 0-36 16,-7 1-18-16,7-8-19 0,3-3-7 15,-3-6-5-15,1-3-1 16,-4-3-2-16,-4-6 0 15,1-5 1-15,2-2 0 16,-1-11-2-16,1-3-3 16,7-9-7-16,-1-4-4 15,2 0-32-15,-2 4-36 16,-3 9-89-16,-5 5-421 16,1 19 398-16</inkml:trace>
  <inkml:trace contextRef="#ctx0" brushRef="#br0" timeOffset="48117.17">23735 9379 759 0,'2'-8'392'0,"-2"2"-140"15,0 6-39-15,-3 4 1 16,-5 11-74-16,-8 8-31 0,-7 11-50 16,-3 5-16-16,2 1-14 15,5 2-7-15,6-5-10 16,2-5-2-16,6-6-5 16,-1-6 1-16,2-6-25 15,1 0-35-15,-2-7-100 16,2-4-134-16,6-16 180 15</inkml:trace>
  <inkml:trace contextRef="#ctx0" brushRef="#br0" timeOffset="48342.95">23480 9395 1182 0,'5'-1'473'0,"1"7"-306"15,3 6 7-15,3 6-29 16,0 5-21-16,1 4-39 0,2 0-16 16,0 5-28-16,3-1-11 15,0 3-18-15,-2 0-2 16,3-1-82-16,-1-5-56 16,3-1-132-16,6-3-148 15,3-5 267-15</inkml:trace>
  <inkml:trace contextRef="#ctx0" brushRef="#br0" timeOffset="48620.61">23939 9621 1157 0,'-1'2'497'0,"1"1"-274"15,-4 1-19-15,3-4-81 16,-1 0-36-16,-4 8-56 15,-1 11-13-15,-24 30-14 16,25-28-3-16,4-5 0 16,8 2 0-16,2-4 4 15,4-1 4-15,8-2 6 16,-2-3 1-16,10-8 0 16,8 2-3-16,3-2-5 15,2 1-1-15,-7-1-3 0,-7 1-28 16,-9-2-108-16,-5 0-63 15,-4 0 106-15</inkml:trace>
  <inkml:trace contextRef="#ctx0" brushRef="#br0" timeOffset="48850.53">24072 9657 1002 0,'-8'17'461'15,"7"-2"-202"-15,1 4-50 0,-3 5-47 16,0 4-33-16,-1 3-31 16,1 1-16-16,2-2-31 15,1-2-11-15,3-5-20 16,0-4-8-16,4-7-25 16,-1-4-34-16,5-6-94 15,3-2-73-15,4-1 127 16</inkml:trace>
  <inkml:trace contextRef="#ctx0" brushRef="#br0" timeOffset="49289.42">24604 9234 936 0,'-2'1'370'0,"6"-1"-230"16,8 3-2-16,2 11 14 16,3 4-16-16,5 11-33 15,-1 6-13-15,8 7-29 16,-2 2-11-16,-2 6-11 16,4-1-9-16,-9 1-11 15,-7-3-3-15,-3-1-4 16,-13-5-1-16,-4-7 1 15,-4-5-5-15,-12-8-51 16,-1 0-36-16,-3-7-112 0,3 2-125 16,5 1 206-16</inkml:trace>
  <inkml:trace contextRef="#ctx0" brushRef="#br0" timeOffset="50139.15">25619 9726 733 0,'-8'54'374'0,"4"-43"-103"16,1-3-40-16,2 0-23 16,0-7-35-16,1-10-57 15,1-6-23-15,5-14-56 16,0-4-17-16,5-8-13 0,0-3-3 16,2-1-3-1,2 2-1-15,-1 1-1 0,2 4-1 16,2 9-2-16,-3 6-2 15,2 14-3-15,-2 6-3 16,0 13 1-16,0 7 2 16,1 15 8-16,-3 4 5 15,1 9 14-15,4-1 4 16,-1 2 2-16,-1-5 1 0,-4-8-9 16,-2-3-2-16,-5-8-6 15,2 1-1-15,-2-10-2 16,2-3-6-16,-7-6-47 15,1-4-39-15,0 0-114 16,-1 0 121-16</inkml:trace>
  <inkml:trace contextRef="#ctx0" brushRef="#br0" timeOffset="50729.38">26652 9354 659 0,'0'-21'342'0,"-1"15"-78"15,-3 5-43-15,-5 5-55 16,-3 8-41-16,-7 2-59 16,-1 8-19-16,-1 11-21 15,4 5-6-15,11 13-5 16,6 2-2-16,6 2 0 15,5-4 2-15,5-5 6 16,-1-5 4-16,4-15 5 0,-1-5 0 16,0-8-6-16,-1-5-3 15,-1-3-5-15,-2-2-4 16,-4-2-8-16,-2 2-28 16,-3-7-100-16,0 0-84 15,0-3 119-15</inkml:trace>
  <inkml:trace contextRef="#ctx0" brushRef="#br0" timeOffset="52020.04">27430 9466 694 0,'-7'-37'346'16,"7"36"-110"-16,-4 1-16 16,-5 8-38-16,4 7-32 15,-9 14-36-15,2 8-15 16,-2 10-21-16,-7 0-9 16,7 1-25-16,2-5-12 15,2-10-16-15,4-6-6 16,-5-12-1-16,2-1-13 15,3-10-67-15,4-4-61 0,1-7-217 16,1-1 218-16</inkml:trace>
  <inkml:trace contextRef="#ctx0" brushRef="#br0" timeOffset="52238.61">27200 9509 775 0,'2'-8'386'0,"0"4"-119"15,3 1-52-15,0 5-38 16,3 3-34-16,3 6-37 16,0 6-9-16,5 5-18 15,4 4-10-15,2 5-18 16,-2-3-11-16,0-2-19 16,-2 0-6-16,-9-7-43 15,7 1-46-15,-3-5-135 16,-1 1-89-16,14 2 179 0</inkml:trace>
  <inkml:trace contextRef="#ctx0" brushRef="#br0" timeOffset="52680.21">27582 9646 971 0,'0'11'450'0,"5"-6"-205"15,3 1-42-15,4-1-66 16,2 1-35-16,4 0-34 16,0 3-14-16,-1 1-23 15,-5-1-7-15,-6 2-9 16,-2-3-3-16,-8 2 0 16,-2 1 0-16,-5 1-2 15,-1 3-1-15,1-4-1 16,-1-7-1-16,5 2-1 15,1-3-2-15,5 0-3 16,1 2-1-16,4-2 0 16,-4-3 3-16,0 0 1 15,4 2 3-15,13 7 2 0,30 14 2 16,-31-15 9-16,-2-2 2 16,-8 4 13-1,-2-1 3-15,-8 0 8 0,-5 2 0 16,-7-2-10-16,-5-2-6 15,-3 0-17-15,0-5-5 16,1-2-33-16,2 0-29 16,6-5-68-16,-1-1-39 15,8 1-86-15,-1-2-82 0,11 4 217 16</inkml:trace>
  <inkml:trace contextRef="#ctx0" brushRef="#br0" timeOffset="54790.2">28130 9495 643 0,'-1'-1'326'15,"0"0"-97"-15,0 0-12 16,0 0-47-16,0-1-22 0,0 2-30 16,-1 10-14-16,2 18-27 15,8 27-14-15,2-26-20 16,3-2-10-16,4-1-7 15,1-2-1-15,3-5-1 16,-2-6 2-16,-1-5 1 16,2-4 4-16,-2-4 11 15,-3-4 4-15,4-12 7 16,-8-7-2-16,5-10-13 16,-5-1-9-16,-2-4-11 15,2 1-5-15,-10 6-6 16,2 3-2-16,-6 9-28 15,-3 3-30-15,6 6-67 16,-7 3-44-16,8 3-108 16,3 4-80-16,2 5 225 15</inkml:trace>
  <inkml:trace contextRef="#ctx0" brushRef="#br0" timeOffset="55202.83">28988 9383 825 0,'3'-4'389'0,"-3"1"-151"15,0 3-26-15,-1 0-59 16,0 0-33-16,-7 23-50 15,-37 39-17-15,29-17-23 16,1 3-5-16,0-2-9 0,3-1-4 16,5-9-6-16,1-5-2 15,3-11-24-15,0-4-33 16,-4-11-106-16,3-5-114 16,1-12 170-16</inkml:trace>
  <inkml:trace contextRef="#ctx0" brushRef="#br0" timeOffset="55427.87">28751 9428 859 0,'12'4'447'16,"1"3"-171"-16,3 6-39 16,-1 5-25-16,0 1-61 15,1 2-22-15,1 0-43 16,-3 0-21-16,-1 1-30 15,-1 1-10-15,-4-1-13 16,4-2-3-16,2 0-28 16,-5-7-44-16,6 3-128 15,0-1-82-15,-2-4 158 16</inkml:trace>
  <inkml:trace contextRef="#ctx0" brushRef="#br0" timeOffset="55753.24">29220 9610 1046 0,'0'3'470'16,"-1"2"-232"-16,-6 0-18 15,-5 6-88-15,-2 1-32 0,-4 6-52 16,0 1-23-16,4 1-18 15,4 3-4-15,5-7 0 16,5-3 2-16,7 3 2 16,4-7 4-16,3 2 5 15,4-4 1-15,7-4-1 16,3 1-1-16,6-4-7 16,3 3-2-16,-7-5-35 15,-9-1-47-15,-4-3-124 16,-11-3-171-16,-2 3 234 15</inkml:trace>
  <inkml:trace contextRef="#ctx0" brushRef="#br0" timeOffset="55965.89">29313 9647 874 0,'3'9'426'0,"-1"1"-138"0,-2 5-45 16,-2 5-48-16,-2 6-46 15,-5 1-63-15,3 3-23 16,2 1-30-16,2-3-9 16,3 1-11-16,1-3-4 15,-1-5-5-15,-1-5-4 16,0-6-79-16,0-5-50 0,0-8-203 16,6-2 200-16</inkml:trace>
  <inkml:trace contextRef="#ctx0" brushRef="#br0" timeOffset="56292.4">28837 9030 686 0,'4'0'426'0,"-3"-2"15"16,4 0-249-16,-5 1-4 15,0 0-52-15,7-1-28 16,16-4-42-16,41-6-20 15,-19 10-28-15,6 3-7 16,4 3-10-16,-3 1-42 0,-1 3-142 16,-3 0-56-16,-8 3 126 15</inkml:trace>
  <inkml:trace contextRef="#ctx0" brushRef="#br0" timeOffset="56958.42">29676 9145 877 0,'2'-5'373'0,"3"5"-213"16,5 8-14-16,8 9-44 16,8 5-14-16,9 11-10 15,-1 1 0-15,-3 5 0 16,0 5-5-16,-11 2-13 16,-3 6-12-16,-6 1-18 0,-9 1-7 15,-4 2-8-15,2-5-2 16,-5-4-3-16,-2-3 0 15,-2-10-2-15,-5-4-1 16,1-7 0-16,4-4-1 16,-3-3-14-16,1-4-17 15,1-7-39-15,-4-4-25 16,4-1-63-16,2-1-36 16,0-1-180-16,4-1 232 0</inkml:trace>
  <inkml:trace contextRef="#ctx0" brushRef="#br0" timeOffset="171746.14">14466 11459 581 0,'-11'11'265'16,"6"-5"-71"-16,-2-4-55 15,9 4 4-15,3 1-19 16,2 3-35-16,4 2-10 0,-3-6-8 15,-5 0-9-15,5-6-21 16,5-1-8-16,3-5-5 16,5-4 0-16,-1-3 1 15,-5-4-2-15,-4-3-7 16,-4 1-3-16,-3 0-3 16,-4-1 2-16,-1 0 2 15,-3 2-1-15,-6 2 1 16,1 4-1-16,-1 5 0 15,1 2 2-15,0 5 4 16,1 6 1-16,-2 7 0 16,-2 3-3-16,12 8-4 15,-1 3-2-15,7 1-1 16,9 0-1-16,-4-4-3 16,4-3-1-16,1-7-6 15,1-2-2-15,4-8-15 16,-1-3-45-16,7-4-155 0,0-5 144 15</inkml:trace>
  <inkml:trace contextRef="#ctx0" brushRef="#br0" timeOffset="171913.29">14859 11500 926 0,'7'14'399'16,"-3"-6"-205"-16,-3-4-19 15,3 2-34-15,-2 0-52 0,-1 2-65 16,7-1-24-16,-1-5-134 16,5-2 98-16</inkml:trace>
  <inkml:trace contextRef="#ctx0" brushRef="#br0" timeOffset="172357.79">14965 11506 789 0,'12'34'369'0,"-6"-37"-137"15,0-3-63-15,7-1-18 16,0-2-47-16,5-4-48 16,2-1-15-16,-2-5-17 0,3-2-5 15,-5 0-4-15,-3 1 0 16,-11 1 8-16,-2 3 6 15,-11 0 4-15,-4 4-1 16,-6 3-4-16,-1 7-3 16,-1 5 2-16,3 5 0 15,8 11-4-15,3 2-4 0,7 9-7 16,-3 3-2-16,9 5 0 16,9 2 1-16,6 0 3 15,7-2 5-15,-5-3 12 16,-6-3 5-16,2 3 3 15,-3 4-1-15,-2-2-5 16,-2-3-1-16,-7-9 4 16,-4-5 5-16,-10-6 7 15,-1-2-3-15,-8-6-10 16,2-4-12-16,-2-7-59 16,0-6-48-16,12-8-140 15,-3-4-96-15,22-1 195 16</inkml:trace>
  <inkml:trace contextRef="#ctx0" brushRef="#br0" timeOffset="172559.61">15364 11559 1250 0,'1'5'561'0,"1"0"-280"16,0-4-68-16,-2-1-2 15,0 0-84-15,0 0-46 16,0 0-56-16,0 0-11 16,0 0-9-16,0 0-5 0,0 0-95 15,0 0-69-15,0-1 98 16</inkml:trace>
  <inkml:trace contextRef="#ctx0" brushRef="#br0" timeOffset="173739.71">16786 11327 576 0,'32'-34'362'0,"-34"29"27"16,-2 3-215-16,2 0 9 15,1 2-61-15,0 0-30 16,0 0-26-16,0 0-3 16,-10 19-4-16,-34 33-7 0,20-18-17 15,0 2-10-15,3 1-14 16,1 1-3-16,8-14-5 16,2-2 0-16,4-15-47 15,3-7-34-15,2-6-172 16,2-13 157-16</inkml:trace>
  <inkml:trace contextRef="#ctx0" brushRef="#br0" timeOffset="173944.01">16624 11334 661 0,'0'1'379'16,"1"3"-60"-16,2 3-106 15,2 3-2-15,1 8-41 16,4 1-23-16,0 4-38 15,1-1-19-15,0-1-39 16,0-3-14-16,-1-2-21 0,-1 2-6 16,0-10-6-16,2 4-38 15,1-7-95-15,0-3-59 16,6 3-246-16,1-5 275 16</inkml:trace>
  <inkml:trace contextRef="#ctx0" brushRef="#br0" timeOffset="174129.42">16952 11486 855 0,'5'11'415'0,"0"-1"-125"15,-5 2-23-15,0 9-33 16,3 1-37-16,-5 3-75 16,1-1-28-16,0-8-53 15,-1-2-16-15,2-8-22 16,0-1-50-16,4-4-112 15,5-1-80-15,11-8 131 16</inkml:trace>
  <inkml:trace contextRef="#ctx0" brushRef="#br0" timeOffset="174396.03">17215 11390 1250 0,'-11'7'491'15,"4"-5"-269"-15,1-1-83 16,6 0-14-16,1-1-25 16,-1 0-72-16,0-1-16 0,13 0-5 15,9-2-2-15,36-8-2 16,-30 3-1-16,0 1-34 15,-2 1-47-15,-1-1-181 16,-5 3 167-16</inkml:trace>
  <inkml:trace contextRef="#ctx0" brushRef="#br0" timeOffset="174579.15">17217 11486 960 0,'0'8'440'15,"2"-2"-184"-15,10-2-103 16,4 0 10-16,10 0-47 16,1 0-25-16,5 0-42 15,-4-4-15-15,-4-2-19 16,0 1 1-16,-7 0-100 0,4-2-85 16,8-7 108-16</inkml:trace>
  <inkml:trace contextRef="#ctx0" brushRef="#br0" timeOffset="174927.84">17595 11204 1223 0,'-5'-3'459'0,"8"6"-350"16,2-2 5-16,12 1-9 15,5 6-21-15,4-8-28 16,6-2-10-16,3 0-14 15,5-3-7-15,2 4-11 16,-4 1-5-16,-7-3-5 16,-11 0 7-16,-10-1-95 0,-4-1-74 15,-2 10 99-15</inkml:trace>
  <inkml:trace contextRef="#ctx0" brushRef="#br0" timeOffset="175156.41">17751 11240 1024 0,'0'6'449'0,"1"3"-192"16,2 6-33-16,1 7 4 15,0 6-35-15,-4 4-65 16,0 4-24-16,0 2-44 16,1-2-18-16,2-4-22 15,3-2-7-15,0-12-9 16,-1-5-4-16,1-4-38 15,-3-7-37-15,1 1-80 16,-1 0-45-16,-3-3-446 16,-1-1 442-16</inkml:trace>
  <inkml:trace contextRef="#ctx0" brushRef="#br0" timeOffset="185711.63">19138 11269 555 0,'7'-41'308'15,"-13"42"-36"-15,-2 8-73 0,-4 1-32 16,-1 5-31-16,-2 7-39 15,-2 2-13-15,1 5-21 16,1 0-9-16,3 0-21 16,0-4-8-16,3-2-14 15,2-2-4-15,1-2-2 16,1-3-21-16,4-5-91 16,0-6-63-16,3-10 95 15</inkml:trace>
  <inkml:trace contextRef="#ctx0" brushRef="#br0" timeOffset="185934.57">18942 11282 1076 0,'-1'0'407'0,"0"2"-309"15,-1 3 0-15,2-5-30 0,2 5-9 16,-1 18-16-16,42 28-3 15,-25-27-9-15,-3-1-6 16,4 0-10-16,-1-3-5 16,-5-1-3-16,2-5 1 15,-6-3-109-15,4-2-137 16,0-12 153-16</inkml:trace>
  <inkml:trace contextRef="#ctx0" brushRef="#br0" timeOffset="186322.01">19231 11449 994 0,'2'2'404'16,"1"-2"-230"-16,5 3-100 15,1-2 17-15,4 1-24 16,5 2-18-16,-2 0-19 15,4 2-4-15,-5 2-11 16,-6-1-5-16,2 3-2 16,-7 1-1-16,-5-1 4 15,2 0 3-15,-10-2 4 0,-3-4 2 16,-1 4-1-16,-4-5-3 16,0 1 0-16,7 3 0 15,6-5-5-15,1 3 1 16,5-1-8-16,2-2 0 15,7 4 0-15,5-3 0 16,0 1 3-16,4 0-1 16,-1 0 0-16,-3-3 0 0,2 1-4 15,-3-1 11-15,-1 1-109 16,-1-2 49-16,20 0 14 16</inkml:trace>
  <inkml:trace contextRef="#ctx0" brushRef="#br0" timeOffset="186567.55">19580 11369 1327 0,'-7'-3'525'16,"-2"-4"-353"-16,8 6-72 15,1-2-3-15,7 1-47 16,2-1-22-16,7-1-23 16,0 2 0-16,1 0-4 15,5 0 1-15,-3 1-101 16,2 0-95-16,-3 1 121 16</inkml:trace>
  <inkml:trace contextRef="#ctx0" brushRef="#br0" timeOffset="186761.6">19615 11441 977 0,'-12'5'436'0,"10"-4"-178"0,2-1-82 16,2 0-40-16,-2 0-37 16,0-1-58-16,6 0-12 15,13 0-12-15,29 0-3 16,-27 1-7-16,2 0-2 0,-2 0-62 15,4 0-80-15,2-5 88 16</inkml:trace>
  <inkml:trace contextRef="#ctx0" brushRef="#br0" timeOffset="187103.23">19877 11204 946 0,'-8'-4'448'0,"-4"0"-181"16,10 0-122-16,2 3-2 15,6-2-73-15,5 0-25 16,7 0-27-16,7 0-2 16,4 3-1-16,0-5-1 15,7 5-2-15,-3-3-2 16,-2 0-3-16,-1 2-2 16,-10 0-2-16,-2 0 2 0,-9 2-54 15,-5-1-57-15,-6-2 67 16</inkml:trace>
  <inkml:trace contextRef="#ctx0" brushRef="#br0" timeOffset="187340.81">19968 11196 936 0,'0'9'401'0,"-6"-1"-215"15,1 3-8-15,5 8-26 16,0 1-26-16,2 10-36 15,5 3-12-15,-5 2-20 16,-1 1-12-16,3 0-20 16,0-1-6-16,1-4-10 15,4-5-2-15,-6-8-3 16,0-1 0-16,2-8-59 16,-5-3-51-16,9-1-190 0,-3-9 180 15</inkml:trace>
  <inkml:trace contextRef="#ctx0" brushRef="#br0" timeOffset="187533.33">19978 11401 956 0,'-4'0'417'16,"8"-2"-182"-16,8-1-67 0,5 0-10 16,4 1-29-16,6 1-44 15,-1 1-15-15,-1 0-23 16,-2 1-11-16,-3 1-17 15,-3 0-7-15,-5-1-12 16,-1-1-55-16,-1 0-38 16,0-1 53-16</inkml:trace>
  <inkml:trace contextRef="#ctx0" brushRef="#br0" timeOffset="197237.31">21460 11345 381 0,'4'-11'261'16,"-1"3"-11"-16,23-26-31 15,-28 27-14-15,2 2-22 16,-6 0-14-16,3 2-20 15,-3 3-11-15,-4 5-33 16,0 5-20-16,-3 10-37 16,0 5-14-16,-12 6-18 15,4-1-4-15,0 0-7 16,0-7-1-16,13-3-3 16,1-7-5-16,3-8-64 0,1-3-43 15,1-9-242-15,0-4 224 16</inkml:trace>
  <inkml:trace contextRef="#ctx0" brushRef="#br0" timeOffset="197456.8">21248 11240 648 0,'3'-9'354'0,"1"15"8"16,1 3-137-16,4 9-24 15,-1 4-30 1,7 4-77-16,3 1-21 0,0-1-35 15,3-1-10-15,-3-1-14 16,-3 4-3-16,3-4-66 16,-3 1-71-16,11-8-429 15,5-2 367-15</inkml:trace>
  <inkml:trace contextRef="#ctx0" brushRef="#br0" timeOffset="197845.72">21576 11423 950 0,'4'0'416'0,"5"1"-225"16,1-1-7-16,-1 2-55 0,0 2-33 16,-3 1-40-16,1 3-16 15,-4 2-19-15,-1 1-3 16,-5-1-1-16,-3 2 0 15,-8-4 0-15,-2 0-2 16,-3-3-4-16,1-1-3 16,4-1-2-16,3-3-3 0,7 1-10 15,4 2-2-15,8 1-1 16,4 1 3-16,7-3 9 16,1-1 4-16,3 3 0 15,0 3 0-15,-5 3 1 16,-3 3 3-16,-9 0 10 15,-5-2 6-15,-4 1 5 16,-4 3-2-16,-5-7-8 16,-1 2-5-16,1-8-8 15,0-2-1-15,3-5-32 16,3-3-31-16,6 0-98 16,2-6-83-16,9 1 148 15</inkml:trace>
  <inkml:trace contextRef="#ctx0" brushRef="#br0" timeOffset="198038.41">21873 11303 1164 0,'9'-5'480'15,"-8"6"-264"-15,3 0-62 16,0 0-26-16,-4-1-39 15,0 0-57-15,0 0-13 16,8 0-14-16,7 0-12 0,29 0-118 16,-22 0-102-16,-4 4 137 15</inkml:trace>
  <inkml:trace contextRef="#ctx0" brushRef="#br0" timeOffset="198224.03">21860 11387 1018 0,'4'2'443'0,"5"-2"-216"16,1 0-35-16,5-1-43 15,2-1-32-15,2-2-58 16,-4 1-21-16,8 3-22 16,-3 0-26-16,4 0-133 15,6 1 103-15</inkml:trace>
  <inkml:trace contextRef="#ctx0" brushRef="#br0" timeOffset="198493.6">22208 11150 1371 0,'-13'1'542'0,"7"-1"-379"16,3 0-33-16,8 0-50 16,-5 0-32-16,2 0-29 15,22 3-2-15,40 2-5 16,-24-3-3-16,-1-3-4 16,0-2-3-16,-13 0-42 15,-2-4-49-15,-7 6-142 16,-4 0-335-16,3 6 377 15</inkml:trace>
  <inkml:trace contextRef="#ctx0" brushRef="#br0" timeOffset="198716.49">22341 11177 981 0,'4'11'452'15,"0"3"-181"-15,-4 3-57 16,-3 6-36-16,1 4-39 15,2 5-61-15,0 1-22 16,2 2-31-16,0-2-9 16,-1-4-8-16,8-2-3 15,1-6-4-15,1-3-1 16,-2-6-35-16,-7-5-32 0,4-5-89 16,-1 0-69-16,0-6 139 15</inkml:trace>
  <inkml:trace contextRef="#ctx0" brushRef="#br0" timeOffset="202827.81">23707 11261 423 0,'18'-32'302'16,"-15"30"-18"-16,-2-2-58 15,0 1-19-15,-1 3-63 0,0 0-27 16,-1 0-37-16,0 0-18 15,-7 16-26-15,-23 32-8 16,16-23-14-16,1 1-4 16,4-6-6-16,1 1-1 15,4-2-9-15,-1-3-31 16,2-5-104-16,2-3-99 16,0-6 141-16</inkml:trace>
  <inkml:trace contextRef="#ctx0" brushRef="#br0" timeOffset="203035.65">23592 11301 534 0,'0'-3'342'16,"0"2"-11"-16,3 1-147 16,-3 0-6-16,0 0-63 15,0 0-25-15,5 2-34 16,6 10-13-16,28 29-17 15,-25-27-7-15,-1-1-10 16,1 0-2-16,-3 0-122 16,-2 1-209-16,2-8 214 15</inkml:trace>
  <inkml:trace contextRef="#ctx0" brushRef="#br0" timeOffset="203347.96">23898 11377 667 0,'0'0'363'16,"2"1"-24"-16,0 1-107 15,-3-2-52-15,1 0-37 0,-1 0-74 16,-4 11-21-16,-1 7-27 16,-13 26-8-16,16-31-7 15,3 1-1-15,6-4 2 16,1-1 2-16,6-4 5 15,-3-3 0-15,4-1-3 16,0 0-2-16,5-1-6 16,5-1-1-16,-4-3-19 15,0 0-31-15,-6-2-107 16,-3-3-195-16,1-4 227 16</inkml:trace>
  <inkml:trace contextRef="#ctx0" brushRef="#br0" timeOffset="203521.05">23987 11400 815 0,'-6'9'388'0,"2"1"-134"16,0 2-52-16,4 5-54 0,1 3-37 16,-2 3-58-16,0 0-14 15,1-3-23-15,-6-3-5 16,11-5-7-16,4 0 3 15,-2-6-68-15,2-4-59 16,-1-1-234-16,4-4 217 16</inkml:trace>
  <inkml:trace contextRef="#ctx0" brushRef="#br0" timeOffset="204048.53">24258 11262 840 0,'2'0'361'0,"1"2"-205"15,5 2-27-15,5 0-42 16,3-2-31-16,2-1-30 16,5-1-5-16,0 2-41 15,-3 1-59-15,-2 1 52 16</inkml:trace>
  <inkml:trace contextRef="#ctx0" brushRef="#br0" timeOffset="204234.1">24306 11358 514 0,'0'3'351'16,"-1"0"70"-16,1-1-180 15,0-2-71-15,0 0-43 16,0 0-63-16,0 0-19 16,17-1-23-16,27-2-5 0,-25-4-86 15,4 4-87-15,6-2 98 16</inkml:trace>
  <inkml:trace contextRef="#ctx0" brushRef="#br0" timeOffset="206545.5">24798 11196 899 0,'-51'5'399'0,"39"-4"-198"16,2 1-17-16,6-2-45 16,3 2-40-16,5 0-49 15,-4-2-19-15,8 1-24 16,20 5-1-16,37 3-2 15,-28-6-1-15,-2-3-3 16,-3-1-19-16,-9-1-62 16,-2 0-58-16,-13-2-251 15,2 5 254-15</inkml:trace>
  <inkml:trace contextRef="#ctx0" brushRef="#br0" timeOffset="206742.08">24930 11241 550 0,'-37'8'301'16,"36"-4"-75"-16,-6 2-23 16,7 8-70-16,1 4-27 15,0 6-32-15,3 1-16 16,-8 1-24-16,-3 0-8 16,9-3-11-16,-2-1-4 0,5-9-1 15,5-1-20-15,-9-8-118 16,10-4-160-16,0-8 176 15</inkml:trace>
  <inkml:trace contextRef="#ctx0" brushRef="#br0" timeOffset="206997.49">25233 11095 911 0,'4'12'406'0,"-7"6"-185"16,-2 6-57-16,-10 7-46 0,-2 7-33 15,-4 1-48-15,3 2-7 16,2 2-18-16,4-6-4 16,5-4-5-16,0 0-2 15,6-11-8-15,1-5-33 16,0-8-113-16,4-6-91 15,2-3 141-15</inkml:trace>
  <inkml:trace contextRef="#ctx0" brushRef="#br0" timeOffset="207205.64">25354 11197 694 0,'15'-2'381'0,"-4"6"-44"16,-2-1-172-16,3 0-64 16,3 0-38-16,0 0-41 15,7-3-5-15,-1-3-7 16,3 3-1-16,-2-1-53 16,-2-1-54-16,-3 2 61 15</inkml:trace>
  <inkml:trace contextRef="#ctx0" brushRef="#br0" timeOffset="207433.09">25396 11259 878 0,'0'12'376'15,"0"1"-219"-15,4 4-10 0,-4 4-48 16,0 0-25-16,0 4-28 15,2 2-13-15,-4 0-16 16,1-1-5-16,-2-2-30 16,0-4-46-16,0-3-202 15,-3-3 177-15</inkml:trace>
  <inkml:trace contextRef="#ctx0" brushRef="#br0" timeOffset="207609.77">25403 11376 789 0,'4'-7'417'16,"1"4"-142"-16,2 1-62 15,2 1-27-15,11 1-78 16,-1 0-32-16,10 0-40 16,0-1-12-16,-2-3-14 0,4 2-13 15,-6 0-72-15,-3 1-61 16,-5 3 81-16</inkml:trace>
  <inkml:trace contextRef="#ctx0" brushRef="#br0" timeOffset="-183825.76">12414 12598 275 0,'34'-16'239'15,"-36"4"24"-15,2 3-12 16,0 2-9-16,-1 2-37 16,-5-1-18-16,6 5-37 15,-5 1-19-15,-7 0-40 16,6 3-20-16,-11 8-33 15,4 3-12-15,-4 11-11 16,-5 1-5-16,7 3-3 16,2 5 1-16,7 1-3 15,6 5 1-15,6-3-1 0,4 1 0 16,5-2-1-16,0-6-1 16,6-4 1-16,-2-6 0 15,-5-6 1-15,-2-1 0 16,-5-7 0-16,-6-4 0 15,1 0-3-15,3-1-2 16,-5-1-54-16,0 0-38 16,0-1-208-16,0 0 190 15</inkml:trace>
  <inkml:trace contextRef="#ctx0" brushRef="#br0" timeOffset="-183422.75">12837 12690 416 0,'8'-5'241'16,"-4"5"36"-16,0-1-57 16,-4 1 25-16,0 0-27 15,-1 0-66-15,-1 2-29 0,-4 20-46 16,-41 32-16-16,28-24-26 15,0 0-11 1,3 1-11-16,-1 0-4 0,4-7-5 16,1-5-2-16,3 0-34 15,3-7-38-15,0-8-131 16,4-5-190-16,2-14 252 16</inkml:trace>
  <inkml:trace contextRef="#ctx0" brushRef="#br0" timeOffset="-183213.75">12660 12730 828 0,'-3'-3'386'0,"4"6"-118"15,3 5-61-15,2 5-20 16,1 4-32-16,3 8-62 16,0 1-18-16,5 7-24 0,1 2-8 15,1-4-18-15,-1 0-8 16,-2-9-8-16,-1-2-2 15,-2-9-7-15,0-4-46 16,-2-2-123-16,-1-4-92 16,2 0 145-16</inkml:trace>
  <inkml:trace contextRef="#ctx0" brushRef="#br0" timeOffset="-182976.13">12965 12920 939 0,'2'14'422'0,"5"-6"-123"15,2 0-127-15,-4 6-19 16,4 2-16-16,-5 0-55 16,-3 2-33-16,3-1-24 15,-5 2-3-15,1-3-6 16,0-4-4-16,1-2-6 15,4-4-45-15,-2-3-100 16,4-3-77-16,5-9 117 16</inkml:trace>
  <inkml:trace contextRef="#ctx0" brushRef="#br0" timeOffset="-182157.76">13285 12769 813 0,'-2'-1'365'0,"1"-1"-139"16,0 1-28-16,0 0-29 15,0 1-37-15,0 0-64 16,-2 9-16-16,3 17-3 16,13 30-1-16,1-33-7 15,4 0-5-15,2-5-7 0,3-4-2 16,-6-5 2-16,-2-5-2 15,-3-4 0-15,-5-5 0 16,5-8-3-16,-3-3 0 16,-1-10-7-16,1-7-5 15,0-2-6-15,4 4-2 16,0 4-53-16,-2 6-39 16,-3 10-130-16,-2 5-130 0,7 12 224 15</inkml:trace>
  <inkml:trace contextRef="#ctx0" brushRef="#br0" timeOffset="-181767.6">13897 12689 922 0,'0'-11'400'16,"-6"10"-124"-16,3 1-83 15,-4 3-14-15,1 5-17 16,-10 9-81-16,-1 6-26 16,-11 7-29-16,5 3-6 15,5 0-10-15,3 2-3 0,7-3-3 16,4-2-1-16,0-8-10 16,1-3-35-16,2-11-88 15,-1-8-77-15,2-8 120 16</inkml:trace>
  <inkml:trace contextRef="#ctx0" brushRef="#br0" timeOffset="-181549.72">13710 12690 932 0,'2'-5'409'0,"1"9"-149"15,1 4-84-15,4 10-15 16,1 2-25-16,-1 8-61 15,4 1-19-15,2 0-20 16,-1 1-8-16,2-4-14 16,-1 0-3-16,-1-4-40 15,-2-4-43-15,0-4-153 16,-1-4 142-16</inkml:trace>
  <inkml:trace contextRef="#ctx0" brushRef="#br0" timeOffset="-181207.29">13982 12890 1255 0,'8'0'454'0,"7"-1"-373"16,-7-2 3-16,3 3 0 15,6 3-20-15,-6 7-25 16,2 2-16-16,-4 3-9 15,-7 4-1-15,-3 4-3 16,-4 0-1-16,-6 0 0 16,-6-3-1-16,0-9 1 15,0-5 4-15,5 0 18 16,3-4 10-16,11 0 6 16,0 3-3-16,1-6-16 15,-3 0-9-15,0 0-9 16,16-2 1-16,39-9-4 15,-27 6-1-15,-4 5-2 0,-1 1 0 16,-7 4-70-16,-2 4-41 16,-1-3-187-16,-2 1 177 15</inkml:trace>
  <inkml:trace contextRef="#ctx0" brushRef="#br0" timeOffset="-180931.89">14212 12659 1178 0,'13'-3'430'0,"6"7"-283"16,5 8-43-16,1 4 28 16,0 1 1-16,-2 5-30 15,0 1-16-15,-9 5-18 16,-5 2-8-16,-12 1-25 15,-9-2-12-15,-8-5-9 16,-3-2-3-16,2-11-13 16,0-2-26-16,8-5-62 15,3-5-33-15,7 0-114 16,4-2-108-16,8-7 227 16</inkml:trace>
  <inkml:trace contextRef="#ctx0" brushRef="#br0" timeOffset="-180421.54">14592 12996 1277 0,'-10'10'489'0,"5"-8"-308"15,1 2-15-15,2-5-2 16,1-1-32-16,0 1-76 16,1-6-28-16,1-21-20 15,9-31-4-15,2 19-3 16,0-2-1-16,2 2 2 15,4 3-1-15,-5 10 1 16,0 4-1-16,-2 11-2 16,-3 5-1-16,0 11-1 15,0 6 2-15,1 12 3 16,-2 3 3-16,2 8 1 0,0 2 1 16,1-4 1-1,2 0 2-15,1-4 0 0,-2-5 0 16,0-3-3-16,-2-2-2 15,-3-7-5-15,0 1-10 16,-4-5-74-16,-2-5-45 16,0-3-292-16,0 0 271 0</inkml:trace>
  <inkml:trace contextRef="#ctx0" brushRef="#br0" timeOffset="-180097.23">15132 12637 1114 0,'-7'-13'490'0,"-2"4"-261"16,-2 9-61-16,-2 6-1 15,-5 14-72-15,-2 4-35 16,2 15-38-16,2 5-6 16,7 11-7-16,4-2-3 15,8-2-3-15,7-4-1 16,3-15-1-16,8-2-1 15,1-8-7-15,3-6-46 0,4-4-115 16,3-7-110 0,4-11 161-16</inkml:trace>
  <inkml:trace contextRef="#ctx0" brushRef="#br0" timeOffset="-179722.49">15646 12699 924 0,'5'-46'463'0,"-6"43"-164"15,-4 6-98-15,-2 5-8 16,-8 10-82-16,-1 9-37 16,-5 8-40-16,-2 2-10 0,4 3-12 15,-4-3-4-15,8-3-4 16,6-2-2-16,-2-6-39 15,7-6-41-15,-1-9-131 16,2-8-136-16,6-16 217 16</inkml:trace>
  <inkml:trace contextRef="#ctx0" brushRef="#br0" timeOffset="-179514.34">15452 12670 1174 0,'0'-1'474'0,"6"10"-293"16,-4 3-3-16,5 10-27 16,-2 3-33-16,4 4-49 15,-1 1-16-15,5-2-18 0,0 1-9 16,-2-3-18-16,5-4-30 16,-5-4-88-16,5 2-50 15,0-10 87-15</inkml:trace>
  <inkml:trace contextRef="#ctx0" brushRef="#br0" timeOffset="-179276.65">15795 12885 1204 0,'5'13'509'15,"-5"-2"-236"-15,0 6-159 16,0 7 4-16,-2 0-40 16,2 2-37-16,4-7-29 15,-1 1-3-15,1-2-4 16,2-6-5-16,-2-3-70 16,5-3-34-16,-1-4-169 15,3-1 165-15</inkml:trace>
  <inkml:trace contextRef="#ctx0" brushRef="#br0" timeOffset="-178861.89">16088 12778 1284 0,'-78'-2'482'0,"77"15"-300"15,1 6-71-15,-4 8-1 16,10 6-11-16,-2-4-51 15,5-5-8-15,6-8-3 16,-2-4 2-16,2-4-7 16,0-8-6-16,-1 0-6 15,1-3-3-15,-1-12-4 16,0 1-4-16,1-13-11 16,4-1-21-16,-4-2-68 15,-2 2-51-15,-2 10-478 16,-2 4 424-16</inkml:trace>
  <inkml:trace contextRef="#ctx0" brushRef="#br0" timeOffset="-178623.23">16597 12691 981 0,'-7'0'436'0,"-6"10"-177"15,-1 7-62-15,-11 10-42 16,-4 5-36-16,5 6-68 16,0 0-26-16,12-3-18 15,2-3-2-15,1-9-54 16,6-8-46-16,3 0-192 15,3-4 178-15</inkml:trace>
  <inkml:trace contextRef="#ctx0" brushRef="#br0" timeOffset="-178419.87">16396 12743 1329 0,'10'9'479'15,"-5"9"-347"-15,1 1-36 16,1 8 14-16,5 0-12 16,1 4-53-16,0-1-18 15,1-3-13-15,-1-3-46 16,4-7-117-16,-3-3-83 0,6-5 124 16</inkml:trace>
  <inkml:trace contextRef="#ctx0" brushRef="#br0" timeOffset="-178112.18">16616 12913 697 0,'1'8'373'0,"11"-5"7"16,6-1-192-16,1 5-31 15,0 2-17-15,-1 2-75 16,-4 4-10-16,-7 0-37 15,-6 3-5-15,-6-2 0 16,-3-5 1-16,-3 2-1 16,0-3 0-16,-1-2 13 0,1-2 7 15,4-2 19-15,-1-3 3 16,7 0-14-16,2-1-10 16,7 1-22-16,3 1-5 15,6 1-2-15,0 0-1 16,3-2-1-16,1-1-12 15,-3-4-68-15,1 1-64 16,-5 0 87-16</inkml:trace>
  <inkml:trace contextRef="#ctx0" brushRef="#br0" timeOffset="-177828.55">16426 12529 1480 0,'0'1'528'0,"4"0"-424"16,1-1 6-16,-5 0 11 16,5 1-20-16,18 2-53 15,34 7-17-15,-29-6-18 16,1-2-4-16,-1-1-54 15,1 5-52-15,-3 0-129 0,-1-3 132 16</inkml:trace>
  <inkml:trace contextRef="#ctx0" brushRef="#br0" timeOffset="-177509.63">16984 12612 1157 0,'-14'0'428'0,"15"10"-273"15,7 6-58-15,5 5 17 16,4 2 2-16,2 4-26 16,-4-2-10-16,0 5-13 15,-8 1-8-15,-5 2-25 16,-5 2-8-16,-9 0-13 16,0-7-3-16,-1-6-45 15,0-4-37-15,5-12-116 0,-2-1-27 16,7-10 127-16</inkml:trace>
  <inkml:trace contextRef="#ctx0" brushRef="#br0" timeOffset="-176761.75">17385 12996 1031 0,'-5'3'391'0,"-2"-10"-245"16,-1-6-50-16,5-10-5 15,8-3-10-15,8-11-45 16,-4 0-17-16,7 0-14 16,-9-1-2-16,1 8-1 15,7 6 3-15,-3 9 14 16,3 7 6-16,-2 8 10 15,-6 7 3-15,1 10 8 0,0 4-2 16,-1 8 5 0,4 3-2-16,-4 4-9 0,1 0-3 15,-5-7-10-15,1-3-5 16,2-10-9-16,-4-4-5 16,6-5-16-16,-4-7-23 15,1-1-68-15,5-5-63 16,3-9 100-16</inkml:trace>
  <inkml:trace contextRef="#ctx0" brushRef="#br0" timeOffset="-176423.88">17941 12681 1241 0,'-16'11'488'0,"-5"11"-339"16,-5 4-13-16,2 15-43 0,5 4-30 15,6 1-40-15,13 1-10 16,5-9-7-16,10-5-3 16,8-9-3-16,-3-4-4 15,2-8-45-15,1 0-43 16,6-7-170-16,6-5 164 16</inkml:trace>
  <inkml:trace contextRef="#ctx0" brushRef="#br0" timeOffset="-176129.85">18297 12735 933 0,'0'-4'463'16,"-3"1"-136"-16,-5 7-166 16,0 5 1-16,-11 14-71 15,-3 6-34-15,-7 12-34 0,-3 6-9 16,10-4-7-16,3-6-4 16,11-8-58-16,3-8-39 15,2-13-128-15,0 1 129 16</inkml:trace>
  <inkml:trace contextRef="#ctx0" brushRef="#br0" timeOffset="-175944.9">18122 12761 1122 0,'1'11'509'15,"1"2"-252"-15,4 7-67 16,-1 2-11-16,6 2-53 15,0 2-29-15,1-2-47 16,0 1-17-16,-5-6-47 16,0-4-43-16,2 1-107 15,1-4-64-15,5 2 134 16</inkml:trace>
  <inkml:trace contextRef="#ctx0" brushRef="#br0" timeOffset="-175721.4">18405 12926 2476 0,'4'12'23'15,"-2"-2"-8"-15,-2 9 17 16,-2-1-12-16,0-6-18 15,3 4-31-15,3-3-79 0,-1-8-59 16,-2-2-184-16,0-3 219 16</inkml:trace>
  <inkml:trace contextRef="#ctx0" brushRef="#br0" timeOffset="-175357.77">18158 12543 920 0,'-12'0'389'0,"12"-1"-173"16,1-1-41-16,5 2-21 15,-6 0-19-15,0-1-62 0,25-2-28 16,43 0-30-16,-36 3-18 15,1 0-95-15,19 3-81 16,7 6 106-16</inkml:trace>
  <inkml:trace contextRef="#ctx0" brushRef="#br0" timeOffset="-174952.93">18677 12728 1041 0,'-31'-15'424'0,"31"26"-241"16,1 5-40-16,-2 8-4 15,-7 7-29-15,-1 1-40 0,0-2-7 16,5-6-4-16,4-4-3 16,35-6-10-16,1-4-10 15,5-2-16-15,9-8-5 16,-22-6-5-16,4-2-2 15,0-9-3-15,-4-4-35 16,-9 2-115-16,-3-3-92 16,-4 9 134-16</inkml:trace>
  <inkml:trace contextRef="#ctx0" brushRef="#br0" timeOffset="-174627.37">19209 12669 1171 0,'1'-19'461'0,"1"8"-278"0,-1 3-11 16,-4 12-10-1,-3 5-34-15,-10 16-67 0,-3 8-21 16,-8 16-15-16,0 6-8 16,2 0-11-16,1-1-2 15,11-14-50-15,2-11-43 16,11-17-121-16,3-9-320 15,11-26 359-15</inkml:trace>
  <inkml:trace contextRef="#ctx0" brushRef="#br0" timeOffset="-174399.94">19061 12676 1052 0,'-5'3'406'0,"3"9"-245"15,4 3 2-15,3 5 22 16,5 5-22-16,4 4-55 16,1 0-23-16,0 2-34 15,2-6-12-15,5-1-24 16,0-5-6-16,-3-7-37 16,-3-1-39-16,-8-8-104 15,-4 1-389-15,-4-8 385 0</inkml:trace>
  <inkml:trace contextRef="#ctx0" brushRef="#br0" timeOffset="-173739.76">18659 12723 770 0,'-28'-32'367'15,"28"32"-120"-15,1 3-9 0,2 3-27 16,-3-6-30-16,0 0-59 16,7 15-25-16,17 41-36 15,-14-23-10-15,-1 4-16 16,0-2-4-16,1-7-10 15,5-5-4-15,2-11-4 16,3-3 0-16,-2-8-5 16,1-2 0-16,1-6 0 15,-4-3-1-15,2-5 1 16,-4-1-2-16,-2-7 0 16,2 0-2-16,-2-11-3 15,2-1-3-15,-3-2-37 16,-2 3-29-16,-1 13-60 15,-5 7-50-15,-1 14 112 16</inkml:trace>
  <inkml:trace contextRef="#ctx0" brushRef="#br0" timeOffset="-172940.97">19361 12839 664 0,'-3'0'311'0,"7"-1"-69"15,6 1-61-15,-1 0 9 0,6 2-20 16,-5 1-50-16,0 0-20 15,3 2-25-15,-2 0-12 16,-5 2-20-16,-1-1-10 16,-4 5-17-16,-4 1-3 15,-1 1-2-15,-4 2-2 16,-9 2-3-16,6-6-1 31,6-5 0-31,0-1-1 0,-18 13 4 0,0-3 8 0,10-7 5 16,15-7 5-16,4-2 5 15,13 1-6-15,-3-4-3 16,2 1-6-16,-2 2-8 16,-7-5-3-16,6 10-39 15,2-2-50-15,-5-2 55 16</inkml:trace>
  <inkml:trace contextRef="#ctx0" brushRef="#br0" timeOffset="-172627.88">19620 12584 1153 0,'6'-18'477'16,"6"9"-275"-16,6 10-59 0,-1 9 22 15,6 11-28-15,0-1-16 16,1 16-37-16,-3 2-12 16,-10 10-26-16,-6 2-12 0,-13 0-16 15,-5-2-6-15,-7 0-5 16,-2-3-3-16,-1-14-32 16,2-11-26-16,9-17-60 15,4-3-39-15,14-8-104 16,3 5-147-16,5-8 266 15</inkml:trace>
  <inkml:trace contextRef="#ctx0" brushRef="#br0" timeOffset="-172072.98">20165 12985 725 0,'-8'3'388'0,"2"-10"-30"15,2-2-127-15,3-7-38 16,2-7-30-16,7-12-63 15,3-5-25-15,4-10-34 16,5 3-6-16,0-2-8 16,3 7 0-16,1 13 0 15,-6 2-2-15,3 20-1 16,-5 4-3-16,-4 18 0 16,0 14 1-16,-11 15 7 15,-1 6 4-15,0 9 13 16,-1-1 4-16,4-14-5 0,2-6-6 15,2-18-19 1,0-4-7-16,4-7-26 0,-4-5-38 16,0-5-108-16,-7-9-65 15,-2-2 128-15</inkml:trace>
  <inkml:trace contextRef="#ctx0" brushRef="#br0" timeOffset="-171651.17">20847 12558 959 0,'-2'-8'423'0,"-4"2"-222"16,-8 14-60-16,-9 5 7 15,0 17-38-15,-2 9-11 16,6 10-20-16,8 6-11 16,5 2-20-16,6-2-12 15,8-9-20-15,3-4-5 16,6-12-6-16,-2-12-2 16,8-2-29-16,0-12-45 0,1-5-68 15,13 1 80-15</inkml:trace>
  <inkml:trace contextRef="#ctx0" brushRef="#br0" timeOffset="-171402.99">21177 12702 1298 0,'-6'-10'517'0,"0"10"-283"15,-2 8-85-15,-5 6-17 16,-3 4-22-16,-2 11-57 16,0 3-20-16,2 7-18 15,-2 2-4-15,4-3-7 0,3-1-3 16,2-13-40-16,4-8-35 16,5-8-92-16,-1-8-67 15,2-11 145-15</inkml:trace>
  <inkml:trace contextRef="#ctx0" brushRef="#br0" timeOffset="-171198.38">21012 12741 675 0,'-7'-6'397'0,"9"6"28"16,-2 2-153-16,3 11-55 16,2 6-29-16,3 6-66 15,2 4-25-15,4 1-34 16,0-4-11-16,-1-4-28 15,1-1-11-15,-2-7-48 16,0-3-53-16,-1-9-117 16,1-2 121-16</inkml:trace>
  <inkml:trace contextRef="#ctx0" brushRef="#br0" timeOffset="-171031.1">21242 12945 998 0,'7'28'495'0,"-3"-7"-83"0,0-6-174 16,3 10-60-16,0-2-34 15,-3-3-77-15,-1 0-42 16,-3-12-35-16,0 1-33 16,0-8-85-16,2-6-80 15,1-4 125-15</inkml:trace>
  <inkml:trace contextRef="#ctx0" brushRef="#br0" timeOffset="-170818.3">21085 12586 908 0,'-12'-16'484'15,"6"5"-62"-15,4 2-226 16,3 10-7-16,6 0-52 15,1 3-40-15,9 2-49 16,1-5-17-16,3-2-41 16,4-2-55-16,4-1-132 15,4 2-99-15,11 8 173 16</inkml:trace>
  <inkml:trace contextRef="#ctx0" brushRef="#br0" timeOffset="-169738.83">21627 12757 813 0,'-5'-8'360'0,"4"7"-125"16,0 0-51-16,0 0 9 15,0 1-16-15,-1 8-42 16,1 21-22-16,7 32-30 15,3-30-13-15,3-11-25 16,1-5-8-16,0-4-8 16,0-6-3-16,-3 3 0 0,-1-3-2 15,-4-1 0-15,-1-3 4 16,-2-4 5-16,-2 1 1 16,0 1-4-16,0 0-6 15,4-14-12-15,11-31-1 16,-12 34-4-16,-1-2-1 15,-1 4-2-15,0 0 0 0,-1 2-1 16,-1 4 1-16,-2 4 0 16,0 0-1-16,1 0-1 15,1 0-2-15,0 0 0 16,0 0 0-16,0 0-1 16,0 0 1-16,0 0 0 15,0 0 0-15,0 0 0 16,0 0 0-16,0 0 0 15,1 0 1-15,0 0 0 16,0 0-1-16,0 0 0 16,0 0 1-16,0-1-2 15,0 0 0-15,10-20-3 16,18-29 0-16,-14 29-3 16,3 0-17-16,-7 10-74 15,-3 2-60-15,-9 15-290 16,-5 7 288-16</inkml:trace>
  <inkml:trace contextRef="#ctx0" brushRef="#br0" timeOffset="-169446.58">22174 12601 987 0,'-2'-5'434'0,"-4"9"-173"15,-2 11-74-15,-10 16-18 16,-2 8-39-16,-6 14-73 15,0-2-22-15,7 0-26 16,3-10-4-16,11-7-37 16,2-13-27-16,3-12-97 15,3-1-65-15,-1-13 138 16</inkml:trace>
  <inkml:trace contextRef="#ctx0" brushRef="#br0" timeOffset="-169240.82">21981 12692 1029 0,'-14'-2'419'15,"14"7"-202"-15,6 6-59 16,4 7 4-16,6 0-3 0,0 1-52 16,0-2-25-16,-2 1-44 15,-1 0-14-15,2 1-30 16,1 0-58-16,-2-1-170 15,1 1 155-15</inkml:trace>
  <inkml:trace contextRef="#ctx0" brushRef="#br0" timeOffset="-168926.75">22218 12843 1079 0,'38'34'455'16,"-28"-27"-244"-16,5-3-81 16,-4 3 0-16,0-2-42 0,1 2-29 15,-11 1-36-15,1 4-6 16,-6 5-2-16,-8-5 1 16,-2 0 9-16,-5-3 6 15,1-6 22-15,5 5 7 16,3-3 13-16,3-2-4 15,7-5-20-15,3 1-9 16,8 1-23-16,4 0-5 16,4 7-5-16,5-2-3 0,-6-5-5 15,0-2-43-15,-11 2-112 16,1-7-78-16,5 2 129 16</inkml:trace>
  <inkml:trace contextRef="#ctx0" brushRef="#br0" timeOffset="-168689.68">22034 12510 1193 0,'-1'-1'455'0,"7"1"-313"15,3-4 2-15,9 0-1 0,4-2-22 16,6 2-51-16,1 2-17 16,-6 2-16-16,0 5-48 15,-4 4-123-15,2 2 95 16</inkml:trace>
  <inkml:trace contextRef="#ctx0" brushRef="#br0" timeOffset="-168276.83">22609 12570 791 0,'0'-8'381'16,"0"-2"-127"-16,9 12-104 15,-1 5 2-15,7 9-36 16,1 11-15-16,1 1-11 0,1 6 0 15,-4 2-1-15,-3-1-11 16,-8 3-21-16,-3-1-10 16,-7 1-18-16,-10 0-7 15,-3-2-20-15,-4-4-31 16,1-6-103-16,4-3-72 16,7-3 118-16</inkml:trace>
  <inkml:trace contextRef="#ctx0" brushRef="#br0" timeOffset="-161555.12">23940 12736 688 0,'9'0'338'0,"-2"0"-113"16,-4 1 7-16,2 0-34 15,0 1-31-15,-6-2-53 16,-1 0-21-16,1 0-28 16,-11 2-11-16,-7 2-15 15,-28 8-6-15,17-11-14 16,4 0-7-16,-2-1-5 15,-2-2-2-15,9-4-3 16,-1 2-2-16,6-2-21 16,1 0-17-16,7-1-48 15,1 2-45-15,5-1-147 16,2 1 178-16</inkml:trace>
  <inkml:trace contextRef="#ctx0" brushRef="#br0" timeOffset="-161236.43">23754 12601 907 0,'1'-9'413'16,"-6"9"-176"-16,-3 0-66 16,-5 4-40-16,-2 4-47 0,-4-1-50 15,-2 5-4-15,3 1-2 16,-1 1 0-16,4 3 2 15,5 0 1-15,1 3 2 16,2 2-1-16,7-2-1 16,3-2 0-16,9-1 1 15,3-2 1-15,9-2 6 16,2-2 3-16,2-3-1 16,2-2-5-16,-4-1-13 15,-2 0-6-15,-6-2-24 16,-1 1-56-16,-3-4-126 15,-2 0-416-15,2-7 401 16</inkml:trace>
  <inkml:trace contextRef="#ctx0" brushRef="#br0" timeOffset="-160608.28">24598 12692 760 0,'0'-7'401'16,"4"2"-148"-16,0 8-37 15,1 6-20-15,0 11-63 16,-1 4-25-16,-4 9-39 15,-2 2-15-15,2-1-27 0,-1-5-8 16,2-6-6-16,4-4-2 16,-1-10 0-16,-3-3 0 15,-1-10 0-15,0-3 0 16,1-10-6-16,2-6-2 16,5-6-4-16,3 0 0 15,1 1 1-15,3 4 0 16,2 7 2-16,-3 0 0 15,1 10 9-15,-1 2 8 0,-2 10 16 16,0 5 9-16,-3 7 2 16,1 3-4-16,0 4-12 15,-2 0-8-15,0 3-11 16,-2-4-2-16,-2-3-5 16,3-2-12-16,-2-7-81 15,4 0-47-15,2-11-149 16,-1-6 166-16</inkml:trace>
  <inkml:trace contextRef="#ctx0" brushRef="#br0" timeOffset="-160341.21">24961 12761 835 0,'-11'4'425'0,"6"11"-73"15,4 1-108-15,-6 6-54 16,11 2-39-16,3-5-66 0,-4-3-24 15,14-4-24-15,-9-6-3 16,5-5-14-16,4-4-3 16,-5-8-7-16,4 2-2 15,-5-7 0-15,-4-1 2 16,-12-3 1-16,-1 0 0 0,-9 1-2 16,1 1-1-16,-3 4-5 15,-4 3-4 1,2 4-33-16,-3 6-30 0,3 8-77 15,4 4-56-15,5 2-175 16,9 2 233-16</inkml:trace>
  <inkml:trace contextRef="#ctx0" brushRef="#br0" timeOffset="-160120.93">25167 12614 978 0,'7'-3'488'16,"2"5"-188"-16,-4 13-124 0,-2 7-15 15,-7 14-86 1,-1 2-24-16,0 2-27 0,7-3-10 16,6-6-9-16,4-2-4 15,5-11-19-15,-1 0-31 16,-2-11-113-16,-2-6-107 15,-6-10 164-15</inkml:trace>
  <inkml:trace contextRef="#ctx0" brushRef="#br0" timeOffset="-159941.66">25094 12704 1243 0,'-5'-2'532'0,"6"-3"-290"16,7 2-24-16,6-1-58 15,1-1-44-15,7 1-63 16,0 2-19-16,1 3-69 16,3 1-64-16,7 6-59 15,2 1 81-15</inkml:trace>
  <inkml:trace contextRef="#ctx0" brushRef="#br0" timeOffset="-159393.28">26088 12708 778 0,'-1'-1'431'16,"0"0"-124"-16,0-6-66 15,0-7-21-15,-1 2-90 16,-12-24-37-16,-4 30-52 15,-4 0-16-15,-1 8-15 16,-2 4-3-16,3 8-4 16,4 1-1-16,8 3 0 15,4 1 1-15,6-1 0 16,2 3 0-16,9-2 0 16,0-3 0-16,12-1 6 15,4 2 6-15,0-2 11 16,1 0 10-16,-10 1 10 15,-6-4 3-15,-8 0 2 0,-4-3 1 16,-6-3-1-16,-6-1-3 16,-8-4-13-16,-3-1-10 15,-1-4-29-15,3 1-29 16,5-2-67-16,6-2-41 16,5 0-87-16,5 1-44 15,13 1 175-15</inkml:trace>
  <inkml:trace contextRef="#ctx0" brushRef="#br0" timeOffset="-159020.91">26286 12798 660 0,'19'-6'362'0,"-5"-4"-82"16,-6-4-13-16,-6-3-75 15,-2-4-24-15,-5-2-41 16,-4 1-12-16,-6 5-29 15,-5 3-15-15,-1 8-19 16,-4 6-8-16,2 12-16 16,1 6-5-16,5 8-8 15,2 2-4-15,10 0-4 16,4-2-2-16,5-5-2 16,7-5 1-16,4-6 1 15,4-3 1-15,1-8 1 0,1-5 1 16,1-6-2-16,-3-1 1 15,-1 0-1-15,-1 0 1 16,-6 5-1-16,1 4 4 16,-11 4 15-16,-1 2 4 15,-3 10 3-15,-5 3-4 0,9 5-16 16,1 0-7-16,5-3-34 16,3-6-34-16,2-5-83 15,-2-6-55-15,4-12 122 16</inkml:trace>
  <inkml:trace contextRef="#ctx0" brushRef="#br0" timeOffset="-158806.78">26538 12588 1236 0,'-4'13'509'0,"-5"11"-320"16,-1 6-35-16,1 9-55 15,0 3-36-15,8-1-34 16,0 0-10-16,9-9-13 16,8-5-1-16,0-13-48 15,6-9-33-15,-2-11-112 0,-3-7-143 16,0-6 216-16</inkml:trace>
  <inkml:trace contextRef="#ctx0" brushRef="#br0" timeOffset="-158646.52">26450 12653 775 0,'-18'-9'419'16,"13"4"-15"-16,3 4-163 0,3 1-41 15,-1 0-40-15,0 0-77 16,0 0-25-16,13 1-30 16,9 2-35-16,35 8-110 15,-26-4-89-15,4 3 116 16</inkml:trace>
  <inkml:trace contextRef="#ctx0" brushRef="#br0" timeOffset="-158482.98">26752 12719 1037 0,'-8'13'467'0,"1"1"-218"16,2-1-27-16,3-2-61 15,-1 0-38-15,2-1-59 16,1-2-25-16,0 0-65 15,3-3-41-15,1-3-112 0,2-1-92 16,4-6 167-16</inkml:trace>
  <inkml:trace contextRef="#ctx0" brushRef="#br0" timeOffset="-158316.79">26719 12570 890 0,'2'2'399'0,"2"4"-210"15,1 3-64-15,-2 5-125 16,4 3-96-16,4 8 54 16</inkml:trace>
  <inkml:trace contextRef="#ctx0" brushRef="#br0" timeOffset="-157973.5">27004 12679 789 0,'-2'-14'383'0,"-5"-2"-157"15,3 1-23-15,-5 6-59 16,-2 3-32-16,3 2-29 16,-6 3-12-16,7 6-20 15,0 2-8-15,0 10-13 0,7 6-2 16,-2 0-8-16,8 1-1 15,2-2 1-15,0-4 2 16,1 1 10-16,-5-3 3 16,3 0 10-16,4-1 4 15,-4-3-3-15,0-4-2 16,-8-2-3-16,-4 0-4 16,-8-4-7-16,-3 1-5 0,-1-3-16 15,-5-1-13-15,2-3-51 16,3-1-31-16,3-1-74 15,5 1-58-15,14 0-135 16,3-1 219-16</inkml:trace>
  <inkml:trace contextRef="#ctx0" brushRef="#br0" timeOffset="-157667.8">27348 12543 864 0,'-3'-17'474'16,"1"1"-158"-16,-11 2-60 15,-2 3-35-15,-2 7-85 16,-2 4-31-16,-3 10-45 0,1 5-20 16,1 10-23-16,6 7-6 15,5 12-6-15,4 7-2 16,3 7-1-16,3 2 0 15,4-1-1-15,4-8-1 16,2-10-1-16,-2-1-12 16,-6-17-58-16,-3-2-44 15,-6-13-165-15,-2-10 173 0</inkml:trace>
  <inkml:trace contextRef="#ctx0" brushRef="#br0" timeOffset="-157525.58">27062 12704 1126 0,'5'-1'469'0,"8"1"-308"15,5 0-19-15,5 0-69 16,3-1-34-16,6-2-22 16,1 0-20-16,1 3-124 15,4 0-129-15,-4 4 155 16</inkml:trace>
  <inkml:trace contextRef="#ctx0" brushRef="#br0" timeOffset="-157360.52">27422 12729 593 0,'-4'7'362'0,"-2"2"2"0,-1 0-65 16,5 6-53-16,5 0-35 16,-2 2-77-16,2 3-29 15,-4-6-58-15,-2 0-20 16,7-7-80-16,6-1-52 15,-4-7-182-15,6-7-312 0,10-9 397 16</inkml:trace>
  <inkml:trace contextRef="#ctx0" brushRef="#br0" timeOffset="-157184.35">27423 12630 947 0,'-6'-5'435'0,"4"4"-191"16,1 1-73-16,1 2-67 15,0-2-36-15,0 0-154 16,3 4 68-16</inkml:trace>
  <inkml:trace contextRef="#ctx0" brushRef="#br0" timeOffset="-156836.02">27756 12780 1091 0,'-3'-9'498'16,"-4"-4"-233"-16,1-5-34 16,-6-2-101-16,-1-1-43 15,0 2-55-15,1 4-13 16,0 6-8-16,-1 7-4 16,-2 7-7-16,-1 8-1 0,2 10-3 15,-1 4 1-15,6-1 3 16,1-1-1-16,6-4 1 15,2-7 0-15,5-4 0 16,0-4 1-16,5-4 0 16,1-1 1-16,3-6 2 15,4-3-1-15,1-5 1 16,2 1 0-16,1 4 6 16,0 1 5-16,-6 6 12 15,-2 1 5-15,-10 7 1 16,-4 4-4-16,-1 4-11 15,-4 3-10-15,4-1-49 16,1-4-36-16,1-3-89 16,4-5-67-16,-1-5 148 15</inkml:trace>
  <inkml:trace contextRef="#ctx0" brushRef="#br0" timeOffset="-156417.65">27920 12552 1266 0,'0'10'518'15,"-5"14"-331"-15,3 3-25 16,-5 10-63-16,3 7-30 0,0-1-37 16,4 2-8-16,4-10-13 15,-2-9-3-15,0-7-1 16,1-11 1-16,-4-8 4 15,-5-1 1-15,6-11-1 16,-10-3-1-16,6-6-8 16,4 0-3-16,2-1-1 15,10 3-4-15,-1 5 0 16,-2 3 2-16,0 6 0 16,0 4 2-16,1 4 3 15,7 6 4-15,-5 3 8 16,-2 2 5-16,-7 6 12 15,-7-1 2-15,-7 4-4 16,-2-2-3-16,-3-5-15 16,6-3-3-16,2-7-28 0,-5-5-23 15,11-7-63-15,-4-1-36 16,4-7-65-16,5-1-47 16,5-8 166-16</inkml:trace>
  <inkml:trace contextRef="#ctx0" brushRef="#br0" timeOffset="-156202.36">28103 12544 957 0,'1'6'474'0,"-2"14"-174"16,-4 8-66-16,-7 8-94 16,-2 7-55-16,1-2-55 15,3 2-9-15,9-8-15 16,2-5-3-16,10-12-52 15,2-5-42-15,2-9-191 16,-2-4 177-16</inkml:trace>
  <inkml:trace contextRef="#ctx0" brushRef="#br0" timeOffset="-155889.55">28158 12807 638 0,'2'1'376'0,"3"3"16"0,5 3-158 16,6 0-55-16,27 3-41 16,-22-22-71-16,0-1-19 15,1-4-26-15,-3 0-4 16,-11 0-4-16,0-1-1 16,-8 1 19-16,0 0 10 15,-1 5 18-15,-5 4 8 16,-6 6-9-16,-5 2-5 0,-3 8-11 15,-1 5-5-15,8 7-5 16,2 6-2-16,8 3-4 16,4-2-1-16,7-3-6 15,5-1-4-15,7-9-8 16,5 0-7-16,5-6-30 16,-5-4-28-16,5-4-86 15,0-3-66-15,-1-8 129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50:53.8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7650 8930 407 0,'-11'-64'246'0,"9"56"-6"15,-2 0 1-15,0 4-18 16,-1-4-35-16,-3 6-52 16,2 3-20-16,-6 10-35 15,-4 9-16-15,0 10-29 16,-5 3-10-16,5 11-9 16,5 3-2-16,4 7-3 15,9 6-2-15,5-2 1 16,4-2 2-16,4-7 6 15,-2-7 3-15,8-7 4 16,-5-3 1-16,2-6-1 16,-2-3-2-16,-6-9 0 15,-2-3-1-15,-5-6 0 16,-2-1 4-16,-1-3 4 0,-1-1 1 16,0-1-7-16,0-1-15 15,0 1-69-15,0 0-47 16,0-1-204-16,-3-8 196 15</inkml:trace>
  <inkml:trace contextRef="#ctx0" brushRef="#br0" timeOffset="517.41">8283 9042 858 0,'30'-15'394'0,"-33"11"-169"16,-3 1 9-16,-3 4-58 15,-2 6-34-15,-9 11-61 16,1 6-20-16,-7 17-23 16,-2 0-8-16,4 4-13 15,3-6-4-15,6-8-6 16,4-1-1-16,5-8-4 15,-1-4-3-15,7-5-69 16,0-6-70-16,3-7 87 16</inkml:trace>
  <inkml:trace contextRef="#ctx0" brushRef="#br0" timeOffset="763.82">8114 9047 898 0,'1'1'451'0,"2"2"-173"16,3 8-70-16,3 5-1 16,5 9-66-16,2 4-21 15,2 5-38-15,1 1-15 16,-3-5-20-16,-2-5-12 16,0-4-13-16,-2-1-7 15,-5-4-6-15,1 3-3 16,-1-4-73-16,-1-2-51 15,4-3-143-15,1-1 149 16</inkml:trace>
  <inkml:trace contextRef="#ctx0" brushRef="#br0" timeOffset="992.28">8568 9280 1223 0,'-10'11'483'0,"10"-4"-282"16,-1 2-41-16,-3 6 4 15,1-2-37-15,-5 6-69 16,5-1-22-16,0 1-19 16,1 1-3-16,1-4-6 15,-5-3-3-15,6-4-19 0,-2-1-37 16,5-6-111-16,4 0-85 15,9-2 145-15</inkml:trace>
  <inkml:trace contextRef="#ctx0" brushRef="#br0" timeOffset="1452.77">8788 9124 970 0,'-4'3'395'0,"4"0"-203"15,3 3-30-15,-3-6-3 16,1 4-23-16,11 22-50 16,17 27-16-16,-13-27-11 15,2 2-4-15,2-9-5 0,1-1-2 16,-1-6-3-16,-4-3-4 16,-9-6-7-16,7 0-1 15,-7-4 1-15,-3-7 1 16,4-4 1-16,-2-7-5 15,-3-6-9-15,3-4-3 16,-6-4-10-16,2 3-3 16,6 4-66-16,0 6-56 15,7 4-135-15,-3 6 144 16</inkml:trace>
  <inkml:trace contextRef="#ctx0" brushRef="#br0" timeOffset="1761">9638 9074 818 0,'0'-2'430'16,"0"-4"-131"-16,0 4-65 0,-1 0 3 15,0 1-86-15,0 0-41 16,-16 5-57-16,-33 62-14 16,29-16-18-16,2 0-6 15,2-6-8-15,7-7-1 16,4-12-5-16,2-4-11 0,3-17-61 15,-5-1-37-15,6-5-200 16,0 1 196-16</inkml:trace>
  <inkml:trace contextRef="#ctx0" brushRef="#br0" timeOffset="1962.18">9380 9048 1022 0,'11'3'479'15,"-2"5"-193"-15,8 9-93 16,-1 1 24-16,-3 12-65 16,3 3-33-16,-4-1-51 15,10 3-18-15,0-4-21 16,-2-2-9-16,2-4-23 16,-4-4-39-16,3-4-107 0,2 1-75 15,2-6 128-15</inkml:trace>
  <inkml:trace contextRef="#ctx0" brushRef="#br0" timeOffset="2347.21">9813 9300 1107 0,'12'0'483'16,"1"-5"-285"-16,2 5-45 15,5 7-2-15,-4-4-74 16,0 3-28-16,3 2-26 16,1 0-8-16,-7 4-6 15,-3 7 0-15,-9-5 2 16,-4 0 2-16,-8 4 2 16,-2-3 2-16,-4 2-4 15,-5-3-1-15,8-3-3 16,2 0 1-16,3-5 4 15,6-1 0-15,4-1 1 16,4-3 2-16,11 2-4 16,5 1 0-16,1-4-1 15,0 2-1-15,-5-2-2 16,-2 0-1-16,0 0-11 16,-1 1-50-16,3 0 4 0,3 0 20 15</inkml:trace>
  <inkml:trace contextRef="#ctx0" brushRef="#br0" timeOffset="2692.87">10306 9129 1345 0,'-3'6'519'0,"-6"-6"-318"16,8 2-60-16,1 9 5 15,1 7-33-15,8 11-68 16,4 2-16-16,5-3-8 16,1-4 1-16,7-4 5 15,-1-6 4-15,-1-1 9 16,-5-5 2-16,-10-9 0 15,-6-3-2-15,1-9-10 16,9 2-1-16,-4-6-7 0,5-3-2 16,-6-3-5-16,-2-5-4 15,-3-1-8-15,0 5-43 16,-2 4-115-16,-1 5-76 16,11 12 126-16</inkml:trace>
  <inkml:trace contextRef="#ctx0" brushRef="#br0" timeOffset="3035.73">11100 9034 1288 0,'-7'1'532'0,"-4"7"-341"16,1 4 9-16,-9 12-64 15,-1 11-41-15,0 10-52 0,-6 4-13 16,13-4-12-16,-1-5-6 15,6-13-8-15,6-5-2 16,-4-11-18-16,-1-6-34 16,7-6-110-16,0-10-92 15,9-16 150-15</inkml:trace>
  <inkml:trace contextRef="#ctx0" brushRef="#br0" timeOffset="3229.81">10885 9031 890 0,'13'1'476'16,"-4"4"-55"-16,5 8-228 16,4 6 24-16,0 11-56 15,0 1-37-15,5 8-57 16,-6-4-21-16,1-7-22 16,1 1-8-16,-4-11-76 15,4 6-65-15,0-4-228 16,2-4 215-16</inkml:trace>
  <inkml:trace contextRef="#ctx0" brushRef="#br0" timeOffset="3686.51">11218 9268 934 0,'17'10'418'16,"1"-6"-147"-16,4 3-57 15,-2 0-3-15,0-3-48 16,-3 3-88-16,-1 0-26 16,-5 2-25-16,-6 5-5 15,-5 3-3-15,-9-6-1 16,-5 2-4-16,1-3 0 16,-1-5-4-16,5-1-1 0,3-2-4 15,5-1-3-15,4 0-4 16,-3-1 1-16,0 0 0 15,0 0 2-15,14 5 3 16,1 2-1-16,28 18 19 16,-32-13 7-16,-2 0 12 15,-8 1 11-15,-1-2 0 16,-3-1 2-16,-6-1-3 16,-2-2-6-16,-2-1-16 15,-3-3-8-15,7-3-10 16,3 1-4-16,4 0-6 15,2 0-3-15,0-1-6 16,0 0-36-16,0 0-63 16,0 0-30-16,0 0-60 15,0 0-6-15,0 0-53 16,6 3-99-16,4-2 235 0</inkml:trace>
  <inkml:trace contextRef="#ctx0" brushRef="#br0" timeOffset="4032.47">10868 8748 1104 0,'-6'-9'476'16,"-8"-2"-272"-16,10 4-25 16,1-1 13-16,4 6-71 15,3 0-31-15,7 2-41 16,-2 1-8-16,10 1 0 16,0 0-3-16,9 3-11 15,1-2-4-15,-4-3-6 16,3 0-1-16,-9-3-4 15,2-3 0-15,-8 3-1 16,-4 0 0-16,-3 1-53 0,-5 4-60 16,-2 2-85-16,1-4 101 15</inkml:trace>
  <inkml:trace contextRef="#ctx0" brushRef="#br0" timeOffset="4526.03">11795 8769 1042 0,'17'8'406'0,"4"-2"-270"0,7 5 24 16,4 17 2-16,-4-3-23 16,10 14-40-16,-1 9-19 15,-5-2-20-15,0 2-8 16,-10 0-14-16,-10-7 1 0,-12 0 5 16,-5-4 1-16,-14-8-3 15,-6-4-5-15,1-10-13 16,0-2-6-16,3-12-60 15,4-2-49-15,2-8-150 16,6-2-111-16,24-5 218 16</inkml:trace>
  <inkml:trace contextRef="#ctx0" brushRef="#br0" timeOffset="8087.7">12794 9336 885 0,'-8'11'420'0,"1"-1"-215"15,3-5-22-15,2-1 6 0,1-4-78 16,1-1-30-16,0 0-35 15,2-7-13-15,-1-22-16 16,48-32-2-16,-26 20-1 16,2 0 5-16,-2 0 12 15,-2 5 5-15,-6 15 9 16,-1 4 4-16,-5 13 3 16,2 5-1-16,1 8-1 15,-2 4-4-15,4 9-1 16,-1 8 1-16,-2 4 1 15,0 2-1-15,1-3-13 16,-5-6-5-16,0-8-9 16,0-3-3-16,-5-11-5 15,0 2-4-15,-2-4-28 16,-1-2-43-16,1 0-124 16,0-1-27-16,3-8 118 0</inkml:trace>
  <inkml:trace contextRef="#ctx0" brushRef="#br0" timeOffset="8467.92">13645 8892 1116 0,'-17'0'512'16,"-3"1"-257"-16,-5 11-77 15,-2 10 15-15,7 16-73 16,5 9-25-16,5 7-27 15,10 5-12-15,0-7-17 16,7-1-7-16,12-7-11 0,4-7-5 16,11-3-8-16,0-7-2 15,0-8-9-15,1-2-49 16,-1-12-139-16,0-5-487 16,-9-7 452-16</inkml:trace>
  <inkml:trace contextRef="#ctx0" brushRef="#br0" timeOffset="8790.19">14384 8961 1076 0,'0'-3'464'0,"-3"10"-254"16,-5 4-5-16,-12 15-25 15,-3 11-52-15,-12 10-57 16,0 3-16-16,7 0-21 0,4-6-12 15,10-11-18-15,7-10-4 16,6-10-33-16,1-5-48 16,4-10-142-16,2-4 142 15</inkml:trace>
  <inkml:trace contextRef="#ctx0" brushRef="#br0" timeOffset="8983.54">14117 9016 1379 0,'4'12'558'0,"7"10"-367"16,3 7 23-16,2 8-31 15,-1 2-45-15,2-1-63 16,1-2-18-16,-3-9-32 16,1-3-10-16,-2-5-24 15,-2-4-45-15,1-2-119 16,0-2-75-16,-1 0 141 15</inkml:trace>
  <inkml:trace contextRef="#ctx0" brushRef="#br0" timeOffset="9353.44">14524 9242 1264 0,'8'2'532'0,"5"1"-317"16,2 0-63-16,-1-1 10 16,1 4-70-16,-1 0-31 15,-1 8-41-15,-3 4-4 16,-7 0-2-16,-3 4 0 0,-9-3 1 16,2 2-1-16,-6-4-1 15,-5-1 0-15,3-2 0 16,-2-3 0-16,4-3 3 15,4 0 6-15,2-4 18 16,1 1 0-16,8-1-1 16,4-1-7-16,8 0-16 15,4-4-2-15,2-3-3 16,5 0-1-16,-4 1-4 16,-1 1-3-16,-3 2-55 15,-5 2-65-15,-5-2-88 16,1-4 111-16</inkml:trace>
  <inkml:trace contextRef="#ctx0" brushRef="#br0" timeOffset="9849.98">14124 8771 1344 0,'-6'0'511'15,"6"0"-384"-15,4 3 10 16,10-3-14-16,7-2-28 16,10 0-22-1,-16 1-3-15,1 1-12 0,49-5-8 16,1-1-23-16,-4 5-10 16,-35 1-9-16,-7 0-1 15,-1-1-75-15,-1 1-66 16,-5 0 84-16</inkml:trace>
  <inkml:trace contextRef="#ctx0" brushRef="#br0" timeOffset="10452.16">15079 9046 841 0,'-48'-4'366'0,"49"4"-141"15,2 0-50-15,6 6 38 16,-1 5-29-16,3 13-46 16,1 6-20-16,1 8-29 15,3 0-14-15,0-6-22 16,1-7-9-16,1-9-11 15,-1-5-3-15,-3-8-4 16,-2-4-2-16,0-7-5 16,3-5-5-16,0-8-6 15,3-3 0-15,-2-7-3 16,-5 2-1-16,-4 4-36 0,-4 5-48 16,-3 8-25-16,0 4 50 15</inkml:trace>
  <inkml:trace contextRef="#ctx0" brushRef="#br0" timeOffset="10776.19">15939 8940 1158 0,'-1'0'523'16,"-8"2"-277"-16,2 15-98 16,-4 6 8-16,-15 13-87 15,-4 5-22-15,2 8-25 16,2-2-8-16,9-2-10 15,8-7-4-15,5-14-7 16,2-6-19-16,2-11-59 0,0 1-57 16,0-11 84-16</inkml:trace>
  <inkml:trace contextRef="#ctx0" brushRef="#br0" timeOffset="10982.05">15669 8993 1311 0,'5'5'519'0,"6"8"-313"16,2 3-23-16,3 8 19 15,5 5-47-15,-1 4-76 16,3 2-19-16,2-1-23 16,-3-5-15-16,4-4-14 15,-2-5-18-15,-5-7-105 16,-3 0-61-16,-8-4 100 15</inkml:trace>
  <inkml:trace contextRef="#ctx0" brushRef="#br0" timeOffset="11428.15">16148 9226 1300 0,'10'10'512'16,"1"-5"-326"-16,-4-1-3 16,-5 1 5-16,-1 2-52 15,-6-1-77-15,-4 3-21 16,-4 4-25-16,-5-3-8 16,1 2-6-16,0-4-2 15,5 0 0-15,4-6-1 0,7 1-6 16,1 1-1-16,10-4 2 15,2 2 4-15,7-2 7 16,3-1 3-16,2 4 5 16,2 3 3-16,-3 0 12 15,-3 3 7-15,-8 3 18 16,-4 0 7-16,-8 7 7 16,-4-1-2-16,-8 2-14 15,-3-1-9-15,-3-5-16 16,2-1-5-16,-2-5-9 15,1 0-6-15,3-4-35 16,1-2-35-16,6-2-106 16,3-5-55-16,7-5-119 15,6-4 202-15</inkml:trace>
  <inkml:trace contextRef="#ctx0" brushRef="#br0" timeOffset="12625.53">16550 9046 840 0,'-56'-18'381'0,"54"15"-109"16,3 1-94-16,3 3 6 16,-4-1-21-16,0 0-48 0,2 19-10 15,42 40-17-15,-22-23-12 16,-5-5-17-16,0-3-5 15,3-8-7-15,-4-6 0 16,-1-3-8-16,-2-6-2 16,-3-5-6-16,0-4-5 15,0-8-8-15,0-5-2 0,-1-11-9 16,-1-7-5 0,3-4-44-16,0 1-52 0,0 9-122 15,0 7-249-15,-9 20 304 16</inkml:trace>
  <inkml:trace contextRef="#ctx0" brushRef="#br0" timeOffset="12897.08">17258 8943 1485 0,'-4'2'562'16,"-6"10"-404"-16,-4 6-20 16,-5 9 5-16,-1 6-47 15,-2 3-64-15,3 4-13 16,1 1-14-16,4-6-4 15,7-5-7-15,3-3-31 16,3-12-97-16,1 1-56 16,1-15 105-16</inkml:trace>
  <inkml:trace contextRef="#ctx0" brushRef="#br0" timeOffset="13121.66">17051 9027 1208 0,'-5'9'486'0,"14"6"-201"16,6 5-77-16,0 6 26 15,-1 3-23-15,3 3-102 16,-1-4-26-16,0-2-34 16,0-3-12-16,-4-5-21 15,0-4-10-15,-1-1-78 16,3-4-61-16,3-5-148 15,0 2-91-15,1-4 231 16</inkml:trace>
  <inkml:trace contextRef="#ctx0" brushRef="#br0" timeOffset="13379.26">17450 9183 1189 0,'2'5'579'0,"-2"2"-253"15,-5 1-93-15,2 1 1 0,-6 2-118 16,2 2-38-16,-1 4-48 16,1-1-12-16,5 2-11 15,4-4-4-15,5-4-1 16,1-1-2-16,6 1 0 16,-1-3 0-16,10-1-2 15,4 0 0-15,3-4-2 16,2 2-37-16,-8-4-121 15,-2-4-72-15,-9 0 128 16</inkml:trace>
  <inkml:trace contextRef="#ctx0" brushRef="#br0" timeOffset="13569.09">17536 9187 1005 0,'-14'25'529'15,"11"-4"-47"-15,0 3-325 16,-3 4 5-16,6 3-55 0,-3-1-32 16,3 2-39-16,5-1-11 15,-4-6-23-15,6-5-35 16,-2-10-98-16,-3-5-68 16,6-10 115-16</inkml:trace>
  <inkml:trace contextRef="#ctx0" brushRef="#br0" timeOffset="13835.07">17032 8748 1467 0,'-21'12'528'0,"17"-12"-356"15,0 1-53-15,12-1 18 16,5 1 2-16,9 1-60 16,5-2-21-16,8 3-21 15,0 1-7-15,6-1-14 16,2 6-5-16,0-7-8 0,2-1-27 16,-5 1-136-16,0-2 32 15,4 0 50-15</inkml:trace>
  <inkml:trace contextRef="#ctx0" brushRef="#br0" timeOffset="14253.81">18028 8841 1220 0,'16'6'486'16,"1"0"-324"-16,11 15-13 15,3-1 25-15,-1 6-23 16,1 3-23-16,-4 2-29 0,-1 5-11 16,-11 6-16-16,-6 1-6 15,-10 1-13-15,-7 2-6 16,-5-9-16-16,-2-4-5 16,0-8-12-16,1-11-6 15,3-3-27-15,2-1-30 16,6-9-96-16,2-1-44 15,5-11-77-15,6-3 148 16</inkml:trace>
  <inkml:trace contextRef="#ctx0" brushRef="#br0" timeOffset="14746.84">18920 9214 887 0,'-2'9'438'16,"0"-9"-43"-16,-1 0-175 15,1-2-40-15,1 1-19 16,1 0-74-16,1-6-29 16,5-22-27-16,9-43-8 15,-6 26-15-15,-5 1-3 0,9 7-2 16,-3 5-1-16,2 13-1 15,4 7-1-15,-3 12 0 16,3 7 10-16,-2 17 23 16,0 8 10-16,-1 10 14 15,0 5 0 1,2 5-11-16,0-7-4 0,2-7-11 16,-1-4-7-16,-4-14-11 15,0-2-5-15,-4-8-15 16,-4-3-44-16,-1-4-129 15,-1-1-39-15,3-4 116 16</inkml:trace>
  <inkml:trace contextRef="#ctx0" brushRef="#br0" timeOffset="15061.69">19638 8820 1405 0,'-20'0'547'0,"-5"3"-336"16,2 0-63-16,-4 10 22 15,0 3-41-15,9 16-67 16,0 7-15-16,9 10-26 15,9 7-5-15,4-5-8 16,9-2-3-16,12-8-2 16,1-5-2-16,5-10-1 15,0-4-8-15,2-9-81 16,-1-5-56-16,3-6 87 16</inkml:trace>
  <inkml:trace contextRef="#ctx0" brushRef="#br0" timeOffset="15343.22">20179 8936 1328 0,'-1'-4'536'16,"-5"4"-321"-16,-3 6-39 15,-7 5 10-15,-2 4-58 16,-1 13-66-16,1 3-16 16,-1 8-21-16,3 4-7 15,1 1-10-15,4-4-2 0,3-7-6 16,1-5-12-16,0-16-84 16,0-4-51-16,9-12-183 15,2-10 197-15</inkml:trace>
  <inkml:trace contextRef="#ctx0" brushRef="#br0" timeOffset="15556.85">19939 8979 1189 0,'5'3'551'16,"-2"10"-229"-16,5 5-103 15,3 6 24-15,-3 7-66 16,10 3-40-16,3 4-50 15,-3-4-19-15,6-1-28 16,-5-5-13-16,-2-8-15 16,-3 1-5-16,-3-10-57 0,-4-5-59 15,0-1-153-15,1-5 177 16,0 0 12-16</inkml:trace>
  <inkml:trace contextRef="#ctx0" brushRef="#br0" timeOffset="15792.18">20383 9200 1466 0,'5'11'645'16,"3"-2"-358"-16,-8 2-102 15,-4 4 14-15,1 5-102 16,2 1-33-16,-2 2-40 15,5-3-10-15,0 0-9 16,0-1-7-16,-1-8-65 16,-1-1-45-16,-1-9-103 15,-5-1-52-15,7-2 168 16</inkml:trace>
  <inkml:trace contextRef="#ctx0" brushRef="#br0" timeOffset="17235.86">19955 8695 1087 0,'-18'-3'451'0,"12"2"-287"15,5 0 4-15,6 3-61 16,6 4-20-16,11-3-20 16,7 1 2-16,14-2-5 15,3-4-10-15,6-2-18 16,-4 0-9-16,-4 0-14 16,-3 1-3-16,-11 2-18 15,-5-1-46-15,-14 0-119 16,-7 1-71-16,-10-2 135 15</inkml:trace>
  <inkml:trace contextRef="#ctx0" brushRef="#br0" timeOffset="17709.68">20887 8949 932 0,'0'-2'403'0,"2"8"-214"16,-1 0 23-16,8 13-33 16,-1 6-23-16,1 6-37 15,-3 3-18-15,-4-2-27 16,4-2-9-16,6-8-20 15,4-5-7-15,-2-10-8 16,0-2-5-16,1-4-6 0,2-2-2 16,0-7-3-16,-3-6 0 15,-3-11-3-15,-1-2 0 16,1-3-8-16,1 3-27 16,-1 5-98-16,0 6-62 15,0 8 102-15</inkml:trace>
  <inkml:trace contextRef="#ctx0" brushRef="#br0" timeOffset="18215.14">21642 8871 936 0,'0'-8'426'0,"0"8"-158"15,-3 0-31-15,-8 18-27 16,-6 5-33-16,-7 13-72 16,-5 10-29-16,-4 4-38 15,3 3-13-15,11-4-15 16,3-6-7-16,12-16-13 16,4-4-28-16,3-15-83 15,0-6-62-15,0-5 107 16</inkml:trace>
  <inkml:trace contextRef="#ctx0" brushRef="#br0" timeOffset="18440.84">21436 8915 1097 0,'3'-12'443'0,"1"9"-223"0,-5 3-60 16,7 8 45-16,2 7-16 15,3 12-46-15,6 3-25 16,-1 4-53-16,-1 1-19 16,6 2-25-16,0-3-8 15,0-1-9-15,6-4-24 16,-3-10-103-16,-2-4-67 16,1-9 106-16</inkml:trace>
  <inkml:trace contextRef="#ctx0" brushRef="#br0" timeOffset="18958.34">21854 9127 1478 0,'-1'0'532'0,"0"-1"-438"16,0 0-26-16,0 0 1 16,1 0-26-16,0 0-28 15,7-1-7-15,8 5-6 0,22 11-1 16,-31-2-1-16,2 2 0 16,-4 1 1-16,2 1 3 15,-4 0 4-15,-10-3 3 16,0-2 4-16,-2-2 1 15,-4-6-1-15,4 2-1 16,0-5-6-16,7 4-2 16,3-4-10-16,4 4-3 0,3-1-2 15,1-2 0-15,7 6 8 16,-3-3 1-16,-1 1 7 16,-5-2 5-16,0 5 13 15,-1 3 9-15,-1-2 19 16,0 3 11-16,-4-7 15 15,-2 1 1-15,-4 2-13 16,-2-2-12-16,-8-2-25 16,6 3-10-16,2-7-16 15,1 2-13-15,7-2-62 16,0-4-40-16,2 2-90 16,-2 1-60-16,0-1 168 15</inkml:trace>
  <inkml:trace contextRef="#ctx0" brushRef="#br0" timeOffset="19591.07">21488 8645 1000 0,'-10'4'417'0,"6"-2"-248"15,-4-2 14-15,6 0-54 16,3-1-25-16,16-2-25 15,4-1-1-15,16-4 10 16,-1-1-1-16,3 0-15 16,2 0-11-16,-5 4-22 15,0 1-8-15,2 4-16 16,-9 0-4-16,-7 1-8 16,-2 3 4-16,-17-2-98 15,6 2-67-15,-5 3 97 16</inkml:trace>
  <inkml:trace contextRef="#ctx0" brushRef="#br0" timeOffset="20173.89">22508 9011 1174 0,'-43'-35'477'0,"42"33"-309"16,0 0 0-16,0 5-51 16,0-3-26-16,0 0-36 0,1 21-12 15,5 38-10-15,5-28-2 16,3 0-2-16,-1-5-3 16,6-7-1-16,-2-3-2 15,0-11 0-15,0-3 0 16,-5-6 2-16,1-7-1 15,-1-6-3-15,0-5-4 16,0-4-8-16,-1-1-4 0,1 3-5 16,1 3-35-16,-3 6-93 15,0 1-73-15,2 11 112 16</inkml:trace>
  <inkml:trace contextRef="#ctx0" brushRef="#br0" timeOffset="20472.24">23147 8927 1027 0,'-2'-15'445'0,"-1"14"-192"0,0 4-73 16,-9 9-8-16,-3 4-38 16,-5 17-55-16,-3 6-19 15,2 7-25-15,3 6-8 16,7-10-12-16,5-1-7 16,3-15-7-16,1-7-13 0,5-8-82 15,-3-8-69-15,3-3 97 16</inkml:trace>
  <inkml:trace contextRef="#ctx0" brushRef="#br0" timeOffset="20710.8">22890 8943 1117 0,'12'6'483'16,"-3"2"-271"-16,1 8-35 15,6 3 30-15,1 5-46 16,-3 1-22-16,8-1-43 16,-2-1-19-16,3-4-27 15,-3 1-12-15,-3-1-22 16,1 3-7-16,0-4-32 16,-1 2-42-16,2-6-107 0,0-5-77 15,-1-4 148-15</inkml:trace>
  <inkml:trace contextRef="#ctx0" brushRef="#br0" timeOffset="20996.7">23381 9085 1142 0,'3'5'513'0,"-7"5"-232"16,-4 1-68-16,-5 7-26 15,-1 2-54-15,-1 3-64 16,5-1-9-16,3-4-38 16,4-1-9-16,3-6-9 15,5 0-2-15,13 1 0 16,7 3-1-16,2-4 1 16,3 2 0-16,-7-10 0 15,0-3 0-15,-3 0 0 16,-2-1-28-16,-5 1-90 15,-6-3-48-15,-3-3 87 16</inkml:trace>
  <inkml:trace contextRef="#ctx0" brushRef="#br0" timeOffset="21206.98">23457 9096 1154 0,'-7'18'483'15,"3"2"-244"-15,8 5-63 16,-4 7 5-16,-2 1-37 0,3 2-61 16,-2-3-22-16,2-2-33 15,-1-5-11-15,1-9-20 16,2-5-31-16,-1-7-89 16,5-3-57-16,4-5 102 15</inkml:trace>
  <inkml:trace contextRef="#ctx0" brushRef="#br0" timeOffset="21578.75">23651 8792 1288 0,'1'0'469'16,"7"0"-375"-16,4 2-6 15,8 9 28-15,-1-3-6 16,12 13-2-16,2 3-9 16,2 7-13-16,1 10-4 15,-11-2-10-15,-7 2-5 16,-9-1-14-16,-7 0-4 15,-3-5-7-15,-7-3-5 0,-5-11-7 16,0-1-5-16,-4-7-14 16,6-3-15-16,-2-3-71 15,-1-4-51-15,1-7-96 16,1 0-74-16,7-9 190 16</inkml:trace>
  <inkml:trace contextRef="#ctx0" brushRef="#br0" timeOffset="22071.57">24695 9215 1113 0,'-5'11'520'15,"1"-11"-187"-15,1-4-162 16,0-4 8-16,1-9-54 15,2-6-29-15,1-12-60 16,4-4-17-16,3-2-13 16,1 0-1-16,5 7-4 15,2 0-1-15,2 7 0 16,2 5 0-16,0 5-1 16,1 4 0-16,-3 10-4 15,0 5 0-15,-2 17 6 16,-9 8 6-16,-2 12 15 15,7 6 4-15,-6 2 3 16,6 0-2-16,-4-12-4 16,-3-6-3-16,0-14-5 0,0-4-3 15,-2-9-14-15,0-2-42 16,-6-5-105-16,2 4-62 16,1-1 116-16</inkml:trace>
  <inkml:trace contextRef="#ctx0" brushRef="#br0" timeOffset="22679.1">25600 8756 1067 0,'-6'-5'439'0,"1"3"-248"16,1 2-26-16,-6 8-6 16,-3 4-30-16,-3 8-40 15,1 4-20-15,5 11-23 16,4 4-4-16,4 10-10 16,3 3-4-16,5-1-8 15,6 0-4-15,2-10-5 16,3-2-3-16,-2-10-3 15,-1-6-2-15,4-9-3 16,-2-3-2-16,1-6-17 16,-1 0-26-16,2-4-68 15,-2 2-55-15,3-6 101 16</inkml:trace>
  <inkml:trace contextRef="#ctx0" brushRef="#br0" timeOffset="25216.81">26400 8870 735 0,'8'-31'376'0,"-7"30"-106"0,-3-3-10 16,-2 4-55-16,3 0-33 15,-1 0-57-15,-3 9-28 16,-2 20-39-16,-46 43-14 16,23-23-14-16,2 4-3 15,3-5-9-15,9-4-3 16,6-6-3-16,4-10-2 16,3-14-58-16,-1-6-45 0,1-8-213 15,3-7 199-15</inkml:trace>
  <inkml:trace contextRef="#ctx0" brushRef="#br0" timeOffset="25438.76">26133 8906 1070 0,'0'-6'441'0,"7"11"-272"15,3-2-31-15,8 10-19 16,3 8-15-16,5 5-3 15,2 5-11-15,-1 2-27 16,-5-4-14-16,-2-2-23 16,-7-3-6-16,-5-4-10 15,-1 0 1-15,-6-7-70 16,4-2-60-16,-4-6-198 0,8-2 190 16</inkml:trace>
  <inkml:trace contextRef="#ctx0" brushRef="#br0" timeOffset="25841.98">26524 9130 1153 0,'-12'8'459'0,"15"-9"-279"16,3 0-70-16,5-3 5 15,2 1-23-15,3 3-34 16,2-1-5-16,2 4-30 16,-1 5-5-16,-2 3-4 15,-4 8-1-15,-5 3 7 16,-6-2 4-16,-4 1 10 16,-5 1 3-16,-4-8 7 15,-1-3 2-15,2-2 2 16,0-4 3-16,3 1-1 15,1-4-2-15,3 1-6 16,1-2-5-16,2-1-13 0,0 0-5 16,0 0-10-16,0 0-1 15,12 0-1-15,7-1-1 16,30 0-2-16,-27 1-2 16,-1 0-73-16,0-2-63 15,0-3 441-15,2 0-281 16</inkml:trace>
  <inkml:trace contextRef="#ctx0" brushRef="#br0" timeOffset="28446.09">26188 8492 655 0,'-5'-8'317'0,"1"8"-75"16,4 2-99-16,10 5 2 16,5-1-19-16,15-1-29 15,8-2-14-15,9-5-29 16,-1-1-8-16,-5-4-7 15,-4 0-3-15,-7 3-9 16,-3 1-3-16,-6 3-10 16,-7 0-4-16,-7 1-6 15,-2 2-14-15,-5 1-54 16,0 2-57-16,-1 0-395 16,3 7 353-16</inkml:trace>
  <inkml:trace contextRef="#ctx0" brushRef="#br0" timeOffset="29176.16">27176 8946 753 0,'-36'-28'360'0,"30"25"-142"16,1 2-1-16,3 1-56 15,2 1-31-15,0-1-44 16,0 0-19-16,0 0-20 15,6 9-5-15,-4 8-9 16,39 30-7-16,-27-26-9 16,2-2-1-16,5 0-3 15,0-2-2-15,0-4 3 16,-2 1 3-16,-1-6 8 16,-5-3 4-16,-1-6 2 15,-3-5-2-15,-1-7-5 16,4-4-3-16,-4-11-7 15,3-2-3-15,0-3-6 16,-4-1-5-16,-1 8-2 16,1 4-23-16,-3 10-62 0,-1 3-49 15,2 9-195-15,-1 2 210 16</inkml:trace>
  <inkml:trace contextRef="#ctx0" brushRef="#br0" timeOffset="29823.98">27977 8824 968 0,'0'-6'412'0,"0"6"-219"15,-2-2 10-15,1 2-51 16,0 0-33-16,-1 2-60 15,-4 23-26-15,-36 38-16 16,28-22-5-16,-1 4-4 16,-1 0-3-16,6-4-2 15,-2-7-1-15,6-8-13 16,0-6-36-16,-1-14-112 16,3-5-158-16,-3-16 196 15</inkml:trace>
  <inkml:trace contextRef="#ctx0" brushRef="#br0" timeOffset="30057.93">27771 8875 1047 0,'11'2'421'16,"2"7"-267"-16,1 1 10 0,0 4-16 15,1 5-23-15,2 5-39 16,-1 4-22-16,-6 2-29 15,-4-2-10-15,0 1-12 16,-4-4-2-16,10 0-39 16,-3-4-45-16,4-2-177 15,0-6 160-15</inkml:trace>
  <inkml:trace contextRef="#ctx0" brushRef="#br0" timeOffset="30527.27">28079 9049 991 0,'1'0'401'16,"8"-2"-254"-16,0 1-22 16,-2 1-3-16,0 0-24 15,2 1-24-15,-1 1-18 16,3 5-31-16,0 2-6 15,0 2-9-15,-3 2 0 16,-2 0-1-16,-1 0 1 16,-5-1 3-16,-2-1 2 0,-6-2 3 15,-3-2 1-15,-1 1-2 16,2 0-1-16,0-4 2 16,1 2 0-16,3-3 2 15,0-2-2-15,4 1-7 16,2 4-4-16,0-6-5 15,0 0 1-15,0 0 1 16,10 3 2-16,3 2 3 16,29 18 2-16,-29-13 3 15,-5-3 3-15,-5 0 13 16,-3-1 10-16,-4-1 15 16,-5 5 2-16,-3-2-11 15,-2 2-10-15,-2 0-20 16,3-5-6-16,3 4-10 15,3-3-24-15,4-6-86 16,3 6-51-16,5-9-102 0,-5 2-374 16,0-1 448-16</inkml:trace>
  <inkml:trace contextRef="#ctx0" brushRef="#br0" timeOffset="30867.19">28465 8691 1287 0,'2'-3'475'16,"-1"0"-382"-16,5 3-19 16,-6 0 17-16,0 0-1 15,17 11 2-15,32 43-18 16,-25-26-12-16,0 1-13 15,0 1-2-15,-2 3-6 16,-4 1-1-16,-5 3-6 16,-7 0-5-16,-6 0-3 15,-3 2-1-15,-9-1-4 16,-6-2-1-16,1-5-8 16,-3-6-2-16,4-8-39 15,4 1-36-15,-1-11-72 0,-1-1-48 16,5-2-153-16,2-2 215 15</inkml:trace>
  <inkml:trace contextRef="#ctx0" brushRef="#br0" timeOffset="52615.18">9940 12407 491 0,'30'24'263'16,"-33"-29"-52"-16,1 2 2 15,2-1-27-15,-1 3-29 16,0 0-35-16,-1 0-10 15,1 0-16-15,0 0-8 0,0 0-21 16,-2-1-8-16,-14-6-17 16,-25 0-6-16,12 15-11 15,0 2-6-15,4 4-8 16,2 1-4-16,10 3-4 16,2 4-3-16,2 2 0 15,5 0-2-15,5 11 0 16,5 0 0-16,8 3 2 15,6 2 2-15,10-9 5 16,3-3 2-16,8-12 4 16,-2-7 0-16,-2-12 2 15,-2-7 2-15,-4-7 5 16,-1-6 2-16,-9-8 1 16,0-3 0-16,-8 1 0 15,-7 0 0-15,-4 2-2 16,-2 3 0-16,-12-3-2 15,1 5 1-15,-9 5 0 0,-2 3 2 16,1 8-3-16,-6 3-4 16,7 6-8-16,5 2-5 15,1 1-8-15,12 4-4 16,-2 1-5-16,1 2-2 16,4 1-7-16,2 2-34 15,13-4-77-15,-7 1-53 0,11 0-168 16,-1-2 220-16</inkml:trace>
  <inkml:trace contextRef="#ctx0" brushRef="#br0" timeOffset="53262.41">9960 11680 493 0,'3'-6'344'16,"4"-1"-31"-16,-7 5-27 15,-1 4-26-15,-12 6-86 16,-1 3-39-16,-11 13-51 16,-8 3-12-16,-4 9-22 15,-5 5-9-15,8 2-19 0,6-1-5 16,8-3-9-16,4-7-2 16,9-6-2-16,1-10-2 15,5-6 0-15,1-7-10 16,0-8-74-16,1-2-62 15,3-14-238-15,0-3 238 16</inkml:trace>
  <inkml:trace contextRef="#ctx0" brushRef="#br0" timeOffset="53434.12">9654 11753 855 0,'-1'-7'370'0,"7"7"-170"15,7 3-3-15,10 14-7 16,4 3-21-16,2 10-31 15,3 5-15-15,0-1-28 16,-4 2-12-16,0-2-35 16,-3-4-13-16,-14-5-15 15,3-9-6-15,-10-5-107 16,-3-7-91-16,9-4 112 16</inkml:trace>
  <inkml:trace contextRef="#ctx0" brushRef="#br0" timeOffset="53710.59">10101 11893 694 0,'-8'12'394'16,"9"0"62"-16,1 4-199 16,-3 7-26-16,-1 3-22 15,-5 1-95-15,1-4-35 0,4-2-42 16,-2-5-9-16,4-4-10 15,1 1-7-15,5-5-6 16,-3-1-2-16,3-1-13 16,0-2-31-16,-3-6-77 15,2-2-56-15,-1-7-232 16,3-2 261-16</inkml:trace>
  <inkml:trace contextRef="#ctx0" brushRef="#br0" timeOffset="54598.12">8637 14308 374 0,'0'-1'254'0,"0"0"33"15,0 0 2-15,-1 0-26 16,-1-4-33-16,0 0-57 16,-3-3-23-16,-2 4-37 15,-8 2-15-15,-31-21-34 16,28 34-14-16,3 10-26 15,3 7-8-15,1 7-6 16,7 2-1-16,5 5-3 16,6-1 0-16,10-2-2 15,-3-3-1-15,6-12 0 16,1-3 2-16,5-12 2 16,3-4 1-16,0-8 2 15,-6-8 2-15,1-9 4 16,-3-3 2-16,-7-10 5 15,-2 2 3-15,-13-1 2 0,-7 0 0 16,-6 8-2-16,-5-1-2 16,0 6-7-16,0 0-3 15,-1 8-8-15,0 0-3 16,4 13-10-16,4 4-6 16,5 3-28-16,4 7-44 15,6-2-107-15,3 2-75 0,11-3 156 16</inkml:trace>
  <inkml:trace contextRef="#ctx0" brushRef="#br0" timeOffset="55627.88">11212 14514 935 0,'-3'-35'391'0,"-2"28"-229"15,2 3 3-15,-3 3-36 16,0 2-33-16,-3 4-47 16,-1 1-9-16,-2 8-14 15,1 8-3-15,4 8-5 16,3 3-1-16,5 1-3 16,5-1-3-16,6-6 2 15,1-3 3-15,6-6 7 16,0-8 2-16,5-6 4 15,2-6 1-15,1-9 7 16,-2-3 4-16,-6-9 0 0,-2-2 1 16,-9-6-3-16,-4 0-1 15,-9 0 2-15,-6 5-1 16,-9 7-5-16,-2 1-5 16,0 10-14-16,1 2-6 15,1 6-13-15,3 7-8 16,9 3-58-16,2-1-42 15,5 6-118-15,1-3-65 16,1 4 183-16</inkml:trace>
  <inkml:trace contextRef="#ctx0" brushRef="#br0" timeOffset="56204.99">8618 15115 790 0,'-1'-1'374'16,"0"0"-137"-16,0 0-32 15,0 0 26-15,0-1-25 16,-1 1-33-16,-2 0-66 15,-10 5-22-15,0 7-31 16,-32 45-11-16,25-19-18 16,7 0-9-16,-1-2-9 15,8-4-2-15,2-12-3 16,1 1 2-16,-5-12-80 16,9-1-59-16,-3-7-222 0,6-5 214 15</inkml:trace>
  <inkml:trace contextRef="#ctx0" brushRef="#br0" timeOffset="56445.21">8366 15085 1061 0,'13'3'446'0,"-9"2"-216"0,13 10-80 16,-2 5 10-16,8 7-19 15,-1 3-25-15,-2 0-47 16,3-3-10-16,-3-4-16 15,2 1-7-15,-7-9-15 16,0 2-3-16,-5-3-1 16,0-4-24-16,-3 0-102 15,-5-6-63-15,3-1-197 16,2 0 220-16</inkml:trace>
  <inkml:trace contextRef="#ctx0" brushRef="#br0" timeOffset="56809.49">8804 15288 1146 0,'3'1'451'0,"2"2"-303"0,-1 2 2 16,5 0-36-16,2 3-34 15,3-2-54-15,3 4-10 16,-1 1-6-16,-6-1-2 15,-4 3 0-15,0 1 1 16,-4 1 3-16,-5 2 2 16,-8 0 2-16,-3-2 1 0,-10-1 4 15,3-1 7-15,4-3 18 16,2-1 11-16,7-5 9 16,4-3-7-16,4 1-19 15,2-2-10-15,-2 0-13 16,0 0-2-16,18 0 5 15,34 0 2-15,-30-2 2 16,-2 1-2-16,-3 1-4 16,-5-1-2-16,2 1-4 15,-5-1-22-15,-2-2-98 16,0 1-67-16,12 2 98 16</inkml:trace>
  <inkml:trace contextRef="#ctx0" brushRef="#br0" timeOffset="57394.04">11439 15216 680 0,'7'6'363'16,"-8"-4"-9"-16,-2 3-105 16,-7 4-25-16,-5 3-24 15,-11 6-78-15,-1 4-32 16,0 10-39-16,-1 2-11 0,11 0-14 16,0 2-8-16,10-8-12 15,2 1-2-15,2-8-3 16,3-5-1-16,1-7-48 15,-1-6-37-15,0-7-104 16,2-6-80-16,-2-5 169 16</inkml:trace>
  <inkml:trace contextRef="#ctx0" brushRef="#br0" timeOffset="57602.09">11240 15209 955 0,'3'8'435'15,"-1"-3"-146"-15,2 5-112 16,4 5 13-16,3 13-22 16,2 0-35-16,2 8-55 15,1-2-14-15,0-4-26 16,-2-1-10-16,5-3-14 0,-4-3-4 16,-1-5-19-16,-4-3-46 15,1-5-120-15,-2-5-77 16,-1-5 142-16</inkml:trace>
  <inkml:trace contextRef="#ctx0" brushRef="#br0" timeOffset="58176.57">11620 15504 928 0,'-1'-1'396'0,"0"-1"-205"16,0 1 9-16,-3 0-32 16,1 0-35-16,2 0-60 15,0 1-5-15,0 0-17 16,1 0-2-16,0 0-9 15,2 3-6-15,7 8-7 16,2 2-5-16,22 30-6 0,-28-28-3 16,-4 1 0-16,-2-1 0 15,-5 0 2-15,-4 1 1 16,-4-4 0-16,-4-1 0 16,2-5-4-16,-3-2-1 15,7-2-6-15,3 0-3 16,7-1-10-16,3 1-3 15,9-2-1-15,4 5 2 16,5-1 9-16,4 3 3 0,-1-1 5 16,-4-4 0-16,0 8 8 15,-4 1 2-15,-4 2 7 16,-2 4 8-16,-8-8 14 16,-4-1 4-16,-8 3 0 15,-3-2-7-15,-5 3-18 16,-2-6-6-16,2-6-12 15,-1-2-3-15,9-4-50 16,2 0-50-16,8-5-117 16,0-4-79-16,8-14 178 15</inkml:trace>
  <inkml:trace contextRef="#ctx0" brushRef="#br0" timeOffset="58604.32">11278 15069 1123 0,'-5'0'409'0,"3"0"-286"16,2-1 7-16,0 0 11 16,0 1-19-16,0 0-45 15,0 0-7-15,0 0 14 16,4 0 5-16,11 3-7 16,1 1-6-16,30 7-15 15,-23-8-9-15,1-3-11 16,3 0-6-16,-4-2-8 15,0 1-1-15,7 0-5 16,-6 1-2-16,2 1-4 16,-4 0-3-16,-12 4 0 15,0-4 0-15,-6 0-3 16,0 1-23-16,-3-2-87 16,-1 0-53-16,0 0-54 0,0 0 108 15</inkml:trace>
  <inkml:trace contextRef="#ctx0" brushRef="#br0" timeOffset="59639.99">9793 12784 380 0,'6'1'237'0,"-6"-1"79"16,0 0-108-16,-1 0 8 15,0 0-9-15,0 0-59 16,0 0-24-16,-1 0-29 15,-11 13-7-15,-30 30-19 16,26-25-9-16,-8 7-19 16,-1 3-9-16,-5 9-12 15,-5 3-3-15,1 5-7 16,0 4-2-16,5 4-4 16,-5 4 0-16,-6 4 0 15,-5-2 1-15,-11 0 1 0,5-1-1 16,-4 7-1-16,2 5 0 15,-3 0-1-15,5 4-1 16,2-5 0-16,-1-3-1 16,2-2 1-16,-2 1-1 15,3-2 0-15,5-4 1 16,7-6-1-16,4-8 0 16,7-9 0-16,5-5 1 15,4-9-1-15,4-5 0 0,6-10-1 16,2-1-6-16,6-7-8 15,3-4-8-15,8-7-109 16,3-7-67-16,8-9 120 16</inkml:trace>
  <inkml:trace contextRef="#ctx0" brushRef="#br0" timeOffset="60465.56">10109 12774 717 0,'-46'-38'298'15,"44"25"-111"-15,1 2-35 16,-1 2 32-16,2 6-18 15,0 3-59-15,1 2-26 16,-1-2-28-16,1 4-4 0,10 25-9 16,17 39-8-16,-9-21-13 15,4 6-3-15,6 5-6 16,1 5-2-16,7 6-2 16,4 1-2-16,9 12-2 15,0-2 0-15,-4 0 2 16,-3 1 0-16,-7-8 2 15,2 2 0-15,0-5-3 16,-1-1 1-16,-3-4-1 16,-2-3 0-16,0 2-1 15,-3-1 2-15,3-8-1 16,2 5 0-16,-2-16 0 16,-3-2 0-16,-1-9-1 15,-6-7 0-15,-8-1 2 16,0-2 0-16,-5-1 0 0,-3-1-1 15,2-3-1-15,-1-2 1 16,-2-1-1-16,3-1-1 16,-3-6-1-16,0 0 0 15,-1-4-19-15,-1 2-23 16,-2-3-69-16,2-1-47 16,-3-3 95-16</inkml:trace>
  <inkml:trace contextRef="#ctx0" brushRef="#br0" timeOffset="61684.82">9001 14432 588 0,'-14'11'269'0,"-2"-1"-99"16,1-1-33-16,3 3 15 0,1-3-16 16,6-2-23-16,5-3-35 15,0-2-11-15,2-2-12 16,-2 0-5-16,0-1-5 15,0 0 2-15,11-1-2 16,-1 0-6-16,4 0-5 16,31 0-4-16,-23 5-5 15,4-3-2-15,7-1-6 16,1 1-1-16,2-2-1 16,4 2 0-16,-2-1 1 15,3-1-1-15,3 0 0 16,3 3-1-16,-6 0 1 15,-2 6-1-15,-4-4-2 16,-2-1-1-16,4 0-1 16,3 0-1-16,4 2 0 15,-1 1-1-15,6 4-1 0,1 2 0 16,0-1 0 0,0-3-1-16,-6 1-1 0,-7-1 2 15,-6 1-2-15,-5 1 1 16,1 2 1-16,0-1-1 15,2-1 2-15,1-2 0 16,0-5 0-16,1 0 0 16,-1-2-1-16,0 1 2 0,0 1-1 15,2 0 1-15,-1 3 0 16,2-2 0-16,-4 1-1 16,0 1 0-16,-6-3-3 15,0 0-1-15,-4-2-1 16,1 0 0-16,8 0 2 15,-3 0-1-15,3 0 1 16,2 1 1-16,-5 1 3 16,-1 0 2-16,-4-2 4 15,-4-2 0-15,2 0-1 16,-3-1 0-16,1 1-2 16,0-2 2-16,-1 1-1 15,3 1 0-15,-2 0-1 16,3 0 0-16,-1 1-1 15,1-2-2-15,-5 1-1 16,-4 0 0-16,0 0-3 0,0 1 0 16,2 0-2-16,1 0 0 15,-1-2 1-15,-4 0-1 16,0 0 0-16,0-2 2 16,-3 1 2-16,1 0 1 15,-2 1 2-15,-4 1 1 16,0 1 2-16,0 1 0 0,0-1-12 15,0 0-20-15,0 0-49 16,0 0-26-16,0 0-33 16,0 0 2-16,0-1-23 15,1 1 48-15</inkml:trace>
  <inkml:trace contextRef="#ctx0" brushRef="#br0" timeOffset="109209.04">16167 11540 660 0,'6'-4'354'15,"-3"3"-64"-15,-3-2-5 16,-1 3-37-16,0 0-43 15,0 0-68-15,-14 9-27 16,-39 35-42-16,24-11-15 16,5 2-28-16,2-1-7 15,6-6-8-15,6-2-3 0,3-10-5 16,1-2-27-16,2-6-98 16,4-4-79-16,0-4 114 15</inkml:trace>
  <inkml:trace contextRef="#ctx0" brushRef="#br0" timeOffset="109412.03">15925 11563 1051 0,'8'6'463'0,"-3"1"-206"16,0 4-22-16,4 7-9 15,5 6-43-15,6 3-66 16,3-2-22-16,3 4-39 15,-2-3-17-15,-2-1-22 16,2 4-3-16,-6-6-93 0,-3-1-64 16,-1-5-183-16,-1-3 185 15</inkml:trace>
  <inkml:trace contextRef="#ctx0" brushRef="#br0" timeOffset="109756.19">16227 11781 885 0,'51'-27'442'16,"-24"27"-189"-16,1 3-58 15,2 2-8-15,-4 6-92 16,-10 1-36-16,-3 5-19 16,-13 0-12-16,0 3 0 15,-1-1 1-15,-7-4 0 16,2 0-1-16,-13-6-5 15,3-2 2-15,0-4 16 16,6-1 9-16,6 1 7 16,4 0-4-16,6 0-11 15,4 0-8-15,10 3-9 16,-1-1-1-16,3 1-10 16,0-4-6-16,-4-2-2 15,8 1-10-15,-7-2-117 16,2-3-79-16,0-5 118 0</inkml:trace>
  <inkml:trace contextRef="#ctx0" brushRef="#br0" timeOffset="110147.93">15875 11197 1053 0,'-6'-8'459'0,"-8"7"-177"16,0-3-37-16,8 1-10 15,-2 1-33-15,11 2-86 16,6 0-32-16,13 5-36 16,9 1-4-16,4-5-11 15,6 0-6-15,6-3-11 16,6-3-2-16,3 2-5 0,1-1-2 16,-6 4 0-1,-3 0-2-15,-13 0 3 0,-4 3-1 16,-18-1-18-16,-10-1-32 15,-10 5-108-15,-13-1-67 16,-9 12-415-16,-1 9 414 16</inkml:trace>
  <inkml:trace contextRef="#ctx0" brushRef="#br0" timeOffset="111715.52">14658 14786 742 0,'1'3'399'0,"-1"-3"4"16,-1 3-140-16,-1-3-34 15,1 0-36-15,-11 8-98 16,-11 15-28-16,-27 37-34 16,27-25-10-16,-1 1-13 15,6-6-6-15,5-10-5 16,2-1-1-16,11-7-60 16,2-2-47-16,-2-4-138 15,-3-3-328-15,9-1 387 16</inkml:trace>
  <inkml:trace contextRef="#ctx0" brushRef="#br0" timeOffset="111926.93">14406 14772 1189 0,'4'1'484'16,"6"8"-252"-16,-6-6-44 15,6 5 6-15,4 12-36 16,3-3-68-16,-3 7-25 15,3 8-28-15,0-8-11 0,-1 8-17 16,9 1-5-16,2-3-34 16,-1-1-40-16,-2-6-101 15,-1-6-63-15,-5-7 140 16</inkml:trace>
  <inkml:trace contextRef="#ctx0" brushRef="#br0" timeOffset="112382.98">14860 14946 1005 0,'11'1'469'16,"-1"4"-222"-16,-1-1-80 16,1 4-13-16,-2 6-81 15,2 0-31-15,-2 6-29 0,2 0-5 16,-7-5 0-16,0-2 3 15,-3-3 9-15,-9 1 4 16,-12-2 3-16,-4-2-2 16,-6-2-7-16,4-4-3 15,12 1-2-15,2-2-5 16,14 0-4-16,12 2 3 16,17 0 1-16,0 3 7 0,10 1 4 15,-5 1 13-15,-13 1 6 16,3 3 1-16,-9 3 5 15,-16-2-9-15,2 8-1 16,-6-5 1-16,-11 0-1 16,12 3-4-16,-12-9-8 15,7 1-6-15,2-7-11 16,-5-4-19-16,0-3-70 16,-1-1-47-16,6-2-105 15,9-3 137-15</inkml:trace>
  <inkml:trace contextRef="#ctx0" brushRef="#br0" timeOffset="113176.68">17349 14378 937 0,'-3'-13'459'15,"-8"5"-137"-15,-1 5-120 16,-5 0 6-16,-1 1-54 16,1 3-42-16,3 4-61 15,1 9-20-15,11 12-28 16,0-3-8-16,13 2-6 15,7-3 4-15,9-8 7 16,4-2 6-16,5-11 8 16,-1-2 2-16,-10-6 1 15,2-4-3-15,-7-1-1 16,-1-4 4-16,-1-4 10 16,-8-4 8-16,-14 1 8 15,-6 2-3-15,-9 0-10 16,-4 7-10-16,-3 4-16 0,3 6-4 15,-1 7-33 1,2 5-35-16,7 0-129 0,0-1-106 16,10 14 184-16</inkml:trace>
  <inkml:trace contextRef="#ctx0" brushRef="#br0" timeOffset="113518.34">17891 14917 1314 0,'7'-16'512'0,"-16"8"-300"15,-6 2-41-15,-10 7 4 16,-1 9-52-16,-4 11-93 16,-6 5-19-16,5 10-11 0,0 4 0 15,8 0-4-15,3-1 0 16,9-9 2-16,1-5-26 15,6-10-85-15,1-8-51 16,2-11-234-16,1-5 250 16</inkml:trace>
  <inkml:trace contextRef="#ctx0" brushRef="#br0" timeOffset="113751.7">17609 14892 1066 0,'2'-1'512'16,"0"1"-194"-16,0 10-93 15,2 4-8-15,2 10-71 16,0 3-43-16,3 3-51 16,0 2-12-16,3-1-19 15,0-4-7-15,5 0-11 16,3-3-2-16,3-1-74 16,1-2-49-16,7-4-129 15,-3 1-95-15,11-7 221 16</inkml:trace>
  <inkml:trace contextRef="#ctx0" brushRef="#br0" timeOffset="113969.07">18126 15112 1058 0,'-3'-1'502'16,"-1"1"-161"-16,-5 1-106 15,-7 6-91-15,-3 1-39 16,-1 6-68-16,3 3-25 15,5 0-11-15,3 4 0 16,9-1-1-16,4-2 0 0,11-2 1 16,6 1 2-16,2-4 1 15,5-2 0-15,-1-2-3 16,-2-7-1-16,0-1-62 16,-3-1-68-16,-3-3-206 15,-3-1 204-15</inkml:trace>
  <inkml:trace contextRef="#ctx0" brushRef="#br0" timeOffset="114146.38">18189 15142 1080 0,'-5'11'477'0,"0"4"-168"16,0 1-61-16,1 8-49 15,2 6-39-15,-1 4-105 16,3-5-31-16,2 3-17 15,1-4-5-15,4-8-23 0,-1 4-35 16,0-10-80-16,-2-5-58 16,-2-2 115-16</inkml:trace>
  <inkml:trace contextRef="#ctx0" brushRef="#br0" timeOffset="115150.57">15703 12333 455 0,'0'-2'305'15,"-2"-2"-44"-15,-2 4-18 16,3 0-22-16,-1 0-47 0,1 0-16 16,-7 1-39-16,-7 16-15 15,-33 32-34-15,25-23-14 16,-11 9-27-16,1 3-9 15,-3 9-13-15,-1 8-2 16,1 7-1-16,-9 6-1 16,-6 6 0-16,-1-3 0 15,-3 6-1-15,4 2 1 0,3-1-1 16,1 4 0-16,1-1-2 16,7-3 1-16,-4-4-1 15,-2-2 1-15,0-7 0 16,-5-3 0-16,14-10-1 15,7-4 0-15,9-10 0 16,3-2 0-16,2-4 0 16,3-2 0-16,2-5-2 15,4-2 0-15,3-5-2 16,0-6-3-16,3-5-22 16,4-3-14-16,1-4-38 15,2 6-18-15,-1-6-3 16,1 1 4-16,-3 0 20 15,1-2 12-15,-3 8 15 16,-1-3 9-16,1 4-37 0,-1 1-63 16,4-6 94-16</inkml:trace>
  <inkml:trace contextRef="#ctx0" brushRef="#br0" timeOffset="115873.93">16225 12361 643 0,'-3'-5'282'15,"-2"-1"-71"-15,1 2-42 16,3 2 6-16,0 1-14 16,0 0-61-16,0 0-21 15,0 1-17-15,1 0-2 0,10 25-9 16,24 35-7-16,-6-20-12 15,0 4-5-15,4 10-9 16,-1 5-3-16,-1 11-5 16,-3 6-1-16,9 11-1 15,5 3 1-15,1 9-1 16,9 1 2-16,-3 3-1 16,4-5-3-16,5-10-3 15,0-9-1-15,-4-9 1 16,-3 2 3-16,-7 0 3 15,-5 1 0-15,-2-4 1 16,-7-6-1-16,-2-8 0 16,-2-6 0-16,-5-8 0 15,-1-5-1-15,-7-11 1 16,-3-3 0-16,-4-10 1 0,-1-3 1 16,-5-5-29-16,0-1-24 15,-4-3-68-15,4-2-60 16,0 1 108-16</inkml:trace>
  <inkml:trace contextRef="#ctx0" brushRef="#br0" timeOffset="116552.82">14882 14268 620 0,'-8'9'291'0,"3"-3"-64"15,-1-5-68-15,6 0-31 16,7 0-8-16,10 0-41 16,10-1-10-16,12 0 9 15,2 0 1-15,12 1-6 16,12 5-10-16,14 4-21 15,11 3-8-15,4 5 0 16,1-4 1-16,4 0 3 16,2-2 9-16,10-7-4 15,3 4 9-15,4-2-4 16,-1-3-9-16,0 5-7 16,-4-3-11-16,-10 0-1 15,-7 1 8-15,-16-5 4 16,-5 2 0-16,-14-2-5 0,-6 1-7 15,-19 4-2-15,-6-4-1 16,-17 3 1-16,-6-6 1 16,0-1-57-16,-7-3-44 15,-10-5-117-15,-3-2-70 16,-9 5 167-16</inkml:trace>
  <inkml:trace contextRef="#ctx0" brushRef="#br0" timeOffset="118615.5">21757 11677 565 0,'32'-36'310'0,"-38"26"-42"16,-4-5-17-16,2 11-29 15,-7-1-39-15,0 3-59 16,0 3-25-16,-3 1-31 15,3 4-9-15,4 8-17 16,3 4-7-16,8 9-9 0,1 1-4 16,15-3-2-16,1-2-2 15,11-5-2-15,7-5-1 16,-3-9-1-16,6-2 0 16,-8-10 1-16,-4-3-1 15,-8-6 6-15,-4-3 3 16,-9-1 6-16,-9-3 2 15,-3 2 0-15,-9 0-1 0,-4 5-7 16,-7 3-5 0,-8 7-9-16,0 0-5 0,4 4-9 15,10 4-8-15,7 1-86 16,1 10-61-16,12 6-140 16,2-3-116-16,6 11 266 15</inkml:trace>
  <inkml:trace contextRef="#ctx0" brushRef="#br0" timeOffset="120282.46">22498 11341 535 0,'-7'-8'306'0,"2"2"-9"16,3-1-57-16,-1-1-7 15,1 1-29-15,-3 2-47 16,-1 2-21-16,-5 4-37 16,0 5-14-16,-7 10-27 15,-7 6-9-15,-8 10-15 16,-5 6-7-16,2 4-14 16,5-4-4-16,8-5-6 0,7-9-1 15,5-11-27-15,4-4-44 16,7-7-109-16,0-4-70 15,3-8-242-15,1-5 307 16</inkml:trace>
  <inkml:trace contextRef="#ctx0" brushRef="#br0" timeOffset="120454.48">22199 11352 866 0,'-1'-3'411'0,"1"3"-164"15,2 1-15-15,-2-1-45 16,0 0-25-16,5 6-31 15,4 14-12-15,34 32-34 16,-21-26-13-16,-3 1-28 16,1-2-12-16,-3-2-15 15,-3-2-3-15,-2-3-3 16,-3-3-40-16,0-3-115 16,-1-2-79-16,7 1 120 15</inkml:trace>
  <inkml:trace contextRef="#ctx0" brushRef="#br0" timeOffset="120672.9">22588 11558 1212 0,'4'7'538'0,"0"1"-276"0,-2 2-4 15,-2 1-105-15,-2 2-42 16,-2 8-69-16,1-3-17 15,1 5-16-15,1-4-3 16,2-6-40-16,1-1-39 16,0-10-103-16,3-1-70 0,-3-8 150 31</inkml:trace>
  <inkml:trace contextRef="#ctx0" brushRef="#br0" timeOffset="121300.76">22178 11059 908 0,'-12'2'398'0,"6"-4"-170"15,2 1-36-15,4 0-12 16,1-2-33-16,-1 2-49 16,4 0-17-16,24 1-7 15,44 5-3-15,-26 1-11 0,-2-3-8 16,-5 0-19-16,-4 0-4 15,-6-5-10-15,-4 2-3 16,-6-1-3-16,-5 1-3 16,-11 0-49-16,5 3-43 15,-11-3-124-15,0 2-81 16,0 6 178-16</inkml:trace>
  <inkml:trace contextRef="#ctx0" brushRef="#br0" timeOffset="122469.3">20645 14423 954 0,'-2'-8'380'0,"-2"-6"-189"15,-16-31-46-15,9 30 21 16,-2 4-14-16,-1 5-52 15,1 6-22-15,0 8-31 16,1 3-14-16,1 10-25 16,5 2-6-16,6 2-2 15,4-1 1-15,8-4 0 16,4-2 0-16,4-6 4 16,1-5 1-16,0-6 1 0,-1-6 2 15,-1-5 0 1,-1-4 2-16,-6-6 2 0,-3 3 2 15,-7-4 4-15,-4 5 1 16,-9 2 0-16,-2 7-3 31,7 4-6-31,-1 1-5 0,-24 2-16 0,0 1-29 16,1 9-101-16,15 5-66 16,11 7 119-16</inkml:trace>
  <inkml:trace contextRef="#ctx0" brushRef="#br0" timeOffset="122786.25">20803 14888 1015 0,'12'-18'475'0,"-19"12"-143"0,-9 8-85 16,-2 9-58-16,-9 8-35 15,-4 9-88-15,2 9-24 16,-1 5-28-16,3-3-8 15,6 1-6-15,6-4-2 16,7-11-24-16,3 1-33 16,5-17-114-16,0-3-77 15,5-9 148-15</inkml:trace>
  <inkml:trace contextRef="#ctx0" brushRef="#br0" timeOffset="122983.75">20500 14918 907 0,'0'-7'452'16,"5"11"-95"-16,5 2-199 15,7 6 3-15,1 8-40 16,2 1-28-16,0 4-36 16,-2-1-13-16,0 0-19 15,-1 1-14-15,2 0-112 16,1-2-68-16,1-2 99 15</inkml:trace>
  <inkml:trace contextRef="#ctx0" brushRef="#br0" timeOffset="123397.77">20938 15092 1010 0,'14'0'414'0,"-5"-4"-220"0,-2 1-47 16,2 6-2-16,-1 1-19 0,4 7-40 16,0 3-36-16,-4 4-35 15,-6 1 0-15,-4 3 0 16,-8-2 1-16,-1-5 1 16,1-4 0-16,-1-6-2 15,2-1-1-15,5-1-5 16,-6-3-2-16,5 2 5 15,0-2 1-15,4 2 3 16,1-2 4-16,0 0-1 16,0 0 4-16,17 5 13 15,29 7 3-15,-28-3-1 16,1 2 0-16,-9 1-7 16,-4-1-2-16,-10 1 3 15,-9-3-1-15,-9 3-4 16,-3-1-3-16,-6-8-16 0,1 0-20 15,-3-5-68-15,-4-6-37 16,7-7-94-16,3-6-56 16,15-8 174-16</inkml:trace>
  <inkml:trace contextRef="#ctx0" brushRef="#br0" timeOffset="123725.01">20542 14656 1274 0,'-18'0'506'0,"19"0"-265"16,9 0-78-16,6 0 0 16,9 0-15-16,6-1-64 15,3 0-23-15,8-1-27 16,-1 0-8-16,4 1-14 0,-3 1-4 16,-3 1-47-16,-1 2-51 15,-3 0-145-15,-3 2-14 16,9-2 138-16</inkml:trace>
  <inkml:trace contextRef="#ctx0" brushRef="#br0" timeOffset="124474.14">23370 14545 500 0,'-7'-19'253'16,"-4"1"-16"-16,0 2-126 15,-2-3 13-15,4 7 5 16,-2 5-20-16,3 6-21 16,0 5-6-16,1 10-10 15,2 5-6-15,4 7-7 16,1 4-5-16,9-2-18 16,5-3-8-16,0-7-6 15,1-8 1-15,4-10 1 16,-1-4 2-16,0-11-2 15,-2-4-2-15,-8-4-2 0,-2-3 0 16,-6 2-1-16,-5 1 2 16,-1 7-1-16,-3 5-2 15,-8 4-9-15,1 5-5 16,-9 5-10-16,6 4-3 16,2 8-54-16,5 8-51 15,4 6-149-15,-2 5 158 0</inkml:trace>
  <inkml:trace contextRef="#ctx0" brushRef="#br0" timeOffset="124811.68">23556 14964 1040 0,'1'-14'451'0,"0"10"-159"15,0 4-59-15,-10 4-16 0,-3 7-39 16,-10 14-101-16,-1 5-40 15,-6 14-26-15,-5 3-2 16,2-4-3-16,5-4-3 16,4-14-17-16,12-6-31 15,7-11-76-15,-4-7-51 16,8-7-182-16,2-4 222 0</inkml:trace>
  <inkml:trace contextRef="#ctx0" brushRef="#br0" timeOffset="125056.31">23258 14942 821 0,'3'-6'412'15,"0"3"-137"-15,3 3-81 16,5 3 0-16,5 10-28 16,2 1-15-16,9 7-30 15,1 0-14-15,-2 7-29 16,-1 1-11-16,-8-1-21 15,-7-1-9-15,2-4-15 16,2 0-6-16,2-4-6 16,0-2-4-16,-6 2-44 0,0-4-41 15,-2-1-120-15,1-3-66 16,1-6 160-16</inkml:trace>
  <inkml:trace contextRef="#ctx0" brushRef="#br0" timeOffset="125347.87">23844 15134 1355 0,'8'0'588'0,"-16"3"-339"16,-2 3-22-16,-14 8-76 15,-7 0-72-15,6 6-62 16,3-4-10-16,11 4-6 15,6-1-2-15,9 0 0 16,7 2 0-16,9-9 1 16,4-1 0-16,4-4-1 15,2-2-1-15,-2-2-22 16,-2 1-47-16,-3 3-123 16,-6-4-55-16,4-3 139 15</inkml:trace>
  <inkml:trace contextRef="#ctx0" brushRef="#br0" timeOffset="125532.14">23893 15163 1109 0,'-1'14'519'0,"-7"2"-207"16,3 9-139-16,-3-2-20 15,5 6-61-15,1 3-31 16,2 0-34-16,-1-1-9 0,1-4-11 15,0-5-2-15,0-8-44 16,2-2-39-16,-2-10-96 16,4-1-71-16,-4-1 154 15</inkml:trace>
  <inkml:trace contextRef="#ctx0" brushRef="#br0" timeOffset="126961.11">21693 11899 359 0,'3'0'185'15,"-2"0"-28"-15,0 0 13 16,-1 0 18-16,0 0-17 0,0 0-32 16,0 0-8-16,0 0-20 15,0 0-15-15,0 0-25 16,-1 0-12-16,-7 21-19 16,-19 31-2-16,4-20-9 15,3-1 0 1,10-16 0-16,1 1-3 0,-37 49 1 15,-3 4 0-15,6 7-4 16,12-20-2-16,3 5-8 16,1 0-5-16,-12 1-4 15,2-1-1-15,-4 1-1 16,5 3 1-16,4 2-1 16,-2 0-1-16,2-4 1 15,2 2-1-15,0-6 0 16,7 0 0-16,-2-1 0 0,0-2-1 15,2 1 0-15,1 1 0 16,0-3 0-16,4-2 1 16,-1-7 1-16,-3-1 0 15,2-2-2-15,-3-2 2 16,-2 2-2-16,3-1 0 16,2-2 0-16,5 0 0 15,3-3 0-15,0-3 0 16,0-5 0-16,1 2 2 0,-1-4-1 15,2 4-1-15,1-1 0 16,0-3 0-16,4 0-1 16,-1-2-1-16,4-2 1 15,1-3-3-15,1-8-53 16,3-5-42-16,7-13-142 16,3-4 143-16</inkml:trace>
  <inkml:trace contextRef="#ctx0" brushRef="#br0" timeOffset="127852.97">21930 11927 526 0,'0'-1'304'0,"2"-3"-6"15,-2 2-131-15,0 1 11 16,0 0-42-16,0 0-31 16,0 0-39-16,0 1-6 15,0 0 0-15,0 0-3 16,10 8-6-16,3 12-5 15,32 34-12-15,-23-24-4 16,-1 1-8-16,1 1-3 16,3 1-6-16,2 1-3 0,1 4-3 15,-1 1 0-15,-1 7 2 16,0 3 3-16,11 11-1 16,-1-1 1-16,2 2-5 15,-1 2-3-15,-6-10 1 16,3 5-1-16,2 1 2 15,-1 1 0-15,4 5 0 16,-1 0 1-16,1-1-2 16,2 0-1-16,1 6 2 15,0-3 1-15,-2 7 1 16,0 1-1-16,-7-3-3 16,1 2 1-16,-8-3 0 15,0 0 0-15,4-5-1 16,0 1-2-16,3-4 0 15,2-5-1-15,-5-6 1 0,-3-5 1 16,1-6-1-16,-4-1 2 16,-3-5 2-16,-3-2 1 15,-5-8 0-15,-3-5-7 16,-5-11-56-16,-3-1-35 16,-3-8-98-16,-3-5-68 15,-6-3 166-15</inkml:trace>
  <inkml:trace contextRef="#ctx0" brushRef="#br0" timeOffset="129115.71">20740 14358 467 0,'-5'1'232'16,"2"-2"-31"-16,2-1-32 15,1 1 1-15,0 1-21 0,0 0-54 16,0-1-13-16,0 0-14 16,0 0-1-16,13-1-4 15,11-1-6-15,33-4-12 16,-25 2-7-16,1 2-13 15,0 0-3-15,-3 2-6 16,2 0-2-16,3 1 1 16,-1 2-3-16,5 4 0 15,2 3 2-15,4 3 6 16,8-1 3-16,7-6 1 16,0 4-1-16,6-3-6 15,1-4-2-15,3 7-2 16,5-8 1-16,6 7 4 15,-3 1 4-15,-3-1 8 16,-4 0-1-16,-8-2-1 0,-2 1-2 16,-3 2-8-16,2-3 2 15,1 2 3-15,2-4 1 16,-7 0 2-16,-6 1-1 16,-6-4-6-16,-9 1-1 15,2 0-3-15,1 1-1 16,-4-2-1-16,-3-1 0 15,1 0 4-15,-2 0 1 0,-2 0 2 16,2-4 1-16,-1 1 0 16,4 0 1-16,0 2-2 15,-2 1-2-15,-10 1-3 16,2-1-1-16,-10 0-3 16,-4-3-2-16,7 2-1 15,-6-4-2-15,7 1-1 16,6 5 0-16,-4-1-2 15,1 0 1-15,1 3-2 16,0-5 0-16,0 2 0 16,-1 0 0-16,0-2-1 15,3 2 0-15,-1-1 1 16,-1-1-1-16,-1 0 1 16,-5 0 1-16,-2 3 0 15,-3-1 1-15,-3-1-1 16,-2 0 0-16,-4-2-106 0,-1 3-76 15,-1 0 109-15</inkml:trace>
  <inkml:trace contextRef="#ctx0" brushRef="#br0" timeOffset="132614.73">27355 11852 401 0,'1'-3'235'16,"-2"-1"-13"-16,3-3-23 16,-2 0-29-16,4 0-11 15,-5 1-30-15,-10-1-11 0,0 4-28 16,-7 1-12-16,4 2-15 15,-1 3-6-15,-5 4-15 16,2 2-6-16,0 4-11 16,6 3-3-16,7 4-1 15,4 5-1-15,8 2-2 16,6-1-2-16,11-3-5 16,0-6-1-16,8-7-1 15,1-3 0-15,-5-8 3 16,0-6 0-16,-8-5 4 15,-3-4 4-15,-10-7 2 16,-1-3 2-16,-6-1-2 16,-8-1-1-16,1 4-4 15,-2 1-2-15,-4 4-6 16,-1 4-4-16,-7 6-6 16,-3 4-5-16,3 9-5 15,4 3-9-15,4 4-79 0,7 2-64 16,0 0 99-16</inkml:trace>
  <inkml:trace contextRef="#ctx0" brushRef="#br0" timeOffset="133075.71">27713 11112 684 0,'1'-9'358'16,"-3"9"-84"-16,-4 0-53 15,-5 7-41-15,-6 6-45 16,-6 8-53-16,-1 6-17 15,-7 6-31-15,6 4-9 16,2-1-13-16,4-1-4 16,9-5-4-16,-2-4-2 0,7-7 1 15,5-4-1-15,0-3-33 16,1-5-44-16,3-5-198 16,-1-2 178-16</inkml:trace>
  <inkml:trace contextRef="#ctx0" brushRef="#br0" timeOffset="133319.94">27436 11173 908 0,'-4'-6'409'0,"3"4"-180"16,5 3-28-16,10 5-39 15,-6 1-23-15,8 7-38 16,2 1-20-16,0 4-30 15,5 1-11-15,-4 1-16 16,1 2-5-16,-1 5-10 0,-3-2-2 16,0 2-1-16,1-2-20 15,-3-4-73-15,-1-4-53 16,-3-6-147-16,-1-3-126 16,-4-11 266-16</inkml:trace>
  <inkml:trace contextRef="#ctx0" brushRef="#br0" timeOffset="133694.66">27772 11395 872 0,'76'1'397'0,"-64"-1"-188"16,0 0-42-16,-2 1-58 15,3 2-33-15,-1 1-36 16,-4 4-14-16,-4 0-18 16,2 0-3-16,-4 6-2 15,-1 0 1-15,-1 3 2 16,-3 2 1-16,-7-4 2 16,1 2 0-16,-1-5 15 15,-3-3 10-15,8-4 14 16,1-2 11-16,4-2-8 0,2 2-4 15,-2-3-7 1,0 0-8-16,0 0-7 0,17 1-4 16,32 0-9-16,-32-3-3 15,-1-1 0-15,-2 0-23 16,-5-2-93-16,2 1-66 16,-1 0 96-16</inkml:trace>
  <inkml:trace contextRef="#ctx0" brushRef="#br0" timeOffset="134021.41">27407 10869 631 0,'4'-7'309'0,"3"2"-103"16,1 3-11-16,2 0-34 15,1 2-25-15,11 0-35 16,5 0-15-16,4 2-25 16,2-1-10-16,2-1-19 15,0 0-7-15,-1-1-8 0,-2 0-3 16,-6 1-5-16,-4 0-2 15,-6 0-48-15,0 2-37 16,-6 1-110-16,-7 2-126 16,-11 7 203-16</inkml:trace>
  <inkml:trace contextRef="#ctx0" brushRef="#br0" timeOffset="135184.6">27627 14385 705 0,'0'0'358'0,"0"-1"-109"16,0-1-22-16,-1 1-64 16,-4-8-38-16,1-2-52 15,-40-23-16-15,23 31-24 16,-1 2-5-16,2 10-6 15,0 6-3-15,8 7-5 16,0 2-2-16,12 3-5 16,7-2-1-16,10-9 2 15,5 0 0-15,4-12 3 16,3-3 0-16,-3-3 1 16,1-7 1-16,-6-5 2 0,-2 0 1 15,-11-3 5-15,-2 1 2 16,-8-2-1-16,-4-5-3 15,-6 4-7-15,-2 1-4 16,-3 3-5-16,0 1-3 16,5 5-19-16,2 1-20 0,5 7-67 15,0 5-54 1,4 10-188-16,3 5 219 0</inkml:trace>
  <inkml:trace contextRef="#ctx0" brushRef="#br0" timeOffset="135561.79">28017 14800 888 0,'0'-1'434'0,"-5"-5"-141"0,0 2-39 16,-11 4-61-16,1 4-48 15,-7 10-73-15,-1 8-23 16,2 8-28-16,-7 2-7 15,1 5-8-15,-3 2-2 16,1 2-2-16,6-3-1 0,3-7-1 16,5-3-6-16,8-10-76 15,2-5-58-15,7-11-177 16,1-5 187-16</inkml:trace>
  <inkml:trace contextRef="#ctx0" brushRef="#br0" timeOffset="135777.07">27706 14799 1013 0,'0'0'432'0,"1"4"-247"16,4 4-25-16,5 8-40 16,4 4-24-16,7 6-22 15,0-3-2-15,7 2-15 16,-1 1-11-16,-2-4-19 15,-4-2-7-15,-6-1-11 0,2-4-1 16,-7 1-55-16,3 1-62 16,-2-2 70-16</inkml:trace>
  <inkml:trace contextRef="#ctx0" brushRef="#br0" timeOffset="136203.79">28058 15068 680 0,'51'-36'336'15,"-34"29"-85"-15,4 6-85 16,-1 1 1-16,-2 7-30 16,-1 1-33-16,-6 6-55 15,-6-2-17-15,-5 3-16 16,-5-3-2-16,-6 0 0 15,-5 0-1-15,-1 1-2 16,0-1-2-16,2 1 11 16,3 1 7-16,4 0 9 15,3-1 9-15,5-2 4 16,4-2 2-16,5-5 6 16,3 3 0-16,6-2-7 15,1 2-4-15,3 5-7 16,-2-7-3-16,-6 4-4 0,-4 4 0 15,-8-6-1-15,-2 7 0 16,-8-3-3-16,-4-7-4 16,-3 3-6-16,0-3-4 15,-3-6-19-15,3-1-25 16,0-8-74-16,-1 0-49 0,1-8-116 16,1-4 161-16</inkml:trace>
  <inkml:trace contextRef="#ctx0" brushRef="#br0" timeOffset="137515.57">27340 12171 487 0,'4'-6'268'0,"-4"4"-51"16,0-1-31-16,-1 3-45 0,0 0-19 15,0 0-30-15,0 0-8 16,0 0-18-16,0 0-7 16,0 0-9-16,1 0-4 15,0 12-9-15,0 9-4 16,-5 32-7-16,0-25-1 16,5 2-4-16,-5 0-1 15,8 5-2-15,0 0 0 16,2 3-1-16,4 2-2 15,-7 0-4-15,-2 1-2 16,8-2-5-16,-5 1-2 0,2 0 0 16,4 1 0-16,-9 0 1 15,4 2 0-15,0 3 0 16,-2-1 0-16,3 0 0 16,-1-2 0-16,-3-6 0 15,0-1 1-15,-1-7 2 16,-3 0 1-16,3 0-1 15,0 1 0-15,2 1-1 16,-2-1-1-16,2-2-1 16,-1-2 0-16,1 0-1 15,2 2 1-15,-3-2-1 16,2 1-1-16,1-2 0 16,-1-2 1-16,0-2 1 15,3 2 0-15,-5 2-1 0,0 2 1 16,2-1-1-16,-3-1 0 15,0-2 0-15,5 0 0 16,-5 0-1-16,0 0 1 16,4 1 0-16,-4-3 1 15,5 4-1-15,-1-2 1 16,1 0-1-16,-2-1 0 16,1-1 0-16,-3-3 1 0,-1 1-1 15,3 0 1-15,-4-1-1 16,0 0 0-16,1-1 0 15,-5 0-1-15,9-3 0 16,5 2 0-16,-5-5-1 16,7 2 1-16,-9-5-1 15,0-4 2-15,-1 3 0 16,-1 0 1-16,0-2-1 16,-1 3 1-16,2 1-2 15,3 3 0-15,-4 0 0 16,0 0 0-16,-1-4-1 15,1-1-5-15,1-4-74 16,5-2-54-16,2-1 80 16</inkml:trace>
  <inkml:trace contextRef="#ctx0" brushRef="#br0" timeOffset="159775.9">8666 14425 454 0,'-1'0'250'0,"0"0"-45"15,0 0-4-15,0-1-39 16,0 0-19-16,0 0-28 15,0 0-10-15,-2-2-15 16,0-5-10-16,2 6-22 16,-1-6-12-16,1 5-24 15,1-1-5-15,0 3-6 16,0 0 0-16,10-1 0 16,-3 3 0-16,-1 2-1 0,-3 19 1 15,24 28-2-15,-28-32 1 16,-3-2 1-16,-4-4 0 15,-1-4 3-15,-3 0 0 16,-1-8-1-16,1-1-2 16,0-7-2-16,1-5-3 15,2-2-3-15,4-2-2 16,3 0-1-16,2-2-3 0,4 9-3 16,4-1 1-16,4 6 0 15,3 4 5-15,3 0 6 16,-1 2 5-16,-1 4 5 15,-3 0-1-15,-1 7 3 16,-2 0-1-16,-7 5 0 16,-1 4 2-16,-7-3 0 15,-6-4 0-15,-2-6 1 16,-3-4-1-16,-2-6-4 16,0-4-2-16,1 1-6 15,1-3-1-15,5-5-4 16,0 1-2-16,7-2-4 15,1-3-2-15,7 5-2 16,5 0-1-16,6 2 3 16,0 6 1-16,4-2 7 0,-1 2 4 15,-4 6 3-15,0 2 4 16,-6 8-1-16,-3 4 0 16,-5-2 3-16,-3 5 1 15,-7-7 4-15,-3-2 1 16,-6-4 0-16,-3-5 0 15,-2-3-5-15,1-1-2 16,3-6-5-16,2-3-3 16,4-3-4-16,3-4-2 0,5 5-6 15,5 1-2-15,9-1-3 16,2-1 1-16,8 6 2 16,1-4 2-16,2 10 6 15,1 4 3-15,-7-1 6 16,1 8 1-16,-5 6 0 15,-2-1 0-15,-4 7 0 16,-5-2 2-16,-7-1 2 16,-4 0 0-16,-4-3 3 15,-2-3-2-15,0-9-3 16,-1-3 0-16,3-5-5 16,4 1-3-16,0-5-3 15,4-3-2-15,6-7-4 16,-2-4-2-16,11 4-3 15,3 5 0-15,3 3 1 16,5 3 2-16,-2 7 3 0,-1 2 2 16,-2 10 9-16,-6 2 6 15,-3 4 6-15,-5 0 0 16,-4 2-1-16,-3 3-2 16,-3-6-3-16,-1 1 0 15,1-5-4-15,1-4-2 0,2-1-1 16,0-4-1-1,4-1-2-15,-2-1-3 0,4-1-79 16,1 1-62-16,0 0-295 16,0 0 275-16</inkml:trace>
  <inkml:trace contextRef="#ctx0" brushRef="#br0" timeOffset="165014.54">23440 14548 756 0,'-1'-1'365'0,"-3"-4"-123"16,3 3-14-16,-1-4-41 0,-1 1-28 15,0-2-43-15,-2 0-15 16,1-1-30-16,2 2-10 16,1 0-25-16,1 0-12 15,0 2-15-15,0 3-6 16,0 0-3-16,0 0 0 16,1 0 0-16,6 0 1 15,-4 1 2-15,-3 0 2 0,0 0 3 16,1 3 1-16,0 7 1 15,-2 0 0-15,-2-6 0 16,-1 1-1-16,-6 0 0 16,-6 1 0-16,-25 0-4 15,28-13-1-15,7-2-4 16,4 1 0-16,4 2-5 16,-1-3 0-16,5 3-3 15,0 0 0-15,5 2 0 16,5 4 1-16,-4 5 9 15,0 1 6-15,-6 3 6 16,-4 2 2-16,-2 0-1 16,-2-2-2-16,-2 0 3 15,-3-3 2-15,0 0 3 16,2-1-1-16,-12-2-4 16,6 1-3-16,-2-4-6 0,-1-5-1 15,11 2-4-15,1-4-2 16,2-1-3-16,5-1-2 15,1-1 0-15,2 0-2 16,7 4 2-16,1 1-1 16,3 5 2-16,-2 0 0 15,-7 4 3-15,0 3 1 16,-9 2 3-16,1 1 2 0,-4 1 5 16,-2-4 2-16,0-1 4 15,-4-2 1-15,1-4 0 16,-8-3-1-16,1-4-5 15,0-2-3-15,3-1-3 16,4 0-3-16,3 1-2 16,1 0-1-16,6 1-2 15,1 0 1-15,9 2 2 16,-6 1 0-16,0 2 0 16,-1 1 0-16,-3 2 0 15,5 0-2-15,-4 2-23 16,1 3-47-16,-5 3-26 15,-1 9 51-15</inkml:trace>
  <inkml:trace contextRef="#ctx0" brushRef="#br0" timeOffset="167838.24">27636 14307 309 0,'-3'5'257'16,"2"-1"17"-16,0 0-13 15,0-4-20-15,0 0-43 16,0 0-24-16,0 0-49 0,-4 2-22 16,-4 2-43-1,2-2-18-15,-1 0-25 0,3 0-6 16,3-2-10-16,1 0-1 15,-1 0-2-15,1-1-2 16,0 0 0-16,1 0 0 16,0 0-2-16,0 0 1 15,1 0 2-15,8 2 2 16,-2 2 5-16,-3 6 5 0,6 8 5 16,5 20 5-16,-24-28 10 15,1 1 5-15,-4-6 6 16,-1 4-2-16,2-8-8 15,3-9-7 1,4 5-8-16,0 1-5 0,-1-19-7 16,-1-6-3-16,10 3-1 15,5 10-2-15,0 4-3 16,2 7 1-16,-2 1-1 16,-1 4 1-16,-2 6 3 15,-1 5 2-15,-5 4 3 16,0 4 5-16,-4-2 4 15,-1-14 2-15,-3 6 4 16,0-7 3-16,-4-3-1 16,0 6 1-16,-1-11-5 0,0 0-3 15,3-4-4 1,1 1-2-16,6 0-7 0,1-4-3 16,7 7-4-16,5-2-1 15,5 3 3-15,1 3 0 16,0-1 2-16,-2 2 2 15,0 4 0-15,-2 3 1 16,-5 4 1-16,-1-1 1 16,-5 3 2-16,-1 2 0 15,-9 2 4-15,1-3-1 0,-8-9 4 16,1 0-1-16,-2-12-1 16,-1 4 0-16,0-6-3 15,2-7-2-15,5 8-4 16,7-4 0-16,2 3-4 15,0-1-3-15,9 3-5 16,2 0 1-16,5 2 1 16,8 5 3-16,-5-1 4 15,-1 1 1-15,-5 5 2 16,-5 5 1-16,-4 4 3 16,-3 1 1-16,-5 0 3 15,-3-5 0-15,-3-5 3 16,-1-5 0-16,-2-2-1 15,0-3 0-15,1 2-5 0,0-3-1 16,6-5-3-16,5 2-1 16,3-4-4-16,4 4 0 15,8 1-1-15,5 1 1 16,2 1 4-16,5 5 1 16,-7 1 3-16,-5 1 1 15,-2 8 0-15,-6-2-1 16,-4 5 2-16,-2 1 1 0,-8-1 2 15,0 3 1-15,-2-6-1 16,0-5 1-16,2 0 0 16,0-4-2-16,1-3-3 15,-1-2-4-15,4 0-16 16,3-2-24-16,3 1-70 16,3 6-51-16,2-5-48 15,6 5 114-15</inkml:trace>
  <inkml:trace contextRef="#ctx0" brushRef="#br0" timeOffset="178438.83">14612 14170 254 0,'0'0'238'0,"0"0"34"16,0 0-50-16,0 0-24 16,0 0-43-16,0 0-16 15,0 0-14-15,-2 0-3 0,1 0-13 16,0-1-7-16,0 0-17 15,-3-1-13-15,-10-3-23 16,-26-5-9-16,24 10-17 16,-1 4-7-16,0 3-11 15,-1 7-4-15,7 5-5 16,0 4-2-16,11 4-2 16,-2-2 0-16,4 0-1 15,7 1 1-15,-3-3 1 16,7 0 2-16,4-8 6 15,4-4 3-15,10-2 2 16,-4-6 0-16,-3-4 1 16,-1-4 0-16,-5-13 1 15,-1 1 0-15,-5-4 3 16,-4-5-1-16,-6 2 4 16,-4 1 3-16,-7 1 3 15,-1 3-1-15,-4 4-2 0,0 1-4 16,-1 4-3-16,0 2-2 15,1 4-5-15,2-1-3 16,3 5-13-16,3 4-26 16,3 1-74-16,3 4-56 15,5 2-382-15,6-1 368 16</inkml:trace>
  <inkml:trace contextRef="#ctx0" brushRef="#br0" timeOffset="204387.16">15890 12093 287 0,'0'0'180'0,"0"0"-15"16,0 0-29-16,0 0-5 16,0 0 10-16,2-1 2 0,0 0 3 15,1 0-1-15,-3 0-22 16,0 0-13-16,0-1-24 16,1-1-10-16,-1-2-12 15,-1-1-6-15,0 5-10 16,-9-4-6-16,-6 0-12 15,-28 9-6-15,29 11-11 16,-2 4-4-16,8 5-4 16,6 1-1-16,6 3-1 15,6 0 0-15,8-5-1 16,1-1 0-16,2-7 1 16,4-3-1-16,0-8 2 15,-1-4 0-15,0-6 1 16,-8-4 1-16,1-8 1 15,-2 2 1-15,-3-5 3 16,0-2 1-16,-11 5 5 0,1 0 2 16,-8-2 4-16,-6 6 2 15,0 1-1-15,-4-2-2 16,-4 9-1-16,1-4 0 16,-1 5-3-16,1 2-4 15,10 0-10-15,1 3-4 16,4-1-14-16,5 0-15 15,6 1-70-15,-6 0-43 0,0 0-143 16,0 0 171-16</inkml:trace>
  <inkml:trace contextRef="#ctx0" brushRef="#br0" timeOffset="214007.79">10253 12319 249 0,'-1'0'211'16,"0"0"-47"-16,-1 0-74 15,1 0 55-15,0 0-10 16,0 0-15-16,0-1-8 16,0-1-23-16,0 1-7 15,0 0-18-15,0 0-6 16,0 0-13-16,0 0-5 0,-1 0-6 16,1 0-3-16,1 0-1 15,0-4 0-15,4-5 0 16,1-2 0-16,25-29-1 15,-18 27-2-15,2-4-3 16,1-1-1-16,5 0-2 16,0-2-1-16,-1 0-2 15,2-2 0-15,-1 1-1 16,0 0-2-16,0 2 0 16,1-2-2-16,-2 1-2 15,1 0-1-15,1-2-3 16,2 2 0-16,4-1 0 15,0 0 0-15,0-3 0 16,1 1 0-16,1-2 1 16,0-2 2-16,0 1 0 0,3 0 1 15,-1-1 1-15,2 0 0 16,-6 1 0-16,3-2 0 16,-3 2 0-16,0-1-2 15,0 1-1-15,-2 0-1 16,-2 0-2-16,-1 2-1 15,3 1 0-15,-2 1-1 16,2 1 0-16,-2 1-1 16,1 2 0-16,-1-1 1 0,1 0 0 15,0 3 0-15,1 0 1 16,0 0 0-16,1 0 1 16,-2 2 0-16,1 1 1 15,-1 0 0-15,-2 1-1 16,0 1 0-16,0-2-1 15,1 2-1-15,0 0 0 16,1 0-1-16,1 0 0 16,0-2 0-16,4 1 2 15,0-2 0-15,1 2 1 16,-2 0 0-16,1-2 2 16,0 1 0-16,3-2 0 15,-2 4 0-15,1-3 0 16,-2 0-1-16,-1 0-1 0,1 1 0 15,-2 1-1 1,2 0-1-16,-4 0 0 0,1 0 0 16,0 1-1-16,3-2 0 15,3 2 0-15,1-1-1 16,0 0 1-16,1-1-1 16,5 1 1-16,-1 0-1 15,-3 0 0-15,1 3 0 16,-3 0 0-16,0-1 0 0,0 2-1 15,-1 1 1-15,-4-2 0 16,3 1 0-16,2-1 0 16,-2-1 1-16,4 0-1 15,-1 1 1-15,1 0-1 16,3 1 1-16,-3 1-2 16,0-1 1-16,-4 1-1 15,2 2 0-15,-1-1 0 16,2 2 0-16,-2-2 0 15,-2-1 0-15,2 3 1 16,2-1 0-16,2 2 1 16,0 0 0-16,1-1 1 15,1 2 0-15,-2-1 1 16,1 0 0-16,-2 1-1 16,1 1 1-16,-2-3 0 0,-2 1-1 15,1 0 0-15,-3-1 0 16,1 1 0-16,-1 0 0 15,0-1 0-15,-2 0 0 16,-1 1-1-16,0 0 1 16,-1 0-1-16,-1-1 0 15,1 2 0-15,-3 0-1 16,0-1 1-16,-1 1 0 0,0 1 0 16,0 0 0-16,-4 1 0 15,-1 1 0-15,0-1 1 16,0-1-1-16,2 1 1 15,1 0 0-15,0 0 0 16,1-1 1-16,-2 0-1 16,3 1 0-16,-1-1-1 15,-1 0 1-15,-1 0-1 16,-1 0 1-16,2 2-1 16,-2-1-1-16,3 0 2 15,-1 0-1-15,4 0 1 16,3 1-1-16,0 0 0 15,0 0 0-15,0-1 0 16,0-1 0-16,-3 1-1 16,1 1 0-16,-1-1 0 15,-2 1 0-15,4 0 0 16,0 0 0-16,2 0 0 0,2 1 0 16,4 0 1-16,1 1-1 15,4-1 0-15,0 0 0 16,3-1-1-16,-1 1 1 15,1 1 0-15,-2-1 0 16,1 0-1-16,0 0 1 0,-2 0 0 16,0 1 0-16,0-1 0 15,0 0 0-15,3 0 0 16,0 0 0-16,1 0 1 16,-1 0 0-16,-3 0 0 15,-2 0 0-15,1-1 1 16,-1 0 0-16,-2 0 0 15,-1 0 0-15,0 0 1 16,0-1-1-16,3 1-1 16,0 0 1-16,0 0-1 15,-1 0 0-15,1 0 0 16,-1 1-1-16,-2 0-1 16,0 0 1-16,1 2-1 15,-1-2 0-15,1 0 1 16,-3 0-1-16,1 0 0 15,-1 0 0-15,2 0 0 16,0 0 0-16,-2 2 0 0,-1-2 0 16,3 0-1-16,-2 1 1 15,1 1 0-15,1 0-1 16,-1 0 1-16,0 0-1 16,1-1 1-16,0 3 0 15,-2-3 0-15,3 1 1 16,0-1-1-16,2-1 1 15,1 3 0-15,0-3 1 0,2 1-1 16,-2 0 1-16,-1 1 0 16,-1 0 0-16,0-1 0 15,1 0 1-15,0-1-1 16,-2 1 1-16,0-1 0 16,0 1 0-16,2 0-1 15,1-1 1-15,3 1 0 16,-4 0-1-16,0 0 0 15,1 0 0-15,-4 2-1 16,-2-1 1-16,-1-1 0 16,0 0 0-16,-4 1 0 15,3-1 0-15,-4 0 0 16,1 0 0-16,2-1 0 16,-1-1-1-16,3 2 0 15,-1 1 0-15,0 0-2 16,2 0 1-16,1-1 0 0,0 1 0 15,-1 1 0-15,-1-2 0 16,0 2-1-16,-3 0 1 16,3-2 0-16,-3 1-1 15,2 2 1-15,1 1-1 16,-1-1 1-16,5 2-1 16,1-1 1-16,3 1 0 15,0 1-1-15,4 0 1 0,-3-1 0 16,0-1 0-16,0 0 0 15,1 0-1-15,-3-1 1 16,0 1-1-16,0-2 1 16,-3 1 0-16,0 0 0 15,3 2-1-15,-1-2 1 16,2 1-1-16,0-1 1 16,-2 1-1-16,-2 1 0 15,1 0 0-15,1 0 0 16,-3 0 1-16,-2 1-1 15,1 0 0-15,1 1 1 16,0 0 0-16,2 1-1 16,-1 0 1-16,0-2-1 15,3 2 1-15,-2 0-1 16,-1 0 0-16,-1 1 0 0,2 0 0 16,-6 0 0-16,1 0 0 15,2 1 0-15,0 0 0 16,0 0 0-16,-1 1 0 15,4 0 0-15,-3 1 0 16,6 2 0-16,0-1 0 16,1-1 1-16,-3 3-1 15,-2-2 0-15,0-1 0 16,-4-1 0-16,0 2 1 0,-2-3-1 16,0-1 0-16,0-3 1 15,-2 2-1-15,1-2 1 16,0 1-1-16,1-1 1 15,-2-1 0-15,0 1-1 16,0 0 0-16,-2 1 1 16,1 0-1-16,0-1 0 15,-2 0 1-15,3 1-1 16,-4 0 0-16,1 0 0 16,-1 1 0-16,-5-1 0 15,-1-1 0-15,-4 0 0 16,2 0 1-16,-4 0-1 15,3 1 0-15,-3-3 1 16,-1 1-1-16,2-1 1 16,-1-1-1-16,3 3 0 0,-3-3 1 15,4 1-1-15,0-1 0 16,-1 1 0-16,1-1 0 16,2 0 1-16,2 1-1 15,-1-1 0-15,3 1 1 16,0-2-1-16,1 2 0 15,3-2 1-15,-1 2-1 16,1-1 0-16,1 2 1 0,-3-2-1 16,1 1 0-16,-2-1 0 15,-1 1 1-15,-5-1-1 16,0-1 0-16,-1 0 1 16,-2 0 0-16,4-2-1 15,-4 2 1-15,3-1-1 16,1 0 1-16,1 0-1 15,3 3 1-15,-2-1-1 16,1 0 1-16,-3 2-1 16,3 1 1-16,-4-2-1 15,1 1 0-15,-3 0 0 16,-1-2 1-16,0 1 0 16,-2-1-1-16,1 0 1 15,-1 0 0-15,0-2 0 0,0 2 0 16,-1-2 0-16,1 0 0 15,0 2 0-15,-1-2 0 16,-2-1 0-16,0 0-1 16,1 2 1-16,-2-2-1 15,2 1 1-15,-2-1-1 16,0 2 0-16,0-1 1 16,1-1-1-16,0-1 0 15,1 4 1-15,1-2-1 16,-3-1 0-16,4 3 1 0,-5-1 0 15,2 1-1-15,-3-3 1 16,1 2-1-16,-1-2 1 16,2 0-1-16,-2 0 1 15,0-2-1-15,1 4 1 16,2-3-1-16,1 3 1 16,-2-1-1-16,-1 1 0 15,-2-1 0-15,5 2 0 16,-3 0 0-16,4-1 0 15,-1 2-1-15,-1-3 1 16,0 1 0-16,2 0 1 16,0-1 0-16,-1-1-1 15,1 1 2-15,-4-3-1 16,2 1 1-16,-4 0 2 16,1 2 2-16,-3-3-13 0,-2-1-19 15,-1-1-52-15,0 1-33 16,0 0 85-16,0 0-67 15,-16 0-48-15</inkml:trace>
  <inkml:trace contextRef="#ctx0" brushRef="#br0" timeOffset="-209594.95">9020 14216 159 0,'-77'31'159'0,"72"-28"-21"16,1-1-59-16,-1-2 45 15,3-1-18-15,1 1-5 16,0 0-9-16,0 0-19 16,1 0-9-16,0 0-12 15,0 0-2-15,0 0-4 16,0 0-2-16,0 0-4 16,0 0 1-16,6 1 0 15,1 0 1-15,5 1-2 16,-1 0-2-16,31 3-3 15,-27-5-2-15,3 0-4 16,1-2 0-16,4-1-4 16,-1-2-1-16,1 0-2 15,4-2-2-15,-1-1-2 16,3 1 0-16,1-3-2 0,1 1-2 16,3-2-3-16,-1 1 0 15,2-1-3-15,0 2-1 16,0-2-1-16,1 1 1 15,-1-1 0-15,-1 1-1 16,-2-1 2-16,2-1-2 16,2 1 0-16,-1 0 0 0,6-1-1 15,1 0 1-15,1 0-2 16,1-1 0-16,2-1 0 16,-1 0-1-16,-1-1 2 15,0 1 0-15,-1-1 1 16,-3-1 0-16,4 0 4 15,2 0 1-15,2 1 2 16,3-1 0-16,-2-1 1 16,-1-1 2-16,0-2 0 15,1 2-2-15,-4 1-2 16,-2-1-1-16,-2 0-2 16,-1 0 1-16,4 1-2 15,4 0-1-15,-3 0 1 16,0-1 1-16,0 0 1 15,0-1 0-15,1-1 1 16,-2 2-1-16,-2-1-1 0,-2 2 0 16,1-1-3-16,3 4 0 15,-1 0-1-15,1 1 0 16,-5-1-1-16,2 1 0 16,-1 0 0-16,2 0 0 15,-2 0 1-15,0-2-1 16,-2-1 1-16,0 1 0 15,2 0 0-15,0 0 0 16,1 0-1-16,-1 1 0 0,0-1 0 16,-1 2-1-16,0 0 0 15,-1 0 0-15,1 0-1 16,-1-1 1-16,-1 1 0 16,-1-2-1-16,1 1 1 15,0 0-1-15,1 1-1 16,4-2 1-16,0 2-1 15,-2-1 0-15,3 1 1 16,2-2 0-16,2 0 1 16,0 0 0-16,1-2 0 15,0 2 1-15,3-1 1 16,1-1-1-16,3 2 0 16,-2-1 0-16,-4-2 0 15,1 2 0-15,1-1 0 0,0 0 0 16,-1-2 0-1,1 2-1-15,-1-4-1 0,2 2 0 16,3 3 0-16,-2-3 0 16,-3 3-1-16,1 1 0 15,-2-1 0-15,-1 3 1 16,0 0 1-16,-1 0-1 16,0 0 0-16,3-1 0 0,-1 1 0 15,4 0 0-15,-5 1 0 16,2 1 0-16,-1-1-1 15,2 2 0-15,-3-2 1 16,-1 1-1-16,2 1 1 16,-1 1 0-16,3-2-1 15,-3 0 0-15,-2 3 0 16,-3-3 0-16,-3 6-1 16,1-2 1-16,-4 1-1 15,-3 1 0-15,0-1 1 16,-4 1-1-16,1 2 1 15,2-1 0-15,0-1 0 16,-1 0 0-16,0-1 0 16,3 2 0-16,-3 1 0 15,-1-3 0-15,-3 1 0 16,-1 1 0-16,1-1-1 0,-4 0 1 16,-1 2 0-16,0-2 0 15,0-1 0-15,2 0 0 16,4 0 0-16,-1 0 0 15,1-2 0-15,3 2 0 16,-1-1 4-16,2 0 1 16,2 0 0-16,0 2 1 15,-2 0 1-15,-2 0 0 0,-1 1 1 16,1 0 0-16,-3-2-2 16,-2 1 0-16,-4-1-1 15,-1 1 2-15,-2-1 0 16,0 1 1-16,-7 0 1 15,-1 2 1-15,-6 1-25 16,0 0-31-16,-5 2 40 16,-2 0-23-16,1 0-23 15</inkml:trace>
  <inkml:trace contextRef="#ctx0" brushRef="#br0" timeOffset="-203640.89">9102 14183 302 0,'-51'32'245'16,"41"-30"-71"-16,5-1-88 16,1 0 58-16,1-1-53 15,2 0-6-15,-1 0-22 0,1 0-7 16,0 0-18-16,1 0-8 15,0 0-9-15,0 0-1 16,0 0-2-16,4 0 0 16,8 1-2-16,4 2 0 15,31 3 2-15,-26-1-1 16,2-3 2-16,2-1 0 16,5-1 1-16,-2 0 1 0,5-1 0 15,2-3-1-15,1 2-4 16,1-1-1-16,2 0-2 15,-1-2-2-15,1 1-3 16,2-2-1-16,-1 0-2 16,1 0 0-16,2-2-1 15,3 0 0-15,2 0 1 16,1 1 0-16,1-2 2 16,2 0-1-16,2 0 2 15,-2 1-1-15,1-2 2 16,-3 0 0-16,1 0 2 15,3 1 0-15,1 1 0 16,-5-2-1-16,1 2 0 0,-2 0-1 16,1 2 0-16,0-1-2 15,-2 2-2-15,-3-1-1 16,3 1 0-16,2-1-1 16,2 1 1-16,0-3-1 15,0 1 2-15,0-2 1 16,0-1 2-16,0-1 0 15,-1 0 3-15,-20 4 0 32,-15 4 0-32,0 1 1 0,46-12-2 0,0 1-1 15,-1-1-3-15,1 4 1 0,1-1-4 16,0 1 0-16,2 1 0 16,-15-1 2-16,5 4 0 15,1-1 1-15,0-1 2 16,-1 0-1-16,1 0 1 15,3-1-1-15,-3 1 0 16,2 1-1-16,-1-1 0 16,3-1-2-16,-1 1 0 15,1 0 0-15,-3 0 0 16,2 0 1-16,-2-1 2 16,2-1 0-16,-2 0-1 15,0 1 1-15,3-1 0 16,-1 0 1-16,3 1 0 15,-1-1-1-15,2-1-1 16,1 1 0-16,3 0 0 0,1 0 0 16,-3 2 1-16,4-1-1 15,-1-1 1-15,-1 0-1 16,0 4 0-16,-2-1 0 16,0 3-1-16,1-3 1 15,0 3-2-15,-1-1 1 16,4 1-1-16,-1 0-1 15,2-2 0-15,3 2 0 0,0-3 0 16,-2 3 0-16,2-3 1 16,0 2 0-16,-1-1 1 15,-1 1-1-15,3-1 1 16,0 1 0-16,-6-1 0 16,1 0 1-16,-2-1-1 15,0-2 1-15,-2 2 1 16,-1-1-1-16,-3 0 0 15,0 1 0-15,1-3 1 16,0 0-2-16,0 0 0 16,3-1 1-16,0 1-1 15,2-1-1-15,1 2 1 16,-1-2-1-16,-1 1 0 16,2 1 0-16,-1 0-1 15,0 2 0-15,1-1 0 0,0 0 1 16,-2 0-1-16,-2 0 1 15,4 0 1-15,-2-1 1 16,2 2 0-16,2 0 0 16,1 0 0-16,0 0 0 15,-3-1 0-15,3 2-1 16,-1-1-2-16,0 1 1 16,-1-1-1-16,0 2 1 15,-3-1-1-15,0 0 1 0,1 1-1 16,0 1 0-16,-2 0 1 15,1 1-2-15,-1 0 1 16,1 0-2-16,0-1 1 16,-2 1-1-16,0 0 0 15,-1-1 0-15,1 1 0 16,0 1 0-16,-1 1 0 16,-2-1 0-16,-1 1 0 15,-1 0 0-15,2 1 0 16,0-2 1-16,-2 1 0 15,0-1 0-15,-1-2-1 16,1 2 1-16,0-1-1 16,3 1 0-16,-5-1-1 15,1 0 0-15,0-1 0 16,2 1 1-16,1 0-1 0,0-3 1 16,1 0 0-16,0-1 1 15,5 1-1-15,-1-2 0 16,2 0 0-16,-1-2 1 15,0 3 0-15,1-3-1 16,1 1 2-16,-1-1 1 16,-2 0 1-16,2 1 0 15,-4-3 1-15,3-1-1 0,2 0 1 16,-1 0 0-16,-3-1 0 16,2 0-2-16,1-2 0 15,-1 1 0-15,2 0-1 16,-3 1 0-16,-2-1 0 15,1 3 0-15,-1-1-1 16,-4 1 1-16,1 1-1 16,3 0-1-16,-2 1 1 15,1 0 0-15,1 1-1 16,1-1 1-16,-4 0-1 16,3 0 1-16,1 1-1 15,-4-1 0-15,1 2-1 16,-2 0 1-16,-1 1 0 15,1 1-1-15,3 0 0 0,-4 1 1 16,1 1-1 0,2 0 1-16,2 1 0 0,2 0 0 15,2 1 0-15,-2-2 0 16,3 1 0-16,2 1 0 16,1-2 0-16,-1 1-1 15,0 0 1-15,2-1-1 16,-7 1 1-16,-1-2-1 15,-1 3 1-15,1-4 0 0,-1 4 0 16,1-2 0 0,2 0 0-16,-1 0 0 0,-1 1 0 15,4-1 0-15,-1-1 0 16,2-2 0-16,0 1 0 16,0-1 0-16,0 1 0 15,-1-2 1-15,4-1-1 16,-2 2 0-16,1-3 1 15,1 0-1-15,1 1 1 16,-2-3 0-16,-4 0 3 16,2 0 1-16,-2 0 2 15,-2-1 1-15,-4 1 0 16,-2 1 1-16,-3 0-1 16,0 2 1-16,1 0-3 15,-8-1-1-15,1 2-1 0,-4-1-1 16,0-1 0-16,1 1 0 15,-1-2 0-15,-3 0-1 16,-1-1 1-16,3 0-1 16,3 0 0-16,1-1-1 15,-1-1 1-15,-6 0-1 16,3-1 0-16,2 0 0 16,0 0 0-16,-2 1-1 0,0-1 0 15,-2 2 0-15,6 1 0 16,3 1 0-16,-2-1-1 15,-1 2 1-15,-1-1 0 16,4 0-1-16,-2-1 1 16,1 1 0-16,-3 0 0 15,-1 1 0-15,0 2-1 16,0-1 1-16,-4 3-1 16,-2-2 1-16,-7 3 0 15,-4 1 0-15,-5-1 0 16,-1 0 0-16,-5-1 1 15,-5-1 0-15,1 3 1 16,-3-2-2-16,1 0 1 16,0-1 0-16,1 3-1 15,0-2 0-15,0 1-1 16,3-1 0-16,-1 2 0 0,1 2 0 16,1-2 0-16,1 3-1 15,0-1 0-15,2 2 1 16,0 0-1-16,-1 0 0 15,4 1 1-15,0-1 0 16,0 2 0-16,-2 1 0 16,1-2 0-16,-3 1 0 15,-2-1 0-15,2 1 1 0,-2 0-1 16,-5-1 0-16,-3-1 1 16,1 0 0-16,-3 0 0 15,1-1 0-15,-4 0 0 16,0-1 1-16,-3 0 0 15,3 0 0-15,-6 1 0 16,0 0 0-16,0-1 0 16,0 1 0-16,0 0-1 15,0 0 0-15,0 0 0 16,0 0 0-16,0 0-1 16,0 0 1-16,0 0-1 15,2 0 1-15,-1-1-1 16,0 1 1-16,1 0 0 15,-1 0 0-15,0 0 0 16,-1 0 1-16,0 0-1 16,1 0-1-16,-1 0 0 0,1 0-1 15,-1 0-5-15,0-1-8 16,2 1-29-16,0-1-19 16,-2 1-44-16,0 0-28 15,0 0-201-15,0 0 249 16,0 0-176-16,-1 0-95 15</inkml:trace>
  <inkml:trace contextRef="#ctx0" brushRef="#br0" timeOffset="-198899.91">11560 14700 315 0,'-40'12'211'15,"32"-12"-26"-15,6-2-13 16,0 0-10-16,-2-2-41 16,3 3-17-16,0 0-22 15,0 0-7-15,0 0-12 16,1 0-8-16,0 0-20 15,0 1-6-15,0 0-2 16,0 0 0-16,0 0 4 16,0 0 1-16,0 0-2 15,0 0-2-15,0 0-2 16,6 2-1-16,1-1-4 0,-7-1-1 16,8 2-5-16,-7-2-2 15,6 4-3-15,2-1-1 16,-1 0-2-16,3 0-1 15,25 14-2-15,-24-15 0 16,0 2 0-16,1 2 0 16,0-3 0-16,0 0-1 15,1 2 1-15,-2-2-1 16,4 4 0-16,0 1 1 0,2-2-2 16,1 3 1-1,0-1 0-15,0-2 0 0,4 0 0 16,1-1-1-16,3-4 1 15,-3 0 1-15,1-1 1 16,-7 0 1-16,-5-1 1 16,6 0 1-16,-7-1 0 15,5 2-1-15,4 0-1 16,-1 0-1-16,6 1-2 16,-3 0 0-16,1-1 0 15,-2-5-2-15,2 4 2 16,3 1-1-16,-1-1 0 15,2 2-1-15,3-2 0 16,2-2 0-16,4 1 1 16,-4 1 0-16,4-4 1 15,-1 0 0-15,-6-1 2 0,3 0 0 16,-3 0-1-16,1 0 1 16,4-1-1-16,1 0 0 15,4 0-2-15,-1 3 0 16,3-3-2-16,6-1 1 15,1 2 1-15,0-3-1 16,4 0 1-16,-8-1 0 16,3-1-1-16,3 2 2 0,-4-1-1 15,5 0-1 1,1-1 2-16,1 1 0 0,-4-1 3 16,-2 0 1-16,0-1 1 15,-4 1 0-15,4 1-2 16,1 1-1-16,-2-4 0 15,0 0-1-15,-1 0 0 16,1 0-1-16,3-1-1 16,-3 0 0-16,-4 0 1 15,-4 1 0-15,-11 2-1 16,2 2 1-16,-3-2-1 16,1 1-1-16,-2 4 1 15,-2-4 0-15,-3 7-1 16,-4-2 2-16,-1-2 0 15,-4 5 0-15,-1-3 1 16,-3 5 0-16,-2-1 4 0,-2 0 4 16,-3 1 9-16,-1 0 2 15,-1 0 1-15,0 0-5 16,0-1-11-16,0 0-7 16,0 0-17-16,0 0-24 15,0 0-85-15,0 0-354 16,-1 0 331-16</inkml:trace>
  <inkml:trace contextRef="#ctx0" brushRef="#br0" timeOffset="-195865.1">15070 14547 321 0,'-28'-2'180'15,"27"0"2"-15,1 2-45 16,0 0 5-16,0 0 2 16,0 0-21-16,0 0-33 15,0 0-9-15,0 0-15 16,0 0-7-16,0 0-14 0,2 2-7 16,7 2-11-16,1 6-6 15,30 31-8-15,-27-25-1 16,3 1-1-16,3 3 1 15,2 5 6-15,2 2-1 16,3 5 1-16,3 3-3 16,5-3-3-16,2 1 2 15,3 1 1-15,0-1 1 0,-8-3 1 16,2 4-1-16,-3-1-1 16,4 1 0-16,2 2 0 15,-1 0-1-15,2 2-1 16,-2-1 0-16,3 1-3 15,3 3 0-15,2-5-1 16,2-3-3-16,-3-4 1 16,-2 2-1-16,-5-4 2 15,0 2 1-15,-2-2 0 16,2-3 0-16,3 0-2 16,-5-1-1-16,1 1-1 15,-2 0 0-15,0 0-1 16,2 1 1-16,8-1 4 15,-4-4 6-15,1-1 5 16,-4-3 1-16,-8-5-2 0,8 5-5 16,0-3-5-16,3 2-1 15,4-2-1-15,-6-5-1 16,4 3 2-16,3-1 0 16,3 0-1-16,6 2-1 15,-1-1-1-15,-9-5 0 16,1 2-1-16,-3 3 3 15,-2-4-2-15,8 1 2 16,-3 1-1-16,-4-5-2 0,3 3 1 16,1-3-1-16,6 0 0 15,0 1 0-15,-5-3 2 16,0 1-1-16,-8 0 1 16,2-3 0-16,4 0-1 15,-2-1-1-15,2-1-2 16,-1 0 1-16,1 1 0 15,1-1 0-15,5-1 1 16,0 3-1-16,-6-2-1 16,2-2 0-16,-3-5-1 15,-1 1 1-15,5-2 0 16,1 1 1-16,0-1 1 16,1-4-1-16,6 3 0 15,-1 2-1-15,3 1-1 16,-8 0 0-16,-4 0 1 0,0-5 0 15,0 1-1-15,6-1 0 16,-2-2 1-16,1-1 0 16,2 0 2-16,2-2 0 15,1 1-1-15,-2 0 1 16,-9-2-1-16,-5-1 0 16,0 1 0-16,-3 0 0 15,7 1-2-15,0 1 2 0,-4-2 0 16,2 0 0-16,-5-1 1 15,0-2 0-15,3 3 0 16,-6-3 0-16,4 5-1 16,-2-1-1-16,-8-2 1 15,1 1-1-15,-2-3 1 16,-2 2 0-16,2-1 0 16,5-1 1-16,-3-3 0 15,5-1-1-15,-4-3 0 16,1 3-1-16,3-1-1 15,-1 1 0-15,5-2 1 16,-3 1-1-16,3 1 0 16,2-2-1-16,-6 0 2 15,3 0-1-15,-7 0 0 16,5 3 0-16,3-1 0 0,-1-3-1 16,9 0 1-16,-8-1 0 15,2 0 0-15,1 4-1 16,-4-3 2-16,2 4-1 15,-3 3 1-15,-5 3 1 16,-4 0-2-16,-4 0 2 16,-8 3-1-16,-2-1 0 15,0 6 1-15,-6 1 0 16,-4 4 1-16,9 5 0 0,-9 0 0 16,-2 1-3-16,4 0-27 15,-3 0-45-15,0 0-108 16,-3 1 111-16</inkml:trace>
  <inkml:trace contextRef="#ctx0" brushRef="#br0" timeOffset="-191289">27537 14741 419 0,'-2'3'200'0,"-3"6"-75"16,-16 24 3-16,16-19-23 16,-3-6-13-16,2 7-22 0,0 2-10 15,-7 3-11-15,5 6-5 16,-3 0-9-16,-4 3-3 16,1 3 2-16,-1 0 2 15,-5 9 6-15,1 1 0 16,-4 5-5-16,-3 3-4 15,-3 3-2-15,-4-1-3 16,0-3-3-16,1-4-2 0,-1-3-6 16,-1-4-1-16,3 1-4 15,-4-1-2-15,2-3 1 16,0 1 0-16,-2-2 2 16,3-1 2-16,-3 2 3 15,-2-3 0-15,-5-1-2 16,-6-2-2-16,-1-4-1 15,-2 1-1-15,0-1 3 16,0 2 0-16,-4-1 2 16,9-2 1-16,-7-1-1 15,-4-1-1-15,-3 2-3 16,-11-1-2-16,1 1-2 16,0 0 0-16,2 1 2 15,-2 1 3-15,-6-6 2 16,2 2 1-16,-11-2-4 15,-3-1-2-15,6 0-4 0,0-4 0 16,-4-1-1-16,3 1 1 16,-9-1-1-16,0 4-1 15,10-7 0-15,2-1 0 16,-8-5 1-16,-1-2 0 16,-8-3 1-16,1 2 3 15,13-5 4-15,2-2 4 16,-1-3 4-16,2-4 1 15,-4-2-2-15,25 1-1 16,30 6-2 0,0 2-1-16,-90-21 0 0,-5-5 0 0,3 6-1 15,35 9-1-15,11-1-1 16,2-2-1-16,-4-5-2 16,-2-5-2-16,-1-3-1 15,-2 1-3-15,13-1-1 16,1 2 1-16,3-1 0 15,4 0 0-15,-7 0 1 16,0-1-1-16,1 1 0 16,1-3-1-16,7-1-3 15,4-1 0-15,1-5-1 16,2 1 2-16,-4 1 1 16,-2-1 0-16,1 2 0 0,2 3 0 15,5-3 0-15,0 3 1 16,6 0-1-16,5-7 0 15,-2 4-1-15,2-6 0 16,-7 1-1-16,-6 3 1 16,7 0-1-16,-4 2 0 15,9 1 0-15,0 1 0 0,2 0-1 16,0 0 0 0,4 0-1-16,0-4-1 0,9 1-1 15,3 3 2-15,0-2 1 16,2 4 1-16,-1 0 0 15,-3 2 0-15,-2 3-1 16,3 1 0-16,-2 1 0 16,3 0 0-16,3 5-1 15,-1 1 1-15,5 7 0 16,-3 1-1-16,4 1 0 16,0 1-1-16,1 4 0 15,4 6-1-15,1 0-1 16,1 1 0-16,2-1 0 15,1-3 0-15,0 3 1 16,3 1 0-16,0 0 1 16,0-1 1-16,0 0-1 15,0 0 1-15,0 0-1 0,0 1-2 16,-1 0-2-16,1 0 1 16,0 0-84-16,0 0-71 15,0 0 100-15</inkml:trace>
  <inkml:trace contextRef="#ctx0" brushRef="#br0" timeOffset="-188435.39">27521 14733 264 0,'-2'0'138'0,"1"0"-10"16,-3 1-30-16,2-1 0 15,-3 1-9-15,3-1-22 16,1 0-3-16,0 0-1 15,0 0-2-15,0 0-1 16,0 0-3-16,0 0-8 16,-3 3-7-16,0 3-12 15,1-2-5-15,1-2-7 0,0 1-1 16,1-2 3-16,0 1 6 16,0-1 10-16,0-1 3 15,0 0 1-15,0 0-5 16,0 0-10-16,0 0-4 15,0 0-3-15,-1 0-2 16,1 0-1-16,0 0 0 16,0 0-3-16,0 0 0 15,0 0-3-15,0 0 0 0,0 0-3 16,0 0-1-16,0 0-2 16,0 0 0-16,-1 0-2 15,1 0 0-15,1 0 0 16,-1 0 1-16,0 0-1 15,1 1 1-15,0 0 2 16,0 4-1-16,0-4 0 16,0 0-1-16,0 0-2 15,0-1 0-15,0 1 0 16,0-1 0-16,0 0 0 16,0 1 0-16,0-1 0 15,-1 3 0-15,0 1 1 16,0-1 0-16,1 6-1 15,0-3 0-15,0 3 0 16,0-3 0-16,-1 2 0 16,0 2 0-16,-2 2 0 0,-5 29 0 15,4-23 0-15,3 1 1 16,1 2 0-16,-7 0 0 16,3 1 0-16,-8 0 0 15,1 2 0-15,10 2 1 16,-9 5 2-16,-2 1 1 15,-6 7 0-15,-5 1 0 0,0-1 1 16,3-1-1-16,-2-5 2 16,-2 1 1-16,-2-4 1 15,-3 0 1-15,-1 1 4 16,-1-1 2-16,-3-1 6 16,-1 1 2-16,-2-5 1 15,0 1-2-15,0 2-4 16,4-1-3-16,-16 3-4 15,-2 0-1-15,-10-1-2 16,-11 2 1-16,3-1 0 16,-1-2 3-16,-3-3 3 15,-1 1 2-15,-13-1 0 16,-4 4-1-16,-11 4-7 16,4 0-2-16,6 1-3 15,-6 0-1-15,3 1 0 16,-6-1 0-16,4-2-1 15,4 1 1-15,-3-6 2 0,1 4 0 16,-8-3 3-16,5-1 1 16,7-3-1-16,-3-2 0 15,2 0-1-15,-1-1-1 16,-2 2 0-16,8 0-1 16,-1-3 0-16,-1 0 0 15,-5-2-1-15,-10 0 1 16,10 1-2-16,6-2 0 0,-4 1 1 15,1-2-1-15,-9 0-1 16,2-1 0-16,8-1-1 16,-4-3 0-16,-1-2 1 15,-6 2 0-15,-1-5-1 16,8 2-1-16,-8 1 0 16,-1-1 1-16,-4 2 0 15,-2 0 1-15,10-3-2 16,-2-2 1-16,-1 1 0 15,-3-2-1-15,5-1 3 16,2 1 0-16,-8-3 4 16,1 0 1-16,-10 2 0 15,2-1-1-15,2 3-4 16,0-1 1-16,-2-1-2 16,0 1 0-16,14-4-1 0,-6 0-1 15,1-2 1-15,0 2 0 16,-1 2 1-16,6-1 1 15,-4 1 0-15,1 2-1 16,-7 2 0-16,8-3 0 16,4 1-2-16,-1 1 1 15,0-4 0-15,-2 3-1 16,5-4 1-16,-1-2 0 16,-3 1 0-16,0-1 2 0,-10-4 5 15,11 2 2-15,-3-5 4 16,-5 0-2-16,-2 2-4 15,-8-3 1-15,6 3 1 16,-3-1 1-16,-3-3 0 16,-5 0-2-16,-1-3-1 15,-4 0-3-15,-2 5 2 16,-1 0-2-16,-6-6-1 16,4 1 0-16,-1-7-1 15,2-1-1-15,3 2 2 16,-3-2 0-16,2 2 0 15,4-3 1-15,-10 0-1 16,10-1-1-16,-2 0-1 16,-2 0-1-16,7-4 0 0,-1-1 0 15,1 1 0-15,1-3-1 16,2 2-1-16,5 3 1 16,0-8 1-16,-2 4 0 15,10-3-2-15,-3-2 0 16,-2-1-1-16,-1 4-2 15,-4-2 2-15,6 0 1 16,2 0 1-16,0 0 1 16,-4 5-1-16,3 2 1 15,5-1-1-15,2-1-1 0,-2-5 0 16,-2 3 0-16,7 1-2 16,1-4 0-16,1 3-1 15,1 1 1-15,-2-2 1 16,1 0 0-16,11 3 2 15,0 1 1-15,-4 4 1 16,4 3 0-16,-4-3-3 16,8-2 0-16,12-1-1 15,1-1 1-15,1-3 1 16,-2 0-1-16,1-5-1 16,6-4 0-16,4 0 0 15,5 0 0-15,7 4 1 16,1 0-1-16,6 8 1 15,-4 2 0-15,-2 6-1 16,3 3-1-16,2 1 1 0,3 0-2 16,5 2 1-16,2-4 0 15,2 5 0-15,0-2 2 16,6 2 0-16,2 4-1 16,2 0-1-16,4 6 0 15,0-1 0-15,0 2-1 0,5-1-2 16,1 0 0-16,5 3-4 15,3 0-4-15,0-2-11 16,0 2-50-16,0 0-138 16,0-1 323-16,21-1-140 15</inkml:trace>
  <inkml:trace contextRef="#ctx0" brushRef="#br0" timeOffset="-124627.08">1387 11539 196 0,'28'31'139'0,"-29"-28"36"15,-2-3 1-15,3 0 2 16,0-1-10-16,0 0-17 15,0 0-3-15,0 0-5 0,0 0-4 16,0-1-13-16,0 1-13 16,0 0-15-16,3-5-13 15,0-5-23-15,-3-2-12 16,-1-27-21-16,-14 28-6 16,-6 3-10-16,-2 6-3 15,-9 7-4-15,1 4-2 16,2 7-3-16,1 3 0 15,3 8 0-15,5 3 1 0,5 7 4 16,5 2 3-16,10 2 4 16,1 1 0-16,12-1-2 15,3-2-1-15,7-9-3 16,4-3 0-16,3-10-2 16,4-5 0-16,0-5-1 15,-3-5 1-15,5-7-13 16,-8-4-44-16,1-9-135 15,4-4 125-15</inkml:trace>
  <inkml:trace contextRef="#ctx0" brushRef="#br0" timeOffset="-124312.28">1680 11420 1173 0,'0'6'493'0,"3"5"-325"16,2 8 11-16,2 4-22 15,-2 7-56-15,2 7-28 16,0-3-38-16,-3-3-8 16,1 2-10-16,-1-5-3 0,-2 1-5 15,0 2-3-15,-2-8-43 16,1-1-46-16,0-7-156 15,3-5-309-15,1-4 361 16</inkml:trace>
  <inkml:trace contextRef="#ctx0" brushRef="#br0" timeOffset="-123907.54">2090 11674 1140 0,'-2'-10'474'0,"0"-4"-299"16,-4-5 16-16,0-2-89 15,-3 2-21-15,-7 0-27 0,-2 4-10 16,-1 6-8-16,1 3-3 16,0 7-11-16,3 5-7 15,2 9-7-15,-1 4-2 16,8 9-3-16,2 2 1 15,4-4 0-15,10-2 1 16,-2-10-1-16,4-3 1 16,4-5 4-16,-7-4 0 15,5-2 4-15,0-2 0 16,-2-6-1-16,4-3 0 0,-4-4-3 16,2-1 0-16,-2 3-1 15,-5 1-1-15,0 6 2 16,-5 0 4-16,2 5 12 15,1 7 4-15,-1 4 6 16,2 5-1-16,-6 4-10 16,-2-3-5-16,0-1-11 15,5-2-20-15,1-8-112 16,4-1-87-16,7-6 123 16</inkml:trace>
  <inkml:trace contextRef="#ctx0" brushRef="#br0" timeOffset="-123757.59">2343 11611 1104 0,'7'19'540'0,"1"-2"-258"16,-3 4-33-16,-1-1-54 16,-1-5-97-16,0-4-34 15,-3-5-72-15,-3-4-59 16,-3-12-185-16,-3-5 165 15</inkml:trace>
  <inkml:trace contextRef="#ctx0" brushRef="#br0" timeOffset="-123189.41">2251 11416 946 0,'10'10'432'0,"2"-4"-196"16,1 1-43-16,3 1-17 15,1 0-42-15,6 4-25 16,0 0-16-16,3 3-19 16,-7 2-13-16,-6-1-23 15,-2 8-10-15,-9-3-13 16,3 5-3-16,-7 2-2 16,4-8-2-16,-2 0-3 15,0-7 0-15,4-5-3 16,-1-4-1-16,-1-4-6 15,1 0-7-15,-3-1-6 0,0 0-11 16,0 0 3-16,4-8 3 16,3-8 7-16,29-30 10 15,-19 37 5-15,-4-2 0 16,5 8 1-16,0 3 4 16,-8 4 23-16,-4 4 10 15,-4 6 18-15,-2 8 6 16,0-1-17-16,-1 0-8 0,2-3-20 15,2-6-8-15,-1-7-10 16,2-4-3-16,1-7-3 16,4-3-2-16,1-4 0 15,1-3 1-15,-1 1 2 16,-2 2 2-16,0 4 3 16,0 4 1-16,0 5 1 15,1 1 0-15,0 8 3 16,0-2 6-16,-2 12 10 15,0-2 2-15,0 2-2 16,-2-3-5-16,1-4-19 16,-1 2-47-16,-1-6-137 15,-1 2 228-15,-2-1-81 16</inkml:trace>
  <inkml:trace contextRef="#ctx0" brushRef="#br0" timeOffset="-122660.4">1245 11975 579 0,'-8'7'277'0,"3"1"-87"15,-1-1 20-15,3-1-2 16,1 0-19-16,1-2-38 15,3-2-21-15,-2-2-33 16,0 0-12-16,8 3-22 16,20 5-8-16,51 2-14 0,-20-10-5 15,11-6-8-15,6 0-2 16,7-5-6-16,9-6-1 16,17 0-2-16,6-5-3 15,11 3-1-15,0 1-2 16,2 7 1-16,-4 2 5 15,-5 9 16-15,-6 4 3 16,-2 3 6-16,-6 8 0 0,-23-2-13 16,-12-1 0-1,-31-2-4-15,-12-7-2 0,-18 2 17 16,-7-4 0-16,-19-1-88 16,-7-1-62-16,-13-9-254 15,-15-7 217-15</inkml:trace>
  <inkml:trace contextRef="#ctx0" brushRef="#br0" timeOffset="-121176.9">1860 12720 789 0,'9'-6'387'0,"-14"-2"-110"15,-6-2-49-15,-3-2-11 16,-1-3-46-16,-1 1-58 16,-2-2-25-16,0 3-32 15,0 5-7-15,3 6-16 16,3 2-9-16,2 14-17 16,1 5-7-16,2 16-5 15,3 11 0-15,7 11 2 16,5 6 1-16,2-3 2 15,1-2-1-15,1-9 1 16,-1-3 1-16,0-8 3 16,-1-5 1-16,-5-10-82 15,1-7-61-15,-6-11-468 16,-3-2 399-16</inkml:trace>
  <inkml:trace contextRef="#ctx0" brushRef="#br0" timeOffset="-121009.13">1561 12861 1195 0,'0'1'450'15,"7"1"-328"-15,2 1 2 16,10 4-34-16,5-2-20 16,8 3-43-16,2-2-11 0,3-1-7 15,2 1-1-15,3-6-99 16,3-1-65-16,-3-4 92 15</inkml:trace>
  <inkml:trace contextRef="#ctx0" brushRef="#br0" timeOffset="-120671.86">2018 12869 524 0,'-1'15'330'0,"-4"-1"29"15,-2 1-90-15,2 6-30 16,3 4-37-16,3-2-68 15,-1 0-30-15,5-6-52 16,3-5-17-16,6-6-15 16,2-6-4-16,4-2 0 15,-4-7 0-15,-2-4-1 16,2-1-1-16,-10-6-1 0,-2 0-4 16,-7-3-17-16,-5 0-8 15,-6 3-9 1,-2-1 1-16,-4 5 14 0,1 4 5 15,2 6 3-15,3 1-1 16,2 5-7-16,5 2-5 16,7 5-4-16,3 0-27 15,12 4-87-15,-3-2-50 0,8-8-216 16,3-1 246-16</inkml:trace>
  <inkml:trace contextRef="#ctx0" brushRef="#br0" timeOffset="-120435.22">2238 12890 500 0,'13'15'321'0,"-1"6"12"16,-2-1-30-16,-3-8-54 16,-2 1-27-16,-2-5-58 15,0-6-26-15,-2 7-48 16,0-5-17-16,-2-7-22 16,1 3-9-16,-1-1-15 15,-1 0-7-15,-1-9-12 16,-3-11-2-16,-9-32-4 15,11 32-2-15,5 0-3 16,2 0-2-16,7 2-78 16,2 0-54-16,5 1-249 0,-3 7 238 15</inkml:trace>
  <inkml:trace contextRef="#ctx0" brushRef="#br0" timeOffset="-119949.92">2512 12831 894 0,'0'22'431'0,"-2"-9"-131"16,2 3-64-16,-4 0-23 15,0-1-52-15,4 4-69 16,0-6-31-16,0 0-34 16,5-4-5-16,-5-6-4 15,3-1-3-15,-3-6-6 16,0 3-5-16,0 0-10 15,-2-9-3-15,4-12-1 16,8-25 1-16,-3 26 1 16,5 5 3-16,0 6 2 15,-1 1-1-15,3 8 3 16,-1 3 2-16,-3 8 20 16,-1 3 11-16,-5 7 16 15,-1 2 5-15,-3 1-9 16,0-2-7-16,0-6-14 0,0-5-4 15,-1-9-6-15,-1-1-4 16,2-10-5-16,3-2-4 16,1-5-5-16,1-2-1 15,5 1 0-15,1 3 1 16,1 5 1-16,-1 1 2 16,0 8 1-16,0 1 1 15,-1 1 2-15,-1 6 2 0,-2 1 3 16,-1 2 4-16,-3 5 0 15,3-1-2-15,-2 5-4 16,-1-3-4-16,2-6-67 16,-1-5-61-16,3-10-132 15,3-4 147-15</inkml:trace>
  <inkml:trace contextRef="#ctx0" brushRef="#br0" timeOffset="-119623.06">2866 12796 1073 0,'11'10'487'0,"-11"3"-205"16,0 2-15-16,0 6-58 15,-3-2-45-15,6 2-80 16,2-3-31-16,1-6-35 16,3 0-8-16,1-10-6 0,-1-2 1 15,5-4 5-15,-5-7 0 16,3-2-2-16,1-3-1 15,-5-3-3-15,0 1-1 16,-2 4 1-16,-3 4 0 16,-2 5-2-16,-1 4-2 15,-1 8 0-15,2 8 1 16,2 7 18-16,4 3 8 0,-1-1 7 16,-2-6-3-16,7-6-15 15,0-4-6-15,5-8-57 16,2-8-62-16,4-15-146 15,2-7 152-15</inkml:trace>
  <inkml:trace contextRef="#ctx0" brushRef="#br0" timeOffset="-119425.63">3225 12614 1131 0,'1'10'520'0,"-5"15"-198"15,0 9-108-15,0 9-38 16,-1 0-50-16,5-4-66 16,5 0-25-16,3-7-28 0,2-4-5 15,6-13-64-15,0-6-53 16,5-8-153-16,2-5-135 16,2-3 254-16</inkml:trace>
  <inkml:trace contextRef="#ctx0" brushRef="#br0" timeOffset="-119085.95">3482 12774 709 0,'-6'-5'439'0,"-2"0"28"15,2 4-146-15,-9 3-62 16,-4 7-48-16,-2 8-76 16,2 6-28-16,6 4-40 15,3 0-17-15,7-5-26 16,8-5-10-16,3-6-12 15,0-6 1-15,4-4 0 16,-1-4 2-16,2-7 3 16,2-1-1-16,3-1-1 15,-6 0-1-15,1 4-1 16,-5 3 0-16,-6 5 0 16,3 5 3-16,-6 4 13 15,1 3 7-15,2 3 1 16,-1 1-2-16,8-3-21 15,4 3-68-15,1-11-171 0,8-6-509 16,15-21 486-16</inkml:trace>
  <inkml:trace contextRef="#ctx0" brushRef="#br0" timeOffset="-118854.97">4241 12851 1501 0,'-5'17'580'0,"1"1"-429"16,1 0-10-16,0 3-60 15,0-2-34-15,2-10-92 16,0-3-59-16,1-6 64 16</inkml:trace>
  <inkml:trace contextRef="#ctx0" brushRef="#br0" timeOffset="-118667.97">4179 12690 785 0,'4'-5'443'0,"1"5"-17"16,7 4-342-16,1 1 0 15,6 3-112-15,3 1-52 16,1 4 47-16</inkml:trace>
  <inkml:trace contextRef="#ctx0" brushRef="#br0" timeOffset="-118426.55">4487 12736 691 0,'-10'5'438'0,"-2"4"70"16,0-1-201-16,0-1-45 15,2-1-41-15,4-1-85 16,9 5-34-16,4 2-51 16,3 4-8-16,7 1-6 15,-8 1 2-15,4-4 3 16,-1-1-1-16,-2 1 0 15,1-1-1-15,-6 2-2 16,-4-5 0-16,-4 4-3 16,-4-1-1-16,-3-3-7 15,2 2-6-15,-7-6-51 0,-4-6-59 16,-1-3-145-16,-1-5 72 16,0-14 70-16</inkml:trace>
  <inkml:trace contextRef="#ctx0" brushRef="#br0" timeOffset="-117909.13">5346 12658 903 0,'12'-9'422'0,"-7"8"-122"15,-2-2-26-15,-12 2-35 16,-6 1-44-16,-9 1-87 0,0 2-32 16,0 4-23-16,2 0-6 15,2 1-21-15,4 5-12 16,7 0-17-16,4 3-7 16,8 2-4-16,3 2 1 15,11 3 8-15,3 1 4 16,3-3 6-16,1-1 6 15,0-5 8-15,-5-2 8 16,-4 0 16-16,-8-3 11 0,-10 2 11 16,-6-1-1-16,-10 1-15 15,-3 1-13-15,-6-4-17 16,4-1-34-16,6-8-117 16,4-1-75-16,14-9 114 15</inkml:trace>
  <inkml:trace contextRef="#ctx0" brushRef="#br0" timeOffset="-117508.27">5678 12853 1518 0,'-7'-6'624'0,"-6"-7"-402"16,-2-2-15-16,-5-1-73 15,4-2-51-15,2 4-53 0,-4 3-13 16,7 8-17-16,-1 3-8 16,-2 8-13-16,5 5-3 15,5 9 3-15,-3 1 5 16,11 1 8-16,0 1 5 16,1-6 4-16,3-1 3 15,1-7 2-15,3-6 0 16,0-8-2-16,3-6 0 0,3-7 0 15,3-2 0-15,-4 3-1 16,1 3-1-16,-7 11-1 16,-4 1-1-16,1 8 2 15,-1 7 5-15,-3 2 4 16,0 2 1-16,1-5-4 16,-1-4-6-16,5-7-69 15,1-5-63-15,1-14-119 16,3-12 139-16</inkml:trace>
  <inkml:trace contextRef="#ctx0" brushRef="#br0" timeOffset="-117326.89">5902 12610 1218 0,'15'24'541'0,"-15"16"-242"0,-2 4-88 16,2 9-49-16,-1-5-57 15,6-10-67-15,5-6-19 16,5-16-15-16,-4-5-5 16,2-7-79-16,-3-9-55 15,0-8-172-15,1-4 181 16</inkml:trace>
  <inkml:trace contextRef="#ctx0" brushRef="#br0" timeOffset="-117009.83">5780 12685 1333 0,'-3'-1'575'0,"3"1"-325"16,2 0-3-16,-2 0-88 15,0 0-55-15,8 2-69 16,11 6-18-16,38 7-53 16,-29-12-56-16,3-7-110 15,0-1-57-15,-3-3-53 16,1 4 41-16,-10 5 107 15,-1 3 56-15,-10 7 145 16,-2 1 60-16,-4 4 73 16,-8 1 34-16,2 0 14 0,-1 0-13 15,1 0-35 1,5-3-20-16,-1-3-51 0,-1-4-28 16,4-2-32-16,-5-2-5 15,2-2-94-15,0-2-73 16,-1 0-124-16,1 0 134 15</inkml:trace>
  <inkml:trace contextRef="#ctx0" brushRef="#br0" timeOffset="-116887">5986 12611 867 0,'10'0'372'0,"-2"8"-164"15,5 3-105-15,6-2-13 16,3 3-62-16,7-1-27 15</inkml:trace>
  <inkml:trace contextRef="#ctx0" brushRef="#br0" timeOffset="-116587.06">6329 12654 1062 0,'-10'2'546'16,"-2"-2"-196"-16,2 3-79 15,0 0-29-15,2 3-96 16,3 3-38-16,4 5-58 0,2 2-14 16,6 5-16-16,4-1-6 15,5-2 1-15,2 0 2 16,4-4 7-16,2 2 2 16,-6-1 1-16,-9-3 1 15,-2 2 2-15,-7-2 4 0,-6-1 5 16,1 1 0-16,-14-9-6 15,-3 1-15-15,0-8-84 16,3-4-58-16,8-3-132 16,5-4-82-16,7-1 213 15</inkml:trace>
  <inkml:trace contextRef="#ctx0" brushRef="#br0" timeOffset="-116297.38">6648 12615 854 0,'7'-25'460'0,"-5"12"-43"16,-2-5-94-16,-4 9-28 15,-3 2-42-15,-2 4-94 16,1 4-41-16,-2 3-69 16,-2 6-26-16,4 10-25 0,1 5-5 15,2 17 0-15,3 7 0 16,2 10 2-16,3 5 1 15,4-6 3-15,-1-5 1 16,4-12 4-16,-3-12 1 16,-2-11-9-16,-2-6-45 15,-4-9-124-15,-2-4-85 16,-8-13-253-16,-3-6 312 16</inkml:trace>
  <inkml:trace contextRef="#ctx0" brushRef="#br0" timeOffset="-116000.25">6463 12799 716 0,'-2'-11'414'0,"2"3"-9"16,1 1-125-16,11 5-61 16,-1-3-31-16,8 2-72 15,3 1-36-15,1-1-50 16,4 2-14-16,4-1-46 16,0-1-36-16,2-1-62 15,-1-2-22-15,-2 5 24 16,-6 2 34-16,-5 9 60 15,-4 4 28-15,-6 7 58 16,-2-1 28-16,-4 2 50 16,-2-2 22-16,-1-7 1 15,-1 0-7-15,-2-6-36 16,-2-3-20-16,-2-2-43 0,-3-2-23 16,0-6-111-16,3-2-64 15,0-9-149-15,1-6-102 16,-3-3-145-16,0-1 325 15</inkml:trace>
  <inkml:trace contextRef="#ctx0" brushRef="#br0" timeOffset="-115596.05">6709 12716 485 0,'1'-4'309'0,"4"4"-34"15,5 6-136-15,2 3-39 0,8 5-71 16,4-2-19-16,8-6-23 16,7-3-14-16,1-5-15 15,4-4 2-15,1 4 13 16,-9-1 14-16,-4 3 51 15,-7 0 38-15,-13 0 76 16,-4-1 44-16,-9-4 40 16,-5-2-8-16,-9-4-32 15,-1-2-23-15,-4 3-47 16,-2 3-17-16,4 7-28 16,9 6-18-16,2 12-31 15,-2 4-9-15,5 6-18 16,-7 0-4-16,10-6-2 15,1-5-2-15,8-6-1 0,7-2 1 16,-12-7 1-16,14 1 2 16,-12-7 0-16,6-3 0 15,5-1 2-15,-8-3-1 16,7 4 1-16,-5 3 1 16,-3 4 1-16,-1 2 1 15,-2 5 0-15,-4 0 0 16,0 4-1-16,1 0-34 15,-1-3-147-15,3-1-85 0,11-15 144 16</inkml:trace>
  <inkml:trace contextRef="#ctx0" brushRef="#br0" timeOffset="-115200.28">7197 12540 1233 0,'3'7'553'0,"2"10"-221"16,-1 6-91-16,-3 13-56 16,0 5-43-16,1 3-78 15,3-1-25-15,1-9-20 16,1-7-7-16,-1-11-3 16,-2-4 3-16,-3-11 10 15,-1-2 1-15,-5-6-7 16,1-4-6-16,0-3-22 0,3-3-7 15,2-2-3-15,4 4 1 16,4 4 4-16,2 1 3 16,5 9 3-16,0 1 3 15,1 4 6-15,-1 5 2 16,-3 1 17-16,-4 3 10 16,-8 1 15-16,-3 1 7 0,-9 3-4 15,-2-1-6-15,-4-2-13 16,-2-6-6-16,3-7-59 15,1-2-48-15,8-10-123 16,1-8-86-16,7-9 184 16</inkml:trace>
  <inkml:trace contextRef="#ctx0" brushRef="#br0" timeOffset="-114780.34">7433 12538 834 0,'20'2'453'0,"-14"9"-72"15,-2 5-78-15,0 13-61 16,-4 2-55-16,5 4-81 16,-1 0-31-16,0-8-44 15,2-4-11-15,-1-10-11 0,7-1-3 16,-3-7 0 0,0 2 1-16,0-3-3 0,-6 1-2 15,4-3-8-15,0-2-3 16,1 0-2-16,3 0 1 15,-5-1 8-15,2-2 2 16,-4-1 4-16,0-1 2 16,3-4 1-16,1-1-1 15,3-4-2-15,-1-4 1 0,-2-1 1 16,-1 0 1 0,-5 3 10-16,-1 3 13 0,-7 6 34 15,-7 1 10-15,-3 11 5 16,-3 0-9-16,2 12-32 15,10 4-10-15,2 3-17 16,5 3-3-16,6 3-7 16,-1-2 0-16,8-1 0 15,6 0-1-15,1-9 0 16,2-3 0-16,1-7-42 16,-3-7-70-16,2-4 24 15,-2-8 29-15</inkml:trace>
  <inkml:trace contextRef="#ctx0" brushRef="#br0" timeOffset="-114083.63">1131 14190 1021 0,'-19'7'436'15,"17"-4"-233"-15,4-1-50 16,10 1 2-16,9 0-32 0,10-2-30 16,6-1-24-16,10-3-35 15,5-2-9-15,-1-1-7 16,-11 3-1-16,-8 3-5 15,-10 2-8-15,-16 4-63 16,0 1-61-16,-15 5-174 16,-14 1-164-16,-13 6 288 15</inkml:trace>
  <inkml:trace contextRef="#ctx0" brushRef="#br0" timeOffset="-113895.31">1204 14364 754 0,'-13'6'441'16,"6"1"-101"-16,4-4-81 15,6 1-31-15,10-2-60 16,3 1-28-16,14-2-23 16,1 0-22-16,10-4-39 15,2-4-14-15,-3 2-20 16,-5 1-5-16,-8 0-4 16,-11 3-4-16,-7 0-68 0,-1 1-49 15,-8-2-94-15,2-1-67 16,-10-5 172-16</inkml:trace>
  <inkml:trace contextRef="#ctx0" brushRef="#br0" timeOffset="-113579.89">1226 14001 1011 0,'-10'-24'469'0,"-1"10"-174"15,1 10-25-15,-8 10-39 16,-4 3-45-16,-6 17-86 15,-5 4-36-15,-6 12-42 16,11 7-9-16,6-3-9 16,6-1-4-16,10-4-6 15,0 2-2-15,10-7-1 16,11 5 2-16,13-5 2 16,1-3 1-16,5-1 4 15,1-3 4-15,-3-6 5 16,4-1 2-16,-6-6 0 15,-3 0-2-15,-2-3-3 16,-3-2 2-16,-2-5-71 16,1-6-66-16,2-13 81 0</inkml:trace>
  <inkml:trace contextRef="#ctx0" brushRef="#br0" timeOffset="-113286.08">1388 14053 886 0,'26'0'470'0,"-17"8"-42"0,11 1-288 15,1 5 22-15,-1 1-37 16,5 1-11-16,-2 4-25 16,3-1-9-16,5 4-15 15,-3 1-8-15,-3 3-17 16,-4 5-3-16,-14 0 4 15,-5-1 4-15,-8-2 1 16,-4-5-3-16,-5 0-10 16,-2-2-5-16,0-5-8 15,1-1-4-15,5-11-62 16,5 1-55-16,6-4-123 16,5 2-506-16,11 5 507 15</inkml:trace>
  <inkml:trace contextRef="#ctx0" brushRef="#br0" timeOffset="-111443.98">2643 14450 940 0,'-5'1'390'0,"2"-1"-191"15,3-4-33-15,0 3 7 16,0 0-22-16,0 0-43 16,10-12-25-16,28-42-22 15,-31 28-7-15,-4-3-4 16,-3 2 1-16,-6 1 1 16,-4 3 3-16,-6 6-2 15,-3 3-4-15,-3 9-11 16,1 4-7-16,-1 4-16 15,8 4-7-15,4 6-14 16,4 7-5-16,11 9-2 16,2 5 3-16,11 11 9 15,3 2 3-15,1 7 5 16,3-1 2-16,-4-1 6 0,0-4 2 16,-6-9 4-1,-3-1 3-15,-10-11 5 0,-4-1 3 16,-5-8 4-16,-3-4-1 15,-3-5-7-15,-2-4-32 16,2-6-103-16,2-8-68 16,1-11-166-16,8-6 201 15</inkml:trace>
  <inkml:trace contextRef="#ctx0" brushRef="#br0" timeOffset="-111206.91">2822 14270 613 0,'25'3'375'0,"-6"-2"47"16,0 7-155-16,0 4-18 16,-2 5-45-16,-8 3-73 15,2 5-30-15,-10-3-37 16,1 0-8-16,-2-10-13 16,-3-9 1-16,3-3-5 15,-8-7-3-15,2-3-10 16,2 1-7-16,-5-7-18 15,4 0-3-15,5-2-20 0,2-6-31 16,13-2-80 0,-1-1-49-16,9 4-132 15,0 7-117-15,9 7 283 0</inkml:trace>
  <inkml:trace contextRef="#ctx0" brushRef="#br0" timeOffset="-110849.53">3251 14280 611 0,'1'-2'411'16,"-1"-3"-60"-16,-7-5-92 16,1 0-68-16,-7-3-74 15,-2 0-13-15,0 1-5 16,-1 4-2-16,-1 8-9 16,2 5-10-16,-2 12-16 15,4 5-9-15,5 5-10 16,0 2 0-16,8-8-1 15,0-5-4-15,4-5-8 16,4-3-7-16,-2-4-8 16,4-2 0-16,2-1 0 15,2-3-1-15,1-7-1 16,-1 2-3-16,-1-4-2 16,0 3-1-16,-1 8-3 15,-2 5 0-15,-2 4 2 16,-1-1 0-16,-4 0 0 15,1-4 2-15,1-2-84 0,-2-1-65 16,4 1-113-16,2-11 133 16</inkml:trace>
  <inkml:trace contextRef="#ctx0" brushRef="#br0" timeOffset="-110656.84">3460 14241 1060 0,'1'21'536'0,"1"5"-217"0,-1 6-44 16,-1 1-36-16,2 3-104 16,7 1-49-16,-2 7-51 15,0 1-12-15,4-2-13 16,-2-8-16-16,0-16-87 16,-8-9-53-16,-1-18-127 15,2-8-150-15,0-8 281 16</inkml:trace>
  <inkml:trace contextRef="#ctx0" brushRef="#br0" timeOffset="-110415.29">3463 14169 1055 0,'16'-1'494'16,"-9"2"-245"-16,6 8-50 0,-1-1-24 15,6 8-42-15,-1-1-4 16,2 4-25-16,0-1-12 15,-13 2-26-15,-4-2-11 16,-8 1-11-16,-8-1-2 16,-8-6-5-16,1-1-8 15,0-8-11-15,9 0-6 16,2-3-63-16,-3-4-58 0,12-6-136 16,3-7-39-16,9-14 166 15</inkml:trace>
  <inkml:trace contextRef="#ctx0" brushRef="#br0" timeOffset="-110075.09">3675 14043 802 0,'1'1'434'0,"3"18"-49"16,-2 3-74-16,-1 7-39 16,0 7-58-16,-1 5-96 15,0 0-40-15,0-4-39 16,0-9-11-16,0-16-12 15,1-7-1-15,1-5-5 16,-2-7-3-16,2-5-4 16,0-2-1-16,0-7-3 0,4 2-3 15,0 3 0-15,3 0 0 16,2 8-1-16,0 2 0 16,1 8 3-16,0 6 5 15,-2 10 22-15,0 4 8 16,-3 3 6-16,2-4-4 15,1-5-18-15,3-1-8 16,0-9-69-16,3-1-66 0,2-9 79 16</inkml:trace>
  <inkml:trace contextRef="#ctx0" brushRef="#br0" timeOffset="-109298.95">4555 13964 1197 0,'-7'5'477'16,"13"11"-282"-16,0 8 1 15,-5 17-8-15,5 6-37 16,-2 7-70-16,-4-1-25 0,9-8-21 15,-6-9-5-15,-1-14-11 16,5-3 1-16,-7-15 5 16,-2-2 0-16,1-4-5 15,0 1-7-15,0 0-20 16,-1 0-10-16,2-15-8 16,2-37 0-16,4 29 6 15,5 2 4-15,4 7 4 16,1 7 3-16,5 11 5 15,-1 7 6-15,0 12 14 16,-2 2 5-16,-1 2 2 16,0-2-3-16,1-4-10 15,3-2-5-15,4-10-5 16,3-6-3-16,3-10-41 16,2-4-27-16,1 1-41 15,-5-4-10-15,-11 4 30 0,0-3 25 16,-16-3 47-16,2 1 15 15,-5-2 15-15,-7-5 5 16,-4 3 32-16,0 1 21 16,-1 10 30-16,1 4 10 15,1 5-18-15,-3 8-17 16,0 5-20-16,2 2-5 0,6 7-10 16,8 0-2-16,6 0-10 15,1-2-2-15,3-5-3 16,0-6-2-16,-2-5-3 15,0 2-4-15,2-6-3 16,0 0-2-16,3 1-2 16,1 0 0-16,-2 5-3 15,-10-1 0-15,9 2 0 16,-6-4 0-16,3 2-124 16,10-2-69-16,6-18 112 15</inkml:trace>
  <inkml:trace contextRef="#ctx0" brushRef="#br0" timeOffset="-108997.5">5368 14122 1078 0,'-2'-1'584'0,"-15"1"-27"0,-1 1-268 15,9 3-102-15,3 3-44 16,5 2-89-16,1-1-29 15,7 6-16-15,4-2 3 16,5 0 8-16,4 0 9 0,2 0 15 16,-2 0 7-16,-7-1 4 15,-6 0-4-15,-3-2-6 16,-9-1-2-16,-5 2-5 16,-2-1-3-16,-16-2-9 15,5 0-14-15,-3-5-93 16,2-2-60-16,7-1-137 15,-2-5 107-15,-3-1 88 16</inkml:trace>
  <inkml:trace contextRef="#ctx0" brushRef="#br0" timeOffset="-108218.98">2955 15480 972 0,'0'1'451'16,"0"0"-216"-16,1-2-16 16,-1 0 4-16,0-1-51 0,0 1-29 15,-1-18-50 1,-5-33-14-16,-10 29-25 0,-3 4-10 15,-1 6-16-15,1 7-5 16,1 5-15-16,2 4-6 16,5 10-11-16,-1 6-4 15,6 13-1-15,4 2 4 16,5 1 9-16,4-4 2 16,8-9 4-16,1-5 1 15,1-10 0-15,-2-5 1 0,1-5 3 16,1-4 2-16,-3-10-1 15,-1 1 0-15,-3-2-5 16,-5 1-2-16,7 11-1 16,-6 2 2-16,-3 5 15 15,1 3 7-15,-4 2 13 16,0-6 1-16,0 0-10 16,2 14-5-16,0-2-15 15,11 24-2-15,-7-33-81 16,10-1-71-16,-2-8-164 15,7-4-133-15,9-6 275 16</inkml:trace>
  <inkml:trace contextRef="#ctx0" brushRef="#br0" timeOffset="-107923.4">3171 15373 629 0,'2'-3'372'0,"1"4"21"0,3 8-100 15,-2 2-7-15,-1 2-22 16,-1 6-62-16,1 0-41 15,-1 2-73-15,-1-2-28 16,-1-5-35-16,0-4-7 16,1-7-7-16,0-1-2 15,2-5-9-15,-3 2-2 16,0 0-9-16,1-4-1 0,7-11 2 16,21-32 2-16,-18 30 3 15,2 1 1-15,0 6 3 16,2 8 0-16,0 3 12 15,-1 3 10-15,-3 7 32 16,-2 1 16-16,-4 6 6 16,-3 3-5-16,-3 0-26 15,0 2-16-15,-3-5-45 16,0-1-65-16,7-6-156 16,1-6 353-16,1-6-146 15</inkml:trace>
  <inkml:trace contextRef="#ctx0" brushRef="#br0" timeOffset="-107241.33">4118 15155 1002 0,'-111'32'520'16,"102"-32"-76"-16,6 0-254 15,0 0-5-15,10 4-59 16,4 2-38-16,8 1-50 15,9-1-6-15,3-4-10 16,0-3-5-16,-1-1-5 16,0 1 0-16,-5 1-3 15,-4 3 1-15,-10-2 0 16,-4-1-12-16,-11-1-30 16,-3 0-8-16,-6 1-3 15,-4 0 11-15,0 0 28 16,0 1 5-16,3 0 4 15,2 2 4-15,7 3 8 16,-1 5 8-16,6 9 16 0,1 6 6 16,2 4 14-16,3-3 5 15,1 0-1-15,-1-1-7 16,1-6-18-16,-2 1-11 16,-2-4-14-16,1-4-4 15,-3-3-8-15,-1-4-17 16,-3-3-29-16,-1 1-12 0,-3-4-4 15,-5-1 13-15,-4-2 27 16,1-1 10-16,2 1 8 16,4 2 1-16,3-3 7 15,1 3 2-15,7 0 5 16,3-1 3-16,-5 2-4 16,2 0-1-16,19 0-6 15,33 3-1-15,-23-7-79 16,3 0-50-16,10-10-93 15,4-3-74-15,9-4-149 16,-4-1 278-16</inkml:trace>
  <inkml:trace contextRef="#ctx0" brushRef="#br0" timeOffset="-106909.14">4630 15119 832 0,'-19'-1'472'0,"4"-3"0"0,-1 3-164 16,2 4-49-16,5 5-34 16,-1 8-71-16,1 2-32 15,9 7-34-15,-1 1-12 16,3 3-23-16,15 1-9 0,-6-5-13 16,4-3-1-16,1-9 2 15,-6 1 0-15,3-2-2 16,-3 0 0-16,-2 4 1 15,-5-7 3-15,-6 2 7 16,-7 1 3-16,-5-1-3 16,-3 2-5-16,1-4-14 15,3-2-8-15,2-1-8 16,2-3-6-16,8-1-62 16,-5-1-65-16,6 1-157 15,0-2 420-15,0 0-158 16</inkml:trace>
  <inkml:trace contextRef="#ctx0" brushRef="#br0" timeOffset="-106277.39">3101 16522 1077 0,'-14'4'453'0,"-3"-2"-238"16,4 0 7-16,1-2-18 15,-2 0-20-15,4-2-54 16,-1 4-31-16,1 2-44 15,2 5-15-15,7 9-22 16,1 5-5-16,4 9-8 0,2-1-1 16,2-3-1-16,6-2 1 15,4-9-1-15,1-4-1 16,5-9 3-16,-2-7 0 16,-3-8 5-16,-3-1 2 15,-7-2 4-15,-8-4 2 16,-7 0 1-16,-6-2 1 0,-10-1-3 15,1 5-1-15,-2 3-5 16,-2 2-4-16,9 9-8 16,-1 2-9-16,15 6-52 15,2 3-43-15,9 0-89 16,8-3-59-16,7-5-325 16,11-2 382-16</inkml:trace>
  <inkml:trace contextRef="#ctx0" brushRef="#br0" timeOffset="-106002.18">3441 16282 978 0,'-7'-15'520'16,"-5"1"-154"-16,2 11-101 16,-1 4-41-16,1 16-95 15,1 5-40-15,2 16-41 0,4 10-3 16,8 9-6-1,7 7-4-15,1-7-11 0,4 0-5 16,1-8-5-16,-5-6-2 16,-1-6-2-16,-11-7 1 15,-1-4-21-15,-4-6-38 16,-12-11-93-16,6-4-60 16,-13-16-106-16,-4-8-38 0,4-11-127 15,-5-7 288-15</inkml:trace>
  <inkml:trace contextRef="#ctx0" brushRef="#br0" timeOffset="-105903.03">3250 16576 519 0,'-4'-23'406'16,"6"2"26"-16,6 9-138 16,3 3-57-16,10 5-76 15,1 2-32-15,9 6-60 16,3 3-26-16,5 3-91 16,3 1 216-16,13-11-141 15</inkml:trace>
  <inkml:trace contextRef="#ctx0" brushRef="#br0" timeOffset="-105422.18">4289 16475 1283 0,'-1'-1'521'16,"0"0"-254"-16,-1 0-37 0,-6-2 7 16,-5-2-32-16,-30-25-90 15,28 31-33-15,-2 3-36 16,3 4-14-16,5 1-20 15,4 0-10-15,6 5-9 16,4 3-1-16,9 3 1 16,3 3 2-16,4 2 4 15,1-8 1-15,2-1 0 16,-2-4 2-16,-2-1 5 16,-2-1 4-16,-9 2 11 15,-4 0 9-15,-11 0 14 16,-8 4 3-16,-5-4-4 15,-6-1-9-15,3-6-20 16,2-6-16-16,7 1-66 16,6-4-50-16,7 0-119 0,6-4-49 15,9-5-73-15,5 1-41 16,9-11-106-16,3 4 307 16</inkml:trace>
  <inkml:trace contextRef="#ctx0" brushRef="#br0" timeOffset="-105313.74">4442 16570 414 0,'18'1'339'0,"-2"2"29"15,-5 7-58-15,2 1-24 0,-10 2-47 16,-2 2-30 0,1-6-77-16,-1 4-36 0,0-9-100 15,0-4-65-15,3-7-91 16,3-7 91-16</inkml:trace>
  <inkml:trace contextRef="#ctx0" brushRef="#br0" timeOffset="-105164.84">4435 16376 872 0,'15'5'316'0,"-3"7"-252"16,-8 0-55-16</inkml:trace>
  <inkml:trace contextRef="#ctx0" brushRef="#br0" timeOffset="-104728.18">4625 16414 1134 0,'-1'-2'515'0,"0"2"-239"16,1 0-80-16,0 0-15 15,0 0-33-15,0 0-21 0,3 3-36 16,8 3-11-16,2 0-23 15,27 35-12-15,-32-23-19 16,-2 1-7-16,-4 2-7 16,-2 0-2-16,-4-2-21 15,-2-3-7-15,-6-5-9 16,-2-3-1-16,-3-4 17 16,1-3 4-16,6-1 3 15,4 1-2-15,4-1-15 16,2 2-3-16,0-2 3 15,0 0 5-15,0 0 20 16,12 6 9-16,5 3 15 16,29 22 5-16,-28-14 9 15,-1-5 1-15,-3 3 1 16,-2 2 2-16,-7 3 6 16,-5 8 2-16,-7 3-3 0,-4-7-7 15,-3-4-15-15,2-5-7 16,0-5-21-16,3-3-48 15,4-9-162-15,2-6-20 16,8-15 113-16</inkml:trace>
  <inkml:trace contextRef="#ctx0" brushRef="#br0" timeOffset="-104400.16">4892 16591 1048 0,'36'13'474'0,"-16"-17"-157"16,3-1-116-16,-8-5-34 16,-5-6-31-16,-3-6-62 15,-4-2-21-15,0-4-11 16,2 3 2-16,-7 8 11 16,-6-6 3-16,1 15 0 15,-9 2-1-15,0 10-17 16,3 11-8-16,-3 3-12 15,7 3-8-15,9 5-1 16,0 2 5-16,8 4 8 16,-2 0 5-16,3-8-1 15,11-4-5-15,-4-6-12 16,6-2 0-16,-4-9-85 0,1-2-78 16,12-9 97-16</inkml:trace>
  <inkml:trace contextRef="#ctx0" brushRef="#br0" timeOffset="-102717.99">5660 16230 1127 0,'-12'11'479'0,"8"-10"-237"15,4-1-97-15,7 4-38 16,4-3-12-16,7 7-25 16,2 2-16-16,3-2-22 15,0 0-1-15,1-1-2 16,-4-1-3-16,-4 3-4 15,-4 2-3-15,-6 1 10 16,-5 2 11-16,-7 1 38 16,-6 3 14-16,-6-3 15 15,-4 2-5-15,-2-3-28 16,1 0-15-16,3-2-26 16,3-1-9-16,7-4-19 15,3-2-10-15,7 0-96 16,6-4-48-16,7 1-90 0,4 1-52 15,8-3-27 1,2 2 4-16,1 2 23 0,0-2 51 16,-2 2 118-16,-1 0 44 15,-11-2 119-15,-2 0 58 16,-12 0 129-16,-3 1 43 16,-7 4 18-16,0 3-20 15,-4 1-83-15,1 1-27 16,1-2-53-16,0 1-28 15,2-4-46-15,1-2-14 0,4-1-72 16,0-2-66-16,5-2-163 16,4 0 169-16</inkml:trace>
  <inkml:trace contextRef="#ctx0" brushRef="#br0" timeOffset="-102145.45">6153 16326 967 0,'4'6'505'15,"-2"2"-135"-15,-2 9-113 16,0 3-15-16,0 11-67 0,-1 1-37 16,-3-5-58-16,0-2-15 15,1-7-24-15,0-5-10 16,0-6-8-16,2-3-1 15,0-4-4-15,1 0-2 16,0-1-14-16,0 0-6 16,-1 0-10-16,1 0-3 15,1-11 0-15,4-5 2 16,18-27 4-16,-10 28 1 16,1 5 3-16,-1 3 1 0,-2 8 4 15,-2 6 2-15,-4 10 7 16,0 2 5-16,-4 5 7 15,-2-1 2-15,-3-2 1 16,0 0-1-16,0-10-4 16,2-1-2-16,0-9-5 15,2 0-5-15,0-1-10 16,0 0-3-16,0-1-6 16,4-6 3-16,5-12 4 15,24-26 2-15,-15 31 2 16,1 0 2-16,1 4-1 15,-1 4 2-15,-4 3 10 16,2 6 8-16,-3 5 13 16,-3 4 2-16,-2 6 8 0,-3 0 1 15,-4 4-5-15,0 1-1 16,-3 0-15-16,1-1-7 16,-3-7-64-16,2-5-88 15,4-9 353-15,4-13-210 16</inkml:trace>
  <inkml:trace contextRef="#ctx0" brushRef="#br0" timeOffset="-101983.5">6739 16515 1383 0,'6'9'586'0,"-3"-6"-295"16,0 1-91-16,-3-3-42 15,0-1-73-15,-1-1-184 16,0 0 446-16,0-1-295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3T15:30:21.01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3301 11638 688 0,'-6'-11'383'0,"-2"6"-19"16,2-1-120-16,0 4-41 15,0 0-43-15,0-3-67 0,-2 4-23 16,3-5-31-16,-4 0-9 16,0 8-20-16,-1 1-7 15,-2 8-9-15,2 3-5 16,2 6-4-16,1 3 3 15,4 12 4-15,0 8 5 16,3 5 3-16,2 6 2 0,3 0 0 16,4-2 0-16,1-6 1 15,-1-6-1-15,-3-7 1 16,-3-4 1-16,-5-6 1 16,-5-5 3-16,-4-6 4 15,-1-2-12-15,-2-10-62 16,-1-6-73-16,3-5 80 15</inkml:trace>
  <inkml:trace contextRef="#ctx0" brushRef="#br0" timeOffset="166.86">3061 11912 1011 0,'14'6'473'16,"-4"-3"-238"-16,12 2-42 15,-4-2-47-15,5 0-54 0,4-1-20 16,0-2-34-16,1-2-10 16,2 1-15-16,-2 1-24 15,-1-4-95-15,1-1-88 16,-2-1 113-16</inkml:trace>
  <inkml:trace contextRef="#ctx0" brushRef="#br0" timeOffset="373.71">3543 11857 809 0,'-5'6'457'0,"5"2"-9"16,-7 3-211-16,8 6-64 16,-3 5-50-16,2-1-78 15,2-2-16-15,1-5-20 16,5-2-5-16,1-4-18 15,-3-6-33-15,3-2-76 16,-5-6-75-16,-7-9 117 16</inkml:trace>
  <inkml:trace contextRef="#ctx0" brushRef="#br0" timeOffset="551.98">3487 11736 681 0,'6'-6'375'0,"-1"10"-48"0,-5-2-158 16,12 9-57-16,1 0-55 16,9 0-50-16</inkml:trace>
  <inkml:trace contextRef="#ctx0" brushRef="#br0" timeOffset="980.33">3856 11818 706 0,'5'-6'421'0,"-9"1"-4"16,-3-1-127-16,-10 2-65 15,2 3-54-15,-5 1-77 16,1 3-29-16,1 1-35 16,2 0-8-16,5 1-17 15,4-2-8-15,6 2-9 0,2 1-2 16,6 6 2-16,-1 0 3 16,7 4 6-16,2 3 0 15,1-1 3-15,3-1-1 16,0-1 2-16,1 0 2 15,-5-2 7-15,0-2 5 16,-9-4 16-16,-6-4 9 16,-4-1 14-16,-5 1 2 15,-6-1-9-15,0-1-11 0,1-3-26 16,2-2-26-16,5-6-76 16,0 1-49-16,4-3-136 15,3 4-156-15,2-6 282 16</inkml:trace>
  <inkml:trace contextRef="#ctx0" brushRef="#br0" timeOffset="1800.44">3818 11797 528 0,'-4'-2'332'0,"-2"-2"-66"15,5 3-31-15,-1 0-31 16,1 0-41-16,0-1-14 16,0 1-16-16,-1 0-12 15,1 1-22-15,0 0-11 0,-9 20-28 16,3 36-10-16,15-22-23 15,3 2-9-15,5-4-10 16,-2-6-3-16,1-10 0 16,-4-2 0-16,-6-10 7 15,-1 1 10-15,-11-5 11 16,0-6 2-16,-4-7-8 16,-2-5-10-16,5-9-15 15,-1-6-3-15,8 2-3 16,3 0-1-16,9 2 0 15,4 3 0-15,4 3 2 16,0 5-1-16,-3 5 0 16,3 7-36-16,-6 1-89 15,2 4-62-15,-1 2 103 16</inkml:trace>
  <inkml:trace contextRef="#ctx0" brushRef="#br0" timeOffset="2195.73">4132 11750 2124 0,'-4'1'45'0,"-6"2"3"16,-4 3 39-16,-4 3-27 16,1 1-11-16,10 3-24 15,-2 0-9-15,9 1-12 16,1 3-4-16,4-2-1 16,7 3-1-16,3-3 1 15,2-1 1-15,1-2 2 16,0-2 4-16,-3 0 11 15,-3-2 10-15,-7-1 24 16,-5 2 5-16,-5-2-4 0,-1 1-7 16,-4 2-23-16,-1-2-8 15,2-2-34-15,-3-6-33 16,6 0-79-16,-2-12-48 16,9-6-131-16,4-1-294 15,8-15 409-15</inkml:trace>
  <inkml:trace contextRef="#ctx0" brushRef="#br0" timeOffset="2384.19">4299 11647 931 0,'1'19'456'0,"-1"10"-181"0,-1 14-89 16,0 3-37-16,2 7-65 15,6-2-25-15,4-9-40 16,6-7-10-16,3-13-6 15,-1-9-25-15,-3-11-68 16,0 0-69-16,-15-10-327 16,-4-8 320-16</inkml:trace>
  <inkml:trace contextRef="#ctx0" brushRef="#br0" timeOffset="2540.32">4243 11783 1070 0,'-7'-11'510'0,"7"6"-213"0,1 3-34 15,9 3-90 1,7 3-43-16,8 4-53 0,1 0-19 16,6 2-34-16,2 1-70 15,3-3-103-15,2-3 96 16</inkml:trace>
  <inkml:trace contextRef="#ctx0" brushRef="#br0" timeOffset="2822.73">5079 11672 1468 0,'-24'-5'598'0,"10"10"-376"15,2-2-57-15,2 13-47 16,3 9-48-16,10 10-47 16,1 6-12-16,0-2-9 15,8 0-2-15,1-11-8 16,2 0-13-16,0-11-71 16,2-2-44-16,-6-10-149 0,-3-5-362 15,8-10 442-15</inkml:trace>
  <inkml:trace contextRef="#ctx0" brushRef="#br0" timeOffset="3002.55">4926 11743 1163 0,'8'-6'500'0,"-5"8"-242"16,8 2-91-16,3 0-24 15,7-1-47-15,4 2-58 16,1-2-18-16,6 0-76 15,-2-3-56-15,5-1-249 16,3 0 227-16</inkml:trace>
  <inkml:trace contextRef="#ctx0" brushRef="#br0" timeOffset="3402.68">5306 11785 1239 0,'-2'17'527'0,"-3"3"-296"15,1 3-19-15,1 2-89 16,3 3-36-16,3-5-58 16,4-3-15-16,5-5-14 15,1-7 0-15,4-6-9 16,-3-1-2-16,0-7-18 0,-1-5-16 16,-1-8-36-16,4-5-15 15,-3-1 10-15,-3 0 18 16,-3 7 45-16,-3 4 22 15,-5 5 25-15,2 7 20 16,2 2 20-16,-4 0 6 0,1 0 0 16,-1 0-8-16,1 12-15 15,2 15-4-15,9 37-6 16,0-28-6-16,-2 3-6 16,4-3-2-16,-4 0-7 15,3 2-2-15,-3-5-6 16,1 1 1-16,-7-7 0 15,2-7 3-15,-10-6 4 16,-6-6-15-16,-1-6-51 16,-4-3-40-16,-6-20-111 15,-6-2 121-15</inkml:trace>
  <inkml:trace contextRef="#ctx0" brushRef="#br0" timeOffset="3617.32">5636 11749 1255 0,'7'15'514'15,"7"15"-308"-15,2 7-52 16,-4 12-36-16,0 0-41 16,-1 0-47-16,0-5-14 15,-1-9-9-15,-2-6-3 16,-2-9-20-16,-2-3-33 0,-6-14-127 15,-5-1-356-15,-1-31 357 16</inkml:trace>
  <inkml:trace contextRef="#ctx0" brushRef="#br0" timeOffset="3879.16">5621 11668 1200 0,'16'4'541'15,"5"5"-284"-15,1 0-58 16,2 2-32-16,3 0-71 16,-2 0-30-16,-2 1-42 15,-4 1-9-15,-12 4-7 16,-6 0-3-16,-13 2-6 16,-6 2-3-16,-10-3-5 15,-2-4 0-15,1 0-5 0,5-4-6 16,9-3-16-16,5-3-15 15,10-5-62-15,0-4-46 16,14-3-201-16,6 1 227 16</inkml:trace>
  <inkml:trace contextRef="#ctx0" brushRef="#br0" timeOffset="4259.75">6061 11873 1054 0,'3'-3'480'0,"1"-5"-251"16,8-1-20-16,-3-7-112 16,3-5-39-16,-3-3-32 15,-6-1-1-15,-4 5 4 16,-2 6 1-16,-10 4-4 15,-2 6-5-15,-1 3-11 16,-4 3-8-16,10 6-9 16,7-1-3-16,-2 6-1 15,4-1 4-15,-2 5 16 16,0 1 12-16,6 4 24 16,5-1 9-16,7-1 2 0,4-3-4 15,5-4-18-15,1-1-11 16,3-8-14-16,4-3-7 15,-3-8-21-15,-4-4-31 16,-7-1-84-16,-4-4 85 16</inkml:trace>
  <inkml:trace contextRef="#ctx0" brushRef="#br0" timeOffset="5204.34">3636 12713 601 0,'1'-1'364'0,"5"-11"-16"0,1-29-47 16,-22 29-46-1,-4 3-55-15,1 7-70 0,0 4-29 16,2 8-44-16,-4 3-15 16,10 5-26-16,1-2-8 15,6-3-9-15,8-2-5 16,5-1-3-16,5-1 1 16,2-4 1-16,6-1 1 15,0-6 2-15,-2-5 0 16,0-4 6-16,-8-4 2 0,-7-3 10 15,-6-2 5-15,-11 1 5 16,-8-2 0-16,-3 6-4 16,0 5-6-16,3 6-11 15,5 6-7-15,3 3-38 16,6 2-37-16,9 0-84 16,5 6-60-16,9 2-215 15,4-7 277-15</inkml:trace>
  <inkml:trace contextRef="#ctx0" brushRef="#br0" timeOffset="5430.15">3943 12458 920 0,'-4'-13'527'16,"2"8"-132"-16,-8 1-116 0,-2 3-61 15,5 8-110-15,0 8-39 16,3 9-44-16,1 5-9 15,4 14-7-15,1 3-2 16,9 6-5-16,3-3 1 16,-4-8-2-16,7-4 0 15,-9-14-49-15,-3-4-48 0,-5-12-120 16,-7-5-149-16,-6-10 233 16</inkml:trace>
  <inkml:trace contextRef="#ctx0" brushRef="#br0" timeOffset="5573.5">3798 12624 1198 0,'9'-1'516'0,"4"-7"-304"15,5 1 5-15,6 3-103 16,0-2-37-16,5 5-45 16,-2 0-48-16,11 3-120 15,13 8 96-15</inkml:trace>
  <inkml:trace contextRef="#ctx0" brushRef="#br0" timeOffset="5987.8">4589 12714 1181 0,'-9'5'512'0,"8"0"-270"16,0-4-125-16,3-1 1 15,-2-1-58-15,0 0-17 16,15-4-17-16,31-41-2 16,-29 25-2-16,-2-5-2 15,-8 6 4-15,-3 3 8 16,-8 6 9-16,-5 9 1 15,-5-3-7-15,-3 4-7 0,0 1-13 16,0-1-5-16,2 7-6 16,3 1-4-16,6 9-8 15,2 2-2-15,7 8-1 16,2 2-2-16,8-2-1 16,3-1-3-16,7-6-26 15,6-5-27-15,6-8-49 16,4-3-37-16,8-6-118 15,1-6-170-15,8-3 291 16</inkml:trace>
  <inkml:trace contextRef="#ctx0" brushRef="#br0" timeOffset="6352.13">5030 12543 986 0,'-13'-21'480'0,"-4"2"-163"15,-4 3-24-15,-2 12-77 0,3 4-31 16,-2 11-66-16,2 3-33 15,9 9-48-15,3 1-20 16,10 2-24-16,6-3-5 16,12-5-5-16,3-6 0 15,-1-7 0-15,-1-5 1 16,-2-5 3-16,-5-6 0 16,0-8 4-16,-5 0-1 15,-3-9 4-15,1 2 2 16,-3-4 5-16,-2 1 3 0,0 4 4 15,-6 3 3-15,0 11 5 16,1 5 1-16,-1 10 0 16,3 1-3-16,1 14-10 15,3 7-1-15,-1 8-4 16,6 5 0-16,4-2 0 16,2-4-2-16,9-6-4 15,-2-3-4-15,1-9-69 16,-1 0-50-16,-4-8-157 15,-1-3 168-15</inkml:trace>
  <inkml:trace contextRef="#ctx0" brushRef="#br0" timeOffset="6729.93">5264 12666 1142 0,'57'-20'514'16,"-44"16"-227"-16,6 0-58 15,-6-4-39-15,0-6-53 16,-2-2-60-16,-1-2-20 16,-8-3-16-16,-4 0-3 15,-13-1-8-15,-8 2-4 0,1 11-12 16,-1 1-8-16,5 13-17 16,1 1-6-16,5 10-3 15,3 9 2-15,8 5 10 16,2 7 2-16,8 5 4 15,3-2 2-15,4 0 5 16,3-2 3-16,2-3 6 16,5-2 1-16,-4-5 0 15,0-3 0-15,-6-4-2 16,-8-3 1-16,-8-4 3 16,-8-3 1-16,-12-6-22 15,-3-1-25-15,-4-7-83 16,-1-6-62-16,2-14-239 15,5-9 263-15</inkml:trace>
  <inkml:trace contextRef="#ctx0" brushRef="#br0" timeOffset="7026.97">5533 12673 904 0,'18'-13'418'16,"-1"0"-195"-16,-3 0-3 15,-1 0-59-15,-4-1-17 0,-4-3-21 16,-5 0-18-16,-9-2-29 16,-3 6-16-16,-3 0-20 15,1 3-4-15,-4 9-7 16,5 0-3-16,1 7-7 16,1 2-5-16,11 11-8 15,0 4-4-15,3 3-2 16,6 6-2-16,0-8-5 15,5-1-4-15,6-6-58 16,4-3-43-16,7-9-144 16,6-4 153-16</inkml:trace>
  <inkml:trace contextRef="#ctx0" brushRef="#br0" timeOffset="7271.07">5890 12455 1573 0,'-19'8'647'0,"2"4"-427"0,4 1-12 16,2-2-108-16,8 2-39 15,7 3-39-15,5-1-6 16,8 4-3-16,-1-7-1 16,6 0 2-16,0-2 1 15,-3 1 3-15,-1 4 2 0,-11-5 7 16,-13-3 5-16,-1 3 4 15,-8-4-3-15,-10 3-23 16,-4-3-31-16,-11-5-115 16,-3-1-72-16,8-3 122 15</inkml:trace>
  <inkml:trace contextRef="#ctx0" brushRef="#br0" timeOffset="8289.39">3384 13528 615 0,'-2'-7'353'0,"0"-2"-36"15,-5-23-28-15,6 27-50 16,-4-4-30-16,2 5-46 15,1 0-15-15,5 7-40 16,-3-3-22-16,0 0-37 16,2 17-20-16,8 42-17 0,4-23-4 15,7-4-8-15,2-5-3 16,-6-12-3-16,-3-5-3 16,-6-12-2-16,4 0 1 15,-1-10 2-15,-2-1 1 16,-1-4 3-16,-4-1 1 15,4 1 2-15,-5 2-1 16,3 10-2-16,0 5 1 0,-3 10 1 16,4 5 2-16,4 6 3 15,-1 0 5-15,3-1 10 16,3-4 5-16,-2-5 4 16,0-4-3-16,-1-4-11 15,0-3-5-15,-2-6-5 16,1-3-3-16,-2-4-39 15,0 0-49-15,-1-2-110 16,2-3-73-16,2 4-276 16,-1 1 350-16</inkml:trace>
  <inkml:trace contextRef="#ctx0" brushRef="#br0" timeOffset="8417.04">3772 13559 633 0,'33'-14'440'15,"-28"23"-29"-15,-3 2-73 16,4 9-29-16,-4 2-79 0,3 0-37 15,-1 0-81-15,-1-5-34 16,2-9-54-16,-3-3-30 16,-2-5-75-16,-2-5-58 15,0 4-166-15,1-1-140 16,-6-20 280-16</inkml:trace>
  <inkml:trace contextRef="#ctx0" brushRef="#br0" timeOffset="8552.04">3691 13461 671 0,'-3'0'394'16,"3"0"9"-16,5 5-134 0,2-5-76 16,-1 3-51-16,5 3-91 15,3-2-24-15,3 1-59 16,5-4-62-16,2-7 60 16</inkml:trace>
  <inkml:trace contextRef="#ctx0" brushRef="#br0" timeOffset="8729.25">4012 13416 619 0,'10'14'382'0,"-9"-2"-10"15,0 3-52-15,-1 9-63 16,3 5-54-16,-1 8-86 0,-1 4-37 16,10-5-53-16,-11-7-19 15,15-12-38-15,1-6-33 16,-5-15-93-16,1-4-75 15,0-7 143-15</inkml:trace>
  <inkml:trace contextRef="#ctx0" brushRef="#br0" timeOffset="8907.99">3881 13474 1381 0,'5'-2'567'0,"3"4"-368"16,8 1-12-16,3 2-61 15,1 3-42-15,1-1-47 16,-10-5-14-16,7 0-62 16,-4-3-54-16,11-3-144 15,7 1-269-15,2-8 331 16</inkml:trace>
  <inkml:trace contextRef="#ctx0" brushRef="#br0" timeOffset="9250.14">4191 13376 1063 0,'1'16'535'16,"1"-1"-212"-16,0 12-71 0,1 5-42 15,0 3-73 1,-1 2-26-16,0-1-41 0,0-4-16 16,-1-8-29-16,0-6-11 15,1-7-14-15,-1-6-5 16,-1-5-14-16,0-3-5 15,0 2-8-15,0 0-3 16,2-11 7-16,3-7 5 16,11-24 10-16,-6 28 6 0,2 5 7 15,2 3 0-15,1 7 7 16,-1-2 8-16,0 7 21 16,-1 1 9-16,0 3 3 15,-2 2-6-15,-2 0-22 16,2-1-10-16,-4-5-55 15,5 1-46-15,-3-6-129 16,-5-3-125-16,-2-9 217 16</inkml:trace>
  <inkml:trace contextRef="#ctx0" brushRef="#br0" timeOffset="9446.83">4477 13502 1166 0,'8'19'515'0,"1"-2"-280"0,-8-2-27 16,4 2-108-16,1-6-33 16,-6-4-47-16,0-5-25 15,-6-2-59-15,-6-5-34 16,4-6-103-16,3 3-41 16,-6-12-98-16,0-1-62 15,1 0 263-15</inkml:trace>
  <inkml:trace contextRef="#ctx0" brushRef="#br0" timeOffset="9767.66">4434 13433 405 0,'6'-9'289'16,"5"6"59"-16,1 3-54 0,0 1-66 16,5 0-28-16,2 2-50 15,-5-3-9-15,7 8-6 16,-3 0-9-16,-5 2-23 16,3 4-15-16,-7-5-29 15,0 5-15-15,-1 0-27 16,-3-7-8-16,-3-2-26 15,0 0-24-15,-2-10-41 16,3 4-19-16,-3 0-25 16,0 0 5-16,3-8 33 15,3-6 19-15,22-26 42 16,-19 29 16-16,2 10 45 16,-2 2 28-16,-2 7 58 0,-2 7 30 15,0 0 2-15,-3 3-11 16,0 3-48-16,1-3-26 15,2-1-46-15,0-5-59 16,5-6-119-16,0-6-486 16,3-10 434-16</inkml:trace>
  <inkml:trace contextRef="#ctx0" brushRef="#br0" timeOffset="10244.4">5407 13430 1091 0,'-3'-7'475'0,"-1"2"-213"15,2 3-17-15,-7-11-24 16,-5 5-45-16,0-4-82 15,-8 1-29-15,3 10-33 16,4 3-9-16,-2 9-18 16,1 0-4-16,2 11-5 15,0-3-3-15,9 9 0 16,6 4-2-16,9-6-4 16,5 0 0-16,11-7-3 15,3-7-2-15,7-11-45 16,5-3-50-16,-4-14-164 15,-6-7 171-15</inkml:trace>
  <inkml:trace contextRef="#ctx0" brushRef="#br0" timeOffset="10433.81">5550 13220 1293 0,'-1'7'525'16,"-2"9"-343"-16,1 6-9 15,-1 12-57-15,3 7-21 16,3 6-25-16,1 4-8 0,7-5-17 16,4-7-11-1,4-5-27-15,-3-7-5 0,5-9-65 16,-3-8-51-16,-1-10-98 16,2-8 117-16</inkml:trace>
  <inkml:trace contextRef="#ctx0" brushRef="#br0" timeOffset="10843.18">5874 13450 1360 0,'-7'-6'598'0,"-1"3"-343"16,-6-5-44-16,-4-2-93 15,-1-1-61-15,-5-3-39 16,1 1-3-16,-2 3-9 0,2 8-6 15,6 6-13-15,0 7-1 16,9 6 5-16,1 8 5 16,6 0 6-16,1 0 1 15,5-2 1-15,4-6-2 16,2-9-2-16,2 0-3 16,1-7-2-16,2-8 2 0,-1-1 3 15,3-5 0-15,-4-5 4 16,-1 11-1-16,-3-8 2 15,-3 7 1-15,-3 4 0 16,-1-1 0-16,-1 8 1 16,0 0 1-16,-2-3 5 15,0 0 1-15,3 8-4 16,3 6-4-16,18 28-10 16,-12-31-23-16,0-8-72 15,-5 0-42-15,2-6-232 16,-2-11 239-16</inkml:trace>
  <inkml:trace contextRef="#ctx0" brushRef="#br0" timeOffset="11192.36">5988 13359 1172 0,'-8'12'527'0,"5"13"-239"0,4 6-17 16,5 3-81-16,-2-4-41 15,2-5-79-15,1-4-23 16,-2-10-29-16,1 0-14 16,8-10-12-16,-5-1-5 15,3-11 0-15,1-6-5 16,-1-6-24-16,4-1-7 0,-6 2 5 16,-3 3 10-1,-2 9 34-15,-4 2 11 0,-1 5 5 16,-2 3 1-16,-1 0 0 15,2 0-1-15,0 0 1 16,0 0-2-16,1 0-3 16,3 13-3-16,2 1-8 15,18 32-3-15,-10-34-11 16,2 0-31-16,3-6-98 16,-3-5-33-16,1-6 93 15</inkml:trace>
  <inkml:trace contextRef="#ctx0" brushRef="#br0" timeOffset="11735.86">6331 13267 1415 0,'-6'3'619'16,"-11"5"-290"-16,4 3-134 15,-2 3-60-15,2 2-46 16,7 1-53-16,0-2-18 15,6 2-17-15,1-5-3 16,6 0-7-16,3 2 0 0,3-1 3 16,3 2 1-16,2 1 5 15,-1-7 0-15,-4-1 3 16,0-1 0-16,-8-1-1 16,-5-1-4-16,-8-2-11 15,-4 0-8-15,-3-3-6 16,0-1 0-16,4 1 4 15,2 0 3-15,3 0-2 16,2-2-6-16,4 2-4 16,0-1 0-16,0 0 7 15,0 1 8-15,13 0 10 16,8 2 2-16,29 0 2 16,-21-8 1-16,-3-8 3 15,0 3 2-15,-5-8 3 16,-7 0 2-16,-4-3 2 15,-2-2 1-15,-8 4 2 0,-1 1 0 16,-6 8-1-16,-4 3-2 16,4 9-6-16,-1 7 0 15,5 8 0-15,-2 3 2 16,4 11 3-16,-1-5 2 16,6 2-5-16,6 2-1 15,1-12-5-15,2-1-4 16,9-8-32-16,1-3-44 15,8-12 289-15,8-3-181 0</inkml:trace>
  <inkml:trace contextRef="#ctx0" brushRef="#br0" timeOffset="12007.31">6755 13286 1348 0,'-18'16'656'15,"3"1"-258"-15,4 3-192 16,3 1-38-16,6-1-99 16,3-1-28-16,8-2-25 15,1 0 0-15,5-3 2 16,-1 2 6-16,-1-3 13 16,-3-2 4-16,-4-1 2 0,-6 2-2 15,-6-1-8-15,-7 1-5 16,-8-1-51-16,-2-1-52 15,-5-5-113-15,1 4-168 16</inkml:trace>
  <inkml:trace contextRef="#ctx0" brushRef="#br0" timeOffset="13157.65">3342 15114 334 0,'36'3'276'16,"-27"-7"16"-16,-2-2-28 15,0-2-14-15,4-2-43 16,-4-3-17-16,2-5-22 16,-1 1-5-16,-17-1-17 15,-2 2-15-15,-11 2-38 16,-6 5-20-16,-5 3-40 16,-2 6-13-16,1 2-12 15,2 5-3-15,11 4-3 16,6-2-2-16,10 6-7 15,5 4-2-15,8 4 0 16,7 5 1-16,5 4 6 0,4-3 1 16,5 0 1-16,0-6 5 15,1-5 5-15,-6-2 3 16,-7-4 9-16,-8 1 4 16,-6-4 19-16,-6-1 6 15,-11-1 3-15,-4-6-6 0,-7-2-24 16,0-2-21-1,3-4-62-15,3-1-44 0,6 0-115 16,2-4-78-16,11-5 187 16</inkml:trace>
  <inkml:trace contextRef="#ctx0" brushRef="#br0" timeOffset="13436.28">3502 15236 529 0,'14'9'333'0,"-2"-10"14"15,-1-2-62-15,0-6-57 16,3-1-55-16,-1-7-88 16,0-4-30-16,-5-5-29 15,1-2-6-15,-4 4 0 0,-5 0 5 16,-5 9 9 0,-4 3 4-16,-9 6 7 0,0 6 0 15,-2 6 0-15,1 1-3 16,4 8-7-16,2 3-5 15,9 7-10-15,2 5-3 16,10 2-9-16,2-2-2 16,5-3-6-16,5-3-4 15,6-11-9-15,5-3-31 16,2-11-92-16,-1-14-52 16,-1-6 105-16</inkml:trace>
  <inkml:trace contextRef="#ctx0" brushRef="#br0" timeOffset="14247.52">3822 15060 1278 0,'0'13'533'0,"-3"10"-290"16,3 5-53-16,1 0-31 16,5 2-44-16,8-6-63 15,4-3-15-15,3-5-18 16,6-5-5-16,-4-6-10 15,-10-3-3 1,1 0-1-16,9-6-3 0,0 2-5 16,-2-5-21-16,1-9-51 15,-6 1-31-15,-2-12-46 0,5 0 3 16,-11 3 48 0,-2 5 34-16,-7 8 63 0,-8 4 27 15,-4 7 38-15,-2 2 13 16,5 6 22-16,-1 2-1 15,11 4-17-15,1 0-7 16,7 3-16-16,2-2-6 16,-1-2-13-16,8-2-10 15,-3-4-13-15,3-2-5 0,-1-5-2 16,-4 2-1-16,-3-5 1 16,0-2-1-16,-5-3-16 15,-2-1-5-15,-2-4-14 16,-4-1-6-16,-6-7-3 15,-2-4-10-15,-1 2 4 16,-2 3 8-16,1 8 23 16,0 4 13-16,5 6 15 15,4 2 1-15,5 0-6 16,3 5 0-16,-3-5-5 16,0 0-2-16,0 0 1 15,0 0 1-15,14 3-1 16,4 0 1-16,28 6 1 0,-23-8 2 15,5 2 2-15,4 0 3 16,0 3 4-16,-1 3 8 16,-3 3 12-16,-7 4 5 15,-10 3 10-15,-6-2 0 16,-6 0-4-16,-4-5-4 16,-2-6-10-16,3 1-9 15,-4-9-14-15,6-3-5 16,0-1-12-16,-2-4 0 15,5 2-2-15,2 1 3 0,3-1 3 16,3 0 2-16,3 2 4 16,1 1 2-16,-4 0 0 15,2 0 0-15,0 3 1 16,-1 1-1-16,5 2 1 16,1 1-46-16,-4 3-102 15,9 3-65-15,-6-4-233 16,12 4 280-16</inkml:trace>
  <inkml:trace contextRef="#ctx0" brushRef="#br0" timeOffset="14630.01">4748 15126 641 0,'3'-9'424'16,"-3"-1"-54"-16,-5-4-91 15,-2-3-49-15,-3-1-85 0,-4-1-33 16,-2 4-36-1,-1 4-15-15,0 8-29 0,4 5-11 16,3 10-19-16,5 8-2 16,6 4-2-16,2 3-2 15,7-2 4-15,1-3-2 16,4-7 0-16,1-8 1 0,-1-7 1 16,-1-5 3-16,-2-15 0 15,0-3-11-15,-2-10-31 16,-1-1-11-16,-1-2-5 15,-4 0 11-15,-1 8 30 16,0 2 12-16,-3 12 15 16,-2 8 19-16,0 7 16 15,-1 5 1-15,1 15-4 16,1 4-15-16,3 18-14 16,2 2 1-16,9 4-6 15,6 0-1-15,10-13-5 16,7-5-35-16,-2-19-96 15,-2-12 520-15,8-15-335 16</inkml:trace>
  <inkml:trace contextRef="#ctx0" brushRef="#br0" timeOffset="14907.56">5245 14858 1328 0,'-10'2'549'0,"-1"11"-291"15,-1 8-120-15,2 16-41 16,3 10-29-16,7 7-42 15,4-2-11-15,7-8-13 16,5-8-2-16,2-12-11 16,-1-9-20-16,1-12-68 15,-3-8-62-15,-5-8 96 16</inkml:trace>
  <inkml:trace contextRef="#ctx0" brushRef="#br0" timeOffset="15501.1">5090 14970 843 0,'-18'-12'480'0,"18"12"47"0,3 4-315 15,11-4-95-15,1 3-7 16,10-5-54-16,1-2-18 16,3 0-13-16,3 1-5 15,3 3-11-15,0 1-2 16,5 7-2-16,-2-2 0 0,-7 3-1 15,0 5-1-15,-15-1 1 16,-5 0 3-16,-7 6 1 16,-1 0 1-16,-4 1 1 15,1 3-3-15,5 2-3 16,-2-4 0-16,0-2-2 16,4-4-2-16,-1-5-1 15,-3-5-3-15,4-6 0 16,-6-6-4-16,5-9-42 15,-1-6-20-15,4-8-24 16,6 0-10-16,-9 3 32 16,7 6 20-16,-9 7 29 15,-4 3 14-15,-1 7 17 16,-3 2 13-16,4 2 15 16,-1 0 9-16,1 0 14 15,0 0 0-15,0 0 1 0,0 0 3 16,0 1-2-16,0 7-4 15,0 2-15-15,0 2-8 16,2 32-13-16,1-24-4 16,4 7-3-16,-1 7-1 15,5 8-4-15,-1 0-1 16,0 1-1-16,2 1 0 16,-1-4 1-16,-1 0 1 0,-4-8 3 15,-1-6-1-15,-6-10 1 16,-5-3-16-16,-5-9-64 15,0-5-52-15,-3-14-130 16,-5-2-96-16,16-8 218 16</inkml:trace>
  <inkml:trace contextRef="#ctx0" brushRef="#br0" timeOffset="15744.73">5685 15012 1123 0,'6'0'488'0,"2"13"-255"15,-1 3-19-15,-1 13-65 16,3 7-32-16,-1 6-50 0,-1-2-15 16,4 1-21-16,0-4-8 15,-3-10-12-15,-1-1-5 16,-3-12-24-16,-4-4-28 15,-4-6-93-15,-3-4-50 16,0-3 111-16</inkml:trace>
  <inkml:trace contextRef="#ctx0" brushRef="#br0" timeOffset="16238.93">5668 14977 1035 0,'7'-14'471'0,"6"9"-174"15,2 2-93-15,5 3-22 16,1 2-45-16,3 6-58 16,0 0-17-16,-4 5-23 15,-2 4-7-15,-10 1-11 16,-5 2-1-16,-9-3 5 16,-7-2 1-16,-4-3-4 15,-2 0-2-15,1-2-11 16,0-2-9-16,8-5-18 15,1 1-15-15,9-1-15 16,3 1-2-16,10 2 2 16,4-1 7-16,6-3 10 0,1-4 3 15,9-6 5-15,3-5 1 16,5-9-21-16,1-2-13 16,-15-11-24-16,1 1-7 15,-17 3 29-15,-5 3 22 16,-6 13 41-16,-12 3 23 15,-1 10 31-15,0 4 8 16,4 8 10-16,7 6-1 16,2 6-5-16,0 2-2 15,5 5 2-15,5-3-1 0,1-2-17 16,0-2-11-16,6-7-25 16,3-3-13-16,6-5-48 15,1-7-45-15,-7-5 391 16,-4-1-257-16</inkml:trace>
  <inkml:trace contextRef="#ctx0" brushRef="#br0" timeOffset="16781.62">4095 15755 1144 0,'-43'15'511'0,"33"-10"-232"16,1 3-68-16,-2 4-58 15,1 3-52-15,9 4-67 16,3-3-18-16,10-2-16 15,2-6-2-15,3-7-3 16,-1-1 1-16,3-5 2 16,-3-2 3-16,-4 1 8 15,-2-8 5-15,-9 0 12 16,-1 2 3-16,-10-4 2 16,0 7-2-16,-4 2-7 15,-1 1-5-15,-1 6-8 0,1-1-4 16,1 3-7-16,6 5-5 15,6 2-14-15,2 5-4 16,4 0-44-16,5-5-33 16,1-1-73-16,20 9-58 15,10-6-205-15,7-5 279 16</inkml:trace>
  <inkml:trace contextRef="#ctx0" brushRef="#br0" timeOffset="17002.56">4466 15660 874 0,'-10'-15'520'16,"5"4"-103"-16,-12 3-116 16,3 5-57-16,-6 10-111 15,-1 2-44-15,7 17-62 16,2 6-15-16,17 11-12 16,4 2 0-16,8 5 1 15,-1 0-1-15,1-4 1 16,-2 0-1-16,-5-12-21 15,3-6-36-15,-14-13-120 16,3-5-34-16,-16-15 116 16</inkml:trace>
  <inkml:trace contextRef="#ctx0" brushRef="#br0" timeOffset="17149.28">4246 15741 1046 0,'4'5'470'16,"6"-6"-165"-16,2-1-121 15,8 4-40-15,5-1-38 16,6 3-68-16,10 3-47 16,7-2-134-16,2-4-77 15,21-5 120-15</inkml:trace>
  <inkml:trace contextRef="#ctx0" brushRef="#br0" timeOffset="17443.86">5052 15624 1416 0,'-6'10'557'0,"5"12"-393"16,-1 6-10-16,4 12-56 0,7 0-30 16,1-1-38-16,2-3-15 15,6-11-17-15,0-2-25 16,2-12-66-16,0-7-32 16,-8-5-147-16,-6-7 169 15</inkml:trace>
  <inkml:trace contextRef="#ctx0" brushRef="#br0" timeOffset="17938.07">4953 15709 1048 0,'-1'6'455'0,"6"-5"-231"16,8 2-92-16,-1-3-37 16,5 0-19-16,4 0-4 15,9 0-8-15,1 1-16 16,3-1-8-16,-2 0-20 15,-4-1-6-15,-7 2-4 16,-3 2 0-16,-3 4 1 16,-3 8 1-16,-5-2 3 15,-3 6-1-15,-2-3-2 16,0-5-2-16,-1-4-5 16,1-1 0-16,-1-3-1 15,1-1-2-15,-2-2-2 0,0-1-2 16,0 0-1-16,0 0-1 15,6-4 0-15,6-2 2 16,28-31 2-16,-28 27 2 16,-4 4 3-16,-4-3 0 15,2 10-2-15,-1 2 0 16,2 7-1-16,4 8 4 16,1 1 12-16,-2 3 5 15,1 11 7-15,0 1 2 0,-1 7 7 16,4 2 3-16,-3 0 5 15,3 3-4-15,-4-5-13 16,-6-7-7-16,5-4-9 16,-8-8-1-16,-4-6 6 15,-2-3-6-15,-10-9-42 16,-7-3-38-16,-10-17-107 16,-2-5-50-16,-3-19 137 15</inkml:trace>
  <inkml:trace contextRef="#ctx0" brushRef="#br0" timeOffset="18146.5">5501 15745 1030 0,'18'19'559'16,"-6"0"-182"-16,3 9-118 0,-2 4-50 15,-5 0-118-15,4-2-37 16,-1-2-37-16,-1-7-6 15,-2-9-17-15,-3-5-23 16,-5-7-76-16,-5-2-47 16,-3-9-110-16,-2-5-66 15,-5-9 212-15</inkml:trace>
  <inkml:trace contextRef="#ctx0" brushRef="#br0" timeOffset="18614.07">5447 15718 866 0,'8'-6'401'0,"5"2"-167"15,8 5-37-15,0 1-55 16,5 4-18-16,-2 2-16 16,0-2-2-16,0 5-9 15,-3-3-8-15,-8 4-25 16,-3-1-8-16,-9-2-11 16,-3 4-4-16,-10-5-5 15,-5 1-3-15,-2-2-15 16,0-3-7-16,4 1-11 15,2-3-6-15,6-2-16 16,-1 0-9-16,9 0-7 16,9 0-2-16,2 0 7 0,8 0 8 15,3-7 8-15,-2 1 3 16,5-4 7-16,-1-5 0 16,0 4 2-16,0-4 0 15,0-1-30-15,-2 6-17 16,-9-10-13-16,-2 7-2 15,-12 1 38-15,-7-1 23 16,-1 13 34-16,-7 0 18 0,3 8 20 16,5 4 6-16,1 2-3 15,6 2-4-15,4 3-1 16,3 2-4-16,3-8-10 16,1-1-10-16,2-4-28 15,2-2-7-15,7-2-83 16,8-4-60-16,5-17 85 15</inkml:trace>
  <inkml:trace contextRef="#ctx0" brushRef="#br0" timeOffset="18863.33">6030 15644 1391 0,'-5'4'579'0,"0"5"-340"15,-1 3-24-15,-7 26-73 0,16-29-39 16,3 0-57-16,5-3-11 16,-3 2-5-16,-2 1-2 15,-4 1-1-15,2 0 4 16,-4-6 16-16,-3 2 12 16,3 2 10-16,-4-1-2 15,-4 4-19-15,2-8-15 0,-6 0-81 16,1-2-67-16,-2-1-137 15,-2-2-158-15,-17-13 261 16</inkml:trace>
  <inkml:trace contextRef="#ctx0" brushRef="#br0" timeOffset="20196.87">4030 16681 280 0,'6'-3'239'0,"-3"1"35"15,3-2-31-15,-6 3-8 16,4-4-14-16,-1 3-6 16,-3 1 12-16,1 0 13 15,-1 0-9-15,0 0-19 0,-1 1-63 16,0 0-39-16,-5 25-51 15,-41 34-13-15,33-23-24 16,-1 2-8-16,6-6-12 16,1-8-6-16,-44-17-66 31,27-4-44-31,0 2-91 0,25 5-43 0,-2-10-64 16,-3-6-46-16,87-7 238 15</inkml:trace>
  <inkml:trace contextRef="#ctx0" brushRef="#br0" timeOffset="20363.68">3811 16714 832 0,'-4'-8'448'16,"3"1"-124"-16,6 7-128 15,5 0-25-15,8 5-38 16,6 5-3-16,3 7-18 16,2 5-15-16,-4 3-27 0,-1 0-13 15,-4 0-26-15,-4-3-12 16,-2-3-66-16,-2 1-53 15,5-7-128-15,-2-2 131 16</inkml:trace>
  <inkml:trace contextRef="#ctx0" brushRef="#br0" timeOffset="20554.55">4216 16870 1219 0,'0'7'542'0,"3"6"-270"15,-1 3-26-15,-1 4-87 16,0-1-57-16,1-6-74 16,2-1-24-16,-2-7-97 15,2 0-74-15,-2-12 98 32</inkml:trace>
  <inkml:trace contextRef="#ctx0" brushRef="#br0" timeOffset="20736.91">4196 16753 1354 0,'-4'-2'597'0,"4"2"-319"0,0 0-33 16,0 0-97-16,0 0-59 16,0 0-70-16,0 0-6 15,0 0-33-15,7 2-47 16,4 1-128-16,0 0-492 15,29 17 469-15</inkml:trace>
  <inkml:trace contextRef="#ctx0" brushRef="#br0" timeOffset="21342.63">4681 16719 748 0,'-90'32'467'16,"70"-26"45"-16,4-2-286 15,2-3 10-15,7 1-49 16,5-1-37-16,5 0-80 16,-3-1-6 30,24 0-50-46,64-1-10 0,-14 1 4 16,6-4-15-16,-38 0 9 16,-3 2 1-16,-11 0-16 15,-8 2-43-15,-12 0-124 16,-4 5-65-16,-8-8 137 16</inkml:trace>
  <inkml:trace contextRef="#ctx0" brushRef="#br0" timeOffset="21783.93">4754 16595 88 0,'12'1'68'0,"-3"-1"49"15,-5-2 5-15,0 2 18 16,0 3-1-16,-4-3-5 15,0 0-4-15,0 0-18 16,0 0-17-16,-1 0-54 16,0 0-27-16,-3 0-34 15,-12-1-8-15,-26-4 3 16,31 4 23-16,2-1 60 16,3 0 22-16,2 2 44 15,1 0 13-15,1 0 12 16,1 0 0-16,0 0-1 15,0 0-3-15,-1 6 1 16,-2 7-2-16,-3 4-19 16,-16 27-17-16,10-25-42 15,-1-3-20-15,0-1-28 0,5-3-5 16,-2-2-7-16,5-1-3 16,2 0-3-16,2-1-6 15,4 0-6-15,1-5-2 16,8 3-3-16,0-1 3 15,4-2 4-15,3 3 2 16,-2-4 3-16,5 3-1 16,-2 1-54-16,-2-6-51 0,3 3-57 15,0-2 86-15</inkml:trace>
  <inkml:trace contextRef="#ctx0" brushRef="#br0" timeOffset="22659.55">4652 16719 765 0,'-13'8'461'0,"0"-3"-54"16,-3-3-137-16,-1 3-15 16,5-3-54-16,3 3-21 15,3-2-34-15,0-1-17 16,2-2-36-16,4-2-25 0,0 0-37 15,0 1-15-15,14-2-14 16,12-2 2-16,40-5 0 16,-19 4 0-16,10 2-1 15,4 1 0-15,3-5-2 16,-4 2 1-16,-13 3 1 16,-2 1 0-16,-8 0 1 15,-5 0 0-15,-7 2 2 16,-9-1 0-16,-10 3 7 15,-6 0 5-15,-7-1-9 16,-7 0-12-16,-7-1-57 16,-6-3-46-16,2 2-99 15,3 1-52-15,1-1 158 16</inkml:trace>
  <inkml:trace contextRef="#ctx0" brushRef="#br0" timeOffset="23201.15">5588 16576 1001 0,'-1'-2'488'16,"0"1"-128"-16,0 0-55 15,0 0-62-15,0 1-49 16,-15 9-103-16,-27 33-30 0,26-14-31 16,5 2-14-1,1 0-16-15,-5-7-7 0,4-3-39 16,11-1-25-16,-1-6-68 16,2 2-34-16,-6-8-254 15,-10-10 282-15</inkml:trace>
  <inkml:trace contextRef="#ctx0" brushRef="#br0" timeOffset="23401.6">5367 16576 779 0,'14'8'420'0,"0"-4"-3"16,1 4-138-16,5 5-47 15,-1 3-19-15,-1 8-75 16,-1-1-30-16,1-1-36 15,-2 0-16-15,-6-10-30 0,6 4-10 16,0-3-48-16,3 0-46 16,7 4-112-16,-2-5-30 15,3 1 127-15</inkml:trace>
  <inkml:trace contextRef="#ctx0" brushRef="#br0" timeOffset="23562.3">5750 16749 933 0,'2'5'535'0,"0"6"-44"0,-1 4-255 16,-1 2-23-16,1 5-98 15,-1-2-49-15,3 2-72 16,2 2-59-16,2-6-111 16,0-7-37-16,2-10 113 15</inkml:trace>
  <inkml:trace contextRef="#ctx0" brushRef="#br0" timeOffset="23739.45">5796 16653 1203 0,'4'6'578'0,"-3"-4"-226"15,1 0-181-15,-2-2-20 16,0 0-91-16,0 0-32 15,0 0-123-15,0 0-78 16,0-1 104-16</inkml:trace>
  <inkml:trace contextRef="#ctx0" brushRef="#br0" timeOffset="24040.68">5345 16463 895 0,'5'-4'454'0,"-5"2"-50"16,6 0-165-16,4-2-45 15,8 0-10-15,1 1-57 16,4-1-21-16,3-1-26 15,-7 2-11-15,12-3-22 16,-5-1-10-16,6-2-17 16,2 2-7-16,-11 1-4 15,-3 3-18-15,-13 3-103 0,-2 3-54 16,-8 5 92-16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3T15:31:10.39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2741 7202 693 0,'-2'-1'342'0,"1"0"-121"0,0 0-18 15,0 0-30-15,0 0-54 16,0 0-51-16,0 1-20 16,0 4-11-16,2 24 0 15,9 61-3-15,-1-35-3 16,-1 3-8-16,3 0-4 0,1-3-9 16,-1 2-1-16,-1-6-2 15,-1-1-1-15,-4-10 1 16,1-5-1-16,-3-13 3 15,-3-7-15-15,0-9-70 16,-3-5-93-16,-4-19 102 16</inkml:trace>
  <inkml:trace contextRef="#ctx0" brushRef="#br0" timeOffset="282.45">2691 7182 702 0,'10'-4'359'16,"8"0"-110"-16,10-1-138 15,2 2 10-15,8 3-60 0,6 3-9 16,-4 6-25-16,0 1-5 16,-13 7-6-16,-8 3-1 15,-4 8 5-15,-2 2 9 16,-11-1 14-16,-1 2 3 15,-9-5 3-15,-8-3-6 16,-1-4-7-16,-8-7-4 16,-8-2-7-16,-2-4-11 15,-1-4-63-15,5 1-66 0,7-4 69 16</inkml:trace>
  <inkml:trace contextRef="#ctx0" brushRef="#br0" timeOffset="612.72">3120 7286 694 0,'13'16'367'16,"0"-3"-156"-16,-3 1-19 16,-1 3-27-16,-1 2-65 15,-2 0-11-15,-2 2-32 16,0-2-5-16,-3-2-7 15,0-4 1-15,-1-6 7 16,-2-6 3-16,1-2 5 0,0-1-2 16,0 1-20-16,0 0-12 15,0 0-25-15,-1-9-5 16,-1-16-6-16,3-32-1 16,7 25-11-16,1 0-13 15,6 4-42-15,3 5-38 16,5 6-126-16,5 6-139 0,1 10 241 15</inkml:trace>
  <inkml:trace contextRef="#ctx0" brushRef="#br0" timeOffset="963.35">3505 7317 1585 0,'-6'0'102'0,"1"7"-12"16,-1 4 82-16,1 0-88 15,2 5-25-15,5-1-37 16,0 0-8-16,2-2-10 16,7-2-3-16,0-1-1 15,0-8 1-15,8-3 1 0,-2-5 1 16,2-8-3-16,2 0-5 15,-8-5-11-15,-2-2-1 16,-11-4 6-16,-3 1 8 16,-6 3 18-16,-8 0 3 15,3 10-1-15,-4 2-3 16,2 5-12-16,4 4-5 16,2 3-13-16,2 2-31 15,6 5-107-15,4 2-65 0,10 1 124 16</inkml:trace>
  <inkml:trace contextRef="#ctx0" brushRef="#br0" timeOffset="2032.93">3868 7232 721 0,'0'0'348'0,"0"0"-135"15,0 0 11-15,0 0-67 16,0 0-25-16,-1-1-46 16,0 0-19-16,0 1-32 15,0 0-12-15,-6 8-15 16,4 13-5-16,-30 34-4 0,33-28-1 15,10 0-4-15,5-1 0 16,10-9 2-16,1-1 1 16,1-10 3-16,-2-4 2 15,-4-6 1-15,-8-3-1 16,-2-9 0-16,-2-1 1 16,-9-5 3-16,3-1 7 15,-5 0 13-15,-7 3 6 16,-2 2 4-16,-6 3-2 0,-8 5-14 15,1 5-6-15,-2 5-14 16,3 2-6-16,9 2-16 16,5 1-8-16,9-3-104 15,7 1-74-15,19-3 128 16</inkml:trace>
  <inkml:trace contextRef="#ctx0" brushRef="#br0" timeOffset="2332.09">4438 7054 989 0,'0'-17'472'0,"-22"-3"-198"16,-3 6-45-16,-14 1-94 15,1 2-46-15,5 9-48 0,4 3-14 16,9 10-21-16,3 6-5 15,10 14-4-15,1 6-3 16,7 18 3-16,5 7 1 16,4 11 2-16,2-6 0 15,2-1 0-15,1-1 2 16,0-11 0-16,-1 1 1 16,-5-9 3-16,-5-5-25 0,-3-14-138 15,-1-8-104-15,-3-17 149 16</inkml:trace>
  <inkml:trace contextRef="#ctx0" brushRef="#br0" timeOffset="2512.84">4107 7323 975 0,'-4'-1'399'0,"17"-3"-246"15,8 2-54-15,8 2-18 16,1 2-31-16,8 2-24 15,1 3-8-15,3 0-10 16,-3-2-1-16,-6 5 10 16,-5-6-66-16,-12-2 40 15</inkml:trace>
  <inkml:trace contextRef="#ctx0" brushRef="#br0" timeOffset="3183.28">2627 7779 898 0,'-6'-1'353'16,"8"-1"-258"-16,3-2 4 15,12-2-46-15,7 1-16 16,16 0-11-16,7 1-2 15,21 1 1-15,0 1-2 0,17 2-3 16,6 4-3-16,11 1-6 16,17 2-1-16,8 0-4 15,7-2-1-15,11-1 0 16,-5-1-1-16,6-5 2 16,-2 0 1-16,-10 0-2 15,-6 0 0-15,-13 2 1 16,-10 3 0-16,-20 5 5 15,-5 0 3-15,-21 4 4 16,-13-1 2-16,-28-5 6 16,-5-2 16-16,-19-5-55 15,-12 1-68-15,-11-3 55 16</inkml:trace>
  <inkml:trace contextRef="#ctx0" brushRef="#br0" timeOffset="18358.34">6252 7637 402 0,'-16'-5'327'16,"-26"-2"36"-16,27 6-114 15,0 1-15-15,5 0-74 16,3-1-27-16,5 1-54 15,2 0-23-15,9 0-36 16,9 0-11-16,8 0-8 16,9-1 2-16,16-1 0 15,7-1-1-15,1 0-1 16,2 1-1-16,-8-1 0 0,-6 1 0 16,4 2 1-1,-7 0 0-15,-5 0 0 16,-3 0 0-16,-15 0-52 0,-5 0-82 15,-16 5 88-15</inkml:trace>
  <inkml:trace contextRef="#ctx0" brushRef="#br0" timeOffset="18639.32">6176 7854 972 0,'-24'10'437'0,"11"-6"-221"16,4 1-27-16,10-2-78 16,8 4-47-16,13-1-50 15,4-3-7-15,14-4-1 16,7-2 0-16,11-2-2 16,3 2 1-16,-3 0-1 15,-7-2-1-15,-10 1-1 16,-2 1 0-16,-8 3 0 15,-1 0 0-15,-8 3-3 16,-6 0-38-16,-5 3-112 16,-2-6-124-16,-4-1 162 15</inkml:trace>
  <inkml:trace contextRef="#ctx0" brushRef="#br0" timeOffset="19140.77">6541 7400 947 0,'-13'-5'416'0,"8"1"-214"15,5 1-20-15,3 3-44 16,-3 0-48-16,0 0-57 16,0 0-17-16,0 0-11 15,11 4-1-15,16 5-1 16,34 17 0-16,-23-12-2 16,3 2-1-16,11 1 1 15,1-2 0-15,4 7-1 16,-3-3 2-16,-14 4-2 15,-6 2 1-15,-12 2-1 16,0 0 1-16,-13 2 4 16,-3 2 4-16,-13 1 27 0,-6 1 12 15,-4 2 16-15,-5-2 1 16,-8-5-13-16,-1-1-7 16,-5-7-15-16,0-4-3 15,7-2-13-15,-1-6-5 16,10-1-6-16,3-2-3 15,11-3-7-15,2-1-9 16,2 0-55-16,2-1-33 0,0 0-104 16,0 0-128-16,5 0 222 15</inkml:trace>
  <inkml:trace contextRef="#ctx0" brushRef="#br0" timeOffset="32715.89">9180 7755 453 0,'-36'76'301'16,"30"-70"45"-16,3 4-96 16,0-7-45-16,0 3-44 15,4-3-70-15,-1-3-19 16,0-1-15-16,0 0 0 16,6-1 2-16,6-22-4 15,25-32-14-15,-28 24-6 0,-6 0-9 16,-3 3-2-16,-5 4 1 15,-5 4 0-15,-7 4-1 16,-1 4-1-16,-6 10-8 16,2 6-9-16,-1 9-9 15,-4 5-9-15,10 3-3 16,5 0 2-16,7 4 2 16,9 3 2-16,8 2 3 15,2 1 2-15,8 0 2 16,3-3 2-16,-1 1 0 15,2 3 1-15,-2-2 3 16,-4 7 0-16,-3-3 3 16,-4 1 0-16,-3-4 11 15,-5-5 9-15,-6-4 29 16,-3-5 11-16,-8-4 7 0,-3-2-6 16,-7-8-28-16,-4-3-30 15,1-11-116-15,6-6-73 16,5-12 101-16</inkml:trace>
  <inkml:trace contextRef="#ctx0" brushRef="#br0" timeOffset="32921.1">9447 7689 1023 0,'9'9'457'0,"-7"5"-226"16,-1 2 2-16,-1 6-86 15,2 6-37-15,-1-5-62 16,-5 1-18-16,3-5-17 16,-4-10-5-16,4-1-14 15,6-1-50-15,-8-16-130 16,2-3-135-16,1-21 188 16</inkml:trace>
  <inkml:trace contextRef="#ctx0" brushRef="#br0" timeOffset="33089.32">9424 7578 731 0,'3'-1'395'0,"5"1"-116"15,0 2-144-15,0 3-25 16,3 0-57-16,-1-1-79 16,2-1-299-16,3-2 240 15</inkml:trace>
  <inkml:trace contextRef="#ctx0" brushRef="#br0" timeOffset="33310.06">9600 7648 658 0,'0'15'346'0,"8"0"-96"15,-2 4-19-15,2 4-65 16,2-2-24-16,2 4-26 16,0 1-11-16,1-6-36 15,0-1-16-15,0-8-25 16,2-2-4-16,-2-6 4 15,-1-1 3-15,-1-2-1 16,-1-6-1-16,2 2-5 16,-1-5-3-16,2-2-8 15,2-4-3-15,3-8-93 16,-1-7-72-16,1-8 95 16</inkml:trace>
  <inkml:trace contextRef="#ctx0" brushRef="#br0" timeOffset="33618.07">9967 7842 896 0,'3'15'411'16,"3"-13"-142"-16,0-6-92 31,-2 2-24-31,0 0-40 0,13-11-58 0,-2-10-17 0,-1-10-16 16,-7 6-6-16,-6 1 0 15,-1 3 3-15,-10 9 3 16,-1 5 1-16,-7 9-11 16,4 3-9-16,6 12-8 15,-4 2-1-15,8 7 1 16,4 3 5-16,1 0 3 16,8 3 1-16,6-7-2 15,0-2 1-15,7-9-3 16,1-9 0-16,4-4-60 15,2-5-86-15,4-15 94 16</inkml:trace>
  <inkml:trace contextRef="#ctx0" brushRef="#br0" timeOffset="33937.04">10267 7762 918 0,'4'17'472'0,"3"5"-199"16,3 0-51-16,-1 0-35 15,0-6-83-15,-1-3-25 16,-4-7-36-16,1-5-16 16,-3-3-17-16,-2-5-6 15,1-7-26-15,3-2-15 16,3-7-16-16,3-3 0 0,2 7 20 16,-2-1 12-16,0 10 18 15,-2 6 3-15,4 6 4 16,-1 5 6-16,-3 6 19 15,2 2 12-15,-2 4 20 16,-5 1 4-16,5 0-11 16,-5-9-11-1,1 1-21-15,1 6-9 0,7-3-13 16,-8-5 2-16,3-8-94 16,2-1-59-16,10-13 93 15</inkml:trace>
  <inkml:trace contextRef="#ctx0" brushRef="#br0" timeOffset="34544.58">11538 7819 530 0,'9'2'308'16,"6"1"-35"-16,-2-1-13 16,-5-1-35-16,-1 0-30 15,-4-5-32-15,1 0-7 0,-5-13-36 16,-4-5-25-16,-6-4-47 16,-9-2-18-16,0 6-17 15,2 4-6-15,-2 13-9 16,7 4-8-16,0 8-15 15,2 9-3-15,0 9 2 16,4 5 4-16,0 3 15 16,8-14 7-1,1 1 4-15,3 7 2 0,2-6 1 16,6-9-1-16,-4-12 0 16,2-5 1-16,9-1-1 15,-2-5 0-15,-1-4-1 16,7 2 0-16,-9 2 0 15,0 2 1-15,0 10 5 0,-7 3 4 16,-4 2 8-16,-1 4 1 16,-1 2-5-16,0-2-5 15,7 0-14-15,2 1-48 16,10-13-135-16,5-9 125 16</inkml:trace>
  <inkml:trace contextRef="#ctx0" brushRef="#br0" timeOffset="35069.44">12724 7680 602 0,'15'-4'317'0,"-9"-1"-45"16,-3 2-1-16,-7-2-6 0,-7 2-47 15,-12 1-76 1,-4-1-24-16,-7 6-33 0,-2 2-7 15,1 5-15-15,0 1-7 16,7 1-13-16,8-1-8 16,9 1-21-16,5-1-10 15,6 2-9-15,6 0-4 16,9 3 0-16,8 1 3 0,8 1 5 16,-3 1 1-1,0-2 2-15,2-3 1 0,-11 0 2 16,-1-4 1-16,-9-1 5 15,-5 3 1-15,-6-2 19 16,-5 1 7-16,-5-3 4 16,-3-5 0-16,-4-1-20 15,1-1-11-15,-1-3-64 16,5-4-44-16,8 0-93 16,5-1-62-16,12-2-178 15,6-2 271-15</inkml:trace>
  <inkml:trace contextRef="#ctx0" brushRef="#br0" timeOffset="35474.33">13011 7820 1042 0,'0'-5'492'0,"7"1"-199"0,-16-6 2 15,-2-2-88-15,3-3-52 16,-7-6-82-16,8 2-26 15,-9 1-28-15,3 3-8 16,-8 9-11-16,2 3-6 16,2 9-17-16,-1 7-3 15,6 11 1-15,1 5 5 0,10 3 14 16,5-3 4-16,14-5 1 16,-2-4 1-16,4-11 1 15,-7-8 1-15,-1-2 2 16,-1-10 0-16,0-2 0 15,1 1 1-15,-2-8 0 16,-2 7 0-16,-2 0 0 16,0 3 2-16,-4 8 1 15,3 4 2-15,-4 9 0 16,3 3-1-16,3 2-2 16,-1 1-3-16,-1-5-6 15,2-3-5-15,3 0-37 16,1-6-40-16,12-2-107 15,3 0-68-15,-2-20 157 16</inkml:trace>
  <inkml:trace contextRef="#ctx0" brushRef="#br0" timeOffset="35671.12">13250 7570 1039 0,'1'10'449'0,"-1"22"-219"16,0 7-70-1,0 10-23-15,5 3-40 0,6-5-51 16,4-4-14-16,3-18-16 16,0-7-6-16,-1-10-2 15,-2-2-26-15,-1-6-112 16,-8-9-92-16,-6-8 127 16</inkml:trace>
  <inkml:trace contextRef="#ctx0" brushRef="#br0" timeOffset="35986.44">13145 7673 1107 0,'4'0'499'15,"2"0"-268"-15,10 0-86 16,2 1-21-16,7 0-69 16,2 1-20-16,2-1-18 0,0-1-5 15,6 0-10-15,2-1-1 16,-1 0-2-16,-7-1-1 15,-11 4-2-15,5 5 1 16,-10 5 1-16,-3 5 1 16,-1 4 1-16,-6 2 3 15,-1 2 4-15,5-4 8 16,-5-5 20-16,-1-3 5 16,0-10 3-16,1 1-6 0,0 0-16 15,-3-5-15-15,0-1-93 16,-1 1-67-16,2-7 89 15</inkml:trace>
  <inkml:trace contextRef="#ctx0" brushRef="#br0" timeOffset="36115.94">13485 7553 861 0,'9'0'343'0,"5"8"-229"16,-1 0-62-16,12-1-36 15,8 1-99-15,9-7 54 16</inkml:trace>
  <inkml:trace contextRef="#ctx0" brushRef="#br0" timeOffset="36477.76">13898 7562 652 0,'-15'-3'432'0,"-4"-1"-39"15,-4 2-123-15,9 4-39 16,-5 2-87-16,2 1-29 16,5 3-37-16,4-1-17 0,2 3-28 15,1 1-9 1,3 5-18-16,2 2-2 0,3 2-4 16,3 0 0-16,10 2 2 15,6 1 0-15,5-1 2 16,6 2 0-16,-9-5 2 15,-3-2 1-15,-9-4 5 16,-5-2 19-16,-7-3 42 16,-7-3 17-16,-6 6 14 15,-13-5-14-15,-6 1-41 16,-2 0-20-16,-4-11-72 16,8-1-51-16,11-6-111 15,5-4-70-15,13 1-189 16,7 2 287-16</inkml:trace>
  <inkml:trace contextRef="#ctx0" brushRef="#br0" timeOffset="36714.55">14316 7432 980 0,'-2'-15'579'0,"-11"4"-78"16,-9 10-259-16,-1 4-29 15,0 7-112-15,-2 3-31 16,3 9-41-16,4 3-11 0,7 15-15 16,8 9-3-16,8 6 0 15,7 4 0-15,8-1 0 16,2 0 1-16,2-11-1 16,0-2 0-16,-6-10 0 15,-6-11-26-15,-8-7-110 16,-6-2-82-16,-10-15 125 15</inkml:trace>
  <inkml:trace contextRef="#ctx0" brushRef="#br0" timeOffset="37301.98">14090 7688 1045 0,'20'1'483'16,"4"-1"-248"-16,2 0-68 0,3-3-24 15,1 0-75-15,1 0-21 16,-1 0-29-16,-4 1-6 16,-4 2-5-16,-2 0-2 15,-8 2-1-15,2 4-2 16,-6 2 0-16,-3 0 0 16,2 5 2-16,-2 2 0 0,3 1 0 15,-1 3 3-15,-5-2 19 16,-4 1 7-16,2 3 8 15,0-2 0-15,8-1-18 16,1-4-8-16,3-5-9 16,-7-8-4-16,4-8-2 15,8 3-1-15,-8-11 0 16,11 0-1-16,-6 0 3 16,-6-6 2-16,0 6 1 15,-7 3 3-15,0 4 1 16,1 3 0-16,-1 2 3 15,-1 3-1-15,0 0 2 16,0 0-1-16,0 0 1 16,0 0 0-16,0 4 0 15,1 11 2-15,4 40 6 16,-2-29 1-16,7 10 1 16,2 1-1-16,2 2-4 15,0 2 1-15,-6-7 10 0,-1 1 7 16,-9-7 14-16,-2-3 6 15,-8-5-2-15,-4-4-4 16,-1-7-17-16,1-17-42 31,8 5-151-31,0 0-49 0,-12-29 108 0</inkml:trace>
  <inkml:trace contextRef="#ctx0" brushRef="#br0" timeOffset="37448.96">14734 7740 1444 0,'10'22'578'0,"-2"-2"-395"15,-3 6-24-15,-6-6-32 16,-1-1-56-16,-5-4-48 16,0-7-29-16,2-8-111 15,0 0-83-15,-1-25 113 16</inkml:trace>
  <inkml:trace contextRef="#ctx0" brushRef="#br0" timeOffset="38038.89">14656 7622 615 0,'9'1'375'0,"9"2"13"0,4 2-132 16,3 3-44-16,1-2-52 15,3 6-60-15,0 3-17 16,1 7-16-16,-3 6-14 15,-12 2-20-15,-4 0-4 16,-10-4-9-16,-4-6-3 16,0-5-1-16,-3-5 1 0,-1-10 1 15,2-2-5-15,2-6-24 16,-2-8-15-16,8 1-20 16,2-5-2-16,6 1 15 15,6 5 10-15,-7 7 16 16,4 6 4-16,-7 6 6 15,1 4 4-15,2 7 15 16,-5 0 8-16,6 2 9 16,-1 0-1-16,9-10-13 15,5-2-7-15,8-15-10 16,3-8-3-16,0-13-3 16,-3-11 1-16,-11-1 1 15,-5 5 5-15,-16 8 13 16,-6 11 6-16,-8 10 9 15,-2 8 2-15,0 10-6 16,2 9-5-16,8 7-11 16,3 7-6-16,8 4-5 0,6 3-1 15,3 2 1-15,2-1 3 16,4 3 4-16,0 2 1 16,-3 1 2-16,-4 2 0 15,-6-8 1-15,-7-6 0 16,-9-10 2-16,-2-6 1 15,-8-9-3-15,-3-4-6 0,-2-7-75 16,-4-6-69-16,5-7-345 16,8-9 309-16</inkml:trace>
  <inkml:trace contextRef="#ctx0" brushRef="#br0" timeOffset="38616.61">16129 7641 757 0,'0'0'388'16,"0"0"-113"-16,11 6-39 15,-7-1-34-15,1-2-45 0,-4-3-20 16,-1 0-7-16,0 0-20 15,0-1-13-15,-1 0-43 16,-5-21-15-16,-51-20-21 16,23 29-7-16,5 10-12 15,0 3-6-15,13 8-10 16,3 6-2-16,2 7 4 16,11 5 3-16,0 6 12 15,1-2 0-15,8-4 1 16,0-4 1-16,3-9 0 15,3-3-1-15,4-8 2 16,-3-3 0-16,-1-9 1 16,2 0 1-16,-2-4 0 15,-2 1 2-15,-3 2 0 16,0 3 2-16,-5 8 2 0,1 2 1 16,0 12 0-16,0 3-1 15,2-1-4-15,0 2-4 16,4-6-23-16,5-8-57 15,9-4-145-15,7-5-242 16,1-15 290-16</inkml:trace>
  <inkml:trace contextRef="#ctx0" brushRef="#br0" timeOffset="38928.08">16563 7557 1262 0,'-20'-18'597'0,"5"13"-208"15,-5 3-122-15,4 7-80 16,-1 2-61-16,4 5-80 16,5 2-22-16,4 1-18 15,7 4-5-15,5 1-3 16,1-1-1-16,13 6 2 16,-6-4 1-16,6 4 2 15,1-3 1-15,-13-1 3 16,-3-1 2-16,-8-6 6 15,-6-2 4-15,-11-2 7 16,-1-7 1-16,-4 0-11 16,2-4-25-16,5-10-92 0,-1-1-52 15,17-4-93-15,6 1-58 16,12-3 201-16</inkml:trace>
  <inkml:trace contextRef="#ctx0" brushRef="#br0" timeOffset="39232.46">16802 7546 1000 0,'8'-15'544'0,"-12"9"-107"16,-6 1-82-1,-10 8-102-15,-4 4-76 0,-3 5-99 16,3 3-27-16,6 1-36 16,5 0-10-16,12 1-6 15,4 1-3-15,8 1 2 16,4 2 1-16,6-1 2 15,2 2 3-15,2-2 2 16,3 0 2-16,-5-1 1 16,-6-4 2-16,-5 0 9 15,-9-6 12-15,-12-1 20 16,-8 0 5-16,-9-6-5 16,-2 2-23-16,0-7-102 15,4-7-65-15,12-4-124 16,10-5-78-16,13-3 217 15</inkml:trace>
  <inkml:trace contextRef="#ctx0" brushRef="#br0" timeOffset="39373.68">16979 7758 1139 0,'11'23'510'16,"-11"-4"-244"-16,-2-5-1 15,2-1-87-15,-7-2-46 16,4-4-78-16,0-6-38 0,-2-6-91 15,6-2-56-15,1-11-171 16,-2 3-167-16,4-14 305 16</inkml:trace>
  <inkml:trace contextRef="#ctx0" brushRef="#br0" timeOffset="39505.58">16945 7525 794 0,'2'-10'440'0,"0"9"-63"16,0 5-141-16,2 0-94 15,-4-4-57-15,0 0-44 16,13 8-61-16,5-7-265 16,40 37 213-16</inkml:trace>
  <inkml:trace contextRef="#ctx0" brushRef="#br0" timeOffset="39941.87">17175 7823 1259 0,'0'9'519'16,"3"-7"-303"-16,4-2-30 15,5-2-7-15,4 0-33 16,8-7-51-16,4-7-13 16,2-4-36-16,1-6-14 0,-8-1-11 15,-11 3-2-15,-12 2 4 16,-8 2 3-16,-15 4 2 15,1 2-1-15,-7 4-12 16,-2 3-6-16,8 8-11 16,3 5-4-16,11 8-6 15,2 6 1-15,6 14 4 16,2 7 4-16,7 12 6 16,4 1 1-16,7-1 4 15,2 1 2-15,5-5 3 16,0-1 3-16,-8-8 0 15,-6-7 0-15,-5-10 0 16,-7-4 1-16,-10-9 5 16,-3-4-17-16,-10-9-95 15,3-9-65-15,4-13-30 0,4-7 83 16</inkml:trace>
  <inkml:trace contextRef="#ctx0" brushRef="#br0" timeOffset="40306.48">17558 7639 1022 0,'-2'1'516'0,"7"14"-67"15,3 4-214-15,-8 8-55 16,-3 2-34-16,-4-1-80 16,3-2-20-16,2-10-26 15,3-5-7-15,2-7-10 16,-3-4-1-16,2-5-8 15,-3 4-7-15,0 0-6 16,1-15-3-16,9-37 5 16,-1 28 6-16,3 5 9 15,2 2 2-15,1 11 9 16,1 2 7-16,-2 6 13 16,1 6 9-16,-4 6 16 15,2 7 5-15,-6 3 5 16,-1 5-5-16,-4 0-16 15,-1-2-9-15,0-10-16 16,-4-3-5-16,3-7-33 0,-2-8-56 16,0-4-134-16,3 5-82 15,0-4 166-15</inkml:trace>
  <inkml:trace contextRef="#ctx0" brushRef="#br0" timeOffset="41204.75">17808 7709 885 0,'23'20'510'0,"-5"2"-64"16,2 0-225-16,-10-2 17 0,-8-2-73 15,1-1-24-15,-4-3-36 16,-3-5-22-16,1 4-34 16,-7-11-12-16,0-2-21 15,2-5-12-15,5-6-46 16,3 7-18-16,3-10-14 15,0-2 3-15,5 2 33 16,-2-6 14-16,10 12 15 16,0 0 4-16,-6 5 6 15,9 2 5-15,-9 3 9 16,3 4 8-16,-2 0 17 16,-11-1 8-16,-1 3 9 15,1 3 0-15,0-1-9 0,1 0-8 16,1-5-19-16,0-3-9 15,-1-4-26-15,-1 1-30 16,0 0-42-16,0-13-13 16,1-8-1-16,7-27 24 15,-7 34 33-15,4 4 14 16,3 7 17-16,-7 4 6 16,8 10 9-16,0 3 10 0,0 7 16 15,5 3 6-15,0-2 9 16,4-1 0-16,2-9-1 15,3-4-2-15,5-7-8 16,2-2-6-16,6-4-14 16,0-4-5-16,-1-3-5 15,-2-1-3-15,-9-4-3 16,-8 0-2-16,-15-1 1 16,-2 3 2-16,-9 2 3 15,-2 0 4-15,1 9 0 16,-3 4 2-16,1 3 1 15,3 4 0-15,4 6 2 16,4 2 4-16,2 5 1 16,0 3 2-16,6 1 3 15,1-4-3-15,8-7-4 16,5-1-4-16,-2-12-9 16,2-1-1-16,-1-8-11 0,-1-4-15 15,2-1-33-15,-3 2-12 16,-5 0-14-16,1 7 10 15,-1 1 33-15,-3 4 14 16,-6 3 26-16,-1 2 7 16,0 3 21-16,3 1 14 15,4 0 21-15,-7-2 5 0,-2-5-15 16,-4-1-14-16,5-1-26 16,-1 0-6-16,0 1-5 15,0-1-2-15,0 0-1 16,0 0 1-16,0 0 1 15,0 0 0-15,0-1 1 16,0 2 1-16,0 0 0 16,4 7 3-16,1 4-1 15,0 0-2-15,24 18 1 16,-22-29-40-16,10-6-99 16,0-9-54-16,4-12-219 15,3-4 255-15</inkml:trace>
  <inkml:trace contextRef="#ctx0" brushRef="#br0" timeOffset="41362.15">18771 7504 908 0,'14'-1'447'0,"-4"16"-119"0,1 10-119 16,-4 15-23-16,-5 8-39 16,1 10-50-16,1 2-19 15,4-11-39-15,1-8-17 16,7-18-20-16,1-8-16 15,-7-13-87-15,-3-11-74 16,-2-11 105-16</inkml:trace>
  <inkml:trace contextRef="#ctx0" brushRef="#br0" timeOffset="41542.12">18760 7613 1343 0,'6'1'620'16,"2"1"-314"-16,11 2-98 15,2 2-4-15,3-1-84 16,7 0-28-16,-5-4-36 16,-3-2-19-16,-7-5-31 15,0 0-52-15,-9-2-138 16,2 0 17-16,11 6 70 16</inkml:trace>
  <inkml:trace contextRef="#ctx0" brushRef="#br0" timeOffset="45788.04">10844 8953 848 0,'36'-29'397'0,"-33"29"-172"16,-3 0 5-16,2 0-34 16,-2 0-21-16,-2 0-47 15,1 0-17-15,-13 22-52 16,-44 35-17-16,23-18-13 15,1 2-8-15,5 0-7 16,4-4-4-16,6-5-4 16,1-5-1-16,6-12-9 0,0-1-37 15,4-11-97-15,3-5-73 16,5-14 119-16</inkml:trace>
  <inkml:trace contextRef="#ctx0" brushRef="#br0" timeOffset="45995.71">10594 8954 973 0,'8'12'476'15,"10"7"-204"-15,0 3-54 16,2 4 0-16,0 1-86 16,3 1-35-16,0-2-39 15,-3 0-12-15,1-1-22 16,-2-3-8-16,-3-4-28 15,1-4-59-15,-2-1-130 16,8 1 127-16</inkml:trace>
  <inkml:trace contextRef="#ctx0" brushRef="#br0" timeOffset="46177.28">11033 9185 976 0,'-5'12'449'0,"6"-5"-154"0,1 1-55 16,0 6-15-16,0-2-60 16,0 1-95-16,4 8-26 15,-1-1-31-15,-2-4-28 16,-2-16-107-16,0 0-72 16,6-11 111-16</inkml:trace>
  <inkml:trace contextRef="#ctx0" brushRef="#br0" timeOffset="46347.14">11038 9016 1081 0,'1'-7'534'0,"0"0"-244"0,-2 3-75 16,-3 3-47-16,4 1-105 15,0 0-33-15,0 0-21 16,0 0-33-16,0 0-109 15,0 0 92-15</inkml:trace>
  <inkml:trace contextRef="#ctx0" brushRef="#br0" timeOffset="48665.02">11458 9022 987 0,'-2'3'430'0,"-2"-4"-241"15,-2 0 10-15,6 0-62 16,0 0-41-16,0 0-48 15,0 0-14-15,6 0-16 0,6-1-3 16,15 2-6-16,30 0-2 16,-29-3-3-16,6 1-16 15,-12-5-129-15,1 4-118 16,-3 9 155-16</inkml:trace>
  <inkml:trace contextRef="#ctx0" brushRef="#br0" timeOffset="48857.25">11517 9140 882 0,'-11'7'484'15,"5"-6"-82"-15,3 2-235 16,9 1-7-16,0-2-81 16,3-2-29-1,1 0-19-15,14 0-8 0,3-4-12 16,-2 3-5-16,1 1-84 15,4-5-77-15,6-2 96 16</inkml:trace>
  <inkml:trace contextRef="#ctx0" brushRef="#br0" timeOffset="49272.47">12071 8841 995 0,'-14'4'477'15,"4"-2"-199"-15,7-2-93 16,0-1-7-16,6-2-91 16,-3 2-38-16,2 0-31 15,23 0 2-15,39 0-3 16,-27-4-2-16,8 2-4 15,1 1-2-15,2 0-4 16,-5 1-1-16,-6-3 7 16,-5 2-44-16,-14 0-121 15,-8 2-39-15,-10 10 91 0</inkml:trace>
  <inkml:trace contextRef="#ctx0" brushRef="#br0" timeOffset="49525.82">12216 8826 1098 0,'-1'8'477'16,"1"1"-182"-16,2 8-81 0,1 10 8 15,2 7-36-15,0 9-71 16,2 5-18-16,-2 1-27 16,3 1-18-16,1-11-27 15,0 0-6-15,1-12-8 16,-1-7-3-16,-2-6-3 15,-3-9-2-15,-2-5-19 16,-1-1-28-16,-1 1-64 16,0 0-43-16,0-1-52 15,0 0 117-15</inkml:trace>
  <inkml:trace contextRef="#ctx0" brushRef="#br0" timeOffset="52159.94">15112 9003 435 0,'-6'-6'291'0,"3"0"78"16,2 4-116-16,-1-2-22 15,-2-3-28-15,0 2-64 16,0-2-18-16,2 4-30 16,-1-1-11-16,0 2-23 15,-2-1-8-15,-2 0-14 16,-1 2-9-16,4 2-10 16,0 10-2-16,-9 17-4 15,1 31 0-15,18-28 1 16,7-3-1-16,5-5-4 15,7-5-1-15,2-13-4 0,1-4 0 16,0-15 1-16,1-5 1 16,-6-8 3-16,-4-1 1 15,-13 0 1-15,-8 4 2 16,-14 0-2-16,-5 5 0 16,-6 2-5-16,-2 1-1 15,-2 7 0-15,2 1-2 16,6 5-1-16,2 3-3 0,6 0-9 15,7 2-7 1,2 0-37-16,6 3-39 0,10 3-138 16,5 1 148-16</inkml:trace>
  <inkml:trace contextRef="#ctx0" brushRef="#br0" timeOffset="52517.54">15451 9023 1110 0,'3'10'489'0,"-2"3"-284"15,-1 1 20-15,-3 3-75 16,7-2-43-16,-4-3-45 16,-1-3-11-16,-6-6-19 0,-1-1-6 15,0-2-9-15,0-4-5 16,3-4-18-16,0-4-4 15,6-3-4-15,5-3 0 16,6-1 8-16,-2-2 1 16,5 1 3-16,-1 6 1 15,-2 3 2-15,7 4 3 16,-8 6 9-16,3 1 6 16,-2 5 16-16,-2 3 10 0,0 10 7 15,-3 2 0-15,1 4-11 16,-4 0-10-16,2-1-14 15,-2-4-7-15,1-5-53 16,-1-6-54-16,3-11-114 16,0-7-90-16,5-13 183 15</inkml:trace>
  <inkml:trace contextRef="#ctx0" brushRef="#br0" timeOffset="52726.22">15768 8779 996 0,'11'20'479'0,"-9"-4"-103"16,0 7-116-16,-2 9-28 15,0 3-61-15,5 4-112 0,0 1-20 16,10-11-22-16,0-5-11 16,1-10-13-16,4-8-25 15,-7-6-76-15,3-1-48 16,-8-11-200-16,7 1 223 15</inkml:trace>
  <inkml:trace contextRef="#ctx0" brushRef="#br0" timeOffset="53146.03">15976 8973 852 0,'-9'4'409'0,"10"14"-100"16,-1 1-78-16,0 1 1 15,7 1-39-15,-3-7-79 16,6-4-20-16,5-4-48 15,4-1-13-15,1-5-14 16,-2-4-4-16,-4-5-6 16,0-4-1-16,-1-4-1 15,-3-3-1-15,-3 3-1 16,0 2 0-16,-5 7 0 16,-1 3 0-16,-1 5 1 15,0 3-2-15,0-3-1 16,0 0-1-16,3 16 0 15,12 39 3-15,-6-20 7 16,2 1 3-16,5 6 8 16,-1 0 5-16,4-1 6 0,-1-1 5 15,-2-5 10-15,-8-6 3 16,-8-6 8-16,-4-5 1 16,-16-4-1-16,-3-3-6 15,-10-7-16-15,-2-4-11 16,0-8-29-16,4-4-25 15,9 2-53-15,8-5-39 16,11-1-104-16,7-5-52 16,22-4 170-16</inkml:trace>
  <inkml:trace contextRef="#ctx0" brushRef="#br0" timeOffset="53517.9">16971 8916 1011 0,'-5'-4'462'0,"9"7"-235"15,-4 6-41-15,2 12 0 16,0 1-51-16,12 32-17 16,-7 18-34-16,3 4-13 0,4-21-26 15,-4-2-11-15,7-14-17 16,-9-10-4-16,2-7-8 15,-2-8-37-15,-6-13-83 16,5 0-51-16,-7-15-139 16,0-5-75-16,-9-12 246 15</inkml:trace>
  <inkml:trace contextRef="#ctx0" brushRef="#br0" timeOffset="53753.59">16958 8981 970 0,'24'-8'408'0,"-2"0"-247"16,-7 1 6-16,13 7-33 16,-5 0-23-16,2 9-13 15,0 4-2-15,-9 3-6 16,-1 3 1-16,-9 4-7 0,-5-1-6 16,-9 7-14-16,-7-4-10 15,-7-1-18-15,-1-2-6 16,2-8-12-16,1-2-18 15,5-9-83-15,2-1-56 16,8-11-214-16,4-10 219 16</inkml:trace>
  <inkml:trace contextRef="#ctx0" brushRef="#br0" timeOffset="54075.32">17278 9032 1074 0,'7'6'513'0,"-2"9"-172"15,-2 2-38-15,-3 3-30 16,0 3-64-16,2-4-96 16,1-4-35-16,6-4-50 15,0-7-16-15,1-6-15 16,4-1-5-16,0-11-5 16,2-1-6-16,1-4-1 15,-5 0 1-15,-1 2 7 16,0 4 8-16,-8 9 5 15,4 1 1-15,-7 6 4 16,-4 6 2-16,0 5 10 16,-4 3 2-16,8 5-1 0,2-1-2 15,8-5-12-15,2-1-5 16,-1-10-8-16,3-4-32 16,4-8-82-16,2-9-49 15,3-12-199-15,5-6 231 16</inkml:trace>
  <inkml:trace contextRef="#ctx0" brushRef="#br0" timeOffset="54247.92">17636 8862 1031 0,'-6'23'460'0,"4"19"-200"16,2 0-69-16,8 11-23 15,5 2-44-15,9-9-55 16,4-10-19-16,1-9-25 15,4-8-9-15,-1-15-93 16,-4-5-68-16,-10-23 90 16</inkml:trace>
  <inkml:trace contextRef="#ctx0" brushRef="#br0" timeOffset="54424.48">17524 8934 1305 0,'-7'-2'629'15,"6"1"-308"-15,8 1-115 0,3-1-28 16,6 0-105-16,6-2-21 16,5 0-18-16,6 3-13 15,7-1-41-15,-1 5-79 16,7-4-304-16,6 6 271 16</inkml:trace>
  <inkml:trace contextRef="#ctx0" brushRef="#br0" timeOffset="54920.17">18899 8858 1000 0,'5'-6'476'0,"-5"2"-163"16,-1-1-43-16,-1 3-29 15,1 2-43-15,0 0-68 16,0 0-28-16,-4 8-52 15,-16 20-17-15,-37 39-21 16,28-24-3-16,4-3-6 16,4-3-1-16,9-11-43 15,2-5-43-15,2-12-107 16,4-3-76-16,1-10 163 16</inkml:trace>
  <inkml:trace contextRef="#ctx0" brushRef="#br0" timeOffset="55117.26">18631 8820 1184 0,'4'2'495'0,"11"7"-239"16,2 6-52-16,2 3 19 0,-1 5-37 16,3 9-66-16,1 4-25 15,-3 0-48-15,3-2-16 16,-1-6-19-16,-4-5-13 15,3-6-113-15,-6-2-67 16,0-7 105-16</inkml:trace>
  <inkml:trace contextRef="#ctx0" brushRef="#br0" timeOffset="55292.67">19059 9116 1192 0,'-2'23'520'0,"8"-5"-186"16,1-1-103-16,-5 1-26 16,0-1-48-16,-2-4-105 15,0 1-35-15,0-10-111 16,-1-4-69-16,5-13 93 16</inkml:trace>
  <inkml:trace contextRef="#ctx0" brushRef="#br0" timeOffset="55457.7">19026 8959 1326 0,'-2'-4'559'0,"2"4"-310"0,1-1-64 16,-1 1-45-16,0 0-60 16,0 0-97-16,0 0-69 15,14 1 54-15</inkml:trace>
  <inkml:trace contextRef="#ctx0" brushRef="#br0" timeOffset="56024.44">20049 8942 881 0,'-31'-30'431'15,"33"37"-156"-15,4 8-95 16,-6 4 14-16,0 8-70 15,2 0-35-15,-1-2-53 16,4-6-15-16,-1-9-54 16,0-5-46-16,4-5-152 15,1-7-325-15,3-4 368 16</inkml:trace>
  <inkml:trace contextRef="#ctx0" brushRef="#br0" timeOffset="56180.38">19926 8823 956 0,'4'0'419'16,"-4"-1"-209"-16,5 1-77 15,-5 0-34-15,0 0-49 16,11 0-47-16,14 2-63 16,31 3 43-16</inkml:trace>
  <inkml:trace contextRef="#ctx0" brushRef="#br0" timeOffset="56570.55">20238 8926 754 0,'10'5'398'0,"-1"5"-78"16,0 1-44-16,-2 4-35 16,-3-1-53-16,-2 3-80 15,-1-2-32-15,0-5-46 16,1 0-10-16,-2-7-3 15,-1-1-1-15,-1-1 1 16,1-1-2-16,0 0-6 16,0 0-2-16,0-1-10 15,-1 0-7-15,1 0-11 0,0 0-6 16,6-18-5-16,15-32 3 16,0 30 10-16,6-1 6 15,-7 8 12-15,5 3 1 16,-4 6 4-16,-6 4 8 15,-4 4 24-15,0 9 13 0,0 5 32 16,-7 3 6 0,5 5-4-16,-4-2-10 0,-4 0-26 15,1 0-11-15,0-7-19 16,-2-5-8-16,1-7-82 16,1-4-64-16,-1-3-117 15,0 2 140-15</inkml:trace>
  <inkml:trace contextRef="#ctx0" brushRef="#br0" timeOffset="57308.46">20961 8791 1024 0,'-19'0'429'0,"22"4"-207"16,-1 1-85-16,8-3-18 16,8 0-21-16,10-3-40 15,10-2-9-15,6 5-16 16,-3-1-6-16,0-3-13 16,-3-2-3-16,-6 3-14 15,-6-5-36-15,-9 6-69 16,-9 0-38-16,-9-1-69 15,-3 6 16-15,-11-4 66 16,-3 10 40-16,-5-10 104 16,1-1 39-16,2 5 45 15,5-5 24-15,4 6 14 16,1 0-1-16,6 1-15 16,1 5-10-16,4 6-26 0,1 6-13 15,4 7-25-15,1-3-11 16,0 3-12-16,1-3-3 15,-1-5-5-15,-2-2-1 16,-2-10-1-16,-3-1 1 16,-3-7-4-16,-3 0-7 15,-4-4-6-15,-4-1-4 16,-7-2 4-16,-1-2 5 16,-2 3 4-16,0-1 7 0,11 3 19 15,2-2 16-15,10 3 11 16,3 0-2-16,4 3-14 15,-6-3-12-15,8 0-7 16,18 2-1-16,36 2-6 16,-29-4-3-16,1-1-7 15,2-2-22-15,0-1-114 16,4 1-73-16,0-4 117 16</inkml:trace>
  <inkml:trace contextRef="#ctx0" brushRef="#br0" timeOffset="57681.42">21751 8760 1258 0,'-4'-7'631'0,"-4"-2"-252"16,-3 2-123-16,-3 4-22 15,-3 4-119-15,-2 1-35 16,2 5-44-16,1 6-12 15,4-3-11-15,5 5-6 16,3 2-9-16,3-7-3 16,6 11 0-16,1-3 2 15,7 3 3-15,3 5 0 0,4-4 5 16,2-3 0 0,-1 0 7-16,-3-4 3 0,-10-4 19 15,-4 1 14-15,-7-1 23 16,-3-2 4-16,-9 0-11 15,-3-1-12-15,-4-3-24 16,0 1-8-16,3-3-14 16,-4-1-15-16,1 1-48 15,-1-2-37-15,4-1-104 16,8 0-53-16,8-2-17 16,4 0 141-16</inkml:trace>
  <inkml:trace contextRef="#ctx0" brushRef="#br0" timeOffset="58765.58">11116 10009 1011 0,'-5'-3'454'16,"3"0"-226"-16,-2 1 6 15,2 1-48-15,1 0-24 0,0 1-33 16,-13 3-18-16,-6 6-41 16,-27 34-22-16,29-9-30 15,6-10-8 1,6-12-9-16,1 2-1 0,-8 32-6 15,-2-10-15-15,7-9-82 16,6-15-50-16,-2-9-140 16,4 3-173-16,-5-12 310 15</inkml:trace>
  <inkml:trace contextRef="#ctx0" brushRef="#br0" timeOffset="58970.59">10773 10042 990 0,'-1'3'421'0,"1"-2"-198"16,4 1-90-16,-4-2-24 16,2 1-9-16,25 2-16 0,30 46-5 15,-28-23-16-15,-10-6-14 16,-3 3-24-16,-3-4-9 16,0-3-16-16,5 3-53 15,-1-5-157-15,8-3 141 16</inkml:trace>
  <inkml:trace contextRef="#ctx0" brushRef="#br0" timeOffset="59143.86">11212 10242 1046 0,'8'5'462'0,"0"7"-238"15,2 2 5-15,-2 2-56 16,-3 9-56-16,-1-3-72 15,-2 0-16-15,-1-6-30 16,1-5-53-16,-1-8-160 16,1-5 142-16</inkml:trace>
  <inkml:trace contextRef="#ctx0" brushRef="#br0" timeOffset="59294.15">11222 10133 992 0,'4'11'458'0,"0"-10"-164"0,0-1-91 16,1 1-58-16,-5-1-52 15,0 0-52-15,0 0-76 16,17 1 31-16</inkml:trace>
  <inkml:trace contextRef="#ctx0" brushRef="#br0" timeOffset="59587.88">11765 10023 1212 0,'-13'1'585'16,"0"-1"-162"-16,6-2-257 15,4 0-5-15,8 4-88 16,5 0-51-16,10 1-33 0,8 1 3 16,5-1 8-16,2-1-47 15,-3-1-125-15,-5-1-55 16,-3-1 115-16</inkml:trace>
  <inkml:trace contextRef="#ctx0" brushRef="#br0" timeOffset="59761.58">11748 10203 1382 0,'-8'0'561'0,"5"0"-370"15,7 0-34-15,8 1-55 16,5 0-41-16,13-1-35 15,3-1-5-15,1-1-7 16,2-1-5-16,-8 2-43 16,-4 0-65-16,9-3 64 15</inkml:trace>
  <inkml:trace contextRef="#ctx0" brushRef="#br0" timeOffset="60065.44">12095 9974 1388 0,'-2'-2'550'0,"2"0"-348"16,8-3-107-16,1 1 3 15,10 0-37-15,4 1-22 16,7 0-8-16,5 1 1 15,4 2-6-15,4 0-7 0,2-2-8 16,-2 2-2-16,-15-2-4 16,2 0 0-16,-20 1-1 15,-5-2-3-15,-3 3-23 16,-5-3-17-16,2 3-65 16,0 0-76-16,0 0 117 15</inkml:trace>
  <inkml:trace contextRef="#ctx0" brushRef="#br0" timeOffset="60422.29">12258 9964 930 0,'-2'-2'486'0,"1"1"-180"15,0 0-73-15,0 0-34 16,0 1-81-16,-6 12-29 15,1 17-27-15,-1 49-6 0,13-29-27 16,-1-4-9-16,3-9-9 16,2-6-2-16,-3-12-9 15,1-4-32-15,-6-5-100 16,-2-6-54-16,0-2 102 16</inkml:trace>
  <inkml:trace contextRef="#ctx0" brushRef="#br0" timeOffset="60628.65">12248 10134 726 0,'11'12'441'0,"3"-8"99"16,4-2-246-16,8 2-42 16,3 4-26-16,2-5-94 15,1 0-37-15,-6-3-44 0,-4-5-15 16,1-2-21-16,2 2-4 15,2 2-26-15,-1 0-66 16,-3 1-620-16,-3-9 500 16</inkml:trace>
  <inkml:trace contextRef="#ctx0" brushRef="#br0" timeOffset="62245.24">15342 10061 986 0,'28'5'424'0,"-28"-13"-198"15,0 1-33-15,-2 3 7 16,-3 4-40-16,-4 6-67 16,-4 4-21-16,4 12-33 15,0 4-19-15,14 5-17 16,3-1-3-16,8-7-2 15,-1-14 0 1,0 1 2-16,11 1 2 0,4-5 2 16,-3-6 1-16,-9-10 0 15,0-2-1-15,-6-2-4 16,-7 0-7-16,-5 1-4 16,-8-1-2-16,-10-2-4 15,-3-1 5-15,-3 2 5 0,-6 2 3 16,6 4 4-16,4 2 1 15,-2 3 4-15,5 2 3 16,6 1-1-16,6 0-9 16,8 2-20-16,7-1-6 15,5 1-2-15,10 1-14 0,0-2-44 16,0 0-27-16,11 0-69 16,-5-2-1-16,9 1 48 15,4 3 30-15,-14 0 69 16,-1 6 24-16,-13 4 40 15,-4-2 27-15,-5 5 53 16,-4 2 27-16,-2-1 20 16,-1 4-8-16,-1-3-25 15,-1-7-13-15,-1 0-30 16,-1-6-11-16,2-1-20 16,0-3-10-16,1-1-21 15,1 0-8-15,0 0-8 16,0 0-4-16,3-13 3 15,3-3 0-15,19-25 1 16,-11 25 1-16,3 6 0 16,0 1 1-16,1 7 4 15,-2 2 4-15,-2 1 10 0,1 8 6 16,-2 5 12-16,-2 4 3 16,1 3-5-16,-4-1-6 15,1-3-15-15,1-4-8 16,-2-7-78-16,-1-2-53 15,-2-5-97-15,-2-9 117 16</inkml:trace>
  <inkml:trace contextRef="#ctx0" brushRef="#br0" timeOffset="62463.37">16048 9849 1271 0,'1'13'559'0,"-1"18"-321"16,0 7-1-16,2 8-65 16,1 2-61-16,9-8-55 15,1-2-14-15,4-17-29 16,3-5-10-16,1-10-36 16,-2-2-30-16,1-7-66 15,-1 1-39-15,-3-5-83 16,0-3-52-16,-7-2 196 15</inkml:trace>
  <inkml:trace contextRef="#ctx0" brushRef="#br0" timeOffset="62860.49">16250 10062 920 0,'7'-28'439'15,"-6"30"-151"-15,2 5-35 16,-2 4-47-16,2 5-12 16,1 2-41-16,4-1-31 15,3-2-50-15,3-5-27 16,4-4-28-16,0-3-5 0,3-7-4 15,-3 0 0-15,-4-9-3 16,-4-2 0-16,-4-4-3 16,2-2-1-16,-6 1 0 15,6 5-1-15,-4 7-1 16,-2 6-3-16,4 8-2 16,-8 5 0-16,4 12 3 15,-2 2 3-15,3 9 1 16,8 2 2-16,-3-3 2 15,2 1 4-15,-1 2 6 16,5 0 7-16,-4-1 16 16,1 1 8-16,-7-6 19 15,-9-4 4-15,-11-5-3 16,-3-6-4-16,-10-6-22 16,-6-3-16-16,-6-6-76 15,-6 0-53-15,7-6-119 0,7-1-44 16,19-6 30-16,17 2 122 15</inkml:trace>
  <inkml:trace contextRef="#ctx0" brushRef="#br0" timeOffset="63211.21">17284 10074 1149 0,'5'0'474'16,"-2"2"-295"-16,2 6-82 15,3 5 14-15,5 11-34 16,1 7-14-16,5 5-4 16,-3 2-6-16,1 4-19 15,-2-4-6-15,-4-3-9 16,3-2-3-16,-6-11-3 0,1-3 0 16,-6-14-51-16,-5-3-39 15,-6-9-113-15,-4-9-78 16,2-7 167-16</inkml:trace>
  <inkml:trace contextRef="#ctx0" brushRef="#br0" timeOffset="63466.76">17257 10001 979 0,'11'-9'431'0,"7"5"-214"16,4 0-48-16,9 3-45 15,1 1-19-15,-5 5-18 16,0 1-7-16,-7 6-9 15,-4 2-3-15,-8 3-10 16,-3-2 3-16,-2 4 19 16,-2-1 2-16,-6 0 1 15,-2-2-8-15,-7 0-32 16,-2-4-13-16,7-1-19 16,-2-4-16-16,5-6-73 15,-1-1-49-15,7-4-125 16,1-1-66-16,5-11 199 15</inkml:trace>
  <inkml:trace contextRef="#ctx0" brushRef="#br0" timeOffset="63799.85">17580 10024 999 0,'-2'13'468'16,"1"2"-163"-16,-2 5-35 15,1 2-7-15,2 0-58 16,2-2-91-16,3-5-32 15,0-8-51-15,4-2-17 16,0-5-13-16,2-4-2 0,1-3-11 16,1-5-7-16,1-7-8 15,-4 2-2-15,1 2 12 16,-3 6 7-16,-3 9 10 16,2 4 2-16,-4 4 8 15,2 4 8-15,2 2 8 16,2-2-2-16,1 0-6 15,-1-3-6-15,2-6-10 16,1 2-2-16,0-6-66 16,-1-2-53-16,5-9-121 15,-2-8 136-15</inkml:trace>
  <inkml:trace contextRef="#ctx0" brushRef="#br0" timeOffset="63969.23">17925 9795 1331 0,'6'29'562'16,"-2"16"-355"-16,-8 8 6 15,3 4-65-15,5 1-48 16,3-12-41-16,10-7-23 16,-2-18-31-16,5-6-28 15,3-14-72-15,-4-6-37 0,-1-8-119 16,-7-4-155-16,-9-6 272 15</inkml:trace>
  <inkml:trace contextRef="#ctx0" brushRef="#br0" timeOffset="64134.11">17770 9927 1187 0,'-6'-4'578'16,"4"1"-250"-16,8 3-141 15,11 0-20-15,9 3-92 16,9 1-25-16,2-1-21 15,5-2-9-15,2-1-48 16,9-3-59-16,15 1-65 16,3 0 84-16</inkml:trace>
  <inkml:trace contextRef="#ctx0" brushRef="#br0" timeOffset="64493.66">19067 9882 885 0,'-5'-50'505'16,"5"50"6"-16,-3 1-267 15,-2 5 21-15,-5 7-67 16,-8 3-61-16,1 11-81 16,-3 1-20-16,3 5-25 15,7 3-4-15,0-2-4 16,2-1-3-16,2-9-47 15,-2-4-36-15,5-11-86 16,-7-7-60-16,5-4 143 16</inkml:trace>
  <inkml:trace contextRef="#ctx0" brushRef="#br0" timeOffset="64686.68">18871 9839 1230 0,'18'0'515'15,"1"6"-274"-15,1 6-6 16,-8 8-13-16,-1 4-38 0,-3 7-76 16,3-1-27-16,1 0-45 15,3 0-11-15,1-5-104 16,1-1-70-16,4-6-184 16,9-2 188-16</inkml:trace>
  <inkml:trace contextRef="#ctx0" brushRef="#br0" timeOffset="64872.17">19266 10068 1170 0,'11'18'602'16,"-3"0"-194"-16,-1 6-169 16,2 2 18-16,-3-3-124 15,-1 1-52-15,-1-6-41 16,1-4-20-16,-3-8-104 15,-1 1-68-15,0-9-135 16,-3-5-70-16,-3-6 225 0</inkml:trace>
  <inkml:trace contextRef="#ctx0" brushRef="#br0" timeOffset="65004.54">18987 9782 809 0,'4'-1'202'0</inkml:trace>
  <inkml:trace contextRef="#ctx0" brushRef="#br0" timeOffset="65761.67">19287 9852 1086 0,'52'15'488'16,"-47"-9"-218"-16,1-3-108 15,0 1 17-15,-2 2-51 16,1-1-38-16,-3 3-38 15,4 1-16-15,-3-5-58 16,-3 0-60-16,-2-6-132 16,1 1 131-16</inkml:trace>
  <inkml:trace contextRef="#ctx0" brushRef="#br0" timeOffset="66066.36">18916 9643 1161 0,'-10'10'489'0,"2"-10"-232"0,4 4-44 15,3-2-27-15,3 0-39 16,-2-2-79-16,0-1-24 15,0 0-15-15,15-1-3 16,40-7-7-16,-20 7-1 16,9 1-8-16,4-1-2 0,0 1-4 15,-2-2-2-15,-8 1-5 16,-4 0-53-16,-8 2-93 16,-5 2 98-16</inkml:trace>
  <inkml:trace contextRef="#ctx0" brushRef="#br0" timeOffset="66553.97">20328 9984 936 0,'32'32'437'16,"-23"-26"-220"-16,-7 3-56 16,1 5-5-16,-3 2-76 15,-1 0-28-15,3-1-27 16,1-6-4-16,-1-4-68 16,-1-4-72-16,-5-9 77 0</inkml:trace>
  <inkml:trace contextRef="#ctx0" brushRef="#br0" timeOffset="66958.16">20232 9864 668 0,'4'-14'338'16,"9"10"-51"-16,3-2-97 16,9 6-36-16,12 3-30 15,-1-1-60-15,-4 3-10 0,-7 0-15 16,-6-1-4-16,-2 10-6 15,0 2-2-15,-1 8 10 16,-3 5 8-16,-4-1 9 16,0-1 0-16,-4-4-16 15,-3-5-11-15,-2-9-15 16,0-4-3-16,1-8-9 16,-1-5-4-16,3-5-13 15,2-3-3-15,0-6 1 16,3 0 1-16,3 2 10 15,0 2 1-15,3 6 6 16,2 3 2-16,-2 8 13 16,0 3 12-16,-3 8 25 15,-1 4 17-15,-3 8 13 0,-2 3-4 16,-1 5-22-16,1-3-17 16,2-3-38-16,3-3-63 15,8-10 432-15,6-8-297 16</inkml:trace>
  <inkml:trace contextRef="#ctx0" brushRef="#br0" timeOffset="67578.64">21219 9807 1031 0,'0'-6'509'16,"4"6"-85"-16,3-2-289 16,6 3 9-16,14 4-31 15,-1-3-30-15,5-1-29 16,-11-1-8-1,1 0-20-15,10-2-7 0,-6-4-11 16,1 6-7-16,-17-2-52 0,3 2-34 16,0 3-61-16,-8-3-34 15,-11 2 0-15,-6-2 27 16,-1 4 61-16,-11-3 41 16,20 9 79-16,-4 0 23 15,-2-2 33-15,10 6 17 16,-2 3 8-16,3 4 0 15,5 6-12-15,1 6-14 16,-6-3-31-16,-2 1-13 0,-2-3-20 16,10-3-4-16,3-1-7 15,-3-6-2-15,-1-7-9 16,-5-4-20-16,-6-7-41 16,-2 0-10-16,0 0 1 15,-8-2 19-15,1 1 42 16,4-1 11-16,-9-4 13 15,5 6 14-15,5-3 29 16,6 1 11-16,9 2 0 16,3 0-3-16,13 3-12 15,-6 2-5-15,9 0 1 16,6 3-7-16,-8-4-18 16,7 0-6-16,-1 0-42 15,0-3-80-15,10 1-256 0,1-1 238 16</inkml:trace>
  <inkml:trace contextRef="#ctx0" brushRef="#br0" timeOffset="67959.16">21887 9839 1572 0,'-13'-8'702'16,"1"-1"-400"-16,-1 8-118 15,-8 0-37-15,7 1-101 16,0 3-20-16,-3 5-19 16,10 3-8-16,5 9-9 15,10 2 1-15,11 8 5 16,4 3 4-16,-2 0 9 16,-1 3 4-16,-1-5 6 15,-6-3 3-15,0-5 13 16,-7-5 7-16,-7-5 37 15,-6-3 9-15,-8-6 0 16,-7 0-4-16,-11-2-37 16,0 4-14-16,-7-3-17 15,1 0-15-15,3-5-77 16,2-4-53-16,12 2-135 16,7-2-44-16,14-2 190 0</inkml:trace>
  <inkml:trace contextRef="#ctx0" brushRef="#br0" timeOffset="87409.44">7938 11509 578 0,'26'29'314'0,"-30"-33"-46"0,2-1-31 15,0-5-18-15,1-1-31 16,-5-5-45-16,-7 1-11 16,4-2-22-16,-9 3-15 15,-5 4-25-15,-4 2-16 16,-13 6-23-16,3 3-9 16,3 8-10-16,2 5-5 15,7 5-4-15,2-2 0 16,11 4-4-16,3 0-2 0,10 2 1 15,8 0 1-15,8 0 3 16,5 3 4-16,10-6 1 16,2 2-1-16,6-1 1 15,1-4 0-15,-4 3 6 16,-3 2 4-16,-14-2 9 16,-5-2 6-16,-15-2 22 15,-4-4 7-15,-11-3 8 16,-8-1-3-16,-8-2-24 15,-3-5-10-15,-3-4-20 16,4-3-15-16,6-5-77 16,7-1-48-16,10-2-95 15,5 1-57-15,13 4-132 16,6 1 256-16</inkml:trace>
  <inkml:trace contextRef="#ctx0" brushRef="#br0" timeOffset="87813.67">8184 11645 729 0,'11'-12'376'16,"-2"7"-92"-16,-6-4-9 15,-3-1-59-15,-2 0-33 16,-8-3-47-16,-1-1-17 16,-6 3-18-16,-4 4-13 0,0 7-33 15,-2 4-20-15,4 8-23 16,-1 3-7-16,8 5-1 15,2 4 1-15,8 1 1 16,8 0 2-16,3-3-2 16,5-3-1-16,2-8-1 15,-3-4-2-15,3-7 0 16,0-3-1-16,2-9 1 16,0 1-1-16,-2-6 1 15,1-1 0-15,-4 7 0 16,-2-1 1-16,-3 4-2 15,0 5 0-15,-1 3 2 16,0 1 0-16,1 10 2 16,-1-2 0-16,4 4-1 15,1 5 0-15,0-4-1 0,1 3-3 16,0-7-40-16,0-5-66 16,2-10-110-16,11-6 126 15</inkml:trace>
  <inkml:trace contextRef="#ctx0" brushRef="#br0" timeOffset="87998.47">8526 11436 1197 0,'-8'37'519'0,"8"8"-251"16,6 3-62-16,5 1-24 15,-1-3-64-15,7-9-75 16,-1-5-18-16,2-9-19 15,4-6-5-15,-3-13-116 16,-1-4-82-16,-5-10 120 16</inkml:trace>
  <inkml:trace contextRef="#ctx0" brushRef="#br0" timeOffset="88334.92">8470 11568 1152 0,'-6'1'573'15,"-2"-4"-192"-15,9 2-171 16,2 1-5-16,8 0-103 0,2-2-43 16,3 0-40-16,5-1-9 15,7 0-10-15,4 1-34 16,3 1-88-16,1 3-31 16,-1 5-30-16,0 0 30 15,-9 5 84-15,-3-4 33 0,-4 7 34 16,-4 0 4-16,-2 2 24 15,-3 0 15 1,0-2 33-16,-7 0 18 0,0 0 9 16,-2-1-10-16,-5-6-29 15,4 3-17-15,-3-7-70 16,0-4-58-16,-3-9-162 16,0-6 150-16</inkml:trace>
  <inkml:trace contextRef="#ctx0" brushRef="#br0" timeOffset="88431.41">8745 11442 915 0,'10'9'400'0,"0"-2"-200"16,1 3-103-16,4 2-82 16,7-2-87-16,12-1 38 0</inkml:trace>
  <inkml:trace contextRef="#ctx0" brushRef="#br0" timeOffset="88743.91">9147 11490 350 0,'10'5'285'16,"-7"-3"104"-16,-3 2-48 15,-9-4-51-15,-4 0-29 16,-5 2-80-16,-5-3-30 16,2 1-37-16,-1 1-17 15,3 2-30-15,5 4-15 0,5 2-33 16,9 5-15-16,1 1-8 15,8 2-1-15,4-4 6 16,1 2 4-16,9-2 7 16,-3 1 5-16,-1 5 9 15,-2-4 6-15,-6 4 8 16,-2 0 3-16,-9-3 0 16,-4 0-1-16,-11-1-6 15,-2-6-5-15,-3-4-12 16,0-4-9-16,7-8-72 15,5 1-63-15,8-8-114 16,3-2-61-16,17 3 183 16</inkml:trace>
  <inkml:trace contextRef="#ctx0" brushRef="#br0" timeOffset="89069.55">9511 11338 1251 0,'-14'-15'575'16,"-1"1"-243"-16,5 4-46 16,-10 6-62-16,2 4-70 0,-2 10-90 15,-3 5-25-15,12 14-25 16,3 3-6-16,10 12-6 16,10 5-2-16,4 4 0 15,7 4 0-15,1-2 2 16,-9-4 1-16,3 5 2 15,-9-5-1-15,-4-6 2 16,-2-4 1-16,-6-18-61 16,-1-8-60-16,-4-15-149 15,2-9-78-15,-5-17 206 16</inkml:trace>
  <inkml:trace contextRef="#ctx0" brushRef="#br0" timeOffset="89613.84">9257 11508 1021 0,'19'4'490'16,"1"-5"-196"-16,8-2-108 0,4 2-13 15,-5 0-72-15,4 0-30 16,-2 3-43-16,-5 0-12 16,1 0-11-16,1-2-6 15,3-3-28-15,-2 0-9 16,-3 2-2-16,-4 3 4 15,-13 0 34-15,-3 2 13 0,-5 4 19 16,-5 3 17 0,-2 5 38-16,1 3 15 0,2-1 23 15,2-2-4-15,3 3-26 16,1-3-19-16,7 1-34 16,1-3-16-16,4-3-16 15,3-2-4-15,2-6-2 16,0-2-1-16,2-5-3 15,-1-5-3-15,-2-4-28 16,-2-5-13-16,-4 2-21 16,-1-2-4-16,-1 4 21 15,0 4 14-15,-2 2 22 16,2 0 10-16,-3 0 8 16,-1 2 5-16,0 2 7 15,-5 3 7-15,2 5 17 16,-2-4 7-16,0 0 10 15,0 13-2-15,1 15-13 0,6 32-9 16,7-17-14-16,1 4-5 16,8 1-3-16,-1 1-1 15,2-3 5-15,-5-6 4 16,-7-7 2-16,-7-15 0 16,2 1-3-16,-5 2-1 15,-1-2 1-15,-3-7-4 0,-16-15-48 16,-8-3-34-16,-11-8-104 15,-6-6-57-15,1-13 145 16</inkml:trace>
  <inkml:trace contextRef="#ctx0" brushRef="#br0" timeOffset="89791.39">10076 11629 1276 0,'4'13'572'0,"7"9"-231"16,-3 1-77-16,-3 10-48 16,-2-4-70-16,-2-7-100 15,2-3-54-15,-1-15-146 16,-1-7-78-16,-1-14 125 16</inkml:trace>
  <inkml:trace contextRef="#ctx0" brushRef="#br0" timeOffset="90441.3">10032 11543 703 0,'-5'-1'410'16,"19"-1"59"-16,4-3-198 15,7 4-45-15,6 4-18 16,4 2-65-16,0 4-17 16,-3 4-18-16,-3-1-10 0,-8 3-28 15,-5 4-15-15,-7 1-19 16,-1 3-6-16,-7 0-11 15,0-7-3-15,-2-4-5 16,-5-6 0-16,2-5-9 16,-4-7-9-16,3-4-25 15,1-4-15-15,4-6-11 16,2 6 0-16,8 3 17 16,1-2 11-16,3 12 18 15,3-2 9-15,0 7 9 16,-4 6 7-16,3 8 30 15,2 0 13-15,-3-1 13 16,6-1 1-16,0-8-20 16,0-3-10-16,10-8-15 0,3-6-6 15,-2-8-9-15,-2-6-4 16,-10 0-3-16,-4 4-2 16,-9-1-2-16,-7 4-1 15,-4 2 1-15,-5-4 1 16,-6 6 3-16,2 3 1 15,-2 0 0-15,1 6 0 16,6 10-2-16,1 1-1 16,5 18 0-16,3 5 1 0,7 7 1 15,2 11 2-15,9 4-1 16,2-2 0-16,6 4 5 16,-2-4 4-16,-2-6 10 15,-5 0 3-15,-9-8 1 16,-6-6 0-16,-10-8-2 15,-5-7 1-15,-8-5-5 16,-5-7-9-16,-1-11-40 16,0-1-42-16,3-7-114 15,0-1-72-15,8-4 53 16,16-6 87-16</inkml:trace>
  <inkml:trace contextRef="#ctx0" brushRef="#br0" timeOffset="91057">11708 11570 623 0,'10'8'347'0,"-2"-6"-41"16,-2-1-68-16,-3-9-50 16,-3-6-29-16,-2-11-53 0,-6-7-20 15,-6-2-33-15,-3-1-15 16,-4 9-16-16,-1 7-2 15,-3 13-7-15,1 9-6 16,-3 11-7-16,4 9-2 16,7 8 0-16,5 1 4 15,7 0 10-15,6 0 6 16,7-9 7-16,3 0 1 16,5-10-1-16,-4-6-4 0,4-6-4 15,-5-5-1-15,3-5-1 16,0-3-1-16,-1-2-3 15,-1 0-3-15,-1 5-4 16,1 7-1-16,2 4 7 16,-1 3 7-16,1 9 8 15,-1 2 0-15,-2-1-8 16,0 1-5-16,0-8-94 16,2-4-67-16,3-9 91 15</inkml:trace>
  <inkml:trace contextRef="#ctx0" brushRef="#br0" timeOffset="91411.16">12010 11368 1061 0,'-12'-2'568'0,"1"-1"-96"15,-1 3-285-15,3 1-18 16,-4 2-91-16,0 3-38 15,3 0-27-15,-5 0-6 16,7 4-7-16,3-2-2 16,8 5 0-16,5 4 1 15,4 4 6-15,3 1 3 0,-1 3 7 16,6-3 7-16,-4-2 17 16,3 1 9-16,-9-7 8 15,0 0 5-15,-10-3-1 16,-7 0-4-16,-7-1-10 15,0 4-9-15,-4-8-17 16,1-5-18-16,11 0-77 16,0-5-50-16,6-6-104 15,4-1-51-15,4-12-149 16,6 1 267-16</inkml:trace>
  <inkml:trace contextRef="#ctx0" brushRef="#br0" timeOffset="91750.22">12279 11391 780 0,'12'-6'441'0,"-12"-1"0"16,-4 5-80-16,-10 2-49 0,-4 3-52 15,-2 5-123-15,0 3-31 16,4 2-47-16,3 0-18 16,7-1-21-16,6 2-6 15,5 2-7-15,3-1-3 16,6 3 2-16,3-1 0 15,2 1 7-15,5 0 6 16,0 1 8-16,-4-4 3 0,-5-2 1 16,-6-1 0-1,-12-3 5-15,-6 0 0 0,-9-3-5 16,-5 0-5-16,3-4-14 16,3 2-7-16,5-6-60 15,6-2-54-15,6-5-125 16,5-5-64-16,13-5-160 15,3-6 278-15</inkml:trace>
  <inkml:trace contextRef="#ctx0" brushRef="#br0" timeOffset="91876.58">12490 11480 587 0,'16'16'395'0,"-7"3"71"16,-6 3-144-16,-3 3-49 15,0 0-31-15,-3-4-86 16,4-1-45-16,0-10-75 0,2-5-31 15,1-7-89-15,-1-5-61 16,2-12-207-16,2-2 212 16</inkml:trace>
  <inkml:trace contextRef="#ctx0" brushRef="#br0" timeOffset="92024.86">12481 11318 918 0,'4'-1'488'0,"5"3"-171"0,-1 6-137 15,5 5-36-15,1 2-110 16,2 2-47-16,2-2-119 16,0 0-118-16,-1 4 149 15</inkml:trace>
  <inkml:trace contextRef="#ctx0" brushRef="#br0" timeOffset="92380.36">12628 11627 553 0,'11'20'338'0,"5"-13"-3"15,4-4-32-15,4-7-36 16,0-4-50-16,3-10-71 16,2 0-19-16,-4-10-28 15,-4-5-15-15,-9 1-22 16,-9-2-9-16,-15 9-12 0,-7 2-5 16,-6 9-7-16,-1 4-4 15,3 7-9-15,3 6-3 16,6 10-6-16,5 5-2 15,6 9-2-15,4 0 2 16,8 10 8-16,3 3 6 16,6 3 14-16,3 3 7 15,6 5 19-15,-1 1 4 16,-7 0-5-16,-1-3-6 0,-11-8-18 16,-7-8-6-1,-11-9-4-15,-6-6-2 0,-6-10-63 16,-1-6-46-16,2-11-114 15,4-6-60-15,3-16 163 16</inkml:trace>
  <inkml:trace contextRef="#ctx0" brushRef="#br0" timeOffset="92767.34">12967 11435 1236 0,'4'2'594'16,"4"2"-269"-16,-1 6-69 16,-3 7-5-16,-3 6-114 15,-1 5-50-15,-4-2-42 16,-2-1-7-16,7-7-18 0,-1-5-5 16,0 0-4-16,4-5-1 15,-4-4-1-15,0-3-1 16,1-4-8-16,-2 2-4 15,0 0-6-15,-1-2-3 16,-2-13 1-16,2-32 2 16,12 30 3-16,4-2 3 15,3 2 5-15,2 4 2 0,-5 9 4 16,-2 6 5-16,2 13 11 16,-4 5 10-16,-4 6 11 15,-2 2 0-15,-1-2-6 16,-2-2-8-16,1-7-13 15,-2-6-6-15,1-4-11 16,0-1-59-16,-1-2-170 16,0-4 71-16,0 0 51 15</inkml:trace>
  <inkml:trace contextRef="#ctx0" brushRef="#br0" timeOffset="93681.53">13285 11454 1269 0,'9'14'647'0,"-2"2"-259"16,1 8-102-16,-2 3-28 15,-6-2-127-15,1-1-44 16,-3-8-44-16,0-1-12 16,0-9-16-16,-3-1-4 15,4-5-16-15,-2-4-15 0,0-3-27 16,0-2-14-1,0-5-6-15,3-1 6 0,5-1 16 16,-1 1 12-16,6 3 19 16,1 3 6-16,2 4 8 15,2 2 9-15,-1 8 18 16,-1 2 9-16,-5 10 21 16,1 2 3-16,-3 2-9 15,-3-6-8-15,0 1-22 16,-3-7-9-16,-3-9-9 15,6 1-3-15,-4-7-27 16,1 5-16-16,0 0-28 16,0 0-9-16,3-11 12 15,2-2 12-15,9-23 27 16,-4 32 11-16,-3 3 15 16,1 2 4-16,7 6 14 15,0 4 7-15,5 2 14 0,9 1 5 16,6-7 1-16,2-4-4 15,6-5-13-15,0-2-8 16,-6-8-9-16,-4-3-4 16,-8-3-6-16,-7-2-6 15,-9 5-8-15,-9 0-2 16,-11 2 2-16,-4 5 4 16,-5 1 11-16,3 5 4 15,1 5 5-15,3 3 3 0,6 8 8 16,1 8 5-16,6 4 17 15,1 3 4-15,4-1 6 16,1-10-2-16,4-8-14 16,1-1-6-16,4-2-16 15,3-3-5-15,4-4-7 16,-2-4-2-16,0-7-15 16,-3-2-8-16,1 0-6 15,1-1-2-15,-7 0 14 16,-1 7 10-16,-8 4 8 15,-3 2 2-15,2 0 3 16,-2 2 0-16,0 0 8 16,0 0 4-16,0 0 4 15,1 2 4-15,4 8-6 16,-2-5-4-16,0 1-6 0,-3-6-4 16,0 0-8-16,3 1-8 15,-3-1-19-15,3 1-8 16,-3-1-7-16,0 0 6 15,0 0 19-15,3 1 10 16,5 1 11-16,-3 8 4 16,1 1 1-16,27 26-1 15,-29-32-4-15,5 0-1 0,4-5-114 16,0-6-76-16,10-10 143 16,5-13-39-16</inkml:trace>
  <inkml:trace contextRef="#ctx0" brushRef="#br0" timeOffset="93861.41">14226 11286 1164 0,'5'10'532'0,"-1"23"-182"16,0 8-111-16,0 14-30 16,1 4-51-16,9-3-93 15,6-3-19-15,12-16-27 16,3-6-20-16,0-15-93 15,-1-6-67-15,-13-10 99 0,0 0-11 16</inkml:trace>
  <inkml:trace contextRef="#ctx0" brushRef="#br0" timeOffset="94017.43">14190 11408 1307 0,'-2'-1'571'16,"5"-2"-195"-16,7 3-126 15,11 1-54-15,3 2-32 16,16 0-114-16,7 0-20 0,5-1-114 16,8 0-80-16,17-2 101 15</inkml:trace>
  <inkml:trace contextRef="#ctx0" brushRef="#br0" timeOffset="94310.51">15562 11618 1389 0,'-35'-10'563'0,"17"0"-276"15,11 1-81-15,7 5-11 0,6 0-39 16,15 4-85-16,3-5-18 16,13 5-9-16,2 0-10 15,5-2-26-15,4 2-41 16,-1 0-121-16,3 1-70 16,-15-2-172-16,-11 1 232 15</inkml:trace>
  <inkml:trace contextRef="#ctx0" brushRef="#br0" timeOffset="94480.51">15575 11641 905 0,'-36'-3'466'0,"22"6"-75"15,6 2-119-15,10-1-76 16,10 1-32-16,15-2-68 16,4 0-21-16,10-2-23 15,4-1-12-15,3-5-24 16,0-1-23-16,-2 1-120 15,-8 0-65-15,-14-2 108 16</inkml:trace>
  <inkml:trace contextRef="#ctx0" brushRef="#br0" timeOffset="94743.82">15706 11377 1226 0,'18'8'506'15,"9"5"-304"-15,6 3 2 16,9 5-21-16,5 1-21 16,-5 3-36-16,-4 1-11 15,-6 3-22-15,-12 0-11 0,-9 1-7 16,-11 0-5-16,-11 0-13 16,-9-1-10-16,-9-2-18 15,2-2-8-15,-2-7-38 16,4-4-35-16,11-9-99 15,4-2-60-15,8-6 47 16,9 3 68-16</inkml:trace>
  <inkml:trace contextRef="#ctx0" brushRef="#br0" timeOffset="96022.05">17083 11636 1045 0,'0'9'436'16,"4"-1"-264"-16,2-4 12 0,8-3-34 16,3-1-28-16,9-8-37 15,5-3-15-15,3-9-25 16,3-8-9-16,2-6-14 15,-5 0-7-15,-15-3-5 16,-2 7 1-16,-19 6 8 16,-10 1 3-16,-12 11 2 15,-11 2 0-15,-5 10-9 16,2 5-4-16,1 13-4 16,0 6 1-16,10 11 4 15,5 2 4-15,17 2 3 16,6-6 0-16,14-5-6 15,7-1-5-15,9-9-7 16,6-3-8-16,10-7-96 16,6-6-60-16,1-4-297 0,0-11 286 15</inkml:trace>
  <inkml:trace contextRef="#ctx0" brushRef="#br0" timeOffset="96398.11">17580 11550 723 0,'-5'-5'473'0,"5"-2"35"16,-4-9-255-16,1 3 16 16,-5-5-77-16,-3-4-43 0,-4 7-71 15,0-3-27-15,-3 13-23 16,1 4-7-16,4 8-10 16,0 9-7-16,6 10-13 15,0 1-2-15,6 3 5 16,2-4 3-16,7-6 5 15,3-10 2 1,0 1 2-16,9-5 2 0,6-3 0 16,0-6 0-16,-6-13 0 15,-1 3 0-15,-4-6 0 16,-4 3 0-16,-6 6 4 16,-3 2 11-16,-2 8 12 15,-1 5 2-15,-1 6-5 16,1 3-11-16,0 0-15 15,1-3-4-15,5 1-54 16,5-1-60-16,5-1-125 0,7 1-8 16,7-10 136-16</inkml:trace>
  <inkml:trace contextRef="#ctx0" brushRef="#br0" timeOffset="96590.81">17892 11449 1239 0,'-15'5'555'0,"-14"-2"-217"16,0 5-104-16,7 4-40 16,1 2-52-16,13 7-84 15,6 2-24-15,9-3-20 16,6 6-8-16,14-8-7 16,2-6-1-16,6-3-13 15,-3-11-34-15,-3-7-109 16,0-4-67-16,7-19 127 15</inkml:trace>
  <inkml:trace contextRef="#ctx0" brushRef="#br0" timeOffset="96941.01">18078 11320 1156 0,'-14'22'539'0,"7"15"-171"0,2 8-101 16,-1 4-29-16,1 0-65 15,3-8-95-15,3-3-19 16,4-9-20-16,1-8-13 16,-2-9-15-16,-3-11-5 15,-2-6-7-15,2 0-7 16,-1 4-11-16,0-3-1 16,6-13-3-16,14-32 3 15,-8 34 9-15,1 0 4 0,-3 3 7 16,0 5 5-16,-1 3 13 15,0 4 9-15,0 4 19 16,-3 5 11-16,2 11 1 16,1-2-6-16,-1 0-21 15,3 0-10-15,4-11-110 16,4 3-76-16,10-3-363 16,7 1 330-16</inkml:trace>
  <inkml:trace contextRef="#ctx0" brushRef="#br0" timeOffset="97319.98">19062 11434 1313 0,'-25'16'548'0,"27"-30"-326"16,-2 0 10-16,-7 5-36 15,-4 0-40-15,-5 7-57 16,0 3-20-16,0 9-39 15,-5 4-16-15,8 12-24 16,2 4-4-16,7 3-9 16,7-1-3-16,8-3 2 15,-3-7 1-15,5-4-5 16,9-3-21-16,6-7-64 16,7-4-45-16,10-8-299 15,1 2 297-15</inkml:trace>
  <inkml:trace contextRef="#ctx0" brushRef="#br0" timeOffset="97534.05">19321 11264 960 0,'0'-14'498'16,"-14"24"-17"-16,-1 10-208 16,-1 12-44-16,2 11-31 15,3 7-96-15,4 3-30 16,9-2-34-16,5-3-9 15,9-13-12-15,4-8-6 16,2-8-7-16,1-6-2 0,-9-10-40 16,3 0-43-16,-10-9-124 15,2-6-77-15,9-4 170 16</inkml:trace>
  <inkml:trace contextRef="#ctx0" brushRef="#br0" timeOffset="98032.64">19615 11571 1455 0,'-10'-11'669'16,"2"-3"-335"-16,-5-8-137 0,-1-2-5 16,1 2-111-16,-2 1-30 15,3 10-20-15,-2 6-4 16,3 7-14-16,1 8-7 16,2 13-11-16,4 2-5 0,3 5 1 15,0 0 4-15,4-7 2 16,2-1 1-16,7-9 0 15,3-5-1-15,2-8-2 16,2-7 1-16,-1-5 0 16,3 2 3-16,-2-4 1 15,1 0 1-15,-5 2 4 16,-4-1 1-16,-6 6 7 16,-4 5 5-16,-1 3 1 15,-1 3-3-15,0-4-7 16,0 0-8-16,0 7-9 15,0 7-32-15,7 21-99 16,5-28-48-16,4-8-109 16,1-6-36-16,2 0 219 15</inkml:trace>
  <inkml:trace contextRef="#ctx0" brushRef="#br0" timeOffset="98385.17">19836 11460 756 0,'10'2'446'15,"-7"1"58"-15,0 3-197 16,-3 13-43-16,-2-1-28 16,-2 9-89-16,1-2-31 15,2-7-48-15,5 0-20 0,7-7-28 16,5-2-8-16,0-8-11 16,-3-6-1-16,0-7-8 15,0-2-15-15,1-6-20 16,-1 5-4-16,-7-4 0 15,0 3 15-15,-6 5 23 16,0 1 8-16,-2 8 10 16,-1 1 3-16,4 5 6 15,-2-4 6-15,1 0 13 16,0 8 2-16,0 13-1 16,4 27-8-16,2-27-20 15,3-7-7-15,7-6-74 16,7-3-53-16,8-5-106 15,4-2-56-15,1-12 180 16</inkml:trace>
  <inkml:trace contextRef="#ctx0" brushRef="#br0" timeOffset="98630.93">20259 11412 1181 0,'-10'-5'618'0,"2"1"-216"16,-2 8-141-16,0 4-15 15,1 8-113-15,1 2-36 0,5 3-35 16,4 4-10-16,6 0-17 16,3-3 0-16,5-1 4 15,0-6 1-15,5 0 5 16,-4 0 3-16,-4-5-5 16,-5 0-2-16,-15-6-6 15,-4 2-4-15,-8-3-32 16,-6-3-49-16,6-3-128 15,3-6-69-15,12-8-123 16,6 2 144-16,10 0 128 16</inkml:trace>
  <inkml:trace contextRef="#ctx0" brushRef="#br0" timeOffset="99101.78">20441 11568 1097 0,'-6'7'533'0,"1"1"-249"0,3-2-54 16,2-2-7-16,4-1-81 15,2-5-32-15,-6 1-41 16,4-3-24-16,17-8-25 16,28-36-4-16,-38 27-4 15,-2 2 1-15,-10 0 4 16,-5 4 1-16,-4 3 1 15,-4 2-2-15,0 8-5 16,2 2-1-16,0 10-1 16,-1 5-1-16,6 10 10 15,3 5 4-15,4 2 9 16,2 2 2-16,4-7-9 16,5-2-7-16,17-10-14 0,8-7-20 15,19-9-131 1,7-10-33-16,18-15 95 0</inkml:trace>
  <inkml:trace contextRef="#ctx0" brushRef="#br0" timeOffset="99951.04">21643 11398 890 0,'-8'-6'418'0,"7"4"-132"15,-4-7-67-15,4 7-13 16,0 1-32-16,0 0-43 0,-1 1-5 16,-4 28-13-16,-6 46-8 15,10-33-25-15,-1 0-13 16,3-11-31-16,3-2-10 15,-2-12-10-15,-1 0-2 16,-1-11 1-16,-4-5-3 16,2-4-24-16,0-12-13 0,4-1-23 15,4-2-5-15,7-7 10 16,4 3 9-16,6 4 18 16,2 0 7-16,1 14 11 15,-1 4 4-15,1 9 13 16,-1 4 5-16,0 3 5 15,1 3-1-15,2-4-9 16,-4 0-5-16,2-2-8 16,1-3-3-16,-3-4-8 15,5-5-19-15,-2-5-57 16,0-1-30-16,-2-4-28 16,-2 1 7-16,-10-3 56 15,-5-1 32-15,-9 4 44 16,-6-4 17-16,-9 2 35 15,-3 0 15-15,0 1 25 16,-1 1 11-16,8 9-3 0,2 1-5 16,3 8-15-16,5 2-7 15,-5 2-15-15,7 2-7 16,4 0-11-16,-5-1-6 16,8 1-11-16,2-1-5 15,-2-7-6-15,11 3-4 16,-1-8-3-16,1-2 1 15,0-1-2-15,-3-5 1 16,-2 3-1-16,-1 5-1 0,-3 2-2 16,-1 7 1-16,0 3 0 15,-3-3 2-15,3 2-69 16,3-2-73-16,5-5-152 16,7-8 514-16,7-3-224 15</inkml:trace>
  <inkml:trace contextRef="#ctx0" brushRef="#br0" timeOffset="100239.22">22405 11471 1470 0,'-14'1'700'16,"6"1"-350"-16,-4 5-121 15,1 1-42-15,5 6-114 16,-1 1-26-16,14 7-14 15,5 2-6-15,3-3-10 0,7 4 1 16,-10-5 8-16,-1-1 5 16,2 0 9-16,-6-3 1 15,-2-3 1-15,-6 0-2 16,-10-5-6-16,-5 1-4 16,-12-2-39-16,3-2-38 15,-4-5-92-15,4 0-57 16,9-4-124-16,3-4 534 0,5 5-204 15</inkml:trace>
  <inkml:trace contextRef="#ctx0" brushRef="#br0" timeOffset="100783.96">23348 11575 921 0,'36'9'459'16,"-32"-15"-118"-16,-3-3-33 16,-3-3-45-16,-4 1-41 15,-10-5-90-15,0 0-38 0,-4 3-56 16,-4 3-16-16,-4 5-15 16,-1 5-5-16,-3 14-7 15,3 3-3-15,9 11 3 16,5 1 3-16,9-4 4 15,6 0 4-15,6-9-1 16,3-3 0-16,6-8-1 16,1-5 0-16,4-5 1 15,-1-8 0-15,2 2 2 16,-1-3-2-16,2 3 0 16,-1 3 0-16,-5-1 5 15,-1 7 7-15,-5 8 16 16,0 2 7-16,-1 10 4 15,2-1-2-15,-4-1-16 16,2 0-7-16,-3-4-51 16,-4-4-68-16,15-4 350 15,10 4-223-15</inkml:trace>
  <inkml:trace contextRef="#ctx0" brushRef="#br0" timeOffset="101224.08">24241 11356 650 0,'5'-21'427'0,"-1"14"91"0,2 3-225 16,-6 16-61-16,-3 11-22 15,-6 21-68-15,-4 9-27 16,3 7-48-16,1-5-20 16,12-11-26-16,5-7-9 15,7-12-17-15,5-1-31 16,2-13-82-16,2-1-62 0,-2-10 103 15</inkml:trace>
  <inkml:trace contextRef="#ctx0" brushRef="#br0" timeOffset="101675.27">24012 11468 1220 0,'0'0'499'0,"11"0"-302"15,7 0-32-15,10-3-45 16,4 0-32-16,8-1-48 16,-2 1-17-16,4 1-30 15,0-1-40-15,1 4-96 16,0 2-65-16,-9 1-158 16,-8-2-40-16,-8 2 59 0,1 1 69 15,-7 0 242-15,1 3 124 16,-5 0 135-16,-8-3 38 15,3 6 13-15,-1 3-12 16,-2 4-22-16,-2 2-5 16,0-1-39-16,-2-2-26 15,3-2-65-15,5-1-36 16,-4-6-42-16,0-4-9 16,0-3-4-16,-3-3 1 0,2 1-2 15,-1 0-1-15,1 0-8 16,0 0-4-16,0 0-3 15,0-13-3-15,1-8-4 16,11-29 0-16,-1 26-15 16,3-2-11-16,9 2-25 15,-2 4-15-15,1 4-44 16,-1 8-16-16,-3 6 86 16</inkml:trace>
  <inkml:trace contextRef="#ctx0" brushRef="#br0" timeOffset="102458.38">24767 11500 1172 0,'6'6'525'0,"-3"6"-266"0,2 4-17 15,-5 2-65-15,-1 2-44 16,4-1-43-16,-1-1-17 15,8-4-19-15,0 2-9 16,1-9-16-16,-1-2-9 0,0-7-14 16,-1-4-4-1,5-5-17-15,-3 0-16 0,2-4-19 16,2-5-3-16,-4-1 12 16,1-2 18-16,-5 4 22 15,-2 8 7-15,-4 3 15 16,-3 7 4-16,-1 9 9 15,-1 3 7-15,1 7 4 16,4 6 5-16,5 1 3 16,0-4-5-16,10-3-6 15,0-7-8-15,6-9-10 16,3-1-4-16,-3-8-9 16,2-1-3-16,-4-9-9 15,-2-2-6-15,-2-3-6 16,-1 1 1-16,-6 2 6 0,-2 3 3 15,-7 5 4 1,-3 4 1-16,-1 7 1 0,-1 5 3 16,-2 3-4-16,0 1 0 15,1 3 2-15,0 0 1 16,3 0 2-16,2 1-1 16,3-1 0-16,4-1 1 15,5 0 2-15,-2-1 1 16,2-8-2-16,0 2-1 15,-6-3-1-15,0-3 1 16,-3 2 2-16,-2-1 1 0,0-1 1 16,0 1-1-16,0 0-4 15,-1 0-2-15,0 0-5 16,0-4-10-16,-3-13-22 16,-13-31-10-16,6 24-14 15,-1 0 7-15,5 9 23 16,-1 8 10-16,1 8 17 15,1 5 3-15,-3 12 0 16,-1 4-1-16,1 4 2 16,3-1-1-16,3-1 4 15,4-3 0-15,5 1 1 16,3 0 0-16,7-7-4 16,5 1-3-16,10-5-33 15,3 0-60-15,16-3-117 16,3-4 128-16</inkml:trace>
  <inkml:trace contextRef="#ctx0" brushRef="#br0" timeOffset="102967.95">26252 11294 890 0,'11'0'382'16,"-3"27"-165"-16,3 10-42 15,-7 18 12-15,0 5-22 16,0 3-58-16,-2-6-25 0,5-18-46 16,0-4-15-16,-1-16-73 15,3-5-49-15,1-7-139 16,-1-11-289-16,5-6 354 15</inkml:trace>
  <inkml:trace contextRef="#ctx0" brushRef="#br0" timeOffset="103136.3">26476 11540 1036 0,'10'15'472'0,"-5"4"-206"15,3 2-14-15,-4 1-58 16,-3-5-42-16,3-2-74 15,-2-3-25-15,1-7-67 16,-1-4-42-16,3-7-114 16,1-5-81-16,6-5 150 0</inkml:trace>
  <inkml:trace contextRef="#ctx0" brushRef="#br0" timeOffset="103305.79">26430 11386 791 0,'-7'0'410'15,"11"0"-52"-15,3 1-125 16,8 3-61-16,-3-2-39 16,8 1-78-16,2 1-39 0,6-4-114 15,7 0 71-15</inkml:trace>
  <inkml:trace contextRef="#ctx0" brushRef="#br0" timeOffset="103551.38">26957 11389 816 0,'-12'-7'431'0,"9"6"-27"15,0-1-170-15,2 1-46 16,0 1-20-16,-8 29-63 0,-5 50-16 15,10-27-26-15,1-1-17 16,3-8-24-16,10-1-7 16,-1-13-14-16,0-5-18 15,4-12-70-15,-3-7-58 16,6-12-49-16,6-3 102 16</inkml:trace>
  <inkml:trace contextRef="#ctx0" brushRef="#br0" timeOffset="103733.39">26769 11464 1079 0,'16'14'473'0,"0"-3"-194"16,1 1-76-16,5-1-24 16,1-3-40-16,0-3-76 15,3-2-18-15,6-3-26 16,0-3-38-16,11-3-112 15,3 3-59-15,-2-1 101 16</inkml:trace>
  <inkml:trace contextRef="#ctx0" brushRef="#br0" timeOffset="104291.77">27180 11670 1299 0,'6'10'532'0,"6"-9"-340"0,3-5-14 16,7-6-56-16,5-4-33 16,2-9-39-16,-1 1-13 15,-9-3-18-15,-3-1-5 16,-14-1 0-16,-7 2 3 0,-7 3-1 16,-5 7-2-16,-3 5-5 15,-1 7-5-15,-2 8-2 16,1 7 2-16,4 10 5 15,7 3 4-15,7 5 3 16,4 1-1 0,8-5-3-16,5-1-2 0,5-6-5 15,3-6-2-15,1-4-5 16,0-6-7-16,1-2-41 16,2-2-32-16,-1-5-55 15,0 1-19-15,-2-4 11 16,1 5 24-16,-3 4 59 15,1 1 22-15,-4 10 43 16,-7-4 26-16,1 8 41 16,-5-4 25-16,-4-4 44 0,0 4 7 15,-4-9 0-15,-3 1-6 16,-1-9-34-16,-2-5-16 16,2-4-31-16,-2-3-13 15,2-1-21-15,1-4-9 16,6 2-16-16,5 1-10 15,7 3-59-15,2-2-51 16,3 3-120-16,1-2-77 16,6 9-360-16,7 8 439 0</inkml:trace>
  <inkml:trace contextRef="#ctx0" brushRef="#br0" timeOffset="104639.13">27938 11581 538 0,'11'12'372'0,"-3"-8"75"15,-8-2-144-15,-1-2-27 16,1-2-24-16,-1 1-68 16,0 0-34-16,-1-2-80 15,-9-16-29-15,-14-24-22 16,13 28-2-16,8 12-5 16,-3 7-5-16,-11 10-1 15,5 6-4-15,-3 4 2 16,5-2 1-16,11-1 0 15,0-2-2-15,10-3 3 16,-4-6 2-16,2-6 2 0,4-2 0 16,-10-6-1-16,6 1 0 15,2-5 0-15,-4-1-1 16,8-2-1-16,-3 0 1 16,-2 5 9-16,-7 0 9 15,2 10 20-15,-2 2 1 16,-2 4-5-16,5 3-9 15,-5 0-20-15,2-2-14 0,4 1-102 16,3-4-54-16,5-8-137 16,3 1 18-16,13-12 170 15</inkml:trace>
  <inkml:trace contextRef="#ctx0" brushRef="#br0" timeOffset="104869.5">28186 11336 1045 0,'4'9'537'16,"-3"11"-91"-16,-2 15-253 15,-2 7 12-15,-1 7-44 16,1 2-38-16,4-2-47 16,3-4-22-16,6-5-29 15,2-6-9-15,1-11-8 16,0-5-16-16,-4-11-88 0,0-5-54 15,-5-4-85-15,1-7-45 16,-3-1 184-16</inkml:trace>
  <inkml:trace contextRef="#ctx0" brushRef="#br0" timeOffset="122613.45">16656 12861 697 0,'-1'30'366'0,"1"-32"-29"15,0-2-72-15,0-3-65 16,-3-2-19-16,1-3-63 16,-3 1-14-16,-6 1-13 15,-2 4-7-15,-12 2-26 16,-6 4-15-16,-7 9-21 15,7 7-4-15,-2 8-6 16,17-7-3 0,-1 1-5-16,-6 15-4 0,-1 4-8 15,16-3-2-15,17-7-2 0,7 0 1 16,7-3 4-16,-2-2 1 16,10-6 0-16,-5-2-5 15,11-11-105-15,5-3-86 16,0-12 123-16</inkml:trace>
  <inkml:trace contextRef="#ctx0" brushRef="#br0" timeOffset="122979.55">16763 12743 1149 0,'6'5'500'0,"-5"11"-215"16,-1 6-66-16,0 11-16 15,-1 6-42-15,1 8-81 16,1-4-18-16,3 1-31 16,3-7-12-16,1-5-9 15,0-2-4-15,0-15-1 16,0-2-1-16,-5-11-4 16,2-3-3-16,-1-10-8 15,-1-3-2-15,4-8-1 16,-2-4 4-16,3 5 6 15,-1 0 3-15,0 6 3 16,6 4 1-16,-8 2 7 16,4 5 7-16,0 5 13 0,-6 3 10 15,4 5 6-15,1 4-2 16,-2 3-12-16,-3 4-9 16,8 4-16-16,-7-6-6 15,11-3-55-15,0-5-48 16,0-10-98-16,6-2-66 15,-4-9-189-15,3 2 286 16</inkml:trace>
  <inkml:trace contextRef="#ctx0" brushRef="#br0" timeOffset="123286.39">17080 12948 1412 0,'0'7'121'0,"-3"0"48"15,0 11 117-15,-2 3-67 16,0 0-18-16,5 4-88 15,6-6-24-15,7-3-39 16,3-3-11-16,5-8-16 16,1-4-1-16,1-5-5 15,0-5-3-15,-3-8-3 16,-3-1 0-16,-7-4 1 16,-7-2 4-16,-9 1 3 15,-9 0 2-15,-5 5-3 16,-4 2-5-16,-4 8-7 0,2 2-6 15,7 5-8-15,4 1-6 16,10 1-56-16,7 4-43 16,5 1-90-16,6 6-62 15,6-2-167-15,1-7 270 16</inkml:trace>
  <inkml:trace contextRef="#ctx0" brushRef="#br0" timeOffset="123607.74">17330 12912 880 0,'-3'4'488'0,"-3"2"-89"0,-1 4-143 16,-1 7-41-16,3 1-64 15,0-3-26-15,5 2-65 16,5-8-12-16,5 1-13 16,5-3-11-16,3-3-9 15,4 1-1-15,0-10-4 16,-4 2-2-16,-2-8-1 15,-4-4 0-15,0-1-2 16,3-2 0-16,-12-4 0 16,-2 0-1-16,-11-1-4 15,-2 4 0-15,-4 6-4 16,-3 7-1-16,1 6-5 16,-3 1-3-16,7 6-13 15,-1 1-26-15,10 5-93 0,5 1-59 16,6-5-112-16,3-4 181 15</inkml:trace>
  <inkml:trace contextRef="#ctx0" brushRef="#br0" timeOffset="124159.83">17681 12801 1090 0,'-11'0'510'0,"-5"2"-162"16,0 2-66-16,-2 3-77 15,3 0-34-15,5 4-94 16,1 1-24-16,9 3-24 16,3 1-12-16,6 2-8 15,5 1 1-15,3-3 1 16,1 1 0-16,-1-3 3 16,0 0-1-16,-8-1 3 15,-5-3 5-15,-8-3 7 16,-4-3 1-16,-10 1-1 15,0-2-6-15,-2 1-13 16,2 1-5-16,7-4-9 16,4-2-6-16,5 1-13 15,2-4-3-15,7 2-7 0,5 2-15 16,6-2-28-16,3 3-15 16,2-3-7-16,2 1 16 15,7-5 41-15,-1 1 18 16,6-2 21-16,3-5 3 15,-13-3 5-15,3-1 2 16,-15-4 5-16,-5 3 4 16,-3 0 21-16,-9-2 12 0,-5 8 22 15,-7 0 10-15,-5 8-2 16,-2 3-5-16,-2 4-12 16,2 5-4-16,4 10-8 15,2 1-5-15,11 1-10 16,4 6-6-16,12-4-11 15,8 6-5-15,5-9-6 16,1-5-4-16,5-8-5 16,-1-9-27-16,9-4-110 15,7-7-63-15,12-11 113 16</inkml:trace>
  <inkml:trace contextRef="#ctx0" brushRef="#br0" timeOffset="125079.54">18952 12868 1247 0,'-1'-1'520'0,"0"0"-296"16,-10-3-31-16,0 0-36 16,-31 1-36-16,30 16-50 15,8 9-12-15,4 4-20 0,3 3-9 16,16 4-8-16,-5-7-2 15,3-4-4-15,4-3-1 16,0-12-2-16,3-2-3 16,1-9-3-16,-2-7-4 15,-2-5-57-15,-5-7-33 16,-8 0-48-16,-5 0-19 16,-14 1 23-16,-6 2 14 0,-4 5 36 15,-7 1 21-15,4 5 34 16,3 4 21-16,-1 5 27 15,9 1 15-15,4 1 31 16,0 1 3-16,15 0-10 16,-2-2-5-16,7 3-11 15,10-2 3-15,-3-1 8 16,10 1 0-16,7-2-6 16,-3 0-6-16,7 0-2 15,0 0-4-15,-2 8-10 16,-4 2-4-16,-7 4-10 15,-6 2-4-15,-6 2-3 16,-5 1 2-16,-7-4 0 16,-1 2 2-16,-5-7 5 15,0-1 1-15,0-6-3 16,-2-6-7-16,2-8-20 0,0-4-13 16,6-5-11-16,4-2 3 15,5 6 11-15,2 0 9 16,3 10 8-16,-2-1 4 15,0 7 6-15,-1 6 9 16,-2 6 17-16,-4 4 7 16,0 6 6-16,0-2 0 0,-4-4-13 15,6 1-7-15,-4-5-12 16,1-1-2-16,5-5-112 16,-1-4 97-16,-3-5-20 15</inkml:trace>
  <inkml:trace contextRef="#ctx0" brushRef="#br0" timeOffset="125468.95">19579 13114 1410 0,'19'0'588'0,"3"-5"-344"16,0-8-61-16,-2-6-36 15,0-3-57-15,1-4-53 16,-1 0-11-16,-7-1-11 16,-3-2-2-16,-10 5 3 0,-8 1 1 15,-7 10-1-15,-5 4-1 16,-4 9-7-16,2 6-1 16,3 6 3-16,1 5 10 15,7 4 19-15,2 2 6 16,9 1 3-16,3 0 1 15,10-3 0-15,3-5 0 16,7 0 0-16,3-2-9 16,8-5-23-16,2-2-6 0,7-3-43 15,-1-4-57-15,-1-6-154 16,-3-3-67-16,7 3 176 16</inkml:trace>
  <inkml:trace contextRef="#ctx0" brushRef="#br0" timeOffset="127643.43">21118 12978 772 0,'2'56'411'15,"-2"-58"-102"-15,-1-4-73 16,-3-4-14-16,-1-6-74 0,-4-1-52 16,-1-4-48-16,-4-2-9 15,-3 4-13-15,-2 0-5 16,-4 8-8-16,-6 8-4 15,13 7-8-15,-6 4-1 16,7 5-3-16,3 3 2 0,-4 3 1 16,14 6 4-1,2 0 4-15,7 3 1 16,4-4 2-16,-8-14 2 16,0 0 3-16,14 6 1 0,0-7 2 15,1-4 0-15,0-9-1 16,-4-4-2-16,-2-5-3 15,3-1-2-15,2-3-5 16,2 1 0-16,-1 6-3 16,-4-1-1-16,-4 11-2 15,-3 3 0-15,-3 6 1 16,-3 5 1-16,-1 2 1 16,1 1-1-16,0-2-2 15,1-7-17-15,4-2-67 16,-3-5-48-16,2-2-202 15,1 0 209-15</inkml:trace>
  <inkml:trace contextRef="#ctx0" brushRef="#br0" timeOffset="127950.84">21300 12976 661 0,'16'3'387'15,"-5"1"36"-15,-1 6-113 16,-7 2-41-16,0 1-23 15,-9 3-91-15,0-2-40 16,2-3-57-16,-1 1-19 0,3-9-22 16,0-2-3-16,0-4-8 15,1 2-4-15,1 0-6 16,0 0-5-16,6-13-1 16,4 1-1-16,33-29 4 15,-33 21 1-15,2 6 6 16,-1-4 0-16,1 7 3 15,4 6 1-15,-9 6 4 16,-3 7 1-16,-3 9 1 16,0 4-1-16,1 3-5 15,3 2-4-15,5-5-60 16,1-3-50-16,10-6-111 16,5-6-53-16,6-3 167 15</inkml:trace>
  <inkml:trace contextRef="#ctx0" brushRef="#br0" timeOffset="128349.76">21792 13005 944 0,'4'-5'519'0,"-3"0"-127"16,-4-4-99-16,-4-4-36 0,-9 5-82 16,2-1-51-16,-5 4-61 15,2 3-18-15,0 7-27 16,3 6-5-16,7 6-10 15,3 3-3-15,8 1-5 16,2-5 1-16,7-1 1 16,4-1 1-16,2-6 1 15,1-1 0-15,3-12 1 16,-1-2-1-16,-2-14-25 16,-2-5-17-16,-7-5-18 15,-5-2-1-15,-1-4 23 16,-5 2 17-16,0 1 19 15,3 7 5-15,-1 12 13 16,-2 8 7-16,0 13 18 16,3 7 7-16,-3 16 15 15,6 5 6-15,1 7 2 16,-2 0-2-16,5-6-18 0,-3-5-12 16,10-10-21-16,2-2-9 15,8-10-76-15,8 0-74 16,7-8 90-16</inkml:trace>
  <inkml:trace contextRef="#ctx0" brushRef="#br0" timeOffset="128815.09">22961 12885 1195 0,'0'-4'507'15,"-7"4"-283"-15,6 6-24 16,1 17-40-16,2 5-34 15,4 14-41-15,1 8-10 0,-3 5-22 16,7 3-12-16,1-2-21 16,1-9-7-16,3-10-6 15,-4-11 0-15,-2-10-75 16,-3-6-57-16,-2-13-140 16,-9-7-87-16,-2-11 220 15</inkml:trace>
  <inkml:trace contextRef="#ctx0" brushRef="#br0" timeOffset="129067.03">22909 12846 762 0,'12'-12'407'0,"6"10"-39"16,3 2-99-16,6 4-38 16,2 9-14-16,-2 3-43 15,3 1-24-15,-7 4-51 16,-7 1-21-16,-5-1-41 15,-2-2-9-15,-9-4-5 0,-6 1-1 16,-8-7 0-16,-3 2-3 16,-6-3-6-16,-1-9-9 15,3 3-41-15,5-1-32 16,4-4-91-16,8 2-56 16,6-10-145-16,2-5 219 15</inkml:trace>
  <inkml:trace contextRef="#ctx0" brushRef="#br0" timeOffset="129426.1">23216 12897 809 0,'13'12'435'0,"-9"3"-38"15,-2 6-67-15,-4 0-48 16,1 3-28-16,2-7-100 16,2-2-40-16,8-7-63 15,3-3-22-15,5-1-16 16,3-4-2-16,0-8-6 15,0 0-2-15,-6-13-10 16,4 2-8-16,-7-2-4 16,-2 2 1-16,-5 2 9 15,-1 3 8-15,-4 9 6 16,0 1 2-16,-1 10 9 16,-1-6 5-16,0 0 9 0,-1 22 1 15,-3 27-7-15,10-29-4 16,-3-7-11-16,1-1-3 15,3-7-4-15,-1-3-2 16,7-2-47-16,-1-1-51 16,7-3-118-16,-2-4-73 15,-3-4 174-15</inkml:trace>
  <inkml:trace contextRef="#ctx0" brushRef="#br0" timeOffset="129599.93">23592 12668 1180 0,'0'24'552'16,"0"6"-229"-16,-3 14-128 15,1 6-27-15,3 4-70 16,5-4-45-16,12-6-29 16,1-5-9-16,10-16-14 15,-1-1-1-15,1-15-69 16,-3-7-54-16,-8-8-201 15,-3-5 196-15</inkml:trace>
  <inkml:trace contextRef="#ctx0" brushRef="#br0" timeOffset="129769.19">23457 12824 959 0,'-23'5'506'0,"21"-4"-44"0,2-1-155 16,9 0-89-16,8-1-29 15,11-4-98-15,2 0-34 16,9-2-38-16,1 1-65 0,8-3-167 16,5 1-425-16,9 3 412 15</inkml:trace>
  <inkml:trace contextRef="#ctx0" brushRef="#br0" timeOffset="130114.2">24685 12857 983 0,'-6'47'514'0,"7"-32"-111"16,0 9-184-16,-1-3-28 15,0 4-79-15,2-2-52 16,1-7-44-16,0-4-5 15,4-10-77-15,1 5-60 16,1-16 78-16</inkml:trace>
  <inkml:trace contextRef="#ctx0" brushRef="#br0" timeOffset="130288.81">24563 12708 876 0,'-5'-5'508'15,"5"4"-9"-15,4 2-300 16,3 1-29-16,3 0-72 16,2-1-42-16,8 4-69 15,3-1-44-15,6 3 213 16,0 5-139-16</inkml:trace>
  <inkml:trace contextRef="#ctx0" brushRef="#br0" timeOffset="130515.29">24974 12693 1176 0,'-9'14'553'0,"-2"8"-229"16,3 13-134-16,3 8-22 15,2 4-71-15,3 1-38 0,3-6-28 16,0-3-9-16,13-8-16 15,-1-5-6-15,2-11-27 16,4-5-38-16,-1-11-124 16,-1-13-66-16,1-4 148 15</inkml:trace>
  <inkml:trace contextRef="#ctx0" brushRef="#br0" timeOffset="130678.93">24880 12830 1257 0,'2'6'542'0,"0"2"-302"16,8 1-12-16,3-3-48 15,2-1-53-15,12-5-66 16,0-5-35-16,18-2-150 16,5-4-58-16,9-4 99 0</inkml:trace>
  <inkml:trace contextRef="#ctx0" brushRef="#br0" timeOffset="130994.54">26074 12838 1170 0,'-9'13'551'16,"-10"29"-230"-16,15-19-128 15,-1 4-20-15,1 1-81 16,-1-3-45-16,7-8-31 15,4 1-21-15,-1-11-111 16,3-4-66-16,2-12 105 16</inkml:trace>
  <inkml:trace contextRef="#ctx0" brushRef="#br0" timeOffset="131385.88">25964 12766 1148 0,'13'4'489'16,"8"0"-270"-16,2 0-11 0,3 0-51 16,4-2-44-16,-2-1-66 15,1-1-15-15,-2 2-23 16,-3 5-3-16,-6 7-2 16,-6 6 0-16,-8 8 1 15,-3 3 0-15,-3 0 3 16,-2-4 0-16,2-10 2 15,-3-8 0-15,0-8 1 16,2 1-7-16,1-8-11 16,2-1-5-16,3-5-6 15,5-6 4-15,3 2 8 16,2 4 3-16,1 4 4 16,0 1 8-16,-1 7 24 15,-2 0 13-15,-2 9 29 0,-2 5 8 16,-6 8-10-16,1 2-13 15,-2-3-31-15,2 4-11 16,4-10-114 0,7 3-69-16,2-6 100 0</inkml:trace>
  <inkml:trace contextRef="#ctx0" brushRef="#br0" timeOffset="132076.88">27079 12745 1175 0,'-4'-5'487'0,"9"4"-222"16,6 2-69-16,7 2-8 15,3 4-24-15,8 2-72 0,4-3-19 16,4 0-29-16,-2-4-12 15,-1-2-19-15,1-2-23 16,-14-3-65-16,-1 1-31 16,-11-1-52-16,-10-1-1 15,-3 1 36-15,-6 1 28 0,-5 3 47 16,-2 1 22-16,-9 7 26 16,3-1 15-16,5 5 29 15,4 4 14-15,6 6 30 16,2 6 3-16,5 7-11 15,1-4-8-15,5 2-26 16,0-1-13-16,4-5-15 16,2 2-4-16,-2-9-6 15,-3 0-1-15,-4-4 0 16,-2-5-1-16,-6-4-10 16,-3-2-7-16,-6-5-8 15,-2-5 0-15,-2 1 10 16,0-2 7-16,1-2 7 15,3 5 5-15,3 0 20 16,2 1 15-16,8 6 18 16,2-2 3-16,8 2 0 0,4 2-7 15,10-1-13 1,4 1-6-16,9 3-18 0,0-6-8 16,2-1-92-16,-1-1-85 15,8-5-188-15,3-1 201 16</inkml:trace>
  <inkml:trace contextRef="#ctx0" brushRef="#br0" timeOffset="132469.44">27818 12784 1288 0,'0'0'575'0,"-11"-3"-242"16,-1 0-101-16,-6 1-63 15,0 2-58-15,-5 0-82 16,4 4-8-16,3 3-4 16,3 3-2-16,7 7-3 15,1 0-4-15,5 7-2 16,5 2 0-16,4 2 3 16,5-1 6-16,4-2 11 15,3-1 5-15,3-2 21 16,-1-1 8-16,-7-8 7 15,-7-3 4-15,-9-1-1 16,-9-3-7-16,-14 0-11 0,-5 2-8 16,-10-4-25-16,-4-1-7 15,5 3-36-15,3-3-35 16,11-2-66-16,5-2-34 16,10-1-59-16,4-3-21 15,4 1-57-15,5 4-199 16,5 0 337-16</inkml:trace>
  <inkml:trace contextRef="#ctx0" brushRef="#br0" timeOffset="156499.84">8396 14182 333 0,'0'-1'249'15,"0"0"-16"-15,0 0-9 16,0 0-9-16,0 0-41 16,0 0-15-16,0-1-20 15,0 1-11-15,0 0-16 16,0 0-7-16,0 0-24 15,0 0-13-15,0 0-22 16,0 1-10-16,4 18-1 16,4 43 1-16,-4-19-5 0,5 5-4 15,-6 2-10-15,1 1-4 16,4-4-4-16,-8-4 0 16,4-4-2-16,-2-4 0 15,0-8 0-15,0-5 0 16,-3-10-7-16,3-7-24 15,-5-4-69-15,0-4-52 0,2 3-127 16,-6-15-116-16,-21-46 250 16</inkml:trace>
  <inkml:trace contextRef="#ctx0" brushRef="#br0" timeOffset="156760.63">8345 14273 736 0,'10'-14'361'0,"-1"2"-67"16,3 2-79-16,6 4-19 15,0 4-32-15,4 0-64 16,3 1-21-16,0 1-19 16,2 1-3-16,1 4-11 15,-2 3-7-15,-3 7-13 16,-6 3-2-16,-11 1 7 16,-6 0 5-16,-10 2 5 15,-3-1-1-15,-7-2-6 16,-2-1-5-16,1-5-8 15,0-3-4-15,6-2-75 0,-3-4-53 16,10-1-143-16,1-2-132 16,12-6 247-16</inkml:trace>
  <inkml:trace contextRef="#ctx0" brushRef="#br0" timeOffset="156937.71">8668 14264 756 0,'14'0'438'0,"-6"2"-79"0,1 9-78 15,-2 3-23-15,-3 4-65 16,0 2-42-16,2 1-76 16,0-3-26-16,3 0-34 15,2-2-8-15,-1-7-50 16,1 0-45-16,-4-9-136 16,-1-5-114-16,-4-8 210 15</inkml:trace>
  <inkml:trace contextRef="#ctx0" brushRef="#br0" timeOffset="157310.79">8696 14112 838 0,'5'-7'364'16,"2"5"-192"-16,6 2-103 16,2 5 0-16,4 5-47 0,3-2-32 15,7 2-44-15,0-1-33 16,8-1-91-16,-2-1 2 15,-5-1 36-15,5 1 33 16,-12 1 91-16,0-1 18 16,-9-2 15-16,-14-2 26 15,1-2 68-15,-1-1 38 16,-1-1 50-16,0 0 2 0,0 0-23 16,0 0-15-16,0 0-17 15,-13-6-10-15,-2 5-22 16,-26 11-17-16,28 11-34 15,4 2-18-15,7 3-24 16,3 0-7-16,5 0-11 16,9 1-4-16,-2-7-4 15,4 0-3-15,6-7-7 16,-2-5-35-16,11-7-101 16,7 0-68-16,-1-16 123 15</inkml:trace>
  <inkml:trace contextRef="#ctx0" brushRef="#br0" timeOffset="157524.49">9240 14064 1092 0,'-2'4'466'0,"-5"23"-157"0,0 4-110 16,3 12-22-16,2 4-25 15,4-1-91-15,7 0-25 16,4-8-18-16,4-10-6 15,3-4-5-15,0-7-45 16,2-9-128-16,0 1-74 16,-10-25 126-1</inkml:trace>
  <inkml:trace contextRef="#ctx0" brushRef="#br0" timeOffset="157773.23">9482 14180 842 0,'-23'6'461'0,"0"5"9"16,2 5-235-16,-10 3-53 16,2 3-15-16,3-4-56 15,3 2-24-15,11-3-26 16,5-3-6-16,9 5-11 16,5-7-6-16,5 3-9 15,5 0-3-15,5-3 0 16,2-4-1-16,4 2-3 15,-2-3-3-15,4-3-1 16,-1-1-61-16,3-9-161 16,7-2-188-16,2-18 225 0</inkml:trace>
  <inkml:trace contextRef="#ctx0" brushRef="#br0" timeOffset="158288.04">10297 14392 963 0,'9'1'411'15,"6"-1"-222"-15,0-3 6 16,5-8-31-16,0 1-42 0,6-10-63 15,-6-9-18-15,-2-5-17 16,-6-3-4-16,-9 2 7 16,-1 4 3-16,-12 7 2 15,-6 3-3-15,-9 13-12 16,-7 3-5-16,-2 10-12 16,6 6 0-16,3 8 4 15,9 5 4-15,13 9 12 16,5 2 3-16,11 1 3 15,7-15 1 1,-10-10-6-16,0 0-3 0,37 23-6 16,-2-7-4-16,-1-9-29 15,-14-9-44-15,-1-14-124 16,1-2-115-16,3-19 183 16</inkml:trace>
  <inkml:trace contextRef="#ctx0" brushRef="#br0" timeOffset="158486.76">10617 14156 857 0,'0'0'481'0,"5"4"-1"16,3 7-249-16,2 6 10 15,5 7-57-15,2 4-49 0,3 0-67 16,0 0-17-16,0-5-20 16,1-1-13-16,-1-6-12 15,-3-4-43-15,-1-6-91 16,-1-5-44-16,0-2-135 15,-2-6-114-15,-9-15 283 16</inkml:trace>
  <inkml:trace contextRef="#ctx0" brushRef="#br0" timeOffset="158648.1">10806 14171 1159 0,'-11'0'548'15,"-2"5"-246"-15,-5 7-90 16,-2 5-21-16,1 6-92 15,0 2-39-15,7 0-50 16,3-3-14-16,11-3-35 16,6 0-47-16,10-10-102 15,5 0-68-15,5 2 148 0</inkml:trace>
  <inkml:trace contextRef="#ctx0" brushRef="#br0" timeOffset="159017.99">11093 14397 600 0,'15'-15'353'16,"-4"3"-15"-16,-4-5-29 16,-7-2-56-16,-4-6-42 15,-6-1-89-15,-3 2-24 0,-7 6-34 16,-3 7-17-16,0 11-19 16,6 6-5-16,-2 10-6 15,9 4 0-15,2 7 8 16,-3-2 3-16,6-5-2 15,-1 0-2-15,9-8-10 16,5-1-4-16,2-6-5 16,3-2-1-16,0-8 1 15,-1 1 0-15,3-9 0 16,2 2-1-16,0 1 0 16,-3-1-2-16,0 11 0 15,-4 0 0-15,-3 6 5 16,-1 9 5-16,-1-1 7 15,-2 3 1-15,2-1-6 0,-1-4-7 16,5 1-57 0,1-6-61-16,4-10-149 0,0 0-179 15,4-17 276-15</inkml:trace>
  <inkml:trace contextRef="#ctx0" brushRef="#br0" timeOffset="159232.45">11327 14254 1379 0,'-5'5'569'0,"-11"1"-312"16,2 6-66-16,-2 6-36 15,3 3-48-15,7 3-69 16,4-3-15-16,7-2-10 16,7-1-9-16,9-5-10 15,4 1-4-15,8-5-24 16,-2-7-38-16,3-4-126 15,-5-10-63-15,4-7 151 16</inkml:trace>
  <inkml:trace contextRef="#ctx0" brushRef="#br0" timeOffset="159425.38">11541 14107 1383 0,'-8'9'601'16,"3"9"-310"-16,-2 12-129 15,-2 2-1-15,9 9-74 16,3-1-36-16,6-2-34 0,5-7-7 16,5-8-10-16,0-4-3 15,4-9-34-15,-2-3-40 16,-3-4-114-16,-2-4-69 0,-5-7 154 16</inkml:trace>
  <inkml:trace contextRef="#ctx0" brushRef="#br0" timeOffset="159592.37">11453 14169 1435 0,'6'3'559'0,"0"3"-363"16,0 1-37-16,3 3-17 16,5 1-47-16,9-6-75 15,7-1-8-15,6-4-94 16,-1-2-73-16,1-4 95 15</inkml:trace>
  <inkml:trace contextRef="#ctx0" brushRef="#br0" timeOffset="160204.73">11822 14076 988 0,'3'2'560'0,"-6"11"17"16,-3 10-377-16,-2 7-8 15,2 9-59-15,1 3-45 16,5 2-47-16,5-4-11 16,3-11-16-16,7-3-9 15,3-14-8-15,-1-1-2 0,5-5-46 16,-3-7-37-16,-8-3-81 16,4-5-46-16,-3-6-55 15,-1-3-14-15,1 1 53 16,-1-1 50-16,-6 5 125 15,-5 3 91-15,1 5 118 16,1 5 37-16,-1 3 47 16,-1-3-5-16,0 0-34 15,0 2-27-15,-1 18-59 16,6 5-32 0,-3-13-54-16,1 1-14 0,17 6-13 15,-1-8-3-15,10-12 0 16,-5-5-1-16,-4-5-1 15,0 3-1-15,-9-1 4 16,-2-1 3-16,-6 3 3 16,0 7 3-16,-3 0 2 0,0 0-2 15,0 0-3-15,0 0-3 16,0 0 6-16,0 0 6 16,1 22 10-16,8 35 5 15,-2-15-6-15,2 3-2 16,2 5 5-16,0 2 3 15,0-4 10-15,-3-1 4 0,-7-7-1 16,-1-2 1 0,-13-10 5-16,-4-6 1 15,-9-8-2-15,-3-7-7 0,-5-12-19 16,-1-1-17-16,6-14-61 16,6-3-42-16,8-9-117 15,13-5-66-15,14 2 177 16</inkml:trace>
  <inkml:trace contextRef="#ctx0" brushRef="#br0" timeOffset="161185.42">12931 14211 1317 0,'-4'0'558'0,"-11"-3"-231"0,1 6-133 16,7 12-81-16,0 10 1 16,7 10-61-16,3-16-21 15,0 0-16-15,9 11 0 0,6-4-9 16,2-14-3-16,-4-6-3 15,-2-7-1-15,1-8-4 16,-5 0-13-16,-1-5-26 16,-1 1-9-16,-10-4-6 15,-9-3 9-15,-6-1 24 16,4 0 13-16,0 3 10 16,4 4 4-16,1 5 4 15,-7 2 5-15,10 4 3 16,2 0 4-16,6 3 6 15,-3 0-1-15,1 0 0 16,19 0-3-16,38-1-7 16,-25-1-2-16,2 2-3 15,0 3-2-15,-8 9 2 16,-5 5 4-16,-7 6 8 16,-3 5 3-16,-5 3-2 0,-3-5-7 15,1-7-7-15,-2-8-3 16,0-9 0-16,-1-2 5 15,-4-2-2-15,1 2-4 16,0-1-8-16,0 0-7 16,0-1-2-16,0-16 1 15,9-20 3-15,3 22 3 16,4 12 2-16,0 5 6 0,-1 4 20 16,0 10 7-16,2-6 15 15,1 6 0-15,3-1-2 16,0-5-5-16,2 3-9 15,-4-9-3-15,-2-1-10 16,-6 4-1-16,-6-5-4 16,1-1-6-16,-5 0-65 15,0-1-45-15,0 0-88 16,0 0-48-16,7-16-58 16,18-26-14-16,-11 39 33 15,-4 1 49-15,-2 3 139 16,0 5 83-16,-2 0 121 15,-1-1 45-15,3 5 58 16,-5-7 10-16,0 1 15 16,0-3-12-16,-4-1-54 0,0 0-32 15,0-10-71-15,-2-11-28 16,3-27-15-16,0 26-2 16,-2 10-5-16,-1 3 0 15,2 10-1-15,-5 8-2 16,-1 9-1-16,-1 7-4 15,-3 5-4-15,6-2-1 16,2-2-6-16,7 0-4 0,10-7-22 16,10-3-47-16,19-13-126 15,7-6 20-15,11-19 84 16</inkml:trace>
  <inkml:trace contextRef="#ctx0" brushRef="#br0" timeOffset="161559.34">14469 14011 901 0,'5'-1'449'0,"0"5"-163"15,2 15-45-15,4 15-5 16,-8 17-56-16,11 9-34 16,-9 2-53-16,2-4-20 15,6-11-36-15,-2-10-16 16,12-16-107-16,-1-6-63 16,-1-14-70-16,-1-2 104 0</inkml:trace>
  <inkml:trace contextRef="#ctx0" brushRef="#br0" timeOffset="161729.43">14740 14241 1064 0,'5'13'537'16,"-2"1"-126"-16,1 7-191 16,-2 0-6-16,0-1-90 15,0-4-62-15,4-11-65 16,0 2-41-16,2-7-104 15,0-5-71-15,-3-5 126 16</inkml:trace>
  <inkml:trace contextRef="#ctx0" brushRef="#br0" timeOffset="161877.6">14669 14116 782 0,'-4'-11'437'0,"9"10"16"0,0 0-203 16,5 2-105-16,2 3-25 15,9 0-88-15,3-2-47 16,12-2-120-16,-1-1-112 16,11-1 146-16</inkml:trace>
  <inkml:trace contextRef="#ctx0" brushRef="#br0" timeOffset="162058.78">15043 14033 946 0,'-6'10'447'0,"3"19"-105"15,-2 2-78-15,1 12-38 16,4 3-40-16,5-1-98 16,1-2-42-16,4-8-34 15,3-10-7-15,6-11-17 16,2-4-32-16,0-11-92 16,-2 0-73-16,-4-12 122 15</inkml:trace>
  <inkml:trace contextRef="#ctx0" brushRef="#br0" timeOffset="162237.35">14932 14143 1414 0,'5'1'586'0,"2"4"-343"0,1 3-22 16,1 0-42-16,1-1-61 15,7-1-81-15,6-6-16 16,8 0-74-16,3-2-58 15,2 0-148-15,-1 2 28 16,-3 3 124-16</inkml:trace>
  <inkml:trace contextRef="#ctx0" brushRef="#br0" timeOffset="162720.51">15327 14296 917 0,'13'4'411'0,"0"-6"-187"16,0-4-53-16,-1-13-43 15,2-2-37-15,-5-8-30 16,-8 0-2-16,-1 6-5 16,-4 3 3-16,-9 10-1 15,1 3 3-15,-9 9 1 16,1 4-4-16,4 9-8 16,-1 5-7-16,6 6 9 15,4 3 1-15,4 3-4 16,8 0-4-16,6-4-19 15,5-1-12-15,7-14-30 16,3-7-37-16,1-11-94 0,1-6-50 16,4-9-96-16,1 0-22 15,1-6 11-15,2 3 42 16,-8 11 114-16,-7 4 61 16,-2 11 169-16,-9 3 67 15,-6 8 93-15,-1-1 36 16,-4 3 7-16,-2 3-6 0,-2-7-28 15,0 1-20-15,-3-12-75 16,0-2-33-16,1-1-44 16,-1-6-11-16,3-2-17 15,3-1-15-15,2-8-33 16,5-2-18-16,7-7-117 16,7-1-71-16,3 1-96 15,5 10 156-15</inkml:trace>
  <inkml:trace contextRef="#ctx0" brushRef="#br0" timeOffset="163093.21">15934 14264 1250 0,'0'0'572'16,"-6"-4"-271"-16,-2-4-111 15,-3-4-14-15,-3-5-96 0,1-1-47 16,-2 4-24-16,-1 3-2 15,3 10-7-15,3 4-2 16,1 10-2-16,3 5 2 16,4 8 11-16,0 4 7 15,4-5 17-15,2 1 3 16,4-8-2-16,0-6-4 16,5-9-13-16,-2-6-5 0,3-12-5 15,-2 1-3-15,2-8-3 16,2 0 1-16,-5 5 2 15,0 0-1-15,-5 13-2 16,0 4 0-16,-3 12 1 16,5 3 3-16,-1 6 3 15,-2 0 1-15,2-6-6 16,3-2-1-16,5-5-77 16,-1-8-48-16,5-10-27 15,-2-8 63-15</inkml:trace>
  <inkml:trace contextRef="#ctx0" brushRef="#br0" timeOffset="163254.43">16161 14003 1568 0,'0'35'641'0,"0"13"-409"0,-1 9-18 15,-1 3-39-15,2-3-57 16,5-12-65-16,3-7-13 15,0-17-30-15,2-4-52 16,-3-14-131-16,-2-3-58 16,-2-16 123-16</inkml:trace>
  <inkml:trace contextRef="#ctx0" brushRef="#br0" timeOffset="163673.49">17053 14169 820 0,'-1'17'482'0,"10"5"52"15,2 16-330-15,-1 0 5 0,-2-4-58 16,1 0-53-16,-2-17-68 16,-1-2-14-16,3-13-88 15,0-8-62-15,-1-16-228 16,-4-8 218-16</inkml:trace>
  <inkml:trace contextRef="#ctx0" brushRef="#br0" timeOffset="164028.69">17018 14051 760 0,'17'-2'387'0,"3"-1"-96"15,3 3 4-15,7 4-33 16,0 1-37-16,0 5-61 16,-1 2-26-16,0 9-47 15,-3 1-17-15,-1 12-24 16,-4 3-8-16,-5 0-7 0,-4-1-2 15,-4-12-10-15,-3-6-4 16,-3-12-6-16,0 1-1 16,-2-7-6-16,-1-4-5 15,0-4-8-15,3-4-4 16,5-7-1-16,7 2 1 16,6 0 5-16,1 0 1 0,-2 8 2 15,-5 2 13 1,1 9 19-16,-4 6 11 0,-2 8 30 15,3 4 0-15,-3 6-8 16,-4-3-9-16,-2-6-50 16,3-4-62-16,-2-5-155 15,10-3-83-15,11-7 166 16</inkml:trace>
  <inkml:trace contextRef="#ctx0" brushRef="#br0" timeOffset="164791.5">18285 14255 908 0,'11'11'457'16,"-3"-5"-31"0,8-4-284-16,8 0 11 0,0-6-26 15,1-5-43-15,-1-6-43 16,-4-4-10-16,-3-3-11 15,-3-1 0-15,-4 3 4 16,-9 0 2-16,-1 6 5 16,-3 2-1-16,-10 5-6 15,7 7-4-15,-3 4-11 16,-2 8-2-16,4 11 3 16,-2 3 2-16,4 7 7 15,5 0 3-15,9-1-5 16,2-5-5-16,3-9-8 15,4-2-7-15,5-10-46 16,8-1-45-16,9-5-109 16,5-3-39-16,3-8-75 0,-1-4-46 15,-1-4 65-15,-2-4 44 16,-10 1 188-16,-8-2 146 16,-21 2 142-16,-5 0 39 15,-11 7 8-15,-6 3-23 16,2 5-35-16,-6 5-18 15,-3 3-38-15,2 5-17 16,1 6-31-16,3 0-15 0,4 2-24 16,6 5-14-16,2-5-27 15,6 2-10-15,7-2-15 16,0-8-2-16,8 1-2 16,-2-5 1-16,2 0 2 15,2 0 1-15,-2 2 2 16,5 1 0-16,-5 4-1 15,-2 0 2-15,2-1-1 16,-3-1-1-16,3-3-3 16,-3-3-17-16,0-1-117 15,4-4-83-15,8-9 127 16</inkml:trace>
  <inkml:trace contextRef="#ctx0" brushRef="#br0" timeOffset="165028.42">19157 14133 1440 0,'-15'-6'626'15,"-4"6"-260"-15,-3 1-129 16,-2 6-49-16,1 2-46 16,4 6-87-16,7 4-26 15,12 5-22-15,3 4-6 16,17-4-6-16,5-2-5 0,9-10-12 15,7-7-26-15,5-9-87 16,1-5-56-16,5-12-136 16,-8-4 193-16</inkml:trace>
  <inkml:trace contextRef="#ctx0" brushRef="#br0" timeOffset="165359.07">19426 13980 1350 0,'-8'2'565'0,"6"12"-294"16,-1 4-56-16,3 11-30 16,1 5-32-16,-1 4-56 15,2 3-13-15,2-2-22 16,0-2-17-16,0-7-24 16,-4-7-6-16,-2-5-5 15,1-3 0-15,0-9-15 0,1-2-24 16,3-8-25-16,-2-6-7 15,6-9 4-15,-3-4 20 16,4-6 21-16,5 1 5 16,1 5 11-16,2 7 0 15,-2 9 35-15,-1 7 16 16,-6 10 23-16,2 4 15 16,-6 9-13-16,3 3-11 0,2 3-22 15,-2-4-13-15,11-11-92 16,0-5-68-16,7-14 201 15,9-13-104-15</inkml:trace>
  <inkml:trace contextRef="#ctx0" brushRef="#br0" timeOffset="165871.23">20441 14186 557 0,'6'0'308'0,"-1"-5"-8"16,-2 0-66-16,3-4-9 15,-5 0-9-15,4 0-34 16,1-2-17-16,-10-1-31 15,-4 1-13-15,-9 3-31 16,-6 2-18-16,0 10-35 16,-5 6-16-16,-5 10-22 15,5 6-9-15,3 5-9 16,9 3-5-16,16-1-3 16,8-5 1-16,17-3 3 15,10-4 1-15,2-10-59 16,4-2-41-16,1-10-87 15,4-4-53-15,6-12 169 0</inkml:trace>
  <inkml:trace contextRef="#ctx0" brushRef="#br0" timeOffset="166432.29">20758 14017 956 0,'-1'-22'455'0,"-4"13"-156"0,-1 8-42 15,-3 8-53-15,-2 8-32 16,0 16-60-16,-1 7-13 0,6 14-21 15,2-2-10-15,7 3-17 16,6-9-8-16,7-7-19 16,5 1-10-16,3-20-12 15,3 2-2-15,3-10-36 16,-2-8-35-16,-1-5-65 16,-4-5-28-16,-5-3-20 15,1 2 26-15,-4-1 61 16,0 3 31-16,-5-3 56 15,1-1 11-15,-8-2 25 16,2 1 16-16,-5 2 28 16,-9-2 5-16,9 1 2 15,-7-1-1-15,1-1 10 16,4 3 12-16,-9 2 14 16,0 2-1-16,-2 6-23 15,-2 3-13-15,4 8-29 0,2 2-9 16,5 1-9-16,-2 3-1 15,4-1-7-15,5 4-4 16,4 0-10-16,2-5-5 16,0-4-1-16,-2-6-2 15,-1-7-1-15,4-2 0 16,3-8 0-16,2-6 1 16,0 3 1-16,-3-3 1 15,-8 4 2-15,2 8 0 16,-5 2-2-16,3 5 0 0,0 9 3 15,-6 0 3-15,-2 4 5 16,4 6 0-16,5-6-1 16,3 3-3-16,4-5-1 15,-2-9-41-15,5-2-141 16,1-4-86-16,9-10 141 16</inkml:trace>
  <inkml:trace contextRef="#ctx0" brushRef="#br0" timeOffset="166821.06">21257 14156 1547 0,'-8'9'639'0,"-4"7"-341"16,0 2-62-16,3 7-50 0,-1-2-46 16,7-1-84-16,3-2-18 15,4-2-14-15,7-4-5 16,3 0-8-16,4-2-2 15,3-6-4-15,1-1-2 16,2-7-8-16,-4-9-10 16,-7-2-25-16,1-2-7 0,-2-2 3 15,-2 2 10-15,0 2 28 16,-2-1 7-16,-8 4 8 16,3 2 0-1,-3 4 16-15,-3 3 9 0,3 2 13 16,-1-1 4-16,0 0-5 15,0 0-7-15,-1 7-13 16,-4 9-5-16,-2 30-12 16,11-29-3-16,8 2-5 15,0-2-1-15,0-5-2 16,2-1-29-16,-4-6-130 16,5-4-77-16,12-2 429 15,9 7-220-15</inkml:trace>
  <inkml:trace contextRef="#ctx0" brushRef="#br0" timeOffset="167347.46">21818 14240 1197 0,'-4'3'664'0,"-11"-3"-92"16,-5-3-267-16,-3-1-60 15,0 3-93-15,2 1-52 16,6 5-71-16,3 5-17 15,11 9-14-15,4 1-3 16,11 6-1-16,4 1 0 0,5-4 6 16,2 2 1-16,3-2 4 15,-3-3 1-15,-6-3 1 16,-5-2 2-16,-13-6 2 16,-1-3 4-16,-13-7-2 15,-4-1-4-15,-5-8-16 16,0 1-7-16,7-2-8 15,1 0-1-15,11 5 3 16,2 1-1-16,5 2-3 16,6 1 0-16,9 2 5 15,4 1 4-15,4 5 7 16,4-1 4-16,-4-4 1 16,6-2 1-16,-7-11 2 15,0-4 1-15,-6-7 8 16,-9-3 3-16,-4-1 7 0,-7 0 2 15,-11 2-1-15,1 7-2 16,-7 2 0-16,-1 10 1 16,7 6-2-16,-5 7-1 15,7 12-5-15,5 3-4 16,5 9 2-16,2-3-1 16,11 1 0-16,-1-4-3 15,8-3-10-15,7-6-38 0,-2-9-162 16,9 0-33-16,0-8 123 15</inkml:trace>
  <inkml:trace contextRef="#ctx0" brushRef="#br0" timeOffset="167673.46">22690 14411 1117 0,'5'13'667'16,"-7"-3"-28"-16,-2-3-355 15,-3 5-235-15,1-6-26 16,-3 2-122-16,4-2-57 0,2 0 77 16</inkml:trace>
  <inkml:trace contextRef="#ctx0" brushRef="#br0" timeOffset="169183.12">23662 14134 767 0,'-1'-1'349'0,"0"1"-99"15,0 0-32-15,0 0 5 16,0 1-16-16,-4 21-54 16,2 30-18-16,4-23-35 15,-1-1-20-15,0-4-37 16,-1-1-11-16,0-13-13 15,0-3 2-15,-3-6-6 16,3-5-12-16,-1-6-18 0,2-3-12 16,1-13-7-1,9 0 7-15,7-5 10 0,4 2 4 16,9 3 6-16,-1 4 1 16,6 10 11-16,-2 5 14 15,-4 14 17-15,-3 7 13 16,-14 15 21-16,-3 9 0 15,-5 2 4-15,0 1-7 16,-1-13-24-16,2-5-12 16,-5-10-19-16,3-12-12 15,0 2-78-15,4-5-57 0,-7 1-160 16,7-14-81-16,35-46 235 16</inkml:trace>
  <inkml:trace contextRef="#ctx0" brushRef="#br0" timeOffset="169452.5">24026 14217 1002 0,'-4'24'478'16,"-1"0"-168"-16,3 3-81 15,4 2 3-15,7-8-34 16,3-1-44-16,4-7-52 16,5-6-25-16,2-3-40 15,0-4-11-15,0-12-11 16,-1-5-4-16,-6-7-2 15,0-3 0-15,-12 2 1 0,-7-2 0 16,-13 4-4-16,-2 1-3 16,-9 6-3-16,0 3-2 15,-1 7-2-15,2 3-2 16,8 4-14-16,5 3-7 16,6 5-75-16,6 6-60 15,10 3-114-15,10 0 154 0</inkml:trace>
  <inkml:trace contextRef="#ctx0" brushRef="#br0" timeOffset="169888.11">25002 14119 1019 0,'-14'-12'438'15,"15"13"-174"-15,0 4-41 16,1 9-23-16,4 9-4 16,2 19-65-16,-3 6-23 15,8 12-37-15,-1 1-20 16,2-7-26-16,3-2-9 16,-4-10-7-16,0-4-1 15,-5-16-42-15,-4-6-38 0,-4-16-89 16,-3-5-44-16,-4-15-46 15,-1-9-3-15,-3-11-35 16,-1-2-27-16,-5-14 209 16</inkml:trace>
  <inkml:trace contextRef="#ctx0" brushRef="#br0" timeOffset="170109.81">24989 14185 605 0,'0'-31'383'0,"12"14"-19"16,7 3-66-16,3 10-82 15,3 3-14-15,6 7-14 16,-2 7-16-16,0 7-52 15,-2 3-16-15,-6 2-37 16,-4 1-13-16,-8-3-15 16,-6 0-6-16,-7-3-2 15,-7-6 2-15,-8-1-3 0,-1-5-3 16,-6-5-34-16,3 3-32 16,5-6-79-1,4 0-49-15,6-2-122 0,6-1-74 16,10-5 232-16</inkml:trace>
  <inkml:trace contextRef="#ctx0" brushRef="#br0" timeOffset="170380.5">25314 14214 919 0,'23'11'447'0,"-6"5"-96"16,-10 2-70-16,2 5-25 15,-2-1-27-15,-3-3-89 16,-1-7-35-1,0-5-53-15,-1 0-18 0,3 8-12 16,-1-2 0-16,-4-6 6 16,-2-7 2-16,1 1 0 15,0-2-3-15,0-1-13 16,0 1-5-16,-9-16-9 16,-13-33-1-16,21 24-2 15,-3 0-1-15,2 1-8 16,-3 0-27-16,7 8-77 15,7 3-52-15,1 6-113 16,9 4-46-16,9 4 209 0</inkml:trace>
  <inkml:trace contextRef="#ctx0" brushRef="#br0" timeOffset="170724.24">25664 14197 789 0,'-1'-1'453'0,"-1"1"28"16,1 0-204-16,-10 19-71 16,-12 37-13-16,23-29-66 15,5-4-38-15,6-4-39 16,4-6-16-16,5-4-16 15,1-4-2-15,2-4-4 16,-2-3 0-16,-2-8-1 16,-4 1 3-16,-7-8 4 15,-5-3 1-15,-9-3 1 16,-7-1-3-16,-4 2-5 16,-4 3-7-16,4 3-28 15,0 4-30-15,4 4-98 16,3 4-62-16,7 5-177 15,3 5 235-15</inkml:trace>
  <inkml:trace contextRef="#ctx0" brushRef="#br0" timeOffset="171142.4">25892 13993 1120 0,'12'6'514'15,"-2"9"-218"-15,-7 11-115 16,-6 4-16-16,2 14-27 16,-3 4-24-16,7 2-27 15,2-3-13-15,3-7-36 16,1-8-13-16,-5-12-10 16,3-7-1-16,-7-10 8 15,2-3-3-15,-6-11-13 16,-4-2-7-16,3-8-20 15,0-4-3-15,5 1 3 16,4 0 3-16,3 5 4 16,6 6 3-16,5 5 13 15,3 6 10-15,3 7 18 16,-6 2 10-16,3 9 20 16,-1 1 2-16,-9 3 8 0,-1 6-2 15,-10-4-16-15,-5 0-9 16,-8-1-17-16,-3-8-7 15,-4-3-19-15,1-6-28 16,5-4-92-16,0-2-58 16,14-6-125-16,3-2-77 15,15-15 246-15</inkml:trace>
  <inkml:trace contextRef="#ctx0" brushRef="#br0" timeOffset="171340.93">26176 13997 1306 0,'4'15'581'16,"0"9"-281"-16,-4 17-136 15,-1 5-19-15,-1 5-48 16,4 1-26-16,4-5-24 16,3-3-11-16,4-11-25 15,3-6-15-15,0-13-107 16,-1-8-69-16,-1-13 106 15</inkml:trace>
  <inkml:trace contextRef="#ctx0" brushRef="#br0" timeOffset="171683.38">26310 14340 895 0,'50'41'490'0,"-41"-37"-69"16,4-2-178-16,-1-3-13 15,-3-10-70-15,3-3-56 16,4-6-54-16,-2-4-15 0,2-5-17 16,-5 0-2-16,-7-3-3 15,-1 5 2-15,-8 5 1 16,-3 3 0-16,-2 8 1 16,-2 4-3-16,5 9-2 15,-4 5 1-15,2 14 4 16,-5 5 3-16,8 9 1 15,1 3 0-15,4-2-4 16,7-1-1-16,2-8-3 16,4-2-5-16,-1-10-10 15,2-4-34-15,6-10-95 16,8-3-60-16,5-7-130 16,3-4 186-16</inkml:trace>
  <inkml:trace contextRef="#ctx0" brushRef="#br0" timeOffset="172137.97">26688 14268 902 0,'3'12'466'16,"-1"6"-41"-16,-2 1-126 15,-3 6-57-15,0 3-22 16,-1-9-93-16,1-4-40 16,3-10-45-16,-1-5-14 15,2 0-16-15,-1-1-4 16,0 0-18-16,0-1-12 0,0 1-16 15,4-12-4-15,2 1 10 16,20-32 11-16,-15 32 14 16,0 0 5-16,2 7 2 15,-1 5 8-15,0 3 18 16,1 8 7-16,-6 7 18 16,1 2-2-16,-4 3-5 15,-4-5-3-15,0-2-14 16,-3-8-7-16,0-7-12 15,4-2-7-15,4-8-24 16,1-3-16-16,7-1-17 16,-3-6-1-16,3-1 20 15,1 2 14-15,-7 5 17 16,2 6 3-16,-4 7 5 16,1 0 14-16,3 8 27 0,-2 3 12 15,3 8 24-15,-1-3 2 16,-2 2-7-16,-1 1-9 15,0-9-26-15,-1 2-12 16,0-6-134-16,4-9-90 16,11 1 121-16</inkml:trace>
  <inkml:trace contextRef="#ctx0" brushRef="#br0" timeOffset="172740.92">27552 14208 926 0,'-30'20'483'16,"29"-12"-33"-16,4 11-248 16,2 8 1-16,0 8-28 15,1-1-47-15,0-4-69 16,1-3-20-16,4-12-25 16,6-1-7-16,1-12-8 15,2-6-4-15,2-10-16 16,-1-8-7-16,4-3-4 15,0-2 3-15,0 7 14 16,1 3 7-16,-6 12 6 16,-4 7 3-16,-6 12 19 0,-2 7 14 15,-2 5 27-15,1 1 15 16,-1 1 6-16,-2-6-6 16,4-9-27-16,-6-2-16 15,11-12-27-15,-1-3-13 16,-1-9-59-16,6-2-32 15,-7-7-54-15,0 7-10 16,3 1 25-16,11-9 18 16,0 2 52-16,-6 10 17 0,-6 11 34 15,-5 2 18-15,-4 9 46 16,1 3 26-16,-4 4 57 16,1 3 17-16,1-1-26 15,2-4-23-15,2-3-57 16,-1-3-32-16,2-10-120 15,-1 0-58-15,1-6-356 16,3 2 331-16</inkml:trace>
  <inkml:trace contextRef="#ctx0" brushRef="#br0" timeOffset="172898.36">27949 14135 1396 0,'2'6'552'0,"6"2"-394"16,-5 0-17-16,2 2-63 0,6 0-80 16,5-3-137-16,5-2-84 15,11-9 130-15</inkml:trace>
  <inkml:trace contextRef="#ctx0" brushRef="#br0" timeOffset="173098.2">28264 14098 1209 0,'1'15'523'0,"-1"13"-273"16,-5 3-11 0,-2 11-54-16,0 2-49 0,3-2-74 15,4-2-18-15,3-13-26 16,5-1-8-16,7-14-15 16,4-2-23-16,-5-10-80 15,-1-5-53-15,-7-3-143 16,-6-8 182-16</inkml:trace>
  <inkml:trace contextRef="#ctx0" brushRef="#br0" timeOffset="173248.87">28128 14228 991 0,'1'3'488'0,"0"3"-148"16,9 0-137-1,5 4-11-15,6-2-62 0,6 0-44 16,2-5-50-16,2-2-15 15,1-3-97-15,-6-6-74 16,-5-5-213-16,3-3 215 16</inkml:trace>
  <inkml:trace contextRef="#ctx0" brushRef="#br0" timeOffset="173551.67">28444 14059 693 0,'0'0'447'0,"-6"6"-26"16,8 11-127-16,-1 5-17 0,-4 10-42 15,1 3-25-15,0 6-59 16,-6-2-32-16,7-4-57 16,-2-2-22-16,-1-8-23 15,5-4-6-15,-2-10-18 16,7-7-18-16,-2-8-14 16,-2-4-4-16,8-2 8 15,-9-4 15-15,6-1 13 16,1 0 3-16,0 1 4 15,2 6 1-15,-1 3 16 16,-2 5 10-16,-4 0 16 16,5 8 4-16,-1 5-2 15,1-1-10-15,4 4-17 16,1-3-20-16,7-9-140 0,5-4-50 16,9-22 104-16</inkml:trace>
  <inkml:trace contextRef="#ctx0" brushRef="#br0" timeOffset="174038.19">29460 14005 839 0,'4'-14'391'0,"4"10"-92"16,-8-6-80-16,-8-1-64 15,-2 8-17-15,-12-3-72 0,-7-1-28 16,10 9-9-16,6 5 3 16,4 9-9-16,6 10-2 15,3 16 3-15,0 3 2 16,6 18 3-16,7 4 2 16,-4-1 1-16,0-27 3 31,-4-19-1-31,0 1-2 0,11 37-9 0,2-6-2 15,-11-18-47-15,-18-26-31 0,-1-8-95 16,-2-10-64-16,-12-8-96 16,4-1-46-16,-10-12 228 15</inkml:trace>
  <inkml:trace contextRef="#ctx0" brushRef="#br0" timeOffset="174659.61">29207 14247 622 0,'13'-4'352'0,"7"4"-30"16,5 5-75-16,1 1-60 15,8 5-31-15,-12-1-45 16,2-2-19-16,-1-3-23 16,-4-1-12-16,8-1-25 15,-5-3-10-15,0-1-11 16,-6-2-2-16,-1 3 1 16,0 4-2-16,-5-1-2 15,-3 4 2-15,-1 0 1 0,-4-1 0 16,1 3 0-16,0-3-2 15,-3-3 1-15,2 0 3 16,-5-3-5-16,2-1-5 16,0-1-22-16,0 1-26 15,0 0-16-15,0 0 1 16,0-4 21-16,-2-7 19 16,1 5 19-16,1 5 3 15,0 1 4-15,1 0 13 0,0 0 28 16,0 0 13-16,0-1 34 15,0 2 13-15,0 0 9 16,0 3 4-16,1 13-14 16,4 17-14-16,-5-20-25 15,0-1-15-15,0-2-23 16,4 5-8-16,-2-5-12 16,2 1-2-16,-3-4-4 15,-1-6-19-15,0-8-57 16,0 0-37-16,-1-14-68 15,-2-2-22-15,-1-7-60 16,-1-6-25-16,-9 2-81 16,7-2-57-16,-3 5 279 15,-4 0-243-15,7 8 245 16,-9 5 233-16,10 8 100 0,6 6 111 16,0 4-139-16,7 1-54 15,-7 2 1-15,-1-3 24 16,0 0 52-16,-1 0 16 15,2 0-4-15,0 0-27 16,0 0-72-16,0 0-61 16,0 0-120-16,0 0-66 15,8 3-114-15,10 5-96 0,33 6 230 16</inkml:trace>
  <inkml:trace contextRef="#ctx0" brushRef="#br0" timeOffset="175525.65">29692 14186 173 0,'1'-2'201'16,"-1"-3"42"-16,1 2 33 16,-1 1-5-16,0 2-21 15,0 0-14-15,0 0-24 16,0 0-14-16,0 0-15 15,0 5-12-15,0-4-45 16,0-1-25-16,0 0-52 0,0 0-20 16,0 0-21-1,0 0-5-15,0 0-2 0,0 0 1 16,0 0 1-16,0 0 0 16,0 0-1-16,0 0-2 15,0 0 0-15,0 1-1 16,1 11-2-16,0 3 0 15,0 26 3-15,-2-28 0 0,0-2 6 16,-2-7 2-16,1 0 2 16,-1-2 2-1,2-2 1-15,0 0 3 0,0 0 5 16,0 0 1-16,0 0 1 16,0 0-3-16,1 4-4 15,0 7-2-15,0-3-4 16,0 0-2-16,0-7-1 15,0-1 0-15,0 0-1 16,0 0 0-16,0 0-1 16,0-1-1-16,3-15-2 15,11-40-2-15,-3 26-6 16,0 0-13-16,2 6-69 16,6 7-30-16,5 10-60 15,-5 3-36-15,11 5-14 16,2 3-8-16,-12 2-5 15,10 0 22-15,-8-2 83 0,-1 1 39 16,3-2 73-16,-6 0 24 16,0-1 3-16,-6-2-44 15,3-4-37-15,-4 0 3 16,-8-4 28-16,0 3 79 16,-7-5 129-16,1 2 41 0,-8 3 49 15,-5 1-6 1,3 9-36-16,-4 0-17 0,-1 6-22 15,4 3-10-15,0 2-23 16,3 1-13-16,6 3-37 16,2 0-18-16,5 2-29 15,0-5-11-15,7 1-10 16,8-2 0-16,-1-3 0 16,1-2 0-16,4 1-1 15,-6-3 1-15,-7-1-1 16,1-3-1-16,-9-3 1 15,-5 3 1-15,-7-3-30 16,-2 4-37-16,-4-6-111 16,-3-2-63-16,13-8-124 15,0-5-73-15,9-12 273 16</inkml:trace>
  <inkml:trace contextRef="#ctx0" brushRef="#br0" timeOffset="175705.47">30144 14086 939 0,'22'-11'500'0,"-1"8"-104"16,-6 10-212-16,-3 13-13 15,-13 17-83-15,-2 9-37 16,-4 7-27-16,-2-1-6 0,7-8-10 16,7-6-21-1,7-18-59-15,4-9-47 0,2-20 66 16</inkml:trace>
  <inkml:trace contextRef="#ctx0" brushRef="#br0" timeOffset="175863.17">30161 14155 1086 0,'2'5'435'0,"0"3"-215"15,2 0-114-15,7-2-37 16,7 1-4-16,8-5-68 15,2-3-73-15,13-4-424 16,9-4 350-16</inkml:trace>
  <inkml:trace contextRef="#ctx0" brushRef="#br0" timeOffset="176211.81">30782 14066 1237 0,'35'-39'464'0,"-32"39"-308"16,-10 1-48-16,9 18 8 16,6 14-14-16,-4 15-45 15,4 9 0-15,-7 8-7 16,6-4-15-16,-3-17-23 16,8 0-3-16,0-29-48 15,-8-7-30-15,4-17-135 16,-4-17-158-16,1-9 235 15</inkml:trace>
  <inkml:trace contextRef="#ctx0" brushRef="#br0" timeOffset="176747.01">30671 14193 798 0,'-3'12'459'0,"5"-1"24"15,5-3-333-15,5 0-7 16,11-1-21-16,5-1-22 0,13-4-28 15,1-2-6-15,-6-5-29 16,3 0-9-16,-15-6-6 16,5 0-3-16,-5 2-6 15,-6 3-3-15,-3 6 7 16,-6 4 8-16,-4 8 17 16,1 4 10-16,-5 6 5 15,-1 2-6-15,2 3-12 16,-2-3-7-16,1-6-13 15,0-7-3-15,2-4-8 16,-2-6-4-16,5-3-4 16,-1-3-3-16,2-2-3 15,3-4-1-15,3-1 0 16,1 9 1-16,-1-6 4 16,2 9 2-16,-9-1 1 15,0 2 2-15,-3 9 5 16,0 1 6-16,3 13 10 0,0-6 3 15,3 12 4-15,2 4 0 16,0 0 1-16,0 6 1 16,-5-3 1-16,-2-4-2 15,-7-5 0-15,-2-6-2 16,-7-10-3-16,-2-5-2 16,-4-3-13-16,-4-4-13 0,0-7-52 15,-1-2-34 1,4-7-93-16,0-3-51 0,9-3-17 15,6 2 131-15</inkml:trace>
  <inkml:trace contextRef="#ctx0" brushRef="#br0" timeOffset="176981.57">31299 14229 1558 0,'20'26'608'0,"-20"10"-410"16,-2-1-76-16,-3 12-27 16,0-4-35-16,1 0-27 15,4 6 2-15,7-8 8 16,-4-1-3-16,-2-14-10 0,-3-9-9 16,-7-15-78-16,3-3-44 15,-2-11-70-15,2-6-34 16,-5-11-17-16,1-5-24 15,3-4-204 1,2-9 291-16</inkml:trace>
  <inkml:trace contextRef="#ctx0" brushRef="#br0" timeOffset="177449.33">31272 14222 1008 0,'12'-5'506'0,"-1"5"-180"0,7 7-116 16,-2-2-27-16,1 3-52 15,1 0-15-15,-3 0-6 16,0 3 4-16,0-1-23 15,-4 1-21-15,-8 2-31 16,1 4-10-16,-10-2-6 16,5 5 0-16,-5-5-13 15,-7-8-11-15,4-4-23 16,2-3-7-16,0-1 3 16,-4-3 2-16,10 3-3 15,1 4-4-15,1-3-26 16,-1 0-17-16,0 0-12 15,0 0 2-15,10 2 28 16,11 2 23-16,25-2 28 16,-26-12 7-16,8-3 7 0,-2-2 3 15,-1-4 3-15,-2-6 1 16,-6 3 2-16,-4-1 5 16,-9 4 16-16,-2 3 11 15,-3 9 25-15,-2 3 4 16,-4 11-9-16,1 5-5 15,-2 9-9-15,2 7-6 0,-1 3-5 16,3 4-6-16,5-7-13 16,4-1-2-16,8-10-4 15,4-12-4 1,7-7-9-16,2-9-8 0,6-5-48 16,0 3-46-16,-4-9-108 15,-4-9-63-15,-12-7 163 16</inkml:trace>
  <inkml:trace contextRef="#ctx0" brushRef="#br0" timeOffset="183281.48">8950 15311 588 0,'1'2'311'16,"-1"-3"-61"-16,-1-2 1 15,1 3-30-15,-1 0-40 16,0 0-53-16,1 0-18 16,0 0-20-16,0 11-11 15,-1 16-24-15,-8 34-12 16,8-16-17-16,1 3-5 15,4 6-12-15,-1-2-3 0,6-9-6 16,2-3-1 0,-1-21-1-16,12-5-26 0,-3-14-97 15,2-12-63-15,12-14 104 16</inkml:trace>
  <inkml:trace contextRef="#ctx0" brushRef="#br0" timeOffset="183477.73">8817 15464 1251 0,'-13'1'500'0,"8"0"-304"16,7 3-10-16,4-1-32 16,9 1-33-16,5 3-71 15,3 1-14-15,11-4-14 16,-1 1-35-16,2-1-149 0,7-2-97 15,8 3 145-15</inkml:trace>
  <inkml:trace contextRef="#ctx0" brushRef="#br0" timeOffset="183766.78">9208 15556 993 0,'5'13'430'0,"1"6"-183"15,2 2-30-15,-2 1-18 16,2 3-45-16,-2-4-87 16,0-5-27-16,-4-5-18 15,0-4-1-15,-2-6 5 16,0-1 0-16,-1-1-7 16,0-1-4-16,0-8-12 15,-1-15-1-15,-1-29 0 16,3 26-1-16,2-1-1 15,2 4-3-15,5 4-4 16,0 2-3-16,3 10-61 16,-1 3-75-16,7 6 93 15</inkml:trace>
  <inkml:trace contextRef="#ctx0" brushRef="#br0" timeOffset="184144.65">9554 15540 861 0,'-10'1'435'16,"8"2"-51"-16,2 2-109 15,-1 1-43-15,-9 2-27 0,8 7-77 16,0 3-33-16,2 1-33 16,7 1-12-16,1-5-29 15,7-1-8-15,2-9-7 16,-6-5-2-16,6-8 1 15,-5-4 0-15,2-4-5 16,-5-1 0-16,-2 0-4 16,0 2 0-16,-2 1 2 15,3 3 2-15,-5 5 1 16,0 2 0-16,1 4-1 16,-3 1-1-16,-1-1 3 15,0 0 1-15,3 20-1 16,9 31-2-16,-1-35-9 15,3-2-18-15,7-10-65 16,1-3-38-16,4-10-119 16,-3-4-77-16,1-5 210 0</inkml:trace>
  <inkml:trace contextRef="#ctx0" brushRef="#br0" timeOffset="184299.81">9947 15465 619 0,'13'-11'376'16,"-10"11"15"-16,-3 5-117 15,3 13-65-15,-3 11-31 0,-2 7-72 16,2 3-25 0,6-2-47-16,0-7-17 0,8-11-17 15,0-15-4 1,-7-2-58-16,0 1-59 0,25-10 77 16</inkml:trace>
  <inkml:trace contextRef="#ctx0" brushRef="#br0" timeOffset="184478.4">9860 15477 1164 0,'4'-12'502'0,"-2"10"-212"16,4 1-99-16,9 2-30 16,4 4-27-16,7 2-62 15,2 2-25-15,3-1-23 16,6-3-44-16,2-5-116 0,1-3-70 15,0-7 111-15</inkml:trace>
  <inkml:trace contextRef="#ctx0" brushRef="#br0" timeOffset="184846.39">10229 15255 816 0,'2'13'449'16,"0"5"12"-16,1 7-164 15,-3 10-70-15,3 8-18 0,-3 6-81 16,1-1-36-16,1-1-37 16,-1-4-10-16,2-11-21 15,0-8-7-15,0-9-5 16,-1-3-2-16,-2-9-1 16,0 1-4-16,0-9-10 15,0 4-5-15,0 0-6 16,0-8 1-16,2-8 5 15,10-27 2-15,0 33 2 16,0 2 2-16,6 7 10 16,1 2 8-16,2 6 18 15,-3 2 5-15,-2 10 1 16,-2 3-8-16,-3-2-11 16,6 1-72-16,-3-8-163 15,2-4-413-15,29-16 400 0</inkml:trace>
  <inkml:trace contextRef="#ctx0" brushRef="#br0" timeOffset="185370.36">11340 15569 1094 0,'12'7'447'0,"-10"-7"-156"16,-1 0-68-16,-1-7 11 15,-1 6-30-15,0-1-116 16,-11-22-43-16,-23-32-22 15,11 29-2-15,-5 4-5 16,-1 4-2-16,1 9-8 16,2 4-3-16,5 8-11 0,1 6-6 15,3 12-4 1,3 10 5-16,12 5 12 0,3 3 6 16,10-6 12-16,3-6 0 15,1-7 1-15,4-6 0 16,-1-9-3-16,2-4-1 15,1-7-3-15,-1-4-1 16,1-4-2-16,1-2-1 16,-2 6-4-16,-1 2-1 15,0 8 0-15,-5 2 0 0,0 8 2 16,-3 0 1-16,1 5 0 16,-2 1-14-16,7-4-109 15,3-3-66-15,7-8-360 16,17-5 343-16</inkml:trace>
  <inkml:trace contextRef="#ctx0" brushRef="#br0" timeOffset="185671.28">11788 15430 963 0,'-1'-24'529'0,"-17"12"-6"16,-6 1-185-16,0 11-84 15,-2 0-43-15,2 9-113 0,4 6-33 16,6 0-38-16,4 2-6 16,10 1-12-16,1-1-5 15,13 3-4-15,2-3 2 16,7 2 3-16,3-2 3 16,-1-1 3-16,2 0 2 15,-5 0 2-15,-4-3 0 16,-8-3 1-16,-5-2 3 0,-8-1 8 15,-6-2 2-15,-7 0-9 16,-2-3-20-16,-2-5-74 16,0-1-44-16,5-2-116 15,7-3-52-15,8-1 180 16</inkml:trace>
  <inkml:trace contextRef="#ctx0" brushRef="#br0" timeOffset="185982.79">12004 15430 1087 0,'-8'-13'528'0,"-3"9"-119"15,3 4-102-15,2 3-41 16,-11 4-49-16,5 0-96 16,-1-2-33-16,8 1-43 0,3 0-14 15,9 2-21-15,1 5-5 16,-1 0-2-16,8 2 1 15,-2 1 1-15,4 2 0 16,-5-2 2-16,-2 0-1 16,-2-1 4-16,-4-2 1 15,-4-1 6-15,-6-2 4 16,-6-3 2-16,2 0-11 16,-3-6-52-16,4-1-51 15,4-5-111-15,-2-3-50 0,10 1-81 16,0-3-14-16,8-1 228 15</inkml:trace>
  <inkml:trace contextRef="#ctx0" brushRef="#br0" timeOffset="186149.15">12209 15494 1130 0,'11'15'510'0,"-3"5"-224"15,-3 1-27-15,-2-5-81 16,-1-3-57-16,-1-6-98 15,-1-7-57-15,-3-5-99 16,-4-7-74-16,-2-8-417 16,-1-5 415-16</inkml:trace>
  <inkml:trace contextRef="#ctx0" brushRef="#br0" timeOffset="186252.13">12147 15323 858 0,'7'-1'422'0,"3"2"-93"0,1 0-89 15,0 2-65-15,2 8-45 16,2-5-161-16,0 3-96 16,3 6 79-16</inkml:trace>
  <inkml:trace contextRef="#ctx0" brushRef="#br0" timeOffset="186627.72">12451 15639 787 0,'28'3'465'16,"-8"-8"-30"-16,1-10-194 16,-2-4-8-16,-5-8-74 15,1-6-38-15,-2-5-44 16,-7-1-7-16,-12 4-13 16,-10 9-6-16,-8 10-10 15,-3 5-5-15,3 11-12 16,3 2-7-16,7 13-15 15,2 3-4-15,0 8 0 16,8 5 2-16,10 7 5 16,1 8 5-16,11 3 9 0,1 4 9 15,-2-3 22-15,4-2 9 16,-3-5 0-16,-8-11-7 16,-4-3-21-16,-7-5-8 15,-8-6 2-15,-2 0-10 16,-4-11-51-16,3-5-50 15,-3-7-137-15,2-9-75 0,7-7 182 16</inkml:trace>
  <inkml:trace contextRef="#ctx0" brushRef="#br0" timeOffset="187028.24">12675 15470 1241 0,'13'0'550'0,"-3"14"-188"16,-4 2-91-16,-6 4-38 16,0 5-43-16,-5-3-109 15,1 0-37-15,1-4-30 16,1-4-4-16,2-7-5 16,0-2-3-16,-3-5-16 15,-2-6-11-15,-1-5-10 16,-2-4-5-16,7-6 10 0,2-3 7 15,8 0 6-15,5 2 4 16,4 4 9-16,0 3 9 16,2 10 28-16,-5 2 11 15,0 6 19-15,-5 6 3 16,-1 5-1-16,-2 5-4 16,-4 2-13-16,-3 3-9 15,-2-1-20-15,-2-5-7 0,-1-3-95 16,3-5-77-16,-1-10-169 15,4-3-105-15,-1-12 270 16</inkml:trace>
  <inkml:trace contextRef="#ctx0" brushRef="#br0" timeOffset="187903.98">12957 15493 1208 0,'12'2'531'0,"-1"12"-198"15,-4 4-54-15,-3 8-11 16,-2 1-47-16,-4-2-107 16,2-3-34-16,-3-7-41 15,2-8-13-15,1-6-22 16,-2-2-9-16,3-10-13 16,3-1-8-16,-3-6-8 0,2 1 2 15,1 1 6-15,-1-1 7 16,5 5 12-16,-1 1 4 15,3 4 3-15,-2 2 0 16,-1 6 13-16,2 4 10 16,0 7 14-16,-4 2 6 15,0 7-1-15,-2 1-2 0,-1-2-9 16,3-1-5-16,-5-10-12 16,0-4-9-16,0-7-22 15,2-8-27-15,6-8-59 16,1-4-14-16,1-2 1 15,1 0 17-15,-2 4 51 16,-2 4 15-16,-1 6 16 16,-2 5 8-16,4 8 27 15,0 5 16-15,1 7 28 16,-2 4 18-16,3 6 17 16,1 1 0-16,2-2-12 15,4-3-12-15,-1-8-31 16,2-3-12-16,3-6-15 15,2-3-4-15,7-8-8 16,-4-5-3-16,-4-7-18 16,0-2-14-16,-7-3-21 0,1 1-8 15,-10-2 8-15,-1 2 8 16,-9 4 25-16,-4 5 12 16,-3 9 16-16,-1 4 5 15,-1 10 10-15,4 6 5 16,1 8 10-16,2 3 4 15,2 2 0-15,5 2-8 16,11-6-12-16,-1-5-7 16,4-4-11-16,-6-8-1 0,8-7-4 15,-3-3-4-15,6-12-24 16,3-5-6-16,-10-2-8 16,8 3 1-16,-8 6 20 15,0 6 4-15,0 8 13 16,-4 6 4-16,3 8 10 15,-3 3 12-15,2 2 19 16,0-1 7-16,-2-2 2 16,-1-4-7-16,-1-4-20 15,-1-4-8-15,-2-6-10 16,2-5-3-16,0-4-13 16,1-4-11-16,2-3-11 15,-1 6-4-15,0 6 9 16,1 5 7-16,0 9 11 15,0 3 6-15,-2 5 7 16,1 3 3-16,-1-5-1 0,1 3-3 16,3-12-39-16,1-5-66 15,4-8 38-15,-4-17 15 16</inkml:trace>
  <inkml:trace contextRef="#ctx0" brushRef="#br0" timeOffset="188110.5">14028 15293 1410 0,'12'3'617'0,"-1"11"-297"15,-4 11-69-15,-5 18-58 16,-1 8-69-16,5 0-84 16,2-2-13-16,11-11-12 15,5-7-5-15,-1-13-37 16,0-8-56-16,-5-11-135 15,-6-9-84-15,-7-2 174 16</inkml:trace>
  <inkml:trace contextRef="#ctx0" brushRef="#br0" timeOffset="188269.58">13917 15396 979 0,'3'-17'527'0,"4"17"17"0,5 0-205 16,6 2-102-16,6 6-1 15,1-3-98-15,7 3-54 16,5-2-49-16,-1-1-27 16,0-3-144-16,-6-3-82 15,-4 3 125-15</inkml:trace>
  <inkml:trace contextRef="#ctx0" brushRef="#br0" timeOffset="190155.82">15442 15323 919 0,'2'0'394'16,"1"0"-173"-1,1 0-87-15,-4 0 11 0,6 0-17 16,19 0-30-16,35 0-42 15,-21 0-13-15,0-1-18 16,3 1-8-16,-5 0-10 16,-2 3-40-16,-6-2-113 15,-7-2-103-15,-14 4 141 16</inkml:trace>
  <inkml:trace contextRef="#ctx0" brushRef="#br0" timeOffset="190364.6">15521 15443 903 0,'-6'0'387'16,"14"3"-132"-16,-2 1-71 15,8-2 18-15,10 0-20 16,4-1-66-16,5-1-24 16,-1-2-29-16,0-1-15 15,-2 1-21-15,-3-3-8 0,-6 1-38 16,-3-3-42-1,-10 1-105-15,-1 2-64 0,-7 2 135 16</inkml:trace>
  <inkml:trace contextRef="#ctx0" brushRef="#br0" timeOffset="191366.28">15732 15148 668 0,'-1'-1'348'16,"-1"0"-39"-16,1 0-134 15,0-1 0-15,0 2-32 16,0 0-36-16,0 0-58 16,0 0-16-16,7 16-11 15,37 29-4-15,-4-26-7 16,0 3-3-16,0-5-1 15,-3 1 0-15,-4 1 4 0,-3-3 4 16,-15 7 7 0,3 6 4-16,-18 0 10 0,-13 3 1 15,0 2-1-15,-10-7-3 16,3 0-12-16,0-3-4 16,-3-6-8-16,-2-4-3 15,2-5-6-15,3-4-13 16,8-3-67-16,6 0-62 15,2-4 85-15</inkml:trace>
  <inkml:trace contextRef="#ctx0" brushRef="#br0" timeOffset="192078.83">16975 15355 848 0,'-7'-12'368'0,"10"12"-137"16,-1-2-38-16,4 6-34 15,-6-4 3-15,2 3-34 16,8 26-26-16,28 30-29 15,-29-31-7-15,-7-3-26 16,-1-4-10-16,1-9-6 16,-2-2 2-16,0-8 2 15,-3-2 0-15,0-2-7 16,2 1-9-16,0 0-16 0,0-5-6 16,1-18-5-16,10-29 1 15,4 24 5 1,3 1 1-16,5 10 1 0,-1 3 4 15,3 8 13-15,-3 6 6 16,-4 5 16-16,0 9 5 16,-4 6 3-16,0 5 2 15,-2 3-5-15,-2-2-7 0,-3 0-12 16,-3-1-4-16,-3-7-61 16,0-4-61-16,3-10-157 15,1-5-128-15,7-8 242 16</inkml:trace>
  <inkml:trace contextRef="#ctx0" brushRef="#br0" timeOffset="192363.09">17433 15399 989 0,'5'18'471'16,"0"3"-175"-16,-3 0-55 15,1-2-3-15,5-3-58 16,0-3-50-16,7-4-64 15,-3-3-15-15,10-6-22 16,4-3-8-16,-3-10-7 0,1-4-3 16,-8-3 1-16,-7-2 2 15,-8 2 6-15,-4 1 4 16,-13 4-1-16,-6 0-5 16,-6 3-13-16,-5 1-10 15,4 4-24 1,4 1-14-16,8 6-51 0,2 3-41 15,10 9-94-15,6 9 137 0</inkml:trace>
  <inkml:trace contextRef="#ctx0" brushRef="#br0" timeOffset="192968.29">18263 15458 915 0,'4'-19'372'0,"-4"11"-172"15,0 1-14-15,0 8-37 16,6 8 3-16,4 15-61 16,1 9-24-16,2 23-16 15,0 9-7-15,5 5-17 16,1 1-6-16,1-16-10 16,-5-9-2-16,-5-18 4 0,-4-9-24 15,-3-12-78-15,-4-8-58 16,-8-18-190-16,1-7 208 15</inkml:trace>
  <inkml:trace contextRef="#ctx0" brushRef="#br0" timeOffset="193199.75">18235 15357 1065 0,'12'-13'421'0,"8"0"-262"15,8 7-19-15,5 6-2 16,-2 3-16-16,0 5-26 15,-6 3-12-15,-5 6-19 16,-5 1-12-16,-3 5-15 16,-8-1-3-16,-8-3-2 15,3 0 0-15,-10-3-2 16,1-3-23-16,-3-6-66 16,-7 0-34-16,4-6-97 15,3-1-56-15,4-4 161 16</inkml:trace>
  <inkml:trace contextRef="#ctx0" brushRef="#br0" timeOffset="193464.66">18572 15437 751 0,'27'-1'384'16,"3"5"-69"-16,-3 5-41 16,-4 3-31-16,-5 3-25 15,-7 3-65-15,-5-1-32 16,-7 1-50-16,-2-4-8 15,-3-4-17-15,-1-2-5 16,0-7-8-16,-1-2-6 16,2-8-11-16,-1-4-6 15,1-9-7-15,-1 0-3 0,2-4-5 16,0 0-5 0,6 7-37-16,6-1-24 0,6 6-74 15,4-2-45-15,6 11-124 16,1 3-97-16,5 5 263 15</inkml:trace>
  <inkml:trace contextRef="#ctx0" brushRef="#br0" timeOffset="193796.02">18978 15380 790 0,'-2'-1'408'0,"0"1"-104"15,4 3-23-15,-3-3-54 16,0 0-30-16,0 3-37 15,-4 13-32-15,-2 33-42 0,7-27-20 16,1-3-36-16,10-2-12 16,4-5-6-16,5-1 0 15,5-8-1-15,-1-3-1 16,-4-7-1-16,-4-4 1 16,-6-5 7-16,-6-1 2 15,-6-2 9-15,-4-3 1 0,-10 2-5 16,-1 0-5-1,-2 4-15-15,4 6-18 0,4 4-49 16,3 3-37-16,6 4-91 16,2 0-49-16,4 6-164 15,6 3 248-15</inkml:trace>
  <inkml:trace contextRef="#ctx0" brushRef="#br0" timeOffset="194222.31">19288 15104 1170 0,'8'2'519'16,"-1"4"-234"-16,-1 13-118 16,-1 9-6-16,-4 9-25 0,-2 6-26 15,2 0-28-15,2 0-9 16,2-2-32-16,5-4-13 15,4-10-15-15,-3-5-3 16,-6-12 4-16,-5-2 6 16,-10-9-3-16,2-3-5 15,-5-4-17-15,3-7-13 16,3-1-8-16,2 1-1 0,11-2-2 16,4 4 2-1,12 6 4-15,-1-1 4 0,6 7 10 16,-3 0 6-16,-5 4 12 15,2 4 13-15,-7 2 15 16,2 5 7-16,-3-2-1 16,-5 5-6-16,-8 0-6 15,-5-1-3-15,-5-2-3 16,-5-1-7-16,-2-8-44 16,1-5-35-16,0-3-99 15,9-4-66-15,7-5-95 16,-2-3 185-16</inkml:trace>
  <inkml:trace contextRef="#ctx0" brushRef="#br0" timeOffset="195072.18">19587 15209 1066 0,'12'0'485'0,"-4"12"-146"0,-3 6-46 15,-6 10-55-15,-2 7-41 16,-2 4-117-16,5-1-27 15,6 0-28-15,7-3-9 16,8-5-15-16,4-7-1 16,4-9-3-16,1-4 0 0,3-9 0 15,-3-4 0-15,-4-9-11 16,3-5-6-16,-10-5-2 16,-5 0 0-16,-5-3 16 15,-7 1 10-15,-7-3 12 16,-3 5 4-16,-5 3 3 15,-8 2 0-15,6 11 7 16,0 1-2-16,4 10-3 16,5 6-1-16,6 5-9 15,2 7 2-15,11 2 0 16,4 3 0-16,1 2 0 16,-1-7-2-16,2-8-5 15,-4-6-4-15,-3-9-23 16,8-1-27-16,-5-9-76 15,-5-2-36-15,6-1-52 16,-4-4 1-16,-1 2 39 0,3 0 35 16,-4 4 70-16,-1 4 26 15,-4 5 54-15,2 2 23 16,-2 5 55-16,-1 3 33 16,1 6 43-16,-1 2 6 15,0 2-18-15,-2-2-20 16,0-1-51-16,1-2-21 15,-1-8-33-15,0-1-12 16,-2-5-11-16,0 0-9 0,0-1-26 16,0 1-16-16,2-10-15 15,4-6 1-15,16-27 21 16,-11 29 12-16,2 4 16 16,1 3 5-16,-2 4 4 15,-3 2 9-15,1 2 17 16,-3 3 10-16,-3 5 12 15,1 4-2-15,-3 4-8 16,-1-4-9-16,2-1-14 16,-1-4-4-16,1-7-10 15,0-2-3-15,-3 1-16 16,0 0-8-16,0 0-4 16,3-4 0-16,3-7 14 15,7 5 6-15,25-27 6 16,-27 29 1-16,0 2 5 0,-2 5 7 15,3 4 15-15,-2 2 6 16,0 7 4-16,-2-4-6 16,1 4-15-16,-2-3-8 15,5-7-69-15,1-1-72 16,5-7-33-16,-3 0 76 16</inkml:trace>
  <inkml:trace contextRef="#ctx0" brushRef="#br0" timeOffset="195774.37">21160 15314 962 0,'2'10'421'0,"2"-3"-189"16,2 22-42-16,2 4-8 0,4 4-25 15,1 4-38-15,4-11-51 16,-1-3-12-16,-1-13-21 16,2-6-7-16,-2-11-13 15,1-8-1-15,-1-8-9 16,0-3-6-16,-3-4-7 15,-1-1-1-15,-2 7 5 16,-3 0 4-16,3 11-2 16,0 7 1-16,-3 4 11 15,2 7 10-15,-1 3 21 16,5 4 8-16,0 1 18 16,2 0 1-16,1-5-11 15,0-3-10-15,2-3-25 16,-3-5-10-16,-2-1-10 15,-2-4-20-15,0-1-73 16,0-3-42-16,1-5-68 16,0 2-16-16,2-5 4 15,2-1 4-15,3 1-45 0,-4 3-11 16,-2 2 55-16,0 5 47 16,-4 6 192-16,1 0 85 15,-2 8 72-15,0 3 27 16,-1 3-9-16,2 1 1 15,-1-5-22-15,-1-2-33 16,0-5-69-16,-2 2-33 0,-2-5-66 16,-2-4-43-16,-1 3-176 15,0 0 155-15</inkml:trace>
  <inkml:trace contextRef="#ctx0" brushRef="#br0" timeOffset="195947.57">21609 15169 690 0,'-3'9'444'0,"7"0"89"16,3 1-184-16,3 2-111 15,1 1-24-15,0 0-99 16,2 1-49-16,2-4-59 16,1-5-60-16,6-5-148 15,2-3-76-15,6-9 154 16</inkml:trace>
  <inkml:trace contextRef="#ctx0" brushRef="#br0" timeOffset="196153.73">21933 15155 796 0,'1'8'437'0,"2"4"-78"16,-2 11-69-16,5 7-12 16,-6 6-48-16,0 5-51 15,6 3-97-15,-5-3-31 16,5-2-36-16,5-4-5 0,7-8-9 15,3-3-27-15,2-10-73 16,-2-8-52-16,-5-9-153 16,-4-7 187-16</inkml:trace>
  <inkml:trace contextRef="#ctx0" brushRef="#br0" timeOffset="196314.08">21914 15368 1029 0,'-13'-7'483'0,"13"2"-167"15,0 0-35-15,5 9-56 16,4-1-37-16,2 5-76 16,4-1-29-16,2-2-42 15,8-1-23-15,2-2-99 16,4-2-62-16,4-6-109 16,3-6-65-16,-2-10 204 15</inkml:trace>
  <inkml:trace contextRef="#ctx0" brushRef="#br0" timeOffset="196643.75">22241 15157 621 0,'-2'-7'416'0,"-2"3"-27"16,3 5-109-16,0 6-16 15,0 9-47-15,0 8-22 16,0 12-31-16,0 0-33 0,1 7-44 16,0-2-15-16,5-6-28 15,3-1-13-15,2-11-19 16,-2-11-4-16,-2-6-4 15,0-6-5-15,-5-10-12 16,3-2-4-16,-1-9-5 16,3 1 4-16,6 4 7 15,-2 2 4-15,0 7 2 16,-3 5 3-16,3 8 19 16,-1 6 11-16,2 7 10 15,3 4-1-15,-6-3-16 16,6 1-10-16,-1-8-39 15,1-2-66-15,5-8 46 16,10-1 5-16</inkml:trace>
  <inkml:trace contextRef="#ctx0" brushRef="#br0" timeOffset="197285.3">23504 15149 1022 0,'0'-6'458'16,"-5"-2"-216"-16,-3-2-30 15,-2 0-51-15,-4 1-34 16,-3 2-44-16,1 2-13 16,-1 5-23-16,-4 3-12 15,-2 8-15-15,-3 5-4 16,4 6-5-16,4 4-2 15,15 5 1-15,3-3-1 0,12 3 4 16,5-7 3-16,2-1 7 16,3-2 8-16,2-3 9 15,-3 5 2-15,-6-6-5 16,1-1-5-16,-10-3-10 16,-2 0-2-16,-3-1 5 15,-9-2 3-15,-3-2 2 16,-6-4-2-16,-5-2-37 15,3-2-45-15,-1-3-111 16,5-3-66-16,4-3-434 16,-3-1 441-16</inkml:trace>
  <inkml:trace contextRef="#ctx0" brushRef="#br0" timeOffset="197559.35">23521 15447 1018 0,'21'4'487'15,"4"-2"-181"-15,-2-2-42 16,0-3-68-16,0-7-49 16,-2-6-73-16,-3-7-19 15,-2-2-29-15,-3 0-7 16,-5 5-5-16,-2 0 0 16,-6 4-2-16,-3-1 1 0,-10 1 0 15,-2 5-1-15,-4 2-4 16,0 5-2-16,1 8 2 15,-1 8 0-15,6 11 1 16,3 4-1-16,8 6-7 16,5 0-1-16,8-1-6 15,3-4-1-15,5-6-21 16,4-5-41-16,4-10-123 16,4-2-201-16,-2-5 248 15</inkml:trace>
  <inkml:trace contextRef="#ctx0" brushRef="#br0" timeOffset="198666.09">23974 15244 1099 0,'-16'15'490'0,"9"8"-138"16,-3 0-76-16,6 5-30 0,-5 0-27 15,2-7-114-15,7 5-32 16,2-6-39-16,5-2-14 15,4-6-13-15,-4-6-4 16,8-2-3-16,1-4-15 16,5-9-65-16,8-1-36 15,0-8-47-15,0 0-5 0,-1 0 47 16,-8-1 33-16,-5 2 51 16,-4 5 21-16,-5 8 33 15,-4 7 19-15,-1 9 38 16,1 3 19-16,1 3 21 15,3-2-5-15,5 1-17 16,3-3-12-16,5-2-29 16,0-7-10-16,1-5-23 15,1-4-7-15,-4-9-9 16,0 0-13-16,-9-4-28 16,-5 3-10-16,-11-1-12 15,-12-4 7-15,-7 5 20 16,-4 0 9-16,1 6 14 15,-1 8 7-15,9 0 4 16,4 2 2-16,8-1-1 16,8 0-4-16,5 3-7 0,5-4-2 15,7-4-1-15,4-3 4 16,7-3 1-16,6 6 2 16,3 5 13-16,3 1 10 15,-2 6 25-15,-8-2 8 16,-4 3 7-16,-6 6 2 15,-8 1-6-15,4-1-4 0,-9 0-12 16,-1-2-9 0,-4 0-9-16,0-4-2 0,-1-8-4 15,-2-2-2-15,0-6-13 16,2-2-6-16,1-7-9 16,4 3 1-16,4-1 5 15,-2 3 4-15,3 3 4 16,-6 3-2-16,-3 5-5 15,0 2-2-15,0-2-3 16,0 0-2-16,9 18-67 16,20 28-38-16,-10-33-99 15,4-3-48-15,13-13-27 16,1-1-22-16,-1-9-13 16,-1-3 24-16,-5 2 99 15,1 0 68-15,-6 9 193 16,1 3 83-16,-14-1 113 15,-3-1 45-15,-9-5 8 0,-4 4-14 16,-6-3-36-16,-6 4-24 16,-3 1-41-16,-4 0-25 15,3 5-60-15,1 6-24 16,8 8-35-16,4-1-11 16,7 3-12-16,3 0-4 15,7-6-9-15,4 1-3 16,5-15-4-1,-9 1-3-15,-1 1-38 0,31-12-24 0,5-15-30 16,-4-7-4-16,-25 2 37 16,-3-2 26-16,-10-2 31 15,-4 1 6-15,0 4 6 16,-2 5 3-16,3 15 23 16,0 4 9-16,-5 14 10 15,6 8 2-15,-2 12-7 16,-3 8-2-16,4 5-3 15,0 0-4-15,6 0-16 16,3-4-11-16,3-7-50 16,8-1-57-16,7-11-135 15,9-4 405-15,13 4-181 16</inkml:trace>
  <inkml:trace contextRef="#ctx0" brushRef="#br0" timeOffset="199367.76">25698 15173 765 0,'0'-1'402'15,"0"0"-45"-15,1 0-163 16,-1 1-8-16,8 16-29 16,4 55-41-16,-16-23-58 15,3 1-18-15,3-11-18 16,5-4-7-16,5-12-26 15,-1-8-28-15,1-8-81 16,2-8-50-16,-11-10 100 0</inkml:trace>
  <inkml:trace contextRef="#ctx0" brushRef="#br0" timeOffset="200040.73">25597 15273 738 0,'-13'-6'413'0,"3"1"-71"0,9 7-122 15,1-1-15-15,10 4-51 16,5 0-33-16,7-3-39 16,3 1-20-16,8-6-31 15,1 1-10-15,5 0-13 16,6-1-5-16,-8 2-33 16,-1-2-21-16,-9 0-45 15,-5-2-23-15,-7 0 4 16,-8 2 16-16,-1 0 45 15,-6 3 23-15,0 3 33 16,0-3 14-16,-1 0 19 16,0 0 12-16,0 0 28 15,-1 13 15-15,1 3 24 16,2 29 10-16,2-22 0 16,-3 2-18-16,-3 5-40 0,2-4-21 15,1-3-36-15,6-3-6 16,9-8-6-16,-3-4 0 15,6-8-44-15,1-7-23 16,-4-7-33-16,1-7-9 16,-1-4 46-16,-6-2 22 15,-2 2 38-15,-2 4 10 16,-1 9 17-16,0 1 18 0,-1 5 37 16,1 0 15-16,-1 3 0 15,0 3-12-15,-1 3-30 16,-2-3-11-16,0 0-9 15,0 6-3-15,2 15 0 16,1 33 0-16,-5-22 2 16,1 2 1-16,2 10-1 15,0 3 0-15,2 4-3 16,-1 2-4-16,0 0-6 16,0-7-3-16,-2-14 1 15,-3-2 1-15,-4-15 8 16,-2-6 2-16,-6-7-3 15,-5-4-21-15,-2-9-68 16,1-2-41-16,0-6-74 16,-2-6-22-16,12-7-59 15,-2-4 59-15,9-9 124 16</inkml:trace>
  <inkml:trace contextRef="#ctx0" brushRef="#br0" timeOffset="200227.16">26160 15302 1167 0,'19'-1'526'0,"1"11"-219"16,-4 7-29-16,-2 14-65 15,-6 1-49 1,-1 12-87-16,-1 4-23 0,1-3-22 16,0-4-6-16,2-9-16 15,-1-10-3-15,-3-11-78 16,-3-9-52-16,-3-11-124 15,-5-6 136-15</inkml:trace>
  <inkml:trace contextRef="#ctx0" brushRef="#br0" timeOffset="200751.79">26215 15251 1018 0,'14'4'496'16,"2"0"-177"-16,6 5-90 15,2-2-10-15,3 3-42 16,2 0-37-16,-6-3-40 0,-2 5-18 16,-10-2-44-16,-6-1-14 15,-3 2-6-15,-5 1 2 16,-9-3 2-16,-2 0-2 16,-7-1-12-16,-1-4-6 15,8 1-10-15,3-2-6 16,7 3-7-16,8 0 1 15,3 4 4-15,11 1 6 16,3-1 6-16,2-4 1 0,4-3-1 16,-2-4-5-16,8-13-25 15,4 0-17-15,3-11-17 16,-3-2 0-16,-7-6 29 16,-11-1 21-16,-12 2 27 15,-7 6 7-15,-10 8 3 16,-6 5 2-16,-4 14 2 15,1 9 2-15,3 15 9 16,6 8 4-16,5 10 8 16,3-5 3-16,8 0 2 15,3-4-1-15,6-10-11 16,6 1-6-16,0-14-20 16,1-7-9-16,0-6-85 15,-1-6-64-15,1-5 414 16,-3 0-255-16</inkml:trace>
  <inkml:trace contextRef="#ctx0" brushRef="#br0" timeOffset="208109.47">7291 14222 1126 0,'0'1'417'0,"0"6"-305"15,1 3 18-15,1 13 13 0,4 31-23 16,-6-22-45-16,0 0-14 16,2-3-22-16,1-5-10 15,4-5-18-15,-1-6-3 16,0-9-21-16,-2-2-36 15,-2-9-129-15,-2-5 117 16</inkml:trace>
  <inkml:trace contextRef="#ctx0" brushRef="#br0" timeOffset="208501.75">7055 14010 1120 0,'-9'18'417'0,"4"19"-305"16,-4 6 7-16,14 17 2 16,5-17-26-1,1-1-48-15,14 32-12 0,23 4-14 16,-2-17-6-16,8-25-6 16,2-6-1-16,-1-15 0 15,2-4-2-15,-13-15-2 16,-1-5-1-16,-10-12-1 15,-6-4 2-15,-8-14 0 16,-8-5 0-16,-18 1 6 31,4 21 4-31,1 1 11 0,-19-69 4 0,-20 4-3 0,-13 0-5 16,-7 46-13-16,-3 9-6 16,4 15-8-16,6 12-11 15,14 20-14-15,3 12-6 16,10 19 0-16,8 5-30 15,20 6-471-15,15-4 392 16</inkml:trace>
  <inkml:trace contextRef="#ctx0" brushRef="#br0" timeOffset="209002.69">7626 15372 1109 0,'-51'-7'471'0,"47"10"-248"15,3-3-112-15,3 1-7 16,-2-1-47-16,0 0-27 16,7 2-19-16,8 4-3 0,30 17-2 15,-29-17-1 1,-2 5-1-16,-3 3-1 0,-9-2 3 15,-4 6 3-15,-11 6 3 16,-5-1 4-16,-7 1 2 16,1-2-1-16,2-8-2 15,3-2 0-15,8-5 3 16,1-3-1-16,10-2-4 16,5 0-5-16,9 0-8 15,4-2-1-15,6-2 1 16,3-1 1-16,-1-2 0 15,2 0-1-15,-1 0-29 16,-2-2-58-16,-5 2 57 16</inkml:trace>
  <inkml:trace contextRef="#ctx0" brushRef="#br0" timeOffset="209380.57">7321 15125 1087 0,'-21'41'386'15,"-6"13"-272"-15,3 3-61 16,13 12 31-16,6 1 9 0,14 5-25 16,13 0-12-16,18-5-18 15,8-6-13 1,6-16-11-16,-4-9-4 0,1-17-2 15,0-9 0-15,4-15-3 16,1-10-1-16,-5-13-3 16,-7-10-1-16,-11-9-11 15,-8-7-2-15,-16-10 7 16,-9-1 7-16,-20-2 30 16,-12 1 11-16,-17 6 13 15,-9 4-2-15,-8 13-5 16,4 8-6-16,-2 11-19 15,4 9-8-15,4 8-22 16,4 5-13-16,16 7-53 16,7 3-65-16,22 14 89 0</inkml:trace>
  <inkml:trace contextRef="#ctx0" brushRef="#br0" timeOffset="209842.32">7777 16765 1063 0,'0'2'470'0,"-1"-2"-191"16,-1 7-143-16,1-7-8 15,-1 6-38-15,-4 23-32 16,-3 39-39-16,8-32-5 16,3-2-8-16,4-5-2 15,2-10-58-15,1-4-56 16,-1-14-201-16,0-4 192 0</inkml:trace>
  <inkml:trace contextRef="#ctx0" brushRef="#br0" timeOffset="210236.33">7607 16559 1160 0,'-20'19'430'0,"5"0"-271"15,6 3-82 1,-1 0 4-16,-5 28 1 0,5 15-33 16,7 5-21-16,12-2-11 15,3 0-1-15,17-10-3 16,3-5 0-16,7-16-6 16,5-8 0-16,3-15-3 0,3-8-1 15,6-12-3-15,2-10-1 16,-10-12-2-16,-9-11-4 15,-20-11 3-15,-8-4 3 16,-14-3 9-16,-6 2 8 16,-6 1 7-16,-8-2 3 15,-9 8 2-15,-14 0-1 16,-10 5-4-16,-4 10-2 16,3 11-7-16,9 11-10 0,13 15-19 15,5 7-16-15,15 14-31 16,8 2-40-16,19 12-195 15,15-1 201-15</inkml:trace>
  <inkml:trace contextRef="#ctx0" brushRef="#br0" timeOffset="210454.97">8274 16827 1509 0,'1'0'505'0,"6"1"-486"15,3 1-16-15,7-2 6 0,7 1-1 16,6-1-4-16,5-3-1 16,-3 1-1-16,-7-4-2 15,-5 2-148-15,-7-2 111 16</inkml:trace>
  <inkml:trace contextRef="#ctx0" brushRef="#br0" timeOffset="210638.86">8375 16627 1301 0,'7'12'461'0,"-6"-2"-342"15,3 5-36-15,-3 9 6 16,1 7-10-16,3 6-54 15,-3 3-8-15,8 0-9 16,2-3-15-16,5-8-111 16,0-4-91-16,16-15 124 15</inkml:trace>
  <inkml:trace contextRef="#ctx0" brushRef="#br0" timeOffset="211018.47">8656 16696 1274 0,'4'4'472'0,"2"1"-315"16,7 0-150-16,4 0 12 16,10 0-1-16,4 1-8 15,7 1-3-15,-1 3-2 16,-11 0 0-16,-1 3 1 15,-11 1 4-15,-10 1 8 16,-9 5 19-16,-10 1 12 0,-14 4 25 16,1-1 3-16,4-2-2 15,2-2-8-15,10-8-24 16,5-2-13-16,7-4-20 16,5-2-8-16,8-2-5 15,2-2 0-15,9 1 2 16,2-2 1-16,5-2-1 15,-3-1 1-15,-1-2-11 16,-4 0-42-16,-4-4-144 16,1-2-128-16,5-4 190 15</inkml:trace>
  <inkml:trace contextRef="#ctx0" brushRef="#br0" timeOffset="211377.86">8702 16477 1261 0,'-14'16'509'0,"2"12"-289"16,1 15-114-16,3 6-1 15,7 9-26-15,5 2-26 16,8 5-27-16,6-5-4 16,12 6-6-16,4-3-1 15,10-15-5-15,6-1-1 0,-5-23-2 16,-4-10-2-16,4-16-5 15,-6-9 0-15,2-14-6 16,1-6-1-16,-15-13 0 16,-5-3 1-16,-16-6 6 15,-9-2 5-15,-16 1 10 16,-10 1 8-16,-12 5 2 16,-5 3-2-16,-5 9-3 15,1 6-7-15,6 15-6 16,6 11-7-16,12 5-23 15,7 4-13-15,13 4-84 16,5 3-76-16,16 5 125 16</inkml:trace>
  <inkml:trace contextRef="#ctx0" brushRef="#br0" timeOffset="211667.83">9944 16924 1514 0,'-32'-4'575'16,"2"1"-383"-16,9 0-93 15,9 1-9-15,15 2-38 16,4-1-39-16,20-1-32 16,7 1 8-16,1-1 4 15,4 2 1-15,2 0-90 16,0-1-80-16,0 2 110 16</inkml:trace>
  <inkml:trace contextRef="#ctx0" brushRef="#br0" timeOffset="211854.96">9951 17008 1224 0,'-9'11'453'0,"9"-8"-304"0,7 1-106 16,0-1 0-16,2-2-7 16,10-2-24-16,1-2-4 15,11-5-3-15,3-2 0 16,0-4-78-16,-4-4-78 15,0-3 95-15</inkml:trace>
  <inkml:trace contextRef="#ctx0" brushRef="#br0" timeOffset="212115.6">10006 16659 930 0,'-1'-1'404'15,"2"-2"-136"-15,7 3-174 16,4 5 7-1,-5-3-4-15,-1 0-17 0,35 18-21 16,-1 3 0-16,7 8 5 16,-14-4 2-16,-7 3-7 15,-4 0 6-15,-10 3-5 16,-6 0-4-16,-11-2-6 16,-3-3-12-16,-8-4-10 15,1-3-27-15,-4-7-92 16,2-3-60-16,4-5 80 15</inkml:trace>
  <inkml:trace contextRef="#ctx0" brushRef="#br0" timeOffset="213009.07">11221 16580 903 0,'-7'33'480'16,"5"-33"-19"-16,2 1-359 15,3 2-19-15,-3-3-39 16,2 0-21-16,27 3-17 16,34 0-1-16,-27-8 1 15,-14 3-2 1,-11 1 0-16,1 0 0 0,24-4 1 0,-20 3 0 31,-9 1 3-31,2 0 7 0,7-2-23 0,-14 0-15 16,-3 0-18-16,-8-2-9 15,3 5 20-15,-9-1 12 16,0 5 17-16,3 7 4 16,-5 0 11-16,9 4 4 15,-2 5 8-15,9 2-3 16,5 0-3-16,-1 3 0 16,13-1 3-16,-9 0 2 0,2 6 0 15,1-2-2-15,-7-4-7 16,3-3-3-16,-6-8 1 15,-1-3 3-15,-9-3-8 16,-1-2-5-16,-5-2-4 16,0-1-6-16,-4-4 6 15,-2-1 4-15,4 0 1 16,-3 1 2-16,8 1 21 16,4 0 8-16,7 1-3 15,3 0-5-15,13 2-24 16,3-1-8-16,13 1 0 15,0-2 2-15,4-2-1 16,1 1-1-16,1-4-41 16,8 1-50-16,8-4 61 15</inkml:trace>
  <inkml:trace contextRef="#ctx0" brushRef="#br0" timeOffset="213364.81">11935 16595 1715 0,'-19'-7'670'0,"-5"-2"-459"15,-4 4-29-15,-1 5-51 16,3 0-48-16,5 9-72 16,4 1-13-16,14 8-13 15,5 3-3-15,16 7 1 16,7 1 4-16,11 4 8 15,4-2 4-15,-7 1 1 16,-2-1 1-16,-6 2 3 16,-1 1 0-16,-5-4 2 15,-1-2 2-15,-11-6 8 16,-7-2 8-16,-14-2 15 16,-2-1 1-16,-11-2-3 15,1-4-8-15,-2-6-26 16,-5-3-24-16,2-7-78 15,1 0-55-15,14-2-135 16,8-6-57-16,14-7 217 0</inkml:trace>
  <inkml:trace contextRef="#ctx0" brushRef="#br0" timeOffset="213861.28">12945 16736 1177 0,'-2'4'498'15,"-2"0"-254"-15,0 8-121 16,-3 9-2-16,0 6-42 16,-3 3-24-16,7-3-36 0,8-3-6 15,5-5-5-15,4-4-2 16,4-7-3-16,-1-3-1 15,8-6-3-15,-2-4-2 16,-4-9-2-16,2-3 0 16,-14-8 3-16,-2-1 6 15,-13 0 15 1,-5 0 8-16,-12 4 7 0,-2 3-2 16,-2 3-10-16,4 7-7 0,2 2-21 15,1 6-30-15,6 4-74 16,-3-3-49-16,16 9-100 15,11-1 154-15</inkml:trace>
  <inkml:trace contextRef="#ctx0" brushRef="#br0" timeOffset="214096.06">13513 16555 678 0,'-3'-19'431'0,"-8"2"10"15,-6 1-63-15,0 9-128 16,-5 4-63-16,4 13-108 16,1 6-35-16,5 13-26 15,7 7-4-15,6 5-6 0,8 2-2 16,3-3-2-16,1 4-1 16,0-1 1-16,-7-2-1 15,0 0-1-15,-5-6 6 16,-4-8-116-16,4-4-56 15,-8-12 97-15</inkml:trace>
  <inkml:trace contextRef="#ctx0" brushRef="#br0" timeOffset="214260.61">13219 16691 1056 0,'6'-5'452'0,"5"-1"-189"16,4 1-134-16,4 1-62 15,5 3-7-15,11 1-46 16,6 2-24-16,12 3-140 16,9 1 108-16</inkml:trace>
  <inkml:trace contextRef="#ctx0" brushRef="#br0" timeOffset="214730">14513 16701 1191 0,'-15'-12'503'0,"5"6"-223"16,-7-2-70-16,-3 7-66 16,-10 2-14-16,-6 4-75 15,-5 3-14 1,0 3-11-16,5 5-2 0,13-3-8 16,7-3-6-16,14 3-15 15,7-1-3-15,10 2-3 16,7 2 1-16,11 1 6 15,-2-3 0-15,1-1 3 16,-6-1 3-16,-9-1 3 16,-4 0 3-16,-2-1 10 15,-8 2 12-15,-4-1 12 16,-7 1 0-16,-8-2-10 16,-3 0-16-16,3-7-51 15,0-2-47-15,-1-5-119 16,7-6-80-16,3-7 168 0</inkml:trace>
  <inkml:trace contextRef="#ctx0" brushRef="#br0" timeOffset="-214606.5">14674 16731 1027 0,'11'19'441'15,"-6"-3"-168"-15,-3 0-59 0,-4 0-66 16,-3-4-3-16,-2-4-67 15,1-5-38-15,-1-3-19 16,1 0-32-16,1-6-97 16,2-2-80-16,2-4 106 15</inkml:trace>
  <inkml:trace contextRef="#ctx0" brushRef="#br0" timeOffset="-214457.86">14636 16572 1057 0,'5'7'379'0,"6"4"-306"16,1 1-52-16,5 4-15 15</inkml:trace>
  <inkml:trace contextRef="#ctx0" brushRef="#br0" timeOffset="-214056.03">14798 16715 952 0,'10'1'425'15,"-2"-1"-143"-15,2-1-126 16,7 2-69-16,0 1 8 0,0 1-28 16,0 0-19-16,-4-1-15 15,-1 3-4-15,-1-2-12 16,-3 5-4-16,-5 1-2 15,-6-1 3-15,-8 5 6 16,3-4 2-16,-9 1-2 16,0-5-2-16,0 0-9 15,-2-1-5-15,13 2-13 16,-1 2-5-16,13 1-2 16,7 2 3-16,2 6 9 15,8 1 4-15,-3 3 1 16,0 2 2-16,-5 2 7 15,-3 2 4-15,-5 1 13 16,-4 2 5-16,-1 0 16 16,-2-2 3-16,-6-4 5 0,-2-2-2 15,-13-10-10-15,-3-1-9 16,-11-7-84-16,0-5-61 16,4-2-172-16,4-8 165 15</inkml:trace>
  <inkml:trace contextRef="#ctx0" brushRef="#br0" timeOffset="-213758.25">15111 16827 1181 0,'21'-16'426'0,"3"3"-303"15,-3-4-51-15,-6 2 14 16,-4-1 8-16,-8-8-23 15,-1 3-16-15,-3-2-5 16,-3 4 3-16,-4 8 8 16,-3-1 4-16,-2 9-5 15,-1 0-7-15,-3 7-18 16,2 4-9-16,2 9-13 16,2 3-3-16,8 4-3 15,5 8-2-15,7-6-4 16,4 5 0-16,7-5-4 15,0-7 0-15,11-1-82 16,3-8 15-16,6-5 34 0</inkml:trace>
  <inkml:trace contextRef="#ctx0" brushRef="#br0" timeOffset="-213071.39">15760 16595 1025 0,'37'53'362'15,"-30"-48"-269"-15,1 1-35 16,-3 3 22-16,2 5 15 16,-3 1 3-16,-5 4-30 15,3 1 0-15,-3 3 2 16,-4 0-11-16,0 0-13 16,-6-4-1-16,-3-7 4 0,1-3-3 15,0-8-11-15,0-2-15 16,7-9-28-16,3-5-9 15,6-3-6-15,9-3 4 16,8-3 10-16,3 3 4 16,3 1 5-16,1 2 3 15,1 8 13-15,0 3 4 16,-13 3 9-16,-4 4-1 16,-9 6-3-16,-1 3 1 15,8 7 1-15,-7 2 2 0,0 2 1 16,-1-3-4-16,-2-4-4 15,2-3-3-15,-3-6-4 16,-3-2-4-16,1-2-12 16,5 0-8-16,-1-1-10 15,0 0-1-15,0 0 6 16,1-2 6-16,7-14 6 16,26-24 2-16,-19 30 3 15,-3 1 3-15,-2 3 7 16,3 2 10-16,-1 4 12 15,4 5 4-15,-5 4 7 16,-4 4-2-16,-2 1-4 16,-3 5-4-16,-1-1-14 15,4 3-8-15,-1-5-60 16,0-4-71-16,8-4 75 0</inkml:trace>
  <inkml:trace contextRef="#ctx0" brushRef="#br0" timeOffset="-212860.18">16489 16835 1354 0,'-15'-2'651'0,"8"4"-200"16,2-2-356-16,4-3-253 16,1 1 255-16,0 2-103 15</inkml:trace>
  <inkml:trace contextRef="#ctx0" brushRef="#br0" timeOffset="-211546.66">17562 16943 836 0,'-1'-1'382'16,"0"0"-138"-16,0 1-95 15,-1 2-14-15,-11 27-20 16,-3 28-24-16,15-24-50 16,5-3-13-16,1-6-13 15,1-2-4-15,-4-11-5 16,0-4-1-16,-1-5-42 16,1-3-39-16,-2 0-93 15,0 0-75-15,0 0 153 16</inkml:trace>
  <inkml:trace contextRef="#ctx0" brushRef="#br0" timeOffset="-211224.33">17504 16902 552 0,'-11'-8'357'16,"17"2"23"-16,3 0-162 16,5 3-104-16,6 1-12 15,-2 2-26-15,2 1-14 0,5 2-16 16,-2 0-3-16,2 1-9 15,2-3-6-15,-3 2-10 16,-1 0-4-16,-8 2 4 16,-3 0 8-16,-5 5 18 15,-5 1 11-15,-2 10 7 16,0 5-5-16,-2 6-17 16,2 1-11-16,2-3-15 15,0-1-4-15,4-6-5 16,1 0 0-16,-3-8-2 15,1-3-1-15,-3-2-24 16,-2-4-42-16,0-3-135 16,-2-1-135-16,1-3 203 15</inkml:trace>
  <inkml:trace contextRef="#ctx0" brushRef="#br0" timeOffset="-211058.76">17583 17151 817 0,'-15'16'443'15,"12"-12"-69"-15,-2 1-128 16,6-7-99-16,8 2-15 16,1 0-40-16,6 0-19 15,2-2-31-15,0-1-12 16,3-1-18-16,0-4-3 16,3 4-89-16,0-3-68 15,0 3 91-15</inkml:trace>
  <inkml:trace contextRef="#ctx0" brushRef="#br0" timeOffset="-195493.37">25577 7115 511 0,'0'-1'257'16,"3"-6"-75"-16,1-1-20 15,-2 3-32-15,-2 4-9 0,1-4-10 16,-1 3 0-16,0 0 0 16,1-1-2-16,-1 2-7 15,0-1-5-15,0 1-16 16,0 0-8-16,0 0-16 15,0 0-9-15,0 0-14 16,0 0-4-16,0 0-12 16,-1 0-5-16,0 1-6 15,-23 11-2-15,-29 29 1 16,27-11 0-16,1 2 2 16,0 2 0-16,8-3 1 15,-3-4 1-15,3-6-3 16,6-5-2-16,-3-5-5 15,9-2-16-15,4-7-77 16,0-1-81-16,6-10 105 16</inkml:trace>
  <inkml:trace contextRef="#ctx0" brushRef="#br0" timeOffset="-195207.38">25369 7034 908 0,'3'0'431'16,"4"4"-201"-16,-3 6-56 16,4 1-35-16,-3 3-48 15,6 2-15-15,0 9-20 16,1 0-3-16,3 5-3 16,-2 2-3-16,4-1-9 15,-4-2-5-15,4-2-7 16,-2-2-1-16,-4-6-3 15,-1-4-2-15,-3-7-1 16,-4-2-1-16,-3-6 3 16,0 1 3-16,-1-2-68 15,0 0-55-15,0 0-197 16,-1 0 178-16</inkml:trace>
  <inkml:trace contextRef="#ctx0" brushRef="#br0" timeOffset="-194607.98">25839 7157 963 0,'-9'1'469'0,"4"-1"-209"16,-1 3-66-16,5-2-48 0,1-1-70 16,0 0-19-16,2 0-33 15,20 0-6-15,32 0-6 16,-30-4-1-16,4 2-4 15,-3-2-1-15,0 2-3 16,1-1 8-16,-9 3-81 16,0 2-69-16,-13 1 89 15</inkml:trace>
  <inkml:trace contextRef="#ctx0" brushRef="#br0" timeOffset="-194380.72">25813 7282 937 0,'2'4'438'16,"3"1"-209"-16,5-1-64 0,2 1-20 15,7-4-32-15,-2 1-6 16,9-2-8-16,5-2-10 16,-6 0-20-16,2-2-13 15,-8 3-27-15,-2 1-9 16,-5 0-8-16,-2 0-31 15,-6 0-101-15,-2 0-73 16,3-4 107-16</inkml:trace>
  <inkml:trace contextRef="#ctx0" brushRef="#br0" timeOffset="-188991.35">26354 7035 760 0,'-8'-4'378'0,"-22"-8"-166"15,26 10-29-15,0 2-36 16,3 1-50-16,0-1-20 16,0 0-43-16,1 0-11 15,0 0-18-15,20 2-2 16,35 7 2-16,-30-8-1 16,-2-1-1-16,5-2 0 0,-1 0 0 15,1-1-1-15,-2 0 1 16,-4 1 0-16,-6-1 8 15,-8 3-25-15,-3 0-92 16,-4 1-84-16,-4 3 106 16</inkml:trace>
  <inkml:trace contextRef="#ctx0" brushRef="#br0" timeOffset="-188704.3">26404 7028 527 0,'-13'-1'289'0,"6"-1"-61"16,2 2-14-16,5 2-70 16,3 1-25-16,-3-3-31 15,0 0-13-15,0 0-12 16,0 5-5-16,2 11-16 0,8 30-8 16,-10-20-12-16,1 5-4 15,-1 4-4-15,4 1-2 16,6-2-3-16,-3-1-1 15,-3-7-1-15,-3-13-1 16,1 2 2-16,-2 1-1 0,0-3 7 16,0-7-15-1,-2-6-80-15,1-1-85 0,1-1 97 16</inkml:trace>
  <inkml:trace contextRef="#ctx0" brushRef="#br0" timeOffset="-188476.97">26407 7233 730 0,'2'0'393'15,"6"0"-145"-15,0 0-38 16,-6-1-36-16,9-1-70 16,6-1-20-16,2 1-35 15,9 1-12-15,0 0-17 16,-8-1-6-16,2 2-5 15,-5 0-3-15,-2-1 0 16,-1 1-1-16,-7-1-28 0,-2-2-40 16,-3 3-192-16,-4 0 168 15</inkml:trace>
  <inkml:trace contextRef="#ctx0" brushRef="#br0" timeOffset="-183032.75">27595 7116 464 0,'-31'-34'331'0,"31"30"-1"15,0 6-131-15,1 1-22 16,-1-3-60-16,0 3-14 0,-1 23-12 15,0 30-5-15,2-26-25 16,5-3-15-16,5-8-20 16,0-5-7-16,5-10-9 15,2-1-2-15,-2-7 0 16,3-2-2-16,0-6-14 16,0-6-12-16,2-3-14 15,-1-3-1-15,-3-2 13 16,-3 3 13-16,-3 1 16 15,-1 6 4-15,-8 7 2 16,-2 2-3-16,1 10-7 16,-2 5 0-16,0 12 0 15,1 5 2-15,0 10 5 16,2 4 1-16,5 5 2 16,0 4 1-16,1-4 1 15,3-1 2-15,0-3 6 0,-2-7 4 16,-5-5 19-16,-3-3 12 15,-2-11 30-15,-7 3 10 16,-6-7 6-16,-5-2-5 16,-11-2-27-16,3-5-14 15,-9-1-22-15,1-2-12 16,-6-7-49-16,3-2-43 0,1-5-109 16,7 0-72-16,26-2 151 15</inkml:trace>
  <inkml:trace contextRef="#ctx0" brushRef="#br0" timeOffset="-182804.55">28034 7163 1308 0,'-13'-2'513'0,"6"-1"-372"0,5 3-9 16,3-1-69-1,-1 1-24-15,0-1-27 0,16 0-8 16,36-1-3-16,-24 2 0 16,-1-2-55-16,-2 0-75 15,-5 7 83-15</inkml:trace>
  <inkml:trace contextRef="#ctx0" brushRef="#br0" timeOffset="-182620.07">28051 7290 1056 0,'-3'5'443'15,"3"-5"-263"-15,4 2-29 0,-4-2-64 16,0-1-21-16,8 0-29 15,7 0-15-15,26-5-33 16,-25 2-68-16,2-1 54 16</inkml:trace>
  <inkml:trace contextRef="#ctx0" brushRef="#br0" timeOffset="-175130.66">28426 7022 610 0,'-2'-6'309'0,"1"5"-97"15,0 1-26-15,1 0-73 16,0 0-27-16,0 0-41 16,0 0-14-16,6 0-12 15,16 1-4-15,35 2-5 16,-27 0-2-16,5 0-1 16,-1-3-1-16,-4-2 0 15,1-3-1-15,-6 2 0 16,-2 2 0-16,-5 0 8 15,-6 1-52-15,-8-1-296 16,-4 1 244-16</inkml:trace>
  <inkml:trace contextRef="#ctx0" brushRef="#br0" timeOffset="-174833.2">28559 7054 531 0,'-4'9'275'15,"3"-1"-64"-15,1 6-28 16,1 2-32-16,1 3-10 16,1 4-18-16,1-2-9 15,-1 1-27-15,2-1-15 16,0 0-22-16,0 0-8 0,0 0-11 16,-2-3-3-16,-2-3-2 15,2 2-2-15,-3-5-3 16,0-2-2-16,0-2-3 15,-2-5-1-15,2-1-2 16,-1 0-5-16,0-4-32 16,0 1-22-16,0 0-56 15,0 0-46-15,0-3-148 16,1-12 189-16</inkml:trace>
  <inkml:trace contextRef="#ctx0" brushRef="#br0" timeOffset="-172858.01">29622 7139 603 0,'-1'-1'319'0,"-4"-2"-68"15,-1 0-44-15,1 1-49 16,1 0-19-16,2 1-28 16,1 0-11-16,0-1-28 15,-1 1-15-15,1 0-28 16,0 0-12-16,1 0-13 15,0 0-3-15,13-3 0 16,11-1 1-16,30 1 0 16,-29 4 0-16,-2 0-1 15,2 2 1-15,-10 1-2 16,-3 1-2-16,-10 3-2 16,-9 3 1-16,-7 4 3 15,-6 5 4-15,-4-2 2 16,0 2 0-16,3 1-1 0,-2-2-1 15,4 1 0-15,1 2-1 16,3-6 1-16,4-2 3 16,5-1 1-16,5-4 0 15,2-3 0-15,6 3 1 16,4-2 4-16,2-3 5 16,5 0 5-16,2-1 4 15,2-3 1-15,5 1-1 0,-2 0-2 16,0-4-4-16,-4 3-7 15,-8-1-3-15,-8-3-18 16,-1 4-37-16,-8-1-111 16,4 1-151-16,0 0 190 15</inkml:trace>
  <inkml:trace contextRef="#ctx0" brushRef="#br0" timeOffset="-172420.89">30097 7164 607 0,'-40'-1'325'0,"40"1"-74"16,-1-1-47-16,2 2-45 16,-1-1-32-16,0 0-41 15,0 0-22-15,7 0-36 16,9-1-10-16,28-3-10 16,-27 1 5-16,1 0-86 15,-1 1-93-15,-4 4 107 16</inkml:trace>
  <inkml:trace contextRef="#ctx0" brushRef="#br0" timeOffset="-172218.04">30062 7286 688 0,'-9'9'346'15,"11"-5"-80"-15,2 0-62 16,4-2-23-16,5 0-31 15,5-2-49-15,2-4-20 16,2-2-30-16,-1-1-11 16,-2 1-17-16,0-1-2 15,-4 1-98-15,-2 0-92 0,-2-3 108 16</inkml:trace>
  <inkml:trace contextRef="#ctx0" brushRef="#br0" timeOffset="-171497.49">30500 7008 834 0,'-26'-7'371'0,"16"6"-177"0,4 1-3 15,6 0-25-15,2 0-34 16,-2-1-50-16,0-1-23 15,0 1-35-15,4 0-7 16,19-1-9-16,34-3-2 16,-20 3-4-16,1 1 1 15,6 1-2-15,-2 3 1 16,4 0-1-16,-8 1 1 16,-7-4-1-16,-6 1 3 0,-17-1-48 15,0 1-35-15,-3-1-90 16,-5 0-69-16,-7 5-104 15,-3-2-38-15,-11 1 236 16</inkml:trace>
  <inkml:trace contextRef="#ctx0" brushRef="#br0" timeOffset="-171237.33">30728 7022 180 0,'-23'1'166'0,"5"2"64"16,3-3-9-16,5 0-21 16,4 0-11-16,3-1-35 15,3 2-22-15,0-1-33 16,0 0-5-16,0 0 4 15,2 6 5-15,3 10-2 16,9 30-5-16,-14-29-19 16,-1 5-12-16,1 1-25 15,-1 0-12-15,1 7-15 0,0 2-3 16,2 1-3-16,-1 1-1 16,2-5 0-16,1-8-1 15,-1-2 1-15,-2-4 0 16,0-7-1-16,-1 2 2 15,0-10-38-15,0 2-33 16,0-4-74-16,0 1-64 0,0 0-219 16,0 0 273-16</inkml:trace>
  <inkml:trace contextRef="#ctx0" brushRef="#br0" timeOffset="-150016.87">17820 4132 652 0,'41'0'328'0,"-39"-2"-115"15,-2 2-4-15,-1-3-62 16,0 2-10-16,0-1-10 16,0 1-4-16,0 0-6 15,-1 0-5-15,-9-4-11 16,1 0-9-16,-28-13-19 16,27 13-10-16,-5 1-20 15,-1 2-7-15,-2 2-17 16,1 5-6-16,2 3-6 15,1-2-3-15,4 2 0 16,0-2 0-16,0 5 1 16,0-2 1-16,0-1 0 0,0 0 0 15,-1-3 1-15,2 4 0 16,-3-4 0-16,0 4 1 16,0-2 0-16,1 3 0 15,1 3 1-15,2-7 0 16,2 2 1-16,-5 4 1 15,-4-2-3-15,4-1 0 0,9 1-4 16,-4-3-1-16,3 3 0 16,2 0 0-16,-5-1 0 15,3 0-1-15,3 1-1 16,-9-2 1-16,8 2-1 16,1-1 0-16,-6 0 0 15,4 1 0-15,-4 0 0 16,-1 0 0-16,10 1 0 15,2 0-1-15,-3-1 0 16,1 1 0-16,-2 2-1 16,1 1 1-16,0 4 0 15,-1-1 0-15,3 0 0 16,-9-3 0-16,9 2 0 16,3-3 0-16,-4 2 1 15,9 0 0-15,-10-3 0 16,-1-2 0-16,4 1 0 0,-4-2-1 15,5-2 1-15,-1 4-1 16,0-4 0-16,3 1 0 16,-5-1 1-16,-1 1 0 15,3-1 0-15,0 3 0 16,-1 1-1-16,5-1-1 16,1 1 1-16,-3-1 0 15,6 0 0-15,-2 0 0 16,0-2 0-16,2 2-1 15,2-2 1-15,1 1 0 0,-1-3 0 16,-1 1 0-16,0-1 0 16,0 2 2-16,0-1-1 15,0-2 1-15,-1 0-2 16,0 0 0-16,1-2 0 16,2-1 0-16,3 2 1 15,-2-2 0-15,3 0-1 16,-3 1 1-16,2 1 0 15,-1 0 0-15,-2-1 0 16,0 2 0-16,-5-2 0 16,3 0-1-16,-1 0 1 15,3 0-1-15,-4-1 2 16,-1 0-1-16,-6-1 0 0,-1 1 1 16,1-2-2-16,-4 0 0 15,0 0 1 1,0 0-1-16,0-1 1 0,0 0 0 15,2 0 0-15,7-1 0 16,-3 0 0-16,3-1 0 16,0 1 0-16,1-1 1 15,29-8-1-15,-30 9-1 16,3-3 2-16,1 1-2 0,-2-1 1 16,1-3 0-16,0 1-1 15,0-1 2-15,-1-1 1 16,0-1 0-16,-2-1 3 15,0 0 1-15,-2-4 2 16,1-1 0-16,1 1 1 16,-2-1-1-16,1 1-2 15,0-2-1-15,-4-1 0 16,1 3 1-16,-1 1 3 16,-1-1 3-16,-1-2 3 15,-1 1 0-15,2 1-1 16,-3 1-2-16,1 3-3 15,-1-3-1-15,1-2-3 16,-1 2 0-16,-1 1 0 16,1-2 1-16,-4 1 1 15,2-4 1-15,-1 0 2 0,-2-1 0 16,0-4-1-16,0 2-1 16,-4 2-3-16,2-1 0 15,0 4 0-15,-2 2 1 16,0-1 3-16,0 2 1 15,-2 1 0-15,-1 0 0 16,-2 1-3-16,-1 2-1 0,0-2-4 16,2 2 1-1,-2 2-3-15,3-1 0 0,1 4 1 16,-1-3 0-16,4 3 0 16,-5-4 1-16,1-2-1 15,7 5 0-15,-4-3 0 16,6 4-1-16,-5-2-1 15,0 1 0-15,1 1-3 16,-3 1 0-16,5 2 0 16,-5-1-1-16,-3 1 1 15,9 1 1-15,-10 0 1 16,3 4 0-16,3-1 1 16,-3-2-1-16,2 6-1 15,-4-6-1-15,-1 0 0 16,0-1 1-16,2 2 1 15,0 2 1-15,1 0 0 16,-1 4 0-16,-1-7 2 0,1 0-1 16,0 1 0-16,3 0 0 15,1 2-1-15,2 0 0 16,-2 0-1-16,-1 0 0 16,-1-2 0-16,-2-1 0 15,-1 2 0-15,0 4 0 16,1-1 0-16,1 1 1 0,0-3 0 15,-1-3 0-15,0 4 0 16,1-2-2-16,1 4 0 16,4 1-2-16,-1 0 0 15,-4 1 2-15,6 1-2 16,-6 1 2-16,5 0-1 16,0 1-1-16,2 0 1 15,-3-4 0-15,0 6 1 16,2-4 0-16,-1 5 0 15,5 1-1-15,-2 2 0 16,0 2 0-16,-2 1 1 16,8 1-1-16,-1 0 1 15,4 1 0-15,-4-3 1 16,-4-3 1-16,0-1 0 16,-4-3 0-16,7 3 0 15,2-1-2-15,-2 0 0 16,3 0 0-16,4-4 0 0,-4 1 1 15,7 2-1-15,0 2 2 16,-3-1 0-16,-2-2 0 16,4-1 1-16,-1-1 0 15,0-1-1-15,4 0 1 16,-4 1-1-16,0-4 0 0,1 0 0 16,2 2 0-16,0-2 0 15,1 3 0-15,-1 0 0 16,3 0 0-16,-2-2 0 15,-1-1 0-15,1 0 0 16,-1-3-1-16,2 1 1 16,2-2 0-16,1 0 0 15,2-1-1-15,-3-1 0 16,8 2 0-16,-2-2 0 16,0-1 1-16,2 1 0 15,-7-2-1-15,2-3 1 16,2 1-1-16,-7-2 0 15,1-1 1-15,-8 2 0 16,-6-2 1-16,5 4 0 16,1-1 0-16,4 1 0 15,5 1 0-15,-2-3 1 16,-4 0-1-16,0-3-1 0,1 1 0 16,-3-2 0-16,6 2 0 15,-4-1 1-15,-1-3-1 16,2 1 0-16,-1-3 0 15,0 2 0-15,-1 1 1 16,-2 0-1-16,1 0 1 16,0 0 0-16,0-2 0 15,0-1 0-15,-2-1 0 16,1 0-1-16,-1 3 1 0,-1-1 1 16,2-3 0-16,-5-2 2 15,0-4 0-15,-2-3 0 16,0 2 0-16,-2-5-1 15,0-3-1-15,0 1 0 16,0 1-2-16,2 5 0 16,-2 2 1-16,1 6 0 15,-1 1 2-15,-1 2 1 16,-2 1 1-16,-1-1 2 16,0-1 0-16,-4-1-1 15,1-1-1-15,-3 0-1 16,-5-2 0-16,0 2 0 15,-5-6 0-15,-4 1-1 16,1 3 0-16,-2-4-1 16,4 5-1-16,8 4-1 0,5 2-2 15,-2 4-1-15,4 0-1 16,-6 2 0-16,0 1-2 16,-4 0 0-16,-4 3 0 15,-3-1 1-15,-5 0 1 16,6 1 0-16,2 0 3 15,4 1-1-15,-2 1 2 0,4-2-3 16,4 3-2-16,0-2-5 16,2-1-3-16,0 4-6 15,-1 0-4-15,2 3-12 16,0 0-8-16,2 1-17 16,-2 0-13-16,4-2-24 15,-1-1-9-15,1-4-19 16,1 0-11-16,1 2-48 15,2-4-22-15,1 0 130 16</inkml:trace>
  <inkml:trace contextRef="#ctx0" brushRef="#br0" timeOffset="-130312.33">24076 4203 219 0,'-1'-1'163'0,"0"0"25"16,0 0-30-16,0 0-35 15,0 0-12-15,-1 1-10 16,2 0 1-16,-1-1 11 16,0 0 6-16,0 0 1 15,0-1-9-15,0 2-26 16,0 0-16-16,0-1-20 15,0 0-5-15,0 0-2 16,-1 1-1-16,1-1 4 16,0 0 1-16,0 0 1 15,-3-1-2-15,-3-1-5 16,1 1-3-16,-3 0-6 16,1 0-3-16,3 0-5 15,-4 0-3-15,7 0-2 16,-1 1 2-16,-8 0-1 15,6 0 1-15,-7 0-1 0,-24 0-2 16,36 3-3-16,-9-1 1 16,4 1-3-16,-5 0-1 15,-2 0-1-15,6-2 0 16,0 4-1-16,1-2 1 16,0 2-1-16,3 0-1 15,-6-3-1-15,3 5-2 0,-4-4 1 16,-8-2 1-16,5 5-1 15,-4-5 0-15,3 2-1 16,0 3 0-16,0-5 2 16,3 0-1-16,1 3 0 15,0-1-1-15,3 4-1 16,-3-1-1-16,1-2 0 16,2 2 0-16,-3-4 0 15,1 1-1-15,4-1 0 16,-5 3 0-16,3-1 1 15,-1 2 1-15,0 3 1 16,2-5-1-16,-1 5 1 16,1-5-1-16,-2-1 0 15,1 5 1-15,-1-5-1 16,1 2 0-16,0 3-1 16,1-1 1-16,-3 0-1 0,2-2 1 15,0 2-1-15,-1-2-1 16,3 5 0-16,0-1 0 15,-2-1 0-15,2 2 0 16,-1-1 1-16,3 0 0 16,-3 0 0-16,3-1 0 15,-3 1-1-15,0-4 1 16,4 2-1-16,-3 1 1 0,3 0-1 16,-3 0-1-1,3 0 1-15,0-2-1 0,0 2 0 16,-2-1 1-16,1 2 0 15,2-1-1-15,0 1 0 16,2 0 0-16,-2 1 0 16,0-1 0-16,-2-3 0 15,1 2 0-15,1 1 0 16,0 0-1-16,-1 1 1 16,1 0 1-16,-1-4-2 15,1 3 2-15,3-3-2 16,-3 0 0-16,2 2 1 15,0-1-1-15,-4 0 1 16,5 4-1-16,-2-2 1 16,0 0-1-16,3 5 0 15,-4-10 1-15,5 3 0 0,-1 1-1 16,-1-6 1 0,3 9-1-16,-3-2 1 0,1 0 0 15,0-2 0-15,0-2 0 16,0 1 0-16,0 0 0 15,0 5 0-15,0-2 0 16,2-3-1-16,-2-2 1 16,2 0 0-16,-2 1 0 0,2 1 0 15,-1 4 0-15,-1-2-1 16,2-1 0-16,1 3 1 16,-2-1-1-16,0 2 0 15,4-3 1-15,-2-1-1 16,-1 0 0-16,4 0 1 15,-3-2 0-15,2 3 0 16,-3-4 0-16,1 1 0 16,0 1 0-16,0-1 0 15,2 3 0-15,-2-2 0 16,0 1 0-16,1-2-1 16,-1 1 0-16,1-1 1 15,4-1 0-15,-2 0 0 16,2 0 0-16,-3-1-1 15,-6-1 0-15,3 2 1 0,0 1-1 16,1 0 1-16,6 1 0 16,-2-3 0-16,-6 2 0 15,4-2-1-15,-5-1 1 16,1-1-1-16,3 1 1 16,-2-1 0-16,-2 0 0 15,4 0 0-15,-4 0 0 16,6-1 0-16,-2 0 0 15,-3 0 0-15,5 1 0 0,-6 0 0 16,1-1-1-16,8 1 1 16,-3-4-1-16,1 1 2 15,5 0-1-15,-10-2 2 16,5 1 0-16,2 0 0 16,-1 0 1-16,1 1-2 15,0 2 0-15,-2-2 0 16,0-1 0-16,0 2 0 15,0-3 0-15,0 0 0 16,-1 0 1-16,-2-2 1 16,0 1 1-16,0-1 1 15,-2 1 0-15,2-1 0 16,1 2-1-16,1 0-1 16,-2 0-1-16,2 1-1 15,0-1 1-15,-2 0-1 0,-1-2 0 16,1 0 2-16,-1-1 0 15,-2-3 2-15,6 3 2 16,-4-5 2-16,4 1 2 16,0 2 1-16,-3-1-1 15,2 3-1-15,-2 0-2 16,-3 0-1-16,-1-3 0 16,2 4-2-16,-4-1 1 0,4 0 3 15,-6-4 1-15,1 0 2 16,3-1 0-16,-5 1-4 15,9 2 0-15,-6-2-5 16,-2-1 1-16,0-3 0 16,-3 1 0-16,-6-1 1 15,6 0 0-15,-7 0 1 16,4 2-1-16,1 0-1 16,-6 2 0-16,3 3-2 15,0-2 0-15,0 1-2 16,0-1 2-16,1 2-2 15,-4-1 1-15,2 3-1 16,-1 0 0-16,0-1 0 16,0 4 2-16,0-3-1 15,0 3 1-15,1 1 0 16,0-3-1-16,0 3 0 0,3-3 1 16,-1 1-2-16,1 0 1 15,1 0-1-15,0 1-1 16,-1-1 1-16,3 4-1 15,-3-3 0-15,1 1 0 16,1 3 0-16,-2-3 0 16,3 3 2-16,2-1-1 0,0 0 0 15,0 0 0-15,-1 0 1 16,1 0-1-16,0 0 0 16,0 0 1-16,0 0-1 15,0 0 0-15,0 0 1 16,0-1 0-16,0 1 0 15,0 0 0-15,-1 0-1 16,1 0 0-16,-1 0 0 16,0-2-1-16,-1-2 0 15,-1 2 0-15,0-2-1 16,1 0 0-16,2 4 0 16,-3-1 0-16,1 0 0 15,0-1-2-15,2 2 0 16,0 0-1-16,0 0-1 15,-1 0 1-15,1 0 2 16,0 0 0-16,0 0 2 16,0 0 1-16,0 0 1 0,0 0-1 15,-1-1 1-15,0 1-1 16,-3 0 1-16,2 0-1 16,0 0 1-16,-1 0 0 15,-4-2-1-15,2 0 1 16,-1 1-2-16,-2-1 0 15,8 2 0-15,-6-1 0 16,0 0 0-16,3 0 0 0,-3 0 0 16,3 0 1-16,-1 0-1 15,1 1 1-15,-1-1-1 16,2 0 0-16,0 1-2 16,-1 0-1-16,3 0 0 15,-8-1 0-15,3 1-2 16,0 0 2-16,-5 1 0 15,2 1 0-15,-6 1 2 16,-30 9-1-16,28-8 0 16,-1 3 0-16,1-2 0 15,0 4 1-15,1-3 1 16,2 0 0-16,3 1 0 16,0-4 0-16,2 3 0 15,0-2 0-15,0-1 1 16,1 3-1-16,-1-2 1 15,1 4-1-15,0 0 0 0,0-2-2 16,0 2 1-16,-2-2-2 16,3 1 0-16,-1 3 0 15,1-6 1-15,1 6 1 16,-1-2 1-16,0-1 0 16,0 2 0-16,3-2 0 15,-2 0 0-15,2 0 0 16,0 0 0-16,0 0-2 15,1 2 1-15,-3 2-1 0,0 0 1 16,-2 1 0-16,1-2 1 16,2 0 0-16,1 0 0 15,0-1 0-15,0-1 0 16,0 3 0-16,2 0-2 16,-1 0 0-16,4 2 0 15,-3 1 1-15,0-1 1 16,1 1 0-16,-4-1 0 15,3-4 0-15,-2 3 0 16,4 1-1-16,1-3 0 16,1 3-1-16,3-4 1 15,-3 3 1-15,1-1-1 16,1 0 0-16,2 7-1 16,-3-8 1-16,2 0 0 15,2 3 1-15,0-3 0 0,2 2 0 16,-1-3 0-16,-2-1 1 15,1 0-1-15,0 1 1 16,1 2-1-16,-3 0 1 16,1 0-1-16,-1-3 0 15,-1-1 0-15,3-1 0 16,-2-1 1-16,4 4-1 16,-2-4 0-16,3 2-1 0,1 0 0 15,-2-1 0-15,6 1 1 16,-1 1 0-16,0-1 0 15,0 0 0-15,0-1 1 16,1 1 0-16,0-2 0 16,1 1-1-16,-3-3 1 15,0 1-1-15,1-2 1 16,4 1 0-16,-6 2-1 16,1-2 1-16,-6 0-1 15,-3-1 0-15,6 1 0 16,-7 1 0-16,6-1 0 15,-1 0 1-15,-5-1-1 16,3 1 1-16,-1-1 0 16,-2-1-1-16,7 1 1 15,-1-1-1-15,-4-2 1 16,1 2 0-16,2 0 0 0,-8 0-1 16,10 0 0-16,-1 0 0 15,-2 0 1-15,5-1 0 16,-7 0-1-16,-1-1 1 15,-1 1 0-15,-3 0 0 16,0 0-1-16,0-1 0 0,8 1 0 16,1 0 0-16,2 0 0 15,24-3 1-15,-23 3-1 16,1-2 0-16,-2 1 0 16,1 0 0-16,-4-1 0 15,-1 0 1-15,0-2 0 16,1 1 0-16,0-4 1 15,2-1-1-15,3-2-1 16,-1-3 0-16,2 0 0 16,0 0 1-16,-1 1 0 15,-1 0 0-15,-1 3 0 16,-2-1-1-16,3 3 0 16,-2 4 0-16,-1-1 0 15,1 1 0-15,-4-4 0 16,7 2 0-16,-1 0 0 15,-2-3 0-15,0 3 1 0,-3-1-1 16,-1-3 3-16,1 2-1 16,-3-3 2-16,-1-1-1 15,-2 2-1-15,4-2 1 16,-1 2 0-16,-4-4 0 16,0 0 0-16,-2 1-1 15,0-2 0-15,2 2 1 16,-4-1 0-16,5 0 0 15,-3 2 0-15,2-3 0 16,-3-1-1-16,-9-3 1 0,0 0-2 16,0 1 0-16,-3 0-1 15,7 3 0-15,-1 5 0 16,-5-2 0-16,1 4 0 16,-5-3 1-16,2-1 0 15,3 4 0-15,-1-3 0 16,0 1-1-16,-1-2 0 15,1 2 0-15,-1 1-3 16,2 2-1-16,-1 5-1 16,0-3-1-16,-4 5 2 15,1 0 2-15,-2-3 1 16,2 6 1-16,-2-5 0 16,4 1 1-16,3-1 1 15,-6-8-1-15,9 5 1 16,-1 1-2-16,4 4 0 0,6 4 0 15,-7-7 0-15,-3 2-2 16,4-2 1-16,-3 2 0 16,9 2 1-16,-1-1 0 15,-3-1 0-15,3-1 0 16,-1 1-1-16,1 0 1 0,0 1-1 16,0 0 0-16,0 0-1 15,-2 0 0-15,-10 1-2 16,5-1 0-16,-6 0-1 15,-25 6 0-15,33 1 3 16,-7-3 0-16,1-2 2 16,4 5 0-16,-5-9 0 15,4 2 2-15,1 4-1 16,-1-5-1-16,2 3 1 16,-1-1-1-16,2 0 0 15,0 1-1-15,-1-2 0 16,-1 5 1-16,0-2-1 15,2 1 1-15,-1 0-1 16,3-3 0-16,-1 0 0 16,2 0 0-16,2-1-3 15,0 0 1-15,0 0 0 16,0 0 1-16,0 0 2 0,0 0 0 16,-1 0 1-16,1 0 1 15,0 1-1-15,-3 0 0 16,-3 4-1-16,1-3 0 15,-1-1-1-15,3 3 0 16,1 2-2-16,-1-3 0 16,1 3 0-16,-3 0 0 0,1 1 2 15,0 3 0-15,-29 26 0 16,27-26 1-16,-1-2 0 16,1 1 1-16,-1 0 0 15,1-1-1-15,2 2 0 16,1 0-1-16,-2-1-1 15,3 1-1-15,1-1 0 16,-1 1 0-16,6 5 1 16,0-2 1-16,-1 2 0 15,1 0 0-15,-1 3 1 16,-2-4 0-16,0-1 0 16,0-1 0-16,-2-5 1 15,2 3 0-15,0-3-1 16,0-2 1-16,0 1-1 15,0 0 0-15,3-3 0 16,-2 6 0-16,0-5 0 0,2 1 0 16,-1 2 0-16,2-2-1 15,0 7 1-15,-2-5 0 16,4 1 0-16,-2 1 0 16,3 0 0-16,-1-3 0 15,1 6 0-15,0-7 0 16,-1-2 0-16,0 4 0 15,0-4 0-15,0 7 0 0,2-3 0 16,0 1 0-16,-1-2 0 16,1-1 0-16,0-1 1 15,-2-1-1-15,3 3 1 16,-1-1-1-16,-1 3 0 16,2 0 0-16,2-2 0 15,-1 2 0-15,3 1 0 16,-2-5 1-16,1 2 0 15,1-1-1-15,-1-3 0 16,0 4 0-16,1-5 0 16,-2 1 0-16,-2-1 0 15,2 0-1-15,-5-1-90 16,-1-1-52-16,1-2-126 16,-4-3-43-16,14 6 201 15</inkml:trace>
  <inkml:trace contextRef="#ctx0" brushRef="#br0" timeOffset="-119290.08">27077 2481 241 0,'-1'-2'204'0,"0"0"29"16,0-2-47-16,-1 1-15 15,1 2-24-15,-1 0-15 16,0-2-24-16,0-1-12 16,1 2-23-16,-2-3-9 15,2 2-11-15,0 2-3 16,-2-2-7-16,1-1-1 0,1 3-6 15,-1-3-3-15,-3 2-6 16,0-2-4-16,0-1-6 16,-1 2-1-16,-1-1-4 15,-1-1-2-15,-3 1 1 16,-22-9-1-16,21 7 1 16,5 5 1-16,1-4-2 15,-6 3 1-15,5 0-1 16,-9-2 0-16,7 4 0 15,-10-2-2-15,6 1-1 16,8 3 0-16,-6 0 1 16,5-1 1-16,-1-1 0 15,-4 0 0-15,4 2 1 16,1 1-2-16,-2-2 1 16,3 0-2-16,-1-2-1 15,-3 3-1-15,0 1-2 16,0 2-1-16,0 1 0 0,2-3-1 15,1 3 1-15,-1-2 0 16,-1 0 0-16,2 0 0 16,-3-1 0-16,1-1 0 15,1 3-1-15,-1-1-1 16,3 1 0-16,-4-2 0 16,3 1-1-16,3 1 1 0,-1-1 0 15,-1 2 0-15,-1 0 0 16,-1 2-1-16,2-1 1 15,-1 2-1-15,2 1 1 16,-3-1 0-16,1 1 0 16,-1-2 0-16,1-2 1 15,-1 2-1-15,5-2 0 16,-1-2 0-16,-2 2 0 16,3-2 0-16,-1 1 0 15,-1 1 0-15,2 2-1 16,-1 1 0-16,0-3 1 15,-1 2 0-15,1-1 0 16,1-1 1-16,-2 1 0 16,0 0-1-16,2 3 0 15,0-1 0-15,-1 3 1 0,0 3 0 16,2-3 0-16,-1 0 1 16,0 3 0-16,-2-6 1 15,1 4 0-15,-2-3-1 16,3-1 0-16,2 0-1 15,0 3 0-15,1-5 0 16,-1-1-1-16,-1 4 0 16,0-1 1-16,1 2 1 15,1 1-1-15,0-3 0 16,3 3 0-16,-3 0-1 0,4 1 0 16,1 0 0-16,0-3 0 15,0 0 0-15,1-1 1 16,-2 3 0-16,1-1 2 15,-1 0-2-15,3 1 1 16,-2-1-1-16,3 0 0 16,-2-1 1-16,2-3 0 15,-1 2 0-15,0-2 1 16,1 0 0-16,-4 0 3 16,3 0 0-16,1 2 0 15,-1-2-1-15,4-1 0 16,0 2-1-16,2-3-1 15,-2 2 1-15,1 0 0 16,2 1-1-16,3 1 0 16,-1 1-1-16,-3-4 1 0,1 0 0 15,-6-1 0-15,0 2 0 16,3-2 0-16,-3 1 1 16,-3-4 1-16,6-1 0 15,-5 1 1-15,-2-2 0 16,8 3-1-16,-8-2 1 15,2-1 0-15,8 0-1 0,-8 0 2 16,4-3-1-16,0 1 4 16,-3-2-1-16,3-3 1 15,-1 4 0-15,0-2-1 16,0 2-1-16,1 0-2 16,-2-2-1-16,0 3-2 15,3 0 1-15,-1 1-1 16,-2-1 1-16,2-2 0 15,-3 0 2-15,-2-3 0 16,3 3 1-16,0-1-1 16,-1 0 0-16,1 0-1 15,-1 0 0-15,0 0-1 16,0-2-1-16,-1 2 1 16,2-2 0-16,-3 1 1 15,0-2 1-15,0-1 1 16,1 1 1-16,0 0 0 15,-1 0 1-15,2 1-2 0,-1 0 0 16,2-1-2-16,1 1 0 16,-2-2 0-16,1 1 0 15,-3-1 1-15,0 1 1 16,-1-1 2-16,2-1 1 16,-1-1 1-16,1-1-1 15,-2-1-2-15,0-2-2 16,1 3-1-16,0 1-1 15,1 1-1-15,1-1 0 0,-7 2 2 16,1-3 2-16,-2 2 9 16,1 3 3-16,0-4 3 15,-3-4-2-15,-1 1-7 16,-5-2-3-16,1 1-3 16,4 2 1-16,0-2-1 15,-1 1 0-15,0-3 2 16,-5 1 0-16,-1-1 0 15,2 1-1-15,-2 0-2 16,6-1-1-16,-4 4-2 16,1-1-1-16,-3 4 1 15,0 1 0-15,1 0 1 16,0 2 1-16,1-3-1 0,0 0 0 16,1 2-2-1,1 2 1-15,0-3-2 0,-1 3 0 16,-1-1 0-16,0-1-1 15,0 3-1-15,-1 0-1 16,-1-1 0-16,-2 0 1 16,3 4-1-16,-1 0 1 15,2 1 0-15,-2-1 0 16,1-2 1-16,-1 0 1 0,0 2 0 16,1-2 1-16,-3 0-1 15,-1-1 1-15,4-1-2 16,3 4 0-16,4 2-2 15,2 0-2-15,-1 0-3 16,0 0 0-16,-1-1-1 16,1 0 1-16,0 0 0 15,0 0 0-15,0 1-13 16,0 0-18-16,-2 0-41 16,0 0-28-16,2 0-53 15,0 0-30-15,0 0-118 16,-1 3 193-16</inkml:trace>
  <inkml:trace contextRef="#ctx0" brushRef="#br0" timeOffset="-108271.21">30018 4230 397 0,'-1'-2'254'0,"0"1"-30"0,0 0-47 16,-5-5-19-16,4 2-33 16,-1 0-14-16,1 1-21 15,-1 2-7-15,-1-2-14 16,-1-1-8-16,-4-1-11 15,2 0-8-15,-3-1-8 16,-22-17-4-16,28 23-3 16,-3 0 0-16,1 0-2 15,2-1-2-15,-7-2-5 16,3 3-3-16,2 3-7 16,-2-1-2-16,5 0-3 15,-1-2 0-15,-1 1-1 16,4-1 1-16,0 0 0 15,-6 0 1-15,-5 1 4 16,2 0 3-16,-27 7 2 16,24-7 1-16,-4-1 1 0,2 5 0 15,4-1 0-15,-2-2-1 16,3 1-2-16,-1-2 1 16,0 2 1-16,2 1-1 15,1-2 0-15,-1 2-1 16,1-1-2-16,-3-1 0 15,0 3-2-15,2 1 0 0,-2 0 0 16,2 0-1-16,-2-4 0 16,1 4-1-16,-1-3-2 15,3 3-1-15,0 0 0 16,-1-2-1-16,3 2 0 16,0-1-1-16,1 2 0 15,0-1-1-15,-3 3 1 16,2 1-1-16,-1 2 1 15,0-2 0-15,0 0 0 16,1 0 0-16,-1-3 2 16,-1 4-1-16,1-2 2 15,3 1-1-15,0 0 1 16,3-2 0-16,1-1-1 16,-6-2 0-16,6 3-1 15,-4-2-1-15,2 1 1 16,3 1 0-16,1-2 0 15,1 3 0-15,-2 2-2 0,-1 0 1 16,3 0-1-16,-2 1 0 16,4-3 1-16,-2 1-1 15,0 3 1-15,3-2 1 16,-4-1-1-16,2 1 1 16,-2 0-1-16,2-1 0 15,-3 3 0-15,3-6 0 16,1 2 1-16,-2-1 0 0,5-3 0 15,-3 3 1-15,2-3 0 16,-4-3 0-16,2 6 1 16,1 1-2-16,0-1 0 15,4 2 0-15,-3-2-1 16,0 0 1-16,2 1-1 16,-2-4 2-16,0 3-2 15,1-4 0-15,-1 4 1 16,1-3 0-16,2 0 1 15,-2 1 0-15,0-4-1 16,1 2 0-16,-1-1 1 16,0-1-1-16,0 2 0 15,2 2 0-15,2-2 1 16,1 1 1-16,1-1-1 16,0-1 2-16,3 1 0 0,-2 0 0 15,2-3 2-15,-3 2-1 16,-1-1 0-16,6-2-1 15,-5-2-2-15,1 2 0 16,-2 0-1-16,-6 0 0 16,-1 3 0-16,3-3 0 15,-2 0 0-15,-1-4 0 16,5 3 1-16,-1 0 0 16,-3-1 2-16,-1 0 1 0,3 0 0 15,-2-3 0-15,1 1-2 16,6 1-2-16,-7-2 0 15,5 0-1-15,2-1 0 16,-4 3 1-16,3-4-1 16,1 3 1-16,-3 1 0 15,1-2 0-15,-3 1 1 16,0 0-1-16,0-5 0 16,0 3 1-16,1 1 1 15,-2-6 2-15,1 0 1 16,-1-1 1-16,-3 1 0 15,0 1 0-15,-1 4 0 16,0-1-1-16,1-2-1 16,0 3-2-16,1-3 2 15,-2-2 2-15,0 4 3 0,0-1 2 16,-4-6 3-16,1 2 0 16,-1-3 0-16,1 0-2 15,-1 3-1-15,0 0-2 16,0-3 0-16,0 4 0 15,-2-2 1-15,0 1 1 16,-3-4 0-16,2 3-1 16,-3-5-2-16,0 2-1 15,0-1-2-15,-2 0-1 0,4 3-2 16,-2 2-1-16,0 3 1 16,2 0 1-16,-4 2-1 15,4-1 0-15,0 0-2 16,-3-1 0-16,3 3-1 15,-2 0-1-15,1 2 0 16,-3-2-1-16,-2-1-1 16,0 2 0-16,-3 0 1 15,2 2 1-15,-4-3 0 16,3-2 0-16,-2 2 2 16,1-1-1-16,3 4-1 15,-2-1 0-15,7 4-1 16,-4-3-1-16,6 2-1 15,1 1 0-15,-9-3 1 16,4 2 0-16,1 1 2 0,-1-2 0 16,4 0 1-16,-6-1 1 15,2 0-2-15,-1 0 1 16,0 3-1-16,6 0 0 16,-2 1 0-16,-3-2 0 15,0 1 0-15,2-1-1 16,1 1 0-16,-1 2-1 15,0-3-1-15,-5 0 2 0,-2 1 0 16,4 0 0-16,1 2 1 16,1 0 1-16,-2-3-1 15,1-2 0-15,-3 3-2 16,1 0 0-16,0 2-1 16,0 1 1-16,-2-2 0 15,0-1 1-15,0 4 1 16,0-4 0-16,1 3 1 15,-2 0 0-15,2-3-1 16,0 7-1-16,-1-2-2 16,1 2-1-16,0 2 0 15,2-3-1-15,-2 1 0 16,-1-1-1-16,1 2 1 16,-1 2 0-16,2 2 1 15,-1 0 0-15,2 1 0 16,0-1 0-16,-3 2 2 0,2-1 0 15,-1-2 2-15,2 1 0 16,4-2 0-16,0 1 1 16,1 0-1-16,-2-2 0 15,0 2-5-15,4-1 0 16,-1 5-3-16,3 0 1 16,3 3 2-16,-1 2 2 0,2-4 2 15,-1 2 1-15,-3-2 0 16,-1-3 0-16,5 6 0 15,-4-5 0-15,1 0 0 16,7-1 0-16,-6-4 1 16,2 3-1-16,2 0 1 15,-3-1 1-15,1-1-1 16,1-1 0-16,2 0 0 16,1-3 1-16,0 2 0 15,-2-4 0-15,1 2 0 16,1 0 0-16,-2 1 1 15,2 0-1-15,-2 1 0 16,1-2 1-16,0-5-1 16,2 2 1-16,0-3-1 15,0 2 0-15,-1 1-1 0,0 1 1 16,0 0-1-16,0-1 0 16,1 2 1-16,1-3 0 15,2 0 1-15,-1-1-1 16,4-1 0-16,-2 2 0 15,2-2-1-15,-1 0 1 16,-3 1 0-16,2-1 0 16,-3 0 0-16,7-1-1 15,-3 1 1-15,0 0 0 0,-8-2-1 16,-2 2 1-16,-1 0-1 16,-2 0 0-16,-2 0 0 15,0 0 0-15,0-1 0 16,0 0 0-16,11 0 0 15,-6 0 2-15,5-2 1 16,30-13-1-16,-32 9 1 16,9-1-1-16,-3-2-1 15,1 1 0-15,0-1 0 16,0 2 0-16,-3 1 0 16,-2 3-1-16,0-5 0 15,-3 5 1-15,1-2 0 16,0-2 0-16,-2 4 0 15,1-4 1-15,-1 1-1 16,0-2 0-16,-3 0-1 16,4 2-1-16,-3 3 1 0,0-3 0 15,3 3 1-15,-3-3 0 16,-1-8 1-16,1 6 1 16,-2-6 2-16,0 1 0 15,-1 1-1-15,1-3 0 16,-2 1 0-16,-2 0-1 0,-1 1 3 15,-2-1 0 1,-3-2 1-16,-2-1 1 0,-2-2-1 16,-1-1-1-16,0-2-3 15,-1 1-1-15,3 4-3 16,0 2 0-16,2 1-1 16,-1 4 0-16,0-1-1 15,-1 3-1-15,-3 2 1 16,1-1-1-16,-5 2 0 15,0 0-1-15,-1-4-3 16,-3 1-1-16,8 1-6 16,2 0-4-16,3 4-6 15,5-1-2-15,0 3-5 16,0-1-6-16,2 3-18 16,1 0-8-16,0-1-16 15,0 0-6-15,0 0-8 0,0 0-13 16,-1 0-35-16,1 1-43 15,0 0 120-15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3T15:37:18.94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2888 7191 327 0,'57'-2'254'16,"-55"2"60"-16,-4 0-74 16,2-1-44-16,0 1-37 15,0 0-44-15,0 0-19 16,0 0-19-16,0 0-3 16,0 5-5-16,2 24 2 15,2 52-5-15,-1-23-5 16,1 8-14-16,-2 0-8 0,5 5-12 15,-5-8-7-15,7-3-8 16,-2-7-2-16,-1-14-5 16,1-2 2-16,-3-16-1 15,-4-3-17-15,6-12-99 16,-5-7-76-16,1-12 107 16</inkml:trace>
  <inkml:trace contextRef="#ctx0" brushRef="#br0" timeOffset="290.33">2873 7258 860 0,'13'3'415'0,"-4"-3"-172"16,7-1-99-16,5 1 0 15,3 2-50-15,-1 4-7 16,-2 0-24-16,2 6-8 15,-1 4-14-15,0 1-6 16,0 7-9-16,-6-1-2 16,-5 2-5-16,-2-1 0 15,-8-3 2-15,-3 5 1 16,-9-3 3-16,-3-3 0 16,-9 1-1-16,-3-4-3 0,2-1-10 15,-1-3-27-15,10-5-76 16,-2-4-70-16,6-5 95 15</inkml:trace>
  <inkml:trace contextRef="#ctx0" brushRef="#br0" timeOffset="619.37">3304 7288 1081 0,'3'28'508'15,"-2"-5"-267"-15,0 6-20 16,1-1-43-16,1 0-82 16,-2 1-30-16,3-5-39 15,0-2-7-15,0-5-9 0,2-1-3 16,-2-10 2-16,-2-1 1 16,-2-5 7-16,0-1 1 15,-1 0-5-15,0-1-6 16,0 1-11-16,-5-18-5 15,-5-33-4-15,11 26 2 16,3-4-1-16,1-1-1 0,12 2-11 16,1 0-26-16,7 8-68 15,6 5-53-15,-3 5-180 16,-6 5 220-16</inkml:trace>
  <inkml:trace contextRef="#ctx0" brushRef="#br0" timeOffset="947.56">3685 7364 883 0,'-10'11'479'16,"-1"-11"-130"-16,2 1-109 16,0 7-36-16,0 0-72 15,3 8-31-15,1 8-42 16,1 0-12-16,5 5-23 0,2-5-7 15,9-3-9-15,3-3-4 16,4-8-3-16,2-3-1 16,0-13-1-16,2-6-3 15,-3-9 0-15,-3-4 1 16,-8-2 6-16,-7 2 5 16,-5 3 11-16,-7 1 2 15,-6 3 4-15,-3 3 0 16,-2 1-7-16,0 5-5 15,3 8-18-15,1-2-32 0,7 3-95 16,5 1-88-16,10-2 132 16</inkml:trace>
  <inkml:trace contextRef="#ctx0" brushRef="#br0" timeOffset="1317.67">3972 7354 749 0,'-4'18'481'0,"-4"-12"47"16,-2 2-224-16,4 4-66 15,-8 2-60-15,4 3-74 16,2-1-37-16,4 3-41 16,4-3-14-16,8 2-13 15,2-2-4-15,9-5 0 16,2-2 0-16,-2-8 3 0,2-1 0 15,0-7 2-15,0-3 0 16,-4-5 2-16,2-4 0 16,-8-3 5-16,-6 1 4 15,-8-2 10-15,-9 3 3 16,-5 5 2-16,-4 1-3 16,-5 6-11-16,5 4-7 15,0 4-17-15,1 3-19 0,9 1-66 16,5 2-39-16,7 5-94 15,9-3-55-15,10 2 184 16</inkml:trace>
  <inkml:trace contextRef="#ctx0" brushRef="#br0" timeOffset="1610.08">4446 7143 1207 0,'-18'-17'594'16,"-11"-2"-259"-16,6 8-66 0,1 1-50 15,4 9-87 1,3 4-39-16,1 13-54 0,-1 10-17 16,6 16-23-16,4 11-4 15,7 12-2-15,6 2 1 16,9 2 0-16,2-4 1 15,4-3 4-15,-1-3 1 16,-7-9 4-16,-5-4 0 16,-7-12-52-16,-2-9-47 15,-4-16-103-15,-5-6-99 16,-4-17 189-16</inkml:trace>
  <inkml:trace contextRef="#ctx0" brushRef="#br0" timeOffset="1774.33">4249 7401 816 0,'15'-4'411'0,"8"3"-129"16,4 0-22-16,8 6-63 15,5 2-43-15,-1 0-62 16,-2 2-26-16,-7-4-27 16,-11-2-10-16,-3-1-28 15,-1 3-60-15,-11-5 43 16</inkml:trace>
  <inkml:trace contextRef="#ctx0" brushRef="#br0" timeOffset="2381.23">2826 7818 926 0,'-25'3'447'16,"2"-1"-218"-16,6-2-15 15,5 1-40-15,6-1-52 16,2-1-25-16,4 1-46 0,0 0-16 15,0 0-23-15,17 0-3 16,56 1 4-16,-23-5 1 16,18 3 3-16,10 1 2 15,8 0 3-15,13 4 3 16,11-3 3-16,0-1 0 16,14 0-2-16,5 0-4 15,2 1 0-15,2 1 2 16,-1 2 8-16,-3-2 5 15,-10 0 4-15</inkml:trace>
  <inkml:trace contextRef="#ctx0" brushRef="#br0" timeOffset="2407.8">4973 7864 1298 0,'-16'-4'1299'0,"7"6"-1462"0</inkml:trace>
  <inkml:trace contextRef="#ctx0" brushRef="#br0" timeOffset="5050.39">6557 7535 375 0,'32'-48'245'16,"-15"39"-19"-16,-1 5-45 15,-2-3-5-15,-4 5-8 16,1 2-3-16,-4 1-7 16,-2 1-4-16,-4 2 8 0,-4-1 1 15,2-3-16-15,-1 0-15 16,-28 2-53-16,-30 2-20 15,24 2-22-15,-4-5-5 16,-4-1-4-16,-1-3-2 16,-3-2-2-16,5 1 1 15,10 2-2-15,4-4 0 0,13 5-6 16,4-1-8-16,9 3-20 16,0 5-12-16,7-4-10 15,-4-2-21-15,2 1-110 16,23 11-84-16,40 20 146 15</inkml:trace>
  <inkml:trace contextRef="#ctx0" brushRef="#br0" timeOffset="5340.96">6646 7643 1100 0,'-5'0'514'0,"-2"-3"-217"15,0 1-9-15,-2-1-85 16,-2 0-36-16,-5 1-55 16,-6 0-22-16,-2 1-33 15,1 1-12-15,-4 1-19 0,-4 1-6 16,-16 0-9-16,-7 2-2 16,-5-1-5-16,11 1-1 15,17 0-4-15,6-2-5 16,15 0-18-16,5-2-10 15,11 4-16-15,6 1-44 16,13-2-94-16,8-2-62 0,16-7 141 16</inkml:trace>
  <inkml:trace contextRef="#ctx0" brushRef="#br0" timeOffset="5687.86">6462 7188 1020 0,'-16'-13'488'0,"-7"4"-172"16,6 4-56-16,-5 8-62 15,-9 7-49-15,3 13-78 16,-10 6-26-16,3 12-33 16,3 4-7-16,2-4-2 15,0 1-1-15,6-5-2 16,5 3 0-16,7-4-5 15,2-1-3-15,10-5-5 0,6 1 2 16,9 3 8 0,8 0 4-16,7 0 12 0,3-1 5 15,7-7 10-15,1-3 4 16,3-3 9-16,-2-6-2 16,-8-3-4-16,-11 0-4 15,-12-8-6-15,-3-1 2 0,-5 0-67 16,-3-3-72-16,0-6 71 15</inkml:trace>
  <inkml:trace contextRef="#ctx0" brushRef="#br0" timeOffset="6525.05">8152 7642 704 0,'-34'34'352'0,"35"-30"-84"15,3-3-38-15,5-2-17 16,2-5-38-16,4-8-58 16,4-6-21-16,2-9-32 15,-3-8-16-15,-4-3-21 16,-5-5-5-16,-9 11 1 15,-4 1 1-15,-10 8 1 16,-5 12 1-16,-6-1-5 0,-4 8-4 16,-2 12-9-16,-2 1-6 15,3 16-4-15,20-3-3 16,2 1 3-16,1 23 2 16,12 13 9-16,12-3 5 15,10 0 15-15,2-3 9 16,6-3 14-16,-1-1 4 15,-5-10 0-15,-1-2-4 16,-13-6-2-16,-6-4 2 16,-13-7 6-16,-4-1 0 0,-11-4-7 15,-3-6-9-15,-4-2-16 16,-1-5-24-16,-2-9-94 16,8-5-66-16,7-10-161 15,4-10 7-15,22-17 186 16</inkml:trace>
  <inkml:trace contextRef="#ctx0" brushRef="#br0" timeOffset="6721.85">8495 7473 1165 0,'17'14'543'0,"-13"3"-232"15,-4 0-4-15,-4 6-118 16,3 3-48-16,-1-2-83 15,2-1-24-15,3-9-18 0,-4-7-6 16,-1-8-87-16,-1-7-52 16,-2-10-138-16,1-3-101 15,-1-7 239-15</inkml:trace>
  <inkml:trace contextRef="#ctx0" brushRef="#br0" timeOffset="6858.38">8396 7312 814 0,'7'3'390'0,"4"4"-136"16,4 0-65-16,-4 1-67 16,3 7-43-16,-3-6-76 15,0-1-80-15,6-8 53 16</inkml:trace>
  <inkml:trace contextRef="#ctx0" brushRef="#br0" timeOffset="7125.85">8661 7456 575 0,'3'21'434'16,"4"3"24"-16,2-3-169 15,1 2-20-15,2 3-91 16,3-2-27-16,-1-2-45 16,1 0-15-16,-2-8-27 0,-2-4-10 15,-2-7-17-15,0-4-6 16,1-6-3-16,1-5-1 15,2-12-7-15,1-5-7 16,0-5-71-16,-1 1-59 16,6 5-141-16,1 5-82 15,-3 5 208-15</inkml:trace>
  <inkml:trace contextRef="#ctx0" brushRef="#br0" timeOffset="7412.26">9006 7625 982 0,'22'7'465'0,"-5"-5"-190"16,3-6-16-16,-2-10-90 15,-2-3-41-15,-2-13-65 16,-5 2-16-16,-8-3-17 16,-3 2-2-16,-10 9 0 15,-5 3 0-15,-3 9-6 16,-3 6-5-16,5 7-12 15,6 3-2-15,1 9-1 16,4 6 0-16,5 4 5 16,-7 5-1-16,9-2 1 15,11-3-2-15,1-5-2 0,8-6 1 16,-6-16-3 0,-6 0-1-16,0 1-50 0,16-8-51 15,6-9-147-15,0-2-131 16,-8 2 236-16</inkml:trace>
  <inkml:trace contextRef="#ctx0" brushRef="#br0" timeOffset="7719.88">9216 7545 791 0,'29'-20'433'0,"-25"33"-85"16,-2 3-26-16,-2 1-82 16,0 2-38-16,0-5-70 15,-1-4-32-15,-1-6-51 16,1-4-14-16,1-5-21 15,0 4-9-15,0 0-13 16,5-20-7-16,18-31 0 16,-7 28 3-16,0 5 6 15,8 5 2-15,-7 11 2 16,0 2 2-16,-2 10 8 16,-2 2 9-16,-3 11 20 15,3 4 12-15,-4 7 16 16,0 1-6-16,-2-6-15 15,2-5-11-15,-3-11-16 0,2-4-47 16,-4-8-141 0,-8-6-7-16,31-8 77 0</inkml:trace>
  <inkml:trace contextRef="#ctx0" brushRef="#br0" timeOffset="8287.16">10565 7576 996 0,'-18'-11'451'0,"11"-3"-199"15,-2-1-12-15,-2-7-31 16,11 1-36-16,-10-5-60 16,2 2-21-16,-7 3-38 15,-1 5-15-15,-2 10-20 0,-3 3-7 16,-2 6-14-16,-5-2-7 15,4 15-6-15,1 6 1 16,11 11 7-16,4 4 4 16,11-2 8-16,5-2 5 15,7-9 4-15,2-1 3 16,2-13 5-16,1-7-1 16,1-6 3-16,3-11 0 0,-8-4-7 15,1-6-1 1,-2 1-7-16,1 3-3 0,0 8 0 15,-2 10 3-15,-5 5 11 16,-5 7 9-16,-1 7 14 16,0 2 1-16,-2 3-9 15,2 1-7-15,2-7-17 16,0-2-2-16,3-9-93 16,-2-5-69-16,4-10-159 15,0-2-140-15,6-7 288 16</inkml:trace>
  <inkml:trace contextRef="#ctx0" brushRef="#br0" timeOffset="8574.28">10753 7491 761 0,'12'4'481'16,"5"8"-72"-16,-5-1-75 16,4 8-28-16,-4 6-76 0,-6-1-37 15,-1 3-80-15,-4-6-34 16,1-10-48-16,2-5-10 15,-3-7-11-15,0-4-7 16,3-8-8-16,-4-2-5 16,7-5-7-16,0 4 1 15,1-3 5-15,3 2 2 0,1 5 4 16,0 1 1-16,0 8 1 16,2 7 3-16,-4 7 9 15,-8 4 9-15,4 12 5 16,-3 1-1-16,-1 0-8 15,9-1-16-15,-2-14-135 16,6-8 222-16,29-16-99 16</inkml:trace>
  <inkml:trace contextRef="#ctx0" brushRef="#br0" timeOffset="9196.23">11717 7262 1406 0,'-14'10'573'15,"6"-6"-331"-15,8-2-55 16,7 3-25-16,10 3-43 0,11-2-60 16,8 2-8-16,9-9-13 15,2 0-7-15,-2-6-12 16,-4-4-4-16,-5 3-5 16,-4-3-9-16,-9 2-64 15,-6 3-33-15,-17 1-42 16,-5 2-4-16,-16-1 56 15,-1 2 31-15,-3 4 39 16,-3 2 9-16,10 6 14 16,-3 2 11-16,5 9 30 15,5 6 15-15,5 6 21 16,0 3 5-16,11-3-8 16,3 1-6-16,-1-2-17 15,8-3-9-15,-9-4-18 16,3 0-7-16,-1-5-10 15,-2 0-1-15,-4-2 5 0,-8-4 0 16,-5-5-2-16,-3-3-6 16,-5-8-10-16,5-3-4 15,-2-3-2-15,3 1 1 16,9 1 0-16,2 3-3 16,7 1-6-16,5 2-1 15,7 0 3-15,2 0 3 0,5 0 5 16,6 0 1-16,7 0-60 15,5-1-68-15,10-5-155 16,3-2 168-16</inkml:trace>
  <inkml:trace contextRef="#ctx0" brushRef="#br0" timeOffset="9522.35">12482 7264 1349 0,'-13'-10'659'16,"1"0"-295"-16,-6 5-101 16,-6 5-23-16,-3 10-116 15,-3 7-36-15,5 8-44 16,11 2-13-16,9 7-18 16,5-2-4-16,14 0-7 0,0-4 1 15,6-7 0-15,5-1 4 16,-7-1 6-16,2 2 3 15,-8-4 10-15,-8 1 3 16,-9-8 6-16,-4 0 0 16,-12-1-6-16,0-6-6 15,-8-3-20-15,1-3-30 16,8-4-92-16,5-3-69 16,10 3-108-16,10 1 169 0</inkml:trace>
  <inkml:trace contextRef="#ctx0" brushRef="#br0" timeOffset="9974.12">13269 7497 1156 0,'4'-13'492'0,"-4"9"-215"0,2 5-72 16,-2 7-22-16,0 0-36 15,-1 10-74-15,1 1-21 16,5 4-18-16,3 2-7 15,6-7-13-15,3-4-2 16,8-9 0-16,-2-5 1 0,-2-5 1 16,-3-5 0-16,-3-8 1 15,-6 0-1-15,-3-4 1 16,-2-3 3-16,-19 3 6 16,0-1 3-16,-20 4 1 15,-8 5-5-15,-1 3-9 16,-6 7-6-16,12 4-10 15,9 5-8-15,14 5-17 16,11 3 4-16,17 1-112 16,10-3-65-16,20 1-221 15,12-3 241-15</inkml:trace>
  <inkml:trace contextRef="#ctx0" brushRef="#br0" timeOffset="10367.98">13832 7233 1272 0,'-18'-9'567'0,"-7"5"-251"0,-1 4-76 15,3 15-67-15,4 8-48 16,3 14-72-16,5 11-16 16,7 4-15-16,5 3-2 15,11 0-3-15,3-5-3 16,3 0-3-16,-3-5 0 0,-2-4-1 15,-2-5 1 1,-7-12-25-16,-6-6-45 0,-9-13-99 16,-5-5-47-16,-7-12-85 15,-3-5-20-15,-5-10-58 16,0-7-28-16,1-4 38 16,1-4 92-16,11 2 293 15,4 3 142-15,11 14 156 16,3-1 5-16,13 10-56 15,2 3-41-15,12 8-61 16,5 5-33-16,2 1-80 16,2 4-18-16,11-6-51 15,4 2 10-15</inkml:trace>
  <inkml:trace contextRef="#ctx0" brushRef="#br0" timeOffset="10798.7">14700 7338 1229 0,'-10'5'570'16,"-6"-1"-249"-16,-10 1-143 15,-6 0 2-15,-10 0-87 16,4 4-36-16,2-3-32 16,13 4-10-16,13-1-18 15,6-1-8-15,10 2-4 16,4 3 2-16,13 5 13 15,7 0 10-15,4 3 10 16,-2-3 6-16,0 2 14 16,-2 3 4-16,-11 1 14 15,-3 0 2-15,-13-2 3 0,-6 0-1 16,-11-5-8-16,-4-5-7 16,-3-8-17-16,0-4-28 15,7-8-100-15,4-3-70 16,10-4-137-16,8-5-67 15,14 3 235-15</inkml:trace>
  <inkml:trace contextRef="#ctx0" brushRef="#br0" timeOffset="10955.56">14938 7519 972 0,'10'18'487'0,"-4"2"-165"15,-6-3-17-15,0 0-121 16,-5-5-50-16,4-7-85 15,-3-5-66-15,0-7-145 16,1-5-122-16,-6-7 164 16</inkml:trace>
  <inkml:trace contextRef="#ctx0" brushRef="#br0" timeOffset="11066.99">14890 7256 888 0,'20'14'343'0,"-11"-3"-226"16,-3 4-69-16,2 2-35 16</inkml:trace>
  <inkml:trace contextRef="#ctx0" brushRef="#br0" timeOffset="11492.59">15044 7372 1009 0,'-5'4'460'16,"8"-2"-178"-16,2 5-53 0,4-4-23 16,2 2-30-16,4 5-51 15,4-4-20-15,2 8-41 16,1-2-17-16,-1-1-23 16,-6 5-5-16,-5-3-2 15,-4 0 2-15,-11 3 6 16,-7-6 3-16,-9-2-1 15,-5 1-3-15,0-8-8 16,5-1-3-16,7 0-10 16,7-1-7-16,7 1-14 15,10 3-2-15,4 1 0 16,6 5 5-16,3 4 12 16,1 5 2-16,1 8 6 15,-2 1 7-15,-2 2 13 16,-6-1 7-16,-6 2 9 0,-6-2 2 15,-12-4 1 1,-5 2-2-16,-12-9-7 0,-2-5-3 16,0-5-27-16,4-7-39 15,6-8-130-15,5-6-66 16,13-12 128-16</inkml:trace>
  <inkml:trace contextRef="#ctx0" brushRef="#br0" timeOffset="11801.21">15507 7564 994 0,'23'-13'520'16,"-5"4"-147"-16,-3-6-184 16,-3-5 4-16,-6 2-83 15,-6-9-31-15,-11 5-27 16,0 0-10-16,-13-3-22 15,3 13-4-15,-2 0-8 16,-3 7-3-16,16 13-5 16,3 1-2-16,2 13 5 15,5 6 5-15,-1 0 4 16,-2 8 0-16,14-3-1 16,-1 0-1-16,8-4-2 0,2-5-3 15,9-12-24-15,5-7-60 16,5-11-10-16,6-4 42 15</inkml:trace>
  <inkml:trace contextRef="#ctx0" brushRef="#br0" timeOffset="12480.15">16196 7426 1106 0,'-2'10'534'15,"1"-4"-217"-15,1 9-114 16,1 4 2-16,-1 4-86 16,0 4-36-16,0 0-41 0,0-4-11 15,0-8-14-15,0-6 1 16,-1-7 2-16,-3-2-5 16,1-5-9-16,2 4-6 15,0 0-11-15,1-11-3 16,0-7 2-16,8-32 1 15,5 29 3-15,2 5 3 16,6 0 3-16,-1 7 2 0,3 5 4 16,1 4 6-16,-3 13 13 15,1 2 5-15,-13 8 11 16,-3 3 1-16,-6-1-1 16,1 2-4-16,3-9-10 15,-2-3-5-15,2-8-5 16,-6-4 0-16,1-3-3 15,1 0-5-15,0 0-16 16,0-8-8-16,5-15-5 16,12-29 3-16,-4 32 10 15,-4 2 4-15,8 12 3 16,-5-3 2-16,-4 3 7 16,4 12 6-16,-6 3 14 15,-1 6 7-15,1 11 10 16,-6-7-1-16,2 4-6 15,-3 2-8-15,0-6-12 0,3-3-1 16,-2-8-94-16,0-4-74 16,9-1-108-16,0-2 133 15</inkml:trace>
  <inkml:trace contextRef="#ctx0" brushRef="#br0" timeOffset="30076.12">9163 8616 899 0,'-37'0'441'16,"32"-2"-152"-16,1 2-13 16,3 1-58-16,0-1-32 0,1 0-59 15,0 0-27-15,0 0-51 16,0 0-17-16,0 0-19 15,0 0-4-15,10 2-85 16,0 1-89-16,4 1 105 16</inkml:trace>
  <inkml:trace contextRef="#ctx0" brushRef="#br0" timeOffset="30245.65">9429 8649 848 0,'15'5'415'0,"-12"-4"-110"16,-1-1-39-16,-2 0-41 15,0 0-60-15,-1 0-92 0,0 0-76 16,0-1-363-16,0 0 268 16</inkml:trace>
  <inkml:trace contextRef="#ctx0" brushRef="#br0" timeOffset="30433.61">9325 8992 1253 0,'5'-5'548'0,"-5"5"-254"16,0-3-82-16,0 1-49 15,0 1-59-15,0 0-79 16,0 0-18-16,0 0-150 15,0 0 40-15,0 0 41 16</inkml:trace>
  <inkml:trace contextRef="#ctx0" brushRef="#br0" timeOffset="31068.76">10121 8745 558 0,'11'-9'362'0,"0"3"-76"0,-7-5-15 16,-3 1-21-16,-6 2-97 16,-6-3-33-16,-4 5-53 15,-5 0-13-15,-6 4-16 16,3 2-4-16,0 8-9 16,0 3-5-16,9 5-3 15,0 0-1-15,6 3-9 16,8 1-1-16,5 0 0 15,6 2 1-15,5-3 8 16,-1 1 6-16,5-2 8 16,-1 2 4-16,1-2 7 15,-3-2 1-15,-9-3 1 16,-3-3 3-16,-10-1 5 16,-2 1 2-16,-9-2-4 15,-2-2-6-15,-1-3-20 0,-4-3-22 16,6-3-94-1,3 0-55-15,6-7-161 0,10 1-176 16,11 2 320-16</inkml:trace>
  <inkml:trace contextRef="#ctx0" brushRef="#br0" timeOffset="31415.93">10209 8924 751 0,'5'2'451'16,"1"-4"-104"-16,0 0-64 15,1-1-38-15,1-5-97 16,0 1-37-16,3-5-56 16,6-2-20-16,4-1-21 15,2-5-3-15,3-3-6 16,-6 0-1-16,-3-2 1 16,-6 4 1-16,-14 3 3 15,-4 1 1-15,-17 9-4 16,-3 1 0-16,-2 7-4 15,-1 4 0-15,6 7 3 16,5 3 4-16,6 2 8 16,6-1 4-16,7 7 0 15,1 0-2-15,7 0-9 16,2 4-5-16,7-5-5 0,3-1-2 16,9-3-67-16,6-9-47 15,7-7-132-15,2-7-144 16,5-5 254-16</inkml:trace>
  <inkml:trace contextRef="#ctx0" brushRef="#br0" timeOffset="31636.37">10630 8696 798 0,'-4'8'485'16,"0"6"-39"-16,-4 9-172 15,0 3-18-15,3 2-73 16,1-1-39-16,4-4-71 15,6 0-26-15,5-7-33 16,3-1-7-16,5-8-7 16,0-6-2-16,2-8-46 15,0-5-40-15,1-4-95 16,-2-5-71-16,-2 0-186 16,-1-1 274-16</inkml:trace>
  <inkml:trace contextRef="#ctx0" brushRef="#br0" timeOffset="32153.8">10797 8780 630 0,'0'-1'354'0,"1"1"-45"0,2 2-17 16,7 20-44-16,32 24-23 15,-26-29-52-15,5 0-29 16,2-8-62-16,-1-2-25 16,-4-13-33-16,-5-3-9 15,-1 0-7-15,2-13-12 16,1-6-29-16,-5 10-8 15,-18 3-20-15,-3 4 3 16,-15 2 24-16,-7 1 6 16,-5 8 21-16,-1 1 7 0,3 2 16 15,9-1 9-15,16 1-4 16,8-2-2-16,17 1-15 16,13-2-9-16,6-4 4 15,3 1 0-15,1 2 1 16,-7-1 0-16,6 6 16 15,2 0 10-15,-6 5 18 16,-2 8 12-16,-10-1 2 16,-7 2-1-16,-8 0-6 15,-2-2-5-15,-3-6-15 16,-2 1-5-16,1-3-8 16,-1-8-9-16,0-5-26 15,1-6-18-15,0-12-39 16,2 2-4-16,4 2 17 15,3 4 12-15,2 5 29 0,4 2 5 16,0 11 5-16,1 3 7 16,1 6 25-16,-3 6 14 15,1 4 15-15,2-2-2 16,-1 3-20-16,1-4-12 16,7-4-54-16,2-5-67 15,5-7 17-15,5-3 30 0</inkml:trace>
  <inkml:trace contextRef="#ctx0" brushRef="#br0" timeOffset="32580.59">11661 8733 1221 0,'-18'9'554'0,"0"-1"-233"15,-3 2-78-15,3 7-59 16,6 1-63-16,5-4-84 15,3 2-23-15,9-6-18 16,1-3-4-16,6-2-3 16,4-2 2-16,-4-3 4 15,1-3 1-15,-4 2 5 16,-2-3 2-16,-1-3-1 16,-2-1-4-16,-2-12-15 0,3-5-10 15,-1-9-13-15,-2-6 2 16,4-4 13-16,-3-2 11 15,0 5 14-15,0 9 3 16,-3 14 8-16,0 7 11 16,-5 15 13-16,2 10 11 15,-3 14 17-15,4 10-2 16,3 14 3-16,4 5-4 16,8-5-12-16,4-1-4 0,6-12-10 15,0-12-7-15,4-6-18 16,-1-6-44-16,1-13-149 15,1-4 66-15,1-11 34 16</inkml:trace>
  <inkml:trace contextRef="#ctx0" brushRef="#br0" timeOffset="32976.47">12617 8578 1158 0,'-4'5'498'0,"2"18"-228"15,-2 12-50-15,-4 15-25 16,2 6-47-16,4-4-86 15,2-12-23-15,13-10-28 16,0-10-11-16,6-10-47 16,3-5-42-16,-2-16-107 15,-1-4-76-15,-10-3 167 16</inkml:trace>
  <inkml:trace contextRef="#ctx0" brushRef="#br0" timeOffset="33730.46">12501 8724 807 0,'-11'0'442'0,"2"-1"-138"16,17 1-88-16,2 0-18 16,5 0-73-16,9 0-17 15,2 0-45-15,5 0-18 16,4 0-26-16,4-1-6 16,0-2-7-16,-1 0-1 15,0 3-41-15,-4 2-15 16,-9 6-18-16,-1 2-1 15,-10-1 40-15,-8 1 16 16,-2-4 18-16,-2-1 8 0,0 0 33 16,-1 1 18-16,0 1 39 15,1 3 15-15,1-2 3 16,0-4-7-16,-3-4-37 16,-3-1-20-16,2 0-34 15,1 0-10-15,0 0-4 16,0 0 0-16,0 0 0 15,0 0 2 1,0-1 5-16,0 1 2 0,0 0 1 16,1-4-2-16,-1 3-4 15,0 0 4-15,0 1 5 16,0 0 1-16,0 0-3 16,0 1-5-16,0 0-10 15,-3 21-2-15,1 28-2 0,13-24 0 16,1-8-3-16,1-6-1 15,-5-11-1-15,8 0 0 16,-2-7-52-16,1-6-46 16,5-1-82-16,-8-6-38 15,2-3-31-15,-3 3 20 16,-4 0 74-16,-2 1 37 16,-4 11 91-16,0-1 47 15,-1 10 67-15,0 0 30 0,0 5 52 16,0-6 9-16,0 6-5 15,0 17-5-15,5 32-22 16,-3-28-16-16,3 7-35 16,1 6-17-16,2 3-29 15,5 5-12-15,5 6-16 16,-1-4-5-16,2-3-6 16,-3-9 1-16,-6-15 2 15,-1-2 2-15,-11-12 12 16,-7 2-7-16,-10-11-43 15,-3-5-35-15,-4-11-105 16,1-8-53-16,5-10-85 16,1-12 177-16</inkml:trace>
  <inkml:trace contextRef="#ctx0" brushRef="#br0" timeOffset="33917.91">13161 8736 809 0,'11'11'447'0,"2"0"-26"0,0 3-61 16,-4 11-50-16,1 2-52 16,-6 11-111-16,-2 4-40 15,2 4-52-15,-1 0-18 0,3-6-24 16,5-5-5-16,-1-13-12 16,0-4-32-16,-8-20-87 31,-1 1-59-31,2 1-139 0,-3-1-66 0,-2-9 246 15</inkml:trace>
  <inkml:trace contextRef="#ctx0" brushRef="#br0" timeOffset="34386.86">13186 8805 854 0,'0'-17'435'0,"8"9"-68"16,0-3-83-16,9 9-25 15,0-4-33-15,6 6-76 16,4 7-26-16,0-1-40 15,-1 4-18-15,-1 2-28 16,-8-5-11-16,-6 5-12 16,-9 2 0-16,-11 3 2 0,-4-1 2 15,-9 2-1-15,0-7-1 16,2-4-8-16,3-1-2 16,6-4-8-16,4 0-8 15,5 0-6-15,5 2-3 16,8-1 0-16,3 1 4 15,9-5 4-15,6-1 1 0,4-2 2 16,3-4 1-16,2-3 0 16,-5-6-1-16,-3-4 2 15,0-1-1-15,-12 3-1 16,-5 3 1-16,-12 2 4 16,-10 1 3-16,-13 6 9 15,4 2 1-15,-6 5 14 16,5 6 7-16,13 6 9 15,-6 0 5-15,9 8 6 16,0-2 0-16,7 6-5 16,6 1-5-16,4-4-22 15,5-2-8-15,7-9-19 16,0-8-50-16,13-4-152 16,2-6-10-16,0 0 106 15</inkml:trace>
  <inkml:trace contextRef="#ctx0" brushRef="#br0" timeOffset="35024.33">14569 8914 787 0,'-1'-2'389'0,"0"1"-77"16,0 0-25-16,-1 0-5 16,1 0-43-16,-7 0-101 15,-7 2-45-15,-26 13-58 16,25-6-10-16,2-2-63 16,4-6-48-1,2 0-126-15,-6-5-438 0,9-3 449 16</inkml:trace>
  <inkml:trace contextRef="#ctx0" brushRef="#br0" timeOffset="36831.71">15483 8680 785 0,'-29'-5'380'0,"29"3"-147"0,-4-1 0 15,3 2-45-15,0 0-25 16,0 1-29-16,0 0-11 16,1 0-27-16,4 24-10 15,6 33-20-15,-2-25-11 16,-2-7-23-16,3-3-11 15,8-4-11-15,-8-9-3 0,9-2-1 16,-3-7 1-16,-1-5 1 16,6-4 0-16,-8-12 1 15,0 5 0-15,-4-6 0 16,-5-1 0-16,-1 8 0 16,-2 3-1-16,-2 8-4 15,2 6-4-15,0 8-1 16,2 4-2-16,5 4 5 15,1 3 5-15,4-6 16 16,2-6 8-16,1-1 16 16,2-4 3-16,0-4-4 15,-3 0-5-15,1-8-10 16,-3-4-3-16,-5-7-4 16,2 4-2-16,-7-5-20 15,-2 2-44-15,-1 7-118 0,-2-3-78 16,2 7-452-16,1 4 454 15</inkml:trace>
  <inkml:trace contextRef="#ctx0" brushRef="#br0" timeOffset="37097.9">15910 8917 1177 0,'18'6'525'0,"-7"-5"-255"16,2-1-9-16,1-7-55 15,6-6-56-15,8-9-71 16,-2-11-28-16,-6 0-25 16,-5 0-3-16,-11 7 0 15,-8 7-2-15,-8 6-1 16,-7 4-3-16,-9 8-8 16,-1 1-4-16,6 12 2 15,9 5 3-15,6 0-1 16,8 7 0-16,3-4-4 15,5-6-3 1,-4-7-1-16,1 1-1 0,24 13-2 16,5-6-6-16,16-10-127 15,-7-14-55-15,9-3 109 16</inkml:trace>
  <inkml:trace contextRef="#ctx0" brushRef="#br0" timeOffset="37688.96">16813 8638 1136 0,'5'-2'509'0,"-5"5"-206"16,4 4-66-16,1 14-30 15,1 7-42-15,2 9-68 16,3 1-22-16,2-6-34 15,0-6-13-15,8-11-17 16,-6-4-4-16,1-10-2 16,4 5-1-16,-11-14-1 0,0-4 1 15,8-1-6-15,-12-10-1 16,7 4 0-16,-6 6 0 16,-9 2 1-16,4 9-5 15,-3 4-2-15,-1 6 0 16,8 10 6-16,2-1 9 15,4 5 13-15,5-7 8 0,3-3 17 16,3-3 3 0,5-8-1-16,0-2-4 0,-5-11-10 15,-2-3-3-15,-10-5-5 16,-3-3-4-16,-5-1-38 16,-1 0-42-16,-1 4-113 15,-3 5-72-15,3 8-512 16,-1 0 506-16</inkml:trace>
  <inkml:trace contextRef="#ctx0" brushRef="#br0" timeOffset="38281.26">17442 8718 889 0,'-7'9'511'0,"3"-5"-10"16,4 2-158-16,0 8-74 15,-3 1-53-15,0 3-99 0,-2 2-32 16,2-7-43-16,6 4-16 16,0-10-18-16,7-1-3 15,5-4-3-15,-2-4 1 16,6-5 1-16,3 1-1 16,-4-8-7-16,1-2-24 15,-11-4-40-15,-8-4-18 0,-3 0-25 16,-16 1 8-16,-6-1 23 15,-2 3 12-15,-10 4 32 16,16 6 10-16,2 5 19 16,-3 5 7-16,14 6 5 15,-4 0 1-15,7 2-6 16,7-2-4-16,8-2-4 16,5 2 0-16,9-1 8 15,7 2 0-15,0-1 11 16,-4-1 3-16,7-1 14 15,-3-1 10-15,-4 3 14 16,3 0 7-16,-13 3 9 16,-6-1-1-16,-4 3-13 15,-4 3-5-15,-3-1-16 16,0 2-7-16,0-6-10 16,0-3-5-16,1-1-8 0,0-4-4 15,-1-1-17 1,0 0-5-16,1-6-5 0,2-7 4 15,18-26 10-15,-13 32 3 16,3 8 7-16,3 3 0 16,-3 6 11-16,0 0 8 15,-1 6 12-15,-1-2 1 16,-1 3-5-16,3 2-6 0,5-4-13 16,3-4-1-16,7-5-81 15,2-4-64-15,-5-13 88 16</inkml:trace>
  <inkml:trace contextRef="#ctx0" brushRef="#br0" timeOffset="38491.14">18003 8577 1488 0,'0'32'648'0,"4"16"-398"16,-3 3-6-16,4 0-129 15,2-4-51-15,9-13-37 16,4-5-14-16,6-14-38 16,2-4-28-16,-4-10-82 0,0-2-55 15,-9-16-141 1,-3 0 200-16</inkml:trace>
  <inkml:trace contextRef="#ctx0" brushRef="#br0" timeOffset="38641.92">17865 8576 1172 0,'-4'-4'594'0,"-7"-2"-237"16,18 6-95-16,7 0-19 15,-3-2-112-15,10 0-41 0,-8 0-49 16,-2 0-15-16,4-1-132 16,-10 1-83-16,17 1 114 15</inkml:trace>
  <inkml:trace contextRef="#ctx0" brushRef="#br0" timeOffset="38831.42">17819 8349 1097 0,'6'2'615'16,"-9"2"-130"-16,-4 10-221 15,-3 4-24-15,-4 10-143 16,-2-5-70-16,5 0-169 15,3 2 93-15,2-2-5 0</inkml:trace>
  <inkml:trace contextRef="#ctx0" brushRef="#br0" timeOffset="39237.6">19188 8587 1073 0,'0'-2'462'0,"1"11"-205"15,0 9-77-15,1 17-4 16,-1 13-39-16,-1 2-62 16,2 4-19-16,0-1-27 15,0-5-9-15,3-3-9 16,-2-8-19-16,-3-18-57 15,0-6-36-15,-4-12-118 0,-4-7-56 16,-2-13-187-16,-1-2 280 16</inkml:trace>
  <inkml:trace contextRef="#ctx0" brushRef="#br0" timeOffset="39729.28">19097 8472 884 0,'23'-8'446'0,"6"6"-157"0,6 10-65 15,0 8-9-15,-3 9-35 16,-5 2-20-16,-10 4-45 16,-3-1-21-16,-14 0-33 15,-5-3-8-15,-7-3-10 16,-6-1-5-16,-1-7-9 16,-2-4-5-16,0-8-12 15,3-1-8-15,4 0-44 16,4-3-27-16,5-4-77 15,4-3-36-15,11-7-45 16,5-1-19-16,11-1-13 16,4-3 22-16,8 3 82 15,-1-2 42-15,2 7 101 16,-6 4 52-16,-12 4 90 0,-6 6 48 16,-10 7 80-16,0 6 3 15,-2 6-19-15,-3 0-22 16,-1 1-62-16,1-2-35 15,-3-7-66-15,6-7-27 16,8-5-29-16,-5-5-5 16,6-6-15-16,4 1-13 15,-4-12-11-15,1 0-1 0,-1 7 13 16,-7 0 11-16,-1 11 10 16,2 5 2-16,-6 8 8 15,2 8 8-15,-2 0 10 16,1 1-1-16,5-7-9 15,1-2-9-15,8-6-25 16,2-8-40-16,4-7-111 16,-2-7-75-16,2-9 145 15</inkml:trace>
  <inkml:trace contextRef="#ctx0" brushRef="#br0" timeOffset="39904.98">19790 8363 896 0,'9'15'502'16,"-5"12"-145"-16,-2 21-75 16,4 8-13-16,0 9-107 0,11 1-42 15,3-13-64-15,7-4-27 16,3-24-37-16,-4-12-29 16,4-13-84-16,-7-10-66 15,-5-6-207-15,-4 0 246 16</inkml:trace>
  <inkml:trace contextRef="#ctx0" brushRef="#br0" timeOffset="40052.06">19706 8505 1050 0,'-16'-14'516'0,"9"9"-144"16,1 1-82-16,10 4-75 16,8-2-54-16,12 4-91 15,7 2-24-15,11 2-42 16,2-1-63-16,14 1-145 15,8-3 133-15</inkml:trace>
  <inkml:trace contextRef="#ctx0" brushRef="#br0" timeOffset="40653.57">20738 8338 1278 0,'4'-2'540'0,"-1"8"-314"15,3 7 5-15,-3 17-60 16,0 9-39-16,1 15-59 16,-1 3-21-16,3 0-28 15,4-4-7-15,3-13-8 16,1-6-2-16,-3-12 3 15,-8-13 3-15,-8-6-3 16,0-3-5-16,-7-11-9 16,1-4-7-16,-3-8-4 15,1-7-3-15,4-1-5 16,4 2-2-16,12 4 0 0,4 6 4 16,8 6 7-1,2 5 5-15,5 8 14 0,3 5 10 16,-6 10 19-16,-5 3 5 15,-7 9 3-15,-7 1-1 16,-1 0-4-16,-3 3-2 16,-14-9-2-16,-4 1-3 15,-15-8-6-15,1-6-10 0,7-5-63 16,1-4-48 0,13-1-122-16,5-3-82 0,13-5 189 15</inkml:trace>
  <inkml:trace contextRef="#ctx0" brushRef="#br0" timeOffset="40955.74">21144 8639 983 0,'3'4'560'16,"-5"2"-177"-16,-4 0-46 31,3-3-43-31,1 1-126 0,-11 6-46 0,4-1-73 16,7 1-24-16,8-8-20 15,6 3-2-15,5-3 1 16,2-2-1-16,1-3 0 16,3-3 0-16,-2-5 1 0,-2-1 2 15,-7-4 6-15,-8-1 4 16,-10 2-3-16,-8 1-4 16,-9 5-9-16,-3 3-6 15,-1 6-5-15,2 2-14 16,5 3-49-16,6 1-36 15,11-2-108-15,6 2-51 0,8-2-387 16,6-1 430-16</inkml:trace>
  <inkml:trace contextRef="#ctx0" brushRef="#br0" timeOffset="41166.85">21432 8419 1212 0,'3'4'540'0,"-3"20"-261"16,-2 10-45-16,-6 9-53 16,4 5-47-16,7-2-62 15,4-2-21-15,3-10-39 16,8-10-12-16,4-16-36 16,2-6-38-16,-2-14-98 15,-8-2-64-15,-12-4-192 16,-5-1 264-16</inkml:trace>
  <inkml:trace contextRef="#ctx0" brushRef="#br0" timeOffset="41296.74">21345 8481 864 0,'-5'-11'473'0,"0"2"-112"16,14 9-134-16,3 1-27 16,6 6-74-16,5 3-30 15,2 4-51-15,7-2-15 16,10-2-62-16,0-2-73 0,5-8 67 15</inkml:trace>
  <inkml:trace contextRef="#ctx0" brushRef="#br0" timeOffset="41635.56">21687 8382 1212 0,'-1'15'539'0,"-1"9"-251"16,2 6-10-16,-3 10-90 15,3 4-39-15,0-3-80 16,0-3-24-16,5-10-23 16,0-5-6-16,-1-8-4 15,1-5-3-15,-3-7-15 16,-2-3-11-16,2-5-13 16,-2 4-3-16,0 0 11 0,5-13 9 15,1-3 10-15,20-22 2 16,-17 31 12-16,1 6 10 15,4 4 22-15,-4 7 12 16,1 6 8-16,1 2-1 16,-3 3-16-16,6 0-13 15,1-4-54-15,-6-5-72 16,10-8-157-16,8-7-331 16,18-16 376-16</inkml:trace>
  <inkml:trace contextRef="#ctx0" brushRef="#br0" timeOffset="41989.85">22939 8413 1078 0,'10'-1'505'16,"1"10"-194"-16,-3 3-12 15,-16 4-51-15,1 11-45 16,-13 8-82-16,-3 3-33 15,-3 7-49-15,-1-4-15 16,1-7-15-16,9-7-24 16,8-14-87-16,1-4-55 0,3-11-133 15,-4-1-65-15,-2-5 227 16</inkml:trace>
  <inkml:trace contextRef="#ctx0" brushRef="#br0" timeOffset="42160.1">22681 8482 1011 0,'14'-10'495'0,"5"12"-130"16,5 6-39-16,4 7-32 15,2 4-48-15,2 7-94 16,-5 0-43-16,-7 2-62 16,4 0-18-16,-11-5-86 15,0-3-84-15,9-6-154 16,-2-3 168-16</inkml:trace>
  <inkml:trace contextRef="#ctx0" brushRef="#br0" timeOffset="42325.73">23144 8674 1115 0,'0'17'570'16,"0"3"-133"-16,1 2-95 15,1 1-63-15,-2 2-81 16,2-6-110-16,0-1-37 15,2-5-87-15,2-5-66 0,1-2-144 16,1-9-85-16,1-9 195 16</inkml:trace>
  <inkml:trace contextRef="#ctx0" brushRef="#br0" timeOffset="42498.76">23107 8554 1208 0,'0'-9'564'0,"4"2"-217"16,2 4-40-16,-2 3-83 16,0 0-65-16,1 2-93 15,-5-2-84-15,0 0-76 16,0 0 60-16</inkml:trace>
  <inkml:trace contextRef="#ctx0" brushRef="#br0" timeOffset="43741.76">23908 8636 712 0,'4'-5'480'16,"-9"-7"15"-16,0-7-249 16,-1-3-16-16,-13-3-100 15,0 0-34-15,-19 2-49 16,-6 4-22-16,2 10-19 16,2 3-4-16,5 9-8 15,5 8-6-15,8 7-1 16,8 3 2-16,10 5 5 15,4-1 4-15,7 1 2 0,4 0 1 16,5-4 1-16,0-8 0 16,5-10 1-16,0-4 2 15,-3-12 0-15,-1-3 1 16,-3-6-2-16,1-2-1 16,2 2-1-16,2 6-2 15,-4 8-2-15,-4 6 2 0,-6 11 18 16,-3 5 11-16,2 9 23 15,0 4 5-15,-1-3-8 16,2 1-10-16,1-10-21 16,2-5-11-16,3-11-62 15,1-8-53-15,-2-10-145 16,1-5-114-16,-3-2 228 16</inkml:trace>
  <inkml:trace contextRef="#ctx0" brushRef="#br0" timeOffset="44410.38">23968 8545 708 0,'7'1'407'0,"2"12"-37"16,-8 0-45-16,1 6-34 15,-4 1-34-15,0-1-70 16,3-2-41-16,0-6-73 16,1-5-25-16,-2-6-18 0,0-2-3 15,-1 1-8-15,0-1-10 16,1-3-15-16,0-10-6 15,12-29-1-15,0 29 2 16,-2 6 3-16,5 1 2 16,-3 8 2-16,-3 5 2 15,-1 1 7-15,-2 2 4 0,2 3 4 16,1 0-2-16,5 0-9 16,2-4-18-16,9-2-71 15,2-5-37-15,8-5-70 16,3 2-19-16,7-1 5 15,1 0 2-15,-4 1 32 16,-3 0 32-16,-11-4 65 16,-10 2 36-16,-5-3 69 15,-9-3 33-15,-4-4 67 16,-3-1 30-16,-9-3 35 16,8 3-2-16,-12 4-22 15,-3 1-10-15,9 10-38 16,-2 3-19-16,7 13-38 15,1 4-19-15,-2 8-21 16,-1-3-7-16,7-2-13 16,5-5-3-16,6-7-2 0,-1-3-1 15,6-10 0-15,-6-4-7 16,-1-12-23 0,7-2-8-16,-5-4-2 0,4-3 7 15,-5-2 25-15,-7-2 8 16,-4 1 2-16,0 1 0 15,-9 7 0-15,3 6 3 16,-3 15 14-16,-1 6 5 0,13 20 11 16,1 10 0-16,3 12-7 15,-1 4-5-15,3-3-13 16,6-1-19-16,15-11-99 16,4-11-71-16,15-12-189 15,1-11 218-15</inkml:trace>
  <inkml:trace contextRef="#ctx0" brushRef="#br0" timeOffset="44672.89">25210 8464 1412 0,'-4'6'652'0,"-6"2"-355"16,-6 15-84-16,-5 4-49 15,-8 8-98-15,3 6-15 16,2-1-36-16,3-5-9 16,11-3-33-16,5-12-38 15,5-13-74-15,4-3-44 16,0-19-115-16,-4-1-72 0,-2-11 239 15</inkml:trace>
  <inkml:trace contextRef="#ctx0" brushRef="#br0" timeOffset="44843.76">24975 8462 1006 0,'4'-1'489'0,"6"7"-144"16,-2 3-24-16,3 14-62 15,1 5-35-15,3 6-77 16,3 4-32-16,-1-1-43 15,2-3-19-15,-1-4-44 16,-1-6-63-16,0-10-145 16,-1-7-86-16,1-9 158 15</inkml:trace>
  <inkml:trace contextRef="#ctx0" brushRef="#br0" timeOffset="45059.83">25373 8698 1642 0,'5'9'686'16,"2"5"-454"-16,-5 1-20 16,-6-2-134-16,9 8-34 0,-5-2-24 15,0-3-9-15,1 3-51 16,-1-12-47-16,1-7-103 15,-1 0-72-15,4-6 160 16</inkml:trace>
  <inkml:trace contextRef="#ctx0" brushRef="#br0" timeOffset="45244.74">25406 8528 1232 0,'9'0'629'16,"-6"0"-275"-16,-3 0-119 15,0 1-47-15,0-1-169 0,0-1-81 16,0 0-148-16,0 0 127 16</inkml:trace>
  <inkml:trace contextRef="#ctx0" brushRef="#br0" timeOffset="45477.65">25020 8280 1088 0,'0'2'572'16,"9"-8"-144"-16,10-5-206 15,4 1 2-15,5 2-94 16,1-3-39-16,5 2-51 16,1 2-19-16,2 3-115 15,2 3-82-15,1 1 107 16</inkml:trace>
  <inkml:trace contextRef="#ctx0" brushRef="#br0" timeOffset="45922.88">26283 8578 1062 0,'45'17'499'0,"-46"2"-209"16,3 3-73-16,4 4-88 15,-8-3-53-15,2-10-98 0,1-3-62 16,-1-11-189-16,0-8 171 15</inkml:trace>
  <inkml:trace contextRef="#ctx0" brushRef="#br0" timeOffset="46313.07">26203 8472 735 0,'14'-6'371'0,"5"6"-115"16,4 4-50-16,7 2-51 15,3 0-38-15,-1 2-30 16,4-3-5-16,-8 5-19 16,0 2-12-16,-1 3-26 15,-10 5-10-15,-4 2-2 16,-6 2 4-16,-7-1 8 16,0-3 1-16,-7-5-1 15,2-2-3-15,-3-7-1 16,-5-3-1-16,7-3-6 15,3-5-5-15,6-3-10 16,7 0-3-16,-1-4-1 16,1 1 3-16,-3 4 6 15,6 1 15-15,-2 6 35 16,-1 7 18-16,-1 3 23 0,-4 3-3 16,-2 0-29-16,-1 1-18 15,1-1-58-15,-2 1-61 16,5-7-144-16,5-3-57 15,10-10 155-15</inkml:trace>
  <inkml:trace contextRef="#ctx0" brushRef="#br0" timeOffset="46893.88">27095 8370 1523 0,'-3'-1'618'0,"6"1"-405"16,4 4 1-16,4-3-63 15,7 3-33-15,6-3-46 16,4 4-23-16,7-2-32 15,5 2-7-15,-3 0-35 16,-2-2-49-16,-10-1-111 16,-7-4-54-16,-11 2-95 0,-3 1-33 15,-15-1-22-15,-5 2 48 16,-4-2 155-16,-6-3 130 16,6 4 236-16,1 2 51 15,3 7 45-15,4 7-17 16,5-1-49-16,2 7-18 15,3 2-41-15,2 2-20 16,5 2-37-16,4 0-17 16,-1-5-27-16,4 0-10 0,-3-3-16 15,0-3-6-15,-9-4-7 16,-2-3-1-16,-7-2 1 16,-7-5 2-16,-1 0-2 15,0-2-3-15,2-3-2 16,1-1 0-16,3-5 1 15,3 1 0-15,3 1 3 16,4 3 6-16,4 2 12 16,-3 0 5-16,0 0 5 15,21 7-6-15,37 9-13 16,-20-11-7-16,-2-1-37 16,-5-4-60-16,-2 0-138 15,-7-5-78-15,8-5 171 16</inkml:trace>
  <inkml:trace contextRef="#ctx0" brushRef="#br0" timeOffset="47237.3">27697 8441 1257 0,'5'-13'576'15,"-5"7"-245"-15,-1-1-62 0,-6 3-60 16,-2 3-63-16,-1 2-81 15,1 6-26-15,3 7-31 16,-2 1-2-16,8 11 0 16,-1 5 5-16,6 0 11 15,6 2 8-15,2-4 16 16,2-5 6-16,0-3 3 16,0-2-1-16,-4-8-4 15,-3 2 1-15,-9-5-1 16,-7 1 0-16,-8-3-7 15,-5-3-8-15,-4 4-14 16,-2-5-5-16,4-2-47 16,5 1-52-16,5-6-139 15,2-3-75-15,4-3 174 16</inkml:trace>
  <inkml:trace contextRef="#ctx0" brushRef="#br0" timeOffset="50544.75">9202 9909 672 0,'-9'-40'394'0,"8"33"-102"16,1 4-31-16,0 5-30 15,-1 10-70-15,-2 4-28 16,1 14-32-16,-1 1-11 16,3 1-34-16,0-3-17 15,3-12-26-15,2-5-1 0,0-12-94 16,1-5-78-16,0-11 102 15</inkml:trace>
  <inkml:trace contextRef="#ctx0" brushRef="#br0" timeOffset="50719.72">9092 9670 1028 0,'-9'7'433'0,"12"-5"-201"15,2 2-62-15,2 4-23 16,4 4-39-16,5-1-68 16,4 0-52-16,8-2-119 15,4-3-90-15,11 9 120 16</inkml:trace>
  <inkml:trace contextRef="#ctx0" brushRef="#br0" timeOffset="51016.21">9717 9742 685 0,'-7'-16'432'0,"-4"-4"-74"16,-7 2-61-16,0-3-36 15,-7 8-76-15,-1 3-31 0,-1 11-50 16,-2 8-21-16,4 14-31 16,2 6-11-16,8 16-13 15,9 7-3-15,6 8-9 16,6 5-1-16,5 3-7 15,1-1-1-15,3-11-2 16,-2-7-2-16,0-12-1 16,-5-4 3-16,-5-11-88 15,1-5-63-15,-4-17-203 16,-2-10 202-16</inkml:trace>
  <inkml:trace contextRef="#ctx0" brushRef="#br0" timeOffset="51141.79">9392 9945 1074 0,'14'-10'471'0,"2"7"-200"15,-1 1-51-15,1 2-22 0,4 1-51 16,10 4-86-16,3 1-27 16,9-1-88-16,4 2-86 15,6 0 88-15</inkml:trace>
  <inkml:trace contextRef="#ctx0" brushRef="#br0" timeOffset="51561.52">10962 9758 1173 0,'-2'-6'525'16,"0"7"-248"-16,-12 20-8 47,6-11-61-47,5-5-54 0,0-2-80 0,2 0-20 0,-10 24-28 0,-54 60-11 15,24-30-13-15,24-37-1 16,8-10-72-16,3-4-49 0,2-5-116 15,-1-1-71-15,-3-8 195 16</inkml:trace>
  <inkml:trace contextRef="#ctx0" brushRef="#br0" timeOffset="51726.6">10678 9768 705 0,'3'-10'411'0,"7"15"73"16,0 4-188-16,5 10-19 15,0 0-27-15,3 9-106 16,3 3-47-16,-1 1-56 16,1 0-16-16,-1-7-104 15,-3-4-81-15,9-7 98 16</inkml:trace>
  <inkml:trace contextRef="#ctx0" brushRef="#br0" timeOffset="51905.12">11201 10039 1162 0,'4'19'509'15,"4"-4"-191"-15,-4 0-91 16,0 4-25-16,-3-2-59 0,0 0-99 16,-1-5-57-16,0-8-136 15,0-4-63 1,4-18 107-16</inkml:trace>
  <inkml:trace contextRef="#ctx0" brushRef="#br0" timeOffset="52075.06">11153 9833 1207 0,'0'0'581'15,"3"3"-264"-15,0-1-114 16,-3-2-11-16,0 0-123 15,0 0-39-15,4 5-145 16,0 4 204-16,12 7-96 16</inkml:trace>
  <inkml:trace contextRef="#ctx0" brushRef="#br0" timeOffset="52515.85">12225 9907 1142 0,'13'-54'496'0,"-12"54"-185"0,0 4-77 16,-1 13 1-16,-2 6-45 16,-3 8-92-16,1 1-31 15,3-2-36-15,2-7-12 16,3-8-10-16,3-4-35 16,0-9-129-16,-1-2-92 15,1-9 136-15</inkml:trace>
  <inkml:trace contextRef="#ctx0" brushRef="#br0" timeOffset="52694.13">12098 9753 1140 0,'-4'-4'510'0,"5"4"-173"15,4 1-77-15,-5-1-31 16,0 0-56-16,0 0-111 15,11 3-22-15,6 3-138 16,29 7-84-16,-18-2 113 16</inkml:trace>
  <inkml:trace contextRef="#ctx0" brushRef="#br0" timeOffset="53199.27">12567 9909 1009 0,'-40'-31'507'16,"38"31"-130"-16,6 7-149 16,0 5 9-16,-2 7-68 15,-4 6-48-15,1-1-65 16,-2 1-18-16,3-3-19 16,4-5-5-16,-1-4-7 15,3-4 0-15,-5-6-1 16,-1-3-4-16,0-7-12 15,0-8-8-15,4-6-9 16,0-6 2-16,6-1 11 16,1 0 4-16,1 7 8 15,3 3-1-15,-1 10 16 16,0 4 9-16,-1 6 16 0,0 5 7 16,0 8 5-16,-1 5-2 15,-3 6-6-15,-2 0-5 16,-1-2-16-16,-3-4-7 15,-1-7-41-15,-2-2-51 16,1-9-151-16,2-3-26 16,3-11 140-16</inkml:trace>
  <inkml:trace contextRef="#ctx0" brushRef="#br0" timeOffset="53916.75">13406 9676 1212 0,'9'8'517'15,"1"-1"-249"-15,0-4-66 16,-1 0-15-16,18 6-50 15,6-2-69-15,0-5-14 16,1-2-19-16,-5-4-9 0,-5 4-23 16,-7-5-30-16,-11 3-61 15,-4 2-36-15,-10 0-52 16,-2-1 14-16,-8 0 55 16,-2 3 33-16,1-2 62 15,-3 2 13-15,4 1 25 16,3 4 15-16,5 4 33 15,1 3 14-15,3 4 10 16,3 1 0-16,3 6-9 16,5 1-11-16,7 6-26 15,-2-4-15-15,3-1-21 16,3 0-6-16,-6-8-3 16,2-2-1-16,-8-3 4 15,-8-2 0-15,-5-2 2 16,-6-2 0-16,-1-6-2 15,-2-2 0-15,-2-5-2 0,2 2 0 16,3-1-1-16,4 2-3 16,8 0 17-16,6 1 4 15,3 1 10-15,-6 0 5 16,3 0-15-16,15 0-4 16,37 3-10-16,-28-5-5 15,7 2-78-15,5-1-70 16,2-1-128-16,-2-1 149 0</inkml:trace>
  <inkml:trace contextRef="#ctx0" brushRef="#br0" timeOffset="54284.88">14042 9656 1524 0,'-13'-17'660'0,"-3"8"-376"15,-1-1-18-15,-4 8-97 16,4 2-66-16,-7 5-69 16,-1 6-12-16,9 3-16 15,0 3-5-15,16 6-5 16,10-3-1-16,4 8 2 0,7-1 2 16,4-1 4-16,0 1 4 15,1-5 7-15,5 2 4 16,-7-2 10-1,0-2 3-15,-13-3 10 0,-8-5 6 16,-8-1 6-16,-6 1 1 16,-3-2-9-16,-11 0-9 15,-1-3-17-15,-3-2-6 16,2-3-19-16,7 0-29 16,-3-5-91-16,4 0-61 0,5-2-135 15,10-2-24-15,10 7 217 16</inkml:trace>
  <inkml:trace contextRef="#ctx0" brushRef="#br0" timeOffset="55310.86">15097 9976 926 0,'-1'0'482'0,"-1"0"-157"15,1 0-60-15,1 0-4 16,-1 6-84-16,-3 7-45 16,-4 4-58-16,-20 26-16 0,9-27-27 15,-1-4-10-15,5-4-34 16,5-3-33-16,6-5-109 15,4-3-93-15,6-9 151 16</inkml:trace>
  <inkml:trace contextRef="#ctx0" brushRef="#br0" timeOffset="55751.63">16002 9689 948 0,'-4'-6'421'0,"3"6"-200"15,1 0 7-15,0 0-18 16,0 0-18-16,3 29-36 15,-3 12-17 1,1 2-47-16,-6 15-28 0,6 2-36 0,0-13-13 16,13-19-16-16,5-8-18 15,4-10-86-15,0-9-49 16,-3-7-111-16,-3-6-77 16,-10-2 224-16</inkml:trace>
  <inkml:trace contextRef="#ctx0" brushRef="#br0" timeOffset="55918.63">15906 9824 752 0,'-11'-12'446'0,"2"5"-50"0,13 3-170 15,8 4-8-15,7 3-68 16,1 0-30-16,3 4-46 16,5-1-20-16,3-2-23 15,6-2-56-15,1-2-157 16,0-2-23-16,-3 2 92 15</inkml:trace>
  <inkml:trace contextRef="#ctx0" brushRef="#br0" timeOffset="56466.8">16257 9631 1114 0,'6'7'503'0,"-1"8"-204"16,1 2-49-16,-3 10-32 15,-2 3-53-15,0 4-78 0,0 1-21 16,4 2-25-16,-1-2-11 16,1-3-14-16,1-6-4 15,-3-9-3-15,0-6 0 16,-3-8 4-16,-3-3-1 16,-1-6-22-16,3 5-16 15,0 0-29-15,0-14-4 0,-2-31 13 16,9 30 14-16,0 3 15 15,4 7 5-15,2 5 3 16,-3 2 2-16,10 7 11 16,-2 3 5-16,5-2 10 15,8 0 4-15,2-4 1 16,8-4 3-16,6-6-6 16,-1-4-3-16,-3-9-5 15,-3-2-3-15,-12-1 2 16,-6-3 3-16,-16 5 6 15,-9-3-1-15,-12 4-1 16,-5 9-6-16,-5 4-6 16,0 5-2-16,5 8 2 15,4 1 3-15,6 6 9 16,5 2 4-16,6 0 4 0,4 1 1 16,7 1-4-16,2-1-2 15,5 0-8-15,-1-4-3 16,4 2-7-16,-1-1 4 15,-1-4-84-15,0-2-59 16,-2-6-141-16,2-5-61 16,-3-6 210-16</inkml:trace>
  <inkml:trace contextRef="#ctx0" brushRef="#br0" timeOffset="56814.15">16904 9762 1023 0,'17'8'512'0,"-11"4"-114"15,-1-1-85-15,0 12-31 16,0 1-60-16,-3-1-103 16,-1 3-28-16,-1-8-44 15,1-3-15-15,-1-6-16 16,0-4-4-16,-1-4-5 16,-1-1-1-16,2-1-8 15,0 0-4-15,0 0-6 16,0 0-2-16,3-10 1 15,2-3 4-15,16-27 3 16,-15 29 0-16,5 7 5 16,2 4 3-16,0 2 14 0,-2 3 8 15,2 5 14-15,-5 2 2 16,-1 4-3-16,0 1-6 16,-5 0-12-16,-2-2-6 15,0-4-55-15,3-1-63 16,4-7-159-16,2-2 479 15,9-1-219-15</inkml:trace>
  <inkml:trace contextRef="#ctx0" brushRef="#br0" timeOffset="59581.81">18336 9692 451 0,'34'2'316'0,"-31"-4"-22"15,-1 1-49-15,0-6-11 0,-2 6-46 16,0 0-11-16,0 0-14 16,0 1-11-16,0 0-27 15,-1 0-20-15,0 0-29 16,-11 15-10-16,-43 43-17 16,22-28-4-16,1 6-10 15,4 1-5-15,6-5-12 16,6-1-3-16,6-10-6 15,1-7-2-15,6-8-43 16,-2-3-44-16,4-6-115 16,2-1-79-16,-1 3 167 15</inkml:trace>
  <inkml:trace contextRef="#ctx0" brushRef="#br0" timeOffset="59792.59">18128 9676 1005 0,'5'12'507'0,"2"6"-215"16,6 4-33-16,-1 5 4 15,3 4-93-15,2-3-37 16,4 2-50-16,0-1-20 16,2-2-34-16,-1 0-10 15,-2-5-3-15,-1 1-45 0,0-6-128 16,-4-4-79-16,7-2 124 15</inkml:trace>
  <inkml:trace contextRef="#ctx0" brushRef="#br0" timeOffset="59988.88">18547 9968 1185 0,'-8'13'550'0,"8"6"-198"15,-1 1-79-15,-2 7-54 16,-1-4-72-16,2-4-102 16,2-1-22-16,2-7-43 15,-1-5-58-15,5-7-147 16,0-7-78-16,5-14 172 0</inkml:trace>
  <inkml:trace contextRef="#ctx0" brushRef="#br0" timeOffset="60160.58">18491 9804 1103 0,'2'-4'567'0,"5"2"-204"15,0 4-96-15,-3 1-16 0,1-1-124 16,-1-1-52-16,-4-1-101 16,0 0-80-16,21 3 113 15,38 9-45-15</inkml:trace>
  <inkml:trace contextRef="#ctx0" brushRef="#br0" timeOffset="60464.68">18938 9740 1111 0,'-21'-4'493'16,"14"3"-195"-16,8 2-76 15,1 1-14-15,-2-2-46 16,0 0-84-16,11 3-12 15,10 2-28-15,35 2-15 16,-23-8-68-16,3 1-66 16,0 3-167-16,-5 4 166 0</inkml:trace>
  <inkml:trace contextRef="#ctx0" brushRef="#br0" timeOffset="60657.7">18973 9865 1204 0,'-17'-6'538'0,"13"4"-254"16,4 1-39-16,6-2-28 15,9 1-48-15,5-2-58 16,7 1-20-16,3 1-46 16,2-2-15-16,1 4-113 15,-2 0-81-15,5 3-11 16,5 7 66-16</inkml:trace>
  <inkml:trace contextRef="#ctx0" brushRef="#br0" timeOffset="60927.5">19448 9605 1341 0,'-3'0'583'15,"-3"-3"-314"-15,12-1-112 16,6 2 10-16,11 1-74 16,9 2-35-16,9 2-21 15,2-1-4-15,-3 0-10 16,1-2-41-16,-5 0-132 15,0-3-87-15,-10-2 127 16</inkml:trace>
  <inkml:trace contextRef="#ctx0" brushRef="#br0" timeOffset="61152.72">19611 9600 1120 0,'-13'11'515'16,"5"0"-206"-16,3 6-70 15,1 10-33-15,2 3-51 16,2 9-66-16,2 0-13 16,3-2-28-16,1 3-9 15,3-2-16-15,1 0-6 16,0-8-9-16,0-5-1 16,-3-8-66-16,0-5-54 15,-3-6-132-15,0-1-43 0,-4-4 174 16</inkml:trace>
  <inkml:trace contextRef="#ctx0" brushRef="#br0" timeOffset="62411.48">11106 10807 1117 0,'-22'-27'475'0,"13"34"-255"16,-3 3 0-16,-2 6-39 16,-3 7-39-16,2 3-65 15,-5 5-21-15,4 2-24 16,-4-1-9-16,5-1-15 16,-1-6 1-16,8-11-66 15,2-6-47-15,2-9-149 16,-1-8-139-16,2-9 250 15</inkml:trace>
  <inkml:trace contextRef="#ctx0" brushRef="#br0" timeOffset="62601.23">10883 10799 971 0,'11'-11'430'0,"7"8"-198"0,-2 3 1 15,-5 7-25-15,1 9-15 16,1 11-45-16,1 4-18 15,0 6-48-15,-2-1-25 16,0-3-32-16,0-1-8 0,-1-10-89 16,6-4-69-16,3-4-41 15,4 1 81-15</inkml:trace>
  <inkml:trace contextRef="#ctx0" brushRef="#br0" timeOffset="62833.8">11282 10984 1322 0,'7'11'566'0,"-5"0"-266"16,2-1-57-16,-3 3-24 15,-1 4-59-15,-2 2-96 0,-2 2-24 16,0 1-25-1,0-5-3-15,0-8-77 16,1 0-56-16,3-11-123 0,1-3-50 16,1-8 182-16</inkml:trace>
  <inkml:trace contextRef="#ctx0" brushRef="#br0" timeOffset="63352.8">11235 10851 904 0,'0'-1'439'16,"0"0"-52"-16,0 0-141 0,0 0-32 15,0 0-9-15,0 0-65 16,3 0-27-16,2 0-33 15,-1 0-11-15,0 1-31 16,0 0-13-16,-3 0-70 16,1 0-64-16,-1 0 415 15,1 0-271-15</inkml:trace>
  <inkml:trace contextRef="#ctx0" brushRef="#br0" timeOffset="64169.97">10930 10603 968 0,'-16'0'452'16,"3"2"-191"-16,4-2-68 15,7-1 13-15,2-1-64 16,11-3-29 0,-6 3-42-16,2 0-3 0,20-7 1 15,14 4-2-15,10-2-12 16,-13 4-10-16,2 4-16 16,-6-2-6-16,-9 3-9 15,-4 0 0-15,-8 2-73 0,-6-1-58 16,-2-2-110-1,1 4 122-15</inkml:trace>
  <inkml:trace contextRef="#ctx0" brushRef="#br0" timeOffset="64668.02">12463 10860 906 0,'3'-6'416'16,"2"6"-126"-16,1 1-52 0,-3 10 10 15,2 3-36 1,-3 12-67-16,0 5-25 0,2 0-45 16,-2-3-20-16,6-9-28 15,-3-8-42-15,-1-9-114 16,5-6-80-16,1-11 113 15</inkml:trace>
  <inkml:trace contextRef="#ctx0" brushRef="#br0" timeOffset="65130.83">12418 10769 833 0,'19'-8'371'0,"-4"8"-140"15,6 0-94-15,1 3-43 16,5 0-26-16,4-2-48 16,1-1-8-16,2 4-8 0,-1-1-8 15,-6 6-13-15,-1-1-2 16,-8 5 2-16,-3 4 10 16,-7 3 9-16,-5 4 9 15,-2-4 41-15,-1-2 27 16,0 0 54-16,-2-4 19 15,-1 0-11-15,-2-2-19 16,-1-4-43-16,0-4-23 0,1-4-29 16,2-1-15-16,6-12-19 15,3-2-7-15,8-6-6 16,0-3 4-16,3 3 7 16,6 2 2-16,-1 4 5 15,4 6 1-15,0 6 6 16,-4 3 8-16,-7 9 16 15,6 4 11-15,-13 8 23 16,-2 3 5-16,4 6-5 16,-12 2-10-16,1-2-26 15,1-5-22-15,0-10-133 16,0-7-87-16,24-10 125 16</inkml:trace>
  <inkml:trace contextRef="#ctx0" brushRef="#br0" timeOffset="65788.75">13709 10757 1446 0,'-6'-6'573'0,"7"1"-348"16,8 5-40-16,9 3-13 15,7 0-39-15,13 3-67 16,3-5-15-16,-2-1-17 15,-2-1-9-15,-8-3-12 16,-6 4-21-16,1 0-98 16,-1 0-57-16,-8 1-143 15,-4 0-62-15,-14-1-131 16,-3-1 299-16,-14-3-271 0,-1 2 101 16,3 2 396-16,-2 2 169 15,5 4 199-15,9 4-47 16,1 4-79-16,0 4-26 15,4 6-40-15,-4 0-16 16,5 0-34-16,3 0-19 16,-3 1-46-16,0 0-22 15,2 2-35-15,0-1-12 0,6-7-24 16,2-1-36 0,-6-10-71-16,0-2-24 0,-4-2-14 15,-8-4 29-15,-3-1 68 16,-4-1 24-16,-8-4 28 15,0 1 2-15,3 0 29 16,1 1 20-16,11 1 42 16,5-1 13-16,10 4 4 15,9 3-4-15,10 0-28 16,-6 2-6-16,6-4-29 16,0 0-15-16,2-2-44 15,13-4-57-15,7-3-137 16,4 0-89-16,7-5 174 15</inkml:trace>
  <inkml:trace contextRef="#ctx0" brushRef="#br0" timeOffset="66124.07">14512 10734 1029 0,'-21'-16'602'0,"6"4"-27"16,-4 1-317-16,5 3-5 15,-4 1-102-15,7 8-48 16,1 5-48-16,-4 3-11 16,11 7-20-16,-6 1-9 0,14 6-12 15,3 1-1-15,7 4 0 16,4 0 1-16,-3-1 3 16,0-1 2-16,1-4 7 15,-9 0 4-15,4-5 6 16,-7-3 5-16,-8 1 13 15,-5-1 2-15,-9-5 0 16,-2 0-4-16,-13-9-18 16,1 0-8-16,-3-2-38 15,7-3-44-15,15 0-123 16,12-2-71-16,24-5 183 16,17 1-9-16</inkml:trace>
  <inkml:trace contextRef="#ctx0" brushRef="#br0" timeOffset="66328.38">15175 11073 1276 0,'0'20'609'15,"-6"-10"-166"-15,-7 5-108 16,-9-7-79-16,-3 3-69 15,-3-2-127-15,6-7-62 16,6-2-132-16,7-1-74 0,14-7 112 16</inkml:trace>
  <inkml:trace contextRef="#ctx0" brushRef="#br0" timeOffset="67013.28">16392 10642 1011 0,'11'-5'434'15,"-10"0"-176"-15,1 0-59 16,-1 12-4-16,-7 4-37 15,2 15-72-15,-8 12-16 16,-2 12-17-16,6 5-11 16,1-5-21-16,7-7-9 15,11-12-11-15,4-9-2 0,6-12-53 16,3-8-46-16,-3-12-128 16,-9-4-134-16,-2-4 230 15</inkml:trace>
  <inkml:trace contextRef="#ctx0" brushRef="#br0" timeOffset="67190.66">16217 10784 799 0,'-7'-8'449'16,"4"4"-49"-16,5 2-204 16,7 2 11-16,6 0-66 15,8 3-36-15,9-2-46 16,3 0-18-16,3 2-23 15,-3-1-37-15,-1 0-107 16,1 2-73-16,0 0 108 0</inkml:trace>
  <inkml:trace contextRef="#ctx0" brushRef="#br0" timeOffset="67699.78">16623 10573 1004 0,'0'9'501'0,"1"2"-166"16,1 12-112-16,-2 1 6 0,-3 13-82 16,0 1-43-16,-1 1-48 15,2 3-13-15,2-10-20 16,2-2-7-16,-1-14-8 16,2-2 2-16,-3-11 3 15,-1-3-3-15,-3-1-15 16,3 0-13-16,0 0-24 15,0-1-4-15,0-3 9 16,0-9 7-16,1 3 12 16,4-25 3-16,5 34 2 15,1 2 3-15,4 3 8 16,1 3 4-16,8 4 11 16,7-1 5-16,9-5-2 15,7-1-1-15,4-10-6 16,-6-6-4-16,-4-5-1 0,-4-1-1 15,-11-3-6 1,-3 0-5-16,-11 4-2 0,-11-1 2 16,-3 5 9-16,-4 6 4 15,-9 3 0-15,6 9 3 16,0 0 8-16,-6 9 4 16,-3 7 15-16,14 3 4 0,5-1-1 15,0-1-1 1,3-2-11-16,3-1-7 0,2-4-12 15,6-1-22-15,5-4-127 16,-3 0-61-16,14-6 112 16</inkml:trace>
  <inkml:trace contextRef="#ctx0" brushRef="#br0" timeOffset="68026.37">17180 10777 1102 0,'0'15'588'16,"0"1"-194"-16,-1 3-105 16,-1 1-20-16,0-2-124 15,1 0-48-15,-2-7-54 16,2-2-11-16,0-6-19 16,1-1-5-16,1-5-11 0,-1 2-9 15,0 0-17-15,0 0-2 16,1-15 2-16,38-27 7 15,-26 25 15-15,0 4 4 16,-1 5 4-16,1 2 7 16,-2 7 21-16,-1 0 8 15,-1 7 15-15,-3 4 2 16,-1 7-9-16,-2 2-6 16,1-1-17-16,0-1-18 0,2-9-118 15,4-2-85-15,9-5 118 16</inkml:trace>
  <inkml:trace contextRef="#ctx0" brushRef="#br0" timeOffset="68549.8">18611 10697 1084 0,'-1'-27'474'0,"-1"23"-175"16,-3 7-75-16,-5 6-6 15,-7 9-33-15,-6 13-81 16,0 4-25-16,-5 2-33 16,-1-2-13-16,12-4-22 15,1-8-12-15,7-8-97 16,4-4-63-16,-1-10-164 15,1-1 185-15</inkml:trace>
  <inkml:trace contextRef="#ctx0" brushRef="#br0" timeOffset="68741.55">18358 10726 962 0,'12'-14'449'15,"2"11"-128"-15,9 3-57 16,-7 9 4-16,1 3-26 15,-1 10-70-15,-10 0-34 16,4 4-57-16,3 2-24 0,1-2-31 16,3-4-6-16,-3-6-106 15,3-2-74-15,3-5-109 16,1 0 137-16</inkml:trace>
  <inkml:trace contextRef="#ctx0" brushRef="#br0" timeOffset="68953.74">18747 10911 1200 0,'10'4'537'0,"-9"3"-166"16,1-1-72-16,-1 7-22 15,-1 1-50-15,0 4-128 0,0 3-38 16,-1 0-33-16,1-1-10 15,1-4-80-15,1-6-57 16,2-9-113-16,-1-2-71 16,0-13 190-16</inkml:trace>
  <inkml:trace contextRef="#ctx0" brushRef="#br0" timeOffset="69137.7">18728 10788 1500 0,'4'0'641'0,"2"-2"-400"16,1 3-11-16,1-2-106 15,2-1-81-15,4 2-183 16,4-3-96-16,12 7 134 16</inkml:trace>
  <inkml:trace contextRef="#ctx0" brushRef="#br0" timeOffset="69492.53">19166 10755 1229 0,'-41'-32'602'16,"33"29"-256"-16,5 2-86 15,3-3-18-15,5 3-108 16,-5-1-44-16,3 1-50 16,22-1-14-16,31-6-33 15,-26 5-60-15,3 3-149 16,-3 2-92-16,-10 12 172 16</inkml:trace>
  <inkml:trace contextRef="#ctx0" brushRef="#br0" timeOffset="69679.81">19128 10859 1147 0,'-10'-3'512'0,"9"2"-171"0,3 1-88 16,10-2-14-16,4-1-29 16,10-1-92-16,5 0-31 15,5-1-48-15,5 3-15 16,3 2-94-16,-1 0-81 15,-2 2-162-15,-2 0 176 0</inkml:trace>
  <inkml:trace contextRef="#ctx0" brushRef="#br0" timeOffset="70019.25">19579 10564 1113 0,'-10'3'537'0,"6"-3"-197"16,6 0-121-16,5-1 18 15,10 1-56-15,5 1-34 16,12 0-47-16,5 2-18 16,11-3-34-16,4-2-10 15,-4-1-15-15,-8-4-4 16,-6-2-96-16,-6 0-69 16,-4-4-142-16,-8 3-81 15,-4-3 231-15</inkml:trace>
  <inkml:trace contextRef="#ctx0" brushRef="#br0" timeOffset="70238.78">19728 10532 694 0,'-3'6'403'16,"2"2"-46"-16,5 1-114 16,0 4 18-16,6 9-28 15,-2 3-23-15,-3 7-42 16,2 1-20-16,-6 4-44 15,2 4-20-15,2 5-35 16,-1 0-13-16,4-7-19 16,1-6-7-16,-3-12-13 15,1-4-44-15,-2-11-138 16,-5-8-72-16,2-12 140 16</inkml:trace>
  <inkml:trace contextRef="#ctx0" brushRef="#br0" timeOffset="70435.19">19751 10769 1139 0,'10'-14'519'0,"3"14"-152"15,3-4-58-15,11 6-23 16,1-2-48-16,-3-6-114 16,8 6-35-16,-10-4-40 15,-2 2-13-15,2 2-102 16,-5 0-79-16,6-3-151 15,-1 1-473-15,4 7 524 16</inkml:trace>
  <inkml:trace contextRef="#ctx0" brushRef="#br0" timeOffset="79679.14">10924 11782 607 0,'3'-8'359'16,"0"4"-23"-16,-3 0-18 15,-3 3-53-15,2 1-35 16,0 0-59-16,0 0-32 16,-13 8-51-16,-41 42-20 0,23-22-33 15,6 3-9-15,-1 3-12 16,2 2-4-16,6-1-6 16,1-3-1-16,5-10-27 15,5-5-42-15,6-14-102 16,2-3-67-16,4-13-185 15,-1-8 258-15</inkml:trace>
  <inkml:trace contextRef="#ctx0" brushRef="#br0" timeOffset="79875.14">10693 11792 790 0,'0'-4'409'15,"1"4"-122"-15,2 6-70 16,5 7-9-16,4 8-44 15,0 3-22-15,4 5-32 16,1-1-12-16,0-2-30 0,2 0-18 16,0-5-28-1,0-1-16-15,2-3-107 0,-1-4-68 16,6-8-231-16,-1-3 237 16</inkml:trace>
  <inkml:trace contextRef="#ctx0" brushRef="#br0" timeOffset="80042.24">11049 11978 808 0,'1'8'410'0,"2"1"-103"15,-1-1-12-15,2 8-35 16,-2-2-51-16,1 2-92 16,-1 2-37-16,3-6-52 15,-3 1-19-15,1-3-110 16,3 1-83-16,1-8 111 15</inkml:trace>
  <inkml:trace contextRef="#ctx0" brushRef="#br0" timeOffset="80206.67">11057 11855 1080 0,'-6'-2'487'0,"6"2"-211"0,0 0-83 15,0 0-65-15,0 0-47 16,0 0-140-16,11 6-53 16,14 1 65-16</inkml:trace>
  <inkml:trace contextRef="#ctx0" brushRef="#br0" timeOffset="82637.56">11637 11942 764 0,'0'0'430'16,"-1"0"-115"-16,0 0-77 15,-1-1-36-15,1 0-66 16,-4-8-22-16,3-8-30 16,-37-25-10-16,26 31-23 15,2 3-12-15,-1 6-22 16,0 3-6-16,-3 6-15 15,-4 3-6-15,8 7-4 16,-3 3 0-16,13 6 4 16,4-1 5-16,2-1 3 15,7-1 2-15,-7-7 3 16,-3-6-2-16,5-6 2 16,-3-4-1-16,3-6 1 15,7 3 2-15,-1-7-1 0,3 3 1 16,-2-2-3-16,-1 0-1 15,-3 5-1-15,-3 3 0 16,-1 2 2-16,0 8 6 16,1-2 7-16,-1-1-1 15,1 1-2-15,1-2-4 16,-3-3-11-16,2 1-32 16,-2-4-103-16,1-1-75 15,3-4 121-15</inkml:trace>
  <inkml:trace contextRef="#ctx0" brushRef="#br0" timeOffset="82968.69">11788 11955 882 0,'2'10'427'0,"-1"2"-157"16,-1 1 8-16,-2-1-48 15,0 0-48-15,0-6-72 16,-1 1-27-16,0-3-40 15,1-4-11-15,1-1-21 16,1-1-9-16,0 1-15 16,0 0-12-16,1-4-2 15,3-7 3-15,3-2 9 16,15-23 8-16,-15 31 4 16,1 3 1-16,0 1 8 0,3 6 7 15,-3 3 7-15,-2 2 1 16,6 8-6-16,-3-5-6 15,6-3-29-15,5 2-44 16,-2-7-99-16,6-3-69 16,7-6-225-16,-2-3 287 15</inkml:trace>
  <inkml:trace contextRef="#ctx0" brushRef="#br0" timeOffset="83330.25">12137 11940 676 0,'-8'-13'377'0,"0"-4"-28"15,-4-1-71-15,-4 6-34 16,-1 1-40-16,3 8-71 16,-3 6-26-16,3 10-42 15,0 5-15-15,4 13-20 16,10 0-6-16,5-1-9 16,6 0-4-16,6-14-8 15,-3-4 0-15,3-11-1 16,-1-6-2-16,0-11-46 15,-2-6-25-15,-2-11-34 16,-2 1-1-16,-3-4 37 16,-2 0 22-16,-2 1 33 0,-1 0 6 15,-2 7 12-15,0 4 26 16,-1 14 35-16,1 10 13 16,-4 15 27-16,1 12-5 15,2 16-16-15,1 5-7 16,3 6-27-16,5-6-14 15,6-12-19-15,4-10-40 16,9-15-151-16,3-2 369 0,0-20-200 16</inkml:trace>
  <inkml:trace contextRef="#ctx0" brushRef="#br0" timeOffset="83611.58">12710 11823 1118 0,'-4'-4'488'0,"1"4"-181"15,-1-1-64-15,3 1 2 16,0 0-42-16,-1 0-91 15,-13 20-31-15,-37 42-38 0,25-26-14 16,1 0-20-16,2 0-5 16,3-11-21-16,15-12-37 15,-1 0-133-15,0 6-80 16,3-8 154-16</inkml:trace>
  <inkml:trace contextRef="#ctx0" brushRef="#br0" timeOffset="83792.64">12473 11900 1251 0,'10'8'554'0,"1"10"-257"15,1 6-17-15,2 5-61 16,-3 1-52-16,6 0-78 16,0-2-22-16,0-7-28 15,0-3-10-15,-3-7-106 16,0 0-101-16,3-5 111 15</inkml:trace>
  <inkml:trace contextRef="#ctx0" brushRef="#br0" timeOffset="83965.32">12812 12135 1386 0,'5'16'617'16,"3"6"-329"-16,-3-3-13 15,-2-1-111-15,0-1-68 16,-3-5-100-16,0-5-78 16,-4-7-127-16,0-2 128 15</inkml:trace>
  <inkml:trace contextRef="#ctx0" brushRef="#br0" timeOffset="84130.66">12781 12003 1423 0,'4'-3'589'0,"0"1"-369"15,1 0-41-15,-5 1-77 16,0-1-76-16,0 1-180 16,0 0-327-16,4-2 312 15</inkml:trace>
  <inkml:trace contextRef="#ctx0" brushRef="#br0" timeOffset="84372.14">12497 11695 1478 0,'-8'-8'617'16,"8"2"-363"-16,1 0-10 15,12 3-59-15,5 3-49 16,5-2-66-16,7 2-14 16,1 2-18-16,-1-2-9 0,2 1-14 15,2 1-28-15,-3-1-128 16,-1-1-82-16,-5 3 126 16</inkml:trace>
  <inkml:trace contextRef="#ctx0" brushRef="#br0" timeOffset="85458.42">13440 11962 599 0,'1'1'297'0,"3"2"-50"16,2 1-30-16,-2 7 20 15,6 0-11-15,0 5-31 16,-2 3-14-16,2-1-32 16,-7-1-24-16,0 0-45 15,-3-1-21-15,-1-5-29 0,2-5-8 16,1 0-8-16,-3 1 1 16,1-5-1-16,0-3-2 15,-1 0-6-15,0 0-6 16,0-3-9-16,1-14-4 15,9-30-2-15,-4 20 0 16,2 2 3-16,7 5 2 16,2 5 3-16,-2 3 2 0,5 12 5 15,-1 3 8-15,-4 12 14 16,-1 6 5-16,-3 2 8 16,-1 3-1-16,-3-3-7 15,1-5-5-15,-3 1-10 16,-2-6-3-16,1-6-53 15,-1 2-54-15,1-8-123 16,5-7-79-16,2-4 181 16</inkml:trace>
  <inkml:trace contextRef="#ctx0" brushRef="#br0" timeOffset="85748.11">13777 12020 916 0,'5'15'434'0,"1"3"-166"15,0-6 10-15,-1 0-43 16,6 2-31-16,1-4-63 16,2 0-27-16,0-4-50 0,-1-7-22 15,0-4-22-15,-2-4-5 16,-2-4-6-16,6-4-1 16,-12-2-4-16,-2 0 0 15,-5-2-2-15,-22 1-1 16,-8 2 1-16,-1-1-1 15,-3 12-2-15,9 1-4 16,11 9-10-16,4 7-4 0,11 0-35 16,6 3-39-16,13 0-105 15,10-5-71-15,13-8 161 16</inkml:trace>
  <inkml:trace contextRef="#ctx0" brushRef="#br0" timeOffset="85957.08">14096 11755 1193 0,'-2'-1'568'16,"2"4"-255"-16,-3 17-94 16,1 7-20-16,0 14-83 15,2 6-35-15,2 1-33 16,4-1-12-16,7-8-25 0,1-3-8 15,4-17-61-15,0-4-46 16,-6-14-135-16,-1-2-73 16,-6-1 193-16</inkml:trace>
  <inkml:trace contextRef="#ctx0" brushRef="#br0" timeOffset="86113.65">14024 11901 957 0,'-23'-5'487'0,"19"2"-74"15,4-1-114-15,6 6-70 16,-6-2-36-16,6 1-104 16,23 4-29-16,30 5-73 15,-24-3-72-15,3-2-126 16,3-1 126-16</inkml:trace>
  <inkml:trace contextRef="#ctx0" brushRef="#br0" timeOffset="86343.44">14607 11944 1464 0,'-4'53'662'0,"-1"-42"-334"16,3 4-122-16,0 1-4 15,0-4-111-15,1 1-41 16,0-7-91-16,1-3-82 16,3-4-183-16,-3 0 46 15,0 0 125-15</inkml:trace>
  <inkml:trace contextRef="#ctx0" brushRef="#br0" timeOffset="86709.17">14547 11889 956 0,'8'2'498'16,"1"0"-177"-16,6 1-67 16,1-1-21-16,1 4-60 15,-1-1-23-15,-2 5-35 16,-1 2-17-16,-4 4-43 16,-2 3-17-16,-4 1-17 15,-2 1-5-15,0-6-7 16,0-2-2-16,-1-10-7 15,0-3-10-15,-1-4-17 16,0 3-6-16,1 0-3 16,0-6 6-16,2-11 12 0,10-26 6 15,1 31 5-15,1 2 4 16,1 6 13-16,1 5 10 16,-1 4 17-16,2 9 4 15,-4 3-4-15,4 4-7 16,-4 1-13-16,2-5-7 15,-3-1-42-15,0-3-66 16,5-7-5-16,2-4 44 16</inkml:trace>
  <inkml:trace contextRef="#ctx0" brushRef="#br0" timeOffset="86938.92">15056 11786 1776 0,'-3'0'701'0,"2"3"-482"16,5-1-28-16,-4-2-33 16,0 0-58-16,13 1-64 15,8 0-9-15,31-3-12 16,-25-4-15-16,-2 1-109 15,-1-2-75-15,-5 4-162 0,-5 0-80 16,-7 1 269-16</inkml:trace>
  <inkml:trace contextRef="#ctx0" brushRef="#br0" timeOffset="87250.53">15220 11778 633 0,'-33'28'439'0,"30"-8"26"15,2 2-142-15,1 1-6 0,3 2-67 16,2 2-48-16,1-3-78 15,1-2-33-15,-1-1-49 16,2-4-12-16,-1-4-17 16,-3-5-17-16,-4-2-44 15,-3-2-13-15,-7-4-6 16,-3 0 14-16,-5-1 40 16,-1-1 12-16,2 0 1 15,3 0 2-15,6-1 13 16,5 1 6-16,5 3 18 15,4-1 9-15,-6 0-2 16,1 0-5-16,21 6-16 16,29 7-9-16,-20-11-44 15,1-4-66-15,9 2-189 16,-1-7-113-16,11-6 229 16</inkml:trace>
  <inkml:trace contextRef="#ctx0" brushRef="#br0" timeOffset="87556.78">15648 11765 1581 0,'-8'-5'670'16,"-1"5"-412"-16,-1 7-29 0,-1 5-103 16,-2 2-51-16,5 5-49 15,2-1-7-15,6 3-9 16,6 2-3-16,7 4 0 15,3 3 2-15,1-2 16 16,1 1 11-16,-4-6 15 16,-2-2 8-16,-4-5-1 15,-5-2-4-15,-6-2-10 16,-5-5-6-16,-6-2-12 16,-3 0-5-16,-3-5-6 15,-2 0-21-15,0 0-96 16,4 0-74-16,11-3-153 15,6 3 189-15</inkml:trace>
  <inkml:trace contextRef="#ctx0" brushRef="#br0" timeOffset="87745.08">16127 12143 1838 0,'0'15'690'16,"-10"-7"-563"-16,-2 8-17 0,-7-4-56 15,0-5-81-15,3-1-141 16,5-4-544-16,19 4 485 16</inkml:trace>
  <inkml:trace contextRef="#ctx0" brushRef="#br0" timeOffset="89382.1">17141 11656 666 0,'-10'-30'382'0,"9"31"-20"15,-1 10-165-15,-1 6 17 16,-4 10-33-16,-1 9-25 0,-1 5-41 15,3 2-18-15,5-3-33 16,3-4-17-16,9-4-26 16,3-4-8-16,6-7-8 15,-2-4 0-15,2-9-64 16,0-2-37-16,-3-9-112 16,0-6-80-16,-7-10 186 15</inkml:trace>
  <inkml:trace contextRef="#ctx0" brushRef="#br0" timeOffset="89563.49">17065 11773 974 0,'-15'-8'476'16,"5"0"-182"-16,10 4-88 16,2 4-5-16,14 0-72 15,0 2-42-15,10 2-40 0,3-2-8 16,-1 3-67-16,4-1-50 15,1-4-146-15,4 0-111 16,0-2 206-16</inkml:trace>
  <inkml:trace contextRef="#ctx0" brushRef="#br0" timeOffset="90116.36">17423 11641 967 0,'6'6'450'0,"-2"12"-150"15,-4 1-40 1,0-1-21-16,3 26-47 0,-7 4-84 16,-3 3-28-16,6-13-38 15,-7-6-15-15,2-8-16 16,1-8-2-16,0-8 1 16,4-5-1-16,1-6-14 15,6 2-8-15,-6 0-15 16,0-1-5-16,0 1 8 15,0-6 7-15,0-2 9 16,2 1 2-16,-1 4 0 16,1-2 0-16,1 3 6 15,14-1 6-15,28 5 15 16,-30 12 7-16,9-3 3 16,-3-4-4-16,10-3-6 0,1-3-4 15,-4-8-4-15,-5-4-1 16,-5-2 4-16,-4-1 1 15,-10 0 3-15,-4 0-1 16,-5-1-3-16,-3 1-3 16,-2 2-4-16,-1 1-1 15,1 6-5-15,0 4-2 0,0 7-4 16,5 5-1-16,0 7 4 16,0 3 1-16,5 6 6 15,3 3-1-15,8-7-3 16,3-2-2-16,1-8-1 15,0-6-10-15,4-6-78 16,1-1-51-16,1-6-130 16,1-3-85-16,-1-3 228 15</inkml:trace>
  <inkml:trace contextRef="#ctx0" brushRef="#br0" timeOffset="90398.15">17865 11868 667 0,'3'2'430'16,"0"1"-47"-16,6 5-79 15,0 5-23-15,-5 1-54 16,-4-1-29-16,2 0-63 0,-6-3-33 16,4-4-53-16,2-1-16 15,0-5-18-15,-2-1-4 16,0 0-6-16,0 0-2 16,8-13-4-16,18-32-1 15,-15 28 1-15,-5 4-1 16,6 2 2-16,3 5 0 15,-7 7 1-15,1 2 4 16,-4 8 14-16,1 2 10 0,1 8 15 16,-2-1 2-16,0 1-9 15,1-2-8-15,0-7-25 16,2-1-47-16,5-9-143 16,0-2-75-16,10-10 143 15</inkml:trace>
  <inkml:trace contextRef="#ctx0" brushRef="#br0" timeOffset="90983.71">19330 11720 748 0,'9'-10'381'0,"-12"7"-64"0,-2 3-68 16,-7 11-17-16,-7 3-23 15,-3 13-46-15,-3 6-16 16,0 5-45-16,-4 2-23 15,5-4-42-15,7-6-17 16,6-8-13-16,6-5-22 16,4-17-83-1,0 0-54-15,1 0-132 0,-1-1-65 0,0 0 222 16</inkml:trace>
  <inkml:trace contextRef="#ctx0" brushRef="#br0" timeOffset="91155.83">19073 11736 716 0,'7'-6'416'16,"5"6"-77"-16,4 8-68 16,3 7-12-16,3 11-29 15,0 1-20-15,1 6-59 16,-1-1-31-16,-6-5-56 16,1 2-21-16,-4-11-68 15,-1-4-69-15,-2-4-116 16,-4-7 123-16</inkml:trace>
  <inkml:trace contextRef="#ctx0" brushRef="#br0" timeOffset="91344.61">19475 11993 1099 0,'-9'18'533'16,"11"-7"-105"-16,-2 0-149 15,2 2-65-15,-3 1-51 16,0-5-108-16,-4-4-51 16,6-2-130-16,1-3-83 0,-2-1 113 15</inkml:trace>
  <inkml:trace contextRef="#ctx0" brushRef="#br0" timeOffset="91519.65">19428 11831 1164 0,'10'0'586'16,"-7"-1"-244"-16,5 2-103 15,0 0-26-15,-6 3-133 16,2 0-99-16,10 2-113 16,8-2 87-16</inkml:trace>
  <inkml:trace contextRef="#ctx0" brushRef="#br0" timeOffset="92402.53">19937 11828 886 0,'-34'0'418'15,"32"-4"-130"-15,-12-1-61 0,13 1-16 16,4 1-28-16,-3 0-56 16,0 2-22-16,0 1-34 15,11 0-16-15,13 0-20 16,28-1-9-16,-28-1-9 16,7-2-41-16,-5 2-159 15,5 2-16-15,-4 2 90 16</inkml:trace>
  <inkml:trace contextRef="#ctx0" brushRef="#br0" timeOffset="92579.02">19931 11914 1074 0,'7'9'508'15,"2"-2"-221"-15,-2-3-83 16,7 1 6-16,-1-9-74 15,11 1-41-15,5-2-43 16,-2-1-31-16,3 5-140 0,-3-1-56 16,2-1 96-16</inkml:trace>
  <inkml:trace contextRef="#ctx0" brushRef="#br0" timeOffset="93290.11">20650 11700 859 0,'-46'-33'485'16,"31"28"-46"-16,3 5-213 15,2 0 5-15,4-3-56 16,4 2-38-16,9 2-54 15,7 4-16-15,15-1-23 16,11 5-3-16,9-5-7 16,6-1-8-16,2 2-9 15,-2-1-4-15,-13-2-3 16,-6 0-28-16,-11-1-88 16,-12-1-50-16,-10 0-120 15,-2 0-53-15,1 0-254 0,-3 0 374 16</inkml:trace>
  <inkml:trace contextRef="#ctx0" brushRef="#br0" timeOffset="93477.41">20927 11692 558 0,'-85'-3'352'0,"69"5"-42"15,2 3-53-15,1-1-19 0,7 9-38 16,6 1-18-16,3 7-39 16,2 5-14-16,-1 3-29 15,0 3-14-15,-1 2-25 16,0-2-13-16,3-1-22 15,-2 2-8-15,1-9-8 16,-3-6 2-16,-1-5-83 16,-1-9-58-16,3-2-131 15,-2-4 141-15</inkml:trace>
  <inkml:trace contextRef="#ctx0" brushRef="#br0" timeOffset="94175.45">21447 11846 1252 0,'-37'5'506'0,"34"-2"-307"16,-4 3-32-16,5 7-24 15,2 6-30-15,-3 6-42 16,3-1-14-16,4 1-20 15,-3-6-11-15,8-8-13 16,9-2-4-16,-1-15-3 16,9 0-3-16,5-12-28 15,-9-5-24-15,-6 0-32 16,-8-6-4-16,-10 6 29 16,-7 1 21-16,-12 7 32 15,0 1 3-15,0 3 0 16,-2 4 2-16,4 2 4 15,6 4 2-15,2 0 6 0,9 1-2 16,2 2-2-16,5 1-3 16,-5-3-7-16,0 0-1 15,8 3 0-15,12 5-1 16,29 10 2-16,-20-14 1 16,4-2 2-16,-5 0 3 15,3 1 11-15,-5 2 6 0,-3 5 11 16,-2 1 2-16,-3 5-4 15,-6 2-2-15,-7 0-5 16,-2 0 0-16,-4-6 5 16,-1-2 0-16,-3-7 15 15,-4-4 6-15,-1-1 4 16,0-7-4-16,4-4-19 16,6 1-10-16,5-10-14 15,5 1-4-15,6-1-6 16,2 3 1-16,2 2-91 15,4 2-70-15,-1 5 101 16</inkml:trace>
  <inkml:trace contextRef="#ctx0" brushRef="#br0" timeOffset="94482.12">22154 11581 898 0,'-6'8'498'0,"6"-6"39"15,3 1-273-15,14 3-71 16,3 2-9-16,13-1-76 15,7-6-30-15,6 1-32 16,-5-2-13-16,-4-2-39 16,-4 2-53-16,-6-4-163 15,-2 4-77-15,-2 0 166 16</inkml:trace>
  <inkml:trace contextRef="#ctx0" brushRef="#br0" timeOffset="94681.49">22295 11646 1096 0,'-8'12'495'0,"6"12"-218"15,0 2-25-15,0 5-55 0,4 8-47 16,2 0-70-16,1 4-24 16,3-5-26-16,1-1-8 15,-2-10-12-15,7-8-34 16,-7-7-90-16,-2-9-53 15,-3-6-129-15,-7-6 175 16</inkml:trace>
  <inkml:trace contextRef="#ctx0" brushRef="#br0" timeOffset="94851.31">22288 11805 1273 0,'15'-2'571'0,"7"1"-268"16,-1-4-6-16,5 2-75 15,6 0-53-15,-2 1-85 16,4 2-26-16,-11-1-54 16,2-1-76-16,-9 0-200 15,-4-3-358-15,7 7 399 16</inkml:trace>
  <inkml:trace contextRef="#ctx0" brushRef="#br0" timeOffset="137242.76">9380 13164 740 0,'14'-45'411'0,"-15"44"-118"16,2 1-59-16,7 0-22 15,-5 3-55-15,2 3-23 16,-1-1-40-16,2-1-18 16,3 0-41-16,-3-3-14 0,7 2-62 15,-2 3-71-15,1-3-275 16,16 5 250-16</inkml:trace>
  <inkml:trace contextRef="#ctx0" brushRef="#br0" timeOffset="137425.1">9803 13041 1107 0,'10'-5'476'0,"-4"7"-226"16,2 5-26-16,-4-2-51 15,-2 4-46-15,1-2-86 16,-3-2-22-16,0 0-98 15,2 2-87-15,1-1 103 0</inkml:trace>
  <inkml:trace contextRef="#ctx0" brushRef="#br0" timeOffset="137620.76">9730 13349 787 0,'-6'20'432'15,"3"-14"10"-15,2 0-178 0,1-3-50 16,2-1-19-16,-2-2-79 16,0 0-36-16,0 0-46 15,0 0-13-15,2 1-105 16,6 4-88-16,3 0 107 16</inkml:trace>
  <inkml:trace contextRef="#ctx0" brushRef="#br0" timeOffset="138178.82">11002 13163 767 0,'-16'-34'347'15,"6"2"-142"-15,-3 4-57 16,-5-2 15-16,-1 15-28 15,-5-2-21-15,3 13-32 16,8 7-4-16,-3 11-7 16,0 9-8-16,5 18-16 15,2 9-8-15,10 13-8 16,6 9-1-16,5-2-4 0,7-5-3 16,1-5-6-16,-2-9-3 15,-9-7-6-15,-4-3 0 16,-3-16-55-16,-2-7-65 15,-2-14-211-15,1-5 201 16</inkml:trace>
  <inkml:trace contextRef="#ctx0" brushRef="#br0" timeOffset="138373.15">10728 13339 1078 0,'8'10'454'0,"0"-8"-202"15,3-2-81-15,7 1-1 16,2 0-40-16,6-1-77 16,4 0-21-16,2 0-62 15,0 0-64-15,0 0-210 16,-4-1 194-16</inkml:trace>
  <inkml:trace contextRef="#ctx0" brushRef="#br0" timeOffset="138532.66">11076 13339 889 0,'-1'21'473'0,"2"-3"-107"15,3 2-139-15,2-3-19 16,-2-4-91-16,3 2-47 16,-1-3-53-16,0-3-37 15,-1-5-137-15,2-7-137 16,3-9 174-16</inkml:trace>
  <inkml:trace contextRef="#ctx0" brushRef="#br0" timeOffset="138908.23">11101 13249 784 0,'-8'0'425'0,"10"1"-8"15,2 0-179-15,8 5-81 16,-1-1-30-16,6 2-85 15,1 3-20-15,0-3-28 16,4 1-30-16,-1 0-53 16,2-2-24-16,-1 3-15 15,-5-2 18-15,-4 0 48 16,-2 2 24-16,-7 3 34 16,2 2 7-16,-6-2 18 15,-1-2 16-15,1-2 29 16,0-4 16-16,-1 1 30 0,-3-2 4 15,0-3-1-15,1-1-7 16,1 0-27-16,1 0-17 16,0 0-28-16,0 0-11 15,0-1-16-15,0-2-5 16,3-13-7-16,12-29-13 0,-3 24-65 16,6 2-40-16,-2 7-113 15,6 4-63-15,4 6 191 16</inkml:trace>
  <inkml:trace contextRef="#ctx0" brushRef="#br0" timeOffset="139219.54">11671 13221 583 0,'2'-1'424'16,"-2"-1"-26"-16,-7 0-73 15,6 2-38-15,0 0-90 16,-16 3-31-16,-29 9-51 15,28-5-20-15,5 1-36 16,4 2-13-16,7 4-24 16,2 1-11-16,8 3-7 15,0-2-1-15,9-1 0 16,0-1 0-16,2-1 4 16,0 3 1-16,-3-1 2 0,-3 0 0 15,-3-2-1-15,-2-3 2 16,-8-1 3-16,-3 1 4 15,-11-6 0-15,-4-2-21 16,-3-3-95-16,0-8-62 16,9-4-162-16,8-5 189 15</inkml:trace>
  <inkml:trace contextRef="#ctx0" brushRef="#br0" timeOffset="139424.32">11967 13085 1155 0,'0'9'541'16,"1"1"-199"-16,-4 21-84 0,-3 21-80 15,1 2-62-15,11-5-89 16,6-4-15-16,12-12-17 16,2-7-8-16,7-13-53 15,0-8-48-15,-4-12-113 16,-1-9 134-16</inkml:trace>
  <inkml:trace contextRef="#ctx0" brushRef="#br0" timeOffset="139572.6">11895 13161 923 0,'-10'-4'520'0,"1"9"-1"0,1 0-219 15,11 4-105-15,6 0-48 16,9 1-104-16,4 0-25 15,6 0-63-15,10-3-59 0,12-2-143 16,8-2 148-16</inkml:trace>
  <inkml:trace contextRef="#ctx0" brushRef="#br0" timeOffset="139888.93">12699 13151 1201 0,'-16'-33'546'0,"18"32"-261"15,0 8-96-15,2 4-6 16,-1 19-81-16,-2 6-40 16,2 10-32-16,-2 2-9 15,4-5-10-15,4-8-8 16,5-13-11-16,3-8-38 16,2-12-109-16,-2-5-75 15,-3-12 130-15</inkml:trace>
  <inkml:trace contextRef="#ctx0" brushRef="#br0" timeOffset="140421.66">12608 13195 991 0,'-9'-3'443'0,"12"9"-155"16,5 1-91-16,7 3-42 15,5-2-30-15,7 0-76 16,5-6-23-16,8-2-21 15,0-2-5-15,4-4-42 16,1 1-19-16,-9-1-29 16,-10 2 0-16,-13 2 39 15,-7 2 19-15,-6 2 32 16,1 1 13-16,-1-3 42 16,0 0 24-16,1 6 51 0,0 11 16 15,-4 29-1-15,1-24-13 16,3 0-42-1,3-1-26-15,6-6-41 0,-10-6-18 16,14-9-13-16,2-2-9 16,0-9-23-16,5-4-11 15,-11-5-7-15,0 1 7 16,-4-1 28-16,0 3 15 0,-5 6 14 16,-2 0 4-16,1 8 9 15,-2 3 6-15,1 6 9 16,0-6 5-16,0 9 4 15,1 19 1-15,3 40-2 16,6-25-3-16,-7 4-11 16,6 0-5-16,2 0-9 15,1 0-3-15,3-3-4 16,-4-3-1-16,-6-5 0 16,-4-11-2-16,-6-6-6 15,-4-9-27-15,-8-12-86 16,3-4-54-16,-1-19-111 15,0-8 161-15</inkml:trace>
  <inkml:trace contextRef="#ctx0" brushRef="#br0" timeOffset="140624.62">13163 13294 1154 0,'12'14'540'16,"0"13"-207"-16,0 4-85 15,-1 14-61-15,-2 7-58 16,5 1-75-16,0-3-18 0,-2-11-24 16,-1-6-7-16,-4-18-61 15,-2-5-49-15,-5-18-149 16,0-6-152-16,-4-8 259 16</inkml:trace>
  <inkml:trace contextRef="#ctx0" brushRef="#br0" timeOffset="141086.73">13198 13269 1080 0,'12'0'547'15,"1"4"-193"-15,5 5-92 16,-2 3-27-16,2 3-85 16,-1 2-47-16,-4 2-54 15,-1-4-15-15,-7 0-23 16,-5-2-5-16,-9-5-24 0,-3 4-11 15,-6-9-26-15,0 1-11 16,-1 1 3-16,5-5-1 16,3 1 13-16,2 6 4 15,9-6 9-15,1 4 9 16,13 0 12-16,3-3 4 16,8-1 13-16,4-2 0 15,7-5 3-15,3-1 1 16,0-6-2-16,1-3 1 0,-6-6 1 15,-7-6 1-15,1-2 1 16,-10 0 3-16,-10 1 4 16,-5 3 3-16,-13 7 2 15,1 5 15-15,-9 10 24 16,5 6 8-16,-2 14 26 16,-4 7-3-16,11 11 0 15,1 3 2-15,10 3-10 16,5-7-9-16,8-5-27 15,9-8-16-15,8-14-29 16,8-3-51-16,1-11-160 16,-3-3 443-16,-4-13-231 15</inkml:trace>
  <inkml:trace contextRef="#ctx0" brushRef="#br0" timeOffset="141280.18">14158 13455 1774 0,'-8'0'694'0,"-5"-2"-442"0,-5 4-199 16,-5 0-40-16,1-2-173 15,2 0 357-15,22-4-200 16</inkml:trace>
  <inkml:trace contextRef="#ctx0" brushRef="#br0" timeOffset="142110.67">15091 13297 917 0,'-33'39'422'16,"37"-28"-200"-16,5-3-49 16,9 1 8-16,7-9-62 15,3-3-32-15,5-9-36 16,4-6-10-16,0-2-17 15,-1-2-6-15,-6 2-7 16,-7-1-3-16,-14 0-4 16,-5 1-1-16,-17-1 2 15,-7 3 1-15,-9 8 4 16,-6 6-1-16,4 11 0 16,1 6 4-16,6 12 7 15,5 2 6-15,9 7 13 16,6-1-3-16,7-3-7 15,7 0-6-15,11-9-20 0,6-3-10 16,15-12-86-16,6 0-60 16,8-14-188-16,3-1 202 15</inkml:trace>
  <inkml:trace contextRef="#ctx0" brushRef="#br0" timeOffset="142455.54">15670 13259 1157 0,'-6'-6'529'0,"-4"-3"-253"16,-1 1-11-16,-3-2-89 16,-3-1-47-16,-1 3-49 15,0 0-12-15,2 8-21 16,2 3-12-16,3 8-27 16,-3 4-8-16,10 7-2 15,3 6 2-15,4 0 2 16,7 0 2-16,1-8-4 15,2-4-3-15,5-11-1 16,-1-7-1-16,2-7-13 16,-4-6-7-16,-2-4-5 15,0 3 0-15,-4-1 17 16,-1 6 8-16,-5 4 10 0,-1 2 3 16,-2 5 6-16,-2 4 5 15,1-4 1-15,0 0-2 16,-1 15-10-16,-2 29-18 15,12-32-140-15,4-6-68 16,12-7-130-16,4-4 181 16</inkml:trace>
  <inkml:trace contextRef="#ctx0" brushRef="#br0" timeOffset="142659.2">15935 13175 860 0,'-6'-7'546'15,"-5"7"33"-15,-5 9-342 16,-3 4-28-16,3 9-86 16,3 1-33-16,8 7-52 15,6 0-14-15,8-3-13 16,7-1-7-16,3-11-11 16,5-4-4-16,0-11-74 15,0-8-59-15,9-11-142 16,-1-9 164-16</inkml:trace>
  <inkml:trace contextRef="#ctx0" brushRef="#br0" timeOffset="142974.04">16130 13034 1276 0,'-3'0'561'0,"1"14"-264"0,0 6-40 15,-4 13-57-15,0 10-41 16,2 4-71-16,4-2-19 15,5-4-25-15,3-7-13 16,3-9-19-16,-2-6-4 16,-2-11-4-16,-3-5-3 0,-4-5-5 15,2-2-4-15,-2 3-13 16,0 0-3-16,3-14-4 16,3-6 3-16,9-22 12 15,-8 31 6-15,-2 6 9 16,1 5 8-16,-3 3 16 15,0 6 7-15,-3 6 6 16,0 4-6-16,0 0-19 16,5 1-12-16,2-4-148 15,4-5-67-15,8-10 123 16</inkml:trace>
  <inkml:trace contextRef="#ctx0" brushRef="#br0" timeOffset="143531.9">17233 13251 819 0,'0'-9'458'15,"-3"-1"-87"-15,-5-4-128 0,-2 0-10 16,-6 3-75-16,-2 3-35 15,-4 7-52-15,-1 3-14 16,-2 12-27-16,0 4-14 16,6 9-18-16,5 4-7 15,12 6-4-15,7 5-2 16,11-2 2-16,3-6 0 16,10-9-17-16,-3-10-34 0,10-10-93 15,2-5-55-15,8-21 123 16</inkml:trace>
  <inkml:trace contextRef="#ctx0" brushRef="#br0" timeOffset="143723.78">17470 13060 1121 0,'-7'-2'548'16,"-1"6"-204"-16,-2 14-131 15,0 7-22-15,3 16-84 16,-1 4-35-16,7 8-39 15,10 0-10-15,-1-10-11 16,6-1-4-16,2-14-10 16,-5-7-32-16,5-7-93 0,1-6-66 15,5-7 108-15</inkml:trace>
  <inkml:trace contextRef="#ctx0" brushRef="#br0" timeOffset="144124.66">17717 13343 857 0,'13'7'450'16,"-4"-8"-26"-16,-3-6-122 15,-3-4-34-15,-3-1-51 0,-3-7-109 16,-4-1-34-16,-7-1-31 16,0 3-9-16,-2 5-20 15,0 7-5-15,0 10-10 16,1 6-4-16,-1 11 0 15,2 4 3-15,5 1 7 16,4 4 3-16,6-7 2 16,3-7 0-16,4-5-6 15,2-6-1-15,3-5-1 16,1-1 0-16,-1-8 2 16,3-1-1-16,-2-5 0 15,1-1 1-15,2 8-2 16,-3 1 0-16,-1 10 4 15,-1 3 6-15,-1 6 8 16,1 2 2-16,-2-2-1 0,-1 1-7 16,-4-4-40-16,3-4-47 15,-3-1-122-15,1-4-80 16,1-1 164-16</inkml:trace>
  <inkml:trace contextRef="#ctx0" brushRef="#br0" timeOffset="144494.03">17980 13238 1111 0,'-8'-2'538'0,"5"2"-139"15,1 6-96-15,-6 6-48 16,4 3-53-16,0 7-101 16,0 4-29-16,7-1-43 15,2-1-13-15,7-7-13 16,7-7-3-16,2-5-4 15,-2-5-1-15,0-6-9 16,0-3-14-16,-2-6-13 16,1-3 0-16,-6-4 7 15,-3 1 14-15,-8 9 18 32,0 7 2-32,0-1 7 0,1-9 2 0,-2 8 4 15,-3 5 3-15,0 13 4 0,-2 7-1 16,3 5-5-16,3-3-5 15,7-2-14-15,3-6-26 16,7-10-90-16,4-3-61 16,5-10-548-16,1-6 494 15</inkml:trace>
  <inkml:trace contextRef="#ctx0" brushRef="#br0" timeOffset="144972.43">18435 13153 1326 0,'-9'1'647'32,"5"-1"-223"-32,1 1-180 0,-11 8-20 0,6 6-90 15,-5 3-45-15,13-1-52 16,1-1-11-16,6 0-14 16,12 3-3-16,-2-1-4 15,-2 3 1-15,-3-2-1 16,-7-11 0-1,-3-3 1-15,2 0 1 0,-3 7 4 16,4-2 1-16,-11-8-7 16,-7-3-9-16,-3-5-17 15,3 0-5-15,4 1-10 16,1 0-2-16,10 5 2 0,-2 0 3 16,7 3 13-16,2-1 8 15,4 0 8-15,6 0 0 16,-2-4 0-16,13 0 0 15,0-7 0-15,1-3 0 16,1-2 4-16,-6-3 2 16,-7 1 6-16,-7 2 3 15,-11 0 7-15,-2 5 1 16,-8 2 0-16,-3 3-1 0,0 5-1 16,-2 3 3-16,2 6 6 15,2 1 1-15,6 6 3 16,1 3-2-16,7 4-7 15,2-1-3-15,5-4-16 16,6-4-14-16,6-6-114 16,5-4-73-16,14-10 117 15</inkml:trace>
  <inkml:trace contextRef="#ctx0" brushRef="#br0" timeOffset="146104.32">19760 13192 701 0,'39'-2'382'0,"-33"-3"-69"15,-1-2-10-15,-5-3-47 16,-3-2-31-16,-5 0-58 16,-7 0-27-16,-7 3-52 15,-2 2-25-15,-7 2-35 16,1 6-13-16,1 8-17 16,3 6-7-16,6 11-6 15,4 1-2-15,7 6-4 16,8 2-1-16,13 0-2 15,7-4 1-15,12-3-34 16,5-9-31-16,6-7-81 16,8-7-53-16,1-11-116 15,0-4 204-15</inkml:trace>
  <inkml:trace contextRef="#ctx0" brushRef="#br0" timeOffset="146463.6">20089 13213 916 0,'-7'-16'453'15,"-10"-1"-124"-15,0 3-65 16,-5 5-39-16,-5 4-35 0,9 5-58 16,-2 3-30-16,3 7-47 15,4 4-12-15,1 7-23 16,1 1-8-16,12 0-10 16,5-2-2-16,2-5-3 15,7-4-1-15,-7-5 0 16,1-5 1-16,6-2 2 15,-2-4 1-15,4-4 1 16,2 0 1-16,-3 0 1 16,0 0 0-16,-3 2 2 15,-3 2 0-15,-3 5 3 16,-4 1 5-16,0 9 15 16,-1 4 9-16,2 7 11 15,-1 2-5-15,-1-4-16 16,4-4-9-16,0-9-98 15,1-6-70-15,3-10-93 16,2-2 124-16</inkml:trace>
  <inkml:trace contextRef="#ctx0" brushRef="#br0" timeOffset="146770.64">20251 13228 900 0,'8'9'481'16,"-7"5"-6"-16,-1 2-153 15,-1 5-37-15,-3 0-39 0,0-1-116 16,1-2-42-16,1-10-49 16,1-3-18-16,1-5-26 15,2-2-11-15,-2 1-21 16,0-1-9-16,4-6 0 16,2-11 9-16,33-26 18 15,-24 30 9-15,-3 5 11 16,-5 3 3-16,1 5 13 15,-1 1 12-15,-2 4 17 16,0 4 10-16,0 4 5 16,-3 5-5-16,-1 0-16 15,-1-1-12-15,8-4-99 16,-2-4-74-16,9-6-23 16,9-2 70-16</inkml:trace>
  <inkml:trace contextRef="#ctx0" brushRef="#br0" timeOffset="147308.12">21236 13182 1034 0,'17'-37'477'0,"-15"32"-209"16,1 5-7-16,-2 15-67 15,1 12-42-15,0 19-60 0,-1 7-18 16,3 6-31-16,1-1-11 16,6-9-19-16,5-7-9 15,0-17-58-15,0-5-52 16,-9-16-118-16,-4-4-72 15,-6-15-151-15,-4-1 270 16</inkml:trace>
  <inkml:trace contextRef="#ctx0" brushRef="#br0" timeOffset="147544.68">21191 13173 744 0,'9'-22'382'0,"6"9"-67"15,6 4-53-15,8 9-23 16,5 2-13-16,6 9-38 15,-3 1-26-15,-12 7-47 16,-2-1-19-16,-14 2-42 16,-3 1-14-16,-2-2-18 15,-3-2-3-15,-7-1-4 16,-4-3-1-16,-5-1-5 16,-3-2-11-16,2-3-64 15,4-3-47-15,0-6-103 16,4-4-53-16,8-8-148 15,2-2 258-15</inkml:trace>
  <inkml:trace contextRef="#ctx0" brushRef="#br0" timeOffset="147693.04">21553 13199 946 0,'15'8'452'16,"-8"4"-170"-16,-2 3-39 15,-5 0-87-15,2 1-42 0,0-4-66 16,2-3-52-16,-1-4-139 15,-1-5-84-15,0-7 124 16</inkml:trace>
  <inkml:trace contextRef="#ctx0" brushRef="#br0" timeOffset="147812.19">21480 13031 942 0,'9'-2'385'0,"7"7"-257"15,7 3-67-15,4 1-261 16,5 5 144-16</inkml:trace>
  <inkml:trace contextRef="#ctx0" brushRef="#br0" timeOffset="148038.64">21903 13141 837 0,'6'0'459'0,"-11"0"-45"0,-2-3-97 16,-9-1-53-16,-3-2-42 15,-1-1-74-15,0 5-29 16,2 6-53-16,1 5-22 16,7 14-35-16,4 4-14 15,7 3-5-15,6 0 0 16,10-6-3-16,4-5-2 16,8-4-70-16,-1-6-58 0,4-9-79 15,7-6 118-15</inkml:trace>
  <inkml:trace contextRef="#ctx0" brushRef="#br0" timeOffset="148218.85">22117 12993 1502 0,'-5'11'630'0,"0"12"-367"15,-2 7-37-15,-4 9-68 16,2 5-56-16,6-2-70 15,0 0-10-15,8-4-10 16,4-4-55-16,6-11-124 16,5-5-57-16,0-17-150 15,2-4 220-15</inkml:trace>
  <inkml:trace contextRef="#ctx0" brushRef="#br0" timeOffset="148460.44">22258 13145 1392 0,'-12'-5'602'16,"-6"4"-321"-16,-4 2-41 16,-4 4-78-16,-2 4-54 0,2 2-68 15,4 0-11-15,8 2-4 16,5 2-4-16,9 2 4 16,3-1-1-16,12 4-3 15,3-4-2-15,5 0-7 16,7-1-5-16,3-4-37 15,4 0-55-15,7-6-157 16,-2-1-87-16,14-10 190 16</inkml:trace>
  <inkml:trace contextRef="#ctx0" brushRef="#br0" timeOffset="148929.56">23178 13000 698 0,'53'-41'362'16,"-37"32"-28"-16,-1 3-85 16,-8 0 15-16,-7 2-14 15,-12 5-80-15,-7-1-35 16,-11 10-81-16,-6 1-26 15,-3 10-16-15,2 4-5 0,11-4-2 16,5 1-1-16,15-7 6 16,6-3 6-16,9 3 9 15,4-1 6-15,5 0 5 16,1-3-3-16,1-3-8 16,3-1-10-16,1-4-72 15,-1 2-81-15,-1 1 87 16</inkml:trace>
  <inkml:trace contextRef="#ctx0" brushRef="#br0" timeOffset="149066.26">23111 13249 1067 0,'-3'8'493'0,"10"-1"-115"15,4-2-83-15,3-4-40 0,1-1-32 16,2-1-128-16,0-1-39 15,2 0-153-15,-1-2-84 16,1 1 107-16</inkml:trace>
  <inkml:trace contextRef="#ctx0" brushRef="#br0" timeOffset="149692.62">23762 12938 1062 0,'5'7'488'0,"2"6"-191"16,-1 10-31-16,-6 12-37 15,0 3-36-15,-1 9-68 16,1 3-27-16,4-4-45 16,2-7-20-16,3-10-20 15,-1-11-6-15,-2-6-4 16,-4-2-12-16,-1-7-74 15,0-3-46-15,1-9-127 16,-2-5-196-16,-4-4 303 0</inkml:trace>
  <inkml:trace contextRef="#ctx0" brushRef="#br0" timeOffset="150304.06">24714 13119 990 0,'19'-43'444'0,"-2"52"-193"15,3 10-19-15,1 13-41 16,0 7-40-16,1-1-68 16,1-2-22-16,2-14-32 15,0-8-7-15,-1-10-9 16,-3-7-1-16,2-10 0 16,-2-2 0-16,0-5-1 15,-1 0-8-15,-7-5-34 16,1 2-28-16,-7 2-107 15,0 1-59-15,5 11 138 16</inkml:trace>
  <inkml:trace contextRef="#ctx0" brushRef="#br0" timeOffset="150823.62">25206 13251 940 0,'12'13'436'16,"3"-4"-143"-16,4-2-53 15,6-7-39-15,-1-6-29 16,6-9-79-16,-2-7-23 16,-5-7-41-16,0-3-8 15,-14 1-2-15,-5 6-2 16,-8 5 0-16,-5 3-3 0,-3 8-7 16,-4 0-5-16,-5 9-5 15,3 7-2-15,-3 9 4 16,3 8 3-16,7 13 18 15,2-4 6-15,15 1 4 16,1-4-2-16,12-9-12 16,0-5-6-16,1-6-7 15,5-4-3-15,-6-9-41 16,11-3-29-16,-5-7-53 16,0-2-15-16,6 1 25 15,-9-1 25-15,2 4 54 16,-3 2 17-16,-8 7 35 15,-2 3 22-15,-7 8 27 16,-1 2 17-16,-2 0 16 16,-1-1 0-16,3-2 0 0,-1 1-8 15,-1-6-32-15,1 0-16 16,-1-6-18-16,-1 2-3 16,0 0-3-16,-1 0-4 15,0-14-16-15,0-30-20 16,2 26-56-16,3 2-37 15,6 1-94-15,0 3-60 16,7 3 169-16</inkml:trace>
  <inkml:trace contextRef="#ctx0" brushRef="#br0" timeOffset="151034.32">25888 12927 1321 0,'0'23'551'0,"-5"4"-273"16,0 5-81-16,0 12-45 15,5 6-32-15,2 1-78 16,0-2-12-16,9-7-16 16,2-6-9-16,8-13-28 15,3-5-37-15,-3-15-89 16,0-5-60-16,-4-10 124 15</inkml:trace>
  <inkml:trace contextRef="#ctx0" brushRef="#br0" timeOffset="151208.73">25815 13063 1072 0,'-5'-12'484'15,"5"11"-171"-15,8 2-65 16,2 1-45-16,8 4-33 0,3-2-90 15,2-2-26-15,1-1-92 16,-3-1-83-16,7 0-501 16,0 4 420-16</inkml:trace>
  <inkml:trace contextRef="#ctx0" brushRef="#br0" timeOffset="151496.2">26131 13230 1150 0,'12'9'519'0,"5"-7"-238"16,-1-6-22-16,4-9-71 16,-2-6-47-16,-2-8-72 15,-3 0-19-15,-8-2-27 16,-5 4-3-16,-6 4-6 16,-6 6-5-16,-4 9-9 15,-1 4-2-15,-1 11-3 16,3 6 3-16,2 9 4 0,4 7 5 15,7 4 7-15,2-3 0 16,6-3 2-16,4-3-2 16,5-9-7-16,0-3-4 15,5-8-20-15,-1-4-33 16,4-7-126-16,1-7-69 0,-5-4 142 16</inkml:trace>
  <inkml:trace contextRef="#ctx0" brushRef="#br0" timeOffset="151678.94">26372 13130 1041 0,'4'2'487'0,"0"15"-141"15,2 2-75-15,0 4-49 16,8 5-38-16,2-5-86 16,4-4-29-16,2-8-35 15,-1-3-26-15,-2-6-101 16,0-2-54-16,-1-5-135 15,-3-4-122-15,2-3 266 16</inkml:trace>
  <inkml:trace contextRef="#ctx0" brushRef="#br0" timeOffset="151845.21">26579 13111 906 0,'-11'-7'484'0,"1"8"-54"0,-3 6-123 15,-3 10-63-15,-5 4-25 16,-4 6-79-16,2 0-41 15,4 0-59-15,5-5-25 16,5-8-99-16,8-2-60 16,9-7-124-16,6-4-105 15,23-2 243-15</inkml:trace>
  <inkml:trace contextRef="#ctx0" brushRef="#br0" timeOffset="152203.34">27414 13099 942 0,'4'-4'432'16,"-2"15"-170"-16,2 10-42 16,-6 8-44-16,0 4-37 15,2 1-64-15,0-4-21 16,4-13-31-16,-2-7-35 15,-3-12-85-15,5-6-64 0,0-8-193 16,-4-5-120-16,0-1 295 16</inkml:trace>
  <inkml:trace contextRef="#ctx0" brushRef="#br0" timeOffset="152560.79">27341 13030 488 0,'-1'-14'320'0,"10"12"15"16,-1 1-61-16,9 5-63 15,0 3-20-15,1 5-33 16,5 0-17-16,6 0-25 16,2 0-14-16,-4-3-28 15,1 2-15-15,-8 2-31 16,-4 2-11-16,-6 4-7 16,-6-2-1-16,-5 3 2 0,-2-1 1 15,-2-6 0-15,0-3 0 16,3-9-12-16,0-4-6 15,4-10-17-15,4-3-12 16,7-8 0-16,2 1 2 16,1 2 11-16,3 2 12 15,-4 12 11-15,0 5 13 16,-1 7 24-16,-5 8 8 16,-5 8 15-16,-3 2-5 0,-3 8-16 15,-3-2-6 1,1-4-15-16,1-2-52 15,3-12-144-15,2-6-5 0,11-9 80 16</inkml:trace>
  <inkml:trace contextRef="#ctx0" brushRef="#br0" timeOffset="153254.19">28553 12870 1155 0,'-85'17'508'0,"81"-16"-229"16,2 3-99-16,9 3 0 16,3-1-34-16,2 1-34 15,12-5-49-15,4 2-13 0,4-7-23 16,2 0-12-16,-5 3-40 16,-2 0-34-16,-8 2-59 15,-4 2-29-15,-9 1-55 16,-4-3-25-16,-7-2 0 15,-6 1 27-15,-6-1 88 16,-2 0 64-16,-2 6 107 16,2-2 27-16,4 6 44 15,2 2 11-15,4 3 4 16,4 2-1-16,4 6-5 16,1 0-4-16,2 3-22 15,2 1-13-15,2 0-30 16,2 1-15-16,2 0-27 15,-1 0-11-15,0-3-9 16,-1-3-2-16,-5-3-33 16,-2-4-25-16,-4-6-33 0,-6-2-13 15,-3-5 18-15,-5-4 22 16,0-3 33-16,0-4 13 16,1 3 24-16,1-1 16 15,6 3 34-15,1 3 14 16,8 1 8-16,4 1-2 15,5 3-16-15,7 2-10 16,7-1-14-16,3 0-11 0,5-1-17 16,-1-1-40-16,4-3-117 15,2-3-69-15,7-2-139 16,3-1 200-16</inkml:trace>
  <inkml:trace contextRef="#ctx0" brushRef="#br0" timeOffset="153589.69">29145 12993 1263 0,'-2'-24'556'0,"-7"10"-230"16,-1 4-70-16,-10 7-60 15,-5 3-57-15,-4 7-106 16,3 3-19-16,5 11-12 15,7 3-2-15,11 2 0 0,1 2-1 16,10 0 3-16,5 0 3 16,9-1 12-16,7 0 8 15,2-2 15-15,0 0 10 16,-6-6 12-16,-5-2 2 16,-15-6-4-16,-6-2-2 15,-16-1-12-15,-7 0-6 0,-12-2-12 16,-7-1-8-16,3-4-40 15,5-1-45-15,7-5-103 16,8 0-49-16,4-3-85 16,0 0 40-16,7-2 167 15</inkml:trace>
  <inkml:trace contextRef="#ctx0" brushRef="#br0" timeOffset="162802.04">10683 14426 821 0,'-1'-4'348'0,"1"3"-120"16,0 0-51-16,0 0 21 15,0 1-19-15,1 3-69 16,9 25-26-16,6 30-33 15,-9-26-10-15,-1-8-15 16,0 0-6-16,-2-6-2 16,-2-4 6-16,-4-7 16 15,-3-3 6-15,-5-4 4 16,-1-5-5-16,0-11-21 16,1-5-11-16,5-7-14 15,3-3-6-15,4 3-2 16,3 2-3-16,7 9 5 0,4 4 3 15,3 13 9 1,3 2 5-16,2 9 1 0,3 7 1 16,-2 1-3-16,1 5 1 15,-4 3-2-15,-7-4 0 16,1-2-3-16,-7-6 0 16,-2-7-1-16,2-3-2 15,-5-9 0-15,4-5 0 0,-3-10-2 16,3-3 0-16,-4-5 0 15,1 3-2-15,0 4 2 16,1 4-2-16,2 8 0 16,-4 4 1-16,1 5 1 15,-2 5 1 1,1 1 11-16,5 14 5 0,5 5 13 16,0 4 2-16,-3-6-3 15,-3-4-5-15,-6-4-13 16,-2-5-18-16,1-5-121 15,3-1-76-15,8-3 117 16</inkml:trace>
  <inkml:trace contextRef="#ctx0" brushRef="#br0" timeOffset="163297.57">11981 14466 892 0,'1'-5'410'0,"-1"1"-124"15,-7-3-57-15,4-2-16 16,-8-2-39-16,-1 0-79 15,7 2-21-15,-12 2-28 16,3 4-11-16,-3 8-20 16,-6 4-8-16,9 11-10 0,0 4-3 15,8 3-4-15,7 7 0 16,11-2 1-16,9 0 3 16,5-7 4-16,0-5 1 15,1-5 8-15,2-5-59 16,9-10-148-16,6-7 140 15</inkml:trace>
  <inkml:trace contextRef="#ctx0" brushRef="#br0" timeOffset="163491.59">12238 14268 887 0,'-7'7'512'15,"0"1"29"-15,0 10-350 16,-2 11 5-16,2 10-45 15,0 3-35-15,5-2-65 16,3 4-20-16,4-7-20 16,3 0-5-16,4-7-5 15,0-7-28-15,5-9-144 16,0-5-72-16,7-8 134 16</inkml:trace>
  <inkml:trace contextRef="#ctx0" brushRef="#br0" timeOffset="163886.99">12526 14609 931 0,'-6'-1'450'15,"5"-1"-109"-15,-2-3-66 16,2 4-21-16,0 0-44 16,-3-7-89-16,-2-9-32 15,-15-27-40-15,9 31-13 16,2 3-15-16,-1 5-8 0,-1 5-16 15,2 3-12-15,4 7-15 16,-2 3-4-16,8 7 5 16,10 2 6-16,-8-1 11 15,7-1 2-15,-7-5 2 16,1-5 2-16,3-5 3 16,-1-5 2-16,10-2 1 15,-4-5 2-15,1-5 1 16,4 0 0-16,-7 2 2 15,-6 0-2-15,6 10 3 16,-10 4 5-16,1 5 13 16,4 6 6-16,-5 0 2 15,1-1-6-15,1-3-13 16,5-3-8-16,4-4-45 16,5-3-67-16,3-5-169 15,2-5 172-15</inkml:trace>
  <inkml:trace contextRef="#ctx0" brushRef="#br0" timeOffset="164265.17">12746 14476 1301 0,'-5'3'566'0,"1"8"-261"16,0-2-54-16,0 7-52 15,1 1-50-15,3 1-90 16,1 2-24-16,6-2-20 15,4 1-9-15,4-4-5 16,3-4-1-16,7-5-1 16,0-5-2-16,5-6-36 15,-6-6-25-15,-7-8-51 16,-2-5-16-16,-8-5 24 16,-1 3 24-16,-2 3 53 15,-3 2 19-15,-1 11 25 16,2 3 18-16,-5 9 21 15,4 5 7-15,-4 3 20 16,-1 5-3-16,7 4-3 16,-3 2-1-16,6 3-27 15,2 2-13-15,-2-7-18 0,10-1-7 16,-1-9-5-16,7-5-43 16,3-5-145-16,-1-5-29 15,10-2 104-15</inkml:trace>
  <inkml:trace contextRef="#ctx0" brushRef="#br0" timeOffset="164825.35">13291 14412 1340 0,'-14'-2'642'0,"-4"2"-277"0,-1 4-119 15,-2-2-37-15,2 12-101 16,4-2-43-16,7 4-45 15,5 2-8-15,8 2-8 16,6 3 0-16,9-2-3 16,3 1 1-16,4-2 0 15,3-3 1-15,-5-2 1 16,1-2 1-16,-9-6-1 16,-3 1 1-16,-11-6 5 15,-8 1 3-15,-9-1-7 16,-5-2-6-16,2-2-16 15,2 0-6-15,7 1-2 0,2 0-1 16,5 1-8-16,1 0-3 16,0 0-1-16,0-1 2 15,0 0 15-15,8 0 6 16,17-1 7-16,29-4 0 16,-26 0 1-16,-3-5 2 15,-6-6-2-15,0-1-6 16,-4-7-3-16,1-1 3 15,-13 3 11-15,-5-4 12 16,-5 9 11-16,-12 3 0 0,4 8 0 16,1 7 2-16,-3 9 1 15,9 10 1-15,6 3 1 16,-1 6-7-16,9 1-6 16,2-1-4-16,-2-2-7 15,4-2-1-15,6-4 2 16,-3-6-62-16,17-7-154 15,5-5 28-15,7-4 68 16</inkml:trace>
  <inkml:trace contextRef="#ctx0" brushRef="#br0" timeOffset="165370.51">13938 14404 859 0,'-7'-2'467'16,"3"-1"-139"-16,1 1-47 15,-7 3-14-15,-4 4-67 16,-5 3-36-16,-2 2-57 15,-2 0-20-15,7 1-38 16,2 2-16-16,6-2-18 16,8 5-7-16,6 2-6 15,8-1-2-15,7 3 2 16,1-5 2-16,2-3 4 16,0-1 4-16,-7-3 8 15,0 2 4-15,-3-2 6 0,-9 2 4 16,-2 0 15-16,-6-2 7 15,-8 1 7-15,2-2-2 16,-7 1-20-16,6-3-11 16,-7-2-36-16,-4-1-41 15,4-3-119-15,-1 0-78 16,15-3-400-16,7 2 418 0</inkml:trace>
  <inkml:trace contextRef="#ctx0" brushRef="#br0" timeOffset="165562.35">14544 14617 1576 0,'-6'7'640'15,"-1"2"-340"-15,-8 4-210 16,2 0-3-16,-3 0-80 15,3-3-84-15,1-10 89 16,7-4-43-16</inkml:trace>
  <inkml:trace contextRef="#ctx0" brushRef="#br0" timeOffset="169485.43">15549 14293 849 0,'-17'4'403'16,"10"-1"-110"-16,1 0-58 15,2-1-37-15,2-1-43 16,2-1-81-16,0 0-32 16,4 1-26-16,17 6-2 0,36 7-5 15,-24-10 0-15,2-2-3 16,-4 2 0-16,-1-4-1 16,-5 2-1-16,-7-1 0 15,-4-1 0-15,-9 0 4 16,-3 0-3-16,-6 2-10 15,3-2-4-15,0 0-4 16,-7 1 2-16,-7 1 11 16,-29 5 2-16,31-4-1 15,1 6-3-15,1 2 1 16,3 0 1-16,6 9 2 16,1 3 3-16,4 2-2 15,4 5 0-15,2-6-1 16,1 1 0-16,-1-6 0 15,0 0 0-15,-2-3 0 0,-4-3 1 16,-3-4 0 0,-1-1-5-16,-6-6-7 0,-2 0-1 15,-7-1 1-15,-2-1 8 16,-5 0 6-16,1-1 2 16,1 0 10-16,2 1 9 15,8 0 20-15,5 0 6 16,6 0-9-16,3 1-8 15,-3-1-21-15,0 0-4 0,15 1-3 16,35 4-1-16,-24-2-3 16,0-1-2-16,9 1-99 15,4 0-104-15,12-4 127 16</inkml:trace>
  <inkml:trace contextRef="#ctx0" brushRef="#br0" timeOffset="169870.77">16279 14358 1569 0,'-8'-7'628'0,"-9"-2"-337"16,-1 0-95-16,-5 6-11 0,-3-1-34 15,-1 1-83 1,-2 3-24-16,5 6-26 0,6 4-12 15,9 5-15-15,6 3-6 16,7 6-2-16,5-1 5 16,6 3 7-16,4 2 2 15,1-4 2-15,5 6 1 16,-2-8 1-16,-2 0 2 16,-4-2 2-16,-5-5 0 15,-9-2 8-15,-5-3 5 0,-13-3 13 16,-5 2 8-16,-12-3 2 15,-2-1-4-15,-2-3-14 16,1-1-10-16,7-1-57 16,2-1-50-16,14-1-142 15,8-2-77-15,22-2 187 16</inkml:trace>
  <inkml:trace contextRef="#ctx0" brushRef="#br0" timeOffset="170355.73">16927 14482 2086 0,'-2'7'61'0,"1"5"-15"15,2 5 50 1,0-8-55-16,0 1-14 0,8 24-11 15,0-1-4-15,2-7-7 16,1-21-1-16,2-5-2 16,5-4 0-16,1-9 0 15,-3-2-1-15,-5-5 1 16,-2-1 2-16,-9-2 9 16,-5 0 7-16,-14 4 11 15,-3 2 2-15,-3 6-2 16,-3 4-5-16,5 10-15 15,1 1-10-15,0 8-17 16,7 2-9-16,11 0-41 16,3 2-47-16,18-9-131 0,13-2-136 15,12-6 234-15</inkml:trace>
  <inkml:trace contextRef="#ctx0" brushRef="#br0" timeOffset="170594.62">17412 14310 739 0,'5'-19'455'16,"-7"2"9"-16,2 4-71 0,-14 4-99 16,0 6-54-16,-4 8-109 15,-8 7-46-15,3 15-52 16,7 8-13-16,5 3-19 16,11 8-1-16,10 4 0 15,5 2-1-15,5 3 1 16,-1-3 1-16,-4-3-1 15,-1-7 0-15,-7-10-114 16,-2-8-61-16,-9-19 103 16</inkml:trace>
  <inkml:trace contextRef="#ctx0" brushRef="#br0" timeOffset="170733.01">17192 14457 1225 0,'2'-10'479'0,"6"8"-234"0,3 2-113 16,10 0-10-16,4 0-13 16,5 1-73-16,6-1-51 15,6 2-118-15,2-2 94 16</inkml:trace>
  <inkml:trace contextRef="#ctx0" brushRef="#br0" timeOffset="172004">18133 14362 1079 0,'-1'-1'433'16,"0"-1"-267"-16,0 1-24 15,-7-2-7-15,-12-1-26 16,-27 0-35-16,25 4-14 0,5 7-25 15,-1-3-10-15,9 4-15 16,3 3-5-16,6 3-4 16,5 3 0-16,6 1 1 15,5 2 0-15,2-2 3 16,4 0 0-16,-2 0 3 16,-2-3 3-16,-2-2 5 15,-4 0 2-15,-5-2 9 16,-2-2 9-16,-6 1 27 15,-6 0 10-15,-9 2 11 16,-6-2-3-16,0-2-25 16,1-3-13-16,5-5-25 15,7-5-28-15,-1-3-122 16,8-3-57-16,11-6-187 16,4-1 218-16</inkml:trace>
  <inkml:trace contextRef="#ctx0" brushRef="#br0" timeOffset="172155.01">18394 14409 769 0,'17'11'429'0,"-3"2"-68"15,-9 3-115-15,-4 3-24 16,-2-1-65-16,-2-1-46 0,1-5-72 16,5-4-19-16,0-5-131 15,-3-2-83-15,8-3 117 16</inkml:trace>
  <inkml:trace contextRef="#ctx0" brushRef="#br0" timeOffset="172334.99">18341 14227 1179 0,'5'1'518'15,"-5"-1"-256"-15,8 3-144 16,1 1-12-16,2 2-64 15,7 3-38-15,1 2-147 16,2-2-145-16,15-4 177 16</inkml:trace>
  <inkml:trace contextRef="#ctx0" brushRef="#br0" timeOffset="172799.91">18570 14304 907 0,'-40'27'422'16,"39"-29"-140"-16,1 4-67 15,3-2-64-15,-3 0-20 0,0 0-45 16,0 0-13-16,12 2-14 16,5 3-9-16,26 15-22 15,-30-9-9-15,1 5-9 16,-5-3-1-16,-4 2-1 15,-5 2 0-15,-6-5 3 16,-4-1 0-16,-2-3 3 16,-4-1 1-16,0-1-1 15,-3-3-1-15,5 0-6 16,4-1-2-16,7 1-7 16,4 2-4-16,7 2 0 15,1 0 1-15,6 6 5 16,2 5 0-16,0 4 1 15,0 2 1-15,-4 2 3 0,2 0 3 16,-4 2 4-16,-4-2 2 16,-3-2 5-16,-7-1 13 15,-8-9 24-15,-5-2 6 16,-9-2-2-16,-1-3-13 16,-6-5-30-16,2 1-15 15,7-7-78-15,6-2-56 16,9-1-144-16,10-8-109 0,25-8 245 15</inkml:trace>
  <inkml:trace contextRef="#ctx0" brushRef="#br0" timeOffset="173123.57">18806 14484 1282 0,'6'-2'535'15,"-5"-4"-267"-15,9 2-128 16,-1-1-14-16,1-5-40 16,10-1-45-16,-8-7-30 15,0 1-1-15,-9-2 0 16,-6 1 2-16,-6 5 9 16,-3 2 5-16,-3 10 1 15,-4 1-3-15,-1 7-6 16,-2 4-4-16,5 3-3 0,3 1 0 15,7 3-1-15,6 3-2 16,6 3 1-16,6 2 0 16,8-2-2-16,3-3-1 15,3-5-6-15,6-4-25 16,-1-6-149-16,6-4 108 16,24-4 1-16</inkml:trace>
  <inkml:trace contextRef="#ctx0" brushRef="#br0" timeOffset="173900.35">19503 14354 1108 0,'-35'13'485'0,"40"-5"-224"15,-2 3-100-15,1 3-1 0,-3 5-37 16,2 1-25-16,-4 5-44 16,-5-5-7-16,2 1-14 15,0-4-9-15,3-9-8 16,1-1-1-16,-4-8-4 15,-1-4-4-15,-1-4-9 16,6-5-4-16,5-5-5 16,-1-2 0-16,6-1 6 15,2 6 0-15,1 0 4 16,7 5 1-16,-1 5 0 16,0-2 3-16,-5 8 2 15,1 2 1-15,-4 8 2 16,-5 3 1-16,-3 4 3 15,-3 1-1-15,-1 1 0 16,0 1-1-16,0-7-3 0,0 0 0 16,1-9-1-16,-1-2-4 15,2-5-4-15,-1 2-8 16,0 0-14-16,9-22-1 16,20-24 2-16,-10 27 4 15,-2 0 12-15,4 11 4 16,-3 4 3-16,-2 2 4 15,-3 10 5-15,-3 2 4 16,-3 7 11-16,-4 5 5 0,-3 3 1 16,-2-3-3-16,0 4-13 15,-1-5-7-15,3-3-61 16,0-4-62-16,0-6-560 16,0-1 466-16</inkml:trace>
  <inkml:trace contextRef="#ctx0" brushRef="#br0" timeOffset="187595.54">20766 14398 583 0,'-1'0'382'16,"-11"2"3"-16,-4-1-126 15,-27 0-27-15,33-3-44 16,2 2-22-16,4 0-56 16,2 2-24-16,5 1-41 15,-3-3-21-15,4 0-22 16,25 6 0-16,40 2-1 15,-25-8 0-15,-1 4 0 16,-17-4 0 0,0 0-1-16,7 0 1 0,-4 0-90 0,-10-1-72 15,-13 2 98-15</inkml:trace>
  <inkml:trace contextRef="#ctx0" brushRef="#br0" timeOffset="187791.6">20738 14566 862 0,'-7'11'414'0,"7"-2"-159"0,7-3-100 16,7-1-7-16,11-4-32 15,3-1-14-15,10-1-32 16,-5-7-18-16,-2 3-26 16,-3 1-11-16,-6 0-3 15,5 4-41-15,-7-1-131 16,0-2-106-16,-1-4 146 15</inkml:trace>
  <inkml:trace contextRef="#ctx0" brushRef="#br0" timeOffset="188082.66">20832 14207 908 0,'14'0'405'0,"-2"6"-162"16,1 4-70-16,8 7-71 15,-5 3 1-15,0 3-28 0,3-1-9 16,2 1-4-16,9 2-5 16,5 0-10-16,-3 4-5 15,-7 0-7-15,-8-1 3 16,-10 7 9-16,-6-5 6 16,-11 1 7-16,-2-2-1 15,-8-9-11-15,1-1-8 0,0-7-18 16,0-2-8-16,7-1-24 15,0-1-39-15,6-1-100 16,2-2-60-16,4 0 117 16</inkml:trace>
  <inkml:trace contextRef="#ctx0" brushRef="#br0" timeOffset="189720.87">22003 14617 478 0,'-50'29'284'16,"46"-28"25"-16,8 1-92 0,0 1-65 16,6 0-2-16,7-1-38 15,-1-1-19-15,7-2-16 16,0-5-8-16,5-7-21 15,2-6-14-15,-4-8-18 16,0-6-4-16,-7-2-2 16,-7 2 2-16,-7 8 10 15,-6 1 4-15,-10 8 10 16,-4 3 2-16,-7 4-10 16,-1 9-4-16,-3 5-14 15,2 5-3-15,8 8-2 16,1 3-1-16,10 4 0 15,3 5 0-15,7 2-4 16,4 1-1-16,7-5-2 16,5-3-2-16,4-9-33 15,6-4-49-15,8-4 57 16</inkml:trace>
  <inkml:trace contextRef="#ctx0" brushRef="#br0" timeOffset="190111.22">22500 14470 1060 0,'-11'-6'515'0,"-5"-5"-205"0,4 7-89 15,0 2-22-15,-1 1-59 16,1 2-32-16,4 7-39 16,-2 1-17-16,0 6-27 15,1 5-13-15,4 1-12 16,3 4-1-16,9-2-3 15,6 1 0-15,2-8 2 16,-1-2 0-16,-3-8 1 16,2-6 0-16,-1-8-3 15,2-4-1-15,2-3-1 16,-7-5 0-16,-2 1 5 16,-2 1 2-16,-5 2 6 15,0 3 2-15,-1 7 2 16,0 0-1-16,-2 6-4 15,0 1-3-15,2-1-5 0,0 4-3 16,0 19-1-16,5 28-1 16,2-29-37-16,6-2-56 15,5-8-121-15,8-4-70 16,6-8 169-16</inkml:trace>
  <inkml:trace contextRef="#ctx0" brushRef="#br0" timeOffset="190321.43">22834 14469 1027 0,'-15'-11'540'0,"-5"2"-160"0,1 8-141 15,-5 2-46-15,6 14-81 16,2 2-35-16,7 8-45 16,4 7-16-16,5-5-14 15,7 2-3-15,6-8-4 16,5-7-4-16,4-9-76 15,6-5-52-15,7-14-157 16,-6-7 170-16</inkml:trace>
  <inkml:trace contextRef="#ctx0" brushRef="#br0" timeOffset="190650.07">22925 14298 1035 0,'1'20'451'0,"-1"4"-158"0,-1 4-69 15,1 11-32-15,-7-1-15 16,3 3-80-16,5 0-24 16,-1-2-31-16,8-6-12 15,0-10-16-15,-5-8-6 16,1-10-3-16,1-3-4 0,-5-4-4 16,3-3-6-16,3-6-6 15,-2-3 0-15,1-5 2 16,-2 0 5-16,1 4 7 15,2 4 1-15,0 2 3 16,2 7 1-16,-3 3 4 16,1 4 7-16,0 10 13 15,0 3 6-15,-2 5-1 16,0-3-7-16,4-2-17 16,4-5-28-16,7-4-118 15,-1-3-40-15,11-6 94 16</inkml:trace>
  <inkml:trace contextRef="#ctx0" brushRef="#br0" timeOffset="191240.47">23786 14507 688 0,'25'-45'360'0,"-33"33"-44"0,1 1-50 16,-8 2-42-16,0 1-29 15,-2 4-72-15,-4 1-29 16,1 6-38-16,-5 3-16 16,1 9-23-16,2 7-8 15,5 11-7-15,7 1-2 16,10 2-3-16,5-2-1 15,10-9 0-15,7-3 2 16,7-8-22-16,6-5-48 16,15-10-170-16,-2-8 159 0</inkml:trace>
  <inkml:trace contextRef="#ctx0" brushRef="#br0" timeOffset="191410.44">23987 14291 1065 0,'-8'-2'497'16,"0"5"-196"-16,2 11-146 16,1 8-32-16,-2 11-48 15,4 5-24-15,3 6-21 16,0-1-6-16,7 5-8 16,1-6-5-16,8-6-8 15,2-7-9-15,-1-12-80 16,-1-2-78-16,7-11 100 0</inkml:trace>
  <inkml:trace contextRef="#ctx0" brushRef="#br0" timeOffset="191823.34">24227 14550 731 0,'8'-14'453'0,"-9"4"63"15,-3-2-202-15,-4-3-109 16,-6-4-29-16,-2 3-72 15,0 2-27-15,-3 6-20 16,0 5-8-16,1 3-31 16,0 3-12-16,2 11-11 15,4 6-1-15,3 10 5 16,5 4 1-16,7-4 1 16,4-3 0-16,6-10-1 15,2-5 0-15,1-9 0 16,2-4 0-16,2-8-1 15,0-4-1-15,-2-5 1 16,-1 0 1-16,-3 2 2 16,-3 4 3-16,-4 4 0 15,-2 5 1-15,-4 7 1 16,0 6 0-16,0 7 5 16,0 5 1-16,0 0 2 0,0-2-2 15,5-5-8-15,-3-6-37 16,6-5-116-16,6-3-82 15,4-6 127-15</inkml:trace>
  <inkml:trace contextRef="#ctx0" brushRef="#br0" timeOffset="192147.73">24427 14500 1318 0,'-3'15'593'16,"2"5"-281"-16,-3 3-119 15,-2 2-19-15,2-2-79 16,4-5-47-16,4-3-32 16,3-7-6-16,4-5-8 15,5-3-2-15,3-7-9 16,-1-3-13-16,0-5-18 16,-12-3-5-16,3 0 1 15,-3-1 12-15,-5 6 19 16,4 3 11-16,-7 5 10 15,1 1 4-15,1 5 7 16,-1-1 2-16,0 0 9 16,0 3 6-16,0 16-3 15,0 31-3-15,6-33-15 0,3-3-11 16,7-4-14-16,2-5-35 16,11-4-102-16,1-1-84 15,4-8-267-15,2-4 310 16</inkml:trace>
  <inkml:trace contextRef="#ctx0" brushRef="#br0" timeOffset="192645.49">24796 14466 1180 0,'-8'-9'538'0,"-1"5"-224"16,3 4-64-16,-5 0-73 16,3 6-33-16,0 8-65 15,0 3-21-15,8 6-30 16,4 1-11-16,8-1-8 15,3 0-3-15,11-3 0 16,1-4-1-16,-3-4 1 16,-2-1-1-16,-11-4 1 15,-5-1 0-15,-5-3 4 16,-3 0 1-16,-11-3-4 16,-5-4-3-16,2 1-9 15,1 1-8-15,11 0-6 16,4 1-2-16,6 1 3 15,-6 0 2-15,0 0 7 16,14-2 2-16,6 0 2 0,27-5-2 16,-26-4 3-16,3-1 0 15,-2-7 1-15,-5-2 2 16,-6 0 1-16,2 2 3 16,-13 2 8-16,-2 5 3 15,-7 6 0-15,-1 0-1 16,3 8-6-16,-2 2-3 15,4 7-1-15,1 4 0 0,1 4 3 16,-3 1 1-16,6 3 1 16,0-3-1-16,8-5-7 15,7-2 0-15,6-7-110 16,7-4-79-16,14-5 116 16</inkml:trace>
  <inkml:trace contextRef="#ctx0" brushRef="#br0" timeOffset="193302.33">25987 14455 876 0,'-17'0'455'16,"4"1"-99"-16,5 2-153 15,-1-3-25-15,7 3-58 16,7 2-36-16,12-3-54 16,1-1-12-16,9-1-7 15,1-2-4-15,3 0-30 16,3 2-48-16,1 4-148 15,-1-3 140-15</inkml:trace>
  <inkml:trace contextRef="#ctx0" brushRef="#br0" timeOffset="193467.51">26014 14665 997 0,'-7'3'430'16,"17"-3"-167"-16,3-3-86 15,11-3-9-15,3 0-19 16,3-3-66-16,5 0-27 16,-3 1-42-16,3 0-70 0,2 4 38 15</inkml:trace>
  <inkml:trace contextRef="#ctx0" brushRef="#br0" timeOffset="193733.58">26440 14319 1242 0,'-1'12'535'16,"2"6"-275"-16,0 12-95 15,-1 3-6-15,-1 9-32 16,0 0-32-16,-2 2-41 0,-2-2-14 15,10-10-25-15,-4-6-7 16,7-9-13-16,-2-5-31 16,-8-4-78-16,2-3-44 15,-1-3-105-15,5 0-83 16,-4-3 229-16</inkml:trace>
  <inkml:trace contextRef="#ctx0" brushRef="#br0" timeOffset="194378.95">27388 14343 722 0,'6'12'356'0,"-2"9"-59"16,-2 4-104-16,4 8-62 15,-3 0 0-15,5 0-47 16,0-3-22-16,-1-5-17 16,7-2-3-16,1-10-2 15,1-4 3-15,-2-3 5 16,-4-3 3-16,-7-3 8 15,-1-3 1-15,5-3 9 16,-1-2-2-16,4-9-13 16,0-4-11-16,2-6-27 0,0-3-10 15,5 1-18-15,0-2-40 16,4 4-94-16,0-2-77 16,2 9 128-16</inkml:trace>
  <inkml:trace contextRef="#ctx0" brushRef="#br0" timeOffset="194923.67">27761 14599 667 0,'20'7'361'0,"-3"-4"-27"16,-2-3-96-16,6-6-63 15,-3-8-34-15,1-4-79 16,-2-8-24-16,-9 1-19 15,2 0-4-15,-6 4 2 16,3 7 4-16,-8 0 3 16,-2 5 1-16,-8 4-9 15,0 4-7-15,2 7-9 16,-6-1-2-16,4 11 3 16,-3 2 6-16,5 1 6 15,6 8 3-15,8-8 1 16,-1 1-2-16,7-8-2 15,3-1-2-15,-2-7-6 0,3-3-2 16,0-2-3-16,-2-4-9 16,5-3-36-16,9-2-10 15,3-2-3-15,0 2 8 16,-1 3 34-16,-6 2 10 16,-8 5 6-16,-5 5 0 15,-6 5 15-15,0 1 11 16,-3 2 28-16,-1-5 16 0,0 1 25 15,-1-1 8-15,-2-5-2 16,0-1-5-16,-1-5-32 16,3 2-16-16,-1 0-28 15,-1-9-12-15,0-9-11 16,1-28-7-16,9 30-29 16,3 4-37-16,0 4-117 15,0 0-79-15,5 10 162 16</inkml:trace>
  <inkml:trace contextRef="#ctx0" brushRef="#br0" timeOffset="195117.15">28409 14278 1087 0,'-5'16'486'0,"0"-1"-190"0,2 5-86 16,0 10-49-16,3 2-41 15,0 8-76-15,-1-5-19 16,1 0-14-16,2-1-5 16,8-6-5-16,4 1-3 15,7-12-75-15,0-5-57 16,-1-12-111-16,-1-5 134 0</inkml:trace>
  <inkml:trace contextRef="#ctx0" brushRef="#br0" timeOffset="195297.28">28319 14379 758 0,'-8'5'452'0,"-5"-3"51"15,3-2-224-15,6 2-102 16,5 1-25-16,11 1-75 16,5-1-33-16,5-3-22 15,-1-2-7-15,5 1-69 16,-2-3-54-16,10 4-200 15,6 0 191-15</inkml:trace>
  <inkml:trace contextRef="#ctx0" brushRef="#br0" timeOffset="195625.56">28663 14529 854 0,'1'14'415'15,"2"-6"-120"-15,2-1-63 16,2-7-51-16,0-5-26 15,5-2-60-15,0-7-18 16,3-1-32-16,-1-2-18 16,-4-1-17-16,-1 4-3 0,-8-4-1 15,-1 5 2-15,-3 6 6 16,-5-2 1-16,-1 9-3 16,-3 1-6-16,-2 3-6 15,3 8-1-15,0 8 1 16,2 5 5-16,6 8 4 15,1-2-2 1,6-1 0-16,4-3-3 0,6-9-3 16,6-4-1-16,7-7-42 15,2-5-34-15,-1-2-95 16,-3-5-64-16,0-9 146 16</inkml:trace>
  <inkml:trace contextRef="#ctx0" brushRef="#br0" timeOffset="195813.73">28955 14454 1025 0,'-2'-4'468'0,"2"7"-200"0,1 9-46 16,0 1-68-16,-2 3-15 15,4 4-39-15,5-3-23 16,5 4-37-16,7-1-11 16,0-3-14-16,2-2-4 15,1-4-24-15,-1-4-35 16,-1-6-78-16,0-1-56 15,-3-6-156-15,-2-5-90 16,-3-8 270-16</inkml:trace>
  <inkml:trace contextRef="#ctx0" brushRef="#br0" timeOffset="195964.94">29163 14450 698 0,'-11'-8'432'0,"-1"7"-1"16,-1 2-107-16,-5 12-105 15,1 0-36-15,-3 8-60 16,1 2-24-16,2 0-43 15,3-3-21-15,7-5-49 16,8 0-49-16,9-8-97 16,6-1 99-16</inkml:trace>
  <inkml:trace contextRef="#ctx0" brushRef="#br0" timeOffset="196401.57">29747 14561 1046 0,'60'-23'421'16,"-48"30"-256"-16,-3 5-73 15,0 4-4-15,-11 3-33 16,-2-1-25-16,-4 0-20 0,-2-5-1 16,4-5 3-16,4-2-12 15,-1-7-138-15,0-2 104 16</inkml:trace>
  <inkml:trace contextRef="#ctx0" brushRef="#br0" timeOffset="196781.74">29732 14409 787 0,'10'4'354'0,"3"2"-110"0,3 0-66 15,0-3-40-15,4 1-7 0,3 0-38 16,-7-3-10-16,7 7-14 15,-8 2-9-15,-11 1-25 16,8 7-10-16,-12 2-9 16,0 1-2-16,2-5-5 15,-5-3-2-15,3-6-2 16,-2-3 4-16,3-4-5 16,3-2-3-16,-4 1-5 15,0 0-7-15,0 0 1 16,1-10 4-16,8-3 5 15,32-25 2-15,-23 32 10 16,1 6 9-16,0 4 19 16,-3 7 13-16,-4 9 15 0,-7 2-2 15,-2 8-13-15,2-2-13 16,-5-6-25-16,4-4-31 16,5-12 56-16,3-3-36 15</inkml:trace>
  <inkml:trace contextRef="#ctx0" brushRef="#br0" timeOffset="197751.87">30749 14349 1003 0,'3'7'410'0,"-1"-7"-236"16,2-1-27-16,10 1-55 15,6 3-18-15,4 1-46 16,5 0-12-16,-2 0-7 16,0-2 0-16,1 0-3 15,-12-2 0-15,-2-1 0 0,-3-3 0 16,-11 1-3-16,8 4-8 15,-14-4-21-15,-10-2-5 16,4 1 2-16,-4-4 8 16,5 6 17-16,3 3 2 15,-1 5 0-15,3 4 1 0,0 6 9 16,0 2 11 0,5 7 13-16,0-1 4 0,5 2-2 15,5 2-4-15,1-1-10 16,-4-1-3-16,1-1-7 15,0-2-2-15,0-5-2 16,-7-3 1-16,-3-6 7 16,-1-2 4-16,-5-4 6 15,2-1 2-15,-1-3-2 16,0 0-2-16,-9-4 4 16,3 2 6-16,-4 1 15 15,0 0 9-15,12 2 8 16,-1 0-7-16,11 0-16 15,4 1-10-15,6 0-14 16,7 0-3-16,-3 0-1 16,4-1-1-16,0 1-6 15,2 1-3-15,8 2-78 0,-1-3-59 16,6 1-145-16,-1-2-380 16,0-3 448-16</inkml:trace>
  <inkml:trace contextRef="#ctx0" brushRef="#br0" timeOffset="198168.56">31437 14368 1112 0,'8'-19'465'0,"-1"1"-207"15,-3-1-75-15,-9 7-37 16,-7 1-13-16,-2 6-65 15,4 4-27-15,-1 7-24 16,0 3-3-16,-3 5 0 16,2 3-1-16,-3 1-2 15,6 2-2-15,5 1-2 16,0 1-2-16,15 3 0 16,-3 1-1-16,7 3 3 15,-1-2-1-15,1 2 9 16,7-2 11-16,-2-2 17 15,-3-3 12-15,0-3 14 16,-5-4-4-16,-9-4-6 0,0 1 0 16,-13-2-1-16,-5 2 0 15,-7-4-10-15,2 1-10 16,-8-4-23-16,-2-5-6 16,4 4-28-16,-7-4-35 15,11 2-82-15,3 2-49 16,7-4-83-16,6-1-47 0,6-4 206 15</inkml:trace>
  <inkml:trace contextRef="#ctx0" brushRef="#br0" timeOffset="-191599.89">10257 15915 671 0,'-9'0'389'16,"1"3"26"-16,4-2-262 15,4 0-6-15,10 2-23 16,7 0-24-16,15-1-38 15,10 0-5-15,6-4-11 16,1-1-4-16,-3-2-6 16,-17 1-7-1,1 1-12-15,15-3-4 0,5 2-5 0,-15 2-1 16,-17 2-76-16,-3 1-67 16,-11 1-269-16,-4 5 250 15</inkml:trace>
  <inkml:trace contextRef="#ctx0" brushRef="#br0" timeOffset="-191402.33">10314 16180 1008 0,'-3'19'426'0,"13"-7"-246"16,7-1 4-16,15-7-28 15,4-4-29-15,-1-5-39 16,4-4-21-16,-6-2-31 15,1 0-11-15,8 1-15 16,-5 0-21-16,0-2-66 16,-2 1-52-16,-7-5-228 15,-5-1 229-15</inkml:trace>
  <inkml:trace contextRef="#ctx0" brushRef="#br0" timeOffset="-191058.03">10489 15758 943 0,'1'2'393'15,"6"-1"-187"-15,7 3-67 16,4 4-3-16,-1-1-18 16,12 8-36-16,2 4-14 15,4 2-12-15,6 5-6 16,1-1-12-16,-1-2-3 0,2 3-11 15,0-1-2-15,-9-2-5 16,-9-2 2-16,-14 3 18 16,-12 1 7-16,-18 4 11 15,-7-1 1-15,-7 0-15 16,-2-2-8-16,-2-6-13 16,6-3-6-16,4-5-7 15,0 1-5-15,11-3-23 16,0 2-37-16,11-6-101 15,4-5-80-15,11 1 142 16</inkml:trace>
  <inkml:trace contextRef="#ctx0" brushRef="#br0" timeOffset="-188619.82">11937 15981 569 0,'35'18'304'16,"-36"-18"-8"-16,0 1-39 16,2-2-10-16,-1-1-12 15,0 1-71-15,0 0-35 16,0-1-57-16,1-14-18 15,-1-31-25-15,-5 27-5 16,-1 6-3-16,-5-1-1 0,-2 8-5 16,-4 3-5-16,-6 8-11 15,0 9-8-15,-1 9-6 16,5 7-1-16,2 7-1 16,9 2 1-16,10 2 2 15,1-7 3-15,14-3 10 16,-1-10 3-16,7-9 8 15,1-3 2-15,-5-11-1 16,4 1-2-16,-3-11 0 16,-5-1-2-16,1-4 1 15,-4-3 0-15,-9 0 1 16,8 6 4-16,-9 4 20 16,0 3 10-16,4 8 12 15,-8 0-3-15,0 7-19 16,-1 5-10-16,1 1-16 15,9 3-3-15,0-3-3 0,4-2-1 16,0-1-2-16,-6-4 2 16,2-4-90-16,4-1-70 15,5-9-236-15,2-6 233 16</inkml:trace>
  <inkml:trace contextRef="#ctx0" brushRef="#br0" timeOffset="-188426.16">12247 15718 1075 0,'3'22'522'16,"0"10"-182"-16,-3 11-105 15,3 8-19-15,1 5-69 16,-1-1-47-16,8 0-55 16,1-6-12-16,6-15-20 15,2-9-5-15,-1-12-17 16,-2-7-33-16,-1-8-94 15,3-2-49-15,0-15-122 16,-6-5-106-16,-5-11 275 16</inkml:trace>
  <inkml:trace contextRef="#ctx0" brushRef="#br0" timeOffset="-188241.4">12468 15780 2026 0,'-5'9'106'0,"5"9"-3"0,-1 14 84 15,-2 13-66-15,4 5-32 16,-1 6-41-16,6-1-14 16,5-13-17-16,-3-8-6 15,13-9-6-15,-7-5 0 0,-1-10-65 16,4 1-60-16,-11-9-146 16,2-5 153-16</inkml:trace>
  <inkml:trace contextRef="#ctx0" brushRef="#br0" timeOffset="-187800.23">13341 15918 976 0,'3'-20'406'15,"-4"3"-164"-15,-4 2-56 16,-2 4 3-16,-3-3-8 0,-6 7-68 16,2 4-34-16,-2 4-44 15,1 11-12-15,1 9-14 16,2 4-8-16,7 11-9 16,3 2-2-16,6-1-2 15,7 1 1-15,7-8 2 16,7-2 2-16,5-11-73 15,4-8-70-15,8-9 94 16</inkml:trace>
  <inkml:trace contextRef="#ctx0" brushRef="#br0" timeOffset="-187588.98">13691 15686 1338 0,'-14'11'551'0,"-5"-2"-284"0,4 10-91 16,-2 11-20-16,4 6-32 16,5 9-63-16,4 4-22 15,6 1-23-15,4-3-6 16,7-6-8-16,3-6-3 16,4-13-58-16,0-5-58 15,-4-9-162-15,-1-3-223 16,0-14 322-16</inkml:trace>
  <inkml:trace contextRef="#ctx0" brushRef="#br0" timeOffset="-187135.43">13911 16042 807 0,'20'15'373'0,"-10"-7"-95"15,0-2-48-15,8-5-42 16,-6-2-18-16,-10-9-76 15,2-2-21-15,-4-8-20 16,-3-2-3-16,2-2-12 16,-10-1-7-16,-3 5-9 15,-4 2-3-15,2 12-9 16,0 1-6-16,-2 8-6 16,6 12-4-16,-1 6 5 0,4 11 4 15,3 6 10 1,-1-4 7-16,8 2 6 0,3-6-3 15,10-13-4-15,1-1-3 16,0-13-6-16,6-3-1 16,-2-9-3-16,-4-5-2 15,7-7-1-15,-5-1-1 0,1 0 3 16,3 4-1-16,-11 7 2 16,-3 4 1-16,0 9 16 15,-6 6 11-15,0 9 19 16,2 6 5-16,-1 1-13 15,1-4-12-15,6-5-23 16,0-8-10-16,4-7-76 16,3-2-63-16,1-10-77 15,0-3 111-15</inkml:trace>
  <inkml:trace contextRef="#ctx0" brushRef="#br0" timeOffset="-186734.29">14332 15977 1410 0,'1'16'595'0,"-5"5"-297"15,-1 0-63-15,-3 2-47 0,5-1-53 16,3-6-93-16,5 0-19 16,4-6-17-16,2-1-5 15,2-2-6-15,7-5-5 16,-4-6-34-16,3-5-27 15,-1-10-53-15,-3-5-10 16,2-2 28-16,-6-2 30 16,-1 5 56-16,-5 4 16 15,-5 4 8-15,4 7 4 16,-5 4 20-16,-1 5 15 0,-1 10 33 16,-1 4 9-16,-2 6 7 15,2 5-13-15,4-1-33 16,0-4-15-16,8-6-31 15,7-4-12-15,5-9-59 16,6-2-37-16,5-8-146 16,-1-8-133-16,9-9 247 15</inkml:trace>
  <inkml:trace contextRef="#ctx0" brushRef="#br0" timeOffset="-186285.58">14792 15849 958 0,'-7'-2'508'0,"-9"13"-64"16,1-1-111-16,-2 1-120 0,5 1-37 16,4 1-100-16,4 4-26 15,8 0-22-15,2 0-5 16,8 0-10-16,3 3-2 16,5-3-5-16,1 1 0 15,-2-3 0-15,-5-2 0 16,-6-4 5-16,-8-2 4 0,-7-5 3 15,-5 0-2 1,-8-2-7-16,4 0-7 0,3 0-9 16,6 3-7-16,6 1-5 15,2 0-1-15,12 2 3 16,5-5 5-16,0 1 2 16,4-2-2-16,5-7 1 15,-8-1-1-15,9-8 4 16,-3 0 1-16,-10-6 3 15,1 0 4-15,-12 2 7 16,-2 2 6-16,-8 2 8 16,-3 4 1-16,-1 6-4 15,-6 5-3-15,3 8-8 16,6 6-2-16,4 10 4 16,-2 3 1-16,5 4 9 15,-2 0 1-15,4-5-3 16,2-3-4-16,7-9-17 0,3-1-47 15,1-10-140-15,6-4 9 16,10-13 84-16</inkml:trace>
  <inkml:trace contextRef="#ctx0" brushRef="#br0" timeOffset="-186018.61">15293 15896 1742 0,'-12'5'664'0,"-3"4"-476"16,3 6-76-16,2 3-42 15,3-1-25-15,10 1-30 16,5 0-1-16,9 1 7 16,1 1 3-16,6-2 7 15,0 1 2-15,0-3 1 16,1-3-2-16,-13-3-2 15,0 0 6-15,-22-3 6 16,-7 0-1-16,-14 0-6 16,-4-3-49-16,1-4-155 15,1-3-66-15,14-18 123 16</inkml:trace>
  <inkml:trace contextRef="#ctx0" brushRef="#br0" timeOffset="-185308.95">16576 15900 1015 0,'-6'-21'439'16,"-7"3"-205"-16,-5 2-51 15,-5 5-46-15,6 9-39 32,8 1-68-32,2 0-17 0,-16 5-11 0,0 2-2 15,6 10-5-15,15 2 2 16,5 7 2-16,13 4 2 0,1 5 8 15,3-1 1-15,3-1 10 16,-3-5 8-16,2-1 19 16,-5-6 7-16,-7-4 6 15,-2-1 3-15,-11-4 1 16,-4-3 1-16,-7-2-8 16,-5-4-8-16,3-2-21 15,-6 0-9-15,10-5-39 16,-5-5-45-16,2-3-116 15,10 2-78-15,4-5 155 16</inkml:trace>
  <inkml:trace contextRef="#ctx0" brushRef="#br0" timeOffset="-184930.13">16871 15993 1002 0,'14'-7'483'0,"-11"-5"-137"15,-3-5-159-15,-2-3-4 16,-9-2-30-16,1 0-30 16,-8 4-34-16,-2 7-9 15,-2 6-28-15,1 8-14 16,3 9-33-16,3 4-12 16,7 12-5-16,6 1 3 0,7 4 9 15,3-2 2-15,5-7 4 16,1-2-2-16,2-9-4 15,0-3 1-15,0-10 0 16,-3 0 1-16,-3-9 2 16,4-3 1-16,-3 1 0 15,6-2 0-15,-4 4-1 16,-6 3 0-16,-2 6 2 16,0 6 1-16,-5 7 2 15,0 3 0-15,2 6-2 16,-1-3-4-16,7-1-27 15,-1-4-56-15,-2-11-145 16,7-4-37-16,8-22 141 16</inkml:trace>
  <inkml:trace contextRef="#ctx0" brushRef="#br0" timeOffset="-184734.23">17109 15712 1018 0,'-8'41'490'15,"2"2"-142"-15,-3 6-53 16,3 8-95-16,2-1-26 16,9-2-88-16,4-4-37 15,7-16-38-15,-1-7-5 0,3-12-18 16,-2-8-46-16,-2-7-109 16,-3-6-74-16,-6-9 136 15</inkml:trace>
  <inkml:trace contextRef="#ctx0" brushRef="#br0" timeOffset="-184573.7">17015 15851 1267 0,'-3'0'560'0,"3"0"-251"16,6 5-68-16,3-2-74 16,-1 1-35-16,7 0-68 15,4 2-27-15,6-2-52 16,5 0-63-16,4 1-85 15,2-2 95-15</inkml:trace>
  <inkml:trace contextRef="#ctx0" brushRef="#br0" timeOffset="-184365.72">17469 15939 1145 0,'-5'34'565'0,"3"2"-194"16,-4-4-140-16,5-3-40 15,2-10-90-15,1-5-45 0,1-11-50 16,0-3-10-16,2-8-75 16,-3-7-67-16,4-8-167 15,-5-7-130-15,-1-3 275 16</inkml:trace>
  <inkml:trace contextRef="#ctx0" brushRef="#br0" timeOffset="-184224.59">17365 15711 938 0,'4'9'442'0,"-4"-1"-151"16,0 5-90-16,7 6-96 16,-1-3-21-16,9 4-138 15,4-6-113-15,13-2 105 16</inkml:trace>
  <inkml:trace contextRef="#ctx0" brushRef="#br0" timeOffset="-183937.96">17837 15804 960 0,'-5'6'468'0,"-14"-4"-131"0,-4 5-76 15,-8-4-62-15,2-3-33 16,5 2-66-16,5 0-28 16,10 3-37-16,5 7-14 15,7 2-14-15,6 4-3 16,5 2 6-16,4-1 5 0,5 0 15 15,-1 1 7-15,1-2 4 16,0 1 0-16,-6-2-7 16,0 1-2-16,-12-4 1 15,-5 0 3-15,-6-2-1 16,-4-1-2-16,-6-4-49 16,2-3-44-16,-1-6-126 15,-1-6-80-15,9-10 163 16</inkml:trace>
  <inkml:trace contextRef="#ctx0" brushRef="#br0" timeOffset="-183664.98">18178 15627 886 0,'4'-4'526'0,"-7"-4"45"0,-5 2-192 16,-9 7-149-16,-4 2-33 15,-2 11-127-15,2 8-31 16,6 11-28-16,7 8-5 16,8 6-5-16,4 4 0 15,8 3-1-15,-1-2 1 16,4-2 1-16,-1-4 0 0,1-5 0 16,-2-4-1-16,-3-9-34 15,-2-6-55 1,-8-11-118-16,-7-9-89 0,-3-4-275 15,-2-9 360-15</inkml:trace>
  <inkml:trace contextRef="#ctx0" brushRef="#br0" timeOffset="-183522.31">17967 15897 603 0,'-3'-8'407'0,"11"8"64"15,2 0-149-15,4-3-140 16,3-1-32-16,6 0-88 15,4-1-51-15,1-1-149 16,1 3 99-16</inkml:trace>
  <inkml:trace contextRef="#ctx0" brushRef="#br0" timeOffset="-183355.71">18335 15861 1147 0,'6'14'511'15,"-5"0"-179"-15,3 5-62 16,2 0-59-16,-6 1-38 16,5 2-107-16,1-2-27 15,-2-2-21-15,-2-6-6 0,0-4-40 16,1-4-64-16,-7-4-115 16,8-4 123-16</inkml:trace>
  <inkml:trace contextRef="#ctx0" brushRef="#br0" timeOffset="-183209.18">18264 15731 1201 0,'7'8'531'0,"0"0"-272"16,3-1-64-16,-2 2-63 15,3 1-59-15,1-5-117 16,1 4-76-16,6 5 76 15</inkml:trace>
  <inkml:trace contextRef="#ctx0" brushRef="#br0" timeOffset="-182550.76">18597 16071 1131 0,'18'21'498'0,"3"-14"-207"16,2-3-78-1,-1-10-58-15,-1-5-27 0,-3-9-68 16,-5-3-18-16,-8-1-12 16,-4 0-2-16,-6 2 1 15,-6 3-2-15,-7 2-3 16,-3 4-4-16,-5 3-9 16,2 5-6-16,6 10-8 15,0 5-8-15,10 15-8 16,3 4 1-16,5 5-2 15,7 2 2-15,7-7-1 16,7-1-6-16,5-14-26 16,3-5-16-16,11-9-16 15,1-2-1-15,10-9 16 16,-7-6 13-16,-6-5 23 16,-7-3 10-16,-12 1 18 15,-3 4 6-15,-10 5 13 0,-2 2 7 16,-12 6 38-16,5 3 9 15,-8 7 1-15,-3 6-5 16,7 8-36-16,-3 5-10 16,11 6-9-16,1-1-1 15,2-3-5-15,1-4-1 16,0-8-1-16,5-6 1 16,2-7-3-16,-3-4 0 0,0-10 0 15,6-3-8-15,2-9-16 16,-8-6 1-16,2-5 1 15,-8-7 8-15,-4 3 18 16,4 4 1-16,-3 5 2 16,0 12 8-16,0 11 27 15,-5 8 4-15,-2 13 4 16,-1 9-1-16,3 17-12 16,2 8 4-16,9 7 3 15,2 2-7-15,3-11-15 16,3-8-9-16,2-12-22 15,3-7-53-15,6-10-126 16,-1-6-230-16,6-17 261 16</inkml:trace>
  <inkml:trace contextRef="#ctx0" brushRef="#br0" timeOffset="-181896.54">19959 16051 990 0,'0'0'457'0,"1"3"-200"16,1 4-62-16,1 3-12 0,-2 2-37 15,-2 27-31-15,-10-26-55 16,3-4-19-16,0-2-61 16,0-7-55-1,3 0-139-15,2 0 131 16</inkml:trace>
  <inkml:trace contextRef="#ctx0" brushRef="#br0" timeOffset="-181126.15">21031 15897 674 0,'-1'-1'340'0,"0"0"-67"15,1-2-57-15,0-4-45 16,0-3-13-16,-1-2-45 0,-8-9-12 31,5 11-28-31,0 0-12 0,-15 3-24 16,-2 0-12-16,-4 6-17 0,14 4-6 15,2 4-10-15,2 4-5 16,13 7-3-16,-2 3 2 16,6 5 5-16,8 1 6 15,0-2 6-15,4 0 5 0,7-2 11 16,-2-1 5-16,-2-1 7 16,-5-4 3-16,-9-2 7 15,-7-1 6-15,-12-3 4 16,-4-1-1-16,-7 1-11 15,-5-4-10-15,1-4-25 16,2-1-29-16,3-5-79 16,6-2-43-16,12-2-107 15,-1-1-115-15,19-9 245 16</inkml:trace>
  <inkml:trace contextRef="#ctx0" brushRef="#br0" timeOffset="-180768.33">21318 15973 556 0,'21'-11'376'0,"-16"2"58"0,-4-1-123 16,-5 0-110-1,-8 0-26-15,-6 3-73 0,-2 2-33 16,-1 5-42-16,4 3-11 16,3 6-10-16,3 2-3 15,5 3-1-15,0 4 1 16,5 0 1-16,1 1 0 15,4-3 0-15,4 0-2 16,4-4-1-16,0-2 0 0,2-6 3 16,-1-2 2-16,2-8 4 15,-1-3 2-15,-1-7 0 16,-1-1 0-16,-2 1 5 16,-3 0 1-16,0 7 9 15,3 5 7-15,-1 5 4 16,-2 5-2-16,1 8-5 15,-5 1-6-15,1 7-11 16,-1 1-5-16,-2-4-30 16,8-2-40-16,-1-10-94 15,0-7-65-15,14-12 130 16</inkml:trace>
  <inkml:trace contextRef="#ctx0" brushRef="#br0" timeOffset="-180575.72">21580 15742 1023 0,'0'11'502'0,"0"7"-168"16,-6 15-126-16,-3 5-23 15,2 22-61-15,2 0-37 16,10 7-46-16,6-7-13 16,8-13-19-16,2-10-8 15,2-14-45-15,0-9-51 0,-2-13-132 16,-2-1-136-16,-7-21 225 15</inkml:trace>
  <inkml:trace contextRef="#ctx0" brushRef="#br0" timeOffset="-180256.53">21562 15897 1341 0,'-14'0'562'0,"8"0"-299"15,1 1-46-15,6 3-61 16,7 3-39-16,1 2-70 15,8 1-28-15,4 3-16 16,2-4-18-16,8-2-83 16,5-4-29-16,7-4-64 15,0-2-20-15,1 0 27 16,-7-1 22-16,-10 4 67 0,-6 5 37 16,-11 3 70-16,-6 7 31 15,-6 5 47-15,3 6 29 16,-1 2 45-16,-1 1 1 15,-1-4-24-15,-5-2-23 16,1-8-59-16,3-6-25 16,3-6-49-16,2-4-32 15,-1-12-83-15,3-2-66 16,-8-12-292-16,0-3 318 0</inkml:trace>
  <inkml:trace contextRef="#ctx0" brushRef="#br0" timeOffset="-180115.98">21800 15817 742 0,'12'15'337'16,"-1"3"-148"-16,4 0-121 15,3 1-90-15,1-5 12 16</inkml:trace>
  <inkml:trace contextRef="#ctx0" brushRef="#br0" timeOffset="-179856.29">22196 15808 1096 0,'-7'-5'492'0,"-12"7"-206"16,-3 2-42-16,-3 1-62 0,-2 4-35 15,9 6-76-15,5 3-30 16,8 8-27-16,5 4-4 16,9 0-2-16,6 0 1 15,7-3 6-15,2-3 7 16,0-4 11-16,0-1 5 15,-6-3 2-15,-3-1-3 16,-8-5 0-16,-6-3 4 16,-10-1 2-16,-6-2-2 15,-11-1-34-15,-3 1-41 0,4-4-93 16,3 0-48-16,10-6-111 16,7-1-62-16,12-7 226 15</inkml:trace>
  <inkml:trace contextRef="#ctx0" brushRef="#br0" timeOffset="-179572.82">22452 15773 1027 0,'9'-21'497'0,"-8"1"-135"16,-4 3-54-16,-7 7-79 15,-1 4-46-15,-3 7-103 16,6 10-37-16,-1 8-29 15,4 11-5-15,5 7-3 16,0 2 0-16,2 14 0 0,8 1 1 16,1 7-2-16,1 1 0 15,3-10-1-15,-4-5-1 16,-2-15 1-16,-4-9-40 16,-5-12-103-16,-2-8-59 15,-9-9-178-15,-2-3-101 0,-4-22 310 16</inkml:trace>
  <inkml:trace contextRef="#ctx0" brushRef="#br0" timeOffset="-179107.4">22291 15896 644 0,'23'-1'363'16,"2"2"-20"-16,-3-2-154 16,1-2-11-16,0 3-7 15,-5-1-13-15,3 1-27 16,-3 0-16-16,-7 0-32 15,3 0-23-15,-5 0-34 16,-2 0-9-16,0 1-11 16,-4 2-3-16,2 6-3 15,-1 2 1-15,2 7 2 16,1 2 3-16,-4 3 3 16,-2-5 1-16,3 3 2 15,-2-2-1-15,4-7-3 0,2-1-2 16,3-10-6-16,1-6-1 15,0-7-2-15,1-2 0 16,-4-4 1-16,-2 3-1 16,-1 4 1-16,-2 4-2 15,-2 8 3-15,0 3 1 16,1 9 4-16,0 4 5 16,0 8 13-16,4 2 5 0,3 4 16 15,3-1 6-15,1 2-1 16,0-3 0-16,2 5-3 15,-3-6-2-15,-5-3-2 16,-1 0-1-16,-8-6-7 16,-8 3-1-16,-8-3 2 15,-7-2 1-15,-11-5-4 16,-3-3-21-16,-2-9-106 16,1-7-75-16,7-11-133 15,14-7 169-15</inkml:trace>
  <inkml:trace contextRef="#ctx0" brushRef="#br0" timeOffset="-178879.35">22968 15824 975 0,'3'14'518'0,"-3"3"-59"15,-4 10-276-15,-5 7-46 16,0 3-51-16,1 1-41 15,2-9-33-15,6-4-7 16,-3-13-51-16,3-7-33 16,-5-12-99-16,-1-5-63 0,-4-3-115 15,3-4-22-15,-4 2 7 16,6 1 201-16</inkml:trace>
  <inkml:trace contextRef="#ctx0" brushRef="#br0" timeOffset="-178311.4">22816 15865 742 0,'0'-8'360'0,"5"5"-93"15,9 2-56-15,4 1-39 16,-5-1-5-16,5 1-27 16,0 1-9-16,2-2-24 15,5 1-10-15,-3 1-26 16,-4 1-11-16,-5 6-16 16,-6 2-3-16,-4 3-3 15,-3 5-5-15,-3 4-9 16,-2-2-5-16,3 0-9 15,-2-5-2-15,3-5-1 16,-2-5-6-16,3-4-23 0,-4-1-10 16,4-5-14-16,0 4-3 15,0 0 9-15,0 0 5 16,6-12 11-16,2 2 5 16,31-19 11-16,-28 30 5 15,-1 12 3-15,0 3 2 16,-1 6 6-16,3-2 4 15,2-4 4-15,1-4 2 16,5-9 1-16,0-2-3 0,1-8-5 16,2-6 0-16,-4-5-1 15,-3-3 0-15,-8-1 4 16,-2-1 0-16,-7 8 4 16,-1 4 5-16,-3 9 2 15,2 7-3-15,1 12-11 16,-1 2-8-16,5 14-8 15,1 2 2-15,6 7 7 16,2 3 4-16,6 4 16 16,1-6 8-16,-11-15 14 31,-3-14 6-31,0 0 3 0,7 36-3 0,-18-7-8 16,-8 1-5-16,-13-21-10 15,-5-2-5-15,-2-10-22 16,1-3-20-16,4-7-73 15,2-4-56-15,2-7-89 0,5-4 135 16</inkml:trace>
  <inkml:trace contextRef="#ctx0" brushRef="#br0" timeOffset="-177608.37">24333 16001 450 0,'8'-8'326'0,"5"-3"26"16,-5-9-95-16,1 0-8 15,-2-1-42-15,-7 0-25 16,-2 5-43-16,-7 1-20 0,-6 2-37 16,1 4-20-1,-1 2-31-15,-20-6-12 0,-1 4-17 16,6 2-9-16,11 14-18 15,6 7-4-15,6 9 1 16,2 9 5-16,6 6 11 16,3 5 6-16,6-2 7 15,2-2 3-15,0-12 8 16,2-6 3-16,1-10 6 16,1-7 1-16,1-9-3 15,0-7-1-15,1-8-3 16,3-3-3-16,0 0-2 15,-8 3-3-15,-3 9-4 16,-5 5 4-16,-3 10 2 16,2 5 3-16,4 12 1 15,0 4-3-15,-4 3-5 0,4 2-3 16,-3-7-46 0,3-5-42-16,7-12-100 0,6-6-59 15,11-12 151-15</inkml:trace>
  <inkml:trace contextRef="#ctx0" brushRef="#br0" timeOffset="-177259.52">24701 15833 1197 0,'-5'-5'531'0,"-8"5"-227"16,-4 5-95-16,-5 7-75 15,-1 1-25-15,2 6-54 16,4-1-11-16,7 1-15 15,2 0-8-15,12 4-14 16,4 0-3-16,10-3-2 16,5 1 1-16,1-4 5 15,1-1 3-15,-5-3 4 16,-1 2 0-16,-4-1 2 16,-3 0 1-16,-7 1 6 15,-5-3 4-15,-4-2 6 16,-8-3 2-16,-4-8-14 15,-5-6-28-15,-2-3-80 16,2-4-47-16,7-1-86 0,9 1-37 16,12-8-349-16,10 2 405 15</inkml:trace>
  <inkml:trace contextRef="#ctx0" brushRef="#br0" timeOffset="-176961.04">25064 15815 733 0,'-6'-4'492'0,"-7"-6"24"0,-9 12-259 16,-3 4-47-16,-1 8-67 16,0 5-21-16,11 1-48 15,6 3-20-15,9-5-26 16,-1 4-10-16,5-3-4 16,4-4 2-16,7 2 1 15,4-1 3-15,3-3 10 16,-4 0 5-16,-3 0 7 15,0-1 2-15,-6 4-2 16,-3-1-1-16,-6-3-1 16,-5-1-3-16,-4-5-7 15,0-2-6-15,-2-3-35 16,3-2-37-16,-1-5-95 16,2-2-50-16,4-5-84 0,2-2-42 15,5 1 211-15</inkml:trace>
  <inkml:trace contextRef="#ctx0" brushRef="#br0" timeOffset="-176785.77">25287 15895 896 0,'12'1'480'0,"-4"3"-127"0,-12 15-121 15,-4 8-30-15,-7 6-80 16,1 1-40-16,4-6-46 15,4-5-12-15,6-11-26 16,-1-4-40-16,0-11-118 16,-2-7-99-16,3-8 151 15</inkml:trace>
  <inkml:trace contextRef="#ctx0" brushRef="#br0" timeOffset="-176636.38">25187 15788 1129 0,'0'-2'478'0,"8"4"-237"16,2 4-39-16,2 1-46 16,0 2-34-16,1 4-75 15,-1-3-20-15,7 2-120 16,3 4-74-16,4 4 100 0</inkml:trace>
  <inkml:trace contextRef="#ctx0" brushRef="#br0" timeOffset="-176247.3">25491 16104 979 0,'2'15'498'0,"5"-3"-174"16,-2-10-97-16,-1-2-30 0,7-10-73 16,2-3-30-16,0-8-40 15,2 0-10-15,-8-2-16 16,-1 0-7-16,-9 0-2 15,-6-4 0-15,-8 3-2 16,-3-3-2-16,-2 3-8 16,2 6-2-16,8 9-5 15,3 8-6-15,8 14-4 16,-2 10 1-16,7 15 6 16,4 10 4-16,3 9 9 15,3 1 5-15,4-1 9 16,-1-5 4-16,4-2 6 15,-4-7 1-15,-6 0-4 16,-2-2-2-16,-9-11 0 0,-4-1 0 16,-8-15 2-16,-5-6-6 15,-4-9-68-15,2-6-55 16,1-12-133-16,1-7-66 16,17-11 185-16</inkml:trace>
  <inkml:trace contextRef="#ctx0" brushRef="#br0" timeOffset="-175724.35">25762 15941 1218 0,'29'6'531'0,"-7"9"-274"16,-8 6-33-16,-13 9-58 15,-3-1-42-15,-3 3-59 16,-1-3-17-16,6-8-26 15,4-1-9-15,-4-11-11 16,3-4-5-16,-2-7-10 16,-3-7-8-16,2-8-9 15,0-4-2-15,4-5 0 16,1 2 7-16,9 0 9 16,-5 2 5-16,4 6 8 15,2 7 4-15,-7 5 31 16,4 6 10-16,-6 12 21 0,-4 3 11 15,-1 11-7-15,-1 2 1 16,1-2-13-16,0-4-10 16,-2-9-18-16,-1-6-8 15,3-5-5-15,-1-4-2 16,-2-5-15-16,2 4-14 16,0-1-45-16,0 0-25 15,3-20-29-15,10-29-3 0,-2 25 24 16,4 3 20-16,1 7 40 15,-4 5 16-15,-3 7 19 16,-3 5 5-16,-5 9 7 16,0 3 6-16,-2 9 10 15,1 1 2-15,1 1-2 16,4-2-4-16,0-7-36 16,-3-4-57-16,-1-5-142 15,2-4-133-15,9-5 204 16</inkml:trace>
  <inkml:trace contextRef="#ctx0" brushRef="#br0" timeOffset="-175468.44">26324 15844 968 0,'5'3'479'0,"-8"0"-75"15,-2 4-272-15,-3 9-31 16,0 1-20-16,5 3-27 16,4-4-35-16,4-4-7 15,-1-6-7-15,0-2-3 16,-2-4-7-16,3-1-18 0,-5-2-43 16,0 2-47-16,0 0-159 15,-1 0-267-15,0 1 349 16</inkml:trace>
  <inkml:trace contextRef="#ctx0" brushRef="#br0" timeOffset="-174648.79">25837 15977 845 0,'37'-22'408'0,"-30"22"-125"0,-4 2-51 16,1 9-51-16,-4 2-30 16,0 8-59-16,0 2-18 15,0 0-37-15,-2 0-11 16,2-5-12-16,-1-2-2 16,-4-2 1-16,1-2 2 15,0-3 0-15,-3 0 4 16,3-11-2-16,3 2-3 0,-1-5-6 15,2 4-6-15,0 0-7 16,0-16-3-16,3-37-2 16,0 26-1-16,9 1 0 15,3 2 1-15,6 8 7 16,2 5 4-16,-1 12 19 16,-1 8 9-16,-3 12 16 15,-3 5 10-15,-8 11 13 16,3 1 6-16,-8 1-2 15,1-3-9-15,0-13-22 16,-2-1-13-16,0-14-66 16,0-8-64-16,1-4-153 15,2-11-116-15,12-15 224 16</inkml:trace>
  <inkml:trace contextRef="#ctx0" brushRef="#br0" timeOffset="-173484.27">26208 15916 1131 0,'-1'3'505'15,"0"2"-215"-15,1 8-127 16,0 5-15-16,0 7-36 16,1 4-31-16,0 1-39 15,2-1-10-15,0-5-16 16,2-2-5-16,-3-10 2 16,-3-4 5-16,-4-3 7 15,-2-4 3-15,-2-1-8 16,0-5-11-16,3-4-17 15,3-3-10-15,3-10-5 16,6-1 3-16,5-5 4 16,1 1 3-16,7 5 4 15,2 3 2-15,6 7 4 0,-2 6 3 16,-2 6 23-16,-9 7 7 16,-6 10 20-16,-3 7 13 15,-5 7 1-15,2 3-1 16,0-2-16-16,4 0-12 15,-3-10-21-15,3-6-4 16,-2-6-6-16,-3-8-4 16,5-3-18-16,-5-5-13 15,6-7-14-15,-2-5 0 0,-4-4 11 16,3 3 9-16,-1-1 12 16,0 2 3-16,7 5 6 15,-1 4 4-15,-4 7 14 16,1 4 9-16,-5 8 8 15,5 6 3-15,6 7-7 16,-7 0-7-16,3 0-8 16,1-3-7-16,0-5-10 15,6-1-25-15,4-8-74 16,1 0-32-16,0-8-41 16,2-4 3-16,-2-1 39 15,0-4 26-15,-5 0 49 16,0-2 18-16,0-4 40 0,-2 0 9 15,-2-1 29-15,-3-1 19 16,-3 2 41-16,-5 2 20 16,-6 0 11-16,-4 1-6 15,-2 4-20-15,-1 2-10 16,1 3-27-16,2 5-11 16,3 3-24-16,0 7-13 15,4 7-11-15,2 4-2 16,3 6 0-16,3-2 0 15,4-3-1-15,0-1-2 0,4-8-1 16,1-1-6-16,4-11-41 16,2-1-35-16,3-7-73 15,4-5-35-15,1-4-19 16,4-5 21-16,-10-1 74 16,-1 2 38-16,-7 7 63 15,-6 4 29-15,-2 8 57 16,-6 3 30-16,7 6 51 15,-1 5 8-15,0 4-8 16,-1-2-14-16,-4 3-31 16,-2-4-21-16,-1-4-40 15,7 0-14-15,-4-9-21 16,1-1-5-16,4-8-22 16,-2-4-17-16,-2-4-19 15,1-3-3-15,6 1 13 16,1 1 14-16,4 7 20 0,-2 5 7 15,-5 8 17-15,-3 7 11 16,0 9 22-16,-1 2 7 16,-3 5-3-16,2-6-6 15,-1-2-22-15,2-7-13 16,5-8-72-16,-1-3-47 16,4-10-123-16,-1-5-23 0,6-15 151 15</inkml:trace>
  <inkml:trace contextRef="#ctx0" brushRef="#br0" timeOffset="-173285.33">27235 15776 977 0,'6'1'481'0,"-5"13"-101"16,-2 9-92-16,-6 10-81 16,-4 11-29-16,2 4-79 15,4 7-27-15,7-1-23 16,5-4-10-16,11-5-23 15,5-11-14-15,1-13-47 16,1-5-44-16,-5-14-105 16,-9-4-70-16,-5-17 160 15</inkml:trace>
  <inkml:trace contextRef="#ctx0" brushRef="#br0" timeOffset="-173122.32">27123 15881 1151 0,'-14'-2'523'15,"9"8"-183"-15,5 2-72 16,9 3-46-16,4-1-21 16,9 0-77-16,2-4-40 15,7-2-49-15,5 0-44 0,5 1-152 16,-2 1 31-16,16 7 49 16</inkml:trace>
  <inkml:trace contextRef="#ctx0" brushRef="#br0" timeOffset="-172898.82">27834 16285 1705 0,'0'3'617'0,"-6"1"-526"16,6 0-94-16,-4 4-154 0,-1 2 139 15,5 3-45-15</inkml:trace>
  <inkml:trace contextRef="#ctx0" brushRef="#br0" timeOffset="-172197.9">28203 16492 1380 0,'45'4'550'0,"-44"9"-304"0,-1 9-86 15,-4 11-39 1,4 6-21-16,-4-2-70 0,4-2-14 16,2-6-12-16,-1-10-6 15,7 0-59-15,0-6-28 16,-3-6-69-16,-1-4-45 16,-2-6-75-16,-4-13-44 15,-2-6-51-15,-2-3 17 16,-4-4 130-16,-1 0 74 15,0-3 163-15,0 1 85 0,3 2 114 16,3 4 48-16,5 11 28 16,1 3-24-16,5 7-60 15,3 2-28-15,5 2-26 16,2 2-13-16,8 1-23 16,2-1-12-16,1 0-22 15,1-2-9-15,-5 0-14 16,-5 0-6-16,-2 0-14 15,-6 1-2-15,1 4 2 16,-6 1-1-16,-3 5-1 16,1 2-2-16,-4 7-14 15,2 5-4-15,3 1-4 16,-3 1-4-16,2-3 0 16,-4-6-1-16,-2 0-8 0,1-7-28 15,-3-2-96-15,6-1-53 16,3-5-140-16,-2 3-276 15,0-5 409-15</inkml:trace>
  <inkml:trace contextRef="#ctx0" brushRef="#br0" timeOffset="-172024.57">28323 16711 1289 0,'2'3'542'0,"5"1"-279"15,-3-3-24-15,4 0-38 16,6 5-35-16,-2-6-76 15,4 0-24-15,1 0-36 16,-6-3-9-16,-1-1-113 16,5 3-73-16,-3-5 259 15,9-9-136-15</inkml:trace>
  <inkml:trace contextRef="#ctx0" brushRef="#br0" timeOffset="-160530.56">18858 2467 206 0,'3'-8'132'15,"-1"4"-14"-15,1-3-13 16,-2 3-1-16,-1 2 8 15,0-1 5-15,0 2-1 16,0 0-1-16,0 0-8 16,0 0-7-16,0 0-10 15,0 0-7-15,0 0-14 16,0 0-5-16,0 0-9 0,-1-1-1 16,0 1 1-16,-3-2-2 15,-17-7-5-15,-27-7-4 16,27 18-13-16,4 3-7 15,5 2-10-15,0 0-4 16,1 2-3-16,-1-4-1 16,-1 3 1-16,4-2 1 15,-2 1 1-15,1 0 0 16,2 0-1-16,-2-2-3 0,3 5-2 16,-2 0-1-16,1 1 0 15,1 1-1-15,1-1 1 16,0-1 1-16,1 1-1 15,0-2 1-15,-2-2 1 16,1 2 0-16,-3-1 7 16,0 0 2-16,4 0 3 15,0-1-1-15,4 0-5 16,1 0-3-16,-2 4-3 16,0 2-1-16,-3 5 0 15,2 1-1-15,1 1 0 16,-1 0 0-16,3-5-1 15,-4-2 1-15,4-2-2 16,0 4 1-16,0-1-1 16,0 0 1-16,0-3 1 0,-1-2 0 15,1 3 2-15,0 3-1 16,0 2 0-16,0-3 0 16,-2 3-3-16,2-5 1 15,3 1-1-15,-2-1-1 16,2-2 0-16,1-2 1 15,1 3 1-15,2 1 0 16,2 2 1-16,-2 0 0 0,-3 0 0 16,3 2 0-16,-1-4-2 15,-1 0 1-15,5-2-1 16,-2-1 0-16,-1 2 0 16,2 0 1-16,-2 2 0 15,2 0 0-15,0-1 0 16,0 0 0-16,1-3-1 15,-1-1 0-15,2 2 0 16,-1-2 0-16,2-1 0 16,0 1 2-16,1-4 0 15,-2-1 0-15,1 2 1 16,0-1-1-16,-1 1-1 16,4-1 1-16,-2-2-1 15,3 3 2-15,-1-2 4 16,2 0 3-16,-5 0 5 15,1-3 0-15,2-1-3 0,-5 1-1 16,7 0-5-16,-5 1 0 16,0-1-2-16,1-2 1 15,-2 1-1-15,4 0 0 16,-1 1 1-16,-5-2 1 16,5-1 2-16,-4-1 1 15,2-2-1-15,3 3 1 16,-3-4-2-16,1 2-1 15,-1-3 1-15,-1-3 0 0,1 0 2 16,-1-1 3-16,2-5 3 16,-1 1 2-16,4-4 2 15,-1-1-2-15,0 1-2 16,1-2-1-16,-4 6-4 16,-1 1-1-16,-2 3-1 15,-1 3-2-15,2-2 1 16,-3 0 0-16,-1 1-1 15,1 1 1-15,-4 0 1 16,6 0-2-16,-3-3 1 16,-3-3 1-16,3 1 0 15,-5-5 1-15,-4-1 2 16,1 1 0-16,-4-2-1 16,1 1 0-16,-1 0-3 15,1 0 1-15,-5 0-3 0,0 1 1 16,0 0-1-16,1 4 1 15,-4-2 2-15,1 3-1 16,-3-1 0-16,-2 3-1 16,-1 1-2-16,1-1 0 15,1 2-3-15,2-2 0 16,2 2 0-16,0 0-1 0,0 3 2 16,-5 1 0-16,1 1 1 15,-2 1 0-15,-2-1-1 16,3 3 1-16,-1-1-1 15,3-1-1-15,1-2 0 16,0 3-1-16,-1 1-4 16,-11 3-2-16,5 2-1 15,-2 0 0-15,-5 3 0 16,7 0 0-16,-2 2 1 16,1 0-2-16,6 0 1 15,1-5 1-15,6 5 0 16,2-5 2-16,4 2-4 15,1 2-4-15,1-4-23 16,1-2-27-16,0 0-57 16,-1 0-42-16,0 0-118 15,0 8 174-15</inkml:trace>
  <inkml:trace contextRef="#ctx0" brushRef="#br0" timeOffset="-150271.91">24037 4190 326 0,'-2'0'227'0,"1"0"-10"15,0 0-59-15,0 0-27 16,0 0-44-16,0-1-18 16,0 0-33-16,0 0-13 15,0 0-8-15,0 0 1 0,0 0 9 16,-1-1 6-16,1 1 13 15,0 1 3-15,0 0 0 16,0-1-3-16,0 0-8 16,0 0-4-16,0 0-6 15,0 0-3-15,0 0-4 16,-1 0 0-16,1 0 4 16,0 1 3-16,0-1 7 15,0-1 5-15,0 1 0 16,0 1 1-16,0 0-3 15,-10-1-3-15,2 0-4 16,0 0-3-16,-27-7-4 16,31 8-2-16,-2-2-1 15,4 2-1-15,-1-2-1 16,-6-1-2-16,0 3-1 16,1-1-2-16,0 3-3 15,4 1-1-15,-3 3-3 0,-4-3-1 16,-3 2-1-1,2 2-1-15,-4-4 0 0,3 3 1 16,-1-3-2-16,-4 0 1 16,5 2-1-16,3 0 1 15,0 5-1-15,2 1 0 16,1 0 2-16,0-3-1 0,-2 4 2 16,0-3-2-16,0 2 1 15,-1 2-1-15,2-3 0 16,0 0 1-16,-1 0-1 15,1 1 0-15,1-2 1 16,2 1-2-16,-1-2 1 16,1 3 1-16,-1 0 0 15,0-2 1-15,3 1 0 16,-1 0-1-16,1-1 0 16,2 1-1-16,1-2-2 15,1 1 1-15,-2-1 0 16,2-1 0-16,-1 2 1 15,0 2-1-15,0-2 1 16,1 1-1-16,0-1 0 16,0-2 0-16,2 3 0 15,0-4-1-15,2 5 2 0,2-1-1 16,0 0 0-16,0 4 1 16,-1-5 0-16,1 6-1 15,-3-4 1-15,1-5 0 16,1 6-1-16,-2-9 0 15,0 8 0-15,0 0-1 16,-1-6 1-16,0 4 0 16,1-4-1-16,1 1 0 15,1 3 1-15,-1 1 0 0,1 1 0 16,0-4 0-16,1 2-1 16,0-3 1-16,3 0 0 15,-2 0-1-15,1 0 1 16,1 0 1-16,-1-1 0 15,-1 2 2-15,2-2-2 16,-1 3 0-16,1 0-1 16,1-1-1-16,2 2 1 15,-3-4 0-15,7 2 1 16,-3-3 1-16,2 1 0 16,2-1 0-16,-1-1 0 15,-2 2 0-15,-2-3 0 16,0-1 0-16,-4 1-1 15,3-1 0-15,-3 1 1 16,-2 0-1-16,-2-1 1 0,1-1-1 16,-2 1 0-16,-3-1 0 15,0 0 1-15,0 0-1 16,13 0 0-16,-7 0 1 16,6 0 0-16,23-1 2 15,-27-4 1-15,3 1 3 16,-3 1 0-16,3-3 2 0,1 1 1 15,1-1-1-15,0-6 0 16,-1 4 0-16,-2-2-2 16,3 1 0-16,-1 1-2 15,1-1 0-15,-2 3-1 16,-3-4-1-16,0 3-1 16,-1 0 0-16,3-1 1 15,-2 2 0-15,1-3 1 16,1-1 0-16,-4-1 0 15,2 0 1-15,-1 3 1 16,-1 0 1-16,-1-1-2 16,-1 0 0-16,-1-6-1 15,2-1-1-15,-1 1-2 16,-1 1 0-16,1 4 1 16,-3-4-1-16,1 3 1 15,-2-3 0-15,0-3 0 0,1 3 1 16,-1-8 0-16,-2 0-1 15,-1-2 0-15,-2 1-1 16,1 3 0-16,-1 1 1 16,-3 1-1-16,1 3 0 15,-4 0-1-15,-1 0 1 16,0 1 0-16,0 0 0 16,-1-1 0-16,0-3 0 15,-4 2-1-15,-1 4 0 0,5 4 0 31,6 5 0-31,0-1 0 0,-20-9 1 0,2 7-2 16,1-9 0-16,11 11-1 16,1-3-1-16,2 2-3 15,-2 4-2-15,2 0-4 16,-1 1-1-16,0 4 2 16,4 2 3-16,-4 1 4 15,-2-7 1-15,3 4 1 16,-5-4 0-16,3-3 0 15,12 13-4-15,-4-8-9 16,5 5-15-16,2-3-79 16,-10-4-51-16,4 3-134 15,2 2 170-15</inkml:trace>
  <inkml:trace contextRef="#ctx0" brushRef="#br0" timeOffset="-146567.71">28113 4215 133 0,'0'-1'108'15,"0"0"9"-15,0 0-31 16,0 0-15-16,0 0-12 16,0 0 1-16,0 0 7 15,0 0 6-15,0 1 14 16,0 0 5-16,0 0 5 15,0 0 1-15,0 0-8 16,0 0-7-16,0 0-12 16,0-2-8-16,0 1-13 15,0 0-6-15,0 0-13 16,0 0-4-16,0 0 2 0,-1 0 3 16,0 1 5-16,0-1 1 15,0 0-4-15,-1 0-4 16,1 0-7-16,0-1-1 15,0 1-1-15,-2 0 1 16,-4 0 2-16,1 0 3 16,-1 1 0-16,1 0-1 15,-2 0-3-15,-1 0-2 0,4-1 1 16,-3 1 0-16,0-1 4 16,3 0 0-16,-7 0-2 15,0 0-3-15,-27 3-5 16,24-3-3-16,7 4-3 15,-2-1-1-15,-1-2-2 16,2 5 0-16,-2-4-2 16,3-1 1-16,-1-1-2 15,7 1 2-15,-8 1-1 16,3 2 1-16,-6 2-2 16,-4-1 0-16,3 0-1 15,-1 0-1-15,1 2 1 16,0-3 0-16,4-1 0 15,-1 2-1-15,4-1 0 16,-2-1 0-16,0 1-1 16,2 1 1-16,-4-1-2 0,1 4 1 15,-1-4 0-15,0 2 1 16,3 1-1-16,-2-2 0 16,2 5-1-16,0-1 0 15,-3-1 1-15,2 1-1 16,-1-2 0-16,1 1 0 15,0 2 1-15,1-3-1 16,2 5 0-16,1-2 0 0,1 1-1 16,-2 0 0-16,3 1 0 15,0 1-2-15,2 1 2 16,1 1-2-16,0 0 2 16,0 1 1-16,0-1 0 15,0-1 0-15,0 0 1 16,0 0 0-16,1-2 0 15,-1 0 0-15,2 0-1 16,-1-1 0-16,2 1 0 16,1-1 0-16,0 0 0 15,3 2 0-15,-2 1 0 16,3 1 1-16,-3-2 0 16,2 1 1-16,-1-3 1 15,0 0 0-15,0-1 0 16,0-2-1-16,-1-1 1 15,1-2-2-15,0 2 1 0,2-2-1 16,0 3-1-16,0 0 1 16,3-1 0-16,-1-1 1 15,2 3-1-15,0-3 1 16,0 2 0-16,0-3-1 16,-4 0 2-16,4 0-2 15,-2 0 1-15,2 1 0 16,3-1 0-16,-2-1-1 15,0 3-1-15,-7-2 1 0,1-2 0 16,3 3 1-16,-3-1-1 16,6 0 0-16,-3 0 0 15,-9-3 1-15,9 1 0 16,-7-1 1-16,5-1 0 16,6 1 0-16,-6 0-1 15,3 2 0-15,-2 0-1 16,-2-1 1-16,0 1-1 15,4 0 0-15,-2 0 1 16,-3-1 0-16,4-1-1 16,-3 0 0-16,-2-1 1 15,4 0 0-15,0 0 0 16,-1-1 0-16,1 0 0 16,1-2 0-16,1 0 2 0,0-1-1 15,0 1 1-15,-1 0 0 16,-3-2-1-16,2 2 1 15,0 0-1-15,1-5 0 16,2 3 1-16,0-3 0 16,1 0 2-16,0 2 1 15,-2 1 0-15,-1 1 0 0,0 2 0 16,0-2-1-16,-3-1-2 16,1-1 0-16,-2-1 0 15,0 0-1-15,1 5 0 16,-1-2 1-16,-2-2-1 15,6 2 1-15,-3-3 1 16,2 2 0-16,1-2 1 16,-8-5 0-16,3 0 2 15,-2-3-2-15,-3-1-1 16,7 4 1-16,-6-2-2 16,1-1 0-16,-1 1 4 15,-1-1 3-15,-1 0 8 16,-1 0 1-16,-2-8 2 15,-6-1-3-15,-2-2-8 16,-1 0 0-16,-2 2-6 16,3 2-1-16,1 3-2 0,2 2-1 15,-2 3 1 1,-1 1-1-16,-1-2 1 0,-3 2 0 16,2-1 0-16,1 2 0 15,-3 0 0-15,2-1-1 16,-1 1-1-16,1 0-1 15,-1 0-2-15,1 4 0 16,0 3-1-16,1 1-3 0,1 2-3 16,0 0-1-16,1 3-1 15,-1 1 2-15,2 3 4 16,-4-4 1-16,7-1 3 16,1 0 2-16,-2 0-1 15,8 0-2-15,-5 1-22 16,7 1-27-16,-2-2-90 15,0 0-64-15,0 0 124 16</inkml:trace>
  <inkml:trace contextRef="#ctx0" brushRef="#br0" timeOffset="-143206.45">30063 4268 375 0,'0'-3'223'16,"0"-2"-39"-16,0 0-91 15,0 1-30-15,0 2-37 16,0-3-1-16,0 3 20 15,0-4 15-15,0 3 20 16,0 2 2-16,-1 0-6 16,0-2-6-16,-1 0-8 15,0 1 0-15,-1-1 3 16,-7 1 0-16,3-4-4 16,0 2-7-16,-3-2-17 15,-30-11-10-15,29 14-13 16,-2 6-3-16,-2-2-5 15,4-1-1-15,4 6 3 16,1-6 1-16,2 3 6 0,4 2 2 16,-9-5 6-1,-3-1 1-15,0 3 1 0,-2 2-3 16,3 2-5-16,-6 1-2 16,9-2-5-16,-7-1 0 15,-2-1-1-15,3-1 1 16,-6 2-2-16,3-1-1 15,3 2-1-15,1 0 0 16,0 0 0-16,1-1 0 16,1 3 0-16,-1-1 0 0,3 1 0 15,-1-2-1-15,1-2 0 16,-1 4 1-16,-1-1 0 16,2 2-2-16,-1 0-1 15,0-1-2-15,0 0 3 16,2 0 1-16,-2 3 2 15,1-1 1-15,0 1 0 16,2 1-2-16,0-1-1 16,-1 0 0-16,2 0-1 15,-2-1 1-15,-2-1-2 16,3 2-1-16,-1 1-1 16,4 1-1-16,4 2-2 15,-5 0 1-15,5 1 0 16,-4 0 1-16,3-1 0 15,3 3 0-15,-3-5 0 16,4 2 0-16,0-1 0 0,1-2 0 16,2 2 0-16,-4-2 2 15,3 4-1-15,-1-3 1 16,5 2 0-16,-2-4 0 16,0 0 0-16,0-2 0 15,-1 1 0-15,4 1-1 16,-2-1 1-16,2-1 0 0,-1 3 1 15,-1-1 0-15,2-2 1 16,0 1 0-16,1-2 0 16,0 0 0-16,2 2 0 15,1-2-1-15,-1 1-1 16,3 3 0-16,-2-1 0 16,2 0 1-16,2-2 1 15,-3-2 0-15,1-1 2 16,-2 1 0-16,1-3 3 15,-4 2 1-15,-1-2-1 16,1-2-1-16,1 1-1 16,1-2-1-16,3 0 0 15,-3 0 1-15,-1 0-1 16,3 0 0-16,-1-1-1 16,-1 0-1-16,3-3 1 0,-1 0 0 15,5 0 4-15,3-4 0 16,-4 1 5-16,3-3 1 15,-4 0 1-15,-4 1 0 16,0 0-3-16,-3 2-1 16,0 0-3-16,-1 2-2 15,0-2-3-15,-3-2 1 16,0 3 0-16,1-1 2 16,-1 1 4-16,0-4 1 15,0-3 6-15,-1-5 3 0,-2-2 1 16,3 1 0-16,-1 0-7 15,0 3-5-15,2-2-4 16,-2 1-1-16,1-4 0 16,-2 1 0-16,0-2 4 15,-3 0 2-15,-2-2 2 16,-2 0 2-16,-5 1-1 16,0 0-2-16,-4 0-1 15,-1 1-2-15,-2-1-2 16,0 0 0-16,3 6-1 15,-1-2-1-15,1 5 1 16,0 2-2-16,-6-1-1 16,0 2-2-16,-5 0-1 15,2 0 0-15,-2 1 1 16,2 0-1-16,-1 1 1 0,-1-1-1 16,5 4-2-16,-2-1-1 15,8 4-2-15,4-2-2 16,0 3-4-16,-1 2-2 15,-2 0-3-15,3 9 1 16,-2-7 3-16,2 3 2 16,4 0 5-16,-2-6 2 15,-2 1 3-15,4-1 0 0,-3 2 0 16,6 5 0-16,0-6-8 16,-1 0-18-16,0 0-50 15,0 0-34-15,0 0-94 16,0 0-57-16,-8 3 166 15</inkml:trace>
  <inkml:trace contextRef="#ctx0" brushRef="#br0" timeOffset="-121662.52">18860 2127 655 0,'27'30'331'0,"-33"-30"-113"16,2 0 4-16,3-1-70 15,0 0-23-15,0 0-44 16,1 0-23-16,0-1-29 15,1-18-9-15,8-39-10 16,-6 25-5-16,5-4-2 16,6 0-2-16,-6 4-2 15,3 0 1-15,-8 7-1 16,-4 5-1-16,0 9 2 16,-1 6 2-16,2 7 9 15,3 2 2-15,-4-2 0 16,0 0-3-16,0 0-8 15,0 0-5-15,-1 0-1 16,1 6-4-16,0 0-81 16,0-3-83-16,0 5 106 0</inkml:trace>
  <inkml:trace contextRef="#ctx0" brushRef="#br0" timeOffset="-121288.45">18732 1912 868 0,'-2'-5'392'0,"-3"2"-189"15,4 3-25-15,1-1-39 16,0 0-56-16,0 0-57 16,2-9-11-16,6-9-10 15,21-28-2-15,-7 29-2 16,1-5-1-16,-1 3-1 15,5 3 0-15,-12 6-1 16,0 4-2-16,-1 7 4 16,-7 1 9-16,6 10 26 15,-3 3 13-15,0 8 22 16,2 3 4-16,-8-4 0 16,9 2-6-16,-7-7-20 15,7 1-10-15,-3-3-18 16,-6-5-6-16,0-4-26 15,-1 0-44-15,3-6-128 16,1 1-148-16</inkml:trace>
  <inkml:trace contextRef="#ctx0" brushRef="#br0" timeOffset="-120705.64">19008 1348 734 0,'-11'-2'394'16,"11"-5"-112"-16,-1 7-109 15,-3 0-1-15,4 0-61 16,0 0-17-16,4 0-28 16,16 4-14-16,33 4-22 15,-29-8-7-15,5 0-11 0,-1-2-2 16,-2 1-2-16,-1-1 0 15,-7 2-8-15,-3 1-25 16,-8-1-71-16,-4 1-49 16,-5 0-93-16,1-1-27 15,0 0 12-15,-4 0 48 16,-13 2 103-16,-26 6 62 16,29-6 113-16,0-3 36 0,6-1 59 15,-1 1 23-15,5 1 5 16,2 1-13-16,3 4-22 15,0-5-13-15,0 0-22 16,0 22-7-16,2 36-12 16,0-26-11-1,3 0-31-15,-1-2-12 0,1 0-23 16,-2-5-9-16,0-5-7 16,2-2-3-16,-4-6-40 15,1-3-51-15,1-3-141 16,-2-3-85-16,4-3 181 15</inkml:trace>
  <inkml:trace contextRef="#ctx0" brushRef="#br0" timeOffset="-119583.61">24247 4045 645 0,'4'46'312'15,"-4"-43"-114"-15,0 0 21 16,1-4-51-16,-1 1-10 16,0-1-38-16,0 0-25 15,0-5-39-15,5-17-18 0,12-34-22 16,-7 28-4-16,1-4-5 15,1-2-1-15,-4 5-1 16,2 2 1-16,-4 8-1 16,-4 6 0-16,3 5 0 15,-4 5 1-15,-1 3 4 16,2 2 0-16,-3-1-5 16,0 0-4-16,0 0-10 15,0 0-34-15,-1 0-95 16,1 0-81-16,-1 9 125 15</inkml:trace>
  <inkml:trace contextRef="#ctx0" brushRef="#br0" timeOffset="-119211.11">24236 3851 901 0,'-1'-1'418'15,"0"0"-197"-15,0-1-14 16,-1 1-54-16,1 0-47 16,0 0-40-16,0 0-18 15,1 0-20-15,1-2-7 0,6-8-13 16,10 1-4-16,35-28-4 16,-30 27-1-16,4 2-2 15,-3 2 1-15,-9 4 0 16,-5-1 1-16,-2 8 8 15,0 1 5-15,-2 5 10 16,3 5 4-16,-5-3-1 16,-5 2-2-16,8 0-6 15,-1 0-2-15,5-1-5 16,0-1-2-16,1-2-4 16,0-2 0-16,-2-3-35 15,0 0-50-15,0-3 5 16,8 1 28-16</inkml:trace>
  <inkml:trace contextRef="#ctx0" brushRef="#br0" timeOffset="-118885.24">24479 3246 870 0,'-6'1'434'16,"2"1"-200"-16,1-1-14 16,3-1-47-16,0 0-78 15,0 0-26-15,0 0-42 16,17 0-7-16,38 1-5 15,-23 0-5-15,4-3-4 16,-1-2-1-16,-1 2 1 16,-2-1 0-16,-12 2-59 15,-1 1-47-15,-12-2-172 16,-4 2 164-16</inkml:trace>
  <inkml:trace contextRef="#ctx0" brushRef="#br0" timeOffset="-118638.71">24669 3279 572 0,'-29'28'380'0,"28"-24"0"15,1 4-145-15,0-1-9 16,0 5-59-16,1 1-25 16,-1 4-51-16,1 1-22 15,0 1-28-15,2 0-10 16,2-3-16-16,-3 2-3 0,-1-1-5 15,0 1-1-15,3 1-2 16,1 1-1-16,-1-3-14 16,0-4-37-16,-1-5-128 15,1-2-85-15,-1-8 150 16</inkml:trace>
  <inkml:trace contextRef="#ctx0" brushRef="#br0" timeOffset="-117365.36">28215 3992 375 0,'-13'10'212'0,"1"1"-36"0,2 1 17 16,5-5-35-16,1 0-11 16,2-4-20-16,2-3-13 15,1-1-16-15,-1 0-6 16,0 0-23-16,0 0-14 16,1-2-25-16,9-17-8 0,36-33-10 15,-25 27-1-15,-3-2-1 16,0 0 1-16,-7 6-2 15,-1 3 1-15,-8 6-3 16,-2 2-1-16,-4 5-9 16,-3 2-5-16,-1 4-26 15,-1 2-18-15,4 0-60 16,-3 1-61-16,4-1 111 16</inkml:trace>
  <inkml:trace contextRef="#ctx0" brushRef="#br0" timeOffset="-116997.15">28162 3835 744 0,'-35'-17'388'0,"31"14"-156"16,2 2 8-16,0 1-30 15,2-2-71-15,0 1-33 16,0 0-63-16,0 0-21 15,6-4-13-15,10-3-3 16,33-30-2-16,-29 27-1 16,-3 2 1-16,-4 6 0 15,-7 3-2-15,-1 3 1 16,-1 2 0-16,2-2-1 0,0 4 1 16,3 2-1-16,3 9 0 15,-2 1 0-15,4 3 0 16,-2-2 2-16,-2-2-1 15,2 0 1-15,-4-4 0 16,2-1 1-16,-3-3 1 16,-7-2-6-16,3 0-69 15,-3-5-50-15,-3-1-159 16,10-2 163-16</inkml:trace>
  <inkml:trace contextRef="#ctx0" brushRef="#br0" timeOffset="-116444.97">28309 3392 881 0,'2'-3'392'0,"-1"-1"-190"16,0 1-4-16,-1 2-54 16,0 0-22-16,0 0-48 15,6-1-22-15,8-1-31 16,5 1-11-16,31-1-6 16,-23 5-2-16,0-2 0 15,4 0 1-15,1 0 0 16,-9 0 1-16,-6 1-24 15,-5 3-26-15,-10-1-62 16,-2-2-38-16,-6 1-51 16,5-2-11-16,0 0 20 15,0 0 33-15,-11 2 76 16,-1 2 36-16,-28 10 43 16,33-11 11-16,-1-1 44 15,2 0 26-15,2-2 53 16,-3 0 18-16,6 3 2 0,-2 0-7 15,0 5-26-15,-2 1-15 16,0 6-31-16,-3 0-16 16,5 3-25-1,4 1-8-15,-3 0-12 0,2-1-4 16,3 2-2-16,-2-6-2 16,3 3-1-16,4-5-5 15,-8-6-62-15,4 1-44 16,0-6-166-16,3 0 164 0</inkml:trace>
  <inkml:trace contextRef="#ctx0" brushRef="#br0" timeOffset="-115380.12">30469 4314 537 0,'-26'1'321'15,"25"-1"-72"-15,-1-1-39 16,3 0-24-16,-1 0-55 15,0 0-25-15,0-1-45 16,0 1-16-16,0 0-17 16,3-10-4-16,14-4-5 15,27-32-3-15,-27 22-3 16,0-4-2-16,1-1-2 16,0 1-1-16,-2 4-1 15,-4 1 0-15,-7 7 2 16,-3 5 3-16,-3 4 4 15,-3 4 0-15,0 3-7 0,-3 0-6 16,0 3-7-16,3-1-3 16,1 1-3-16,1 0-11 15,2-2-35-15,0 0-34 16,0 0-131-16,0 0 142 16</inkml:trace>
  <inkml:trace contextRef="#ctx0" brushRef="#br0" timeOffset="-114992.36">30511 4015 723 0,'-75'13'344'0,"73"-15"-127"16,1 0-17-16,1-3-43 15,0 4-34-15,0 0-56 16,0 0-24-16,0 0-28 15,9-12-7-15,32-24-6 16,-24 28 0-16,-3 1-1 16,0 3-1-16,1 0-1 15,2 1 0-15,-5 2 1 16,2-2 3-16,-5 4 4 16,-1 2 2-16,-1 2 6 15,-1 1 5-15,-1 4 6 0,1 3 1 16,-2 2 1-16,-1 3-5 15,1-2-3-15,-1 3 0 16,-1-4-5-16,2 2 0 16,-1 0-3-16,-1-5-2 15,-1-3 1-15,1-2-4 16,-1-5-69-16,0-2-50 16,-1 0-210-16,0 0 197 0</inkml:trace>
  <inkml:trace contextRef="#ctx0" brushRef="#br0" timeOffset="-113646.58">30931 3715 541 0,'-11'-9'307'0,"0"4"-80"15,5 0-41-15,1 2-7 16,4 3-43-16,1 0-19 16,0 0-38-16,0 0-20 15,0 0-33-15,0 0-10 16,8 1-12-16,12 2-3 16,39 8 1-16,-21-10 1 0,3 3-1 15,0-6 2 1,-4-2 2-16,-6 1 1 0,-9 0 1 15,-4 4 1-15,-12 1-8 16,-4-3-15-16,-6 1-60 16,-6-2-43-16,-7 2-84 15,-3 2-38-15,-1 0-21 16,-1 2 29-16,3-1 87 16,0 1 53-16,1-4 81 15,2 1 21-15,3 0 67 16,-2-2 28-16,1 0 50 15,-1-3 16-15,7 5-9 16,-1-1-7-16,8 3-17 16,-2 4-14-16,-8-4-29 15,8 7-14-15,0 4-17 0,1 5-6 16,5 5-15-16,-1 1-7 16,0 3-13-16,5 0-6 15,-1-1-6-15,0-2-2 16,-2-4-2-16,-3-1 2 15,0-4-1-15,-1 0 1 16,0-7-38-16,1-2-33 16,-2-6-78-16,2-1-47 15,-1-1-162-15,0 0 220 0</inkml:trace>
  <inkml:trace contextRef="#ctx0" brushRef="#br0" timeOffset="-113305.47">30983 3933 469 0,'-28'-42'293'0,"25"41"-7"16,5 0-36-16,-3 1-63 16,1 0-21-16,0 0-33 15,0 0-12-15,7 1-33 16,6 2-15-16,5 1-29 16,30 6-12-16,-28-10-14 15,1 2-4-15,-2-2-3 16,-4 1-1-16,-2 1 0 15,-3-2 0-15,-3 0-1 0,-1 0 1 16,-3-1-1 0,2 0 0-16,-2-1-1 0,-3 1-2 15,0-1-6-15,0 2-13 16,0 0-31-16,0-1-17 16,0 0-18-16,0 0 1 15,-1 0 6-15,0 0-1 16,0 0-8-16,0 0-16 15,0 1-39-15,-3-1-52 16,0 1 120-16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3T15:45:28.49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10091 6442 747 0,'-66'17'362'0,"54"-21"-133"16,3 2-12-16,7 0-60 15,2 2-33-15,3 0-40 16,-3 0-14-16,0 0-13 16,16 1-2-16,38 0-7 15,-21-1-3-15,-2-2-7 16,-3 0-5-16,1 4-13 16,-3-4-4-16,-4 1-5 15,-3 1-2-15,-6-2 2 16,-3 3-1-16,-10 1-11 15,-3-2-14-15,-5 2-26 0,-6-2-14 16,0 2-4-16,-1 0 10 16,-4 2 21-16,2-1 11 15,-2-2 14-15,1 4 3 16,2-3 1-16,5 3 5 16,4 3 16-16,1-2 7 15,4 9 16-15,0-1 4 16,3 6-1-16,1-1 0 15,1 3-4-15,4 1-1 0,-1 1-7 16,1 1-5-16,2 1-13 16,-3-2-5-16,1-3-6 15,-2-3-2-15,-1-4-1 16,-2-3 1-16,-2-3 2 16,-4-4-6-16,-4-4-11 15,-2-1-7-15,-3-5-6 16,3 0 5-16,-2 0 10 15,3 1 6-15,0 3 1 16,3 0 0-16,0 2-6 16,3-1-6-16,5 1 4 15,-2 0 5-15,0 0 11 16,5 0 9-16,11 2 1 16,29 5-2-16,-25-7-6 0,2-2-2 15,2 0-17-15,0 1-53 16,5 0-158-16,4 1 147 15</inkml:trace>
  <inkml:trace contextRef="#ctx0" brushRef="#br0" timeOffset="453.09">10689 6425 1079 0,'-9'-16'486'0,"0"4"-196"16,-1 4-68-16,-4 3-40 16,-4 3-42-16,-1 6-72 15,-4 2-18-15,-4 5-23 16,2 1-9-16,8 4-10 16,6 2-4-16,5-2-7 15,3 3-2-15,7 0 2 16,-3 1 2-16,15 8 3 15,4-2 4-15,0-1 3 16,5-3 2-16,2-5 10 16,-2-3 7-16,-1 0 15 15,-4 0 8-15,-5-1-1 0,-2-1 1 16,-7-3-8-16,-2-1 3 16,-8 1 14-16,-5-3 0 15,-9 2-2-15,-6 1-13 16,-5-5-23-16,-2 0-10 15,4-3-30-15,2-2-29 16,8-1-78-16,6 0-55 16,7-2-117-16,4-1-75 0,11-1 235 15</inkml:trace>
  <inkml:trace contextRef="#ctx0" brushRef="#br0" timeOffset="1193.05">9195 8200 447 0,'4'36'343'0,"-6"-38"38"16,-1-4-148-1,-1 1-3-15,-4-2-65 0,0-3-19 16,-1 3-24-16,-3-2-6 16,-3 1-22-16,-5 4-16 15,-3 5-31-15,0 4-14 16,-2 10-19-16,-2 0-7 16,8 3-7-16,6 4-1 0,8 2-2 15,4 3-1-15,4 7 2 16,1-3 0-16,8 6 1 15,12-2 0-15,5-5 1 16,3-1 0-16,4-10-2 16,-3-4-1-16,4-10-6 15,2-5-41-15,5-12-128 16,3-2-104-16,3-10 161 16</inkml:trace>
  <inkml:trace contextRef="#ctx0" brushRef="#br0" timeOffset="1421.56">9482 8137 903 0,'-7'-2'442'0,"1"4"-110"16,4 7-79-16,5 11-38 16,-4 5-43-16,1 12-72 0,3 4-24 15,-5 4-31-15,-3-4-8 16,11-6-16-16,-1-2-8 15,2-8-9-15,4-2-4 16,0-8-68-16,-2-6-58 16,6-9-192-16,8-2 192 0</inkml:trace>
  <inkml:trace contextRef="#ctx0" brushRef="#br0" timeOffset="1608.04">9686 8340 679 0,'5'19'429'0,"1"0"80"16,0 3-194-16,0 4-43 16,-1 1-51-16,3-3-110 15,-3-5-43-15,4-7-51 16,-2-4-16-16,-1-8-73 16,0-2-50-16,-2-9-118 15,0-2-66-15,-3-7-200 16,-1-2 314-16</inkml:trace>
  <inkml:trace contextRef="#ctx0" brushRef="#br0" timeOffset="1739.7">9687 8265 776 0,'0'0'378'16,"1"4"-132"-16,0-3-62 16,-1-1-81-16,0 0-39 15,0 0-186-15,0 0 93 16</inkml:trace>
  <inkml:trace contextRef="#ctx0" brushRef="#br0" timeOffset="2835.42">9980 8447 810 0,'11'3'458'15,"-3"1"-158"-15,5-7-49 16,-10-2-71-16,5-8-100 15,-1-4-30-15,-1-8-23 16,-1 3-6-16,-2 0-2 16,-8 3 1-16,-5 6 1 15,2 1 0-15,-4 4-5 16,2 5-3-16,-1 3-7 16,-2 6-3-16,-1 6-2 15,1 1 1-15,8 2 2 0,-4-2 0 16,7-7-3-16,-1 2 0 15,6 3-2-15,2-5-3 16,6 1 2-16,5 1-2 16,-1-6 2-16,0 4 2 15,-6 0 2-15,-6-2 2 16,-3 9 13-16,-2 7 6 16,0 12 12-16,3 7 3 0,-1 2-8 15,1 0-5-15,6-6-7 16,-1-5-2-16,7-7-4 15,-3-7-2-15,5-6-5 16,0-3-3-16,-2-7-1 16,1 0-6-16,-7-3-24 15,-5-3-11-15,-4 0-9 16,-7-3 6-16,-8-1 23 16,-2 1 11-16,-6-1 11 15,4 2 1-15,-1-2-3 16,6 1 0-16,7 2 10 15,2 3 5-15,12 2 14 16,1-1 5-16,1 1-6 16,3 2-4-16,1-2-12 15,1-1-6-15,13-5-14 16,2-6-26-16,4-8-51 16,2-3-22-16,-7-7-29 15,-4 4 11-15,-5 3 37 0,-3-1 22 16,-9 7 46-16,-2-1 17 15,-6 6 30-15,-4 3 17 16,0 8 37-16,-1 3 15 16,3 3 14-16,1 1-2 15,1 3-14-15,-1 4-6 16,2 10-13-16,0 3-10 0,4 1-24 16,2-7-14-16,4-6-20 15,1-4-7-15,1-8-6 16,1-1-10-16,-1-9-36 15,0-3-14-15,-2-3-12 16,-2-4 4-16,-1 8 36 16,-2-1 16-16,-2 4 17 15,-1-1 5-15,0 7 2 16,1 2-1-16,0 1-1 16,-1 0 6-16,0 0 21 15,1 6 12-15,7 14 15 16,18 29-1-16,-7-31-13 15,4-5-10-15,3-9-16 16,0-4-5-16,6-12-8 0,-8-5-1 16,-1-11-4-16,-3-2-5 15,-11-3 1-15,-6 2 1 16,-3 9 8-16,-1 5 8 16,0 11 7-16,1 6 0 15,-7 3 0-15,-3 2 5 16,-5 7 12-16,5 6 10 15,7 8 12-15,-2 6 0 16,11-2-11-16,-2-1-9 16,4-7-19-16,12-4-10 0,2-11-45 15,2-7-63-15,11-8-151 16,-2-6 157-16</inkml:trace>
  <inkml:trace contextRef="#ctx0" brushRef="#br0" timeOffset="3382.49">11395 8159 1022 0,'8'-4'496'15,"-1"3"-244"-15,-3 4-40 16,3 11-8-16,2 11-72 16,1 7-20-16,9 8-26 15,2-1-13-15,-3-7-23 16,0-4-8-16,1-8-11 15,2-3-3-15,-1-3-4 16,1-7 1-16,-1 1-3 16,-4-7 0-16,1-2 1 15,-2-2 2-15,1-15 2 16,-1-6 1-16,1-10-6 16,-3-10-5-16,-3 0-15 15,-2 5-25-15,-7 8-94 0,-1 8-65 16,-2 14-214-16,1 5 245 15</inkml:trace>
  <inkml:trace contextRef="#ctx0" brushRef="#br0" timeOffset="3670.82">12151 8203 1397 0,'-6'1'589'0,"-8"-5"-347"16,-6-1-61-16,-5 3-44 16,-1 3-68-16,-2 6-57 15,4 5-10-15,5 9-6 16,11-5-3 0,0 0 4-16,2 19 4 0,9-1 9 15,2-4 4-15,13-9 8 16,1-4 4-16,9-1 1 15,4-2-2-15,-4-11-6 16,3-1-6-16,-8-4-20 16,-3-3-61-16,-3 0 254 15,-4 0-161-15</inkml:trace>
  <inkml:trace contextRef="#ctx0" brushRef="#br0" timeOffset="6956.69">10164 7186 200 0,'0'-1'187'0,"0"0"69"16,0-1-21-16,0 1-40 15,0-3-20-15,0 0-25 0,0-1-10 16,0 2-12-16,0 1-10 15,-1 1-22-15,0 0-9 16,0-1-23-16,0 1-8 16,-5 1-19-16,-11 6-7 15,-33 28-13-15,29-7-5 16,0 6-8-16,3 9 0 16,3 6-2-16,-3 5 1 0,6 4 4 15,-1-1 3-15,3-1 9 16,9-4 3-16,-1-5 2 15,2-5 1-15,5-10-6 16,-2-3-1-16,-3-7-4 16,-1-6-2-16,-5-5-2 15,7-1-1-15,-4-9 3 16,3-1-20 0,0 0-80-16,0 0-73 0,-1-2 89 15</inkml:trace>
  <inkml:trace contextRef="#ctx0" brushRef="#br0" timeOffset="7626.32">9993 7214 668 0,'-34'31'378'15,"31"-29"-85"-15,1-3-95 16,1 0 3-16,0 0-70 15,0 0-26-15,-1 0-37 16,1 0-14-16,1-1-25 16,4-12-10-16,3-3-15 0,26-30-3 15,-14 22-3-15,0 4-1 16,7 0 2-16,-2 5-1 16,-6 8 4-16,0 1 3 15,-8 10 11-15,-2 4 11 16,-1 8 18-16,-4 2 8 15,1 2 5-15,-2 3-4 0,0-1-15 16,1-2-7-16,1-2-12 16,0-2-4-16,0-5-6 15,2 0-2-15,-4-4-2 16,1-2-2-16,-2-3-52 16,-1-1-59-16,0 0-165 15,0-1 165-15</inkml:trace>
  <inkml:trace contextRef="#ctx0" brushRef="#br0" timeOffset="8118.52">10490 7143 761 0,'1'-1'386'16,"-4"0"-156"-16,-2 2-27 15,5-1-21-15,-1 0-39 16,1 16-11-16,2 44-32 15,-2-23-17-15,0 9-31 16,-6 2-13-16,-2 2-20 16,-5 2-3-16,4-1-4 15,-5 1-2-15,-3 0 0 16,4-4-1-16,-4-6 2 16,1-6 1-16,2-13 2 15,-4-6-1-15,3-12-58 0,3-5-57 16,2-11-176-16,1-6 168 15</inkml:trace>
  <inkml:trace contextRef="#ctx0" brushRef="#br0" timeOffset="8391.77">10223 7624 1012 0,'0'6'480'0,"0"2"-244"0,3 3-35 15,2 4-15-15,0 7-73 16,1 4-26-16,-2 6-30 16,3-1-12-16,1-4-16 15,0-3-4-15,4-4-3 16,4-6 1-16,-1-5-3 16,5-4 0-16,-2-7-3 15,5-5-3-15,1-7-4 16,-3-1-1-16,0-6-4 15,-4 4-18-15,0-3-106 16,-1-1-73-16,15 2 110 16</inkml:trace>
  <inkml:trace contextRef="#ctx0" brushRef="#br0" timeOffset="10902.03">5245 7017 414 0,'53'-27'323'16,"-43"27"-8"-16,-3 0-25 15,1 0-33-15,-2-1-42 16,-2-2-12-16,-4 0-16 16,-1 2-9-16,0 0-28 15,0 0-22-15,-18-7-41 16,-36-7-17-16,18 16-28 15,-2 5-6-15,-4 0-12 16,-3-3-4-16,6-2-5 0,-1-5-1 16,-1-2-4-16,-1 2-1 15,-7 0-5-15,4 2-1 16,6 1-2-16,7-2-1 16,12 2-3-16,6 0-5 15,7 1-14-15,4-3-13 16,5 6-19-16,2 3-44 0,11 1-93 15,2-2-47 1,-8-3-153-16,0 1 237 16</inkml:trace>
  <inkml:trace contextRef="#ctx0" brushRef="#br0" timeOffset="11297.19">4820 6755 704 0,'7'-8'388'0,"-7"-1"-47"15,0 1-67-15,-3 5-22 16,-1 3-44-16,-7 2-63 16,-3 4-31-16,-7 11-58 15,-4 6-18-15,-2 8-24 0,-1 4-6 16,3-2-4-1,2-4-2-15,5-2-2 0,5-7 0 16,9 2 2-16,4 0 0 16,6-2-1-16,8-3 0 15,8 0 4-15,2-1 2 16,7 2 10-16,0 1 7 16,-2-1 15-16,1-3 4 15,-3 2 4-15,2-3-3 16,-4-3-10-16,-5 1-4 0,-8-5-9 15,-6-1-4-15,-2-2-4 16,0-1-3-16,-4-3-36 16,-1-1-55-16,0-1-141 15,0 1 137-15</inkml:trace>
  <inkml:trace contextRef="#ctx0" brushRef="#br0" timeOffset="13508.82">3899 7261 901 0,'-1'8'406'0,"-2"-8"-209"15,4 0 0-15,-7-13-73 16,4-5-31-16,2-13-45 16,-1-9-18-16,9-11-24 15,0-4-6-15,5-3 0 16,4 0 0-16,-5 6 2 15,1 8 0-15,-3 11 1 16,-1 10-2-16,-4 14-1 16,0 7 1-16,4 17 15 15,-6 10 12-15,1 19 17 16,8 9 7-16,-4 6-5 16,8 0-5-16,8-4-12 15,-4-8-7-15,0-9-9 0,-4-7-3 16,-4-13-32-16,0-2-53 15,-6-14-170-15,-3-5 157 16</inkml:trace>
  <inkml:trace contextRef="#ctx0" brushRef="#br0" timeOffset="13683.6">3809 7082 1152 0,'1'0'472'0,"8"1"-300"15,9 3-20-15,9-2-54 16,5-2-26-16,8 0-31 16,-1-3-13-16,3-2-43 15,3 2-74-15,9 6 60 16</inkml:trace>
  <inkml:trace contextRef="#ctx0" brushRef="#br0" timeOffset="14223.44">5838 6727 901 0,'3'-8'407'0,"1"5"-175"15,-3 0-22-15,0 6-32 16,-2-3-35-16,0 6-49 15,-3 22-18-15,-3 52-20 16,6-28-10-16,2-1-20 16,5-3-8-16,6-12-12 0,-2-4-2 15,0-7-1-15,-2-5 0 16,-7-5-48-16,1-3-36 16,-2-7-119-16,-1-7-99 15,-2-12 191-15</inkml:trace>
  <inkml:trace contextRef="#ctx0" brushRef="#br0" timeOffset="14694.4">5720 6690 919 0,'1'-11'458'16,"5"2"-203"-16,8 4-53 16,4 1-31-16,9 2-66 15,2 2-18-15,3 2-33 16,2 3-11-16,-1 5-18 15,-6 3-8-15,-3 5-7 16,-12 3-1-16,-6 4-1 16,-6 0 1-16,-15 1 4 15,1-3-1-15,-12-1 0 16,-2-3-2-16,2-6-5 16,-1-1 1-16,8-4-2 15,4-2-3-15,8-1-11 16,7 1-7-16,8-1-2 0,9 2 1 15,12 0 12-15,4 3 3 16,6-2 6-16,-3 3 4 16,-8-1 10-16,1-1 10 15,-7 7 16-15,-1-2 6 16,-8 7 10-16,-11-2 9 16,-7 1 8-16,-15-1-1 15,-4-3-10-15,-3 1-15 16,-11-3-23-16,11-2-11 15,-6-3-14-15,1-2-5 0,11-4-54 16,-4-1-32-16,18-2-105 16,0 1-70-16,11-1 167 15</inkml:trace>
  <inkml:trace contextRef="#ctx0" brushRef="#br0" timeOffset="16688.75">4708 8434 475 0,'-4'8'330'0,"0"-4"-39"16,1-1-30-16,-2-1-22 15,1 0-74-15,3-4-22 16,0 1-43-16,0 0-16 15,-2-4-22-15,-8-21-15 16,-6-38-23-16,14 20-10 16,3-8-11-16,2-4-2 15,4 1 1-15,2 4 0 0,-2 9-2 16,1 5 2-16,0 14 0 16,2 7 0-16,3 16 0 15,1 7-2-15,5 19 2 16,-1 7 2-16,4 14 3 15,2 5 1-15,1-2-1 16,4 2 0-16,-5-11 0 16,0-5-2-16,-8-9 1 15,-3-8-13-15,-7-5-95 16,-2 2-75-16,-3-9 104 16</inkml:trace>
  <inkml:trace contextRef="#ctx0" brushRef="#br0" timeOffset="16870.22">4652 8226 938 0,'-12'1'433'0,"12"-2"-160"0,4-2-70 16,4 2-27-16,4-1-43 16,4 1-64-16,1 1-23 15,5 1-30-15,0 1-16 16,6 1-154-16,5-2-107 0,5-4 154 15</inkml:trace>
  <inkml:trace contextRef="#ctx0" brushRef="#br0" timeOffset="17206.24">5320 7996 1304 0,'-1'1'562'0,"-10"6"-325"16,-5 5-21-16,-9 6-87 16,-5 1-41-16,-1 3-42 15,0-2-16-15,3-3-18 16,5-2-6-16,9-4-4 16,5 0-2-16,11-2-5 15,3 1 0-15,4-1-1 0,4 0 2 16,4 1 4-16,4-1 1 15,7-1 3-15,2-3 1 16,0 0 0-16,-1-1 0 16,-5-1-1-16,-1-1 0 15,-3 2-42-15,-8-3-51 16,-7 1-136-16,-6 0-119 0,-14-2 211 16</inkml:trace>
  <inkml:trace contextRef="#ctx0" brushRef="#br0" timeOffset="17363.83">5211 8307 646 0,'-7'14'400'0,"5"-9"-4"16,1 1-102-16,2-2-81 15,3-5-49-15,4 2-63 16,3-2-22-16,4 2-27 16,3 3-12-16,1-5-17 15,3 1-27-15,5-4-134 16,3 0-91-16,8 5 132 15</inkml:trace>
  <inkml:trace contextRef="#ctx0" brushRef="#br0" timeOffset="17632.43">5567 8186 1245 0,'-6'5'570'0,"6"1"-297"16,0 8-92-16,0 3-23 16,-1 14-82-16,-2 4-19 0,6 7-30 15,-1 0-10-15,6-7-8 16,3-1-4-16,-2-11-1 16,-1-2-2-16,-1-11-50 15,-6-5-37-15,-1-8-100 16,-3-6-54-16,-4-11-107 15,2-3-110-15,-2-12 300 16</inkml:trace>
  <inkml:trace contextRef="#ctx0" brushRef="#br0" timeOffset="17858.8">5518 8211 810 0,'4'-8'420'16,"9"2"-143"-16,9 3-69 15,2 3-26-15,5 0-40 16,2 1-11-16,2 4-8 15,-4 0-7-15,-6 6-22 0,-5 0-14 16,-9 2-25-16,-4 1-6 16,-9 3-8-16,-5 1-3 15,-4 2-8-15,-5 0-5 16,2-9-8-16,-1-1-5 16,5-6-38-16,1-3-32 15,5 1-100-15,2-5-77 16,6 2 147-16</inkml:trace>
  <inkml:trace contextRef="#ctx0" brushRef="#br0" timeOffset="18157.25">6060 7974 1256 0,'-12'-2'587'15,"4"0"-303"-15,-3 3-76 16,7 8-29-16,0 10-104 16,-3 6-30-16,8 13-32 15,1 1-7-15,11 4-5 16,0-1-1-16,0-8 0 0,0-1-2 15,-4-8-54-15,0-9-50 16,-4-5-123-16,2-7-95 16,-4-18 201-16</inkml:trace>
  <inkml:trace contextRef="#ctx0" brushRef="#br0" timeOffset="18657.58">6001 7916 1018 0,'13'-9'457'0,"0"8"-220"16,9 1-16-16,4 5-52 16,-1 2-37-16,8 0-46 15,-2 5-19-15,-3-3-24 16,-4-3-10-16,-3 6-13 16,-5-2-5-16,-5 5-5 15,-6 2 1-15,-9-1 3 16,-7-2 3-16,-4 3-3 15,-3-4-1-15,2-3-7 16,1-2-3-16,2-6 0 16,5 1 0-16,2-2-6 15,5 2-9-15,3 3-9 16,-2-6-2-16,0 0 5 0,7 2 7 16,13 6 9-16,27 15 2 15,-25-13 15-15,-3 5 8 16,1 0 15-16,-2 1 8 15,-8 1 14-15,-4-2 9 16,-14 2 18-16,-5-1 4 16,-12 0-5-16,-3-4-12 15,-4 2-28-15,-1-6-13 0,7-5-21 16,-1 0-8-16,14-4-13 16,3 0-17-16,8 0-87 15,7 1-69-15,11-3-21 16,8-6 95-16</inkml:trace>
  <inkml:trace contextRef="#ctx0" brushRef="#br0" timeOffset="21166.72">11078 7086 365 0,'-3'-2'247'15,"-2"-1"-20"-15,-2-3-21 16,-6 3-16-16,-18-32-24 16,24 26-14-16,1 5-20 15,4 4-13-15,-3-2-17 16,5 0-10-16,0 2-23 16,0 0-11-16,0 0-21 15,0 0-10-15,0 14-7 16,0 7-2-16,3 40-4 15,14-23 1-15,4 7-2 16,6 4 2-16,1 0 1 0,0-3 4 16,0-6 6-16,3-4 3 15,1-9 5-15,0-6 1 16,-2-1-3-16,-2-3-1 16,-6-6-4-16,-4 0-4 15,-6-6-4-15,-5-5-1 16,-4 1 0-16,-3-2 2 15,-1 0-29-15,0-1-32 16,0 1-70-16,0 0-45 0,-11-12-91 16,-31-26-69-16,27 34 204 15</inkml:trace>
  <inkml:trace contextRef="#ctx0" brushRef="#br0" timeOffset="21455.12">11109 7442 483 0,'-2'12'275'0,"9"-4"9"16,7 3-59-16,3 5 8 16,4 0-28-16,1 6-58 15,1-6-24-15,2 2-31 16,-2 0-14-16,1-5-20 16,-4 0-5-16,-1-11-7 15,-3-3-5-15,-2-6 1 16,-3-4 2-16,-4-8-7 15,7 1-4-15,-5-3-13 0,-1-2-8 16,3 2-2 0,-11 2-40-16,2 5-112 0,6 8-63 15,-5 0 107-15</inkml:trace>
  <inkml:trace contextRef="#ctx0" brushRef="#br0" timeOffset="21934.28">11787 7543 757 0,'0'-2'455'15,"-2"2"-68"-15,0-3-102 16,1 2-15-16,0 0-79 16,0 0-33-16,-3-23-49 0,-7-32-17 15,-1 19-24-15,-4-9-12 16,-8-11-23-16,-4-5-8 15,-6-11-11-15,-5 4-5 16,-4 5-3-16,20 31-1 16,0 0-2-16,-17-14-1 15,2 3-1-15,7 19 0 16,3 12-1-16,1 2 0 0,1 6-2 16,5 2-3-16,5 4-6 15,3 3-5-15,4-2-12 16,4 4-7-16,5 0-30 15,1 0-16-15,5 6-33 16,3-1-19-16,1 4-46 16,0-2-41-16,1 1-230 15,-2-3 288-15</inkml:trace>
  <inkml:trace contextRef="#ctx0" brushRef="#br0" timeOffset="22284.71">11405 6747 1033 0,'4'-7'472'0,"-11"1"-194"0,2 1-43 16,-14 4-44-16,-1 1-52 16,-3 8-73-16,-9 3-21 15,-1 6-22-15,3 1-7 16,4-1-7-16,6 1-2 15,7-3-4-15,6-2 0 16,3 4 1-16,3-2 2 0,9 1 6 16,1 6 4-16,4-2 5 15,2 1 2-15,1-4 7 16,2 0 3-16,-2-4 3 16,-2-4-2-16,-5 2-9 15,-2-4-4-15,-5 0-6 16,-1-2-39-16,-2-5-141 15,0-2-52-15</inkml:trace>
  <inkml:trace contextRef="#ctx0" brushRef="#br0" timeOffset="25417.58">15208 6394 541 0,'-1'-1'336'16,"0"0"-81"-16,0 0-19 15,0 0-29-15,0 1-51 16,0 0-13-16,1 1-20 0,0 23-14 16,-1 32-29-16,0-21-17 15,-2 4-26-15,0-2-10 16,2 4-15-16,0-4-3 15,0-9-5-15,2-3-2 16,2-11-29-16,-1-6-32 16,3-8-118-16,-2-7-96 15,2-8 168-15</inkml:trace>
  <inkml:trace contextRef="#ctx0" brushRef="#br0" timeOffset="25596.9">15223 6542 765 0,'0'-4'421'15,"2"2"-78"-15,8 2-128 16,4 3-3-16,7 1-50 16,7 2-29-16,3-4-38 15,0 1-18-15,-5-3-33 16,-10-3-12-16,4-1-47 16,-13-4-52-16,2 4-142 15,2 2-137-15,-4 2 209 16</inkml:trace>
  <inkml:trace contextRef="#ctx0" brushRef="#br0" timeOffset="25839.49">15472 6391 960 0,'0'8'484'0,"3"1"-200"15,-1 12-69-15,-4 1-2 16,2 12-84-16,-4 1-30 0,4 1-28 15,0-2-15 1,0-4-25-16,0-3-8 0,3-5-10 16,-3-3-2-16,3-8-4 15,3-3-1-15,-8-3-24 16,2-3-40-16,-1-2-112 16,1-1-67-16,0 0 136 15</inkml:trace>
  <inkml:trace contextRef="#ctx0" brushRef="#br0" timeOffset="26395.35">16038 6554 481 0,'-1'-1'281'0,"1"0"4"15,2-10-36-15,2-9-5 16,2-30-30-16,-11 29-58 16,-7 0-16-16,-4 6-28 15,-3 2-16-15,-8 3-29 16,2 7-15-16,-11 4-25 15,1 12-10-15,-6 9-12 16,3 7 0-16,9 11 1 16,7-6 1-16,17 2 5 15,9-1 0-15,15-3 5 16,11-2 3-16,10-6 0 16,2-5-1-16,-1-8-5 0,-3-3-2 15,-4-7-4-15,2-1-1 16,-7-1-49-16,-3-2-49 15,-11 2-117-15,-6 1 121 16</inkml:trace>
  <inkml:trace contextRef="#ctx0" brushRef="#br0" timeOffset="26984.47">14491 7710 647 0,'-4'-3'320'0,"2"3"-90"15,5 3-20-15,-3-3 5 0,0 9-22 16,2 19-37-16,1 48-23 16,0-27-49-16,0 3-25 15,-1-4-33-15,3-3-9 16,-3-11-10-16,2-5-3 16,3-11-16-16,-2-4-40 15,5-8-144-15,-4-5-126 16,9-2 191-16</inkml:trace>
  <inkml:trace contextRef="#ctx0" brushRef="#br0" timeOffset="27178.64">14569 7939 1041 0,'10'-4'459'0,"8"1"-237"15,3 1 23-15,2 1-41 16,0-3-44-16,0-2-68 15,0 3-26-15,-5 2-36 16,0 4-15-16,-1-4-98 16,-2-1-53-16,-3 0-130 15,-1-3-178-15,-7 2 299 16</inkml:trace>
  <inkml:trace contextRef="#ctx0" brushRef="#br0" timeOffset="27391.03">14826 7721 750 0,'10'10'475'0,"-11"2"52"16,-1 12-313-16,0 6-6 15,-4 6-70-15,3 0-41 16,4 0-40-16,-2 0-7 16,7-1-19-16,4 0-10 0,-9-6-9 15,5-4-3-15,-8-9-26 16,-2-4-31-16,1-5-83 15,2-4-62-15,1-3 116 16</inkml:trace>
  <inkml:trace contextRef="#ctx0" brushRef="#br0" timeOffset="27849.82">15105 7763 948 0,'0'-2'466'0,"0"-1"-169"0,0 1-100 16,-1 2 1-16,0 0-76 15,0 0-40-15,-1 16-33 16,0 42-8-16,4-18-12 15,1 8-5-15,3-2-7 16,-1 2-3-16,3-7-5 16,-3-8-2-16,1-8-2 15,-1-6-7-15,-3-8-71 16,1-5-40-16,-2-9-116 16,-1-7-80-16,0-9-191 15,-2-1 305-15</inkml:trace>
  <inkml:trace contextRef="#ctx0" brushRef="#br0" timeOffset="28122.7">15099 7797 967 0,'12'-11'441'0,"6"2"-205"0,5 6-5 16,5 2-38-16,1-2-29 16,4 6-36-16,-1 4-16 15,-5 3-31-15,-1 2-16 16,-8 5-24-16,-5-2-6 15,-9 2-8-15,-7 2-2 0,-13 0-2 16,0-2-1-16,-5 1-3 16,-2-5-2-16,2-3-4 15,-1-4-2-15,3-2-7 16,5-1-22-16,5-4-81 16,5 1-65-16,7-4-174 15,6 4 204-15</inkml:trace>
  <inkml:trace contextRef="#ctx0" brushRef="#br0" timeOffset="28714.49">16378 7897 1159 0,'-1'-5'503'15,"1"3"-269"-15,6-4-2 16,1 3-49-16,3 3-47 15,1 0-61-15,9-1-13 16,12 3-21-16,4-1-8 16,-4-1-12-16,0 3-7 15,-7-5-41-15,-2 2-50 0,-7-3-110 16,-4-4-58-16,-8 4-106 16,-4 1-78-16,-8 2 286 15</inkml:trace>
  <inkml:trace contextRef="#ctx0" brushRef="#br0" timeOffset="28925.23">16561 7878 393 0,'-20'2'272'0,"6"-1"47"16,-1 2-42-16,7 2-53 16,-3-1-18-16,6 5-35 15,2 6-18-15,2 10-27 16,5 2-11-16,0 8-38 16,3 0-13-16,0 2-22 15,-5 0-9-15,-1-7-12 16,6-3-4-16,-4-7-6 15,-2-6-1-15,3-7-10 16,-6-5-23-16,2-6-84 0,1-5-64 16,3-3-215-1,2-4 239-15</inkml:trace>
  <inkml:trace contextRef="#ctx0" brushRef="#br0" timeOffset="29459.69">16949 7918 1258 0,'-2'-15'540'0,"-3"5"-283"15,-4-1-52-15,-1 5-32 16,-8-1-54-16,-5 7-63 16,-7 2-16-16,-1 8-24 15,6 1-9-15,7 2-17 16,7 0-6-16,11 3-6 15,3 1 1-15,8 4 8 0,2-1 4 16,9 2 7-16,3 2 2 16,-1-4 4-16,2 1 1 15,-8 0 3-15,-2-2 4 16,-5-1 8-16,-5 0 8 16,-8-5 21-16,-3-2 9 15,-7-2 12-15,-8-3-2 0,-7-3-19 16,-7-1-11-16,-3-4-21 15,5-1-10-15,7 0-36 16,7 0-38-16,9 0-102 16,7 0-66-16,11-3-139 15,7-2 222-15</inkml:trace>
  <inkml:trace contextRef="#ctx0" brushRef="#br0" timeOffset="29693.1">17171 7905 1283 0,'-8'-10'576'16,"-1"7"-306"-16,2 0-108 16,3 3 1-16,1 10-88 0,1 2-27 15,0 15-20-15,1 3-7 16,1 10-8-16,4 6-3 15,4-1-3-15,4 2-1 16,3-8-2-16,-2-4-2 16,0-6-3-16,-4-10-30 15,-5-9-86-15,-2-1-51 16,-6-16-219-16,0-3 242 16</inkml:trace>
  <inkml:trace contextRef="#ctx0" brushRef="#br0" timeOffset="29939.81">17164 7821 1090 0,'13'4'473'0,"9"-4"-204"16,3 5-64-16,5-1 4 16,0 3-32-16,-5 1-56 15,-4 3-20-15,-13 1-31 16,-8 1-9-16,-14 2-12 15,-9 1-6-15,-8 2-13 16,-3-5-7-16,7 1-13 16,5-5-5-16,5-4-42 15,6 0-34-15,2-3-101 16,1 0-73-16,6 2 152 0</inkml:trace>
  <inkml:trace contextRef="#ctx0" brushRef="#br0" timeOffset="35786.49">15159 6913 667 0,'0'0'362'0,"0"0"-88"16,0 0 8-16,0 0-66 15,0 0-33-15,0 0-46 16,0-1-14-16,0 0-29 15,0 1-15-15,-1 0-25 16,0 0-12-16,-9 19-19 16,-38 32-8-16,27-24-12 15,6 6-3-15,0 3 0 16,6 2-1-16,6 3 1 16,-3-6 2-16,6-3-1 15,4-4-1-15,-4-7 0 16,8 2 0-16,-4-9-1 15,0 0-2-15,-1-3-38 16,-1-5-24-16,0-3-67 16,0-3-61-16,-2-1 126 15</inkml:trace>
  <inkml:trace contextRef="#ctx0" brushRef="#br0" timeOffset="36065.11">14971 7155 676 0,'-9'-1'338'16,"8"10"-27"-16,0 0-108 0,-1 5-23 16,2 4-12-16,1 4-61 15,5 1-12-15,1 4-17 16,0-1-10-16,-1-6-19 16,-4-2-7-16,5-6-12 15,-2-3-7-15,7-2-6 16,-3-3-2-1,0 1-4-15,5 1 1 0,5-1-2 16,-5-5-3-16,2-12-3 16,2-3-2-16,1-10-72 15,1-3-50-15,0-2 72 16</inkml:trace>
  <inkml:trace contextRef="#ctx0" brushRef="#br0" timeOffset="36602.55">15358 7424 663 0,'-5'7'311'0,"4"-3"-115"15,1 0-25-15,0-2 2 16,0-2-22-16,0 0-33 15,13 1-5-15,4-2-19 16,24-14-14-16,-25-6-17 16,3-4-7-16,3-7-22 15,-4-4-9-15,1-5-11 16,-6 1-1-16,-3-4 0 16,-2 3 2-16,-8 1 2 15,-7 3 2-15,-5 10 3 16,0 8 3-16,0 10-1 0,2 3 0 15,0 3-6-15,4 1-7 16,2 3-14-16,2 4-8 16,2 2-6-16,-1-1-2 15,-1 0 6-15,4 1 1 16,4 1-64-16,1 1-42 16,2 0-111-16,-2-2-129 15,8 3 236-15</inkml:trace>
  <inkml:trace contextRef="#ctx0" brushRef="#br0" timeOffset="36975.6">15405 7093 1121 0,'-4'-1'478'0,"1"1"-254"16,3-1-27-16,-1-1-27 15,0 1-50-15,1 0-65 16,0 0-18-16,0 0-21 16,5-3-4-16,7-12-5 15,29-25 0-15,-29 22-3 16,3 5 0-16,-7 2 0 0,0 2 1 16,-2 6 2-16,-3 3 3 15,0 1 3-15,-3 0 0 16,0 0-1-16,0 0 0 15,0 0-1-15,0 0 1 16,0 0 4-16,6 10 0 16,-1-2-2-16,-1 0-1 0,30 26-5 15,-28-31-2-15,-1 2-4 16,-1-2-14 0,-1 0-107-16,-3-2-64 0,0-1 105 15</inkml:trace>
  <inkml:trace contextRef="#ctx0" brushRef="#br0" timeOffset="39752.99">16795 7515 638 0,'0'-1'336'0,"0"1"-99"15,0 0 9-15,0 0-66 16,0-1-23-16,0 0-29 16,0 0-8-16,0 0-7 15,0 1-6-15,3-1-15 16,-2 0-10-16,-1 0-27 16,1-3-12-16,8-15-9 15,4-33-2-15,-17 19-2 16,-4-8 0-16,-6-11-5 15,-4-4-1-15,-5-3-3 16,-3 6-1-16,-7 9-1 0,0 5-2 16,-2 11-4-16,0 0-2 15,4 8-3-15,11 8-2 32,10 6-1-32,1 1-1 0,-21-14 1 0,2 7-2 15,6-3-1-15,8 8-1 16,0 1-1-16,1-1-1 0,1 7 0 15,2-1 0 1,0 1-1-16,0 0-2 0,-2-3-2 16,1-1-2-1,6 4-3-15,2 0 0 0,3 0-3 16,-1 0-1-16,0 0-1 16,0 0-3-16,0 0-51 15,0 0-31-15,0 0-72 16,0 0-42-16,0 0-66 15,0 0-94-15,1 4 246 16</inkml:trace>
  <inkml:trace contextRef="#ctx0" brushRef="#br0" timeOffset="40165.19">16436 6836 624 0,'0'-4'322'0,"0"1"-57"0,1-3-43 16,-1 5-15-16,-1 0-44 16,0 0-64-16,0 0-14 15,-1 0-21-15,1 0-10 16,0 0-19-16,-13-5-7 16,-8 4-6-16,-29 9-5 15,20 1-1-15,8 1-2 0,2 1-1 16,3 0 1-16,7-3 1 15,1 6 2-15,5-4-4 16,3 3-3-16,3 5-4 16,4-6-2-16,5 6-1 15,2-2 3-15,3 0 10 16,-1 0 5-16,-5-3 14 16,1 4 4-16,-7-7-2 15,-1 0-4-15,0 0-11 16,-2-1-7-16,3-2-9 15,-2 0-3-15,1-4-90 16,1 1-57-16,-3-3-147 16,0 0 161-16</inkml:trace>
  <inkml:trace contextRef="#ctx0" brushRef="#br0" timeOffset="57090.14">12786 5700 366 0,'-3'-4'270'16,"-1"-3"-3"-16,-23-25-57 0,24 27-11 15,1-2-47-15,0 4-16 16,2 0-40-16,0 3-21 16,0 0-32-16,0 0-13 15,6 1-10-15,20 4 1 16,29 12-6-16,-25-7-1 15,-6-1-4-15,-6 0-2 16,-6 0 2-16,-9 1 3 0,2 5 12 16,-5 0 2-16,-10 4 3 15,-6 0-3 1,-6-5-9-16,-4-2-3 0,1-1-2 16,8-1-1-16,-1-3-2 15,5 0 0-15,2-5-4 16,2-1-2-16,9 0-12 15,0-1-3-15,7 3-3 16,7 0 2-16,10 1 9 16,4 2 3-16,2 0 4 15,-4 2 4-15,-3 1 9 16,-10 1 5-16,0 2 10 16,-8-5 6-1,-3-2 21-15,0-1 10 0,-3 13 6 16,-1 4-4-16,-16-6-20 0,1-6-14 15,-4 0-12 1,-2-7-3-16,3 2-8 0,-1-3-5 16,1-5-29-16,2 1-37 15,5-2-95-15,4 0-65 16,8-1 129-16</inkml:trace>
  <inkml:trace contextRef="#ctx0" brushRef="#br0" timeOffset="57466.77">13186 5643 1136 0,'-8'-5'497'0,"-2"-1"-262"16,-3 4-20-16,-4 2-63 15,-4 3-42-15,-1 5-53 16,-2 3-17-16,3 3-19 15,2-1-9-15,10 3-12 16,3 0-6-16,10 3-5 16,5 0-1-16,2 1 3 15,1-1 3-15,6-2 3 16,1-2 1-16,1-1 2 16,2-1 1-16,-6-5 3 15,-5 3 2-15,-7-3 15 0,-3 0 11 16,-3 1 20-16,-4-4 7 15,0 4-6-15,-3-2-8 16,0 1-17-16,0-1-6 16,0-2-8-16,-1 1-5 15,0-2-16-15,-1-3-36 16,4-1-93-16,3 0-55 0,5-1-169 16,6 1-136-16,10 0 324 15</inkml:trace>
  <inkml:trace contextRef="#ctx0" brushRef="#br0" timeOffset="57836.96">13362 5982 654 0,'12'10'344'0,"-11"-10"-39"15,3-2-27-15,-6 0 7 16,2 1-40-16,-2 0-83 15,1 0-37-15,-2-10-60 16,-4-14-21-16,-2-39-26 16,6 31-7-16,1-6-5 15,-4-1-2-15,6 6-2 0,-1 0 0 16,2 13-3-16,4 4-1 16,-2 8-9-16,-1 6-8 15,6 9-9-15,2 5 0 16,0 12 7-16,5 3 9 15,-5 6 8-15,-3 3 4 16,5 2 0-16,-2-3 0 16,-4-5 2-16,7-2 0 0,-4-10 0 15,-3-3 6-15,2-5-73 16,-7-8-36-16,-1-3-130 16,0 0-150-16,-1 1 254 15</inkml:trace>
  <inkml:trace contextRef="#ctx0" brushRef="#br0" timeOffset="58000.5">13313 5825 798 0,'-5'0'395'0,"2"0"-123"15,4 1-78-15,-1-1-55 16,0 0-30-16,15 3-37 16,4 0-10-16,32 6-20 15,-29-5-12-15,-9-3-15 16,2 1-18-16,5-4-106 15,9-5 79-15</inkml:trace>
  <inkml:trace contextRef="#ctx0" brushRef="#br0" timeOffset="58504.31">13556 5684 1181 0,'-4'-3'508'0,"0"2"-308"0,7 1-90 15,-3 0-17-15,0 0-66 16,17 0-13-16,39 2-5 16,-24-2 0-16,-4-3-3 15,1 1 0-15,-5-1-2 16,-2 1-1-16,-6-2-28 15,-1 0-37-15,-8 4-90 16,-5 0-45-16,-7 0-68 16,-5 5 29-16,-4-2 91 15,-1-3 47-15,1 2 125 16,0-2 42-16,4 0 57 16,3 1 28-16,3 1 20 15,0 0-12-15,2 8-21 16,0 1-7-16,0 11-17 0,3 2-5 15,3 3-16-15,0 3-11 16,5-2-19-16,-3 1-12 16,2-4-17-16,-3-5-10 15,1-5-13-15,-2 0-2 16,-1-6-4-16,-1 2-1 16,-2-4-30-16,0-5-38 0,-2 1-98 15,2-4-77-15,0 0 143 16</inkml:trace>
  <inkml:trace contextRef="#ctx0" brushRef="#br0" timeOffset="60580.16">11249 6233 263 0,'-4'2'180'16,"-2"1"30"-16,1-1-20 0,-3 2-17 16,0 1-13-16,0-1-28 15,-25 18-13-15,28-20-19 16,2 0-9-16,0-2-14 16,2 0-9-16,0 0-13 15,1 0-8-15,0 0-13 16,-1-1-8-16,1 0-14 15,0 1-3-15,0-1-7 16,0 0 0-16,0 0 0 16,0 0 0-16,0 0 3 15,0-1 0-15,0 1 2 16,7-11 0-16,8 0-2 16,28-30-1-16,-20 26-1 15,5 1-1-15,3 0 1 16,2-2-1-16,10 5 0 15,-8-4 0-15,1-1 0 16,1 1 1-16,-1-2-1 16,8 3 1-16,3 1 1 0,4-2-1 15,1 3 1-15,2 1-1 16,1-1 2-16,-8 7 0 16,-9-1 3-16,0-1 1 15,-7 4 5-15,-1-3 1 16,1 1 6-16,-3 1 1 15,-4 3 4-15,1-1-1 0,-3 2-1 16,0 1-2-16,-4-1-1 16,1 0-1-16,-4 3 0 15,-3-1 1-15,-1 2 0 16,-3-3 0-16,-2 0-1 16,-1 0-1-16,0 0-1 15,1 1-2-15,-3 1-2 16,-3-2-1-16,0 0 0 15,0 0 0-15,0 0 5 16,0 0 3-16,0 0 4 16,0 0-2-16,-1 0-11 15,0 0-22-15,0 0-64 16,0 0-36-16,0 0-101 16,-1-1-61-16,-5 0 174 15</inkml:trace>
  <inkml:trace contextRef="#ctx0" brushRef="#br0" timeOffset="61023.62">12087 5781 822 0,'-5'-3'393'15,"3"1"-165"-15,-1 0-97 16,3 1-14-16,0 1-62 16,0 0-19-16,0 0-13 15,14 3-1-15,6 1-3 16,26 9-4-16,-21-9-4 16,3 4 0-16,1 2 0 15,3 0 4-15,-5 4 13 16,-4-2 7-16,-8 1 15 15,-3-1 4-15,-8 0 18 16,-3 7 6-16,-10 1 5 16,-5 2 1-16,-5 2-21 15,-2-4-11-15,3-3-20 16,-2-2-7-16,3-3-9 16,1-3-3-16,1 5-5 0,3 0-2 15,3-5-4-15,0 1-2 16,7-8-14-16,2-2-42 15,1 4-91-15,-1-4-49 16,0 0-97-16,0 0 172 16</inkml:trace>
  <inkml:trace contextRef="#ctx0" brushRef="#br0" timeOffset="103035.26">11049 6129 449 0,'-28'-16'243'16,"32"15"-60"-16,-1 1 2 15,-3-3-50-15,-1 3-27 0,0-1-30 16,0 0-8-16,0 0-8 16,-1 0-4-16,1 0-13 15,0 0-5-15,-3 0-2 16,-7-2 1-16,-3-3 3 15,-24-11 1-15,28 9-4 16,-4 0-3-16,-4-1 0 16,-3 0 1-16,-10 1 2 15,4-3 1-15,-2 1-3 16,2 4-4-16,1-3-9 16,0 7-6-16,5-1-7 31,11 2-3-31,0 1-2 0,-34-6-1 0,0 1-1 15,2 2 0-15,18 2 0 16,3 4-1-16,-2-2 2 0,4 2-1 16,-4-1 0-1,-2-1 1-15,-3 3 2 0,-7-2-1 16,0 0 1-16,-1 1-2 16,7-2-2-16,0 2 0 15,1 2-1-15,1 0 1 16,-3 2-2-16,2-1 1 15,-1-1-2-15,0 0 0 0,0 2-2 16,2 2 0 0,-3 5 1-16,-3-2 1 0,-6 2-1 15,-6-4 1-15,1 2 0 16,5 1-1-16,5-1 0 16,3 2-1-16,3-2-1 15,0 1-1-15,5 2 1 16,0 0 0-16,4-1 2 15,-2-1 0-15,1-3 1 16,-4-1 0-16,3 3-2 16,3 1 0-16,-6 2 0 15,2 2-1-15,-6 1 0 16,-3 0-1-16,1 4 3 16,0 1-2-16,1-2 2 15,3 2 1-15,1-4-2 0,4 0 2 16,-1 1-2-16,2-2-1 15,1 1 0 1,1 4-1-16,-1-3 0 0,1 3 0 16,1-3 2-16,-2 3 0 15,4 0 1-15,4 1-1 16,-7 2 1-16,4-2-1 16,-2 2-1-16,-4-1 1 15,5 2 0-15,1-1 1 16,3-2 0-16,-1 0 0 0,0-1 0 15,-4 1 0-15,-3-2 1 16,2 2 0-16,1-2 0 16,1-1 0-16,2 2-1 15,-1-1 0-15,5 3 0 16,0 1-1-16,-1 0 0 16,0 3-1-16,-2 3 0 15,1 2 1-15,1 2 0 16,1 2 0-16,3-3 0 15,-2 0 0-15,1 3 1 16,2-2 0-16,0 3 0 16,1-1 1-16,0 0 0 15,-2-1 0-15,2 0 0 16,1-2-1-16,1-1-2 16,2 3 1-16,2-2-1 0,0 2 0 15,1-3 2-15,0-1 1 16,1 1 0-16,-2 0 1 15,-1 2 0-15,1 3-1 16,0-1 0-16,2-2 0 16,-1 1 0-16,0-3 0 15,2 3 0-15,-1-4 0 0,2-3-1 16,0 1-2-16,5-1 0 16,3 3-1-16,2 2 2 15,-2 0 1-15,-2 1 1 16,0 0 0-16,-2-2 1 15,3 0 0-15,1-3-1 16,-3-3 0-16,4 2 0 16,5-2 0-16,-5 0 0 15,7 2 0-15,1-1-2 16,-8-1 2-16,7 3-2 16,-2 1 1-16,0-1 1 15,5 1 0-15,1-2 1 16,2-4-1-16,-1 0 2 15,3 2-1-15,-5-1 1 16,2 0 1-16,2 2-2 16,0 0-1-16,8 0 0 0,4 1 0 15,4-2 1-15,-2-4 0 16,-3 1 2-16,-15-10 0 16,1 2-1-16,17 11-1 15,11 7 2-15,-6-4 0 16,-5-6 2-16,1-1 1 15,6-2 1-15,0-5 1 16,1-1 0-16,-4-1-1 16,-6-2-2-16,-1 3 1 0,2-4-3 15,0 0 0-15,-1 1-2 16,3-1 0-16,-5 0 1 16,4 1-1-16,3-4 2 15,1 4 0-15,-3-4 1 16,-4 1 0-16,-6-1 0 15,-3-5 0-15,1 0 0 16,5-4 1-16,-2 5 1 16,-1-5 1-16,-8 0 0 31,-13 0 0-31,1 0-1 0,42 2-1 0,2-3-2 16,3 4-1-16,-23-2 0 15,-3-1-1-15,0 0 0 16,-4-3 0-16,10-2 0 15,-1 5 1-15,-1-1-1 0,2 1 1 16,-1 3-1-16,0-1 0 16,4-4 1-16,-7-5-2 15,2 2 2-15,-5-3 0 16,-4 2 0-16,10 4 1 16,-7-4 0-16,3 0 1 15,1 1 0-15,-2-1-1 16,2 1 0-16,-1 0-1 15,0 1 1-15,2 0-2 0,3-3 1 16,-5 0 0-16,1-2 0 16,-7-1 2-16,0-1 1 15,2 1 0-15,-6-3-1 16,4-1 1-16,-4-1 0 16,1 1 0-16,-1 1 0 15,1 0 0-15,-1-1-3 16,1-3 0-16,3 0 0 15,-3-1 0-15,4 1 0 16,-1 0 0-16,4 0 1 16,-2-2 0-16,-1 0 7 15,-6-2 3-15,-5 3 4 16,-4-3 0-16,3 5-5 16,2-2-2-16,-4-1-5 15,5 3-1-15,-2-2-1 16,-4-1 0-16,5-1 0 0,-2-2-1 15,-1-4 1-15,2 2 0 16,2-3 0-16,0-2 1 16,-3 2-1-16,1-2 0 15,-4 0 1-15,2-1-1 16,0 2 2-16,0 0 0 16,-3 3 1-16,0-3-1 15,-3 0 0-15,-2-1 1 0,-3-4 0 16,-2 0 0-16,0-2-1 15,-3-3 0-15,3-3-2 16,8 3 1-16,-4-6-1 16,-1 3 0-16,1 3 1 15,-11 1 0-15,1 9 1 16,2-1-2-16,-3-4 1 16,7 5-1-16,0-6-1 15,-5-1 1-15,2 2 0 16,-8-3 0-16,2 1 2 15,1 2 0-15,-2 2 0 16,4 4 1-16,-5 3 0 16,-2-3-2-16,-1 2 1 15,1-2 0-15,-7-1-1 16,7 6 0-16,-2-6 0 0,-5 1 0 16,3-3 0-16,-4-2 0 15,-3 0 1-15,1 0 0 16,1 4 1-16,1-2 0 15,-2 0-2-15,2 2 1 16,-3-2-1-16,1 2 0 16,2-3 2-16,1 4-1 0,1-4 1 15,-3 4 1-15,-1 3 0 16,-1-1 1-16,-2 2 0 16,0-3-2-16,2 0 0 15,-1 1 0-15,5-1-3 16,-1-1 2-16,4 1-2 15,-4-1 1-15,3 1 0 16,-5 0 1-16,-3 0 0 16,0 2 1-16,-9 1 2 15,5-1-2-15,-1 2 1 16,3 2 0-16,-3-3-1 16,2 0-1-16,-1-2-1 15,1-3-1-15,1 0 0 16,0 3 0-16,1 2 0 15,0 1 0-15,1 4 0 16,2-2 0-16,0-1 0 16,-2 0 0-16,2-1-1 15,0 0 1-15,1 4-1 0,-1-3-1 16,-5 0 1-16,0 3 1 16,-5-3 0-16,5 3 0 15,2 3-1-15,-1 2 1 16,1-2-1-16,-1-1 1 15,1 2-1-15,0-2 0 0,2 3 1 16,-1-3-2-16,-2 4 0 16,-2 1 0-16,5 0 0 15,-1 3 0-15,9 0 0 16,-8-2 1-16,2-2-1 16,2 0 1-16,0-1 0 15,6 1 0-15,-3 1 0 16,-3-3-1-16,-1 4-1 15,-1-1 0-15,0 3 0 16,-2 1 0-16,-2 1 0 16,3 0 2-16,-1 0 0 15,4 0 1-15,-2 1 0 16,-1-2 0-16,2 0-1 16,1 0 1-16,0 2-1 15,2-1-1-15,0 3 1 16,-2-1 0-16,2 1 0 0,1-1 0 15,1-2 0-15,0 1-1 16,1-4-1-16,0 4 0 16,2 0 0-16,0 1-1 15,3 2 0-15,0 2 0 16,-6-5-2-16,7 5 0 16,-2 0 0-16,5 0 0 15,4 0-2-15,-3-1 1 16,1 0 0-16,-1 1-2 0,0-1-25 31,0 0-39-31,0 1-101 0,0 0-67 0,0-1 141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5:34:49.12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14568 7648 417 0,'-1'-1'229'0,"0"0"-38"0,-1 0-15 16,1-1-29-16,0 1-11 15,0 0-28-15,0 0-12 16,0 0-23-16,0 0-10 16,0 0-12-16,0 0-5 15,0 0-9-15,1 0-3 16,0-1-5-16,0 1-3 15,0 0-3-15,0 0-2 16,0 0-6-16,5-4-1 0,-1 1-3 16,1 1-2-16,0 0-1 15,1-1-1-15,-1 1-2 16,1 0-1-16,0 1 0 16,1 0 0-16,-3 0 0 15,1 1 0-15,-3 1-1 16,0 0 0-16,2 0 0 15,-1 0 0-15,1 0-1 16,0 0 1-16,0 0-1 16,-1 0 0-16,1 0-1 15,1 0 1-15,-1 1 0 16,0-1 0-16,1 0 4 16,0 0 1-16,0 0 1 15,0 0 1-15,1 0-2 0,-1 0-2 16,0 0-1-1,-1 0-1-15,0-1 1 0,0 1-1 16,0 0 0-16,-2 0 0 16,1 0 0-16,1-1 0 15,-1 1 2-15,1 0-1 16,0 0 2-16,-1 0 0 16,0 0-1-16,0 0 1 15,2 0-1-15,-2 0-1 0,5 1 1 16,-1-1-2-16,1 0 1 15,1 1 0-15,4 1-1 16,22 3-1-16,-24-4 1 16,0-1-2-16,-3 0 1 15,4 1-1-15,0 0 1 16,0 0-1-16,-1-1 1 16,-3-1-1-16,-3-1 0 15,4 1 0-15,-3-1 0 16,3 0 1-16,-1 2-1 15,-3 0 0-15,-2 0-1 16,5 0 1-16,0 0 1 16,0 1-1-16,3-1 1 15,-6 0 0-15,1 0-1 16,-3-2 1-16,-3 2-1 0,0-2 0 16,0 1 1-16,0 1 1 15,0 0-2-15,5 1 2 16,3 1 0-16,-1-1 0 15,2 1 2-15,-2-1-1 16,1 0 0-16,4 0 0 16,26 5 2-16,-26-6 0 15,-1-2 2-15,-1-1 1 16,-2 1 0-16,0 0 1 0,-1-1-3 16,1 1 0-16,0 1-2 15,1 0-1-15,-1 1-2 16,1 1 0-16,2 0 1 15,-1 1-2-15,1-2 1 16,0 1-1-16,1 0 0 16,2 2 0-16,0-2 0 15,0 0 0-15,4 0 0 16,-1-1 1-16,-1 0 0 16,4 0 0-16,-6 0-1 15,1 0 1-15,-2 0 0 16,-3 0 0-16,-3-1 0 15,-4 1 0-15,2 0-1 16,-1 1 1-16,-4-1 0 16,0 0 0-16,0 0 1 0,0 0-2 15,5 0 2-15,3 0-1 16,2 0 2-16,7 1-1 16,17 5 1-16,-22-5 1 15,-2-1 1-15,-4-1 0 16,-1 0 1-16,3 1-1 15,-2 0-1-15,1 0-1 16,2 0-1-16,-4 1 0 16,2 0 0-16,-1 0 0 0,2 1-1 15,1 0 0-15,-3 0-1 16,5 0 0-16,-2-1 0 16,2 0 1-16,-1 1-1 15,0-1-1-15,-1 0 2 16,-1 0-2-16,1-1 2 15,1 0 0-15,0-1-1 16,-1-1 0-16,-1 2 0 16,3-1 0-16,-1 1 0 15,2-1 0-15,1 2-1 16,0 0 1-16,4 0-1 16,0 2 1-16,-4-1 0 15,1-1 0-15,-5 0 0 16,5-1 0-16,-1 1 0 15,0 0-1-15,0 0 1 16,-4 1 0-16,1-1-1 0,0 2 1 16,-7-2-1-16,-2 0 1 15,2 0-1-15,-3-1 1 16,0 0 0-16,3 0-1 16,5 1 0-16,-5-1 1 15,3 1 1-15,8 0-1 16,-2 0 0-16,30 4 0 15,-30-5 0-15,-2 0 0 0,-2 0 0 16,-2 1 0-16,-1-1 0 16,-1 0 1-16,-4 0-1 15,0 0 0-15,0 0 0 16,0 0 0-16,2 0-1 16,7 0 1-16,-3 0 0 15,4 1-1-15,-1 0 1 16,1 1 0-16,29 8-1 15,-29-10 1-15,1 1 0 16,1 0 0-16,0-1 0 16,1 0 1-16,0 2 0 15,1 0-1-15,1 2 1 16,1-1-1-16,2-1 0 16,0-1 1-16,-2 2-1 15,-4-3 0-15,2 0 0 16,-6 1 1-16,6 0-1 0,-3 0 1 15,-5-1-1-15,7 1 0 16,-3 0 1-16,-3-1 0 16,-5 0 1-16,5-1 1 15,-4 0 1-15,-3 0 1 16,0 0-1-16,0 0-1 16,0 1-2-16,2 0-1 15,12 0 1-15,-8 0 0 0,9-2-1 16,27 1 1-16,-32 0-2 15,8 1 1-15,-8-1 1 16,1 1-1-16,4 0 1 16,-3 1-1-16,-1-1 0 15,4 1 0-15,0 0 1 16,0-1-1-16,2-1-1 16,-1 0 1-16,2 0-1 15,-1 0 0-15,2 0 0 16,-1 1 1-16,1-2 0 15,3 2 0-15,-2 1-1 16,-3-1 1-16,-2 0-1 16,-4 0 1-16,2 0-1 15,0 0 0-15,3 2 0 0,-1 0 1 16,-4-2-1 0,1 2 0-16,-7-2 1 0,-2-1-1 15,3 0 2-15,-6-1-2 16,0 2 1-16,0-1 0 15,0 1-1-15,5 0 0 16,11 0 0-16,29 2 1 16,-29-2-1-16,-7 0 0 15,6 0 1-15,-3 0 0 0,2 0 0 16,0 0-1-16,-3 0 1 16,3 0 0-16,-3 1-1 15,1-1 1-15,-1 0-1 16,0 0 0-16,-1-1 0 15,-1 1 0-15,2 0 1 16,0 2-1-16,3 1 0 16,-1-3 0-16,2 1 0 15,1-1 0-15,1 0 0 16,6 1 0-16,-5-1 0 16,3 1 1-16,-5 0-1 15,-3 0 0-15,4 0 0 16,-8-1 0-16,2 0 0 15,-3 0 1-15,2 2-1 0,2 0 0 16,-1-2 0-16,4 3 0 16,-8-3 0-16,3 1-1 15,6 0 1-15,-2-1 0 16,6 1 1-16,0-1 0 16,-6 1-1-16,3 0 0 15,-1 0 0-15,-1-1 1 16,0 0-1-16,1 0 0 15,0 0 0-15,-2 0 0 16,2 0 0-16,-1 1 0 0,2 0 0 16,0 2 0-16,-1 0 0 15,1-2 1-15,3 0-1 16,-2-1 0-16,2 0 0 16,1 2 0-16,-4-2 0 15,3 0 0-15,-7 0 0 16,-1-2 0-16,-1 2 0 15,-3 0 0-15,4-1 0 16,-1-1 0-16,-3-3 0 16,9 2 0-16,-3 0 0 15,3 0 0-15,6-1 1 16,-7 2 0-16,1-1-1 16,2 0 0-16,-5-1 1 15,1 3-1-15,-1-1 1 16,-3 1 0-16,3 0 0 15,-2 0-1-15,-3-2 1 0,0 1 0 16,-3 1 2-16,-1-2 1 16,-3 1 3-16,-2 0 2 15,0 0 1-15,-1 1-1 16,0 0 1-16,-1 0 1 16,1 0-1-16,1 0-1 15,0 0-2-15,0 0-3 0,0-3-1 16,0-1-1-16,0-2 0 15,0 1-1-15,1-2 0 16,1 2 0-16,-2-3 0 16,1-2-1-16,0 0 1 15,6-28 0-15,-3 24 0 16,-1 2 0-16,0-1 0 16,0 2-1-16,1 0 1 15,-2 0 1-15,0-2-1 16,-1-2 1-16,1 0-1 15,0 2 0-15,0-3-1 16,0 2 2-16,0 0-2 16,-1-2 0-16,1 2 0 15,1-4 1-15,1-1-1 16,-1 0 1-16,3-2 1 0,-2 1-1 16,-1 1 1-16,3 1-1 15,-5 1 0-15,-1 2 0 16,0-1-1-16,0 1 1 15,1 0-1-15,2 3 0 16,1-3 1-16,-2 1-1 16,2-4 0-16,-2-1 0 15,2 6 0-15,-3-1 0 16,0 5 0-16,-1 0 1 0,0-1 0 16,0 2 1-16,-2-2-1 15,-1 0 0-15,0 1-1 16,0-3 1-16,1 3-1 15,2 1 1-15,-4 2 1 16,3 3-1-16,-3-4 1 16,0 6 1-16,-1-6 0 15,1 2 3-15,-1 1 0 16,-1-2 1-16,1 3 1 16,0 0-3-16,-2-2 0 15,3 0 0-15,-1 1 0 16,-3-1-1-16,1 0 0 15,-1 2 1-15,0 1-1 16,1-3 1-16,0 3 0 16,-1 0 0-16,-3-4 0 15,1 4-1-15,-2-4 0 0,-1 2 0 16,-2-1 1-16,-5 1-1 16,0 3 0-16,-5-3-1 15,1 2-2-15,2 0 2 16,-1-3-2-16,6 3 1 15,1 0 0-15,-3-2-1 0,-4 2 0 16,-6-1 0-16,-8-1 0 16,-4 3 0-16,-5 0 0 15,-3 1-1-15,1 0 0 16,1 0 0-16,1-1-1 16,2 0 1-16,6-1-1 15,2 1 0-15,-6 0 1 16,-5 1 0-16,-8-1 0 15,0 2 0-15,4 0 0 16,2 0 1-16,2-1-1 16,-3-1 0-16,12-2 1 15,-2 0-1-15,8 2 1 16,-4 0 1-16,-7 0-2 16,-1-1 1-16,-7-3 0 15,4 2 0-15,2 1 1 16,0-1-2-16,3 3 0 15,4-1 1-15,1-2-1 0,-1-1 1 16,6 1 0-16,-8-2 1 16,-5 2-1-16,0 0 0 15,-6-3-1-15,3 4 1 16,2-3-1-16,0 2 0 16,0-3 0-16,3 1 0 15,7 0 0-15,0-1 1 16,4 0 1-16,-1 0 0 15,-8 1-1-15,-1 0-1 0,-4 4 0 16,0 0 0-16,2-2 0 16,3 3-1-16,3 3-1 15,1 1 1-15,1 0 1 16,8 2 0-16,0-5 0 16,0-5 1-16,1 3-1 15,-6 0 1-15,-6-1 0 16,0 3 0-16,0 0-1 15,1-1 0-15,3 5 0 16,1-2-1-16,1 4 0 16,5 2-2-16,-5-4 2 15,3-1-1-15,6 2 1 16,-1-4 1-16,9 6 0 0,-4-1 0 16,-2-4 0-16,-3 1 0 15,-9-1 0-15,0-1 1 16,3 3-1-16,1-3 1 15,6 3-1-15,3-3 0 16,-3-1 0-16,0 2 0 16,2-2 0-16,0 4 0 15,0-3-1-15,1 2-1 16,4-1-1-16,-1 1 0 16,8 3-1-16,-2-5 1 0,2 2 0 15,1 0 2-15,3-1 0 16,0 0-2-16,1-2 0 15,5 1-1-15,-2 0 1 16,1-1 3-16,1 0 0 16,-1 0 1-16,0 0 1 15,0 0-1-15,-1 0-1 16,1 0 0-16,0 0-4 16,0 0 0-16,0 0-3 15,-2 4 0-15,-2 4 0 16,1-1 2-16,-1 1 3 15,0 0 2-15,0 0 0 16,-16 28 1-16,19-31 0 16,0 2-1-16,2 0-2 15,-6 0-1-15,6 3-2 16,-3 1 0-16,2 2 2 16,1 1 0-16,1 4 1 0,0 4 0 15,2 1-3-15,-1-1 1 16,-2 1-1-16,4 0 1 15,-5-4 4-15,2 5-1 16,-1-1 0-16,1 2 1 16,4 3-2-16,-5-1 0 15,0 5 0-15,-3 1-1 0,0 2 1 16,3 2-1-16,3 2 1 16,-3-1 2-16,0-3 0 15,2-1 0-15,-3-8 2 16,2 0-2-16,-2-3 1 15,-2 1-1-15,2 5 0 16,2 1 0-16,4 1 0 16,-3-2 0-16,1-3 0 15,-3-4 0-15,-2-6 0 16,4 0 0-16,4-10-73 16,-6-2-44-16,0-4-135 15,1 0 82-15,-1-2 91 16</inkml:trace>
  <inkml:trace contextRef="#ctx0" brushRef="#br0" timeOffset="1303.62">18426 6645 671 0,'-7'-4'382'0,"-5"-2"-124"15,1 3-37 1,-6-2-30-16,14 4-75 0,-2 1-23 15,5-1-35-15,0 1-17 16,0-1-30-16,0 1-8 16,0 0-8-16,6-1-1 15,10 0 3-15,28-2-1 16,-19 2 2-16,12 1 1 16,3 1 1-16,4 2 0 15,-5 1 0-15,-4 1 1 0,-4 0 0 16,-4 4 1-16,-9 0-1 15,-6 1 2-15,-10 2 12 16,-6-2 12-16,-14 6 14 16,-2 2 5-16,-7 2-1 15,1 1-8-15,2 2-9 16,-3 0-5-16,4-1-8 16,0 1-3-16,3-7-4 15,8 0-2-15,-4-8-2 16,6-1 0-16,5-5-2 15,-7-2-2-15,14 0-7 16,-1-6-8-16,0-8-15 16,5-2-7-16,-6-14-3 0,1 1 4 15,1-3 15-15,-1 0 6 16,10 3 9-16,-4 2 1 16,3 2 2-16,-3 1 0 15,-2 6 2-15,1 1 1 16,3 5 2-16,0 7 1 15,-4 1 2-15,-2 2-1 16,-2 1-3-16,-1 0-1 16,0 1-5-16,0 0-2 15,0 0-4-15,4 7 1 0,8 19-1 16,12 33 2-16,-13-21 5 16,2 3 1-16,2-4 3 15,1 0 1-15,0-5 2 16,-1-6 0-16,-3-4 1 15,-3-12 10-15,-6-2 15 16,-1-5 11-16,-2-2 27 16,-5 0 4-16,4-2 5 15,0 0-1-15,-10-2-13 16,-12-7-6-16,-34-20-14 16,25 9-7-16,-7-6-14 15,5-2-6-15,3 1-7 16,9 3-3-16,10 5-5 15,-1 4-4-15,9 4-11 16,-5 1-9-16,8 3-10 16,4 4-27-16,3 3-85 0,-3 1-71 15,-3 0 127-15</inkml:trace>
  <inkml:trace contextRef="#ctx0" brushRef="#br0" timeOffset="36650.01">7829 14854 411 0,'0'1'243'0,"0"-1"-24"15,0 4-16-15,0-4-57 16,0 1-23-16,0-1-29 15,1 1-6-15,11 4-19 16,3-1-11-16,29-6-24 16,-28-13-10-16,2 1-5 15,-7-5-1-15,-5 2-2 16,1-3 0-16,-9-1 2 16,-5 3 1-16,-2-3 9 15,-6 2 2-15,-4 5 5 16,-1 2 0-16,-11 6-6 15,5-1-1-15,4 6-5 16,6 0-1-16,6 2-9 16,2 4-5-16,2 3-8 15,6 6-4-15,4 7 1 0,4 4 0 16,8 6 0-16,-1 3-1 16,7 7 1-16,4 1 0 15,-2 2 1-15,4 0 2 16,-6-9-1-16,-2-2 5 15,-8-5 16-15,-6-4 4 16,-6-2 10-16,-9-3 1 16,2-3-8-16,-3-2 1 15,-8-4-6-15,8-2-2 0,-4-5-6 16,-5-3-3-16,4-4-16 16,-6-5-25-16,4-4-81 15,6-3-63-15,5-5-209 16,6-1 239-16</inkml:trace>
  <inkml:trace contextRef="#ctx0" brushRef="#br0" timeOffset="36966.75">8100 14651 650 0,'0'2'308'0,"3"1"-66"15,1 5-71-15,-2 6-5 16,2 7-35-16,0 7-62 0,-1 1-23 16,2-1-20-16,-1 1-2 15,-2-12 3-15,-1-4 4 16,-1-5 15-16,-1-6 6 16,-2 3-2-16,-1-1-3 15,3-4-6-15,0 0-6 16,0-1-9-16,0 0-6 15,0 0-16-15,-10-18-5 0,-1-33-4 16,18 23-2-16,7 0 1 16,0 0-13-16,1 8-69 15,1 5-58-15,3 9 85 16</inkml:trace>
  <inkml:trace contextRef="#ctx0" brushRef="#br0" timeOffset="37393.28">8486 14742 672 0,'-4'-4'392'16,"-1"-3"-85"-16,2-2-94 16,-5-2-28-16,-2-3-78 15,1 1-30-15,-5 2-34 0,0 3-9 16,-2 5-14-16,1 3-6 15,1 5-14-15,-1 7-5 16,5 9-9-16,0 4 0 16,5 4 8-16,5-2 1 15,5-8 8-15,4 0 2 16,0-9 4-16,6-3 3 16,-4-7 3-16,-2-2 2 15,5-8 4-15,-6-2 0 0,4 1 4 16,-1-2 2-16,-2 6 0 15,0 0 1-15,-3 3-9 16,1 3-5-16,-7 1-6 16,0 3-3-16,0-3-1 15,0 0-1-15,0 0-1 16,3 5-2-16,2 1-27 16,-4-1-34-16,8-3-105 15,3 1-77-15,26 21 146 16</inkml:trace>
  <inkml:trace contextRef="#ctx0" brushRef="#br0" timeOffset="37599.87">8620 14670 626 0,'-1'4'327'0,"2"2"-66"15,1 5-52-15,1 11-38 0,-2 3-40 16,0 9-55-16,1 2-18 15,1 2-26-15,1-2-8 16,-1-2-12-16,1-3-3 16,0-3-2-16,-2-2 0 15,-1-8 2-15,-1-4 3 0,0-9-19 16,-1-4-25-16,-3-7-83 16,2-5-60-16,0-11-218 15,0-8 247-15</inkml:trace>
  <inkml:trace contextRef="#ctx0" brushRef="#br0" timeOffset="37830.3">8611 14698 406 0,'8'-8'294'15,"1"2"9"-15,2 2-108 16,2 4-26-16,2 1-42 16,2 3-16-16,0-1-14 15,2 1-9-15,-4 3-21 16,-2 1-8-16,-7 3-4 15,-7 2-4-15,-9 1-3 16,-2 2-2-16,-5 1-17 0,2-1-5 16,2-5-11-16,0 0-5 15,3-2-15-15,0-6-33 16,5-1-98-16,2-8-82 16,5-6 130-16</inkml:trace>
  <inkml:trace contextRef="#ctx0" brushRef="#br0" timeOffset="38208.75">8825 14529 737 0,'8'-1'365'0,"0"11"-108"16,-1 6-11-16,-7 14-79 16,0 2-30-16,-6 7-69 15,2-2-20-15,4-2-18 16,0-2-10-16,1-12-4 15,1-2 0-15,-2-13 4 16,1-1 4-16,2-2-2 16,-4-4-5-16,1 0-14 15,0 0-5-15,0-1-7 16,7-15 0-16,23-28 3 16,-13 30 2-16,-4 6 0 15,2 2 0-15,-5 6 3 16,-2 1 4-16,2 10 13 15,-8-1 7-15,1 7 8 0,-2 8-4 16,-1-4-7-16,1 2-6 16,1-6-10-16,0-3-2 15,3-5-59-15,0 1-53 16,-1-9-132-16,8 2-129 16,10-11 234-16</inkml:trace>
  <inkml:trace contextRef="#ctx0" brushRef="#br0" timeOffset="38538.3">9208 14644 923 0,'-4'-3'433'0,"-6"2"-188"16,-2 1-20-16,-2 3-68 16,-1 3-43-16,1 3-51 15,3 1-19-15,5 2-21 16,1 0-6-16,8 3-4 15,1-2 0-15,6 1 7 16,2 3 5-16,0-2 7 16,1 0 1-16,-2-1 0 15,-1-2 1-15,0-1 0 16,-5-1 0-16,-2-1 12 0,-3-3 3 16,-7 1 0-16,-2 2-2 15,-5-3-18-15,2 2-12 16,1-4-41-16,1-6-38 15,4 2-77-15,0-4-49 16,4 1-316-16,5 5 337 16</inkml:trace>
  <inkml:trace contextRef="#ctx0" brushRef="#br0" timeOffset="48288.94">13140 14629 694 0,'-1'-1'330'0,"0"0"-130"16,0 0-19-16,0-1-52 16,0 1-32-16,-1 0-42 15,1 1-4-15,0 0-4 16,-1 10 0-16,2 15-7 16,4 32-5-16,0-25-12 15,-1 2-6-15,0-6-8 16,-1-2-2-16,2-8-1 15,-1 1 0-15,-2-10 0 0,2-2 0 16,-1 0-27-16,-1-9-57 16,0-3-216-16,-1-5 194 15</inkml:trace>
  <inkml:trace contextRef="#ctx0" brushRef="#br0" timeOffset="48517.21">13126 14741 482 0,'0'1'342'15,"2"2"29"-15,5 1-165 16,1-2-16-16,10 1-60 16,-1-3-31-16,7 0-26 15,2 0-14-15,-2 0-19 16,0 0-2-16,-5-1-17 16,0 1-4-16,-7-2-7 15,-2 4-3-15,-5-1-3 16,-2 2-3-16,-4-2-66 15,-1-2-66-15,1 0-246 16,0 0 234-16</inkml:trace>
  <inkml:trace contextRef="#ctx0" brushRef="#br0" timeOffset="48803.34">13316 14645 739 0,'32'-37'373'15,"-29"33"-130"-15,6 1-23 16,-7 3-79-16,4 5-35 16,-1 4-40-16,-5 2-9 15,2 3-10-15,-2 1-8 16,0 5-9-16,-2-2-5 16,2 7-5-16,0 2-2 15,5-3-4-15,0 2-2 0,-2-7-4 16,4-2-1-16,-3-1-3 15,0-3-2-15,1-5-1 16,-4-6-1-16,0-2-28 16,-1-4-25-16,0 3-89 15,0 0-72-15,0 0 133 16</inkml:trace>
  <inkml:trace contextRef="#ctx0" brushRef="#br0" timeOffset="49222.27">13690 14649 920 0,'-8'-7'419'15,"-2"-4"-149"-15,-1-1-80 16,-1 0-27-16,-2 0-39 16,0 6-64-16,-2 2-17 0,1 6-22 15,1 7-8 1,0 4-12-16,3 4-2 0,1 6-3 16,6 2-1-16,4 6 2 15,0-3 0-15,8-4 3 16,0-1 2-16,7-9 3 15,4 1 0-15,5-8-1 16,2-1 1-16,3-3 1 16,-2-4-1-16,-2 5-2 15,-3-4 0-15,-6-1-1 16,-4 0 1-16,-5-3-52 16,-4-4-66-16,-3 0 75 15</inkml:trace>
  <inkml:trace contextRef="#ctx0" brushRef="#br0" timeOffset="84470.43">25025 14588 753 0,'-59'-7'353'0,"54"6"-97"0,0-2-59 16,4 3-19-16,0 0-18 15,0-1-54-15,0 0-18 16,0 1-18-16,0-1-9 16,1 0-15-16,0 0-5 15,14 0-19-15,12-1-7 16,30-5-8-16,-25 0-1 16,-2 2-1-16,-1 1-2 15,-1-2 1-15,-3 5-1 0,-4-2 0 16,-3 1-2-16,-8 2-10 15,-5-2-10-15,-4 1-24 16,-6 0-18-16,-5-1-24 16,-4-1-5-16,-3 3 2 15,1-1 13-15,-1 1 33 16,3 0 14-16,1 2 22 16,1 1 4-16,5 3 3 15,1 0 2-15,3 2 4 16,0 1 7-16,3 3 12 15,1 3 7-15,1 1 16 16,4 1 5-16,-2 1 5 16,2 0-1-16,-1 4-10 15,0 0-6-15,4-2-14 16,-3-2-7-16,3-4-11 16,1 0-2-16,-5-6-5 0,2 1 0 15,-5-5-8-15,-1 0-13 16,-5-3-26-16,4-1-11 15,0 0-19-15,0 0 0 16,0 0 17-16,-10 1 10 16,-2 2 26-16,-30 14 12 15,29-10 10-15,-3-1 2 16,3-1 8-16,1 2 7 16,6-6 21-16,1 3 12 0,4-2 15 15,3 0 2-15,-1-2 0 16,0-2-5-16,7 1-7 15,14-2-7-15,39-8-17 16,-32 7-7-16,2-3-12 16,-2-1-2-16,-5 6-5 15,1-2-6-15,-6 2-78 16,-3 0-58-16,-2-2-280 16,-1 0 261-16</inkml:trace>
  <inkml:trace contextRef="#ctx0" brushRef="#br0" timeOffset="84927.71">25552 14582 922 0,'-8'-11'376'16,"5"4"-154"-16,-6-2-73 15,0 5-18-15,-3-1-8 16,3 1-72-16,3 4-22 16,-3 4-16-16,-2 1-1 0,-2 5 3 15,0 1 4-15,3 4 8 16,-3 2 5-16,11 0 8 16,4 3 4-16,2-3 4 15,7 1-2-15,-1-1-4 16,-2-1-3-16,3-3-8 15,4 0 0-15,-1-2 5 16,2-2-1-16,-3 1 1 16,-1-3-1-16,-4 3-9 15,-4-3 0-15,-5-1 9 16,-2 5 6-16,-12-8 9 16,1 5 3-16,-4-3-11 15,-2-3-8-15,3 1-14 16,2 1-6-16,4-4-8 15,-2-1-4-15,3 1-6 16,5-2-10-16,0 2-60 16,1 1-40-16,5 1-95 0,-1-3-69 15,0 0 179-15</inkml:trace>
  <inkml:trace contextRef="#ctx0" brushRef="#br0" timeOffset="86069.05">26229 14644 645 0,'0'0'340'0,"0"0"-87"15,0 0-24-15,-2 0-48 16,1 0-26-16,0 0-43 16,0 0-22-16,0 0-45 15,0 0-16-15,0 1-20 16,-2 13-6-16,-7 3-7 15,-8 25-1-15,27-29 0 0,3-2 1 16,4-7 3 0,5 0 0-16,3-4 0 0,-2-4 0 15,-3-7 1-15,1-1 1 16,-9-2 3-16,-5 0 3 16,-4-1 3-16,-10 0 2 15,-13-1 1-15,-1 1-2 16,-9 4-2-16,2 3-1 15,0 5-6-15,2 1-2 16,10 4-10-16,6 4-20 0,12-1-62 16,9 2-53-16,9-3-290 15,4 1 286-15</inkml:trace>
  <inkml:trace contextRef="#ctx0" brushRef="#br0" timeOffset="86309.18">26561 14480 817 0,'-4'-3'406'15,"-4"7"-153"1,5-2-99-16,0 1-30 0,-13 23-46 16,-2 1-13-16,1 12-22 15,13-2-11-15,4 4-17 16,2 1-6-16,9-3-7 15,-2 1 1-15,1-13 1 0,0-1-1 16,-6-7 3-16,0-6-1 16,-4-7-13-16,-1-3-26 15,-6-9-91-15,-4-4-76 16,-1-5 121-16</inkml:trace>
  <inkml:trace contextRef="#ctx0" brushRef="#br0" timeOffset="86445.14">26380 14676 473 0,'-5'-8'315'15,"4"4"-12"-15,8 3-49 16,3 1-20-16,5 0-48 16,6 0-32-16,3 0-66 15,-2 0-29-15,5-2-50 16,2 2-69-16,0-3 39 16</inkml:trace>
  <inkml:trace contextRef="#ctx0" brushRef="#br0" timeOffset="86948.26">27207 14573 725 0,'6'-8'394'0,"-2"4"-108"15,0-2-73-15,-6 3-24 0,-5 1-79 16,-4-1-30-16,-7 3-30 15,-1 1-4-15,-5 4-6 16,-1 3-8-16,4 1-14 16,0 1-5-16,10 3-5 15,4 2-3-15,9 0-4 16,8 3-1-16,10-4 2 16,4-1 2-16,2 0 5 15,1-3 5-15,-7 0 11 16,-3-2 5-16,-7 1 4 15,-5-1 0-15,-6 0-1 16,-4 0-1-16,-9-5-5 16,-1-2-4-16,-2 0-19 0,1-1-26 15,9-1-76-15,1-2-52 16,11-9-161-16,2-4-151 16,9-4 297-16</inkml:trace>
  <inkml:trace contextRef="#ctx0" brushRef="#br0" timeOffset="87105.63">27338 14628 483 0,'13'7'318'0,"-4"5"24"16,2 5-39-16,-11 3-74 15,1 1-52-15,-6-1-95 16,0-1-33-16,0-10-40 16,1-2-34-16,4-9-98 15,0-3-76-15,4-7 113 16</inkml:trace>
  <inkml:trace contextRef="#ctx0" brushRef="#br0" timeOffset="87246.93">27325 14535 681 0,'1'-3'303'0,"-2"3"-162"15,-2 4-39-15,3-4-71 0</inkml:trace>
  <inkml:trace contextRef="#ctx0" brushRef="#br0" timeOffset="87796.66">27542 14580 961 0,'-20'2'461'0,"7"1"-159"16,2 1-99-1,-1 0-83-15,7-1-45 0,5-2-61 16,0-1-12-16,0 0-4 16,0 0-1-16,5 0 3 15,9 0 0-15,-3 2 0 16,24 10 1-16,-29-5 0 16,-2 1 1-16,-1-2-1 15,2 2 1-15,-1-1 1 16,-1 1 0-16,-3 0 3 15,0-3 0-15,-4 1 2 16,-1-2-1-16,-2-1-1 16,-1 1-1-16,-3-3-1 15,1 1-1-15,1-2-1 16,1 0 1-16,0 0-1 16,5 0 0-16,-3 2 1 0,3 1 1 15,2-3 1 1,0 0 1-16,1 0 0 0,1 4-1 15,7 10-1-15,28 30-1 16,-20-28-2-16,4 4 0 16,-4-2 2-16,0 2 0 15,-8 1 3-15,-5 0 1 16,-3 1 3-16,-6-4 2 0,-6-7 2 16,-2 3 0-16,-6-7-4 15,0-4-2-15,0 0-6 16,4-7-2-16,0-1-6 15,-1 3-13-15,5-4-46 16,-1 0-48-16,17-3-181 16,3-1 188-16</inkml:trace>
  <inkml:trace contextRef="#ctx0" brushRef="#br0" timeOffset="88124.57">27706 14761 842 0,'7'0'408'16,"0"0"-158"-16,1-4-111 15,-2-2-23-15,2-2-65 16,-1-9-26-16,1 1-15 0,2-1-2 16,-8 3 0-16,-2 0 0 15,-6 2-1-15,-5 2 8 16,-3 3 23-16,2 3 14 15,-1 6 26-15,-2 4 6 16,2 10-10-16,0 5-11 16,6 6-22-16,2 1-8 15,7-3-9-15,5-2 1 16,8-7-3-16,3-1-5 0,6-7-15 16,0-4-31-16,8-5-123 15,0-6-14-15,10-13 83 16</inkml:trace>
  <inkml:trace contextRef="#ctx0" brushRef="#br0" timeOffset="89551.74">28309 14512 566 0,'-42'-33'313'16,"31"30"-48"-16,1-2-25 16,2 5-45-16,2-3-20 15,3 3-51-15,2 5-29 16,6-1-49-16,3 5-21 15,13 1-23-15,7-2-1 16,5 2 0-16,3-1 0 0,-6-3 1 16,-7 0 1-16,-7-1-3 15,-6 2 1-15,-4 1 1 16,-6 1 0-16,-6 3 3 16,-2 1 2-16,-8 5 1 15,-4-1-1-15,-10 0 1 16,-3 0-2-16,-4-1-2 15,2-1-2-15,9-3-3 16,7-3-4-16,12-5-57 16,6-2-62-16,8-4-197 15,7-2 197-15</inkml:trace>
  <inkml:trace contextRef="#ctx0" brushRef="#br0" timeOffset="89742.16">28486 14702 644 0,'-19'16'337'0,"3"0"-50"0,-2 0-75 16,-5 1-44-16,-1-1-39 15,-1-3-73-15,2-5-26 16,8-5-24-16,13 5-10 16,3-10-47-16,6-2-49 15,5-2-254-15,-1-7 234 0</inkml:trace>
  <inkml:trace contextRef="#ctx0" brushRef="#br0" timeOffset="89986.16">28648 14488 1080 0,'-5'-6'469'0,"-3"9"-266"15,1 8-42-15,1 5-64 16,1 8-31-16,5 8-27 16,3 0-9-16,7 3-18 15,0-2-5-15,-1-5-3 16,1-3-1-16,-6-3-3 16,-1-3-19-16,-3-3-81 0,0-5-70 15,-2-6 100-15</inkml:trace>
  <inkml:trace contextRef="#ctx0" brushRef="#br0" timeOffset="90282.21">28805 14581 993 0,'-17'11'406'0,"-10"4"-261"16,0-1-12-16,-2 0-33 15,1-4-12-15,8-4-6 16,4-1-5-16,6-3-12 16,3 2-7-16,9-2-8 15,5 3 1-15,4 1-6 16,4 3-1-16,5 0-11 16,1 2-9-16,7-1-11 15,1-1-3-15,-1 3-5 16,-3-1-2-16,-16-1-11 15,3 0-14-15,-13-6-45 16,-4-4-45-16,1-3-144 16,-7-4 162-16</inkml:trace>
  <inkml:trace contextRef="#ctx0" brushRef="#br0" timeOffset="173700.73">6654 10336 379 0,'-14'-34'290'16,"11"32"10"-16,1-5-78 15,1 7-34-15,0-1-55 16,0 0-17-16,0 0-29 16,0 0-11-16,0 0-14 15,-1 1-4-15,1 0-7 16,1 0 0-16,0 16-11 15,0 33-7-15,-1-24-13 16,2 4-6-16,-1 0-8 16,3 0-1-16,-1-2-3 15,1 3 1-15,0-6-1 16,-2-3 1-16,2-4 1 0,-2-7 0 16,0-2 1-16,0-4 0 15,-1-4 2-15,0-3 1 16,0 2 6-16,0 0 3 15,0 0 7-15,-1 0 4 16,1-1 4-16,0 1 0 0,0 1 1 16,0 0-3-1,0 0 4-15,0 0 2 0,11 3-2 16,3 1 1-16,34 12-5 16,-24-9-1-16,6 2-2 15,0-8-1-15,-1 1-2 16,5 5-3-16,-10-7-4 15,-4 5-1-15,-9-4-4 16,-11-9 2-16,0 6-7 16,-3-4-28-16,-3 5-88 15,3 1-56-15,-6-2-175 16,-1-3 207-16</inkml:trace>
  <inkml:trace contextRef="#ctx0" brushRef="#br0" timeOffset="174678.62">6993 10324 751 0,'0'1'362'0,"0"-1"-142"16,-5 0-7-16,5-1-62 15,0 0-25-15,0 0-33 0,0-1-10 16,0 1-16-16,1 0-6 15,17 0-14-15,35-1-9 16,-27-4-12-16,-1 2-3 16,1-1-5-16,-2 4-3 15,-8 1 0-15,-1 2-1 16,-8 1 1-16,-4-1-2 16,-3-1 2-16,-2-1-16 0,1 0-41 15,0 0-23-15,0 0-56 16,0 0-6-16,-7 0 5 15,-2 0 19-15,0 1 48 16,-27 6 20-16,28-7 30 16,0 0 3-16,4 2 2 15,-3 0 2-15,7 4 19 16,2-1 11-16,-1 1 27 16,2 1 11-16,-1 7 11 15,-1 0-1-15,3 6-7 16,4 1-6-16,-3 0-22 15,2 0-9-15,1 0-16 16,-1-1-6-16,-1-2-3 16,-3-3 0-16,-2-5 1 15,-3-1 1-15,0-3-3 16,-2-1-8-16,0 1-25 0,1-3-15 16,0-2-26-16,1-1-9 15,2-1-17-15,0 1-2 16,0-1 16-16,-1 0 15 15,1 0 38-15,-1 1 14 16,1 0 9-16,-2 0 1 16,1 0 26-16,0 0 15 0,1 0 31 15,0 0 20-15,0 0 11 16,0 0 3-16,1 0-4 16,0 0-7-16,12 0-25 15,9 0-14-15,25-2-23 16,-29 2-10-16,-2-1-12 15,-3 2-1-15,-6 2-88 16,-1-3-54-16,-1 5-141 16,2-5-143-16,0-1 272 15</inkml:trace>
  <inkml:trace contextRef="#ctx0" brushRef="#br0" timeOffset="175182.09">7485 10313 570 0,'2'-12'371'0,"-2"2"-24"16,3 0-136-16,2 3-6 15,-1 0-67-15,-6 1-19 0,-1 6-30 16,-1 0-13-16,3 0-22 16,0 0-7-16,-9 0-11 15,-4 4-6-15,-30 15-6 16,33-4-1-16,1-2 1 16,-1-5 1-16,3 3 4 15,4 0-2-15,4 4-1 16,0-2-2-16,7 3-7 15,3-2 0-15,7 1-2 16,2-1 0-16,2-1 2 16,-5 2 2-16,-3 2 6 15,-2-1 4-15,-3 1 3 16,-3-3 0-16,-3 0 0 16,-2-2-1-16,-2-1 9 15,-2 0 7-15,-6-2 5 16,-2 3-2-16,-1-1-12 15,2-3-12-15,-10-3-15 0,4-5-3 16,1 1-26-16,2 0-37 16,14-1-109-16,-1-2-66 15,2-9 133-15</inkml:trace>
  <inkml:trace contextRef="#ctx0" brushRef="#br0" timeOffset="182743.87">24101 10797 172 0,'-1'-1'144'0,"0"0"58"15,0-4-15-15,0 2-8 16,0 0 2-16,0-3-13 15,1 1-9-15,0-1-17 16,0 5-11-16,0-2-25 16,0 2-13-16,0 0-30 15,0-1-11-15,0 1-18 16,0 0-4-16,0 1-3 16,0 0-1-16,9 22-4 15,5 34-2-15,-16-27-7 16,1-1-2-16,1-1-4 15,0 0 1-15,0-8 4 16,1-1 7-16,2-8 10 16,-2-3 2-16,0-3 0 0,0-1-2 15,-1-1-4-15,0-2 2 16,0 0 0-16,0 0-1 16,0 0 4-16,0 0 4 15,1 0 5-15,13 2 3 16,8 2 0-16,29 5-4 15,-21-2-5-15,0-4-2 16,-1-1 1-16,2 0 2 16,-9-2-3-16,-5 0-2 15,-5-2-8-15,-6 1-4 0,-3 0 3 16,-3-2-1-16,-1 2-26 16,0 0-37-16,-1 0-97 15,-11-1-58-15,-3-1-128 16,-21-2-182-16,22 1 340 15</inkml:trace>
  <inkml:trace contextRef="#ctx0" brushRef="#br0" timeOffset="183548.12">24651 10825 617 0,'1'-7'366'0,"0"-1"-79"16,6-3-53-16,12-27-29 15,-20 27-57-15,-2-1-16 16,0 3-30-16,-3 4-10 16,-6 3-21-16,-4 2-15 15,-7 6-26-15,0-1-9 16,1 11-12-16,0 2-2 16,4 6-5-16,5 4-1 0,3 0 5 15,5 1 4 1,3-2 10-16,2-1 2 0,4 0-2 15,6-1 2-15,9-5 6 16,-1-3 2-16,8-8 13 16,4-2 2-16,-2-1-4 15,-1-6 3-15,-3 1-3 16,-6-1-1-16,-4-4 0 16,-5 3-5-16,-4 0-8 15,-2-2-2-15,-4 2-3 16,0 0-2-16,0 0-20 15,0 0-31-15,0 0-79 16,-4-2-48-16,-5 0-106 16,3 1-59-16,2 1 208 15</inkml:trace>
  <inkml:trace contextRef="#ctx0" brushRef="#br0" timeOffset="184326.2">25023 10788 407 0,'7'-52'291'16,"-3"43"78"-16,-4 0-117 16,-2 1-17-16,-5-2-31 15,1 6-52-15,0-1-23 16,-7 2-42-16,-1 3-15 15,-1 3-26-15,-2 5-10 0,1 0-15 16,4 4-7-16,-5-2-8 16,5 1 0-16,2 4-4 15,2-1 1-15,6 4 1 16,-4-2 2-16,8 1 6 16,-1-4 1-16,8-1 3 15,4 1 2-15,-1-3 0 16,3 0 2-16,-3-2 4 15,4 1 2-15,1 1 5 16,-2-1 2-16,-2 2-2 16,-3 0 2-16,1 2-2 15,-3-1 1-15,-3-1 5 16,-5 1 3-16,-7-2 11 16,-2 0 4-16,-6-2 1 15,1 0-3-15,-4-1-13 16,0-3-6-16,3 1-13 0,3-2-5 15,-3-2-8-15,6 0-3 16,4-1-4-16,-5 0-2 16,10-1-56-16,-7-4-40 15,7 3-106-15,0-2-55 16,5 1-173-16,-5 1 265 16</inkml:trace>
  <inkml:trace contextRef="#ctx0" brushRef="#br0" timeOffset="193546.09">6278 9108 325 0,'0'0'251'0,"1"0"16"0,0 0-59 15,2 1-18-15,-1 1-31 16,-1-2-16-16,-1 0-24 16,0 0-15-16,0 0-35 15,0 0-14-15,0 0-26 16,-1 0-8-16,0 0-11 15,-6 4-2-15,-8 0-4 16,-26 32-1-16,30-27 0 16,1-1-1-16,4-2-2 15,-1 1 0-15,4-1 0 16,0 1-2-16,3 1-1 16,0 1 1-16,2-3 4 15,2 2 2-15,1-3 7 16,-1 2 2-16,3 6 9 0,-2-1 4 15,1 7 2-15,-1 1-3 16,1 6-7-16,-3 1-5 16,1 6-4-16,1 0-1 15,-1-3-3-15,1-1 2 16,-1-8 8-16,-1-5 5 16,-1-7 7-16,-1-3 1 15,3-3-6-15,1 0-2 0,4-3-2 16,1-2 1-16,2-1-4 15,1-1-2-15,-1 0-7 16,-3 0-2-16,3 1-51 16,0 0-56-16,4-1-212 15,3 0 198-15</inkml:trace>
  <inkml:trace contextRef="#ctx0" brushRef="#br0" timeOffset="194091.04">6519 9200 756 0,'-13'-4'413'0,"2"-1"-108"16,6-1-126-16,0 2-13 15,10-1-88-15,4 4-26 16,7 1-28-16,5 1-6 16,0 5-6-16,-5 0-2 15,-1 5-3-15,-3 1 0 16,-3 7-1-16,0 1 1 0,-6-2 3 16,-2 4 0-16,-5-7 3 15,-7 3 0-15,-1-3-1 16,-3-5 1-16,0-1-2 15,3-4-1-15,4-1-5 16,0-2-5-16,9 0-7 16,6-1 2-16,7-1 5 15,3 0 4-15,5-4 8 16,-1 1 2-16,1 3 1 16,-2 4 5-16,-2 10 4 15,-4 0 1-15,-7 7 5 16,-4 1 1-16,-8-1 3 15,-5 1-2-15,-8-5-6 16,-3-2-4-16,-1-5-8 16,3-2-5-16,5-5-34 0,4 1-37 15,4-4-96-15,4-3-81 16,10 1 147-16</inkml:trace>
  <inkml:trace contextRef="#ctx0" brushRef="#br0" timeOffset="194258.72">6936 9441 976 0,'6'6'449'0,"-12"6"-208"16,-7 2-25-16,1 2-65 16,-8 0-48-16,1-2-53 15,0-2-20-15,4-3-19 16,3-3-16-16,5-6-100 15,2-1-72-15,2-5 104 16</inkml:trace>
  <inkml:trace contextRef="#ctx0" brushRef="#br0" timeOffset="194754.29">7032 9238 1084 0,'-2'-8'450'0,"5"6"-291"16,9 2-3-16,3 3-60 16,6 4-31-16,1 1-33 15,-5 2-10-15,0 3-10 16,-3 7-1-16,-5 4 0 16,-2 1 2-16,-6 4 3 15,-4-4 1-15,-5-3 2 16,-1-2 0-16,-2-6 1 15,2-3 0-15,-4-5 9 16,3 0 9-16,0-4 16 16,0-2 4-16,8-1-5 15,2-2-11-15,7-2-19 16,3-1-8-16,6-2-7 0,1 0-3 16,1 3-1-1,-1 3-3-15,-1 2-37 0,-2 0-43 16,-1 2-120-16,1 2-82 15,4 4 169-15</inkml:trace>
  <inkml:trace contextRef="#ctx0" brushRef="#br0" timeOffset="195648.86">7583 9431 566 0,'-27'-9'307'15,"26"7"-71"-15,-1 1-9 16,6 2-56-16,-5-1-21 0,0 0-30 16,0 0-11-16,0 0-25 15,0 0-15-15,-4 12-25 16,-1 6-11-16,-15 30-14 16,10-29-4-16,-1-6-6 15,3-2-4-15,5-8-56 16,0-3-47-16,4-8-175 15,2-5 167-15</inkml:trace>
  <inkml:trace contextRef="#ctx0" brushRef="#br0" timeOffset="195973.74">7750 9124 1175 0,'-6'3'484'16,"-1"4"-322"-16,-1 2-26 16,-3 6-73-16,1 3-31 15,1 3-23-15,2-1-7 16,3-2-5-16,6 0-3 16,4-5 1-16,3 2 3 15,4-1 5-15,2-4 6 0,6 1 9 16,0-3 8-16,2 0 13 15,1-1 5-15,-4 2 6 16,-5 0 4-16,-4 3-4 16,-10 2-2-16,-10 3-9 15,-5 0-8-15,-9-2-18 16,-1-2-48-16,4-8-126 16,0-3-88-16,4-8 139 15</inkml:trace>
  <inkml:trace contextRef="#ctx0" brushRef="#br0" timeOffset="196122.42">7717 9189 927 0,'14'-9'440'0,"5"1"-184"16,-1 4-9-16,0 4-93 0,-1 1-38 15,-1 2-64-15,1 2-20 16,0 2-70-16,-3-3-68 15,-1 3 69-15</inkml:trace>
  <inkml:trace contextRef="#ctx0" brushRef="#br0" timeOffset="196557.37">8027 9093 1382 0,'-7'-1'544'0,"6"0"-401"15,0 0-21-15,0 1-67 16,0 0-32-16,0-1-23 16,1 1 1-16,6 0-1 15,16 0 0-15,24 6 0 16,-25 0 0-16,-1 0 1 15,-4 1 0-15,-4-2 2 16,-2 2-1-16,-3 2 1 16,-3 1 0-16,-1 7 1 0,-1 1 0 15,1 3-3-15,1 7 0 16,-1-1-1-16,2 4 1 16,-2 0 1-16,-1-2 1 15,-2-4 3-15,0 2 3 16,-5-6 8-16,-4 0 10 15,-5-2 10-15,-3-3 0 16,-2-3-6-16,-3-1-10 0,2-4-77 16,-2-3-54-16,1-5 67 15</inkml:trace>
  <inkml:trace contextRef="#ctx0" brushRef="#br0" timeOffset="200345.2">23800 8935 331 0,'34'-27'248'16,"-26"25"17"-16,-5 1-64 15,5 1-11-15,-8 0-19 16,1 2-12-16,-1-2-19 15,-1-1-16-15,0 0-44 16,-1 0-22-16,-3 0-34 0,-14-2-10 16,-28 3-8-16,26 5-2 15,2 0-2-15,1 3 0 16,0-3 0-16,3 1-1 16,2 0 0-16,0-3 2 15,7 2 2-15,-2-1 2 16,6 1 3-16,2 2-2 0,0-2 0 15,3 0-1-15,2 3-2 16,3 2 0-16,-1 5 0 16,-1 3-1-16,0 5 0 15,-4 1-1-15,0 5-1 16,-1 3 0-16,0 0 0 16,0 1 0-16,0-8 2 15,2-4-1-15,-1-4 10 16,0-9 2-16,4 5 9 15,0-3 3-15,2-6-2 16,2 5 0-16,-2-9-1 16,1 1 0-16,3-1-1 15,0 1-2-15,4-3-7 16,-1-1-3-16,-5-1-58 16,-5-1-62-16,-5 2 69 15</inkml:trace>
  <inkml:trace contextRef="#ctx0" brushRef="#br0" timeOffset="200895.11">24127 9018 817 0,'2'-5'419'15,"2"1"-136"-15,1 0-116 16,5 2-6-16,4 1-74 15,1 1-23-15,3 1-36 16,0 3-12-16,-5 2-8 16,-3 2-1-16,-8 3 1 15,-4 1 3-15,-10 3 1 0,-5 0-1 16,0 3-4 0,0-3-2-16,2-3-1 0,4-1 0 15,2-3-1-15,5-1-1 16,4-4-5-16,2-1-1 15,8-1 3-15,0 0 1 16,7 0 3-16,4 4 1 16,2-3 1-16,-1 4 4 15,-4 2 10-15,-5 0 5 0,-8 4 11 16,-5-7 6-16,-5 4 5 16,-5 2 0-16,-11-8-10 15,-3 7-10-15,-2 0-15 16,3-6-8-16,7 1-61 15,7-3-43-15,7-2-117 16,2-2-98-16,11 6 202 16</inkml:trace>
  <inkml:trace contextRef="#ctx0" brushRef="#br0" timeOffset="201101.51">24490 9239 808 0,'-2'4'442'0,"3"-3"-75"16,-1 0-75-16,-1-1-68 0,0 0-53 15,-1 0-77-15,-12 5-34 16,3-1-45-16,-31 18-15 16,33-20-87-16,1 1-64 15,3-4-349-15,10-1 322 16</inkml:trace>
  <inkml:trace contextRef="#ctx0" brushRef="#br0" timeOffset="201542.31">24706 9016 1162 0,'-7'0'473'0,"5"0"-323"16,2 5-21-16,4 0-73 16,6 1-23-16,3-1-13 15,4 3-6-15,0-4-2 16,1 3-3-16,-4 2-1 0,-2-3 0 15,-6 9 2-15,-8 0 1 16,-11 6 2-16,-5-1 1 16,-4-1-4-16,4 0-1 15,6-7-1-15,3-3 0 16,4 0 8-16,0-3 6 16,5-4 7-16,2 1 7 0,-2-3 2 15,0 0-1-15,12 0-2 16,12 0-6-16,37 0-10 15,-30-3-5-15,-4 3-8 16,-7 0-13-16,-13 0-108 16,1 3-53-16,-1-3 95 15</inkml:trace>
  <inkml:trace contextRef="#ctx0" brushRef="#br0" timeOffset="201984.8">25129 9136 1263 0,'-4'78'525'0,"-5"-69"-323"16,-3 1-62-16,-3 6-56 15,1-6-36-15,0-3-27 16,2 5-7-16,5-6-11 16,1-1-12-16,5 1-74 15,1-6-49-15,7-2-198 16,4 0 202-16</inkml:trace>
  <inkml:trace contextRef="#ctx0" brushRef="#br0" timeOffset="202313.79">25419 8976 1100 0,'-1'-9'514'0,"-6"8"-215"0,0 2-107 15,-5 4-70-15,0-1-53 16,1 7-49-16,1-1-9 0,11 4-15 16,1-1-5-16,4 1 0 15,-1 1 2-15,5 0 7 16,-3-1 4-16,-1 0 7 16,8 2 4-16,-5-3 7 15,-3-1-1-15,4-1 4 16,-16 0 1-16,-7-1-3 15,1 5 1-15,-17 0-8 16,1-4-4-16,-1-1-52 16,-2-6-35-16,10-9-107 15,5-3-78-15,5-15 164 16</inkml:trace>
  <inkml:trace contextRef="#ctx0" brushRef="#br0" timeOffset="202457.84">25307 8981 792 0,'23'-16'412'0,"-7"4"-88"0,3 0-59 16,4 10-48-16,-3-1-50 15,1 6-80-15,-5-2-33 16,-4 4-100-16,0 3-72 16,-1 4 73-16</inkml:trace>
  <inkml:trace contextRef="#ctx0" brushRef="#br0" timeOffset="202916.02">25598 8931 1109 0,'-8'-47'454'0,"8"40"-265"15,1 1-69-15,5 1-28 16,0 0-33-16,8 5-38 16,0 1-12-16,1 0-8 15,5 0 0-15,1-1-1 0,-1 2 0 16,-1 6-3-16,-5 2-3 15,-7 9 3-15,-5 0 1 16,-3 8 5-16,-3 4 2 16,-1 3-3-16,2 2-1 15,3-1-1-15,3-1 0 16,4 0 0-16,-3-6 2 0,-1-3 3 16,-3-2 0-1,-2-3 12-15,2 4 5 0,-7-8 10 16,-2-2 4-16,-4-4-5 15,-6-3-4-15,-2-1-41 16,-2-1-34-16,-3-1-92 16,-1 2-190-16,-1-2 220 15</inkml:trace>
  <inkml:trace contextRef="#ctx0" brushRef="#br0" timeOffset="203779.11">24010 9716 722 0,'-4'-7'353'0,"0"5"-127"15,-2-1-12-15,-2-1-52 16,3-3-43-16,-5 2-56 15,5 0-23-15,-1-1-17 0,-2 5-2 16,0 1-2 0,-2-3 1-16,3 4-2 0,-5-1-1 15,7 2-1-15,3-1-1 16,-2 0-5-16,4-1-4 16,0 0-5-16,-1 0-1 15,0 2 0-15,-5 9-1 16,-1 1 1-16,-13 27 0 0,17-24 0 15,1-4 0-15,-5 2 1 16,6 4 0 0,1-4 5-16,6 5 1 0,8-4 4 15,-5-4 2-15,4 2 3 16,-2-2 2-16,-1 1 6 16,2 1 3-16,-5 1 9 15,9 1 3-15,-1 2-3 16,-6 1-3-16,-2-1-9 15,-2 3-4-15,-5-3-4 16,6 1-3-16,0-3-4 16,-10-4-2-16,4-5-2 15,0-2-1-15,4-4-2 16,-4-1-2-16,0 1-11 16,0 0-19-16,2-3-53 15,6-5-40-15,-2 5-87 0,1 2-51 16,3-5-90-16,-1 2-5 15,30-11 222-15</inkml:trace>
  <inkml:trace contextRef="#ctx0" brushRef="#br0" timeOffset="204482.68">23986 9694 668 0,'0'-4'312'0,"5"-5"-147"0,-5 5 5 16,5 1-41-16,-3-3-21 15,-1 6-15-15,-1 0-14 16,-1 0-24-16,0 0-11 15,0 0-21-15,0 0-6 16,-2 4-4-16,-5 1-4 16,-2 1-3-16,0-1 0 15,-23 30-2-15,25-32 0 0,4 3 2 16,0-1 3-16,4-5 5 16,-2 4 3-16,-4 2 3 15,3 0-1-15,-3 2 0 16,7 0 0-16,0-4 5 15,4 3 4-15,-4-3 4 16,0 5 1-16,4 4-5 16,-4-1-4-16,-1 4-6 15,1 2-2-15,-1-3-5 16,0 4-2-16,1-4-5 16,0-2-2-16,1 1 1 15,-2 1-2-15,4 2 0 16,-1 0 1-16,1-1-1 15,1-1 1-15,-1-5-1 16,1 0 1-16,2-4 1 16,3-1-1-16,-5-2 2 15,6 1 1-15,-3-2 0 0,0 1-1 16,5 3 0-16,-6-1-1 16,10 1-3-16,0 2 5 15,-1-1-89-15,0-2-72 16,-2-1 97-16</inkml:trace>
  <inkml:trace contextRef="#ctx0" brushRef="#br0" timeOffset="204973.63">24235 9858 903 0,'-1'-1'388'16,"0"0"-209"-16,1 0-11 16,0 0-39-16,8-4-28 15,16-6-37-15,29-3-18 16,-23 18-17-16,-12-2-7 16,-5 9-10-16,-1 1-3 15,-16 4-3-15,4 8 0 0,0 1 0 16,-9-1 1-16,4-1 0 15,-5-4 2-15,-5-4 4 16,7-2 0-16,-1-6 16 16,1 0 5-16,4-5 2 15,0-2-2-15,5 0-20 16,-1-1-9-16,0 0-7 16,0 0 4-16,16-7-97 15,36-14-74-15,-24 17 106 16</inkml:trace>
  <inkml:trace contextRef="#ctx0" brushRef="#br0" timeOffset="205197.95">24631 10009 1154 0,'0'4'538'0,"0"-2"-269"16,0 1-66-16,0-3-14 15,0 0-77-15,-1 0-12 16,0 0-68-16,0 2-18 16,-6 8-33-16,0 1-30 15,-22 28-65-15,23-33-47 16,3-3-106-16,2-3-123 0,7-5 252 16</inkml:trace>
  <inkml:trace contextRef="#ctx0" brushRef="#br0" timeOffset="205645.4">24806 9797 1141 0,'15'-9'471'0,"-11"7"-273"16,4-1-53-16,0-2-32 15,1 3-26-15,6 2-40 16,-1 2-16-16,-6 6-21 16,-1-1-6-16,-5 6-4 15,0-1-6-15,-8 8-7 0,0-2 0 16,-3 2 1-16,-1 1 5 16,3-8 7-16,-3 1 2 15,-2-6 4-15,-1-4 0 16,2-3-3-16,8-2 0 15,13-2 1-15,-3 0 2 16,17 0 6-16,-4 1 3 16,-4 2 11-16,10 1 10 0,-11 4 23 15,-5 1 4-15,-11 3-6 32,1-5-9-32,0 2-19 0,-10 16-3 0,-9 3-6 15,-5 1-3-15,2-9-26 16,-2-2-32-16,3-6-72 15,7-4-47-15,6-3-182 16,7-4 219-16</inkml:trace>
  <inkml:trace contextRef="#ctx0" brushRef="#br0" timeOffset="205837.19">25146 10047 939 0,'2'10'502'0,"-8"-4"-77"16,-3 3-172-16,-8 0-96 0,-1 2-56 15,-2-4-85-15,3 0-33 16,8-3-67-16,1 0-53 16,11-4-202-16,3 0 218 15</inkml:trace>
  <inkml:trace contextRef="#ctx0" brushRef="#br0" timeOffset="206174.57">25376 9826 977 0,'5'-11'490'0,"-11"11"-113"16,-2-1-171-16,-2 2-64 15,-4 1-42-15,0 5-63 16,5 7-12-16,6 1-19 16,1 4-6-16,9-1 2 15,1-1 1-15,5-2 13 16,5 1 9-16,-1-1 22 16,-1-3 4-16,-4 2-3 15,-2 0-5-15,-4-1-19 16,-4 0-2-16,-4-2-2 0,-3-1-3 15,-7 1-1-15,-4 0-14 16,-11-4-57-16,-8-6-46 16,5-6-132-16,5-2-100 15,7-10 210-15</inkml:trace>
  <inkml:trace contextRef="#ctx0" brushRef="#br0" timeOffset="206335.86">25356 9799 1081 0,'21'-5'530'0,"-6"0"-232"0,-4-1-113 15,-1 4-34-15,2 2-90 16,-4 0-19-16,0 4-76 16,9 3-72-16,-4 4 67 15</inkml:trace>
  <inkml:trace contextRef="#ctx0" brushRef="#br0" timeOffset="206755.47">25627 9745 1286 0,'-1'-2'501'0,"0"1"-356"0,0 0-39 16,0 0-40-16,1 0-24 16,0 0-22-16,8-5-10 0,13-1-7 15,28-5 0-15,-28 12-1 16,1 4 0-16,-9-2 1 16,-5 2 0-16,-3 5 2 15,-5-1 1-15,-3 6 4 16,-2 4 1-16,0-1 6 15,0 2 1-15,0 6 1 16,2 3 1-16,-2 9 0 16,3 2-1-16,2 0 1 15,1-4 2-15,3-7 5 16,0-2 5-16,-4-4 8 16,0-3 1-16,-5-5 1 15,-1-3-2-15,-7-3-10 16,-4-2-13-16,-5-6-80 15,-1-2-56-15,-5-9 68 16</inkml:trace>
  <inkml:trace contextRef="#ctx0" brushRef="#br0" timeOffset="-197661.09">6323 11968 515 0,'17'28'291'0,"-13"-26"-47"16,-4-10-12-16,5 5-58 16,3-4-19-16,-5 0-36 15,1 2-15-15,-8-6-27 16,-6 1-13-16,-3-1-22 16,-3 2-9-16,-3 5-15 15,-3 2-5-15,-1 5-6 16,-1 7-1-16,-2 6-4 15,1 4-1-15,3 7-1 16,1-4-2-16,9 0-3 16,6 2-1-16,8-7 0 0,6 3 0 15,10-3 4-15,4-2 2 16,2-5 4-16,4 0 2 16,2-3 4-16,-4-2 3 15,4 5 4-15,-6-1-2 16,-8 2 3-16,-5-1 1 15,-5 0 3-15,-9 0 3 0,-7-2 2 16,-1-4-2-16,-9-4-6 16,6-1-4-16,-3-3-6 15,4-1-21-15,3-3-71 16,5-2-51-16,6 1-146 16,2-1-123-16,9-3 259 15</inkml:trace>
  <inkml:trace contextRef="#ctx0" brushRef="#br0" timeOffset="-197301.98">6458 12031 692 0,'9'-6'389'15,"1"8"-116"-15,-4 2-38 16,4 0-35-16,-10 8-61 16,0 1-19-16,-2 11-40 15,2 3-18-15,5-8-23 16,3 2-10-16,2-10-16 15,1 0-1-15,-2-9-4 0,6 0-1 16,-1-6 3-16,-2-8-2 16,2-2-1-16,-7-7-1 15,-2 0-5-15,0 4-1 16,-4 0 1-16,1 3-1 16,-2 5 1-16,0 2-2 15,2 8-2-15,-1 5 1 0,1 6 4 16,1 6 5-16,-1 1 4 15,2 1 2-15,4 1-4 16,-2-2-3-16,3-5-4 16,-1-3-1-16,1-4-93 15,-1-4-77-15,2-6 103 16</inkml:trace>
  <inkml:trace contextRef="#ctx0" brushRef="#br0" timeOffset="-196898.65">6762 11811 1095 0,'6'13'474'0,"-2"13"-267"16,-1 5-15-16,-1 11-69 16,3 5-34-16,0 1-46 0,0-8-3 15,2-6-22-15,-1-8-2 16,-5-12-1-16,0 2 2 15,0-11 4-15,-2-3 4 16,-4-2 0-16,3-1-4 16,1 0-13-16,0 0-8 15,-3-19-6-15,3-31-4 16,11 30 0-16,4 9 0 16,7 1 1-16,0 5 0 0,0-1 2 15,-1 6 2-15,-2 8 4 16,0 4 4-16,-6 7 13 15,1 0 4-15,-13-3 9 16,-3 1 3-16,-7-4-3 16,-7 2-1-16,6-1-4 15,-4-1-5-15,0-6-6 16,1-1-5-16,-6-9-59 16,8 2-43-16,8-2-103 15,3-7-73-15,11 5 171 16</inkml:trace>
  <inkml:trace contextRef="#ctx0" brushRef="#br0" timeOffset="-196302.94">7118 11944 586 0,'1'-5'440'16,"-2"0"10"-16,-7 3-146 0,0 1-36 15,-3 4-106-15,-4 3-36 16,1 6-70-16,-2 3-22 15,4 3-24-15,7-1-7 16,8-1-5-16,2-2-2 16,4-4-1-16,0 3 3 0,3-3 2 15,3 1 1-15,2-2 5 16,-1-1 0-16,-5 1 3 16,-1 0 2-16,-5-5 5 15,-4 4 4-15,-3-5 7 16,-2 0 2-16,-6 8-6 15,0-4-17-15,0-4-73 16,1 0-42-16,5-6-96 16,3 0-53-16,3-3-41 15,-2 5-10-15,0 0 63 16,0 0 66-16,4-2 122 16,5-3 76-16,5 1 92 15,29-7 28-15,-23 12 33 16,2-3-5-16,0-4-20 15,-1-5 2-15,-2 0-18 16,-1 4-13-16,-6-1-26 0,-5-4-21 16,-6-1-19-16,-2-5-4 15,-4 4-8-15,-4 6-2 16,-3 0-6-16,2 4-4 16,-1 10-13-16,1 0-8 15,4 16-9-15,1 1-5 16,5 1 2-16,4 9 1 15,3-6-1-15,3-1 2 0,4-6-1 16,3-9 2-16,-1-2 3 16,1-8-21-16,0-12-81 15,4-2-53-15,-7-16-148 16,2-2-82-16,-1 2 247 16</inkml:trace>
  <inkml:trace contextRef="#ctx0" brushRef="#br0" timeOffset="-196150.43">7433 11935 388 0,'4'-19'293'0,"-1"7"60"15,0 5-41-15,-3 7-63 16,6 6-30-16,-2 13-68 16,-1 8-34-16,9 9-53 15,-4 4-25-15,2-3-27 16,2-7-7-16,3-8-5 16,-2-7 7-16,3-7-72 15,1-4-76-15,0-7 91 16</inkml:trace>
  <inkml:trace contextRef="#ctx0" brushRef="#br0" timeOffset="-195986.6">7434 11956 1315 0,'-2'1'545'16,"6"-3"-334"-16,6 1-8 0,5-2-77 15,3-3-38-15,0 6-59 16,-5-3-14-16,7 3-80 15,-1-1-84-15,13-5 95 16</inkml:trace>
  <inkml:trace contextRef="#ctx0" brushRef="#br0" timeOffset="-195098.29">6491 12528 1187 0,'-5'4'504'0,"0"-4"-286"16,5 0-6-16,1-1-74 16,-1 0-43-16,0 0-63 15,0 1-15-15,13 1-10 16,10 2 8-16,35 3-102 0,-22-7-66 15,-2-4-248-15,7 2 234 16</inkml:trace>
  <inkml:trace contextRef="#ctx0" brushRef="#br0" timeOffset="-194716.85">6941 12443 931 0,'0'2'511'0,"-14"-7"-120"0,1 4-157 16,-4 1-27-16,-12 1-103 16,3 7-43-16,-5-1-41 15,7 6-7-15,8-1-8 16,7-1-5-16,8 3-11 16,2-2-1-16,11 3 2 15,1-2 4-15,11-2 6 16,2 0 1-16,2 1 1 15,-1-2 0-15,-2 2 6 16,-7 2 5-16,-12-6 14 16,-9 0 10-1,2-5 20-15,1 1 6 0,-17 12-3 16,-6-5-9-16,-6 1-22 16,2-10-11-16,0-3-50 15,5-6-41-15,9-3-108 0,8-1-67 16,12-6-182-16,5-4 264 15</inkml:trace>
  <inkml:trace contextRef="#ctx0" brushRef="#br0" timeOffset="-194392.28">7015 12487 477 0,'-4'0'321'16,"4"2"60"-16,-6 2-93 15,13 4-34-15,-8 2-32 0,0 5-62 16,2-1-25-16,-1 4-50 15,10 3-20-15,-4-9-39 16,5 6-9-16,-1-12-10 16,-1 0-1-16,4-4-1 15,-4-4-2-15,4-6-4 16,-1-2-6-16,1-4-22 16,0-5-4-16,-2 7 2 15,0-1 6-15,-3 8 21 16,-4 5 4-16,-2 0 3 15,0 3 3-15,-2-3 10 16,-1 0 8-16,0 0 10 16,0 14 1-16,0 2-10 0,2 20-7 15,5-25-12 1,0-6-4-16,4 0-41 0,1-3-46 16,0-9-132-16,1 0 133 15</inkml:trace>
  <inkml:trace contextRef="#ctx0" brushRef="#br0" timeOffset="-193901.83">7406 12475 843 0,'12'21'427'16,"-12"-2"-73"-16,1-1-95 0,2 1-31 15,-6-3-52-15,1-2-88 16,-2 0-36-16,-1-3-37 15,5-4-7-15,2-5-10 16,2-2-4-16,0-4-9 16,-4 3-9-16,0 0-11 15,0 0-13-15,8-3 4 16,2-11 10-16,26-23 16 16,-30 26 13-16,7 6 5 15,-8 0 0-15,0 4 9 16,4 3 11-16,-7 6 19 15,6 4 8-15,-7 7-3 16,-3-1-8-16,3-4-16 0,-3-1-4 16,2-4-2-16,0-3 2 15,-3-3 3-15,1-2-2 16,1-1-7-16,0 0-9 16,1-1-8-16,0 1-3 0,0 0 0 15,1-2 3 1,0-8 3-16,9 3 2 0,28-26 2 15,-26 29 0-15,-3 5 13 16,0-2 4-16,3 6 30 16,1 10 3-16,0 5-6 15,-1 4-1-15,-1 1-26 16,-1-4-4-16,-4-7-49 16,-1-1-56-16,0-9-39 15,0-4 64-15</inkml:trace>
  <inkml:trace contextRef="#ctx0" brushRef="#br0" timeOffset="-192465.62">24011 12043 1016 0,'-1'0'454'16,"1"4"-227"-16,0 15-67 16,-3 1-8-16,-4 11-53 0,3 2-25 15,-1 3-44-15,5 1-12 16,0-4-11-16,2-4-1 15,0-9 5-15,-2-1-38 16,5-8-141-16,-2-3-95 16,6-4 142-16</inkml:trace>
  <inkml:trace contextRef="#ctx0" brushRef="#br0" timeOffset="-192200.57">24217 12166 723 0,'5'-16'409'0,"-11"12"-30"16,-6 1-160-16,-8 5-91 16,-7 3-44-16,-4 5-62 15,0-1-9-15,4-2 2 16,4 2 2-16,10-5 6 16,9 6 1-16,4 0-3 15,2 1 0-15,9 4-2 16,-4-4-1-16,9 2-3 15,1-2-3-15,2-2-4 16,2 1 0-16,-4-1-1 16,2 1 10-16,-6-3-100 15,-1 1-79-15,1-1 103 0</inkml:trace>
  <inkml:trace contextRef="#ctx0" brushRef="#br0" timeOffset="-191827.32">24350 12228 765 0,'3'2'436'0,"1"7"12"0,0 1-317 16,-5 0-10-16,1 4-47 16,0-2-25-16,-7-2-28 15,6-1-7-15,-2-5-3 16,-1 0 1-16,5-3 2 15,-2-1-1-15,1-1-4 16,0 0-4-16,0 0-5 16,3-10-2-16,1-7-1 15,13-27 0-15,-5 28 5 16,6 6 6-16,-3 1 20 16,1 4 12-16,-3 5 16 15,-4-4 2-15,6 10-10 16,-7 4-10-16,-4 7-14 15,4 2-5-15,-7 1-8 16,-1 0-3-16,5-3-9 16,-5-3-37-16,2-4-106 0,9-1-76 15,-1-7 124-15</inkml:trace>
  <inkml:trace contextRef="#ctx0" brushRef="#br0" timeOffset="-191438.44">24722 12268 862 0,'2'-10'488'0,"-3"2"-91"0,-7-7-173 15,0-1-45-15,-8 3-95 16,1 1-41-16,-5 6-32 16,1 6-6-16,-3 5-9 15,3 2-4-15,5 9-4 16,1-1 0-16,7 3 1 15,6-3 1-15,2-4 4 16,6-2 2-16,2-4 4 16,-2-1 2-16,4-1 6 15,1-2 1-15,0-3 4 16,6-3 2-16,-4-4 3 16,-2 0 5-16,1 1 8 15,-4 3 2-15,-3 5-2 16,0 4-6-16,-2 6-12 0,-1 2-4 15,0 1-4-15,1 1-2 16,-3-2-18-16,0-2-26 16,0-3-64-16,-2-4-48 15,0-2-134-15,0-1 179 16</inkml:trace>
  <inkml:trace contextRef="#ctx0" brushRef="#br0" timeOffset="-191242.93">24886 12206 857 0,'3'6'437'0,"-8"1"-147"0,5 17-120 15,-3 5-29-15,-5 13-65 16,6 8-24-16,-6 4-29 16,3 0-4-16,7-5-13 15,0-4-3-15,6-14-11 16,-2-6-23-16,-6-14-96 15,1-8-77-15,-3-7 122 16</inkml:trace>
  <inkml:trace contextRef="#ctx0" brushRef="#br0" timeOffset="-191021.52">24794 12258 606 0,'18'-8'392'0,"-3"2"10"16,0 6-209-16,5 2-18 15,-1 3-42-15,-3 1-12 16,3 2-27-16,-8 2-16 0,-8 2-29 16,2 2-12-1,-11 1-13-15,-4 1-3 0,-1-2-5 16,-10-1-1-16,10-3-50 16,0-2-31-16,5-3-91 15,1-2-72-15,4-2 148 16</inkml:trace>
  <inkml:trace contextRef="#ctx0" brushRef="#br0" timeOffset="-190637.9">25124 12215 730 0,'5'-17'392'0,"-4"8"-27"16,-1 6-152-16,-3 1-57 15,-3 2-44-15,4 0-72 16,1 0-17-16,0 0-9 16,-3 5 0-16,-1 4-3 0,0 2-1 15,-7 30-1-15,15-29 0 16,5 0 3-16,3 0 3 16,1-2 4-16,0-1 3 15,-2-2 7-15,-3 0 1 16,-4-2 13-16,-3-2 5 15,-12 5 2-15,-6 1-3 0,-3 2-17 16,-4-1-11-16,2-4-12 16,6 0 0-16,6-6-68 15,3-1-41-15,12-1-125 16,1-2-81-16,7 1 198 16</inkml:trace>
  <inkml:trace contextRef="#ctx0" brushRef="#br0" timeOffset="-190265.49">25375 12290 557 0,'18'-11'362'0,"-11"0"67"16,-4 1-179-16,-5 1-62 16,3-2-53-16,-4 1-88 15,-6 0-23-15,-3 2-15 0,-5 6-4 16,-4 3-4-16,1 5-2 15,4 9-1-15,-1 2 2 16,4 6 7-16,8 4 7 16,2-3 10-16,3-3 2 15,10-7 5-15,1-4 2 16,8-6 11-16,-3-3 2 0,-3-3-4 16,7-5-8-16,-6-6-17 15,7 0-5 1,2-2-2-16,-15 1 0 15,4 4 3-15,-12 3 3 0,0 8 0 16,-3 5-3-16,-9 9-4 16,4 4-7-16,-1 4-5 15,4-3 3-15,9-5-79 16,-3-4-49-16,8-8-117 16,-1-1-156-16,13-4 267 15</inkml:trace>
  <inkml:trace contextRef="#ctx0" brushRef="#br0" timeOffset="-190057.5">25678 12275 944 0,'0'-10'444'0,"-7"7"-166"16,-1-2-91-16,-7 6-45 15,-1 4-34-15,1 5-42 0,-1 5-19 16,5 5-26-16,5 0-7 15,7 5-8-15,2-6-5 16,8 0-1-16,3-4-3 16,3-12-22-16,6 4-23 15,3-11-82-15,1-4-58 16,5-3 115-16</inkml:trace>
  <inkml:trace contextRef="#ctx0" brushRef="#br0" timeOffset="-189614.28">25903 12163 765 0,'-7'1'408'0,"-2"15"-62"15,3 1-135-15,-7 15-55 16,11 2-37-16,-8 6-62 16,3 0-14-16,0-5-28 15,-7-6-8-15,16-7-4 16,0-5-6-16,3-10-55 15,0 0-35-15,-5-9-85 16,1-7-46-16,8-1-48 0,2-3-15 16,1-5 11-1,1 5 41-15,-2-5 107 0,0-2 80 16,0 6 178-16,-2-1 68 16,-9 9 74-16,0 0 0 15,-4 5-65-15,-1 2-38 16,4-1-47-16,0 0-16 15,0 0-18-15,-2 3-10 0,-2 5-15 16,-5 0-9-16,-18 27-16 16,31-27-7-16,-3-1-12 15,-1 2-5-15,4 1-4 16,3 2-1-16,0 0-4 16,7 2 0-16,0-3-2 15,-4-3 0-15,9-5 1 16,0-1-3-16,-1-2-70 15,0-2-64-15,-5-2 82 16</inkml:trace>
  <inkml:trace contextRef="#ctx0" brushRef="#br0" timeOffset="-154304.36">8367 5160 407 0,'-5'-1'274'16,"-2"1"-26"-16,3 0-40 16,1 0-18-16,0-1-39 15,2 0-14-15,-1 1-30 16,1 0-14-16,0-1-22 16,0 1-9-16,0 0-18 15,0 0-6-15,0-1-8 16,-1 0-3-16,2 0-1 0,0-1-1 15,4-1-1-15,12-6-1 16,31-6-1-16,-30 10 1 16,2 4 1-16,0-3 0 15,-7 3 0-15,3 0-3 16,0 1-1-16,-1 0-2 16,7 0-1-16,-7 0-2 15,2-2-1-15,5 2-1 16,-4-2 0-16,1 1-1 15,-1-2 1-15,-3-2 0 0,-2 5 0 16,1-2 2-16,-2 2-2 16,-2 2 1-16,-1 0-4 15,1-2 0-15,3 0-1 16,1 0-2-16,4 0 1 16,-3 1 0-16,-1 0 0 15,-1-1 0-15,1 0-1 16,3 4 0-16,-1-2-2 15,-2 0 1-15,2 0 0 16,-4-5-2-16,1 2 1 16,3 0-1-16,-4 2 0 15,1 3 1-15,1-4-1 16,-5-1 1-16,0 2 0 0,3-1 1 16,-5 0-1-16,11 9 0 15,1-10-1-15,0 2 1 16,3-1 0-16,-3-4 0 15,-3 1-1-15,-1-3 1 16,4 6 0-16,-3 0-1 16,3 0 1-16,0 4-1 15,-1-4 0-15,-1-1 0 16,-1 0 0-16,0-2-1 16,2-1 1-16,0 3 1 0,-1 1-1 15,2 0 1-15,-2 4-1 16,5-1 0-16,-4-2 0 15,1 1-1-15,-1-1 1 16,-2-1-2-16,0 0 1 16,-2 2-1-16,0 0 1 15,-1-2 1-15,-2 0 0 16,5 0 1-16,-4 1-1 16,5 2 1-16,-5-4 2 15,4 0 0-15,-1-1 0 16,-5-1 0-16,8 3-2 15,-6-2-1-15,5 2 0 16,2 1-1-16,0 0 0 16,0 6-1-16,1-7 0 15,0 0-1-15,0-3 1 0,1-4-1 16,0 7 1-16,0-4 1 16,-4-3 0-16,3 7 1 15,0-3 0-15,0 1 1 16,1 2 0-16,-5-3 0 15,4 3-1-15,-6 0-1 16,1-2 0-16,1 1-1 16,-8-2 1-16,11 2-1 15,-3 1 1-15,-2 0-1 0,1 0 0 16,-7-1 0-16,5 1 0 16,-1 3 0-16,2-3 0 15,1 1-1-15,0-1 0 16,0 0 1-16,0-1 0 15,-4 0 0-15,-1-2 0 16,1-3 1-16,1 4 0 16,-1 2-1-16,3 0 1 15,0 0 0-15,1 0-1 16,-2-2 0-16,1 1 0 16,1 1 0-16,0-4 0 15,3-1 1-15,2 4-2 16,1-1 0-16,2 2 0 15,2 0 0-15,3 0 0 0,-5 0 0 16,-3 0 0-16,-1 2 0 16,-3 1 0-16,1-3 0 15,-1 2 1-15,3-2 0 16,-3-1-1-16,5 6 1 16,-3-5-1-16,2-2 0 15,-2 2 0-15,1-1 0 16,2 0 0-16,-3-1 0 15,0 0 0-15,0 3 1 0,1 0-1 16,-1-1 1-16,2-2 0 16,-1-1-1-16,3 3 0 15,0 1-1-15,4 2 0 16,0-1 0-16,4 0 0 16,-1-2 1-16,-6 1 0 15,0 2-1-15,-4-1 1 16,0 2-1-16,1 2 0 15,2-4 1-15,0 3-1 16,-1 0 2-16,3-4-2 16,-1 1 2-16,0-2-1 15,-2-1 0-15,1 0 1 16,-2 3 0-16,-1-3-1 16,2 2 0-16,-2 2 0 15,3-6 0-15,0 7 0 0,0-1 0 16,0-1 0-1,-2 1 0-15,4-3 0 0,-2-1 0 16,-5 1 0-16,1 0-1 16,-4 3 2-16,-2 2-1 15,6-2 0-15,1 2 0 16,-5-5 1-16,8 3-2 16,-5-3 1-16,-4-4 0 15,10 4 1-15,-5-3 0 0,4 7 0 16,2-3-1-16,-5-1 1 15,-2 3-1 1,1-4 0-16,-2 3 1 0,3 0-1 16,-1-1 0-16,3-1 0 15,0 0-1-15,-2 2 1 16,5 2-1-16,-1-4 2 16,3 0-1-16,0 0 0 15,-5-4 1-15,2 5 0 16,-4 3 0-16,-2-2 0 15,-2-2 0-15,-3 0 0 16,1-3-2-16,5 0 2 16,5 4-2-16,-1-2 2 15,4 1-1-15,-5 3 2 16,-1-3-1-16,-1 0 0 0,0 0 1 16,1 0-2-16,-2 1 1 15,1-1-1-15,-2 0 0 16,2-3 0-16,0 0 0 15,0 0 0-15,-2-2 1 16,1 4 0-16,-1 1 0 16,-1 5-1-16,4-2 0 15,-3-1 0-15,1 2 0 16,-3-6 0-16,0 2 0 16,0 2 0-16,-1-4-1 0,3 4 1 15,-3-2 0-15,0-2 0 16,0 2 0-16,2 0 0 15,0 2-1-15,1 0 2 16,3-2-1-16,-4 0 0 16,5 1 1-16,-5-1-1 15,2 0 0-15,1 0 0 16,2-1-1-16,1 0 0 16,3 1 0-16,-1-3 1 15,1 5-1-15,1-1 0 16,2-2 1-16,4 2-1 15,-3-4 0-15,-4 1 0 16,-2 2 1-16,-10 0 0 0,5 1 0 16,-5 0 0-16,0 2-1 15,4-1 1-15,-8-3-1 16,5 2 1-16,2 0 0 16,-2-1-1-16,-2 2 0 15,-1-2 1-15,0-1 1 16,-3 2 1-16,1 1 0 15,0 3 2-15,-7-4 2 16,-3-3 6-16,-4-2-2 0,5 3-44 16,0 0-50-16,-5 0-127 15,-2 0 438-15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5:42:27.66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3714 12381 403 0,'0'1'250'16,"0"-1"10"-16,0 0-27 15,0 0-10-15,0 0-26 16,0 0-39-16,0 0-21 15,0-1-24-15,-1 0-9 16,0 0-20-16,-4-10-9 16,0 2-25-16,-6 3-12 15,-36-24-19-15,24 32-6 0,1 10-8 16,2 6-4 0,2 8-2-16,3 5-2 0,7 5-1 15,1 3 2-15,9 4 0 16,4-3 0-16,8 1-1 15,2-6-1-15,6-8-1 16,6 0-1-16,2-14-38 16,5-4-43-16,3-13-147 15,1-6 145-15</inkml:trace>
  <inkml:trace contextRef="#ctx0" brushRef="#br0" timeOffset="365.16">4012 12429 846 0,'-10'13'445'0,"1"-4"-50"0,1 5-179 16,-2 8-29-16,3 5-43 16,7 10-61-16,4 0-24 15,5-2-32-15,1-4-6 16,1-12-8-16,2-3-3 15,8-10-5-15,5 0-2 0,3-10-3 16,-2-5 0-16,0-10 0 16,-4-6 1-16,-8-8 4 15,-4 2 3-15,-14-4 7 16,-7 2 5-16,-8 4 3 16,-6-2-1-16,-5 14-2 15,3 2-4-15,2 11-8 16,3 4-5-16,8 4-16 15,4 4-8-15,6 2-77 16,8 2-57-16,10-3-171 16,-1-5 193-16</inkml:trace>
  <inkml:trace contextRef="#ctx0" brushRef="#br0" timeOffset="708.02">4267 12385 722 0,'8'10'390'16,"2"6"-53"-16,1 3-102 16,4 8-34-16,0 5-53 15,3 1-69-15,0 1-25 16,2 0-25-16,1-5-6 16,-8-7-2-16,-3-4 3 0,-10-11 10 15,-6-1 7 1,-5-6 17-16,0-3 2 0,-4-4-5 15,-1-5-8-15,3-6-20 16,3-5-10-16,7-9-16 16,7 0-5-1,11-2-8-15,5-1-2 0,5 10-2 16,4-1 1-16,-6 14-58 16,1 3-31-16,-8 4-74 15,-4 6-53-15,3 3-152 16,-1 1 242-16</inkml:trace>
  <inkml:trace contextRef="#ctx0" brushRef="#br0" timeOffset="1005.56">4607 12411 771 0,'0'0'370'0,"0"0"-111"16,3 5-15-16,3 8-28 0,20 35-27 15,-14-24-59-15,3-1-30 16,0 7-30-16,-1-9-18 16,3-1-19-16,-3-2-5 15,-2-7 0-15,-3-1 2 16,-5-5 5-16,-3-1 0 0,-1-6-2 16,-1 0-4-16,0 1-10 15,0 0-8-15,-3-22-11 16,-6-35-2-16,11 24-5 15,2-4 0-15,6 3-18 16,-3 1-22-16,3 7-66 16,0 9-49-16,1 12-146 15,3 6-180-15,2 7 318 16</inkml:trace>
  <inkml:trace contextRef="#ctx0" brushRef="#br0" timeOffset="1394.5">5020 12628 1171 0,'6'-1'466'16,"-2"-4"-307"-16,5-2-1 15,-2-8-32-15,0-1-28 0,5-10-47 16,-2-2-17 0,0 3-10-16,-1-3 1 0,-8 8 19 15,-2 0 12-15,-7 6 13 16,-4 2-1-16,-2 10-17 16,-4 6-12-16,2 10-18 15,0 7-3-15,5 0-6 16,5 2-7-16,6 3-6 15,3-1-5-15,9-3-2 16,-2 0 3-16,7-9-3 16,3-1-4-16,9-5-71 15,8-4-63-15,8-4-191 16,4-4 202-16</inkml:trace>
  <inkml:trace contextRef="#ctx0" brushRef="#br0" timeOffset="1632.62">5410 12386 1302 0,'-18'7'567'0,"2"4"-329"16,0 8-80-16,-2 0-16 15,5 1-79-15,6 2-24 16,11 2-34-16,5 2-6 0,14 1-7 15,4-4-3-15,7-7-2 16,-4-6-1-16,5-6-39 16,2-6-47-16,0-13-205 15,5 2 195-15</inkml:trace>
  <inkml:trace contextRef="#ctx0" brushRef="#br0" timeOffset="1841.65">5660 12187 1441 0,'-8'21'549'0,"1"12"-416"16,4 8-6-16,3 12-39 16,1 3-30-16,9-4-36 15,2-1-13-15,6-15-12 0,1-5-5 16,4-13-40-16,2-6-42 15,1-7-132-15,-1-8 137 16</inkml:trace>
  <inkml:trace contextRef="#ctx0" brushRef="#br0" timeOffset="2017.43">5549 12314 1224 0,'-4'0'541'15,"1"1"-275"-15,10-1-95 16,4 1-8-16,8 2-77 16,6-2-37-16,1 3-32 15,5 0-40-15,2 0-111 16,0-2 94-16</inkml:trace>
  <inkml:trace contextRef="#ctx0" brushRef="#br0" timeOffset="2400.96">5943 12405 1187 0,'11'21'534'16,"-11"3"-246"-16,7 2-120 0,-1 4-6 15,-1-4-80-15,-3-8-35 16,1-5-33-16,0-4-3 15,-2-5 4-15,-3-6-3 16,3-4-7-16,-1 5-4 16,0 0-5-16,3-21-2 0,3-35 3 15,-1 28 0-15,2 7 2 16,3 4 0-16,-1 9 2 16,-5 1 9-16,3 8 20 15,0 3 5-15,2 10 13 16,4 6-2-16,-3 4-14 15,-1 1-3-15,1-1-16 16,-1-6-4-16,-1-2-14 16,-1-8-31-16,-3-5-100 15,0 3-79-15,2-6 125 16</inkml:trace>
  <inkml:trace contextRef="#ctx0" brushRef="#br0" timeOffset="2694.99">6197 12522 932 0,'39'13'479'0,"-26"-15"-136"15,5-4-139-15,3-2-14 16,4-3-74-16,3-3-35 16,-4-2-35-16,-6-4-10 15,-8-1-3-15,-7-1-2 16,-9-2 3-16,-4 6 0 15,-10 6-4-15,-3 5 0 16,3 8-6-16,0 4 0 0,4 7-3 16,7 6-3-16,2 3-1 15,4 5 0-15,3 2-4 16,1 0 0-16,5-2-11 16,3-1-4-16,7-8-28 15,2-2-46-15,11-5-131 16,5-6-74-16,8-4 163 15</inkml:trace>
  <inkml:trace contextRef="#ctx0" brushRef="#br0" timeOffset="3007.7">6635 12336 1322 0,'-12'3'620'0,"0"3"-290"16,-1 4-113-16,1 4-30 15,2 1-105-15,3 3-34 16,7 4-39-16,4-3-6 16,7-1-2-16,3 3 2 15,7-6 10-15,3-3 7 16,0 2 13-16,-1-3 5 16,-3 0 2-16,-5 1 0 15,-7 0-4-15,-7-3 0 0,-9 1 2 16,-5-2 0-16,-8-1-7 15,-1-2-6-15,2-1-16 16,5-2-28-16,10-2-97 16,4 0-68-16,9-3-154 15,8-5-215-15,8-10 366 16</inkml:trace>
  <inkml:trace contextRef="#ctx0" brushRef="#br0" timeOffset="3326.53">6999 12325 1293 0,'-16'3'635'15,"4"2"-188"-15,0 4-269 16,6 2-25-16,1 2-78 0,4-1-30 16,6 3-32-16,-4 0-2 15,11 4-2-15,-5 2 4 16,7-3 10-16,2 1 6 15,5-3 12-15,4-1 5 16,-2-3 0-16,-3 0-3 16,-9-3-8-16,-5-2-1 15,-8 0-1-15,-6-1 3 0,-7 1-3 16,-5-4-4-16,5 0-15 16,0 0-25-16,9-4-74 15,-3-3-44-15,6-2-131 16,5-1-55-16,2-6 199 15</inkml:trace>
  <inkml:trace contextRef="#ctx0" brushRef="#br0" timeOffset="4047.07">7982 12279 1220 0,'-4'0'511'0,"0"0"-299"16,4 0-3-16,-1 0-60 15,1 0-42-15,0 0-65 16,0 0-21-16,0 0-57 16,0 0-74-16,3 5 72 15</inkml:trace>
  <inkml:trace contextRef="#ctx0" brushRef="#br0" timeOffset="4218.32">7996 12475 972 0,'-8'7'436'0,"8"-3"-157"16,-3-6-45-16,1 2-31 0,2 0-52 15,0-1-98-15,0 1-30 16,0 0-103-16,8-1-44 15,10-4 75-15</inkml:trace>
  <inkml:trace contextRef="#ctx0" brushRef="#br0" timeOffset="9799.71">10111 12124 344 0,'-1'-1'273'15,"0"0"5"-15,0-1-39 16,0 1-30-16,0 0-47 0,0 0-15 15,0 0-24-15,-1 0-8 16,-1 0-17-16,-2-4-10 16,4 4-16-16,0 0-9 15,0 0-18-15,0 0-9 16,0 1-13-16,-1 0-4 16,-2 11-5-16,1 13 1 15,-25 35-3-15,28-26-1 16,5 0 0-16,-2-1-2 0,-3-7-1 15,6-1-1-15,-5-4-2 16,1-3 0-16,0-5 3 16,-1-1-1-16,0-4 6 15,4 0-35-15,-2-4-85 16,-2-3-60-16,1-1-220 16,-2-1 244-16</inkml:trace>
  <inkml:trace contextRef="#ctx0" brushRef="#br0" timeOffset="10357.94">9903 11917 579 0,'-9'-3'305'0,"-11"-4"24"0,3 3-181 15,-2 4-14-15,-1 6-12 16,3 9-53-16,-4 3-13 16,3 10-16-16,1 7-2 15,-2 8-10-15,2 4-7 16,2 5-10-16,7-1-5 0,8 2-4 16,4 0-2-16,11 0-3 15,6 3-1-15,11-3-1 16,8-10-2-16,11-2 2 15,7-11 0-15,1-9 1 16,0 3 2-16,5-18 1 16,-3-9 0-16,7-11 2 15,1-12 4-15,-8-7 5 16,-3-2 2-16,-17-13 7 16,-9 2 2-16,-13-16 12 15,-14-7 7-15,-10-2 15 16,-11 2 8-16,-19 4 4 15,-4 2-5-15,-14 6-13 16,-7 6-1-16,-1 17-2 16,-2 10-3-16,-2 15-6 0,8 7-13 15,1 7-19-15,0 4-3 16,7 8-5-16,1 0-4 16,14 2-5-16,9 3-5 15,16-7-10-15,3-5 8 16,7 3-76-16,6-2-39 15,10 0-161-15,5 5 167 16</inkml:trace>
  <inkml:trace contextRef="#ctx0" brushRef="#br0" timeOffset="12183.46">12536 12055 749 0,'-17'0'359'16,"7"0"-100"-16,2-2-44 15,3 2-12-15,4 0-44 0,3 2-67 16,-2-2-22-16,0 0-35 16,22 5-3-16,38 4-14 15,-26-8-6-15,4-1-4 16,-2-2 0-16,-1 4 0 16,-2-3 0-16,-7 4 2 15,-3 1 0-15,-10-4-14 16,-8 1-8-16,-9-2-14 15,-6 1-4-15,-6 0 10 16,-2 3 8-16,-1 2 8 16,-2-1 4-16,2 1 1 15,3-1 0-15,4 0 2 16,2 1 4-16,5 4 13 16,3 5 9-16,1 10 12 15,1 3-1-15,5 8-7 16,0 0-6-16,5 0-8 0,1 1-4 15,2-9-4-15,-1-3-3 16,-2-10-2-16,-2-3 1 16,-5-5-25-16,-2-2-26 15,-2-2-57-15,-6 1-31 16,-7-2-20-16,-3 0 15 16,-8 2 48-16,1 0 29 15,-2 2 45-15,1 1 12 0,3 0 40 16,1-1 27-16,11 0 41 15,4 0 17-15,6-4-17 16,1 3-16-16,10-1-20 16,3-5-6-16,9 2 3 15,6 0-5-15,-1-1-18 16,2 2-12-16,-1 2-50 16,0-1-65-16,5 4-138 15,-2-2 136-15</inkml:trace>
  <inkml:trace contextRef="#ctx0" brushRef="#br0" timeOffset="12573.6">13078 12600 1078 0,'-15'3'481'16,"10"3"-152"-16,3-2-97 15,-4-1-21-15,3-3-38 16,1-3-96-16,1 2-28 16,1 0-32-16,0-8-4 15,1-18-6-15,3-30-2 0,-4 16-1 16,-1 5 0-16,1-4 0 16,-2 3-1-16,5 8-2 15,-2 5-1-15,4 10-11 16,-2 6-3-16,7 9-1 15,3 6 2-15,1 12 9 16,4 7 3-16,-5 5 1 16,1 2 1-16,2 0-2 15,2-1 1-15,-2-4 1 16,2 0 0-16,-4-4 1 16,-1-2 3-16,-3-6-84 15,-2-2-51-15,-8-7-108 16,-5-2-95-16,-8-6 219 15</inkml:trace>
  <inkml:trace contextRef="#ctx0" brushRef="#br0" timeOffset="12729.88">13036 12499 751 0,'-13'-12'409'0,"5"8"-61"0,8 2-44 16,6 2-35-16,1 0-42 15,10-4-73-15,-2 1-24 16,6-3-60-16,3 1-20 15,1 5-20-15,-1-1-66 16,3 3-162-16,-1 3-163 0,-1-5 204 16</inkml:trace>
  <inkml:trace contextRef="#ctx0" brushRef="#br0" timeOffset="13840.08">14237 12102 871 0,'-3'-31'395'0,"0"28"-133"0,1-1-48 16,2 2-12-16,0 1-38 15,0 1-59-15,0 0-22 16,4 8-22-16,8 15-7 16,14 28-23-16,-12-26-10 15,-1-1-10-15,2-2-4 16,2-6-102-16,0-4-62 15,5-9-199-15,-3-4 204 16</inkml:trace>
  <inkml:trace contextRef="#ctx0" brushRef="#br0" timeOffset="14122.61">14511 12094 686 0,'0'-2'449'15,"-5"-1"-7"-15,1 3-153 16,3 0-25-16,0 0-96 15,0 0-48-15,-2 8-67 16,-12 7-17-16,-33 24-18 16,33-27-5-16,2 1-6 15,3-2-2-15,5-1 4 16,-2-2 3-16,3 2 7 16,0 1 5-16,5 4 10 15,-1-1 3-15,5 4 2 0,1-1-2 16,-3 1-12-1,5 1-7-15,-2 2-9 0,-3 1-3 16,1 0-17-16,1-3-34 16,-1-2-113-16,8-3-72 15,7-16 132-15</inkml:trace>
  <inkml:trace contextRef="#ctx0" brushRef="#br0" timeOffset="14352.07">14613 12099 1476 0,'0'-4'585'0,"1"4"-390"16,5-1-29-16,-6 1-35 16,0-1-46-16,13 1-56 15,6 0-11-15,29 0-9 16,-25 2-1-16,-3-2-64 15,-4-1-50-15,-5 1-129 16,-6 0-92-16,-9 9 205 16</inkml:trace>
  <inkml:trace contextRef="#ctx0" brushRef="#br0" timeOffset="14580.47">14601 12132 634 0,'-8'2'424'0,"2"2"-4"16,5 6-152-16,1-3-12 15,3 11-65-15,3 2-31 16,2 2-63-16,1 5-27 16,-1-2-42-16,1 4-10 15,1-3-6-15,-2-4-40 16,0-5-87-16,0-5-62 16,-5-7-225-16,3-3 255 0</inkml:trace>
  <inkml:trace contextRef="#ctx0" brushRef="#br0" timeOffset="14695.49">14626 12259 694 0,'1'-4'439'15,"3"1"23"-15,5 0-254 16,3-1-16-16,3 2-76 16,2 0-42-16,3 4-42 15,-2 1-2-15,0 5-93 16,-2 2-87-16,-4 5 96 15</inkml:trace>
  <inkml:trace contextRef="#ctx0" brushRef="#br0" timeOffset="14867.07">14631 12407 1140 0,'-3'1'490'15,"4"4"-257"-15,3-3-42 16,-4-3-50-16,0 0-42 15,22-3-60-15,31-2-4 16,-27 5-108-16,3 0-59 0,6-4 80 16</inkml:trace>
  <inkml:trace contextRef="#ctx0" brushRef="#br0" timeOffset="15234.34">15102 12103 1314 0,'-19'-21'566'0,"3"15"-275"15,0 3-109-15,2 3-59 16,-2 7-50-16,4 3-69 16,4 0-8-16,0 2-14 15,8 2-2-15,0 0-3 16,1 3 3-16,5 2 8 0,4 2 12 15,4 1 19 1,3-2 6-16,4-3 13 0,-4-1 0 16,2-2 3-16,-2-1-1 15,-7-3 10-15,-3 0 0 16,-7-1 0-16,-6 2 9 16,-5 0-1-16,-3 1-2 15,-6-2-9-15,3-2-13 16,0-5-19-16,2-3-7 0,5-2-49 15,4 0-43-15,1-3-118 16,10 2-66-16,12 0 163 16</inkml:trace>
  <inkml:trace contextRef="#ctx0" brushRef="#br0" timeOffset="15722.4">16527 12242 980 0,'-74'-36'466'0,"64"33"-120"16,2-1-59-16,2 2-34 16,5 1-52-16,1 0-108 15,0 1-38-15,0 0-38 16,12 0-4-16,17 0-3 16,35-1-3-16,-23 1-5 15,-1 0-1-15,-6 0-68 16,-1 1-44-16,-8 1-92 15,-8 1-70-15,-12 4-171 16,-9 3 280-16</inkml:trace>
  <inkml:trace contextRef="#ctx0" brushRef="#br0" timeOffset="15904.98">16497 12295 611 0,'-27'2'335'0,"5"2"-5"0,8-1-45 15,4 1 1-15,3-1-38 16,13-2-74-16,1-1-31 15,12 0-51-15,5 0-13 16,8-4-31-16,6 0-14 16,-2 2-15-16,-1 1-6 0,-6 4-63 15,-3 2-51-15,-7-2-114 16,-3 1-65-16,-8-4 172 16</inkml:trace>
  <inkml:trace contextRef="#ctx0" brushRef="#br0" timeOffset="16213.56">16462 12020 1171 0,'2'-4'495'0,"-3"2"-238"16,-7 0-39-16,5 6-18 15,-3 1-42-15,6 8-84 16,-12 4-28-16,-3 6-30 15,-7 2-8-15,-6-1-6 16,13 4 1-16,-4-3-3 0,9 3-1 16,5-1-1-16,2-3 1 15,5-3 1-15,5 1 2 16,10-5 2-16,5 2 1 16,5-3 0-16,-2 0-1 15,-3-3 1-15,-2-3-2 16,-2-5-45-16,5 0-59 15,6-7-134-15,0-3 140 0</inkml:trace>
  <inkml:trace contextRef="#ctx0" brushRef="#br0" timeOffset="16554.91">16622 11945 1270 0,'5'8'520'16,"6"0"-320"-16,8 4-92 16,6 3 6-16,8 2-41 15,5 1-15-15,6-3-17 16,-1 1-1-16,-4 1-8 16,-7-3-6-16,-11 4-8 15,-6 2-2-15,-13 3 3 0,-5 4 2 16,-11 6 4-16,-7-3-2 15,-2-7-4-15,0-2-2 16,0-10-4-16,4-1-4 16,5-3-7-16,4-3-11 15,7-1-61-15,2 0-37 16,3-2-113-16,-2-1 174 16,0-1 2-16</inkml:trace>
  <inkml:trace contextRef="#ctx0" brushRef="#br0" timeOffset="17680.53">18275 11969 842 0,'-4'1'441'16,"0"-1"-122"-16,3 0-102 15,1 0 0-15,0 0-74 0,0 0-35 16,11 2-52-16,18 2-12 16,40 8-15-1,-34-9-7-15,5 1-8 0,-6-7-3 16,-1-1-3-16,-1-3-1 16,-8 2-19-16,-5-2-30 15,-12 4-67-15,-2 0-46 16,-10 1-75-16,-5-1-5 15,-7 2 43-15,-1 2 46 0,-5 0 95 16,0 4 40-16,4 3 67 16,-3-2 24-16,10 6 39 15,-1 0 12-15,8 1 0 16,0 3-1-16,5 3-8 16,2 1-13-16,-5 5-33 15,11 3-19-15,-7-3-27 16,3 4-6-16,8 0-9 15,-9-1-2-15,8 0-4 16,-9-4-2-16,0-6-23 16,2-4-37-16,-3-9-79 15,1-2-42-15,-3-4-81 16,0 0-14-16,0 0-12 16,-3 0 22-16,-19-3 99 15,-27-5 70-15,27 9 164 0,6-1 59 16,3 0 78-16,3 1 20 15,7 0-16-15,-1 1-21 16,7 2-40-16,-2-3-24 16,0 0-49-16,22 4-13 15,32 6-30-15,-34-11-11 16,15-1-9-16,2 0-9 16,0-2-108-16,6 3-71 15,-5 1 101-15</inkml:trace>
  <inkml:trace contextRef="#ctx0" brushRef="#br0" timeOffset="18315.72">18763 12250 1441 0,'-1'0'556'0,"-1"8"-405"15,0 8-5-15,1 9-39 16,0 3-32-16,2 7-41 16,2 2-14-16,3-2-5 15,1 0-9-15,3-7-17 16,1-5-29-16,-2-13-89 16,-3-9-44-16,-1-9-109 15,-5-8-65-15,-5-8-55 0,-4-4 7 16,-6-5 82-16,0 0 107 15,1 0 256-15,5 1 93 16,4 8 137-16,5 1 29 16,5 8-36-16,6 0-22 15,9 4-49-15,3 5-25 16,5 2-43-16,1 1-18 0,-4 3-22 16,-3 1-11-16,0 6-25 15,-4 3-9-15,-8 4-21 16,-4 3-4-16,-11-1-1 15,-2 0 1-15,-7-2 1 16,7-1-2-16,-6-5-5 16,-9-3-3-16,6-1-6 15,-4-4-2-15,9 5-8 16,9-3-5-16,5 2-1 16,8 2 1-16,3-2 6 15,4 3 3-15,3-3 2 16,-5 1 1-16,0 4 5 15,-3 0 5-15,-1 6 9 16,1 2 3-16,-10-3 4 0,-2 3-5 16,-10-3 0-16,-1-1-1 15,-6 0-2-15,-6-7 0 16,-1-2-10-16,-5-6-13 16,10-6-64-16,-1-2-49 15,14-9-120-15,4 1-34 16,13-10 162-16</inkml:trace>
  <inkml:trace contextRef="#ctx0" brushRef="#br0" timeOffset="18537.68">19160 12089 1337 0,'-8'3'600'15,"3"-3"-333"-15,5 0-98 16,4 1-31-16,-4-1-88 16,7 0-26-16,21 1-11 15,31-7-2-15,-22 2-37 16,-5-3-47-16,5 8-139 16,-3 7-107-16,-10 7 191 15</inkml:trace>
  <inkml:trace contextRef="#ctx0" brushRef="#br0" timeOffset="18714.78">19240 12270 1120 0,'-11'5'507'0,"4"-3"-222"0,3-2 1 16,6-1-72-16,5-3-51 16,7-5-88-16,7-2-24 15,3 0-28-15,9 2-9 0,-4 6-94 16,-3 2-85-16,-1 5-159 15,-1 6 181-15</inkml:trace>
  <inkml:trace contextRef="#ctx0" brushRef="#br0" timeOffset="19053.62">19747 11978 1148 0,'-4'0'508'15,"1"0"-229"-15,2 0-33 16,1 0-34-16,0 0-44 16,2 0-71-16,25 3-19 15,34 5-29-15,-26-8-13 16,1-4-21-16,-3-3-6 0,2-1-74 16,5 5-60-16,-6-3-144 15,-1 2 154-15</inkml:trace>
  <inkml:trace contextRef="#ctx0" brushRef="#br0" timeOffset="19270.18">19885 12005 911 0,'-16'13'438'0,"5"-4"-123"16,-1-2-59-16,12 8-28 15,3 4-44-15,-3 6-79 16,5 7-30-16,0 5-38 15,-3 2-10-15,13 3-13 16,-9-6-5-16,0-6-1 16,4-5-32-16,-10-11-78 15,6-3-64-15,0-13-104 16,4-8 158-16</inkml:trace>
  <inkml:trace contextRef="#ctx0" brushRef="#br0" timeOffset="19432.52">19838 12172 935 0,'6'-10'470'16,"-5"10"-45"-16,7-1-136 0,11 1-56 15,2 0-33-15,0-3-110 16,2 0-39-16,1 0-27 16,1 3-40-16,8 2-125 15,1 1-76-15,4 6 118 16</inkml:trace>
  <inkml:trace contextRef="#ctx0" brushRef="#br0" timeOffset="19754.82">20444 11959 1114 0,'-14'9'508'0,"-1"-2"-238"16,-4 10-98-16,5 6 0 15,-3 11-71-15,0 2-30 16,7 9-36-16,-1 3-13 15,11 2-11-15,8 1-6 0,11-6-6 16,2-5-4-16,8-11-86 16,0-10-48-16,4-13-137 15,14-7 154-15</inkml:trace>
  <inkml:trace contextRef="#ctx0" brushRef="#br0" timeOffset="19987.93">20570 12077 1367 0,'-6'-4'558'0,"6"2"-341"16,3-2-35-16,12 5-33 16,2-1-41-16,8-1-51 15,3 0-13-15,0-3-19 0,0 0-10 16,2 4-39-16,-3 0-45 15,-3-1-117-15,-4 2-60 16,-15-2-227-16,-4 2 293 16</inkml:trace>
  <inkml:trace contextRef="#ctx0" brushRef="#br0" timeOffset="20316.64">20694 12055 481 0,'-10'9'314'15,"0"0"64"-15,5 4-134 0,1 1-46 16,2 2-42-16,7 5-85 15,2 2-21-15,3 1-25 16,4 1-5-16,-1-4-8 16,-2 0-1-16,-2 0-34 15,-4-4-22-15,-7-2-76 16,-2 1-71-16,-8-4-128 16,-3-2-12-16,-6-6 88 15,-1-2 109-15,0-2 266 16,2 0 81-16,6 2 69 15,3 1-2-15,7-1-42 16,3 2-16-16,7-2-24 16,5 1-22-16,8-2-53 15,5-2-29-15,4-2-54 16,1 0-15-16,2 0-53 0,-3 1-73 16,-2 2 67-16</inkml:trace>
  <inkml:trace contextRef="#ctx0" brushRef="#br0" timeOffset="20699.43">21027 12576 967 0,'-12'2'466'0,"4"-6"-110"16,1-4-118-16,7-4-50 15,-5-6-41-15,6-7-93 16,1-8-12-16,3-9-29 16,2-5-7-16,6 6-6 15,4 5 0-15,-2 13-4 16,2 7 0-16,-4 10 0 15,-2 6-1-15,0 8 1 16,-2 7 1-16,-1 11 3 16,-1 6 0-16,-2 8 2 15,3-1 1-15,-1-1 0 0,2-6-1 16,2-9 0-16,-3-5 2 16,-3-11-57-16,-2 0-54 15,-7-5-261-15,1-2 235 16</inkml:trace>
  <inkml:trace contextRef="#ctx0" brushRef="#br0" timeOffset="20836.66">21021 12475 930 0,'-18'0'465'0,"11"0"-88"16,3 0-90-16,9 1-66 16,4 1-46-16,7-3-101 15,6 1-28-15,9 0-19 16,1-2-60-16,4 1-124 15,0-4-31-15,-4-10 87 16</inkml:trace>
  <inkml:trace contextRef="#ctx0" brushRef="#br0" timeOffset="21099.71">21273 12034 1207 0,'14'10'493'16,"-2"-4"-239"-16,5 3-86 16,8 9-4-16,2 2-19 15,-3 3-55-15,-1 6-17 16,-12 0-23-16,-2 4-8 16,-5 9-17-16,-1-2-3 15,-8 2-6-15,-4-5-1 0,1-9-33 16,-8-6-27-16,9-10-83 15,-4-6-57-15,-6-9-113 16,8-4 177-16</inkml:trace>
  <inkml:trace contextRef="#ctx0" brushRef="#br0" timeOffset="22231.62">22621 11898 956 0,'-6'-9'434'15,"5"3"-197"-15,-1 3-6 16,4 3-51-16,-2 0-29 16,0 0-46-16,0 0-18 15,10 21-36-15,18 33-12 0,-19-24-22 16,3-3-8-16,2-5-100 15,-2 0-71-15,3-12-233 16,1-7 232-16</inkml:trace>
  <inkml:trace contextRef="#ctx0" brushRef="#br0" timeOffset="22495.66">22901 11915 832 0,'0'-3'483'16,"0"3"-108"-16,-6 5-104 15,-9 2-26-15,-7 8-112 16,-5-1-41-16,-6 3-55 16,1-2-16-16,6-5-10 15,3 3-3-15,9-8-4 16,4 3-1-16,5 2 5 0,2 4 5 16,5 2 10-16,1 4 7 15,2 5 1-15,1-4-2 16,0 9-12-16,1-1-5 15,-2 1-5-15,1 0-2 16,-2 0-7-16,0-2-34 16,-2-9-94-16,1-6-62 15,5-13 107-15</inkml:trace>
  <inkml:trace contextRef="#ctx0" brushRef="#br0" timeOffset="22894.77">22945 12000 995 0,'0'10'494'0,"4"-10"-101"15,1-1-185-15,7-1-39 16,6 2-39-16,8 0-64 16,0-2-17-16,-1 4-32 15,-2-2-8-15,-4 0-51 16,-1 0-46-16,-8-2-109 15,-4-1-67-15,-10-3-144 16,-4 2-39-16,-10 2 84 16,-3 3 98-16,-4 3 280 15,1-1 134-15,3 1 113 16,-2-3 11-16,11 4-11 0,-1 1-11 16,7 5-17-16,3 9-8 15,-3 2-48-15,3 8-32 16,6 3-68-16,-4 0-30 15,3 2-32-15,6-2-5 16,-4-6-8-16,8 0-9 0,5-9-72 16,-6-6-55-16,3-6-145 15,-3-6-277-15,3-6 371 16</inkml:trace>
  <inkml:trace contextRef="#ctx0" brushRef="#br0" timeOffset="23035.34">23010 12192 1042 0,'0'-3'464'0,"0"2"-212"16,3-1-45-16,-3 1-49 15,0 1-44-15,21-1-66 16,29-6-11-16,-30 3-99 16,2 3-73-16,-7 2 85 15</inkml:trace>
  <inkml:trace contextRef="#ctx0" brushRef="#br0" timeOffset="23202">23040 12321 942 0,'-3'6'489'0,"-1"-1"-166"16,5 0-91-16,7 0-41 16,4-2-93-16,6 0-36 15,6-3-38-15,0-2-36 16,7-5-35-16,1 2 32 15</inkml:trace>
  <inkml:trace contextRef="#ctx0" brushRef="#br0" timeOffset="23546.38">23502 12048 1395 0,'-18'0'622'15,"-1"-1"-342"-15,6 3-134 16,-7-2-40-16,10 8-84 16,3 4-14-16,6 4-8 15,2 5-2-15,5 3 0 16,6 1 1-16,5 1 4 16,2-1 7-16,1-3 13 15,-3 2 3-15,-3 0 16 0,1 0 0 16,-7-2 1-16,-1 0 6 15,-11-6-1-15,-10-4-1 16,-8-5-2-16,-10-6-6 16,5-4-18-16,2-3-12 15,1-5-73-15,6 0-53 16,7-2-101-16,12-1 4 0,9 0 127 16</inkml:trace>
  <inkml:trace contextRef="#ctx0" brushRef="#br0" timeOffset="24869.64">25406 11868 865 0,'22'-33'430'0,"-29"29"-166"16,-2 5-106-16,-2 5-19 15,-3 8-60-15,-6 5-13 16,-3 14-22-16,12 2-9 0,7 12-6 16,9 2-3-16,16 0-4 15,-5-2-2-15,4-7-6 16,3-5-2-16,-6-8-1 15,6-1-2-15,-2-5-3 16,-6-4-1-16,0-7-68 16,-2-4-65-16,-3-5 79 15</inkml:trace>
  <inkml:trace contextRef="#ctx0" brushRef="#br0" timeOffset="25338.42">25798 12011 1173 0,'2'1'486'0,"-2"5"-285"16,6 4-34-16,-4 7-30 16,0 5-30-16,4 6-36 15,-5 0-12-15,8 2-21 16,3-2-7-16,-1-8-13 15,-2-1-4-15,-1-9-1 16,-2-1 2-16,-4-6 9 16,-2-4 3-16,-1-6-3 15,0 6-2-15,0-3-11 16,-4-21-6-16,-1-32-4 16,3 24-1-16,6 1-6 15,5 4-5-15,2 2-34 16,1 2-26-16,2 9-56 15,0 2-43-15,3 13-161 16,6 5 212-16</inkml:trace>
  <inkml:trace contextRef="#ctx0" brushRef="#br0" timeOffset="25739.43">26012 12183 1061 0,'1'1'447'0,"9"-1"-263"16,4-6-15-16,8 1-18 15,0-6-50-15,2 0-48 16,1-2-15-16,-2-5-18 16,-3 1-3-16,-6 0-4 15,-4 3 1-15,-9 0 0 16,-3 3 0-16,-9 0 0 15,-5 5-1-15,-2 6-3 16,-3 0-2-16,-1 6-3 16,1 5-1-16,3 8-6 15,5 7-3-15,8 4-4 16,5-1-1-16,10-4 1 16,5-2 0-16,7-6 4 0,1-4-24 15,10-3-63-15,2-4-38 16,8-2-87-16,7 1-40 15,-2-8-63-15,-5-4-45 16,-6-7 232-16</inkml:trace>
  <inkml:trace contextRef="#ctx0" brushRef="#br0" timeOffset="26094.16">26475 12119 604 0,'-7'-16'382'0,"-8"1"-52"0,2 10-85 16,-2 4-35-1,1 7-62-15,1 8-24 0,-3 3-44 16,1 4-21-16,6 2-33 15,2 0-12-15,7 1-12 16,7-2 0-16,5-5-1 16,-1-5 1-16,4-8 3 15,-4-3 1-15,-3-6-1 16,10-9 0-16,-2-7-6 16,-4-7-7-16,3-7-5 15,-7-2 1-15,-2-3 8 16,2-1 4-16,-6-1 7 15,-1 4 0-15,0 11 14 16,0 6 14-16,-2 19 25 16,-4 5 8-16,-2 17-2 15,-2 7-12-15,4 11-24 0,6 2-9 16,3-1-14-16,4 1-4 16,7-8-3-16,2 0-3 15,4-10-28-15,2-7-37 16,0-10-93-16,0-6-58 15,0-9 130-15</inkml:trace>
  <inkml:trace contextRef="#ctx0" brushRef="#br0" timeOffset="26437.37">26686 12041 1188 0,'-6'13'534'0,"-2"3"-256"16,0-2-34-16,2 6-79 15,1 2-53-15,5-5-66 16,3 4-15-16,4-8-12 16,4-4-5-16,2-6-7 15,3 1-2-15,0-6-5 16,2-7-19-16,4-7-48 16,-2-2-45-16,5-3-11 15,-2 2 12-15,-8 3 47 16,-4 2 45-16,-7 3 21 15,2 5 8-15,-6 7 24 0,-2 7 15 16,-9 8 26 0,-1 4 2-16,4 3-20 15,3 0-17-15,11-1-33 0,-3-5-6 16,8-8-20-16,2 0-41 16,1-9-114-16,6-3-91 15,6 1 155-15</inkml:trace>
  <inkml:trace contextRef="#ctx0" brushRef="#br0" timeOffset="26632.89">27077 12004 1012 0,'-21'5'520'0,"1"1"-91"16,-5 4-183-16,0 8-80 15,2 0-41-15,8 6-66 16,11 3-15-16,6-2-15 15,6 0-10-15,7-5-12 16,-2-5-5-16,12-4-37 16,1-4-30-16,8-7-108 15,1-5-77-15,1-2 155 16</inkml:trace>
  <inkml:trace contextRef="#ctx0" brushRef="#br0" timeOffset="26840.54">27290 11889 1103 0,'1'18'505'15,"-11"10"-218"-15,-4 7-87 16,-3 10-45-16,3 4-48 16,4-5-51-16,3 1-16 15,11-6-34-15,3-8-5 0,7-7-78 16,-1-8-58-16,3-13-288 15,-1-3 267-15</inkml:trace>
  <inkml:trace contextRef="#ctx0" brushRef="#br0" timeOffset="27005.8">27142 11981 1292 0,'-5'9'540'0,"3"-6"-316"15,3 0-18-15,6 0-57 16,4-3-44-16,7 4-65 16,5 0-29-16,10-1-118 15,1 0-78-15,4-1 107 0</inkml:trace>
  <inkml:trace contextRef="#ctx0" brushRef="#br0" timeOffset="27183.65">27561 12045 878 0,'-13'24'465'15,"4"-1"-92"-15,-3-3-167 0,1 6-93 16,1 1-50 0,5-5-53-16,5 1-15 0,4-9-83 15,1-2-50-15,-1-5 79 16</inkml:trace>
  <inkml:trace contextRef="#ctx0" brushRef="#br0" timeOffset="27361.22">27471 11898 902 0,'-5'-5'517'15,"2"-1"-77"-15,4 5-219 16,-5 1-35-16,4 0-87 15,0 0-36-15,0 0-63 16,0 0-65-16,11 3-173 16,13 5 154-16</inkml:trace>
  <inkml:trace contextRef="#ctx0" brushRef="#br0" timeOffset="27734.46">27828 12039 966 0,'0'10'500'0,"-14"0"-134"0,-5 4-191 15,2 4-23-15,-2 7-67 16,5 4-24-16,7-1-16 16,6 0-6-16,8-5-7 15,6-4-2-15,10-5-12 16,-1-6-6-16,4-8-7 15,-5-8-5-15,5-7-29 16,-6-5-15-16,-10-4-38 16,3 3-25-16,-16-4-1 15,-1 4 12-15,-10-1 40 16,-13-1 29-16,-4 8 38 16,-3 0 13-16,6 9 22 15,5 2 11-15,5 1-1 16,7 4-8-16,6-1-31 15,3 2-13-15,5 3-56 0,5-3-52 16,6 2-167-16,3-1 168 16</inkml:trace>
  <inkml:trace contextRef="#ctx0" brushRef="#br0" timeOffset="28063.42">27995 12123 757 0,'7'14'385'0,"-7"1"-106"16,-4 3-45-16,-4-1-76 16,0-1-30-16,0-8-48 15,3 0-14-15,2-9-21 16,-7-3-6-16,8-6-18 16,-2-5-13-16,7-1-11 15,9 0-3-15,3 0 2 16,5 4 1-16,0-2 3 15,0 8 0-15,-4 1 8 16,-1 2 2-16,-2 9 31 16,-1 2 8-16,-3 5 4 15,-2 5 3-15,-1-1-25 16,0-2-7-16,2 2-11 16,-1-2-5-16,0-6-11 15,-1-1-31-15,-1-6-111 0,0-1 90 16,1 0 1-16</inkml:trace>
  <inkml:trace contextRef="#ctx0" brushRef="#br0" timeOffset="28360.57">28370 11796 809 0,'21'-2'489'0,"-18"8"53"15,6 5-310-15,-6 12-83 16,6 8-21-16,0 7-49 16,3 5-15-16,4 1-23 15,-1-3-10-15,1 2-15 16,-7-1-2-16,-5 1-6 16,-4 4-1-16,-10-3 0 15,-7-1-16-15,-10-5-58 16,-2-7-38-16,-3-12-107 15,3-8-66-15,-3-13 178 16</inkml:trace>
  <inkml:trace contextRef="#ctx0" brushRef="#br0" timeOffset="29812.1">10126 13700 678 0,'-53'5'369'16,"47"-10"-89"0,3 1-72-16,3 0-3 0,3-1-51 15,3 3-24-15,4 0-35 16,6 2-12-16,4 3-27 15,3 4-15-15,0 5-21 16,-1 1-4-16,-7 5-7 16,-1 1-1-16,-11 2 3 15,-4-1 4-15,-11 0 5 16,-6-2 3-16,-7-4-1 16,0 6-2-16,-2-8-5 15,6 1-4-15,6 1-8 16,2-6 0-16,12 0 2 15,1-2 4-15,10-3 11 16,6 1 0-16,7 0-1 0,7 1-5 16,1-3-7-16,0 2-1 15,-1-4-1-15,-5 1 2 16,-7 1-12-16,-2-1-34 16,-7-1-87-16,1 0-49 15,-5-5-112-15,-2-2 170 16</inkml:trace>
  <inkml:trace contextRef="#ctx0" brushRef="#br0" timeOffset="30335.12">10040 13412 643 0,'-28'-20'304'0,"0"9"-112"16,-1 11-17-16,-6 15-37 15,2 10-26-15,-5 11-30 16,3 5-6-16,5 8-9 16,5 4-6-16,14 13-19 15,7 6-9-15,11 8-12 16,12 5-8-16,14 1-7 15,7-3-6-15,7-12-1 0,3-13 1 16,-2-21 0-16,4-6 3 16,2-22 7-16,2-9 1 15,3-14 2-15,-1-10 2 16,3-16-2-16,-8-7 1 16,-10-9-2-16,-12-6 2 15,-16-2 0-15,-2-1 1 0,-7 0 4 16,-7 0 1-16,-17 6 4 15,-10 0 0-15,-19 5 0 16,-5 3-3-16,-8 6-8 16,1 6-2-16,1 11-9 15,5 9-2-15,9 14-10 16,4 5-4-16,14 7-11 16,6 5-23-16,9 5-67 15,10 6-46-15,11 13 94 16</inkml:trace>
  <inkml:trace contextRef="#ctx0" brushRef="#br0" timeOffset="31642.17">12606 13972 702 0,'-9'-1'366'0,"2"4"-52"0,0-3-53 15,0-5-19-15,-1 0-41 16,3-10-80-16,2 0-34 15,3-15-51-15,2-13-15 16,9-7-19-16,4-4-2 16,3 6 0-16,-3 4 1 15,1 11-1-15,-2 7-1 16,-1 13-4-16,1 8-2 0,-2 9-2 16,3 9 2-16,1 13 3 15,-2 8 0-15,-1 11 3 16,-3 2 1-16,3 3 0 15,-1-4 1-15,2-6 3 16,1-4 1-16,-6-13-27 16,-1-1-41-16,-10-18-121 15,-1 1-179-15,-12-6 230 16</inkml:trace>
  <inkml:trace contextRef="#ctx0" brushRef="#br0" timeOffset="31813.01">12588 13859 878 0,'-23'-10'436'0,"13"-1"-110"16,4 5-61-16,9 5-61 15,8-3-48-15,8 4-80 0,1 1-29 16,6 1-24-16,-3 1-5 16,9-2-71-16,2-2-63 15,7-2-116-15,2-1 129 16</inkml:trace>
  <inkml:trace contextRef="#ctx0" brushRef="#br0" timeOffset="32145.62">12993 13606 944 0,'-7'-6'547'16,"6"9"11"-16,2 8-355 15,-6 9-13-15,2 14-77 16,-6 5-47-16,0 6-44 16,8 0-7-16,2-6-6 15,7 1-2-15,1-16-3 16,1-1 1-16,-5-11-1 16,2-5 0-16,0 1 0 15,1 0-2-15,6-2 0 16,3 0 1-16,0-4 2 15,-1-1 3-15,-2 0 3 16,-4 0 0-16,2 0-1 0,-1-1-2 16,-3 0-42-16,1 1-49 15,0-4-34-15,2 3 57 16</inkml:trace>
  <inkml:trace contextRef="#ctx0" brushRef="#br0" timeOffset="32619.42">13317 13811 1040 0,'28'-2'483'0,"-30"-6"-196"0,-5 2 2 15,-5 4-66-15,-1 2-46 16,-6 9-81-16,2 4-31 16,-3 7-32-16,1 4-13 15,6 10-15-15,2-2-5 16,11 6-3-16,5-3-2 0,9-4-1 16,3-2 1-16,9-9 2 15,1-2 1-15,4-9-1 16,1-4-8-1,1-8-93-15,5-3-73 0,-10-7 106 16</inkml:trace>
  <inkml:trace contextRef="#ctx0" brushRef="#br0" timeOffset="32978.36">13334 13983 1145 0,'0'0'497'0,"0"2"-269"15,3-4-1-15,-3 1-61 16,1 1-39-16,20 0-53 16,35 3-21-16,-35-2-26 15,-2-1-7-15,1-1-9 16,-1-1-3-16,-3 4-1 16,-2 1-1-16,-5 1-1 0,-9-1 2 15,2 0 4-15,-3 2 2 16,0-5-1-16,0 0-2 15,0 1-5-15,-2 11 2 16,2-2 5-16,-2 27 2 16,4-31-1-16,1-2-1 15,-2-3-6-15,0-1-1 0,0-1-2 16,0 0-3-16,0-1-16 16,1-2-10-16,3-7-32 15,1 0-17-15,17-25-19 16,-24 26-5-16,-3 6-14 15,-1 2-14-15,-3 2-30 16,-1-3-24-16,0 1 115 16</inkml:trace>
  <inkml:trace contextRef="#ctx0" brushRef="#br0" timeOffset="33740.99">13490 14009 731 0,'-1'0'424'16,"-5"-2"-92"-16,5 0-71 15,0 2-21-15,-1 0-56 16,1 0-28-16,0 0-46 16,1 2-18-16,0 24-36 15,-2 32-15-15,-3-22-19 16,5 1-8-16,7-9-10 15,-2-5 0-15,1-12-52 16,0-6-44-16,-2-9-118 16,4-6 6-16,10-6 115 15</inkml:trace>
  <inkml:trace contextRef="#ctx0" brushRef="#br0" timeOffset="34159.54">13804 13965 704 0,'0'-1'449'16,"0"0"4"-16,0 0-204 15,0 0-12-15,-2 0-80 16,1 1-42-16,0 20-55 16,0 42-16-16,3-23-25 15,4 0-9-15,0-9-2 0,3-2-34 16,-1-10-94-16,-1-2-70 16,1-11 101-16</inkml:trace>
  <inkml:trace contextRef="#ctx0" brushRef="#br0" timeOffset="34640.97">13788 13932 615 0,'13'-12'360'0,"-1"7"23"16,-1-6-131-16,7 9-51 15,3 4-26-15,-1 1-63 16,5 5-20-16,-6 1-29 15,-6 1-14-15,1 1-20 16,-11 6-9-16,-1 1-2 16,-1-6 3-16,-9 1 4 15,3-3 2-15,-9-3-2 16,1 2-4-16,-3-1-6 16,-6-1-4-16,7 0-4 15,0-3-2-15,11 0-4 16,8-1 1-16,12 2 1 15,5 3 3-15,-2-4 2 16,1 3 4-16,-5 1 7 0,0 1 3 16,2 7 11-16,-9-1 7 15,-1 4 8-15,-8-1 5 16,-2 0 4-16,1 0-1 16,-9-3-7-16,-1-4-8 15,-11-5-15-15,2-6-9 16,7 1-16-16,-1-2-20 15,12-4-67-15,0-1-44 16,4-7-93-16,7 0-51 0,7-1 176 16</inkml:trace>
  <inkml:trace contextRef="#ctx0" brushRef="#br0" timeOffset="36501.75">14483 13583 478 0,'-2'-32'284'0,"3"26"-22"16,4 2-18-16,-2 0-33 16,-5 1-8-16,0 4-16 15,1-1-15-15,-1 0-42 16,1 0-27-16,-6 12-49 16,0 14-18-16,-30 42-24 15,28-23-8-15,11 5-6 16,7 3-3-16,4 1 3 15,4-2 1-15,3-5 2 16,2-4-1-16,4-13-23 16,-1-6-34-16,3-9-98 0,1-4-55 15,2-2 123-15</inkml:trace>
  <inkml:trace contextRef="#ctx0" brushRef="#br0" timeOffset="36760.89">14702 13640 1289 0,'-3'-5'512'0,"5"5"-300"16,5 5-58-16,7 3-13 15,4-1-32-15,7 1-57 16,7-2-15-16,0-3-14 15,1-2-5-15,-3-2-8 16,-7-1-37-16,-7-3-103 16,-7 1-64-16,-7 3-181 15,-1 0-128-15,-7 1 327 16</inkml:trace>
  <inkml:trace contextRef="#ctx0" brushRef="#br0" timeOffset="37078.92">14889 13663 517 0,'-57'15'332'16,"46"-7"-20"-16,10 2-76 15,3 4-15-15,4 4-26 0,2 1-16 16,-2 7-44-16,1 0-21 16,-1-1-39-16,3 0-18 15,-2 2-26-15,-1-4-12 16,1 2-48-16,0-2-42 16,-2-9-96-16,-1 1-41 15,-3-7-26-15,-7-3 27 16,-5-6 95-16,1-1 42 0,-15-1 93 15,3-3 38-15,-2 6 55 16,0-3 30-16,11-1 37 16,1 2 2-16,9 2-26 15,4-3-19-15,9 0-34 16,3 2-19-16,9-6-24 16,2 3-13-1,6 4-32-15,3 1-14 0,-4 3-131 16,1-1-78-16,2-3 120 15</inkml:trace>
  <inkml:trace contextRef="#ctx0" brushRef="#br0" timeOffset="37282.37">15127 13862 1042 0,'-3'17'527'15,"3"8"-199"-15,0 3-100 0,0 1-34 16,3 7-106-16,-1-2-43 16,5-2-36-16,1-3-24 15,-1-11-85-15,1-6-61 16,-2-10-144-16,-3-3-283 0,-3-8 397 16</inkml:trace>
  <inkml:trace contextRef="#ctx0" brushRef="#br0" timeOffset="37664.71">15096 13906 829 0,'6'-12'401'0,"7"11"-149"15,1 0-25-15,6 1-73 16,3 0-30-16,-1 1-34 16,2 2-6-16,-5 3-19 15,-4 0-16-15,-8 3-26 16,-6-1-5-16,-9 5 0 15,-3 1 1-15,-4-8-2 16,-4-1-2-16,3 0-3 16,0-3-2-16,7 1-3 15,3 0-2-15,5-2-9 0,2 3-3 16,-1-4 1-16,0 0-1 16,10 1 8-16,9 2 3 15,29 9 5-15,-29-4 5 16,-2-1 18-16,-2 1 12 15,-8 5 16-15,-5-2 3 16,-6 3-5-16,-6 0-8 16,-8-1-17-16,-1-2-7 15,-3-5-26-15,-1-3-31 0,9-4-76 16,4-5-51-16,4-5-117 16,6-4 166-16</inkml:trace>
  <inkml:trace contextRef="#ctx0" brushRef="#br0" timeOffset="37894.25">15310 13654 926 0,'30'-1'456'0,"-6"9"-90"16,-2 3-78-16,-3 11-36 15,2 5-36-15,-4 7-89 16,-1 2-25-16,0 3-36 15,-2-1-13-15,-5-2-22 16,-9 0-8-16,-4-3-5 0,-6-3-4 16,0-9-61-16,-3-2-49 15,-6-11-121-15,11-3-33 16,-9 1 150-16</inkml:trace>
  <inkml:trace contextRef="#ctx0" brushRef="#br0" timeOffset="40929.15">16622 13742 989 0,'-1'0'443'0,"0"0"-233"15,0 0-3-15,-1 1-67 16,-2 12-26-16,1 9-39 16,2 26-18-16,4-26-31 15,0-2-10-15,2-3-9 16,0 2-3-16,1-8-49 16,-3 1-48-16,-1-8-226 15,1-4 204-15</inkml:trace>
  <inkml:trace contextRef="#ctx0" brushRef="#br0" timeOffset="41120.17">16571 13588 876 0,'-9'-14'404'0,"13"13"-132"0,0 1-113 15,7 5-53-15,0 1-25 16,5 3-53-16,2 3-20 15,6 6-126-15,6 2 88 16</inkml:trace>
  <inkml:trace contextRef="#ctx0" brushRef="#br0" timeOffset="41405.32">16933 13712 983 0,'-23'-3'462'0,"9"2"-166"15,-2 0-75-15,-2 1-56 16,1 4-41-16,-1 3-59 16,7 2-21-16,5 5-22 15,5 1-6-15,14 7-8 16,3 2 0-16,9 0 0 16,2 1 0-16,-7-4 11 15,-3-1 7-15,-9-4 15 16,-1 0 5-16,-4-2 3 15,-2-3 3-15,-3-1 7 0,-6-5-1 16,-3 0-9-16,-2-1-10 16,-3-4-23-16,-5 1-8 15,0-1-47-15,-1-8-42 16,10 5-95-16,4-3-64 16,13 2 147-16</inkml:trace>
  <inkml:trace contextRef="#ctx0" brushRef="#br0" timeOffset="41878.82">17697 13753 933 0,'0'0'444'16,"0"0"-102"-16,-1-1-88 16,0 0-35-16,-4-4-34 15,-12-2-82-15,-30-26-30 16,28 35-34-16,2 5-12 0,-1 9-22 16,5 7-5-16,5 9-4 15,5 3-2-15,10-1 0 16,5 1 0-16,5-9 0 15,5-5-1-15,3-6-17 16,4-6-38-16,4-5-87 16,2 0-72-16,5-11 129 15</inkml:trace>
  <inkml:trace contextRef="#ctx0" brushRef="#br0" timeOffset="42186.28">17927 13775 1061 0,'-7'7'461'0,"4"6"-213"16,-2 1-58-16,-2 8-24 16,8 2-31-16,4-3-52 15,7 3-31-15,-1-9-27 0,-5-5-10 16,6-3-9-16,1-4 0 16,5-6-3-16,3 0 0 15,-6-7-2-15,0 2-2 16,-6-6-15-16,-1-3-5 15,-8-2-3-15,-10-4-2 16,-5 4 5-16,-5 1 2 16,-1 6-6-16,2 4 1 15,1 8 1-15,-1 1 1 0,3 9-21 16,1 1-21-16,5-1-102 16,8-1-178-16,7-6 228 15</inkml:trace>
  <inkml:trace contextRef="#ctx0" brushRef="#br0" timeOffset="42528.39">18165 13768 1036 0,'4'6'468'0,"3"-2"-190"16,-1 4-80-16,-2 7-36 15,-1 10-36-15,0 4-43 16,0-1-20-16,4-2-20 0,-1-5-5 16,2-4-11-16,0-4-5 15,-4-5-2-15,-2-7 5 16,-2-1 13-16,-4-1 4 16,3-1-1-16,0 1-8 15,-5-7-17-15,-3-10-8 16,-10-25-8-16,18 27-1 15,1 2-24-15,3-2-36 16,5 4-84-16,0 1-52 0,7 0-125 16,0 4-80-16,6 1 261 15</inkml:trace>
  <inkml:trace contextRef="#ctx0" brushRef="#br0" timeOffset="42832.13">18423 13807 522 0,'0'8'356'0,"2"-1"94"16,0 2-166-16,3 3-50 16,-7 2-27-16,0 1-76 15,0 3-23-15,2-1-37 16,1-2-18-16,5 0-22 0,0-4-7 15,-5-7-8-15,1 3 12 16,-2-7 15-16,-9-1 5 16,3-2 0-16,1-6-14 15,4-7-19-15,2-1-7 16,1-7-4-16,1 0-1 16,2-2-2-16,-1 2-1 15,2 2-5-15,1 1-32 0,2 6-94 16,6 4-69-16,2 8 112 15</inkml:trace>
  <inkml:trace contextRef="#ctx0" brushRef="#br0" timeOffset="43179.77">18619 13908 1218 0,'-4'9'477'0,"7"-9"-238"16,3 0-82-16,4-4-18 16,3-10-17-16,3-5-87 15,1-6-14-15,-1-4-9 16,-1 4-2-16,-5 0-1 0,-7 3 1 16,-6 7 6-16,-7 4 3 15,-7 6 0-15,-2 8-3 16,-3 6-3-16,1 9 1 15,5 7 4-15,0 5-1 16,11 0-4-16,4-1-4 16,7-5-5-16,6-7-1 15,7-2-3-15,2-6 0 0,5-3-19 16,4-5-45-16,7-4-128 16,4-2-93-16,11-11 165 15</inkml:trace>
  <inkml:trace contextRef="#ctx0" brushRef="#br0" timeOffset="43399.05">19014 13749 1080 0,'-22'12'534'16,"4"2"-152"-16,7 7-181 16,3 3-5-16,2 0-79 15,0 1-43-15,7-3-54 16,6-4-10-16,3-2-8 15,9-2-3-15,6-6-26 16,2-6-29-16,8-8-75 16,-2-3-47-16,1-12-159 15,1-2 211-15</inkml:trace>
  <inkml:trace contextRef="#ctx0" brushRef="#br0" timeOffset="43559.54">19245 13604 1220 0,'-3'5'509'16,"-3"21"-265"-16,-2 4-89 16,0 12-31-16,3 5-43 0,5-2-61 15,6 1-9-15,8-9-7 16,7-4-3-16,4-10-40 16,3-10-38-16,-1-10-99 15,-5-3-110-15,-7-11 182 16</inkml:trace>
  <inkml:trace contextRef="#ctx0" brushRef="#br0" timeOffset="43733.47">19096 13716 1061 0,'-1'-4'528'15,"5"1"-140"-15,12 1-247 16,3 1-2-16,10 3-74 0,5 5-31 15,3 1-7-15,3 2-55 16,-5 2-81-16,2-2 75 16</inkml:trace>
  <inkml:trace contextRef="#ctx0" brushRef="#br0" timeOffset="71692.37">4153 15709 314 0,'-1'0'216'0,"0"0"15"16,0 0-19-16,0 0-34 16,0 0-11-16,-1 0-10 15,1 0-6-15,0 0-16 16,0 0-11-16,-3 7-24 15,-3 12-13-15,-7 33-22 16,10-17-8-16,-2 7-18 16,7 7-8-16,2 4-15 15,2 0-5-15,8-3-7 16,-2-9-2-16,4-11-2 0,4-7 0 16,1-13-49-16,-2-5-44 15,0-14-193-15,-3-8 181 16</inkml:trace>
  <inkml:trace contextRef="#ctx0" brushRef="#br0" timeOffset="71885.36">4071 15910 990 0,'-29'-5'437'0,"17"8"-164"15,7-1-102-15,3-2-38 16,4 1-32-16,-2-2-60 15,1 0-19-15,25-1-8 16,31-3-3-16,-26 5-1 16,3 0-32-16,1 1-133 15,2-2-124-15,-3 1 161 16</inkml:trace>
  <inkml:trace contextRef="#ctx0" brushRef="#br0" timeOffset="72081.11">4463 15908 1085 0,'4'2'447'15,"-4"11"-227"-15,-2 5-46 16,8 7-10-16,-2 4-44 16,5 2-76-16,-6-3-21 15,4-5-15-15,-2-6-12 16,6-11-97-16,-1-1-67 15,2-12 98-15</inkml:trace>
  <inkml:trace contextRef="#ctx0" brushRef="#br0" timeOffset="72210.87">4395 15826 1057 0,'2'-5'426'0,"-1"3"-274"16,4-3-41-16,3 7-36 15,4 0-67-15,-1-1-8 16</inkml:trace>
  <inkml:trace contextRef="#ctx0" brushRef="#br0" timeOffset="72734.14">4648 15925 947 0,'-7'12'460'0,"6"9"-101"0,1 1-134 16,0 1-66-16,2 1-35 16,2-2-74-16,-1-3-27 15,1-6-17-15,0-6-3 16,-3-4-8-16,-1-5-6 16,0-3-11-16,-1 4-7 0,1 0-6 15,0-12 3-15,1-10 10 16,6-27 7-16,2 26 12 15,4 6 2-15,-1 1 2 16,-1 3 9-16,1 11 29 16,-1 2 11-16,0 12 18 15,1 5-3-15,-6 8-18 16,-2 2-8-16,-3 0-14 16,1-1-4-16,0-8-8 15,0-3-3-15,-2-9-2 16,-1-4-2-16,1-3-4 15,0 1-2-15,0 0-1 16,0-1-3-16,5-17 1 16,13-32 0-16,-11 32 2 15,4-1 1-15,0 8 1 16,-2 4 0-16,0 7 0 16,-3 1 4-16,2 13 8 15,-2 4 2-15,-2 6 3 0,-3 4-3 16,4-2-8-16,-4-3-5 15,9-4-9-15,2-5-54 16,-5-9-132-16,3-3-90 16,5-5 156-16</inkml:trace>
  <inkml:trace contextRef="#ctx0" brushRef="#br0" timeOffset="73045.09">4965 16071 805 0,'4'2'445'0,"-1"-1"26"16,5 2-224-16,-1 2-72 16,4-1-18-16,36 2-79 15,-21-17-28-15,-6-8-21 16,0-1-5-16,-8-2-6 16,-4 3 2-16,-7 1 2 15,-3 3 2-15,-10 4-1 16,0 1-3-16,-4 6 3 15,4 4 2-15,-1 4 3 16,4 3 7-16,1 7 1 16,0 3-2-16,8 5-4 15,5 3-7-15,5-2-10 0,-2-3-3 16,7-6-9-16,1-3-3 16,11-4-71-16,5-3-63 15,10-6 85-15</inkml:trace>
  <inkml:trace contextRef="#ctx0" brushRef="#br0" timeOffset="73489.17">6116 15985 1233 0,'-1'-1'513'0,"-9"-5"-274"16,-2-11-2-16,-34-28-49 0,34 28-37 16,-5 3-79-16,-4 4-25 15,5 4-20-15,-6 6-8 16,0 8-14-16,6 6-10 16,-1 13-16-16,6 6-2 15,11 7 2-15,7 1 2 16,12-4 5-16,-1-3 1 15,8-14-18-15,-4-4-35 0,7-13-84 16,3-6-70-16,6-15-272 16,3-5 317-16</inkml:trace>
  <inkml:trace contextRef="#ctx0" brushRef="#br0" timeOffset="74206.5">6261 15950 634 0,'2'-5'375'0,"-2"7"20"16,0 5-94-16,0 7-52 15,0 3-20-15,1 4-73 16,-1-1-36-16,5 0-51 16,3-3-21-16,2-5-29 15,0-2-6-15,1-6-7 16,0-4-4-16,1-2-3 16,6-4-10-16,-11-6-33 0,1 0-16 15,-13-4-21-15,-9 1 3 16,-1 3 28-16,-5 0 16 15,2 3 24-15,5 2 10 16,2 3 2-16,4 1 2 16,3 3 1-16,3-1-2 15,6-3 4-15,-5 3 3 16,0 0 3-16,10-1 3 16,17-2 3-16,27-4 4 0,-24 9 15 15,9 4 3-15,-19 1 4 16,-2 5-3-16,-2 2-11 15,-16 4 0-15,5 2-9 16,0 0-3-16,-6-3-7 16,0-1-3-16,2-9-4 15,-1-3-1-15,-1-1-4 16,1-4-3-16,0 1-9 16,0 0-3-16,0 0-1 15,1-14 3-15,7-28 7 16,-5 29 3-16,7 6 3 15,-5 5 0-15,7 3 5 16,0 3 8-16,-8 5 16 16,8 4 7-16,-10 4 2 15,-1 2-5-15,8-1-12 0,-2-2-7 16,0-7-7-16,2 0-4 16,-6-5-5-16,3-2-1 15,1-3-5-15,2-3 0 16,1-3 0-16,-1 0 3 15,-1 2 5-15,0 0 1 16,-4 4 4-16,1 0-1 16,-4 2-1-16,-1 0 0 15,0 0-1-15,0 0 0 0,0 0-2 16,0 0-1-16,2 3-3 16,0 5 0-16,7-4-13 15,0 1-29-15,27 20-72 16,-28-28-47-16,0-9-156 15,1-5 200-15</inkml:trace>
  <inkml:trace contextRef="#ctx0" brushRef="#br0" timeOffset="74408.39">6872 15954 1183 0,'4'13'486'0,"-4"15"-204"16,1 3-42-16,1 9-22 15,5 2-29-15,1 3-119 16,3-2-33-16,2-6-28 0,-2-1-4 16,-3-13-6-16,2-1-2 15,-1-12-72-15,-1-6-41 16,0-4-100-16,-8-8-70 16,-6-9 187-16</inkml:trace>
  <inkml:trace contextRef="#ctx0" brushRef="#br0" timeOffset="74646.67">6882 15939 1140 0,'13'-1'491'0,"-2"1"-255"15,1 1-24-15,11 6-49 16,-6 1-22-16,6 4-34 16,-2 3-9-16,-16 3-15 15,6 1-16-15,-12 4-24 16,-3 1-6-16,3-5-8 15,-6 3 0-15,0-10-10 16,-1-2-22-16,-1-5-65 16,-4-5-43-16,-1-5-94 15,2-4-37-15,2-5-118 16,-1-5-200-16,13-2 373 16</inkml:trace>
  <inkml:trace contextRef="#ctx0" brushRef="#br0" timeOffset="74809.56">7142 15750 904 0,'2'14'503'0,"-1"4"-94"15,-2 9-192-15,-2 9-37 16,0 12-92-16,2 3-38 16,3-2-40-16,2-4-20 15,4-19-101-15,0-7-63 0,2-13 100 16</inkml:trace>
  <inkml:trace contextRef="#ctx0" brushRef="#br0" timeOffset="75145.2">7208 16058 1231 0,'9'10'488'0,"2"-9"-319"16,32 26-40-16,-23-32-39 15,0-9-34-15,5-5-44 16,1-5-5-16,-4-3 0 16,-11 3 0-16,-8 5 0 15,-8-2 2-15,-15 4 3 0,3 4 2 16,-3 5 2 0,0 5 7-16,7 11 4 0,3 6-1 15,4 9-1-15,1 3-7 16,5 3-3-16,4-2 2 15,2-4 3-15,5-3-1 16,4-6-7-16,1-5-6 16,5-6-26-16,0-3-37 0,2-6-110 15,-2-5-81-15,-3-7 145 16</inkml:trace>
  <inkml:trace contextRef="#ctx0" brushRef="#br0" timeOffset="75306.11">7466 15938 767 0,'2'-1'381'0,"-2"8"-68"16,0 4-61-16,7 8-43 16,-5 3-28-16,6 1-85 15,-1 0-35-15,4-4-35 16,5-3-12-16,0-4-15 16,0-4-34-16,-6-4-117 15,0-4-51-15,5-10 111 16</inkml:trace>
  <inkml:trace contextRef="#ctx0" brushRef="#br0" timeOffset="75503.88">7617 15934 1263 0,'-13'9'599'0,"1"5"-265"15,-4 5-123-15,3-1-32 16,-5 7-106-16,2-1-45 15,4-1-38-15,0 0-25 0,9-9-77 16,4-6-49-16,8-4-133 16,4-4-125-16,15-10 273 15</inkml:trace>
  <inkml:trace contextRef="#ctx0" brushRef="#br0" timeOffset="75660.57">7794 15961 814 0,'16'3'452'0,"-8"11"7"16,-3 4-139-16,-3 5-72 16,-2 4-52-16,-1-3-123 15,1-1-43-15,5-7-64 16,-1-2-56-16,4-10-118 16,-1-4-79-16,-6-15 171 15</inkml:trace>
  <inkml:trace contextRef="#ctx0" brushRef="#br0" timeOffset="75819.12">7751 15823 1315 0,'0'1'539'16,"0"-1"-301"-16,2 4-47 16,-2-4-47-16,0 0-49 15,0 0-109-15,15 6-61 0,40 32-155 16,-23-28 147-16</inkml:trace>
  <inkml:trace contextRef="#ctx0" brushRef="#br0" timeOffset="76073.31">8137 15714 1292 0,'-7'14'540'0,"0"-1"-259"16,3 5-120-16,-5 10-28 15,2 11-33-15,3 11-61 16,4 6-21-16,6 2-17 16,2-7-3-16,8-14-8 15,0-8-5-15,4-14-62 0,-2-7-44 16,0-10-365-16,-2-8 323 15</inkml:trace>
  <inkml:trace contextRef="#ctx0" brushRef="#br0" timeOffset="76290.39">8049 15886 1261 0,'-15'1'528'0,"12"5"-218"16,2-2-100-16,1 2-29 15,1-1-34-15,9-2-96 16,3-1-33-16,15 0-16 16,5-1-20-16,7-1-88 15,3 2-57-15,-3-2-251 16,0-3 258-16</inkml:trace>
  <inkml:trace contextRef="#ctx0" brushRef="#br0" timeOffset="76714.37">8411 15933 837 0,'-3'9'439'0,"-4"7"-35"15,7 6-133-15,-4 2-43 16,2 3-28-16,3 1-85 0,1-5-41 16,8-4-52-16,-3-4-12 15,11-7-9-15,-4-5-1 16,0-8-14-16,3-3-14 15,-5-10-32-15,7-1-11 16,-6-4 5-16,5 3 14 0,-11 3 34 16,-1 5 12-1,0 9 13-15,-7 3 6 0,2 4 22 16,-4 5 6-16,2 8 7 16,-1 10 6-16,5 6-17 15,5 4-5-15,4 1-12 16,2-4-6-16,2 6 2 15,-1 1 4-15,1 7 9 16,-5 5 6-16,-7-4 8 16,-5-4 4-16,-12-7 2 15,-6-4 0-15,-7-9-2 16,-4-5-5-16,-4-14-10 16,-1-3-11-16,9-9-23 15,-2-5-15-15,10-1-30 16,13-5-26-16,6-4-71 15,12-1-42-15,16-10 113 0</inkml:trace>
  <inkml:trace contextRef="#ctx0" brushRef="#br0" timeOffset="76999.52">9168 15888 980 0,'-10'-8'480'16,"3"4"6"-16,6 2-386 15,0 0-4-15,4 0-6 16,-3 2-34-16,0 0-52 16,0 0-50-16,0 0-16 15,8 5 38-15</inkml:trace>
  <inkml:trace contextRef="#ctx0" brushRef="#br0" timeOffset="77178">9152 16045 1080 0,'0'4'508'0,"1"-1"-208"16,4 0-123-16,-5-3-11 15,0 0-86-15,0 0-40 16,9 0-106-16,4-1-164 16,26-12 156-16</inkml:trace>
  <inkml:trace contextRef="#ctx0" brushRef="#br0" timeOffset="88718.58">10949 15634 651 0,'-9'0'323'0,"1"3"-109"0,-6-2-1 15,14-1-39-15,0 1-24 16,2-1-45-16,-2 0-12 16,0 0-20-16,0 0-9 15,15 3-11-15,33 4-8 16,-15-7-20-16,1 0-5 16,6-4-5-16,4 0-4 15,-1-1-3-15,-5 1-1 16,-5 2-1-16,-5-1 1 0,-8 2 2 15,-6 1 1-15,-11 0-28 16,-6-1-33-16,-9 1-83 16,-3 0-36-16,-6 0-37 15,-3 1-4-15,0-1 32 16,-3-2 30-16,-1 1 66 16,3-2 44-16,-2 1 93 15,-1 0 31-15,6 2 40 16,5 4 18-16,5-1 1 15,5 4-5-15,7 2-16 16,-2 3-14-16,7 10-34 16,-2 2-14-16,2 13-11 15,2 0-6-15,-1 4-8 16,6 8-5-16,-3-6-15 0,4 3-5 16,-2-8-4-1,-2-9-3-15,-1-9-4 0,-1-5-26 16,-3-6-76-16,0-6-73 15,0-8 103-15</inkml:trace>
  <inkml:trace contextRef="#ctx0" brushRef="#br0" timeOffset="88945.02">11082 15846 1147 0,'1'-1'509'16,"2"1"-250"-16,5-1-80 15,4 2-2-15,3-1-51 16,4 0-24-16,5 0-33 16,-2-2-7-16,4 3-17 15,-3-2-11-15,-3 2-16 16,-2 1-5-16,-6-1-12 16,-1 3-30-16,-4-2-83 15,-4-2-56-15,-2 3-143 16,-1-3 188-16</inkml:trace>
  <inkml:trace contextRef="#ctx0" brushRef="#br0" timeOffset="100762.29">12195 15786 981 0,'-1'-1'467'0,"0"0"-220"15,0 0-44-15,0 0-4 16,0 1-59-16,0 0-26 16,-1 0-28-16,-1 12-16 15,1 9-28-15,1 29-7 0,1-20-18 16,0-3-5-16,0-3-4 16,-1-2-1-16,-3-13-2 15,2-4-4-15,0-5-10 16,1-5-10-16,1 4-10 15,0-1-2-15,1-19 9 16,9-28 6-16,0 30 10 16,1 1 2-16,2 7 2 15,2 2 0-15,3 9 1 16,0 6 1-16,-3 8 6 16,-3-1 4-16,-4 9 3 15,-3 1 1-15,-1-1-3 16,-2 0 0-16,3-10-4 15,-3-3-2-15,1-9-5 16,-1-2-3-16,4-7-4 0,2-5-3 16,1-9-6-16,6 1 0 15,-7 0 4-15,7 2 3 16,-3 9 9-16,-2 0 0 16,3 8 1-16,-5 1 1 15,1 7 3-15,3 5 3 16,-5 4 1-16,2 4-1 15,-1-3-8-15,4 2-5 0,6-4-58 16,3-2-65-16,6-5-136 16,2-4-127-16,8-3 240 15</inkml:trace>
  <inkml:trace contextRef="#ctx0" brushRef="#br0" timeOffset="101092.15">12722 15849 640 0,'-11'-16'413'15,"1"3"-9"-15,0-1-178 16,0 3-4-16,-1 7-57 16,0 2-20-16,-2 7-29 15,0 5-20-15,-1 6-40 16,2 3-15-16,5 7-19 16,5 0-5-16,3-2-5 0,6-4-3 15,0-7-6-15,1-4-3 16,1-9 0-16,0-1-2 15,1-8 4-15,0-2 2 16,0-1 2-16,0-1 0 16,-2 0-1-16,-1 3 2 15,0 2-1-15,0 4 3 16,2 5 26-16,-2 6 8 16,1 7 11-16,-1 4-2 15,-1 4-24-15,1-2-14 0,3-6-74 16,-1-5-59-16,4-7-129 15,1-3-227-15,-5-10 313 16</inkml:trace>
  <inkml:trace contextRef="#ctx0" brushRef="#br0" timeOffset="101301.32">12922 15784 1480 0,'2'12'617'0,"-3"10"-377"15,1 5 0-15,0 12-64 16,4 8-52-16,-2 11-72 16,3 3-11-16,5-3-28 15,-3-7-6-15,10-12-9 16,-3-10-10-16,-4-12-66 16,-1-5-53-16,-9-10-107 0,1-3-72 15,1-14 195-15</inkml:trace>
  <inkml:trace contextRef="#ctx0" brushRef="#br0" timeOffset="101584.26">12923 15770 1082 0,'8'-4'488'0,"-6"0"-224"0,8 2-102 16,5 6 0-16,-1 5-25 15,5 0-4-15,-6 4-23 16,1 0-10-16,-3 2-29 15,-4 1-18-15,-6 1-22 16,-1 4-3-16,-9 0-4 16,-2 4-2-16,-4-4-10 15,1-5-8-15,3-5-55 16,0-4-42-16,7-5-93 16,0-2-42-16,9-6-96 15,3-2 197-15</inkml:trace>
  <inkml:trace contextRef="#ctx0" brushRef="#br0" timeOffset="101877.66">13241 15772 969 0,'4'-6'540'0,"-4"2"-155"16,-9 4-84-16,-4-2-29 16,-2 3-103-16,-2 3-44 15,3 2-60-15,2 3-18 16,7 6-30-16,4 0-7 15,3 1-7-15,4 0 0 16,3 0 1-16,1 2 2 0,2-1 2 16,0 3 4-16,0-1 14 15,-4-4 7-15,-4-1 12 16,-4-3 6-16,-5-2-3 16,-3 0-4-16,-3-2-13 15,-2 1-10-15,1-6-28 16,-1 0-41-16,4-2-99 15,1-2-66-15,1-3 363 16,4 2-167-16</inkml:trace>
  <inkml:trace contextRef="#ctx0" brushRef="#br0" timeOffset="104357.96">14238 15591 999 0,'-1'0'437'0,"-2"1"-220"16,-3 0 3-16,4-1-39 16,-1 0-37-16,2 0-63 15,0 0-23-15,0 0-34 16,1 0-6-16,9 6-7 15,20 3-2-15,43 1-5 16,-32-15-1-16,-4 2 0 16,-5 0-1-16,-12 0-1 0,-6 2 2 15,-6 0 1-15,-5 1-4 16,-7 1-15-16,0 0-4 16,4-1-5-16,0 0 5 15,-3 0 15-15,-7 0 3 16,2 0 1-16,-2 0 4 15,-25 7 0-15,26-4 2 16,2 5 7-16,-3 0 3 0,8 10 4 16,0 5 0-16,4 7-6 15,5 1-3-15,5-3-3 16,-1-1-3-16,2-5-2 16,2-2 0-16,-3-2-1 15,-4-7-2-15,-2 0-27 16,-5-2-29-16,-4-5-46 15,3 3-24-15,-8-3-15 16,-2 1 12-16,-5-3 40 16,-6-2 24-16,-4 0 48 15,2 0 23-15,5 1 44 16,4 1 19-16,4-1 37 16,2 2 3-16,8-2-22 15,2 0-11-15,9 0-24 16,7 0-9-16,5-1-7 0,6 1-6 15,2-1-18-15,-3-2-3 16,2 1-135-16,1-5 405 16,13 12-241-16</inkml:trace>
  <inkml:trace contextRef="#ctx0" brushRef="#br0" timeOffset="104716.86">14717 15991 1307 0,'-7'4'537'0,"3"-4"-312"15,0 0-49-15,3-9-53 16,1-1-42-16,0-9-61 16,0-4-8-16,0-2-5 15,3-4-2-15,-1-1-2 16,0 2 0-16,1 5-2 15,2 2-1-15,-1 13-1 16,1 2-4-16,1 4-4 16,0 8 0-16,2 4 2 15,1 5 5-15,3 13 6 0,0 1 1 16,3 3-2 0,1 0 0-16,-1-8-2 0,1-2-1 15,-6-9-32-15,-4-4-55 16,-7-5-144-16,-6-2 144 15</inkml:trace>
  <inkml:trace contextRef="#ctx0" brushRef="#br0" timeOffset="104854.18">14642 15897 1186 0,'-4'-2'493'0,"4"-2"-280"15,2-1-23-15,-2 4-54 16,0 0-29-16,16-5-58 15,35-6-20-15,-26 10-42 16,6 2-68-16,8 1 55 16</inkml:trace>
  <inkml:trace contextRef="#ctx0" brushRef="#br0" timeOffset="105198.01">15615 15793 1205 0,'-40'-24'485'0,"39"29"-208"16,1 5-72-16,-1 9-23 15,1 2-7-15,0-3-97 16,3-1-34-16,2-8-38 16,-1-2-41-16,4-7-95 15,-1-3-43-15,1-11-218 16,-3 2-164-16,-6 1 362 15</inkml:trace>
  <inkml:trace contextRef="#ctx0" brushRef="#br0" timeOffset="105579.69">15497 15745 658 0,'-12'-13'384'16,"8"1"-87"-16,6 4-115 16,3 0-38-16,7 0-52 15,5 4-9-15,10 1-7 16,2 2-6-16,4 2-8 15,-1-1-2-15,-7 3-5 0,-1 4-1 16,-7 3-8-16,-6 6 0 16,-5 1-1-16,-3 3-3 15,-5 0-10-15,0-5-7 16,-3-3-12-16,1-3-2 16,2-5-3-16,-1 0-1 15,1-4-7-15,2-2-4 16,0 1-5-16,0 0-1 15,1-2 5-15,5-8 3 0,-1 4 2 16,10 4 0-16,28-29 4 16,-27 32 5-16,-1 5 16 15,0 0 9-15,-3 10 10 16,0-1-4-16,-4 1-19 16,2 0-8-16,0-5-93 15,-7-4-55-15,15-3-46 16,0-4 82-16</inkml:trace>
  <inkml:trace contextRef="#ctx0" brushRef="#br0" timeOffset="105763.22">15966 15581 1265 0,'0'15'584'0,"-2"4"-288"16,1 13-116-16,1 4-9 15,1 4-100-15,6 0-34 16,3-8-27-16,7-1-7 16,1-17-20-16,-1-3-35 15,1-8-86-15,-1-3-44 16,-3-3 102-16</inkml:trace>
  <inkml:trace contextRef="#ctx0" brushRef="#br0" timeOffset="106159.67">15881 15686 906 0,'-2'14'440'0,"2"-8"-73"15,13 1-201-15,-3 0-75 16,9 0 1-16,5-5-46 16,-1-1-16-16,8-3-17 15,1 0-2-15,-2-2-4 16,4 2-1-16,-8 5-2 15,-4 1 0-15,-7 9 1 16,-6 0 2-16,-4 2 11 16,-2-1 10-16,-1 0 10 15,2 0 6-15,1-2-2 16,3-4-7-16,4-2-10 0,1-1-6 16,3-5-8-16,0-2-1 15,-1-6-3-15,0-5 1 16,-4-4 1-16,-4 0 1 15,-7 2 13-15,-8-3 10 16,-10 4 14-16,-4 5 7 16,-4-1-5-16,1 7-10 0,2 3-25 15,6 2-14-15,6 10-77 16,4-5-62-16,9 6-126 16,9-2 153-16</inkml:trace>
  <inkml:trace contextRef="#ctx0" brushRef="#br0" timeOffset="107036.34">17143 15556 678 0,'-44'-15'396'0,"39"15"51"16,1-1-198-16,6 3-63 15,-2-2-15-15,0 0-73 16,13 3-21-16,15 2-28 16,32 0-12-16,-22-7-16 15,2-1-6-15,-4-1-6 16,-3 1-2-16,-7 2-4 0,-8 0-1 15,-14 1-46-15,-4 0-17 16,-12 1-16-16,-3-1-2 16,-10 1 47-16,-3 2 14 15,-2 4 18-15,-2 1 1 16,8 3 9-16,3 2 9 16,9 5 11-16,2 4 6 15,7 4 5-15,3 2-1 0,2-5-4 16,5 1-3-16,1-2-8 15,3-4-3-15,1 2-9 16,0-3-3-16,0-3-7 16,2 1-3-16,-6-4-35 15,-2-1-23-15,-7-2-38 16,-6-2-20-16,-9-4 24 16,-4 2 22-16,-6-4 43 15,-3-3 22-15,1 0 21 16,2 0 12-16,6 3 30 15,6 0 14-15,8 0 4 16,6 3-7-16,10 0-27 16,4 1-13-16,11 1-14 15,3 0-5-15,6-3 0 0,3-2-41 16,6 0-126 0,4-1-150-16,1 0 178 15</inkml:trace>
  <inkml:trace contextRef="#ctx0" brushRef="#br0" timeOffset="107601.77">17538 15806 873 0,'-16'9'455'0,"9"4"-63"16,3 3-124-16,-2 4-78 16,5 3-37-16,1 2-81 15,0-1-34-15,4 0-29 16,0-4-5-16,1-6-35 15,5-2-27-15,-4-7-58 16,-5-4-32-16,-2-5-37 16,0 3 2-16,0 0 16 15,-5-8 19-15,-5-14 59 16,-14-28 24-16,21 26 44 16,-3 1 17-16,3 3 41 15,7 2 28-15,6 6 58 16,5-1 16-16,5 7-1 15,-1 1-11-15,1 3-24 16,-2 3-5-16,-1 2-3 16,-3 5-8-16,-4 4-27 15,-4 4-12-15,-5 2-20 0,-2 1-5 16,-11-4-2-16,-2 0-1 16,-3-7-3-16,-2-4-3 15,3-2-2-15,3-1-1 16,6 0-3-16,2 0-3 15,14 4-2-15,3 1-2 16,11 1 0-16,3 0 2 0,0-2 2 16,-2-1 3-1,-3 5 10-15,-3 2 6 0,-7 4 23 16,-4 3 8-16,-6-1 4 16,-8-1-2-16,-7 0-21 15,-4-1-10-15,-6-5-16 16,1-3-8-16,4-6-58 15,6-3-39-15,9-8-87 16,4-2-57-16,10-1 153 16</inkml:trace>
  <inkml:trace contextRef="#ctx0" brushRef="#br0" timeOffset="107930.52">18587 15747 1260 0,'-27'35'541'16,"30"-25"-287"-16,0 5-103 15,-3-1 0-15,0 1-69 16,-4 0-40-16,4-5-49 16,0-1-58-16,1-6-120 15,3-6-267-15,6-3 287 16</inkml:trace>
  <inkml:trace contextRef="#ctx0" brushRef="#br0" timeOffset="108331.32">18494 15658 1037 0,'10'2'427'0,"2"-2"-269"0,6 0-3 15,3 0-48-15,2-1-16 16,6 3-23-16,-4 1-11 15,-4 11-14-15,-4 4-12 16,-7 4-12-16,-3 5-2 16,-7 1 0-16,0-6 0 15,-3-5-3-15,-2-2-1 16,3-14-3-16,0 1-2 0,2-3-5 16,0 0-3-1,0 0-6-15,0 0-2 0,2-6 2 16,3-7 2-16,20-25 4 15,-11 27 0-15,3 10 9 16,2 1 9-16,1 4 37 16,0 7 18-16,-5 1 22 15,-3 3-2-15,-6 3-32 16,-4 0-18-16,-2 2-42 16,0-5-48-16,2-6-136 15,-1-4 54-15,5 3 45 16</inkml:trace>
  <inkml:trace contextRef="#ctx0" brushRef="#br0" timeOffset="109760.93">19815 15584 627 0,'30'-32'338'0,"-33"29"-51"0,-1 1-49 16,4 2-34-16,-2 0-37 15,1 0-47-15,0 0-9 16,0 0-11-16,0 0-7 16,-1 15-14-16,1 1-6 15,2 32-15-15,1-24-9 16,1 2-16-16,2-3-11 0,-1-4-13 16,1 0-2-16,-2-6-4 15,1-1 1-15,-2-3 0 16,-1-5-2-16,1-4 2 15,-2-2-1-15,0 1 1 16,0 0 0-16,0 0-2 16,0 0 0-16,0 0-1 15,0-7 1-15,-2-7 1 16,0-29 0-16,2 27 0 16,-2-1 0-16,2 0 1 15,1 2-1-15,-1 0 0 16,3 3 0-16,-1 7-1 15,-4 1 0-15,1 5-1 16,0 0 2-16,0 0 1 16,1 0 1-16,0 1 5 15,2 22 1-15,-1 40 0 0,-2-25 0 16,1 5-3 0,3 3-1-1,1 5-1 1,5 3-2-16,-3 0-1 0,-5-2 0 0,7-8 0 15,-5-8-1-15,1-14-3 0,4-5-18 16,-8-13-70-16,-2-6-48 0,-1-9-120 16,-6-9-61-16,3-11-154 15,-3-2 286-15</inkml:trace>
  <inkml:trace contextRef="#ctx0" brushRef="#br0" timeOffset="110031.96">19722 15593 1001 0,'8'-14'439'16,"8"0"-217"-16,8 0-96 16,3 2-6-16,9 1-31 15,1 4-10-15,-6 9-12 16,-1 8 1-16,-12 12-2 16,0 7-2-16,-6 6-4 15,-2 0-3-15,-6-1-5 16,-6-5-6-16,-3-6-6 15,-4-3-6-15,-3-8-10 16,-2-3-4-16,0-2-8 0,2-1-5 16,-3-3-8-16,6-2-10 15,8-3-46-15,1-5-32 16,11-2-75-16,-2-6-62 16,13-8 146-16</inkml:trace>
  <inkml:trace contextRef="#ctx0" brushRef="#br0" timeOffset="111037.19">20339 15336 718 0,'-1'-4'351'0,"-6"2"-96"15,-5 0-59-15,-2 6-28 16,-2 5-33-16,-2 7-40 16,2 8-2-16,3 11-3 15,1 4-4-15,3 13-15 16,3 4-8-16,6 4-17 16,1 1-7-16,7-10-10 15,1-4-3-15,3-13-3 16,1-7-2-16,1-1-4 15,3-6-3-15,-4-5-2 16,0-3-3-16,-9-9-3 16,0-2-1-16,-1-2-53 0,-4 0-37 15,1-1-114-15,0 1-76 16,0 0 174-16</inkml:trace>
  <inkml:trace contextRef="#ctx0" brushRef="#br0" timeOffset="111672.81">20636 15473 581 0,'-8'-65'351'0,"7"58"44"16,-1 2-124-16,1 2-39 15,-3 2-13-15,3 1-71 16,0 0-29-16,0 14-38 16,0 15-15-16,-1 41-14 15,2-30-7-15,3 4-18 16,2-1-7-16,0-4-9 15,0-2-2-15,1-10-2 16,-3-4-1-16,-3-9 1 16,-1-5 0-16,-1-3-3 15,0-6-1-15,2 1-49 16,0-1-38-16,0-1-72 0,0 0-41 16,0 0-104-16,7-18 188 15</inkml:trace>
  <inkml:trace contextRef="#ctx0" brushRef="#br0" timeOffset="112492.67">20905 15463 785 0,'-6'-4'414'16,"0"-1"-121"-16,4 3-86 15,2 0-2-15,0 1-49 16,0 0-22-16,0 0-42 16,0 0-18-16,0 0-36 0,0-1-11 15,13 1-11-15,7 0-3 16,32-1-3-16,-23 2-2 16,1-2-1-16,-1 2-3 15,-7 0-1-15,-6 0-10 16,-10 1-52-16,-5-1-29 15,-6 2-52-15,4-2-9 16,0 0 34-16,-8 0 27 16,-7 1 51-16,-27 8 20 0,28-5 17 15,0 1 3-15,2-1 16 16,0-3 11-16,6 1 21 16,0 1 11-16,4-1 2 15,0-1-5-15,2-1-8 16,-1 0-4-16,2 0-2 15,0 0-1-15,0 0-3 16,2 14-2-16,-1 5-4 16,9 29-4-16,-2-22-9 15,-8 2-4-15,7 4-10 16,-2 1-1-16,-5-2-5 16,10 1 0-16,-4-9-17 15,-2-5-24-15,3-8-71 16,-7-3-39-16,0-5-94 0,-6-2-9 15,-5-2 56 1,-2-4 41-16,-6 3 128 0,2 0 62 16,3 3 74-16,-4 0 31 15,7 1 38-15,-2-1 3 16,9 0-10-16,2 1-19 16,4-1-33-16,-2 0-15 15,0 0-34-15,12 1-6 16,7 1-19-16,32 1-15 0,-26 0-19 15,6 0-2-15,2-3-101 16,-1 3-71-16,3-2 100 16</inkml:trace>
  <inkml:trace contextRef="#ctx0" brushRef="#br0" timeOffset="112866.39">21405 15954 1230 0,'0'-5'572'16,"-6"-1"-254"-16,4-2-100 16,-4-3-31-16,0 0-82 15,2 0-39-15,3-3-50 0,1-4-6 16,5-3-6-16,2-2-2 15,-1-2-1-15,1 0 0 16,0 4-1-16,-5 5 0 16,2 5-1-16,-2 6-2 15,1 8-5-15,-3 3-1 16,7 14 1-16,0 4 1 16,-1 4 5-16,5 0 1 0,-7-1 1 15,0 2 0 1,6-1 0-16,-3-1 0 0,-1-6-56 15,0-6-45-15,-8-6-102 16,5-3-52-16,9-6 159 16</inkml:trace>
  <inkml:trace contextRef="#ctx0" brushRef="#br0" timeOffset="113035.08">21322 15884 1146 0,'-1'-2'491'0,"2"1"-222"16,5-1-77-16,-6 2-39 16,6 0-28-16,17 0-65 15,29-1-22-15,-37-3-14 0,4 0-41 16,0 3-57-16,9 0 49 16</inkml:trace>
  <inkml:trace contextRef="#ctx0" brushRef="#br0" timeOffset="113498.09">21701 15529 965 0,'-4'-55'467'0,"4"50"-175"16,1 6-110-16,2 9-3 15,1 10-59-15,1 10-26 16,-2 16-24-16,0 2-7 16,1 6-16-16,0-2-8 15,2-8-13-15,-1-6-4 0,1-12-8 16,-1-8-4-16,-3-10-5 15,0-2-1-15,-2-6-65 16,1-1-45-16,-1 0-121 16,0 0-385-16,0 0 424 15</inkml:trace>
  <inkml:trace contextRef="#ctx0" brushRef="#br0" timeOffset="114116.3">21998 15280 1028 0,'-9'0'440'0,"9"7"-208"15,9 1-72-15,0 7-38 16,7 5-15-16,5 0-24 16,2 7-7-16,5 3 5 15,1 5 0-15,-5 9-15 16,-4 3-4-16,-13 6-7 0,-4 7-11 16,-5 0-8-16,-6 0-5 15,-7-5-17 1,0-6-2-16,-3-8-4 0,0-5-1 15,-2-7-20-15,2-8-36 16,0-9-81-16,4-4-38 16,3-7-449-16,11-1 423 0</inkml:trace>
  <inkml:trace contextRef="#ctx0" brushRef="#br0" timeOffset="117996.29">11131 16981 297 0,'-12'34'237'0,"7"-29"4"16,2 5-18-16,-2 0-10 0,1 1-32 16,0 0-12-16,0-4-21 15,0-1-12-15,2-6-33 16,1-5-20-16,0-12-38 16,3-5-17-1,-1 11-17-15,1 0-5 0,4-46-3 16,0-3-2-16,3 0 1 15,-3 21 0-15,1 7-1 16,1 1 1-16,-2 17 3 16,1 1-2-16,2 13-3 15,0 4 0-15,6 9 1 16,0 11 2-16,4 6 6 16,0 1-1-16,1 1-2 15,0-4-1-15,-2 1 0 16,-3-1-1-16,-4-5 0 15,-5-3-10-15,0-4-68 16,-4-5-47-16,-4-6-189 0,-2-4 191 16</inkml:trace>
  <inkml:trace contextRef="#ctx0" brushRef="#br0" timeOffset="118139.8">11148 16937 533 0,'-13'-5'356'16,"8"4"39"-16,1-1-136 15,6 0-98-15,-2 1-37 0,0 0-63 16,3 0-21-16,17 0-26 16,30-2-6-16,-21 3-67 15,3-2-71-15,7-7 82 16</inkml:trace>
  <inkml:trace contextRef="#ctx0" brushRef="#br0" timeOffset="118467.37">11435 16688 1038 0,'-1'0'484'15,"2"0"-204"-15,0 7-92 16,-1-7-16-16,0 14-61 16,1 49-37-16,-1-21-37 0,3 3-7 15,3-1-12-15,-6-4-6 16,3-8-5-16,1-6-2 15,-1-9 1-15,4-4 1 16,-3-5-1-16,-1-2-1 16,-3-2-3-16,6-4-2 15,1-3 2-15,1 3 1 16,4-2 4-16,-2 0 0 16,4 0 1-16,0-4 0 15,-2 1-2-15,2 3-1 16,-5-2 0-16,1 2-48 0,-1-1-107 15,-1-1-59-15,6-4 106 16</inkml:trace>
  <inkml:trace contextRef="#ctx0" brushRef="#br0" timeOffset="118766.57">11834 16731 1123 0,'-2'-16'477'0,"-13"5"-203"15,1 1-93-15,-6 5-22 16,0 5-28-16,-2 3-64 0,1 4-21 16,4 4-21-1,5 6-6-15,8 8-15 0,2 4-4 16,6 10-3-16,5 0-1 15,4-2 3-15,2-4-2 16,4-8 1-16,0-5-1 16,4-7-2-16,0-4 2 15,3-10-57-15,1-5-44 16,-4-7 65-16</inkml:trace>
  <inkml:trace contextRef="#ctx0" brushRef="#br0" timeOffset="119144.47">11777 16850 1064 0,'-3'0'448'0,"-1"3"-206"16,4 0-96-16,0-3-31 16,0 0-23-16,9 1-57 15,14 0-15-15,30 0-12 16,-29-3-4-16,-1 0-67 15,-7-2-40-15,2 2-98 16,-7 0-60-16,-9 1-58 0,0 1-12 16,-5 0 45-16,2 0 77 15,-1 0 191-15,1 0 84 16,0 0 125-16,0 0 17 16,0 0-19-16,0 0-9 15,0 1-18-15,-6 11-5 16,4 5-4-16,-4 31-4 15,9-20-26-15,1 2-20 16,-3 2-45-16,2-3-20 0,6-6-26 16,-1 0-4-16,-2-4 1 15,1-3-30-15,-3-10-127 16,3-1 106-16</inkml:trace>
  <inkml:trace contextRef="#ctx0" brushRef="#br0" timeOffset="119417.36">12102 16936 1368 0,'-11'9'493'0,"5"9"-391"0,0 4-34 16,6 9-4-16,2 2-15 16,4-5-29-16,1-1-10 15,1-8-9-15,-1-5-5 16,1-5-51-16,-1-2-36 16,-3-5-232-16,4-6 211 0</inkml:trace>
  <inkml:trace contextRef="#ctx0" brushRef="#br0" timeOffset="119828.2">12108 16893 867 0,'5'-2'396'16,"4"2"-167"-16,5 1-105 16,2 3-3-16,1 3-31 15,-1-2-12-15,1 4-21 16,-5 0-11-16,-5-1-10 15,-2-1-5-15,-6 1-1 16,-5-2 1-16,-4 0 1 16,0 2-3-16,-5-3-8 15,2 1-3-15,1-1-9 16,1-1-3-16,8 1-7 16,3-1-4-16,5-1 0 0,4 2 0 15,4 1 4-15,2 0 2 16,3 0 10-16,-2 0 4 15,-2 2 17-15,-4 0 11 16,-5 2 17-16,-3 2 11 16,-5 0 8-16,-6 0-4 15,-10 1-16-15,-3-2-15 16,-4 0-27-16,2-1-12 0,7-2-52 16,3-5-38-16,11-2-103 15,3-3-56-15,19-9 152 16</inkml:trace>
  <inkml:trace contextRef="#ctx0" brushRef="#br0" timeOffset="124347.3">13212 16715 351 0,'0'0'275'0,"0"0"64"16,0 0-36-16,0 0-59 16,0 0-28-16,0-1-42 15,0-1-17-15,-1 1-34 0,0 0-16 16,-5-3-38-16,-20-4-17 15,-33 5-29-15,30 11-10 16,1 7-15-16,3 2-5 16,14 3-8-16,5-2-4 15,8 0-1-15,5-2 0 16,11 1 6-16,2 1 5 16,5-2 6-16,3 2 3 15,-1-2 2-15,-1-1 6 0,-4-2 10 16,-4 1 5-16,-8-6 9 15,-4 1 9-15,-5-2 27 16,-3 0 8-16,-6-1 5 16,-4-2-11-16,-6-2-34 15,0 1-12-15,-2-3-28 16,5 0-27-16,2 0-68 16,-1-3-34-16,10 2-76 15,3-1-28-15,9-3-56 16,6-3-199-16,6-6 335 15</inkml:trace>
  <inkml:trace contextRef="#ctx0" brushRef="#br0" timeOffset="124610.39">13369 16766 892 0,'5'0'420'0,"-1"11"-165"0,-7 1-13 15,7 11-43-15,-3 3-52 16,2-2-69-16,8 0-20 15,1-6-25-15,0-4-7 16,0-6-10-16,-3-4-4 16,-1-6-3-16,3-3 0 15,-5-5 0-15,3-2 2 0,-9-4 3 16,0 0 3-16,-1 0 7 16,-10-3 4-16,2 4 6 15,-3-2-2-15,-2 7-9 16,5 3-8-16,-4 4-37 15,-4 2-42-15,12 5-91 16,3 2-76-16,6 5 139 16</inkml:trace>
  <inkml:trace contextRef="#ctx0" brushRef="#br0" timeOffset="124835.42">13524 16588 1129 0,'-1'5'494'16,"1"4"-218"-16,2 11-141 0,-2 7-1 15,2 6-41-15,3 4-34 16,0 0-24-16,5 0-6 16,5-2-12-16,-4-5-7 15,4-7-13-15,0-7-25 16,-2-9-92-16,2-3-49 15,-6-8-182-15,2-3 212 16</inkml:trace>
  <inkml:trace contextRef="#ctx0" brushRef="#br0" timeOffset="125077.43">13689 16755 887 0,'-2'3'410'0,"2"12"-143"15,0 3-49-15,2 6-21 16,0 2-32-16,3-3-55 15,1-2-21-15,2-4-24 16,2-4-9-16,1-5-16 16,0-3-7-16,2-1-13 15,-1-2-3-15,3-4-3 16,-1-1-1-16,-2-7-4 16,2-3-3-16,-2-9-20 15,1-4-27-15,0-4-74 16,-2 0-44-16,0 7-115 0,-3 5 164 15</inkml:trace>
  <inkml:trace contextRef="#ctx0" brushRef="#br0" timeOffset="125378.55">13934 16920 675 0,'13'5'382'0,"-8"-5"3"16,3-3-263-16,1-5 8 0,-5-5-43 15,3-2-28-15,-3-3-24 16,-4-2 2-16,0 5 9 16,-1 0 8-16,-2 4 5 15,-6 4-7-15,4 2-12 16,-2 3-6-16,0 9-2 16,1 1-2-16,-1 9-2 15,4 3 0-15,1 4-3 16,3 3-3-16,2-4-9 15,3-3-7-15,4-8-21 16,-2-5-39-16,9-7-114 16,6-6-83-16,13-10 145 15</inkml:trace>
  <inkml:trace contextRef="#ctx0" brushRef="#br0" timeOffset="125613.15">14214 16729 913 0,'-12'-1'512'0,"0"2"-48"15,1 9-254-15,1 0-15 16,4 7-49-16,5 5-29 16,5-2-45-16,4-1-15 15,9 0-24-15,3-1-3 16,6-2 4-16,5 0 0 16,-4 0 1-16,-4-3-1 0,-11-1-6 15,-1-2 5-15,-22 0 5 16,-9 1-1-16,-11-3-43 15,-9 0-45-15,5-4-105 16,4 0-53-16,6-4-11 16,10-3 117-16</inkml:trace>
  <inkml:trace contextRef="#ctx0" brushRef="#br0" timeOffset="128060.69">14998 16593 982 0,'-37'32'414'0,"37"-31"-193"15,-3-1-49-15,3 2-27 16,0-2-30-16,0 0-61 16,3 1-20-16,19 4-12 15,32 2-4-15,-22-7-9 16,-1-2-1-16,-3 0-3 16,-4 1-1-16,-6 0-14 0,-4 0-32 15,-7-2-59-15,-5 2-24 16,-5 0-42-16,2 0 13 15,-1 1 55-15,0 0 25 16,-12 1 71-16,0 0 38 16,-27 8 45-16,29-2 18 15,4-2 14-15,1 3-4 16,4 4-11-16,3-2-5 16,2 5-8-16,1-3-7 0,5 4-21 15,-3 2-11 1,4 6-19-16,1 3-10 0,-4-1-8 15,3 1-2-15,-3-6-5 16,-2-3-12-16,0-3-57 16,-1-7-25-16,-6-5-55 15,0-3-4-15,-7-3 52 16,-2 1 25-16,-4-2 58 16,-2-1 21-16,3 3 30 15,1 1 18-15,2 2 40 16,5 3 16-16,-3-2 5 15,6-1-11-15,6 2-31 16,-1-1-19-16,-1-2-26 16,0 0-6-16,14 2-10 0,5 1-3 15,31 1-62-15,-27-3-69 16,8-3-184-16,4-4 185 16</inkml:trace>
  <inkml:trace contextRef="#ctx0" brushRef="#br0" timeOffset="128648.37">15455 16781 800 0,'-11'3'463'0,"5"11"40"16,2 2-250-16,3 8-96 16,5 7-24-16,-4-3-76 15,2 0-29-15,4-4-17 16,-2-2-4-16,2-9-20 15,0-1-19-15,-7-8-40 16,-2-3-18-16,3-4-26 16,-1 2 0-16,0 0 12 15,-4-11 7-15,-5-14 30 16,-7-28 17-16,10 23 25 16,-3 5 12-16,13 7 23 15,-6 4 16-15,3 6 23 16,4 1 10-16,5 4 8 15,3 0-6-15,3 1-9 0,6 3-3 16,-4-3 3-16,3 3 0 16,-4 4-6-16,-4 1-4 15,-6 4 0-15,-3 1 2 16,-4 2 8-16,-6 2-1 16,-8-2-14-16,2 0-6 15,-4-4-7-15,1-3 0 16,11-1-5-16,-8-3-3 15,11 1-7-15,1 0-5 0,1 2-5 16,0-4-4-16,0 0 0 16,0 0 3-16,18 8 2 15,28 10 2-15,-28-11 4 16,-1 1 1-16,-6 2 14 16,-2 0 8-16,-5-2 11 15,-2 2 7-15,-8-1 5 16,-5 0-2-16,-10-1-8 15,-4-1-9-15,3-1-21 16,0-3-10-16,11-3-53 16,3-2-41-16,6-5-88 15,0-2-49-15,12-3 142 16</inkml:trace>
  <inkml:trace contextRef="#ctx0" brushRef="#br0" timeOffset="129316.23">16575 16732 987 0,'-34'0'414'0,"37"9"-219"16,3 5-4-16,-3 8-29 15,-2-1-31-15,2 0-65 16,-3 1-21-16,2-7-27 16,4-1 0-16,-3-7-80 15,3-5-54-15,-4-7-365 16,1-3 311-16</inkml:trace>
  <inkml:trace contextRef="#ctx0" brushRef="#br0" timeOffset="129702.77">16494 16631 794 0,'0'-8'361'0,"3"0"-145"0,2 2-61 15,6 2-39-15,0 2-22 16,12 1-35-16,6 2-6 15,2 1-5-15,0 1-6 16,0 6-10-16,-2 2-6 0,-4 4-10 16,-4 1 4-1,-8 1 14-15,-9-1 7 0,-5 4 6 16,-4 4-7-16,-2-5-19 16,1 2-7-16,3-13-9 15,1-4-3-15,2-3-5 16,1-3-1-16,-1 1-6 15,0 0 0-15,0 0 2 16,2-6 2-16,16-9 3 16,28-19 3-16,-25 26 2 15,-1 4 6-15,0 5 25 16,-3 3 19-16,-3 9 41 16,-2 2 9-16,-9 7-8 15,1-2-17-15,1-2-43 16,1-1-30-16,5-6-133 15,1-1-54-15,17-1 101 0</inkml:trace>
  <inkml:trace contextRef="#ctx0" brushRef="#br0" timeOffset="131433.84">18153 16772 821 0,'0'47'349'0,"3"-46"-175"15,1-1 0-15,2-2-8 16,-6 0-17-16,0 1-34 16,0 0-9-16,7-3-23 15,2-3-10-15,1 4-25 16,26-38-11-16,-29 17-17 16,-2 3-5-16,-3-6-5 15,-2 3-2-15,-4 0 0 16,-4 2 2-16,-6-1 1 15,-2 3 2-15,-5 8 4 16,0 5 0-16,0 11 0 0,-4 5-1 16,1 8-6-16,-1 10-1 15,7 0-1-15,5-1-2 16,10-3-1-16,3-7-1 16,7-5-2-16,4-2-2 15,6-4 1-15,4-1 0 0,-3-4 0 16,3 0 2-16,-1 0 0 15,-4 2 1-15,-5 3-1 16,-2 0 1-16,-5 8 3 16,-3 5 2-16,-1 11 2 15,0 10 0-15,-1 6-3 16,1 2-2-16,6 0-1 16,1-6-3-16,7-6-1 15,0-5 1-15,2-10-2 16,3-2 0-16,-1-9-1 15,2-2-2-15,-1-7-2 16,-4-7-2-16,0-2-25 16,-1-6-18-16,-7-5-24 15,-2-4 1-15,-10-2 26 16,-6-1 21-16,-14 1 27 16,-7 1 5-16,-6 4 3 0,1 5 1 15,5 4 20-15,5 2 9 16,8 5 21-16,3 0 9 15,8 4 3-15,5 1-8 16,6 2-17-16,6 1-9 16,7 0-19-16,6-3-3 15,9-1-6-15,3-4-4 16,9-1-57-16,3-3-62 0,-3 0 72 16</inkml:trace>
  <inkml:trace contextRef="#ctx0" brushRef="#br0" timeOffset="132770.79">18629 16472 781 0,'1'-40'354'0,"-4"30"-133"16,-1 0-17-16,-2 7-9 15,-3 3-34-15,-3 7-50 16,-6 6-10-16,-1 8-15 16,-3 5-5-16,1 9-18 15,6 2-10-15,6 6-15 16,0 2-5-16,8 0-6 16,1 1-1-16,9 0-7 15,3 0 0-15,3-4 0 16,-2-2 0-16,-3-11 1 15,3-4-1-15,-3-7-4 16,0-2-1-16,-6-2-4 16,0-3-1-16,-5-5-34 0,1-3-51 15,1-3-134-15,-1-1-77 16,0 0 166-16</inkml:trace>
  <inkml:trace contextRef="#ctx0" brushRef="#br0" timeOffset="133559.29">18883 16505 1379 0,'2'7'118'0,"-2"2"-17"16,0 14 106-16,0 7-3 15,-4 9-47-15,6 0-27 16,2-3-49-16,-4-2-14 16,7-2-28-16,-3-4-11 15,2 0-13-15,-1-5-6 0,-2-3-6 16,-2-3-5 0,3-6-45-16,0-2-40 0,2-9-106 15,1-5-110-15,2-4 192 16</inkml:trace>
  <inkml:trace contextRef="#ctx0" brushRef="#br0" timeOffset="134219.93">19032 16556 1009 0,'-15'-7'471'16,"3"1"-196"-16,2 4-81 16,7 2-17-16,3 3-64 0,4 4-34 15,9 2-41 1,1-1-2-16,12-3-1 0,5-2-5 16,1-5-9-16,-1 1-7 15,-1-1-6-15,-3 0-3 16,-8-1-22-16,-4-2-35 15,-9 0-69-15,-4 0-31 16,-4 0-70-16,-5 1-8 16,-6-1 8-16,1 3 30 0,-3 2 91 15,3 2 45-15,0 6 96 16,0 2 28-16,2 2 47 16,0 1 23-16,3 1 13 15,1-1 1-15,2 6-15 16,1-2-14-16,3 0-35 15,1 3-19-15,6-4-30 16,0 3-9-16,2-2-14 16,0 0-6-16,-2-3-5 15,-1 4-2-15,-3-1-26 16,1-4-31-16,-3 0-94 16,-1-7-68-16,-2-3-166 15,-4-2-34-15,5-2 92 16,0 0 89-16,-5-1 266 15,-9-3 109-15,-30-5 86 16,30 8 15-16,1 2-5 16,6 1-14-16,4 3-41 0,3-2-23 15,7 0-34-15,2 1-18 16,6-2-25-16,4-1-8 16,1 0-31-16,3 0-12 15,2 0-14-15,0 0-33 16,0 0-130-16,2 0-69 15,-1 2 117-15</inkml:trace>
  <inkml:trace contextRef="#ctx0" brushRef="#br0" timeOffset="134425.71">19347 16754 1041 0,'27'-11'473'15,"-28"14"-200"-15,2 8-128 16,2 6-16-16,-2 6-43 16,5 3-28-16,0 5-26 15,1-3-6-15,-1-4-14 16,-3-1-5-16,-1-10-20 16,-2-4-35-16,0-6-101 15,-3-3-94-15,3-9 144 0</inkml:trace>
  <inkml:trace contextRef="#ctx0" brushRef="#br0" timeOffset="134891.31">19371 16741 963 0,'8'-1'416'16,"3"-3"-226"-16,0-1-9 0,2 2-44 15,-1-2-25-15,-1 1-29 16,1 4-8-16,0 4-21 15,-4 1-12-15,-4 2-19 16,-3 2-6-16,-4 0-1 16,-3 0 1-16,-6-1 0 15,2-2-1-15,-3-4-3 16,5 2-2-16,0-2-4 16,-1 2 0-16,4 1-2 15,2-1-1-15,6 2 0 16,0 1-1-16,9 1 1 15,1 4 0-15,-1-4 0 16,6 2 2-16,1-1 1 16,-2 1 7-16,4 2 8 15,-4 1 1-15,-8 0 2 16,0 1-5-16,-12-3 1 16,0 0 3-16,-12-2 1 0,-4-1 0 15,1-3-7-15,2 0-6 16,4-4-6-16,5 0-3 15,1-3-23-15,-4-1-32 16,10-2-70-16,0-1-43 16,9-1-4-16,6-2 89 15</inkml:trace>
  <inkml:trace contextRef="#ctx0" brushRef="#br0" timeOffset="135318.67">19576 16527 865 0,'0'5'409'0,"4"-1"-117"15,6 5-158-15,3 2 8 16,3 1-24-16,3 4-22 16,3 1-23-16,0 1-5 15,2 4-2-15,-3 0-2 16,-6 2-10-16,-5 5-2 15,-10 0-8-15,-4 3-3 16,-9-1-6-16,0-2-6 0,-5-5-9 16,3-4-3-16,2-6-12 15,4-6-15-15,5-7-64 16,3-1-33-16,5-7-82 16,1-2-47-16,8 0 156 15</inkml:trace>
  <inkml:trace contextRef="#ctx0" brushRef="#br0" timeOffset="136367.24">19666 16542 604 0,'-1'-1'336'0,"-1"-2"-35"16,0-4-19-16,0 2-54 15,1 3-35-15,0 0-66 16,0 1-20-16,0 0-30 16,0 0-12-16,0 1-7 15,-1 1 4-15,2 27 11 0,9 37 4 16,-2-27-11-16,-2 0-10 15,4 3-18-15,0-1-7 16,1 0-11-16,-2-3-4 16,1-10-4-16,-3-5-1 15,-3-13-2-15,-1-2 0 16,-3-7-16-16,-2-8-22 0,-1-5-53 16,0-7-25-16,2-6-34 15,0-3-4-15,-2 0 13 16,0-5 13-16,-3 2 36 15,-1-5 24-15,-1 0 37 16,1 2 11-16,1 6 37 16,2 10 18-16,3 10 28 15,2 8 16-15,2 9 2 16,4 8 1-16,2 10-2 16,2 5-1-16,1 4-5 15,-1-4-7-15,0 2-13 16,-3 1-8-16,-2-4-19 15,-2 3-7-15,-4-10-11 16,0-6-5-16,-4-8-3 16,0-4-4-16,3-5-16 0,-1-7-19 15,3-9-34-15,2-2-14 16,-1-10-2-16,-1-1 9 16,-3-2 25-16,-4-1 12 15,0 1 17-15,-1 3 7 16,1 0 11-16,1 2 3 15,4 8 19-15,2 5 13 16,0 12 16-16,2 1 9 16,1 10 2-16,0 5-3 15,2 11-3-15,-1-1-3 0,2 7-13 16,-2 0-8-16,0-4-12 16,0 3-5-16,-1-6-10 15,1-2-2-15,-3-6-40 16,2-3-48-16,-1-7-120 15,0-3-59-15,6-3 153 16</inkml:trace>
  <inkml:trace contextRef="#ctx0" brushRef="#br0" timeOffset="137073.68">19874 16424 928 0,'2'-6'385'16,"2"2"-201"-16,1 1-25 16,2 7-2-16,4 4-25 15,4 11-39-15,4 6-8 0,4 12-8 16,2 3-2-16,2 2-5 15,-3 1-6-15,-7 0-6 16,-4 3 2-16,-10 2-2 16,-7 5-2-16,-12-3-12 15,2-2-11-15,-4-7-16 16,2-6-3-16,1-11-8 16,0-3-21-16,4-13-75 15,5-2-38-15,2-8-102 16,-1-5-52-16,7-8 187 15</inkml:trace>
  <inkml:trace contextRef="#ctx0" brushRef="#br0" timeOffset="139737.2">21054 17015 782 0,'-35'50'422'16,"34"-41"-19"-16,-2-2-206 15,-3 1-28-15,-2 5-27 16,-6-4-41-16,0-4-65 15,7 7-16-15,-5-10-36 16,7 3-36-16,5-3-129 16,0-8-164-16,15-10 218 15</inkml:trace>
  <inkml:trace contextRef="#ctx0" brushRef="#br0" timeOffset="140132.87">21826 16699 689 0,'-2'-2'343'0,"-2"-3"-57"16,4 2-61-16,0 3-39 16,0 0 1-16,0 2-49 15,9 17-21-15,10 39-36 0,-11-21-16 16,4 1-25-1,-7-4-13-15,13-10-18 0,-8-7-7 16,0-9-61-16,2-4-57 16,-1-8-194-16,-3-6 191 15</inkml:trace>
  <inkml:trace contextRef="#ctx0" brushRef="#br0" timeOffset="140299.26">21735 16774 942 0,'-28'-1'432'0,"11"2"-169"16,6 4-49-16,11-3-47 16,5 3-36-16,12-1-62 15,5-4-19-15,14 1-24 16,2-1-9-16,6 0-41 16,-1-1-47-16,-5-2-174 15,4-4 157-15</inkml:trace>
  <inkml:trace contextRef="#ctx0" brushRef="#br0" timeOffset="140845.29">22072 16576 1108 0,'-6'9'472'0,"5"2"-227"15,-2 4-30-15,3 9-29 16,2 4-38-16,-1 6-63 0,0 1-22 15,2-2-21-15,0 0-7 16,1-4-18-16,1-1-5 16,-1-11-5-16,-2-4-1 15,-1-7-3-15,-1-5-8 16,0-5-18-16,-1 2-9 0,1 1-7 16,0-12 5-16,0-4 15 15,2-23 6-15,0 32 7 16,1 4 2-16,3 9 3 15,1 0 1-15,8 9 4 16,2 4 3-16,6-3 3 16,1 1 1-16,4-8 6 15,3-3 0-15,4-5-3 16,1-6-2-16,-5-9-6 16,0-2-2-16,-14-8-2 15,-2 3 0-15,-6 0 0 16,-10-6 0-16,-2 7 2 15,-5 3 1-15,2 4 2 16,-4 13 1 0,6 0 5-16,-1 1 3 0,-9 13 4 15,-6 2 4-15,8 15 7 0,11 4 2 16,4-4 2-16,7-1-1 16,-1-7-11-16,10-2-6 15,-11-10-15-15,10-3-30 16,0-10-108-16,-4-7-67 15,10-6-210-15,2-3 248 16</inkml:trace>
  <inkml:trace contextRef="#ctx0" brushRef="#br0" timeOffset="141165.4">22652 16770 916 0,'0'15'438'0,"-2"0"-116"15,-1 3-39-15,0 5-44 16,-2-2-22-16,2-4-82 15,1-7-48-15,2-7-44 16,0-3-21-16,1-7-20 16,-1 6-7-16,0 0-25 15,4-13-13-15,4-5-9 16,16-26 1-16,-11 30 23 16,-3 4 13-16,0 1 13 15,-1 3 2-15,-2 6 10 16,3 1 14-16,0 11 25 15,-1 6 14-15,-2 4 22 16,-1 2-6-16,-5 1-10 0,4-4-13 16,-3-3-27-16,1-5-8 15,-2-7-22-15,2-3-38 16,0-4-111-16,-3 0-64 16,0 1 119-16</inkml:trace>
  <inkml:trace contextRef="#ctx0" brushRef="#br0" timeOffset="146651.93">23546 16777 423 0,'-1'0'274'0,"0"0"39"16,0 0-74-16,0 0-50 0,0 0-18 16,-1 0-43-16,1 0-13 15,0-1-16-15,0 0-9 16,0 0-23-16,-2-6-10 15,0-2-22-15,0 2-8 16,1 2-12-16,-1 0-3 16,2 4-3-16,-8-3-2 15,-4-3-4-15,-20-6-3 16,26 20-2-16,0 8 0 16,-1 1 1-16,-1 3 1 0,4 1 3 15,4 2 2-15,6-3 0 16,0-3 1-16,5-4-1 15,-1-3 1-15,1-4-2 16,2-5 1-16,4-6-2 16,-1-4 1-16,-2-8-1 15,2-1 0-15,-4-3 1 16,-3 0 0-16,-1 8 0 16,-6-1 1-16,-1 9 2 15,0 6 0-15,-4 5 1 16,3-5 2-16,0 0 2 15,0 12 0-15,0 8-3 16,1 31-2-16,3-33-4 16,5 1 0-16,2-6-3 15,2 0-14-15,0-7-90 16,0-4-66-16,1-10 99 0</inkml:trace>
  <inkml:trace contextRef="#ctx0" brushRef="#br0" timeOffset="146854.66">23742 16523 1124 0,'-1'16'476'0,"-3"10"-216"16,-1 4-63-16,2 12-41 16,3 3-26-16,1 0-73 15,3-2-19-15,6-1-20 16,2-4-7-16,4-8-8 15,1-6-23-15,-4-10-93 16,-2-5-71-16,-3-8 105 16</inkml:trace>
  <inkml:trace contextRef="#ctx0" brushRef="#br0" timeOffset="147239.44">23846 16876 728 0,'33'-29'350'0,"-27"30"-82"16,10 0-59-16,-6-4-44 0,-2-5-20 16,7-6-64-16,-4-3-17 15,0-3-23-15,4 2-7 16,-6 1-8-16,-3-1-1 16,-9 3 2-16,1 1 0 15,-8 1 5-15,-5 5 2 16,4 2 0-16,-1 4 1 0,2 11-8 15,5 5-3-15,1 10-8 16,-4 2-4-16,8 4-5 16,1 2 0-16,4 3 1 15,1 2 4-15,1 0 9 16,6 2 4-16,0-2 12 16,-1 0 1-16,-2-4-4 15,-7-6-2-15,-4-5-11 16,2-5-1-16,-8-7-6 15,1-4-4-15,-6-10-52 16,-2-4-43-16,6-3-94 16,-3-3-72-16,14-4 157 15</inkml:trace>
  <inkml:trace contextRef="#ctx0" brushRef="#br0" timeOffset="147586.34">24103 16745 1113 0,'-1'-4'475'16,"0"4"-251"-16,-3 3-43 15,3-3-55-15,1 0-35 16,0 17-46-16,8 27-5 0,2-27-7 16,0-1-2-16,3-6-1 15,0-2-1-15,1-6-3 16,-1-2-2-16,-3-3-6 15,-2-2-3-15,-3-8-2 16,-4-3-1-16,-2 2-2 16,-6-9-1-16,-2 4-2 15,-3 7 0-15,0-1-1 16,0 4-2-16,-1 2-10 16,3 3-13-16,0-1-45 15,1 4-35-15,2 9-99 16,1-6-55-16,11 17 157 15</inkml:trace>
  <inkml:trace contextRef="#ctx0" brushRef="#br0" timeOffset="148239.34">24968 16704 707 0,'-2'-19'373'0,"2"5"-55"16,-1-5-59-16,-10 5-51 15,6 4-35-15,-11 0-67 16,-1 4-20-16,-3 6-29 0,-6 0-7 16,0 11-18-16,0 3-10 15,2 3-9-15,6 4-2 16,13 2-3-16,6-2-1 16,14 1 0-16,5 1-1 15,8-9 2-15,-1 4 1 16,-5-6 2-16,-3-5 3 0,-10 5 2 15,0-3 1-15,-2 2 5 16,-2-2 8-16,-5-4 18 16,-1 1 2-16,-5-2-3 15,-9 2-10-15,-2-4-23 16,3-1-10-16,-6-1-53 16,14-2-40-16,-1-2-88 15,5 0-44-15,11-6-97 16,0-2-93-16,19 0 271 15</inkml:trace>
  <inkml:trace contextRef="#ctx0" brushRef="#br0" timeOffset="148499.73">25071 16716 768 0,'2'3'439'16,"-2"5"-104"-16,0 9-75 15,-2 3-20-15,2 5-85 16,2-2-39-16,9-7-60 0,3-2-22 15,4-7-20-15,4-1-4 16,1-6-2-16,1-1-2 16,-2-6 2-16,-2 2-2 15,-10-6 2-15,-3 1 2 16,-7-4 2-16,-5-2 3 16,-12 1 6-16,-5-3 3 15,-5 4 0-15,-4 5 2 0,4 5-9 16,1 0-6-16,7 8-12 15,4-4-14-15,10 7-81 16,5 1-44-16,9-3-99 16,4 2-400-16,13-2 452 15</inkml:trace>
  <inkml:trace contextRef="#ctx0" brushRef="#br0" timeOffset="148718.25">25298 16490 922 0,'9'0'453'0,"-12"9"-101"15,2 7-116-15,-5 16-96 16,1 5-9-16,3 5-64 0,2-4-22 16,4 1-25-16,6-3-8 15,-2-9-7-15,2-2-2 16,1-11-28-16,-2-3-34 15,-1-8-91-15,-2-3-50 16,3-4 118-16</inkml:trace>
  <inkml:trace contextRef="#ctx0" brushRef="#br0" timeOffset="148991.03">25425 16653 1012 0,'-9'23'454'0,"8"1"-166"15,0 4-56-15,-2-2-43 16,7-1-29-16,2-3-77 16,-3-7-24-16,7-5-22 15,-5-5-10-15,3-3-5 16,3-2-3-16,4-1-4 16,-2-3-2-16,3-6-4 15,-5-5 0-15,-4-4-3 16,5-4-2-16,-1 0-8 15,0 3-30-15,0 6-102 16,-4 1-49-16,5 2 101 16</inkml:trace>
  <inkml:trace contextRef="#ctx0" brushRef="#br0" timeOffset="149276.03">25640 16866 1111 0,'2'0'157'15,"2"0"-12"-15,3 0 163 16,3-7-138-16,0-5-30 0,2-10-62 16,4-2-38-16,-3-7-29 15,-2 2-3-15,-8 4 2 16,-3 2 2-16,-9 7 5 16,-2 7 1-16,-5 7 3 15,2 5 2-15,0 9 2 16,2 2 2-16,3 6-4 15,3 1-3-15,6 1-8 16,4 1-2-16,5-4-9 16,2-3-9-16,6-7-74 15,4-7-37-15,6-7-113 16,6-6-134-16,11-11 245 16</inkml:trace>
  <inkml:trace contextRef="#ctx0" brushRef="#br0" timeOffset="149514.51">25972 16616 1075 0,'-12'1'484'0,"4"8"-199"0,-2 0-43 16,3 8-53-16,-1 0-32 15,4 2-54-15,0-1-26 16,-1-5-31-16,5 1-6 16,4-5-14-16,7 4-2 15,-5 2-4-15,0-1-3 16,0 0-4-16,-6 0 0 0,2-3-1 15,-5-1 0-15,-7-4-4 16,3-2-12-16,-3-4-71 16,3 0-43-16,4-2-103 15,0-3-50-15,1 2 173 16</inkml:trace>
  <inkml:trace contextRef="#ctx0" brushRef="#br0" timeOffset="150209.15">26811 16861 842 0,'1'6'375'0,"-13"5"-132"0,-2-3-50 15,4-2-27-15,-4-5-2 16,7-5-41-16,4-5-23 16,-1-11-42-16,4-4-15 15,1-11-28-15,2-4-6 16,6-2-5-16,1-2 0 15,6-1-2-15,-2 0 1 16,3 5-3-16,-3 8 0 16,-4 16-4-16,3 10-5 15,-1 18-2-15,-4 11 0 0,7 15 6 16,-5 5 4-16,2 9 5 16,5-6 2-16,1-1-1 15,-3-7 0-15,-1-8-2 16,2 1 5-16,-11-14-68 15,5-1-64-15,-9-13 79 16</inkml:trace>
  <inkml:trace contextRef="#ctx0" brushRef="#br0" timeOffset="150372.94">26798 16767 847 0,'-11'-5'417'0,"-3"4"-105"16,9 3-86-16,9 3-70 15,1-1-27-15,15 3-63 16,1-4-22-16,7 0-44 0,6-2-53 16,4 0-501-16,12 1 396 15</inkml:trace>
  <inkml:trace contextRef="#ctx0" brushRef="#br0" timeOffset="150721.76">27747 16707 823 0,'2'1'390'0,"1"7"-113"16,-2 4-56-16,-1 6-23 15,0 6-42-15,-3-1-80 0,1-2-26 16,3-5-35-16,-1-8-11 15,5-4-87-15,-1-5-90 16,-2-8 108-16</inkml:trace>
  <inkml:trace contextRef="#ctx0" brushRef="#br0" timeOffset="151134.87">27672 16606 551 0,'-4'6'326'15,"3"-7"25"-15,3-2-194 0,-2 2-72 16,0 0 4-16,18-3-17 16,37-5-18-16,-19 10-13 15,1 9-6-15,-6 5-4 16,2 3 1-16,-16 2 5 16,-3-5 2-16,-5 1 13 15,-1 5 1-15,-4-2-4 16,-2-1-4-16,-2 2-19 15,-2-6-7-15,0-2-10 16,-2-1-3-16,4-9-5 16,3-3-4-16,2-6-12 15,1-6-3-15,-4-10 3 16,-2-4 1-16,4 5 12 0,6 2 1 16,6 6 2-16,0 7 11 15,-4 6 19-15,0 6 18 16,-4 13 33-16,-1 4 6 15,-1 4-5-15,-1 0-9 16,2 0-28-16,-3-1-12 16,0-9-17-16,-1-4-13 15,1-5-104-15,4-3-49 0,5-5 85 16</inkml:trace>
  <inkml:trace contextRef="#ctx0" brushRef="#br0" timeOffset="152634.57">28944 16736 188 0,'0'11'162'0,"-4"-2"49"15,2 1-4-15,4-1-21 16,-4-5-12-16,2 3-20 15,2-1-9-15,0-5-19 16,1 1-12-16,-3-2-29 16,0-2-14-16,11-2-27 15,1 1-13-15,26-53-13 16,-28 24-3-16,-2 4-2 0,-6-1 1 16,-3 3 8-1,-8 1 2-15,-4 1 7 0,2 3 4 16,-3 6 0-16,3 3-2 15,0 8-12-15,-1 4-7 16,2 14-11-16,-2 5-4 0,3 7-1 16,-3 2-1-16,7-3-1 15,3-3 1 1,2-7 0-16,2-3 0 0,4-6 2 16,3 1 1-16,5-3 2 15,6 0 0-15,-2-1 0 16,-4-2 0-16,-2 2-1 15,-4-1 1-15,-4 4 0 16,-2 9 1-16,-2 8 4 16,-3 5-1-16,-3 13 0 15,2 3-3-15,3 10-3 16,2 3-1-16,8 0-2 16,1-3 1-16,6-12 0 15,3-7 1-15,2-11 1 16,1-9 0-16,2-12-2 15,-1-3-4-15,0-15-17 16,-1-6-12-16,-6-9-36 0,-6-6-10 16,-12 0 9-16,-5-1 14 15,-15 2 43-15,-8 1 16 16,-7 4 18-16,-5 5 12 16,2 6 24-16,7 5 13 15,11 9 21-15,6 0 3 16,10 5-11-16,0-1-14 15,5 2-27-15,5 3-14 16,8-2-15-16,6 0-2 0,9-2-2 16,1-1-12-1,7-1-110-15,3 0 20 0,0 5 40 16</inkml:trace>
  <inkml:trace contextRef="#ctx0" brushRef="#br0" timeOffset="153752.84">29543 16406 507 0,'-7'-37'341'16,"5"29"18"-16,-3 0-138 15,-2 0-10-15,-7 4-65 16,1 4-34-16,-5 7-46 16,3 7-15-16,2 12-14 15,4 7-6-15,6 16-10 16,-5 3-5-16,9 5-7 16,-1-1-2-16,6-4-3 15,3-6-1-15,2-10-1 16,4-4 1-16,-1-6-1 15,3 0 0-15,1-6 1 16,0-2 0-16,0-9-38 16,0-6-31-16,-3-4-395 0,3-1 319 15</inkml:trace>
  <inkml:trace contextRef="#ctx0" brushRef="#br0" timeOffset="154073.71">29888 16534 954 0,'0'14'386'0,"-1"10"-210"16,2 8-68-16,-3 9-11 15,-1 6-20-15,7 4-40 16,-5-1-7-16,7 7-12 16,-1-1-4-16,0-5-6 15,4-5-2-15,-2-14-33 0,0-11-48 16,-7-14-183-16,0-9 167 15</inkml:trace>
  <inkml:trace contextRef="#ctx0" brushRef="#br0" timeOffset="154368.87">29863 16660 576 0,'-7'-35'338'0,"4"7"-31"15,5 5-83-15,12 10-85 16,0 7-28-16,6 4-29 15,2 3-6-15,1 4-6 16,3 4-2-16,4 6-16 16,-7 2-9-16,-3 8-15 15,-6 0-3-15,-11-2 1 16,-4-1 2-16,-8-2-2 16,-6-5-1-16,-4-2-7 15,-3-5-5-15,3-4-21 16,0-1-10-16,0-3-16 15,8 0-12-15,-2-1-36 16,3 0-43-16,7 2-138 16,-6 0 164-16</inkml:trace>
  <inkml:trace contextRef="#ctx0" brushRef="#br0" timeOffset="154723.31">30359 16378 1111 0,'-9'-4'415'0,"-3"14"-314"15,-2 11-23-15,-7 15-12 16,-4 7-17-16,8 8-20 16,5 2-3-16,14 0-7 15,6-9-3-15,14-5-8 16,-2-4-2-16,3-8-1 15,5 0-16-15,-4-9-58 16,2-2-50-16,6-6 67 16</inkml:trace>
  <inkml:trace contextRef="#ctx0" brushRef="#br0" timeOffset="155525">30599 16486 483 0,'-1'-1'317'15,"0"0"-42"-15,0-1-63 16,0 1-21-16,0 0-55 16,0 0-15-16,0 0-20 15,0 0-12-15,0 0-22 16,0 1-8-16,-1 0-9 16,1 0-2-16,0 0-7 15,0 0-5-15,0 0-11 16,0 0-6-16,0-1-6 15,0 0 1-15,0 0-2 16,0 0 3-16,-1-1 3 16,1 1-1-16,0 0 0 15,0 0 0-15,0 0-2 16,0 0-2-16,0 1 1 16,0 0-1-16,-2 7-1 15,-5 20 0-15,1 38-2 0,11-23-2 16,1-1-3-16,3-3-2 15,-1-4-1-15,1-8-2 16,0-5-20-16,-1-2-36 16,0-12-96-16,1-1-58 15,0-8 122-15</inkml:trace>
  <inkml:trace contextRef="#ctx0" brushRef="#br0" timeOffset="156076.76">30683 16566 1114 0,'-4'-8'484'15,"0"0"-262"-15,4 3-98 16,0 3-15-16,7 2-52 16,5 2-21-16,11 2-15 15,2 1-2-15,5-1-5 16,1 3-4-16,-5-4-4 15,-2-1-3-15,-5-1-3 16,-5-1-23-16,-7-2-61 16,-4 0-36-16,-1-1-73 15,-3 1 1-15,0 1 51 0,0 0 37 16,0 0 78-16,0 0 27 16,-8-3 34-16,-2-1 19 15,-1 3 29-15,-29 2 6 16,28 10-7-16,6 5-9 15,2 3-19-15,2-2-7 16,3 7-12-16,2-5-7 16,4 3-9-16,1-1-3 15,2 1-5-15,-2 1-4 0,-1-7-4 16,1 1 1-16,-4-11-30 16,-1 1-27-16,-2-4-63 15,-6-1-33-15,-5-4 9 16,1 3 27-16,-4-1 61 15,-2-4 31-15,1 6 53 16,-6-1 25-16,7 1 49 16,3 4 21-16,2-4 8 15,4 0-10-15,5 0-37 16,4 0-13-16,-4-1-27 16,3 0-8-16,20-1-9 15,31-1-6-15,-26 1-6 16,-3 1-36-16,-2 1-94 15,-5-1 80-15</inkml:trace>
  <inkml:trace contextRef="#ctx0" brushRef="#br0" timeOffset="156468.51">31116 16930 1087 0,'-5'5'447'15,"-2"-5"-243"-15,0-4-71 0,-3-7-26 16,0-3-33-16,1-9-40 16,3-3-8-16,1-5-1 15,0 0-2-15,2-2-9 16,1 4-4-16,3 1-6 16,2-2-1-16,3 4 3 15,1 0 3-15,1 9 1 16,2 6-1-16,1 11-3 15,2 6-3-15,-2 9 0 16,1 5 0-16,-2 5 0 16,-2 0 0-16,-3-1 0 15,2 2-1-15,-2-4 1 16,0 0 0-16,-3-4-3 16,-2-5-17-16,-2-1-54 15,-1-2-46-15,-4-1-99 16,1-5-82-16,2 0 189 0</inkml:trace>
  <inkml:trace contextRef="#ctx0" brushRef="#br0" timeOffset="156604.25">31043 16762 1123 0,'-7'0'478'16,"4"-3"-252"-16,2 2-31 15,1 0-62-15,0 1-32 0,0 0-53 16,0 0-16-16,9 1-16 15,5 2-16-15,31 4-83 16,-27-6-82-16,5-1 99 16</inkml:trace>
  <inkml:trace contextRef="#ctx0" brushRef="#br0" timeOffset="156903.23">31311 16468 1134 0,'10'-3'496'16,"-2"1"-213"-16,6 4-145 0,-6 6 1 16,6 9-34-16,-2 7-28 15,-8 9-39-15,3 4-8 16,-7 3-8-16,0-3-4 15,-5-2-6-15,0-4-2 16,-1-4-2-16,1-3-4 16,-3-7-44-16,5-3-27 15,-9-9-61-15,0-1-44 0,8-4-135 16,-3-2-206-16,9 0 333 16</inkml:trace>
  <inkml:trace contextRef="#ctx0" brushRef="#br0" timeOffset="157808.37">31335 16490 535 0,'0'-1'323'16,"-1"0"-50"-16,0 0-56 16,1 0-6-16,0 0-43 15,0 0-25-15,0-1-43 16,0 1-18-16,0 0-20 16,0 1-6-16,1 16-5 15,1 42-4-15,-4-21-15 16,1 1-7-16,2 1-8 15,-1-1-4-15,5-5-2 16,-2-2-2-16,-3-4-2 16,4-4-2-16,-1-6-1 15,3-5-3-15,-1-5-10 16,-2-5-11-16,-2-3-30 0,-1-5-25 16,0 5-86-16,0 0-66 15,0-7 141-15</inkml:trace>
  <inkml:trace contextRef="#ctx0" brushRef="#br0" timeOffset="158232.31">31507 16353 1155 0,'11'-4'431'0,"4"5"-338"16,1 11-16-16,0 13-22 15,-1 5-6-15,-1 6 4 0,-2 3 6 16,-6 5 7-16,-1 0-4 16,-5 0-4-16,-5-3-3 15,-6-2-12-15,-2-4-6 16,-4-5-18-16,0-4-19 15,-2-10-52-15,2-3-35 0,4-9-101 16,4 1-105-16,14-6 191 16</inkml:trace>
  <inkml:trace contextRef="#ctx0" brushRef="#br0" timeOffset="158693.54">31622 16138 1270 0,'3'-11'433'16,"5"4"-398"-16,4 5-28 16,5 14 5-16,0 5 3 15,8 11 13-15,4 5 8 16,4 3 25-16,-1 5 8 16,-5 8 4-16,-4 6-8 15,-13 13-20-15,-4 6-8 16,-5 3-11-16,-13-4-5 15,-6-9-2-15,-8-5-1 0,-9-7 1 16,4-3-1-16,-7-4-6 16,3-6-7-16,4-7-32 15,1-3-15-15,8-13-34 16,6-2-21-16,7-10-55 16,8-7-74-16,8-9 145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5:49:53.81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7774 15358 379 0,'17'-30'238'0,"-19"26"8"15,0 2-49-15,1-4-30 16,1 5-30-16,0 0-33 15,0 0-9-15,-1 0-1 16,1 0 0-16,-1 0-8 16,0 0-7-16,0 0-25 15,-1 1-12-15,1 0-19 0,-13 27-7 16,-13 38-7-16,14-24-1 16,2 9-1-16,0 0-1 15,2 4 1-15,0-2 1 16,4-3-2-16,1-3 0 15,1-7 0-15,2-3-2 16,0-8 0-16,0-5-2 16,1-6-2-16,1-9-22 0,0-8-53 15,3 0-53-15,2-14-141 16,0-6 168-16</inkml:trace>
  <inkml:trace contextRef="#ctx0" brushRef="#br0" timeOffset="274.08">7744 15424 415 0,'4'-20'278'0,"0"13"48"15,0 1-110-15,2 6-35 16,1 2-24-16,2 5-43 16,2 4-16-16,8 12-29 15,3 5-14-15,1 9-21 16,6 3-7-16,1 7-12 15,-6-6-4-15,-3 4-3 16,-6-2-1-16,-5-8-1 0,0 0 0 16,-1-6 0-16,-1-2 2 15,-3-9-43-15,0 2-43 16,-3-8-160-16,-2-4 148 16</inkml:trace>
  <inkml:trace contextRef="#ctx0" brushRef="#br0" timeOffset="449.48">7720 15727 1110 0,'-12'0'447'0,"8"-2"-285"16,2 0-27-16,5-1-35 16,-3 2-22-16,0 1-26 15,13 0-7-15,9 1-12 16,28 4-6-16,-23-1-15 15,0-2-1-15,4 1-100 16,-2 0-88-16,7-8 111 16</inkml:trace>
  <inkml:trace contextRef="#ctx0" brushRef="#br0" timeOffset="1036.58">8703 15319 536 0,'7'-5'299'0,"0"2"-22"15,-3 1-42-15,-4-2 12 16,-2 4-33-16,1 0-60 16,0 0-34-16,-10 4-68 15,-12 5-19-15,-30 17-20 16,29-9-3-16,4 2-5 0,3 1 1 16,5-4 0-16,6-1 0 15,2-1 0-15,2-4-1 16,5 5 0-16,-2-5 1 15,11 1 3-15,8 2 1 16,4-5 5-16,4 2 0 16,1-2-1-16,-2-2-2 0,1 3-4 15,-4-3-2-15,-4-1-6 16,-3-2-34 0,-8 0-118-16,-5 0-94 0,-4-2 140 15</inkml:trace>
  <inkml:trace contextRef="#ctx0" brushRef="#br0" timeOffset="1227.83">8579 15632 846 0,'-7'7'423'16,"7"-2"-102"-16,10-2-162 15,4 1 5-15,4 2-37 16,4-1-23-16,1 3-33 15,-4-5-14-15,5 6-24 16,-1-1-11-16,-1 1-11 16,3 0-43-16,-3-2-142 15,0-2-135-15,1-10 176 0</inkml:trace>
  <inkml:trace contextRef="#ctx0" brushRef="#br0" timeOffset="1620.59">9107 15626 1187 0,'-54'33'451'0,"54"-34"-282"15,-1 0-71-15,0 4 0 16,-1-3-23-16,1 0-47 16,1 17-10-16,9 41-4 15,5-18 0-15,-1 4-3 16,-2 0-2-16,1 1-4 15,-2-6-1-15,-1-4-1 0,1-5 1 16,-6-11-28-16,-2-3-25 16,0-10-69-16,-2 0-69 15,-3-12-186-15,1-7 235 16</inkml:trace>
  <inkml:trace contextRef="#ctx0" brushRef="#br0" timeOffset="1906.21">9082 15676 589 0,'5'-15'346'16,"1"4"-66"-16,8 6-103 16,4 2-23-16,3 4-38 15,2 3-3-15,2 6-10 16,-2 4 0-16,-3 5-18 16,-3 2-11-16,-6-2-18 15,-5-2-7-15,-9-4 0 16,-3-3 2-16,-9 0 0 15,-2-2-4-15,-3-2-15 16,0-2-9-16,0-2-15 16,0 1-8-16,5-2-24 15,1-1-29-15,8 0-100 16,4-4-85-16,14 1 144 16</inkml:trace>
  <inkml:trace contextRef="#ctx0" brushRef="#br0" timeOffset="2467.87">10211 15446 895 0,'-13'-46'432'0,"11"40"-197"15,2 2-62-15,0 3-16 0,0 1-55 16,0 0-19-16,0 3-17 16,4 21-4-16,8 42-26 15,-6-21-10-15,1 3-13 16,1 1-5-16,0-8-3 15,-2-3-1-15,-2-14-10 16,1-2-28-16,-4-9-85 16,0-4-71-16,0-7 111 15</inkml:trace>
  <inkml:trace contextRef="#ctx0" brushRef="#br0" timeOffset="2977.98">10194 15322 1158 0,'1'-1'440'16,"6"-2"-338"-16,2-3 1 15,8 5-24-15,3 0-17 16,4 1-13-16,4 4-4 16,0 2-14-16,3 4-5 15,-5 3-10-15,-5-3-2 16,-7 7 1-16,-5-3 2 15,-7 3 10-15,-2 4 4 0,-9-3 4 16,-8 2 1-16,-8-5-6 16,-3 2-6-16,0-6-7 15,2-3-4-15,8 1-9 16,3-3-3-16,9 0-12 16,4 2-5-16,8-1-4 15,5 2 1-15,10 0 8 16,6 0 4-16,3 1 5 15,0 2 3-15,0 3 8 16,-5 1 6-16,-11 3 11 16,-1 0 6-16,-3-1 8 15,-2 3 5-15,-7-6 15 16,-4 1 8-16,-9-6 13 16,-7-2-1-16,-4 1-21 15,-8-5-11-15,-8-1-28 16,4-2-8-16,2-2-16 0,9 0-15 15,11-1-72-15,4 1-50 16,9-2-115-16,6-1 148 16</inkml:trace>
  <inkml:trace contextRef="#ctx0" brushRef="#br0" timeOffset="6784.74">10260 16560 577 0,'-2'44'281'0,"2"-42"-75"16,0-2-54-16,2 0-35 16,-2 0-29-16,0-1-43 15,0 1-4-15,18-2 1 16,31-6 1-16,-21-2-5 15,-3-4-7-15,-2-1-10 16,-1-3-3-16,-13 0 0 16,2 0 3-16,-6 1 4 15,-4 0 2-15,-1 2 10 16,-3-2 7-16,-5 3 6 16,-3 4 0-16,-2 3-8 15,-2 3-5-15,-2 6-9 0,3 2-2 16,-1 7-13-16,0 4-6 15,8 6-11-15,-4 2-4 16,13 3 0-16,1 1 0 16,9-2 3-16,4-2 0 0,2-7 2 15,2-2 1 1,-3-7-2-16,2-4 3 0,0-4-83 16,3-2-65-16,11-10 93 15</inkml:trace>
  <inkml:trace contextRef="#ctx0" brushRef="#br0" timeOffset="7258.2">10734 16477 833 0,'0'0'374'0,"-1"0"-139"15,1-3-47-15,-1 2-43 16,0 0-26-16,0-1-56 15,0 1-16-15,0 0-9 16,-2-4 0-16,-3-5-1 16,0 0-3-16,-29-23-5 0,21 29-4 15,-2 4-10-15,0 2-4 16,-1 9-7-16,2 3-3 16,3 3-4-16,1 1-3 15,4 3-1-15,3-1 0 16,4-1 1-16,1-2-1 15,7-4 1-15,1-3 0 16,6-6 2-16,-1-2 2 16,3-4 2-16,1-3 2 0,0-2 2 15,-2-2-1-15,-4-3 1 16,0 4 1-16,-5-1 1 16,-2 3 2-16,-4 4 11 15,-1 0 4-15,1 3 15 16,-1-1 0-16,0 0-10 15,0 0-5-15,1 5-17 16,4 7-2-16,1 1-2 16,18 26-2-16,-10-31-34 15,-4-1-38-15,8-2-111 16,4-4-64-16,5-7 146 16</inkml:trace>
  <inkml:trace contextRef="#ctx0" brushRef="#br0" timeOffset="7603.05">11042 16388 746 0,'-21'-11'441'15,"10"7"24"-15,-3 0-196 16,4 4-71-16,2-1-31 16,-1 2-73-16,2 3-29 15,1 1-41-15,-1 3-14 16,5 4-18-16,4 0-4 0,2 4 0 15,0 0 2-15,0 0 6 16,1 0 3-16,7 1 2 16,-1 0 4-16,-1 0 7 15,0 2 4-15,-11-5 5 16,5 1-1-16,0-3-1 16,-4-2-2-16,2-1 1 15,-2-1 2-15,-2 0 1 16,-4-2-2-16,-1-2-11 15,-2 0-18-15,0-4-62 16,5 0-40-16,-1-4-124 16,3-4-63-16,11-8 188 15</inkml:trace>
  <inkml:trace contextRef="#ctx0" brushRef="#br0" timeOffset="8135.94">11146 16432 880 0,'-1'2'467'0,"-1"4"-143"16,-1 5-121-16,-1 3-9 16,2 5-89-16,2 0-27 15,3 3-44-15,4-1-11 16,4-1-13-16,2-4-2 16,1-6-6-16,5-2 0 15,1-4 0-15,-1-3-1 16,3-2 1-16,-1-6 2 0,-1-9 1 15,-3-4 1-15,-8-6 1 16,-2 1 3-16,-7 4 4 16,-3 4 3-16,-2 6 2 15,-1 2-1-15,0 4-6 16,3 4-10-16,3 5-10 16,2 5-3-16,3 8-2 15,2 5 4-15,6 7 6 16,-2 3 0-16,6 4 2 15,0 1 1-15,-5 3 0 16,7 3 0-16,-7 0 2 16,-3 0 0-16,0 5 5 15,-8-3 1-15,-6-1 5 0,-3-4 3 16,-6-9 2-16,4-6 4 16,-4-9 14-16,-5-7 1 15,-4-11-3-15,-11-6-8 16,3-10-21-16,0-5-5 15,8-3-7-15,6-2-1 16,7 0-4-16,5 3-2 0,7 2-11 16,6 3-13-16,11 7-45 15,2 2-38-15,9 7-101 16,3 1-62-16,6 7 176 16</inkml:trace>
  <inkml:trace contextRef="#ctx0" brushRef="#br0" timeOffset="9978.62">9501 16518 816 0,'0'0'365'0,"0"0"-170"0,1 4-4 16,-1-2-42-16,0 0-23 15,0 0-33-15,-1 0-10 16,-1 2-11-16,0 1-2 16,-2 1-5-16,1 0 0 15,-16 1-4-15,-31 28-5 0,9-26-13 16,-3 0-6-16,-12-1-8 15,-4 0-2-15,-2-1-4 16,-4-1-2-16,10 0-6 16,2-3-4-16,-3-1-2 15,5 1-3-15,-7-3-1 16,3 0 0-16,8-1-4 16,2-2-1-16,7 0-3 15,4-2-3-15,8 1-5 16,6 1-3-16,12 2-11 15,4 1-7-15,5 0-30 16,-1 0-21-16,1 0-56 16,0 0-58-16,11 0-142 15,12 1 210-15</inkml:trace>
  <inkml:trace contextRef="#ctx0" brushRef="#br0" timeOffset="10409.31">8637 16487 774 0,'-11'-5'366'16,"6"1"-91"-16,4 0-89 16,-2 0-34-16,0 4-22 0,2 0-55 15,-1 0-15-15,1 0-8 16,0 0-2-16,0 0-12 15,-2 2-8-15,-10 2-19 16,-5 11-6-16,-20 31-3 16,28-27 0-16,0 1-2 15,4-2 0-15,-3-1-1 16,2-1-1-16,4-2-3 16,2-1 0-16,3 3 2 15,0-3 2-15,6 1 3 16,0-2 2-16,5 0 0 15,2-1 0-15,4 0 2 16,-3-4-1-16,1 0 2 16,0 0-1-16,-6-3 1 15,3 4 0-15,-6-6-1 16,-3 2 3-16,0-1-59 0,-2 0-57 16,-2-3-174-16,-1 0 168 15</inkml:trace>
  <inkml:trace contextRef="#ctx0" brushRef="#br0" timeOffset="11237.91">6740 16766 656 0,'1'8'317'16,"3"-2"-131"-16,3 2-69 15,6 0-7-15,6-6-54 16,5-2-19-16,6-6 5 16,-3-6 5-16,4-3 4 15,-9-6 3-15,-6-5-12 0,-1 1 0 16,-12 1 14-16,-1 1 8 15,-11 6 10-15,-2 3 2 16,-1 5-6-16,-4 5-6 16,2 4-9-16,-2 3-4 15,-4 1-16-15,3 9-6 16,3 0-18-16,3 2-8 16,6 6-5-16,5 2-3 0,8 0-1 15,5 0 0 1,3-7 2-16,5 1 0 15,-1-5 0-15,-1-4-2 0,5-1-27 16,-1-7-39-16,3-4-102 16,1-3-72-16,8-6 146 15</inkml:trace>
  <inkml:trace contextRef="#ctx0" brushRef="#br0" timeOffset="11649.16">7206 16643 712 0,'-1'2'345'0,"1"-1"-94"16,-2-2-24-16,1 1-25 16,0-2-24-16,0 1-43 15,0 0-16-15,0 0-28 16,0 0-12-16,-2-1-31 0,-7-5-11 16,-1 2-15-16,-25-11-7 15,26 25-11-15,1 2-4 16,1 7-8-16,1 0-1 15,-1-1-1-15,4-3 1 16,5-3 2-16,3 2-1 16,5-7 2-16,-1 0 1 15,0-6 2-15,1-3 3 16,1-3 1-16,3 0 1 16,1-4 0-16,1-2-1 0,-3 1 1 15,-1-1 1-15,-6 6 1 16,-1 6 0-16,-3-1 1 15,-1 6 5-15,0-5 4 16,0 0 0-16,0 0-2 16,2 6-4-16,-1 3-8 15,2 0 0-15,0-3-14 16,-1 1-40-16,17-4-111 16,31 28-67-16,-17-32 129 15</inkml:trace>
  <inkml:trace contextRef="#ctx0" brushRef="#br0" timeOffset="11982.77">7576 16550 1040 0,'-20'-3'494'16,"9"-1"-151"-16,-1 0-90 16,1 2-41-16,0 2-37 15,-1 2-63-15,2 3-28 16,3 2-42-16,-1 3-18 0,1 1-26 15,1 2-9 1,7 4-5-16,5-1 2 0,3 1 6 16,1-3 4-16,0 1 4 15,0 1 0-15,3-4 5 16,0 1 0-16,-1-3 4 16,-6-7 2-16,-3 3 7 15,-5-1 4-15,-8-1 9 16,-1 3 4-16,-7-1-8 15,5-2-8-15,-2-4-45 16,5-1-38-16,6-2-86 16,2-1-43-16,10-4-78 15,5 1-56-15,10-14 216 16</inkml:trace>
  <inkml:trace contextRef="#ctx0" brushRef="#br0" timeOffset="12482.54">7703 16550 714 0,'-2'5'455'0,"-5"2"-23"16,-1 7-180-16,-2 3-37 16,4 4-68-16,0-3-28 15,6 2-54-15,1 0-22 16,5-5-29-16,3-2-7 16,2-1-6-16,2-3-2 15,3-2 0-15,4-3-2 16,1-5 0-16,1-1 2 0,-2-5-1 15,-1-1 0-15,-1 0-1 16,-2-5-1-16,-5 0 4 16,-3 3 0-16,-8-1 6 15,1 7 2-15,-5 2 0 16,3-1-3-16,1 3-5 16,-1 0-4-16,0 0-4 15,1 0-1-15,1 19 0 16,12 28 1-16,3-21 0 15,0 1 1-15,7 8 1 16,-6 2 2-16,1-2 4 16,-6-2 1-16,-5-3 4 15,-3-5 3-15,-3-2 12 16,-1-3 7-16,-9-5 16 0,-4 1 9 16,-3-7 13-1,-3-2-1-15,1-7-17 0,-1-7-15 16,0-4-32-16,4-4-8 15,7-5-9-15,8-1-2 16,7-5 3-16,5 3 1 16,8 4-7-16,3 1-37 15,2 4-116-15,3 1 116 16</inkml:trace>
  <inkml:trace contextRef="#ctx0" brushRef="#br0" timeOffset="19403.82">17712 15160 583 0,'0'0'288'15,"0"0"-64"-15,0 0-35 16,0 0-14-16,0 0-23 16,0 0-36-16,0 0-7 15,0 0-12-15,-1 0-8 0,0 0-28 16,0 0-12 0,0 0-17-16,-2 6-5 0,-8 22-4 15,-12 35 0-15,9-17-3 16,-2 2-1-16,0 7-3 15,2-1-4-15,3-3-1 16,2-1-3-16,4-12-2 16,2-4-1-16,2-10-3 15,1-4-1-15,0-8-3 16,0-9-7-16,2-3-71 16,3-4-52-16,-5 2-210 15,5-15 210-15</inkml:trace>
  <inkml:trace contextRef="#ctx0" brushRef="#br0" timeOffset="19670.8">17674 15192 820 0,'2'2'375'0,"3"0"-154"16,3 8-81-16,6 6 9 15,4 11-38-15,3 0-26 16,3 6-30-16,3 2-11 15,2 0-14-15,-6 4-5 16,3 5-9-16,-13-3-2 0,-5 2-3 16,3-1-2-16,-11-5-1 15,4 0-1-15,-4-9-2 16,0-4-17 0,-4-12-52-16,-1-7-51 0,-9-8-184 15,-1-8-146-15,-8-15 276 16</inkml:trace>
  <inkml:trace contextRef="#ctx0" brushRef="#br0" timeOffset="19838.41">17655 15499 845 0,'-11'-11'402'0,"4"3"-149"16,2 3-11-16,5 2-59 16,4 1-30-16,-4 2-56 15,0-1-16-15,22 1-21 16,32 3-15-16,-23 2-22 15,1-1-6-15,1 1-11 0,1-2-11 16,-3 1-85-16,-8-1-59 16,-4-2 87-16</inkml:trace>
  <inkml:trace contextRef="#ctx0" brushRef="#br0" timeOffset="21368.37">18912 15258 751 0,'9'0'353'0,"-4"0"-121"15,-5-1-12-15,-9 0-38 16,-4 2-35-16,-9 4-66 0,-6-2-20 15,-3 10-21-15,-6 0-9 16,1 0-7-16,3 4-2 16,6-1-2-16,5-3 0 15,6 5-5-15,5-1 0 16,6 1-4-16,7 5 0 16,7-2 3-16,7 0 0 15,8-5 2-15,2-4 1 0,10-1-1 16,-1-3-3-16,0-3-3 15,3-1-3-15,-19-1-19 16,1-1-46-16,-11-1-147 16,-5-1 135-16</inkml:trace>
  <inkml:trace contextRef="#ctx0" brushRef="#br0" timeOffset="21527.53">18662 15578 910 0,'-6'6'414'0,"6"-2"-138"16,3 0-61-16,7 1-20 15,2-3-31-15,6 0-64 16,4-1-21-16,3 1-30 16,5-1-16-16,1 2-88 0,-1 1-84 15,6 0 87-15</inkml:trace>
  <inkml:trace contextRef="#ctx0" brushRef="#br0" timeOffset="21847.56">19280 15561 783 0,'0'-8'435'0,"-8"-1"41"16,-2 4-246-16,5 2-75 15,2 6-14-15,2 7-78 16,1 7-28-16,2 13-21 16,2 6-2-16,4 13-5 15,0-2-2-15,3-1-2 16,2 2-1-16,2-8 0 15,2 2 0-15,-5-8-30 16,-2-6-37-16,-10-14-96 16,-4-8-59-16,-3-11-243 15,-3-9 295-15</inkml:trace>
  <inkml:trace contextRef="#ctx0" brushRef="#br0" timeOffset="22134.67">19230 15566 927 0,'4'-8'404'16,"7"1"-192"-16,5-1-51 16,9 5-19-16,3-1-22 0,8 6-29 15,-2 3-11-15,-7 5-20 16,-3 3-8-16,-17 2-13 16,6 3-6-16,-10-2-2 15,-7 1-1-15,-5 1-2 16,-9-3-3-16,-4-2-7 15,-1-2-4-15,-3-6-5 16,-5 1-3-16,6-6-4 16,3-1-3-16,10-2-28 15,5 0-33-15,10 1-86 16,5-1-61-16,14-3 126 16</inkml:trace>
  <inkml:trace contextRef="#ctx0" brushRef="#br0" timeOffset="22587.95">20099 15258 904 0,'-7'-3'447'15,"2"1"-154"-15,2 4-90 16,0 4-7-16,2 7-66 16,1 4-35-16,2 10-42 15,3 6-11-15,1 11-13 16,-1 4-8-16,1 7-12 16,1 2-2-16,0-7-3 15,2-2-2-15,-3-13-16 0,1-7-26 16,-3-13-69-16,-1-7-36 15,-3-17-100-15,-2-12-108 16,0-15 236-16</inkml:trace>
  <inkml:trace contextRef="#ctx0" brushRef="#br0" timeOffset="23065.1">20057 15229 968 0,'1'-1'408'0,"9"-4"-202"15,4 2-45-15,3 6-12 16,4-3-25-16,4 7-41 16,3-1-13-16,-1 5-22 15,1 8-10-15,0-4-15 16,-3 3-7-16,-5-1-6 16,-5-1-1-16,-14 2 1 15,-5-1 1-15,-15-5 1 16,-5 0-1-16,-1-2-2 15,-2-4-2-15,4 1-1 16,-3-2-2-16,7 0-3 16,2 6-1-16,6-5-2 15,6 5-4-15,6-2-2 0,8 0 0 16,7 1 2-16,6-3 2 16,6 2 4-16,3-1 0 15,6 7 2-15,-1 0 1 16,-4 6 2-16,-8 2 4 15,-11 1 5-15,-2 2 4 16,-11-4 18-16,-4-2 5 16,-11-4 3-16,-12-5-2 15,-5-1-19-15,-1-2-6 0,0-5-9 16,3-2-5-16,4-2-5 16,0 0-11-16,5-2-40 15,2 1-28-15,6-3-54 16,7 4-34-16,7-3-131 15,6-1 192-15</inkml:trace>
  <inkml:trace contextRef="#ctx0" brushRef="#br0" timeOffset="28412.12">17377 16332 667 0,'0'-6'328'0,"0"5"-118"16,3-1-5-16,-3 2-52 16,0 0-22-16,0 0-27 15,5 9-13-15,6 20-22 16,11 39-13-16,-19-24-24 16,0 1-9-16,0-3-11 15,-5 1-3-15,1-8-1 0,6-2 0 16,-5-12 0-16,1-7 2 15,-2-6 0-15,-8-8 2 16,6-3-6-16,-4 0-3 16,5-11-4-16,2-4-3 15,2-7 2-15,5 0 0 16,-3-2 2-16,4 4 0 16,-3 2 0-16,3 1 4 15,2 5 4-15,0 2 3 0,7 5 6 16,2 4 1-16,-2 7 3 15,0 4 3-15,-3 10 3 16,-4 2 1-16,-1 6-1 16,-2 1-3-16,-4-3-5 15,2-1-4-15,-3-7-4 16,0-4-2-16,0 0-3 16,-2-5-11-16,0-1-86 15,2-3-59-15,-2-2-198 16,0-1 207-16</inkml:trace>
  <inkml:trace contextRef="#ctx0" brushRef="#br0" timeOffset="28892.12">17854 16615 684 0,'12'3'379'0,"-15"-9"-14"0,-3-4-116 15,-2-2-72-15,1-1-30 16,-7-3-69-16,2 1-22 16,1 1-14-16,-2 2 0 0,2 5-3 15,-1 2-6-15,-2 5-10 16,1 3-7-16,1 6-13 16,1 1-3-16,1 8-3 15,4 3-1-15,2 3 1 16,4 2 0-16,6-4 2 15,0 0 1-15,5-10 1 16,0-2 2-16,1-3 3 16,-1-10 2-16,-1 1 1 15,1-3 0-15,-1-8-1 16,3 8-2-16,-3-4-1 16,2 1-1-16,-2 4 0 15,-5-1 1-15,4 4-1 16,-4 1 3-16,-2 3 3 15,0 4 1-15,-4 0 1 16,0 2-2-16,2 1-7 0,8 1-3 16,-1-2-25-16,-1-3-28 15,3 1-91-15,-7-6-71 16,4-1 132-16</inkml:trace>
  <inkml:trace contextRef="#ctx0" brushRef="#br0" timeOffset="29200.78">17999 16532 996 0,'-2'17'444'0,"2"6"-207"16,-5 2-33-16,2 2-77 16,3-3-26-16,-1-9-47 15,5 0-9-15,-3-4-8 16,-2-3-3-16,2-4-3 15,1-1-1-15,-1-6 3 16,-1 2 0-16,0 0-8 16,-1 0-5-16,0 0-12 15,-1-10-5-15,0-9-3 16,6-27 1-16,5 27-1 16,1-3 0-16,-4 6-1 15,6 3 0-15,-8 5-6 16,3 7-2-16,2 4-33 15,-1 3-38-15,8 2-123 16,2 0-83-16,3-5 171 0</inkml:trace>
  <inkml:trace contextRef="#ctx0" brushRef="#br0" timeOffset="29703.21">18336 16580 735 0,'3'1'387'0,"-2"-3"-91"15,-7-6-28-15,2 1-66 16,-6-3-32-16,-1-2-49 16,-1 2-22-16,-2-1-32 15,1 3-13-15,-2 7-26 16,3 1-10-16,3 11-15 16,2 5-3-16,3 10-2 15,1 3 0-15,4 0 0 16,3-1 0-16,3-7-2 15,3-5 1-15,2-9 1 16,0-8-1-16,2-1 3 16,-1-8 0-16,0 0-1 15,0-2 0-15,-1-14-4 16,-1 0-5-16,-1-10-6 16,-6 0-3-16,5 1 5 0,-1 1 5 15,-4 8 9-15,3 0 2 16,-5 12 8-16,-1 8 3 15,-3 6 1-15,-2 9 3 16,-6 13 5-16,1 1 2 16,3 14 6-16,5 1 2 15,7 0-5-15,6 1-1 16,3-5-5-16,-2-3-2 16,5-8-5-16,-7-4-4 0,-2-5-6 15,2-5 1-15,-2 0-79 16,2-4-55-16,-2-1-132 15,7-4 142-15</inkml:trace>
  <inkml:trace contextRef="#ctx0" brushRef="#br0" timeOffset="32066.09">19046 16521 826 0,'-54'18'362'0,"54"-15"-183"16,-2-1-11-16,2 3-48 15,0-5-26-15,0 0-42 16,0 0-13-16,12 13-16 16,45 29-7-16,-16-31-3 15,4-2-1-15,4-1 0 16,4-1 1-16,9 1-2 15,-5-4-1-15,-4-3-1 16,-3-2 0-16,-7-5-2 16,2-1 0-16,-4-3 1 15,-5 0-1-15,-12 0 2 16,-8 3 1-16,-11 0 8 16,-4 4 0-16,-7 0-13 0,-6 1-19 15,-2 1-66-15,-1 1-43 16,1 0-117-16,2 0-135 15,7 0 243-15</inkml:trace>
  <inkml:trace contextRef="#ctx0" brushRef="#br0" timeOffset="32417.75">19581 16455 881 0,'-28'-25'375'0,"32"31"-189"15,-2-1-43-15,13 4-37 16,-2-1-27-16,7 3-43 16,3-1-8-16,2 1-9 15,0 0 0-15,1 1 3 16,-1 3 2-16,-4 1 3 15,-1 0 1-15,-8 4 0 16,-6 2-1-16,-9 0-3 16,-6 0 0-16,-8-2-5 0,-1-2-2 15,2-3-5-15,0 1-3 16,4-7-6-16,3-2-3 16,4-3-42-16,4-4-30 15,6-1-116-15,5-2-286 16,4-8 323-16</inkml:trace>
  <inkml:trace contextRef="#ctx0" brushRef="#br0" timeOffset="33145.36">20359 16403 705 0,'14'-67'338'0,"-11"60"-81"16,2 2-47-16,-4 6-21 15,4 3-23-15,-4 6-56 16,-1 6-24-16,5 12-27 16,-2 5-12-16,-2 6-22 15,7 3-5-15,-5-1-10 16,-4-3-1-16,5-7-2 15,0-2 0-15,-4-10 1 16,2-3 0-16,-8-11 1 16,3-4-2-16,-2-5-3 15,2-1-2-15,2-6-5 16,-3-6 0-16,6-4-2 16,-1-3 0-16,7 1 3 15,1 4-1-15,-1 3 1 0,-3 1 0 16,3 9-1-16,3 4 0 15,5 9 4-15,2 7 3 16,-2 9 4-16,-3 0 2 16,-4 4-1-16,3-4 0 15,-2-3-1-15,0 0-3 16,0-8-3-16,-3-3-10 16,2-5-71-16,-1-2-65 15,6-4 87-15</inkml:trace>
  <inkml:trace contextRef="#ctx0" brushRef="#br0" timeOffset="33541.82">20818 16624 801 0,'3'4'400'0,"-12"-14"-97"15,-5-4-94-15,-4-5-74 16,-1-2-32-16,0 2-48 15,-1 1-12-15,1 9-11 16,-1 5-5-16,3 5-17 16,5 8-5-16,4 6-4 15,4 6 0-15,4 4 3 0,3 1 1 16,4-5 2-16,3-3 2 16,1-5 2-16,0-3 3 15,1-5 1-15,0-2 1 16,-1-3 1-16,1-3 1 15,1 2 4-15,-2-2 4 0,0-1 2 16,0 2 0 0,0 0-6-16,-1 2-4 0,-3 5-8 15,3 1-3-15,-9 1-3 16,5 3-14-16,-5-1-74 16,-1-4-40-16,3-3-162 15,1-4 174-15</inkml:trace>
  <inkml:trace contextRef="#ctx0" brushRef="#br0" timeOffset="33853.51">20947 16556 1020 0,'6'20'428'0,"-1"4"-220"15,-2-1-34-15,-3 2-52 16,-2-1-19-16,2-7-52 15,1 1-15-15,1-8-15 16,0-4 0-16,-2-2-1 0,-3-8 1 16,-5-7 1-16,-5-5-2 15,3-4-6-15,3 3-3 16,2 0-9-16,9 3-4 16,1 2-5-16,3 1-2 15,4 5-1-15,-4 0 0 16,7 3-25-16,2-2-34 0,8 3-137 15,2 0-120 1,2-5 199-16</inkml:trace>
  <inkml:trace contextRef="#ctx0" brushRef="#br0" timeOffset="34288.71">21350 16555 888 0,'-3'0'449'0,"-10"-8"-109"16,-9-3-80-16,1-1-87 15,1 1-46-15,0 5-73 16,3 2-23-16,1 10-21 16,1 4-5-16,3 9-7 0,3 5-4 15,7 5 1 1,2 3 1-16,5-3 3 0,4-4 0 15,5-6-1-15,4-6 2 16,2-5 3-16,0-5 0 16,3-5 1-16,-1-7-1 15,-2-9-3-15,1-4-1 16,-6-15-7-16,2-2-2 16,-10-7 1-16,-3-1 3 0,1 2 6 15,-6 5 2-15,1 12 1 16,-1 7 3-16,-4 15 4 15,0 6 1-15,-1 12 1 16,6 11 2-16,-6 11 0 16,3 7 2-16,5 7-2 15,-2-4-2-15,10-1-4 16,3-5-2-16,-1-9-2 16,3-6-3-16,-2-8-48 15,3 1-45-15,-1-10-131 16,3 1 133-16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5:56:47.02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27536 3094 399 0,'-6'2'234'0,"3"-2"-59"16,0 0-32-16,-5 0-37 16,3 0-29-16,-6 0-10 15,-3 0-5-15,-30-2 6 0,30 0 9 16,1-2 4-16,-2 0-7 16,4 1-9-16,-9 1-14 15,-5 1-8-15,-1 1-14 16,-8 1-6-16,3 1-10 15,-3 1-2-15,2 2-4 16,-1 0-1-16,0 1-2 16,0-1 0-16,-1 2-2 15,2-1 1-15,1 2-1 16,-3 1 1-16,9 2 1 16,-1 2 0-16,4 1-1 15,1-4-1-15,-8-1-1 16,-2 0-1-16,0 1-1 15,3 6-1-15,4-2 0 16,0-1 1-16,4 3-1 16,1 2-1-16,-1-1 2 15,1 1-1-15,0 0 0 0,-1-1 1 16,-1 4-2-16,4 1 0 16,-2 1-1-16,-1-1 0 15,6 3-1-15,-2-1 1 16,1 0 1-16,2 1 0 15,5 1 0-15,2 0 1 16,1 1 0-16,5 0 0 16,-7-1 0-16,2 1-1 0,-5-2-1 15,-1-1 1-15,7 2 1 16,-3-1 0-16,3 2 1 16,3-2-1-16,-3 2-2 15,5 1 1-15,1 0-1 16,0 1 1-16,0 0 0 15,3 4-1-15,-5-1 1 16,3 2-1-16,6-3 1 16,-5 0-1-16,10-1-1 15,-6-5 1-15,4 5 0 16,0-3 1-16,6 4 1 16,6 4 2-16,1-4 0 15,0 1-1-15,7 0 1 16,0 1 0-16,2 1 0 15,5 1 0-15,3-7 1 0,0 1 2 16,1-4-1-16,-1-4 2 16,-6 2-2-16,-3-1 1 15,-2-3-1-15,2 0 0 16,4-5 0-16,2 0-1 16,5-4 1-16,-1 1-1 15,3-3 1-15,2-2 0 16,0-1 0-16,2-4 1 0,-8-1-1 15,-2-2 1-15,6-4 0 16,0 0-1-16,11-5 2 16,0-4-2-16,3 3 1 15,0-2-1-15,-2-1-1 16,-1 1 0-16,-12-5 0 16,-2-3 1-16,3 0 1 15,0-3 0-15,1-7 1 16,4 1-1-16,-4-8 3 15,2 2 0-15,-1-4 6 16,-4-1 3-16,-9-3 5 16,-7-2 2-16,-2-2 3 15,-1 3 0-15,-7-8 3 16,2 0 0-16,-11-1 2 16,-5-5 0-16,1 3-2 0,-8-2-3 15,-5 3-1-15,-2 2 0 16,-9 4-1-16,3 2 1 15,-1-1 0-15,0 0-1 16,-2-1 0-16,-7 2-1 16,-6 4-2-16,-3 4-2 15,-1 4-3-15,1 4-2 16,0 1-2-16,0 8-2 16,-2-2-3-16,-3 0 0 0,0 1-3 15,0-5-2-15,2 9-2 16,7-1-2-16,5 4-6 15,-5 1 0-15,-2 3-1 16,-9 0 0-16,1 4 1 16,5 3 0-16,8 2-3 15,2 1-1-15,4 0-4 16,2 0-2-16,5 2-2 16,1 0-1-16,4 2-2 15,0 0-1-15,1 4-10 16,-1 0-8-16,2 2-17 15,2-1-8-15,-4 1-15 16,3 1-13-16,-1-1-72 16,0 2-94-16,8 0 168 15</inkml:trace>
  <inkml:trace contextRef="#ctx0" brushRef="#br0" timeOffset="1034.56">27244 2355 347 0,'5'-6'235'0,"-1"2"13"15,1-2-1-15,-2 2-61 16,1 5-20-16,-4-4-43 16,0 2-17-16,-1 0-30 15,0 0-13-15,0 0-28 16,-2 0-13-16,-15-5-19 16,-29 1-4-16,25 11-3 15,2 5 0-15,-1-1 3 16,-3-5 0-16,4 0 0 15,-1 0-1-15,4 4 0 16,-1 3-2-16,4 1-2 16,-1 3-2-16,8-2-1 15,6 2 0-15,0 1-6 16,4-1-3-16,4 4-2 16,-1-1 0-16,13 1 7 0,2 1 4 15,1 0 6 1,2 0 2-16,-4 0 1 15,-1-3 2-15,-5 1 2 0,-1-2 6 16,-6-2 13-16,-2-2 10 16,-5-3 14-16,0 2 3 15,-6-5 9-15,-1 5 1 16,-3-5 4-16,-3-4 2 16,-3-2-7-16,-3-1-6 15,-3 0-12-15,-1 0-6 0,0 0-10 16,0 1-4-16,4 0-7 15,3-1-3-15,4-3-8 16,4 0-4-16,2-1-12 16,0 4-6-16,7-2-44 15,1 0-23-15,-2 1-76 16,0 0-70-16,24-4 152 16</inkml:trace>
  <inkml:trace contextRef="#ctx0" brushRef="#br0" timeOffset="4186.46">27532 3447 365 0,'-4'-2'234'0,"1"-1"2"16,2 2-11-16,0 0-57 15,-1 0-28-15,-5-3-55 16,3 1-22-16,-2 1-28 16,0 0-8-16,2 1-10 15,-2 0-4-15,-1 2-5 16,-1 2-4-16,2 4-4 15,-4 10-3-15,-17 32-2 16,30-26 0-16,-1-4 2 0,7-1 1 16,0-6 3-16,3-2 3 15,3-5 5-15,3-3 2 16,-1-6 7-16,-2-5 5 16,0-3 19-16,-5-1 7 15,-3 1 15-15,-5-1 0 0,-2 0-6 16,-3 2-3-16,-3 0-13 15,-1-1-5-15,-1 5-11 16,-3 1-8-16,3 0-9 16,-3 3-5-16,-1 0-8 15,4 0-5-15,0 3-19 16,3 0-24-16,-1 3-74 16,3 0-50-16,0 3-220 15,1 3 251-15</inkml:trace>
  <inkml:trace contextRef="#ctx0" brushRef="#br0" timeOffset="4869.96">26997 3804 526 0,'-51'-31'274'0,"46"30"-80"16,1 0-14-16,-5 1-62 16,3 0-28-16,-4 3-41 15,2 4-16-15,2 0-19 16,0 4-4-16,6 2-9 16,1 2-1-16,6-1-3 0,-4-1-1 15,6 0 4-15,-2-4 1 16,6-1 7-16,1-1 3 15,-2-3 8-15,4-3 3 16,-4-2 7-16,-2-6 5 0,-2-1 14 16,-5 0 9-1,-3-2 14-15,1 1 2 0,-1-1-8 16,-3 0-9-16,-4 0-23 16,-4-1-8-16,1 5-15 15,0-1-6-15,1 4-6 16,5 2-5-16,-2-1-27 15,2 3-26-15,2 0-85 16,-1 5-71-16,3 8 135 16</inkml:trace>
  <inkml:trace contextRef="#ctx0" brushRef="#br0" timeOffset="5429.83">27161 4277 489 0,'0'-39'260'0,"-7"42"-60"15,-2 2-59-15,-1 4-19 16,-1 0-39-16,1 1-37 15,4 1-17-15,5 4-23 16,1 2-3-16,7-2-3 16,4 3 1-16,5-4 1 15,-1-3 2-15,2-1 7 16,0-4 3-16,-2-5 12 16,2-1 9-16,-4-8 25 15,-2-1 11-15,-4-3 12 0,-1 2 1 16,-4 0-13-1,-2-1-8-15,-3 1-14 0,-5-5-6 16,-3 4-12-16,-1 0-7 16,0 4-11-16,0 0-6 15,1 2-7-15,2 1-3 16,2 3-18-16,1 1-21 16,3 1-86-16,1-2-89 15,2 1 135-15</inkml:trace>
  <inkml:trace contextRef="#ctx0" brushRef="#br0" timeOffset="6329.19">27717 4326 528 0,'29'-37'314'0,"-27"31"-26"0,-2 0-36 16,-2 0-67-16,-2 2-40 15,-4-2-63-15,-1 4-26 0,-1 2-35 16,3 2-12-16,0 5-19 16,3 2-7-16,4 5-2 15,1-1 1-15,4 2 9 16,4-3 4-16,0-3 2 16,2 1 3-16,1-5 1 15,1-2 2-15,2-2 2 16,0-3 2-16,-4-6 3 15,0-1 6-15,-7-4 10 16,-3 0 7-16,-1-1 6 16,-4 3 0-16,-5 0-7 15,-3-1-7-15,-2 4-14 16,-3 0-7-16,3 7-11 16,3 2-6-16,1 3-15 15,5 0-29-15,0 0-102 16,4 2-122-16,6 0 173 0</inkml:trace>
  <inkml:trace contextRef="#ctx0" brushRef="#br0" timeOffset="6896.14">28040 3849 533 0,'-26'-48'272'0,"21"44"-91"16,-8 2-20-16,3 4-42 15,2 6-23-15,-2 2-25 0,4 1-14 16,-3 3-21-16,2-1-8 15,3 3-11-15,4-1 0 16,3-3-1-16,2-3 2 16,4-2 2-16,1 0 0 15,4-6 1-15,-3-2-2 16,1-6 1-16,-1-3 2 0,-2-1 11 16,0-1 11-16,-7-1 13 15,-1 2 3-15,-6 0-3 16,-4 1-9-16,-2 2-16 15,0 2-10-15,4 1-16 16,-3 1-6-16,0 1-10 16,6 2-24-16,-1-1-72 15,5 2-61-15,0 0 99 16</inkml:trace>
  <inkml:trace contextRef="#ctx0" brushRef="#br0" timeOffset="8868">27424 3558 181 0,'0'0'151'0,"0"0"55"16,0 0-3-16,0 0-15 16,0 0-18-16,0 0-50 15,0 0-19-15,0 0-27 16,-1 0-8-16,0 0-6 16,-4 4-7-16,-21 1-16 15,-33 33-5-15,19-25-11 0,-2 2-4 16,-8-3-6-16,3 5-4 15,4-1-2-15,2-2-1 16,6-1 0-16,8-4-1 16,4 0-1-16,7-4 0 15,9 3-3-15,-4-2-2 16,10-2-6-16,-10-1-3 16,10-2-4-16,3 1 2 15,-2-2 3-15,0 0 3 16,0 0 5-16,0-1 1 0,0 1 0 15,0 0-24-15,0 0-103 16,0 0-85-16,6 1 123 16</inkml:trace>
  <inkml:trace contextRef="#ctx0" brushRef="#br0" timeOffset="9249.34">26975 3760 474 0,'0'0'262'0,"0"0"-48"15,0 0-29-15,0 0-59 16,-1 0-26-16,0 0-43 16,1 0-16-16,0 0-22 15,0 0-8-15,0 0-9 16,-1 0-2-16,0 0-2 16,1 0 0-16,0 0 2 15,3 10 1-15,4 7 2 0,10 31 2 16,-16-19 0-16,5 2 0 15,0 2-3-15,1 5 0 16,7 0-1-16,-3 0 0 16,1-3 1-16,0 2 0 15,-3-7 0-15,0-2 2 0,0-2-1 16,-2-6 1-16,0-3 1 16,-3-4 1-16,-2 0 0 15,1 0 2-15,-3-1 0 16,0 1 0-16,0-7 1 15,0 2 1-15,0-5-13 16,0-2-22-16,2-1-130 16,-2 0 106-16</inkml:trace>
  <inkml:trace contextRef="#ctx0" brushRef="#br0" timeOffset="9757.42">27211 4318 569 0,'-12'-2'310'0,"1"2"-109"0,-23 1-37 15,28 1-33-15,5-2-68 16,-1 0-24-16,2 0-36 16,0 0-4-16,0 0-4 15,13 3 5-15,16 1 5 16,33 0 2-16,-19-4 0 15,4-2 1-15,-7 1-3 16,2-1-2-16,0 2-2 16,0 0 1-16,4 3-1 15,-4 1 2-15,-7 0 1 16,-7 0 1-16,-8-2 6 16,-6-1 1-16,-6 2 4 15,-4-1 2-15,-4-2 2 16,0 0-13-16,-1 0-42 0,0 0-21 15,0 0-42 1,0 0-9-16,1 0-7 16,0 0-7-16,0 0-51 0,0 0 107 15</inkml:trace>
  <inkml:trace contextRef="#ctx0" brushRef="#br0" timeOffset="10160.2">27712 4368 806 0,'0'-2'373'0,"0"1"-156"15,0 0-17-15,2 0-61 16,3 0-19-16,-2-1-45 15,3-1-17-15,6-3-30 16,3-15-10-16,33-32-12 16,-23 24-4-16,-3-4-2 15,-1 4-1-15,-4-8 0 16,-1-3 1-16,0-1 1 0,-2-3 0 16,5 6 1-1,-5 6 1-15,-2 9 2 0,3 4 1 16,-14 9 5-16,4 4 1 15,-5 2-4-15,-2 1-6 16,-1 2-32-16,2 0-26 16,-1 0-64-16,1 1-40 15,1 0-56-15,0 0-14 16,0 0-92-16,0 0 203 16</inkml:trace>
  <inkml:trace contextRef="#ctx0" brushRef="#br0" timeOffset="10578.4">28003 3891 652 0,'-5'-4'299'0,"-2"-1"-120"16,2 1-14-16,1 2-34 15,0-5-8-15,-5-6-23 0,-31-28-6 16,22 22-4-16,-3-1-3 16,-5-3-8-16,-6 0-7 15,-5-1-20-15,1-1-11 16,0 2-17-16,5 0-6 15,5 3-11-15,4 4-3 16,8 6-5-16,3 1-5 0,6 3-9 16,1 5-7-1,4-4-10-15,1 3 1 0,-1 1 4 16,0 0 5-16,0 0-18 16,0 1-31-16,0 0-117 15,0 0-119-15,0 0 191 16</inkml:trace>
  <inkml:trace contextRef="#ctx0" brushRef="#br0" timeOffset="12342.25">27067 3776 298 0,'-8'0'205'0,"2"2"7"16,2 0-15-16,3-4-64 15,1 1-16-15,0 0-29 16,-2 0-14-16,2 0-23 15,0 0-12-15,0 1-12 16,0 0-2-16,0 0 4 16,9 0 0-16,11 0-4 15,30-1-3-15,-21 0-9 16,3 1-4-16,7 3-6 16,4 3-1-16,-2 0-1 15,0-1 1-15,-6-3-1 0,2 0 0 16,2-2-1-16,5 0 0 15,8 0 0-15,-2-2 0 16,-8 2 0 0,-22 0-1-1,2 0 1-15,58 1 0 0,-15 2 0 0,-1 3 2 16,-46-3 1-16,-6-1 0 16,4 0 3-16,-9 2 0 15,-1-2 4-15,0 0 9 0,-5-2 15 16,1 0 6-16,-2 0 7 15,-1 0-8-15,0 0-15 16,0 0-5-16,0 0-10 16,0 0-2-16,0 0-1 31,0 0-1-31,-12 6-1 0,-13 5-2 0,-31 18-2 16,19-14-1-16,-5 4-1 15,-1 1-1-15,-6 3 1 16,3 3-1-16,2 1 1 15,0 1-1-15,3 2 0 16,-3-1-1-16,9-3-1 16,-2 0 1-16,7-6 2 15,6 1 1-15,-3-4 0 16,7 1 0-16,-5-6-4 16,4-2-4-16,4-2-5 0,0-1-1 15,11 0 6-15,-1-3 6 16,4-2 8-16,1 0 1 15,2-2-2-15,0-1-6 16,1 0-8-16,0 0 0 16,1-7 0-16,1-1 4 15,2-4 4-15,10-27 0 0,-10 32-3 16,2-6-2-16,0 1-12 16,3-4-7-16,4-9-10 15,2-2-9-15,3-9-8 16,2-5 4-16,0-2 14 15,-2-2 11-15,5-1 28 16,-3 2 12-16,-5 0 18 16,3 8 8-16,-10 2 6 15,2 4-6-15,2 8-13 16,0 3-8-16,-6 5-9 16,-5 1-1-16,1 9-1 15,-2 0 1-15,1 3-4 16,-1 2-4-16,0 0-6 15,0-1-3-15,0 1-1 16,0-1 1-16,0 1 3 16,0 0 2-16,0 0-1 15,0 0 1-15,0 0-2 0,0 0 0 16,0 0 0-16,0 0 0 16,0 0-2-16,3 4 0 15,3 5-2-15,1 3-1 16,15 33 1-16,-15-24-1 15,3 5 1-15,1 2 2 16,2 10 0-16,2 2 2 16,-1 5 2-16,2 0 1 0,0-2 0 15,1 0 2-15,0 0-2 16,2 1 1-16,-2-8-1 16,-1-2 1-16,-1-1 0 15,-2-5 0-15,-1 3 3 16,2-1 0-16,-3-6 0 15,-1 0 1-15,0-7 0 16,-2-2-1-16,-1-7 3 16,-2 0 0-16,-1-4 4 15,-1-1 4-15,-3-2 20 16,0-1 11-16,0 0 14 16,-1 0 5-16,0-1-12 15,0-1-7-15,-4-1-14 16,-11 0-5-16,-30-40-9 15,28 28-3-15,-4-5-4 0,-2 5-2 16,-3 1-1-16,-1-6 0 16,-8 3-1-16,1-6 0 15,-2-1 1-15,-1-2-2 16,8-2-2-16,-1-1-1 16,0 0-1-16,-3 0 0 15,-8 1 0-15,2 2 0 16,-1 6-1-16,5 2-1 0,6 3 0 15,4 2-2-15,5 3-5 16,2 0-1-16,8 6-6 16,4 0-1-16,5 2-5 15,0 2-2-15,2 0-6 16,0 0-3-16,0 0 1 16,0-1-6-16,0 1-31 15,0 0-29-15,0 0-101 16,0 0-90-16,10 2 183 15</inkml:trace>
  <inkml:trace contextRef="#ctx0" brushRef="#br0" timeOffset="63717.28">29127 5702 355 0,'-2'-33'243'15,"-2"30"-15"-15,3-1-46 16,-2 0-31-16,-1 1-41 16,-1 0-18-16,-1-3-28 0,0 3-3 15,-3-2 2-15,0 1 3 16,-4 1 3-16,-2-1-5 16,-3-1-6-16,1 4-5 15,-5 0-14-15,3 0-4 16,-2 1-11-16,-4-5-5 15,8 5-5-15,-5-4-4 16,5 5-5-16,-5 3-3 0,-14-2-2 16,6 4-2-16,-8 0 1 15,4 3 0-15,4-2 1 16,-3 2 1-16,5 1 0 16,-1 0 1-16,1 1-1 15,0 1-1-15,1 0-2 16,-1 1-1-16,4 0 0 15,6 1 0-15,3 2 1 16,0-2 1-16,0 1 1 16,-4 0 0-16,-5 2 0 15,6-1 0-15,-5 2 0 16,0 2 0-16,3 0-1 16,-4-1 0-16,2 2 0 15,3-2-1-15,0 3 0 16,1-3-1-16,5 1 0 0,-1-1 1 15,4 1 0-15,-1 3 0 16,1-2 0-16,1 1 0 16,0-4 0-16,0 2 1 15,0 2-2-15,2 0 1 16,-1 0-2-16,1 0 1 16,2 1-1-16,-2 0-1 15,4 2 1-15,3 4 0 16,1 2 3-16,1-5-2 0,2-2 1 15,-4-2 1-15,2-1-1 16,1-2 0-16,3 5 1 16,1 0 1-16,3-2-1 15,0 4 1-15,2-1 0 16,-1-2 1-16,1 4-1 16,4 0 0-16,6-1 1 15,1 1-1-15,5 0 0 16,0 2 0-16,4 1 0 15,0-3 1-15,-2-1 1 16,0-2-1-16,-4-5 0 16,-5 1 0-16,-5-2 0 15,4 0 0-15,0-1-1 16,8 1 1-16,4-2-1 16,0-1 1-16,-2-3 0 15,1-2 0-15,0-1 1 0,-1-1 0 16,7-1 0-16,0-1 0 15,5-2 1-15,-1-3-1 16,-6-1 0-16,0 0-1 16,-8-1 0-16,1-1-1 15,4-1 0-15,-1-3 1 16,7 1 0-16,0 1 0 0,1-5-1 16,-1 1 1-16,3-5-1 15,3 1 0-15,1-2 0 16,-6-2 0-16,-6-5 1 15,-2-3-1-15,0 2 0 16,1-2 1-16,5 0 2 16,-2-1 0-16,-6-4 2 15,-1 5 2-15,-2-4 3 16,-2-1 2-16,-4 0 1 16,3-1-2-16,-1-2-2 15,0 2 1-15,-4-3 4 16,-2-1 2-16,-3 5 9 15,-5-3 0-15,-1 3 0 16,-7-1 0-16,-3-5 2 16,1 4 3-16,-10-5 2 0,2-2-1 15,-8 4-4-15,-4 0-3 16,2 2-5-16,0 0-1 16,0 0 3-16,2 4-3 15,-2 4 0-15,3 2 0 16,-1 2-6-16,-1-2 1 15,-3-1-1-15,-2-3-2 16,-2-2-1-16,5 2-2 16,-4 1-3-16,6 1-2 15,1 3-2-15,-5 0 0 0,12 5-1 16,0 0-1-16,0 3 1 16,3 2 0-16,-6 0-1 15,-2 3 0-15,-3-2-2 16,1 0-1-16,-2 1-2 15,3 2-3-15,-2 2-1 16,3 1-2-16,-2 2 1 16,-1-1 2-16,5 3-1 15,1 0 1-15,0 0 0 16,3 0-4-16,2 0-23 16,2-1-13-16,4 1-23 15,1 3-10-15,1-3-21 16,0 0-23-16,0 0-67 15,0 0-101-15,0 0 193 16</inkml:trace>
  <inkml:trace contextRef="#ctx0" brushRef="#br0" timeOffset="64489.24">29661 5123 779 0,'0'-1'357'15,"0"-1"-152"-15,1-2-7 16,-2 3-55-16,0 0-21 16,0 0-49-16,0 0-16 15,0 0-25-15,-10-1-6 16,-10-2-9-16,-28 0-3 16,21 7-4-16,3 1-3 15,1 2-1-15,0 0-3 0,9-1-3 16,-3 3 0-16,5-2-6 15,6 3-3-15,1 1-5 16,3 1-1-16,3 6 1 16,0 0 3-16,4 4 5 15,3-2 3-15,1 3 2 16,5-1 1-16,8 0 0 16,2-1 0-16,-1-4 2 15,-3 0-1-15,-8-1 2 16,-5-2 0-16,-4-2 5 15,0-1 7-15,-4-4 21 16,-2 0 17-16,-6-2 28 16,-2-1 7-16,-6 1-7 15,-3-3-11-15,2-1-27 0,1 0-10 16,3-4-14-16,4 1-5 16,-1-1-7-16,1 1-4 15,6-2-8-15,-3 4-7 16,4-1-42-16,-1 2-27 15,5 1-73-15,0-1-54 16,0 0-170-16,0 0 237 16</inkml:trace>
  <inkml:trace contextRef="#ctx0" brushRef="#br0" timeOffset="65231.18">28986 5931 581 0,'-2'0'329'15,"1"0"-62"-15,0 0-41 0,0 0-80 16,-2 0-40-16,-9 1-55 16,-1 1-18-16,-29 8-18 15,30-3-7-15,5 4-8 16,-1-1-4-16,7 3-6 16,-5 0 1-16,3 0 2 15,1-3 1-15,5-1 2 16,5-2 0-16,5-2 1 15,1 1 1-15,-4-5 3 16,-1-1 2-16,2-6 7 16,6-3 5-16,-2 1 17 15,-5-2 11-15,-1 2 18 16,-9-3 5-16,-3-2-7 16,-3 1-5-16,-4-2-17 15,-1 3-10-15,1 4-15 0,7 1-8 16,-2 3-13-16,5 0-26 15,-3 3-83-15,1-1-72 16,1 1 113-16</inkml:trace>
  <inkml:trace contextRef="#ctx0" brushRef="#br0" timeOffset="65872.14">28563 6344 608 0,'-1'0'305'16,"-6"0"-90"-16,-4 0-67 15,-5 1-21-15,-30 0-31 16,32 2-28-16,-1-1-12 16,11 5-17-16,-4 2-10 15,1-3-14-15,1 5-6 0,-5 0-9 16,13 5-4-16,3 2 0 16,-2-5 1-16,5 3 1 15,2-4 2-15,2-7 1 16,1-2 3-16,4-5 3 15,-3-3 2-15,-1-4 14 16,1 1 9-16,-5-1 22 16,-4-2 14-16,-6 1 6 15,-4 0-2-15,-6 0-21 16,-3 1-14-16,1 4-23 16,-1-2-8-16,0 3-11 15,8 1-5-15,0 3-41 16,5 0-34-16,2 5-132 15,-7 5 135-15</inkml:trace>
  <inkml:trace contextRef="#ctx0" brushRef="#br0" timeOffset="66422.67">28819 6740 508 0,'0'-1'332'0,"2"0"17"15,-2 0-143-15,0 0-82 0,0 0-48 16,-1 0-55-1,0-1-15-15,0 2-19 0,0 0-5 16,0 0-2-16,-4 11 3 16,3 4 8-16,1 26 5 15,8-26 5-15,4-2 1 16,6-5 2-16,2 1 2 16,-5-4 5-16,-1-5 7 15,-1-2 19-15,-10-3 12 16,6-5 19-16,-6 0 8 0,-3-3 5 15,8-1-3-15,-11-4-13 16,0 1-12-16,-2 4-25 16,-4 1-9-16,0 5-18 15,0 4-9-15,-1 1-49 16,4 2-39-16,2 3-136 16,0 0 143-16</inkml:trace>
  <inkml:trace contextRef="#ctx0" brushRef="#br0" timeOffset="67038.14">29288 6497 949 0,'34'7'421'0,"-38"-14"-230"16,4 5-29-16,-2-2-97 15,-5-2-29-15,-2 6-37 16,-1 1-11-16,1 6-10 15,5 3-1-15,-1 2 5 16,4 3 3-16,1-1 7 16,5 0 2-16,6 0 2 0,-1-7 1 15,7 2 4-15,-4-4 3 16,1-6 5-16,2 0 4 16,-3-6 10-16,-3-2 7 15,0 2 20-15,-10-8 10 16,0 2 4-16,0-1-1 15,-9-2-18-15,7 9-11 16,-7-1-17-16,7 1-8 16,-2 3-12-16,-5-5-12 0,3 7-40 15,-1 2-30-15,5 0-129 16,0 3 136-16</inkml:trace>
  <inkml:trace contextRef="#ctx0" brushRef="#br0" timeOffset="68105.52">28873 6054 519 0,'27'-15'326'15,"-25"13"-47"-15,-1 1-48 16,-3 1-32-16,1-1-42 0,0 0-21 16,0 0-36-1,0 0-13-15,0 1-23 0,0 0-9 16,0 0-16-16,-1 0-10 16,1 0-16-16,0 0-4 15,0 0-7-15,-3 2-2 16,-5 1-2-16,1 1-3 15,0 0-49-15,-1-1-46 16,6-2 62-16</inkml:trace>
  <inkml:trace contextRef="#ctx0" brushRef="#br0" timeOffset="68326.63">28753 6131 1023 0,'0'-1'450'0,"0"0"-230"15,0 0-18-15,0 0-92 16,0 0-29-16,0 1-58 16,0 0-20-16,-1 0-42 15,0 0-37-15,0 0-105 16,0 0-80-16,0 0 160 15</inkml:trace>
  <inkml:trace contextRef="#ctx0" brushRef="#br0" timeOffset="68520.25">28653 6234 619 0,'0'0'332'16,"0"0"-70"-16,-1 0-38 15,1 0-95-15,0 0-36 0,0 0-61 16,0 0-49-16,0 0-169 16,0 0 133-16</inkml:trace>
  <inkml:trace contextRef="#ctx0" brushRef="#br0" timeOffset="68671.55">28606 6264 764 0,'-35'29'364'0,"30"-27"-149"16,2-2-43-16,0 0-90 15,2 0-30-15,-1-2-94 16,2 2-92-16,0 0 85 16</inkml:trace>
  <inkml:trace contextRef="#ctx0" brushRef="#br0" timeOffset="68826.37">28527 6353 1361 0,'-1'0'73'16,"1"1"-16"-16,0-1 52 0,0 0-68 16,0 0-24-16,0 0-86 15,0 0-114-15,5 0 120 16</inkml:trace>
  <inkml:trace contextRef="#ctx0" brushRef="#br0" timeOffset="69102.09">28611 6435 707 0,'-35'36'368'0,"33"-33"-110"16,1-2-63-16,0-1-70 0,1-1-50 15,0 1-45-15,0 0-15 16,0 0-11-16,0 0-8 15,0 0-129-15,0 0-144 16,7 3 172-16</inkml:trace>
  <inkml:trace contextRef="#ctx0" brushRef="#br0" timeOffset="69255.14">28624 6523 511 0,'0'0'297'0,"0"0"-62"15,0 0-63-15,0 0-71 16,0 0-49-16,0 0-60 16,1 0-142-16,5 4 104 15</inkml:trace>
  <inkml:trace contextRef="#ctx0" brushRef="#br0" timeOffset="69426.25">28691 6602 711 0,'2'1'338'0,"-2"-1"-159"0,0 0-35 15,1 0-99-15,-1 0-22 16,0 0-59-16,4 2-97 16,0 1 89-16</inkml:trace>
  <inkml:trace contextRef="#ctx0" brushRef="#br0" timeOffset="69570.2">28756 6661 376 0,'28'29'295'15,"-24"-29"28"-15,-2 2-87 16,-4-2-49-16,2 0-79 16,0 0-41-16,0 0-103 15,0 0-71-15,0 0 67 16</inkml:trace>
  <inkml:trace contextRef="#ctx0" brushRef="#br0" timeOffset="69716.1">28828 6723 685 0,'27'29'349'0,"-27"-27"-100"15,-1-1-34-15,3 1-104 0,-3-2-29 16,0 0-59-1,1 0-78-15,0 0 38 0</inkml:trace>
  <inkml:trace contextRef="#ctx0" brushRef="#br0" timeOffset="69975.19">28966 6817 800 0,'-28'37'437'15,"22"-37"-103"-15,5 0-181 16,0 0-51-16,0-1-105 15,1 0-82-15,0 0 53 16</inkml:trace>
  <inkml:trace contextRef="#ctx0" brushRef="#br0" timeOffset="70185.45">29034 6775 579 0,'-1'0'332'16,"0"0"-82"-16,-1 0-83 0,1-1-52 15,0 0-66-15,1 0-19 16,0 0-128-16,0 0-213 0,8-3 208 16</inkml:trace>
  <inkml:trace contextRef="#ctx0" brushRef="#br0" timeOffset="70303.2">29111 6725 635 0,'0'-1'330'0,"0"0"-116"16,0 0-54-16,0-1-115 16,0 1-82-16,4-1 21 15</inkml:trace>
  <inkml:trace contextRef="#ctx0" brushRef="#br0" timeOffset="70459.75">29276 6637 839 0,'0'0'350'0,"-2"-2"-217"15,2 1-75-15,0 0-34 16,0 0-184-16,0 1 120 15</inkml:trace>
  <inkml:trace contextRef="#ctx0" brushRef="#br0" timeOffset="70608.95">29302 6632 634 0,'2'-1'364'0,"3"-2"-42"15,-4 2-55-15,2 0-98 16,-2 0-40-16,-1 0-88 15,0 0-53-15,0 0-178 16,0 0 130-16</inkml:trace>
  <inkml:trace contextRef="#ctx0" brushRef="#br0" timeOffset="71096.17">29058 6103 455 0,'-44'-9'314'0,"40"8"46"16,4 1-129-16,0-1-65 0,0 1-51 15,0 0-66-15,0 0-26 16,0 0-94-16,0 0-151 15,3 5 149-15</inkml:trace>
  <inkml:trace contextRef="#ctx0" brushRef="#br0" timeOffset="71240.5">29143 6219 540 0,'0'0'304'16,"1"2"-71"-16,0-2-22 0,-1 0-95 15,0 0-42-15,0 0-145 16,0 0-269-16,0 0 233 16</inkml:trace>
  <inkml:trace contextRef="#ctx0" brushRef="#br0" timeOffset="71421.93">29206 6298 566 0,'28'34'303'16,"-26"-32"-108"-16,2 0-75 16,-1 0-55-16,-3-2-153 15,0 0 66-15</inkml:trace>
  <inkml:trace contextRef="#ctx0" brushRef="#br0" timeOffset="71542.82">29303 6382 818 0,'27'32'389'16,"-30"-31"-162"-16,3 2-37 0,0-2-95 15,0-2-35-15,0 0-73 16,0 0-64-16,0 0 48 16</inkml:trace>
  <inkml:trace contextRef="#ctx0" brushRef="#br0" timeOffset="71900">29058 6143 650 0,'-31'-28'295'0,"30"27"-132"15,0 0-19-15,-1 1-52 16,1 0-11-16,0 0-31 16,-1 0-14-16,1 0-22 15,0 0-28-15,0 0 9 16</inkml:trace>
  <inkml:trace contextRef="#ctx0" brushRef="#br0" timeOffset="72107.27">29017 6217 816 0,'-27'27'408'16,"26"-26"-169"-16,-1-1-68 16,2 0-57-16,0 0-66 15,0 0-24-15,0 0-51 16,0 0-53-16,0 0-189 0,0 0 175 15</inkml:trace>
  <inkml:trace contextRef="#ctx0" brushRef="#br0" timeOffset="72236.19">28990 6318 459 0,'-15'36'332'0,"8"-34"2"15,5 1-104-15,2 2-51 0,0-3-83 16,0-2-38-16,0 0-34 15,0 0-50-15,0 0-259 16,0 0 209-16</inkml:trace>
  <inkml:trace contextRef="#ctx0" brushRef="#br0" timeOffset="72388.89">28984 6522 645 0,'-6'6'329'15,"-4"-7"-127"-15,5 6-93 16,3 3-55-16,2-1-79 16,3 7-136-16,12 0 111 15</inkml:trace>
  <inkml:trace contextRef="#ctx0" brushRef="#br0" timeOffset="72545.57">28981 6694 527 0,'-14'2'315'16,"8"1"-32"-16,5-1-52 16,-1-1-91-16,2-1-46 15,0 0-61-15,0 0-18 16,0 0-42-16,0 0-63 0,0 0 60 16</inkml:trace>
  <inkml:trace contextRef="#ctx0" brushRef="#br0" timeOffset="72927.59">28667 6297 798 0,'-2'0'400'0,"0"0"-174"15,0-1-37-15,2 1-22 0,-1 0-71 16,1 0-26-16,0 0-47 16,0 0-16-16,0 0-7 15,0 0-35-15,0 0-79 16,8 3-55-16,10 5-243 16,28 12 262-16</inkml:trace>
  <inkml:trace contextRef="#ctx0" brushRef="#br0" timeOffset="73082.42">28819 6359 426 0,'52'33'281'0,"-49"-29"15"16,-1-4-29-16,-1 3-67 16,-1-3-42-16,0 0-74 15,0 0-34-15,0 0-113 16,0 0-92-16,0 0 97 15</inkml:trace>
  <inkml:trace contextRef="#ctx0" brushRef="#br0" timeOffset="73246.39">29004 6446 725 0,'0'3'373'0,"0"-6"-138"16,2 2-86-16,-2-1-53 0,0 1-55 15,0 0-41-15,0 0-192 16,5 0 141-16</inkml:trace>
  <inkml:trace contextRef="#ctx0" brushRef="#br0" timeOffset="73391.8">29137 6459 634 0,'0'2'361'15,"0"-2"-91"-15,1 0-105 16,-1 0-57-16,0 0-69 16,0-1-36-16,0 0-164 15,0 0-237-15,2 0 254 16</inkml:trace>
  <inkml:trace contextRef="#ctx0" brushRef="#br0" timeOffset="73557.92">29211 6457 738 0,'30'12'386'16,"-29"-12"-96"-16,1 5-41 16,-2-3-88-16,0-2-36 15,0 0-63-15,0 0-27 16,0-1-28-16,0 0-18 16,0 0-115-16,0 0-132 0,0 0 159 15</inkml:trace>
  <inkml:trace contextRef="#ctx0" brushRef="#br0" timeOffset="117378.02">27545 9707 230 0,'-1'-1'191'0,"-1"0"41"0,1 0-12 16,0 0-58-16,0-2-23 16,0-1-31-16,-2-1-11 15,-2-2-15-15,1 2-5 16,1 0-8-16,1 2-5 15,-6 1-4-15,-2-1-2 16,1-2-5-16,-35-28-3 16,31 29-7-16,1 1-5 15,-7 3-9-15,8 1-4 0,-4 1-6 16,-4 0-5-16,-1-2-5 16,-2 2-3-16,-4 1-2 15,2 0-1-15,-3 4 0 16,3-1-1-16,2 1 0 15,2 0-1-15,-1-1 0 16,0 0 0-16,-2 4 0 16,0-2 1-16,0 6 3 15,-3-3-1-15,-3 0 1 16,5 2-1-16,-3-2-2 16,7 4 0-16,3 1-2 15,-7-1 0-15,1 2 0 16,-7-4 0-16,-1 2 0 15,3 1 0-15,3 2 0 0,-2 2 0 16,3-2 0 0,0 1 0-16,2-1-1 0,2 2 1 15,0 1-1-15,0 0 0 16,0 0 0-16,3-2-1 16,0 5 0-16,2 2 0 15,0-1 1-15,2 3 0 16,-2-3 0-16,-3-1 0 15,7 1 0-15,-8-5 1 16,6 0 0-16,8 1 0 16,-5-3-2-16,3 3 1 0,0-2-1 15,-1 0 0-15,8 2 1 16,-2-2-1-16,2 0 1 16,-4 0-1-16,1 0 0 15,2 0 0-15,-2 1 1 16,5 1 0-16,-2 0 1 15,-1 1 0-15,5 2 0 16,-4-2 0-16,4 1 0 16,-2-5 0-16,-1 3 0 15,4 0 1-15,1-1 0 16,0 4 2-16,0-6-1 16,0 2-1-16,4-1-1 15,-1-4 1-15,1 2 1 16,1-1-1-16,1-1 3 0,0 0 0 15,2-2 3-15,-3-1 1 16,1-1 0-16,2 0 1 16,2 1-1-16,0-1-1 15,2 2 2-15,-2 2 0 16,0-1-1-16,2-2 1 16,-1-1-1-16,1-2 0 15,1 0 1-15,-3-2 0 16,4 1-3-16,-1 0-1 0,3 1-2 15,2-1 0-15,-2-5 1 16,7 2 2-16,-7-6 2 16,-1-1 2-16,-3 2 0 15,-3-5-2-15,-1 2-2 16,3 0-2-16,2-1 0 16,-1 2-2-16,8 2 1 15,-3 2-1-15,0-5 0 16,0 0 0-16,-2-3 0 15,-1-1-1-15,0 0 1 16,1 0 0-16,-3-2 0 16,5-1 1-16,-1-1-1 15,-1-2 0-15,2 0 1 16,-3-2-1-16,0 2 2 16,2 2-1-16,-3-2 1 0,1-1 1 15,-4-2 0-15,7-2 1 16,-3-2 1-16,2 2-1 15,4-1-1-15,-5-1 0 16,5 2-1-16,-2 1 0 16,-2-1-1-16,-2 0 1 15,-3 3-1-15,1-3 0 16,-2 2 1-16,1-3 0 0,-3 2 0 16,-1-4 0-16,0 5 0 15,-2-4 0-15,0-3 1 16,2 3-1-16,-1-6 0 15,1 1-1-15,2-3-1 16,-2-2 1-16,-2-1-1 16,1-1 0-16,-1 2 1 15,0 3-1-15,-3-1 1 16,-2 2 0-16,-8 2 2 16,-3-3 0-16,3 2 0 15,1 0 0-15,-2-2-1 16,-1 0-1-16,-2 2 2 15,-3 1 0-15,1 2 1 16,-1 1 1-16,-6-1-2 16,4 3 1-16,0-1-2 15,-1-1 1-15,3 4-2 0,-1-1 0 16,0 2-1-16,-1 1 0 16,-1 0 0-16,-2-1-1 15,3 5 1-15,1-2-1 16,-1 3 2-16,2 4-1 15,-1-1 0-15,0-1 1 16,6-2-2-16,0 2 0 16,0 0 1-16,1 1-2 0,-2 3 0 15,0 0-2-15,0 0-1 16,-1 2-1-16,2-2 1 16,-2-2 0-16,1 5-2 15,1 1 0-15,-2-1-16 16,2 2-14-16,-1-4-43 15,0-2-31-15,2 2-99 16,-3-5-117-16,6 4 211 16</inkml:trace>
  <inkml:trace contextRef="#ctx0" brushRef="#br0" timeOffset="118338.86">27471 9057 496 0,'-1'0'295'16,"1"-1"-34"-16,0 0-14 16,0 0-70-16,0 0-22 15,0-1-41-15,0 1-17 16,0 0-30-16,0 0-12 16,-1-4-15-16,-2-2-6 15,1 4-9-15,-1 0-4 0,-5 0-5 16,-3-4-1-16,-32-13 1 15,28 23 0-15,-5 4-5 16,1 1-1-16,0 0-5 16,1 1-3-16,8 1-2 15,0 1 0-15,4 1-2 16,3 0 0-16,3 3 1 16,1-1 1-16,2 2-1 15,5 1 1-15,0-1 2 16,2 2 0-16,4-1 1 15,0-3 1-15,-2 3 5 16,-1-6 4-16,-5 1 8 16,-1 0 4-16,-3-4 0 15,2 2-2-15,-3-6-3 16,-1 0 0-16,1 0 4 16,-1-4 2-16,-1 0 5 0,1 0 0 15,0 0-2-15,-1 0-2 16,0 0-4-16,0 0-4 15,-15 4 1-15,-26 7 0 16,25-15 3-16,1 1 1 16,-5-8-3-16,-3 1-3 15,2 0-7-15,-1-2-4 16,5 8-7-16,3 0-2 0,7-2-12 16,1 2-12-16,6-1-58 15,3-2-35-15,6 5-84 16,3-2-58-16,7-2 168 15</inkml:trace>
  <inkml:trace contextRef="#ctx0" brushRef="#br0" timeOffset="120451.88">26886 10361 370 0,'0'-1'206'0,"0"0"-16"0,0 0-12 16,0 0-8-16,0-1-8 15,0 1-21-15,0 0-15 16,0 0-35-16,0 0-19 16,0 0-34-16,-2 0-13 15,1 0-19-15,0 0-2 16,0 0-3-16,0 1-1 16,-7 1 1-16,-1 2-1 0,1 1 1 15,-25 29 0-15,28-19-1 16,1 0 0-16,10 0-2 15,-3-1-1-15,10-3 2 16,1-3 1-16,0-1 1 16,3-2 2-16,-1-4 1 15,-5-3 0-15,3-4 2 16,-6-1 0-16,3-4 2 16,-1-3 1-16,-4 2 3 15,1-1 0-15,-7 1 8 16,2 2 5-16,-2 1 12 15,-2 1 6-15,-1 2-1 16,-3 1-5-16,0 0-17 16,-1 3-9-16,-2 3-10 15,-4-1-2-15,8 5-3 0,1-1-1 16,-1-1-15-16,3 3-22 16,1-3-65-16,1-2-39 15,0 0-101-15,0 0-82 16,0 0 215-16</inkml:trace>
  <inkml:trace contextRef="#ctx0" brushRef="#br0" timeOffset="121014.67">26963 10337 313 0,'-31'8'212'0,"26"-7"27"0,1 0-25 15,4 1-31-15,-1-2-12 16,1 0-27-16,-1-1-17 16,-1 0-33-16,2 0-15 15,0 0-27-15,0-1-8 16,4-3-9-16,9-6-1 0,34-33-6 15,-22 27-4 1,4-4-7-16,-1-2-5 0,5-1-6 16,0 2-1-16,2-4-1 15,-2 2 0-15,-2 1 0 16,0 1 1-16,-9 5 2 16,-5 4 0-16,-9 5 1 15,-6 3 1-15,-5 3-1 16,-1 0-2-16,3 0-6 15,-1 2-3-15,1 0-7 16,0 0-12-16,0 0-40 16,0 0-25-16,0 0-84 15,0 0-85-15,0 0 167 16</inkml:trace>
  <inkml:trace contextRef="#ctx0" brushRef="#br0" timeOffset="121474.8">27297 9990 531 0,'37'-14'290'16,"-37"12"-72"-16,-4 0-43 0,1 3-57 15,2-1-46-15,0 0-42 16,-1 0-4-16,1 0 1 16,-6 12 3-16,-1 6-1 15,-3 28-1-15,18-30-1 16,4 2 1-16,3-7 4 16,1-4 1-16,5-5-5 15,-6-5-3-15,5-2-5 16,-5-4-1-16,-3-4 0 15,3 0 2-15,-9-1 5 16,-3 2 6-16,-3-3 8 16,-8 3 0-16,0 1-3 15,0 3-11-15,-3 0-14 16,6 4-4-16,-2-2-8 16,-2 3-1-16,1 1-3 0,-5-2-12 15,4 4-44-15,4 1-33 16,0 4-97-16,2-1-84 15,-6 4 176-15</inkml:trace>
  <inkml:trace contextRef="#ctx0" brushRef="#br0" timeOffset="123417.16">26988 10836 444 0,'-1'-1'296'16,"0"0"-25"-16,0-1-53 16,-2-7-26-16,0 2-47 0,1 4-23 15,0-1-45-15,-1-2-16 16,2 5-23-16,-2-3-4 16,-5 2-11-16,4-2-3 15,1 3-8-15,0-1-3 16,-8 0-3-16,8 2-4 15,-4 1-2-15,6-1-2 16,-3 8-2-16,-1 1 0 0,2 4 2 16,1 26 1-16,9-30 2 15,9 3 1-15,3-7 2 16,2-3 1-16,4-3 1 16,-4-2 1-16,-1-6 2 15,-7 1 1-15,-3-2 2 16,-7-5 1-16,-1 4 0 15,-6 1 1-15,-2-3-2 16,0 6-3-16,-3 0-4 16,0 1-4-16,-2 3-4 15,-2 1-11-15,2-1-52 16,4 5-43-16,-4 4-152 16,3-1 163-16</inkml:trace>
  <inkml:trace contextRef="#ctx0" brushRef="#br0" timeOffset="123854.95">26960 10837 361 0,'-1'0'254'15,"0"0"-13"-15,0 0-41 16,0 0-29-16,-1 0-38 16,1 0-14-16,-1 4-29 15,-1 8-10-15,-4 6-18 16,-6 34-8-16,7-24-15 16,-4 5-7-16,4 5-12 15,2 3-5-15,-7 3-7 16,9 2-1-16,-3 0 3 15,3-4 4-15,3-1 6 16,-4-4 2-16,7-6-2 16,-4-4-3-16,-3-5-4 15,3-3-3-15,-6-5-2 16,6-2-2-16,4-5 0 16,-2 0-1-16,-1-5-1 0,0-1-2 15,-2-1-16-15,0-1-14 16,0 0-42-16,1 0-26 15,0 0-71-15,0 0-76 16,-1 0 157-16</inkml:trace>
  <inkml:trace contextRef="#ctx0" brushRef="#br0" timeOffset="124881.28">27633 10339 572 0,'-16'-39'302'0,"10"31"-77"16,0-3-24-16,0 8-70 16,-1 2-29-16,1 0-44 15,-1 4-15-15,0 4-17 16,4 1-5-16,2 6-6 15,1 4-2-15,4-3-1 16,2 3-1-16,2-6 0 16,3-3 2-16,5-4-2 15,1-4 0-15,1-1 0 16,-2-4-2-16,-2-3 1 16,-3-2 1-16,-4-3 3 0,-2 1 1 15,-3 2 2-15,-2-3-1 16,-1 1-3-16,-3 0-3 15,-3 3-5-15,0 1-2 16,-1 4-38-16,3-1-45 16,-2 3-164-16,0 3 155 15</inkml:trace>
  <inkml:trace contextRef="#ctx0" brushRef="#br0" timeOffset="125265.06">27634 10315 660 0,'-1'-1'336'0,"0"0"-100"15,0-1-5-15,0 0-59 16,0 1-36-16,0 0-52 16,1 0-22-16,0 0-21 15,0 0-1-15,9-2-2 16,6 1-5-16,34 7-11 15,-20 7-6-15,6 4-7 16,5 2-2-16,4-3-3 16,-1 2-1-16,5-2-1 15,2 0 0-15,3 2 1 0,-1-3 1 16,-6-1 0-16,-4 0 0 16,-7-1 2-16,-3-3-2 15,-7-1 3-15,-5-1 0 16,-5-3 1-16,-7-1 2 15,-8-4 6-15,-1-2-2 16,-9-3-28-16,-2-1-26 16,-3-1-88-16,-1 0-62 0,-6 2 118 15</inkml:trace>
  <inkml:trace contextRef="#ctx0" brushRef="#br0" timeOffset="126572.03">26792 10428 362 0,'5'-1'270'15,"-2"0"8"-15,-3-1-65 16,2 1-24-16,-2 0-33 15,0 0-17-15,0 0-31 16,0 0-16-16,-1 0-30 16,0 0-11-16,-25-2-13 15,-29 1-3-15,22 7-9 16,1 0-1-16,-6 1-6 16,-2 0-4-16,-7 1-5 15,2-1-2-15,-2 0-4 16,-3-1 0-16,4 1-1 15,-4-2-2-15,7 2-1 16,7-1 0-16,5 2 0 16,7-2-1-16,5 1 0 0,2-2 0 15,10-2-2-15,-1 0-2 16,6 0-5-16,1-2-10 16,1 0-32-16,0 0-25 15,0-2-69-15,0 1-65 16,3-1 135-16</inkml:trace>
  <inkml:trace contextRef="#ctx0" brushRef="#br0" timeOffset="127018.82">26149 10423 532 0,'-7'-11'225'0,"-21"-18"-110"16,18 28 7-16,-4 1-3 15,-1 3-19-15,2 4-30 16,-2-1-5-16,4 5-5 16,2 1 0-16,5 1-9 15,4 3-3-15,6-1-8 16,5 2-3-16,7-1-5 0,3-2-7 15,0-3-12-15,5-4-2 16,-2-7-4-16,1 0 0 16,-1-7 1-16,-2-1 1 15,-8-4 6-15,-3-4 2 16,-10 1 6-16,-5-3 1 16,-7 3-4-16,-3-1-5 15,-3 3-7-15,2 0-3 16,1 2-4-16,0 2-5 0,6 2-51 15,1 0-47-15,6 7 62 16</inkml:trace>
  <inkml:trace contextRef="#ctx0" brushRef="#br0" timeOffset="128285.26">27551 10375 463 0,'0'-2'268'0,"0"0"-24"16,0-1-24-16,0 0-43 16,0 2-22-16,0 0-45 15,-1 0-22-15,0 0-38 16,0 0-15-16,0 0-18 15,-11 0-7-15,-14 7-7 16,-31 22-2-16,26-2 0 16,-10 2 0-16,-5 6 1 15,-1 5 0-15,-6 0 0 16,5 0-1-16,6-4 0 16,2-3 0-16,7-5 1 15,2-4 0-15,7-2 0 0,6-1 0 16,5-7 0-16,1-3-1 15,4-4-1-15,2-4 0 16,5-2-7-16,2-1-2 16,-1 0-1-16,0-1-8 15,1 1-59-15,15-3-48 16,27-12 75-16</inkml:trace>
  <inkml:trace contextRef="#ctx0" brushRef="#br0" timeOffset="129586.49">27456 10055 335 0,'-1'-1'240'15,"-5"-2"-14"-15,1 0-33 16,2 1-26-16,-2-2-33 16,4 3-15-16,0 0-25 15,0 0-7-15,0 0-16 16,0 0-9-16,0 1-18 15,0 4-13-15,5 16-15 16,20 31-4-16,-2-31-1 16,3 1 0-16,-4-7-1 15,1 0-1-15,-6-2-1 16,-1-4-1-16,-6 1-1 16,-1-1-2-16,-4 0-19 0,-1-2-18 15,0-2-55-15,0 2-37 16,-2-9-215-16,3 9 224 15</inkml:trace>
  <inkml:trace contextRef="#ctx0" brushRef="#br0" timeOffset="131936.65">28163 10993 183 0,'0'0'151'16,"0"0"55"-16,0 0-20 15,0 0-10-15,0 0-2 16,0 0-11-16,0-1-7 16,0 0-16-16,0-1-9 0,0 1-25 15,0 0-14-15,0 0-26 16,-1 0-9-16,0 0-16 15,0 0-4-15,0 0-9 16,0 0-5-16,-7-4-8 16,-1 3-4-16,2 1-5 15,-1 2-4-15,1 1-1 16,2 2-1-16,1 4-2 16,1 8 0-16,-24 25 0 15,30-28 0-15,2-6 1 16,1-2 0-16,3-1 0 15,1 1 1-15,4-3 0 16,1 1 1-16,3-3 0 16,-3-6 1-16,2 1 1 15,-2-3 0-15,-4 0 3 16,-1 2 1-16,-6-3 3 0,0 2 3 16,-3 0 8-16,-1-3 3 15,-5 0 3-15,0 0-1 16,-4 0-7-16,-2 4-3 15,0 1-8-15,0 3-4 16,-1 2-7-16,2 2-5 16,2 3-20-16,0 1-18 15,3-1-37-15,1-1-19 0,3 2-41 16,-1-2-25-16,1 3-189 16,1-3 232-16</inkml:trace>
  <inkml:trace contextRef="#ctx0" brushRef="#br0" timeOffset="133028.65">27556 11449 780 0,'-1'0'346'16,"-5"2"-194"-16,-1 1-19 15,1-2-55-15,-3-1-27 16,6-1-18-16,-6 0-1 16,4-1-4-16,-2 1 2 15,2 0 0-15,3 0-1 16,-5 1-7-16,4 0-3 0,-4 3-8 15,0 3-4-15,-1 8-7 16,-7 28-1-16,25-31-2 16,-3 1 0-16,3-6 0 15,3 1 0-15,-1-5 2 16,8-1 0-16,0 0 1 16,-1-1 1-16,1-2 2 15,-3 1 0-15,-5-4 3 16,0-2 1-16,-5 0 13 15,-3-4 8-15,-4 0 12 16,-2 1 3-16,-5-5-8 16,1 3-8-16,-1-1-12 15,1 0-4-15,0 3-6 16,0 2-1-16,-1 4-3 16,0 0 0-16,1 2-2 0,1 0-2 15,0 4-2-15,0 1-1 16,0 0-10-16,0 3-16 15,3-2-39-15,1 1-29 16,1 1-74-16,1 0-72 16,1-1 159-16</inkml:trace>
  <inkml:trace contextRef="#ctx0" brushRef="#br0" timeOffset="133984.73">27666 11374 385 0,'-1'0'264'0,"0"0"44"15,0 0-66-15,0 0-19 16,0 0-31-16,0 0-47 16,0 0-19-16,1 0-37 15,0 0-17-15,0 0-22 16,0 0-9-16,0 0-17 16,0-1-6-16,2 0-9 15,6-3-3-15,1 0-3 0,1-2 1 16,26-14-2-16,-28 14-4 15,-4 4-79-15,-2 0-72 16,-2 2 93-16</inkml:trace>
  <inkml:trace contextRef="#ctx0" brushRef="#br0" timeOffset="134180.87">27780 11320 744 0,'33'-8'388'16,"-33"6"-148"-16,4-1-103 15,-4-1-28-15,0 2-84 16,0 1-20-16,0 0-158 16,0 0 115-16</inkml:trace>
  <inkml:trace contextRef="#ctx0" brushRef="#br0" timeOffset="134337.46">27885 11277 468 0,'0'-1'296'0,"0"0"4"16,0 0-78-16,0 0-68 0,0 0-51 15,0 0-69-15,0 0-10 16,0 0-165-16,0 0 106 15</inkml:trace>
  <inkml:trace contextRef="#ctx0" brushRef="#br0" timeOffset="134490.15">27985 11217 579 0,'-2'-1'290'0,"2"1"-120"16,-7-3-54-16,5-1-79 15,6 3-65-15,2-1 19 16</inkml:trace>
  <inkml:trace contextRef="#ctx0" brushRef="#br0" timeOffset="134637.72">28033 11180 517 0,'0'-1'307'0,"0"0"-26"15,0 0-28-15,0 0-85 0,0-1-46 16,0 1-73-16,0 0-23 16,0 0-116-16,0 0-329 15,3-1 293-15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00:23.08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21525 3970 416 0,'-7'-1'232'0,"6"0"-41"15,-4-1 7-15,1 1-47 16,0-2-16-16,-3-1-21 16,-5-3-12-16,-24-13-13 15,24 14-6-15,-2 2-16 16,-1 1-9-16,-14 3-19 16,1 0-6-16,-9 4-17 0,-2 0-5 15,2 4-5-15,-2 1-1 16,1 1 0-16,0 2 2 15,0 0 1-15,-1 3 0 16,7 1-1-16,-1 2 0 16,0 3-2-16,2 0-1 15,-12-2-2-15,0 1-1 16,-1-1-1-16,0 0-2 0,9 4 1 16,3 0-2-16,2-2-1 15,-1 5 1-15,2-5-1 16,1 5 1-16,2 2-1 15,1-4 1-15,3 4 0 16,-1 0 0-16,7 1 0 16,2 3-1-16,-2 2-1 15,0 0 0-15,-2 2-1 16,-1-1 2-16,6 0 0 16,1 0 1-16,2-1 1 15,4 1 0-15,-2 2 1 16,-4 2 1-16,4-2 0 15,-2-1-2-15,5-2 1 16,3 2-2-16,3-1-1 0,4 1 1 16,4-1-1-16,0-1 0 15,4 5 1-15,5-3 0 16,3-1-1-16,3 0 0 16,3-5-1-16,-7 2 0 15,6 0 2-15,-1 0 1 16,4 3 1-16,5 3 0 15,2 0-2-15,3 3 1 16,0-4 0-16,2-6 1 16,7 2 1-16,2-6 0 0,1-3 0 15,1 1-1-15,-4-4 1 16,2 1 0-16,2-5 1 16,1-1 2-16,5-7 0 15,2-4 0-15,5-3 0 16,1-2 0-16,-5-3-1 15,3 0-1-15,-2-5 0 16,-3 0 0-16,7-4 1 16,1-3 0-16,1-4 0 15,1 1 1-15,-12-5 1 16,-9-5 1-16,-4 0 1 16,-2-4 1-16,0-4 2 15,-1 0 1-15,-7-8 0 16,-4-1 0-16,-2-4 1 15,-3-1 0-15,1-1 2 16,-1 0 1-16,-5 0-2 0,-6 2 0 16,-1-1 0-16,-4 0 1 15,-1 3 5-15,-3 0 2 16,-13 0 6-16,0-1 1 16,-11 1-1-16,-1-1-1 15,-3 1-5-15,-9 1-1 16,-2-4-6-16,-2 4-1 0,-4 0-5 15,2 0-2-15,1 7-2 16,1 1-2-16,2 4 1 16,1 1-1-16,1 2 1 15,3 1 2-15,-2 2-1 16,-2 1-1-16,-1-2 1 16,-2 2-3-16,0-1 0 15,3-1 0-15,2 6-3 16,4 2-2-16,4 4-1 15,-2 1-2-15,3 3-2 16,-2 2-2-16,3 4-1 16,1 1 0-16,3 4-8 15,4 0-8-15,-2 2-29 16,10 1-20-16,5 0-54 0,-2 0-27 16,2-1-60-16,0 0-54 15,0 0 179-15</inkml:trace>
  <inkml:trace contextRef="#ctx0" brushRef="#br0" timeOffset="881.45">20441 3556 683 0,'1'-6'336'0,"1"-4"-123"16,-2 0 16-16,-1-2-66 15,1 0-26-15,-9 1-41 16,1 1-24-16,-10 3-35 16,-8 4-11-16,-4 3-22 15,-5 0-5-15,1 7-6 16,7 3-2-16,4 3-4 0,6 2-3 15,8 5-2-15,2 1-1 16,7 2 7-16,3 0 3 16,6 0 6-1,5 2 2-15,4-2 2 0,4 2 2 16,1-3 6-16,0 0 2 16,-1-4 7-16,-3 0 2 15,-7-3 3-15,-7-4 2 16,-4 2 12-16,-2-3 7 15,-9-1 12-15,0 0 1 0,-13-6-5 16,-5-2-6-16,1-1-13 16,1-1-4-16,4-1-11 15,1 0-4-15,5-3-7 16,-1 1-4-16,8-1-28 16,2 0-31-16,5 2-99 15,4 0-98-15,8 9 157 16</inkml:trace>
  <inkml:trace contextRef="#ctx0" brushRef="#br0" timeOffset="1694.93">21377 4382 759 0,'0'-1'357'16,"0"-3"-144"-16,0-4-3 15,-1 1-71-15,-1-1-20 16,-2 3-42-16,2 2-19 16,-4-3-24-16,-9-2-10 15,-22 2-20-15,27 15-7 0,8 7-8 16,5 4 0-16,5-3 4 16,1 2 3-16,5-5 2 15,-1-3 1-15,4-2 1 16,0-3 2-16,1-4 3 15,-4-2 0-15,-2-5 5 16,-3-3 1-16,-9-2 12 16,0-1 9-16,-1-4 7 15,-4 0 3-15,-1-1-8 16,4 1-9-16,-13 4-12 16,10 3-4-16,-7 2-9 15,3 2-1-15,2 3-34 16,-2 1-36-16,4 5-111 15,-2 4-103-15,7 8 175 0</inkml:trace>
  <inkml:trace contextRef="#ctx0" brushRef="#br0" timeOffset="2582.25">20902 4809 481 0,'-8'-5'237'0,"1"4"-82"16,0 1-3-16,-1 4-49 0,2 0-17 16,-2 4-25-16,-1-1-11 15,7 4-11-15,1 2-4 16,5 1-13-16,2 0-5 15,6-2-4-15,4-1-1 16,3-1 4-16,3-3 7 16,-7-6 7-16,3-2 5 15,-8-9 14-15,4-3 0 0,-3 1 5 16,-10-1-1-16,0-2-6 16,-4 1-2-16,-12-5-8 15,8 2-4-15,-8 4-9 16,0 2-6-16,5 5-10 15,-1 1-6-15,-1 5-10 16,7 2-24-16,2 6-97 16,0 1-100-16,11 9 139 15</inkml:trace>
  <inkml:trace contextRef="#ctx0" brushRef="#br0" timeOffset="3181.41">21726 4836 513 0,'34'-35'318'0,"-35"33"1"16,-2 0-107-16,-5 1-42 15,-3 1-54-15,-1 5-60 16,0 4-18-16,1 6-25 16,6 1-5-16,5 2-2 15,3 0-1-15,10-3 1 16,0-1-1-16,6-4 3 15,3-4 1-15,3-5 10 0,-2-2 4 16,2-6 11-16,-5-1 9 16,-8-4 15-16,-3-1 7 15,-12-3 10-15,0-1-5 16,-9 0-16-16,-2 1-12 16,-8 3-24-16,-2 3-9 15,-1 5-20-15,3 2-27 0,4 6-90 16,4 4-78-16,4 8 122 15</inkml:trace>
  <inkml:trace contextRef="#ctx0" brushRef="#br0" timeOffset="3843.82">21350 5321 749 0,'35'-11'365'0,"-46"9"-150"16,1 0-13-16,-2 2-84 16,2 1-30-16,-3 4-35 15,1 3-18-15,2 5-23 16,1 3-6-16,10 2-7 15,6 1-2-15,5-3 1 16,3 0 1-16,5-7 4 16,3-1 4-16,-2-4 6 15,-4-4 3-15,-5-6 10 0,-7-4 11 16,-1-4 23 0,0 1 9-16,-2-3 3 0,-2 1-7 15,-8-3-24-15,-4 2-12 16,-2 3-17-16,-3 1-7 15,2 4-39-15,-2 1-35 16,-2 1-122-16,6 3-109 16,-1 3 187-16</inkml:trace>
  <inkml:trace contextRef="#ctx0" brushRef="#br0" timeOffset="4294.68">20948 4892 479 0,'-5'-3'287'0,"1"0"-80"16,0 2-13-16,4 1-29 16,-1 0-66-16,-1 0-17 15,2 0-30-15,0 0-3 16,4 20-2-16,42 30-5 15,-23-16-13-15,6 3-7 0,4 2-11 16,2 4-3-16,2-5-1 16,1 2 0-1,-2-1 0-15,1-3 0 0,-3-3 8 16,-6-3 3-16,-6-3 6 16,-3-4 3-16,-10-7-4 15,-4-5 0-15,2-7 0 16,-8-2-1-16,0-2-22 15,1-3-44-15,-2 2-180 16,1 0 150-16</inkml:trace>
  <inkml:trace contextRef="#ctx0" brushRef="#br0" timeOffset="4700.85">21502 5334 845 0,'-54'32'371'0,"47"-32"-202"15,3 0-14-15,4 0-38 16,0-1-32-16,0 0-29 15,0 0-15-15,0 0-16 16,8-18 0-16,31-39 3 16,-12 25-1-16,10-12-3 15,0 0-4-15,-2-2-7 16,3-2-3-16,-4 6-3 16,-2 4 0-16,-6 10-1 15,-8 6 1-15,-8 13 1 16,-6 2 2-16,-7 6-16 15,-4 3-30-15,-6 4-101 16,-1 2-86-16,1 3 133 16</inkml:trace>
  <inkml:trace contextRef="#ctx0" brushRef="#br0" timeOffset="5270.72">20911 4813 549 0,'-11'7'323'0,"2"-3"-95"16,9-4-35-16,0-4-44 16,10-8-73-16,3-8-22 15,13-7-27-15,6-4-3 16,0-8-2-16,7 5 3 15,-5-8 7-15,1 1 3 16,-2 5 4-16,-5-2-1 0,-4 10-8 16,-3 1-7-16,-7 11-10 15,1 2-3-15,-9 6-2 16,-1 1 1-16,-3 3-9 16,-3 3-18-16,-5 1-76 15,5 0-70-15,0 0 98 16</inkml:trace>
  <inkml:trace contextRef="#ctx0" brushRef="#br0" timeOffset="5731.81">21329 4404 831 0,'0'-1'388'0,"0"-1"-187"16,0 1-15-16,0 0-102 16,4-1-34-16,6 2-32 15,4 7 0-15,30 34 5 16,-19-11 0-16,6 5-4 16,-3 2-1-16,9 0 0 15,0 3 1-15,-2-4-2 16,0-2-4-16,-7-2-4 15,2-5-2-15,-8-2 1 16,1 0 2-16,-8-7 1 16,-4-3 1-16,-7-7 3 15,-2-4-18-15,-2-4-76 16,-4 0-69-16,3-1 84 16</inkml:trace>
  <inkml:trace contextRef="#ctx0" brushRef="#br0" timeOffset="6206.91">21028 4808 478 0,'-9'-7'288'16,"4"4"-68"-16,-2 1-33 15,4 1-37-15,3 2-52 16,-1-1-18-16,1 0-32 15,0 0-10-15,0 0 0 16,0 0 1-16,13 2 2 16,15 2-2-16,37 6-9 0,-23-7-6 15,19 2-12-15,4-2-2 16,10-3-5-16,0-1-1 16,2-1 0-16,-7 0-1 15,-6 2 2-15,-6 0 0 16,-16 3 1-16,-4 1 1 15,-15-1 0-15,-6 1 1 16,-7-2-3-16,-9-1-23 0,-4 1-197 16,-7 0 156-16</inkml:trace>
  <inkml:trace contextRef="#ctx0" brushRef="#br0" timeOffset="6648.06">21326 4459 856 0,'0'-1'373'16,"0"0"-220"-16,0 0-2 15,0 0-86-15,0 1-26 16,0 2-19-16,7 25-2 16,9 39 11-16,-9-25 4 15,4 8 6-15,2 7-2 16,-5 0-7-16,3 5-3 15,-6 3-10-15,1-2-4 0,0 4-3 16,-3 1-1-16,2-7-2 16,-5-2 1-16,3-11 1 15,2-7 0-15,-2-11 0 16,-2-5-2-16,0-9-1 16,-3-5-4-16,2-6-39 15,6-2-44-15,-6-1-172 16,0-1 161-16</inkml:trace>
  <inkml:trace contextRef="#ctx0" brushRef="#br0" timeOffset="10881.65">25633 3581 486 0,'3'0'313'15,"2"0"-35"-15,-3-1-53 0,-1 0-28 16,-1 0-43-16,0 0-24 16,0 0-40-16,0 0-19 15,0 0-30-15,0 0-12 16,-1 0-17-16,-12-3-5 15,-14 4-6-15,-27 10 0 16,30 0 0-16,-4-3-1 16,6 0 1-16,7 4 0 15,3-2 0-15,4 5-1 16,-1-3-1-16,0 1-2 0,2 3-3 16,2 0-3-16,9 5 0 15,1 1-1-15,4 1 4 16,8 1 1-16,1-4 3 15,4-2 1-15,3 2 1 16,-1-2 0-16,2 3 2 16,-5-1 0-16,-1-1 5 15,-4 0 7-15,-7-3 13 16,-3-1 9-16,-6-3 30 16,-2 0 10-16,-13-2 12 15,-2-1 0-15,-8-3-20 16,-3-3-11-16,3 0-18 15,3-2-5-15,1-2-10 16,5 1-3-16,0-4-9 0,4 0-4 16,2-2-7-1,0-1-8-15,4 1-36 0,-2 0-24 16,8 3-70-16,-6 1-55 16,9 2-164-16,-3 0 222 15</inkml:trace>
  <inkml:trace contextRef="#ctx0" brushRef="#br0" timeOffset="12863.71">26595 4047 528 0,'-1'0'295'0,"0"0"-50"15,-3 0-16-15,-6-1-50 16,-2-3-28-16,-30-11-40 16,28 11-19-16,-2-1-30 15,-5 3-7-15,7 1-13 16,-3 1-7-16,2 2-13 16,3 1-5-16,-11 4-11 15,-3 1-1-15,-3 4-4 16,1 2-1-16,-2-1 1 15,3 2-1-15,-2 0 0 16,1 0 0-16,3 2 1 16,-2 1-1-16,0 0 0 15,-3-3-1-15,0 1 1 16,-1 1-1-16,3 2 0 0,9 6-1 16,-6-3-1-16,5 3-1 15,6-2 1-15,-8-2 0 16,8 5-2-16,-2 0 0 15,-4 1 1-15,2 1 1 16,6 2 1-16,-4 0 0 16,5 2 1-16,0-1-1 0,-1-1 1 15,5 3 0-15,0 1 0 16,0 0-1-16,0 2 2 16,2-2-1-16,-1 1 1 15,3-2 0-15,3 3-2 16,0-1 2-16,3 3-2 15,2 2 0-15,0-3 1 16,3 3-1-16,4-4 2 16,0 2-1-16,4 1-1 15,3 0 1-15,1 0-1 16,4 1 0-16,-5 0 1 16,1-2 0-16,0 3 1 15,1-1-1-15,6-1 2 16,2 0-1-16,2-1 0 15,3 0 2-15,0 3-2 0,-2-5 2 16,3-2-1-16,-3-2 0 16,5-6 0-16,3 3-1 15,0-4 2-15,-1 0-1 16,-2-1 0-16,-4-2 0 16,6-4 0-16,-2 0 1 15,8 0 0-15,3-2 0 16,0-3 0-16,5-2 1 0,7-5-2 15,4-2 1 1,-8-4 0-16,6 4 0 0,-9-4 2 16,0-1 0-16,10 1 1 15,-4-10 0-15,7 5-1 16,0-4 0-16,-8-2 0 16,5 3 0-16,-10-11 4 15,0-2 4-15,5-7 3 16,-8-5 2-16,1-1-2 15,1 0-2-15,-1 1-3 16,-4-3-1-16,-7 0 0 16,-8 0 1-16,-8-1 3 15,-2 5 2-15,-10-5 7 16,-3 1 5-16,-3 0 5 16,-2-3 1-16,1 0-3 15,-6-3-3-15,-1-4-8 0,-5 1-1 16,-2-1-3-16,4-1 2 15,-9 5 2-15,5-2-1 16,-6 2 2-16,-1-1-3 16,-5-3-3-16,-6 1-2 15,-2-3-7-15,-5 1 0 16,-4-4-5-16,2 3 0 16,-5 0-3-16,0 2 0 0,-5 0-2 15,-3-2 0-15,6 5 2 16,-3-2-1-16,6 8 0 15,0 0-1-15,-12 2-2 16,3 4 0-16,-10 3 0 16,0-1 2-16,-1 3 0 15,-5-2 2-15,13 2 0 16,1 1 0-16,0 2 1 16,3 2-4-16,-10-2-3 15,-1 8-3-15,10 2-5 16,3 6-1-16,8 7-3 15,1 0-2-15,11 3-26 16,5-2-19-16,12-1-48 16,4 0-38-16,5 0-73 15,8 2-105-15,2 4 214 0</inkml:trace>
  <inkml:trace contextRef="#ctx0" brushRef="#br0" timeOffset="13555.5">26826 4433 467 0,'30'5'301'0,"-36"-10"-5"16,-1 0-75-16,-3-1-65 16,-3 2-38-16,-3 3-40 15,-1 1-20-15,-3 4-24 16,3 4-6-16,3 2-12 16,4 1-3-16,6 3-10 15,4 1-3-15,6-2 0 16,2 2 0-16,9-2 4 15,3-2 3-15,5 1 2 16,3-5 3-16,-9-6 0 16,2-3 4-16,-7-6 11 15,-3-2 6-15,-1-5 17 16,-5 3 3-16,-2-1 1 16,-7 0-5-16,2 2-16 15,-6 0-7-15,0 1-14 0,1 0-6 16,-6 6-9-16,0-1-19 15,-5 5-69-15,2 2-69 16,2 3 95-16</inkml:trace>
  <inkml:trace contextRef="#ctx0" brushRef="#br0" timeOffset="14624.52">26286 4999 647 0,'28'5'335'0,"-30"-11"-107"16,-3-1-34-16,-2 4-80 15,-4 1-34-15,-1 2-37 16,0 3-19-16,1 7-22 16,2 3-5-16,6 5-6 15,2-1-1-15,4 1 3 16,5-4 3-16,4-1 4 16,2-2 0-16,7-1 2 15,-1-3 3-15,2-8 7 16,-2 1 6-16,-5-8 18 15,-3 2 8-15,-7 0 14 0,-3-6 1 16,-4-5-5-16,0 4-4 16,-4-3-13-16,1 4-5 15,-2 2-13-15,-4-1-6 16,-1 4-10-16,0 1-5 16,3 8-43-16,-2-2-56 0,7 7 64 15</inkml:trace>
  <inkml:trace contextRef="#ctx0" brushRef="#br0" timeOffset="15270.81">27333 5032 529 0,'-2'-4'334'16,"0"-3"-54"-16,-2 1-78 15,-5-1-50-15,-5 0-65 16,-3 6-21-16,-1 7-30 16,-2 4-6-16,0 3-9 15,3-1-3-15,6 2-8 16,4 3-5-16,7-2-4 16,7 6 1-16,1-10 5 15,6-5 4-15,4 0 8 16,0-6 6-16,1 0 7 15,1-3 3-15,-6-5 7 16,3-2 4-16,-6-4 8 16,-4 2 3-16,-2-4-2 0,-6 1-5 15,-2 2-16 1,-6-1-9-16,-3 5-19 0,-2 3-11 16,-6 5-71-16,3 3-68 15,-5 10 90-15</inkml:trace>
  <inkml:trace contextRef="#ctx0" brushRef="#br0" timeOffset="15809.26">26867 5566 966 0,'-2'-7'421'0,"-5"-1"-240"0,-3 2-35 15,2 2-93-15,-6 0-19 16,-1 6-22-16,0 0-8 16,2 8-10-16,4 4-6 15,4-4-1-15,7 3 3 16,5-1 4-16,6-1 5 15,4-1 7-15,-2-2 7 0,4-4 13 16,-1-4 6-16,0-4 10 16,-4-1 7-16,-4-2 12 15,-9-4 5-15,3 2-3 16,-1-3-7-16,-6 1-19 16,5 5-11-16,-7-2-15 15,-6 0-7-15,4 1-37 16,-8 0-36-16,7 3-111 15,1 0-381-15,-12 6 384 16</inkml:trace>
  <inkml:trace contextRef="#ctx0" brushRef="#br0" timeOffset="16281.35">26414 5186 693 0,'-3'-3'374'15,"5"1"-122"-15,-1 2-79 16,-2-1-31-16,1 1-61 0,0 0-14 16,0 0-32-16,0 0-12 15,1 2-12-15,3 6 2 16,1 3-134-16,8 1 94 15</inkml:trace>
  <inkml:trace contextRef="#ctx0" brushRef="#br0" timeOffset="16444.82">26612 5357 771 0,'-2'6'373'0,"2"-6"-153"15,0 1-20-15,0-1-84 16,0 0-44-16,0 0-89 16,0 0-83-16,0 0 62 15</inkml:trace>
  <inkml:trace contextRef="#ctx0" brushRef="#br0" timeOffset="16589.68">26691 5421 471 0,'29'44'305'0,"-29"-43"-16"16,0 2-70-16,0 0-98 15,0-4-52-15,0 0-164 0,0 0 73 16</inkml:trace>
  <inkml:trace contextRef="#ctx0" brushRef="#br0" timeOffset="16729.07">26866 5517 750 0,'0'5'376'0,"-2"-5"-162"15,1-4-54-15,1 3-146 16,0 0-136-16,0 0 81 16</inkml:trace>
  <inkml:trace contextRef="#ctx0" brushRef="#br0" timeOffset="17046.55">27218 5169 856 0,'0'-1'390'15,"0"1"-159"-15,1 0-21 16,-1 0-55-16,-1 0-17 16,0 0-53-16,0 0-23 15,0 0-34-15,0 0-14 16,-7 2-16-16,-3 1-37 0,3 1-138 15,-26 25-178-15,34-15 216 16</inkml:trace>
  <inkml:trace contextRef="#ctx0" brushRef="#br0" timeOffset="17219.18">27087 5292 546 0,'-31'29'361'15,"28"-28"-30"-15,0-1-102 16,2 0-43-16,0 0-80 16,-1 0-30-16,1 0-52 15,1 0-30-15,-1 0-122 16,0 0-126-16,0 0 152 16</inkml:trace>
  <inkml:trace contextRef="#ctx0" brushRef="#br0" timeOffset="17476.12">26972 5444 636 0,'-2'4'363'0,"-3"-2"-86"15,-1 4-71-15,5-3-46 16,-4 3-75-16,4-4-32 16,1-2-43-16,0 0-40 0,-1 0-106 15,0 0-67-15,0 0-103 16,1 0 24-16,-1 0 101 15,0 0 70-15,0 0 115 16,0 0 40-16,-2 3 62 16,2 0 31-16,0-2 18 15,-3 5-24-15,3-6-53 16,0 0-76-16,0 0-5 16</inkml:trace>
  <inkml:trace contextRef="#ctx0" brushRef="#br0" timeOffset="17957.24">26692 4590 765 0,'1'2'360'0,"0"-2"-143"16,-1 3-11-16,-1-3-86 15,0-1-29-15,0 1-54 0,0 0-22 16,-5 0-27-16,-6 3-56 16,-2 4-256-16,-27 26 223 15</inkml:trace>
  <inkml:trace contextRef="#ctx0" brushRef="#br0" timeOffset="18110.59">26503 4780 500 0,'-8'0'284'0,"2"0"-34"0,0 0-13 0,0 0-45 16,4 2-30-16,1 1-65 15,0-3-33-15,0 0-51 16,1 0-61-16,0 0-212 16,0 0 182-16</inkml:trace>
  <inkml:trace contextRef="#ctx0" brushRef="#br0" timeOffset="18248.37">26410 4913 483 0,'-12'4'310'15,"10"-2"-43"-15,-1-2-75 16,1 1-55-16,2-1-78 16,0 0-35-16,0-1-213 15,0 0 140-15</inkml:trace>
  <inkml:trace contextRef="#ctx0" brushRef="#br0" timeOffset="18626.02">26997 4509 605 0,'-48'33'351'16,"41"-31"-75"-16,7 1-96 15,-2 1-34-15,-3-4-69 0,5 0-21 16,0 0-42-16,0 0-8 16,0 0-28-16,0 0-51 15,0 0 49-15</inkml:trace>
  <inkml:trace contextRef="#ctx0" brushRef="#br0" timeOffset="18769.34">27050 4699 521 0,'0'1'291'0,"0"-1"-86"0,0 0-95 15,0 0-48-15,0 0-189 16,0 0 95-16</inkml:trace>
  <inkml:trace contextRef="#ctx0" brushRef="#br0" timeOffset="18956.14">27236 4841 504 0,'8'4'316'0,"-4"0"-41"16,-1-3-45-16,-1 2-96 15,-2-3-51-15,0 0-47 16,0 0-14-16,0 0-14 16,0 0-20-16,0 0-109 15,0 0-132-15,3 1 154 0</inkml:trace>
  <inkml:trace contextRef="#ctx0" brushRef="#br0" timeOffset="19387.37">26421 5118 590 0,'-3'1'326'0,"4"0"-109"15,2-1-51-15,-3-1-31 16,0 0-47-16,0-1-12 16,1 1-32-16,18-3-14 15,30-6-68-15,-23 6-94 16,5-2 87-16</inkml:trace>
  <inkml:trace contextRef="#ctx0" brushRef="#br0" timeOffset="19526.5">26783 5130 567 0,'5'0'269'0,"-1"0"-122"16,3 0-32-16,3 4-97 15</inkml:trace>
  <inkml:trace contextRef="#ctx0" brushRef="#br0" timeOffset="19737.5">26974 5116 670 0,'1'0'370'0,"4"3"-114"15,0-4-113-15,-5-1-50 16,0 1-72-16,0 0-26 16,18-4-129-16,28-9-135 15,-24 12 164-15</inkml:trace>
  <inkml:trace contextRef="#ctx0" brushRef="#br0" timeOffset="19859.32">27194 5103 348 0,'6'2'267'0,"-4"3"50"15,0-5-68-15,-2 0-88 16,0-1-49-16,0 0-83 16,0 0-51-16,0-1-276 15,0 1 211-15</inkml:trace>
  <inkml:trace contextRef="#ctx0" brushRef="#br0" timeOffset="20149.58">26790 4620 859 0,'0'-1'359'0,"0"0"-213"16,0 0-24-16,0 0-70 16,0 1-19-16,0 0-28 15,0 0-5-15,6 9-50 16,1 6-74-16,15 34 81 15</inkml:trace>
  <inkml:trace contextRef="#ctx0" brushRef="#br0" timeOffset="20297.18">26833 4970 282 0,'4'6'112'0,"0"0"-65"0,4-1-36 15,0 1-41 1,1 0 23-16</inkml:trace>
  <inkml:trace contextRef="#ctx0" brushRef="#br0" timeOffset="20509.62">26875 5130 462 0,'0'1'317'0,"0"2"-30"0,1 0-77 16,-1-3-57-16,0 0-79 16,0 0-27-16,0 0-34 15,0 0-4-15,0 0-46 16,0 0-86-16,0 0 81 16</inkml:trace>
  <inkml:trace contextRef="#ctx0" brushRef="#br0" timeOffset="20663.32">26889 5239 456 0,'0'33'274'0,"-3"-27"-67"16,3 0-48-16,0-1-112 16,-3-1-50-16,3-4-152 0,0 0 111 15</inkml:trace>
  <inkml:trace contextRef="#ctx0" brushRef="#br0" timeOffset="20786.34">26893 5342 454 0,'5'32'258'16,"-4"-28"-21"-16,-5-1-53 16,1 1-74-16,3-2-32 0,0-2-58 15,0 0-27-15,0 0-153 16,0 0 117-16</inkml:trace>
  <inkml:trace contextRef="#ctx0" brushRef="#br0" timeOffset="20881.59">26899 5421 500 0,'-18'41'290'0,"16"-30"-39"16,-4-2-66-16,6-6-86 15,3 0-36-15,-3-3-55 16</inkml:trace>
  <inkml:trace contextRef="#ctx0" brushRef="#br0" timeOffset="30904.34">2819 5136 597 0,'3'-4'308'15,"-1"-1"-90"-15,-2 4-4 16,0 0-77-16,0 0-30 16,0 0-52-16,0 0-15 15,0 1-10-15,7 23 1 0,4 46 8 16,-11-23 2-16,0 9-9 15,0-2-3-15,0 2-10 16,5-5-3-16,-2-4-5 16,6-1-2-16,-4-10-1 15,1 0-2-15,-2-8 2 16,-2-10 0-16,-1-7 2 16,3-3 0-16,-6-7-56 15,2-4-63-15,0-9 69 16</inkml:trace>
  <inkml:trace contextRef="#ctx0" brushRef="#br0" timeOffset="31192.32">2815 5201 717 0,'3'-10'357'15,"-1"-1"-159"-15,6 7-23 0,1 1-30 16,7 3-56-16,5 6-17 15,9-1-32-15,-3 3-9 16,4 3-9-16,3-2-4 16,-8 3-4-16,1 4-3 15,-7 4 0-15,-8 3 0 16,-5 4 7-16,-7 2 6 16,-11-1 15-16,-7-2 6 15,-10-3 5-15,-2-3-1 0,-5-5-14 16,2-2-8-16,-1-5-15 15,1-1-27-15,12-5-119 16,3 0-85-16,13-6 126 16</inkml:trace>
  <inkml:trace contextRef="#ctx0" brushRef="#br0" timeOffset="31492.23">3142 5274 823 0,'-3'3'373'0,"6"6"-166"16,3 1 1-16,-2 6-47 0,3 4-38 15,-3 3-62-15,1 3-18 16,-2 1-16-16,0-2-7 16,0-2-5-16,0-5 0 15,-3-8 3-15,0-3 11 16,0-7 18-16,-3 0 5 15,2-1-2-15,0 0-14 16,0 0-26-16,-1-10-9 16,0-13-7-16,2-32-3 0,10 25 0 15,2 4 3-15,2 3-1 16,2 3-1-16,0 9-89 16,0 4-70-16,3 11 103 15</inkml:trace>
  <inkml:trace contextRef="#ctx0" brushRef="#br0" timeOffset="31879.77">3527 5329 627 0,'-12'-1'413'0,"9"1"53"16,-3 0-231-16,0 2-72 0,2 3-49 15,0 9-55-15,-1 2-19 16,2 6-16-16,5 1-5 16,-2 0-7-16,1 0-4 15,8-7-5-15,-6-5-3 16,13-5 0-16,-1-6 1 16,1-6 3-16,1-3 3 15,-6-11 6-15,-2 0 2 16,-6-3 4-16,-3 0 3 0,-5 4 3 15,-3 1-1 1,-2 2-4-16,-2 2-3 0,4 5-8 16,-5 4-7-16,4 4-51 15,0 3-65-15,0 6-471 16,15 2 400-16</inkml:trace>
  <inkml:trace contextRef="#ctx0" brushRef="#br0" timeOffset="32189.58">3815 5291 988 0,'-4'0'446'0,"-12"4"-210"16,0 4-34-16,-2 4-68 0,0 2-31 15,5 2-50-15,5 3-19 16,5-2-25-16,7 1-7 15,6-3-6 1,3-2-2-16,4-3 2 0,3-3 1 16,1-7 3-16,2-1 2 15,-1-9 5-15,-3-3 1 16,-4-7 3-16,-8-2 2 16,-8 0 8-16,-9 1 3 15,-7 4 1-15,-4 4-3 0,-2 4-12 16,4 5-9-16,4 4-38 15,3 5-46-15,8 4-137 16,4 3-140-16,6-2 223 16</inkml:trace>
  <inkml:trace contextRef="#ctx0" brushRef="#br0" timeOffset="32451.87">4133 5085 1051 0,'-7'-9'501'0,"-7"0"-212"16,1-1-30-16,-5 7-114 15,-3 2-39-15,3 7-62 16,0 14-13-16,5 10-25 16,4 8-6-16,11 11-5 0,2 1-3 15,5 0 4-15,2 1 3 16,1-7 1-16,4 0 1 15,0-3 2-15,-2-3 0 16,-4-4-64-16,-4-6-51 16,-5-9-184-16,-1-7 177 0</inkml:trace>
  <inkml:trace contextRef="#ctx0" brushRef="#br0" timeOffset="32600.6">3988 5355 785 0,'13'-2'379'0,"4"-2"-159"16,5 1-12-16,9 3-90 16,5 1-32-16,-3 4-45 15,-2 1-11-15,-11 0-3 16,-1 3-54-16,-10-2 25 16</inkml:trace>
  <inkml:trace contextRef="#ctx0" brushRef="#br0" timeOffset="33004.37">2788 5670 1069 0,'-11'5'413'15,"1"-1"-324"-15,15-3-26 16,8-1 4-16,21 0-19 16,13-2 5-16,16-3 0 15,6 0-1-15,12-2-2 16,5-2 2-16,25 3 3 16,7-4-3-16,13 1-7 15,8 1-5-15,7 0-9 16,1 2 3-16,-1 1-2 15,-7 2-4-15,-27 2 1 16,-5 1-6-16,-29 3 1 16,-17 2 1-16,-22-2 1 15,-17 1 4-15,-16-3 10 16,-9 2-33-16,-15-3-105 16,-4 0-73-16,-6 5 86 15</inkml:trace>
  <inkml:trace contextRef="#ctx0" brushRef="#br0" timeOffset="34030.47">6246 5328 825 0,'0'-1'404'0,"0"0"-152"16,7-14-8-16,2-26-75 16,-20 23-25-16,-2 6-38 15,-3 0-16-15,-4 8-30 16,-1 4-16-16,-4 4-29 15,-1 9-10-15,3 8-15 16,0 6-4-16,11 8-2 16,1 4-1-16,13 2 2 15,4 3 2-15,9-4 5 16,8-4 2-16,7-7 2 16,2-5 3-16,1-10 1 15,1-4 0-15,3-2-6 16,0-10-44-16,8-4-147 0,-2-9 134 15</inkml:trace>
  <inkml:trace contextRef="#ctx0" brushRef="#br0" timeOffset="34274.15">6540 5237 1125 0,'-6'1'489'0,"-1"4"-269"15,-2 2-20-15,7 14-86 16,3 4-28-16,-1 12-40 16,0 4-8-16,-1 4-13 15,-4-3-5-15,11-4-8 16,-3-5-2-16,6-10-2 16,1-2-2-16,-3-10-17 15,3-1-41-15,-2-8-135 16,2-2-90-16,3-8 159 15</inkml:trace>
  <inkml:trace contextRef="#ctx0" brushRef="#br0" timeOffset="34438.35">6691 5466 714 0,'3'7'398'15,"2"4"-122"-15,-1 0-42 0,-1 6-52 16,3-2-78-16,-2 0-35 15,1 1-37-15,0-8-12 16,-1 0-69-16,-1 0-79 16,0-8 83-16</inkml:trace>
  <inkml:trace contextRef="#ctx0" brushRef="#br0" timeOffset="34602.72">6672 5331 974 0,'0'-3'466'16,"3"2"-226"-16,0-2-63 16,-3 2-45-16,0 0-82 15,0 1-14-15,0 0-120 16,9 0-243-16,2 2 226 16</inkml:trace>
  <inkml:trace contextRef="#ctx0" brushRef="#br0" timeOffset="35743.33">7003 5608 958 0,'15'2'451'16,"-7"-6"-196"-16,3-2-24 15,-1-9-106-15,-10-2-32 16,5-8-46-16,-5-1-10 15,-4-1-7-15,-5-1 0 16,-3 11-1-16,3 2-2 0,-4 8-6 16,1 6-5-1,-2 4-9-15,-5 5-7 0,4 8-6 16,0 2-3-16,-1 6 0 16,7 0 0-16,1-4 2 15,5-1 0-15,10-7 0 16,-2-6 0-16,6-1 3 15,3 0 1-15,-1-3 3 16,-1 3 0-16,2 2 1 16,-6 0 0-16,2 4 0 15,1 2 2-15,-7 2 0 16,4 5 0-16,-8 7 0 16,1 3 0-16,3 1-3 15,-1 0 0-15,5-4-1 16,1-3-1-16,5-4 1 15,1-3-1-15,4-6 0 16,2-2-2-16,-4-9-12 16,2-6-30-16,-4-13-73 0,-3-5-39 15,-6-2-11-15,-6-2 33 16,-14 3 87-16,-8-1 46 16,-9 4 49-16,-3 1 17 15,0 9 36-15,6 6 19 16,6 2 21-16,9 4 0 15,7 2-19-15,2-1-22 0,8 3-48 16,-3-3-21-16,5 1-27 16,8 2-4-1,-1-6 0-15,8 1 1 0,3-5-3 16,-1-7-8-16,3-3-61 16,-3-2-35-16,0-5-60 15,-5 3-12-15,-4-1 39 16,-2 0 34-16,-4 6 66 15,-5-1 24-15,-3 6 33 16,0 5 16-16,-2 2 35 16,1 2 12-16,0 1 19 15,0 0 6-15,-1 0 1 16,-4 21-3-16,-6 30-18 16,12-24-18-16,3-9-40 15,5-1-12-15,4-6-13 0,1-9-1 16,-1-6-1-16,0-2-1 15,0-9-5-15,-1-1-1 16,1 2-2-16,0-3 1 16,-4 6 6-16,-3 1 4 15,-3 4 9-15,-2 3 3 16,-1 3-1-16,0 0-3 16,0 0-1-16,0 0 1 15,1 3 3-15,2 9 1 16,3 0-2-16,24 27-4 0,-6-33-2 15,5 0-1-15,0-8 0 16,-5-8-1-16,6 1-1 16,-3-9 0-16,-3-2-2 15,1-1 0-15,-13-4 2 16,1 3 2-16,-11 2 10 16,-5-1 4-16,-3 6 6 15,-8 3 2-15,-2 9 3 16,0 3 2-16,-3 9 8 15,5 5 7-15,7 11 7 16,3 3-3-16,6 5-9 16,5-1-11-16,5-6-13 15,6 0-6-15,-2-10-7 16,7-3-3-16,4-10-34 16,1-5-57-16,6-5-79 0,-3 4 97 15</inkml:trace>
  <inkml:trace contextRef="#ctx0" brushRef="#br0" timeOffset="36317.57">8245 5229 942 0,'3'-2'457'16,"-4"-2"-182"-16,-4 4-18 15,4 0-99-15,-3 0-37 16,-26 7-51-16,-32 15-12 15,20-5-11-15,0 0-4 16,8 2 2-16,4-3 0 0,12-1 2 16,8-1-3-16,0-3-10 15,9 0-6-15,3-2-10 16,7 2-6-16,10 0 0 16,-3-2 0-16,9-1 4 15,3-1-1-15,2-2-2 16,0 2-1-16,-5 0-14 15,-8-5-51-15,-1 0-119 16,-3-2-79-16,-6 0-384 16,-4 1 411-16</inkml:trace>
  <inkml:trace contextRef="#ctx0" brushRef="#br0" timeOffset="36483.71">8033 5558 625 0,'-9'4'421'16,"2"-2"-28"-16,7 3-124 0,0-4-30 15,8 0-63 1,1 1-21-16,7-4-26 0,6 2-17 16,0 0-43-16,1 0-16 15,0 1-24-15,-2 2-12 16,-1-1-128-16,-1 2-87 16,-3-2 118-16</inkml:trace>
  <inkml:trace contextRef="#ctx0" brushRef="#br0" timeOffset="36786.33">8501 5488 1284 0,'-9'3'535'0,"4"-5"-314"15,0 1-31-15,1 1-61 16,0 11-45-16,-2 5-55 16,5 11-16-16,1 13-8 15,-1 0 0-15,6 8-1 16,-1-4 0-16,2-3-1 0,2-4 0 16,0-5 1-16,0-6-1 15,-1-8-39-15,-3-8-49 16,2-7-123-16,-3-6-99 15,-3-11 186-15</inkml:trace>
  <inkml:trace contextRef="#ctx0" brushRef="#br0" timeOffset="37053.31">8429 5476 970 0,'13'-3'429'0,"1"1"-223"16,8 4-22-16,-3 2-56 15,6 3-31-15,0 2-25 16,-2-1-1-16,3 6-7 16,-6-1-4-16,-7 7-18 15,-5-2-6-15,-9 2-4 16,-7 0 0-16,-9-6-2 16,-4 2-2-16,-5-3-7 15,2-3-4-15,6-2-5 16,0-2-5-16,9-7-29 15,1-2-30-15,3 0-89 16,5-6-72-16,13 5 131 16</inkml:trace>
  <inkml:trace contextRef="#ctx0" brushRef="#br0" timeOffset="37827.06">9001 5217 1104 0,'6'-3'140'15,"-5"0"-24"-15,8 0 109 16,-3 0 6-16,5 3-69 16,4 1-33-16,7-1-51 15,6-1-16-15,3 0-24 16,3-3-9-16,-2-1-12 15,-1 0-4-15,-6 0-3 0,-2 2 0 16,-11 1 2-16,-3 1-17 16,-9 2-44-16,-5 1-29 15,-7 0-62-15,-3 3-8 16,-6-2-6-16,-1 1 18 16,-1 1 53-16,1 1 26 0,6-1 45 15,0-2 18 1,8 1 32-16,4 2 14 15,4 3 37-15,3 3 11 16,2 4 7-16,2 2 2 0,3 2-7 16,-3 1-9-16,3 1-29 15,-1 1-14-15,0-1-26 16,0-5-9-16,-3 0-6 16,1-3 0-16,-2-3 3 15,-2 2 2-15,-3-6-2 16,-1-5-8-16,-5 2-12 15,-2-4-4-15,-4 4-1 16,-1-1 6-16,-1-1 7 16,1 2 2-16,2-1 6 15,2-1 9-15,4 1 20 16,2-2 7-16,3 0 3 16,0-1-3-16,0 0-11 15,0-1-3-15,1 0-1 16,18 1-3-16,28 2-6 0,-27 3-4 15,-3-9-8-15,1 1-13 16,1-2-107-16,3 4-63 16,1 1-185-16,6 0 207 15</inkml:trace>
  <inkml:trace contextRef="#ctx0" brushRef="#br0" timeOffset="38310.61">9675 5218 913 0,'-8'-13'514'15,"-1"2"-113"-15,-4 1-127 16,-2-1-16-16,-6 4-87 15,-1 0-37-15,1 4-58 16,-1 3-20-16,6 5-31 16,3 2-13-16,2 3-17 15,0-3-9-15,8 11-12 0,6 2 0 16,2 3 2-16,8 6 5 16,5-3 10-16,-5 1 5 15,11-2 8-15,4-2 7 16,-2-2 8-16,0-2 4 15,-5-2 6-15,-7-4 4 16,-7-3 24-16,-5 0 9 16,-9-4 20-16,-5 1 5 15,-6 4-22-15,-5-8-10 16,-1 7-28-16,-2-5-11 0,5-2-10 16,4 4-5-16,7-8-25 15,2 1-41-15,8 0-105 16,2-2-58-16,8 2-103 15,8 3-30-15,11-1 234 16</inkml:trace>
  <inkml:trace contextRef="#ctx0" brushRef="#br0" timeOffset="38530.92">9990 5537 1474 0,'-2'9'626'16,"1"-9"-357"-16,3 2-62 15,-1-2-81-15,-2-1-53 16,0 0-106-16,0 0-72 15,1-1 67-15</inkml:trace>
  <inkml:trace contextRef="#ctx0" brushRef="#br0" timeOffset="89998.17">3682 7308 739 0,'5'-3'364'0,"1"-3"-169"15,6-1-18-15,4 0-27 16,1 4-44-16,3 1-14 0,2 3-18 16,1 4-7-16,1 5-12 15,3 1-6-15,-6 7-14 16,-4-2-6-16,-2 4-11 16,-4-1-4-16,-6-1 0 15,2 1 3-15,-7-6 8 16,-10-4 5-16,-7-3 2 15,-10-1-2-15,-5-4-9 16,0 1-5-16,3-4-8 16,5 2-2-16,6 2-6 15,7-2-1-15,7 1-9 16,3-2-7-16,2 1-6 16,-1-1 23-16,0 0-146 15,11 1 113-15</inkml:trace>
  <inkml:trace contextRef="#ctx0" brushRef="#br0" timeOffset="90593.74">3771 7339 549 0,'-1'-1'313'0,"0"0"-51"0,0 0-18 15,-1 0-58-15,1 0-14 16,0-1-41-16,0 1-13 16,0 1-27-16,0 0-13 15,-7 29-6-15,2 46-7 16,9-25-17-16,3 2-6 16,0 0-12-16,0-5-4 0,0-9-7 15,0-7-1 1,-2-9-4-16,0-7 0 0,-3-8 0 15,-1-4-4-15,-2-5-46 16,1 1-32-16,0-1-87 16,0-3-66-16,0-15-179 15,4-27 250-15</inkml:trace>
  <inkml:trace contextRef="#ctx0" brushRef="#br0" timeOffset="90933.59">3775 7525 704 0,'-7'-3'367'16,"1"3"-94"-16,4 0-66 15,5 2-46-15,-3-2-41 16,0 0-25-16,10 4 3 16,12 18 8-16,29 29-6 0,-26-27-18 15,0-3-11-15,-5 1-21 16,3-3-8-16,-7 2-12 16,-5-1-4-16,-2-5-6 15,-6-4-2-15,-1-7-5 16,-1-3-3-16,-1-4-65 15,0 2-53-15,0 0-140 16,0 0-307-16,1-6 373 16</inkml:trace>
  <inkml:trace contextRef="#ctx0" brushRef="#br0" timeOffset="91518.17">4178 7687 962 0,'-30'32'434'0,"28"-30"-229"16,2-2-10-16,4 0-90 15,-4-1-24-15,0 0-31 16,8-6-11-16,10-10-16 16,27-37-7-16,-32 24-3 15,-2 1 0-15,-9 5 6 16,-2 4 7-16,-9 4 29 16,-3 3 10-16,-5 4 5 15,-2 2-4-15,0 7-30 16,0 2-13-16,5 5-15 0,-1 4-6 15,8 3-4-15,2 7-1 16,5 4-4-16,5 2 1 16,6 2-1-16,0-3 2 15,7 0-1-15,2-2 0 16,7-9-62-16,5-4-52 16,6-11-135-16,7-5-117 15,12-10 235-15</inkml:trace>
  <inkml:trace contextRef="#ctx0" brushRef="#br0" timeOffset="91914.31">4596 7553 558 0,'-6'-15'426'15,"-6"1"20"-15,-1 2-101 16,-3 1-48-16,-1 2-77 16,5 6-38-16,0 4-79 15,-4-1-31-15,5 10-47 16,1 0-15-16,-4 7-18 15,9 5-6-15,1 3-6 16,7 1 0-16,8-3 2 16,-2-4 3-16,7-6 3 15,-12-3 0-15,4-10 2 16,6-1-2-16,0-12 0 16,2-7-8-16,1-11-25 15,-5-5-8-15,-6-7-1 0,0 2 11 16,-6 2 31-16,-2 3 12 15,0 8 9-15,-1 0 3 16,2 14 5-16,-2 2 15 16,0 8 13-16,-1 7-3 15,4 12-3-15,0 7-13 16,3 16-9-16,3 7 1 0,-1 4-3 16,3 2-3-16,6-5-8 15,3-7-3-15,6-11-3 16,2-8-25-16,3-11-109 15,2-5-84-15,0-10 127 16</inkml:trace>
  <inkml:trace contextRef="#ctx0" brushRef="#br0" timeOffset="92297.01">4849 7484 1077 0,'0'8'480'0,"-3"14"-221"15,3 2-27-15,-1 6-62 16,5 1-32-16,5-4-55 16,1-4-25-16,4-8-28 15,0-4-11-15,4-8-11 0,2-3-4 16,0-8-4-16,3-8-2 16,-4-6-2-16,2-3-5 15,-3-1 2-15,-9 1 2 16,-1 4 4-16,-7 5 5 15,1 7 5-15,0 4 2 16,-2 7-1-16,1 1-1 16,-1-3-3-16,-1 3 0 0,1 23 4 15,3 29 0-15,0-30-2 16,9-1-3-16,7-8-4 16,-2-5-33-16,6-11-124 15,0 0-73-15,1-11 126 16</inkml:trace>
  <inkml:trace contextRef="#ctx0" brushRef="#br0" timeOffset="92499.58">5381 7446 1249 0,'-5'-7'569'0,"-10"7"-262"16,-2 7-38-16,-2 4-98 15,-1 2-47-15,1 5-64 16,3 1-24-16,7 1-27 0,6 6-9 16,5-2-10-16,8 0-3 15,6-1 0-15,3-5 1 16,7-6-28-16,0-5-46 16,7-7-93-16,-2-7-67 15,1-12 145-15</inkml:trace>
  <inkml:trace contextRef="#ctx0" brushRef="#br0" timeOffset="92691.53">5519 7299 1203 0,'-6'13'518'0,"5"17"-280"16,-9 2-10-16,8 14-91 15,5 7-33-15,0-2-65 16,3 4-17-16,3-10-16 15,-1-9-6-15,10-15-48 16,2-9-56-16,-3-12-129 16,5-8 140-16</inkml:trace>
  <inkml:trace contextRef="#ctx0" brushRef="#br0" timeOffset="92865.89">5457 7374 1193 0,'8'7'543'0,"-8"-4"-282"16,7 2-79-16,-1 2-36 15,6 2-81-15,6-2-31 16,-1-2-20-16,2-3-48 16,6 2-131-16,5-4 116 0</inkml:trace>
  <inkml:trace contextRef="#ctx0" brushRef="#br0" timeOffset="93069.14">5771 7462 947 0,'4'10'471'0,"-1"8"-162"15,0 5-14-15,-2 6-92 16,3 2-51-16,-2-1-79 15,2-3-30-15,0-10-33 16,0-6-49-16,0-11-133 16,-2-6-74-16,-1-10 131 15</inkml:trace>
  <inkml:trace contextRef="#ctx0" brushRef="#br0" timeOffset="93224.22">5690 7319 1147 0,'0'0'526'0,"1"1"-274"16,4 1-70-16,-5-2-41 16,0 0-79-16,0 0-16 0,0 0-114 15,8 9 55-15</inkml:trace>
  <inkml:trace contextRef="#ctx0" brushRef="#br0" timeOffset="93865.17">6020 7447 1034 0,'-21'19'515'0,"13"0"-96"16,1 5-206-16,4-1-36 15,-3 4-49-15,6-2-66 16,3-2-18-16,2-2-22 15,7-7-2-15,1-6-10 16,1-7-3-16,6-9-7 0,-2-6-5 16,2-8-14-16,0-3-10 15,-11-3-11-15,-6-1-6 16,-12 6-2-16,-3 2 5 16,-9 8 12-16,-4 1 10 15,1 9 16-15,2 0 5 16,0 3 9-16,16 5 4 15,2-4 1-15,2 4-6 0,9-1-10 16,-5-3-8-16,7-1-4 16,4 1 3-16,5-1 3 15,3-4 3-15,9 3 3 16,-1-5 2-16,4 6 4 16,-2 2 5-16,-6 7 10 15,-4 2 10-15,-8 4 7 16,-5 2 1-16,-7 3-1 15,-1-1-8-15,-3-6-10 16,2-3-6-16,1-6-15 16,0-4-13-16,3-3-14 15,-3 2-5-15,0 0-3 16,0-1 6-16,7-16 8 16,21-25 5-16,-15 28 12 15,2 8 3-15,4 5 5 0,-3 2 5 16,6 3 21-16,-3 1 10 15,-2 9 30-15,2 3 5 16,-10 5-13-16,0-2-9 16,0-3-32-16,0-4-16 15,2-3-99-15,-2-2-63 16,2-3 94-16</inkml:trace>
  <inkml:trace contextRef="#ctx0" brushRef="#br0" timeOffset="94501.23">7277 7671 499 0,'-5'6'359'0,"-2"-1"83"16,-1-3-130-16,-1-2-31 15,-1 0-44-15,2-4-68 16,-2-3-35-16,0-9-72 16,2-9-27-16,3-17-35 15,4-6-7-15,5-8 1 16,2-1 1-16,2 8 1 16,2 4 2-16,1 12-2 15,-1 8-2-15,3 16-7 16,0 7-1-16,3 17 2 15,1 11 4-15,3 17 9 16,3 5 3-16,-1 9 0 16,2 0 1-16,0-4-1 15,-5-5 0-15,-3-15 1 0,-4-8 1 16,-8-16-45-16,3-5-35 16,-10-8-127-16,-8-6-103 15,-10-8 191-15</inkml:trace>
  <inkml:trace contextRef="#ctx0" brushRef="#br0" timeOffset="94653.8">7190 7495 892 0,'-8'-4'402'15,"8"1"-184"-15,6 0-33 0,8-2-39 16,3 4-25-16,5 1-38 16,2 1-25-16,6 4-36 15,3-5-8-15,3 4-129 16,4-2-417-16,5-1 370 15</inkml:trace>
  <inkml:trace contextRef="#ctx0" brushRef="#br0" timeOffset="94857.27">7605 7290 1116 0,'-11'13'508'0,"10"-1"-184"0,0 8-79 15,-1 9-31-15,-2 5-42 16,4 7-79-16,0 1-29 16,3 0-40-16,7 0-10 15,0-12-27-15,2-3-48 16,-4-13-124-16,3-4-79 16,-1-6 150-16</inkml:trace>
  <inkml:trace contextRef="#ctx0" brushRef="#br0" timeOffset="95263.59">7723 7625 910 0,'55'1'434'0,"-32"1"-149"16,2-2-54-16,2-4-49 16,1-5-42-16,-4-9-65 15,1-3-20-15,-7-6-24 16,-4 2-6-16,-6 2 2 15,-8 1 3-15,-6 4 5 16,-2-2 1-16,-9 10 3 16,-6-1 2-16,1 11-8 15,-2 4-4-15,2 8-21 16,12 10-9-16,9 6-5 16,1 5 1-16,9 5 5 15,2 2 6-15,1 5 11 0,2-1 7 16,1-1 16-16,-7-5 6 15,2-3 6-15,-4-6-1 16,-3-7-5-16,-2-3-3 16,-6-9-6-16,-4 0-1 15,-8-10-49-15,1-2-43 16,-5-6-117-16,1-6-60 16,3-9-176-16,3-7 250 0</inkml:trace>
  <inkml:trace contextRef="#ctx0" brushRef="#br0" timeOffset="95544.71">8101 7446 790 0,'-7'5'477'0,"5"11"79"16,0 4-268-16,-1 11-46 15,-2 5-46-15,2-2-98 16,3-6-34-16,6-8-37 15,4-5-9-15,2-8-13 16,1-3-2-16,3-5-5 16,4-5-1-16,2-6 1 15,-2-2 1-15,-5-4 1 0,-2-1 2 16,-10-1-12-16,-3 1-19 16,-13-1-41-16,-7-1-20 15,-7 4-14-15,-6 1 3 16,3 11-4-16,-1-1-8 15,12 10-92-15,5-1-86 16,14 7 187-16</inkml:trace>
  <inkml:trace contextRef="#ctx0" brushRef="#br0" timeOffset="95861.95">8274 7519 727 0,'18'-4'368'0,"-2"7"-74"15,-2-1-19-15,2 4-15 16,-1 9-26-16,-2 0-58 16,0 6-28-16,-5-1-48 15,-4 0-21-15,-4-3-28 16,0-5-8-16,-5-4-2 16,-1-2-1-16,-1-6-4 15,-3 1-7-15,4-4-18 16,3-2-10-16,0-8-14 15,2-4-3-15,5-2-15 16,-2-3-24-16,10 1-69 0,6 2-40 16,-3-1-106-16,4 3-85 15,5 7 234-15</inkml:trace>
  <inkml:trace contextRef="#ctx0" brushRef="#br0" timeOffset="95975.97">8546 7568 648 0,'-8'16'470'0,"11"2"42"16,-3-1-206-16,0 0-19 0,1-6-114 16,-6-3-49-16,7-4-103 15,-1-4-81-15,4-9-577 16,8-6 452-16</inkml:trace>
  <inkml:trace contextRef="#ctx0" brushRef="#br0" timeOffset="96132.43">8447 7335 1295 0,'13'10'541'0,"-10"-7"-341"16,-1 1-23-16,5 2-72 16,1 2-49-16,0 2-99 0,7 2-15 15,8-1 29-15</inkml:trace>
  <inkml:trace contextRef="#ctx0" brushRef="#br0" timeOffset="96368.13">8784 7301 1207 0,'4'17'531'0,"-4"2"-185"15,-4 5-140-15,1 12-31 16,-1 6-42-16,2 1-92 16,2 7-21-16,7-6-19 15,4-5-3-15,7-15-18 16,5-8-29-16,-4-16-76 16,7-6-52-16,-4-11 103 15</inkml:trace>
  <inkml:trace contextRef="#ctx0" brushRef="#br0" timeOffset="96547.45">8649 7486 1167 0,'-7'0'521'16,"7"-4"-250"-16,6 1-126 0,5 3-9 15,9 0-58-15,6 3-25 16,5 1-32-16,0-3-8 15,4-1-68-15,-1-5-74 16,-1-2 82-16</inkml:trace>
  <inkml:trace contextRef="#ctx0" brushRef="#br0" timeOffset="97429.73">9013 7313 1015 0,'2'18'527'15,"-2"3"-196"-15,0 11-55 16,-2 4-40-16,0 5-98 16,-2 0-39-16,3 2-54 15,1-4-13-15,2-9-16 16,3-8-6-16,-1-13-8 16,-4-5-5-16,2-10-7 15,-2-6-5-15,1-7 0 16,4-7 3-16,4-1 5 15,4 3 5-15,0 4 2 16,-2 6 2-16,2 11 3 0,0 1 6 16,0 8 22-16,2 5 17 15,-3 8 23-15,-1 7 14 16,-3 2-1-16,-2-1-11 16,0-5-25-16,-3-7-18 15,-1-8-32-15,0-6-35 16,-2-9-87-16,1-7-46 15,3-6-72-15,1-2-3 16,3 2 23-16,0 4 23 0,-2 3 71 16,1 2 34-16,-1 4 58 15,1 2 18-15,2 5 44 16,-1 1 26-16,1 6 51 16,1 2 25-16,1 5 28 15,-1 5 6-15,0 2-9 16,-2 4-8-16,-3-3-49 15,-3-4-26-15,-2-6-40 16,-2-6-19-16,-2-5-68 16,2-1-38-16,1 0-57 15,0 0-10-15,1 0 31 16,0 0 29-16,1-6 55 16,2-5 14-16,2-1 25 15,15-25 4-15,-10 27 3 16,1 2 2-16,4 0 19 15,2 5 13-15,0 2 42 0,-1 2 27 16,-3 10 30-16,-4-3 6 16,-1 10-24-16,-8-4-25 15,-1-3-46-15,-2-1-19 16,-3-8-18-16,7 0-6 16,2-1-11-16,-3-1-6 15,0 0-4-15,0-1 2 16,0 1 9-16,0 0 4 0,2-3 4 15,4-2 2-15,-4 4 3 16,-1 1 2-16,6-2 5 16,-1 1 4-16,-4 1 10 15,5 1 5-15,-7 0 0 16,1 0-4-16,6 3-8 16,-6-2-5-16,1 14 0 15,24 31 1-15,-29-25-2 16,2-1 0-16,1-6-10 15,9-3-19-15,-5-11-85 16,0-7-66-16,9-9 98 16</inkml:trace>
  <inkml:trace contextRef="#ctx0" brushRef="#br0" timeOffset="98068.02">10349 7208 906 0,'-32'4'492'0,"-1"-4"53"16,10 0-295-16,13 0-40 15,2 0-31-15,12 1-105 16,9 2-31-16,13 1-28 31,-14-2 3-31,1 0 1 0,47 7-1 0,3-4-3 16,0 1-4-16,-27-6-5 15,-5-1-1-15,-7 1-41 0,-6-1-42 16,-12 1-66-16,-6 3-26 16,-14 3-22-16,-3 1 18 15,-11-1 45-15,-3-4 26 16,3-2 60-16,1-2 26 15,9 2 47-15,3 1 23 16,8 6 42-16,-2 2 14 16,9 11 2-16,0 1-1 0,0 10-4 15,4 3-2-15,3 9-12 16,-2 3-11-16,2 2-28 16,-5 5-12-16,3-10-17 15,-4-3-6-15,3-13-7 16,3-6-22-16,-6-10-115 15,4-1-64-15,-5-12-172 16,4-8 206-16</inkml:trace>
  <inkml:trace contextRef="#ctx0" brushRef="#br0" timeOffset="98222.06">10372 7479 1170 0,'11'-4'531'16,"3"4"-269"-16,8-1-26 0,-4-3-8 15,0 6-69-15,7-1-40 16,-4 1-69-16,-2 0-22 16,8 1-21-16,-6-2-68 15,2 5-153-15,7 4-485 16,-5 6 456-16</inkml:trace>
  <inkml:trace contextRef="#ctx0" brushRef="#br0" timeOffset="98429.9">11105 7516 1581 0,'-14'-6'692'16,"9"3"-289"-16,1 1-295 15,-2 0-11-15,-2-3-163 16,3 4-90-16,9 6 86 16</inkml:trace>
  <inkml:trace contextRef="#ctx0" brushRef="#br0" timeOffset="98581.36">11073 7653 1340 0,'0'6'578'0,"2"-4"-323"0,2 0-17 16,-4-2-82-16,0 0-60 16,0 0-96-1,0 0-76-15,0-1 51 0</inkml:trace>
  <inkml:trace contextRef="#ctx0" brushRef="#br0" timeOffset="101326.19">12821 7182 416 0,'41'-6'270'15,"-38"0"19"-15,2-1-13 0,-4-1-34 16,-8 0-23 0,3 2-40-16,-2 1-15 0,-12 5-42 15,-1 2-24-15,-7 10-50 16,-5 3-25-16,4 10-19 15,-2 7-3-15,2 8-1 16,4 3-1-16,8 6 0 16,3 3 0-16,9-2 1 15,4 4 0-15,9-6 0 16,6-4 0-16,5-7 0 16,4-4 0-16,2-9 0 15,-2-3 2-15,-3-8 1 16,-1-5 0-16,-3-5-33 15,-1-3-41-15,-3-6-115 16,-2-3-360-16,-7-8 371 16</inkml:trace>
  <inkml:trace contextRef="#ctx0" brushRef="#br0" timeOffset="101846.09">13293 7303 451 0,'41'-8'293'0,"-29"4"9"16,-4 1-20-16,-7-1-44 15,-1 1-11-15,-6-4-22 16,-2 2-13-16,-8 2-37 0,-4 1-29 15,-6 5-50 1,-2 1-23-16,0 10-35 0,1 2-5 16,4 12-12-16,2 5-1 15,7 4-7-15,4 7 1 16,8-1 4-16,4 2 0 16,8-4 3-16,5-2 1 15,9-11 0-15,5-6 1 16,5-10 0-16,3-4-2 15,8-8-1-15,1-5-24 0,-5-6-94 16,-6-4-57-16,-17-1-424 16,-1 1 394-16</inkml:trace>
  <inkml:trace contextRef="#ctx0" brushRef="#br0" timeOffset="102062.76">13269 7514 967 0,'-1'0'479'15,"2"-2"-217"-15,3 2-60 16,-4-1-34-16,0 1-66 16,7 0-16-16,21 1-25 15,28 7-14-15,-24-7-22 0,3 2-7 16,-8-3-9-16,1-1-3 15,-3 3-56-15,-4-2-62 16,-2 2-179-16,-4 7 177 16</inkml:trace>
  <inkml:trace contextRef="#ctx0" brushRef="#br0" timeOffset="102287.22">13471 7537 630 0,'-3'0'431'15,"3"4"40"-15,5 5-223 16,-3 5 23-16,1 5-46 16,-2 6-24-16,-2 8-39 15,1 6-25-15,3 3-54 16,0 0-20-16,4-9-33 16,-7-8-10-16,3-5-14 15,2-7-21-15,-4-7-97 16,3-1-61-16,-1-7-131 15,2-3-13-15,15-8 199 16</inkml:trace>
  <inkml:trace contextRef="#ctx0" brushRef="#br0" timeOffset="102493.38">13886 7718 832 0,'17'12'567'0,"-9"-4"55"15,-3 1-314-15,-1 3 2 16,-13 1-141-16,-6 0-70 16,-4-2-65-16,-1-4-40 15,-1 1-122-15,4-3-67 0,-2-1-547 16,4 2 494-16</inkml:trace>
  <inkml:trace contextRef="#ctx0" brushRef="#br0" timeOffset="104505.45">14313 7320 456 0,'0'0'281'0,"0"0"-1"16,0 0-56-16,2 0-20 15,-1 0-34-15,0 0-32 16,0 0-11-16,-1 0-26 16,1 3-13-16,7 17-23 15,0 36-11-15,-15-24-7 0,4 4-6 16,-3 1-15-16,6 0-6 15,4-2-9-15,0-3-3 16,0-5-1-16,-3-4 0 16,3-8-1-16,1-3-1 15,-5-6-32-15,3-3-22 16,0-3-58-16,-3-1-31 16,0 0-98-16,0 0-121 0,16-9 235 15</inkml:trace>
  <inkml:trace contextRef="#ctx0" brushRef="#br0" timeOffset="104864.79">14575 7432 883 0,'-9'-1'404'0,"-5"1"-192"16,-2 7-32-16,-3 0-65 15,2 3-30-15,-3 5-28 16,5-6-5-16,-3 3 1 15,3-2 0-15,3-3-1 16,-4 0-1-16,3 2-1 16,0-3-3-16,4 1 0 15,3 0-2-15,6-1-7 16,3 4-1-16,8 3-3 0,7 0 1 16,-2 4 11-16,5-1 3 15,-1 0 6-15,-7-1-1 16,4 0-9-16,1 1-5 15,-2 1-11-15,3 1-5 16,-2-3-7-16,-2-1-3 16,-5-3-1-16,-4-5-1 15,-2-2 0-15,-2-3-22 16,-2-2-107-16,0 0-58 0,0 0-210 16,0 0 229-16</inkml:trace>
  <inkml:trace contextRef="#ctx0" brushRef="#br0" timeOffset="105259.64">14740 7256 1070 0,'3'5'411'0,"1"0"-234"16,4 0-69-16,10 8-2 16,7 9 7-16,8 6-24 15,5 0 3-15,-3 3 8 16,-8-3 1-16,-5 3-4 15,-6 2-5-15,-12 7-11 0,1 4-10 16,-7 3-17-16,-1-1-9 16,1-7-16-16,-8-5-4 15,1-13-6-15,-3-3-3 16,0-11-38-16,2 0-51 16,2-7-106-16,4 0-74 15,7-9 150-15</inkml:trace>
  <inkml:trace contextRef="#ctx0" brushRef="#br0" timeOffset="107027.35">16325 7454 517 0,'1'-1'299'0,"-1"0"-52"16,5-1-5-16,-4 1-51 15,-1-1-33-15,4-9-32 16,-4-4-12-16,-12-25-20 0,-7 29-4 16,-1 3-6-1,-1-1-6-15,-3 9-25 0,0 6-14 16,-3 13-30-16,-2 7-11 15,4 6-9-15,4 5-4 16,9-2 0-16,8 1 2 16,12 0 7-16,4-4 5 15,9-2 7-15,2-1 4 0,5-7 0 16,2-1-1-16,2-8-1 16,1-4-1-16,-2-3 2 15,-1-3-22-15,-5-3-127 16,-1-2 97-16,-1-10-11 15</inkml:trace>
  <inkml:trace contextRef="#ctx0" brushRef="#br0" timeOffset="107297.26">16603 7351 1162 0,'-5'12'471'0,"5"-7"-238"16,1 3-74-16,0 8 12 15,-1 7-29-15,0 7-66 0,-1 5-16 16,1 1-28-16,2 3-8 16,6-2-11-16,-1-4-4 15,3-6-3-15,2-5-1 16,-1-8-61-16,0-4-45 15,-1-7-131-15,0-3-132 16,1-5 234-16</inkml:trace>
  <inkml:trace contextRef="#ctx0" brushRef="#br0" timeOffset="107502.63">16839 7582 894 0,'5'13'437'0,"-1"8"-158"15,-4 1-27-15,0 2-70 16,3 0-54-16,-3-4-69 16,3-5-26-16,1-6-69 15,3-7-52-15,1-10-148 16,-2-5 142-16</inkml:trace>
  <inkml:trace contextRef="#ctx0" brushRef="#br0" timeOffset="107645.82">16790 7433 937 0,'5'-3'415'0,"4"1"-215"0,-4 1-20 15,6 5-80-15,-2 1-27 16,-4 0-34-16,7-1-29 16,-1 5-167-16,3 3 118 15</inkml:trace>
  <inkml:trace contextRef="#ctx0" brushRef="#br0" timeOffset="108263.81">17055 7694 809 0,'2'3'403'0,"7"-6"-124"15,6-2-62-15,-4-3-31 16,-2-3-56-16,2-7-61 15,-5-3-9-15,-3-4-21 16,-3 1 1-16,-5 4 8 16,-4 2 3-16,-6 4-4 15,-3 2-8-15,-1 6-16 16,-2 6-10-16,1 11-13 16,-2 5-5-16,4 11-8 15,4-1 1-15,5 4-2 16,6-1 2-16,4-5 2 0,4-2 1 15,0-4 6-15,4-5 1 16,-3-3 2-16,9-4 0 16,1-4 2-16,2-1 0 15,1 2 1-15,-6-2 0 16,-2 3 6-16,0 8 6 0,-6 2 11 16,0 6 3-16,-5 6-2 15,1-3-7-15,0 7-10 16,0-3-3-16,6 2-3 15,0-3-1-15,2-6-1 16,1 2-2-16,2-14-3 16,0-1-2-16,0-2-2 15,-1-5-5-15,-2-1-24 16,-2-2-9-16,-4-10-20 16,-2-2-5-16,-6-7 19 15,-5 2 4-15,-10-1 25 16,-5-3 10-16,1 9 10 15,-2-3 10-15,7 4 13 16,7 11 10-16,3-4 22 16,6 5 2-16,3 3-5 15,0-3-10-15,0 2-22 0,0 0-8 16,0-1-8 0,14 0-2-16,0-3 0 0,36-12-29 15,-29 3-88-15,4-4-68 16,1-1 103-16</inkml:trace>
  <inkml:trace contextRef="#ctx0" brushRef="#br0" timeOffset="108671.7">17355 7535 1096 0,'-1'-2'453'0,"1"0"-310"16,1-1-15-16,-1 2-76 15,0 1-30-15,0 0-8 16,-1 0-3-16,0 7 6 16,-1 16 8-16,-5 33 13 15,7-29 8-15,3-4 9 16,-1-3 1-16,3-10-9 16,-1-2-9-16,-4-4-19 15,2-2-7-15,-2-2-41 16,0-1-35-16,0 0-109 15,1-4-64-15,13-15-95 16,21-28 8-16,-27 34 110 0,-4 3 66 16,-3 8 201-16,-1 1 64 15,-2 3 69-15,1-1 22 16,1 0-21-16,0 0-13 16,0 3-29-16,0 10-14 15,0 2-38-15,4 26-21 16,1-30-38-16,0 1-10 15,-1-2-54-15,1-3-69 0,14-4 64 16</inkml:trace>
  <inkml:trace contextRef="#ctx0" brushRef="#br0" timeOffset="109072.33">17560 7669 1007 0,'-4'4'416'0,"3"-3"-229"15,-1 1-48-15,0-2 6 16,2 0-23-16,0 0-28 16,2 0-9-16,10 0-28 15,2-4-10-15,26-28-18 0,-25 7-8 16,-9 2-2-16,-3 2 6 15,-5 4 23-15,-5 5 6 16,-7 4 5-16,-1 0-3 16,-4 8-24-16,5 0-9 15,0 5-16-15,5 3-5 16,5 6-2-16,3 4 3 16,4 6 9-16,0 4 6 15,9-1 10-15,0-3 2 16,6-4 1-16,5-3-4 0,3-4-11 15,6-2-6-15,1-7-15 16,-1-3-38-16,4-9-104 16,-6-3-67-16,-4-5 119 15</inkml:trace>
  <inkml:trace contextRef="#ctx0" brushRef="#br0" timeOffset="115293.26">9179 8973 632 0,'-10'-5'311'0,"-24"-8"-112"16,28 12-4-16,2 1-52 15,4 1-20-15,0-1-37 16,0 0-11-16,0 0-16 16,3 0-10-16,24 6-6 0,32 6-6 15,-20-12-11-15,7 0-4 16,7-3-6-16,-6-2-4 16,-7-1-3-16,-6 1-2 15,-9 0 1-15,1 1 0 16,-11 1 0-16,-4 3-19 15,-11 0-83-15,-5 0-79 16,-4 3 101-16</inkml:trace>
  <inkml:trace contextRef="#ctx0" brushRef="#br0" timeOffset="115548.88">9276 8945 724 0,'0'2'363'0,"4"7"-110"15,0 2 2-15,0 8-45 16,-1 4-26-16,0 9-45 16,-2 4-19-16,1 7-35 15,-1 2-20-15,7 4-32 16,-1-1-10-16,3-9-12 16,-2-3-2-16,-2-8-3 15,5-5 1-15,-4-10-1 16,-1 0-22-16,-1-8-87 0,-7-4-54 15,1-1-158-15,1-1 186 16</inkml:trace>
  <inkml:trace contextRef="#ctx0" brushRef="#br0" timeOffset="115743.2">9298 9221 924 0,'7'-5'423'16,"8"4"-192"-16,3-2 7 15,5 3-46-15,-1 0-27 0,4 3-44 16,-1-1-18-16,-6 0-39 16,2 0-13-16,-12-3-20 15,1 0-9-15,-1 1-8 16,2 4-18-16,-6-4-103 16,2 5-71-16,2-4 102 15</inkml:trace>
  <inkml:trace contextRef="#ctx0" brushRef="#br0" timeOffset="116363.4">10049 8790 623 0,'-9'-6'401'16,"-3"-1"-22"-16,2 2-143 16,-2 3-12-16,-2 8-76 0,2 2-29 15,-8 16-39-15,4 9-13 16,-3 10-25-16,-4 8-10 16,11 9-15-16,6 5-6 15,7 3-5-15,15 7-1 16,1-5 0-1,7-2 2-15,-6-7 5 0,-7-10 4 16,4-8 1-16,-7-9 1 16,3-13 0-16,-1-6-2 0,-7-11 0 15,1-2-1-15,-3-8-44 16,-1 5-57-16,0 0-148 16,7-19 141-16</inkml:trace>
  <inkml:trace contextRef="#ctx0" brushRef="#br0" timeOffset="117014.03">10503 8896 746 0,'-12'-12'425'16,"-1"1"-124"-16,-2 6-62 15,0 3-35-15,-5 7-69 0,-10 8-20 16,-5 10-27-16,-1 9-16 15,1 9-31-15,10 5-13 16,9 8-19-16,6 2-6 16,11-1-3-16,6-4-1 15,13-7 0-15,1-6 1 16,12-6 0-16,1-5-5 16,7-8-64-16,3-8-66 15,-2-9 84-15</inkml:trace>
  <inkml:trace contextRef="#ctx0" brushRef="#br0" timeOffset="117336.23">10878 8963 1048 0,'0'-12'511'15,"-20"1"-219"-15,-2 6-103 16,-4 4-16-16,-8 9-97 16,2 7-29-16,1 8-26 15,1 2-5-15,6 13-3 16,6 2-4-16,10 6-5 16,2 1-3-16,14-5-1 0,4-2 0 15,7-10 0-15,2-9 0 16,6-6-1-16,-1-6 2 15,4-9-59-15,1-2-61 16,-2-15-235-16,0 0 220 16</inkml:trace>
  <inkml:trace contextRef="#ctx0" brushRef="#br0" timeOffset="117652.04">10732 9151 735 0,'-4'7'375'0,"6"-5"-49"15,4-1-107-15,5 0-35 16,3-1-33-16,4-1-70 16,2-2-23-16,5-2-26 15,0-1-8-15,0 0-13 16,0 2-3-16,-4 3-3 16,-11 1 0-16,-3 0-5 15,-10 0-6-15,-4 3-2 16,7 1-1-16,-7 4 4 15,3 1 2-15,-2 2 0 16,2 1 0-16,4 5 8 16,4 5 12-16,-1 3 30 0,-5 2 13 15,2 1 12-15,0 3-4 16,0-4-20-16,4 1-12 16,6-9-18-16,-6-4-6 15,2-7-22-15,-4-1-42 16,-5-7-127-16,3-1-76 15,0 0 146-15</inkml:trace>
  <inkml:trace contextRef="#ctx0" brushRef="#br0" timeOffset="117850.08">11199 9252 1105 0,'3'6'533'0,"-3"0"-184"15,-4-1-35-15,-9 6-62 16,-3 4-82-16,-4-1-106 16,1 2-29-16,1-3-40 15,6-4-49-15,8 0-122 16,4-3-85-16,11-2 148 16</inkml:trace>
  <inkml:trace contextRef="#ctx0" brushRef="#br0" timeOffset="118112.39">11344 9004 1349 0,'1'4'577'0,"-3"8"-337"15,2 6-8-15,-6 17-64 16,0 5-55-16,3 9-58 15,-3-3-14-15,6-7-17 16,4-1-9-16,-1-15-10 16,3-4-2-16,-1-10-81 15,-1-8-57-15,6-5-147 16,-2-8 158-16</inkml:trace>
  <inkml:trace contextRef="#ctx0" brushRef="#br0" timeOffset="118394.29">11556 9077 722 0,'-10'0'437'0,"-3"2"49"15,-4 0-216-15,-4 5-36 16,1 0-35-16,-1 2-68 0,-3 3-24 16,-4 0-39-16,-4-1-13 15,4-1-16-15,8-2-6 16,12-2-8-16,4 2-5 15,9 3-4-15,2-1 0 16,9 2 3-16,2 0 5 16,9-2-1-16,1 3-2 15,-3-3-6-15,2-1-3 16,-4 2-4-16,-1-2 2 16,-2-3-81-16,-4-1-56 0,-3-3-134 15,-1 0-404-15,5-5 459 16</inkml:trace>
  <inkml:trace contextRef="#ctx0" brushRef="#br0" timeOffset="118659.28">11642 8964 1037 0,'3'-2'474'0,"8"5"-107"16,3 4-125-16,3 6 4 15,2 3-43-15,0 8-83 16,2 6-22-16,-5 8-25 16,-3 0-3-16,-5 3-33 0,-4-4-6 15,-4-6-10-15,-5-3-3 16,-2-6-3-16,-3-2-4 16,0-5-42-16,1-5-40 15,0-4-93-15,5-4-49 16,0-6-91-16,0 1-285 15,5 2 408-15</inkml:trace>
  <inkml:trace contextRef="#ctx0" brushRef="#br0" timeOffset="119071.17">11776 8745 1053 0,'0'-1'438'0,"-1"-9"-214"16,1 2-52-16,1 5 0 16,3 0-36-16,4 5-51 15,4 1-8-15,6 8-3 16,8 4-3-16,2 8-5 15,1 4-6-15,-1 7-7 0,-3 7-4 16,3 11-16-16,-2 4-4 16,-2 9-9-1,-1 3-4-15,-8 0-3 0,-5 2 0 16,-10-7 0-16,-6-2 3 16,-9-6 0-16,1-4-2 15,-3-6-1-15,-1-11-2 16,2-10-25-16,1-9-29 0,7-8-74 15,-4-6-51-15,7-3-101 16,3-6-10-16,8-8 173 16</inkml:trace>
  <inkml:trace contextRef="#ctx0" brushRef="#br0" timeOffset="120332.36">12734 9209 329 0,'-1'0'222'15,"0"0"77"-15,0 0-89 16,-1 0 17-16,-3 2-15 15,2-1-41-15,-1 1-10 16,0-1-19-16,1-1-12 16,-2 0-19-16,2 0-10 0,-2 1-16 15,0-1-7-15,0 1-11 16,0-1-1-16,2 0-3 16,-1 1-2-16,1-1-8 15,1 0-5-15,0 0-10 16,1 0-4-16,0 0-5 15,0 0-1-15,0 0-2 16,0 0 0-16,0 0-1 16,-1 0-3-16,0 0-4 15,1 0-2-15,0 0-6 16,0 0-1-16,0 0-5 16,0 0-2-16,0 0 0 15,0 0 0-15,-1 0 1 16,1 0 2-16,0 0 1 15,0 0 1-15,0 0 1 16,0 0 0-16,0 0-3 16,0 0-1-16,0 0-2 0,0 0-1 15,0 0-1-15,-1 0 1 16,1 0-1-16,0 0 1 16,1 0 0-16,0 0 1 15,0 0 0-15,0 0 0 16,0 0 1-16,0 0 0 15,0 0-1-15,0 0 1 0,0 0 0 16,0 0-1-16,0-1-1 16,9 0 0-16,11 0-2 15,30-2 1-15,-18 3 0 16,8 0 0-16,11 0 2 16,1 2-1-16,2-1 0 15,0-1 0-15,4 0 1 16,5 0 0-16,7 0 0 15,2 4 0-15,-6 3 0 16,-1 1-1-16,-13 2 1 16,-6-3 0-16,-6 1 2 15,-7 3 2-15,-6 0 3 16,-3-2 1-16,-12-2 3 16,-6-7 3-16,-8 0 9 15,-7 0 1-15,-10-2-21 16,0-2-30-16,-6-1-90 0,0-3-50 15,5 5-94-15,1-4-53 16,9 5 203-16</inkml:trace>
  <inkml:trace contextRef="#ctx0" brushRef="#br0" timeOffset="120678.2">13303 9055 1046 0,'6'0'446'0,"-6"-2"-191"16,5-1-73-16,-5 3-6 15,0 0-30-15,11 0-61 16,9 3-16-16,33 12-19 16,-24-3-11-16,-6 3-15 15,6 2-5-15,1 0-2 16,3 5-1-16,4 0 2 15,-7-1 5-15,-7 3 5 16,-7-1 3-16,-13 1 5 16,-3 2 0-16,-12-4 3 15,-6-7-1-15,-6 2-7 16,0-5-4-16,-1-2-11 0,4 2-4 16,4-8-8-1,-3-3-4-15,9 5-46 0,2-5-31 16,2-1-80-16,9 3-52 15,4-2-113-15,4 5 196 16</inkml:trace>
  <inkml:trace contextRef="#ctx0" brushRef="#br0" timeOffset="124421.1">14694 8826 509 0,'0'-1'322'0,"2"-4"-57"16,1 0-37-16,-1 1-33 15,-1 0-39-15,-1 3-14 16,0 0-24-16,0-2-13 16,0 2-28-16,-1-5-13 15,0 5-20-15,0 0-7 0,-2 0-12 16,-15 2-6-16,-30 21-7 16,26 0-5-16,0 11-4 15,2 2 1-15,3 9 2 16,0 4 1-16,12 12 2 15,3 5 1-15,2 4 1 16,8-2-3-16,3-5 0 16,1-5-2-16,6-14 0 15,3-3 1-15,-2-14 6 16,-2-5 3-16,0-6 3 16,-3-4 1-16,-4-4-3 15,-3-2-1-15,-2-4-2 16,-4-1-1-16,1 0-8 15,-2-1-34-15,0 0-117 16,0 0-70-16,0 0 118 0</inkml:trace>
  <inkml:trace contextRef="#ctx0" brushRef="#br0" timeOffset="125134.49">15210 9019 629 0,'0'-3'347'0,"5"-3"-60"16,-2-3-32-16,-1 1-71 16,-2 3-21-16,-1-3-35 15,0 5-17-15,0 2-24 16,-12-8-13-16,-36-2-25 16,26 21-10-16,-3 11-15 15,2 4-7-15,-2 5-7 16,3 6-1-16,8 3-4 15,4 5 0-15,14 5 0 16,4 0 0-16,10-4 1 16,4-2-1-16,5-11-2 15,5-7 0-15,2-7 0 16,2-6 0-16,3-10-1 16,2-1 0-16,-5-8-46 15,-3 0-50-15,-7-4-147 0,-13 0 146 16</inkml:trace>
  <inkml:trace contextRef="#ctx0" brushRef="#br0" timeOffset="125589.43">15170 9215 867 0,'-7'9'410'0,"4"-9"-133"16,3-1-69-16,6 1-12 15,-6 0-37-15,0 0-52 16,17 7-16-16,37 7-27 16,-26-11-11-16,6-4-16 15,5 5-9-15,-7-5-12 16,-3-7-4-16,-6 5-2 16,-10-5-1-16,-5 7 1 15,-4 1 3-15,-6-2 5 16,-3 1-1-16,4-1 0 15,0 1-5-15,0 0-5 16,0 0-1-16,-4 1-2 16,-3 0-2-16,-3 1-5 0,1 3-4 15,-21 25-4-15,25-11 1 16,7 9 5-16,6 4 4 16,-3 5 6-1,9 4 4-15,-5 1 3 0,-4-4-1 16,5-2-3-16,-5-5-1 15,5-6-3-15,2-2 0 16,-3-10-10-16,-3-5-28 16,1-8-84-16,-3-8-66 0,-1-9-301 15,-1-5 314-15</inkml:trace>
  <inkml:trace contextRef="#ctx0" brushRef="#br0" timeOffset="126174.64">15085 8708 919 0,'-19'0'427'0,"3"1"-190"16,3 1-1-16,5 0-51 16,-1-1-33-16,9 1-47 15,1-2-15-15,9 2-26 16,9 0-11-16,7-2-6 15,7 4-2-15,7-1-5 16,3 1-2-16,3-3-7 16,1 0-3-16,-3 1-4 15,-5 0-2-15,-13-2-3 16,-5 1-1-16,-10-2-2 16,-4-1 1-16,-3 3 1 0,-4-2 1 15,0 2-41 1,-1-1-44-16,0 0-112 0,0 0-57 15,0 0 139-15</inkml:trace>
  <inkml:trace contextRef="#ctx0" brushRef="#br0" timeOffset="127589.14">15864 9425 651 0,'65'-6'360'0,"-65"5"-42"15,2 1-38-15,3 0-6 16,-6 0-37-16,0 0-56 16,0 0-21-16,0 0-56 0,-2 6-25 15,-15 9-38-15,-29 28-12 16,29-31-14-16,-2-1-4 15,3-6-5-15,4 0-2 16,5-4-34-16,2-1-39 16,3 0-101-16,3 1-67 15,0-1-125-15,0 0 215 16</inkml:trace>
  <inkml:trace contextRef="#ctx0" brushRef="#br0" timeOffset="128656.5">16253 9027 388 0,'0'-2'226'0,"1"-2"-7"16,0-1-26-16,-1 2-29 16,0 1-7-16,0 0-20 15,0 1-10-15,0 0-22 0,0-1-11 16,0 1-14-16,0 1-1 15,0 0 0-15,10 29 0 16,1 38-10-16,-13-25-7 16,-2 7-18-16,1 3-7 15,-1-6-14-15,2-2-5 16,0-5-5-16,2-6-3 16,2-8-4-16,-1-5-1 0,0-9-55 15,1-4-47-15,1-7-132 16,4-2-108-16,-3-2 211 15</inkml:trace>
  <inkml:trace contextRef="#ctx0" brushRef="#br0" timeOffset="129008.7">16495 9114 1037 0,'-11'2'444'0,"-2"5"-263"15,-7 1-14-15,-5 8-79 16,-1 2-28-16,-11 4-21 16,5-2-1-16,4-4 3 15,5 0 4-15,13-4 4 0,5 1-1 16,6-3 9-16,6 3 5 16,10 3 13-16,2 1 11 15,9 1 9-15,1 0 4 16,-4-5-3-16,3 0-7 15,-6 1-19-15,-1-1-9 16,-1 2-24-16,-8-2-8 16,3-1-10-16,-5-1-5 0,-4-5-4 15,1-1-21 1,-9-5-85-16,2 0-66 0,-1-3-128 16,1 1-475-16,0 1 532 15</inkml:trace>
  <inkml:trace contextRef="#ctx0" brushRef="#br0" timeOffset="129425.51">16669 8884 1136 0,'6'1'475'15,"10"7"-292"-15,2 4 12 16,10 11-22-16,4 5-28 15,6 7-11-15,1 2 1 0,-7 4-15 16,-6-2-12-16,-8 7-32 16,-5 3-13-16,-6-2-18 15,-3 2-4-15,-11-7-4 16,-8-3-8-16,-4-4-11 16,-4-5-3-16,2-5-26 15,1-7-41-15,3-8-104 16,2-3-58-16,1-7-64 15,1 0 153-15</inkml:trace>
  <inkml:trace contextRef="#ctx0" brushRef="#br0" timeOffset="133031.6">7505 10734 452 0,'0'-1'264'16,"0"0"-20"-16,0 0-16 15,0 0-33-15,1-3-16 0,1-3-30 16,1-1-17-16,-2 4-17 16,2-7-11-16,-1 4-24 15,-4 1-10-15,-1-3-20 16,2 8-5-16,-3-1-4 16,-13-8-3-16,-39-1-12 15,20 18-6-15,-4 16-11 16,-4 0-4-16,7 13-2 15,5 3 0-15,11 6 2 16,5 2 0-16,10 2 0 16,7-3-2-16,9 3-3 15,8-2 1-15,7-11-1 16,7-2 0-16,6-15 0 16,6-2 1-16,0-8 0 15,-6-3-1-15,-5-10-15 16,-3-6-39-16,-7-5-106 0,2-8-74 15,-6-2 135-15</inkml:trace>
  <inkml:trace contextRef="#ctx0" brushRef="#br0" timeOffset="133493.22">7385 10936 965 0,'-3'0'427'0,"2"0"-200"16,1-1-35-16,0 1-24 15,0 0-31-15,13 0-40 16,8 1-17-16,24 4-26 16,-23-5-13-16,1 0-16 15,0-3-8-15,0-1-10 16,5-1-1-16,-3 1-17 16,-4 1-30-16,-6 1-54 15,-5 1-19-15,-11 0-13 31,0 0 10-31,1 1 38 0,-1-1 19 0,0 0 28 16,-4 0 18-16,-4 0 18 16,-1 0 7-16,1 1 23 15,-23 5 11-15,29 2 27 16,2 5 12-16,1 7 12 16,0 9 3-16,0 5-5 0,2 4-8 15,0-2-25-15,0-2-9 16,3-1-19-16,-1-7-8 15,2-1-9-15,0-1-5 16,0-10-7-16,0-1-3 0,0-3-56 16,-1-7-43-1,2-2-117-15,3-2-95 16,3-8 197-16</inkml:trace>
  <inkml:trace contextRef="#ctx0" brushRef="#br0" timeOffset="133766.71">8092 10894 1221 0,'-79'-16'524'0,"70"12"-261"0,0 1-54 16,11 1-44-16,-6-1-61 15,6 1-77-15,-2 2-23 16,0-2-5-16,22 2-1 16,33 0 7-16,-33 2-56 15,2 1-135-15,-4 1-79 16,-5 5 135-16</inkml:trace>
  <inkml:trace contextRef="#ctx0" brushRef="#br0" timeOffset="133968.87">8038 10989 739 0,'-27'5'413'0,"20"-3"-38"0,5-1-87 0,-2 0-56 15,9 0-53-15,-5-1-75 16,0-1-28-16,0 0-33 15,6 0-10-15,12 0-19 16,30-1-6-16,-26 4-18 16,5 2-60-16,4 2-158 15,-4-4 150-15</inkml:trace>
  <inkml:trace contextRef="#ctx0" brushRef="#br0" timeOffset="134476.7">8675 10706 609 0,'-1'-13'352'0,"0"8"16"16,-4-2-79-16,-1 7-23 15,-4 7-46-15,-4 5-85 16,-2 7-29-16,-3 4-27 16,-1 5-10-16,4 12-18 15,2 0-6-15,12 7-15 16,2 4-3-16,7-4-12 16,2 2-5-16,2-8-3 0,3-8-2 15,3-5-2-15,5-6 1 16,-3-5 0-16,-3-1 0 15,-3-8 1-15,-3-3-1 16,-5-3-39-16,-1 0-49 16,-1-4-120-16,-3 1-44 15,0 0 143-15</inkml:trace>
  <inkml:trace contextRef="#ctx0" brushRef="#br0" timeOffset="134977.17">8933 10822 524 0,'9'-12'287'15,"3"10"23"-15,-10-1-88 16,5 8 14-16,-2 7-25 15,-5 14-56-15,6 6-10 16,4 14-19-16,-3-1-12 16,11 1-32-16,3-1-10 0,-4-15-12 15,6-4-4-15,-3-13 6 16,-5-3 1-16,0-5 4 16,-2 2-2-16,-2-6-8 15,0-6-7-15,-1-6-9 16,-1-11-5-16,1-7-10 15,1-5-5-15,0-10-11 16,-1 5-15-16,-1 1-83 16,-2 8-47-16,-3 11-120 15,-1 7-59-15,-3 13 203 16</inkml:trace>
  <inkml:trace contextRef="#ctx0" brushRef="#br0" timeOffset="135260.01">9495 11102 1014 0,'-11'6'454'16,"10"-6"-87"-16,2 0-135 0,-3 1 3 15,2-1-12-15,-1 0-90 16,0 0-29-16,0 0-42 16,-4 6-13-16,-4 10-25 15,-24 26-11-15,21-30-12 16,7 3-29-16,2-8-95 16,2 0-49-16,1-6-152 15,-5-2 193-15</inkml:trace>
  <inkml:trace contextRef="#ctx0" brushRef="#br0" timeOffset="136531.31">9652 10784 761 0,'-46'-35'354'0,"42"35"-102"16,2-2-58-16,2-1-23 15,0 3-34-15,0 0-53 0,8 0-8 16,15 1 10-16,28 4-3 16,-20-5-11-16,0 0-8 15,4-1-20-15,-1-2-9 16,-3 3-13-16,0 0-6 16,-10-2-4-16,-7 0-19 15,-8 3-81-15,-1-1-41 16,-13 3-150-16,6 0-125 0,-11 1 268 15</inkml:trace>
  <inkml:trace contextRef="#ctx0" brushRef="#br0" timeOffset="136739.07">9720 10774 511 0,'-6'1'306'0,"7"0"-32"16,0-1-12-16,-1 0-34 15,0 0-20-15,2 5-15 16,8 22-17-16,10 35-34 15,-12-20-20-15,-1 3-40 16,2 2-17-16,1-9-29 16,0-5-11-16,-1-7-11 15,-1-9-3-15,-1-9-55 16,-2-1-61-16,0-9-113 0,-4-8-80 16,-1-6 180-16</inkml:trace>
  <inkml:trace contextRef="#ctx0" brushRef="#br0" timeOffset="136901.65">9769 10960 856 0,'7'-1'418'15,"7"0"-148"-15,-1 1-6 16,8 1-77-16,0 1-48 0,6-2-74 16,-2 0-26-16,-6-2-21 15,3 0-60-15,-7 0-160 16,4 2 140-16</inkml:trace>
  <inkml:trace contextRef="#ctx0" brushRef="#br0" timeOffset="137109.87">9811 11109 1135 0,'3'2'493'0,"3"-2"-254"16,5 2-9-16,2-2-39 15,4 3-33-15,6 1-48 16,-2-4-19-16,-1 0-35 16,3 0-14-16,-4 1-22 0,1 1-8 15,7 1-83-15,-2-1-67 16,6-3-149 0,2 1-115-16,0-4 252 0</inkml:trace>
  <inkml:trace contextRef="#ctx0" brushRef="#br0" timeOffset="137462.51">10214 10605 1082 0,'2'3'449'0,"4"5"-210"15,4 0-59-15,7 8 32 16,5 8-34-16,10 1-48 16,2 8-18-16,0 4-22 15,0 2-7-15,-9 4-25 16,-3 0-6-16,-11 2-8 16,-7-2-10-16,-5-1-3 15,-6-4-3-15,-3-6-5 16,3-2-4-16,-8-7-8 15,4-4-2-15,-4-6-47 0,-4 0-35 16,8-5-91-16,0 1-58 16,4-4-111-16,7 4 199 15</inkml:trace>
  <inkml:trace contextRef="#ctx0" brushRef="#br0" timeOffset="139291.38">13148 10742 755 0,'-1'-2'382'0,"-1"0"-123"15,1 0-9-15,0 0-61 16,0-1-31-16,-3-5-34 0,-2 0-13 16,-14 2-18-16,-30-23-9 15,28 29-21-15,-1 2-7 16,1 2-19-16,3 5-10 15,-2 7-12-15,3 5-6 16,5 11-5-16,9 4-1 16,4 9-3-16,-1 4 0 15,6 7 1-15,-1-2 0 0,5-4-1 16,10-4-1-16,2-12-4 16,5-4 1-16,6-10 0 15,1-10-1-15,0-9-29 16,-2-4-51-16,-2-11-126 15,-6-2-76-15,-8-8 167 16</inkml:trace>
  <inkml:trace contextRef="#ctx0" brushRef="#br0" timeOffset="139715.31">13057 10963 987 0,'-2'0'435'0,"6"2"-234"16,3 2-3-16,2 0-59 0,10-1-40 16,4-3-43-16,1 2-12 15,3-5-11-15,3 2-10 16,1-3-10-16,-3-1-4 16,0 2-2-16,-7-2 1 15,-9 1-2-15,-5 2 2 16,-9 0 1-16,-4 0-2 15,-1 2-1-15,-1 1-2 16,1 2-3-16,-1-1-1 0,2 5 0 16,3 2-1-16,2 4 3 15,1 4 8-15,1 11 16 16,6 6 5-16,-1 3 10 16,5 4-5-16,1-1-12 15,1-4-5-15,1-5-12 16,9-6-2-16,-6-11-7 15,-4-5-39-15,-1-8-100 16,-12-4-64-16,1-11 112 16</inkml:trace>
  <inkml:trace contextRef="#ctx0" brushRef="#br0" timeOffset="139992.53">13032 10412 738 0,'-30'-12'404'16,"18"3"34"-16,4-1-205 16,5 4-34-16,2 1-24 0,10 5-63 15,9 1-18-15,9 4-12 16,9 2 1-1,3-4-16-15,1-2-5 0,1-2-10 16,-4-1-8-16,0-5-13 16,-6 2-6-16,-9 2-7 15,-8-3-2-15,-10 5-27 16,-4 1-51-16,-9 0-121 16,-3 3-59-16,-3 7 134 15</inkml:trace>
  <inkml:trace contextRef="#ctx0" brushRef="#br0" timeOffset="140514.1">13814 10795 933 0,'-12'0'424'0,"6"0"-194"16,0 0-10-16,6 0-49 16,6 0-30-16,-6 0-47 15,5 0-13-15,18 0-19 0,34-2-18 16,-34 4-21-16,-1-1-6 16,-4 1-30-16,-6-1-47 15,3 3-135-15,-2 2-84 16,-2 3 160-16</inkml:trace>
  <inkml:trace contextRef="#ctx0" brushRef="#br0" timeOffset="140695.79">13814 10927 639 0,'2'2'382'0,"1"-2"0"16,2 0-102-16,-5-1-49 15,0 0-31-15,0 0-62 31,0 1-30-31,15 0-49 0,12 1-21 0,24 6-23 16,-28-1-26-16,-2 0-114 16,-7-3-85-16,21 0 121 15</inkml:trace>
  <inkml:trace contextRef="#ctx0" brushRef="#br0" timeOffset="141330.31">14511 10623 664 0,'-7'-4'385'15,"1"1"-105"-15,-7 3-74 0,1 9-26 16,1 6-80-16,3 7-24 15,-1 5-18-15,-2 5-6 16,4 4-7-16,3 3-1 16,8 8-1-16,10 3-2 15,2 4-4-15,-5-4-2 16,6-3-4-16,-1-10-3 16,-1-8 1-16,2-2-1 0,-10-9 0 15,0-1 1-15,-3-7-3 16,-1-8-1-16,-3-4-1 15,0-3-5-15,-2 4-25 16,2-1-40-16,0 1-116 16,0 0-51-16,5-16 120 15</inkml:trace>
  <inkml:trace contextRef="#ctx0" brushRef="#br0" timeOffset="142031.4">14790 10729 542 0,'1'-6'352'15,"-1"4"-15"-15,2 2-129 0,-2 0-2 16,0 0-66-16,0 0-27 16,11 24-23-16,16 38-6 15,-12-23-8-15,-1 5-8 16,-3-2-13-16,5-3-6 16,6-4-12-16,-7-5-4 15,5-9 6-15,-2-3 2 0,-8-13 6 16,12 0 2-16,-12-10 2 15,-5-3-1-15,6-9-6 16,-2-7-3-16,4-11-12 16,1-6-6-16,-5-3-8 15,0-1-3-15,-4 1-6 16,3 8-2-16,-3 6-23 16,-3 9-35-16,4 18-102 15,-3 0-73-15,0 13-345 16,3 7 370-16</inkml:trace>
  <inkml:trace contextRef="#ctx0" brushRef="#br0" timeOffset="142759.16">15410 11046 1088 0,'13'7'494'0,"-7"-4"-215"16,-2 2-4-16,-1-2-37 15,-6 0-40-15,-4 3-72 16,3 0-15-16,-9 7-34 16,0-4-16-16,-3 3-17 15,2 0-15-15,-6-3-16 16,3 2-6-16,3-2-36 16,-2-4-39-16,11-5-110 15,-1 2-72-15,2-4 149 16</inkml:trace>
  <inkml:trace contextRef="#ctx0" brushRef="#br0" timeOffset="144067.12">15721 10680 703 0,'-42'4'410'0,"28"1"-69"16,7-1-116-16,1 0 1 15,4-5-79-15,3-2-28 16,8 3-35-16,7 0-9 16,12 6-6-16,5-5 0 0,8-1-9 15,-2-2-6-15,3-1-13 16,-9 0-8-16,-7 3-14 16,-4 0-5-16,-7-3-3 15,5 3-2-15,-15-1-14 16,5 1-25-16,-17 0-62 15,0 3-35-15,2-2-81 16,-9-1-46-16,1-4-145 16,-6 1 245-16</inkml:trace>
  <inkml:trace contextRef="#ctx0" brushRef="#br0" timeOffset="144296.31">15752 10716 594 0,'-4'0'333'0,"5"1"-65"15,-1 1-12-15,0-2-46 0,0 0-16 16,0 0-15-16,5 17-12 16,8 43-35-16,-12-26-18 15,-2 9-36-15,1 1-16 16,2 2-27-16,2-1-10 16,6-9-13-16,-1-8-3 15,-4-12 0-15,1-6-30 16,-5-8-85-16,-1 1-50 15,0-9-131-15,-1 5-112 0,0 0 265 16</inkml:trace>
  <inkml:trace contextRef="#ctx0" brushRef="#br0" timeOffset="144474.81">15747 10929 743 0,'10'-1'394'0,"4"1"-66"16,4 0-55-16,2 0-38 15,0 0-47-15,5 0-70 16,2 1-28-16,-4-1-38 16,3 0-15-16,-10 0-25 15,1-1-51-15,8 1-150 16,-4 0-78-16,-5 3 142 16</inkml:trace>
  <inkml:trace contextRef="#ctx0" brushRef="#br0" timeOffset="144676.31">15804 11085 720 0,'1'3'444'0,"1"2"-29"15,10-2-156-15,1-2-12 16,3 2-48-16,8-1-27 0,-2-1-50 16,0 1-27-1,3-2-45-15,-3 4-17 0,1 2-19 16,1 1-4-16,1 2-72 15,-5-5-62-15,-6-6-116 16,1-1 132-16</inkml:trace>
  <inkml:trace contextRef="#ctx0" brushRef="#br0" timeOffset="145204.65">15726 10459 770 0,'-6'-6'425'15,"0"3"-144"-15,5 0-23 16,-2 0-16-16,3 3-82 15,0 0-28-15,0 0-33 16,0 0-9-16,9 2-7 16,14 6-1-16,38 7-13 15,-25-9-6-15,-1-1-12 16,4 0-7-16,-8-4-10 16,-1-1-4-16,1-1-7 15,-7-2-3-15,-1 2-3 16,-6 0-1-16,-14-1 1 15,-3 1 1-15,-5-2-23 16,4 2-31-16,0 0-94 0,-1-1-61 16,1 2-82-16,0 0 154 15</inkml:trace>
  <inkml:trace contextRef="#ctx0" brushRef="#br0" timeOffset="146385.64">16404 10574 660 0,'9'5'319'0,"-3"-3"-31"0,0 0-74 15,10 8 16-15,-1 6-24 16,11 6-69-16,0 6-22 16,0 6-28-16,-1-1-13 15,-6 5-28-15,-4 3-9 16,-9 2-12-16,-5 8-4 15,-4 0-1-15,-6-1-3 16,-5-4-3-16,-2-5-1 16,0-9-3-16,-2-5-1 0,3-5-23 15,5-2-32-15,3-6-95 16,2-5-64-16,18-3 122 16</inkml:trace>
  <inkml:trace contextRef="#ctx0" brushRef="#br0" timeOffset="147140.49">17681 10895 622 0,'-3'-10'343'0,"-1"7"-10"16,3 1-89-16,0 1-39 15,0 0-34-15,0 1-65 16,0 0-14-16,1 28-10 16,7 35-5-16,4-37-18 0,1 0-10 15,4-11-14-15,-2-4-9 16,-1-7-8-16,-1-4-1 15,-1-7-4-15,-1-4-2 16,0-6-3-16,-2-4-2 16,4-4-3-16,0 3-1 15,-3 5-1-15,0 6-1 16,-5 9-3-16,4 2 0 16,2 12 3-16,-1 5 0 0,3 6 12 15,-2 2 4-15,0-3 15 16,6-3 10-16,-3-6 7 15,-2-3 0-15,4-7-8 16,-2-2-6-16,-3-7-8 16,2-4-2-16,-4-6-6 15,-6-7-6-15,3-2-75 16,-2-3-59-16,3 1-113 16,5 2 129-16</inkml:trace>
  <inkml:trace contextRef="#ctx0" brushRef="#br0" timeOffset="147873.13">18105 10709 630 0,'0'19'427'0,"4"0"87"0,-1 7-171 16,-3 5-54-16,0 4-59 15,0 5-109-15,0 1-34 16,2-2-49-16,1-4-15 15,3-10-12-15,-2-5-2 16,0-12-3-16,-3-4-1 16,-1-5-17-16,0-7-12 0,0-6-29 15,0-3-9-15,1-3 10 16,0 1 10-16,2 4 28 16,2 1 8-16,-1 8 3 15,4 3 1-15,-1 7 9 16,2 7 10-16,4 8 19 15,1 1 10-15,7 3 11 16,3-5-3-16,10-4-8 16,3-10-7-16,1-5-17 15,1-6-2-15,-10-10-6 16,-8 1-2-16,-2-8 0 16,-10-1 0-16,-8 0 2 15,-1 4 1-15,-11 2-2 16,0 3-1-16,-1 7-4 15,-2 4-2-15,0 8-4 0,-1 4-2 16,7 9 0-16,-1 2 0 16,7 10 8-16,3 1 1 15,7 0 4-15,4-3-2 16,5-5-7-16,2-6 0 16,1-11-3-16,3-4-1 15,0-11-18-15,5-1-23 16,0-4-46-16,-3-2-14 15,1 5 0-15,-5 1 20 0,-7 7 47 16,-5 3 14-16,-2 5 20 16,-3 3 3-16,0 7 5 15,-1 0 10-15,-1 2 21 16,0 2 15-16,2-2 22 16,1 0-2-16,-2-5-17 15,2-2-12-15,-5-4-14 16,-1-4 0-16,-3-4-3 15,3 2-2-15,0 1-13 16,-2-5-8-16,-5-11-10 16,-5-26-6-16,17 23-46 15,5-1-34-15,7-1-70 16,-2 2-39-16,4 5-81 16,1 4 87-16,-7 9 111 15</inkml:trace>
  <inkml:trace contextRef="#ctx0" brushRef="#br0" timeOffset="148163.04">18867 11030 1019 0,'17'15'493'15,"-4"-9"-193"-15,9 0-23 16,-10-6-93-16,-2-10-44 16,-1-6-60-16,-4-9-26 0,2-4-31 15,-1 0-2-15,-5 4-3 16,-3 4 1-16,-7 9 4 15,-3 4 2-15,-2 8 6 16,1 3 3-16,-1 8 5 16,-2 1 1-16,9 7 1 15,5 2-1-15,5 5-3 16,1 0-3-16,7 0-5 16,1 0-6-16,4-9-11 15,1-5-7-15,10-5-66 16,5-8-61-16,11-9-121 15,11-2 138-15</inkml:trace>
  <inkml:trace contextRef="#ctx0" brushRef="#br0" timeOffset="148583.87">20004 10720 758 0,'-19'-9'391'0,"5"4"-90"15,6 3-40-15,5-1-23 16,1 1-36-16,3 2-53 16,-1-1-21-16,0 1-41 15,15 0-14-15,45 2-20 16,-32-3-9-16,7 0-17 15,1-3-6-15,-1-3-10 16,-1 5-2-16,-8-6-49 0,-1 6-44 16,-18 2-123-16,-5 1-78 15,-11 6 174-15</inkml:trace>
  <inkml:trace contextRef="#ctx0" brushRef="#br0" timeOffset="148798.07">19972 10766 616 0,'-1'2'413'0,"-1"5"2"16,5 8-157-16,5 4-4 0,-2 6-66 15,0 5-31-15,1 2-50 16,-3 6-22-16,-1 2-37 16,3 2-10-16,-5-3-18 15,3-2-6-15,2-10-6 16,-3 0-23-16,2-12-93 15,2-6-62-15,-2-8-146 16,3-7 182-16</inkml:trace>
  <inkml:trace contextRef="#ctx0" brushRef="#br0" timeOffset="148967.14">20019 10954 1039 0,'6'-4'489'0,"8"1"-222"0,1 2-12 15,4 1-92-15,4 0-43 16,-3 3-55-16,-2 0-20 16,1 3-44-16,-3-1-51 15,-1 2-112-15,-3 0-57 16,-7 3 119-16</inkml:trace>
  <inkml:trace contextRef="#ctx0" brushRef="#br0" timeOffset="149177.18">20055 11122 592 0,'-5'2'404'0,"3"6"-23"0,6-2-90 16,5-2-29-16,4 5-72 15,4-5-31-15,6 0-56 16,2 2-27-16,5-3-35 16,0-2-11-16,1-1-51 15,-2-3-59-15,1-5-114 16,0 3 117-16</inkml:trace>
  <inkml:trace contextRef="#ctx0" brushRef="#br0" timeOffset="149416.17">19925 10468 805 0,'-2'-2'456'16,"0"-5"42"-16,4 3-257 15,5 3-43-15,7 0-23 16,5 1-71-16,6 1-22 16,5 1-27-16,0 1-16 0,0 2-19 15,0-1-6-15,-3 0-12 16,-1-1-33-16,-6 2-114 15,-2 1-71-15,-6 3 119 16</inkml:trace>
  <inkml:trace contextRef="#ctx0" brushRef="#br0" timeOffset="149930.71">20669 10867 934 0,'-1'0'420'16,"-1"0"-168"-16,2 0-71 15,0 0-8-15,14 1-50 16,7 0-68-16,29 4-16 15,-25-2-30-15,-3 1-52 0,-6 1-282 16,-2 3 231-16</inkml:trace>
  <inkml:trace contextRef="#ctx0" brushRef="#br0" timeOffset="150104.79">20631 11049 891 0,'5'7'434'0,"7"-7"-140"16,4 0-80-16,6 1-41 16,0-1-60-16,4 0-67 15,4-1-9-15,1 1-117 16,2-2-240-16,10-10 220 16</inkml:trace>
  <inkml:trace contextRef="#ctx0" brushRef="#br0" timeOffset="150896.81">21415 10560 551 0,'3'-7'334'0,"-9"-11"42"16,2-1-136-16,-11 1-36 15,-1 1-33-15,-3 4-79 16,-7 3-21-16,0 7-30 15,2 2-6-15,0 5-7 16,5 4-4-16,5 4-11 16,3 2-4-16,8 4-3 0,3 3 0 15,6 3 3-15,4 1 3 16,1 6 1 0,1-2 1-16,-3 6-4 0,0 5-3 15,-6 1-2-15,-2 3 0 16,-3-6 1-16,-6-5 1 15,-3-11 5-15,-3-7 1 16,-4-5 1-16,-1-3-1 16,0-3-5-16,3-3-3 15,4-2-4-15,4-1-3 0,8-1-8 16,2 1-1-16,10 2 0 16,2 0 3-16,4 5 6 15,2 2 1-15,-3 7 1 16,1 3 4-16,-3 9 6 15,0 3 3-15,-5 8 5 16,-3 1 0-16,-4 8-2 16,-2-6-3-16,3-2-2 15,0 0-2-15,0-11-3 16,-1-1-1-16,0-5-3 16,2-3-1-16,2-8-58 15,0-2-76-15,4-3 86 16</inkml:trace>
  <inkml:trace contextRef="#ctx0" brushRef="#br0" timeOffset="151797.03">21737 10893 503 0,'-3'-5'355'16,"1"0"16"-16,1 4-119 0,0 0-18 15,-1 0-71-15,1 0-38 16,0 1-38-16,-4 13-11 15,-1 15-16-15,6 28-7 16,11-29-19-16,7-7-8 16,2-5-12-16,4-4-3 15,-2-11-2-15,3-2-1 16,-4-10-3-16,-6-4-1 16,2-6-6-16,-6-3-3 15,1 0 1-15,-3 3 1 0,-7 6 5 16,0 4 1-16,-3 10 0 15,0 2 0-15,-2 6 0 16,3-6 4-16,-1 2 9 16,1 20 7-16,9 30 10 15,-6-28 1-15,7-2-1 16,-1 1-6-16,0-7-11 16,2-4-4-16,-3-8-23 15,1-5-49-15,3-6-134 16,2-6 22-16,10-11 76 15</inkml:trace>
  <inkml:trace contextRef="#ctx0" brushRef="#br0" timeOffset="152071.79">22088 10869 673 0,'-5'0'426'0,"7"8"58"0,5 1-172 16,-2 9-39-16,2 3-55 15,3 6-87-15,2 1-30 16,2-4-37-16,4-2-12 0,2-5-15 16,1-4-6-16,2-5-7 15,1-5 1-15,-1-6-2 16,3-7 0-16,-9-8-3 16,-2-6-1-16,0-6-7 15,-4-3-4-15,-2 1-50 16,-1 5-45-16,-8 6-97 15,0 7-71-15,-8 6 158 16</inkml:trace>
  <inkml:trace contextRef="#ctx0" brushRef="#br0" timeOffset="153547.01">22723 10528 644 0,'0'0'353'0,"0"4"-111"16,0 6-24-16,0 7-24 15,-1 17-49-15,-2 8-20 16,0 6-29-16,1 4-10 15,0 2-11-15,-2 1-7 0,4 5-19 16,-1 0-9-16,0-1-14 16,1-4-5-16,0-6-8 15,0 0-2-15,0-3-5 16,0 1 1-16,1-5-3 16,-1-4-1-16,4-14-3 15,-3-10-18-15,3-11-58 16,3-6-53-16,3-12-370 15,-1 0 338-15</inkml:trace>
  <inkml:trace contextRef="#ctx0" brushRef="#br0" timeOffset="154436.19">23174 10869 749 0,'0'-4'374'0,"0"3"-136"15,0-1-13-15,-1 1-69 16,0 0-29-16,-1 1-30 15,1 22-9-15,2 36-12 16,5-27-6-16,4-3-15 16,1-5-11-16,5-5-18 15,4-6-6-15,-1-10-9 16,4-2 0-16,-4-12 0 16,4-2 0-16,-4-8-1 15,-8-6 0-15,4 4-1 16,-8 0-1-16,-6 8 2 15,3 7-1-15,-8 7 2 16,-2 2 2-16,1 9 2 0,2 6 2 16,1 6 6-16,2 4 3 15,6 6 1-15,-1-7-1 16,4-1-6-16,-2-5-4 16,6-7-9-16,-4-1-2 15,-1-4-51-15,8-6-53 16,-3-6-122-16,9 4 129 15</inkml:trace>
  <inkml:trace contextRef="#ctx0" brushRef="#br0" timeOffset="154855.29">23556 10896 972 0,'-31'-37'440'0,"31"32"-203"15,-1-1-18-15,4 9-46 0,1 8-34 16,1 7-43-16,0 4-13 16,2 6-22-16,1-1-4 15,5-1-8-15,-1-3-5 16,2-6-11-16,2-2-4 16,-2-6-4-16,1-4 0 0,1-7 0 15,-2-6 2-15,0-7-2 16,-2-4-3-16,0-5-7 15,-2-2-4-15,-3-2-7 16,-1 2-10-16,-3 4-59 16,0 1-43-16,-1 5-98 15,-1 5-55-15,-2 11 164 16</inkml:trace>
  <inkml:trace contextRef="#ctx0" brushRef="#br0" timeOffset="155409.71">24147 10836 1028 0,'-8'-41'481'0,"-10"36"-204"15,-5 1-52-15,-8 8-77 16,3 6-44-16,-1 4-49 15,3 9-11-15,10 4-18 16,0 0-3-16,13 5-4 16,8 2-4-16,5-4-6 15,8-2-2-15,4-9-3 0,4-3 0 16,5-10-2-16,0-3-2 16,3-7-60-1,-3-8-50-15,-4 0-151 0,-1-3 154 16</inkml:trace>
  <inkml:trace contextRef="#ctx0" brushRef="#br0" timeOffset="155594.12">23976 10902 1105 0,'-3'0'496'0,"1"1"-239"16,10-1-12-16,2 0-59 15,8 0-38-15,4 0-56 16,0 0-31-16,2 0-35 16,-1 0-7-16,-1 0-97 15,-3-1-64-15,1 1-414 16,-1 0 358-16</inkml:trace>
  <inkml:trace contextRef="#ctx0" brushRef="#br0" timeOffset="156060.81">24069 10652 820 0,'-2'5'391'0,"1"-1"-139"16,0-1-20-16,0-3-43 16,1 1-29-16,1 28-45 15,6 42-19-15,-3-20-28 16,-2 0-7-16,3 5-14 16,1-2-9-16,1-7-14 15,1 1-7-15,0-12-8 0,-1-8-3 16,-1-6-3-16,1-9-4 15,-4-10-48-15,0 3-33 16,1-12-85-16,-1-1-75 16,5-9 156-16</inkml:trace>
  <inkml:trace contextRef="#ctx0" brushRef="#br0" timeOffset="156465.25">24410 10718 867 0,'-1'0'429'0,"1"0"-175"16,6 5-41-16,11-4-22 15,1 1-49-15,3-2-19 16,7 0-36-16,0 1-15 15,7 0-22-15,2-1-13 16,-5-5-19-16,-5 2-10 0,-9-2-91 16,-5 5-51-1,-10 4-128-15,-3-1-181 16,-6 9 298-16</inkml:trace>
  <inkml:trace contextRef="#ctx0" brushRef="#br0" timeOffset="156689.57">24469 10755 669 0,'-8'0'402'16,"6"6"-66"-16,4 6-89 15,-1 4-28-15,-1 11-61 16,2 5-28-16,-5 3-36 16,9 5-15-16,6-1-23 15,-7 0-13-15,7-2-18 16,-6-6-7-16,-3-5-10 15,2-6-10-15,-3-3-61 16,2-6-39-16,-2-6-107 0,2-5-77 16,0-6 183-16</inkml:trace>
  <inkml:trace contextRef="#ctx0" brushRef="#br0" timeOffset="156867.34">24475 10939 951 0,'10'0'460'0,"8"2"-185"16,1 0-32-16,3 0-80 16,5-1-35-16,1 0-46 15,2 1-20-15,-6 1-35 16,-2-1-18-16,-3 2-95 16,-5-1-59-16,-4-1 84 15</inkml:trace>
  <inkml:trace contextRef="#ctx0" brushRef="#br0" timeOffset="157066.23">24536 11081 997 0,'0'5'457'0,"6"0"-202"16,6-1-10-16,5 3-56 0,1-4-36 15,10-4-46 1,-2-1-24-16,3-3-34 0,-1 5-12 15,-4-2-54-15,-1-1-60 16,5 3-127-16,-3-6-122 16,-8 1 195-16</inkml:trace>
  <inkml:trace contextRef="#ctx0" brushRef="#br0" timeOffset="158199.22">24998 10472 808 0,'-32'0'373'0,"33"-3"-157"0,4 1-15 16,1 1-52-16,2 1-31 16,-2 0-48-16,3 4-17 15,9 1-20-15,0-1-4 16,2 1-8-16,-5 0-2 15,-4 2-6-15,-3 0-2 16,-6 6 2-16,-3 2-1 0,-7 4 2 16,-3 9-3-16,-3 5-1 15,0 3-2-15,2 12 1 16,2-1 4-16,2-2 4 16,7-1 2-16,5-14 2 15,-1-5-1-15,7-6-3 16,-4-2-2-16,1-5-6 15,5-1-3-15,-2-7-2 16,2-3-2-16,0-4 0 16,-1-5-2-16,0-1-14 15,-4-2-5-15,-3 7 0 16,-3 1 2-16,-1 3 7 16,-1 0 5-16,0 0 1 15,0 4 0-15,-2 20 6 16,-2 34 0-16,3-23 16 15,1-1 7-15,-1 1 13 16,0-2 8-16,3 0-1 0,-1 3 5 16,1 3-6-16,1-1-5 15,0-1-11-15,-2-2-7 16,0-6-5-16,1 0 1 16,-6-5 4-16,1-4 1 15,-5-2 0-15,-4-5 0 16,-3-6-7-16,-2 3-4 0,1-10-58 15,1 1-53-15,4-5-71 16,6-5 91-16</inkml:trace>
  <inkml:trace contextRef="#ctx0" brushRef="#br0" timeOffset="167443.69">20841 7345 372 0,'54'12'250'0,"-50"-20"3"16,-1 0 3-16,0-3-51 16,-2 5-23-16,-4-2-40 15,-1-1-24-15,-15 3-37 16,-2-2-14-16,-7 6-23 0,-4 2-7 15,-3 9-13-15,1 0-4 16,-2 9-2-16,1 6-3 16,2 11 2-16,4 9 3 15,6 0 2-15,8 3 1 16,13-1-2-16,3-1-3 16,19 1-1-16,1-6-3 15,10-5 1-15,7-2-1 0,2-11-1 16,4-6 0-16,1-13-4 15,0 0 0-15,-3-12-18 16,-7-4-28-16,-12-6-90 16,-1-7-70-16,-16 1 117 15</inkml:trace>
  <inkml:trace contextRef="#ctx0" brushRef="#br0" timeOffset="167669.54">20735 7567 802 0,'7'0'414'15,"4"0"-186"-15,10 3-29 16,0 3-28-16,7-3-78 0,6-1-16 16,-8-2-35-16,3-1-15 15,-7 0-36-15,-4-1-36 16,-2 2-118-16,-6 0-83 15,-3 1-202-15,-9 0 267 16</inkml:trace>
  <inkml:trace contextRef="#ctx0" brushRef="#br0" timeOffset="167892.76">20964 7581 372 0,'-4'0'266'0,"-3"1"11"0,1 0-40 16,5-1-2-16,-8 16-12 15,-11 38-15-15,20-21-38 16,0 3-20-16,0 1-37 15,5 0-15-15,-2-1-20 16,-6-8-12-16,5 1-19 16,1-4-9-16,-4-10-17 15,5 3-5-15,-4-13-6 16,-1 1-2-16,1-4-13 16,0-2-25-16,0-1-75 15,0 0-57-15,0 0-26 16,6-11 95-16</inkml:trace>
  <inkml:trace contextRef="#ctx0" brushRef="#br0" timeOffset="168953.16">22739 7455 748 0,'-9'-11'403'0,"-4"-6"-129"15,0 10-79-15,-3 7-26 16,-1 2-61-16,2 11-14 16,3 2-22-16,4 1-10 0,6 7-16 15,2-4-7-15,7 3-10 16,5-3-6-16,6-2-6 15,4-3-1-15,10-9-2 16,3-2 0-16,3-11-1 16,1-4 0-16,-10-6 1 15,-5-2 1-15,-10 1 4 16,-5-1 2-16,-7 4 1 16,-3 0 1-16,-7 2-6 15,-3 5-5-15,-8 2-11 16,-6 2-2-16,-6 5-46 15,-2-5-28-15,5 8-79 16,5 4-57-16,10 2-164 16,5 9 233-16</inkml:trace>
  <inkml:trace contextRef="#ctx0" brushRef="#br0" timeOffset="169413.03">22672 7668 730 0,'0'-2'374'0,"0"1"-112"15,0 0-22-15,0 0-64 16,-1 0-47-16,0 1-62 15,-4 1-22-15,-23 11-19 16,-32 45-3-16,23-15-4 0,-4 2-3 16,3 7-6-16,1 2-3 15,-2 1-1-15,0 3-1 16,-5-5 0-16,4-4 0 16,7-5-3-16,9-6 1 15,8-9-2-15,4-6-1 16,9-10-47-16,1-3-52 0,5-9-134 15,5-6 138-15</inkml:trace>
  <inkml:trace contextRef="#ctx0" brushRef="#br0" timeOffset="169824.11">22182 8219 754 0,'-2'4'360'0,"-1"-2"-145"15,-1 3-35-15,-3 6-51 16,1 0-35-16,-13 35-38 16,18-27-7-16,4-2-11 15,4-2 2-15,2-6-1 0,2-1-3 16,4 3-5-16,3-3-3 15,2-6-4-15,3-2 0 16,0-6-4-16,-1-3-2 16,1-6-1-16,-3-2 0 15,-12-3 3-15,-1 0 0 16,-13 3-1-16,-6-2-2 0,-5 3-5 16,-4 2-5-16,0 3-18 15,1 4-19-15,2 3-51 16,4 5-40-16,8 8-112 15,0 1-105-15,6 6 216 16</inkml:trace>
  <inkml:trace contextRef="#ctx0" brushRef="#br0" timeOffset="170252.24">22325 8299 838 0,'-19'0'388'15,"3"4"-165"-15,5 2-17 0,11-5-43 16,0 4-43-16,16-3-48 16,7-1-16-16,14 3-10 15,7-5 0-15,19-2-6 16,4-4-5-16,14-6-10 15,15 6-6-15,-2-3-10 16,5 2-2-16,-5 5-3 16,-13-7 0-16,-9 8 1 15,-8 1 1-15,-20 1 1 16,-4 5-10-16,-24-4-63 16,-12 0-53-16,-12 4-224 15,-8-4 217-15</inkml:trace>
  <inkml:trace contextRef="#ctx0" brushRef="#br0" timeOffset="170665.34">23430 8251 1125 0,'-3'3'465'0,"-16"0"-307"16,8 6-13-1,-5-1-55-15,-1 3-31 0,7 2-22 16,1 4-11-16,11-1-8 16,9-2 0-16,7 0 0 15,4-3 1-15,3-1 0 16,0-2 3-16,7-5 1 15,1-7-1-15,1-5 0 16,-2-2 0-16,-13-9 6 16,-4 2 6-16,-17-6 10 15,-7-3-1-15,-11 4-5 16,-6 2-9-16,-1 4-15 16,-2 5-9-16,2 6-17 15,7 6-27-15,4 4-77 16,6 2-68-16,8 5-369 0,2-2 364 15</inkml:trace>
  <inkml:trace contextRef="#ctx0" brushRef="#br0" timeOffset="171212.72">22942 7573 640 0,'-4'-2'360'0,"8"2"-111"16,-4 0-32-16,-1 0-38 15,-1 0-50-15,2 0-11 16,0 0-24-16,0 0-8 15,0 1-13-15,5 21-8 16,48 39-22-16,-19-21-10 16,7 11-15-16,-1 2-7 15,11 8-5-15,-1 3-2 0,6-7-1 16,0-2 0 0,-7-6 2-16,-8-8-1 0,-4-5 3 15,-10-3 0-15,-4-9 3 16,-4-6 1-16,-17-7 4 15,6-6-15-15,-8-5-43 16,-1-2-35-16,-4-8-98 16,-5-1-45-16,2-3 138 15</inkml:trace>
  <inkml:trace contextRef="#ctx0" brushRef="#br0" timeOffset="174329.33">22300 8532 247 0,'2'-1'206'0,"2"-1"28"16,-3 1-55-16,-1 0-21 16,0 0-33-16,0 0-15 15,0 0-25-15,0 0-12 0,0 0-15 16,0-1-3-16,0 2 0 15,3 2 2-15,5 12-2 16,22 37-4-16,-27-20-3 16,0 2-1-16,-2 2-4 15,10 2-7-15,4-2-13 16,-4 1-5-16,-4-2-8 16,-3-5 0-16,-3-3-2 15,-1-3 0-15,6-7 2 16,-4 0-1-16,-4-9 2 15,4 0-1-15,0-4-6 16,-6-2-25-16,2-3-71 16,2 1-50-16,0 0-160 15,0 0-185-15,0 0 317 16</inkml:trace>
  <inkml:trace contextRef="#ctx0" brushRef="#br0" timeOffset="175162.27">22443 9054 702 0,'0'-1'358'0,"-1"-1"-128"16,0 1-21-16,0 0-75 15,0 0-40-15,-3 0-43 16,-3 1-12-16,-9 8-18 16,-22 31-2-16,38-11-6 15,-4-1-1-15,6-1-4 16,8-4-1-16,-1-5-1 16,4-5 2-16,3-8 0 15,3-4 0-15,-4-4 5 16,7 0 1-16,-10-8 3 15,0 0 2-15,-1-4 1 0,-11-6 0 16,0 4 1-16,-2-2-2 16,-9 2-2-16,0 4-4 15,-1 1-6-15,-5 3-2 16,7 2-8-16,1 0-11 16,0 6-49-16,6-1-38 15,1 5-117-15,-4 4-103 16,12 4 204-16</inkml:trace>
  <inkml:trace contextRef="#ctx0" brushRef="#br0" timeOffset="175677.34">22593 9193 473 0,'-46'28'278'16,"38"-26"9"-16,-2-4-74 16,3 2-8-16,5 0-28 15,2 0-52-15,0 0-13 16,0 0-20-16,0 0-8 0,0 0-9 16,19 13-6-16,37 32-16 15,-26-26-9-15,10 4-9 16,5-2-8-16,13 4-9 15,0-1-3-15,-9-2-7 16,2 3 0-16,-5 0 2 16,-4-2 0-16,4 2 10 15,-7-3 5-15,-8-1 3 16,0-3 1-16,-7-4-10 16,-6-2-1-16,-7-6-2 15,-5 0 2-15,-6-5 2 16,-4-1-22-16,-5-6-63 15,-2 1-49-15,-1-4-130 16,-2 0-69-16,5 1 197 16</inkml:trace>
  <inkml:trace contextRef="#ctx0" brushRef="#br0" timeOffset="176117.01">23237 9550 1092 0,'0'0'426'0,"-1"9"-314"16,-8 12-10-16,-15 35-17 15,18-27-32-15,8-5-24 16,6-2-9-16,9-8-12 16,3-5 0-16,5 0 10 15,0-7 2-15,3-5 3 16,-2-2 1-16,-4-8 1 16,-9-5 7-16,-4-4 19 15,-1 5 14-15,-12-7 16 16,3 3-1-16,-15-1-11 15,-5 1-15-15,-3 5-24 16,-3 2-11-16,2 7-19 0,-2 0-8 16,8 7-42-16,5 0-24 15,6 5-61-15,6 2-45 16,3 2-97-16,1 2-239 16,4-4 346-16</inkml:trace>
  <inkml:trace contextRef="#ctx0" brushRef="#br0" timeOffset="177794.47">23311 9486 485 0,'-15'33'264'0,"11"-30"-43"16,1-2-21-16,3-1-44 15,-1-1-16-15,1 0-34 0,0 0-11 16,0 0-12-16,0-2-7 15,3-21-4-15,11-32-4 16,-4 21-12-16,1-5-4 16,3-5-6-16,0-7-3 15,-2-11-3-15,2 3-2 16,-2-12-6-16,-1 0 0 16,-9-1-4-16,-2-5-3 15,-1 3-8-15,-8 2-5 0,11 3-5 16,-2 4-3-16,3 13 0 15,8 9 0-15,-5 7-1 16,-3 9-1-16,-3 2-2 16,-4 8 0-16,0 5 0 15,6 2-2-15,-1 10-6 16,0-2-4-16,-5 4-8 16,3-2-3-16,0 1-17 15,0 0-17-15,1 0-51 16,5 14-31-16,-1-1-80 15,8 29-73-15,-9-17 191 16</inkml:trace>
  <inkml:trace contextRef="#ctx0" brushRef="#br0" timeOffset="182368.51">22316 8484 238 0,'2'-3'172'0,"-2"2"21"0,0 0-14 15,0-1-42-15,0 1-15 16,0-1-27-16,0 1-12 16,0 0-11-16,0 0-5 15,0 0-6-15,0 0-8 16,0 1-21-16,0 0-9 16,0 0-12-16,0 0-2 15,0 0-1-15,0 0-2 0,0 0 0 16,0 0-1-16,0 0 2 15,0 0 2-15,0 0 4 16,0 0 2-16,0 0 5 16,0 3 1-16,0-1 3 15,0 2 3-15,-2 1-2 16,2 2 0-16,2 4-1 16,0 1-1-16,8 28 0 15,-10-28-2-15,1 1-2 16,1 1-2-16,-2 4-3 15,3 3 0-15,3 5 0 16,-6 3-1-16,9 1 0 16,-2 0-2-16,-5-2-2 15,8 3 0-15,-7-7-2 16,4-1-1-16,2 0 1 16,-10-6 0-16,4 1 0 15,-4-1 0-15,0-2-1 0,6 1-1 16,-7 1-2-16,1 1 0 15,-1-2 0-15,2-2 1 16,2-3 1-16,2-4 0 16,1-3 2-16,-10-2 1 15,2-2 1-15,2 0-16 16,0-1-67-16,0 0-61 16,0 0 77-16</inkml:trace>
  <inkml:trace contextRef="#ctx0" brushRef="#br0" timeOffset="190789.51">24798 8358 658 0,'-2'-1'331'0,"1"0"-101"16,0 0-8-16,0 0-47 16,0 0-15-16,0 0-26 15,0 0-14-15,0 0-20 16,0 0-14-16,0-1-17 16,-1 1-10-16,1 0-15 0,0 0-5 15,0 0-8-15,0 0-2 16,1 0-2-16,0 0-2 15,0 0-4-15,0 0-3 16,0-1-6-16,0 1-2 16,1 0-3-16,5-1-1 0,-6 1 0 15,2 0 1-15,-2 0-1 16,0 0 0-16,0 0-2 16,0 0 0-16,0-1-2 15,3 2 1-15,4 0 0 16,-2-1-1-16,0 0 1 15,6-1 0-15,-8 1-1 16,3-1 0-16,4 1-1 16,-4 0-1-16,6-2-1 15,29-2 0-15,-22 2-3 16,1-1 0-16,13 2 0 16,3-1 1-16,11 3 2 15,1-1 1-15,0 1 0 16,-1 1-1-16,-1-1 1 15,0 2 0-15,-8 1 2 16,-4 1-1-16,-11 4 2 0,-4-2 1 16,-6 2 0-1,0-2 0-15,-4-4 0 0,-5-1 1 16,-1-2 2-16,-1 1 3 16,-3-1 3-16,0 0-13 15,0 0-77-15,-1 0-57 16,1 0-142-16,-5-2-384 15,-7-5 454-15</inkml:trace>
  <inkml:trace contextRef="#ctx0" brushRef="#br0" timeOffset="191182.64">25254 8105 788 0,'1'0'107'16,"0"0"-12"-16,0 2 103 15,-1-2-32-15,0 0-32 16,0 0-36-16,0 0-44 16,21 7-11-16,34 35-14 15,-31-26 1-15,3 1 4 16,-5 1 6-16,-4-1 1 15,2 0 1-15,-5 3 1 0,-6-4-4 16,-6 6-2-16,0 0 1 16,-9 0-1-16,-4 2-2 15,-1-4-1-15,-5-2-1 16,0 1-4-16,0 0-2 16,-3-4-8-16,5-1-5 15,-7-6-8-15,10-4-6 0,-1-4-53 16,1-1-44-16,11-3-178 15,-2 2 174-15</inkml:trace>
  <inkml:trace contextRef="#ctx0" brushRef="#br0" timeOffset="192047.21">26646 7581 569 0,'26'-39'326'0,"-28"28"-50"15,-5-1-10-15,0 2-65 16,-3 3-29-16,-7 6-48 16,-1 1-25-16,-7 10-38 15,-5 2-13-15,-2 9-18 16,-1 6-8-16,7 10-10 15,6 6-4-15,9 11-6 16,5-2 1-16,10 0 1 16,0-5 0-16,13-9 3 15,3-4-2-15,7-9-1 16,7-5 0-16,-4-12 2 16,5-2 0-16,-6-6-1 15,-3-5-25-15,-4-4-91 16,-5-4-69-16,-8-2 100 15</inkml:trace>
  <inkml:trace contextRef="#ctx0" brushRef="#br0" timeOffset="192373.91">26527 7803 738 0,'4'4'360'16,"5"2"-144"-16,4 4-15 15,1-7-71-15,6 6-26 0,4-6-25 16,2 0-10-16,6 0-16 16,-1 0-7-16,1-1-17 15,-1-2-6-15,-8 1-8 16,-5-1-1-16,-9 1-1 16,-5 2 1-16,-7 0 11 15,-1 4 6-15,-2 3 8 16,3 7 3-16,2 3-3 15,-1-2-3-15,4 7-7 16,-1-2-4-16,5 1-11 16,-2 1-5-16,4-6-3 15,-2 0-2-15,3-3-3 16,2-3-1-16,-4-6-64 16,-1 0-41-16,-4-11-126 0,-1-1 133 15</inkml:trace>
  <inkml:trace contextRef="#ctx0" brushRef="#br0" timeOffset="192735.93">26406 7265 678 0,'-10'-7'325'0,"9"3"-125"16,-3-1 2-16,5 4-43 16,1 0-23-16,-2 0-20 15,0 0-10-15,0 0-3 16,10 0-6-16,13 0-21 16,35-3-10-16,-26 4-23 15,6 1-8-15,0 3-14 16,1 1-4-16,2-3-4 15,2-1-1-15,-3-1 0 16,-4 0 1-16,-5 3 1 16,-10-3 0-16,-12 1 0 15,-4 0-23-15,-10 0-83 16,-4 1-61-16,-4 0-125 0,-7 3 160 16</inkml:trace>
  <inkml:trace contextRef="#ctx0" brushRef="#br0" timeOffset="194155">28473 7478 690 0,'-9'-38'344'0,"4"27"-104"15,1 3-19-15,2 2-68 16,-9 0-23-16,7 4-48 15,-2 3-18-15,-7-1-27 16,9 7-9-16,-7 1-14 16,6 3-4-16,5 8-6 15,-3 0-3-15,9 2 0 16,3 0-1-16,1-4 0 16,4-4 1-16,7-6 3 15,-2-7 1-15,7-5 5 16,0-3 1-16,-3-8 2 15,-4 1 1-15,-4-4 3 16,-4 4 4-16,-9-1 2 16,-3 0 1-16,-8 5-4 15,-1 1-3-15,-4 0-8 0,-4 3-3 16,2 3-7-16,-2-1-5 16,3 5-9-16,4 2-8 15,-1 3-40-15,3 10-25 16,5 1-77-16,-1 3-58 0,6 4 142 15</inkml:trace>
  <inkml:trace contextRef="#ctx0" brushRef="#br0" timeOffset="194896.28">27959 8264 596 0,'-2'-1'334'0,"1"0"-71"16,-1 0-30-16,-11-8-81 15,-33-9-33-15,26 25-36 16,-3 2-16-16,5 9-29 15,2-3-10-15,13 6-18 16,3 4-8-16,9-8-4 16,-1-1 0-16,11-2 3 15,0-5 2-15,2-4 4 16,1 2 1-16,-5-8 1 16,7-6 1-16,-4-3 4 15,-3-5 1-15,0 0 4 0,-13-5 2 16,-3 3 2-16,-1 1 1 15,-11 0-3-15,1 4-2 16,-4 1-8-16,-2-1-4 16,3 6-5-16,-3 2-3 15,4 3-4-15,5 1-3 16,-2-3-31-16,6 3-38 16,4 3-137-16,-1 1-242 0,0-4 296 15</inkml:trace>
  <inkml:trace contextRef="#ctx0" brushRef="#br0" timeOffset="195556.51">29151 8239 807 0,'0'0'393'0,"0"0"-140"16,-1 0-41-16,0 0-68 15,0 0-37-15,-11 6-52 16,-5 2-18-16,-23 24-21 16,30-13-5-16,8-1-6 15,3 4-3-15,7 0-1 16,3-6 0-16,7 0 3 15,-1-6 2-15,2-10 3 16,3 0 2-16,-2-9 4 0,0 2 1 16,-4-6 5-1,-4-2 3-15,-9-2 6 0,-2-1 2 16,-6 1 3-16,-5-1-2 16,-4 0-6-16,-5 2-7 15,0 4-12-15,2 3-7 16,0 6-10-16,3 2-21 0,0 3-65 15,2 7-50-15,2 5-167 16,1-1 193-16</inkml:trace>
  <inkml:trace contextRef="#ctx0" brushRef="#br0" timeOffset="196577.9">28192 9349 655 0,'30'-33'360'0,"-29"29"-70"15,1 3-23-15,-4-1-76 16,1 1-35-16,0 0-60 16,0-1-27-16,-6 1-36 15,-7 1-8-15,-1 1-15 0,-27 8-6 16,30 0-7-16,3 1-4 16,3 4-3-16,1 0-1 15,2 5 4-15,3 2 1 16,4-4 3-16,2 2 1 15,7-9 2-15,4-3 1 0,5-6 8 16,2-2 3 0,2-7 4-16,-3-4 3 0,-5-4 9 15,-9-1 5-15,-6 0 8 16,-3 2 3-16,-8 1-5 16,-2-2-7-16,-4 5-14 15,-3 3-5-15,-2 1-13 16,1 7-5-16,2 0-26 15,3 3-25-15,4 4-82 16,3 2-69-16,5 2 128 16</inkml:trace>
  <inkml:trace contextRef="#ctx0" brushRef="#br0" timeOffset="197271.13">28963 9757 656 0,'-14'-5'352'0,"5"4"-80"0,0-1-41 16,1 2-55-16,-4 1-37 15,1 3-50-15,-2 4-20 16,2 5-27-16,1 3-8 16,5 1-10-16,1 2-7 15,7-2-5-15,6 0-3 16,2-4 1-16,7-2 3 0,-3-6 8 16,9 0 2-16,-1-7 2 15,-1-4 2 1,3-4-5-16,-10-4 3 0,-7-4 10 15,-3 2 4-15,-7-5 7 16,-5 6-2-16,-5-1-10 16,-1 2-7-16,0 5-13 15,-4-5-6-15,2 8-8 16,4-1-6-16,-1 3-36 16,9 0-26-16,1 5-67 15,-4 1-50-15,5-2-162 16,0 0 218-16</inkml:trace>
  <inkml:trace contextRef="#ctx0" brushRef="#br0" timeOffset="206482.94">28221 9311 230 0,'-1'0'182'0,"0"0"40"15,0 0-50-15,-1 2-39 16,-1 4-15-16,1-6-14 16,1 0-3-16,0 0-4 15,0 0 0-15,0 0-2 16,0 0-4-16,0 0-8 16,0 0-7-16,0 0-12 15,1 0-6-15,0-1-12 0,0-1-5 16,1 1-6-16,8-4-5 15,0 3-4-15,5-9-2 16,29-29-6-16,-26 25-1 16,1 2-3-16,0-4-1 15,1-1-2-15,-6-2 1 16,4 0 4-16,-2 1 3 16,-5-2 8-16,7 3 2 15,-7-1-2-15,1-1-2 16,1 0-8-16,-1-2-3 0,5 2-3 15,3-2-2-15,0 1 0 16,0 0-1-16,-4 4 0 16,-3-3-1-16,1 2-1 15,1 4 0-15,1-3-2 16,-1 4-1-16,3-4-1 16,-3-2 0-16,0 0 0 15,1-1-1-15,1 4 0 16,-1-2 1-16,0 2-1 15,3 1 0-15,-1 1 1 16,3 0-1-16,-6 0 0 16,-3-3 1-16,0 2-1 15,-1 3 1-15,-2 0 1 16,4 2-1-16,-7-3 1 16,2 0-1-16,4 0-1 15,-8-1 0-15,7 2 0 0,-8 1-1 16,5 3 0-16,0 0 0 15,-4 1 0-15,6 2 0 16,-2 1 0-16,-2-2 2 16,3 3-1-16,1-2 0 15,-6 0 0-15,-3-1 0 16,2 1 1-16,-2-2-1 16,0 2 1-16,5 3 0 0,-2-2-1 15,-2 1 1-15,-1 2-1 16,0 0 1-16,0 0-1 15,0 0 0-15,1 0 2 16,7-5 1-16,-3 2 1 16,-1 1-1-16,-2 0-1 15,1 0 1-15,-3 2-2 16,0 0 0-16,0 0-1 16,0 0 0-16,7-5-1 15,-1 2 1-15,3-1 1 16,-1 1-1-16,-5 1 2 15,0 0 0-15,0-1 1 16,-3 3 1-16,0-1-4 16,0 1-1-16,0 0-54 0,0 0-32 15,0 0-68-15,0-1-36 16,0 1-50-16,0 1-49 16,0 0 191-16</inkml:trace>
  <inkml:trace contextRef="#ctx0" brushRef="#br0" timeOffset="209679.64">28515 7616 195 0,'-1'-1'163'0,"0"0"52"16,-1 0-35-16,1 0-22 16,0 0-6-16,0-1-12 15,0 1-11-15,0 0-26 0,0 0-15 16,0 0-25 0,0 0-11-16,0 0-17 0,0 0-7 15,-1 1-10-15,1 0-2 16,0 0 1-16,0 0 1 15,0 0 5-15,-3 9 1 16,-1-3 1-16,2 3-1 16,0-1-3-16,-2 0-1 0,2 2-3 15,-10 27-2-15,10-25-4 16,7 3-1-16,-4 4-3 16,-4 1 0-16,0 4-2 15,0-1 0-15,-5-1 1 16,8 1 0-16,-3-5 0 15,0 1 0-15,2-2 0 16,0 0-1-16,-3 1 0 16,0-2-1-16,5 4-1 15,-6-3 0-15,2 3-2 16,0 1 1-16,-4 1-1 16,3 1 0-16,2 1 0 15,-3-1 0-15,3 1 0 16,0-1 0-16,-1 1 1 15,2 0-1-15,-1-2 0 16,-1-1 0-16,3-1 0 16,-3-4 0-16,-3 2 2 0,3-2-1 15,-6-4 1-15,5 5-1 16,-1-2 1-16,1-2 1 16,-1 3 0-16,3-4-1 15,-4 1-1-15,1 2 0 16,3-2-2-16,-6 1 0 15,3 0 0-15,1-1 0 0,-1 2 1 16,5-1 0 0,-3 1 0-16,-2 3 0 0,2-4 1 15,-3-2-1-15,4 0 0 16,1 0-1-16,-1 2 1 16,-1 1-1-16,2-1 1 15,0 0 0-15,-1 0 1 16,-1-1-1-16,0 1 0 15,-1-2 1-15,0-3-1 16,-1 5 0-16,1 0-1 16,0 1 0-16,0 2 0 15,2 0 0-15,0-2 0 16,1 2 0-16,-2 0-1 16,2-1 1-16,0-3 1 15,-2 0 0-15,0-1-1 16,1 0 1-16,0 2-1 15,2-1 1-15,-3 1-1 0,3-2 0 16,1 0 0-16,0 0 0 16,0 0 0-16,-2 0 0 15,0-2 1-15,0 1 0 16,2 0 0-16,0-2 0 16,-4 3 0-16,2-1 0 15,-1 0 0-15,0 1-1 0,2-2 1 16,-2 2-1-16,2-2 0 15,1 2 0-15,-1-2 0 16,1-1 0-16,0-3 0 16,0 1 1-16,-1 2-1 15,-1 1 2-15,1 2-1 16,-2 1 0-16,0 3 0 16,1-5 0-16,1 1 2 15,0-4 2-15,0-5 3 16,1 4 2-16,-1-3 0 15,0 0-3-15,1 1-2 16,-1 0-2-16,0 0-1 16,1 0 0-16,0-2-1 15,0-3 1-15,-2 0-1 16,2 0 0-16,0 0 0 16,0 0 1-16,0 0-1 0,0 0 1 15,0 0 0-15,-1 0-1 16,1 0 0-16,0 0-1 15,0 0-5-15,0 0-31 16,0 0-109-16,0-1 100 16</inkml:trace>
  <inkml:trace contextRef="#ctx0" brushRef="#br0" timeOffset="212441.89">27931 8359 443 0,'-3'-2'241'15,"3"0"-43"-15,0 1-34 16,0 1-52-16,0 0-20 15,0 0-21-15,0 0-4 16,0 0-2-16,0 0 0 0,2 1-9 16,6 1-3-16,-1 5-6 15,0-1-3-15,0 1-8 16,25 30-4-16,-24-29-7 16,-1-3-1-16,0 2-2 15,1-3 0-15,1 2-2 16,-2 0 0-16,0 1 0 15,0 2 0-15,-2-2 4 16,3 2 0-16,-3 1-2 16,1 0-2-16,0 0-6 15,0 1-3-15,1-2-3 16,1 4-1-16,-1-3 2 16,0 1-2-16,1 1 2 15,-2 1 0-15,1-1-2 16,-2 2-1-16,3 2-1 15,0 1 0-15,-1-2-2 0,1-1 1 16,-1-1-1-16,0-2 0 16,1 1 0-16,2 1-1 15,-1-3 1-15,0 5 0 16,-1-2 0-16,1 0 3 16,-1 3 5-16,-1-5 2 15,0 2 1-15,0-1 0 0,2-1-6 16,0 1-1-16,1-1-3 15,1 5-1-15,-4-4 0 16,7 4-1-16,-8 2 1 16,1-6 0-16,4 2 0 15,-6-2 0-15,4-2 0 16,2 3-1-16,-7-3 0 16,-2 1 0-16,6 0 0 15,-6-1 1-15,5-1 0 16,-6 0 0-16,1 1-1 15,1 0 0-15,-3 0 0 16,7 1 0-16,-2 0 0 16,1 1 0-16,5 0-1 15,-3-1 0-15,-2 1 0 0,4 0 0 16,-5-1 1 0,3-1-2-16,-3-3 1 15,3 3 0-15,1 0 0 0,1 3 1 16,0-1 0-16,-6-3 0 15,2-1 1-15,-2 2-1 16,3-2 0-16,-2-2 0 16,0 1-2-16,3-2 0 15,1 3 0-15,1 3 0 16,-1-1 2-16,-2 1-1 16,0 0 0-16,-1 1 1 0,5 1-1 15,0-1 0-15,0 0 0 16,1-5 0-16,-2 3 1 15,-2-1-1-15,-1 3 2 16,1 2-1-16,0 0 1 16,2 3 0-16,-1 0-1 15,2-2 1-15,3 2 0 16,-1-2-1-16,1 0 1 16,1 1-1-16,2-1 1 15,-3 2 0-15,3-1 0 16,-2 0 0-16,-1 2 2 15,-3-4-1-15,-5 0 1 16,5-1 0-16,-3-4 1 16,-1-1 0-16,-1-3 0 15,-4 2 1-15,-2-3-1 0,3 3 0 16,-2-5-2-16,0-2 0 16,-1 0-2-16,0 0 0 15,0 0 0-15,0 0 0 16,0 0 1-16,0 0 0 15,0 0 2-15,0 0-23 16,0 0-57-16,0 0-44 0,0-1-106 16,0 0 137-16</inkml:trace>
  <inkml:trace contextRef="#ctx0" brushRef="#br0" timeOffset="-213898.5">28597 7596 361 0,'-1'-1'194'16,"0"0"-40"-16,0 0-31 15,-1 0-33-15,1 0-4 16,0 0 4-16,0 0 4 15,0 1 0-15,0 0-6 16,0 0-19-16,0 0-5 0,-1 2-6 16,-3 6-1-1,1-1-5-15,1 1-1 0,-1 1-6 16,2-2-3-16,0 2-5 16,1 1-3-16,0 1-7 15,1 29-3-15,1-26-1 16,0 1-1-16,0 1 1 15,-1-2-2-15,1 8 1 16,-1-1-2-16,2 1-1 16,2 2-1-16,-2-3-5 15,1-1-2-15,0-2-2 16,0 1-1-16,-1-2 1 16,-1 3 0-16,-1-2 2 15,2 0-1-15,0 1-1 16,0-1-1-16,2 2-3 15,-2-2-1-15,1-1 0 16,-1 0-1-16,2 2 1 16,-3-1 2-16,0 2 1 0,0-1 1 15,-1-1 1-15,0 2 0 16,0 0-2-16,1 0-2 16,2 1-3-16,3 2 1 15,-1-2 0-15,1-4-1 0,-1 2 0 16,-2-4 0-16,3 2 0 15,-2 0-1-15,1 2 0 16,0-1 1-16,0 3-1 16,0 1 0-16,-1-2 1 15,1 2-1-15,-2-4 0 16,1 1 0-16,1-1 1 16,0 3 0-16,1-1 0 15,-2 1 0-15,-1 0-1 16,1-2 1-16,-1 1-1 15,0 0 1-15,3-2-1 16,0 0-1-16,2 0 0 16,0 0 0-16,0-1 0 15,0 1 0-15,3-1 1 16,-1 2 1-16,-2-1 0 16,-2-1 0-16,-5-2 0 15,3 2-1-15,0-3 1 0,-1-1-1 16,4 3 0-16,-6-3 1 15,-1 3-1-15,0 1 1 16,-1 1-1-16,5 1-1 16,-1-1 1-16,5 3-1 15,3 0 1-15,-1 2-1 16,-5-5 0-16,1 1 0 16,-1-3 1-16,-7-3 0 15,4 4 1-15,-1-3 1 16,-5 2-1-16,4 0 0 0,4 0-1 15,-1-1 0-15,4 1-1 16,1 0 0-16,-4-1 0 16,5 1 0-16,-5 0 0 15,2 1 1-15,-4-1 0 16,4 0 1-16,-5 0-1 16,-1 1-1-16,2 1 1 15,-2 0-1-15,2-1 2 16,1 0 0-16,3 1 0 15,-3 0 0-15,0 1 0 16,-2-1-1-16,1 1 0 16,-2-3-1-16,3 3 0 15,6-3 0-15,-4-1 0 16,8 2 0-16,-8-7 1 16,-1 1 0-16,-3-2 1 0,-1-1 0 15,4-1 0-15,-1 3-1 16,-1-5-1-16,0 2 1 15,0-1 0-15,0 0-1 16,2-2 2-16,-3-3-2 16,-1-1-22-16,0-1-21 0,0 0-65 15,-1 0-48 1,1 0-149-16,0 0 191 0</inkml:trace>
  <inkml:trace contextRef="#ctx0" brushRef="#br0" timeOffset="-184940.64">22847 7134 131 0,'0'-1'99'16,"0"0"3"-16,0 0-13 0,0 0-2 15,0 0 1-15,0 0 2 16,0 0 3-16,0 0-2 16,0-1-7-16,3 1-4 15,-3 0-8-15,0 0-3 16,0 0 0-16,0 0 1 15,0 0 1-15,2-1 1 16,-1 1-2-16,-1 0 0 16,0-1-5-1,0 1-6-15,0 0-11 0,1-2-7 0,0-4-9 16,-2 1-3-16,0-1-4 16,-1 1-2-16,0 2-5 15,-1 1-3-15,1 0-4 16,-1 1-2-16,-6-4-2 15,-1 1-1-15,-2 0-1 16,-22-2-1-16,23 8 0 16,-1-2 1-16,5 2 1 15,-5-1 1-15,1 1 3 16,-1 3 1-16,-3-3-1 16,3 1 0-16,-6-2-4 15,-1 3 0-15,2 1-2 16,-4 0-1-16,4 2-2 15,1-3 1-15,-4-2-1 16,1 0-1-16,2 5 1 0,-2-2 0 16,7 2-1-16,0 1 1 15,-4-2 0-15,4 2 1 16,3-1-1-16,-5-1 1 16,5 4-2-16,-4-1 0 15,-1 5 0-15,2 0-1 16,0 1 1-16,-3-1 0 0,0 1 0 15,0-2 1-15,-6 2-1 16,2 1 0-16,-1-1 1 16,1 2-1-16,3-2 0 15,0-2 0-15,3 2 0 16,0 0 0-16,1 6 0 16,1-2 0-16,-3-1 0 15,1 2-1-15,-1-5 0 16,1-2-1-16,1 5 1 15,2 0 1-15,-1-2 0 16,-1 3 0-16,3-3 0 16,-2-3 0-16,2 5 0 15,4 0 0-15,-2 0 1 16,0-2-1-16,0-2 0 16,-4 0-1-16,3 0-1 0,5 1 0 15,-3 2 0-15,5 1 1 16,-5 1 1-16,0 2 0 15,3-1 0-15,-4-2 1 16,4 0-1-16,-4 0 0 16,2-4 1-16,2 3 0 15,2-1-1-15,-8-3 1 16,7 1-1-16,-1 2 0 16,2-6 3-16,1 8 1 15,-1-4 1-15,1 1 1 0,-6 2-3 16,1-4-1-16,0 2-1 15,-3-3-1-15,5 2 0 16,0-1 0-16,3-2 0 16,2 3 0-16,1-3 0 15,4 1 0-15,-5 0 0 16,-3 1 0-16,1 1 0 16,-6 2 1-16,6-2-1 15,3 0 0-15,1-1 0 16,-4-2-1-16,1 1 0 15,-1 0 1-15,0 0 0 16,13 2 0-16,-10-3 0 16,8 2 0-16,-7-1 0 15,-3-2 0-15,4 5 0 16,-4-5 0-16,6 1 0 0,0 0 0 16,1-1 1-16,1 3 0 15,0 0 0-15,-3-1 0 16,3-1 1-16,-2-1-2 15,0-2 0-15,3 2 0 16,-2-4 1-16,0-2 1 16,3 5-1-16,-2-3 0 15,2 2 0-15,-2 1-1 0,1 1 0 16,1-4 0-16,1 1 0 16,0 3 1-16,-1-4 0 15,0 2 0-15,-5-2 1 16,1-2 0-16,-2 2 3 15,1-1 2-15,0-2 1 16,2 3 1-16,0-1-3 16,-2-1-1-16,1 4-2 15,-2-5 0-15,3 3-2 16,-2-1 1-16,4-1-1 16,0 2 0-16,3-1 4 15,2-2 1-15,-3 1 3 16,2 2 0-16,-1-1-2 15,1 3-2-15,3-2-3 16,-4 2 0-16,1-2 1 0,-1 0 0 16,-2 0-1-16,3-2 1 15,-3 3-2 1,1-1 0-16,3-1 1 0,-4 1-1 16,1 0 1-16,-3 0 0 15,5 2 1-15,-1-2-1 16,0-2-1-16,3 2 1 15,0-4 0-15,0 0 1 16,2 1 2-16,-3-2 0 16,-2 1 2-16,0 1 1 0,-2 1-3 15,1 0 0-15,-1-1-1 16,1 0 0-16,1 0-1 16,-2 2 0-16,2-3-1 15,-1 0 1-15,4 0-2 16,1 1 1-16,2 3-1 15,3-1 1-15,-1 0-1 16,-1 0 0-16,1-2 1 16,-4 0-1-16,2 1 1 15,-3 1-1-15,-3-1 0 16,3 0 0-16,-4-3 8 16,6 0 1-16,0 0 4 15,0 0 0-15,2-2-2 16,0 0-1-16,1-2 0 0,1 1-1 15,0 1-1-15,-2-1-2 16,2 2-3-16,-1-2 1 16,4 2-3-16,0 0 1 15,1 0-1-15,1 0 0 16,-3-2 0-16,4-1 0 16,-5 1 0-16,-7 0-1 15,7 2 0-15,-8-1 1 0,-1-2 0 16,7 1-1-16,-6 0 2 15,2-2-2-15,2 3 2 16,-1-3 0-16,-1-2 1 16,1-1 1-16,1-2 1 15,-3-1 0-15,0 0 1 16,0 1 0-16,-1-2-1 16,-1 2 0-16,0-1-1 15,1 0 0-15,3 2-1 16,0-1-1-16,-1-1 0 15,-1 0 1-15,-1-3 3 16,-1 2 1-16,-1-1 3 16,1-1 2-16,-1 3 3 15,-4-8 2-15,-2 3 2 16,-1 0-1-16,4-2-2 0,1 0-1 16,-3-2-5-16,-7 0 1 15,-1-3-3-15,1 2 0 16,4-1 2-16,0-3 0 15,-5 1-1-15,0-1-1 16,-3-2-2-16,-1 1-1 16,3-2-1-16,-5 3 0 15,6 2-1-15,3-2 0 16,-7 4 0-16,1 0 0 16,-4 3 0-16,-4 3 0 0,2-3 1 15,-2-2-1-15,-2-3 1 16,1-2-1-16,0-1-1 15,1 1 1-15,0-1-2 16,-2-4 1-16,1 6 0 16,0 2-1-16,-1-1 1 15,2 1 0-15,-3 1 2 16,1 1-1-16,0-2 1 16,0 1 1-16,0-1-1 15,-4 2 0-15,0 6-1 16,1-3-1-16,-5 0 1 15,3 2 2-15,1-3 0 16,0 9 2-16,3-4-1 16,-4-1 0-16,4-2 0 15,-4-5 0-15,1 6-2 0,-2-3 0 16,-1 2-1-16,0 2 0 16,-5-2-1-16,7 3 0 15,-5 3 0-15,0-1 0 16,4 1 0-16,-3 1 0 15,0-2-1-15,4 1 0 16,0 0-1-16,-2 0 0 16,5 2 1-16,-4 2 0 0,3-1-1 15,-2 1 1-15,0-1 0 16,1 3-1-16,0-3 1 16,-4-1 0-16,1 0-1 15,-2 0 0-15,5 1-1 16,4 4 0-16,-2-1 0 15,3-3 0-15,-3 2 1 16,-7-2-1-16,6 2 2 16,-3-3-1-16,-4 1-1 15,8 2 0-15,-2 0-1 16,2 1-1-16,4 1-1 16,-2-4-1-16,1 6-2 15,3 1-1-15,0-1-6 16,4 1-9-16,3 0-60 15,-1 1-37-15,3-1-77 0,0 0-42 16,0 0-113-16,0 0 218 16</inkml:trace>
  <inkml:trace contextRef="#ctx0" brushRef="#br0" timeOffset="-177249.67">28658 7130 198 0,'0'-1'117'0,"0"0"4"0,0 0 1 16,0 0-2-16,0-1-1 15,0 1-11-15,0 0-6 16,0 0-16-16,0 0-9 15,0 0-21-15,-1 0-9 16,0 0-8-16,0 0 1 16,0 0 5-16,0 0 3 15,0-1 0-15,0 1-3 16,-1 0-11-16,1 0-4 0,0-1-12 16,-1 0-2-16,-3-3-2 15,-2 1 0-15,4 2 2 16,-1 0-2-16,1-1-2 15,1 2 0-15,-4-1-3 16,3 1-1-16,0 0-1 16,0 0-1-16,-2-1 1 15,0-1 0-15,-3 1 1 16,3 1 0-16,-2 0 0 16,3 0-1-16,-2 1-1 15,2 0 1-15,-1 0-1 16,-1-1 0-16,0 0-1 15,0 0 0-15,-1 0 1 16,1 1 0-16,1 0 0 16,0 0 0-16,-2 0-1 15,3 0-1-15,-3 1 1 0,3-1 0 16,-2 1 1-16,-2 0 0 16,-1 0 0-16,-1 1-2 15,-26 7 0-15,27-8-1 16,4 1-1-16,-3 0 0 15,-3 3 0-15,1-3-1 0,-1 1 1 16,-1-1-2-16,1 2 0 16,-2 0 0-16,-2 1 0 15,2-1 0-15,0 1 0 16,3 2 0-16,1-1 1 16,-2 1-1-16,0-1 1 15,-3-2-1-15,0 2 0 16,0 1 0-16,0 1 1 15,1-1-1-15,2 1 0 16,0-1 0-16,4-1 0 16,-2 1 0-16,0 0 1 15,1 2-1-15,0 0 0 16,0 1 0-16,-1-1 1 16,-2 0-1-16,1 2 0 15,-2-2 1-15,1 1-1 0,4 2 0 16,-4-5 0-1,3 1 0-15,0 1 1 0,-1-5-1 16,0 5 0-16,1-2 0 16,-1-1 0-16,3 3 0 15,3-1 0-15,-4 1-1 16,-1-2 1-16,-3 3 0 16,0 1 0-16,3-2 0 15,0 1 0-15,4-2 0 16,-2 0 0-16,1 5 0 15,-2-4 1-15,2 3-1 0,-1-2 0 16,-4-2 0-16,3 0 0 16,-4-1 0-16,1 2 1 15,7 3-1-15,-5-1 1 16,-1 0 0-16,0-3-1 16,-4 0 0-16,2 2 1 15,0-1-1-15,-1 2 0 16,1-1 0-16,0 0 0 15,4 0 0-15,-1 0 0 16,-2-1 0-16,1 1-1 16,1 0 0-16,-2 0 1 15,0 3-1-15,2 0 1 16,0 0 0-16,2 0 0 16,-2-3 0-16,3 2 0 15,-2-2 1-15,1 2-1 0,0 2 0 16,-1-2 0-16,-1 2 0 15,1-3 0-15,0 3-2 16,1 0 2-16,1 0 0 16,-1 0 0-16,1-3 0 15,-1 2 0-15,1 1 0 16,-1 1 0-16,-1-3 0 16,1-3 0-1,4-4 0-15,0 0 0 0,-7 13 0 0,1-1 0 16,2 3-1-16,3-7 1 15,-2 0 1-15,1 2-1 16,-2-1 2-16,2-1-1 16,-1-1 0-16,1 0 1 15,2-1-2-15,-1 0 2 16,3 0-1-16,-1-1 0 16,-2 2 0-16,5 0 0 15,0-1-1-15,1 0 0 16,-2-1 0-16,0-2 0 15,1 3 0-15,2 1 0 16,1 0 0-16,1 0 1 16,-4-1-1-16,2-2 0 0,0 3 0 15,-1-1 0-15,1-1 0 16,2 1 0-16,-2-2 0 16,2 1 0-16,0-2 0 15,0-2 1-15,-1 1 0 16,2 1 0-16,-3 1 0 15,3 1 0-15,-2 0 0 16,2-3-1-16,-2-1 1 16,1 0-1-16,0 0 1 15,0-1 0-15,0 0-1 0,0 2 1 16,-1-1-1-16,2 0 1 16,-3 0-1-16,2-2 1 15,-1 1-1-15,0 0 0 16,3 2 0-16,1-2 0 15,0 1 0-15,2-2 3 16,-2 1 1-16,0 2 0 16,1 1-2-16,2-1-1 15,1 1 0-15,0-3 0 16,1 1 1-16,-1 0-1 16,-3 0 1-16,-2 1 4 15,3-1 4-15,-1-3 3 16,1 1 1-16,2-2-3 15,-4 0-1-15,-4-1-1 16,6 1-1-16,-5 1 1 0,4-2 0 16,2 0-2-16,-7 0 0 15,9 1-5-15,-6 0-1 16,1 3 0-16,9 0-1 16,-7-1 2-16,5 3 0 15,0-3-1-15,-4 1 1 16,4-2-1-16,0-1 6 0,1 0 7 15,-2 1 0-15,0-1 3 16,-3-1-6-16,0 1-6 16,-1 0 0-16,1 0-2 15,-1 2 0-15,2 1-1 16,-1-2 0-16,0 3 0 16,3-1-1-16,-1-1 1 15,0 0 0-15,1-1 0 16,4 0 0-16,-4 1-1 15,3-1 1-15,-1-2-1 16,-1-1 0-16,1 1 3 16,-5-1 3-16,0 2 2 15,-7 1 1-15,3-1-2 16,6 2-3-16,-7 2-2 16,9-2 0-16,-9-2-1 0,0 0 1 15,3 1 0-15,-1-2 0 16,6 1-1-16,-1-1 0 15,2-2 0-15,-2 1-1 16,1 0 0-16,-3 0 0 16,3 6 0-16,-1-4-1 15,2 1 1-15,-1 0 0 16,2-3 0-16,-1 5 1 16,-3-4 0-16,0-1-1 15,-3-1 1-15,1-4-1 0,2 4 1 16,-2 0 0-16,6 6-1 15,-4-7 1-15,3 2-2 16,-1 0 1-16,0-4-1 16,2 4 1-16,0-2-1 15,0 2 1-15,-4 1 0 16,3 0-1-16,-5-1 0 16,-3-2 1-16,7-1 0 15,-2-1-1-15,-1 2 1 16,12 2 0-16,-9 0 1 15,2-2 0-15,1-1 1 16,-5-3-1-16,0 2 1 16,3-2 0-16,-3 3-1 15,-3-1 0-15,4 1 0 16,-3 0-1-16,1-1 0 0,1 2 1 16,-1-3 0-16,0 1 0 15,-1-1 0-15,-2-1 0 16,0 1 0-16,1 0 1 15,-2 2-1-15,2-1-1 16,2 1 0-16,0-1 0 16,0-3 0-16,3 1 0 0,-1-2 1 15,2-1-1-15,0 3 3 16,-2-2 0-16,-2-1 1 16,0 0-1-16,-1 0 0 15,3-1 0-15,-7-1-1 16,-2 0 1-16,6 1-1 15,-10 2 0-15,9 0 0 16,-2 0-1-16,-4 0 0 16,4-3 0-16,-4 4 1 15,-1-4 1-15,6 3 1 16,2 1-1-16,-3-1 0 16,2 0 0-16,-6-4 15 15,1 2 4-15,3 1 6 16,-5-3 4-16,0-1-12 15,-2-1-3-15,1-5-3 16,3 2-4-16,0-1-3 16,0 1-1-16,0-2-1 0,-1 4 0 15,1-4 0-15,1 1 3 16,-2 1 1-16,-2-1 1 16,-2 0 0-16,2 1 0 15,-4 0-2-15,1 1 2 16,-1-1 0-16,-3-1 1 15,0 1-2-15,-1 0-1 16,2-1-2-16,0 2 0 0,0 0 0 16,-1 1 0-16,-2 1 0 15,-2 1-1-15,1-4-2 16,-3 3 0-16,3-3-1 16,0 1-1-16,6 4 0 15,2 1-1-15,0 5 1 16,0-6-1-16,-6 2 0 15,2-1 1-15,-2-2 0 16,-1 4 1-16,3-4 1 16,-4 2 1-16,3 0-1 15,-5-2 1-15,-1 1-1 16,-1-4 0-16,5 3 0 16,7-1-1-16,0 1 0 15,-5 1-1-15,-1 1-1 0,-8 1 1 16,4-1 0-16,1 1 1 15,-3-2 1-15,8 1 0 16,-11 0 0-16,3 0 1 16,0 0-2-16,-4-2 1 15,4 2 1-15,0 0-2 16,0 2 0-16,1 1 0 16,-1-3-1-16,0 0 0 15,1 3 0-15,2 0 0 0,0-2-1 16,1 4 0-16,0-4-1 15,0-1 1-15,1 10 0 16,0-6 0-16,0 3 0 16,0 0-1-16,-2-3 0 15,1 3 0-15,0 0 1 16,2 1 0-16,-1-2 1 16,0-5-1-16,-1 2 1 15,-1-1 0-15,-1 1-1 16,4 1 0-16,0 2 0 15,-2-3-1-15,3-1 1 16,-5 2 0-16,2-1-1 16,0 2 1-16,-2-2-1 15,4 1 2-15,-4-4 0 16,3 2 0-16,-1-1-1 0,0-2 0 16,2 0 1-16,-3 0-1 15,1 0 0-15,0-1-1 16,-5 1 0-16,5 3 0 15,-4 0 1-15,-1 2 0 16,2 2 0-16,-1-3-1 16,-1 0 1-16,0-1 0 15,1 1-1-15,0-1 0 16,0 3 0-16,3-1 0 0,-3 2 0 16,0-1-1-16,1 3 0 15,1 2-1-15,0 0 1 16,2-3 0-16,2 2 1 15,-1-2 0-15,3 2 0 16,-2 0 0-16,0 0 0 16,0 2 0-16,0-1 0 15,-1-1 0-15,2 1-2 16,-1 0 0-16,1 0 1 16,2 1-1-16,1 0 0 15,1 0 0-15,0 0-1 16,0 0 2-16,0 0-2 15,0 0 1-15,0 0 0 16,0 0-2-16,0 0-1 16,0 0-2-16,0 0-4 15,-1 0-1-15,1 0-9 0,0 0-30 16,0 0-65-16,0 0-36 16,0 0-103-16,0 0-185 15,0 13 301-15</inkml:trace>
  <inkml:trace contextRef="#ctx0" brushRef="#br0" timeOffset="-129637.09">4487 13029 257 0,'2'3'226'0,"-1"-1"80"16,-1-1-47-16,0-1-22 15,0 0-32-15,0 0-41 16,0 0-10-16,0-1-26 16,0-1-15-16,0 1-26 15,0 0-17-15,-1-9-23 16,-2-7-7-16,-20-27-8 15,4 29-4-15,-6 6-2 16,-3 8-2-16,-5 4-5 16,-2 9-3-16,1 7-8 15,4 6-4-15,5 9-5 16,3 0 0-16,9 6 1 16,4 1 1-16,10 1 5 0,7-1 3 15,8-2 2-15,5-4 1 16,5-6 4-16,4-2 0 15,6-8 0-15,-1-4 0 16,1-7-3-16,-3-6-2 16,-7-6-3-16,1-5 2 15,-6-4-80-15,0-1-65 16,1-6-240-16,6-1 226 0</inkml:trace>
  <inkml:trace contextRef="#ctx0" brushRef="#br0" timeOffset="-129347.66">4769 12888 923 0,'0'-1'439'16,"2"1"-217"-16,-1 2-37 15,-1-2-22-15,0 4-37 16,1 25-5-16,2 50-10 16,-3-23-12-16,0 8-29 0,2 0-15 15,3-4-25-15,1-5-9 16,2-14-8-16,1-5-1 16,-3-14-4-16,1-6-4 15,0-9-85-15,-1-9-58 16,3-10-242-16,2-9 231 15</inkml:trace>
  <inkml:trace contextRef="#ctx0" brushRef="#br0" timeOffset="-128873.38">5214 13258 1011 0,'8'4'466'0,"-3"-4"-202"15,-2 0-14-15,-4-2-55 16,0 1-43-16,0 0-64 16,-3-11-30-16,-6-11-32 15,-14-27-5-15,10 32-5 16,-2 9-1-16,0 9-3 16,-1 8-3-16,2 12-6 15,1 3-3-15,6 6-3 16,0 3-1-16,8-1 4 15,0-3 3-15,5-4 5 0,6-4 1 16,0-7 2-16,1-5-1 16,1-8-2-16,0-4-2 15,1-11-1-15,3-3 0 16,-2-5-2-16,-1-2 1 16,2 6-1-16,-2 2 0 15,-2 9-1-15,-1 3 1 16,-1 5 0-16,-3 1 3 0,0 5 11 15,-2 1 6 1,0 5 7-16,-1 0-1 0,-1 1-11 16,0-1-4-16,0-4-76 15,4-2-50-15,1-5-115 16,2-4-83-16,7-9 198 16</inkml:trace>
  <inkml:trace contextRef="#ctx0" brushRef="#br0" timeOffset="-128708.53">5468 13172 592 0,'10'5'432'16,"-2"4"25"-16,-6 6-156 15,1 0-8-15,-1 5-77 16,1 1-28-16,5-5-72 16,-6 1-34-16,4-5-47 15,0-3-15-15,-9-5-64 0,3-4-62 16,0-7-184-16,-1-5 177 15</inkml:trace>
  <inkml:trace contextRef="#ctx0" brushRef="#br0" timeOffset="-128556.03">5378 12993 959 0,'13'6'435'0,"-8"-4"-174"16,-1-3-108-16,6 1-37 15,1 1-49-15,3-1-81 16,6 5-72-16,2-2-209 16,3 1 192-16</inkml:trace>
  <inkml:trace contextRef="#ctx0" brushRef="#br0" timeOffset="-128084.99">5640 13084 785 0,'4'20'414'0,"-2"3"-102"16,-2 3-36-16,0-1-57 15,-1 0-28-15,-1-4-48 16,0-4-27-16,2-5-55 16,1-4-21-16,2-3-27 15,0-4-7-15,1-6-4 16,1-3-2-16,4-9 0 0,1-1-2 16,0-4-1-16,0 2 2 15,0 4 1-15,-2 5 0 16,1 3 0-16,-1 6-1 15,2 3 1-15,1 7 3 16,-4 9 5-16,0 3 2 16,-5 6 3-16,-1-3 0 15,0-7-4-15,0-3-3 16,0-9-6-16,2-3 0 0,-1-5-11 16,-2 3-11-16,0-1-21 15,0 1-4-15,5-14 4 16,17-29 11-16,-14 30 21 15,1 3 6-15,0 6 4 16,1 5 1-16,-1 2 7 16,1 5 11-16,1 8 17 15,-5 1 8-15,2 2 1 16,-4-2-7-16,1-3-17 16,1-3-9-16,4-1-10 15,-2-5-13-15,2-2-101 16,-7-1-74-16,0-1 109 15</inkml:trace>
  <inkml:trace contextRef="#ctx0" brushRef="#br0" timeOffset="-127416.68">4365 13662 863 0,'-28'-4'393'0,"-1"4"-147"16,8 1-30-16,9 2-3 16,3-1-35-16,9 0-65 15,7 0-21-15,19 0-31 0,15 1-4 16,17 2 1-16,11 0-5 15,11 1-9-15,4 0-6 16,28-2-7-16,5 0-2 16,14-3-9-16,10 1 1 15,2-1-7-15,3 1-1 16,-2 7 4-16,-7 0 0 16,-16 7 9-16,-12 0 5 15,-17 0 6-15,-13 0 1 0,-24-4-6 16,-11-1-3-16,-20-2-3 15,-10-4 3-15,-13-2-7 16,-4-1-27-16,-14-3-86 16,-5-4-65-16,-4-6-50 15,2-10 109-15</inkml:trace>
  <inkml:trace contextRef="#ctx0" brushRef="#br0" timeOffset="-127066.96">6897 13192 1325 0,'-8'0'542'16,"-9"1"-331"-16,14 1-90 16,2-1 1-16,6 2-69 15,-5-3-36-15,0 0-19 16,6 2-63-16,9 4-189 15,27 13 177-15</inkml:trace>
  <inkml:trace contextRef="#ctx0" brushRef="#br0" timeOffset="-126918.54">6851 13338 920 0,'0'12'476'15,"-6"-8"-154"-15,13 1-98 16,0-3-8-16,0-2-92 15,6 0-39-15,2-4-89 0,6-2-84 16,17-8 57-16</inkml:trace>
  <inkml:trace contextRef="#ctx0" brushRef="#br0" timeOffset="-126379.68">8525 12973 487 0,'0'-1'321'0,"0"0"20"16,1-12-32-16,-2-9-58 16,-12-26-30-16,-6 28-50 15,0 4-26-15,-3 8-43 16,-9 4-24-16,-10 11-43 16,-3 11-15-16,-4 14-18 0,8 6-3 15,14 5-8-15,7 2-4 16,16 1-5-16,6-3 1 15,15 2 4-15,8-6 3 16,13-5 7-16,5-8 1 16,6-11-1-16,-7-4-16 15,-1-13-95-15,0-6-76 16,-8-8 112-16</inkml:trace>
  <inkml:trace contextRef="#ctx0" brushRef="#br0" timeOffset="-126045.02">8339 13127 915 0,'4'-4'392'0,"8"1"-209"15,2 3-22-15,9-1-30 16,5 1-29-16,-3-2-37 16,4-1-10-16,1 0-19 15,2 2-8-15,-4 0-12 16,-5 1-2-16,-11 0-8 15,-4 0-7-15,-8 2-12 16,-1-1-4-16,-8 1 3 16,-2-4 5-16,0 4 6 15,3 5 3-15,0 3 7 16,2 9 9-16,1 6 22 16,4 1 9-16,3 5 22 15,1-3 5-15,5-4-8 0,1-2-9 16,2-3-23-16,-1-5-14 15,-2-4-9-15,2-5-24 16,-2-7-125-16,2-5-63 16,7-12 109-16</inkml:trace>
  <inkml:trace contextRef="#ctx0" brushRef="#br0" timeOffset="-124904.34">9636 12959 1014 0,'-29'-34'444'0,"28"30"-245"16,0-2-6-16,1 12-69 16,0 4-32-16,1 15-34 15,0 7-4-15,0 9-6 16,2 8-9-16,-1-6-17 16,4 0-6-16,-3-10-5 15,-2-7 1-15,0-12 2 16,-2-4 1-16,0-7-2 0,-1-4-9 15,1-4-19-15,1 4-8 16,0 0-7-16,1-20 4 16,10-30 16-16,-5 28 5 15,3 8 2-15,3 3 3 16,1 9 3-16,-1 4 6 16,7 8 6-16,-1 4 3 15,1 4-2-15,3 4-3 0,0-1-5 16,8-3-5-16,1-4-1 15,5-6-2-15,4-7-17 16,-14-3-31-16,4-10-66 16,-3-4-27-16,-7-6-25 15,-3-2 19-15,-11 0 64 16,-13-4 31-16,-3 5 57 16,2 2 29-16,-1 6 37 15,-2 7 15-15,-1 7 20 16,-1 7-1-16,-3 11 3 15,8 6 1-15,-3 4-6 16,5-1-2-16,4 0-21 16,5-1-14-16,7-5-22 15,-2-3-10-15,5-8-13 16,-4-3 0-16,1-8-4 0,1-2-1 16,3-5-3-16,-1-4-1 15,3 0-4-15,-7-2 0 16,-3 7-1-16,-4 2-1 15,0 6-1-15,0 2-1 16,3 4-2-16,-5-5 0 16,0 0 5-16,2 6-45 15,3 4-135-15,3-3-61 0,47 24 118 16</inkml:trace>
  <inkml:trace contextRef="#ctx0" brushRef="#br0" timeOffset="-124604.39">10293 13037 1124 0,'-13'2'611'15,"-6"-2"-151"-15,6 2-208 16,2-1-26-16,5 8-118 16,3 0-39-16,4 2-41 15,5 2-5-15,7-2-4 16,5 2 1-16,6-1 7 15,2-1 5-15,-1 2 5 16,1 0 1-16,-12 0 1 16,-6 1 1-16,-11-1 4 0,-13 1 0 15,-11-2-7-15,-5-2-6 16,-4-4-15-16,7-4-21 16,11-6-75-16,6 0-52 15,12-7-130-15,6-2-66 16,14 1 206-16</inkml:trace>
  <inkml:trace contextRef="#ctx0" brushRef="#br0" timeOffset="-123994.99">11301 13103 792 0,'5'0'468'0,"-3"-6"-108"15,-1-2-67-15,-2 0-34 16,-5-9-110-16,-1 2-47 16,-6-6-50-16,1 1-13 15,-7 7-19-15,1 1-6 16,-3 10-13-16,1 2-5 15,4 7-13-15,-1 10-2 0,7 9 2 16,5 2 2-16,5-1 8 16,5 1 8-16,6-11 17 15,1-2 7-15,6-4 17 16,1-3 4-16,0-5-1 16,3-2-2-16,0-4-9 15,-3-6-8-15,-2-4-1 16,-3-2 6-16,-5 4 14 15,0 2 7-15,-4 6 3 16,1 3-4-16,-6 4-16 16,0 3-8-16,0 5-12 15,1 2-6-15,0-1-60 16,6 3-50-16,3-4-132 16,6-3-64-16,14-1 181 0</inkml:trace>
  <inkml:trace contextRef="#ctx0" brushRef="#br0" timeOffset="-123088.81">12311 13091 1214 0,'21'-19'525'16,"-33"7"-293"-16,0 1-27 16,-2 2-72-16,-3-2-43 15,1 4-49-15,-1 3-13 16,1 8-16-16,1 3-6 15,-2 12-8-15,2 5-2 16,3 4 2-16,4 4 2 0,8 1 2 16,5-1 1-16,9-7-1 15,3-3-2-15,6-9 0 16,4-3-2-16,7-10-31 16,4-2-51-16,2-10-148 15,6-7-180-15,5-6 256 16</inkml:trace>
  <inkml:trace contextRef="#ctx0" brushRef="#br0" timeOffset="-122909.8">12572 12892 1205 0,'-8'9'507'0,"2"10"-275"15,-1 7-16-15,-5 13-57 16,5 2-38-16,2 5-70 0,2 0-20 15,10-3-14-15,4-5-7 16,8-12-7-16,-1-5-7 16,2-12-95-16,-5-5-63 15,-2-4-181-15,0-5 196 16</inkml:trace>
  <inkml:trace contextRef="#ctx0" brushRef="#br0" timeOffset="-122737.5">12728 13091 865 0,'7'13'495'16,"-3"2"-101"-16,-2 6-115 16,1 5-32-16,-2-2-109 15,0-1-51-15,3-6-63 16,3-5-12-16,2-8-75 16,-1-2-63-16,2-5-208 15,-1-6 203-15</inkml:trace>
  <inkml:trace contextRef="#ctx0" brushRef="#br0" timeOffset="-122599.81">12704 12945 1191 0,'-3'-2'521'0,"3"1"-285"0,1 1-26 16,-1 0-84-16,0 0-49 15,0 0-76-15,3 7-70 16,15 11-185-16,28 29 165 15</inkml:trace>
  <inkml:trace contextRef="#ctx0" brushRef="#br0" timeOffset="-121553.05">12982 13208 776 0,'10'1'425'0,"-2"-3"-78"15,3-4-41-15,0-7-62 16,-4-6-60-16,4-3-87 15,-5-6-31-15,2 3-36 16,-3 3-4-16,-6 3 0 16,-3 4 2-16,-14 2-3 15,4 6-4-15,-3 5-9 16,-2 3-6-16,2 8-7 16,-2 1-2-16,4 5-3 15,8-1-2-15,7 2-2 16,3-2 2-16,2-4 1 15,1 0 2-15,3-5 5 16,-4-3-1-16,9 2 1 0,-2-3 0 16,-3 3 0-16,2 1 2 15,-11 9 2-15,-2 4 0 16,-1 14 1-16,-2 5 0 16,1 10-2-16,-2 0-1 15,3-2-2-15,-1-3 0 16,8-13 1-16,7-1-1 15,4-8 0-15,4-3 0 16,0-9-1-16,5-4-1 0,2-5-7 16,1-10-28-16,0-6-78 15,-2-4-34-15,-9-8-79 16,-5-2-14-16,-11-1 42 16,-12-3 40-16,-15 4 100 15,-7 7 74-15,-2 5 105 16,2 8 36-16,11 11 57 15,5 3 4-15,8 4-32 16,5 5-28-16,8-2-60 16,6 0-27-16,5-6-31 15,8-4-8-15,8-5-10 16,4-5-5-16,3-6-14 16,0-6-18-16,-4-8-42 15,-6-2-17-15,-6 0-10 16,-5 4 11-16,-9 6 41 0,-4 4 18 15,-4 7 19-15,-4 3 9 16,-1 8 8-16,-1 4 7 16,1 10 17-16,2 1 6 15,0 11 4-15,4 3-3 16,3 0-12-16,2-2-4 16,5-10-8-16,1-6-4 15,4-8-10-15,4-2-4 0,1-7-5 16,3-6-6-16,-3-8-37 15,0-1-16-15,-10 2-21 16,-1 4-1-16,-9 7 34 16,0 0 17-16,0 9 21 15,-7 2 6-15,6 9 15 16,0 6 8-16,1 2 19 16,5 0 5-16,3-3 0 15,-2-6-5-15,11-8-12 16,9-3-5-16,5-8-11 15,7-5-4-15,-4-9-6 16,-5-2-2-16,-7 1-1 16,-8 0 1-16,-12 9 3 15,-7 0 2-15,-12 4 1 16,0 2-1-16,-3 2-2 0,5 6 0 16,5 7 7-16,3 4 5 15,4 10 11-15,0 0 6 16,2 3 1-16,8 1-5 15,5-4-10-15,9-5-9 16,7-7-51-16,3-8-68 16,11-2-73-16,4-3 99 15</inkml:trace>
  <inkml:trace contextRef="#ctx0" brushRef="#br0" timeOffset="-121012.21">14458 13098 2075 0,'0'1'79'0,"-2"3"-22"16,-1 2 65-16,2 4-37 16,1 3-36-16,2 0-12 15,4-1-18-15,2-2-5 16,1-5-3-16,0-5 0 15,1-4-1-15,-2-2-2 16,1-1 1-16,-3-2-2 0,-2-2-4 16,-4 0-3-16,-6-5-1 15,-2 0 1-15,-9 1 2 16,-2 1 3-16,-7 5 1 16,3 8-1-16,-8 2 2 15,-1 8 2-15,2 8 0 16,4 1-2-16,14 4-4 15,6 0-3-15,14-5-5 16,7-3-1-16,11-5-19 16,8-3-56-16,3-9 263 15,6-2-161-15</inkml:trace>
  <inkml:trace contextRef="#ctx0" brushRef="#br0" timeOffset="-120607.27">14850 12852 1305 0,'-25'-3'526'0,"-1"-1"-334"16,2 4-20-16,1 7-31 15,1 4-35-15,6 14-44 16,4 6-12-16,8 9-14 15,4 7-7-15,9 8-10 16,4 8-6-16,4 3-4 16,1 2-2-16,3-7-3 15,-4-9 1-15,-5-8 2 16,-5-17 5-16,-9-10-68 16,-8-6-52-16,-8-16-162 0,1 1-130 15,-3-22 254-15</inkml:trace>
  <inkml:trace contextRef="#ctx0" brushRef="#br0" timeOffset="-120456.05">14624 13152 936 0,'6'-8'494'0,"4"2"-132"16,8 3-127-16,0 3-9 16,5 3-97-16,3 1-43 15,12 3-167-15,5-2-85 0,24-2 97 16</inkml:trace>
  <inkml:trace contextRef="#ctx0" brushRef="#br0" timeOffset="-120052.8">15628 13078 1106 0,'-7'-17'504'0,"1"8"-182"16,-5 0-75-16,-9 7-35 0,-1 2-52 16,-11 4-84-16,6 2-22 15,3 2-23-15,1 2-5 16,13 5-8-16,-8 0-2 15,9 2-6-15,4-1-3 16,7 1-3-16,12-2 1 16,4 0 2-16,8 2 1 0,-1-3 6 15,2-1 3 1,-5-1 13-16,-7-1 3 0,-3-1 6 16,-8 0 3-16,-9 1-1 15,-8-3 0-15,-7 0-9 16,-4-4-12-16,2-6-85 15,7-3-62-15,12-7-139 16,7-2-78-16,14-5-198 16,4-1 333-16</inkml:trace>
  <inkml:trace contextRef="#ctx0" brushRef="#br0" timeOffset="-119924">15736 13126 623 0,'22'0'412'0,"-6"8"60"16,1 7-133-16,-8 4-54 15,-1 3-52-15,-3 2-100 0,-1-4-46 16,3-8-70-16,-3-3-74 16,5-9-100-16,3-6 100 15</inkml:trace>
  <inkml:trace contextRef="#ctx0" brushRef="#br0" timeOffset="-119746.33">15758 12955 1170 0,'11'-1'563'16,"1"-2"-259"-16,3 2-121 15,2 1-34-15,5 8-98 16,-1 0-61-16,4 2-144 16,-1 2-92-16,10-3 134 15</inkml:trace>
  <inkml:trace contextRef="#ctx0" brushRef="#br0" timeOffset="-119326.73">16001 12990 811 0,'-1'0'397'0,"0"0"-90"16,0 0-58-16,0 0 0 16,1 0-30-16,0 0-60 15,4 6-22-15,-1 3-50 0,16 6-25 16,21 26-33-16,-28-24-12 15,1 3-9-15,-8-1 0 16,-5-1 0-16,-5 0 1 16,-11-5 3-16,-1-3 0 15,-5-6-1-15,4-2-3 16,5-2-3-16,1-2-3 16,10 3-5-16,2 3-2 0,5 6 0 15,10 5 1-15,3 1 5 16,1 4 4-1,-1 2 5-15,-6 0 7 0,2 6 16 16,-6 2 6-16,-3-2 7 16,0 3-4-16,-8-6-11 15,-4-5-4-15,-5-6-5 16,-4-7-1-16,-3-7-33 16,2 0-34-16,6-5-123 15,1-2-70-15,10-8-421 16,8-7 428-16</inkml:trace>
  <inkml:trace contextRef="#ctx0" brushRef="#br0" timeOffset="-119047.24">16386 13175 1201 0,'19'-10'567'0,"-7"-3"-276"16,-2 2-85-16,-3-4-32 15,0 0-95-15,-2 0-32 16,-4-5-27-16,1 9-3 16,-8-6-1-16,0 9 0 15,-10 3-1-15,-3 1 0 0,-1 13-1 16,-4 0 1-16,2 13 5 16,3 5 4-16,7 8 3 15,7 6 0-15,8-5-3 16,6-4-6-16,11-9-9 15,0-7-4-15,17-5-18 16,-2-4-58-16,14-9-132 16,12-3 131-16</inkml:trace>
  <inkml:trace contextRef="#ctx0" brushRef="#br0" timeOffset="-118497.83">17563 13243 1212 0,'-13'-5'496'0,"12"-10"-236"16,-1-3-63-16,-9-9-22 16,0 3-25-16,-4-3-79 15,-3 4-24-15,-5 8-18 16,7 7-8-16,-2 9-15 15,-2 1-3-15,5 12-8 16,-4 2-1-16,1 10-1 16,6 3 0-16,8-1 4 15,3-2 0-15,8-8 4 16,7-6 1-16,5-8 3 16,-2-4 1-16,-3-4 0 15,2-7 0-15,-3-4 1 16,5 1 5-16,-4 1 14 15,-5 6 8-15,0 9 15 0,-5 4 5 16,0 6-6-16,-1 2-5 16,0 3-15-16,-1-2-10 15,7-2-11-15,4-5-28 16,7-7-111-16,3-1-67 16,4-8 22-16,1 0 70 15</inkml:trace>
  <inkml:trace contextRef="#ctx0" brushRef="#br0" timeOffset="-118301.24">17771 12935 1412 0,'-2'25'584'0,"-4"14"-365"16,-2 3-20-16,0 9-60 15,4 6-52-15,8-6-57 16,6-5-12-16,13-10-14 15,8-9-18-15,5-11-75 16,1-5-46-16,-7-12-118 16,-13-6-87-16,-5-4 222 15</inkml:trace>
  <inkml:trace contextRef="#ctx0" brushRef="#br0" timeOffset="-118155.39">17720 13103 1200 0,'-9'-9'527'0,"8"3"-260"0,4 4-30 16,8 2-69-16,6 1-51 16,8 7-77-16,6 1-16 15,9 4-94-15,4-1-89 0,10-2 100 16</inkml:trace>
  <inkml:trace contextRef="#ctx0" brushRef="#br0" timeOffset="-117860.97">18492 12958 1233 0,'-2'6'545'16,"-3"2"-282"-16,2 14-87 15,-3 10-7-15,3 12-75 0,3 2-38 16,3 3-33-16,2 0-8 16,9-7-78-16,3-9-59 15,5-11-179-15,6-10 177 16</inkml:trace>
  <inkml:trace contextRef="#ctx0" brushRef="#br0" timeOffset="-117214.9">18661 13247 1213 0,'7'-1'519'0,"6"-7"-302"15,2-4-7-15,3-6-79 16,3-3-40-16,-3-5-52 15,0-2-13-15,-5 5-16 16,-5 0 1-16,-8 9 6 16,-7 4 2-16,-11 5 0 15,-2 5-1-15,-5 5-7 16,1 5 0-16,5 9 2 16,1 3 4-16,8 7 10 15,4 3 3-15,8-3 3 16,7-2-3-16,7-9-7 15,0-5-5-15,8-7-9 16,4-4-4-16,9-4-49 0,8-4-45 16,2-2-106-16,-3-4-65 15,0-2-83-15,-9 0 11 16,-12-1 86-16,-1 0 71 16,-15 0 173-16,-7 2 82 15,-1 1 122-15,-9 1 39 16,-3 1 33-16,2 2-18 15,-3 3-52-15,-1 2-18 0,2 4-45 16,2 6-26-16,4 2-43 16,1 3-24-16,6 2-26 15,0-3-3-15,1-2-4 16,6-1-1-16,-4-1-5 16,0-3-1-16,6 2-4 15,-2 0-1-15,7 2 0 16,-3-2 0-16,0 1-1 15,3-3 0-15,-5 0 0 16,4-1-1-16,-4-3 1 16,-1-1 0-16,3-3-1 15,-2 0 0-15,2 0-1 16,-2-1-1-16,-3 5-2 16,0 1-2-16,-2 4-10 15,0 0-27-15,-1 2-112 0,0-2-65 16,4 0-123-16,5-4 190 15</inkml:trace>
  <inkml:trace contextRef="#ctx0" brushRef="#br0" timeOffset="-116913.33">19442 13094 1197 0,'-13'-11'578'16,"4"8"-175"-16,-5-1-106 0,5 4-88 15,-3 5-64-15,-2 5-97 16,6 5-24-16,8 5-13 16,2 0-2-16,7 2-3 15,1-2 1-15,2-3 1 16,4 1 3-16,1-3 8 16,0 1 3-16,-9-2 5 15,2-2 0-15,-5 1-2 16,-8-3 2-16,-9 0-3 15,-4-3-1-15,-4-2-9 16,1-1-28-16,4-5-77 16,1-2-47-16,6-9-110 15,16-4-57-15,12-7 196 0</inkml:trace>
  <inkml:trace contextRef="#ctx0" brushRef="#br0" timeOffset="-116712.81">19679 12926 1007 0,'0'22'540'0,"-2"2"-78"16,-5 10-275-16,2 9-17 15,1 4-71-15,4 1-34 16,11-1-38-16,6-6-13 0,8-9-10 16,6-10-17-16,2-8-81 15,-1-7-48-15,-3-8-176 16,-9-2 191-16</inkml:trace>
  <inkml:trace contextRef="#ctx0" brushRef="#br0" timeOffset="-116572.41">19567 13116 1283 0,'-5'-7'548'0,"6"-1"-264"15,8 5-59-15,9-2-52 16,5-2-44-16,10 8-85 15,3 0-23-15,8 5-131 16,3 3-57-16,10 0 96 16</inkml:trace>
  <inkml:trace contextRef="#ctx0" brushRef="#br0" timeOffset="-116167.59">20643 13051 1071 0,'4'-9'475'0,"0"4"-230"16,3 5-44-16,-5 16-30 15,-4 5-38-15,-1 23-44 16,-1 3-15-16,0 8-28 15,4-1-13-15,3-6-17 16,4-7-11-16,5-16-67 0,3-7-48 16,1-17-123-16,-1-2-126 15,-1-14 232-15</inkml:trace>
  <inkml:trace contextRef="#ctx0" brushRef="#br0" timeOffset="-115914.09">20902 13152 1195 0,'-12'3'556'0,"-1"4"-248"0,-23 5-89 16,-1 1-18-16,-4 1-58 15,0 0-29-15,8 1-24 16,5-2-5-16,12 0-16 16,5 2-10-16,12 3-20 15,6 0-6-15,11 0-10 16,5 3-2-16,9-2-4 15,2-1-2-15,-1-3-5 16,1-3-2-16,-5-3-31 16,-2-1-56-16,-3-6-167 15,-3-2 89-15,16-12 58 16</inkml:trace>
  <inkml:trace contextRef="#ctx0" brushRef="#br0" timeOffset="-115283.8">22182 13233 979 0,'-37'-5'460'0,"35"4"-171"16,5 1-51-16,9 1-33 15,6 3-44-15,17-2-56 16,7-2-21-16,12-2-39 15,-2-4-10-15,-3 4-20 16,-9 0-38-16,-6 2-86 16,0 3-49-16,-11 0-203 15,0 3 228-15</inkml:trace>
  <inkml:trace contextRef="#ctx0" brushRef="#br0" timeOffset="-115094.2">22157 13388 940 0,'-4'7'481'0,"4"-1"-167"16,13-6-90-16,10-1-25 15,18-4-48-15,7-3-18 16,5 3-38-16,-6-1-18 16,-11 4-41-16,-7 2-25 15,-3 0-89-15,0 3-48 16,-6-3-116-16,-5-3 104 0,-2-10 71 15</inkml:trace>
  <inkml:trace contextRef="#ctx0" brushRef="#br0" timeOffset="-114792.08">22289 13060 1161 0,'-1'2'471'0,"-6"11"-311"15,-7 6-27-15,-7 8-45 16,-2 4-28-16,-1 2-25 16,-1-3-4-16,1-2-9 15,1-4-2-15,6 1-1 16,4 0 1-16,11 1-2 16,4 1 0-16,12-3-2 15,4 2 0-15,9-5 5 0,3-3 6 16,5-4 0-1,6-3-1-15,3-6-46 0,-3-1-58 16,-4-2-84-16,-1-2 91 16</inkml:trace>
  <inkml:trace contextRef="#ctx0" brushRef="#br0" timeOffset="-114510.25">22522 13089 1180 0,'-6'-5'519'0,"17"9"-222"16,6 5-69-16,3 2-51 15,3 3-27-15,3 5-49 16,4 1-7-16,1 1-10 16,0 1-9-16,-2 2-25 15,-9 1-12-15,-11 1-14 16,-9 1-4-16,-15 5-2 15,-6 1-1-15,-11-3-3 16,3 2-2-16,0-8-5 16,2-2-2-16,5-5-12 15,3-4-22-15,7-3-73 16,4-5-54-16,8-1-101 0,3-4-44 16,9 4 189-16</inkml:trace>
  <inkml:trace contextRef="#ctx0" brushRef="#br0" timeOffset="-113135.89">8806 14489 647 0,'17'3'326'0,"-6"-4"-56"16,0-2-45-16,-5-7-1 15,-4-2-44-15,-2-1-74 16,-2-5-24-16,-7 6-26 16,-4-3-6-16,-6 5-11 15,-4 5-6-15,-8 5-15 16,0 9-6-16,-6 11-7 16,0 7-3-16,0 10-2 15,3 8-2-15,4 6 1 16,10-1 0-16,17 4 0 15,2-4-1-15,15-1-1 16,8-5-2-16,9-12 3 16,5-9 1-16,9-13 0 0,-4-7 2 15,0-8-48-15,-2-3-59 16,-8-13-189-16,-4 3 182 16</inkml:trace>
  <inkml:trace contextRef="#ctx0" brushRef="#br0" timeOffset="-112856.45">8695 14711 909 0,'-11'-7'417'0,"7"3"-203"15,7 4-12-15,5 3-58 16,4 4-33-16,10 2-30 16,1-3-6-16,8 1-3 15,2-5-3-15,1-1-4 16,-4-1-7-16,-5 0-17 15,-2 3-5-15,-15 4-11 16,1 5-4-16,-10 4-4 16,1 3-1-16,-1 5-1 15,-7 2-4-15,10 0-4 16,-1-1-4-16,4-6-1 16,5-2-1-16,-9-7-55 15,3 0-50-15,-3-4-123 16,-4 0 130-16</inkml:trace>
  <inkml:trace contextRef="#ctx0" brushRef="#br0" timeOffset="-112619.68">8641 14079 1311 0,'-4'-4'519'0,"4"2"-363"16,1 1-5-16,-1 1-39 16,0 0-32-16,23 4-37 15,38 11-10-15,-22-6-12 16,4-4-6-16,5 3 6 16,-3-1-52-16,-4 3 381 15,5 2-269-15</inkml:trace>
  <inkml:trace contextRef="#ctx0" brushRef="#br0" timeOffset="-112027.6">9940 14355 1016 0,'7'15'426'0,"-5"0"-185"16,-5 1-80-16,4 19 11 16,1 2-36-16,1 10-70 15,6 1-20-15,-4-1-18 16,-3-4-7-16,0-5-8 15,0-4-1-15,-2-16 1 16,0-4 2-16,0-8 4 16,-2-7-4-16,-4-9-17 15,3-6-15-15,-2-11-16 16,2-1 0-16,9-1 11 16,3 3 8-16,4 6 11 0,1 4 2 15,-3 8 8-15,-1 6 8 16,2 10 15-16,0 5 8 15,0 8 5-15,-2 1-1 16,3 1-11-16,2-2-9 16,0-3-7-16,4-3-42 0,-3-10-116 15,0-5-75-15,7-9 116 16</inkml:trace>
  <inkml:trace contextRef="#ctx0" brushRef="#br0" timeOffset="-111684.77">10358 14577 904 0,'-5'-12'512'16,"-9"-2"-96"-16,-3 2-149 15,0 2-35-15,-2 4-78 16,1 3-42-16,2 8-55 16,-1 1-16-16,5 11-22 15,3 5-5-15,8 4-5 16,1 1-3-16,8-3-2 15,3-4 0-15,3-8 3 16,6-2 1-16,2-10 3 0,2-4-1 16,2-8-1-16,5-3-2 15,-5-3-1-15,-3-2 0 16,-9 4 1-16,-6 3-1 16,-8 7 2-16,1 5 0 15,-1 9-1-15,1 4-1 16,-3 3-3-16,-4 1-4 15,12 0-65-15,-3-4-60 0,11-2-128 16,7-6-82-16,6-6 207 16</inkml:trace>
  <inkml:trace contextRef="#ctx0" brushRef="#br0" timeOffset="-111392.48">10694 14527 727 0,'-12'-11'510'15,"3"0"43"-15,-3 6-244 16,-1 6-40-16,2 5-80 16,-1 5-38-16,7 5-52 15,3 0-22-15,7 4-29 16,5-1-12-16,5 1-7 16,1-2 4-16,3-3 3 15,-3 0 1-15,-1 0-1 16,-5 0-4-16,-8 1-2 0,-4-3 1 15,-7 2 0 1,-3-5-2-16,-1-7-8 0,1 2-30 16,2-7-107-16,5-1-77 15,6-5-131-15,6-3 182 16</inkml:trace>
  <inkml:trace contextRef="#ctx0" brushRef="#br0" timeOffset="-110806.89">11736 14699 987 0,'-4'-4'488'0,"0"-4"-192"15,1-3-98-15,1-3-25 16,-1-5-59-16,0 0-19 15,-7-1-18-15,-6 1-9 16,-4 5-24-16,-4 6-12 16,-6 9-21-16,4 6-9 15,4 8-11-15,5 2-3 16,6 4-6-16,3 6 0 0,8 2 4 16,3 1 3-16,11-5 10 15,5 0 3-15,2-12 11 16,-1-3 2-16,1-4 1 15,-4-9 1-15,-1 0-5 16,-3-4-1-16,1-8-1 16,2-1-2-16,-4-3-1 15,2 2-2-15,-6 7-2 16,-3 2-2-16,-2 9 1 16,1 6 0-16,-3 2 5 15,-1 3 2-15,1 3 2 16,0-2-1-16,2 0-4 15,2-3 3-15,0-4-91 16,1-4-58-16,0-7 87 16</inkml:trace>
  <inkml:trace contextRef="#ctx0" brushRef="#br0" timeOffset="-110494.52">11952 14670 804 0,'3'14'440'15,"-3"-5"-31"-15,5 5-87 16,-6-1-43-16,0 0-51 16,-1-1-107-16,1-1-40 0,1-6-49 15,0-4-15-15,5-2-21 16,-5 0-13-16,0 0-39 16,0 0-14-16,4-11 3 15,3-6 9-15,15-23 36 16,-14 28 13-16,-4 2 10 15,2 3 9-15,3 4 27 16,2 3 12-16,1 6 27 16,-4 5 13-16,-4 7 6 15,-3 3-8-15,6 3-25 16,-1-2-21-16,4-7-31 16,1-2-54-16,7-4-147 15,6-8-52-15,11-7 124 16</inkml:trace>
  <inkml:trace contextRef="#ctx0" brushRef="#br0" timeOffset="-110180.53">13059 14621 1067 0,'-43'33'493'0,"42"-28"-133"16,3 4-96-16,-5 3-60 15,1 4-24-15,2 4-94 16,-1 0-33-16,3-3-30 15,2-2-6-15,-4-5-30 16,-4-3-55-16,4-2-128 16,-5-6-78-16,6-5 154 15</inkml:trace>
  <inkml:trace contextRef="#ctx0" brushRef="#br0" timeOffset="-109784.33">12959 14534 823 0,'12'-6'440'0,"-2"1"-150"16,9 7-50-16,2 0-20 16,7 1-44-16,3 5-16 15,-4-1-22-15,3 2-7 16,-9 7-37-16,0 2-17 0,-5 2-27 16,-4-1-13-16,-6-2-15 15,-5-2-3-15,-3 1-2 16,-2-2-3-16,0-2-5 15,1-3 0-15,1-5-5 16,2-4-8-16,1-2-24 16,-1 1-7-16,0 0-8 15,2-8 7-15,6-6 19 16,22-27 7-16,-17 32 7 16,1 4 1-16,-1 5 4 15,-1 3 3-15,-3 8 6 16,-2 4 2-16,-3 8-3 15,2 1-3-15,4 2-3 16,8-3-35-16,7-10-102 16,6-3-54-16,5-9-116 15,4-4-50-15,2-4 234 0</inkml:trace>
  <inkml:trace contextRef="#ctx0" brushRef="#br0" timeOffset="-109151.9">13750 14656 715 0,'-1'-12'475'0,"-4"-2"-43"16,-3-4-96-16,-4-1-36 0,-5 4-81 16,-3 3-35-16,1 10-71 15,-1 6-31-15,5 10-48 16,3 5-15-16,5 8-13 16,5 0-2-16,6 0-4 15,8-5 0-15,6-7 1 16,0-7 0-16,7-8 3 15,-4-3-2-15,1-10 0 16,2-5-2-16,-2-6-9 16,2-3-12-16,-4-7-12 15,-6-1-2-15,-8-1 8 16,-6-1 11-16,0 5 10 16,0 3 6-16,-2 9 2 15,4 10 5-15,-4 9 4 16,-5 4 2-16,-1 18 6 15,-3 4 0-15,7 17 3 0,3 7 1 16,5-5-4-16,6 0-3 16,6-6 1-16,5-10 0 15,9-4 0-15,-6-6-1 16,1-12-6-16,-6-1-2 16,4-9-4-16,5-3-1 15,1-7-6-15,0-3-4 16,-8-3 0-16,-3 1 0 15,-11 1 8-15,-3 1 6 0,-11-2 4 16,-7-1 1-16,-6 6 0 16,0 3 0-16,0 9-3 15,2 5-1-15,5 10-2 16,2 4-4-16,9 5 0 16,2 2 0-16,5-1 0 15,7 0 2-15,0-3-1 16,8-3-2-16,2-7 0 15,-1-6-1-15,11-4-85 16,-2-6-71-16,7-9-153 16,3 0-120-16,1-10 271 15</inkml:trace>
  <inkml:trace contextRef="#ctx0" brushRef="#br0" timeOffset="-108966.86">14351 14561 898 0,'0'10'501'0,"-3"4"-94"15,1 6-112-15,-1 5-17 16,1 8-79-16,2 3-54 16,5 10-82-16,3 0-23 15,0-5-26-15,6 1-5 16,1-10-3-16,2-3-1 16,-4-5-13-16,-4-6-34 15,-9-11-107-15,0-4-56 0,-1-9-127 16,-5-10-82-16,3-10 275 15</inkml:trace>
  <inkml:trace contextRef="#ctx0" brushRef="#br0" timeOffset="-108748.23">14341 14566 810 0,'20'-7'457'16,"-4"0"-90"-16,4 8-133 15,0 4-20-15,-4 2-48 16,6 6-18-16,-12 3-32 15,0 0-17-15,-4 3-32 16,-2-1-11-16,-4-1-14 16,-4-2-6-16,-6 1-7 15,-3-7-4-15,-6-1-35 0,1-2-45 16,4-3-108 0,8 0-64-16,5 0-157 0,7-2 232 15</inkml:trace>
  <inkml:trace contextRef="#ctx0" brushRef="#br0" timeOffset="-107359.22">14563 14731 749 0,'29'0'448'0,"-1"-5"-83"16,4-5-127-16,-3-5-38 16,-2-4-82-16,-3-1-28 0,-11-1-31 15,-6-1-7-15,-11 2 3 16,-4 2 3-16,-9 2-2 15,-1 3-4-15,-5 6-14 16,1 0-1-16,3 6-6 16,5 3-2-16,4 9-10 15,2 5-5-15,5 10-8 16,1 0-2-16,6 2-2 16,4-1-1-16,5-3-1 15,5-5-1-15,2-8-4 16,2-4-6-16,2-9-44 15,0-2-32-15,-1-3-77 16,2-3-22-16,-2-4-12 16,0-3 11-16,-6 2 60 0,-3 1 30 15,-2 4 61-15,-5 1 46 16,-2 4 84-16,-5 1 32 16,-1 4 38-16,1 1 2 15,-1-1-20-15,0 0-14 16,0 0-24-16,0 2-17 15,0 7-38-15,1 0-15 16,0-3-19-16,0-3-5 16,0-2-7-16,0-1-4 0,0 0-10 15,0 0-7-15,0 0-9 16,0 0 1-16,0-1 7 16,0 0 6-16,0 0 6 15,7-4 1-15,-5 4 2 16,1 0 0-16,9 3 2 15,-11-2 1-15,7 8-3 16,30 33-2-16,-16-35-2 16,4-4-3-16,8-6-18 15,0-4-17-15,-1-2-28 16,1-1-10-16,-1 0 4 16,0 1 14-16,-6-1 31 15,-4-3 13-15,-11 1 25 16,-9-2 7-16,-12-1 25 0,-4 2 17 15,-6 2 25-15,-3 5 10 16,2 8-3-16,3 3-11 16,3 14-28-16,6 4-12 15,5 1-18-15,3 0-4 16,7-6-3-16,3-2-1 16,4-6-3-16,1-4-2 15,4-9-2-15,2-4-2 16,2-7-5-16,-1-3-13 0,-3-7-28 15,-2-6-16-15,-6-5-19 16,0 2 3-16,-9-3 18 16,0 2 13-16,-2 3 22 15,-3 2 9-15,3 16 13 16,-2 6 4-16,-1 19 12 16,1 9 5-16,-2 13 7 15,-3 4 3-15,7 7 9 16,1 1 5-16,10-5 14 15,5-1 2-15,3-9-7 16,4-5-9-16,4-8-20 16,-4-7-8-16,7-7-8 15,1-4-1-15,-1-10-5 16,1-3-5-16,-9-8-24 16,-4-3-8-16,-11-1-9 15,-3 2 5-15,-9 2 21 0,-2 4 8 16,-2 9 10-16,0 4 3 15,0 7-1-15,-1 4 3 16,3 10 13-16,1 3 6 16,-4 7 11-16,5 2 1 15,1-2-10-15,4 1-5 0,11-8-11 16,2-3-4 0,8-11-5-16,-1-8 0 0,6-7-6 15,0-3-10-15,-1-3-25 16,0 1-15-16,-3 0-9 15,-2 2 7-15,-5 2 25 16,2 3 15-16,-7 7 17 16,0 1 3-16,-3 5 13 15,-2 3 11-15,1 0 14 16,-1-1 2-16,2-1-9 16,1-4-10-16,-1-2-13 15,1-2-5-15,1-5-3 16,2 0 0-16,-2-1-2 15,6 3 0-15,-5 1-1 16,-7 2 1-16,2 3 1 16,-1 0 0-16,-4-1 2 0,0 0 1 15,0 0 0-15,-2 7-1 16,2 5-3-16,3 0-36 16,10 20-102-16,2-32-57 15,-1-10 104-15</inkml:trace>
  <inkml:trace contextRef="#ctx0" brushRef="#br0" timeOffset="-107177.83">16132 14365 1092 0,'3'8'500'16,"-3"9"-181"-16,0 14-69 0,-5 13-58 15,-1 5-40-15,7 2-82 16,4-1-27-16,12-11-24 15,2-6-8-15,7-11-62 16,-1-8-41-16,-2-14-99 16,-5-3-74-16,-9-13 168 15</inkml:trace>
  <inkml:trace contextRef="#ctx0" brushRef="#br0" timeOffset="-107012.48">16058 14531 842 0,'-35'-25'452'0,"15"8"-95"15,11 8-19-15,9 1-85 16,8 6-52-16,5 2-88 0,3 0-36 16,10 2-42-16,7 5-40 15,6-3-102-15,4-1-57 16,7 1 267-16,4-2-126 16</inkml:trace>
  <inkml:trace contextRef="#ctx0" brushRef="#br0" timeOffset="-106147.58">17142 14519 1303 0,'21'-38'556'0,"-36"24"-309"15,-4 4-23-15,-10 3-71 16,-1 2-42-16,-1 5-49 16,-1 0-12-16,8 8-10 15,9 1-7-15,6 9-15 16,5 1-6-16,12 6-7 16,-1 1-1-16,13 1 0 15,5 1 0-15,1-6 1 16,5-2-1-16,-5-6 1 15,-2-2 2-15,-11-5 0 16,-5-2 1-16,-9-4-41 16,-7-1-33-16,-7-4-50 15,-3-1-20-15,1-2 13 16,2 1 18-16,4-1 37 0,3 3 14 16,7 4 19-16,3 0 12 15,10 3 15-15,5 0 11 16,3 1 21-16,4-1 7 15,-1-4 8-15,3-1-1 16,1-6-9-16,4-4-6 16,-2-3-9-16,3-1-5 0,-10-2-2 15,-5 0-1-15,-8 4 2 16,-10-1 2-16,1 6 4 16,-8 0-1-16,-2 9-1 15,2 3 3-15,-4 11 17 16,4 6 8-16,0 6 17 15,6 0 2-15,2 1-11 16,1-2-9-16,9-7-19 16,5-3-7-16,2-8-73 15,9-7-60-15,3-12-227 16,8-6 214-16</inkml:trace>
  <inkml:trace contextRef="#ctx0" brushRef="#br0" timeOffset="-105959.33">17628 14376 1165 0,'-10'29'571'0,"-2"8"-255"15,0 13-87-15,2 3-25 16,7-5-112-16,5-3-40 16,13-9-32-16,4-7-8 15,8-11-95-15,3-5-52 16,2-14-139-16,-2-9 151 15</inkml:trace>
  <inkml:trace contextRef="#ctx0" brushRef="#br0" timeOffset="-105771.7">17479 14507 1117 0,'-10'-4'544'15,"5"4"-198"-15,6-2-141 16,5 1-19-16,11 1-85 15,5 0-38-15,13 1-112 16,4 0-68-16,11 2 18 16,8 0 27-16</inkml:trace>
  <inkml:trace contextRef="#ctx0" brushRef="#br0" timeOffset="-105305.45">18789 14573 1112 0,'-5'-7'491'15,"-6"2"-261"-15,-16-5-80 16,-28 11-11-16,31 21-53 16,4 4-17-16,8 0-23 15,7-1-6-15,9-9-10 16,6-2-5-16,9-6-2 15,2-6 0-15,5-3-5 16,0-7-2-16,3-5-10 16,0-2-1-16,-8-6-2 15,-6-2 2-15,-11 1 9 16,-8 2 3-16,-13 2 4 16,-4 2 2-16,-6 6-6 0,-1 1-4 15,6 9-7-15,3 4-6 16,5 7-40-16,7 4-34 15,10-1-92-15,8 2-70 16,13-2 146-16</inkml:trace>
  <inkml:trace contextRef="#ctx0" brushRef="#br0" timeOffset="-105087.96">19186 14386 887 0,'-4'-16'484'0,"-8"4"-80"15,-4 4-99-15,-4 12-89 16,-2 6-52-16,2 18-65 16,5 6-21-16,7 13-22 15,10 12-7-15,6 6-19 16,1 4-8-16,5-5-13 16,0-8-2-16,0-16-18 15,3-7-40-15,-5-14-113 16,-5-3-70-16,-7-12-232 15,-3-4 286-15</inkml:trace>
  <inkml:trace contextRef="#ctx0" brushRef="#br0" timeOffset="-104917.03">18965 14633 893 0,'4'-4'454'0,"3"-1"-139"15,5 5-132-15,0 0-9 16,10 5-68-16,2-3-26 15,9 0-127-15,5-2-72 16,9 1 69-16</inkml:trace>
  <inkml:trace contextRef="#ctx0" brushRef="#br0" timeOffset="-104435.46">20248 14569 1008 0,'28'-44'457'15,"-43"32"-176"-15,-3 0-63 16,-6 10-58-16,0 2-26 16,-4 5-54-16,2 6-16 15,4 0-16-15,2 1-3 16,12 3-7-16,5 3-3 0,12 2-2 15,4 0 4-15,7 1 7 16,1-2 3-16,4-1 4 16,-1 1 2-16,-4-2 5 15,-4 1-3-15,-11-4-5 16,-5-3-4-16,-14 0-7 16,-3-1-2-16,-13-3-8 15,-3 1-8-15,0-8-77 16,0-2-57-16,14 0-120 15,7-8-75-15,16-4-209 16,11 0 324-16</inkml:trace>
  <inkml:trace contextRef="#ctx0" brushRef="#br0" timeOffset="-104279.68">20357 14689 689 0,'35'21'431'0,"-17"0"36"0,-1-1-125 16,-5-1-117-16,-2-1-39 15,-6-6-104-15,-1-5-79 16,-2-6-133-16,0-7 87 16</inkml:trace>
  <inkml:trace contextRef="#ctx0" brushRef="#br0" timeOffset="-104120.66">20381 14481 1132 0,'4'-4'496'0,"7"4"-240"16,1 1-80-16,-3 4-54 16,-7 2-44-16,9 4-126 15,5 0-78-15,13 5 80 16</inkml:trace>
  <inkml:trace contextRef="#ctx0" brushRef="#br0" timeOffset="-103722.78">20580 14641 1312 0,'0'-1'542'0,"9"0"-315"0,4-2-34 16,0 1-38-16,2 2-30 15,0 2-53-15,-2 5-18 16,0 6-29-16,-4 1-10 15,-5 5-7-15,-3 0 0 16,-8 1-2-16,-3-1-2 0,-6-4-4 16,1-1 0-1,2-10-1-15,0 0 1 0,4-5 1 16,2 1-3-16,7 1-5 16,6 5-1-16,6 3 2 15,3 5 3-15,6 3 5 16,-2 3 1-16,2 4 4 15,0 0 3-15,-4 9 8 16,-2 1 6-16,-6 2 5 16,-4-2-1-16,-8-4-3 15,-6-5-3-15,-11-8-1 16,-3-5-4-16,-4-8-91 16,1-5-68-16,8-10-130 15,4-6-462-15,15-8 510 16</inkml:trace>
  <inkml:trace contextRef="#ctx0" brushRef="#br0" timeOffset="-103439.66">20877 14831 788 0,'45'11'463'16,"-14"-17"-1"-16,-6-8-160 15,-3-8-123-15,-2-5-40 16,-5-5-86-16,0 1-24 15,-8 3-12-15,-7 5-3 0,-7 9 0 16,-9 4-1-16,-9 8-4 16,2 2 1-16,0 8 6 15,9 2 5-15,4 4 17 16,3 5 10-16,3 8 6 16,1 4-3-16,3 3-12 15,3-3-11-15,5-7-15 16,2-5-5-16,14-8-49 15,6-2-58-15,20-9-132 16,4-6 328-16,9-17-120 16</inkml:trace>
  <inkml:trace contextRef="#ctx0" brushRef="#br0" timeOffset="-102930.33">22174 14795 843 0,'9'1'395'0,"-5"-9"-96"15,-4-6-61-15,-6-3-49 16,-4-2-10-16,-8-1-63 16,-1 1-20-16,-4 7-22 15,-4 4-13-15,2 8-26 16,0 5-12-16,4 12-12 16,7 6-2-16,4 8-2 15,5 0 1-15,6-1 2 16,0-5-1-16,13-7 1 15,5-7 2-15,3-8 0 16,3-2 1-16,-2-4 1 16,1-2-1-16,-3-9-2 15,-1-1-2-15,0-3 0 16,-5 1 5-16,-1 8 8 0,-5 4 5 16,-4 13 9-16,-2 4-2 15,-3 8-5-15,-1 2-5 16,0-1-14-16,2 1-33 15,8-8-101-15,5-4-58 16,7-13-128-16,5-7-379 16,-1-11 480-16</inkml:trace>
  <inkml:trace contextRef="#ctx0" brushRef="#br0" timeOffset="-102737.48">22436 14606 930 0,'0'15'477'15,"-2"7"-96"-15,-5 15-204 16,4 9-39-16,3 1-27 16,1-1-17-16,7-6-29 15,0-7-12-15,9-8-25 16,5-2-19-16,1-14-69 16,2-3-48-16,-9-10-146 15,-2-6 151-15</inkml:trace>
  <inkml:trace contextRef="#ctx0" brushRef="#br0" timeOffset="-102575.95">22370 14725 990 0,'-11'-5'492'0,"5"1"-178"16,10 7-76-16,4-1-30 16,7 4-57-16,5 0-34 15,2 3-69-15,3-2-36 16,11-1-117-16,5-2-75 15,15-9 102-15</inkml:trace>
  <inkml:trace contextRef="#ctx0" brushRef="#br0" timeOffset="-102258.42">23280 14612 938 0,'1'-5'434'0,"-3"5"-163"15,-1 5-71-15,-3 13-57 0,-2 5-20 16,1 15-33-16,1 5-9 16,5 5-18-16,0 2-15 15,7-6-25-15,0-5-35 16,6-11-101-16,4-4-70 16,0-11 100-16</inkml:trace>
  <inkml:trace contextRef="#ctx0" brushRef="#br0" timeOffset="-101627.22">23342 14974 902 0,'64'-12'418'0,"-53"7"-153"16,4 0-58-16,7-9-57 15,-2-3-16-15,7-4-49 16,-2-1-18-16,-5-1-29 15,-1 0-12-15,-12 0-9 16,-6-3 0-16,-8 4-2 16,-5 3-2-16,-6 5-4 15,-6 6-3-15,1 8-2 16,1 5-2-16,4 12 1 16,7 7 3-16,2 3 1 0,5 6 0 15,5 3-3-15,2-3-1 16,8-1-3-16,1-6-2 15,11-11-5-15,8-5-5 16,9-10-13-16,3-5-10 16,3-5-11-16,-4-6-1 15,1-2 12-15,2 5 11 16,-17-9 21-16,-2 6 7 0,-20-1 16 16,-7-1 14-16,-12 5 19 15,-6 0 9-15,0 8 18 16,-4 0-1-16,5 9-2 15,0 2-9-15,3 7-23 16,3 0-8-16,6 3-11 16,1 1 1-16,8 0-1 15,1-3-2-15,5 1-6 16,3-4-3-16,4-8-3 16,4 0-3-16,6-4-4 15,3-3 1-15,-4 0-2 16,-3-3 0-16,-9 0 1 15,-8 0 0-15,-1 2-1 16,-6 5-1-16,-1 3 0 16,0 2-2-16,-1 4-25 15,0 1-36-15,4-3-113 16,-3-1-60-16,8 0-124 0,2-3 206 16</inkml:trace>
  <inkml:trace contextRef="#ctx0" brushRef="#br0" timeOffset="-101335.2">24077 14756 1099 0,'-3'-17'533'0,"-6"9"-185"0,-2-1-39 16,-3 11-87-16,0 7-54 0,3 11-78 16,-1 4-23-16,1 1-19 15,4 0-7-15,10-3-9 16,4-1-4-16,10-5-8 15,1-1 2-15,-3-1 4 16,3-2 3-16,-6 0 11 16,-2-1-2-16,-9-4-6 15,-4-2-3-15,-9 0-10 16,-4 0-8-16,-5-5-52 16,4 0-39-16,6-6-91 15,1-2-42-15,10 1-60 16,4-3-38-16,8-7 206 15</inkml:trace>
  <inkml:trace contextRef="#ctx0" brushRef="#br0" timeOffset="-101149.11">24269 14655 938 0,'10'6'462'0,"-7"8"-158"15,-5 16-124-15,-6 10-28 16,-2 9-46-16,4-1-30 15,6-4-21-15,5-3-10 0,10-11-29 16,4-3-12-16,6-14-54 16,0-7-39-16,-4-11-136 15,-3-4-192-15,-13-7 274 16</inkml:trace>
  <inkml:trace contextRef="#ctx0" brushRef="#br0" timeOffset="-100996.04">24206 14792 720 0,'-18'-8'407'0,"8"5"-54"16,7 2-58-16,6 4-69 16,8-1-29-16,7 2-46 15,5 0-25-15,6 3-55 16,3-2-26-16,3-3-125 16,3 2-71-16,7-6 87 15</inkml:trace>
  <inkml:trace contextRef="#ctx0" brushRef="#br0" timeOffset="-100664.63">25139 14638 1089 0,'7'-43'483'16,"-6"43"-228"-16,-1 16-99 15,-3 9-20-15,-4 19-22 16,1 9-17-16,2 4-23 15,4 2-13-15,2-13-25 16,4-7-13-16,1-8-55 16,2-8-45-16,1-7-105 15,2-7-6-15,1-8 107 16</inkml:trace>
  <inkml:trace contextRef="#ctx0" brushRef="#br0" timeOffset="-100379.84">25396 14762 1119 0,'-12'17'477'16,"-16"-6"-205"-16,-5 3-86 15,-12 1-49-15,-3-4-26 16,0-1-64-16,6 4-5 0,12-5 12 16,9 1 7-16,15-3 1 15,5-3 3-15,9 4 4 16,4 1-1-16,5 6-10 15,5-4-7-15,5 1-26 16,0-2-9-16,3 2-22 16,0 0-47-16,7 2-131 15,1 3 475-15,1 2-269 16</inkml:trace>
  <inkml:trace contextRef="#ctx0" brushRef="#br0" timeOffset="-100232.46">25637 15111 1393 0,'0'8'540'15,"1"-3"-405"-15,1-2-39 16,-2-3-123-16,0 0-49 16,0-1 37-16</inkml:trace>
  <inkml:trace contextRef="#ctx0" brushRef="#br0" timeOffset="-2409.06">28659 16345 655 0,'-1'-4'332'16,"0"1"-111"-16,0 2-65 15,0 0-11-15,0 0-46 16,0 0-20-16,0-1-5 16,0 2 4-16,-1 5 6 15,0 20-3-15,0 33-12 16,2-24-9-16,0 5-24 16,0 3-10-16,1-1-13 15,2-3-3-15,1-9-1 16,-1-4-1-16,0-6-2 15,-2-5-2-15,-1-7-42 16,1-3-41-16,-1-12-93 16,2-5-56-16,-2-14-163 15,0-5 243-15</inkml:trace>
  <inkml:trace contextRef="#ctx0" brushRef="#br0" timeOffset="-1834.12">28623 16388 327 0,'-6'-15'215'0,"0"2"-14"15,6 7-20-15,0 2-9 16,2 1-13-16,-2 2-13 0,0 0-18 16,0-1-7-16,4 1-23 15,5 0-14-15,1 0-24 16,-1-1-10-16,28-4-15 16,-27 3-7-16,0 0-10 15,0 2-2-15,-3-2-4 16,-2 0 1-16,-3-2-1 15,-1 5 1-15,-1-1-2 16,-1 0-2-16,0 0-3 16,0-1 0-16,0 1-2 15,0 0 0-15,0 0 0 16,-1 0 0-16,1 0 3 16,0 0 3-16,0 1 8 15,0 0 4-15,0 0 5 16,0 0-1-16,0 0-7 15,0 0-5-15,1 0-6 0,0 0-2 16,3 0-2-16,17 0-1 16,38 5-2-16,-24 2 0 15,-6-4 0-15,-2 1 0 16,-8 0 0-16,-6-1 0 16,-1 4 0-16,-1 2 1 15,-7-1 2-15,1 4-1 16,-4 3 4-16,0 3 6 15,-4 7 7-15,0 1 5 16,0 4 1-16,-2 2-4 0,6-1-7 16,2-1-5-16,-1-2-5 15,4-2-2-15,0-1-1 16,-3-2-1-16,7-2 0 16,0-1-1-16,-4-9 0 15,0-2-3-15,-4-2-39 16,-1-5-33-16,2-2-99 15,-2 0-74-15,0-1 154 16</inkml:trace>
  <inkml:trace contextRef="#ctx0" brushRef="#br0" timeOffset="-1583.09">28709 16697 806 0,'-23'8'385'0,"7"-4"-148"0,5 4-8 15,7-5-39-15,3 3-28 16,2 2-35-16,5-3-8 16,7 0-24-16,2-3-7 15,12 2-17-15,6 1-13 16,0-2-22-16,3 2-10 16,-10 0-16-16,-3 2-2 0,-3 0-3 15,-6-2-1-15,-4-5-61 16,-6-1-49-16,4-6-135 15,-6 2 139-15</inkml:trace>
  <inkml:trace contextRef="#ctx0" brushRef="#br0" timeOffset="34948.28">6195 16429 407 0,'0'0'230'0,"0"-1"-37"16,0 0-14-16,0 0 12 16,0-1-38-16,0 1-32 15,-1 0-26-15,0 0 0 16,0 0-8-16,-1-3-8 16,-3-3-27-16,0 1-12 15,-16 1-9-15,-29-22 1 16,21 31 0-16,-1 6-2 0,3 12-13 15,-1 2-5-15,-2 7-7 16,5 2-2-16,0 0-1 16,4 1-2-16,14-4-4 15,7-2-3-15,12-2-5 16,6-7 1-16,7-1 3 16,-5-4 2-16,5-2 4 15,-1-1 2-15,2-8 0 16,2-2 1-16,-4-6-15 15,1-3-46-15,-3 0-209 16,3-6 184-16</inkml:trace>
  <inkml:trace contextRef="#ctx0" brushRef="#br0" timeOffset="35293.78">6388 16399 966 0,'0'-5'384'0,"1"10"-210"16,0 6-35-16,2 10 10 16,-2 4-23-16,-5 8-57 15,8 2-16-15,-4 2-19 16,2 3-9-16,6-11-8 16,-6-4-4-16,6-7-8 15,0-7-2-15,-5-6-56 16,4-1-47-16,-2-6-219 15,3-7 201-15</inkml:trace>
  <inkml:trace contextRef="#ctx0" brushRef="#br0" timeOffset="35463.18">6587 16550 833 0,'3'14'433'0,"3"2"-161"16,-3 7-66-16,1 0-30 15,-3 1-85-15,1-4-31 0,-1-7-40 16,2-2-10-16,-1-7-42 16,1-1-38-16,3-4-163 15,-2-8 148-15</inkml:trace>
  <inkml:trace contextRef="#ctx0" brushRef="#br0" timeOffset="35640.11">6583 16436 918 0,'-3'-3'429'16,"1"1"-196"-16,2 1-102 15,0 0-28-15,0 1-68 16,0 0-24-16,0 0-80 16,14 4-101-16,11 4 110 15</inkml:trace>
  <inkml:trace contextRef="#ctx0" brushRef="#br0" timeOffset="36827.83">6802 16612 950 0,'5'0'391'16,"4"-5"-241"-16,0-1 0 15,2-5-47-15,1-3-27 16,4-5-40-16,-4-2-6 0,-4 3-3 15,-5 1 0-15,-6 4 5 16,-1 4-1-16,-3 4 2 16,-6 0-2-16,-5 5-5 15,-1 3-6-15,0 5-13 16,0 3-4-16,3 8-3 16,0 1-1-16,8 3 5 15,0-2 1-15,6-1-3 16,3-5-1-16,4 0-2 15,3-5-2-15,4-3 3 16,-1 0 0-16,3-7 3 16,3 3 1-16,-5-4 7 15,0 1 1-15,-6-1 1 16,-3 0-1-16,-1 2 2 16,-3-1 0-16,1 0-1 15,-1 0 0-15,-1 22-7 0,1 29-3 16,1-26-3-16,4 2 0 15,2 1 0-15,3 2 0 16,3-3-4-16,-1-3 1 16,9-3-5-16,0-2-1 15,-1-5 0-15,2-3 1 16,-4-8 4-16,-3-2 4 16,4-11-27-16,-7-6-13 15,-10-7-7-15,-1-4 1 0,-13-3 32 16,3 0 15-16,-6-2 11 15,-9 0 6-15,-2 6 17 16,1 1 9-16,-1 9 13 16,9 4-2-16,4 2-13 15,-1 5-10-15,13 5-25 16,2 3-9-16,8 0-10 16,5 2-1-16,7-6 8 15,5 1 3-15,1-5 2 16,0-5 1-16,0-1-34 15,0-6-27-15,-6-3-83 16,0 1-57-16,-6 2-40 16,-5-2-10-16,-1 5 20 15,-1 1 45-15,-7 0 80 0,2 3 50 16,-2 1 117-16,-1 3 42 16,-2 2 63-16,3 2 16 15,-4 3 1-15,3-1-9 16,0 0-21-16,-1 7-10 15,-2 15-32-15,-1 30-14 16,4-29-32-16,0-3-12 16,2-5-16-16,-1-3-8 15,2-7-13-15,5-1-10 0,-3-4-10 16,2-2-3-16,0-4-22 16,1-6-17-16,4-4-29 15,0-2-10-15,-3 2 13 16,-2 4 16-16,-4 4 33 15,-2 3 11-15,0 5 10 16,-1 2 0-16,1-2 11 16,0 0 10-16,1 15 19 15,9 31 9-15,2-28-3 16,4-2-7-16,5-9-17 16,2-1-4-16,3-9-8 15,1-4-3-15,1-9 1 16,2-4 1-16,-2-4 1 15,-5 0 3-15,-12 2 10 0,-4 2 4 16,-15 6 5-16,-3 2 1 16,-2 6-8-16,-3 3-5 15,0 4-4-15,1 5 0 16,4 11 7-16,1 7 3 16,9 2-2-16,3 6-1 15,12-5-14-15,0-6-5 16,12-6-8-16,7-3-7 15,1-11-42-15,3-2-54 16,7-10 29-16,6-8 25 0</inkml:trace>
  <inkml:trace contextRef="#ctx0" brushRef="#br0" timeOffset="37214.98">8179 16347 942 0,'-15'-2'424'15,"6"3"-117"-15,1-1-135 16,4-1-28-16,2 2-15 16,5 1-61-16,-3-2-19 0,0 0-20 15,20 1 0-15,40 1-3 16,-21-4-6-16,5-2-11 15,4-3-2-15,-5 4-2 16,-4-2-1-16,-13 3-22 16,-7 0-38-16,-4 2-127 15,-10 1-130-15,0 10 190 16</inkml:trace>
  <inkml:trace contextRef="#ctx0" brushRef="#br0" timeOffset="37421.07">8207 16525 1093 0,'-3'8'426'0,"5"-3"-267"15,5 0-20-15,8-5-14 0,6 0-11 16,9-5-44-16,4 1-17 16,7-3-22-16,-4 0-11 15,-3 1-9-15,-6 1-1 16,-11-1-49-16,-4 2-57 15,-8 0-210-15,2 0 193 16</inkml:trace>
  <inkml:trace contextRef="#ctx0" brushRef="#br0" timeOffset="37767.12">8260 16211 1026 0,'1'1'422'0,"-1"2"-180"16,-3 2-39-16,2-5-28 15,0 0-38-15,-8 14-108 16,-37 29-17-16,26-25-6 16,0 2 0-16,0 1-3 15,0 2-1-15,2-1-2 16,4 3-1-16,3-2-7 15,6 0 2-15,6-1 1 16,0 0 4-16,12 3 5 16,4-1 1-16,8 2 5 0,8-2-1 15,-1-3 2-15,0-1-1 16,-1-8-5-16,-5-1 1 16,-2-8 3-16,0 0-28 15,-4-6-101-15,-3-6-81 16,6-8 111-16</inkml:trace>
  <inkml:trace contextRef="#ctx0" brushRef="#br0" timeOffset="38100.38">8369 16186 935 0,'23'11'394'0,"-5"-8"-166"16,4 2-81-16,-6 0 7 15,0 3-3-15,-3-1-37 16,-6 2-26-16,12 2-39 16,-4 0-5-16,1 1-10 15,1-1-4-15,-6 5-7 16,2 1-2-16,-8 0 1 16,-5 3 2-16,-4 3 0 15,-3 2-1-15,-1 5-4 16,-5-3-4-16,1 0-5 0,-1-1-1 15,1-6-5-15,5 0-1 16,5-7-5-16,-1-5-17 16,4-4-59-16,-1-4-45 15,0-4-117-15,0 3-109 16,0 0 224-16</inkml:trace>
  <inkml:trace contextRef="#ctx0" brushRef="#br0" timeOffset="38601.8">8761 16522 1015 0,'-2'-10'407'0,"1"3"-254"16,0 4-1-16,0 2-32 16,1 0-41-16,0 1-56 15,5 28-2-15,11 56 3 16,-9-30-4-16,2-4-9 15,1-7-3-15,-1-5-3 16,-1-9 2-16,-3-11 2 16,-4-4-9-16,-1-11-87 15,0 0-97-15,-5-10 110 16</inkml:trace>
  <inkml:trace contextRef="#ctx0" brushRef="#br0" timeOffset="38860.41">8794 16486 1016 0,'17'0'393'0,"4"0"-263"0,-1 5 19 16,-1 1-7-16,3 1-10 16,-5 3-33-16,-5 1-13 15,-4 3-14-15,-7 0-5 16,-7 3-10-16,-2-1-3 15,-15 3-11-15,-4-2-7 16,-4-4-18-16,2 2-8 0,10-8-11 16,3 2-8-1,10-3-44-15,1-9-42 0,8-2-123 16,3-1-91-16,4-9 189 16</inkml:trace>
  <inkml:trace contextRef="#ctx0" brushRef="#br0" timeOffset="40680.94">9600 16359 962 0,'-44'-34'400'0,"40"28"-206"16,2 6-21-16,2 0-49 16,0 0-29-16,0 0-65 15,0 0-19-15,16 1-3 16,34 2 0-16,-24-6 3 15,-1-1 0-15,-2 3 0 16,-2-2 1-16,-6 3 1 16,-1 0 0-16,-7-3-21 15,-4 3-29-15,-4 0-83 16,0 0-46-16,0 0-31 16,0 0 14-16,-4 0 59 15,-6 0 41-15,2 2 50 0,-2 1 21 16,-27 17 53-1,31-11 22-15,0-1 43 0,3 1 15 16,3 2 3-16,-1 3-5 16,2 7-27-16,1 2-17 15,2 2-29-15,1 1-11 16,1 1-14-16,1-3-2 16,0-2-7-16,-2-5-2 0,-4-4 1 15,2-3-2 1,-4-4-38-16,0 0-25 0,-4-6-34 15,-3 0-9-15,-6 1 36 16,-3-2 23-16,-2 1 33 16,-1-2 7-16,7 2 24 15,3 2 18-15,7 0 26 16,0-1 3-16,7 2-2 16,-3-3-5-16,0 0-2 15,0 0 5-15,18 0-5 16,31 0-11-16,-24-3-21 15,0 1-10-15,0-1-90 16,2 0-93-16,3-7 102 16</inkml:trace>
  <inkml:trace contextRef="#ctx0" brushRef="#br0" timeOffset="41148.4">10108 16342 1151 0,'-12'-24'475'15,"3"12"-228"-15,2 1-82 16,-6 0-18-16,-1 6-25 0,0 0-66 16,0 5-20-16,-1 3-19 15,-2 2-7-15,6 6-4 16,1 0-4-16,8 5-4 15,0 1-3-15,3 6-6 16,0-1-1-16,3 1 0 16,4 3 1-16,3-6 0 15,2-3 5-15,6-1 9 16,1-3 7-16,-2 0 16 16,0 0 4-16,-6 1 10 15,-3 2 3-15,-5-3 10 16,-4 2 9-16,-5-2 17 15,-5-2-2-15,-9-3 14 16,-1-1-10-16,-6 0-28 16,1-2-4-16,3 1-36 0,-2-5-5 15,9 0-15-15,3 0-11 16,6-1-78-16,5 0-50 16,10-2-102-16,1-2-57 15,18-7 195-15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10:03.32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13663 5069 347 0,'-1'-1'202'0,"0"0"-16"0,0 0-27 16,0 0-34-16,0 0-7 16,0-1-15-16,-1-2-9 15,-7-4-13-15,-2 0-4 16,-31-30-11-16,27 26-5 16,-1 2-14-16,-7 0-6 15,1 1-12-15,1 0-3 16,-4 4-6-16,2 1-3 15,-11-1-2-15,-8 3-2 16,-4 1-1-16,-3 1-2 16,-1 1-1-16,0 2-2 0,0 2-2 15,1-2 0-15,-2 2-2 16,0 3 0-16,-7 0-1 16,-5 2 1-16,3 4-1 15,-1-1 1-15,10 2-2 16,4 4 0-16,4-2 1 15,-2 1-1-15,7 3-1 16,2 1 0-16,3 0-1 16,6 3 0-16,-4 0-2 15,0-1-1-15,-1 7 1 16,2-1-1-16,0 4 0 16,3 2 0-16,4 0 0 15,4 1 1-15,-1-1 0 16,4 2 1-16,-3-1 0 15,3 4 0-15,-2 3 1 16,-3-4 0-16,2 5-2 0,-1-4-1 16,4 2-1-16,0 4 1 15,7 0 0-15,5 1-1 16,-2-4 1-16,8 0 0 16,-4-4 1-16,-2-1 0 15,4-1 1-15,-2 1 0 0,4-2 1 16,2 0 0-16,2 3 0 15,1-2-1-15,3 2 1 16,0 1-1-16,3-1 0 16,5 5 0-16,-1-1 0 15,4 2-1-15,0 0 1 16,2-2 0-16,0 1 0 16,1-4 1-16,2 2 0 15,2 2 1-15,-2-6 0 16,6 2 0-16,-2-7 1 15,3-1 0-15,5-2-1 16,-9-1 0-16,7 2 0 16,-3-2 0-16,4 3 1 15,6 1-1-15,0-1 3 16,6 1 0-16,2-2 3 0,4-2 2 16,9 0-1-16,-3 0-1 15,-1-5-4-15,0-1-2 16,-4-3 0-16,1-4-1 15,6 0 1-15,-2 2 0 16,5-8 1-16,-3 5 0 16,-2-6 1-16,-1-3 0 15,-3 2 0-15,3-5 0 16,-2 2 1-16,6 0-1 16,5-4 0-16,-3 0-1 0,-1-6-1 15,-6-2 0-15,-4-6 0 16,0-4-1-16,2-1 1 15,2-2-1-15,4-5 1 16,3 0 1-16,-5-6 1 16,-3-1 0-16,-6-1-1 15,-2-2 2-15,-3 0-1 16,0 1 3-16,-6-3-1 16,1-1 1-16,0-4 0 15,0 0 1-15,-5-2 1 16,-5 0 2-16,-5-3 1 15,-13-3 0-15,-1-7 1 16,-7 4-1-16,-2-5 3 16,-1 2 1-16,-4 1-2 0,-2-3 0 15,-10 0-2-15,6 2 0 16,-5-7-2-16,-2 1-1 16,3 0 0-16,0-1-1 15,-2 2 0-15,3 2 1 16,-8-1 0-16,-2 0 1 15,-6-1-2-15,2-1 1 16,5 3 0-16,-3 3-1 16,1 1 3-16,-1 6-1 0,-2 3 1 15,-3 1 2-15,-5 4 0 16,-1-1 1-16,-1 4 1 16,-4-3 0-16,8 2-5 15,-5-1-1-15,-3-2-3 16,-2 2-1-16,-11 1 0 15,-1 5-1-15,-1 0 1 16,1 6-1-16,2 4-2 16,4 4 2-16,-1 0-2 15,-1-4 1-15,2 5 0 16,-6-4-1-16,4 3 0 16,5 5 0-16,6 3-2 15,3 2-1-15,6 5-1 16,1-1-1-16,3 4-3 15,7 1-2-15,3 0-7 0,4 0-16 16,5 1-52-16,1-2-29 16,5 1-85-16,-1 0-81 15,0 0 186-15</inkml:trace>
  <inkml:trace contextRef="#ctx0" brushRef="#br0" timeOffset="1108.94">15256 5620 383 0,'13'-40'223'0,"-13"34"-3"16,0-3-32-16,0 2 8 15,1 0-34-15,-1 2-49 16,2 0-17-16,-1 9-34 15,-1-4-14-15,0 0-17 16,0 0-1-16,3 10 4 16,5 16 4-16,13 38 4 15,-5-20-1-15,1 2-4 16,3 4-4-16,5 1-9 16,-3-6-5-16,1-2-3 15,-3-5 0-15,0-13 0 16,-4-3 5-16,3-12 8 15,2-4 2-15,-4-12 9 16,5-2 1-16,0-16-5 0,0-8-2 16,1-11-10-16,0-5-4 15,-1-2-6-15,-3 0 0 16,-2 8-1-16,-3 2 0 16,-5 11-2-16,0 0 0 15,-2 6-4-15,1 2-2 16,-3 6-4-16,1 9-1 0,-4 2-2 15,-2 2-18 1,-2 6-58-16,1-4-43 0,0 0-163 16,-3 6 177-16</inkml:trace>
  <inkml:trace contextRef="#ctx0" brushRef="#br0" timeOffset="4553.91">12214 6373 388 0,'-2'4'257'16,"-1"0"-43"-16,2-2-16 16,-3 5-12-16,2-3-46 15,-2 3-15-15,3-5-19 16,-1 1-13-16,0 2-25 15,0-1-12-15,0 1-15 16,0-2-2-16,2 0 0 16,0-3-1-16,0 1-3 15,14 3-4-15,3 6-5 16,31 15-2-16,-25-25-1 16,4-2-1-16,-1 1-2 0,-4-4-1 15,9 5-2-15,-6 0-2 16,-1-4 0-16,3 0 0 15,-8-4 6-15,7 0 2 16,5-1 2-16,0 0-2 16,7-5-8-16,-2 0-2 15,2-4-4-15,1-1-1 16,4 3-1-16,1-3-1 0,0 1-1 16,0-2-1-16,-7-2-1 15,-4 0 1-15,-2 0 0 16,2 1 0-16,0-4 1 15,4 1-2-15,2-3 1 16,-4 3 0-16,-1-5 0 16,2 6 1-16,-3-6 1 15,2-4-1-15,1 3 2 16,-7-2-1-16,0 1 1 16,-7-1-1-16,-4 2 2 15,7-4 2-15,2 2 2 16,-3-2 0-16,-1-3-1 15,-2-1-1-15,-2 1-2 16,8 1-2-16,-2 0-1 16,0 1-1-16,-1-3-2 0,-1 4 1 15,-3 0 1-15,-2 2 0 16,1 3 1-16,1 0-1 16,-5 0 1-16,1 2-1 15,0 3 2-15,-5 4 1 16,3 4 7-16,-3 4 3 15,-3 2 1-15,-5-4 0 0,0 8-7 16,3 0-2-16,-6 0-5 16,5 6 0-16,-3-1 2 15,-2 1-1-15,0 0 1 16,0 0-3-16,0 0-12 16,-1 0-11-16,0-1-32 15,0 0-32-15,0 1-105 16,0 0 84-16</inkml:trace>
  <inkml:trace contextRef="#ctx0" brushRef="#br0" timeOffset="9270.54">13126 5126 602 0,'-9'-36'320'0,"5"32"-97"15,-3-4 4-15,-5 3-54 16,0-1-34-16,-3 6-39 16,-6 0-7-16,3 2-18 0,-1 2-11 15,-4-4-14-15,6 7-8 16,8 1-16-16,2 2-6 16,5 4-9-16,-1-4-4 15,1-2-7-15,4-3-1 16,5 5-3-16,1 0-1 15,3 1 4-15,2 0-1 0,8 1 2 16,2-2 1-16,0 4 8 16,-6 1 3-16,-3-2 10 15,-2 3 6-15,-5-2 9 16,-2 0 13-16,-5-1 18 16,-4 0 9-16,-7-2 10 15,-2-1-3-15,-6-2-15 16,1 1-8-16,-2-4-21 15,2-2-8-15,2-2-14 16,1-1-7-16,6-2-6 16,2 0-5-16,3 1-7 15,4 0-15-15,-1 0-84 16,0 0-49-16,1 0-123 16,0-1-336-16</inkml:trace>
  <inkml:trace contextRef="#ctx0" brushRef="#br0" timeOffset="10312.95">12471 5848 757 0,'-54'9'340'0,"43"-5"-189"15,-1 4 4-15,-4 3-46 16,2 1-28-16,5 2-20 15,2 0-8-15,7 1-17 16,5 0-8-16,9-1-9 16,4-2-2-16,1-4-3 15,-1-2-1-15,-2-5-1 16,-3-1 3-16,-3-4 7 16,0-3 2-16,-2-1 6 15,0-6-1-15,-2 2 0 16,-3-1-1-16,-7 0 0 15,-1 1-2-15,-3 2-4 16,-3 1-2-16,2 4-6 16,-2 4-3-16,0 1-7 0,0 1-3 15,1 4-4-15,-3 1-5 16,1 2-4-16,6-2-12 16,-2 1-33-16,8-3-21 15,2 3-66-15,1-2-56 16,9 1 130-16</inkml:trace>
  <inkml:trace contextRef="#ctx0" brushRef="#br0" timeOffset="10842.96">12478 5929 504 0,'0'4'282'15,"-1"-1"-64"-15,-4-3-11 16,5 0-43-16,-1 0-33 16,1 0-41-16,0 0-12 15,0-1-23-15,0 0-12 0,22-10-12 16,34-20-6-16,-23 10-10 15,5-1-3-15,7-2-3 16,-1-2-1-16,5-3 0 16,0 2 4-16,-6 0 8 15,-6 6 2-15,-16 4 3 16,-7 6 1-16,-5 9-4 16,-3-1-1-16,1 3 4 15,-5 1 4-15,-4-1 7 16,1 0-1-16,0 0-7 15,0 0-8-15,0 0-17 16,0 0-7-16,-1 0-52 16,1 0-41-16,0 0-188 15,0 0 181-15</inkml:trace>
  <inkml:trace contextRef="#ctx0" brushRef="#br0" timeOffset="11348.8">12992 5610 807 0,'-6'-2'385'0,"-1"0"-185"16,3 2-1-16,-4 1-79 15,7 1-33-15,-2 6-34 16,3 4-10-16,-3 1-19 16,0 3-6-16,6 3-5 15,1-4 1-15,6 0-4 16,5-2-1-16,0-6-2 15,2-1 1-15,3-7 1 0,-2-7 0 16,-3-3 2 0,-2-2 0-16,-2-3 2 0,-6-2 3 15,-6 3 10-15,-4-3 4 16,-7 8 4-16,-2 3-2 16,1 0-12-16,-2 7-7 15,3 2-16-15,3 4-9 16,1 1-43-16,4 1-29 15,-2-1-97-15,3 3-115 16,12 5 193-16</inkml:trace>
  <inkml:trace contextRef="#ctx0" brushRef="#br0" timeOffset="13876.5">12616 5481 380 0,'-2'0'251'0,"1"0"8"0,0 0-36 15,0 0-49-15,0 0-13 16,0 0-33-16,0 0-19 16,0 0-38-16,-2 1-18 15,-10 3-21-15,5 0-6 16,-27 20-13-16,30-14-6 15,4 6-9-15,1-1-3 16,6 3-2-16,4-3 2 16,4-4 4-16,3 0 2 0,2-7 5 15,-2 1 0-15,1-5 3 16,-4-2 1-16,-3-6 4 16,-1-1 5-16,-7-2 9 15,-3 2 5-15,-4-3 2 16,-5 2-2-16,-3 3-10 15,1 1-4-15,1 2-9 16,2 0-5-16,2 2-8 16,1-3-14-16,1 6-74 15,3 4-58-15,2 0-183 16,-1-5 201-16</inkml:trace>
  <inkml:trace contextRef="#ctx0" brushRef="#br0" timeOffset="14295.77">12651 5614 825 0,'-3'-5'384'0,"2"4"-189"16,0 0-11-16,0 0-75 15,0 0-35-15,0 0-33 16,0 1-5-16,0 0-1 16,0 19-5-16,5 44-5 15,-1-26-3-15,5 11-9 16,3 5-4-16,1 8-3 16,2 0-3-16,4 1 1 15,-1-2-1-15,4-5 1 16,0-1-1-16,-3-5 2 15,1-5-1-15,-1-4 1 16,-3-3 2-16,-5-5 0 16,0-3 1-16,-4-7-1 15,-4-4 0-15,2-4-3 16,-4-3 1-16,1-4-3 0,1 0 1 16,-1-2-32-16,0-4-32 15,-4 0-191-15,2-2 165 16</inkml:trace>
  <inkml:trace contextRef="#ctx0" brushRef="#br0" timeOffset="14696.2">12928 6588 717 0,'0'0'343'0,"-3"-4"-139"16,1 0-18-16,2 3-39 15,0 0-42-15,-1 0-51 16,0 1-15-16,0 0-31 16,0 0-11-16,0 0-13 15,0 0-2-15,1 2 5 16,4 8 4-16,-2-1 7 15,9-3 2-15,25 22 5 16,-25-29 2-16,0-8 4 16,1-2 3-16,-1-3 10 15,0-1 8-15,-12-4 17 0,1 3 8 16,-12-1 5-16,2 5-3 16,0 3-14-16,-2 0-9 15,3 7-15-15,0-3-8 16,3 3-13-16,1 0-7 15,6 2-43-15,-1 0-32 16,0 0 51-16</inkml:trace>
  <inkml:trace contextRef="#ctx0" brushRef="#br0" timeOffset="15816.29">13517 5305 413 0,'-4'-6'281'0,"0"-1"26"16,1-1-23-16,-1 0-56 16,1 2-28-16,1 2-56 15,1 3-25-15,0 0-47 16,-4-2-18-16,-7 0-27 16,1 2-11-16,-21 16-15 15,30 2-3-15,2 3-6 16,4-2 0-16,1-4 1 15,2-3 3-15,0-5 4 16,3-2 2-16,1-5 1 16,0-4 1-16,3-5 0 15,0 0 0-15,-5-5 0 16,-2 0 1-16,-7-4 3 0,0 3 4 16,-2 2 7-16,-8-1 1 15,0 9-3-15,0-2-5 16,-3 6-33-16,4 1-34 15,4 4-101-15,-4 4-86 0,11 7 148 16</inkml:trace>
  <inkml:trace contextRef="#ctx0" brushRef="#br0" timeOffset="16278.37">13551 5318 907 0,'-34'3'410'0,"28"-8"-180"15,3-1-40-15,-6 2-29 16,7 2-45-16,2 2-59 16,1 0-15-16,-1 0-20 15,0 0-8-15,0 0-2 16,3 1-1-16,10 5 0 0,4 2 0 15,35 22-3-15,-22-15-1 16,11 5-1-16,1 0-2 16,13 3 1-16,3 1-1 15,-2-2 1-15,-4-2 1 16,-11-7 3-16,-6 0 3 16,-7-3 6-16,-1-3 4 15,-9-3 6-15,-5-2-1 16,-6-2-2-16,-3 3-4 15,-1 0-5-15,-3 0-3 0,0-3-2 16,0-1-1-16,0 1 0 16,0-1 3-16,-2 0 4 15,2 0-1-15,-1 1-5 16,0 0-26-16,0-1-87 16,0 1-51-16,0-1-172 15,0-1 198-15</inkml:trace>
  <inkml:trace contextRef="#ctx0" brushRef="#br0" timeOffset="16615.43">14130 5514 593 0,'-1'0'386'15,"0"0"21"-15,0 0-221 0,-4 6-12 16,-1 6-72-16,-14 28-31 15,17-28-35-15,3 2-8 16,6 2-12-16,2-4-3 16,4-2-4-16,3-1 0 15,2-3 2-15,-1-1 0 16,3-5 0-16,-1-3 0 0,-3-7 3 16,-1-3 2-16,-9 2 37 15,-5 0 17-15,-11 0 19 16,-4 1 6-16,-12 0-29 15,-4 2-18-15,-4 2-26 16,2 6-12-16,9-1-19 16,4 3-9-16,9-1-67 15,4 0-47-15,7 1-198 16,2-5 203-16</inkml:trace>
  <inkml:trace contextRef="#ctx0" brushRef="#br0" timeOffset="17350.41">13128 5839 631 0,'-36'31'356'0,"27"-27"-80"15,-1 4-121-15,-4 2 3 16,5 2-74-16,3 1-24 15,3 0-30-15,6-2-12 16,7-1-14-16,3-3-1 0,4-4 2 16,4 0 3-16,-2-5 0 15,-2-6 1-15,2-2 0 16,-4-2 1-16,-2-3 8 16,-5 1 8-16,-5 2 17 15,-4-1 5-15,-10 3 0 16,-2 1-7-16,-5 1-18 15,3 3-9-15,3 5-14 16,-1 0-7-16,4 4-21 16,2 1-19-16,3 2-87 15,4 1-78-15,6-4 131 16</inkml:trace>
  <inkml:trace contextRef="#ctx0" brushRef="#br0" timeOffset="17645.87">13129 5898 647 0,'-9'26'387'0,"14"-29"-124"16,1-2-35-16,2-4-38 16,3-5-102-16,3-7-27 0,9-4-30 15,3-5-9 1,7-6-10-16,3 0-3 0,-1-2-3 15,3 4 0-15,-12 6-1 16,-7 6 1-16,-12 7 3 16,-5 8 2-16,-2 5 9 15,-3 0 1-15,2 2-24 16,0 0-22-16,0 0-86 16,-1 0-59-16,-7 3-191 15,8-3 223-15</inkml:trace>
  <inkml:trace contextRef="#ctx0" brushRef="#br0" timeOffset="18007.6">13373 5596 699 0,'24'-26'368'0,"-30"34"-129"16,1 3-71-16,-2-3-22 16,6 6-61-16,1-5-20 15,4 1-22-15,4 3-5 16,3-5-11-16,1-3-3 16,1-4-6-16,-3-4-3 0,1-8-6 15,3-2-1-15,-4-1 2 16,-4-3 3-16,-6 6 17 15,-3 1 7-15,-7 3 12 16,0 0 1-16,0 1-18 16,-1 2-9-16,2 4-23 15,3 0-10-15,1 4-45 16,4 0-36-16,1 4-109 16,0 4-320-16,2 7 353 15</inkml:trace>
  <inkml:trace contextRef="#ctx0" brushRef="#br0" timeOffset="21214.45">13785 6471 359 0,'5'1'228'16,"-4"-1"4"-16,1 0-17 15,-2-1-31-15,0 0-19 16,0 0-25-16,0 0-11 0,0-1-23 15,1-2-12-15,-1-4-27 16,-1 2-13-16,-1 5-22 16,1 0-6-16,-5-4-11 15,-3 2-5-15,2 2-9 16,2 2-4-16,3 1-5 16,-11 21 0-16,0 30 2 15,17-33 2-15,5-3 0 16,2-4 2-16,3-4 1 15,6-4 1-15,0-3 3 16,-1-3 2-16,-4-5 3 16,2-4 1-16,-8-5 3 15,-1 1 2-15,0-2 10 16,-11 0 4-16,-2 1 6 16,-2 0 1-16,-5 2-6 15,2 2-4-15,-3 3-10 0,1 3-6 16,-1 2-10-16,-1 3-6 15,8-2-45-15,-1 5-35 16,4 3-110-16,3 4-106 16,2 8 191-16</inkml:trace>
  <inkml:trace contextRef="#ctx0" brushRef="#br0" timeOffset="22128.98">13329 7049 467 0,'28'-34'323'15,"-29"28"-14"-15,-1 1-94 16,-1 3-5-16,2 1-84 0,0 0-32 16,0 0-35-16,-9-1-12 15,-1 1-20-15,2 1-6 16,-26 11-7-16,28-2-2 16,5 9-3-16,1-4-1 15,2 6-1-15,5-5-2 16,5 0-2-16,1-4 0 0,3-3-1 15,1-3 1-15,1-4 4 16,1-1 1-16,-2-4 6 16,-1-4 2-16,-7-4 17 15,-3-2 10-15,-1-2 16 16,-4-4 4-16,-8 2-4 16,0 1-6-16,-9-1-18 15,3 5-6-15,0 4-13 16,3 2-6-16,1 5-10 15,-1-4-8-15,4 9-42 16,0 0-42-16,7 6-124 16,6 6-22-16,12-3 135 15</inkml:trace>
  <inkml:trace contextRef="#ctx0" brushRef="#br0" timeOffset="22825.93">14375 7064 693 0,'23'-40'360'16,"-31"33"-70"-16,-5-5-53 16,-5 6-36-16,-1-1-52 0,2 5-74 15,-1 3-19-15,3 1-23 16,-1 6-11-16,8 5-22 16,2-1-8-16,9 5-7 15,6-2 0-15,10 1 7 16,3-3 4-16,4-5 5 15,-2-3 2-15,-1-8 4 16,-1-7 0-16,-9-4 4 16,-5-4 1-16,-10 0 16 15,0 4 9-15,-4-2 13 16,1 4 2-16,0 2-11 16,-11 4-9-16,1 0-18 15,1 4-6-15,3 0-12 16,2 1-28-16,5 3-106 15,1-3-83-15,1 4 128 16</inkml:trace>
  <inkml:trace contextRef="#ctx0" brushRef="#br0" timeOffset="23543.83">14492 6173 356 0,'0'-8'258'16,"0"3"80"-16,0 0-80 15,-2-1-5-15,-2 0-41 0,-3 3-66 16,5 0-19-16,2 2-32 15,-6 1-18-15,5 0-34 16,0 0-12-16,0 0-18 16,0 0-6-16,-2 4-7 15,-3 16-3-15,-2 28-1 16,8-28-2-16,4-2 3 16,5-5 1-16,-1-5 2 15,2-2 3-15,-3-6 3 16,-3-4 2-16,8-2 3 15,0-1 2-15,-8-2 17 16,1-3 10-16,-7 1 15 16,-13-2 3-16,10 2-3 15,-5 0-8-15,3 2-15 16,2 0-7-16,-1 2-14 16,0 4-6-16,1-3-12 15,4 5-22-15,2 1-70 0,2 0-55 16,-3 0-153-16,0 0 186 15</inkml:trace>
  <inkml:trace contextRef="#ctx0" brushRef="#br0" timeOffset="27657.32">14151 5764 380 0,'-1'-2'263'0,"-1"1"46"16,1 0-54-16,0 0-33 16,0 0-43-16,0 0-68 15,0 0-20-15,0 1-28 16,0 0-15-16,0 0-17 15,0 0-7-15,-3 1-9 0,0 0-4 16,0 3-6-16,1 1-3 16,1 0-41-16,-3 1-51 15,0 1-185-15,1 2 174 16</inkml:trace>
  <inkml:trace contextRef="#ctx0" brushRef="#br0" timeOffset="27799.6">14087 5886 592 0,'-31'38'309'0,"31"-34"-69"16,-2 2-31-16,2-2-35 16,-1-4-49-16,0 0-69 15,0 0-17-15,0 0-15 16,0 0-51-16,1 0-202 15,0 0 166-15</inkml:trace>
  <inkml:trace contextRef="#ctx0" brushRef="#br0" timeOffset="27972.62">14015 6083 529 0,'-1'0'281'0,"-5"1"-46"0,6-1-47 15,-1 0-37-15,0-1-52 16,0 0-73-16,0 0-16 16,0 1-68-16,1 0-91 15,0 0 97-15</inkml:trace>
  <inkml:trace contextRef="#ctx0" brushRef="#br0" timeOffset="28113.16">14013 6146 226 0,'-1'0'160'0,"-1"0"-4"0,1 0-70 15,0 0-34-15,0 0-137 16,0 0 63-16</inkml:trace>
  <inkml:trace contextRef="#ctx0" brushRef="#br0" timeOffset="28285.57">14000 6192 412 0,'-3'3'293'15,"1"0"-30"-15,1-2-36 16,0 0-34-16,0 0-61 0,-1 2-28 16,1-2-48-16,-1 0-19 15,1 0-63-15,0-1-54 16,0 0 50-16</inkml:trace>
  <inkml:trace contextRef="#ctx0" brushRef="#br0" timeOffset="28463.84">13969 6267 540 0,'-17'29'343'15,"21"-26"-74"-15,-4-2-33 16,-2 1-44-16,0-2-86 15,1 0-33-15,0 0-45 16,0 0-11-16,0 0-111 16,1 0-355-16,0 0 314 15</inkml:trace>
  <inkml:trace contextRef="#ctx0" brushRef="#br0" timeOffset="28613.1">13937 6331 866 0,'-10'36'431'16,"3"-33"-219"-16,-1-2-54 0,9 4-53 15,-1-5-102-15,3-2-67 16,-3 1 42-16</inkml:trace>
  <inkml:trace contextRef="#ctx0" brushRef="#br0" timeOffset="29254.17">14016 6423 796 0,'-11'2'348'0,"11"-1"-157"16,-8 0-46-16,8 1-28 16,7 1-47-16,-7-6-64 15,10 2-6-15,-5-8-10 16,1 1-52-16,8-1-259 16,-3-5 225-16</inkml:trace>
  <inkml:trace contextRef="#ctx0" brushRef="#br0" timeOffset="29402.21">14145 6368 457 0,'-1'2'269'15,"0"-1"-8"-15,1-1-24 16,0 0-44-16,0 0-52 16,0 0-84-16,0 0-26 0,0-1-90 15,0 0-230-15,0 0 200 16</inkml:trace>
  <inkml:trace contextRef="#ctx0" brushRef="#br0" timeOffset="29568.48">14255 6315 869 0,'0'3'401'0,"0"-5"-165"15,0 2-42-15,0 0-44 16,0-1-59-16,0 1-76 15,0-1-15-15,0 0-147 16,0 0-194-16,1-2 221 16</inkml:trace>
  <inkml:trace contextRef="#ctx0" brushRef="#br0" timeOffset="29717.39">14313 6273 482 0,'36'2'312'16,"-36"-2"81"-16,-3 0-133 15,5 0-40-15,-2 0-39 16,-1 0-101-16,1 0-32 16,0-1-39-16,0 0-56 15,0 0 33-15</inkml:trace>
  <inkml:trace contextRef="#ctx0" brushRef="#br0" timeOffset="29927.66">14381 6265 1068 0,'25'4'453'0,"-26"-4"-278"16,1 0-10-16,-1 0-60 15,-1 0-45-15,1 0-41 16,0 0-7-16,0 0-76 15,0 0-74-15,-1 0 86 16</inkml:trace>
  <inkml:trace contextRef="#ctx0" brushRef="#br0" timeOffset="30124.5">14348 6296 873 0,'35'34'387'16,"-35"-33"-131"-16,0 0-72 0,2 0-25 16,-2-1-43-16,-1 0-89 15,0 0-23-15,0 0-122 16,0 0-193-16,-1 0 202 16</inkml:trace>
  <inkml:trace contextRef="#ctx0" brushRef="#br0" timeOffset="30296.83">14341 6464 1031 0,'-2'1'449'0,"2"0"-264"16,0 2-15-16,-1-3-74 15,0 0-44-15,0 0-34 0,0 0-24 16,-1 0-129-1,1 0 99-15</inkml:trace>
  <inkml:trace contextRef="#ctx0" brushRef="#br0" timeOffset="30470.07">14333 6599 841 0,'-1'3'388'16,"1"-1"-198"-16,-1-2-21 0,0 0-74 15,0 0-47-15,0 0-89 16,0 0-71-16,0 0 71 16</inkml:trace>
  <inkml:trace contextRef="#ctx0" brushRef="#br0" timeOffset="30601.4">14327 6689 637 0,'5'36'323'0,"-4"-30"-131"16,-2-2-33-16,1 1-97 16,4-3-32-16,-5-2-23 15,1 0-63-15,-2 0 41 16</inkml:trace>
  <inkml:trace contextRef="#ctx0" brushRef="#br0" timeOffset="30772.97">14353 6882 1015 0,'-4'5'483'0,"3"1"-240"15,1 0-68-15,0-2-43 16,-1-3-82-16,0-1-44 0,-1-1-119 16,1 0-121-16,-1-8 139 15</inkml:trace>
  <inkml:trace contextRef="#ctx0" brushRef="#br0" timeOffset="31123.59">13978 6567 321 0,'-3'0'237'0,"3"3"-13"16,-1-3-56-16,0 0-38 0,0 0-67 16,0-1-21-16,1 0-21 15,0 1-4-15,0 0-3 16,1 0 1-16,10 6-12 16</inkml:trace>
  <inkml:trace contextRef="#ctx0" brushRef="#br0" timeOffset="31306.23">14114 6754 534 0,'-2'7'278'0,"1"-5"-38"16,1 0-37-16,0-2-33 15,0 0-55-15,0 0-91 16,0 0-7-16,0 0-172 15,0 0 118-15</inkml:trace>
  <inkml:trace contextRef="#ctx0" brushRef="#br0" timeOffset="31452.38">14183 6806 702 0,'27'59'395'0,"-27"-51"-90"0,0-5-101 16,-1 3-24-16,1-6-96 15,0 0-47-15,0-1-64 16,0 0-64-16,0 0 59 16</inkml:trace>
  <inkml:trace contextRef="#ctx0" brushRef="#br0" timeOffset="31605.06">14259 6874 650 0,'33'75'401'0,"-35"-70"51"16,-2-4-261-16,3 0-86 16,0-1-50-16,1-1-53 15</inkml:trace>
  <inkml:trace contextRef="#ctx0" brushRef="#br0" timeOffset="37064.58">13560 7127 463 0,'-30'-8'265'0,"28"5"-46"16,-1-1-15-16,1 3-57 15,2 0-21-15,0 1-26 0,-1-1-7 16,1 0-16-16,0 0-9 16,0 0-16-16,0 1-8 15,0 0-13-15,0 0-3 16,0 0-5-16,0 0 0 15,0 0 3-15,0 0 4 16,2-1 4-16,3 0 2 16,1 0-2-16,-1-1-3 15,1 2-8-15,3-1-5 0,-1 1-6 16,-1 0-2-16,1-1-3 16,3 0 0-16,0 0-2 15,27-1 0-15,-26 0 1 16,-2 0 0-16,3 0 0 15,-1 0 0-15,0 1-2 16,3 2 1-16,-4-1 0 16,-1 0 2-16,1 0-1 15,0-1 0-15,2 1 0 16,2 0-1-16,2 0-1 16,2 0 1-16,-4 0-1 15,3 3 1-15,-4-3-1 16,1 0 1-16,2 0-1 15,-3-3 1-15,-4 0-1 16,1 0 1-16,-4 0-1 16,2 2 0-16,2-1-1 15,-1 1 1-15,0 0-1 0,0 1 0 16,-6-1 0-16,7 1-1 16,-2 0 0-16,-2-2 1 15,8 2 0-15,-8-1 1 16,1-3 0-16,2 3 0 0,-3 0 2 15,-1-2 5-15,3 4 10 16,-7-1 1-16,1 1 3 16,2 2-4-16,-5-3-6 15,0 0-2-15,0-1-2 16,0 0 0-16,4 0 0 16,-1 1 1-16,1 0 1 15,-1 0 0-15,-3 0 2 16,0 0 0-16,0 0-26 15,0 0-60-15,0 0-152 16,0 0 141-16</inkml:trace>
  <inkml:trace contextRef="#ctx0" brushRef="#br0" timeOffset="48340.49">13887 6942 386 0,'0'-1'264'16,"0"-1"-14"-16,0 1-41 15,0 0-19-15,3 0-29 16,-3 1-15-16,0 0-29 15,0 0-12-15,0 0-23 16,0 0-9-16,0 0-17 0,0 0-5 16,0 0-9-16,0 0-4 15,-1 7-10-15,-6 12-5 16,-28 33-10-16,9-21-2 16,2 4-4-16,2 0-1 15,6 0-1-15,1-6-2 16,6-5 1-16,1-3 0 15,2-6-1-15,3-4 0 16,0-5-51-16,2-5-38 16,1-2-137-16,0 0-189 0,0 0 269 15</inkml:trace>
  <inkml:trace contextRef="#ctx0" brushRef="#br0" timeOffset="48658.94">13725 6959 788 0,'0'0'343'0,"0"0"-137"15,1 5-52-15,-1-5-4 16,0 0-34-16,0 0-46 16,0 0-1-16,6 10 5 15,-1 15 2-15,39 28-9 16,-26-25-8-16,4-1-11 15,0-1-5-15,0-3-6 0,-8-2-1 16,-2-6-4-16,-1 0-3 16,-3-3-7-16,-1-3-4 15,-2-1-5-15,-2-1-2 16,-5-5 0-16,3-1-2 16,-1-1-21-16,-1-1-38 15,0 0-85-15,0 0-66 0,1 0 117 16</inkml:trace>
  <inkml:trace contextRef="#ctx0" brushRef="#br0" timeOffset="49558.71">13710 6648 522 0,'0'-3'293'15,"0"2"-18"-15,0 0-55 16,0 0-24-16,0 0-41 16,0-1-70-16,0 1-20 15,-1 0-32-15,1 0-11 16,-1 0-8-16,0 0-32 15,0 0-206-15,0 1 163 0</inkml:trace>
  <inkml:trace contextRef="#ctx0" brushRef="#br0" timeOffset="49724.14">13615 6696 805 0,'-29'28'381'0,"29"-27"-186"16,-1-1 4-16,1 0-83 16,-2 0-43-16,1 0-34 15,0 0-52-15,1 0 10 16</inkml:trace>
  <inkml:trace contextRef="#ctx0" brushRef="#br0" timeOffset="49899.3">13483 6864 858 0,'-6'4'435'0,"5"0"-196"16,-2-3-51-16,3-1-38 16,-1 0-88-16,0 0-50 15,1 0-203-15,0-1 141 16</inkml:trace>
  <inkml:trace contextRef="#ctx0" brushRef="#br0" timeOffset="50098.35">13439 6962 937 0,'-8'6'421'0,"4"-2"-190"15,0-3-40-15,1 2-54 16,1-5-50-16,1 1-76 15,1 0-42-15,0 0-324 16,0 0 255-16</inkml:trace>
  <inkml:trace contextRef="#ctx0" brushRef="#br0" timeOffset="50816.8">14098 5750 510 0,'-8'-4'261'0,"6"3"-26"16,1 0-39-16,-3-1-4 16,2 1-46-16,0-1-83 15,0 1-29-15,-1 0-26 16,2 0-2-16,-2 0-40 15,1 0-43-15,-1 0-153 16,-2 1 145-16</inkml:trace>
  <inkml:trace contextRef="#ctx0" brushRef="#br0" timeOffset="50972.12">13949 5868 375 0,'-5'6'249'0,"-3"-2"19"15,3 0-42-15,0-2-56 0,4-1-47 16,-2-1-74-16,2-1-23 16,0 0-242-16,-1 0 162 15</inkml:trace>
  <inkml:trace contextRef="#ctx0" brushRef="#br0" timeOffset="51135.9">13786 6053 676 0,'-8'6'376'16,"3"1"-144"-16,0-3-31 15,1-1-44-15,1-2-99 16,2 2-28-16,1-3-58 16,0 0-70-16,0 0 65 15</inkml:trace>
  <inkml:trace contextRef="#ctx0" brushRef="#br0" timeOffset="51364.87">13644 6284 773 0,'-7'6'401'15,"-1"0"-177"-15,4-1-59 16,0-1-43-16,1 0-89 0,2-1-16 15,1-3-115-15,0 0-115 16,0 0 135-16</inkml:trace>
  <inkml:trace contextRef="#ctx0" brushRef="#br0" timeOffset="51480.17">13552 6541 732 0,'-16'14'337'0,"10"-3"-107"16,-1-2-59-16,2 2-15 16,-1-1-54-16,3-3-118 15,3 0-80-15,8-1 61 16</inkml:trace>
  <inkml:trace contextRef="#ctx0" brushRef="#br0" timeOffset="51691.13">13430 6815 931 0,'-9'9'390'0,"4"1"-265"0,3-3-2 16,-2-3-82-16,9 1-28 15,-5-4-68-15,0 2-39 16,0-3-101-16,-1 0-63 15,1 0 161-15</inkml:trace>
  <inkml:trace contextRef="#ctx0" brushRef="#br0" timeOffset="51806.87">13401 6846 703 0,'-1'4'344'0,"-2"2"-143"16,0 2-21-16,-1 0-88 15,-1 1-51-15,-19 5-40 16</inkml:trace>
  <inkml:trace contextRef="#ctx0" brushRef="#br0" timeOffset="52265.96">13049 6555 558 0,'-10'-1'200'0,"10"1"-130"15,-3-2-22-15,5 2 5 16,-2 0-9-16,0 0-37 16,0 0-5-16,16 2-112 0,32 5 84 15</inkml:trace>
  <inkml:trace contextRef="#ctx0" brushRef="#br0" timeOffset="52461.83">13329 6501 540 0,'3'3'327'0,"1"2"-118"15,-1-2-38-15,1-1-55 0,4-5-95 16,-1-2-16-16,7 5-295 15,7 1 219-15</inkml:trace>
  <inkml:trace contextRef="#ctx0" brushRef="#br0" timeOffset="52569.18">13535 6517 250 0,'-5'-3'219'0,"5"1"88"16,0-1-77-16,0 3-60 15,0 0-63-15,0 0-89 16,0 0-11-16,11 0-6 16</inkml:trace>
  <inkml:trace contextRef="#ctx0" brushRef="#br0" timeOffset="52731.92">13728 6506 655 0,'-1'1'361'0,"0"-3"-85"16,1 1-149-16,0 0-21 16,0-1-78-16,0 1-23 15,0 0-193-15,0 0 140 0</inkml:trace>
  <inkml:trace contextRef="#ctx0" brushRef="#br0" timeOffset="53184.66">13131 6641 949 0,'-2'0'342'0,"1"0"-294"16,0-2-11-16,1 1-48 15,0 1-122-15,0 0 89 16</inkml:trace>
  <inkml:trace contextRef="#ctx0" brushRef="#br0" timeOffset="53359.43">13183 6817 725 0,'-1'3'346'0,"0"-2"-168"16,1 0-80-16,0-1-6 16,0 0-74-16,0 0-69 15,0 0 37-15</inkml:trace>
  <inkml:trace contextRef="#ctx0" brushRef="#br0" timeOffset="53490.16">13246 6942 763 0,'-1'2'326'0,"-1"-3"-210"15,2 1-30-15,0-1-60 16</inkml:trace>
  <inkml:trace contextRef="#ctx0" brushRef="#br0" timeOffset="53781.21">13055 6472 443 0,'2'-1'145'0,"5"1"-149"16,1-2 4-16,7-7-8 15,4-1 8-15</inkml:trace>
  <inkml:trace contextRef="#ctx0" brushRef="#br0" timeOffset="53946.81">13301 6316 585 0,'0'3'285'0,"2"-2"-93"15,-1 1-5-15,-1-2-42 16,0 0-55-16,0-1-71 15,0 0-5-15,9-6-160 16,11-3 112-16</inkml:trace>
  <inkml:trace contextRef="#ctx0" brushRef="#br0" timeOffset="54087.12">13555 6153 674 0,'-3'-2'360'0,"3"-1"-144"16,2 1-90-16,-2 1-23 0,0-1-437 16,0 1 249-16</inkml:trace>
  <inkml:trace contextRef="#ctx0" brushRef="#br0" timeOffset="54244.02">13790 5936 888 0,'0'0'384'0,"1"0"-238"15,1-2-22-15,-2 1-65 16,0 0-73-16,2-1 6 16</inkml:trace>
  <inkml:trace contextRef="#ctx0" brushRef="#br0" timeOffset="54390.42">14118 5631 1047 0,'-5'-3'427'16,"2"-1"-296"-16,2 7-22 16,0-3-60-16,1 0-76 15,0-1 16-15</inkml:trace>
  <inkml:trace contextRef="#ctx0" brushRef="#br0" timeOffset="89742.67">3189 12349 665 0,'-1'-1'368'31,"0"0"-130"-31,0 0-30 0,0 0-36 0,0 0-65 16,0 0-17-16,0 0-16 15,0 1-7-15,0 1-10 16,-6 27-8-16,2 42-17 16,6-23-8-16,2 10-11 15,2 3-4-15,4 1-2 16,3 1-1-16,2-6-1 0,0-7-1 15,-5-5 0-15,1-6 0 16,-4-8 0-16,-3-2 1 16,-1-12-54-16,-1-6-45 15,-1-8-170-15,0-8 160 16</inkml:trace>
  <inkml:trace contextRef="#ctx0" brushRef="#br0" timeOffset="90060.98">3163 12393 973 0,'0'2'397'0,"10"-3"-250"16,3 1-7-16,7-1-20 16,2 2-24-16,7 6-28 15,1-1-12-15,5 12-10 16,0 2-2-16,-7-1-4 15,3 3 0-15,-17-5 10 16,-3-2 5-16,-11 3 13 16,-11-2 1-16,-6-1-14 15,-3 2-9-15,0-8-19 16,0 5-8-16,4-3-20 16,-1-4-27-16,4 0-76 0,3-2-43 15,2-6-153-15,5-1-252 16,3 2 371-16</inkml:trace>
  <inkml:trace contextRef="#ctx0" brushRef="#br0" timeOffset="90346.86">3566 12425 821 0,'11'1'414'0,"3"0"-165"0,-5 11-30 16,2 6-39-16,-2 6-54 15,1 3-26-15,-3-1-51 16,0 1-15-16,2-7-15 16,-5 1-2-16,0-8 10 15,-4-5 13-15,-3-3 17 16,-1-5 2-16,-3-2-10 16,3-2-14-16,-3-7-20 15,5-1-8-15,2-6-7 16,0-1-2-16,8-8-3 15,2 1-3-15,4-1-6 16,2-1-28-16,3 9-82 16,-1 3-65-16,1 10-282 15,2 9 301-15</inkml:trace>
  <inkml:trace contextRef="#ctx0" brushRef="#br0" timeOffset="90718.95">3919 12492 747 0,'6'4'370'0,"-6"-2"-140"15,5 3-88-15,-2-1 2 0,-3 4-48 16,5 1-16-16,0 8-18 16,-2-1-10-16,4 6-19 15,4 4-7-15,-4-4-7 16,10 0-2-16,-6-7-1 15,-2-6 0-15,5-5-3 16,-10-5-1-16,12-9-1 16,-7-7 0-16,-1 1 1 15,2-4 3-15,-19-3 5 16,5 5 6-16,-16 0 4 16,7 2 0-16,0 6-12 15,-2 0-15-15,7 2-26 16,-7 3-20-16,7 11-52 15,-3 4-52-15,7 3-161 0,-1 6 193 16</inkml:trace>
  <inkml:trace contextRef="#ctx0" brushRef="#br0" timeOffset="91037.01">4267 12484 1082 0,'-6'9'500'16,"-7"-3"-213"-16,-2 7-84 0,-3 5-73 16,1-5-49-16,5 5-55 15,3-1-17-15,10-2-9 16,5 2-3-16,6-4-4 16,3-2 3-16,4-3 1 15,-1-2 3-15,4-5 4 16,-2-3 1-16,-2-7 2 15,-2-4 2-15,-9-2 7 16,-3-5 3-16,-9 0 10 16,-2 4 6-16,-9-2 5 15,0 6-3-15,-3 2-15 16,2 2-10-16,6 3-50 16,3 2-49-16,8 10-119 15,3-1-77-15,12 4 169 16</inkml:trace>
  <inkml:trace contextRef="#ctx0" brushRef="#br0" timeOffset="91330.01">4644 12323 857 0,'-18'-12'478'15,"5"-2"-23"-15,-1 2-207 0,-7 3-74 16,7 3-37-16,-2 9-59 15,1 3-23-15,8 15-30 16,-5 6-11-16,8 13-15 16,4 6-3-16,1 4-1 15,6-4 0-15,1-2 4 16,2-2 0-16,-1-3 2 16,4 5 1-16,-11-6-3 15,0-3-17-15,0-6-71 16,-5-5-50-16,0-9-228 15,3-5 232-15</inkml:trace>
  <inkml:trace contextRef="#ctx0" brushRef="#br0" timeOffset="91486.97">4423 12592 1014 0,'7'-10'440'0,"5"8"-192"0,4 2-82 16,4 0-6-16,11 2-29 15,2 1-48-15,-3-4-19 16,14 1-27-16,-6 0-14 16,1 3-15-16,-1 3-3 15,-11-1-71-15,-1 1-75 0,-15 1 90 16</inkml:trace>
  <inkml:trace contextRef="#ctx0" brushRef="#br0" timeOffset="91910.4">3312 12957 1129 0,'-2'7'434'0,"2"-5"-303"16,0-3-33-16,0 1-2 0,0 0-29 15,0 0-33-15,21 2-4 16,41 3-3-16,-24-3-4 16,15 4-6-16,6 4-3 15,17-4-6-15,12 4-2 16,19-4-3-16,8-1 1 15,9 2 0-15,2-5-1 16,0 9 1-16,-4-2 2 0,-17 0 14 16,-7 0 8-16,-17-5 9 15,-1 4 2-15,-24-3-11 16,-9-2-6-16,-22-1-3 16,-14-3 10-16,-13 2-51 15,-13-3-52-15,-19 1-238 16,-3 6 196-16</inkml:trace>
  <inkml:trace contextRef="#ctx0" brushRef="#br0" timeOffset="93966.02">6752 12371 670 0,'-1'0'317'0,"0"0"-97"16,0 0-74-16,0 0-13 16,0 0-18-16,0 10-24 15,4 10-3-15,18 40-7 16,-4-28-11-16,9 5-12 15,3-2-5-15,6-7-11 16,0 1-4-16,-7-7-12 16,-7-6-2-16,-9-5-2 15,-4-2 2-15,4-8 2 16,0-1 4-16,-4-11 6 16,3-4 2-16,-5-16-1 15,-1-5-4-15,7-2-12 16,-2-3-3-16,-3 6-6 15,2 3-3-15,-7 7-2 16,2 8-3-16,-4 8-55 16,0 3-55-16,4 5-175 15,-3 0 172-15</inkml:trace>
  <inkml:trace contextRef="#ctx0" brushRef="#br0" timeOffset="94442.11">7490 12365 669 0,'-16'1'419'0,"11"-3"76"16,1-3-226-16,-6 0-67 15,-3 0-29-15,-8 1-70 16,-2 3-25-16,-7 6-36 15,4 6-14-15,-4 11-24 0,1 4-9 16,14 8-9-16,2 2-1 16,13 1 3-16,4-6 3 15,12-8 5-15,5-2 4 16,10-9 2-16,2-1 2 16,3 0 3-16,-4-8 0 15,-5 3 2-15,-3-4-1 0,-8-3 0 16,0 1-2-16,-7-2-40 15,0 2-58-15,-2 0 60 16</inkml:trace>
  <inkml:trace contextRef="#ctx0" brushRef="#br0" timeOffset="95061.06">8152 12309 913 0,'4'-2'436'0,"-3"0"-161"15,-2 2 17-15,0 0-72 16,0 0-44-16,-6 2-88 16,-11 4-39-16,-38 19-38 15,31-8-9-15,3 2-4 16,3 0-3-16,9-4-3 15,6 2-2-15,-2-3-3 16,4-2 2-16,4 1 6 16,-2-2 4-16,11-1 5 0,2 1 3 15,6-2 2-15,3 0 0 16,1-3 2-16,-3 1 0 16,-3-2-3-16,-1-2-1 15,-8-3-12-15,0 1-57 16,-4 1-166-16,0-4 152 15</inkml:trace>
  <inkml:trace contextRef="#ctx0" brushRef="#br0" timeOffset="95265.83">7971 12624 1097 0,'0'-1'438'0,"1"2"-255"16,1-1-35-16,-2 0 11 15,1 0-25-15,20 0-43 16,29 0-15-16,-27 2-30 16,3 6-13-16,-4-3-21 15,-2 5-5-15,-4-3-29 16,-4-4-53-16,0 5-129 16,0-3 128-16</inkml:trace>
  <inkml:trace contextRef="#ctx0" brushRef="#br0" timeOffset="95692.59">8460 12517 1033 0,'1'1'470'15,"3"4"-228"-15,-5 6-96 16,2 4-19-16,-1 8-57 16,-6 3-23-16,8 14-11 15,-4 6 0-15,2 5-14 16,6-2-5-16,-1-2-8 16,6-5-3-16,-8-10 1 15,3-2-1-15,-7-14-6 16,4 0-17-16,2-10-54 0,-3-2-37 15,-3-12-170-15,-9-5-160 16,2-20 280-16</inkml:trace>
  <inkml:trace contextRef="#ctx0" brushRef="#br0" timeOffset="95959.7">8430 12574 826 0,'10'-9'407'0,"-1"3"-150"16,6 2-56-1,1 4-65-15,-1 0-30 0,2 4-19 16,1 4-7-16,0 5-9 16,3-2-3-16,-3 7-4 15,-7-1 5-15,-8-5 3 16,-6 6 4-16,-5-5-5 16,-12 1-11-16,5-1-20 15,-2-3-11-15,-3-2-17 16,13-3-8-16,-9-1-30 15,4-2-23-15,6 1-68 16,-4-1-52-16,13 0-127 16,3 2-17-16,21 0 186 15</inkml:trace>
  <inkml:trace contextRef="#ctx0" brushRef="#br0" timeOffset="96772.33">9104 12413 954 0,'-58'4'436'0,"48"-10"-198"15,2-2-11-15,5 5-51 16,4 2-37-16,-3-2-58 15,2 2-24-15,0 0-37 16,0 1-11-16,21 0-4 0,34 2 0 16,-23-3 0-16,-2-3-1 15,3 4-1-15,-6 0 0 16,-5 1-1-16,-5 1-1 16,-11 0-49-16,-2-1-39 15,-5-1-72-15,-1 0-47 16,1-1-26-16,0 0 6 15,-8-1 38-15,-6 0 48 16,-29-1 102-16,29 5 64 16,2 2 97-16,-1 3 28 0,6 1 21 15,1 3-13-15,5 7-25 16,2 4-14-16,2 1-17 16,4 1-10-16,2 3-24 15,0 0-12-15,2-1-20 16,-1 0-8-16,1-6-10 15,-4-4-3-15,1 1-6 16,-3-4 0-16,-4-4-28 16,-3-1-27-16,-4-3-50 15,0-1-23-15,-5-4-13 16,-3-4 17-16,-2-2 44 16,-1 0 22-16,3 1 47 15,2 4 18-15,6 1 37 16,1 0 17-16,4 1 14 15,2-1-5-15,0 0-15 0,0 0-8 16,0 0-10-16,10 1 1 16,14 2-6-16,27 0-7 15,-25-3-11-15,0 0-7 16,-2 2-10-16,3-2-56 16,4 1-70-16,-2 1 77 15</inkml:trace>
  <inkml:trace contextRef="#ctx0" brushRef="#br0" timeOffset="97434.9">9624 12372 715 0,'0'0'381'16,"0"0"-41"-16,0-1-59 16,0 0-23-16,0 0-53 0,-1 0-84 15,-2 0-33-15,-21-7-40 16,-30 0-13-16,30 14-22 15,4 4-8-15,4 1-8 16,5 1-2-16,1 3-7 16,5 0-2-16,0 3-1 15,5 3 1-15,1 2 5 16,4-2 5-16,8-2 5 16,-1-1 5-16,5-4 7 15,3 2 1-15,0 0 6 16,2-2 2-16,-1 1-2 15,-5-3 4-15,-7-4 5 16,-3 0 9-16,-6-5 34 16,-1 1 18-16,-6 2 3 15,-7-2-6-15,-1 5-32 16,-1-1-21-16,-1 0-15 0,5 1-7 16,-3-4-12-16,3-1-15 15,2-2-40-15,-1 0-23 16,6 0-51-16,7 0-24 31,-1-2-57-31,-1 0-48 0,0 0 166 0</inkml:trace>
  <inkml:trace contextRef="#ctx0" brushRef="#br0" timeOffset="110593.23">6337 13812 666 0,'-29'10'329'16,"29"-10"-139"-16,3 5-39 15,5 4-4-15,4 8-27 16,1 3-1-16,2 8-20 16,1 0-10-16,2 6-23 15,-6-2-15-15,2-8-21 16,2 0-8-16,-12-13-3 15,6-1 4-15,-9-6 33 16,-2-5 12-16,-6-4 3 16,-6-7-2-16,-2-6-36 15,-1-4-15-15,4-1-10 16,3 0-4-16,5-2-4 16,-2 0-3-16,8 1-1 15,0-2-2-15,10 8-2 0,7 3 1 16,-3 0-2-16,2 6 2 15,-3 0 1-15,-2 0-27 16,4 7-87-16,2 2-67 16,-4 3 104-16</inkml:trace>
  <inkml:trace contextRef="#ctx0" brushRef="#br0" timeOffset="110908.19">6633 14041 710 0,'10'1'376'16,"2"-1"-126"-16,3-6-65 15,1 0-31-15,3-8-57 16,2-1-20-16,3-3-22 16,-3-5-6-16,-2 5-17 15,-6-5-7-15,-12 4-5 16,-3 1 0-16,-13 2 2 15,-2 4-1-15,-3 3-7 16,-2 7-3-16,1 7-11 16,2 7-5-16,6 11-6 15,4-2-3-15,9 2 0 16,3 0 0-16,9-4 1 16,5 0 2-16,7 0-28 0,4-4-47 15,14-3-139-15,9-2-166 16,4-3 243-16</inkml:trace>
  <inkml:trace contextRef="#ctx0" brushRef="#br0" timeOffset="111344.77">7092 13908 863 0,'-7'-9'446'16,"1"0"-162"-16,-3 4-58 15,-8-1-30-15,4 7-55 16,-3 3-24-16,-3 2-45 15,12 6-19-15,-7 1-29 16,7 6-11-16,6 4-13 16,0-2-3-16,3 2-4 15,4-2-1-15,9-3 0 16,-4-6-1-16,8-10 1 16,0-7 2-16,-1-13 1 15,5-6 0-15,-5-10-22 16,2-2-7-16,-9-7-3 15,-4-2 5-15,-5-2 24 16,-2 1 8-16,-1 10 6 16,-1 8 1-16,0 16 12 0,0 6 11 15,0 15 5-15,-1 8 1 16,0 19-8-16,0 7-10 16,4 10-3-16,3 0-2 15,6-8-6-15,7-5-1 16,3-5-5-16,2-10-1 15,2-10-15-15,0-1-30 0,1-14-119 16,0-2-69-16,-3-1 134 16</inkml:trace>
  <inkml:trace contextRef="#ctx0" brushRef="#br0" timeOffset="111715.31">7417 13822 1111 0,'2'24'491'0,"-3"-1"-198"16,1 4-78-16,0 4-29 16,3-1-52-16,2-3-76 15,5-1-23-15,3-6-15 16,0-5-2-16,1-4-7 16,0-4-2-16,-5-6-5 15,-3-1-3-15,0-5-10 0,2-1-6 16,-3-7-6-1,4 0 1-15,-8-6 10 0,0-2 6 16,-1 4 8-16,-2-1 4 16,0 7 4-16,2 6 1 15,-1 5 1-15,-1 2-1 16,2-2-3-16,-2 0 0 16,2 19-2-16,0 28-1 15,5-29-4-15,0 0-3 16,5-6-11-16,9 0-34 15,-1-9-93-15,4-3-82 0,5-4 128 16</inkml:trace>
  <inkml:trace contextRef="#ctx0" brushRef="#br0" timeOffset="111932.03">7791 13879 1130 0,'-17'-1'585'15,"0"1"-195"-15,-1 5-149 16,1-2-40-16,3 12-108 16,3-3-36-16,6 4-44 15,1 5-6-15,8 1-8 16,3 4-2-16,5-2-3 16,5-2 0-16,5-7-7 0,1-4-22 15,9-7-79 1,1-4-51-16,0-12-149 15,0-8 188-15</inkml:trace>
  <inkml:trace contextRef="#ctx0" brushRef="#br0" timeOffset="112142.24">7991 13716 970 0,'-11'7'463'0,"7"9"-121"15,0 2-95-15,-1 14-43 16,11 9-44-16,-4 3-89 15,6 4-31-15,-1-9-29 16,-3-5-7-16,10-7-11 16,4-5-27-16,6-7-69 15,0-6-52-15,-4-10-403 16,-2-1 376-16</inkml:trace>
  <inkml:trace contextRef="#ctx0" brushRef="#br0" timeOffset="112308.4">7927 13792 1308 0,'1'6'512'0,"1"4"-365"0,6 2-17 16,3 0-44-16,1 0-33 16,8 0-36-16,6-3-57 15,9 0-136-15,10-6 120 16</inkml:trace>
  <inkml:trace contextRef="#ctx0" brushRef="#br0" timeOffset="112463.95">8338 13813 738 0,'2'30'446'0,"-6"-6"49"15,2 2-223-15,2 0-99 16,4 4-44-16,7-6-96 15,4-1-20-15,0-7-13 16,0-5-23-16,-6-6-80 16,3-1-64-16,-5-4 95 15</inkml:trace>
  <inkml:trace contextRef="#ctx0" brushRef="#br0" timeOffset="112612.62">8205 13728 784 0,'-3'0'395'0,"3"0"-63"16,3 3-143-1,-3-3-61-15,0 0-27 0,0 0-60 0,8 4-72 16,18 6 21-16</inkml:trace>
  <inkml:trace contextRef="#ctx0" brushRef="#br0" timeOffset="113296.12">8488 13859 1145 0,'-2'11'479'0,"-1"7"-307"16,-3 5-26-16,4-3-74 15,7 8-34-15,4-10-21 16,12 1-1-16,-1-5-3 15,-3-7-1-15,5-6-3 16,-3-5 0-16,0-6 0 16,-2-5 1-16,-10-1-6 15,-4 0-7-15,-8-4-16 16,-5-2-7-16,-8 3-8 16,-3-1 2-16,-8 3 14 15,1 6 4-15,3 2 18 0,1 6 7 16,6 4 2-16,4 4-1 15,6 0-12-15,2-1-7 16,6 3-14-16,3-4-3 16,7 2-17-16,3-1-37 15,9-4-98-15,2 1-75 16,4-3-154-16,5-1 10 16,2-2 111-16,-3 2 84 15,-3 1 293-15,-2 3 92 0,-9 2 97 16,-1 3 48-16,-6 5-50 15,-5-3-35-15,-5 8-51 16,-1 5-28-16,-5-2-35 16,-1-1-15-16,2-6-34 15,0-8-18-15,3-1-31 16,-1 2-12-16,2-6-16 16,0 0-5-16,0 0-8 15,0-1 0-15,0 0 4 16,7-12 1-16,36-24 2 15,-29 30 1-15,1 1 0 16,3 6 0-16,-1 4 10 16,1-1 13-16,-1 10 30 15,-6 3 12-15,1 9 10 16,0 4-11-16,2-4-25 0,0 0-14 16,-4-9-36-16,1-5-52 15,-2-10-91-15,1-8 94 16</inkml:trace>
  <inkml:trace contextRef="#ctx0" brushRef="#br0" timeOffset="114429.55">9999 14008 340 0,'-2'-7'267'16,"0"3"79"-16,4-4-68 15,0 3-27-15,-2-5-37 16,-1-3-56-16,-7 0-25 16,2-5-35-16,0 4-15 15,-5-1-25-15,-4 2-11 0,-9-1-20 16,-4 7-8-16,-5 5-14 15,4 3-5-15,2 10-11 16,3 2-3-16,10 8-5 16,3 3 0-16,10 2 3 15,3 1 2-15,10 0 7 16,5-4 5-16,11-6 8 16,0-4 3-16,3-9 1 15,-4-4 0-15,-10-7 2 16,3-2 1-16,-9-3 5 15,2-1 0-15,-3 2 5 16,-6-1 1-16,4 7 1 16,1 2 4-16,-2 6 4 15,1 3 4-15,-1 4-1 16,-3 1-4-16,5-1-12 0,3 2-7 16,-1-3-10-16,2-2-20 15,-4-2-90-15,-1-4-54 16,3-1-68-16,0 0 120 15</inkml:trace>
  <inkml:trace contextRef="#ctx0" brushRef="#br0" timeOffset="114689.48">10221 13665 1249 0,'-4'4'499'0,"3"7"-296"16,1 4-33-16,0 11-20 15,0 6-31-15,3 15-60 16,0 0-19-16,4-4-17 16,-1-2-5-16,4-11-8 15,0-3-3-15,2-4-3 16,-1-3-10-16,-3-9-82 15,-2-3-55-15,-1-8-168 16,-1-3 183-16</inkml:trace>
  <inkml:trace contextRef="#ctx0" brushRef="#br0" timeOffset="115141.49">10444 14038 1011 0,'10'3'417'0,"3"-3"-257"15,0 0-8-15,5-8-42 16,0-2-35-16,1-9-42 16,-3-4-5-16,-3-3-4 15,-2 3 3-15,-11 2 19 16,0 3 11-16,-9 4 17 15,-6 0 4-15,-2 6-12 16,0 2-9-16,-3 3-19 16,5 3-11-16,4 8-23 15,0 3-9-15,7 12-11 16,3 3 0-16,3 10 6 16,5 6 5-16,3 4 5 15,0 5 3-15,4-1 10 0,-3-6 6 16,4-2 11-1,2-8 3-15,-9-7 3 0,1-3 0 16,-9-6 9-16,-2-1 4 16,-11-6 2-16,-2-1-2 15,-4-5-20-15,-3-3-16 16,8-5-61-16,0-5-48 16,5-7-99-16,6-7-61 15,4-8 158-15</inkml:trace>
  <inkml:trace contextRef="#ctx0" brushRef="#br0" timeOffset="115469.33">10733 13854 1192 0,'-8'10'516'0,"-2"-4"-241"16,-1 1-82-16,3 9-29 15,2 5-38-15,5 3-59 16,2 1-20-16,7-1-24 16,4-6-6-16,6-4-8 15,2-2-1-15,5-8-2 16,-2-3-1-16,-3-5 0 16,-2-5 2-16,-8-6 3 0,-5 1 3 15,-9-7 1-15,-7 2 0 16,-9 3-2-16,-4-2-4 15,1 9-13 1,0-1-14-16,5 4-35 0,2 4-30 16,7 2-69-16,2 3-70 15,7 6 141-15</inkml:trace>
  <inkml:trace contextRef="#ctx0" brushRef="#br0" timeOffset="115798.85">10916 13915 902 0,'13'8'430'0,"-5"-2"-145"15,1 5-25-15,-2 8-44 16,0 2-51-16,1 3-83 16,-8-2-26-16,7-3-28 15,-3-5-4-15,-1-6-5 16,1-2 5-16,-7-6 20 15,0-4 4-15,-4-4 1 16,0-3-5-16,-2-7-29 16,4 3-9-16,0-3-12 15,5 1-8-15,5 0-23 0,1 7-23 32,-4 6-48-32,1 0-25 0,18-12-50 0,3 2-33 15,7 2-137-15,-6 2 220 16</inkml:trace>
  <inkml:trace contextRef="#ctx0" brushRef="#br0" timeOffset="115950.62">11188 13946 736 0,'4'13'435'15,"2"2"-93"-15,-1-3-107 16,0 1-48-16,-2-1-101 15,-1-5-31-15,-1-3-94 16,0-4-61-16,5-3 63 16</inkml:trace>
  <inkml:trace contextRef="#ctx0" brushRef="#br0" timeOffset="116136.04">11099 13719 1072 0,'-4'5'533'16,"0"-1"-168"-16,6 1-163 0,0 2-26 16,6 2-84-16,7 0-43 15,1 2-71-15,5 1-58 16,9 0 51-16</inkml:trace>
  <inkml:trace contextRef="#ctx0" brushRef="#br0" timeOffset="116390.9">11486 13650 894 0,'-21'-5'461'16,"16"9"-23"-16,1 4-208 15,3 11-54-15,1 8-12 0,0 14-69 16,3 6-32-16,-2 3-34 16,3 1-11-16,0-6-15 15,4-1-3-15,14-15-24 16,1-5-26-16,4-16-70 16,-2-8-65-16,-3-7 115 15</inkml:trace>
  <inkml:trace contextRef="#ctx0" brushRef="#br0" timeOffset="116580.21">11344 13803 1234 0,'8'10'508'0,"-7"-9"-260"15,2 1-89-15,5 1-18 0,7 0-31 16,8 0-58-16,4-1-17 15,1-2-29-15,4 1-58 16,5-2 66-16,10-3-27 16</inkml:trace>
  <inkml:trace contextRef="#ctx0" brushRef="#br0" timeOffset="116982.9">11724 13637 1212 0,'-8'16'535'0,"1"15"-241"16,0 6-105-16,2 8-47 15,2-1-49-15,0-4-61 16,2-6-10-16,4-11-10 16,-1-3-1-16,0-10-3 15,0-2 0-15,-2-6 2 16,0-2-1-16,-3-2-4 15,3 0-2-15,-1 1-7 16,0 0-2-16,1 0-2 16,1-5 2-16,4-11 3 0,17-27 2 15,-8 37 1-15,-1-3 0 16,2 5 3-16,1 5 5 16,-2 0 14-16,2 9 12 15,-3 4 23-15,-4 2 4 16,-2 3-1-16,-1-1-10 15,-4 0-21-15,2-3-8 16,-5-2-48-16,-1-1-47 16,-2-4-112-16,-1-2-87 15,6 2 165-15</inkml:trace>
  <inkml:trace contextRef="#ctx0" brushRef="#br0" timeOffset="117494.65">11954 13859 742 0,'7'15'472'16,"-3"-4"20"-16,-1 5-271 15,2 0-22-15,-5 4-87 16,-2-2-40-16,-3-4-40 16,1 1-5-16,1-8-2 15,2-4-4-15,1-3-9 16,-3-3-6-16,2 1-9 15,1 1-6-15,0 0 1 16,1-2 1-16,6-11 4 0,17-27 2 16,-16 34 1-16,-5-2 0 15,1 3 2-15,1 3 2 16,0 3 13-16,5 3 10 16,-3 7 14-16,-5 2 4 15,-4 4-5-15,0-1-8 16,1-1-12-16,0-4-7 15,7 0-9-15,-2-4-4 0,3-5-4 16,1-1-1-16,-3-10-5 16,3-3-4-16,1-5-1 15,1-3 0-15,1 5 7 16,-3-2 5-16,-2 8 4 16,3 3 1-16,-6 5 4 15,3 0 9-15,1 7 21 16,-2 1 11-16,2 10 12 15,-2-1-2-15,2 4-19 16,0 0-10-16,3-7-19 16,2 5-17-16,2-11-80 15,2 1-62-15,2-5-1 16,2-3 63-16</inkml:trace>
  <inkml:trace contextRef="#ctx0" brushRef="#br0" timeOffset="123200.05">13274 13629 750 0,'-15'-5'370'0,"-24"-7"-115"16,28 12-10-16,4 0-34 16,4 0-32-16,3 0-65 15,0 0-21-15,0 0-27 16,7 1-11-16,21 3-8 16,33 4-5-16,-19-7-18 15,-1-2-5-15,0-4-4 16,-1 4-2-16,-10 0-6 15,1 1 0-15,-7 0 0 16,-6-1 1-16,-7 0 2 16,-5 0-6-16,-10 0-54 0,-5 1-41 15,-2 0-81-15,-3-1-31 16,-7 0-33-16,5 1-7 16,-13 0 43-16,-3 0 34 15,2 0 89-15,-4 0 52 16,3 2 85-16,5 1 28 15,6 7 45-15,3 2 21 16,9 6 3-16,4 1-7 0,4 4-12 16,2 2-8-16,4 6-26 15,1 3-7-15,0 8-18 16,2-1-14-16,1 6-24 16,-1-3-11-16,2-2-13 15,-2-3-5-15,-3-9-5 16,5-3-3-16,-4-14-40 15,-3-5-45-15,5-12-124 16,-5-7-89-16,4-8 178 16</inkml:trace>
  <inkml:trace contextRef="#ctx0" brushRef="#br0" timeOffset="123363.13">13291 13879 1010 0,'7'3'432'0,"4"-3"-194"0,3-1-26 15,6 0 5-15,7 2-31 16,5 0-69-16,-4-2-31 16,1 0-44-16,-4-1-15 15,1-2-88-15,8 2-72 16,8 1 82-16</inkml:trace>
  <inkml:trace contextRef="#ctx0" brushRef="#br0" timeOffset="123573.31">13946 13819 2478 0,'0'0'28'16,"-2"2"-15"-16,-1 3 15 15,3-5-51-15,0 0-162 16,0 0-112-16,26 6 169 16</inkml:trace>
  <inkml:trace contextRef="#ctx0" brushRef="#br0" timeOffset="123764.07">13985 13927 1074 0,'-2'7'535'0,"0"-4"-210"15,6 0-87-15,-4 0-27 16,0-3-100-16,0 0-45 16,0 0-40-16,0 0-48 0,11 2-120 15,17 2 99-15</inkml:trace>
  <inkml:trace contextRef="#ctx0" brushRef="#br0" timeOffset="127139.29">15709 13545 404 0,'0'-1'242'0,"0"0"-9"15,0 0-17-15,0 0-30 16,0-1-14-16,0 0-21 16,2-3-11-16,-1 1-22 15,0-1-10-15,-1 4-21 16,-1-2-12-16,0 0-22 15,0 2-10-15,-6-2-19 16,-9 4-7-16,-36 24-10 16,26 3-3-16,-1 7-3 15,1 6-1-15,6 6 2 16,3 4 0-16,7 6 0 16,2 0-1-16,8-5-1 0,3-4 0 15,11-11 1-15,4-6 2 16,5-9 2-16,2-1 0 15,-2-6 0-15,0-2 0 16,-1-1-1-16,-4-2 0 16,-1 0-1-16,-5-2 0 15,-5-5-3-15,-1-1-19 16,-3-4-63-16,-1-4-69 0,-2-4 91 16</inkml:trace>
  <inkml:trace contextRef="#ctx0" brushRef="#br0" timeOffset="127873.51">16155 13691 598 0,'0'-2'353'15,"4"-6"-94"-15,0-4-23 16,6-27-20-16,-16 29-49 0,-3 2-14 15,-5 1-27-15,-3 2-14 16,-7 5-36-16,0 5-19 16,-7 7-27-16,3 7-10 15,0 6-12-15,4 7-2 16,7 9-4-16,6 5-2 16,6 7 0-16,-2-1-1 15,7-2-3-15,4-5 1 16,6-7 0-16,11-6 0 0,6-6 3 15,4-6-1-15,6-8 2 16,-1-7 1-16,2-8-1 16,0-6 3-16,-4-5-53 15,-3-3-48-15,-8 1-200 16,-5-2 185-16</inkml:trace>
  <inkml:trace contextRef="#ctx0" brushRef="#br0" timeOffset="128358.09">16141 13871 592 0,'-64'34'355'0,"48"-28"58"16,2-4-176-16,7 2-33 16,1-1-13-16,6 0-68 15,3-1-23-15,9 1-36 16,7 1-13-16,10-4-13 16,5 2-6-16,5-4-13 15,1-2-2-15,2-1-3 16,0 1-2-16,-3 3-3 15,-2-1-2-15,-13 2-24 16,-11-3-39-16,-11 1-89 16,-4-3-80-16,-7 3 135 15</inkml:trace>
  <inkml:trace contextRef="#ctx0" brushRef="#br0" timeOffset="128587.67">16213 13918 771 0,'0'6'370'16,"2"-4"-85"-16,1 1-58 16,-3-3 7-16,0 0-17 15,0 1-48-15,7 17-21 0,8 33-48 16,-15-19-20-16,1 3-37 16,-1 1-12-16,2-6-16 15,1-4-5-15,-1-7-3 16,2-4-2-16,-3-5-3 15,-1-3-19-15,0-7-73 16,0 0-39-16,1-3-82 16,-1 2-47-16,0 0 172 15</inkml:trace>
  <inkml:trace contextRef="#ctx0" brushRef="#br0" timeOffset="128905.88">16585 14101 1187 0,'0'-1'505'15,"0"0"-246"-15,0 0-10 0,-1 1-38 16,-1 0-38-16,1 0-79 16,-1 4-29-16,-6 8-26 15,-4 0-8-15,-30 28-17 16,24-25-8-16,2-2-49 16,2-2-53-16,12-7-130 15,4-2-76-15,15-7 180 16</inkml:trace>
  <inkml:trace contextRef="#ctx0" brushRef="#br0" timeOffset="129612.37">16870 13730 605 0,'8'-8'397'0,"22"-26"31"15,-30 31-187-15,1 2 3 16,-1 6-53-16,-1-5-28 16,0 2-48-16,-1 24-17 0,-4 37-26 15,5-22-16-15,-3 0-26 16,-2 1-10-16,4-5-11 16,1-1-2-16,3-6-5 15,4-3-1-15,1-10-31 16,-4-4-40-16,4-10-86 15,3-6-60-15,0-8-237 16,5-7 292-16</inkml:trace>
  <inkml:trace contextRef="#ctx0" brushRef="#br0" timeOffset="129905.78">17116 13769 988 0,'-8'5'451'0,"-8"2"-202"15,-4 4-55-15,-6 2-60 16,0 5-33-16,2-5-36 0,3 0-4 16,7-2 3-16,-3-6 2 15,9 1 5-15,4-1-2 16,0-1-14-16,4 2-6 16,3 0-10-16,-1 1-2 15,8 0 6-15,3 2 6 16,5 0 9-16,3-2 3 15,5 5-10-15,2-7-8 16,0 10-19-16,1-2-8 16,-7-1-6-16,-2 9-2 0,-5-9-2 15,-5 0-19-15,-6-4-105 16,-3-6-63-16,-1-4-119 16,3-5 164-16</inkml:trace>
  <inkml:trace contextRef="#ctx0" brushRef="#br0" timeOffset="130184.52">17235 13640 1166 0,'17'9'533'16,"4"3"-272"-16,6 5-64 0,2 5-5 15,1 7-68 1,-1 5-25-16,-5 4-34 0,-6-1-10 16,-4 1-21-16,-5-1-6 15,-8-1-5-15,-5 1-3 16,-18-4-1-16,-2-3-12 16,-8-6-70-16,-1-6-46 0,9-8-114 15,-1-8-74 1,10-1 191-16</inkml:trace>
  <inkml:trace contextRef="#ctx0" brushRef="#br0" timeOffset="133218.84">18582 13751 800 0,'-5'-41'462'0,"-3"25"-210"16,-4-2-139-16,-1 3 66 15,-1 1-23-15,-1 5-29 16,-1 5-23-16,1 9-34 16,1 7-9-16,1 11-15 15,3 8-9-15,1 8-14 16,3 8-5-16,1 6-7 16,4-1-2-16,1 3-4 15,2-1-1-15,4-5-1 16,0-3-14-16,2-9-45 15,1-5-33-15,-4-9 70 16,1-9-49-16,-3-11-36 16</inkml:trace>
  <inkml:trace contextRef="#ctx0" brushRef="#br0" timeOffset="133388.96">18260 13826 665 0,'13'2'515'16,"2"5"-194"-16,3 0-194 16,0-4 143-16,5 2-174 15,3 3-1-15,4 0-55 16,4 0-53-16,2-2 18 16,-1-4-25-16,0-2-29 15</inkml:trace>
  <inkml:trace contextRef="#ctx0" brushRef="#br0" timeOffset="133723.07">18651 13843 969 0,'0'17'539'15,"-5"29"-266"-15,1-29-172 16,2-1 64-16,3 0-59 0,4 2-19 15,5-2-44-15,3-1-15 16,5-4-16-16,2-2-5 16,3-6-2-16,1-1 0 15,-4-5 1-15,0-4 1 16,-6-3 0-16,-3-3-1 16,-7-1-1-16,-5 0 1 15,-8-5-1-15,-4 1 0 0,-5 1-4 16,-1 3-1-1,0 3-7-15,-2 4-17 0,2 6-48 16,3 4-37-16,3 6-190 16,3 3 234-16,6 3-164 15,4-3-110-15</inkml:trace>
  <inkml:trace contextRef="#ctx0" brushRef="#br0" timeOffset="134079.31">18973 13839 485 0,'15'9'409'16,"-10"3"-111"-16,2 1-145 15,-6 3 102-15,0 1-53 16,0 4-44-16,0-1-17 15,-1-1-50-15,0-2-15 16,0-2-25-16,1-2-11 16,1-5-9-16,-1-5-5 15,-5-6-5-15,1-2 0 0,-3-5-1 16,0-5 0-16,2-3-3 16,1-3-3-16,3-2-8 15,2 1-2-15,5 0-4 16,1 1-2-16,7 4-31 15,3 5-23-15,3 5 43 16,0 1-29-16,4-1-21 16</inkml:trace>
  <inkml:trace contextRef="#ctx0" brushRef="#br0" timeOffset="134743.47">19852 13722 837 0,'4'-3'457'0,"-1"2"-216"16,1 1-130-16,-4 0 61 16,0 0-19-16,6 17-19 15,15 36-21-15,-12-22-32 16,4 0-6-16,1 1-13 15,1-1-8-15,2-5-10 0,-1-3-5 16,0-9-3-16,0-2 0 16,0-6 5-16,-3-3 3 15,-1-5 1-15,-2-4-1 16,-2-9-4-16,1-1-2 16,0-11-5-16,0-1-4 15,-1-8-9-15,2-1-6 16,-1 2-9-16,0-2-17 15,-3 10-59-15,1 3-32 0,-3 12-90 16,0 5 145-16,-1 8-121 16,-2 5-74-16</inkml:trace>
  <inkml:trace contextRef="#ctx0" brushRef="#br0" timeOffset="135106.97">20539 13741 1143 0,'-11'-7'577'0,"-3"-1"-316"0,2-3-161 16,-2 2 47-16,-5 2-27 15,2 7-32-15,-3 4-27 16,0 8-35-16,1 4-7 16,4 8-8-16,1 5-3 15,7 3-1-15,4 0 1 0,4-1 6 16,7-4 2-16,9-4 7 16,-1-3 4-16,10-7 3 15,2-4 2-15,2-6-2 16,2-3-1-16,-2 0-3 15,-2-4-19-15,-4-1-57 16,1-1-36-16,-12-3 68 16,-2-2-53-16,-6-4-41 15</inkml:trace>
  <inkml:trace contextRef="#ctx0" brushRef="#br0" timeOffset="149987.49">11663 14903 722 0,'-45'-10'350'0,"34"10"-119"15,-3 4-9-15,2-4-37 16,2 8-17-16,2-6-32 16,7 1-20-16,8 4-30 15,6-3-14-15,13 2-25 16,2-5-6-16,10-1-14 16,1-4-8-16,5-3-9 15,3-1 0-15,-3 3-3 16,-2-1-2-16,-13 1 0 15,-3 5 0-15,-13-2-10 16,-8-1-22-16,-7 3-56 16,-6 0-35-16,-2 3-80 15,-3 1-24-15,-8 2-56 16,-3 2-20-16,-4-2 29 16,3-2 33-16,5-4 112 0,-1-2 60 15,5 2 105-15,-1 0 48 16,4 2 72-16,3 0 27 15,1-1 12-15,2 4-5 16,2 2-19-16,3 1-8 16,2 4-4-16,4 3-5 15,0 8-18-15,2 7-9 16,1 8-32-16,0 1-17 16,0 4-26-16,0 3-11 15,-3-2-19-15,1 1-8 0,-1-8-6 16,-1-3-4-16,1-9-3 15,-4-8-2-15,1-6-52 16,-1-9-38-16,0-4-83 16,1-4-47-16,-1 5-101 15,-1-4-95-15,-2-20 267 16</inkml:trace>
  <inkml:trace contextRef="#ctx0" brushRef="#br0" timeOffset="150190.47">11707 15177 560 0,'-8'-11'343'0,"8"5"-14"15,1 1-43-15,7 4-56 16,8 1-12-16,3 0-29 16,3 0-14-16,6 3-41 15,0-2-25-15,4-1-33 16,-1 0-12-16,-5 0-17 0,0-3-6 16,-12 2-13-16,1 0-8 15,-10 0-9-15,-5 0-1 16,4 1-47-16,-4 0-44 15,-1-1-111-15,1 0-79 16,0 0 167-16</inkml:trace>
  <inkml:trace contextRef="#ctx0" brushRef="#br0" timeOffset="150681.54">12305 14819 690 0,'1'-5'391'0,"-1"-1"-97"16,-4 4-50-16,3 1-7 16,0 1-69-16,0 0-34 15,-15 7-45-15,-31 26-13 0,25-3-19 16,1 11-4-1,7 13-16-15,4 8-7 0,9 2-9 16,3 0-2-16,9-7-3 16,1-6 1-16,2-12-1 15,3-9-1-15,-3-9 1 16,1-5-1-16,-5-6-1 16,0-2 0-16,-7-6-4 15,0 0-3-15,1-3-34 16,-4 0-50-16,0 0-136 15,0-1-54-15,5-20 152 16</inkml:trace>
  <inkml:trace contextRef="#ctx0" brushRef="#br0" timeOffset="151706.29">12923 14822 763 0,'-2'-8'368'0,"-3"0"-124"16,-4 2 0-16,0 2-31 15,-2 4-37-15,-2 6-56 16,-2 4-17-16,-8 8-30 16,-1 11-11-16,-2 8-27 15,7 5-11-15,8 8-18 16,4-2-6-16,8 5-3 16,7-1-2-16,8-10 2 15,6 2 2-15,11-13 0 16,-6-10 0-16,8 5-40 15,-6-7-43-15,-7-2-115 0,5-1-101 16,7-8 185 0</inkml:trace>
  <inkml:trace contextRef="#ctx0" brushRef="#br0" timeOffset="151985.54">13265 14933 945 0,'-14'-19'494'15,"-6"9"-76"-15,-1 11-265 16,0 6-1-16,-1 15-64 16,-1 6-28-16,6 8-33 15,3 1-7-15,7 11-8 16,7 1-4-16,7-5-7 15,4 1-1-15,2-12-1 16,2-3 0-16,5-13-1 16,2-5-1-16,4-10-32 15,0-6-40-15,1-9-134 16,-3-6 131-16</inkml:trace>
  <inkml:trace contextRef="#ctx0" brushRef="#br0" timeOffset="152170.23">13163 15118 597 0,'-3'6'343'15,"4"-5"44"-15,3 1-176 16,5-2-66-16,2 0-15 16,6-3-71-16,4-2-20 0,2 0-18 15,0 2-1-15,1-2-144 16,-5 2-202-16,-4 2 213 15</inkml:trace>
  <inkml:trace contextRef="#ctx0" brushRef="#br0" timeOffset="152370.75">13314 15100 528 0,'-2'4'367'16,"-4"11"16"-16,-2 31-115 15,8-30-11-15,3 8-38 16,2-2-26-16,-2 4-47 15,0 1-27-15,-3-8-47 16,-1 2-20-16,1-7-32 16,0 2-7-16,1-2-23 15,-2-7-38-15,-1-4-100 0,-1-4-67 16,2 1-298-16,1 0 330 16</inkml:trace>
  <inkml:trace contextRef="#ctx0" brushRef="#br0" timeOffset="152574.94">13558 15192 953 0,'-6'7'541'0,"-1"-1"-95"0,-1 4-184 16,-2 4-33-16,0 1-116 15,1-1-53-15,-3-5-49 16,4 3-8-16,3-5-97 15,-3-1-59-15,12 5-151 16,-8-11-152-16,11-3 300 16</inkml:trace>
  <inkml:trace contextRef="#ctx0" brushRef="#br0" timeOffset="152845.79">13738 14872 880 0,'0'-3'489'0,"-6"5"14"0,1 10-198 16,-1 8-74-16,0 6-28 16,-3 10-100-16,1 2-38 15,3 12-42-15,1-3-10 16,4-5-8-16,3-3-4 0,2-13-25 15,2-6-36 1,-1-8-86-16,-2-6-52 0,-3-6-149 16,1-7 214-16</inkml:trace>
  <inkml:trace contextRef="#ctx0" brushRef="#br0" timeOffset="153126.69">13881 14977 1155 0,'-11'1'493'0,"-7"7"-247"16,-12 2-22-16,2 1-43 15,-2 1-30-15,3-1-54 16,4 1-18-16,5 0-20 16,4 1-9-16,10 0-18 15,5 0-6-15,9 1-4 16,3 1-1-16,6-2-1 0,2 0 0 15,8 1-4-15,1-2-3 16,9 5-2-16,-2-3-3 16,-9 2-2-16,-7 1 0 15,-9-8-63-15,-2 2-54 16,-9-10-124-16,-1-2-77 16,5-11 193-16</inkml:trace>
  <inkml:trace contextRef="#ctx0" brushRef="#br0" timeOffset="153411.47">14004 14911 1133 0,'6'4'517'15,"0"3"-234"-15,6 6-93 16,4 4 7-16,-2 6-51 15,3 4-26-15,-5 4-36 16,-6 4-12-16,-5 1-20 16,-9-1-11-16,-4 0-14 15,0-3-4-15,-6-8-11 16,9-4-5-16,-3-9-49 16,3-4-31-16,8-5-68 0,0-2-42 15,4-1-81-15,-3 0-44 16,0 0 196-16</inkml:trace>
  <inkml:trace contextRef="#ctx0" brushRef="#br0" timeOffset="154452.97">14221 14704 658 0,'-4'-3'303'0,"2"-1"-77"16,2 2-47-16,0 2-12 15,0 0-17-15,0 0-52 16,18 13-12-16,35 39-7 15,-25-22-1-15,5 7-9 16,-4 5-6-16,-3 10-17 16,-1 3-7-16,-9 8-11 15,-4 5 2-15,-10-2 5 16,-2 6 1-16,-6-9 7 16,-2-6 1-16,-1-8-5 0,-5-12-3 15,-1-11-8-15,-2-4-8 16,0-12-17-16,4-4-21 15,-1-9-68-15,9-4-45 16,5-9-106-16,1-3-82 16,17 1 205-16</inkml:trace>
  <inkml:trace contextRef="#ctx0" brushRef="#br0" timeOffset="155080.31">15036 15191 834 0,'-16'2'427'16,"2"1"-95"-16,5 0-123 15,2 2-16-15,7-1-46 16,6-3-31-16,6 1-56 16,4 1-13-16,10 1-4 15,4-1-5-15,11-2-10 16,4-2-3-16,8-2-3 16,4 1-2-16,0-3-6 15,-4 2-3-15,-14-2-5 16,-7 2 0-16,-16 0-6 15,-4 3-27-15,-11-1-67 16,-7-3-56-16,-5-2-164 0,-10-4 196 16</inkml:trace>
  <inkml:trace contextRef="#ctx0" brushRef="#br0" timeOffset="155406.87">15306 14988 1062 0,'2'-8'450'0,"7"5"-241"16,-2-1-29-16,9 8-33 15,4 5-38-15,5 4-43 16,2 4-9-16,-3 2-6 16,-2 2 1-16,4 1-7 15,-3 1-3-15,3 2-11 16,1 2-5-16,-13 3-5 15,0 1-2-15,-10-2 3 16,-8-2 5-16,-9 1 3 16,-6-7 2-16,-8-4-4 15,1 1-5-15,-5-7-11 16,4 3-7-16,8-8-37 16,2 0-24-16,12-6-71 15,1-2-53-15,10-1-108 16,8-1 174-16</inkml:trace>
  <inkml:trace contextRef="#ctx0" brushRef="#br0" timeOffset="159186.47">16715 14869 412 0,'0'-1'274'16,"0"-1"47"-16,1-1-62 16,-1 1-33-16,0-2-28 15,-1 2-59-15,0 1-25 0,-9-1-31 16,-5 4-8-16,-29 27-14 16,27-5-5-16,2 15-8 15,0 4-7-15,6 9-10 16,4 3 1-16,8 2-1 15,7-1-1-15,9-7-4 16,5-2-6-16,7-11-9 16,1-6-1-16,-1-8-2 15,-3-7 1-15,-7-5 2 16,-4-3 1-16,-7-4 6 16,-7-3 3-16,-3-4 1 15,-4-3-17-15,0-2-74 16,0 1-57-16,0-8-167 15,3-1 178-15</inkml:trace>
  <inkml:trace contextRef="#ctx0" brushRef="#br0" timeOffset="159839.15">17327 14945 838 0,'0'-12'406'15,"-7"-1"-115"-15,-1-2-59 16,-4 3-40-16,-3-3-25 0,2 8-55 15,-2 2-16-15,-5 2-27 16,0 8-16-16,-4 7-21 16,-1 9-10-16,1 12-12 15,1 7-2-15,9 10-5 16,6 0 0-16,9 4-3 16,9-2-1-16,5-6 1 15,4-8-1-15,4-10 1 16,1-5 0-16,5-10 0 15,2-2 1-15,8-11-3 16,0-3-21-16,-2-9-83 16,-4-9-70-16,-10-3 102 15</inkml:trace>
  <inkml:trace contextRef="#ctx0" brushRef="#br0" timeOffset="160117">17201 15100 814 0,'2'0'400'0,"3"1"-141"0,3 1-66 15,7 4-4-15,6 3-47 16,6 1-29-16,8-1-43 15,-1-3-11-15,-4-4-23 16,1-1-11-16,-2-4-12 16,-2 0-12-16,-1-2-72 15,-3-1-52-15,-11 3-185 16,-4 0 186-16</inkml:trace>
  <inkml:trace contextRef="#ctx0" brushRef="#br0" timeOffset="160371.31">17382 15153 757 0,'0'9'422'15,"1"1"-83"-15,3 5-91 16,-4 2-21-16,6 3-36 0,-3 6-24 16,2 2-41-16,2 6-15 15,-5 2-33-15,0-2-17 16,-2 2-25-16,8-4-8 15,-4-5-13-15,6-1-3 16,-8-9-7-16,-2-4-4 16,0-6-53-16,0-2-34 15,5-5-84-15,-6-3-52 16,1 2-132-16,0 0 219 0</inkml:trace>
  <inkml:trace contextRef="#ctx0" brushRef="#br0" timeOffset="162806.87">17825 15327 532 0,'53'-9'343'0,"-46"9"-29"15,-6 1-50-15,-3 0-12 16,2 2-47-16,-1-3-28 15,0 0-51-15,0 0-21 16,-9 3-34-16,-7 3-14 16,-26 11-19-16,30-9-10 0,0 2-12 15,3 0-4-15,-3-1-6 16,3 2-2-16,1-4-2 16,1 1 0-16,5-5-2 15,-1 0 0-15,4-1-37 16,0-2-36-16,0 0-109 15,0-1-74-15,0 0 156 16</inkml:trace>
  <inkml:trace contextRef="#ctx0" brushRef="#br0" timeOffset="164403.6">18209 15072 355 0,'0'-1'242'0,"0"0"-18"15,0 0-36-15,0 0-13 16,0 0-20-16,0 0-9 15,0 0-11-15,0 0-7 16,3 1-9-16,4 1-5 16,-1 3-15-16,-3 12-9 0,24 41-25 15,-28-27-13-15,-1 2-15 16,0-5-5-16,1-1-9 16,-2-3-4-16,0-11-5 15,2 3 1-15,-3-12-1 16,1-4 2-16,-2-3-6 15,4 3-4-15,0 0-7 16,0-5-2-16,3-17 0 16,9-25 0-16,-1 23 1 15,3 2 0-15,0 2 0 16,4 0 2-16,0 5-1 16,-1 4 0-16,-1 9 4 15,3 2 5-15,-6 4 7 16,3 5 4-16,-5 4 6 0,-6 3 2 15,5 6 5-15,-2 2 0 16,-2 2-4-16,2 4-4 16,-7-5-6-16,2 0-3 15,0-4-4-15,-3-9-3 16,1-4-3-16,0-3-3 16,1-6-31-16,1 1-30 15,-2 0-98-15,0 0-71 0,0 0 139 16</inkml:trace>
  <inkml:trace contextRef="#ctx0" brushRef="#br0" timeOffset="165283.29">18653 15155 499 0,'-13'7'330'0,"-26"20"74"16,25-29-119-16,0-1-48 15,0 1-5-15,5 0-49 16,0-1-21-16,11 3-53 16,1 0-23-16,8 0-31 15,7 0-11-15,5-4-5 16,8 1-2-16,2-3-12 15,-1 2-7-15,0 1-4 16,-3-2-3-16,-6 3-1 16,-5 0 0-16,-8 0-1 15,-1 2 2-15,-10 2 0 16,-5 1-6-16,-6-1-54 16,-2-1-35-16,5 0-83 15,2 1-44-15,3 0-110 16,2-1-291-16,-1-3 415 15</inkml:trace>
  <inkml:trace contextRef="#ctx0" brushRef="#br0" timeOffset="165723.93">19049 15030 863 0,'-39'-65'383'0,"36"57"-131"16,3 5-57-16,-2 4-32 15,2 3-15-15,0-4-48 16,0 2-12-16,6 26-1 16,4 34-6-16,-10-16-23 0,-1 3-15 15,1-2-21-15,-3-5-7 16,2-9-6-16,1-6-3 15,-1-9-2-15,2-6-7 16,6-3-68-16,-5-6-44 16,10-3-131-16,-2-10-123 15,4-12 240-15</inkml:trace>
  <inkml:trace contextRef="#ctx0" brushRef="#br0" timeOffset="166027.97">19244 15062 954 0,'-9'2'423'0,"-8"3"-180"16,-6 4-59-16,-6 2-35 15,0-3-20-15,3 2-37 16,1-4-9-16,7 1-10 16,5-1-4-16,5 2-9 15,0-1-9-15,13 2-9 16,0 1-2-16,11 1 1 15,4 2 3-15,3-2 3 16,7-5-3-16,2 2-12 16,3 3-5-16,-5 1-9 15,-4 5-4-15,-11-7-2 16,-1 1-2-16,-9-4-7 16,-3 0-27-16,0 1-86 15,-2-8-61-15,6-1-154 0,-2-11 195 16</inkml:trace>
  <inkml:trace contextRef="#ctx0" brushRef="#br0" timeOffset="166422.1">19382 14744 1148 0,'6'9'435'0,"-4"-4"-254"16,5 5-63-16,7 6-2 16,1 7 5-16,11 5-33 15,-2 0-10-15,7 1-1 16,1-5 3-16,-4 1-4 15,-2 2-7-15,-5 5-7 16,-8 4-11-16,-13 8-16 0,-5 1-6 16,-13 4-11-16,0-6-3 15,-4-11-7-15,0-2-6 16,2-12-36-16,5-1-24 16,4-4-61-16,8-7-30 15,3-3-76-15,-3-3-79 16,3-1 199-16</inkml:trace>
  <inkml:trace contextRef="#ctx0" brushRef="#br0" timeOffset="168406.6">21472 14995 409 0,'-2'-5'230'15,"1"3"-28"-15,0 1 2 16,0 0-11-16,0 0-8 16,0 0-11-16,0-1-2 15,1 1-18-15,0 0-15 16,0 1-35-16,-2 7-19 16,-2 20-31-16,0 30-12 0,5-25-14 15,-5-4-6-15,6-4-8 16,-1-5-3-16,-1-9-2 15,2 0 1-15,-4-9 2 16,3-2-2-16,1-11-3 31,-1 6-3-31,1 1-4 0,7-26-1 0,6-8 1 16,-2-5 0-16,0 13 0 16,-4 5 0-16,3 4-1 15,-1 2-1-15,6 15-1 16,1 1 0-16,-1 11 4 15,-1 10 4-15,0 6 5 16,-5 6 4-16,-2 3 3 16,0-3 2-16,-3 1 0 0,-1-5 0 15,-3-6-4-15,0 1-2 16,-2-12-4-16,-3-1-5 16,1-6-50-16,-1-4-39 15,1-3-112-15,2 5-70 16,0 0 167-16</inkml:trace>
  <inkml:trace contextRef="#ctx0" brushRef="#br0" timeOffset="169740.13">21943 15016 646 0,'-9'-2'310'0,"8"2"-115"16,7 0-18-16,-1 0-22 15,-5 0-25-15,1 0-34 16,16 4-21-16,39 3-33 0,-26-9-13 16,3-3-14-16,-2-1-5 15,-5 3-36-15,-5 2-56 16,-7 3 53-16</inkml:trace>
  <inkml:trace contextRef="#ctx0" brushRef="#br0" timeOffset="169930.81">21986 15145 587 0,'-7'4'359'15,"5"0"16"-15,2-3-170 16,7 0-23-16,5-2-26 16,4-2-31-16,9 0-43 15,-3-2-22-15,1 4-27 16,0 0-19-16,-2-1-127 15,2 0 83-15</inkml:trace>
  <inkml:trace contextRef="#ctx0" brushRef="#br0" timeOffset="170308.31">22567 14813 881 0,'-5'3'397'0,"4"5"-131"16,2 9-60-16,-2 6-31 15,0 12-29-15,-3 6-78 16,1 3-23-16,3-3-26 16,2-4-7-16,5-5-5 15,1-6-2-15,0-3-13 16,1-3-28-16,-3-7-103 15,-1-4-88-15,0-9 134 16</inkml:trace>
  <inkml:trace contextRef="#ctx0" brushRef="#br0" timeOffset="170629.01">22737 14872 1007 0,'5'8'438'16,"-1"11"-198"-16,-1 5-73 16,2 9-44-16,2 6-31 15,6-3-56-15,4 0-10 16,4-6-12-16,4-1 1 16,-4-8 7-16,1-3 5 0,-3-8 10 15,-7-4 6-15,0-6 9 16,-4-3 5-16,-4-9-1 15,0-6-7-15,1-12-17 16,-3-4-10-16,-2-6-15 16,4 1-5-16,1 6-38 15,-2 2-35-15,7 7-80 16,0 3-59-16,-3 2-150 16,7 3 223-16</inkml:trace>
  <inkml:trace contextRef="#ctx0" brushRef="#br0" timeOffset="171053.68">23260 14795 810 0,'-1'-4'401'0,"-6"3"-140"16,-4 1-38-16,-6 9-64 16,-3 1-42-16,0 15-51 15,2 10-14-15,5 4-27 16,5 9-10-16,8 1-10 16,4-3-4-16,11-3-1 15,4-6 0-15,5-9 2 16,3-4-15-16,0-10-71 0,3-3-59 15,3-11 82 1</inkml:trace>
  <inkml:trace contextRef="#ctx0" brushRef="#br0" timeOffset="171329.14">23520 14822 1041 0,'-21'-2'477'0,"5"6"-187"16,-1 8-95-16,2 4-77 16,1 8-24-16,-5 7-45 15,3 3-8-15,2 4-14 16,3-2-8-16,19-1-12 16,1-3-3-16,7-5-3 15,5-2-1-15,-1-9 0 16,4-5-1-16,7-4-13 15,2-6-22-15,3-7-89 16,0-6-55-16,-9-8 105 16</inkml:trace>
  <inkml:trace contextRef="#ctx0" brushRef="#br0" timeOffset="171706.5">23467 15021 671 0,'-15'-7'356'0,"14"7"-27"0,1 0-93 16,10-1-69-16,8 1-8 15,6-2-57-15,3-1-21 16,-1-2-30-16,-1-1-15 0,-1 2-22 16,-3 0-29-16,-5 0-71 15,-1 0-56-15,-8 0-116 16,-1 0-46-16,-6 1-48 15,-6 2 53-15,0 1 145 16,-3 3 107-16,-1 0 198 16,4 3 46-16,-1 3 41 15,0 3-3-15,2 7-32 16,-1 3-22-16,3 6-46 16,0 0-30-16,3 2-50 15,1-1-18-15,2-3-23 16,3-3-4-16,0-4-4 15,1-3-1-15,-1-5-55 16,0 3-46-16,-2-8-141 16,2-1 141-16</inkml:trace>
  <inkml:trace contextRef="#ctx0" brushRef="#br0" timeOffset="172044.44">23753 14828 952 0,'2'1'451'0,"-3"-1"-147"16,1 6-106-16,0-6-71 15,0 0-15-15,12 13-38 16,38 36-11-16,-28-22-7 15,1 3-2-15,-5 4-3 16,-1 3-2-16,-3 10-12 16,-10 3-5-16,-8 1-9 15,-10-3-5-15,-9-10-6 16,4-6-9-16,0-16-52 16,6-4-33-16,3-15-86 15,2-8-54-15,11-6-365 16,-3-7 392-16</inkml:trace>
  <inkml:trace contextRef="#ctx0" brushRef="#br0" timeOffset="172351.25">24077 14670 1040 0,'-9'6'425'0,"9"6"-208"16,0 3-58-16,5 17-15 15,-1 7-2-15,-2 6-42 16,-1 6-9-16,-1 5-20 16,0 2-10-16,0 7-21 15,1 6-12-15,2-5-15 16,-1-3-4-16,0-11-7 15,2-9-2-15,1-11-28 16,0-9-37-16,2-15-89 16,-2-2-65-16,1-10 131 15</inkml:trace>
  <inkml:trace contextRef="#ctx0" brushRef="#br0" timeOffset="204326.77">6625 16830 647 0,'-1'0'312'0,"0"0"-75"16,0 0-10-16,1 0 2 15,0 0-22-15,0-2-46 16,0 1-10-16,0-3-18 16,-3-17-11-16,-14-24-33 15,5 28-17-15,-2 0-29 16,-3 5-9-16,-1 7-11 0,-1 4-4 15,-1 6-9-15,0 5-6 16,3 10-9 0,0 4-5-16,10 12-6 0,3 3 2 15,7 2 6-15,7-1 6 16,4-3 5-16,5-5 5 16,1-9 1-16,-1-4-1 15,3-7-1-15,0-2-3 16,-1-8-2-16,3-2-1 0,-2-5-55 15,2-5-49-15,-1-2-145 16,-3-4-91-16,-3-1 207 16</inkml:trace>
  <inkml:trace contextRef="#ctx0" brushRef="#br0" timeOffset="204627.37">6859 16704 987 0,'8'-1'429'0,"-7"1"-132"16,-3-3-101-16,2 9-9 15,0-6-8-15,0 0-62 0,5 22-28 16,6 41-32-16,-2-19-9 15,2-3-17-15,-4 1-9 16,1-8-13-16,-1-5-2 16,-5-6-3-16,8-5 5 15,-1-7-104-15,-5-6-80 16,12-7 109-16</inkml:trace>
  <inkml:trace contextRef="#ctx0" brushRef="#br0" timeOffset="205100.02">7235 16874 1249 0,'2'0'546'16,"-2"-1"-244"-16,0 0-87 15,-1 0 8-15,0 0-68 16,0 0-60-16,0 0-68 15,-3-5-9-15,-4-5-3 16,-6-1-3-16,-28-25-3 16,30 32-2-16,-1 6-6 15,1 2-2-15,-1 9-9 0,2 3-3 16,5 5-6-16,3 4 0 16,3 0 7-16,3-2 7 15,1-3 13-15,0-4 5 16,3-4 0-16,-1-4-3 15,1-5-8-15,0-3-2 16,5-7-1-16,2-1 0 0,1-4 1 16,2 3 2-16,-2 2 1 15,-4 2 2-15,-5 5-1 16,-1 1 1-16,-3 2 4 16,0 2 2-16,-2-4 4 15,0 0-1-15,0 1-6 16,2 8-5-16,0-3-23 15,0-1-33-15,0-2-103 16,2 0-75-16,8 1 137 16</inkml:trace>
  <inkml:trace contextRef="#ctx0" brushRef="#br0" timeOffset="205247.12">7429 16851 1078 0,'13'10'496'0,"-9"8"-163"0,1 2-61 16,-3-1-53-16,-2 2-54 16,3-5-104-16,2-1-28 15,-5-7-111-15,1-4-72 16,6-8-63-16,-7-4 96 16</inkml:trace>
  <inkml:trace contextRef="#ctx0" brushRef="#br0" timeOffset="205952.95">7369 16695 1036 0,'10'6'508'15,"-7"1"-153"-15,7 0-186 16,6 7-19-16,1-1-60 16,6 0-27-16,-7 4-24 15,0-3-4-15,0 7-10 16,-4 0-8-16,2 4-7 15,-4-4 0-15,-4-2 1 16,-1-4 2-16,-7-4 3 16,1-4-1-16,-2-5-4 15,7-2-11-15,-4-1-22 16,0 0-7-16,0 0-9 16,0-1 4-16,6-12 17 0,0 1 5 15,12-24 9-15,-13 31 1 16,0 4 0-16,4 2 5 15,1 8 18-15,-3 2 9 16,3 6 8-16,-2 2 1 16,-1-1-15-16,-2-1-6 15,-3-6-6-15,1-2-1 16,-3-4 3-16,0-1-1 16,0-3-4-16,0-1-5 15,0 0-9-15,0 0-6 0,0 0-2 16,3-9 0-16,1-2 7 15,17-29 1-15,-12 31 3 16,-2 0 2-16,4 6 5 16,0 3 9-16,0 4 12 15,2 8 20-15,-2 3 16 16,0 3-1-16,-2 1-6 16,1 0-16-16,-1-4-20 15,0-1-8-15,0-8-8 16,-1-2-3-16,-5-3-16 15,-1-1-9-15,-2 0-6 16,0 0 4-16,0 0 15 16,0 0 12-16,0-1 5 15,0 1-1-15,-1 0-4 16,1 0-3-16,0 0-1 0,0 0-2 16,0 0 1-16,0 0 1 15,0 1-1-15,10 1 2 16,-3 2-4-16,0-1-2 15,-5 14-45-15,35 27-50 16,-28-30-128-16,-4-6-66 16,0-9 177-16</inkml:trace>
  <inkml:trace contextRef="#ctx0" brushRef="#br0" timeOffset="206611.2">6580 17261 457 0,'-21'2'327'0,"-2"4"30"0,2-5-116 16,5 2-9-16,2-2-18 15,6 3-16-15,-1 0-23 16,-3-3-17-16,9 3-52 16,6-2-25-16,10 7-41 15,10 1-11-15,18 1-5 16,10-2 0-16,26-8-3 15,13-1-1-15,15-7-8 16,8 0 0-16,6-4-6 16,6 1-2-16,-8 0 1 15,1 4-1-15,-17 3 1 16,-13-1 3-16,-9 5 8 16,-9-1 6-16,-16 0 8 15,-13 3 3-15,-19-3 5 16,-14 2 5-16,-12 3 14 15,-3-2 1-15,-15 0-15 0,0 0-26 16,-3-2-82-16,-1-2-49 16,4-3-109-16,1-2 3 15,1 12 132-15</inkml:trace>
  <inkml:trace contextRef="#ctx0" brushRef="#br0" timeOffset="210498.09">9488 16543 393 0,'0'0'279'16,"0"0"60"-16,0 0-21 15,0 0-37-15,0 0-30 16,0 0-57-16,-1 0-21 16,0-1-28-16,-2-2-13 15,-16-8-38-15,-30-15-20 16,25 26-34-16,-2 2-14 0,-2 15-24 16,3 8-7-16,-2 10-10 15,4 9-5-15,9 1-5 16,6 1 0-16,12 0 0 15,6-5 3-15,13 0 9 16,7-6 3-16,8-10 5 16,4-9 2-16,-5-13 0 15,0-7-15-15,-8-9-94 16,-1-4-56-16,-5-3 97 16</inkml:trace>
  <inkml:trace contextRef="#ctx0" brushRef="#br0" timeOffset="210861.74">9389 16759 1093 0,'13'4'406'0,"-4"-2"-274"0,7 3-32 16,9-5 3-16,-8 0-6 15,7-1-38-15,2-4-12 16,2-1-12-16,0 4-6 15,-5-4-10-15,-5-1 0 0,-10 5-1 16,-1-5 2-16,-6 7 10 16,-1 0 1-16,-2 0-4 15,1 0-4-15,0 0-16 16,-1 0-4-16,1 0 3 16,-2 10 7-16,-1 11 14 15,-4 28 6-15,8-25 2 16,0-2-2-16,1-3-10 15,0-2-4-15,0-2-9 16,3-4-2-16,-2-5-11 16,1-2-42-16,1-2-149 15,4-2-123-15,5-4 183 16</inkml:trace>
  <inkml:trace contextRef="#ctx0" brushRef="#br0" timeOffset="211433.2">10505 16502 1111 0,'-5'-5'432'0,"10"6"-284"16,-5 1 10-16,5 11 2 15,7 7-15-15,-9 11-39 16,-2 5-14-16,-2 4-30 16,-3 0-18-16,0-9-21 15,7-2-5-15,-2-11-2 16,0-3-1-16,2-10 3 16,-4-1 1-16,-2-4-1 15,-1-2-6-15,3 1-20 0,-1 0-7 16,2 0-8-16,5-20 1 15,15-26 10-15,-10 27 4 16,4 4 3-16,0 4 2 16,2 4 3-16,2 2 3 15,-4 7 7-15,4 6 4 16,-5 7 5-16,-2 3-1 0,0 1-5 16,-2-2-2-16,2 0-7 15,1-2-22-15,4-3-100 16,2-3-73-16,4-7-194 15,2-1 228-15</inkml:trace>
  <inkml:trace contextRef="#ctx0" brushRef="#br0" timeOffset="211798.76">10966 16628 861 0,'-9'-4'439'0,"-2"-3"-73"16,-3 1-95-16,-4 3-54 15,-3 1-38-15,7 7-73 16,-1 2-34-16,2 10-31 16,7 2-9-16,3 1-18 0,2-1-6 15,6-3-7-15,3-1-1 16,1-7 1-16,-3-1 0 16,2-6 1-16,-2-5 0 15,6-1-1-15,0-3 1 16,-1-6 1-16,3 0 1 15,-10 2 2-15,3 2 2 16,-5 7 0-16,-1 6 6 16,0 2 14-16,-1-5 7 0,0 2 0 15,1 14-6-15,3 27-21 16,5-31-7-16,8-4-70 16,-2 0-51-16,17-5-147 15,-1-4-165-15,9-4 279 16</inkml:trace>
  <inkml:trace contextRef="#ctx0" brushRef="#br0" timeOffset="212068.84">11314 16536 1119 0,'-10'0'595'16,"-8"1"-131"-16,1 4-208 15,-3 3-32-15,3 8-93 16,2-1-43-16,7 4-58 15,7 3-13-15,6-4-10 16,7 2-2-16,8-5 6 0,-1-2 5 16,2-1 14-16,-2-1 2 15,-8-1 0-15,-1 3-3 16,-10-3-6-16,-3 0 0 16,-3 0 0-16,-5-5-1 15,-4 0-11-15,0 0-23 16,-2-5-76-16,0-1-59 15,3-7-124-15,2-4-33 0,8 0 185 16</inkml:trace>
  <inkml:trace contextRef="#ctx0" brushRef="#br0" timeOffset="212633.36">12218 16720 1096 0,'4'-5'470'15,"-1"-4"-240"-15,-3-6-8 16,-5-3-64-16,0-2-36 16,-5-2-60-16,-2 5-12 15,-7 0-7-15,0 5-4 16,0 8-17-16,-1 2-10 0,6 8-15 15,-3 11-6-15,4 1 2 16,4 12 5-16,2-3 11 16,6-4 5-16,2-2-2 15,7-3-2-15,2-10-5 16,4 0 0-16,0-7 3 16,-3-8 0-16,5-6 0 15,0-5 0-15,0-2-3 16,-1 4 0-16,-2 8-3 15,-5 5-1-15,1 9 5 16,-1 4 8-16,-3 2 19 16,1 4 2-16,-2-4-2 15,3 3-8-15,1-3-18 16,3 1 4-16,6-4-106 0,0-5-67 16,10 0 100-16</inkml:trace>
  <inkml:trace contextRef="#ctx0" brushRef="#br0" timeOffset="213046.41">12907 16545 972 0,'6'8'479'0,"-2"0"-83"0,1 7-200 15,-3 2-2-15,6 9-28 16,2 3-38-16,1-5-54 15,-2-2-10-15,-2-9-15 16,4-4-9-16,-5-3-12 16,3-1-3-16,1-5 0 15,-7-5-1-15,4-3 0 16,1-5-3-16,0-7-9 16,5 0-2-16,1-10-8 15,1 1-2-15,2-4-90 16,-2-1-63-16,-1 8-45 15,-1 6 88-15</inkml:trace>
  <inkml:trace contextRef="#ctx0" brushRef="#br0" timeOffset="213528.16">13223 16717 1197 0,'7'7'506'16,"6"-5"-302"-16,0-5-17 15,6-5-69-15,5-3-42 0,-5-10-47 16,1 1-3-16,-9-1 2 16,-8-3 1-16,-4 9 1 15,-9 3-1-15,-5 3-6 16,-3 7-5-16,0 2-10 16,2 8-4-16,6 5-4 15,3 2 4-15,3 5 5 16,1-2 5-16,3 3 8 15,2-1-1-15,3-7-7 16,4 0-6-16,4-10-11 16,5 1-10-16,6-8-34 15,2-2-20-15,4-6-41 16,-4-7-11-16,3 1 18 16,-1-2 20-16,-3 9 42 15,-3 3 18-15,-8 13 15 0,1 5 19 16,-4 8 42-16,0 3 23 15,-1 2 53-15,-4-9 6 16,-6-5 17-16,2 3-8 16,-4-11-34-16,-1 5-22 15,0-11-49-15,2 4-19 16,1 0-18-16,0-18-7 16,10-31-42-16,2 26-26 15,2-1-84-15,5 3-66 0,-1 6 140 16</inkml:trace>
  <inkml:trace contextRef="#ctx0" brushRef="#br0" timeOffset="213771.58">13831 16424 1180 0,'9'-5'519'0,"-9"14"-203"16,-3 5-119-16,-1 17-72 16,2 7-10-16,3 10-59 15,4 2-26-15,8-5-21 16,7-5-5-16,2-13-4 0,3-5 1 16,-5-10-76-16,-9-10-72 15,2-10 92-15</inkml:trace>
  <inkml:trace contextRef="#ctx0" brushRef="#br0" timeOffset="213937.09">13735 16504 1272 0,'0'8'573'16,"0"1"-285"-16,7-3-116 15,5 1-17-15,8-3-85 16,4-4-27-16,6 0-102 15,0 1-69-15,4-1 80 16</inkml:trace>
  <inkml:trace contextRef="#ctx0" brushRef="#br0" timeOffset="214272.56">13995 16689 1118 0,'10'0'469'0,"0"-9"-243"16,4 1-56-16,0-7-34 16,2-4-28-16,-2-4-53 0,-1-3-24 15,-3-1-18-15,-7 4-2 16,-7 6 1-16,-7 4-2 16,-6 11-5-16,1 3-3 15,2 14-2-15,3 8 4 16,1 5 7-16,3 3 5 15,6-1 10-15,1-3 0 16,7-6 0-16,3-4-3 0,3-2-9 16,2-11-7-16,4-4-40 15,2 0-52-15,-1-15 85 16,7-1-28-16</inkml:trace>
  <inkml:trace contextRef="#ctx0" brushRef="#br0" timeOffset="214437.68">14236 16549 1189 0,'4'23'590'15,"2"2"-258"-15,4 3-105 16,3-1-38-16,8-3-118 16,2-4-39-16,6-4-21 15,3 1-3-15,-8-10-11 16,-1 2-21-16,-8-11-71 0,-6-6-48 15,-2-3-161-15,-4-6 186 16</inkml:trace>
  <inkml:trace contextRef="#ctx0" brushRef="#br0" timeOffset="214605.8">14434 16541 1112 0,'-2'21'511'16,"-13"1"-154"-16,-3 2-87 0,2 3-51 15,-13-4-45-15,10-1-109 16,0-4-37-16,3-5-100 16,10-1-63-16,9-6-158 15,12 0 169-15</inkml:trace>
  <inkml:trace contextRef="#ctx0" brushRef="#br0" timeOffset="-214464.7">15259 16522 977 0,'1'-4'424'0,"-8"-7"-175"16,-3-3-35-16,-3 2-67 0,-3 0-4 16,-2 2-58-16,2 3-32 15,1 5-30-15,-1 4-6 16,1 9-13-16,2 5-6 15,2 12-4-15,2 2 2 16,9 7 4-16,3 0 1 16,8-3 8-16,3-2 0 15,5-10 0-15,3-1-3 16,3-9-56-16,3-10-52 16,2-7-123-16,5-14-152 0,5-11 241 15</inkml:trace>
  <inkml:trace contextRef="#ctx0" brushRef="#br0" timeOffset="-214187.35">15434 16554 923 0,'-1'19'489'16,"-7"4"-121"-16,8 7-102 15,-10 2-29-15,10-6-47 16,2-3-36-16,3-9-73 16,6-2-26-16,0-10-31 15,4 2-5-15,3-10-7 16,-6-7-4-16,1-3-7 15,-3-8-12-15,-6-4-14 16,0 3-4-16,-10-1-9 16,-8 4 5-16,-3 3 12 15,-6 5 3-15,5 9 9 0,-2 5 2 16,-1 12-7-16,2 5-2 16,4 6-4-16,5 0 0 15,10-3-52-15,2-6-48 16,13-9-125-16,10 1-73 15,1-14 196-15</inkml:trace>
  <inkml:trace contextRef="#ctx0" brushRef="#br0" timeOffset="-213944.83">15645 16557 789 0,'17'10'422'0,"-4"9"-42"16,-1 3-54-16,-2 7-39 15,-3 0-22-15,1-2-88 16,-1-1-40-16,0-3-64 15,3-7-18-15,1-7-20 16,1-3-7-16,1-10-13 16,-1-1-3-16,-1-3-1 15,0-1-1-15,1-3-5 16,-1-3-1-16,1-6-36 16,-3-5-33-16,4-6-83 15,-3 2-64-15,0-1-99 0,1 6 185 16</inkml:trace>
  <inkml:trace contextRef="#ctx0" brushRef="#br0" timeOffset="-213418.34">15963 16739 904 0,'11'14'476'16,"2"-9"-69"-16,6-2-98 15,0-9-123-15,0-7-34 0,2-5-95 16,-2-6-26-16,1-3-16 15,-5 2-3-15,-6-3-1 16,-2 5 0-16,-11 6-2 16,-1 4 0-16,-6 10-4 15,-2 3-3-15,2 6-1 16,-1 6-1-16,4 6 0 16,-2 1 7-16,5 8 10 15,0-2 3-15,3 2 2 16,-1-4-5-16,4-4-11 15,3-5-5-15,8-12-4 16,8-1-6-16,3-9-29 16,3-9-23-16,1-4-45 15,0-3-12-15,2-1 17 16,-2 3 23-16,-2 6 47 16,0 5 17-16,-6 9 18 15,-5 4 18-15,-7 9 45 16,-4 2 29-16,-6 5 34 0,-2 3 19 15,-1 1 1-15,-2-1-14 16,1-6-23-16,1-4-34 16,0-2-37-16,3-4-11 15,2 1-16-15,1-7-1 16,2-11-9-16,4-6-5 16,5-6-10-16,3 0-16 0,6-1-57 15,2-2-37-15,-4-4-77 16,4 0-36-16,2 1 58 15,11 3 86-15</inkml:trace>
  <inkml:trace contextRef="#ctx0" brushRef="#br0" timeOffset="-212767.32">17300 16559 603 0,'24'-2'385'16,"-35"-10"-16"-16,-1 1-122 15,-5 1-35-15,-4 8-64 16,3 3-31-16,0 9-46 15,1 6-3-15,5 9-9 16,4 4-6-16,6 0-11 0,3 0-5 16,8-6-4-16,2-9-4 15,6-4-3-15,3-8-4 16,4-4-10-16,-1-5-1 16,-2-6 0-16,-4-2 2 15,-8-5 4-15,-3 4 1 16,-13-4 3-16,-5 3-2 0,-3 0-3 15,-3 5-4-15,4 6-8 16,3 1-4-16,1 6-64 16,3 4-51-16,11 7-141 15,8 1-122-15,6-7 238 16</inkml:trace>
  <inkml:trace contextRef="#ctx0" brushRef="#br0" timeOffset="-212541.68">17652 16385 934 0,'-12'-17'514'0,"-4"9"-74"15,-3 5-115-15,0 11-139 16,2 8-38-16,5 17-77 16,3 5-19-16,9 14-24 15,-2 8-5-15,5 0-8 0,3-1-4 16,-2-14-5-1,6-8-1-15,-2-13-36 0,-2-8-49 16,-1-6-136-16,-5-10-83 16,-5-5 176-16</inkml:trace>
  <inkml:trace contextRef="#ctx0" brushRef="#br0" timeOffset="-212406.87">17455 16581 930 0,'7'0'477'0,"-5"-1"-131"15,5 1-117-15,8 0-37 0,0 1-65 16,7 1-39-16,8-1-134 16,2 1 10-16,7-7 8 15</inkml:trace>
  <inkml:trace contextRef="#ctx0" brushRef="#br0" timeOffset="-211910.93">18494 16400 1160 0,'-5'-38'543'0,"-7"26"-226"0,-5 10-133 16,-1 2-40-16,-2 7-69 16,-1 7-40-16,-1 2-26 15,1 3-7-15,4 3-10 16,4-3-5-16,13 1 3 15,1 0 3-15,15 0 13 16,7 5 9-16,3 0 11 16,8 0 7-16,-7-5 18 15,-5-4 8-15,0-1 14 16,-8-3 4-16,-3-2-6 16,-6 2-5-16,-12-7-12 15,-6 1-8-15,-8 1-15 16,1-3-9-16,1 2-69 15,4-3-46-15,6-4-110 16,7-1-78-16,5-11-176 16,13-4 282-16</inkml:trace>
  <inkml:trace contextRef="#ctx0" brushRef="#br0" timeOffset="-211778.82">18657 16545 855 0,'13'15'478'0,"-3"4"-82"15,-2 4-154-15,-3-2-55 16,-4-5-77-16,1-4-69 0,-4-12-136 16,2-4-10-16,0-16 44 15</inkml:trace>
  <inkml:trace contextRef="#ctx0" brushRef="#br0" timeOffset="-211612.8">18618 16318 1043 0,'4'-3'528'16,"2"3"-156"-16,7 0-193 15,-2 2-39-15,2 4-85 16,1-1-74-16,4 5-129 16,2 4 97-16</inkml:trace>
  <inkml:trace contextRef="#ctx0" brushRef="#br0" timeOffset="-211205.85">18761 16456 1076 0,'1'-4'466'16,"6"-1"-197"-16,4 2-57 15,10-1-41-15,4 0-12 16,-4 4-53-16,6 3-21 0,-9 5-27 15,-4 2-16-15,-4 3-25 16,-7 2-4-16,-4 1-5 16,-5 4 0-16,-3 0-8 15,-9-4-4-15,6-3-3 16,-7-4-2-16,7-4 5 16,7 1-1-16,2-1-5 15,4 4 1-15,5 7 3 16,5 1 2-16,4 5 6 15,3 4 5-15,5-1 12 16,-13-1 3-16,0 5 10 16,0-2 4-16,-6-1 0 15,4 4 2-15,-8-5 0 16,0-1-5-16,-11-6-8 16,1-4-8-16,-3-12-59 0,-4-4-42 15,3-12-117-15,1-7-82 16,5-3 179-16</inkml:trace>
  <inkml:trace contextRef="#ctx0" brushRef="#br0" timeOffset="-210899.13">19088 16680 1026 0,'17'-15'511'0,"1"-1"-174"0,-1-5-144 16,0 0-45-16,-4-5-69 15,1-2-31-15,-5-4-22 16,-5 2-2-16,-7 4-2 16,-6 4 9-16,-5 11 20 15,-2 3 4-15,1 15 8 16,1 6 0-16,3 9-9 16,4 5 4-16,5 6 9 15,2 6-4-15,6-1-10 16,0-5-9-16,5-7-23 15,3-4-8-15,8-9-11 16,5-2-29-16,9-11-116 16,4-7-61-16,13-11 112 15</inkml:trace>
  <inkml:trace contextRef="#ctx0" brushRef="#br0" timeOffset="-209657.6">20411 16315 1086 0,'7'-12'497'0,"-4"0"-203"15,-3 4-78-15,0 8-25 16,-7 3-54-16,-6 5-44 15,-5 1-67-15,-8 0-10 16,-5 3-2-16,-3 0 0 16,6-1 3-16,6 4 4 0,8-4 7 15,8 3 1-15,6 3 2 16,5-3-3-16,9 3-1 16,2 1 1-16,9-4 1 15,0 0-1-15,4-4-6 16,1-1-4-16,-9-2-7 15,1-1-54-15,-12-3-148 16,-3 0-14-16,-3-4 90 16</inkml:trace>
  <inkml:trace contextRef="#ctx0" brushRef="#br0" timeOffset="-209499.01">20224 16615 1227 0,'2'10'533'0,"6"-1"-237"16,5-2-32-16,9-3-39 0,6 1-48 16,3-5-100-16,1 0-28 15,-9 0-76-15,-6-1-82 16,2 0 326-16,8-4-202 16</inkml:trace>
  <inkml:trace contextRef="#ctx0" brushRef="#br0" timeOffset="-209132.59">20882 16338 639 0,'10'-22'409'0,"-7"14"67"16,3 6-171-16,-2 11-81 15,1 10-8-15,-2 13-59 16,0 9-43-16,-3 7-47 0,-1 2-15 15,-1-2-17-15,2-4-9 16,4-10-15-16,-1-7-19 16,2-13-79-16,-5-8-58 15,3-7-146-15,-6-5-134 16,10-11 273-16</inkml:trace>
  <inkml:trace contextRef="#ctx0" brushRef="#br0" timeOffset="-208829.42">21065 16438 954 0,'-2'-5'484'0,"-7"6"-132"16,-3 1-85-16,-6 6-95 15,-6 0-38-15,2 1-51 16,4 0-4-16,3-1 0 16,0 1-5-16,9-3-14 15,5 2-4-15,1 2-15 16,5 3-2-16,5 2 0 15,-8 1 3-15,6 1 3 16,5 2 0-16,3 2 3 16,5-3-1-16,4-1-6 15,1-3-6-15,1-2-14 16,2 2-6-16,-4-4-26 16,-5-1-41-16,1-4-123 0,-3-4-70 15,-1-1 139-15</inkml:trace>
  <inkml:trace contextRef="#ctx0" brushRef="#br0" timeOffset="-207721.7">8992 17580 1015 0,'0'1'415'0,"8"-1"-226"15,3 1-4-15,9 3-17 16,8-4-25-16,8-2-66 16,7 0-25-16,5-3-33 15,2 4-7-15,-2 0-5 16,-4-6-1-16,-6 3-4 16,-11-2-31-16,-16 1-96 15,-9 4-57-15,-17 0 100 16</inkml:trace>
  <inkml:trace contextRef="#ctx0" brushRef="#br0" timeOffset="-207499.84">9061 17697 1049 0,'-12'11'445'0,"8"-5"-231"0,6 3-22 15,6-4-13-15,7-6-23 16,12-3-41-16,1-4-15 15,8-4-28-15,4 2-14 16,0 1-22-16,2 1-11 16,-4 1-12-16,-5 2-20 0,-7 4-74 15,-9 0-47-15,-14 1-115 16,-1 0-79-16,-16-4 209 16</inkml:trace>
  <inkml:trace contextRef="#ctx0" brushRef="#br0" timeOffset="-207144.85">9103 17362 1036 0,'0'-10'425'0,"0"4"-237"16,1 5-4-16,1 3-14 15,-2-2-19-15,-1 0-56 16,0 8-17-16,-6 15-30 15,-15 31-12-15,8-28-8 16,-2 4 0-16,0-4 2 0,-1-1-4 16,-1 2-8-16,6 1-1 15,2-2-6-15,8 4-1 16,8-4-6 0,3 0-3-16,7-2 5 0,0-5 4 15,8-3 10-15,1-4 3 16,8-2-1-16,2-2-4 15,-4-2-1-15,1 1-43 16,-5-4-104-16,-1 1-64 0,-4-9-264 16,-5-1 289-16</inkml:trace>
  <inkml:trace contextRef="#ctx0" brushRef="#br0" timeOffset="-206871.89">9302 17381 802 0,'19'0'450'16,"-4"3"-34"-16,10 5-233 15,1 2-6-15,0 4-42 16,5 1-24-16,-5-1-20 16,-1-1-4-16,-4-1-15 15,-7 0-9-15,-8 6-12 16,-2 4-5-16,-12 3-5 0,-3 8-4 15,0-4-11-15,-6-2-6 16,8-6-9-16,-1-3-3 16,4-5-3-16,6-2 5 15,-1-3-66-15,-1-5-48 16,4-3-126-16,-4 0-60 16,2 0 180-16</inkml:trace>
  <inkml:trace contextRef="#ctx0" brushRef="#br0" timeOffset="-206203.37">10834 17384 505 0,'49'-45'321'0,"-53"26"39"0,-7 2-74 16,-3-3-49-16,-4 2-15 16,0 8-57-16,-5 4-34 15,-1 7-59-15,-4 8-18 16,0 4-32-16,0 6-6 15,4 12-5-15,4 3-5 16,7 15-2-16,8 3-2 16,12-1-1-16,6-4 0 15,8-16-1-15,3-2 1 0,4-17-2 16,4-5-2-16,3-6-41 16,-1-9-42-16,3-10-114 15,-2-4 119-15</inkml:trace>
  <inkml:trace contextRef="#ctx0" brushRef="#br0" timeOffset="-205886.55">10768 17495 938 0,'-2'2'431'16,"4"0"-175"-16,6-2-82 15,4 1-10-15,11-1-31 16,2-1-24-16,11 1-33 15,-1-4-10-15,2 1-11 16,-6 1-10-16,-9 2-16 16,3 1-7-16,-11 7-10 0,1-1 0 15,-5 9 3-15,-5 1 2 16,-5 1 3-16,0 1 0 16,-3-2-2-16,-3-4-1 15,2-1-3-15,1-3-1 16,-4-1-4-16,-1 3-3 0,0-2-6 15,5 3-5-15,0-6-46 16,6 5-50-16,4-5-133 16,-1-1-95-16,17-1 200 15</inkml:trace>
  <inkml:trace contextRef="#ctx0" brushRef="#br0" timeOffset="-205255.97">12049 17259 927 0,'0'-14'410'16,"2"-5"-179"-16,2 7-60 15,1 6-5-15,4 10-20 16,-3 11-26-16,-5 18-46 16,4 7-9-16,-7 10-18 15,4 0-6-15,3-3-22 16,-2-6-5-16,2-16-2 15,-5-4 1-15,0-15 7 16,-1 0-6-16,-2-10-16 16,1-11-8-16,-1-12-14 15,3-6 3-15,5-1 10 16,4 4 3-16,4 7 2 16,-2 4 1-16,3 9 0 15,-1 5 6-15,0 11 13 0,0 5 7 16,0 10 9-16,-1 3-1 15,0 3-9-15,2 2-4 16,1-8-7-16,-1 1-43 16,5-14-117-16,1-3-65 0,4-8 113 15</inkml:trace>
  <inkml:trace contextRef="#ctx0" brushRef="#br0" timeOffset="-204924.8">12512 17370 836 0,'-15'-14'478'16,"-2"0"-69"-16,7 2-146 16,1 2-41-16,-2 7-73 15,1 1-39-15,-8 5-59 16,6 5-10-16,0 8-17 16,0 6-5-16,12 5-7 15,4 0-4-15,6-6-2 16,0-2-3-16,5-9 0 15,-7-2-1-15,4-8 2 16,0-7-1-16,-3-5 2 0,9-3 0 16,-6-2 1-16,0 4 0 15,-4 4 7-15,-7 5 7 16,3 4 12-16,2 3 4 16,-2 3-6-16,0 1-6 15,-4 5-11-15,2-1-51 16,6 0-164-16,2-5-78 15,17-7 147-15</inkml:trace>
  <inkml:trace contextRef="#ctx0" brushRef="#br0" timeOffset="-204621.81">12883 17277 929 0,'-11'-13'583'16,"-13"8"-16"-16,-3 3-266 15,-2 3-55-15,8 5-87 16,6 0-39-16,8 4-59 16,4 1-18-16,6 1-23 15,6 5-8-15,10 3-1 16,4-1-1-16,5 4 5 16,4-2 5-16,-7-2 5 15,-3-2 2-15,-10-2 2 16,-7-2 1-16,-16-4 3 15,-7-2 0-15,-19-2-4 0,-7-3-21 16,7-2-63-16,0-1-44 16,22-5-102-16,4-1-46 15,15-5-59-15,10-5 176 16</inkml:trace>
  <inkml:trace contextRef="#ctx0" brushRef="#br0" timeOffset="-204039.64">13874 17400 816 0,'6'-14'395'0,"-5"-2"-141"16,0-3-76-16,-2-4-11 15,-9 1-48-15,2 2-28 16,-8 4-27-16,3 8-4 16,-2 4-6-16,0 1-6 15,-1 11-29-15,5 4-10 16,2 12-4-16,3 8 1 0,3 1 6 16,0 0 4-16,7-8 6 15,3-9 1-15,3-4 0 16,4-6-1-16,2-8 0 15,2-4-1-15,-2-7-2 16,0 2-2-16,2-1 0 16,-5 2 2-16,-1 3 11 15,-2 0 4-15,-7 4 2 16,-1 2-1-16,-1 3 3 16,-1-2 2-16,0 0 1 15,0 12-3-15,1 4-17 16,3 28-8-16,-2-35-49 15,3-2-60-15,3-7-130 16,2-2-40-16,3-10 149 16</inkml:trace>
  <inkml:trace contextRef="#ctx0" brushRef="#br0" timeOffset="-203691.86">14056 17350 783 0,'-10'2'463'15,"11"8"33"-15,0 1-148 16,2 4-97-16,-3 1-22 0,-1 3-104 16,-1-1-44-16,-2-6-47 15,-1-4-11-15,5-7-12 16,0-2-8-16,2-7-19 16,1-4-11-16,2-4-17 15,-1-1-2-15,7 2 12 16,1-2 8-16,-1 3 18 15,2 1 8-15,-4 0 1 16,0 5 5-16,0 4 28 16,-1 4 14-16,-1 7 23 15,1 6 9-15,-3 7-17 16,0 3-11-16,0-1-23 16,-1-3-7-16,1-5-96 15,0-6-71-15,5-8 62 16,2-5 2-16</inkml:trace>
  <inkml:trace contextRef="#ctx0" brushRef="#br0" timeOffset="-202632.11">15051 17285 627 0,'-1'-1'371'15,"-1"0"-74"-15,1 0-59 16,0 0-20-16,0 0-49 15,0 1-28-15,0 0-25 16,0 0-12-16,0 0-29 16,0 0-9-16,0 0-17 15,-1 0-5-15,2 0 1 16,0 6 0-16,2 7-2 16,-1 4-3-16,0 28-3 15,-1-27-4-15,0-1-9 16,-5-3-5-16,6-4-8 15,1-4-5-15,-2-4-51 16,6 0-41-16,-7-5-79 16,1 2-48-16,0 0-56 15,0 0-26-15,2-12-122 0,0-1 257 16</inkml:trace>
  <inkml:trace contextRef="#ctx0" brushRef="#br0" timeOffset="-202364.59">15034 17165 731 0,'-12'-9'397'0,"10"-1"-28"16,-1 3-99-16,3 3-66 16,-1 3-21-16,2 5-73 15,-1-4-37-15,0 0-47 16,0 0-22-16,5 4-121 16,6 2-74-16,4 2 108 15</inkml:trace>
  <inkml:trace contextRef="#ctx0" brushRef="#br0" timeOffset="-201992.73">15201 17277 871 0,'0'6'445'0,"0"4"-94"0,2 0-104 16,-1 5-19-16,0 1-50 15,0 3-55-15,-1 1-74 16,0-2-16-16,1-6-18 15,1-4-4-15,-1-6-8 16,1-2-2-16,-2-6-4 16,0 4-4-16,0 1-4 15,0-3-1-15,1-15 2 16,9-26 2-16,-3 24 4 16,2 2 2-16,2 5 2 15,1 4 0-15,1 4 13 16,1 6 8-16,-1 10 16 15,1 2 8-15,-6 11-4 16,0 0-5-16,-2 1-15 16,-1-1-2-16,3-5-111 15,4-4-70-15,8-7-139 16,9-7 157-16</inkml:trace>
  <inkml:trace contextRef="#ctx0" brushRef="#br0" timeOffset="-201575.25">15708 17328 909 0,'3'-9'466'0,"-6"-1"-85"0,-6-2-63 0,-7-3-92 16,0 2-50 0,-4 1-95-16,2 2-28 0,1 13-18 15,-1-3-6-15,6 12-20 16,4 6-7-16,5 0-2 15,4 10 3-15,3-7 1 16,3 1-1-16,3-6 1 16,-1-2 0-16,6-10 0 15,-1-2 1-15,2-8-2 16,3-9 0-16,0-8-2 16,-1-5 1-16,0-5-1 15,-5-3 2-15,-7 2 1 16,-1 0 2-16,-5 4 0 15,0 3 1-15,-1 9-1 16,-1 5-1-16,-2 10 2 16,1 7 1-16,0 17 1 15,-2 4 2-15,3 10-2 0,2 2 0 16,7 0-2-16,4-1-1 16,11-3-2-16,3-4-1 15,4-11-12-15,2-1-41 16,-2-14-112-16,-7-6-57 15,6-5 120-15</inkml:trace>
  <inkml:trace contextRef="#ctx0" brushRef="#br0" timeOffset="-201201.25">15966 17368 1000 0,'-1'0'518'16,"0"0"-114"-16,0 0-179 15,0 0-43-15,0 0-53 16,1-1-35-16,0 0-37 16,5-20-8-16,39-29-16 15,-32 25-5-15,-3 3-15 16,2 0 0-16,-11 5-1 16,-5 3 1-16,-10 4-2 15,-3 8-4-15,1 5-4 16,8 6 0-16,-3 5 0 15,3 6 1-15,5 6 5 0,-7 1 0 16,12 2 0-16,0-4 1 16,2-4-4-16,7-1-2 15,-1-10-5-15,12-4-16 16,6-11-74-16,2-8-49 16,10-9-135-16,-5-4-74 15,-3 2 222-15</inkml:trace>
  <inkml:trace contextRef="#ctx0" brushRef="#br0" timeOffset="-201010.08">16252 17179 628 0,'0'7'436'0,"-4"9"105"16,-1 1-176-16,2 2-114 16,-2 4-32-16,2 2-99 15,2 5-47-15,2 4-47 16,3 2-7-16,4 2-8 15,1 4-5-15,1-5-45 16,-3-2-40-16,-2-14-103 16,-3-10-63-16,-3-10-217 15,-2-7 290-15</inkml:trace>
  <inkml:trace contextRef="#ctx0" brushRef="#br0" timeOffset="-200797.46">16207 17229 839 0,'10'-12'430'16,"0"10"-78"-16,2 4-69 16,3-3-86-16,1 3-28 15,6 3-57-15,2 0-23 0,-2 2-23 16,-1-2-7-16,-8 6-30 16,0 1-8-16,-13 3-4 15,1 2 0-15,-7-2-2 16,-7 2 0-16,-4-5-36 15,-2-7-35-15,1-4-91 16,5-2-64-16,6-2 129 16</inkml:trace>
  <inkml:trace contextRef="#ctx0" brushRef="#br0" timeOffset="-200154.03">16432 17359 836 0,'18'2'436'16,"4"-2"-115"-16,-4-6-118 16,0-4-33-16,5-6-63 15,-4 1-33-15,-6-7-43 0,-6 2-11 16,-7 3-4-16,-2-3-2 16,-8 9-1-16,-1 0-1 15,-2 0-4-15,0 5 5 16,8 3 15-16,-7-4 12 15,8 13 11-15,1 1 1 16,-2 6-2-16,6 9-3 0,-2 3-4 16,1 5-3-16,3-1-16 15,2-3-7-15,5-9-11 16,1-8-2-16,1-5-5 16,-3-4-14-16,0-7-36 15,-1-3-25-15,6-4-51 16,1 0-6-16,-1-5 9 15,0-2 18-15,-3 2 46 16,-2 1 19-16,-2 7 26 16,0 7 18-16,-2 5 38 15,-4 4 16-15,-1 12 48 16,-1 1 19-16,-2 5-8 16,3-1-6-16,0-4-26 15,2-3-23-15,-1-8-22 16,1-2-10-16,0-7-25 0,-1-6-9 15,4-4-33-15,0-5-15 16,0-1-13 0,0-2 7-16,-2 4 29 0,3 5 15 15,-2 4 14-15,3 4 0 16,-2 3 12-16,-4 0 11 16,2 10 13-16,1 1 4 15,1 5-9-15,2 0-9 16,-1-3-11-16,3-1-40 0,5-5-88 15,6-4-36-15,5-3-85 16,9-4-34-16,0-4 188 16</inkml:trace>
  <inkml:trace contextRef="#ctx0" brushRef="#br0" timeOffset="-199333.73">17008 17234 482 0,'-3'-8'353'0,"-5"-2"74"16,-10 1-78-16,9 4-81 15,-2 0-37-15,0 5-63 16,2 3-27-16,-4 1-41 16,4 5-10-16,-3 7-30 15,4 3-12-15,8 7-18 16,-1 0-8-16,10-5-12 16,-1-2-4-16,-4-9-5 0,11-8-1 15,-3-8-8-15,2-8-19 16,-2-12-53-16,-1-4-25 15,-2-3-18-15,2-4 17 16,-1 4 50-16,-8 1 26 16,-2-4 26-16,-5 8 2 15,5 12 6-15,0 5 17 16,-5 15 27-16,2 10 8 0,-4 11 13 16,-5 5-6-16,11 9 0 15,1 2 2-15,1-1-2 16,7 0-4-16,-1-8-16 15,0-5-8-15,9-7-11 16,5-7-7-16,-1-9-11 16,6-3-3-16,-2-7-3 15,-1-5-5-15,2-8-25 16,-1 1-9-16,-4-4-8 16,-2 1 6-16,-7 0 25 15,-6 0 14-15,-7 8 13 16,-9-3 2-16,-4 10 13 15,-2 6 9-15,1 7 15 16,0 7 5-16,3 5-6 16,2 1-5-16,6 3-12 15,5 3-5-15,3-3-5 16,6-3-5-16,3-5-11 0,1-3-3 16,5-9-4-16,-1-3-13 15,7-10-48-15,2-7-27 16,6-4-38-16,0-3 0 15,-2-1 40-15,0 4 28 16,-14 4 39-16,-3 7 12 16,-6 13 16-16,-4 4 14 0,2 6 30 15,0 5 20-15,-3-1 9 16,-2 1-8-16,-2-4-23 16,0-5-20-16,0-7-16 15,4-4-4-15,2-7-8 16,0-2-2-16,1-2-2 15,1 1-2-15,-1 4 1 16,-1 0 1-16,2 4 2 16,-5 2 2-16,5 2 0 15,3 5 0-15,-5 2-1 16,0 2-1-16,-4 0-62 16,3-2-49-16,1-3-83 15,2-3-52-15,10-3-123 16,-5-2 235-16</inkml:trace>
  <inkml:trace contextRef="#ctx0" brushRef="#br0" timeOffset="-199168.58">17600 17125 1005 0,'-3'13'486'16,"0"16"-177"-16,-1 1-90 15,-1 14-99-15,3 1-32 16,9-8-45-16,6-3-17 15,8-14-43-15,4-9-43 16,-2-14-116-16,-2-8-97 0,-5-1 165 16</inkml:trace>
  <inkml:trace contextRef="#ctx0" brushRef="#br0" timeOffset="-199008.82">17569 17181 794 0,'-23'-3'503'16,"4"1"-9"-16,8 3-201 15,7 0-61-15,6 1-71 16,4-2-29-16,-6-1-68 16,7 1-16-16,17-1-52 15,33 1-72-15,-26-4 410 16,3 1-281-16</inkml:trace>
  <inkml:trace contextRef="#ctx0" brushRef="#br0" timeOffset="-198271.6">18448 17084 1112 0,'-9'-5'527'16,"4"4"-209"-16,-7 2-144 15,-10 2-42-15,-2 2-61 16,0 0-28-16,-4-1-22 15,3-3-4-15,11 0-5 16,1 0-2-16,12 8-3 16,5 2 0-16,7 7 4 15,7 4 1-15,4 0 6 16,-3 1 3-16,9-3 6 16,-7-3 8-16,1-1 13 0,-4-2 3 15,-12-4-3-15,0 1-6 16,-9-5-11-16,-4 2-4 15,-4-3-4-15,0 1-3 16,-6-4-13-16,6 0-5 16,0-2-28-16,0-3-18 15,10-1-24-15,1-2-11 16,11 1-1-16,3 2 7 0,6 0 17 16,-3 2 13-16,-2 1 26 15,2-4 10-15,-1-1 8 16,2 1 2-16,2-5 0 15,-1 0 1-15,-2-8 1 16,-4 0 0-16,-3 0 1 16,-6 2 1-16,-7-1 2 15,-3 3 0-15,-5 4 0 16,1 6 0-16,2 14 16 16,-3 5 7-16,4 4 7 15,2 2-1-15,1-1-15 16,4-1-8-16,6-1-8 15,1-3-1-15,3-3-6 16,6-6 0-16,2-6-54 16,3-3-45-16,7-10-137 15,0-3-137-15,3-6 238 0</inkml:trace>
  <inkml:trace contextRef="#ctx0" brushRef="#br0" timeOffset="-198094.8">18873 17026 896 0,'-1'13'498'0,"-11"6"-92"16,0 12-132-16,-2 7-49 16,2 2-83-16,6-1-48 0,10-5-72 15,1-5-14-15,9-6-15 16,-2-9-26-16,3-5-57 16,9-8-48-16,-9-9-154 15,-7-1-225-15,-3-1 339 16</inkml:trace>
  <inkml:trace contextRef="#ctx0" brushRef="#br0" timeOffset="-197951.78">18746 17147 880 0,'-22'-13'442'0,"12"3"-114"16,5 8-40-16,6 0-66 16,6 2-41-16,10 2-83 15,2 0-34-15,9 2-33 16,5 1-58-16,-1-4-44 15,7-3 46-15</inkml:trace>
  <inkml:trace contextRef="#ctx0" brushRef="#br0" timeOffset="-197437.44">19649 17116 1271 0,'-9'-8'502'0,"-3"-2"-311"16,0 7-58-16,0 9-34 16,1 5-17-16,6 7-37 0,4 2-15 15,6 1-13-15,5-6-2 16,2 0-5-16,5-8-2 15,-3-7-1-15,2 3 0 16,1-8 0-16,-2-5 0 16,-3-2 2-16,-3-5 0 15,-8-1 5-15,-4 1 1 0,-9-2 1 16,-6 4-1 0,-2 2-4-16,1 0-2 0,3 10-7 15,4 1-6-15,5 9-17 16,4 8-31-16,7-3-87 15,6 1-63-15,9-4 118 16</inkml:trace>
  <inkml:trace contextRef="#ctx0" brushRef="#br0" timeOffset="-197213.23">20059 16913 983 0,'-17'-4'514'15,"-5"6"-132"-15,-4 11-156 16,-1 9-46-16,9 10-60 16,5 6-24-16,13 7-31 0,2 1-9 15,2 6-13 1,-3 1-13-16,1-5-16 0,0 0-5 16,7-10-9-16,3-3-32 15,-6-7-97-15,0-7-67 16,-10-14 110-16</inkml:trace>
  <inkml:trace contextRef="#ctx0" brushRef="#br0" timeOffset="-197065.5">19862 17197 737 0,'1'-15'414'0,"2"10"-53"16,15 4-79-16,-2 1-93 15,0 0-30-15,5 1-67 16,-8-1-22-16,13-3-136 15,9 3-63-15,5-1 77 16</inkml:trace>
  <inkml:trace contextRef="#ctx0" brushRef="#br0" timeOffset="-196587.93">20717 17073 1286 0,'23'23'542'15,"-39"-28"-284"-15,-1 1-79 0,-6 8-67 16,0-2-33-16,4 8-57 16,3 1-7-16,7-4-7 15,4 8-2-15,5-4-1 16,4 6-1-16,5 2 4 16,2-2 6-16,3 5 10 15,0-8 6-15,3 4 14 16,-2 0 7-16,-3-1 6 15,-1 4 0-15,-8-4-6 16,-3-2-1-16,-6-5-7 16,-4-1-1-16,-8-7-10 15,1-1-8-15,1-3-41 16,3-6-40-16,11-3-103 16,3-1-57-16,11-3-120 15,4-4-127-15,4 4 309 0</inkml:trace>
  <inkml:trace contextRef="#ctx0" brushRef="#br0" timeOffset="-196443.69">20885 17230 811 0,'20'12'441'15,"-14"4"-37"-15,5 1-73 16,-6-1-87-16,3-2-37 16,-3 0-114-16,-3-5-75 15,-2-5-137-15,-4-5-56 0,11-8 95 16</inkml:trace>
  <inkml:trace contextRef="#ctx0" brushRef="#br0" timeOffset="-196320.07">20891 17049 962 0,'0'13'444'0,"2"-5"-172"15,4-2-92-15,-4 3-91 16,7-3-57-16,1 0-159 15,9 1-112-15,7-4 133 16</inkml:trace>
  <inkml:trace contextRef="#ctx0" brushRef="#br0" timeOffset="-195881.62">21073 17122 708 0,'-44'25'414'16,"46"-24"-2"-16,2 0-153 16,7 3-98-16,3-2-9 15,0-2-36-15,1 0-21 0,1 6-30 16,-1 1-8-16,-5 7-23 16,-2 0-11-16,-3-5-13 15,-3 0-1-15,-4 4-2 16,-4-1-2-16,-8 3-6 15,-2 0-6-15,-5-8-3 16,1 3 1-16,8-2 4 16,4-2 0-16,11 4 0 15,2 0-1-15,7 2 1 16,0 2 2-16,5 3 4 16,-2 0 5-16,-2 4 10 15,0 1 6-15,-3 2 15 16,-2 2 4-16,-3 5-3 15,-3-1-4-15,-5-6-11 16,-6-6-4-16,-6-5-13 16,-3-7-23-16,0-8-76 0,-3-4-51 15,11-15-138-15,7 1 170 16</inkml:trace>
  <inkml:trace contextRef="#ctx0" brushRef="#br0" timeOffset="-195583.75">21314 17328 1115 0,'26'-7'501'15,"-8"3"-192"-15,2-2-84 0,-10-5-85 16,4-4-23-16,-7-6-71 16,-6-2-15-16,-1 1-15 15,-2 4-3-15,1 6-1 16,-4 0-1-16,-4 7-2 15,-6 1 0-15,-9 7 4 16,4 5 4-16,7 3 14 16,4 7 8-16,6 3 3 15,4 2-4-15,5 9-5 16,4 0-7-16,10-3-9 16,2 0-4-16,8-8-18 15,-1-5-45-15,8-9-119 16,2-4 485-16,8-9-284 15</inkml:trace>
  <inkml:trace contextRef="#ctx0" brushRef="#br0" timeOffset="-195136.85">22180 17069 1015 0,'-7'15'488'0,"4"-10"-157"15,2-2-70-15,6 5-102 16,6 1-5-16,8-2-44 16,6 3-27-16,8-2-33 15,0-1-11-15,-4-2-17 16,-2 4-7-16,-9-2-8 16,0 1-1-16,-13 0 3 0,-3-3 1 15,-14 5 4-15,-6 1 1 16,-13 1-3-16,-3 3-2 15,-1 2-7-15,1 1-3 16,12-1-20-16,2-5-27 16,12-2-81-16,4-6-56 15,8-1-136-15,7-3-144 16,4 3 302-16</inkml:trace>
  <inkml:trace contextRef="#ctx0" brushRef="#br0" timeOffset="-194957.36">22429 17314 845 0,'-1'4'472'16,"-4"5"-90"-16,-11 4-103 16,3 3-34-16,-13 3-61 15,-5-1-43-15,-3 1-73 16,-2-4-25-16,11-4-38 16,9-4-31-16,12-5-70 15,8-3-46-15,12-7-103 16,6 0-38-16,9-7 179 15</inkml:trace>
  <inkml:trace contextRef="#ctx0" brushRef="#br0" timeOffset="-194481.6">22666 17220 1029 0,'-1'4'446'0,"1"10"-158"16,1 5-71-16,-1 8-45 15,1 3-17-15,-1 0-69 16,1 2-18-16,1-7-17 15,-1-6-3-15,-1-11-21 16,0-4-7-16,0-9-5 16,-2-3-3-16,1-9-7 15,2-3-5-15,2-5-4 16,7 0-2-16,2-2 0 16,-1-1-1-16,4 4 2 15,4 9 1-15,3 8 2 16,2 7 2-16,5 8 15 15,-9-1 13-15,0 12 27 0,-1 4 14 16,-12 8 11-16,2 4-3 16,-10-1-19-16,-7-2-10 15,7-5-25-15,-2-5-19 16,2-11-109-16,6-7-68 16,2-10-150-16,3-7 180 15</inkml:trace>
  <inkml:trace contextRef="#ctx0" brushRef="#br0" timeOffset="-194272.34">23011 17340 1329 0,'-3'1'615'16,"1"-1"-260"-16,7 0-148 15,-5-1-30-15,0 0-76 16,12-2-44-16,4 0-39 15,29-3-6-15,-31 5-82 16,2 1-63-16,-5 1 280 16,-3 2-161-16</inkml:trace>
  <inkml:trace contextRef="#ctx0" brushRef="#br0" timeOffset="-194013.58">23398 17102 1081 0,'10'7'561'0,"-12"-1"-94"16,-2 3-163-16,0 12-129 16,-7 5-17-16,10 8-64 15,2 8-30-15,0 4-24 16,6 1-6-16,1 0-12 15,-5-4-6-15,3-7-11 16,-4-2-11-16,-1-9-68 16,5-5-58-16,-7-15-114 15,4-5 142-15</inkml:trace>
  <inkml:trace contextRef="#ctx0" brushRef="#br0" timeOffset="-193719.38">23523 17311 1356 0,'-13'13'586'0,"-5"1"-308"15,0-1-62-15,-2-1-80 16,7-3-36-16,0-2-43 0,1-1-8 16,5-3-7-16,-5 0-6 15,8-2-6-15,4 2 0 16,-2 3 3-16,6 3 4 15,6 6 8-15,1 3 0 16,3-1-6-16,0 2-5 16,4-5-14-16,1 1-5 0,4 0-9 15,3-6-6 1,-3 0-112-16,-1-4-81 0,-2-6-241 16,3-4 252-16</inkml:trace>
  <inkml:trace contextRef="#ctx0" brushRef="#br0" timeOffset="-193558.36">24068 17526 1684 0,'0'8'670'0,"-3"-3"-442"16,0 4-59-16,-5-6-76 15,5 0-96-15,3-4-147 0,5-7 91 16</inkml:trace>
  <inkml:trace contextRef="#ctx0" brushRef="#br0" timeOffset="-132195.15">26771 17501 703 0,'25'16'328'16,"-27"-16"-139"-16,2 1-16 15,-3-1-37-15,2-1-27 0,0 0-32 16,1 1-8-16,0 0-14 16,0 0-5-16,0 0-3 15,0 0-1-15,0 0 0 16,0 0 1-16,0 0-4 15,1 16-3-15,-3 38-4 16,-6-23-5-16,2 4-7 16,3-1-4-16,3-2-11 15,2-4-2-15,-1-7-3 16,4-3 0-16,-1-4-2 16,-2-7-2-16,1-2-29 15,-1-5-34-15,3-6-96 16,-1-4-67-16,0-9 136 15</inkml:trace>
  <inkml:trace contextRef="#ctx0" brushRef="#br0" timeOffset="-131791.52">26743 17484 461 0,'-1'-2'304'0,"0"1"-6"15,1 1-96-15,0 0-13 16,0 0-41-16,0 0-27 16,0 0-30-16,21 2-14 0,29 7-26 15,-18-6-11-15,-4-2-15 16,-4-1-7-16,1 0-7 16,-6-1-1-16,3 1-3 15,-2 2-1-15,-3 1-1 16,-2 1 2-16,-3 1 4 15,-2 2 2-15,-2 1 9 16,0 2 4-16,-6 2 9 16,-1 2 2-16,-2 6 4 15,-1 1-1-15,-2 8-5 16,0 4-1-16,3 0-8 16,-1-2-4-16,2-1-8 15,1-5-4-15,2-5-5 0,2-2-1 16,-1-8-1-1,-1-1-2-15,0-5-28 0,-1-2-32 16,-2-2-99-16,0-2-70 16,0 1 138-16</inkml:trace>
  <inkml:trace contextRef="#ctx0" brushRef="#br0" timeOffset="-131549.39">26823 17777 647 0,'-10'5'380'16,"3"3"-59"-16,3-1-89 16,4-1-24-16,9 2-40 15,-1-2-22-15,16-1-18 16,2-2-6-16,-1-4-17 16,13-1-11-16,-10-1-24 15,3 3-12-15,0 1-26 16,-8 4-10-16,-1-2-12 15,-2 0-21-15,-8-3-102 16,-1 0-80-16,-3 4 112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15:55.81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3252 5068 415 0,'0'-1'227'0,"-1"0"-38"15,1 0-20-15,0 0-39 16,0 0-14-16,0 0-24 16,0 0-6-16,0 1-8 15,0 0-4-15,5 24-6 16,7 32-5-16,-7-18-9 16,1 8-6-16,0 6-16 15,1 7-5-15,0 0-13 16,2-1-4-16,-2-12-3 15,1-6 0-15,1-8-1 16,-2-9 0-16,0-5 3 16,-5-6 1-16,-2-7-14 15,-2-2-41-15,0-6-127 16,2 2-130-16,-1 0 181 16</inkml:trace>
  <inkml:trace contextRef="#ctx0" brushRef="#br0" timeOffset="494.76">3250 5065 872 0,'-6'4'391'0,"2"-5"-187"16,2-4-25-16,2 5-71 15,0-1-39-15,0 1-51 16,7 0-9-16,22 3 1 16,39 10-1-16,-26-5-2 15,-1 6-1-15,-7-3 2 16,-7 6 1-16,-10 0 5 0,-6 0 7 16,-10 11 24-16,-10-7 6 15,-6 3 11-15,-5 0-2 16,-13-7-17-16,3 1-6 15,-5-5-12-15,0-5-7 16,10-3-10-16,5-2-4 16,8 0-47-16,4-1-53 0,10-3-144 15,3-3-136-15,14-1 233 16</inkml:trace>
  <inkml:trace contextRef="#ctx0" brushRef="#br0" timeOffset="802.2">3576 5167 426 0,'4'5'339'16,"6"6"28"-16,-1 3-107 15,2 4-55-15,-7-1-68 16,3 3-29-16,1 0-42 16,-3-4-16-16,0 0-23 15,1-4-5-15,-3-5-5 16,-2-2 0-16,0-4 12 15,1-1 1-15,-4-1-3 16,1 0-5-16,0 0-17 0,-3-18-5 16,-6-33-7-16,7 25-1 15,6 3-6-15,1 3 0 16,8-1-13-16,4 4-32 16,2 1-53-16,2 5-37 15,0 3-87-15,2 8-44 16,1 5 179-16</inkml:trace>
  <inkml:trace contextRef="#ctx0" brushRef="#br0" timeOffset="1124.15">3924 5174 580 0,'-9'0'314'0,"9"8"-67"16,0 1-10-16,-4 5-60 15,3 1-22-15,-1 3-50 16,-4-1-24-16,8-1-37 16,4-1-16-16,7-4-15 15,-1-2-1-15,9-6-3 16,1-3-1-16,-5-4-2 16,5-5 1-16,-11-3 3 15,-6 0 5-15,2-5 11 16,-7-1 2-16,-6-2 3 0,-1-1-4 15,-10 4-6-15,3 3-2 16,0 0-7-16,-3 4-3 16,-1 3-13-16,-2 4-23 15,8 3-101-15,3 0-94 16,12 12 133-16</inkml:trace>
  <inkml:trace contextRef="#ctx0" brushRef="#br0" timeOffset="1483.83">4243 5046 802 0,'-7'16'435'0,"-2"2"-57"16,-6-5-152-16,1 13-57 16,0 1-51-16,1-4-61 15,5 0-23-15,6-8-23 16,2-2-7-16,7-4-6 15,4 0-1-15,7-7-3 16,0-2-1-16,3-5-1 16,0-5 1-16,-1-7 4 15,-2-5 3-15,-7 2 7 16,-2-2 5-16,-10-1 11 16,-6 5 2-16,-4 5 4 0,-2 2 0 15,-2 10-8-15,-1 1-5 16,1 2-14-16,1 5-5 15,5 1-36-15,5 1-37 16,4-1-115-16,5-7-73 16,6 5 158-16</inkml:trace>
  <inkml:trace contextRef="#ctx0" brushRef="#br0" timeOffset="1765.45">4569 4903 611 0,'-2'-11'410'16,"-3"0"-29"-16,0 0-124 16,-2 5-44-16,-6-1-82 15,-1 6-35-15,-6 5-40 16,11 7-23-16,-1 13-19 16,9 8-3-16,-5 13 0 15,2 4-1-15,2 5-2 16,4 3-2-16,11-5-3 15,-2-1-1-15,3-3 1 16,-6-3 0-16,-5-5 2 0,-1-3 3 16,-4-9-53-16,1-2-50 15,-2-6-142-15,-3-8-119 16,2-14 221-16</inkml:trace>
  <inkml:trace contextRef="#ctx0" brushRef="#br0" timeOffset="1917.29">4476 5243 472 0,'9'-15'344'0,"6"3"-20"0,2 0-42 16,5 3-31-16,-2 5-78 15,-3-2-33-15,3 7-66 16,-5 1-24-16,-1-2-24 16,2 5-41-16,-8-1-164 15,0 1 130-15</inkml:trace>
  <inkml:trace contextRef="#ctx0" brushRef="#br0" timeOffset="2359.96">3200 5555 760 0,'-12'6'403'0,"7"-1"-83"15,11-1-196-15,9-3 7 16,10 0-27-16,10-3 7 16,22-3-8-16,7 4-8 15,17-6-27-15,9-1-15 16,10-3-23-16,15-3-7 15,12-3-6-15,3-1-3 16,11-2 7-16,-8 1 8 0,-4 5 6 16,-1 3 4-16,-12 6-6 15,-2 3-6-15,-21 3-7 16,-14 3-3-16,-26 0-1 16,-18 1-1-16,-15-4 2 15,-4-1 6-15,-16-1 9 16,-8-5-30-16,-11-1-107 15,-9-1 21-15</inkml:trace>
  <inkml:trace contextRef="#ctx0" brushRef="#br0" timeOffset="7192.51">7693 5447 549 0,'-6'6'295'0,"4"-8"-52"16,1-1-30-16,-1-2-20 15,1 4-37-15,0 0-45 16,-1-9-13-16,-1-16-23 16,0-34-14-16,4 19-27 15,2-5-11-15,4-6-17 16,0 3-2-16,1 4-3 15,1 5-1-15,1 12-5 16,0 5-7-16,2 18-4 16,2 7 1-16,5 19 9 15,0 10 9-15,4 6 8 16,-3 5 2-16,-2 2-3 0,6 1-1 16,-7-3-1-16,-5-6-1 15,-2-10 1-15,0-2-2 16,-10-9-11-16,4-5-52 15,1-6 40-15</inkml:trace>
  <inkml:trace contextRef="#ctx0" brushRef="#br0" timeOffset="7377.12">7678 5253 930 0,'1'-1'427'15,"5"1"-223"-15,6-1-55 16,4-1-12-16,7 2-70 16,1 0-23-16,3 2-26 15,5 0-11-15,2-3-139 16,6 0-150-16,8 1 176 16</inkml:trace>
  <inkml:trace contextRef="#ctx0" brushRef="#br0" timeOffset="7705.71">8420 5056 1056 0,'0'-4'494'0,"-8"2"-219"0,-10 4-36 15,-8 8-109-15,-8 1-42 16,-5 4-52-16,5 2-14 15,-2 0-9-15,6 0 0 0,9 1 1 16,1-6-2-16,15 0-1 16,7-1-4-16,10 0-7 15,4 3 0-15,10-2 2 16,5-1-1-16,11-2 1 16,1-1 0-16,2-2 0 15,-4 0 1-15,-13-3-19 16,-4 2-65-16,-17-1-139 15,-7-1-206-15,-9 8 259 16</inkml:trace>
  <inkml:trace contextRef="#ctx0" brushRef="#br0" timeOffset="7866.3">8238 5378 531 0,'0'3'348'15,"2"0"-12"-15,7-2-104 16,2-1-10-16,7 0-60 0,2 0-31 15,3 0-51-15,1 1-24 16,2-1-29-16,1 1-27 16,3-1-201-16,3-2 147 15</inkml:trace>
  <inkml:trace contextRef="#ctx0" brushRef="#br0" timeOffset="8082.71">8735 5318 1228 0,'-12'13'570'15,"2"6"-286"-15,5 8-96 16,0 5-38-16,4 10-91 16,4 2-30-16,2 0-18 15,2-5-4-15,4-6-2 16,2-4-1-16,-3-13-60 15,-3-5-51-15,-5-12-139 16,-2-8-147-16,-1-7 250 16</inkml:trace>
  <inkml:trace contextRef="#ctx0" brushRef="#br0" timeOffset="8334.98">8701 5291 812 0,'17'-5'428'0,"1"3"-143"15,10 3-77-15,2 2-34 16,0 4-44-16,4-1-15 16,-7 8-19-16,-5-2-9 15,-5 4-27-15,-15 3-5 0,-7-2-3 16,-6 1-2-16,-11 0-5 16,-1-1-5-16,-5-5-15 15,4 0-4-15,3-6-11 16,7-1-7-16,6-4-69 15,5-5-55-15,7-4-144 16,7-2-127-16,9-8 249 16</inkml:trace>
  <inkml:trace contextRef="#ctx0" brushRef="#br0" timeOffset="8651.34">9211 5073 860 0,'-12'-9'457'0,"8"9"-44"0,3 4-217 16,2 1-50-16,2 11-37 15,2 10-44-15,1 9-6 16,1 10-13-16,1 0-9 16,-2-3-21-16,3-4-6 0,-1-12-6 15,-1-5-20-15,-1-12-106 16,-3-6-67-16,-3-12-269 16,0-8 280-16</inkml:trace>
  <inkml:trace contextRef="#ctx0" brushRef="#br0" timeOffset="9076.67">9211 5043 589 0,'19'-12'380'15,"3"7"-34"-15,6 2-125 16,6 3-37-16,-1 3-57 16,6-1-14-16,-10 4-27 15,-3 4-14-15,-7 4-22 16,-9 0-10-16,-5-2-11 15,-5 2 1-15,-11 1 6 0,-9 3 0 16,-11-1-2 0,-3-7-5-16,0 0-9 15,8-4-5-15,7 0-2 0,8-1-3 16,6 1-2-16,5-2-1 16,9 2-5-16,1-1 0 15,10 1 1-15,4-2 3 0,5 3 7 16,-1 1 5-16,0 3 17 15,-4 4 8-15,-5 0-1 16,-3 0 1-16,-5 2-9 16,-8 0 7-16,-5 2 24 15,-5 0 4-15,-19 0 7 16,0-4-13-16,-8-1-28 16,0-2-10-16,9-6-14 15,3-3-8-15,8-4-70 16,7-3-66-16,10-3-139 15,9-1-31-15,14-3 178 16</inkml:trace>
  <inkml:trace contextRef="#ctx0" brushRef="#br0" timeOffset="9752.19">10360 5126 932 0,'0'0'418'0,"1"0"-186"16,7 2-37-16,-3 1-47 16,4 0-43-16,-7-2-61 15,-2-1-18-15,5 2-24 16,3 3-69-16,-3-3 47 16</inkml:trace>
  <inkml:trace contextRef="#ctx0" brushRef="#br0" timeOffset="9950.92">10412 5232 703 0,'10'31'417'15,"-10"-28"-63"-15,-1-1-134 0,1-2-6 16,0 0-80-16,0-2-33 16,0 1-50-16,0 0-14 15,0 0-100-15,0 0 63 16</inkml:trace>
  <inkml:trace contextRef="#ctx0" brushRef="#br0" timeOffset="11496.16">11652 4991 683 0,'-47'15'396'16,"38"-15"-92"-16,7 1-84 15,-1-1-25-15,4 3-89 16,-1-3-30-16,0 0-42 15,6 1-10-15,16 4 0 16,30-1-2-16,-23-4 0 16,-1 0-1-16,-1 0-6 15,-3 1-1-15,-9 0-2 16,-1 0 0-16,-7 6 2 16,-2 1 2-16,-5 8 4 15,-5 4 2-15,0 8 1 0,-1 2-3 16,0 2-5-16,4 4-4 15,2-6-4-15,2 0-3 16,3-8-1-16,1-5-1 16,-2-7-55-16,-2-4-78 15,-1-10 84-15</inkml:trace>
  <inkml:trace contextRef="#ctx0" brushRef="#br0" timeOffset="11674.75">11642 5182 924 0,'-5'-5'410'0,"6"5"-198"15,3 2-40-15,6 1-40 16,2 1-42-16,3 1-46 16,3-1-15-16,1-2-9 15,0 4-29-15,0-6-145 16,-4 4-196-16,-5 6 215 15</inkml:trace>
  <inkml:trace contextRef="#ctx0" brushRef="#br0" timeOffset="11852.34">11631 5300 789 0,'-4'1'416'0,"2"-1"-135"15,7 0-66-15,-5 0-29 16,0 0-48-16,17 0-19 15,33 3-41-15,-26-1-15 16,0-1-33-16,1-1-9 16,-3 3-111-16,0-1-78 0,4 2 102 15</inkml:trace>
  <inkml:trace contextRef="#ctx0" brushRef="#br0" timeOffset="14155.88">12505 4920 645 0,'-14'-1'359'0,"0"0"-71"16,4-1-25-16,6 1-58 15,0-1-39-15,5 2-54 16,-1 0-18-16,0 0-40 16,0 0-16-16,19 1-18 15,41 8-6-15,-18-6-4 16,-2 0 1-16,10-3 5 15,-8 0 3-15,-6-1 2 16,-3-2-1-16,-9 3-6 16,-8-5-3-16,-9 5-24 15,-6 0-36-15,-11-1-102 0,-4 1-79 16,-3-1-267-16,-3-2 313 16</inkml:trace>
  <inkml:trace contextRef="#ctx0" brushRef="#br0" timeOffset="14335.51">12591 4907 507 0,'-7'2'335'0,"1"2"-52"0,7 1-49 16,2 4-35-1,1 10-39-15,4 3-5 0,-2 9-22 16,1 5-14-16,0 7-35 16,1 3-17-16,0 4-31 15,-1-4-11-15,3-7-12 16,0-6-3-16,-1-14-1 15,-3-4-24-15,-1-10-102 16,-4-5-60-16,0-10 95 16</inkml:trace>
  <inkml:trace contextRef="#ctx0" brushRef="#br0" timeOffset="14530.73">12600 5112 820 0,'-3'-1'418'0,"13"-1"-60"16,2 4-112-16,9 0-9 0,1 1-38 16,4 2-67-16,2-3-26 15,-3 3-43-15,-2-3-18 16,-1 2-27-16,-2 1 0 16,-1 2-139-16,-1 3-90 15,2 2 128-15</inkml:trace>
  <inkml:trace contextRef="#ctx0" brushRef="#br0" timeOffset="23851.55">15569 4960 768 0,'-64'33'433'0,"63"-31"-123"0,-2-2-95 16,-3 0-32-16,6 0-101 16,0 0-25-16,0 0-36 15,28 4-6-15,28 3 1 16,-25-6-2-16,3 1-3 15,-2-5-1-15,-2 3-4 16,-1-2-1-16,-6-1 1 16,-2 3-1-16,-11-2 3 15,-6 2 6-15,-7-3-17 16,-4 1-18-16,-4 0-26 16,-2-3-14-16,-2 2 12 15,-2 1 17-15,2 2 23 16,1-1 6-16,4 4 5 15,0 2 3-15,3 6 7 16,3 0 3-16,1 5 8 16,3 6 0-16,2-2 2 0,3 8 3 15,3-3 3 1,0-2 1-16,-1-1-3 0,1-1-4 16,-4-2-10-16,2 1-5 15,-3-4-5-15,-1 0-1 16,0-6-35-16,-2-5-30 15,0-3-94-15,-4-3-61 0,3 0-46 16,0 0 13-16,-7-2 90 16,-15-5 74-16,-29-2 141 15,27 16 47-15,2 1 64 16,5 2 15-16,7-1-29 16,4-2-24-16,7-1-52 15,5-1-20-15,6 0-19 16,6 2 3-16,8-2 2 15,1 0-2-15,3-2-13 16,0-2-8-16,3 0-20 16,-3-1-57-16,3 1 40 15</inkml:trace>
  <inkml:trace contextRef="#ctx0" brushRef="#br0" timeOffset="24231.82">15970 5359 1169 0,'0'6'494'16,"3"-4"-277"-16,4 0-37 16,-5-2-28-16,-5 0-25 15,1-2-23-15,1 1-14 16,0 0-39-16,0 0-14 0,0-11-27 15,-1-10-7-15,0-27-2 16,2 25-1-16,5 6 0 16,3-1 0-16,1 6-1 15,-4 0-1-15,1 4-2 16,-3 4-1-16,6 4-2 16,2 5 0-16,-3 6-3 15,3 8 2-15,-1 6 2 16,1 1 2-16,-1 7 3 15,0-4 1-15,2-1 0 16,0 0-1-16,-2-9-48 16,-1-2-49-16,-7-9-131 15,-2-2-197-15,-3-9 275 0</inkml:trace>
  <inkml:trace contextRef="#ctx0" brushRef="#br0" timeOffset="24385.04">15976 5370 878 0,'-5'-3'451'0,"7"-3"-171"16,6 1-78-16,2 0-42 16,4 0-65-16,2 3-19 15,-2 2-39-15,3 0-15 16,2 0-66-16,1 1-252 0,6 0 209 16</inkml:trace>
  <inkml:trace contextRef="#ctx0" brushRef="#br0" timeOffset="25382.38">17003 4969 582 0,'-11'-7'362'0,"8"5"-12"0,6 3-90 16,1 4-100-16,-4-5-53 15,0 0-56-15,5 17-4 16,12 33 4-16,-11-29-6 16,0-3-15-16,4-1-10 15,2-3-1-15,7-1-44 16,6-4-213-16,1-8 175 0</inkml:trace>
  <inkml:trace contextRef="#ctx0" brushRef="#br0" timeOffset="25693.15">17275 4984 1008 0,'-10'9'500'15,"-8"-3"-215"-15,-2 5-85 16,-2 6-35-16,2-4-71 16,0 1-13-16,2 0-34 15,4-9-11-15,4-1-20 16,5-2-8-16,3-2-8 15,1 5-2-15,1-5 2 16,0 0 2-16,3 14 5 16,1 7 2-16,7 26 2 0,-8-24 0 15,2 0-2-15,-2-1 0 16,-1-4-3-16,0-4-2 16,1-3-13-16,0-2-50 15,0-4-137-15,4-3-188 16,4-1 234-16</inkml:trace>
  <inkml:trace contextRef="#ctx0" brushRef="#br0" timeOffset="25890.49">17318 5036 1103 0,'12'3'482'0,"0"-2"-282"16,7 0-7-16,-2 2-88 15,2 2-26-15,-3-4-25 16,-5 2-17-16,-2-2-21 16,-1-4-6-16,-5 3-53 15,3 0-54-15,-4-4-179 16,-3 3 171-16</inkml:trace>
  <inkml:trace contextRef="#ctx0" brushRef="#br0" timeOffset="26057.32">17392 5039 531 0,'-43'15'384'16,"40"-6"2"-16,-1 4-133 0,3 0-45 16,8 7-67-16,-6 3-21 15,12 6-44-15,-6 1-18 16,-3-2-29-16,7 0-8 16,-5-7-13-16,3-5-7 15,-2-5-86-15,-2-6-86 16,-5-8-270-16,-4-5 270 0</inkml:trace>
  <inkml:trace contextRef="#ctx0" brushRef="#br0" timeOffset="26205.87">17332 5176 930 0,'4'-7'424'0,"6"3"-200"16,4 5-34-16,2-1-70 15,5 1-29-15,-1-1-39 16,-2-3-12-16,-2 0-22 15,-6 2-8-15,-2 3-47 16,1 5-76-16,2 7 74 16</inkml:trace>
  <inkml:trace contextRef="#ctx0" brushRef="#br0" timeOffset="26355.09">17392 5291 751 0,'0'1'372'0,"0"0"-111"0,7-1-64 15,4 0-56-15,3 0-34 16,1-1-50-16,-2 0-18 16,3 1-21-16,4 1-18 15,14 0-1-15</inkml:trace>
  <inkml:trace contextRef="#ctx0" brushRef="#br0" timeOffset="26709.34">17816 5035 1411 0,'-18'0'604'0,"-3"-2"-360"16,0 3-22-16,1 1-104 16,3 1-43-16,4-1-50 15,3 4-19-15,10 8-17 16,2-3-1-16,9 9 3 15,3-2 3-15,6 0 4 16,1 4 1-16,0-1 2 16,-3-1 1-16,-1 1 3 15,-3-3 1-15,-9-2 14 0,-5-3 12 16,-13-2 29-16,-6 0 10 16,-8-4 1-16,-2-3-10 15,1-1-28-15,3-4-11 16,8-1-20-16,3-1-12 15,9-1-88-15,4 1-66 16,4-2-101-16,8 2 143 16</inkml:trace>
  <inkml:trace contextRef="#ctx0" brushRef="#br0" timeOffset="28206.68">19059 5073 830 0,'-70'20'400'16,"60"-21"-164"-16,6 2-5 0,4 1-112 15,6-2-34-15,8 1-51 16,4-1-16-16,8 1 0 16,2-1-1-16,5 1-7 15,1 0-2-15,-2-1-4 16,1 0 0-16,-8-2-43 15,-3 2-65-15,-12 2-361 16,-7 2 313-16</inkml:trace>
  <inkml:trace contextRef="#ctx0" brushRef="#br0" timeOffset="28374.39">19037 5216 515 0,'-16'-1'329'0,"10"-2"-50"16,7-2-42-16,10 2-75 15,2-2-43-15,10-1-13 0,-1-2-17 16,1 2-32-16,3 4-11 16,-6 1-24-16,-1 4-8 15,-5 1-67-15,-2-2-88 16,-1 8 91-16</inkml:trace>
  <inkml:trace contextRef="#ctx0" brushRef="#br0" timeOffset="28692.56">19057 4902 879 0,'-14'-2'430'0,"13"1"-138"16,1 1-78-16,-9 5-60 15,2 5-53-15,-7 12-62 16,-3 3-17-16,2 8-14 15,-3 3-1-15,-2-9-3 16,5 2-3-16,6-2-3 16,-2-8-2-16,13 4 0 15,6 1 2-15,-2-6 2 16,7 8 0-16,0-6 3 16,1-1 0-16,7-4 0 0,3-3 0 15,4-3 0-15,-2-2-1 16,1-3-50-16,-2-2-64 15,-1-2 71-15</inkml:trace>
  <inkml:trace contextRef="#ctx0" brushRef="#br0" timeOffset="28988.56">19241 4909 984 0,'9'4'455'15,"4"0"-240"-15,6 6-62 16,9 2-46-16,2 2-49 16,-1 4-4-16,-5-2-16 15,-3 1-6-15,-7-3-8 16,1 3-5-16,-3 3-3 16,-7 0-2-16,-4 4 7 15,-3 2 2-15,-9-1 3 16,1 4 0-16,-1-5-5 15,-1-5-3-15,4-4-5 16,0-4-2-16,-1-5-35 16,1-2-45-16,4-4-171 15,2 0 155-15</inkml:trace>
  <inkml:trace contextRef="#ctx0" brushRef="#br0" timeOffset="31896.08">20500 4991 875 0,'-10'6'413'16,"0"-6"-175"-16,11 0-59 15,7 2-68-15,-2-2-42 16,15-1-34-16,2-2-4 0,6-1-2 16,4-1-2-1,-3 1-8-15,1 3-3 16,-6 1-7-16,-2-1 0 0,-7 1 0 16,-5-2-9-16,-8 2-56 15,-2-1-40-15,-8 1-100 16,6 0-31-16,0 0 38 15,-13 1 42-15,-4 2 104 16,-23 9 58-16,28-8 59 16,1 3 21-16,2 0 30 15,3 1-2-15,4 7-23 16,2 1-10-16,2 4-25 16,2 3-12-16,2-2-14 15,1 3-9-15,3-2-11 16,-3 0-2-16,1-4-7 15,-3-4-1-15,-4-2-3 0,0-3-21 16,-1-2-73-16,-4-2-52 16,-2 0-96-16,-2-4 0 15,-3-3 72-15,0 2 52 16,-3-3 128-16,0 1 56 16,3 1 67-16,-1-3 32 15,7 4 18-15,3 0-23 16,5 0-59-16,-2 0-25 15,0 0-34-15,5 0-4 16,14 0-2-16,29 0-6 0,-27 2-17 16,0 1-5-16,2-1 6 15,0 1-46-15,2 4 22 16</inkml:trace>
  <inkml:trace contextRef="#ctx0" brushRef="#br0" timeOffset="32494.78">20950 5166 958 0,'-9'2'458'0,"10"16"-161"16,0 7-78-16,-2 4-66 15,-1 2-48-15,-1 2-59 0,1-4-20 16,5-7-16-16,-2-4-2 15,1-10-33-15,2-3-36 16,-4-5-91-16,1-5-57 16,-2 4-64-16,-1 0 13 15,-2-16 85-15,-16-34 56 16,12 28 105-16,0-1 33 16,2 2 52-16,9 5 30 15,-1-1 41-15,2 6 7 0,5 1-18 16,-4 0-25-16,10 5-35 15,-7-2-12-15,8 5-12 16,1 1 0-16,-2 4 3 16,2 3 0-16,-6 5-8 15,-1 4-4-15,-9 1-9 16,0 1 4-16,-9 0 4 16,0-2 1-16,-1-3-2 15,-2-3-7-15,2-4-10 16,1-1-6-16,3-2-14 15,5-1-9-15,4 2-3 16,-4-2-1-16,0 0 8 16,0 0 5-16,10 5 2 15,7 1 1-15,21 12 2 16,-28-12 5-16,-1 2 9 0,-5 1 4 16,-4 0 37-16,-5 1 9 15,-9 1 5-15,-6-2 0 16,-6 0-35-16,4-4-14 15,4-4-35-15,4 0-34 16,9-4-79-16,9-3-56 16,8-9-289-16,14 0 308 15</inkml:trace>
  <inkml:trace contextRef="#ctx0" brushRef="#br0" timeOffset="32706.79">21363 5059 828 0,'0'3'514'0,"1"-1"42"16,5 1-300-16,-4-7-100 16,10 5-57-16,-3-2-67 15,3-3-15-15,1 4-9 16,-1 0-4-16,0 3-13 15,-7-6-53-15,10 5-128 16,-1 1-141-16,1 10 195 16</inkml:trace>
  <inkml:trace contextRef="#ctx0" brushRef="#br0" timeOffset="32880.87">21384 5189 600 0,'-8'1'402'0,"6"2"18"0,1-2-167 16,7 0-96-16,-6-1-51 15,0 0-43-15,2 0-11 16,14 0-23-16,29 4-8 0,-27-2 2 16,5 3-59-16,12 6 30 15</inkml:trace>
  <inkml:trace contextRef="#ctx0" brushRef="#br0" timeOffset="33214.21">21788 4916 1190 0,'0'1'488'15,"7"-1"-312"-15,0-1-21 16,17 0-79-16,-4-1-15 16,3 1-20-16,2 1-11 15,-8 1-10-15,6 1-3 0,-2-1-6 16,-4-1-3-16,-2 0-2 15,-3 1 0-15,-4 0-46 16,-2-1-55-16,-4-1 61 16</inkml:trace>
  <inkml:trace contextRef="#ctx0" brushRef="#br0" timeOffset="33417.99">21853 4930 926 0,'6'12'414'0,"-2"12"-197"16,-2 5-2-16,7 10-59 16,-6 2-22-16,3-3-48 15,3 3-23-15,-5-6-30 16,1-6-10-16,2-5-7 16,-1-6-34-16,1-12-78 0,-1 0-64 15,-4-8-195-15,3-4 222 16</inkml:trace>
  <inkml:trace contextRef="#ctx0" brushRef="#br0" timeOffset="33568.24">21843 5128 947 0,'0'-7'503'0,"2"0"-161"16,1 3-140-16,5 2-61 0,1 1-74 16,6 1-20-16,9 3-19 15,-2 2-8-15,-1 1-8 16,1 0-28-16,1 4-131 15,8-3 6-15,8 11 61 16</inkml:trace>
  <inkml:trace contextRef="#ctx0" brushRef="#br0" timeOffset="33838.68">22405 4881 1455 0,'-18'0'599'0,"0"9"-366"16,-1 5-66-16,-1 13-74 0,5 11-31 16,-3 3-36-16,7 2-12 15,9-3-13-15,9 0-1 16,11-2-5-16,-1-3-6 15,11-5-72-15,-3-7-49 16,7-11-198-16,13-3 201 16</inkml:trace>
  <inkml:trace contextRef="#ctx0" brushRef="#br0" timeOffset="34053.65">22495 4935 1043 0,'-14'6'481'0,"14"-2"-181"16,4-2-120-16,14 2-61 15,0 2-30-15,11-2-42 16,-1 1-14-16,-3 0-15 16,-5-3-6-16,-1-1-8 15,-3 1-50-15,-2-2-148 16,-2 0-134-16,-6 1 186 15</inkml:trace>
  <inkml:trace contextRef="#ctx0" brushRef="#br0" timeOffset="34360.92">22671 4977 636 0,'-10'4'374'0,"1"-1"-42"0,-28 22-77 16,31-14-92-16,1 5-32 16,2 1-42-16,0 4-16 15,4 1-22-15,0-5-11 16,3 4-17-16,1-1-5 15,0 3-10-15,-1 0-3 0,-2-4-29 16,-1 0-35-16,-1-7-75 16,-1-2-32-16,-4-7 8 15,-1-2 32-15,-6-5 92 16,-2-3 52-16,-2-1 73 16,1 0 25-16,5 2 35 15,3 2-2-15,6 2-37 16,1 0-21-16,8-1-48 15,3 0-18-15,6 2-14 16,1 1-4-16,2 0 4 16,-1 3-36-16,2 3-114 15,4-1 100-15</inkml:trace>
  <inkml:trace contextRef="#ctx0" brushRef="#br0" timeOffset="34701.78">22816 5386 1039 0,'2'5'456'15,"2"-1"-206"-15,-2-2-42 16,-2-2-65-16,0 0-13 16,0-1-52-16,0 0-16 0,0-4-31 15,3-17-12-15,0-34-15 16,-3 22-2-16,4 3-2 15,3-1 0-15,4 7-1 16,1 9-1-16,-3 6-2 16,1 5-1-16,-5 6-6 15,-2 3-3-15,3 11 0 16,0 7 1-16,2 7 5 16,-1 5 2-16,1 0 6 15,-3-2 0-15,-1-6 1 16,2-3 8-16,-6-12-66 15,4-3-60-15,-10-9-440 16,1-5 369-16</inkml:trace>
  <inkml:trace contextRef="#ctx0" brushRef="#br0" timeOffset="34848.86">22782 5281 642 0,'12'-5'435'0,"1"4"21"16,6 0-261-16,1 1-27 15,-3 0-89-15,1 1-23 16,-4 1-25-16,1 1-34 16,10 0 3-16</inkml:trace>
  <inkml:trace contextRef="#ctx0" brushRef="#br0" timeOffset="35109.32">23073 4996 989 0,'-3'11'471'0,"10"-6"-180"15,4 1-108-15,6 8-62 16,-1 1-22-16,5 10-9 16,1 3 1-16,-1-1-12 15,0 6-7-15,-9-1-11 16,-7-1-10-16,-10 0-6 15,-11-4-2-15,-5-5-8 16,0-3-17-16,2-9-76 0,5-3-50 16,5-7-121-16,1-3-107 15,9-3 217-15</inkml:trace>
  <inkml:trace contextRef="#ctx0" brushRef="#br0" timeOffset="35559.18">24011 5015 1073 0,'4'4'466'0,"1"3"-271"16,2 2-57-16,3 7-34 16,1 1-43-16,-1 1-12 15,0-2-27-15,0-3-6 16,2-5-63-16,2 3-67 0,5-3 71 15</inkml:trace>
  <inkml:trace contextRef="#ctx0" brushRef="#br0" timeOffset="35856.72">24293 5042 1121 0,'-2'4'520'0,"-10"-4"-215"16,-9 0-59-16,-7 6-99 15,1 1-40-15,0 8-60 16,3-2-22-16,7-1-20 16,5 0-4-16,8-2-6 15,4 4-1-15,3-1 2 16,2-2 3-16,3 3 7 16,-1 1 3-16,1 2 6 15,1 5 2-15,-1-2-1 0,-2-1-1 16,-2-1-3-16,-2-3-3 15,1-3-4-15,-2-1-1 16,0-3-67-16,-1-2-47 16,3 0-130-16,-1-4 136 15</inkml:trace>
  <inkml:trace contextRef="#ctx0" brushRef="#br0" timeOffset="36051.5">24392 4988 901 0,'19'10'441'0,"-3"-9"-159"15,-8-1-89-15,5 1-78 16,3 3-40-16,1 0-36 16,3-2-15-16,1 0-15 15,-2 3 7-15,-4-4-98 16,-2 1-76-16,-7-1 99 15</inkml:trace>
  <inkml:trace contextRef="#ctx0" brushRef="#br0" timeOffset="36254.56">24416 5029 961 0,'0'11'432'15,"4"2"-189"-15,-2 6-45 16,0 4-46-16,-1 1-22 15,-1 4-41-15,5 3-23 16,-4-2-33-16,6 2-11 16,-1-7-12-16,-2-6-45 0,2-9-120 15,-3-2-157-15,13-7 184 16</inkml:trace>
  <inkml:trace contextRef="#ctx0" brushRef="#br0" timeOffset="36410.33">24419 5150 1051 0,'0'-2'464'16,"6"2"-237"-16,2 2-91 15,3 1-30-15,10 2-36 16,-1 4-17-16,5-4-28 16,0-3-6-16,-3 1-20 15,0-2-51-15,-5 5 37 16</inkml:trace>
  <inkml:trace contextRef="#ctx0" brushRef="#br0" timeOffset="36587.86">24495 5285 959 0,'0'0'416'16,"4"0"-222"-16,1 0-50 15,-5 0-80-15,0 0-21 16,11 0-50-16,12 0-65 0,35 2 49 15</inkml:trace>
  <inkml:trace contextRef="#ctx0" brushRef="#br0" timeOffset="36887.18">24992 5061 1127 0,'-18'1'550'0,"7"-4"-187"15,4 5-78-15,1-4-89 16,-3 2-55-16,7 6-77 16,-5-4-33-16,7 9-32 15,1-1-5-15,1 6-2 16,7 5 4-16,-2-1 5 16,5 3 1-16,1-5 4 0,-1 2 4 15,-3-1 9-15,-3-4 7 16,-7-2 27-16,-10-3 16 15,3 3 19-15,-10-4-3 16,1-1-21 0,4-2-20-16,-5-4-49 0,3-2-45 15,0-3-117-15,3 0-70 16,-4-5-205-16,-6 8 269 16</inkml:trace>
  <inkml:trace contextRef="#ctx0" brushRef="#br0" timeOffset="40096.92">12575 6155 782 0,'-13'-4'392'16,"10"2"-139"-16,-1 1-21 16,5 3-84-16,-1-2-23 15,0 0-28-15,20 8 0 16,37 9-8-16,-19-12-14 0,5 0-21 15,6-1-10 1,4-1-19-16,-7-3-6 0,-6 0-10 16,-19-3 0-16,-5 1-26 15,-14 2-28-15,-11-3-60 16,9 2-38-16,-14 0-53 16,0 0-5-16,-12 1 20 15,-8 0 37-15,0-1 79 16,3 1 33-16,6 0 58 15,4 0 19-15,5 2 42 16,4 2 18-16,7 2 14 16,2 3-1-16,3 8-6 15,4 6-3-15,4 13-7 16,1 7-8-16,1 3-24 16,-2 1-15-16,0-5-24 15,-3-2-11-15,3-7-11 0,-1-9-16 16,2-9-93-1,-1-8-73-15,-6-7-211 0,-1-7 229 16</inkml:trace>
  <inkml:trace contextRef="#ctx0" brushRef="#br0" timeOffset="40242.25">12680 6420 605 0,'-10'3'387'15,"10"-8"42"-15,2-1-177 0,16 0-55 16,5 1-28-16,9 1-45 15,4 0-14-15,3 2-37 16,2 2-17-16,-3 1-27 16,-9 2-8-16,-9 1-96 15,-1 1-77-15,11-4 95 16</inkml:trace>
  <inkml:trace contextRef="#ctx0" brushRef="#br0" timeOffset="41758.01">14248 6320 414 0,'0'0'241'16,"0"0"-19"-16,0 0-5 16,1 0-25-16,1-1-14 0,1 0-26 15,-3-1-12-15,0 1-23 16,0 0-10-16,2-5-17 15,-2 1-9-15,-1 1-16 16,-2 1-9-16,-4-3-19 16,-17-4-4-16,-33 7-7 15,29 17-4-15,2 6-6 16,5 5-5-16,4 4-11 16,6-3-5-16,15 2-7 15,2 0-3-15,14-6 2 16,6 2 3-16,1-11 1 15,7-3 0-15,7-4-60 16,1-6-41-16,7-1-97 16,-1-6-64-16,-4-6-130 15,-3 4 245-15</inkml:trace>
  <inkml:trace contextRef="#ctx0" brushRef="#br0" timeOffset="42086.45">14528 6434 477 0,'-6'-18'318'0,"-1"3"-26"16,1-1-43-16,-1 2-10 15,-5 0-29-15,-7 3-17 16,1 4-41-16,1 5-22 16,3 7-49-16,-1 3-20 0,1 9-30 15,-1 2-13-15,8 7-15 16,7-2-2-16,10 5-1 16,0-7 0-16,5-6-1 15,-2-4 0-15,-3-13 1 16,7 3 0-16,-5-3 1 15,0-4-1-15,6-1 0 16,-8-6-1-16,1-5 1 16,-5-1 1-16,-4 6 3 15,2 3 1-15,1 12 3 16,-5 1 2-16,0 7 2 16,2 5 0-16,-2 0-3 15,3-1-1-15,1 0-5 16,-3-8-3-16,1-3-1 15,6 0-41-15,-4-7-87 16,6-1-62-16,3-5-223 0,-1-5 261 16</inkml:trace>
  <inkml:trace contextRef="#ctx0" brushRef="#br0" timeOffset="42400.67">14667 6407 548 0,'8'2'333'15,"1"4"-9"-15,-4 1-40 16,0 6-66-16,-2 1-9 15,-1 1-43-15,-1-1-21 16,-1-3-47-16,1-4-28 0,0-5-37 16,1 3-15-16,0-5-15 15,-2-2-6-15,0 1-14 16,0 0-4-16,2-3 0 16,2-5 4-16,8-1 10 15,28-25 6-15,-28 30 3 16,1 1 4-16,-3 3 9 15,2 2 4-15,-3 5 14 16,-2 3 5-16,3 1-4 16,-4 2-4-16,-2 2-14 15,-2-6-23-15,0 4-117 16,5-4-37-16,9-3 84 16</inkml:trace>
  <inkml:trace contextRef="#ctx0" brushRef="#br0" timeOffset="43214.51">15622 6210 723 0,'-4'-9'408'15,"4"2"-97"-15,0 8-117 16,3 8-3-16,-1 13-67 15,0 8-22-15,-2 13-3 16,0 3-11-16,2-1-31 16,-1-3-14-16,1-14-20 15,0-3-7-15,-1-11-1 16,-1-4 1-16,0-1 4 0,-2-7 0 16,-2-4-20-16,-1-5-12 15,3-6-20-15,-3-7-4 16,5 2 10-16,4 1 6 15,2 1 10-15,4 1 2 16,5 4 3-16,-1-2 1 16,2 7 4-16,3 5 4 15,-3 1 11-15,-3 3 3 16,-3 8 7-16,-3 0 0 16,-5 5-2-16,-2 3 0 0,-7-8-2 15,-4 2-1-15,-3-5-2 16,-3-4-2-16,2 4-10 15,3-7-4-15,3 1-10 16,4-2-11-16,5 1-19 16,2 3-4-16,-2-4-17 15,0 0-11-15,20 0-11 16,35-4-12-16,-26 0-1 16,5-4 11-16,4 0 30 15,-2-1 17-15,-5-3 26 16,-3 2 9-16,-12-2 4 15,3 0 2-15,-3-1 7 16,-7 2 7-16,-3-2 29 16,-9 1 16-16,-10 3 24 0,2 1 2 15,-2 6-14-15,-3 1-13 16,6 9-19-16,-4 4-9 16,6 6-12-16,-1 0-6 15,11 4-6-15,5-4-2 16,5 0-2-16,2-3-3 15,-6-11-4-15,8 3-5 0,8-7-84 16,5-3-67-16,10-4 96 16</inkml:trace>
  <inkml:trace contextRef="#ctx0" brushRef="#br0" timeOffset="44020.3">16901 6432 755 0,'6'0'364'0,"2"-3"-162"16,2 0 11-16,-7-5-64 16,0 2-17-16,-4-2-7 15,1 0-1-15,-7-2-13 16,-2 2-15-16,-13 3-36 15,1 5-18-15,-5 3-25 16,-1 3-9-16,7 7-5 16,-7-1-2-16,9 11-1 15,3-6 0-15,11 5 3 16,2 1-1-16,10-7 5 16,6 7 0-16,4-14-1 15,4-4 0-15,3-3-2 0,3-8 0 16,-1-8-1-16,0-5-2 15,-8-15-7-15,-6-1-2 16,-2-1-2-16,-5-3 3 16,-2 3 9-16,-2 8 6 15,-2 2 6-15,-8 6 3 0,5 11 5 16,-6 4-4-16,1 11-4 16,7 9-2-16,-4 11-2 15,5 8 3-15,2 4 12 16,5 3 5-16,2-4 0 15,0-9-1-15,-1-4-12 16,4-6-7-16,7-10-33 16,-4-6-43-16,8-4-98 15,0-10-65-15,-1-5-158 16,5 4-172-16,-6-11 364 16</inkml:trace>
  <inkml:trace contextRef="#ctx0" brushRef="#br0" timeOffset="44798.41">17166 6389 720 0,'-1'4'402'15,"0"4"-74"-15,0 9-104 16,2 2-20-16,1 1-14 16,3 4-11-16,1-6-33 15,4 0-21-15,4-4-48 16,2-9-20-16,5 0-26 16,2-5-11-16,1-2-10 0,0-7-4 15,-4-5-18-15,-2-1-13 16,-15-3-30-16,-3-1-14 15,-12 1-6-15,-9-1 7 16,-6 1 26-16,-4 10 14 16,2-2 24-16,2 5 5 0,6 9 18 15,4-4 4-15,7 4 6 16,3 1-5-16,13-2-16 16,4 1-6-16,7-1-6 15,7 0 1-15,8-2 1 16,2-1 0-16,9 1 2 15,0 0 0-15,-6 6 4 16,-8 3 3-16,-9 4 7 16,-6 4 6-16,-6 0 4 15,1-1 2-15,-7-2-3 16,-3-6-2-16,1-2-3 16,-6-6-2-16,1-1-8 15,0-4-8-15,-1-5-23 16,7 0-18-16,-1-5-22 15,1 2-3-15,5-6 12 0,1 7 16 16,2 3 21-16,2 0 9 16,-1 9 10-16,-10 0 3 15,4 12 11-15,2-1 4 16,0 4 0-16,4 1-3 16,1-9-9-16,1 4-4 15,2-8-4-15,2 0-1 16,2-4-4-16,2 0-4 15,-3-5-12-15,0 1-7 0,-4-3-3 16,-2 3 3-16,-2 4 12 16,-1 5 9-1,3-2 6-15,4-5 1 0,3-11 0 16,4-6 1-16,1-1 0 16,-1-3 0-16,-8 3 1 15,-2 0 4-15,-12 7 8 16,-7 3 5-16,-8 10 14 15,-3 4 11-15,-1 7 21 16,5 4 5-16,1 4 9 16,5-4-4-16,8 2-16 15,1 1-4-15,10 3-20 16,5 1-8-16,7-8-15 16,0-3-7-16,4-8-93 15,11 4-60-15,13-9 90 16</inkml:trace>
  <inkml:trace contextRef="#ctx0" brushRef="#br0" timeOffset="45142.01">18926 6440 871 0,'3'8'437'0,"1"-2"-97"16,2 2-98-16,-2 4-21 16,6 6-49-16,-11-1-79 15,-1 1-26-15,2-5-42 0,-5-2-24 16,5-6-101-16,1 2-70 16,-1-6 98-16</inkml:trace>
  <inkml:trace contextRef="#ctx0" brushRef="#br0" timeOffset="45531.36">18843 6356 791 0,'18'-3'403'0,"4"-1"-162"0,2 4-31 16,-1 4-21-16,2 4-34 15,2 5-8-15,1 3-27 16,-1 2-18-16,-8 3-33 15,-9-1-13-15,-6 5-21 16,-4-3-4-16,-3 0-9 16,-4-4-4-16,2-5-4 15,-1-5-2-15,5-9-8 16,1-3-4-16,3-12-7 16,3-1-7-16,3 2-2 15,-1-4 3-15,4 5 3 16,-1 4 4-16,4 1 7 15,-1 4 4-15,0 10 15 16,0 1 9-16,-6 10 21 16,1 1 8-16,-8 7-4 0,-1 4-6 15,0-5-21-15,0-1-28 16,6-11-121-16,6-7-61 16,10-2 102-16</inkml:trace>
  <inkml:trace contextRef="#ctx0" brushRef="#br0" timeOffset="45975.68">20241 6321 946 0,'4'0'427'15,"-2"3"-174"-15,2 7-43 16,-1 15-9-16,-1 9-36 16,-1 10-51-16,0 12-19 15,2 1-32-15,1 2-14 16,3-2-22-16,1-8-8 0,3-5-10 15,-1-9-1-15,-7-11-24 16,1-3-48-16,-5-15-114 16,0-5-79-16,-2-11 148 15</inkml:trace>
  <inkml:trace contextRef="#ctx0" brushRef="#br0" timeOffset="46258.5">20167 6393 688 0,'13'0'403'0,"9"-5"4"16,6 5-177-16,12 0-20 15,-4 2-32-15,0 2-34 16,0 3-10-16,-11 5-30 16,-2 1-10-16,-5 9-20 15,-8-1-12-15,-2 4-17 0,-2 3-6 16,-13-8-4-16,2-1 0 15,-12-8-2-15,-2-4-3 16,-1 0-11-16,-5-2-5 16,3-5-44-16,3 0-33 15,3-2-75-15,4-2-38 16,11 0-66-16,4 2-22 0,9-3 172 16</inkml:trace>
  <inkml:trace contextRef="#ctx0" brushRef="#br0" timeOffset="46603.89">20770 6160 1222 0,'-7'3'511'0,"-4"15"-313"0,-3 4-14 16,-5 9-59-16,3 10-30 16,-1 5-29-16,4 5-15 15,11 2-15-15,6-3-3 16,12-2-10-16,4-5-5 15,7-8-8-15,1-3-3 16,4-11-5-16,-2-5-17 16,-3-8-84-16,-3-4-57 0,-9-4 89 15</inkml:trace>
  <inkml:trace contextRef="#ctx0" brushRef="#br0" timeOffset="47582.47">21093 6255 886 0,'-1'0'447'15,"0"0"-125"-15,0 0-141 16,1 0 17-16,9 10-58 16,17 12-7-16,29 30-36 0,-30-24-18 15,-4 1-3 1,-5 4-20-16,-8 2-11 0,-5-3-5 16,-5 2-12-16,-3-10-5 15,-5-3-5-15,-3 3-1 16,-6-5-6-16,-2-3-25 15,-1-8-88-15,3-4-57 16,5-4-122-16,5 0 162 16</inkml:trace>
  <inkml:trace contextRef="#ctx0" brushRef="#br0" timeOffset="48171.75">22195 6318 1109 0,'-2'1'460'0,"2"4"-288"16,0 5-36-16,-4 12-22 15,1 8-36-15,0 6-24 16,2 1-18-16,2-1-21 16,2-4-6-16,4-6-5 15,-1-3-12-15,4-8-74 16,0-4-55-16,-2-1 79 0</inkml:trace>
  <inkml:trace contextRef="#ctx0" brushRef="#br0" timeOffset="48349.58">22007 6477 929 0,'-6'4'418'0,"19"-3"-179"16,7-1-70-16,8 0-11 15,3 3-41-15,3-3-53 16,-1 0-17-16,-4-2-49 16,-1-1-46-16,-1 0 31 15</inkml:trace>
  <inkml:trace contextRef="#ctx0" brushRef="#br0" timeOffset="48539.45">22436 6483 1128 0,'-2'17'534'15,"6"-2"-270"-15,-1 3-69 16,2 1-53-16,3-3-85 16,-10-2-24-16,7-1-24 0,0-4-47 15,-2-8-110-15,4-1 100 16</inkml:trace>
  <inkml:trace contextRef="#ctx0" brushRef="#br0" timeOffset="48732.31">22411 6305 1024 0,'1'3'478'15,"6"0"-253"-15,-4-1-83 16,3 3-43-16,8-1-123 15,-4 0-78-15,4 1 64 16</inkml:trace>
  <inkml:trace contextRef="#ctx0" brushRef="#br0" timeOffset="49172.44">22575 6448 732 0,'0'16'390'0,"0"-4"-99"16,0-1-28-16,-2 0-103 15,-3 1-39-15,1-2-63 16,-2-1-21-16,4-6-21 16,0-4-18-16,2-3-34 0,-1 3-8 15,0-1-9-15,0 1 13 16,0 0 21-16,0-11 2 16,2 3 1-16,3-3 4 15,26-22 20-15,-14 31 18 16,-1 6 34-16,0 3 19 15,0-1 24-15,-1 11 2 16,-2-2-4-16,0 1-17 16,-4 7-23-16,-2-1-13 0,-3-2-19 15,1-6-1-15,-4-6-8 16,0-4-1-16,0-8-17 16,-2 2-12-16,1 2-26 15,0 0-11-15,0-3-4 16,1-12 7-16,3-26 14 15,2 28 10-15,2 7 13 16,1 2 4-16,0 3 4 16,1 0 2-16,-1 4 22 15,2 3 8-15,-3 10 13 16,-1-2 3-16,-1 3-13 16,-4 0-7-16,2-8-12 15,1 4-13-15,1-5-114 16,0-2-79-16,4 0 112 15</inkml:trace>
  <inkml:trace contextRef="#ctx0" brushRef="#br0" timeOffset="49479.99">22873 6580 991 0,'47'-11'445'15,"-35"8"-221"-15,-10-6-27 16,14-4-74-16,2-2-28 15,-3 0-34-15,1 2-15 0,-10 4-4 16,-9-3 4-16,-6 0 20 16,1-2 13-16,-6 11 6 15,3-1-6-15,-4 4-23 16,4 2-14-16,4 8-11 16,7 4-3-16,3 6 4 15,-2 5 3-15,-1-10 3 16,0 8-1-16,12-3-4 15,2-5-6-15,11 2-12 16,0-7-6-16,-2-10-67 16,3 1-60-16,-5-6-95 15,5 1 116-15</inkml:trace>
  <inkml:trace contextRef="#ctx0" brushRef="#br0" timeOffset="51691.66">8087 7708 959 0,'-33'-2'427'0,"31"2"-234"15,6 10-32-15,3 4 1 16,3 19-29-16,-3 7-10 15,-2 8-20-15,0 3-15 16,1-2-36-16,0-2-15 16,6-6-21-16,-2-6-6 0,2-14-19 15,-3-8-35-15,-5-13-62 16,0-5-32-16,-5-8-61 16,-2-4-6-16,-3-7-29 15,-3-1-4-15,-2-6 5 16,-3-4 12-16,-3-4 79 15,1-3 45-15,0 1 142 16,4 4 76-16,-3 3 95 16,10 5 28-16,7 11-30 15,2 1-26-15,14 11-48 16,-1 3-16-16,11 4-11 16,5 3-10-16,4 5-18 15,1 0-13-15,-1 4-24 16,-1 3-9-16,-7-1-12 15,-6 4-3-15,-15-2 2 16,-8-4 4-16,-12 4 6 0,-9-1 0 16,-6-3-4-16,1 0-5 15,-2-8-10-15,5 5-5 16,8-3-13-16,0 0-9 16,15-3-11-16,6 1-1 15,9 2 3-15,4-3 6 16,8 8 10-16,0-5 1 0,4-2 2 15,1 6 3-15,-6-1 13 16,-1 4 9-16,-12 4 21 16,-6-1 9-16,-10 4 8 15,-9-3-2-15,-7-4-10 16,2-2-8-16,-3-6-16 16,1-2-6-16,3-4-12 15,2-1-16-15,6-2-77 16,5 0-41-16,7-2-96 15,8-1-59-15,14-4 183 16</inkml:trace>
  <inkml:trace contextRef="#ctx0" brushRef="#br0" timeOffset="51990.32">8906 7681 1329 0,'-8'2'589'15,"-19"4"-298"-15,-4 2-28 16,0 6-93-16,-8 4-39 16,4 2-57-16,1 0-24 15,10-2-24-15,9-3-8 16,14-2-9-16,3-2-5 0,9 1-4 16,4 0 1-16,5-2 2 15,5 2 1-15,0-4 1 16,3-3-1-16,0 2-1 15,-3-2 0-15,-3 0-80 16,-8-2-62-16,-6 1-144 16,-2-4-87-16,-6 8 232 15</inkml:trace>
  <inkml:trace contextRef="#ctx0" brushRef="#br0" timeOffset="52137.37">8734 7957 691 0,'-12'2'400'0,"7"0"-35"15,3 3-94-15,6 0-54 16,7 2-31-16,4-2-42 16,1-5-23-16,4 4-47 15,-2-2-26-15,5 4-42 0,1 5-66 16,3 0-103-16,-1 0 103 16</inkml:trace>
  <inkml:trace contextRef="#ctx0" brushRef="#br0" timeOffset="52685.78">9221 7984 1047 0,'-1'-1'510'0,"0"0"-216"15,0 1-80-15,-7 23-24 0,-1 49-66 16,10-22-27-16,5 7-42 16,4-2-15-16,5-6-26 15,4-10-4-15,3-11-5 16,-3-7-24-16,-4-12-93 16,-2 1-51-16,-11-18-169 15,-3-2 198-15</inkml:trace>
  <inkml:trace contextRef="#ctx0" brushRef="#br0" timeOffset="52953.21">9179 8019 925 0,'8'-10'415'0,"7"2"-186"16,3 3-11-16,6 2-31 15,3 2-12-15,7 4-21 16,-4 1-15-16,1 8-31 0,-9 1-16 15,-3 6-28-15,-1 3-11 16,-14-3-11-16,7 0-3 16,-15 0-1-16,-3-2-2 15,-6-3-5-15,-5-2-4 16,-4-7-18-16,-2-3-19 16,4-2-63-16,2-1-37 15,7-4-66-15,4 1-22 0,7-2-62 16,2-1-20-16,15 1 180 15</inkml:trace>
  <inkml:trace contextRef="#ctx0" brushRef="#br0" timeOffset="53233.99">10022 7815 1251 0,'-16'-1'582'0,"7"-5"-235"16,-5 1-69-16,-5 5-62 16,-8 6-71-16,-10 8-85 15,-1 1-21-15,2 8-18 16,3 1-6-16,19 4-8 16,7 4-1-16,14 0-1 0,7 0 1 15,13-1 1-15,2-4 1 16,8-6 1-16,1-5-2 15,-4-7-4-15,3-3-5 16,-8-6-93-16,-1-3-72 16,3-5 101-16</inkml:trace>
  <inkml:trace contextRef="#ctx0" brushRef="#br0" timeOffset="53844.37">10945 7804 1081 0,'0'1'434'0,"4"3"-315"15,-2-1-5-15,-2-3-44 16,0 0-45-16,0 0-409 16,1 0 288-16</inkml:trace>
  <inkml:trace contextRef="#ctx0" brushRef="#br0" timeOffset="53983.64">10927 7985 717 0,'2'2'359'0,"3"4"-79"0,0-4-81 16,-4-2-45-16,3-2-52 16,-4 1-117-16,0 0 91 15,28-1-67-15</inkml:trace>
  <inkml:trace contextRef="#ctx0" brushRef="#br0" timeOffset="54575.64">12127 7897 928 0,'-62'-18'413'0,"57"13"-168"0,4 4-50 16,0 1-21-16,1-1-49 15,0 0-75-15,0 0-23 16,23-4-21-16,35-6-3 15,-23 6-1-15,4 2-1 16,-4 6 0-16,-4 5-1 16,-5 1-1-16,-7 6 2 15,-8 6 12-15,-3 3 3 16,-9 8 8-16,-2 2-3 16,-2-2-7-16,2 0-3 0,2-7-4 15,-3-6-1-15,4-9-17 16,0-4-34-16,-2-3-90 15,0-3-120-15,1-1 157 16</inkml:trace>
  <inkml:trace contextRef="#ctx0" brushRef="#br0" timeOffset="54732.64">12056 8057 857 0,'0'-1'400'15,"6"-1"-135"-15,8-1-180 16,2-3 4-16,5 1-48 16,2-2-21-16,0 6-32 15,0 1-56-15,-1 3 46 0</inkml:trace>
  <inkml:trace contextRef="#ctx0" brushRef="#br0" timeOffset="54907.4">12121 8156 872 0,'-5'3'441'0,"5"-2"-166"0,2 0-89 16,-2-1-29-16,0 0-53 15,6 0-14-15,15 1-31 16,29-1-16-16,-24-1-12 16,2-1-52-16,2 2-92 15,4-1 80-15</inkml:trace>
  <inkml:trace contextRef="#ctx0" brushRef="#br0" timeOffset="55359.61">12906 7782 914 0,'3'2'417'0,"-3"1"-139"16,-1 0-69-16,1-3-19 15,0 5-11-15,1 23-41 16,3 37-24-16,-5-23-45 15,1 2-23-15,8-2-31 16,2-2-6-16,-3-10-42 16,-2-6-60-16,0-12-123 15,1-6-198-15,8-10 263 16</inkml:trace>
  <inkml:trace contextRef="#ctx0" brushRef="#br0" timeOffset="55543.27">12929 7993 864 0,'3'-9'395'16,"2"9"-116"-16,1-2-74 16,8 1-4-16,-1 1-27 15,6-1-58-15,5-2-27 0,1 3-40 16,4 0-12-16,-4 5-18 16,-2-2-40-16,-8 0-140 15,-3 1-63-15,0-2 115 16</inkml:trace>
  <inkml:trace contextRef="#ctx0" brushRef="#br0" timeOffset="55761.94">13145 7784 1015 0,'2'5'517'15,"2"6"-212"-15,3 8-38 16,-3 5-14-16,-1 13-83 15,-2 8-30-15,-1 5-53 16,2 4-25-16,5-4-32 16,2-3-11-16,2-8-12 15,2-7-4-15,-1-12-82 0,0-9-66 16,-1-11-78-16,-2-9 112 16</inkml:trace>
  <inkml:trace contextRef="#ctx0" brushRef="#br0" timeOffset="57365.18">15912 7704 963 0,'-12'1'430'0,"9"2"-224"16,5-1-35-16,10 4-48 15,0 1-35-15,8-1-23 16,1 0 2-16,6-3-7 15,6-2-9-15,1 1-17 16,0-2-8-16,-8-1-12 16,-5-1-3-16,-8-3-13 15,-5 3-34-15,-6 1-64 16,-2 1-50-16,-8 0-92 16,0 1-7-16,-10 0 7 15,1 0 49-15,-3-1 107 16,-2 0 59-16,7 0 100 15,3-1 26-15,-1 2 47 16,3 1 5-16,5-1-15 0,1 6-2 16,10 7-10-16,2 7-3 15,-4 8-7-15,-3 0-13 16,1 3-30-16,1 0-20 16,6-3-21-16,5 1-9 15,-2-4-12-15,2-5-14 16,-4-9-83-16,-3-4-49 15,-6-6-117-15,-4 2-124 0,-5 0 252 16</inkml:trace>
  <inkml:trace contextRef="#ctx0" brushRef="#br0" timeOffset="57486.84">15948 8070 724 0,'-9'0'420'16,"-3"0"-123"-16,15 0-92 15,6 0-44-15,3 2-64 16,11 0-8-16,-3 0-17 15,2-1-16-15,8 1-31 16,-5 1-9-16,1 2-45 16,2-2-79-16,-1-2 72 15</inkml:trace>
  <inkml:trace contextRef="#ctx0" brushRef="#br0" timeOffset="57696.77">16405 7958 1091 0,'0'0'541'0,"-3"4"-211"15,-5 6-141-15,6 6-14 16,2 8-90-16,-1 7-30 16,1 3-22-16,-5 1-12 0,5-4-12 15,5-6-9-15,-2-7-78 16,1-4-48-16,-2-11-122 15,-7-3-122-15,2-11 244 16</inkml:trace>
  <inkml:trace contextRef="#ctx0" brushRef="#br0" timeOffset="58108.16">16331 7959 552 0,'15'-13'343'0,"4"13"29"16,2 0-119-16,-2 2-38 15,-3 3-32-15,1 1-47 16,-5-2-10-16,1 7-27 16,-2-2-11-16,-10-3-24 15,1 6-11-15,-6-1-12 16,-2 0-5-16,-3 2-6 0,1-3-4 16,-3-4-5-16,-2 0-2 15,5-6-7-15,3 1-3 16,1-1-13-16,8 0-4 15,-4 0-3-15,0 0 1 16,0 0 10-16,0 0 0 16,17 8 7-16,25 16 3 15,-29-13 6-15,1 2 9 16,-8 0 8-16,-2 1 7 16,-5-2 17-16,-2-1 2 0,-6-2 3 15,-9 1-5-15,3-1-21 16,-4-5-11-16,-1-5-41 15,7 0-34-15,-2-4-83 16,8 3-49-16,8-2-88 16,11 1-22-16,24-4 186 15</inkml:trace>
  <inkml:trace contextRef="#ctx0" brushRef="#br0" timeOffset="58501.5">17383 7763 782 0,'12'2'388'0,"-8"-2"-122"15,3 1-63-15,-2 7-13 16,1 5-29-16,-1 2-31 15,0 6-20-15,0-2-55 16,-2-1-20-16,1-6-45 16,3-3-46-16,5-1-110 15,-5-6-57-15,6-2-259 16,-2 0 305-16</inkml:trace>
  <inkml:trace contextRef="#ctx0" brushRef="#br0" timeOffset="58777.57">17597 7799 693 0,'3'0'398'0,"-3"0"-40"0,-4 5-39 16,3-5-96-16,0 0-47 15,-21 10-88-15,-29 31-20 16,30-28-22-16,0-3-6 16,9 2-6-16,-2-5-3 15,8 4-5-15,7 6-3 0,-1-3 3 16,5 8 3-16,-5-1 9 15,-1-4 2-15,1 7-6 16,1-1-7-16,2 4-12 16,4 0-6-16,-5-2-2 15,1-3-17-15,5-8-90 16,3-6-66-16,9-13 95 16</inkml:trace>
  <inkml:trace contextRef="#ctx0" brushRef="#br0" timeOffset="58964.65">17676 7834 1137 0,'9'1'540'16,"3"3"-283"-16,4 2-46 15,2-5-41-15,3 2-79 0,-4-4-19 16,4 1-35-16,-2 5-13 15,-2-5-37-15,0 4-49 16,-11-4-116-16,-6-2-50 16,-7-3 125-16</inkml:trace>
  <inkml:trace contextRef="#ctx0" brushRef="#br0" timeOffset="59142.51">17683 7837 812 0,'0'14'429'0,"1"5"-80"15,2 1-64-15,-1 6-44 16,-1 1-48-16,2 2-76 16,0 0-32-16,2 0-46 15,2-4-15-15,0-7-32 16,-1-3-48-16,-1-11-116 16,-1-1-78-16,-4-7 143 15</inkml:trace>
  <inkml:trace contextRef="#ctx0" brushRef="#br0" timeOffset="59297.7">17724 7962 828 0,'9'-2'416'0,"2"1"-142"0,2 1-45 16,0 0-104-16,2 0-38 16,2 1-53-16,0-1-6 15,-4 0-104-15,-3 1-106 16,-9 7 118-16</inkml:trace>
  <inkml:trace contextRef="#ctx0" brushRef="#br0" timeOffset="59467.62">17719 8067 715 0,'-3'7'435'0,"3"-2"-74"0,6 2-111 16,1-1-21-16,5-1-84 15,0 1-30-15,6-2-52 16,5 0-22-16,3-1-41 15,1-3-55-15,2-1-121 16,-8-5 113-16</inkml:trace>
  <inkml:trace contextRef="#ctx0" brushRef="#br0" timeOffset="59812.94">18123 7855 1180 0,'-14'2'556'0,"4"-2"-200"0,1 1-104 16,0-1-68-16,-1 3-67 15,2 1-87-15,0 3-22 16,4 5-17-16,3 5-3 16,7 1 1-16,5-1 3 15,6 4 8-15,2-1 5 16,0 1 9-16,-1 3 5 15,-7-4 17-15,-3-4 3 0,-8-1 26 16,-3-6 8-16,-8-3 2 16,-4-1-3-16,-7-2-27 15,-5-3-13-15,5-1-37 16,2-4-38-16,7 0-104 16,4 1-64-16,4 1 127 15,8 3 5-15</inkml:trace>
  <inkml:trace contextRef="#ctx0" brushRef="#br0" timeOffset="60277.21">19126 7965 1078 0,'-27'-28'470'16,"29"28"-231"-16,10 3-89 16,4-2 1-16,7 0-43 15,5-1-27-15,-3-1-45 0,2 1-17 16,-2 2-24 0,-3 0-62-16,-2 2-172 0,-6-3 160 15</inkml:trace>
  <inkml:trace contextRef="#ctx0" brushRef="#br0" timeOffset="60460.16">19102 8045 1956 0,'6'4'45'16,"5"-1"22"-16,8 3 40 0,10 0-9 15,2-2-15-15,2-2-37 16,2 1-11-16,-6-1-17 15,-3 1-35-15,-10-1-132 16,-4-2-23-16,-6 0 82 16</inkml:trace>
  <inkml:trace contextRef="#ctx0" brushRef="#br0" timeOffset="60780.17">19137 7780 845 0,'1'4'401'0,"4"1"-143"16,3 2-38-16,-7 2-3 0,-2 6-35 15,-9 1-45-15,-4 4-33 16,-5 2-56-16,-3-3-11 16,-4-3-12-16,6-1-1 15,3-4-3-15,5 0-1 16,10 1-5-16,1 1-3 15,9 3-7-15,9 3-1 16,5 2-1-16,3 0 1 0,4 2-1 16,-2-5 0-16,1 1 0 15,-2 0 3-15,-4-4-94 16,-2-1-70-16,-3-5 97 16</inkml:trace>
  <inkml:trace contextRef="#ctx0" brushRef="#br0" timeOffset="61022.01">19342 7849 933 0,'38'13'438'0,"-14"-6"-169"15,3 1-61-15,-7-2-28 16,3 4-41-16,9 4-43 15,-3 1-9-15,5 3-24 0,-5 5-10 16,-12 3-17-16,-5 2 0 16,-13 1 0-16,-9 0 1 15,-9-4 0-15,-5-1-5 16,-6-6-12-16,2-6-30 16,10-6-106-16,1-5-62 15,25-6 96-15</inkml:trace>
  <inkml:trace contextRef="#ctx0" brushRef="#br0" timeOffset="61807.78">20812 7802 994 0,'-9'0'463'16,"-2"-2"-222"-16,8 2-80 16,1-2-12-16,12 2-72 0,4 0-21 15,14 4-20-15,0-1-4 16,0 2-10-16,-1 0-7 16,-4-2-6-16,5 3-3 15,-4-3-35-15,-1-3-49 16,-9 0-136-16,-8-2-109 15,-6 1 195-15</inkml:trace>
  <inkml:trace contextRef="#ctx0" brushRef="#br0" timeOffset="61990.32">20988 7822 583 0,'-45'10'363'0,"44"2"-7"16,-2 1-75-16,4 8-61 15,0 2-34-15,3 7-53 16,-1 2-27-16,1 4-45 15,3-1-15-15,-3-4-20 16,4-3-6-16,1-9-8 16,-4-6-28-16,3-8-101 15,-4-4-71-15,-4-4 105 16</inkml:trace>
  <inkml:trace contextRef="#ctx0" brushRef="#br0" timeOffset="62178.49">20932 8104 1037 0,'-32'-7'461'16,"32"8"-223"-16,0 1-20 16,6 3-62-16,1 2-15 15,5-1-34-15,5 0-16 16,-4-4-27-16,5 0-16 16,-3 0-19-16,-3-1-9 15,7 0-34-15,0 1-62 0,0-1-126 16,5 0 126-16</inkml:trace>
  <inkml:trace contextRef="#ctx0" brushRef="#br0" timeOffset="62702.9">21447 8121 925 0,'-5'-6'454'16,"-1"-6"-139"-16,4-2-66 15,-6-2-30-15,4 0-39 16,-6 6-43-16,-9 3-15 15,2 7-41-15,-7 5-17 16,-1 9-30-16,2 8-10 16,0 8-6-16,3 1 1 15,12 3-1-15,6 2-1 0,14-3-4 16,7-3-1 0,14-7-4-16,-2-5-2 0,0-5-3 15,2-6-3-15,-12-7-45 16,4-3-51-16,7-6-111 15,3-1 122-15</inkml:trace>
  <inkml:trace contextRef="#ctx0" brushRef="#br0" timeOffset="63351.3">21933 8014 632 0,'-3'-4'340'16,"-5"0"-61"-16,7 3-40 15,0-1-47-15,1-1-31 16,0 2-50-16,0 0-21 0,0 0-36 15,0 0-13-15,9 0-23 16,8-1-6-16,27-2-49 16,-24 6-76-16,-3 1 75 15</inkml:trace>
  <inkml:trace contextRef="#ctx0" brushRef="#br0" timeOffset="63511.71">21924 8090 994 0,'3'0'410'0,"3"1"-232"16,2-1-11-16,1 0-39 15,2 1-21-15,4 3-52 16,2-1-20-16,8 1-11 16,-4 1-51-16,10-2 23 0</inkml:trace>
  <inkml:trace contextRef="#ctx0" brushRef="#br0" timeOffset="65881.33">22420 7902 601 0,'-12'-10'337'16,"15"8"-52"-16,-8-6-50 0,7 10-59 16,4 5-33-16,-5 4-20 15,7 9-6-15,-6 3-1 16,2 4-9-16,-2 6-38 15,4 0-16-15,-1-3-28 16,4 1-9-16,-4-8-8 16,-4-4-8-16,-1-5-44 15,0-4-41-15,2-6-104 16,2-3-73-16,-2-3 163 16</inkml:trace>
  <inkml:trace contextRef="#ctx0" brushRef="#br0" timeOffset="66053.82">22451 8024 670 0,'-4'-3'388'16,"3"2"-45"-16,8 1-157 15,10 0-6-15,4 1-39 16,3-1-12-16,1-3-22 16,-5 0-15-16,1-1-35 15,-3 1-16-15,-6 1-41 0,-2 0-54 16,-4 1-109-16,-2-2 104 15</inkml:trace>
  <inkml:trace contextRef="#ctx0" brushRef="#br0" timeOffset="66297.22">22643 7821 819 0,'-2'14'424'0,"0"-2"-92"16,2 7-73-16,-2 8-50 15,2 5-38-15,-1 6-53 16,1 3-20-16,1-2-29 16,3 2-15-16,1-11-26 15,3-3-9-15,-3-11-12 16,2-4-26-16,0-8-87 16,1 0-49-16,2-9 84 15</inkml:trace>
  <inkml:trace contextRef="#ctx0" brushRef="#br0" timeOffset="66714.82">22900 7797 620 0,'-4'1'436'16,"-4"2"23"-16,8 11-225 15,0 5-18-15,-7 9-73 16,2 3-18-16,-7 5-34 16,1 5-20-16,18-3-25 15,-3 0-9-15,11-4-14 16,2-2-6-16,-7-7-6 15,5 0-3-15,-7-9-6 0,-2-3-25 16,4-4-96-16,1-5-50 16,7-6 91-16</inkml:trace>
  <inkml:trace contextRef="#ctx0" brushRef="#br0" timeOffset="67049.81">23089 7839 901 0,'-2'11'410'0,"12"-8"-169"16,3 2-54-16,4-2-8 16,5 2-43-16,4-4-45 15,1-3-24-15,1 1-33 16,-5-6-10-16,-7 5-25 0,-3 2-49 16,-8-6-108-16,-4 6-76 15,-5 1-186-15,3-2-49 16,0 1 292-16</inkml:trace>
  <inkml:trace contextRef="#ctx0" brushRef="#br0" timeOffset="67343.62">23236 7853 504 0,'-35'9'304'0,"31"-3"-20"0,-1 6-27 15,5 2-58-15,-2 5-23 0,3 0-40 16,3 2-27-16,-1 4-45 16,2 0-19-16,3 3-28 15,-3-2-7-15,1-4-21 16,-2-1-33-16,-3-7-88 15,-1-5-44-15,-2-4-96 16,-4-1-20-16,-7-3 76 16,-3 1 48-16,-1-2 187 15,1-2 88-15,2-3 87 16,2 2 30-16,7 0-21 16,0 1-23-16,6 2-53 15,6 0-21-15,5-1-33 16,2 0-7-16,7-1-17 15,2 2-13-15,2 2-21 16,-2 3 1-16,0-4-134 16,0 0 49-16,3 0 23 15</inkml:trace>
  <inkml:trace contextRef="#ctx0" brushRef="#br0" timeOffset="67563.67">23445 8030 1128 0,'-8'6'509'16,"5"11"-248"-16,2 5-38 15,-1 6-91-15,0 2-48 0,4 2-55 16,-1-1-13-16,1-7-9 16,4-1-5-16,-1-7-25 15,-1-12-28-15,-4-4-62 16,1-6-37-16,-1-5-145 15,-4-3 187-15</inkml:trace>
  <inkml:trace contextRef="#ctx0" brushRef="#br0" timeOffset="67968.42">23421 8046 481 0,'9'-6'364'15,"4"0"18"-15,-3 4-145 16,-6 0-47-16,12 2-71 15,-1 0-18-15,5 2-15 16,1 5-3-16,-11 1-14 0,1 3-10 16,-5 3-13-16,-6-1-6 15,-8-1-6-15,-2 1-2 16,-2-4-8-16,-7-1-5 16,10-1-6-16,-1-2-4 15,7-1-4-15,5-2-4 16,-4-1-4-16,2-1 0 0,0 0 1 15,0 0 2-15,0 0 4 16,4 1 2-16,11 5 2 16,29 11 4-16,-30-7 4 15,-1 1 11-15,-8 0 16 16,-4 2 8-16,-4-2 23 16,-5-2-2-16,-7 1-7 15,-7-5-10-15,-2 0-26 16,-2-1-11-16,7-4-43 15,7 0-38-15,4-1-93 16,9 0-56-16,2-4-85 16,1 0 173-16</inkml:trace>
  <inkml:trace contextRef="#ctx0" brushRef="#br0" timeOffset="68293.85">23695 7734 1266 0,'2'0'515'16,"4"0"-329"-16,2 5-31 16,6 6-42-16,4 7-14 0,7 10-1 15,-1-2-6-15,3 2-6 16,-7 4-5-16,-6-2-20 15,0 7-9-15,-10 9-20 16,2-1-6-16,-11 3-8 16,-6-1-4-16,-6-8-8 15,-5-2-17-15,6-14-70 16,0-9-56-16,6-9-123 16,0-7-60-16,3-9 198 15</inkml:trace>
  <inkml:trace contextRef="#ctx0" brushRef="#br0" timeOffset="69231.17">24825 7853 556 0,'1'-5'350'0,"-5"3"30"16,6 3-136-16,-2-1-41 16,0 0-26-16,0 0-31 15,6 12-14-15,5 11-36 16,15 25-24-16,-23-31-40 15,10 5-10-15,-4-6-90 16,-7-1-61-16,6-5-459 16,7-4 386-16</inkml:trace>
  <inkml:trace contextRef="#ctx0" brushRef="#br0" timeOffset="69534.39">25068 7834 862 0,'0'1'426'0,"2"-1"-133"0,-1 2-5 16,-2-2-73-16,0 0-38 16,0 0-68-16,-10 5-40 15,-3 2-31-15,-29 23-4 16,27-19-5-16,0 0-4 16,4 1-3-16,-1-1 0 15,8 3 1-15,5 1 3 0,0 3 5 16,5-1-1-16,1 2-1 15,-4 2-3-15,2 2-6 16,-1 2-2-16,-3-1-4 16,2 0-3-16,-2-2-5 15,-5-6 0-15,5-2-46 16,-1-6-42-16,1-4-111 16,3-4-72-16,4-5 162 15</inkml:trace>
  <inkml:trace contextRef="#ctx0" brushRef="#br0" timeOffset="69726.33">25128 7902 982 0,'9'0'451'16,"10"-7"-194"-16,2 3-41 15,5-2-35-15,-1 5-40 16,2 0-49-16,-2 1-26 15,-3 0-36-15,0 0-12 16,-8 3-71-16,0 0-58 16,-8-2-194-16,-3-1 186 0</inkml:trace>
  <inkml:trace contextRef="#ctx0" brushRef="#br0" timeOffset="69925.34">25167 7909 632 0,'-8'4'389'0,"6"8"-8"15,1-3-67-15,1 7-52 16,0 4-42-16,-2-1-67 16,1 8-32-16,1 0-61 15,1-1-19-15,3 0-25 16,-1-2-5-16,-2-6-25 16,1 0-35-16,1-5-78 15,-2-4-50-15,1-6-154 16,0-3-70-16,2-9 252 15</inkml:trace>
  <inkml:trace contextRef="#ctx0" brushRef="#br0" timeOffset="70103.77">25172 8021 1022 0,'4'-1'464'0,"5"0"-220"16,4-1-68-16,5 2-21 15,-1 0-47-15,0-1-30 16,2 1-42-16,-2 0-13 15,3 3-99-15,-3 1-67 0,-5 3-201 16,-6-1 200-16</inkml:trace>
  <inkml:trace contextRef="#ctx0" brushRef="#br0" timeOffset="70241.7">25215 8122 665 0,'-4'5'403'15,"4"1"-83"-15,6-3-54 16,3 2-47-16,2-2-83 15,4-1-34-15,6 0-61 16,2 0-16-16,2 2-14 16,-4-1-25-16,2-2-128 15,-4-1 103-15</inkml:trace>
  <inkml:trace contextRef="#ctx0" brushRef="#br0" timeOffset="70603.55">25563 7916 1353 0,'-9'-4'589'15,"3"0"-323"-15,-2 0-28 16,5 1-103-16,0-2-38 16,3 4-58-16,0 0-17 0,0 1-18 15,0 0-5-15,0 0 1 16,6 15 0-16,35 33 1 15,-27-29 2-15,-3 1 2 16,-3 2 3-16,-7-4 5 16,-1 1 7-16,-8-5 12 15,-5-2 3-15,-7-1 4 16,-4-4-6-16,2-4-11 16,3 0-4-16,4-3-9 15,2 0-1-15,7-1-4 16,1 0-2-16,5 1-6 15,-1-1-7-15,1 0-22 16,0 0-35-16,0 0-102 16,0 0-63-16,7 1 136 15</inkml:trace>
  <inkml:trace contextRef="#ctx0" brushRef="#br0" timeOffset="71428.72">25688 7800 485 0,'2'-2'307'0,"-2"4"9"15,-1-1-44-15,0-1-78 16,0 0-37-16,-1 0-73 16,-7 1-15-16,-7 0-10 15,-27 11 2-15,26-7 1 16,1 0 0-16,1 6-12 0,6 0-7 15,0 1-15-15,2 0-6 16,3 3-11-16,1 0-3 16,3-1-1-16,1 1 1 15,2-4 0-15,0-2 0 16,1 0 1-16,-2-4-1 16,0-1-1-16,1-2-18 15,-3-2-102-15,0-1-249 16,0 1 238-16</inkml:trace>
  <inkml:trace contextRef="#ctx0" brushRef="#br0" timeOffset="72937.06">12971 8965 778 0,'-2'-3'415'0,"2"0"-154"0,-5 1-46 15,5 2-32-15,0 0-63 16,0 0-16-16,0 29-8 15,7 45 2-15,-6-21-17 16,-1-1-14-16,7-1-29 16,-9-4-10-16,5-10-17 15,6-9-3-15,-3-12-91 16,7-10-55-16,-4-6-117 16,-2-4-69-16,-7-7-48 15,-3-2-2-15,-10-5 47 16,4 4 45-16,-10-1 160 15,2-2 124-15,1 6 208 16,-1-2 83-16,14 7 57 16,3 0-42-16,4 2-82 15,8 0-30-15,3-2-29 16,10 4-3-16,9 0-25 0,-3-2-15 16,5 4-41-1,-7-3-22-15,-7 3-25 0,-4 4-43 16,-5 0-140-16,-1-1-45 15,0-17 96-15</inkml:trace>
  <inkml:trace contextRef="#ctx0" brushRef="#br0" timeOffset="73136.82">13212 8980 958 0,'1'23'518'0,"0"6"-175"0,-1 10-75 15,0 6-29-15,-1 5-107 16,0 1-38-16,1-7-47 16,1-4-13-16,4-10-19 15,1-3-9-15,5-12-88 16,0-8-52-16,8-6-136 16,-1-9 149-16</inkml:trace>
  <inkml:trace contextRef="#ctx0" brushRef="#br0" timeOffset="73610.95">14593 9141 754 0,'-43'25'478'16,"37"-32"9"-16,-10-2-250 15,-4 0-10-15,-2 5-85 16,-6 1-38-16,0 4-58 16,2 4-20-16,-6 10-24 15,2 5-7-15,14 5-14 16,6 5-3-16,19 1 0 15,10-4 3-15,10-1 9 16,4-4-33-16,-2-5-100 16,8-1-73-16,7-7 118 15</inkml:trace>
  <inkml:trace contextRef="#ctx0" brushRef="#br0" timeOffset="73985.87">14844 9265 816 0,'-6'-15'442'16,"-15"-2"-67"-16,-3-4-84 16,-5 9-69-16,-1 8-51 15,3 6-77-15,1 8-24 16,6 4-32-16,5 4-13 16,7 5-16-16,5-1-2 0,6-2-5 15,7-1 1 1,5-7 0-16,0-4 1 0,5-4-1 15,-1-4 0-15,0-6-7 16,0-5-12-16,-4-6-14 16,-3 1-2-16,-5 3 7 15,0 4 11-15,-7 5 18 16,-2 0 3-16,0 9 3 16,1-5 5-16,0 0 7 15,1 7 4-15,1 12 0 16,7 28-5-16,1-31-11 15,-3-2-3-15,3-5-2 16,3-2-29-16,-1-6-127 16,2-4-36-16,0-5 94 15</inkml:trace>
  <inkml:trace contextRef="#ctx0" brushRef="#br0" timeOffset="74285.6">15018 9287 1157 0,'4'10'553'16,"-2"8"-244"-16,4 0-8 16,-5-1-123-16,-1 2-46 15,0-8-60-15,-4-5-24 16,5 0-27-16,-1-6-8 0,1-4-22 16,-1 2-14-16,0 1-27 15,2-4-2-15,6-11 6 16,16-32 12-16,-13 33 22 15,0 3 6-15,-2 5 8 16,1 5 9-16,1 3 17 16,-3 5 8-16,0 0 18 15,-2 3 1-15,1 9-11 16,-3-2-8-16,0 2-18 16,3-2-4-16,1-6-119 15,4-6-68-15,10-5 104 16</inkml:trace>
  <inkml:trace contextRef="#ctx0" brushRef="#br0" timeOffset="74943.89">16161 9003 974 0,'0'6'454'16,"2"6"-222"-16,0 14-56 15,2 9 3-15,0 13-50 16,-2 5-15-16,0-2-32 16,0-7-16-16,2-10-31 15,-1-8-11-15,-1-9-10 16,-1-4 2-16,-1-9 7 15,-3-3-2-15,-1-4-21 16,3 2-23-16,-1 0-36 16,0-7-8-16,-1-15 6 0,0-26 12 15,11 30 23-15,5 2 5 16,5 7 11-16,2 2 5 16,3 5 14-16,1 2 10 15,-3 7 21-15,1 3 10 0,-6 8 9 16,-3 0 5-16,-8 0-6 15,-5 0-7-15,-7 0-11 16,-6-5-6-16,-8-5-8 16,-3 2-4-16,0-6-9 15,3 2-4-15,6-5-7 16,4 0-4-16,8-1-18 16,3-2-7-16,8 2-43 15,7-3-36-15,6 1-93 16,5-2-59-16,12 2-186 15,0-8 273-15</inkml:trace>
  <inkml:trace contextRef="#ctx0" brushRef="#br0" timeOffset="75272.4">16506 9325 758 0,'-8'0'411'0,"4"0"-78"0,-2 1-50 15,0-4-69 1,10 4-19-16,-4-3-37 0,-2-4-16 15,2 5-39-15,0 0-22 16,0 0-32-16,0 0-13 16,0 0-15-16,5-3-2 15,2-2-6-15,-2 0 0 16,2-8-4-16,24-28 0 16,-29 26-1-16,-1 4-1 15,-7-1 2-15,-3 2-1 0,-2 5-1 16,0 1-2-16,2 10-5 15,-1 5-2-15,0 7-2 16,4 5 0-16,2 1-2 16,2 0 0-16,5-4 1 15,4-2-1-15,11-3 2 16,5-2-2-16,10-5-129 16,8-5-75-16,9-11 124 15</inkml:trace>
  <inkml:trace contextRef="#ctx0" brushRef="#br0" timeOffset="75886.6">17508 9298 924 0,'-6'-1'456'0,"5"-4"-118"16,-4-2-82-16,2-4-24 15,-5-8-32-15,2 2-52 16,-4 0-17-16,-5 3-50 15,-1 5-24-15,-5 5-37 16,4 4-13-16,-1 11-11 16,-3 5-6-16,7 5-2 15,3 7 0-15,11-2 1 16,3-2 2-16,10-2 4 16,-1-8 4-16,2-5 4 15,4-3 1-15,-4-8 3 16,0-6-2-16,-2-9-12 15,0-3-22-15,1-9-39 0,-4-1-12 16,0-3-1 0,-1 0 19-16,-6 0 36 0,-2 1 12 15,-1 5 14-15,-3 3 9 16,2 14 17-16,0 6 4 16,2 13 8-16,4 8 5 15,-8 13 5-15,4 7 7 16,-2 7 1-16,0 0-6 15,8-4-21-15,1-7-9 16,5-13-11-16,2-6-9 0,3-10-61 16,-4-4-45-16,3-2-121 15,-2-7-76-15,-3-5 191 16</inkml:trace>
  <inkml:trace contextRef="#ctx0" brushRef="#br0" timeOffset="76674.82">17626 9233 845 0,'0'16'476'16,"0"3"-139"-16,2 5-37 16,2 0-35-16,4 1-80 15,3-4-37-15,2-4-67 16,0-7-30-16,3-9-27 16,-1-3-6-16,0-12-20 15,0 2-18-15,-10-5-31 16,-4-3-9-16,-7 6 5 0,-9-2 14 15,-7 2 27-15,-2 2 7 16,1 2 3-16,3 0 0 16,7 5 3-16,5 2 1 15,6 2 3-15,2 3-1 16,5-1 3-16,-5-1 2 16,0 0 5-16,12 0 4 15,12 2 4-15,31 8 4 16,-24-6 10-16,0 2 1 0,1-1 3 15,-2 6-1-15,-11 3-7 16,0 3-2-16,-15 2-1 16,0-4-1-16,-10-1-7 15,0-5-1-15,0-4-6 16,2-2-7-16,8-4-16 16,-4-5-15-16,6-3-24 15,-4-5-7-15,1-2 10 16,8 3 10-16,-3-3 23 15,4 7 9-15,-2 3 6 16,-4 0 5-16,-2 6 8 16,-2-1 7-16,1 8 14 15,1 4 3-15,2 3 3 16,-1 4-6-16,3-4-13 0,-3-4-8 16,2-3-10-16,4-3-4 15,0-3-34-15,2-2-27 16,-2-5-60-16,1 1-21 15,-8-1-21-15,2 5-2 16,-1 1 30-16,-3 4 20 16,0-4 50-16,-2 0 27 15,0 0 30-15,0 0 16 16,6 0 26-16,7-1 9 0,6-5 20 16,27-17-1-16,-30 2-2 15,-1-2 6-15,-8-3 4 16,-5-3 2-16,-6 3-2 15,-5 4 1-15,-5 10-12 16,-1 7-8-16,0 10-14 16,3 8-6-16,4 5 7 15,1 0 5-15,8 6 3 16,2-1-8-16,9 0-17 16,5-1-6-16,10-6-13 15,8-5-25-15,18-5-106 16,6-6-66-16,20-2 109 15</inkml:trace>
  <inkml:trace contextRef="#ctx0" brushRef="#br0" timeOffset="77099.25">19493 9342 1106 0,'-4'6'492'0,"4"4"-213"15,-3 0-50-15,1 8-39 16,2 2-37-16,-4-1-68 0,2 3-22 15,1-10-31-15,-2-3-12 16,9-9-113-16,-1-7-79 16,9-11 103-16</inkml:trace>
  <inkml:trace contextRef="#ctx0" brushRef="#br0" timeOffset="77485.82">19415 9240 888 0,'9'3'419'16,"2"-3"-145"-16,1 4-64 0,9 1-29 16,0-4-32-16,7-1-45 15,1 1-14-15,2 1-23 16,-4 7-5-16,-6 4-6 16,-4 4-5-16,-12 6-5 15,-3 4-3-15,-5 0-12 16,-1-5-5-16,0-5-11 15,1-10-4-15,3-2-9 16,0-5-5-16,1-6-23 16,-1 5-12-16,0 0-12 15,1-3 1-15,5-13 17 16,16-24 12-16,-9 30 15 16,1 1 5-16,3 6 16 0,1 0 14 15,-4 8 27-15,0 2 12 16,-6 8 11-16,-3 4-5 15,-4 2-21-15,-1 2-14 16,0-4-58-16,2-3-79 16,7-6 385-16,5-1-250 15</inkml:trace>
  <inkml:trace contextRef="#ctx0" brushRef="#br0" timeOffset="78458.34">20882 9463 538 0,'28'6'371'15,"-28"-5"-25"-15,-3 2-86 16,11-2-6-16,-8-3-71 15,4-2-24-15,4-5-39 16,-7-3-19-16,12-5-33 16,-3-2-14-16,-3-2-22 15,0 1-9-15,-3 0-7 16,-4 2 2-16,-7 2 5 16,-3 2 2-16,-6 4-5 15,3 6-4-15,-8 2-10 16,-3 1-4-16,-5 3-2 15,0 2 0-15,6 3-3 16,6 2-3-16,12-1-2 0,5 3 0 16,6 0 2-16,4-1 2 15,8 0 4-15,-1-7 0 16,4 3 1-16,-1 0 0 16,-8 1 1-16,3 4-1 15,-12 6 6-15,1 7 2 16,-5 11 8-16,-6 7 3 15,1 8 0-15,0 4-1 0,4-2-6 16,4-1-2-16,9-12-4 16,-2-7-1-16,3-9-2 15,2-8 1-15,1-7-4 16,2-6-1-16,5-7-32 16,-5-8-29-16,-4-7-58 15,0 0-22-15,-15-7 3 16,1 1 18-16,-14 0 56 15,-4 0 26-15,-2 9 36 16,-5-1 22-16,4 2 39 16,0 3 19-16,3 5 35 15,1 0 11-15,10 8-11 16,0 0-15-16,15 2-36 16,3 2-19-16,6-2-24 15,4 1-6-15,1-3-25 16,7-1-41-16,2-3-93 0,7-2-48 15,5 4-135-15,-3-1 199 16</inkml:trace>
  <inkml:trace contextRef="#ctx0" brushRef="#br0" timeOffset="78748.83">21322 9270 1197 0,'-12'-4'556'16,"-3"6"-271"-16,-3 5-116 15,-5 5-11-15,1 11-72 16,2 3-13-16,7 12-16 15,4 4-12-15,9 1-13 16,6-4-8-16,8-4-10 16,1-9-4-16,7-7-19 15,4-7-36-15,10-6-114 0,-1-6-23 16,6-11 95 0</inkml:trace>
  <inkml:trace contextRef="#ctx0" brushRef="#br0" timeOffset="79016.92">21515 9272 1224 0,'-9'1'533'0,"17"3"-233"16,7 3-85-16,5 7-4 15,-1 0-34-15,4 8-50 16,0 5-18-16,-2 3-31 15,-2 8-18-15,-7 1-25 16,-4-2-9-16,-8 2-10 16,-4-4-1-16,-5 0-3 15,-6-5-22-15,0-14-97 16,1-2-69-16,3-17-100 16,6-3 151-16</inkml:trace>
  <inkml:trace contextRef="#ctx0" brushRef="#br0" timeOffset="79480.4">22655 9241 1171 0,'-2'3'494'0,"-2"4"-287"16,0 1-27-16,0 18-40 15,-3 2-28-15,4 8-29 0,3 6-14 16,4-5-26-16,4-3-10 15,5-5-15-15,1-9-5 16,-1-9-66-16,1-2-51 16,-3-9-299-16,-3-4 261 15</inkml:trace>
  <inkml:trace contextRef="#ctx0" brushRef="#br0" timeOffset="79660.28">22508 9342 1041 0,'3'-3'450'0,"21"3"-215"15,2 2-62-15,0-2-26 16,2 0-43-16,2 2-59 16,1 0-27-16,-2 2-111 15,0 2-69-15,-5 7 94 16</inkml:trace>
  <inkml:trace contextRef="#ctx0" brushRef="#br0" timeOffset="79854.37">22896 9390 1114 0,'6'21'508'16,"-2"4"-253"-16,5 1-20 15,-9-3-109-15,0-1-43 16,-6-11-45-16,6-2-48 16,-3-8-127-16,0-1-60 15,12-8 101-15</inkml:trace>
  <inkml:trace contextRef="#ctx0" brushRef="#br0" timeOffset="80014.22">22843 9227 938 0,'11'5'370'0,"2"1"-271"15,3-1-17-15,-2 1-170 16,-1-4 68-16</inkml:trace>
  <inkml:trace contextRef="#ctx0" brushRef="#br0" timeOffset="80444.9">23093 9374 817 0,'0'16'465'15,"-1"0"-129"-15,-3 0-72 16,0-1-51-16,1-2-89 0,-2-3-31 16,2-4-49-16,0 0-15 15,-1-6-18-15,3-1-9 16,1 0-30-16,0 0-11 15,0 0-12-15,1-9 2 16,5-9 23-16,14-25 8 16,-12 28 11-16,1 3 3 0,0 6 8 15,0 4 13 1,-1 4 25-16,-1 4 15 0,-2 10 26 16,0 2 2-16,-1 7 3 15,0 3-6-15,-1-6-26 16,-1-3-12-16,0-8-27 15,0-4-16-15,1-6-56 16,0-2-31-16,-3 1-67 16,0 0-22-16,0 0-5 15,2-6-3-15,5-7-10 16,12-26-11-16,-16 24 40 16,0 5 32-16,-3 5 77 15,1 2 40-15,0 7 19 16,-1-3-1-16,0 0 0 15,0 0-22-15,3 6-204 0,2 2 163 16</inkml:trace>
  <inkml:trace contextRef="#ctx0" brushRef="#br0" timeOffset="80690.58">23270 9435 355 0,'41'13'249'16,"-37"-12"8"-16,0 0-52 16,1 1-73-16,-6 0-37 15,1-2-29-15,0 0 3 16,0 0 5-16,0 0 4 15,0 0 0-15,0 0-4 0,0 0-17 16,0-1-4-16,0 0-15 16,0 0-6-16,-1 0-10 15,-1 1-5-15,1 0-8 16,0 0-2-16,0 0-9 16,0 0-14-16,0 0-25 15,0 0-7-15,0 0-8 16,0 0-35-16,-3-1-158 15,-1 0 171-15</inkml:trace>
  <inkml:trace contextRef="#ctx0" brushRef="#br0" timeOffset="81017.14">23245 9441 803 0,'-2'-1'411'0,"-2"-1"-110"0,2 1-20 15,1 0-60-15,0 0-20 16,0 0-46-16,0-1-26 16,0 1-52-16,0 0-21 15,1 0-33-15,4-9-8 16,2 0-8-16,41-27-2 16,-29 30-1-16,-4 1-2 0,3 6-1 15,-8 0 1-15,-5 8 1 16,3 3 2-16,-7 4 2 15,0 7 1-15,1 1-3 16,-2 2-1-16,1-3-2 16,5-6-1-16,-1-5-38 15,3-3-46-15,0-6-88 16,-2-2 99-16</inkml:trace>
  <inkml:trace contextRef="#ctx0" brushRef="#br0" timeOffset="81378.2">23493 9519 1204 0,'-1'1'536'16,"1"-1"-251"-16,0 0-82 15,6 1-65-15,6-4-50 16,1-6-58-16,29-34-12 15,-32 16-8-15,-4 4 0 16,-10 6 2-16,-5 0 2 16,-7 8 2-16,-2-2-1 15,-5 8 2-15,3 4 1 0,3 8 5 16,5 3 8-16,5 7 15 16,0 1 3-16,9 9 8 15,-2-1 1-15,8 0-3 16,6-4-4-16,6-10-13 15,11-1-9-15,7-10-35 16,3-3-47-16,2-5-125 16,-1-5-64-16,-2 4 136 15</inkml:trace>
  <inkml:trace contextRef="#ctx0" brushRef="#br0" timeOffset="89390.76">8356 11203 419 0,'4'-1'298'0,"-5"-1"74"15,1-1-114-15,-2 2-25 16,1 0-37-16,0-2-51 15,-3-13-22-15,-8-37-44 16,11 22-20-16,3-12-37 16,3-10-9-16,5-4-9 15,2 0-3-15,-4 3-1 16,6 7 0-16,6 16-4 0,-8 7-3 16,7 16-4-16,-4 9 4 15,0 20 13-15,6 11 11 16,-7 12 18-16,7 8 1 15,-1 0-7-15,-3 1-4 16,7-4-10-16,-8-7-4 16,-3-13 2-16,1-3-2 0,-8-15-75 15,-3-2-53-15,-4-5 69 16</inkml:trace>
  <inkml:trace contextRef="#ctx0" brushRef="#br0" timeOffset="89548.34">8314 10986 993 0,'4'7'479'15,"-2"-5"-148"-15,10 0-160 16,7 0 12-16,6-1-65 16,4 0-41-16,1 2-43 15,0 1-9-15,2-4-119 16,-1-1-79-16,12-7 104 0</inkml:trace>
  <inkml:trace contextRef="#ctx0" brushRef="#br0" timeOffset="89900.65">9144 10789 1265 0,'0'-9'548'0,"-5"2"-292"16,-2 1-6 0,-5 3-46-16,-5 2-55 0,-6 5-69 15,1 5-11-15,-7 5-29 16,3 6-7-16,2 0-15 16,6-2-5-16,7-1-2 15,-3-5-2-15,9 0-1 16,-4 0-1-16,11 4 1 15,10 2 1-15,4 2 4 16,8 1-1-16,6-1-1 16,-1-4-4-16,10-2-1 15,-3-2-1-15,-5-6 3 16,-2 2-44-16,-15-6-140 16,-3-2-94-16,-8-1 146 15</inkml:trace>
  <inkml:trace contextRef="#ctx0" brushRef="#br0" timeOffset="90067.72">8978 11111 1057 0,'-8'8'486'15,"2"-4"-218"-15,4-1-6 16,10 5-44-16,-2-5-37 0,8 4-56 16,8-1-25-16,-4-1-49 15,5-2-20-15,6-1-87 16,0-1-70-16,9-2-122 15,1-1 136-15</inkml:trace>
  <inkml:trace contextRef="#ctx0" brushRef="#br0" timeOffset="90325.72">9540 11028 1542 0,'-35'34'649'0,"31"-28"-407"15,-2 5-2-15,4 8-100 0,-1 3-51 16,0 9-54 0,3 4-9-16,3 2-12 0,1-3-4 15,1-4-8-15,3-3-2 16,1-10-57-16,-5-4-52 15,7-8-113-15,-3-5-72 16,-3-10 182-16</inkml:trace>
  <inkml:trace contextRef="#ctx0" brushRef="#br0" timeOffset="90607.61">9444 11063 861 0,'11'-9'466'16,"3"1"-137"-16,7 3-84 15,-2 0-6-15,3 5-75 16,4 0-25-16,1 7-27 16,-1 2-5-16,-4 3-21 15,-5 6-14-15,-8 0-25 16,-2 3-7-16,-9 1-7 16,-6-8-1-16,-5-1 0 15,-5 0-3-15,-3-7-7 16,3 1-4-16,3-4-28 15,0-3-24-15,7 1-60 16,0-1-40-16,3-1-77 16,8-4-41-16,5-1-109 0,10-1 218 15</inkml:trace>
  <inkml:trace contextRef="#ctx0" brushRef="#br0" timeOffset="90952.43">10202 10936 934 0,'-1'-10'480'0,"-5"-7"17"16,-3 2-211-16,-5-2-18 15,-3 2-19-15,-7 7-112 16,-3 1-29-16,-4 8-41 15,-2 6-16-15,7 11-22 16,0 8-12-16,7 10-15 16,7 4-2-16,9 4-2 15,5 1-2-15,14-2 4 16,3-5 1-16,8-7 3 16,5-5 2-16,5-9-2 15,5 0-2-15,4-7-1 16,0-3-18-16,4-5-115 0,1-2-81 15,6 2 123-15</inkml:trace>
  <inkml:trace contextRef="#ctx0" brushRef="#br0" timeOffset="91253.95">11271 11082 1167 0,'-3'4'473'0,"-1"-6"-201"16,3-1-89-16,1 2-24 16,0 1-24-16,0 0-95 15,0-1-69-15,0 1-154 16,0 0 128-16</inkml:trace>
  <inkml:trace contextRef="#ctx0" brushRef="#br0" timeOffset="91403.64">11264 11220 702 0,'-3'7'445'16,"-1"-3"5"-16,4 2-211 15,1-6 3-15,4-2-108 0,-5 2-50 16,0-1-105-16,0-1-34 16,12 1 31-16</inkml:trace>
  <inkml:trace contextRef="#ctx0" brushRef="#br0" timeOffset="99999.29">13862 10903 515 0,'-4'-2'324'16,"-11"-4"59"-16,-26-10-126 15,32 11-20-15,1 3-25 0,5 2-46 16,0 0-21-16,8 1-35 16,-5-1-8-16,0 0-25 15,23 7-2-15,39 9-6 16,-26-11-13-16,-1-4-21 16,-4-1-8-16,-1 0-14 15,2-2 3-15,-3-1-3 16,0 1 1-16,-9 0-2 15,-7 1-1-15,-8 0-4 16,-4 1-17-16,-8 0-84 16,-3 0-51-16,-8 0-116 15,-5-1-56-15,1-3-168 16,-3 2 301-16</inkml:trace>
  <inkml:trace contextRef="#ctx0" brushRef="#br0" timeOffset="100195.67">13891 10885 552 0,'-5'3'312'0,"8"3"-31"0,-3 1-20 16,1 4-21-16,3 3-13 16,-2 11-33-16,5 6-14 15,2 7-43-15,-4 3-23 16,2-2-41-16,2-4-16 16,-5-3-27-16,3-2-7 15,-3-8-10-15,0-3-1 16,-2-10-55-16,1-6-47 0,-3-3-129 15,-2-7-84-15,1-1 187 16</inkml:trace>
  <inkml:trace contextRef="#ctx0" brushRef="#br0" timeOffset="100374.35">13873 11087 881 0,'17'1'418'0,"3"2"-124"16,1 1-25-16,-2 2-12 15,-3-4-38-15,3-1-66 16,0-1-30-16,2 0-48 16,1-1-21-16,-6 1-47 15,4 0-57-15,-3 0-131 16,4 0-82-16,-1-3 146 0</inkml:trace>
  <inkml:trace contextRef="#ctx0" brushRef="#br0" timeOffset="101178.49">14398 10884 709 0,'31'-30'375'0,"-36"25"-91"16,2 4-30-16,-5 1-65 16,-5 1-35-16,1 7-39 15,-5 4-9-15,1 9-12 16,-1 7-5-16,4 13-17 15,3 7-6-15,8 7-14 16,9 2-7-16,10-6-10 0,0-4-4 16,3-7-9-16,-4-9-2 15,-1-4-6-15,1-6-1 16,-6-8-1-16,-1-3 0 16,-3-7-9-16,-5-3-24 15,-1-6-88-15,4-1-67 0,-10-7-442 16,4 5 412-16</inkml:trace>
  <inkml:trace contextRef="#ctx0" brushRef="#br0" timeOffset="101733.59">14630 10913 1073 0,'-12'-5'472'0,"6"2"-239"16,2 2-8-16,11 1-59 16,5 2-36-16,10 5-48 15,6 0-8-15,7 1-17 16,4-2-10-16,3-2-21 15,1-1-5-15,-2-1-9 16,-3 0-8-16,-16-2-88 16,-12 0-49-16,-5 0-112 15,-7-2-79-15,-7 2 214 0</inkml:trace>
  <inkml:trace contextRef="#ctx0" brushRef="#br0" timeOffset="101940.12">14753 10931 638 0,'-7'3'349'15,"5"3"-69"-15,2 3-12 16,3 10-56-16,2 0-22 16,0 10-35-16,1 0-21 0,-1 2-41 15,4 1-20-15,0-5-35 16,2-2-11-16,-2-5-13 16,0-4-28-16,-1-8-86 15,-2-1-50-15,-6-7-123 16,-2 0-69-16,-10 2 223 15</inkml:trace>
  <inkml:trace contextRef="#ctx0" brushRef="#br0" timeOffset="102109.72">14696 11192 627 0,'-15'0'376'0,"4"0"-21"16,1 1-38-16,6 0-80 16,4 0-26-16,7-1-52 15,-7 0-23-15,1 0-33 16,21 2-16-16,31 1-30 0,-24-1-8 15,3-1-21-15,-1 3-3 16,1 3-105-16,-2-5-83 16,0 4-167-16,2 4 179 15</inkml:trace>
  <inkml:trace contextRef="#ctx0" brushRef="#br0" timeOffset="102503.16">15051 11364 1282 0,'-7'-1'543'0,"6"-4"-284"16,-1 1-21-16,2-3-39 15,-1-4-52-15,1-5-84 16,-1-6-22-16,1-7-23 16,3-2-7-16,0-1-8 15,4 4 1-15,0 0-4 16,1 4 2-16,1 2-2 16,0 6-3-16,0 7-5 15,0 8-4-15,-1 9-1 16,1 3 1-16,-2 15 5 0,0-1 3 15,3 6 4-15,-2 4-1 16,5-3 3-16,0-1-1 16,-2-4 2-16,-2-7 11 15,-2-9-96-15,-4-3-58 16,-4-7-159-16,-2-2 160 0</inkml:trace>
  <inkml:trace contextRef="#ctx0" brushRef="#br0" timeOffset="102677.75">15037 11212 1660 0,'5'1'163'15,"-2"0"-26"-15,6 1 99 16,5 2-1-16,1 1-100 16,4-2-51-16,1 1-46 15,1-2-26-15,-2 3-159 16,2 2-61-16,1 2 114 15</inkml:trace>
  <inkml:trace contextRef="#ctx0" brushRef="#br0" timeOffset="103037.76">15344 10895 1236 0,'18'1'539'0,"-10"2"-274"15,7 5-100-15,0 4 17 0,0 10-48 16,2 6-28-16,-2 4-12 16,1 1 0-16,5 2-20 15,-4-1-13-15,0 4-22 16,-4-3-11-16,-12-3-9 15,-5 0 0-15,-7-4-3 16,0-4 2-16,-5-9-51 16,6-2-40-16,-2-11-97 15,3-2-64-15,5 0-120 16,0-1 215-16</inkml:trace>
  <inkml:trace contextRef="#ctx0" brushRef="#br0" timeOffset="104491.19">13063 10873 459 0,'-3'-5'281'0,"-1"-2"-4"16,-1 2-24-16,3 0-34 15,0 2-29-15,1 2-42 16,0 0-14-16,0 0-23 16,0 0-12-16,-1 1-11 15,1 0-6-15,-10 22-13 16,-5 42-5-16,15-23-17 16,-1 5-11-16,2-6-10 15,0 0-5-15,2-6-9 16,2-5-1-16,2-5-4 15,-4-7 0-15,-2-4-15 0,0-7-27 16,0-1-70-16,3 1-51 16,-3-6-124-16,1 0-148 15,7 0 278-15</inkml:trace>
  <inkml:trace contextRef="#ctx0" brushRef="#br0" timeOffset="104705.56">13023 11088 905 0,'-6'-6'428'0,"7"3"-141"16,6 0-41-16,5 2-17 16,9 0-30-16,2-1-37 15,5 0-21-15,2 1-41 16,-1-3-14-16,2 2-36 16,0 2-10-16,-8-4-14 15,0 6-9-15,-10 1-5 16,-4-4-19-16,-6 2-82 15,-4-1-48-15,-5-3-121 16,5 1-56-16,0 1 202 16</inkml:trace>
  <inkml:trace contextRef="#ctx0" brushRef="#br0" timeOffset="104973.61">13283 10847 1102 0,'3'1'570'0,"-2"7"-223"16,-1 8-46-16,-1 7-23 15,-3 12-109-15,0 6-42 0,2 4-56 16,-1 0-19 0,3-7-25-16,3-2-9 0,1-6-9 15,3-5-1-15,-2-3-2 16,1-6 0-16,-3-6-5 15,-2-3-19-15,0-6-78 16,-1-2-52-16,0-1-111 16,0 1-52-16,0-10 199 15</inkml:trace>
  <inkml:trace contextRef="#ctx0" brushRef="#br0" timeOffset="105594.06">13683 10539 803 0,'-10'2'422'15,"-1"1"-120"-15,-4 7-125 16,-3 7-4-16,-7 16-53 15,-1 3-7-15,2 15-9 16,3-2-2-16,9 6-9 16,7 5-11-16,5 8-14 0,4 4-5 15,10 0-12-15,3-1-5 16,5-8-18-16,5-5-7 16,1-11-8-16,0-3-3 15,-3-9-2-15,-2-7 0 16,-7-4 1-16,-4-7 1 15,-5-9 4-15,-3-2-32 0,0-7-109 16,-2-4-66-16,3-7 102 16</inkml:trace>
  <inkml:trace contextRef="#ctx0" brushRef="#br0" timeOffset="106743.43">15669 10655 702 0,'-2'-13'380'0,"-1"2"-121"16,3 5-45-16,2 0-13 15,3 7-56-15,6 4-21 16,6 4-27-16,3 4-8 15,5 6-10-15,1 6-2 16,4 6-4-16,-1 8-6 16,-4 7-15-16,-4 2-10 0,-12 12-17 15,2 2-4-15,-9 2-5 16,-7-4-1-16,-3-4-2 16,-3-6-1-16,-3-5-1 15,3 0 0-15,-4-9-1 16,-3-3 1-16,-1-8-1 15,2-4-1-15,0-7-9 16,2-5-14-16,3-5-54 16,1-2-35-16,4-7-88 15,1-4-56-15,4-5 157 16</inkml:trace>
  <inkml:trace contextRef="#ctx0" brushRef="#br0" timeOffset="108147.29">16406 11093 1072 0,'-11'0'473'0,"2"4"-259"16,9 1-3-16,10 2-57 15,1 3-36-15,13-3-36 16,4 3-15-16,2-9-25 16,4-3-10-16,2 0-10 15,-2-4-4-15,-5 3-29 16,-5 0-44-16,-12 0-136 16,-4 1-90-16,-12 5 164 15</inkml:trace>
  <inkml:trace contextRef="#ctx0" brushRef="#br0" timeOffset="108325.36">16466 11200 842 0,'-4'-3'405'0,"7"6"-115"16,3-1-47-16,-6-2-16 16,0 0-31-16,7 1-61 0,12 1-28 15,27 7-48-15,-25-5-18 16,0-2-68-16,-2 0-78 15,5 1-86-15,3 2 104 16</inkml:trace>
  <inkml:trace contextRef="#ctx0" brushRef="#br0" timeOffset="108677.66">17141 10952 885 0,'0'-2'445'0,"4"1"-176"16,7 1-75-16,2 3-5 15,10 3-70-15,6 0-23 0,9 1-23 16,6-4-9-16,0 1-24 16,-8-2-11-16,-8 0-7 15,-5 0-35-15,-14-2-118 16,-2 0-75-16,-9-2 108 15</inkml:trace>
  <inkml:trace contextRef="#ctx0" brushRef="#br0" timeOffset="108873.03">17256 10996 794 0,'-6'7'394'0,"6"1"-110"15,1 2-20-15,4 4-30 16,2 6-26-16,1 5-58 15,1 3-33-15,1 6-53 16,3 0-20-16,1-3-24 16,1 1-7-16,-4-7-51 0,-2-4-52 15,-6-5-137-15,-3-1-73 16,-11-3 178-16</inkml:trace>
  <inkml:trace contextRef="#ctx0" brushRef="#br0" timeOffset="109046.83">17121 11381 683 0,'-6'3'447'0,"2"-2"-2"0,8 0-175 16,-4-1-11-1,1 0-64-15,19 0-25 0,35 2-55 16,-24-3-28-16,5 1-36 16,0 0-14-16,0 4-85 15,1 3-73-15,-6-5-138 16,5 1 147-16</inkml:trace>
  <inkml:trace contextRef="#ctx0" brushRef="#br0" timeOffset="109333.78">17732 11312 1141 0,'0'-9'533'0,"-10"1"-189"0,-2 2-100 15,-8 6-64-15,0 2-63 16,-3 7-75-16,1 2-6 16,2 7-1-16,6 0-3 15,5 9-10-15,6 0-3 16,8 0-2-16,3 0 0 16,8-3 1-16,4-4 1 15,4-5 0-15,4-2-2 0,4-5-4 16,2-3-3-1,8-5-36-15,-3-6-57 0,-1-6-86 16,-3-8 97-16</inkml:trace>
  <inkml:trace contextRef="#ctx0" brushRef="#br0" timeOffset="113659.93">20053 11051 735 0,'-50'-9'387'16,"36"3"-58"-16,-3 1-52 15,3 4-40-15,6 0-23 16,4 2-75-16,4 0-19 16,12 6-49-16,2 0-24 0,7 1-24 15,9 1-8-15,1-4-6 16,3 2-1-16,1-2-3 16,-3-2 0-16,-6 2-2 15,-4-3-3-15,-10-3-43 16,-4 2-21-16,-11-1-46 15,-5-4-19-15,-6 3 21 16,-3-5 14-16,0 2 38 16,2 4 19-16,0 0 24 15,1 0 8-15,2 4 24 16,2 3 13-16,3 5 26 16,1 1 10-16,2 3 10 15,4 5-5-15,0 2-20 16,4 3-11-16,3 3-22 15,0-1-7-15,2-3-6 16,1 0-2-16,-1-7-4 0,-3-3-28 16,0-4-65-16,-4-3-32 15,-5-5-76-15,-5 1-3 16,-6-2 50-16,-5-1 34 16,-5-1 78-16,-2-1 34 15,2-1 49-15,1-1 23 16,4 1 51-16,7 1 28 15,5 1 6-15,0-1-5 16,13 2-17-16,7 1-22 0,5 2-25 16,7-2-9-16,3 0-29 15,-1-2-9-15,6 1-18 16,0 1-78-16,1-1-149 16,1 2-102-16,0 2 167 15</inkml:trace>
  <inkml:trace contextRef="#ctx0" brushRef="#br0" timeOffset="113972.78">20489 11511 841 0,'-13'13'500'0,"7"-17"41"15,-1-1-246-15,1-7-89 16,-6-6-39-16,7-6-94 0,0-4-32 15,5-7-32-15,8-1-7 16,-5 1-5-16,8 4-2 16,-2 9-2-16,-6 5-2 15,8 10-3-15,-7 3 1 16,4 8 4-16,2 5 6 16,-2 10 8-16,2 7 1 0,-4 5 2 15,5 4-1 1,1-1-4-16,7 0-2 0,1-6-3 15,-4-5-1-15,-2-9-71 16,-3-4-59-16,-8-10-110 16,0-2 132-16</inkml:trace>
  <inkml:trace contextRef="#ctx0" brushRef="#br0" timeOffset="114124.17">20424 11407 1247 0,'0'-4'543'0,"7"1"-302"16,5 0-15-16,3 1-81 16,7-1-48-16,2 2-55 15,3 1-33-15,3 1-163 16,2 0-34-16,9 1 97 0</inkml:trace>
  <inkml:trace contextRef="#ctx0" brushRef="#br0" timeOffset="114528.96">21431 11022 1178 0,'4'-3'521'0,"-3"5"-253"16,1 6-21-16,3 7-79 16,-3 5-35-16,7 1-60 15,2 1-24-15,-3-4-27 16,4-4-4-16,6 2-118 16,1-10-75-16,6-2-218 15,3-1 222-15</inkml:trace>
  <inkml:trace contextRef="#ctx0" brushRef="#br0" timeOffset="114799.39">21701 11069 1158 0,'-4'4'528'16,"-6"3"-264"-16,-1 3-48 16,-5-2-108-16,-4 2-44 15,0 0-40-15,-2-2-7 16,2-2-4-16,1-4-2 0,2-2 1 15,3 0 5 1,4 9 9-16,8 3 8 0,2 5 14 16,1 2 5-16,7 3 6 15,-3-4-1-15,1 4-14 16,3 3-9-16,-2 2-18 16,0-1-5-16,5-1-10 15,-3-4-8-15,0-8-97 16,1-6-63-16,3-8 98 15</inkml:trace>
  <inkml:trace contextRef="#ctx0" brushRef="#br0" timeOffset="115010.53">21789 11070 1285 0,'21'15'543'0,"-3"-13"-306"0,2 2-63 16,1 1-43 0,-2-5-44-16,3 0-44 0,0 2-14 15,-2-3-52-15,-2 1-57 16,-2 1-140-16,-5-2-113 16,-6 3 198-16</inkml:trace>
  <inkml:trace contextRef="#ctx0" brushRef="#br0" timeOffset="115206.61">21840 11097 733 0,'0'15'435'0,"-9"-5"34"15,4 3-163-15,-1 1-67 16,2 5-36-16,4 8-92 16,1 3-37-16,5-1-47 15,1-1-10-15,4-6-13 16,1-5-4-16,0-6-90 15,-3-3-47-15,-1-5-123 16,-3-1-109-16,2 2 245 16</inkml:trace>
  <inkml:trace contextRef="#ctx0" brushRef="#br0" timeOffset="115363.95">21777 11235 1126 0,'5'-7'508'16,"10"5"-227"-16,4 2-29 15,3-3-75-15,4 3-45 16,-4 2-73-16,0-2-13 16,-6 4-131-16,4 1-76 0,-4-1-244 15,7 5 232-15</inkml:trace>
  <inkml:trace contextRef="#ctx0" brushRef="#br0" timeOffset="115532.56">21826 11370 1009 0,'-1'3'484'0,"4"-3"-177"16,7 1-17-16,0-2-38 15,8-2-61-15,2 1-78 16,-6-1-41-16,8 3-52 16,-7 0-28-16,1 1-138 15,9-1-95-15,5-1 140 16</inkml:trace>
  <inkml:trace contextRef="#ctx0" brushRef="#br0" timeOffset="115885.66">22217 11110 971 0,'-13'-8'558'0,"-4"-1"-89"16,2 9-237-16,1 4-28 15,1 7-99-15,4 4-36 16,4 1-28-16,4 2-11 16,7 2-13-16,3 0-3 15,5 2 1-15,1-1 5 0,4 0 15 16,-1 1 6-16,0 0 2 16,0 0 0-16,-5-6-5 15,-5-2-1-15,-10-4 10 16,-10-1 2-16,-12-4-3 15,-6 0-4-15,-9-1-19 16,0-3-11-16,4-1-31 16,3-1-30-16,16-3-72 15,9 0-59-15,11-1-105 16,8-2 392-16,13 5-125 16</inkml:trace>
  <inkml:trace contextRef="#ctx0" brushRef="#br0" timeOffset="116362.08">23023 11213 953 0,'-6'-5'476'0,"7"5"-154"15,10 0-104-15,0 0-17 16,13 6-69-16,1-4-42 15,2-1-52-15,3-1-15 16,3-2-39-16,-2 2-54 16,-5 1-139-16,-6 2-105 15,-10 6 184-15</inkml:trace>
  <inkml:trace contextRef="#ctx0" brushRef="#br0" timeOffset="116561.5">22995 11345 889 0,'-16'5'431'0,"15"0"-170"16,3 1-10-16,11-3-61 16,2 0-38-16,8-3-41 15,8-2-28-15,1-4-41 16,3 3-10-16,-1 1-45 16,-4 1-69-16,-2 1-199 15,-3-2 181-15</inkml:trace>
  <inkml:trace contextRef="#ctx0" brushRef="#br0" timeOffset="116843.46">23141 11077 1213 0,'-4'4'537'0,"-6"6"-284"0,-7 6-52 16,-6 5-79-16,-3 5-47 15,-5-1-44-15,1-4-8 16,4 4-10-16,5-2-3 0,7-1-5 16,-1 0 0-16,13-3 4 15,4 0 3 1,11 1 6-16,6-1-1 0,4-3 0 16,2-4-2-16,7-4 0 15,5 0-1-15,-4-5 5 16,-1 1-41-16,-3-4-139 15,-1-2-51-15,-4-6 104 16</inkml:trace>
  <inkml:trace contextRef="#ctx0" brushRef="#br0" timeOffset="117132.81">23248 11135 1059 0,'16'4'526'16,"4"6"-227"-16,6 0-73 0,2 2-7 16,4 1-69-16,0-3-10 15,-6 1-40-15,3 0-18 16,-9-2-29-16,-8 1-11 16,-8 2-16-16,-11 1-5 15,-11 7-3-15,-1 0-2 16,-4-1-5-16,0 0-3 15,5-5-8-15,-5-2-5 16,7-4-49-16,1-3-35 0,4-2-90 16,10-1-61-16,2 2-271 15,5-2 329-15</inkml:trace>
  <inkml:trace contextRef="#ctx0" brushRef="#br0" timeOffset="117837.12">24219 11042 877 0,'-5'-1'475'0,"1"-1"-129"16,6 2-119-16,-2 0-9 0,0 0-82 15,19 5-31-15,46 13-49 16,-24-14-17-16,-4 0-19 15,1 2-5-15,-8-4-15 16,-4 1-40-16,-6-3-103 16,-7 0-60-16,-10-1-122 15,-3-1-36-15,-9 2 3 16,-4 0 35-16,-8 0 160 16,2 3 124-16,1-2 189 15,-4 2 63-15,4 1 43 16,3 3-14-16,7 5-34 15,2 2-20-15,7 8-45 16,-1-1-30-16,2 5-48 16,8 1-13-16,5 1-21 15,0 1-7-15,-5-4-7 16,2-4-4-16,-11-2-15 0,-2-3-23 16,1-4-59-16,-9-4-33 15,0-4-23-15,1-3 20 16,-17-1 55-16,4-1 34 15,-7-1 33-15,1 1 14 16,7 1 41-16,3 0 26 16,8 2 43-16,7 0 14 15,5-1 0-15,5 2-8 16,9-2-26-16,5 1-17 0,8-2-34 16,7 0-16-16,-4-1-21 15,-1 0-17-15,6 0-114 16,-5 0-61-16,6-2-46 15,3 4 100-15</inkml:trace>
  <inkml:trace contextRef="#ctx0" brushRef="#br0" timeOffset="118067.57">24889 11347 1363 0,'-7'-6'601'0,"-11"4"-335"16,-1 2-48-16,-8 1-94 16,-3 3-58-16,2 5-42 0,3 2-5 15,17 9-11-15,7 4 0 16,8 4-4-16,10 3-2 16,17-3-2-16,1-3 0 15,6-3-2-15,3-7 0 16,-3-9-73-16,10-4-61 15,6-7-28-15,4-3 71 16</inkml:trace>
  <inkml:trace contextRef="#ctx0" brushRef="#br0" timeOffset="118446.83">25590 11114 1112 0,'-2'-3'487'16,"4"3"-237"-16,5 0-46 16,-7 0-50-16,0 0-36 15,5 16-56-15,36 35-13 0,-28-37-20 16,-1 5-38-1,1-8-110-15,0-4-61 0,1-1 94 16</inkml:trace>
  <inkml:trace contextRef="#ctx0" brushRef="#br0" timeOffset="118727.36">25860 11149 1068 0,'0'-1'494'15,"-8"6"-236"-15,-2 1-47 0,-13 3-87 16,-1-4-38-16,-1 4-27 16,-1-1-5-16,5 7-10 15,2 4 0-15,5 0 1 16,3 4 1-16,3-1 1 16,5 1-1-16,4 1 0 0,2-1-5 15,4 0-10-15,1-2-5 16,-2 1-12-16,1-3-4 15,-2-3-16-15,1-1-47 16,-2-6-129-16,2 1-68 16,3-11 137-16</inkml:trace>
  <inkml:trace contextRef="#ctx0" brushRef="#br0" timeOffset="118941.63">25957 11149 1358 0,'8'-2'562'0,"3"1"-354"15,-4-2-19-15,10 5-69 16,5-1-32-16,2-1-36 16,3-2-16-16,-4-1-21 15,-3 1-33-15,-5 1-90 16,-3 1-51-16,-6-2-132 15,-5 1-100-15,-6 1 257 16</inkml:trace>
  <inkml:trace contextRef="#ctx0" brushRef="#br0" timeOffset="119134.65">25989 11155 760 0,'-18'6'400'16,"8"4"-93"-16,6 2-18 15,4 1-65-15,3 8-37 16,1 5-54-16,-2 4-27 15,0 2-37-15,3-4-12 16,-2-3-26-16,4-5-11 0,-1-5-40 16,-2-5-37-16,1-5-77 15,-5-4-54-15,1-3-161 16,-1 0 220-16</inkml:trace>
  <inkml:trace contextRef="#ctx0" brushRef="#br0" timeOffset="119310.23">25937 11300 834 0,'3'-5'433'0,"7"5"-88"16,-1 1-69-16,8 2-68 15,1 2-42-15,5-3-78 16,4-3-25-16,-2 0-35 16,-2-2-34-16,-8 1-78 15,-2 2-36-15,-8 1-97 16,-5 3-49-16,-7 4-129 15,-7 2 240-15</inkml:trace>
  <inkml:trace contextRef="#ctx0" brushRef="#br0" timeOffset="119469.13">25980 11381 494 0,'-20'8'307'0,"12"-1"11"0,0-2-40 16,7-2-51-16,6 0-29 16,2-1-77-16,8-1-33 15,8-1-52-15,2-2-17 16,10-5-30-16,-2-2-46 0,1-1-123 15,2 0-69-15,-5 4 140 16</inkml:trace>
  <inkml:trace contextRef="#ctx0" brushRef="#br0" timeOffset="119814.43">26477 11153 1054 0,'-16'-15'477'0,"1"8"-218"16,0 1-60-16,2 6-67 16,-1 3-42-16,-2 7-52 15,2 1-7-15,8 2-9 16,-5 4 3-16,10 3 5 0,1 0 2 16,-2 1 10-1,7 1 7-15,7 1 19 0,0 1 7 16,3-1 3-16,-3-3-5 15,-5-2 0-15,-5-2 0 16,-2-1 1-16,0 0 0 16,-13-1-18-16,-3-3-6 15,-16-2-20-15,-11-3-8 16,1-3-20-16,-1-1-32 0,5-4-92 16,10-1-58-1,8-4-119-15,6-1-143 0,10-7 293 16</inkml:trace>
  <inkml:trace contextRef="#ctx0" brushRef="#br0" timeOffset="121303.03">13263 12457 980 0,'0'-2'450'16,"0"1"-213"-16,0 1-1 15,0 0-52-15,2 6-30 16,3 22-27-16,2 33-14 0,-6-22-32 16,2 5-19-1,2 3-34-15,1-6-11 0,0-4-9 16,1-7-4-16,2-8-29 16,0-2-44-16,1-9-110 15,-4-6-58-15,0-6-172 16,-4-3 249-16</inkml:trace>
  <inkml:trace contextRef="#ctx0" brushRef="#br0" timeOffset="121467.39">13282 12679 919 0,'8'-13'427'0,"11"4"-160"16,5 2-18-16,6 3-35 15,7 3-33-15,-6 1-51 16,2 0-26-16,-3 0-49 15,-6 1-10-15,2 4-27 0,-2 3-14 16,-4 1-126-16,0-1-71 16,-5-5 112-16</inkml:trace>
  <inkml:trace contextRef="#ctx0" brushRef="#br0" timeOffset="121701.71">13644 12449 1062 0,'1'17'495'0,"2"2"-177"16,0 2-49-16,-4 8-34 15,1 3-57-15,-2 3-89 16,0 4-26-16,1 2-31 16,1 0-11-16,3-2-12 15,4-2-5-15,4-12-24 16,3-5-32-16,-2-11-82 15,-1-7-53-15,-4-7-164 16,0-6 216-16</inkml:trace>
  <inkml:trace contextRef="#ctx0" brushRef="#br0" timeOffset="122032.6">14008 12370 1272 0,'-15'3'535'0,"-3"8"-330"16,3 7-5-16,-6 15-73 15,9 6-40-15,2 7-44 16,4 3-9-16,8 0-11 16,3-2-6-16,8-3-6 15,-5-2-2-15,11-6-4 16,-5-7 1-16,4-10-71 16,1-5-71-16,1-12-106 15,6-7 130-15</inkml:trace>
  <inkml:trace contextRef="#ctx0" brushRef="#br0" timeOffset="122503.27">14174 12563 822 0,'-34'-31'506'16,"25"29"27"-16,3 1-292 16,5-1-2-16,7 4-83 15,-6-2-41-15,4 0-60 16,22 1-10-16,38 2-12 15,-25-1-8-15,5-1-8 16,2-1-4-16,-10 2-3 16,-5-4-22-16,-16 2-95 0,-6 0-53 15,-9 0-117-15,0 3-75 16,-8-7 233-16</inkml:trace>
  <inkml:trace contextRef="#ctx0" brushRef="#br0" timeOffset="122661.73">14260 12528 746 0,'-10'6'394'16,"6"12"-99"-16,3 3-17 0,1 3-50 16,1 5-39-16,1 2-60 15,1 2-29-15,3-1-52 16,-2-4-17-16,3-4-10 16,-1-2-46-16,0-8-125 15,-1-2-77-15,0-10 118 16</inkml:trace>
  <inkml:trace contextRef="#ctx0" brushRef="#br0" timeOffset="122843.62">14229 12743 809 0,'-19'-34'444'0,"32"34"1"15,1-1-146-15,11 2-44 16,3-1-48-16,5 2-109 15,0 1-36-15,-1 1-26 0,-7 1-47 16,2 1-153-16,-4 0-72 16,6 0 123-16</inkml:trace>
  <inkml:trace contextRef="#ctx0" brushRef="#br0" timeOffset="123282.86">14754 12432 1145 0,'-11'5'550'0,"-2"3"-240"16,0 8-83-16,-2 7-22 15,-1 12-76-15,2 3-35 16,4 8-48-16,3 2-14 16,13-3-19-16,5-1-5 15,10-4-4-15,4-4-3 16,7-7-1-16,6-1 4 0,3-11-88 16,2-8-64-1,-3-9-198-15,1-8 199 0</inkml:trace>
  <inkml:trace contextRef="#ctx0" brushRef="#br0" timeOffset="123560.34">14965 12535 1168 0,'-1'-9'486'0,"4"6"-220"15,6 6-80-15,4 3-5 16,4 7-31-16,6 4-61 16,-2-2-13-16,4 6-5 15,3 0-5-15,-8 5-24 16,-1 2-5-16,-10 5-17 0,-5-1-5 16,-8 1-5-16,-2-4-13 15,-6-6-83-15,-4-3-51 16,4-9-115-16,1-3-63 15,8-8 204-15</inkml:trace>
  <inkml:trace contextRef="#ctx0" brushRef="#br0" timeOffset="124085.17">15255 12405 1031 0,'-1'1'433'0,"1"-2"-205"15,4 0-54-15,-4 1 4 16,2 0-24-16,24 12-39 15,33 23-11-15,-26-4-8 16,-3 1-8-16,-7 0-12 16,-2 8-7-16,-13 0-19 15,-5 5-6-15,-5 1-13 16,-10-2-5-16,-1-5-7 16,3-4-2-16,-3-8-7 15,-2-8-14-15,6-8-54 0,-2-7-38 16,1-4-101-1,7-4-58-15,3-3 161 0</inkml:trace>
  <inkml:trace contextRef="#ctx0" brushRef="#br0" timeOffset="125513.77">16947 12697 608 0,'1'-5'370'16,"6"-3"-80"-16,-5-3-35 15,-1 0-30-15,-1-2-53 16,-6-1-24-16,0 2-38 16,-7 3-17-16,-1 7-41 0,-7 3-18 15,-10 9-24-15,4 2-6 16,-2 6-7-16,8 3-6 15,13 5-7-15,7 1-1 16,12 3 3 0,7-2 2-16,14-2-71 0,2-4-38 15,15-8-108-15,-1-7-123 16,7-8 236-16</inkml:trace>
  <inkml:trace contextRef="#ctx0" brushRef="#br0" timeOffset="125891.49">17346 12753 836 0,'4'-18'417'0,"-8"-4"-119"16,-1 1-18-16,-13 0-59 15,-3 1-42-15,-7 4-74 16,0 5-26-16,1 7-34 16,2 9-12-16,4 8-16 15,1 4-7-15,6 9-6 16,4-1 0-16,6 3 0 15,6-1 1-15,7-5-1 16,3-5-1-16,5-6 1 16,-1-1-1-16,1-10 0 15,-1-2 2-15,2-7 0 16,-2-4 0-16,1 1 2 0,-4-1 0 16,-2 1-1-16,1 4 0 15,-5 3-5-15,0 3 3 16,-1 5 6-16,-3 2 6 15,-2 6 4-15,1 2-3 16,0 3-7-16,0 0-3 16,3-1-8-16,-2-4-43 0,5-5-108 15,-1-3-77-15,12-5 126 16</inkml:trace>
  <inkml:trace contextRef="#ctx0" brushRef="#br0" timeOffset="126197.35">17523 12734 748 0,'3'-2'469'16,"-1"2"-53"-16,2 7-112 15,-3 0-15-15,-1 4-108 16,-1 0-52-16,1 4-76 16,0 0-21-16,-4-3-21 15,6-4-4-15,-2-5-4 16,2-4-3-16,2-5-13 15,2-1-9-15,2-6-7 0,2-1-3 16,2-1 15-16,-3 1 6 16,1 3 8-16,-4 1 2 15,2 6 8-15,2 3 14 16,-2 3 17-16,1 5 12 16,-1 5 9-16,-1 3-8 15,-1 5-9-15,-1 0-12 16,-1-3-16-16,0-1 0 15,3-6-106-15,2-5-80 0,9-5 107 16</inkml:trace>
  <inkml:trace contextRef="#ctx0" brushRef="#br0" timeOffset="127045.27">18740 12475 1077 0,'7'12'457'15,"0"12"-253"-15,1 8 18 16,-1 10-32-16,-3 1-29 0,1 3-52 16,-1-2-20-16,-1-5-35 15,1-5-15-15,-1-13-18 16,-2-3-7-16,0-9-1 15,-1-6 3-15,-4-6-3 16,-2-5-5-16,1-7-18 16,0-1-11-16,3-2-22 15,2-4-5-15,6 4 7 16,8 1 4-16,7 5 17 16,0 1 7-16,5 9 6 15,-5 1 2-15,-7 6 12 16,0 5 10-16,-8 2 15 15,-4 3 4-15,-1 3-2 16,-1 1-4-16,-7-1-7 16,-1-2-1-16,-11-4-4 15,1-2-1-15,-8-6-6 0,-1-4-2 16,7-2-4-16,-1-1-4 16,14 1-7-16,7 2-7 15,5 1-1-15,10 3 1 16,8 0 6-16,3-1 4 15,5-2 2-15,-3-2-1 16,-1-1 0-16,3-4 0 16,-4-2-21-16,6-4-12 15,-4 1-18-15,-3-1-6 16,-2 3 19-16,-6 2 14 0,-7 0 21 16,-3 1 10-16,-7-3 9 15,-1 0 2-15,-4-5 1 16,-4 0 7-16,-3 3 17 15,-2 4 8-15,-5 3 13 16,0 4 0-16,2 9-5 16,4 4-3-16,7 7-13 15,4 1-6-15,8 4-18 16,-2 0-8-16,9-3-5 16,3-1-4-16,13-9-70 15,5-6-63-15,14-6-85 16,7-5 115-16</inkml:trace>
  <inkml:trace contextRef="#ctx0" brushRef="#br0" timeOffset="127650.48">20139 12749 831 0,'0'0'485'15,"0"-1"-12"-15,0 0-270 16,-3-18 4-16,-13-29-71 15,2 26-37-15,-8 5-43 16,-2 6-11-16,-5 7-24 16,4 6-10-16,5 11-12 15,0 2-3-15,5 8 3 16,5 5 2-16,5 6 4 16,7 2 1-16,10-3 0 15,0-4 0-15,8-10-1 0,-2-5 0 16,0-13 1-16,6-4-1 15,-4-15 1-15,3-7-16 16,0-9-44-16,-4-5-12 16,-3 0-11-16,-3 0 16 15,-5 2 42-15,-3 2 12 16,-5 6 8-16,0 4 4 16,-2 6 5-16,-3 9 7 15,-2 9 5-15,-2 9 6 0,-1 15 14 16,2 7 1-16,1 12 6 15,2 2-2-15,4 1-11 16,1-3-5-16,6-1-12 16,4-4-5-16,3-11-9 15,2-7-11-15,3-11-88 16,1-4-63-16,0-12 92 16</inkml:trace>
  <inkml:trace contextRef="#ctx0" brushRef="#br0" timeOffset="128209.22">20365 12784 1096 0,'1'24'520'0,"-4"8"-172"16,3-3-57-16,3-5-51 0,0-5-63 16,9-10-102-16,0-4-29 15,2-10-29 1,1-6-7-16,-1-8-3 0,-1-2-17 15,-3 0-31-15,-2 0-8 16,-11 1-12-16,-6 3 8 16,-5 2 24-16,-1 1 7 0,-6 4 11 15,4 1 6 1,-1 5 5-16,-2 1 0 16,11 3 2-16,0-1 0 0,9 1 1 15,8 1 3 1,7-1-1-16,5-2 1 0,3-2-1 15,2 2 1-15,2 2 7 16,2 2 4-16,-1 5 9 16,-2 1-2-16,-10 2 2 15,-1 4-2-15,-8 2-4 16,-5 2 0-16,1 1-4 16,-3-1-1-16,0-6-5 15,0-2-1-15,0-7 1 16,-3-3 0-16,2-4-13 15,0 2-19-15,1 1-33 16,3-15-11-16,18-32 2 16,-8 29 14-16,1 5 26 0,-2 5 8 15,-3 6 13-15,1 3 4 16,-4 10 25-16,-3 2 8 16,-1 11 3-16,2 0-1 15,2-1-24-15,3-3-17 16,4-12-157-16,3-5 198 15,2-11-69-15</inkml:trace>
  <inkml:trace contextRef="#ctx0" brushRef="#br0" timeOffset="128500.64">20880 12874 1154 0,'11'4'608'16,"2"-3"-241"-16,-4-8-96 15,5-7-52-15,5-10-135 16,-4-4-35-16,6-3-32 16,-2-1-4-16,-5 8-4 15,-2 4 1-15,-16 4 0 16,-3 5 0-16,-11 6-3 16,-3 3-2-16,8 6-5 15,0 3 2-15,7 7 9 16,1 3 2-16,-1 6 9 15,2 5 0-15,4 1-3 16,8 0-1-16,6-4-4 16,3-5-3-16,10-12-19 0,4-5-49 15,11-10-147-15,5-5 485 16,5-8-267-16</inkml:trace>
  <inkml:trace contextRef="#ctx0" brushRef="#br0" timeOffset="129581.45">22593 12853 1051 0,'-4'58'464'16,"6"-50"-225"-16,2-4-24 15,2-4-39-15,1-3-44 16,3-14-63-16,1-2-21 16,1-9-26-16,0 0-6 15,-5-1-2-15,-3 4-1 0,-7 2 3 16,-5 2-1-16,-9 4-3 16,-1 1-2-16,-9 10-6 15,-1 5-4-15,-3 10-4 16,3 4-2-16,5 9 0 15,10 2 3-15,5 2 5 16,1-1 3-16,14-3 5 16,-5-4 0-16,13-11 0 15,5 1-1-15,-2-8-1 16,4 0-1-16,-3 0-2 16,0-3 1-16,-4-1-1 15,-3 3-1-15,-5 3 0 16,-5 5-2-16,-3 12 0 15,-3 2 0-15,-2 12 1 16,1 2-1-16,0 3-1 16,5 4-1-16,5 1-2 0,3-1 0 15,9-3 1-15,0-2 0 16,7-10 1-16,2-6 0 16,2-11-5-16,0-6-25 15,5-10-83-15,-5-6-56 16,-4-7-101-16,-12-2-4 15,-14-6 70-15,-7-1 57 0,-22-5 137 16,2 3 51-16,-10 0 87 16,0 5 39-16,8 7 58 15,4 3 17-15,8 7-13 16,6-2-17-16,7 5-55 16,1 1-34-16,7 4-59 15,4 3-23-15,-6-3-42 16,2 0-57-16,25 0-156 15,34-5 30-15,-13-8 77 16</inkml:trace>
  <inkml:trace contextRef="#ctx0" brushRef="#br0" timeOffset="129932.37">23198 12475 913 0,'-9'-1'412'0,"-8"5"-170"15,-4 7-85-15,-4 14-36 16,1 2-21-16,-1 7-37 16,4 4-9-16,11 9-16 15,6-1-7-15,13 2-7 16,8-3-3-16,7-8-9 16,1 1-3-16,8-15-1 15,0-2-31-15,4-13-107 16,-1-2-79-16,1-5 116 15</inkml:trace>
  <inkml:trace contextRef="#ctx0" brushRef="#br0" timeOffset="130352.67">23507 12650 1227 0,'-7'0'510'0,"4"16"-324"16,-2 8-10-16,1 14-68 16,4 9-23-16,0 9-24 15,3 2-7-15,4 2-16 16,-3-1-10-16,4-5-16 15,0-2-2-15,-3-8-1 16,4-5-22-16,-6-13-80 16,1-6-58-16,-2-16-215 15,-2-2 227-15</inkml:trace>
  <inkml:trace contextRef="#ctx0" brushRef="#br0" timeOffset="130632.31">23462 12723 871 0,'21'-9'420'0,"-2"1"-168"0,6 3-64 15,-3-1-9-15,4 6-35 16,-1 2-14-16,-3 8-36 16,-6 5-17-16,-8 4-25 15,-5 2-10-15,-7 4-11 16,-5 0-3-16,-9-2-4 15,-1-2-3-15,-4-7-6 16,1-3-2-16,5-5-28 16,4-3-28-16,8-3-68 15,0-2-52-15,5-1-120 16,0 2-111-16,0-1 252 16</inkml:trace>
  <inkml:trace contextRef="#ctx0" brushRef="#br0" timeOffset="131104.84">23927 12588 820 0,'-4'-11'424'0,"-5"10"-94"16,1 3-91-16,-3 11-46 16,-4 4-39-16,0 10-57 0,5 4-17 15,5 5-25-15,5 4-10 16,10 4-10-16,2 0-9 15,3-4-13-15,2-2-6 16,3-11-10-16,-4-6-35 16,8-8-110-16,-1-5-63 15,6-7 117-15</inkml:trace>
  <inkml:trace contextRef="#ctx0" brushRef="#br0" timeOffset="131593.16">24207 12581 899 0,'8'0'425'0,"3"4"-168"16,9 6-95-16,4 2 0 15,6 4-25-15,4 4-11 0,-5 2-26 16,-5 1-12-16,-14 6-26 16,-1 2-11-16,-13 4-10 15,-6 0-5-15,4-3-9 16,-14-3-6-16,5-9-13 15,1-4-26-15,-6-8-90 16,5-6-69-16,-1-3-356 16,6-1 347-16</inkml:trace>
  <inkml:trace contextRef="#ctx0" brushRef="#br0" timeOffset="132043.93">24541 12403 862 0,'-7'4'400'15,"10"-4"-97"-15,4 1-115 16,7 10-34-16,5 7-3 16,8 10-49-16,0 8-11 15,0 8-11-15,1 2-8 16,-6 4-18-16,-4-1-8 15,-7 3-20-15,-6 0-5 0,-9 0-6 16,-7-3-1-16,-8-7-2 16,-5-3-22-1,-10-12-79-15,-1-5-65 0,1-10-223 16,10 3 236-16</inkml:trace>
  <inkml:trace contextRef="#ctx0" brushRef="#br0" timeOffset="138008.44">25357 13074 1060 0,'-1'0'476'0,"-2"-1"-248"16,7 1-54-16,-4 0 4 15,0 0-46-15,0 0-25 16,0 0-33-16,0 0-22 16,0 0-22-16,0 0-5 15,0 0 0-15,0 0-38 16,0 0-118-16,0 0-77 16,0 0 110-16</inkml:trace>
  <inkml:trace contextRef="#ctx0" brushRef="#br0" timeOffset="138534.67">25936 13234 943 0,'1'-1'419'0,"-4"3"-198"16,0 2 1-16,3-4-34 15,0 6-30-15,0 20-49 16,2 34-22-16,-2-21-40 16,2-1-11-16,3-6-17 15,4 0-6-15,1-9-6 16,-3-6-1-16,-1 1-6 16,-8-7-31-16,10-7-95 15,-5-3-72-15,4-10 112 16</inkml:trace>
  <inkml:trace contextRef="#ctx0" brushRef="#br0" timeOffset="138898.72">25936 13246 590 0,'-2'-4'364'15,"6"1"30"-15,2 0-131 16,6 1-49-16,4 1-33 15,1-1-61-15,8 2-21 16,-4-3-33-16,2 2-12 0,0 0-19 16,-5-1-7-16,1 2-12 15,-4 0-4-15,1 2-3 16,-4 2-2-16,-1 4 0 16,-2 2 3-16,-3 4 3 15,-2 4 2-15,-1 2 1 16,-1-2-1-16,-2 5-1 15,0 2 0-15,-1 2 0 16,-3 7-1-16,2-8-2 16,0 0-2-16,1-5-4 15,1-10 0-15,1 3-2 16,-1-6-27-16,-1-4-90 16,1 0-68-16,-2-7 100 15</inkml:trace>
  <inkml:trace contextRef="#ctx0" brushRef="#br0" timeOffset="139129.15">25998 13542 762 0,'-25'0'405'16,"9"0"-56"-16,9 2-78 16,7-2-31-16,2-1-26 0,-2 1-54 15,0-1-17-15,14 0-36 16,6-3-20-16,31-9-29 15,-27 9-13-15,3 0-24 16,-2 0-8-16,-7 4-7 16,0 0-46-16,-5 2-125 15,0 6-75-15,-10-5 128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1T16:20:26.73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27991 4434 407 0,'-4'-1'243'0,"-5"-2"-48"16,3 0-34-16,1 0-25 15,-7-2-30-15,-16-13-13 16,23 14-20-16,-4 2-4 16,3 1-5-16,-17-1-1 15,-4 2-8-15,2 1-7 16,-15 0-16-16,3 2-7 0,-3 0-5 15,-3 0-2 1,3 1 3-16,1 0 4 0,-6 2-1 16,6-3 0-16,-4 4-4 15,3-1-5-15,1 2-6 16,-2 1 5-16,0 0-2 16,-3 2 1-16,5 6 5 15,-1-1-3-15,5 6 2 16,0 0-1-16,0 2-4 15,0 4-2-15,4-3-5 16,3 3-1-16,5-4 0 16,-2-2-1-16,4 1 0 15,1-2-1-15,-5 3 2 16,2 3 0-16,-6-1 0 16,-2-1 1-16,4-1-1 15,2 0-1-15,5 3 1 16,0 1-1-16,5 2-1 0,-2 1-1 15,4 3 0-15,2 2 0 16,-1 0 0-16,3 3 0 16,2-2-1-16,1 0-1 15,4 1-1-15,2 2 0 16,0-2 1-16,2 3 0 16,0 1 1-16,2 3 1 0,-1 2-1 15,0-4 0-15,3 3-2 16,0 0-1-16,4-1 2 15,2 5 1-15,3-2 2 16,4 1 3-16,4 1-2 16,3-1 0-16,6 2-3 15,-3-2 1-15,1-3-1 16,5 1 0-16,-7-6 0 16,2 0 0-16,-2-4 0 15,-4 0 1-15,9-2 1 16,3-1 1-16,4 0-1 15,3-5 1-15,4 0 1 16,1 4 0-16,5-4 2 16,1 4 1-16,-5-7 1 15,3-1 2-15,2-2 0 0,-2 0 1 16,12-1-2-16,-5-2 2 16,7-5 0-16,-2-2-1 15,-1-3 1-15,-2-2-2 16,-3-4-1-16,0-1-3 15,3-4 1-15,4-1-1 16,-1-4 0-16,3 0 1 16,-4-4 0-16,-5-2-1 15,-3-2 0-15,-4-5 0 0,5 2 1 16,-2-6 1-16,-2-1 0 16,1 2 2-16,-4-2-1 15,4 2 1-15,-10-2 0 16,-5-8 0-16,-1-4 2 15,-4-6 0-15,4-4 1 16,3 1-1-16,-2-5 0 16,-4-2-1-16,-4 5-2 15,0-1 0-15,-4 2-1 16,0-1 1-16,1-5 2 16,-4-3 1-16,-7-3 2 15,0-1 1-15,-9-2-1 16,-7 4-1-16,2 4-1 15,-3-1 0-15,-4 4 1 16,5 2 1-16,-7-6 2 0,-3 5 1 16,-2 2 3-1,-5-2 1-15,-4 3 2 0,0 3 1 16,-1 1-1-16,-2 2-2 16,-1-1-3-16,-3-3-2 15,-3-4-5-15,-3 0-3 16,0-2-3-16,0 4-3 15,-1 2-2-15,-1 4-3 0,0 6 1 16,-1 0 1-16,1 9 2 16,-1 2 1-16,0-2 0 15,2 3 0-15,3-3-2 16,1-3-1-16,4 6-8 16,-1 0-4-16,0 5-10 15,3 6-5-15,0 7 1 16,1 4 2-16,1 4 6 15,2 1 5-15,8 2 6 16,3-1-2-16,3-4-17 16,3-1-9-16,-1-2-14 15,-3-2-1-15,6 0 0 16,-5-1-5-16,1 0-6 16,2-1-35-16,-6-2-43 15,6 0-53-15,0 3 116 16</inkml:trace>
  <inkml:trace contextRef="#ctx0" brushRef="#br0" timeOffset="723.22">28047 4381 488 0,'-5'0'259'0,"-2"2"-42"15,2 1-38-15,-1-1-36 16,1-1-14-16,4 1-32 15,0-2-9-15,-1 0-14 16,2-2-8-16,0 1-11 16,0 1-3-16,0 0-8 15,0 0 1-15,11 4-5 16,6 1-4-16,28 13-8 16,-26-15-1-16,7 2-2 15,0 2-2-15,7-3-1 16,0 2-2-16,2-1-5 15,-1 1-2-15,-4 2 0 16,1 2-1-16,-12-1 0 16,-1 1 1-16,-7-5-1 0,-5-1 1 15,-3-2 0-15,-3-2-1 16,0 0-57-16,-1 0-54 16,0-1-169-16,0 1 162 15</inkml:trace>
  <inkml:trace contextRef="#ctx0" brushRef="#br0" timeOffset="1562.46">27792 4833 425 0,'54'-20'274'0,"-54"10"3"16,0 0-21-16,-4 3-66 15,1 0-23-15,-3 0-51 16,-2 1-28-16,-4 3-39 15,-2 1-15-15,-1 6-13 16,0 4-4-16,-5 5-1 16,5 3 0-16,3 2 0 15,3 0-1-15,9 0 0 16,2-2-1-16,9 0 3 16,4-4 1-16,4 0-1 15,3-2-1-15,2-5-4 0,2-1 0 16,-5-5 0-16,0-4 2 15,-5-5 3-15,-1-2 3 16,-6 0 7-16,-4-1 5 16,-6 0 3-16,-3 1-2 15,-5-2-12-15,0 3-6 16,-1 3-9-16,-5 0-2 16,0 3-5-16,-2 1-4 0,5 4-11 15,-2 0-18-15,5 4-45 16,-1 0-30-16,-1 3-87 15,3 1-47-15,1 3 154 16</inkml:trace>
  <inkml:trace contextRef="#ctx0" brushRef="#br0" timeOffset="2016.22">27734 4900 548 0,'29'5'336'0,"-28"-9"-62"15,-1-2-30-15,-4 2-41 16,-1-1-58-16,-3 3-31 15,-6 1-48-15,-4 1-18 16,-3 6-23-16,-8 1-7 16,-5 8-11-16,-3 0-2 15,-8 4-3-15,3 0-1 0,-1 3-1 16,2 0 0 0,12 2 0-16,-8 0-1 0,7-2-1 15,-2-1 1-15,-1 0-1 16,8-2 2-16,4-3 0 15,3 1 0-15,6-6 2 16,-1-3-1-16,6 1 0 16,2-6-1-16,3-2-13 15,1-1-23-15,1 0-49 16,0 0-28-16,0 0-76 16,0 0-68-16,3 0 170 15</inkml:trace>
  <inkml:trace contextRef="#ctx0" brushRef="#br0" timeOffset="2399.14">27203 5200 480 0,'0'-1'213'16,"-1"-1"-92"-16,0 1 8 0,-4 1-14 15,-9 4-7-15,-2 3-26 16,-28 23-16-16,28-15-20 16,0 3-10-16,8 0-10 15,1 1-6-15,9 2-5 16,3 2 1-16,4-1 4 16,6-2 3-16,2-1 3 15,4-6 1-15,4-5-5 16,1-6 0-16,2-11 1 15,-2-3 2-15,-5-6 13 16,-6-1 9-16,-8 4 7 16,-5-1 1-16,-10 1-10 15,-3 2-8-15,-5 1-13 16,-3 2-3-16,4 0-8 16,-1 4-3-16,0 0-6 15,2 1-2-15,3 0-5 0,2 1-5 16,5 2-54-16,2 2-49 15,4 1-124-15,-2-1-139 16,0 0 239-16</inkml:trace>
  <inkml:trace contextRef="#ctx0" brushRef="#br0" timeOffset="2758.42">27201 5446 655 0,'-2'1'316'0,"-1"-1"-107"15,3 0 0-15,-1-1-45 16,1 0-10-16,0 1-38 16,-1 0-18-16,0 0-29 15,0 0-10-15,0 0-19 16,-4 20-6-16,-14 33-11 15,12-22-5-15,-1 13-8 16,1-2-3-16,2 10-5 16,-3-2 0-16,8 2-2 15,2 0 0-15,4-8 3 16,0 1 0-16,2-14 2 16,-4-3 0-16,-1-7-7 15,1-5-24-15,-3-8-81 0,2-7-59 16,0-4-236-16,1-6 253 15</inkml:trace>
  <inkml:trace contextRef="#ctx0" brushRef="#br0" timeOffset="3210.12">27177 5965 542 0,'0'32'314'15,"-4"-32"-86"-15,-1 0-51 16,1 5-37-16,-1 1-59 16,3 0-15-16,1 5-16 15,-1-3-2-15,1 4 0 16,1-2-5-16,2-1-10 15,7 0-6-15,4-1-14 16,2 1-2-16,10-3 0 0,2-2 0 16,1-8 7-16,-4 0 0 15,-6-6 1 1,-1 2 1-16,-8 0 9 0,-5-3 6 16,-8 2 7-16,-8-5 1 15,-9 1-5-15,-2-3-7 16,0 2-12-16,-2 2-6 15,8 1-15-15,4 8-9 16,9 1-51-16,4 2-51 16,4 5-244-16,4 5 231 0</inkml:trace>
  <inkml:trace contextRef="#ctx0" brushRef="#br0" timeOffset="3561.15">27331 6060 711 0,'-8'-3'338'0,"4"2"-135"15,3 0 2-15,1 0-58 16,0 0-12-16,0-1-17 15,0 2-6-15,0 0-6 0,15 3-10 16,31 3-25-16,-29-5-16 16,2 5-20-16,10 6-8 15,4 4-12-15,8 7-3 16,8 0-7-16,0-3-1 16,9 2 0-16,3-2 0 0,-1-1 0 15,-6-1 0 1,-15-1 2-16,-7-1-1 0,-15-5 4 15,-10 2 1-15,-6-8-35 16,-1 0-39-16,-8-4-133 16,3-1-176-16,-5-6 238 15</inkml:trace>
  <inkml:trace contextRef="#ctx0" brushRef="#br0" timeOffset="3929.05">28023 6236 1161 0,'-15'4'433'0,"1"2"-347"0,-3 2-12 15,0 2-42-15,1 3-10 16,8 3-13-16,2 1-9 15,10 0-1-15,11 0 1 16,3-5 9-16,0-2 5 16,8-6 11-16,-3-2 3 15,3-4 7-15,2-4 4 16,-7-4 4-16,-4-7 3 16,-3-1-2-16,-5-2-3 0,-9 0-8 15,-1 4-3-15,-10 2-8 16,-3 1-6-16,-7 9-15 15,-2 1-18-15,1 3-64 16,1 0-42-16,8 3-191 16,4 0 198-16</inkml:trace>
  <inkml:trace contextRef="#ctx0" brushRef="#br0" timeOffset="4286.26">28127 6254 994 0,'-1'0'441'0,"0"1"-218"0,-1 1-20 15,1 0-55-15,0 0-35 16,-1-2-42-16,2 0-23 15,4 1-15-15,24-1-3 16,53-18-8-16,-27-6-6 0,4-2-6 16,-1-3-3-16,-1 3-3 15,-4 2 1-15,-8 4 1 16,-2 2-1-16,-16 3 2 16,-3 4 1-16,-10 3-1 15,-5 2-10-15,-5 3-34 16,-2-4-32-16,-4 3-83 15,-4 1-47-15,-4 3-96 16,-2 3-93-16,1 8 252 16</inkml:trace>
  <inkml:trace contextRef="#ctx0" brushRef="#br0" timeOffset="4689.14">28831 5897 1063 0,'5'-2'470'16,"-13"-7"-245"-16,1 4-34 16,-8 4-87-16,-1 1-33 15,-5 9-44-15,-1 5-22 16,5 6-15-16,3 3-2 0,8 0 2 15,1-1 3-15,10-5 5 16,3-4 2-16,10-1 3 16,6-4 2-16,2-5 3 15,4-2 2-15,-4-7 4 16,-4-2 3-16,-3-4 10 16,-6 0 8-16,-11-7 10 15,1 4 2-15,-8-1-7 16,-4-1-8-16,4 3-15 15,-14-2-10-15,6 2-38 16,-1 4-23-16,-2 5-69 16,10 2-49-16,-2 1-162 15,1 1 209-15</inkml:trace>
  <inkml:trace contextRef="#ctx0" brushRef="#br0" timeOffset="5076.18">28771 5857 606 0,'37'37'373'0,"-37"-35"-7"15,3-3-75-15,-1-2-51 16,-2 2-41-16,0-1-63 16,3-18-40-16,5-40-54 15,2 23-17-15,3-4-13 16,-5-4-2-16,5-5 2 16,-6 0-1-16,-4-5 1 15,-3-3-3-15,-1 6-5 16,-1 5-3-16,2 17-5 15,-7 9-2-15,4 15-10 16,-8 4-7-16,-1 5-10 16,3 5-22-16,-2 4-76 15,9-1-55-15,1-3-187 0,1-1 226 16</inkml:trace>
  <inkml:trace contextRef="#ctx0" brushRef="#br0" timeOffset="5491.23">28848 5186 891 0,'-6'-2'399'0,"-2"4"-200"15,-4 3-35-15,-6 5-82 16,2 3-23-16,-3 1-34 16,1 5-9-16,11 0 1 15,2 1 1-15,12-1 3 16,3-2 0-16,6-4-3 16,2-3-3-16,3-3 0 15,6-5 1-15,-4-3 0 16,1-5 2-16,-9-5 4 15,-9-2 1-15,-3-3 13 16,-2 1 7-16,-5 0 8 16,-3 1 1-16,-6 2-13 0,-8 1-9 15,3 2-21 1,-4 3-17-16,0 0-50 0,4 2-28 16,4 3-89-16,6 0-52 15,8 2 146-15</inkml:trace>
  <inkml:trace contextRef="#ctx0" brushRef="#br0" timeOffset="6041.92">28660 5240 425 0,'0'-1'264'16,"3"-2"-32"-16,1-2-44 0,-1 2-9 15,1 1-18-15,-2 0-9 16,-1-2-15-16,-1 2-11 16,3-4-22-16,-1-2-12 15,-2-4-24-15,-10-30-6 16,-14 27-14-16,-2-1-3 16,-12-3-9-16,-5-1-6 15,-1-5-12-15,-2 0-6 0,-1-2-4 16,-3 0-3-16,-5 6-2 15,-2 0-2-15,6 4-1 16,4 2-1-16,9 3-1 16,8 2 0-16,2 0-2 15,5 1-1-15,10 1-3 16,-3 0-3-16,10 2-5 16,1 4-7-16,5 1-8 15,9 2-3-15,-4 1-1 16,2 1-20-16,-1 2-51 15,-3-1-34-15,3 3-91 16,4 0-53-16,1 1 186 16</inkml:trace>
  <inkml:trace contextRef="#ctx0" brushRef="#br0" timeOffset="42554.34">28052 9068 346 0,'-1'-1'225'0,"-4"0"-56"15,3 0 36-15,-1 0-12 0,-3-3-30 16,-4-2-5-16,-1 3-21 15,-28-35-14-15,25 27-21 16,1 0-15-16,-2 1-23 16,-1 3-10-16,-7-2-20 15,-1 1-6-15,-13 0-13 16,-4-1-1-16,-5 1-4 16,-2 2-1-16,1 2 0 15,2 2 0-15,0 3 5 16,1 4 2-16,-1 0 2 15,3 2-2-15,1 2-3 16,-3 2-4-16,1 5-5 16,-4 0-2-16,-2 4-2 15,1 1 0-15,2 3-1 16,1-1 1-16,0 5 1 16,9 1 0-16,1 1 0 0,-1 2 0 15,10-3-1-15,-8 0 0 16,1 1 1-16,8-3 0 15,-4-2 0-15,6 0 0 16,5 2-1-16,-1 2 1 16,-1 2 3-16,2 3 0 15,-3 2 2-15,2 4-1 0,1 2-3 16,0-2-1-16,3 0-1 16,1-2-1-16,3 0-1 15,1 1 0-15,1-3 0 16,3 2 0-16,-2 3 1 15,0-1 1-15,3 9 0 16,-4-2 0-16,-1 4 0 16,5-2-1-16,1 0-1 15,5-7 1-15,6 1-1 16,-7-1 0-16,9-1-1 16,1 3 0-16,5-2-1 15,5 3 1-15,-1 5 0 16,3 4 0-16,2 2 1 15,4 3 0-15,5-3 0 16,-1 1 0-16,9-2 0 16,4-2-1-16,-1-3 2 0,-1-5 1 15,-5-1 1-15,-4-2 1 16,2-5 0-16,3 4-1 16,5-5 1-16,2 0 0 15,3 1 0-15,4-6 0 16,6-2 0-16,-4-2 0 15,6-4-1-15,-3-3 1 0,-1 0 1 16,3 0 1 0,3-1 1-16,2 0-1 0,8-7 2 15,-3-1 1-15,-3-6 0 16,1 3 0-16,-7-7-1 16,8-6 0-16,7-1-2 15,5-6 1-15,-7 1-2 16,-5 0-1-16,-9-7 3 15,-5-1 0-15,6-6 1 16,2-3 2-16,4-4-2 16,-2-2 2-16,-7-3 1 15,-2-2 0-15,-6-3 4 16,-3 1-1-16,5-4 1 16,-3-1-2-16,-5-7-1 15,-1 0 1-15,-6-3 0 16,-4-3 3-16,-4 5 1 15,-4-2 2-15,-6 0 1 0,-10-1 0 16,-7-6 0-16,0-1-2 16,-3-1-3-16,1 1-2 15,-2 4-3-15,-5 1 0 16,-1 4 0-16,-4 2 3 16,-2 0 6-16,-5-1 3 0,-4-1 2 15,-1-2 0-15,-5 1-4 16,-4 2-1-16,-2 5-1 15,-2 0 0-15,-2 5-2 16,7-1-1-16,-3-5-4 16,5 3-2-16,1 2-4 15,-2 1-1-15,3 8-2 16,-11 4 0-16,-4 6 0 16,-1 3 1-16,-4 2 1 15,7 1 0-15,2-4 0 16,3 0 0-16,0-5 0 15,3 3-2-15,-1 3-3 16,1-1-4-16,4 9-7 16,-4-4-3-16,3 9 0 15,-7 5 0-15,2 0 5 16,0 4 4-16,2 0 3 0,8-1 0 16,7 0-8-16,2-3-5 15,7 2-13-15,4 0-6 16,3-2-20-16,0 2-9 15,2 1-22-15,-2 1-7 16,1 0-33-16,0 0-20 16,0-1-56-16,0 1-267 15,0 0 329-15</inkml:trace>
  <inkml:trace contextRef="#ctx0" brushRef="#br0" timeOffset="43644.63">27609 9342 263 0,'0'-1'178'0,"2"-5"34"16,1 1-12-16,-2 0 3 15,-1 4-4-15,1-4-19 16,-1 0-14-16,0 3-39 16,-1-1-19-16,0 2-36 15,0-2-13-15,-7-2-20 16,-6-3-9-16,-28-5-15 15,27 19-5-15,3-1-7 16,-1 4-1-16,3 7-1 16,3 4 2-16,5 3 2 15,2-1 1-15,3-6 1 16,4-1 2-16,5-7 0 16,3 0 1-16,4-5 2 15,-1-6 1-15,1-4 1 16,-3-2 3-16,0-5 2 0,-3 3 3 15,-8-4 2-15,-4 1 1 16,-4 3-2-16,-5 1-3 16,-1 5-5-16,-2-2-5 15,0 4-7-15,-1-3-3 16,0 3-9-16,3 1-21 0,2 2-53 16,3 5-44-16,2 2-133 15,0-1-149-15,5 8 264 16</inkml:trace>
  <inkml:trace contextRef="#ctx0" brushRef="#br0" timeOffset="44084.97">27480 9476 627 0,'2'-7'354'0,"0"-1"-112"15,8-24-3-15,-16 29-28 16,-3 3-72-16,1 0-28 16,-13 3-56-16,6 4-16 0,-7 7-14 15,-7 4-4-15,-2 6-8 16,-7 4-4-16,-7 3-2 16,-1 4-2-16,1 0-2 15,4 2-2-15,9-4-1 16,2-5 0-16,7-2 0 15,4-5 0-15,7-3 0 16,0-6-1-16,9-1-1 16,0-6-12-16,2-3-52 15,3 2-41-15,3-4-161 16,-5 0 167-16</inkml:trace>
  <inkml:trace contextRef="#ctx0" brushRef="#br0" timeOffset="44461.97">27071 9824 711 0,'-2'-1'329'16,"1"0"-155"-16,-7-3 8 15,-1 1-65-15,1 0-33 16,-7 2-45-16,-25 6-20 0,26 7-9 15,0 2-1-15,4 6 0 16,1 2 0-16,7-1 0 16,4 2 2-16,6-3 4 15,5-3 1-15,4-5 0 16,-2-5-2-16,7-5 1 16,-7-4 0-16,2-8 1 15,-3-4 3-15,-3-4 2 16,-5-2 5-16,-6-2 2 15,-6 1-1-15,-6 4-4 16,-3 2-5-16,-2 6-8 16,1 3-5-16,1 1-9 15,4 4-19-15,1 1-72 16,4 2-61-16,6 6 92 16</inkml:trace>
  <inkml:trace contextRef="#ctx0" brushRef="#br0" timeOffset="44822.33">27007 9985 612 0,'-1'-7'343'0,"0"2"-98"15,0 2-44-15,-3 3-12 0,3 0-57 16,1 0-18-16,0 19-33 16,0 42-17-16,-3-16-21 15,-2 3-8-15,2 1-14 16,3 1-4-16,5-3-4 16,2 0-3-16,-4-5-3 15,1-1 0-15,0-5-1 16,-2-3 1-16,0-7 1 15,-3-6 1-15,2-5-6 16,-1-5-24-16,4-4-69 16,2-2-40-16,-4-6-189 15,3-1 203-15</inkml:trace>
  <inkml:trace contextRef="#ctx0" brushRef="#br0" timeOffset="45167.89">27041 10521 693 0,'-16'6'352'0,"-19"31"-81"16,20-28-131-16,4 10-31 16,3 2-27-16,1 4-25 15,3-1-5-15,5-1-15 16,7-2-9-16,2-10-7 15,5-4-2-15,5-4-6 16,-2-3-3-16,5-1-2 16,1-2 0-16,-4-4 1 15,-1-6 3-15,-5-4 4 16,-6-1 3-16,-8-4 3 16,-4 5-1-16,-7 3-2 15,-3-4-2-15,-2 7-8 16,1 2-4-16,1 4-53 15,3 3-44-15,5 2-131 16,5 4-106-16,2 2 207 0</inkml:trace>
  <inkml:trace contextRef="#ctx0" brushRef="#br0" timeOffset="45476.94">27062 10605 899 0,'-1'2'400'16,"0"2"-193"-16,1-2 14 0,1 2-39 15,0-1-36-15,4 7-59 16,12 1-29-16,30 29-30 16,-25-26-8-16,4 2-6 15,5 4-3-15,4 3-4 16,0 4-2-16,2 4-1 15,-1-1-1-15,-3 6-1 16,-4-2 1-16,3 0 0 16,0-3-1-16,-2-3 1 15,2-6 0-15,-6-7-13 16,-5-4-24-16,-2-8-70 16,-7-1-58-16,-5-4-236 15,-1 1 256-15</inkml:trace>
  <inkml:trace contextRef="#ctx0" brushRef="#br0" timeOffset="45849.73">27637 10984 892 0,'-1'1'432'0,"-8"7"-77"0,-9 6-306 16,-26 26 3-16,35-22-15 16,2-4-9-16,9-4-6 15,9 1-9-15,7-3-7 16,4 0 0-16,2-2 3 16,1-5-1-16,1-5-1 15,2 4 0-15,-7-10 2 16,0 0 1-16,-10-4 5 15,-6-10 2-15,-11 3 3 16,-5 1 0-16,-9 3-3 16,-4 5-4-16,-3 4-13 15,-3 0-11-15,5 7-35 16,4 1-21-16,8 3-147 0,7 2 144 16</inkml:trace>
  <inkml:trace contextRef="#ctx0" brushRef="#br0" timeOffset="46138.33">27737 11090 929 0,'0'2'456'0,"-2"-2"-189"15,2-3-106-15,0 2-16 0,0 0-59 16,10-2-13-16,18-6-19 15,36-9-11-15,-25 8-15 16,3-1-6-16,12-1-8 16,4 4-3-16,10 1-5 15,2 1-1-15,-5 0-1 16,1 5 0-16,-14 0-1 16,-5 1 0-16,-10-1 1 15,-7-5-16-15,-4-1-73 16,-8-3-68-16,-8-2 89 15</inkml:trace>
  <inkml:trace contextRef="#ctx0" brushRef="#br0" timeOffset="46530.02">28543 10901 1035 0,'-48'8'431'0,"29"-1"-281"0,2 5-58 15,0 1-7-15,8 1-38 16,-3 1-5-16,12-2-17 16,-4-1-11-16,10 0-7 15,7-4 1-15,2-5 0 16,5-3-1-16,1-6 0 15,0-2-1-15,-3-7 0 16,-1-1 1-16,-5-3 4 16,-3 1 1-16,-7 0 3 15,-2 3 1-15,-8 0-1 16,-2 1-3-16,-2 7-4 16,-2 1-5-16,2 9-5 15,-6 3-17-15,6 1-57 16,2 1-31-16,4-1-93 15,6 0-68-15,6-3 175 0</inkml:trace>
  <inkml:trace contextRef="#ctx0" brushRef="#br0" timeOffset="46885.1">28580 10889 862 0,'-2'0'427'15,"-4"3"-166"-15,2-2-93 16,3-1-1-16,0 0-71 16,0-1-24-16,0 0-37 15,5-19-14-15,27-41-14 16,-2 25-2-16,1-5-2 15,5 2 0-15,4-6 0 16,-2-4 0-16,0 2 1 16,-3-2-1-16,-18 12 1 15,-4 8 0-15,-12 10-2 16,-5 5-10-16,3 6-25 16,-4 5-13-16,1 5-28 15,-1 3-10-15,-7 5-73 0,2 1-211 16,-14-1 248-16</inkml:trace>
  <inkml:trace contextRef="#ctx0" brushRef="#br0" timeOffset="47232.41">28861 10325 949 0,'-5'-5'424'15,"2"5"-239"-15,-12 3-57 16,-3 4-18-16,-1 10-48 16,-4 1-7-16,10 4-24 15,3 0-9-15,13-7-6 16,6 0 1-16,9-9-2 16,2-4-2-16,3-3-3 15,2-5-1-15,-2-8-2 16,2-3 1-16,-5-5 2 15,-10 1 3-15,-9 3 6 16,-7-2 5-16,-3 5 1 16,2 3-1-16,-8 3-10 15,-4 3-5-15,-6 6-12 0,-4 3-15 16,8 5-68-16,2 3-55 16,9-2-249-16,2 1 249 15</inkml:trace>
  <inkml:trace contextRef="#ctx0" brushRef="#br0" timeOffset="47602.11">28819 10352 693 0,'3'-2'349'0,"-3"1"-96"16,7-3-13-16,-7 2-37 16,3-3-34-16,4-10-54 15,7-34-22-15,-17 26-30 16,-6-7-10-16,-3-12-17 16,-3-6-9-16,-5-13-15 15,-1-5-5-15,0 1-4 16,-1 3-1-16,9 14-2 15,2 12 0-15,4 13-3 0,1 11-2 16,1 12-7 0,0 0-4-16,2 8-33 0,-1 0-36 15,3 2-105-15,1-1-79 16,3-2 164-16</inkml:trace>
  <inkml:trace contextRef="#ctx0" brushRef="#br0" timeOffset="47965.58">28722 9759 634 0,'5'-43'304'0,"-19"41"-122"16,-1 2-5-16,-6 11-40 15,-1 5-4-15,-1 4-18 16,0 4-21-16,3-1-43 16,5 0-18-16,7-4-20 15,6-3-5-15,6-4-5 16,5-3 0-16,8-5 2 16,1-2 0-16,3-8 0 15,0-5 1-15,-3-4 0 16,0 0 1-16,-7-1 2 15,-1 0 2-15,-10-2 2 0,-2 3-1 16,-7 4 0-16,-4-4-2 16,1 8-5-16,-3-1-4 15,2 0-22-15,0 8-32 16,2-1-148-16,1 2 134 16</inkml:trace>
  <inkml:trace contextRef="#ctx0" brushRef="#br0" timeOffset="48619.44">28598 9714 347 0,'7'26'259'0,"-5"-28"29"16,-1-1-16-16,0-6-57 16,-1 2-32-16,0-5-40 15,-2-2-13-15,-4 0-23 16,-3-4-10-16,-7 4-17 16,-8-5-10-16,-10 1-24 15,3-3-11-15,-4-6-17 16,4 0-5-16,-6-11-4 15,-5 0-3-15,5 2-4 16,-3 1-1-16,12 15-3 16,4 6-2-16,-1 9-5 0,7 3-5 15,5 3-23-15,3 4-22 16,8-1-50-16,2 0-20 16,3 3-30-16,4-2-8 15,2 2-18-15,1 3-49 16,-3 2 155-16</inkml:trace>
  <inkml:trace contextRef="#ctx0" brushRef="#br0" timeOffset="49036.21">28194 9386 559 0,'15'-53'251'0,"-21"46"-128"16,-2 3-43-16,-2 1-20 16,-3 3-21-16,2 3-10 15,-1 2 4-15,1 9 1 16,1-6 3-16,1 4 9 16,3 4-4-16,2-1-11 15,0 2-9-15,2 2-15 16,2-4-3-16,7-3 7 15,0-3 3-15,6-4 8 0,3-5 2 16,2-5-1-16,0-4-1 16,-2-4 0-16,-1-2 4 15,-7-1 17-15,-1-1 6 16,-9 4 6-16,-2 1-5 16,-5 4-18-16,-2 2-6 15,-3-2-13-15,-2 0-4 16,3 7-8-16,-1 1-5 0,6 5-51 15,1 0-43-15,5 0-152 16,-1 1 154-16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customXml" Target="../ink/ink1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17 – Polynomial Time Reductions</a:t>
            </a:r>
          </a:p>
          <a:p>
            <a:endParaRPr lang="en-CA" dirty="0"/>
          </a:p>
          <a:p>
            <a:r>
              <a:rPr lang="en-CA" dirty="0"/>
              <a:t>21 July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Three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Maximum Clique (Clique)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a clique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Is there a clique with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vertices?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Maximum Independent Set (IS)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an independent set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Is there an independent set with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vertices?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Minimum Vertex Cover (VC)</a:t>
                </a:r>
                <a:r>
                  <a:rPr lang="en-CA" sz="2000" dirty="0"/>
                  <a:t>: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a vertex cover if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}∩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Is there a vertex cover with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vertices?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blipFill>
                <a:blip r:embed="rId2"/>
                <a:stretch>
                  <a:fillRect l="-612" t="-6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B4AADC-6F0C-4500-8EDE-728B01773173}"/>
                  </a:ext>
                </a:extLst>
              </p14:cNvPr>
              <p14:cNvContentPartPr/>
              <p14:nvPr/>
            </p14:nvContentPartPr>
            <p14:xfrm>
              <a:off x="9368280" y="834120"/>
              <a:ext cx="1357920" cy="332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B4AADC-6F0C-4500-8EDE-728B01773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8920" y="824760"/>
                <a:ext cx="1376640" cy="33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4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Cliques and Independent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IS and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Clique.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731547"/>
              </a:xfrm>
              <a:prstGeom prst="rect">
                <a:avLst/>
              </a:prstGeom>
              <a:blipFill>
                <a:blip r:embed="rId2"/>
                <a:stretch>
                  <a:fillRect l="-612" t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314631-6E4A-4655-B43B-63B33E59D0CD}"/>
                  </a:ext>
                </a:extLst>
              </p14:cNvPr>
              <p14:cNvContentPartPr/>
              <p14:nvPr/>
            </p14:nvContentPartPr>
            <p14:xfrm>
              <a:off x="996120" y="1251000"/>
              <a:ext cx="9634320" cy="485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314631-6E4A-4655-B43B-63B33E59D0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760" y="1241640"/>
                <a:ext cx="9653040" cy="48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99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Independent Sets and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501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Observation</a:t>
                </a:r>
                <a:r>
                  <a:rPr lang="en-CA" sz="2000" dirty="0"/>
                  <a:t>. 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a vertex cover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an independent set. </a:t>
                </a:r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VC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IS and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VC.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501536"/>
              </a:xfrm>
              <a:prstGeom prst="rect">
                <a:avLst/>
              </a:prstGeom>
              <a:blipFill>
                <a:blip r:embed="rId2"/>
                <a:stretch>
                  <a:fillRect l="-612" t="-8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8412F-1BB2-4203-80EB-C0AE2FADEBE3}"/>
                  </a:ext>
                </a:extLst>
              </p14:cNvPr>
              <p14:cNvContentPartPr/>
              <p14:nvPr/>
            </p14:nvContentPartPr>
            <p14:xfrm>
              <a:off x="1138680" y="1774440"/>
              <a:ext cx="8624160" cy="465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8412F-1BB2-4203-80EB-C0AE2FADE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320" y="1765080"/>
                <a:ext cx="8642880" cy="46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6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Polynomial Time Reductions are Transitive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34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Therefore, Clique, IS, and VC are all equivalent in terms of polynomial time solvability.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348195"/>
              </a:xfrm>
              <a:prstGeom prst="rect">
                <a:avLst/>
              </a:prstGeom>
              <a:blipFill>
                <a:blip r:embed="rId2"/>
                <a:stretch>
                  <a:fillRect l="-612" t="-4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63FB0A-F5AF-43A6-8C86-79154DD8B434}"/>
                  </a:ext>
                </a:extLst>
              </p14:cNvPr>
              <p14:cNvContentPartPr/>
              <p14:nvPr/>
            </p14:nvContentPartPr>
            <p14:xfrm>
              <a:off x="1145880" y="1748160"/>
              <a:ext cx="8386200" cy="312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63FB0A-F5AF-43A6-8C86-79154DD8B4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20" y="1738800"/>
                <a:ext cx="8404920" cy="31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4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Polynomial Time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More 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 Non-Trivial Reduction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984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Hamiltonian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Hamiltonian Cycle (HC)</a:t>
                </a:r>
                <a:r>
                  <a:rPr lang="en-CA" sz="2000" dirty="0"/>
                  <a:t>: A cycle is a Hamiltonian cycle if it touches every vertex exactly once.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Does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have a Hamiltonian cycle?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Hamiltonian Path (HP)</a:t>
                </a:r>
                <a:r>
                  <a:rPr lang="en-CA" sz="2000" dirty="0"/>
                  <a:t>: A path is a Hamiltonian path if it touches every vertex exactly once.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Does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have a Hamiltonian path?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Traveling Salesman Problem (TSP)</a:t>
                </a:r>
                <a:r>
                  <a:rPr lang="en-CA" sz="2000" dirty="0"/>
                  <a:t>: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with an edge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for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and an integer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Is there a Hamiltonian cycle with total length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?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708981"/>
              </a:xfrm>
              <a:prstGeom prst="rect">
                <a:avLst/>
              </a:prstGeom>
              <a:blipFill>
                <a:blip r:embed="rId2"/>
                <a:stretch>
                  <a:fillRect l="-612" t="-6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495692-653B-427D-AC5F-9757B3F94BBA}"/>
                  </a:ext>
                </a:extLst>
              </p14:cNvPr>
              <p14:cNvContentPartPr/>
              <p14:nvPr/>
            </p14:nvContentPartPr>
            <p14:xfrm>
              <a:off x="9532800" y="1577160"/>
              <a:ext cx="1025280" cy="258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495692-653B-427D-AC5F-9757B3F94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3440" y="1567800"/>
                <a:ext cx="1044000" cy="25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0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HP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dirty="0"/>
                  <a:t> HC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  <a:blipFill>
                <a:blip r:embed="rId2"/>
                <a:stretch>
                  <a:fillRect l="-2319" t="-6211" b="-1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HP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HC.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23770"/>
              </a:xfrm>
              <a:prstGeom prst="rect">
                <a:avLst/>
              </a:prstGeom>
              <a:blipFill>
                <a:blip r:embed="rId3"/>
                <a:stretch>
                  <a:fillRect l="-612" t="-5714"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B2F5EF-4C04-470E-8427-11EC20BE0F93}"/>
                  </a:ext>
                </a:extLst>
              </p14:cNvPr>
              <p14:cNvContentPartPr/>
              <p14:nvPr/>
            </p14:nvContentPartPr>
            <p14:xfrm>
              <a:off x="979560" y="1162800"/>
              <a:ext cx="9866160" cy="507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B2F5EF-4C04-470E-8427-11EC20BE0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200" y="1153440"/>
                <a:ext cx="9884880" cy="50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62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HC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dirty="0"/>
                  <a:t> HP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  <a:blipFill>
                <a:blip r:embed="rId2"/>
                <a:stretch>
                  <a:fillRect l="-2319" t="-6211" b="-1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HC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HP.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23770"/>
              </a:xfrm>
              <a:prstGeom prst="rect">
                <a:avLst/>
              </a:prstGeom>
              <a:blipFill>
                <a:blip r:embed="rId3"/>
                <a:stretch>
                  <a:fillRect l="-612" t="-5714"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F90EA3-9727-481D-B2BB-972122A4E8C3}"/>
                  </a:ext>
                </a:extLst>
              </p14:cNvPr>
              <p14:cNvContentPartPr/>
              <p14:nvPr/>
            </p14:nvContentPartPr>
            <p14:xfrm>
              <a:off x="995400" y="969120"/>
              <a:ext cx="10446120" cy="548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F90EA3-9727-481D-B2BB-972122A4E8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040" y="959760"/>
                <a:ext cx="10464840" cy="54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32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Traveling Salesman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19858" y="1085849"/>
                <a:ext cx="11121171" cy="180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common technique in doing reduction is to show that one problem is a special case of another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call this technique </a:t>
                </a:r>
                <a:r>
                  <a:rPr lang="en-CA" sz="2000" u="sng" dirty="0"/>
                  <a:t>specialization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HC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TSP.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8" y="1085849"/>
                <a:ext cx="11121171" cy="1808765"/>
              </a:xfrm>
              <a:prstGeom prst="rect">
                <a:avLst/>
              </a:prstGeom>
              <a:blipFill>
                <a:blip r:embed="rId2"/>
                <a:stretch>
                  <a:fillRect l="-603" t="-1684" r="-5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42CA16-443E-40B4-B344-9B784B90A75F}"/>
                  </a:ext>
                </a:extLst>
              </p14:cNvPr>
              <p14:cNvContentPartPr/>
              <p14:nvPr/>
            </p14:nvContentPartPr>
            <p14:xfrm>
              <a:off x="889560" y="2500920"/>
              <a:ext cx="10681560" cy="394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42CA16-443E-40B4-B344-9B784B90A7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200" y="2491560"/>
                <a:ext cx="10700280" cy="39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1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Polynomial Time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More 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Non-Trivial Reduction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724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Polynomial Time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More 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Non-Trivial Reduction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3-Satisfiability (3SAT)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12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This is an important problem in the theory of NP-completeness.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are 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Boolean </a:t>
                </a:r>
                <a:r>
                  <a:rPr lang="en-CA" sz="2000" u="sng" dirty="0"/>
                  <a:t>variables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, each can be set to be either True or False.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are also given a formula in conjunctive normal form (CNF), where it is an AND of the </a:t>
                </a:r>
                <a:r>
                  <a:rPr lang="en-CA" sz="2000" u="sng" dirty="0"/>
                  <a:t>clauses</a:t>
                </a:r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each clause is an OR of the </a:t>
                </a:r>
                <a:r>
                  <a:rPr lang="en-CA" sz="2000" u="sng" dirty="0"/>
                  <a:t>literals</a:t>
                </a:r>
                <a:r>
                  <a:rPr lang="en-CA" sz="2000" dirty="0"/>
                  <a:t>, where a literal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b="1" u="sng" dirty="0"/>
                  <a:t>3-Satisfiability (3SAT)</a:t>
                </a:r>
                <a:r>
                  <a:rPr lang="en-CA" sz="2000" dirty="0"/>
                  <a:t> </a:t>
                </a: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Input</a:t>
                </a:r>
                <a:r>
                  <a:rPr lang="en-CA" sz="2000" dirty="0"/>
                  <a:t>: A CNF-formula in which each clause has at most three literals.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Output</a:t>
                </a:r>
                <a:r>
                  <a:rPr lang="en-CA" sz="2000" dirty="0"/>
                  <a:t>: Is there a truth assignment to the variables that satisfies all the clauses?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122941"/>
              </a:xfrm>
              <a:prstGeom prst="rect">
                <a:avLst/>
              </a:prstGeom>
              <a:blipFill>
                <a:blip r:embed="rId2"/>
                <a:stretch>
                  <a:fillRect l="-612" t="-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936454-C906-46B1-B693-8EC4BDCDCA66}"/>
                  </a:ext>
                </a:extLst>
              </p14:cNvPr>
              <p14:cNvContentPartPr/>
              <p14:nvPr/>
            </p14:nvContentPartPr>
            <p14:xfrm>
              <a:off x="2529720" y="3054960"/>
              <a:ext cx="8241120" cy="166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936454-C906-46B1-B693-8EC4BDCDC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360" y="3045600"/>
                <a:ext cx="8259840" cy="16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4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dirty="0"/>
                  <a:t> 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  <a:blipFill>
                <a:blip r:embed="rId2"/>
                <a:stretch>
                  <a:fillRect l="-2319" t="-6211" b="-1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37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IS.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Proof</a:t>
                </a:r>
                <a:r>
                  <a:rPr lang="en-CA" sz="2000" dirty="0"/>
                  <a:t>.  Given a 3SAT formula, we’d like to construct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so that the formula is satisfiable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if and only if the graph has an independent set of size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is the number of clauses.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Idea</a:t>
                </a:r>
                <a:r>
                  <a:rPr lang="en-CA" sz="2000" dirty="0"/>
                  <a:t>: We would like the independent set to tell us how to satisfy the formula.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Reduction</a:t>
                </a:r>
                <a:r>
                  <a:rPr lang="en-CA" sz="2000" dirty="0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376613"/>
              </a:xfrm>
              <a:prstGeom prst="rect">
                <a:avLst/>
              </a:prstGeom>
              <a:blipFill>
                <a:blip r:embed="rId3"/>
                <a:stretch>
                  <a:fillRect l="-612" t="-1026" b="-3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B0A2C0-6C98-4272-9751-D50647955FB9}"/>
                  </a:ext>
                </a:extLst>
              </p14:cNvPr>
              <p14:cNvContentPartPr/>
              <p14:nvPr/>
            </p14:nvContentPartPr>
            <p14:xfrm>
              <a:off x="351720" y="3053160"/>
              <a:ext cx="9970200" cy="302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B0A2C0-6C98-4272-9751-D50647955F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360" y="3043800"/>
                <a:ext cx="9988920" cy="30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1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dirty="0"/>
                  <a:t> 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  <a:blipFill>
                <a:blip r:embed="rId2"/>
                <a:stretch>
                  <a:fillRect l="-2319" t="-6211" b="-1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237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IS.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Proof</a:t>
                </a:r>
                <a:r>
                  <a:rPr lang="en-CA" sz="2000" dirty="0"/>
                  <a:t>.  Given a 3SAT formula, we’d like to construct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so that the formula is satisfiable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if and only if the graph has an independent set of size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is the number of clauses.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Idea</a:t>
                </a:r>
                <a:r>
                  <a:rPr lang="en-CA" sz="2000" dirty="0"/>
                  <a:t>: We would like the independent set to tell us how to satisfy the formula.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Reduction</a:t>
                </a:r>
                <a:r>
                  <a:rPr lang="en-CA" sz="2000" dirty="0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2376613"/>
              </a:xfrm>
              <a:prstGeom prst="rect">
                <a:avLst/>
              </a:prstGeom>
              <a:blipFill>
                <a:blip r:embed="rId3"/>
                <a:stretch>
                  <a:fillRect l="-612" t="-1026" b="-3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038C56-4B12-4AA8-8BCD-7928B53B1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0" y="3110210"/>
            <a:ext cx="10466792" cy="3571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3E8FF8-7C2C-4882-B572-EB4BB61600DF}"/>
                  </a:ext>
                </a:extLst>
              </p14:cNvPr>
              <p14:cNvContentPartPr/>
              <p14:nvPr/>
            </p14:nvContentPartPr>
            <p14:xfrm>
              <a:off x="1101960" y="4173840"/>
              <a:ext cx="1338840" cy="193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3E8FF8-7C2C-4882-B572-EB4BB61600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600" y="4164480"/>
                <a:ext cx="1357560" cy="19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19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The formula is satisfiable </a:t>
                </a:r>
                <a:r>
                  <a:rPr lang="en-CA" sz="2000" dirty="0" err="1"/>
                  <a:t>iff</a:t>
                </a: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there is an independent set of size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blipFill>
                <a:blip r:embed="rId2"/>
                <a:stretch>
                  <a:fillRect l="-612" t="-2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39D73A-ED47-4FDD-B24A-F58C8157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906" y="105752"/>
            <a:ext cx="6865368" cy="23429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AFE51C-6095-476A-BEA8-76D9208EC6D4}"/>
                  </a:ext>
                </a:extLst>
              </p14:cNvPr>
              <p14:cNvContentPartPr/>
              <p14:nvPr/>
            </p14:nvContentPartPr>
            <p14:xfrm>
              <a:off x="943560" y="855000"/>
              <a:ext cx="10495440" cy="5334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AFE51C-6095-476A-BEA8-76D9208EC6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200" y="845640"/>
                <a:ext cx="10514160" cy="53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843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The formula is satisfiable </a:t>
                </a:r>
                <a:r>
                  <a:rPr lang="en-CA" sz="2000" dirty="0" err="1"/>
                  <a:t>iff</a:t>
                </a: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there is an independent set of size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169551"/>
              </a:xfrm>
              <a:prstGeom prst="rect">
                <a:avLst/>
              </a:prstGeom>
              <a:blipFill>
                <a:blip r:embed="rId2"/>
                <a:stretch>
                  <a:fillRect l="-612" t="-2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39D73A-ED47-4FDD-B24A-F58C8157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906" y="105752"/>
            <a:ext cx="6865368" cy="23429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FE613E-49B2-4FEC-838C-0AEB569A1A86}"/>
                  </a:ext>
                </a:extLst>
              </p14:cNvPr>
              <p14:cNvContentPartPr/>
              <p14:nvPr/>
            </p14:nvContentPartPr>
            <p14:xfrm>
              <a:off x="986040" y="482040"/>
              <a:ext cx="10351440" cy="555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FE613E-49B2-4FEC-838C-0AEB569A1A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680" y="472680"/>
                <a:ext cx="10370160" cy="55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115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502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have introduced the notion of a polynomial time reduction, and use it to establish connections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between different problems, and so far we have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In principle, we can add new problems to relate to these problems, and slowly build up a big web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all computational problems.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is transitive, any strongly connected components of this big graph forms an equivalent class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problems in terms of polynomial time solvability.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Is there a better way to do it than to consider the problems one by one?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502084"/>
              </a:xfrm>
              <a:prstGeom prst="rect">
                <a:avLst/>
              </a:prstGeom>
              <a:blipFill>
                <a:blip r:embed="rId2"/>
                <a:stretch>
                  <a:fillRect l="-612" t="-554" b="-9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D9E722-C008-4985-9D18-CEF907B52B9F}"/>
                  </a:ext>
                </a:extLst>
              </p14:cNvPr>
              <p14:cNvContentPartPr/>
              <p14:nvPr/>
            </p14:nvContentPartPr>
            <p14:xfrm>
              <a:off x="1371240" y="2026800"/>
              <a:ext cx="4870800" cy="147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D9E722-C008-4985-9D18-CEF907B52B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880" y="2017440"/>
                <a:ext cx="4889520" cy="14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5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Polynomial Time Reductions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Once we have learned more and more algorithms, they become our building blocks and we may not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need to design algorithms for new problems from scratch.</a:t>
            </a:r>
          </a:p>
          <a:p>
            <a:endParaRPr lang="en-CA" sz="2000" dirty="0"/>
          </a:p>
          <a:p>
            <a:r>
              <a:rPr lang="en-CA" sz="2000" dirty="0"/>
              <a:t>So it becomes more and more important to be able to use existing algorithms to solve new problems.</a:t>
            </a:r>
          </a:p>
          <a:p>
            <a:endParaRPr lang="en-CA" sz="2000" dirty="0"/>
          </a:p>
          <a:p>
            <a:r>
              <a:rPr lang="en-CA" sz="2000" dirty="0"/>
              <a:t>We have already seen a few reductions.</a:t>
            </a:r>
          </a:p>
          <a:p>
            <a:endParaRPr lang="en-CA" sz="2000" dirty="0"/>
          </a:p>
          <a:p>
            <a:r>
              <a:rPr lang="en-CA" sz="2000" dirty="0"/>
              <a:t>For examples, we have reduced subset-sums to knapsack, longest increasing subsequence to longest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common subsequences, and basketball league winner to maximum bipartite matching, etc.</a:t>
            </a:r>
          </a:p>
          <a:p>
            <a:endParaRPr lang="en-CA" sz="2000" dirty="0"/>
          </a:p>
          <a:p>
            <a:r>
              <a:rPr lang="en-CA" sz="2000" dirty="0"/>
              <a:t>In general, if there is an efficient reduction from problem A to problem B and there is an efficient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algorithm to solve problem B, then we have an efficient algorithm to solve problem A.</a:t>
            </a:r>
          </a:p>
          <a:p>
            <a:r>
              <a:rPr lang="en-CA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02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584688" y="1103438"/>
                <a:ext cx="11280531" cy="343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To formalize the notion of a reduction, it is more convenient to restrict our attention to </a:t>
                </a:r>
                <a:r>
                  <a:rPr lang="en-CA" sz="2000" u="sng" dirty="0"/>
                  <a:t>decision problems</a:t>
                </a:r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for which the output is either YES or NO, so that every problem has the same output format.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example, instead of finding a maximum matching, we consider the decision version of the problem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“Does the input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have a matching of size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?”.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As we will discuss later, for all the problems that we will consider, if we know how to solve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decision version of our problem in polynomial time, then we can use the decision algorithm as a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</a:t>
                </a:r>
                <a:r>
                  <a:rPr lang="en-CA" sz="2000" dirty="0" err="1"/>
                  <a:t>blackbox</a:t>
                </a:r>
                <a:r>
                  <a:rPr lang="en-CA" sz="2000" dirty="0"/>
                  <a:t>/subroutine to solve the search version of our problem in polynomial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88" y="1103438"/>
                <a:ext cx="11280531" cy="3430170"/>
              </a:xfrm>
              <a:prstGeom prst="rect">
                <a:avLst/>
              </a:prstGeom>
              <a:blipFill>
                <a:blip r:embed="rId2"/>
                <a:stretch>
                  <a:fillRect l="-595" t="-888" b="-21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E2BABE-CB27-4ACC-90E6-FFDC8EB28800}"/>
                  </a:ext>
                </a:extLst>
              </p14:cNvPr>
              <p14:cNvContentPartPr/>
              <p14:nvPr/>
            </p14:nvContentPartPr>
            <p14:xfrm>
              <a:off x="1915920" y="4668840"/>
              <a:ext cx="9809280" cy="165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E2BABE-CB27-4ACC-90E6-FFDC8EB288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560" y="4659480"/>
                <a:ext cx="9828000" cy="16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2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Definition (Polynomial Time Reductions)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529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 We say a decision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u="sng" dirty="0"/>
                  <a:t>polynomial time reducible</a:t>
                </a:r>
                <a:r>
                  <a:rPr lang="en-CA" sz="2000" dirty="0"/>
                  <a:t> to a decision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there is a polynomial time algorithm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/>
                  <a:t> that maps/transforms any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into an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(that is,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CA" sz="2000" dirty="0"/>
                  <a:t>) 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CA" sz="2000" dirty="0"/>
                  <a:t> is a YES-instance of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CA" sz="2000" dirty="0"/>
                  <a:t> is a YES-instance of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use the notation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to denote that such a polynomial time reduction exists, intuitively saying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that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not more difficult than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in terms of polynomial time solvability.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5299721"/>
              </a:xfrm>
              <a:prstGeom prst="rect">
                <a:avLst/>
              </a:prstGeom>
              <a:blipFill>
                <a:blip r:embed="rId2"/>
                <a:stretch>
                  <a:fillRect l="-612" t="-575" b="-1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AE0470-53D4-45AD-8258-2053E03D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679" y="2891827"/>
            <a:ext cx="7361558" cy="2419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2D81FB-DBB4-4ACB-B165-6658B76A4D4D}"/>
                  </a:ext>
                </a:extLst>
              </p14:cNvPr>
              <p14:cNvContentPartPr/>
              <p14:nvPr/>
            </p14:nvContentPartPr>
            <p14:xfrm>
              <a:off x="2203560" y="1821960"/>
              <a:ext cx="8175960" cy="364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2D81FB-DBB4-4ACB-B165-6658B76A4D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200" y="1812600"/>
                <a:ext cx="8194680" cy="36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0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 (Solving Problem A by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C2C9-B4F8-43CB-93F0-C222363A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4" y="1150133"/>
            <a:ext cx="5353514" cy="1093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CA51A-B157-467F-91E7-AC164C5D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2" y="2662577"/>
            <a:ext cx="11831075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8C0899-3704-4C5A-B23E-7BBD0FD1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2" y="3429000"/>
            <a:ext cx="3448349" cy="571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36DD30-CFD1-4058-AA36-AED9143219CB}"/>
                  </a:ext>
                </a:extLst>
              </p14:cNvPr>
              <p14:cNvContentPartPr/>
              <p14:nvPr/>
            </p14:nvContentPartPr>
            <p14:xfrm>
              <a:off x="1271160" y="4245840"/>
              <a:ext cx="10200600" cy="194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36DD30-CFD1-4058-AA36-AED9143219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1800" y="4236480"/>
                <a:ext cx="10219320" cy="19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5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Proving Hardness Using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68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showed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and use an efficient algorithm for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to solve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This is the usual direction, but now we explore the other implication of the inequality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Suppose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known to be impossible to be solved in polynomial time.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implies that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cannot be solved in polynomial time either.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Therefore,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computationally hard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 is also computationally hard.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By our current knowledge, however, we know almost nothing about proving a problem cannot be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solved in polynomial time, so we could not draw such a strong conclusion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685257"/>
              </a:xfrm>
              <a:prstGeom prst="rect">
                <a:avLst/>
              </a:prstGeom>
              <a:blipFill>
                <a:blip r:embed="rId2"/>
                <a:stretch>
                  <a:fillRect l="-612" t="-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F6032E-5A8B-4DC6-977F-5CA32E5F2A96}"/>
                  </a:ext>
                </a:extLst>
              </p14:cNvPr>
              <p14:cNvContentPartPr/>
              <p14:nvPr/>
            </p14:nvContentPartPr>
            <p14:xfrm>
              <a:off x="2426400" y="5457600"/>
              <a:ext cx="5309280" cy="68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F6032E-5A8B-4DC6-977F-5CA32E5F2A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040" y="5448240"/>
                <a:ext cx="5328000" cy="7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Cartoon (from book by </a:t>
            </a:r>
            <a:r>
              <a:rPr lang="en-CA" dirty="0" err="1"/>
              <a:t>Garey</a:t>
            </a:r>
            <a:r>
              <a:rPr lang="en-CA" dirty="0"/>
              <a:t> and Johnson)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59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our boss gives us a problem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, but we don’t know how to solve it in polynomial time.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would be much more convincing if you could prove e.g. TSP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                                                                                                                                                           Dream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590616"/>
              </a:xfrm>
              <a:prstGeom prst="rect">
                <a:avLst/>
              </a:prstGeom>
              <a:blipFill>
                <a:blip r:embed="rId2"/>
                <a:stretch>
                  <a:fillRect l="-612" t="-664" b="-14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4B2EC8-1F9A-4604-B1FF-4E8376BA3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50" y="1460534"/>
            <a:ext cx="3459858" cy="2104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A3EE8-32B4-457B-AB8B-EB7F79F03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50" y="4127846"/>
            <a:ext cx="3710541" cy="2439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D0BF2-9A86-4F95-A667-CE6407C9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893" y="2764525"/>
            <a:ext cx="2859843" cy="1601512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EC9AD37-3700-4320-A15E-271805377FC7}"/>
              </a:ext>
            </a:extLst>
          </p:cNvPr>
          <p:cNvSpPr/>
          <p:nvPr/>
        </p:nvSpPr>
        <p:spPr>
          <a:xfrm>
            <a:off x="8272112" y="2405587"/>
            <a:ext cx="3877408" cy="2316773"/>
          </a:xfrm>
          <a:prstGeom prst="cloudCallout">
            <a:avLst>
              <a:gd name="adj1" fmla="val -2900"/>
              <a:gd name="adj2" fmla="val 736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Polynomial Time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More Simple Reductions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 Non-Trivial Reduction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7731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9180</TotalTime>
  <Words>1464</Words>
  <Application>Microsoft Office PowerPoint</Application>
  <PresentationFormat>Widescreen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Polynomial Time Reductions</vt:lpstr>
      <vt:lpstr>Decision Problems</vt:lpstr>
      <vt:lpstr>Definition (Polynomial Time Reductions)</vt:lpstr>
      <vt:lpstr>Algorithm (Solving Problem A by Reduction)</vt:lpstr>
      <vt:lpstr>Proving Hardness Using Reductions</vt:lpstr>
      <vt:lpstr>Cartoon (from book by Garey and Johnson)</vt:lpstr>
      <vt:lpstr>Today’s Plan</vt:lpstr>
      <vt:lpstr>Three Problems</vt:lpstr>
      <vt:lpstr>Cliques and Independent Sets</vt:lpstr>
      <vt:lpstr>Independent Sets and Vertex Cover</vt:lpstr>
      <vt:lpstr>Polynomial Time Reductions are Transitive</vt:lpstr>
      <vt:lpstr>Today’s Plan</vt:lpstr>
      <vt:lpstr>Hamiltonian Problems</vt:lpstr>
      <vt:lpstr>HP ≤_p HC</vt:lpstr>
      <vt:lpstr>HC ≤_p HP</vt:lpstr>
      <vt:lpstr>Traveling Salesman Problem</vt:lpstr>
      <vt:lpstr>Today’s Plan</vt:lpstr>
      <vt:lpstr>3-Satisfiability (3SAT)</vt:lpstr>
      <vt:lpstr>3SAT ≤_p IS</vt:lpstr>
      <vt:lpstr>3SAT ≤_p IS</vt:lpstr>
      <vt:lpstr>Proof</vt:lpstr>
      <vt:lpstr>Proof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413</cp:revision>
  <dcterms:created xsi:type="dcterms:W3CDTF">2020-05-12T11:50:13Z</dcterms:created>
  <dcterms:modified xsi:type="dcterms:W3CDTF">2021-07-23T17:52:43Z</dcterms:modified>
</cp:coreProperties>
</file>