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343" r:id="rId4"/>
    <p:sldId id="347" r:id="rId5"/>
    <p:sldId id="348" r:id="rId6"/>
    <p:sldId id="349" r:id="rId7"/>
    <p:sldId id="350" r:id="rId8"/>
    <p:sldId id="351" r:id="rId9"/>
    <p:sldId id="365" r:id="rId10"/>
    <p:sldId id="352" r:id="rId11"/>
    <p:sldId id="353" r:id="rId12"/>
    <p:sldId id="354" r:id="rId13"/>
    <p:sldId id="363" r:id="rId14"/>
    <p:sldId id="366" r:id="rId15"/>
    <p:sldId id="355" r:id="rId16"/>
    <p:sldId id="356" r:id="rId17"/>
    <p:sldId id="357" r:id="rId18"/>
    <p:sldId id="358" r:id="rId19"/>
    <p:sldId id="359" r:id="rId20"/>
    <p:sldId id="360" r:id="rId21"/>
    <p:sldId id="36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5:23:09.22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26397 4865 268 0,'-1'-3'202'0,"0"2"38"15,1 0-7-15,-1 0-50 16,0 0-26-16,0 0-43 15,0 0-15-15,0 0-10 16,-9 0-3-16,-7 0-14 16,-29-2-8-16,18 4-18 15,-4 2-8-15,-4 0-8 16,0 1-4-16,5 3-3 16,2 1-1-16,-2 1-2 15,0 1-3-15,-2 2-6 0,-2 1-2 16,4 4-4-16,2-1-1 15,3 5-2-15,1-2 0 16,-3-1-2-16,1 5 0 16,-3-4 0-16,1 1 0 15,-1 2 0-15,1-3-1 16,3 8-1-16,5-1 0 16,-1 2-2-16,1 0 1 15,0 3 0-15,-1 1 1 0,5 1 2 16,1 1 0-16,1-5 0 15,2 2 0-15,-1-2 0 16,3-2 0-16,4 3-1 16,-3-5 1-16,-1 1-3 15,3 0 0-15,3 3-1 16,6 1-1-16,7-1 1 16,-5 0-2-16,6 1 3 15,-2-3-1-15,4 3 0 16,1-1 3-16,2 1-2 15,1 3-1-15,5 0 1 16,2-5 1-16,2 5 1 16,1-4 2-16,3-3 2 15,2 0 1-15,2-6 1 16,4 2-1-16,4-5-1 0,-2 0 0 16,4-3 0-16,-4 0-1 15,-1-2 1-15,10 0 0 16,0-2 1-16,3-3 1 15,5-4 3-15,-3-3 2 16,0-2 4-16,1-4 1 16,-5-3 0-16,-9 0-2 0,0-6-3 15,-3 0-2-15,1-4-2 16,5-2-1 0,-2 1 1-16,4-2-1 0,-4 1 1 15,3-3-2-15,-2-1-1 16,-2 2 0-16,-2-8-1 15,-2 4 1-15,-8-9-1 16,2-5 1-16,-7 0 0 16,-5-3 3-16,0 0 0 15,-5 1-1-15,2 6 2 16,5 0-4-16,-4 3 3 16,-2-2 2-16,-5-1 6 15,-6-2 1-15,-2-3 4 16,-2 1 0-16,-7-1 0 15,0 1 2-15,-11 5-2 16,2-3-1-16,-4 7-1 0,-2-2-3 16,3-3-3-16,-1 9-1 15,4-4-5-15,0 3-2 16,-4 3-3-16,-5-2 0 16,-3 4-4-16,0 2-3 15,-2 4-2-15,5 5-1 16,-3 6 0-16,-1 0 2 15,1 6 0-15,-2 1 0 16,1 0 1-16,5 2 0 16,-2 2-2-16,6 1 1 15,9 2-1-15,-3-1-1 0,13 0 1 16,-6-2-2-16,-2-2-7 16,5 1-5-16,0-1-12 15,3 0-13-15,2-1-32 16,1-1-33-16,0 0-181 15,0 0 193-15</inkml:trace>
  <inkml:trace contextRef="#ctx0" brushRef="#br0" timeOffset="1044.44">26946 4349 353 0,'8'-4'227'15,"-4"-3"-1"-15,2 1 15 16,-6 0-58-16,4 0-16 0,-4 4-34 16,2-4-14-16,-2 1-14 15,-11 0-8-15,0-3-26 16,-4 6-15-16,-1 2-23 15,3-2-7-15,-2 2-6 16,2 1-3-16,0 2-3 16,4 4-2-16,-1 0-4 15,-3 1-1-15,3-2-4 16,0 2-3-16,7 4-3 16,-3-2-2-16,6 4-4 15,2 1 1-15,3 0 3 16,5 3 3-16,3-5 4 15,-1 1 4-15,8 0 2 16,-3 1 2-16,-3 2 0 16,1 0 0-16,-9-1-1 15,-3-3 1-15,3-4 1 0,-4-1 3 16,-1 0 13-16,3-1 6 16,-4 2 14-16,-4-2 5 15,3-5-4-15,-3 3-4 16,-5-3-13-16,4 1-6 15,-1 5-8-15,-1-3-3 16,2-2 3-16,-7-3-1 16,-3-1 7-16,-3 0 2 0,-6 0-1 15,1 1 0-15,-4-2-5 16,0-1-4-16,7-1-6 16,0-1-3-16,7-2-5 15,2 6-2-15,5-2-23 16,3 1-28-16,2 1-74 15,1 0-51-15,0 0-117 16,0-1-141-16,9 0 285 16</inkml:trace>
  <inkml:trace contextRef="#ctx0" brushRef="#br0" timeOffset="7317.52">26139 5766 531 0,'-1'-1'303'16,"0"0"-76"-16,0-1-36 0,-1 1-31 16,1 0-36-16,0 0-18 15,0 0-24-15,0 0-8 16,0 0-20-16,0 0-8 15,0 0-18-15,0 0-7 0,0 1-7 16,-1 0-2-16,-1 0-2 16,-3 2-1-16,-1 1-2 15,0 0-1-15,2 7-3 16,-25 26 0-16,30-24-2 16,3 1-1-16,3 2-1 15,3 0 0-15,2 1-1 16,2 0 1-16,2-3 0 15,1-4 0-15,2-5 1 16,1-2 0-16,0-2 1 16,-2-4 1-16,-6-5 4 15,-2-2 2-15,-5-3 3 16,-3 0 3-16,-2-2 3 16,-3 0 1-16,-6 1-1 15,1 3-2-15,-4 0-3 16,1 2-1-16,0 1-4 0,-2 1-3 15,2 3-4-15,3-1 0 16,0 6-7-16,4 0-5 16,1 3-6-16,2 3-5 15,1 0-55-15,1 0-55 16,1 1-194-16,4-3 202 16</inkml:trace>
  <inkml:trace contextRef="#ctx0" brushRef="#br0" timeOffset="8188.53">26213 5773 270 0,'-1'0'195'0,"0"0"40"16,0 0-26-16,0 0-31 15,0 0-7-15,0 0-21 16,0 0-12-16,-1 0-19 15,1 0-11-15,0 0-23 16,0 0-11-16,0 0-17 16,0 0-7-16,0 0-8 0,1-1-6 15,0 0-11-15,0 0-7 16,12-1-8-16,12-11-3 16,32-35-4-16,-23 26-1 15,-2 0 0-15,0-6-1 16,2 2 1-16,-5-2 1 15,7-2 0-15,-2 3-1 0,-2-1 0 16,1 3 1-16,-7 2 0 16,-2 1 0-16,-4 4 0 15,-3 0 1-15,-4 4 1 16,-1 2 2-16,-6 3 2 16,1 3 0-16,-5 2 5 15,-1 1-1-15,0 3-5 16,0-1-1-16,0 1-7 15,0 0-1-15,0 0-2 16,0 0 2-16,0 0-1 16,0 0 2-16,0 0-20 15,-1 0-27-15,0 0-104 16,0-1-103-16,0 1 157 16</inkml:trace>
  <inkml:trace contextRef="#ctx0" brushRef="#br0" timeOffset="8700.57">26756 5270 501 0,'19'-30'266'0,"-32"30"-78"15,2 3-25-15,-2 3-46 16,3-2-29-16,2 3-27 16,2-1-15-16,2 3-16 15,1 2-4-15,1 3-2 16,2 3-1-16,1-1-4 15,3 2-3-15,2-4-6 16,3 0-1-16,4-3 8 16,3-3 6-16,6-6 9 15,0-3 2-15,3-9-7 16,1-3-4-16,-9-7-5 16,0-1-1-16,-11 0 7 0,-1 0 2 15,-5 4 12-15,-10 2 3 16,4 1 3-16,-6 5-2 15,-1 2-13-15,3 3-9 16,-4 4-17-16,0 1-4 16,7 5-6-16,-3 0 1 15,2-1-24-15,-2 0-21 16,4 0-74-16,1 2-57 16,2 4 113-16</inkml:trace>
  <inkml:trace contextRef="#ctx0" brushRef="#br0" timeOffset="9754.25">26455 5831 456 0,'-33'9'270'0,"33"-12"-27"16,0-3-51-16,0 2-29 15,0 3-27-15,-1 0-23 16,1 0-14-16,0 0-29 15,-1 0-13-15,1 1-25 16,-1 0-8-16,0 1-13 16,-2 13-3-16,1 0-6 15,-5 26-1-15,10-26-1 16,3-5-1-16,0-3-1 16,2-3-2-16,3-5-1 15,-1-2 1-15,1-7 2 0,3-1 2 16,-2-4 2-16,-1 2 2 15,-1 3 4-15,-5 3 2 16,-3 3 9-16,0 3 9 16,-5 2 6-16,3 0 2 15,-1 0-6-15,0 0-10 16,1 0-10-16,0 11-3 16,1-3-4-16,1 1 0 0,13 25-3 15,-11-27 0-15,3-3-32 16,-1-4-63-16,4-1 64 15</inkml:trace>
  <inkml:trace contextRef="#ctx0" brushRef="#br0" timeOffset="10206.49">26794 5565 716 0,'7'0'359'15,"-6"0"-113"-15,-1 0-86 16,2 4-33-16,-2-4-44 16,0 0-30-16,0 0-10 0,6 12-15 15,1 2-2 1,16 24-3-16,-14-27-2 0,-3-1-3 16,-3-7-1-16,2 3-3 15,-3-2 1-15,3-4 1 16,4 5-2-16,4-7 1 15,-6-6-3-15,1-4-3 16,3-2 0-16,-5-5-3 16,6 1 0-16,0 2-2 15,0-1-2-15,-3 9-58 16,-1 1-68-16,0 3 79 16</inkml:trace>
  <inkml:trace contextRef="#ctx0" brushRef="#br0" timeOffset="13738.68">25677 5684 253 0,'-1'-2'176'15,"0"1"20"-15,-1 0-31 16,2 0-28-16,0 0-9 15,0 0-11-15,0 0-5 16,0 0-7-16,0 0-2 16,0 0-8-16,0 0-8 15,0-1-14-15,-1 1-11 0,0 0-14 16,0 0-7-16,0 0-10 16,0 0-5-16,0 1-7 15,0 0-3-15,0 0-5 16,-5 2-2-16,1 3-4 15,1 8 0-15,-23 32-2 16,28-29 1-16,6-1-3 16,0 0 0-16,5-2-1 15,1-3 0-15,1-4 1 16,1-2-1-16,0-4 1 16,2 0 1-16,-1-6 1 15,0-2 3-15,-5-3 3 16,-4-2 3-16,-6-1 5 15,-2-1 3-15,-5-1 2 16,-3 2 4-16,-4 2-1 0,-2 2-2 16,0 4-8-16,0 0-8 15,1 4-11-15,3 1-7 16,1 2-21-16,3 2-19 16,3 3-51-16,-1 2-27 15,4 1-79-15,1 0-64 16,0 3 177-16</inkml:trace>
  <inkml:trace contextRef="#ctx0" brushRef="#br0" timeOffset="14311.63">25678 5813 718 0,'0'0'350'0,"0"0"-135"15,0 0-36-15,0-1-71 16,0 0-33-16,0-1-36 0,0 1-13 15,0 0-12-15,0 0-3 16,0 0-2-16,0 0-1 16,0 0 2-16,0 1 2 15,0 0 5-15,0 0 3 16,0 22 10-16,-8 34 3 16,-4-19 2-16,0 3-2 15,-3 3-8-15,-3 1-3 0,3-3-3 16,2 3-1-16,1 0 0 15,2 0 0-15,-1 0 9 16,2-2 2-16,-2-3 7 16,-2-1-1-16,4-6-3 15,-1-3-4-15,3-5-6 16,5-4-2-16,-2-5-6 16,3 1 0-16,-2-9-4 15,2-4 0 1,0-2-3-16,1 1-2 0,-1-2-2 15,0-1-2-15,1 1-1 16,0 0-3-16,0 0-12 16,0 0-14-16,0 0-35 15,0 0-28-15,0-1-77 16,0 0-60-16,0 0 145 16</inkml:trace>
  <inkml:trace contextRef="#ctx0" brushRef="#br0" timeOffset="16449.34">26005 6022 360 0,'-1'-1'274'16,"0"0"4"-16,-2-1-47 16,2 0-27-16,-7-2-47 15,6 3-17-15,-4-2-32 16,-4-3-16-16,9 5-36 15,-7-2-17-15,-1 2-30 16,6 1-10-16,-9 4-11 16,-20 26-2-16,31-14 1 15,2-1 1-15,8 2 6 16,-1-4 1-16,-1-8 1 16,7 2 0-16,0-5 2 15,2-3 2-15,3-7 2 16,-10-3 4-16,2-4 4 0,-9 0 4 15,-1 3 5-15,-3-2 3 16,-7 0-1-16,2 2 0 16,-3-1-6-16,4 6-4 15,-1 0-9-15,-3 2-14 16,8 5-69-16,-2 0-67 16,1 4 89-16</inkml:trace>
  <inkml:trace contextRef="#ctx0" brushRef="#br0" timeOffset="16829.98">26007 6082 800 0,'-1'0'357'0,"0"-1"-179"16,0 0 3-16,0 0-65 15,0 0-18-15,0 0-29 16,0 1-13-16,1 0-17 16,1 22-10-16,8 40-16 15,-1-20-3-15,1 2 1 16,0 0 3-16,3 0 7 0,-4 0 2 16,0-5-1-16,2-2-2 15,-1-8-6-15,-4-4-1 16,1-5 0-16,-2-2 2 15,-3-2 1-15,-1-2 0 16,-2-2 0-16,-1-2-1 16,1-1-4-16,0-4-3 0,0-4-25 15,2 0-29-15,0-2-76 16,0 0-58-16,0 0-316 16,0 0 328-16</inkml:trace>
  <inkml:trace contextRef="#ctx0" brushRef="#br0" timeOffset="17724.09">26270 5154 442 0,'5'-3'255'16,"-3"-1"-20"-16,-1-1-22 15,-1-2-28-15,-2-1-17 0,-2 4-37 16,3 3-15-16,-4-6-32 15,-1 4-13-15,0 1-28 16,-3 2-12-16,1 5-23 16,0 10-12-16,1-1-12 15,3 6-2-15,4 4 2 16,4-4 4-16,6 2 6 16,6-3 2-16,5-5 3 15,-1-3 0-15,2-5 1 16,0-4 2-16,-6-9 2 15,0-3 1-15,-6-5 4 16,-4-3 1-16,-2 1 5 16,-2 2 2-16,-4 0 4 15,-7 0 0-15,0 4-8 16,-7-2-9-16,2 1-23 0,1 5-18 16,-8 0-70-16,7 1-60 15,-3 6 105-15</inkml:trace>
  <inkml:trace contextRef="#ctx0" brushRef="#br0" timeOffset="18271.59">26218 5100 604 0,'0'-1'340'15,"0"0"-105"-15,0 0-13 16,0 0-28-16,0 0-48 16,-1-1-15-16,-1 1-33 15,-11-7-12-15,-44-38-22 0,22 27-11 16,-11-5-24-16,-3-5-8 16,-1-1-11-16,0-2-1 15,-1 1 0-15,0 0-2 16,-5 1-2-16,2 3 0 15,7 3-2-15,1-1-1 16,7 8-1-16,2-4 0 16,7 5-1-16,2 3 0 15,9 2-1-15,-2 3-3 0,3-1-3 16,5 5-4-16,4 2-13 16,3 2-1-16,4 3-9 15,2-1-3-15,0-2 2 16,0 0-5-16,0 0-42 15,1 0-31-15,11 7-104 16,4 7-100-16,34 29 205 16</inkml:trace>
  <inkml:trace contextRef="#ctx0" brushRef="#br0" timeOffset="19140">26518 5046 277 0,'-78'22'206'0,"59"-15"10"0,6 2-72 15,0-5-31-15,-6 3-35 16,14-1-6-16,-6-5-1 15,7 5 1-15,4-4-12 16,-4-2-8-16,4 0-20 16,0 0-6-16,0 0-2 15,15-1 0-15,0-1 2 16,35-9 2-16,-14 0 3 16,13-1 1-16,18-3-8 15,12 0-4-15,11-1-8 16,1-2-2-16,3-3-3 15,2 2-1-15,0-1 0 16,0 1 6-16,-12 2 21 16,-8-1 9-16,-16 3 18 15,-8 1-1-15,-8 1-10 16,-5 2-5-16,-14 3-13 16,-4 2-4-16,-15 3 1 0,-3 2-2 15,-5-1-33-15,-4 0-29 16,5 1-80-16,0 1-42 15,0 0-91-15,-1 0-118 16,1 0 244-16</inkml:trace>
  <inkml:trace contextRef="#ctx0" brushRef="#br0" timeOffset="20802.66">25832 5631 323 0,'-1'0'206'0,"0"0"6"16,0 0-20-16,0 0-20 15,0 0-20-15,0 0-37 16,0 0-14-16,-1-1-30 16,2 0-9-16,2 0-18 15,23-15-12-15,34-35-18 16,-28 21-6-16,15-8-6 16,6-4 1-16,5 1 0 15,1 0 0-15,-7 10 1 16,-5 3 1-16,-7 7 10 15,-6 5 4-15,-17 5 6 16,-5 2 3-16,-11 4 2 0,-1 3 1 16,0 3-28-16,0-1-41 15,0 0-218-15,-8 3 172 16</inkml:trace>
  <inkml:trace contextRef="#ctx0" brushRef="#br0" timeOffset="25376.27">27717 6082 466 0,'1'-1'287'0,"-1"0"-9"16,0 0-20-16,0 0-55 16,0 0-20-16,0 0-46 15,3-6-20-15,-2 2-34 0,-1-1-15 16,-1 2-20-16,0 0-10 16,-1 0-15-16,-1-1-8 15,-10-3-11-15,-24-11-5 16,26 25-7-16,2 1-3 15,2 2-3-15,-2 2 0 16,3 4 3-16,1 0 1 16,4 0 4-16,1-2 0 0,5-1 0 15,4 1-1-15,2-3 2 16,1-2 1-16,6-4 0 16,-1-4 1-16,3-3 3 15,1-1 0-15,-4-5 5 16,-1 1 2-16,-6-2 5 15,-1-2 3-15,-8-1 4 16,-1 0 5-16,-6 0 3 16,-2 3 0-16,-3 0-3 15,1 1-6-15,-2-1-9 16,0 2-5-16,2 3-7 16,3 2-6-16,1 1-14 15,0 3-17-15,1 1-46 16,1 0-27-16,1 2-81 15,0-1-44-15,2-3 152 0</inkml:trace>
  <inkml:trace contextRef="#ctx0" brushRef="#br0" timeOffset="26409.29">27113 6679 429 0,'0'-1'289'15,"-1"0"-19"-15,0 0-61 16,0-1-28-16,0 1-40 0,0-1-19 16,-1-2-27-16,0 3-15 15,0-3-25-15,1 3-14 16,-1 0-23-16,-5-3-7 15,2 2-13-15,0 1-3 16,0 1-5-16,2 0-1 16,0 1 2-16,-2 13 0 15,-4-1 5-15,-7 28-1 0,24-32 0 16,2 0 2-16,2-1-1 16,1-4 2-16,1-3 2 15,1-1 0-15,1-2 2 16,-2-2 3-16,-2-4 3 15,-1-1 3-15,-5-2 13 16,0-2 7-16,-6 0 15 16,0 0 7-16,-5 0 5 15,-2 2-3-15,-1 3-11 16,-2-1-9-16,0 3-18 16,2 0-6-16,0 2-10 15,1 1-3-15,2 2-4 16,-1-2-7-16,3 3-24 15,2 0-18-15,0 0-46 16,0 0-28-16,0 0-60 16,0 0-50-16,1 8 154 0</inkml:trace>
  <inkml:trace contextRef="#ctx0" brushRef="#br0" timeOffset="30182.41">27631 6205 514 0,'0'-1'284'0,"0"0"-46"16,0-1-12-16,0 1-55 15,-1 0-18-15,0 0-41 16,0 0-18-16,0 0-25 16,0 0-8-16,0 0-12 15,-1 0-6-15,1 0-6 16,0 0-6-16,0 1-8 16,0 0-3-16,0 0-8 15,0 0-2-15,-3 1-4 16,-3 1 0-16,0 1-3 0,1 0 0 15,0 1-3-15,1-1 0 16,1-1-5-16,2-2-7 16,1 0-68-16,0 1-62 15,0-1-188-15,0 1 199 16</inkml:trace>
  <inkml:trace contextRef="#ctx0" brushRef="#br0" timeOffset="30437.76">27530 6267 513 0,'-28'28'308'16,"25"-26"-74"-16,3-1-16 16,-4-1-34-16,3 0-50 15,0 0-19-15,1 0-42 16,0 0-15-16,0 0-23 15,0 0-10-15,0 0-16 16,0 0-4-16,0 0-5 16,-1 0-1-16,0 0-15 15,1 0-32-15,-1 0-113 16,1 0-132-16,0 0 179 16</inkml:trace>
  <inkml:trace contextRef="#ctx0" brushRef="#br0" timeOffset="30809.9">27424 6430 722 0,'4'0'358'16,"-4"0"-130"-16,-5-4-5 16,4 3-84-16,0 0-36 0,0 0-53 15,0 0-22-15,1-1-17 16,0 2-5-16,0 0-20 15,0 0-21-15,0 0-52 16,-1 0-31-16,0 0-70 16,-1 0-39-16,1 0-55 15,-1 6-12-15,-1 2 74 16,0 0 61-16,-1-2 108 16,0 3 37-16,0-2-4 15,-1-2-1-15,-4 0 8 16,6-2 17-16,-1 0 60 15,3-3 21-15,0 0 39 16,-1 0 11-16,1 0-16 16,0 0-16-16,0 0-44 0,1 0-22 15,0 0-99-15,0 0 45 16</inkml:trace>
  <inkml:trace contextRef="#ctx0" brushRef="#br0" timeOffset="30998.35">27320 6506 721 0,'0'0'349'0,"0"0"-130"16,-1 0-21-16,0 0-91 15,0 0-31-15,0 0-52 16,0 4-27-16,0-4-166 15,0 2 123-15</inkml:trace>
  <inkml:trace contextRef="#ctx0" brushRef="#br0" timeOffset="31200.75">27270 6578 591 0,'0'0'371'15,"-1"2"-74"-15,0-2-102 0,0 0-25 16,-1 0-102-16,1 0-24 16,0 0-31-16,0 0-11 15,0 0-47-15,0 2-41 16,-1 4-109-16,1-5-88 16,-1 3 177-16</inkml:trace>
  <inkml:trace contextRef="#ctx0" brushRef="#br0" timeOffset="37749.21">27637 5389 280 0,'0'0'234'15,"0"0"53"-15,0 0-28 16,0 0-90-16,0 0-28 0,0 0-47 16,0 0-15-16,0-1-16 15,0 0-5-15,0 0-10 16,-1 0-5-16,-1 0-15 15,1-1-7-15,0 1-15 16,-8 1-3-16,0 3-4 16,1 0-3-16,2 0 1 15,3 10-1-15,-24 28 1 16,29-28 0-16,7 0 0 16,2-1 1-16,4-4 1 15,3-1 1-15,-1-7 0 16,1 2 0-16,-1-6 0 15,-2-1 2-15,-1-4 3 16,-1-3 3-16,-8 1 6 16,1 1 4-16,-6-1 5 15,-5 1 4-15,-5 3-1 0,0-2-3 16,-4 3-8-16,1 1-7 16,2 2-8-16,-1 1-8 15,6 2-32-15,-1-2-28 16,2 5-96-16,1 0-82 15,0 3 155-15</inkml:trace>
  <inkml:trace contextRef="#ctx0" brushRef="#br0" timeOffset="38639.71">26889 6301 245 0,'0'0'206'0,"0"0"59"16,0 0-43-16,-1 0-37 15,0-1-29-15,0 0-40 0,-1 0-23 16,1 0-36-16,0 0-14 15,-1 0-23-15,-14-2-10 16,-24 9-10-16,26 5-3 16,2 4-3-16,2 2-1 15,1-2-2-15,5-1 0 16,6 1 0-16,1-3 1 0,6-3 1 16,4 2 0-16,2-8 2 15,0 0 1-15,3-2 2 16,0-2 2-16,-4-5 4 15,0-3 4-15,-4-2 8 16,1 0 5-16,-4-1 6 16,-6 3 4-16,-1-2 6 15,-9-1 4-15,2 1 3 16,-2 0-3-16,-3 0-13 16,3 1-8-16,-2 2-15 15,2 2-5-15,3 2-21 16,0 4-22-16,1 0-66 15,-4 1-54-15,6 5-194 16,-1-2 225-16</inkml:trace>
  <inkml:trace contextRef="#ctx0" brushRef="#br0" timeOffset="39489.41">27538 5531 491 0,'-1'-1'293'0,"0"0"-66"16,0 0-30-16,0 0-31 15,0 0-47-15,0 0-18 16,-1 1-36-16,1 0-16 16,0 0-21-16,-3 0-10 0,-4 0-37 15,2 2-50-15,-5 3-257 16,-27 32 221-16</inkml:trace>
  <inkml:trace contextRef="#ctx0" brushRef="#br0" timeOffset="39664.08">27333 5732 628 0,'7'-4'337'0,"-6"4"-84"16,2 0-32-16,-5-1-76 15,2 1-45-15,-1-1-60 16,0 0-23-16,0 0-86 16,0 1-67-16,0 0 83 15</inkml:trace>
  <inkml:trace contextRef="#ctx0" brushRef="#br0" timeOffset="39831.22">27227 5802 651 0,'-34'36'324'16,"28"-32"-148"-16,0 1-25 15,4-3-108-15,-1 0-34 0,3-2-160 16,0 0 110-16</inkml:trace>
  <inkml:trace contextRef="#ctx0" brushRef="#br0" timeOffset="39985.5">27099 5957 603 0,'-3'6'307'0,"3"-4"-132"16,0 1-33-16,-1-3-93 15,0 0-34-15,-1-1-140 16,2 0-196-16,0 0 208 15</inkml:trace>
  <inkml:trace contextRef="#ctx0" brushRef="#br0" timeOffset="40150.79">27076 6013 427 0,'-33'33'308'0,"23"-28"-18"16,3 1-101-16,-1-1-51 15,1-2-88-15,6 0-25 16,0 1-53-16,0-2-64 0,1-2 61 16</inkml:trace>
  <inkml:trace contextRef="#ctx0" brushRef="#br0" timeOffset="40414.22">27039 6101 452 0,'0'0'327'16,"-1"-1"-12"-16,0 1-117 16,0 0-54-16,-1 0-88 15,1 0-24-15,0 0-31 16,-4 3-9-16,-1 2-38 16,2 0-21-16,-2 4-49 15,2 0-25-15,-8 28-20 16,10-29 8-16,2-4 47 0,1 0 31 15,1-3 63 1,-2-1 18-16,0 0 18 0,0 0-1 16,-1 0-82-16,0 0 49 15</inkml:trace>
  <inkml:trace contextRef="#ctx0" brushRef="#br0" timeOffset="40840.65">27633 5626 750 0,'0'-2'395'0,"-1"1"-149"16,0 0-46-16,0 0-43 15,0 0-84-15,0 0-27 16,0 0-46-16,0 0-23 16,0 0-91-16,-2 1-80 15,-1 1 117-15</inkml:trace>
  <inkml:trace contextRef="#ctx0" brushRef="#br0" timeOffset="41055.48">27481 5805 726 0,'-5'4'356'0,"-4"2"-157"15,7-1-26-15,-2 1-101 16,-1-2-34-16,3 1-31 15,-10-2-7-15,11 1-51 16,6 3-74-16,-1 1 82 16</inkml:trace>
  <inkml:trace contextRef="#ctx0" brushRef="#br0" timeOffset="41186.61">27433 5930 625 0,'-31'51'322'16,"31"-45"-121"-16,-3 2-33 16,-1-7-110-16,1 1-31 0,1 0-94 15,1-2-101-15,0 0 109 16</inkml:trace>
  <inkml:trace contextRef="#ctx0" brushRef="#br0" timeOffset="41375.26">27377 6074 389 0,'-10'43'229'0,"4"-35"-62"15,2 2-41-15,1-2-90 16,3 3-20-16,-2-2-9 16,-4-2-61-16,6 3 39 15</inkml:trace>
  <inkml:trace contextRef="#ctx0" brushRef="#br0" timeOffset="41498.12">27296 6262 756 0,'2'43'363'16,"-7"-32"-175"-16,-4-1-30 15,1 0-92-15,-1-3-39 16,4-4-80-16,4 0-92 15,-1-3 94-15</inkml:trace>
  <inkml:trace contextRef="#ctx0" brushRef="#br0" timeOffset="41728.12">27238 6477 710 0,'-5'8'331'15,"0"-2"-180"-15,0-1-56 16,3 0-44-16,-1-3-111 16,3 0-57-16,0-2-86 15,-1 0-58-15,0 0 0 16,0 3 53-16,-1 8 88 16,0-2 65-16,0-5 57 15</inkml:trace>
  <inkml:trace contextRef="#ctx0" brushRef="#br0" timeOffset="42018.5">27005 6255 852 0,'-14'0'355'0,"14"0"-219"15,0 0-26-15,0-1-33 16,0 1-37-16,0-1-97 15,0 0-57-15,0 0-144 16,17-1 148-16</inkml:trace>
  <inkml:trace contextRef="#ctx0" brushRef="#br0" timeOffset="42176.23">27213 6204 616 0,'3'-5'342'16,"-2"5"-86"-16,1 0-32 16,-2 0-79-16,0 0-66 15,0 0-222-15,0-1 107 0</inkml:trace>
  <inkml:trace contextRef="#ctx0" brushRef="#br0" timeOffset="42348.55">27407 6150 1078 0,'0'-3'465'0,"-2"1"-280"16,6 2-38-16,-5-2-97 16,0 1-63-16,0 0-138 15,0 0-133-15,1 0 171 16</inkml:trace>
  <inkml:trace contextRef="#ctx0" brushRef="#br0" timeOffset="42490.03">27490 6138 597 0,'-2'0'359'0,"-2"0"-90"16,4 0-105-16,-1 0-46 15,1-1-92-15,0 0-47 16,0 1-268-16,0 0 208 15</inkml:trace>
  <inkml:trace contextRef="#ctx0" brushRef="#br0" timeOffset="42616.43">27569 6136 845 0,'0'-1'380'0,"0"0"-210"16,0-1-50-16,0 1-98 15</inkml:trace>
  <inkml:trace contextRef="#ctx0" brushRef="#br0" timeOffset="42904.55">27697 5588 310 0,'0'0'252'15,"1"8"48"-15,-1-3-37 0,0-1-74 16,-1 3-42-1,-1-2-65-15,-1 1-31 0,2-3-129 16,-1-2-132-16,2-1 135 16</inkml:trace>
  <inkml:trace contextRef="#ctx0" brushRef="#br0" timeOffset="43059.55">27712 5711 609 0,'7'36'303'0,"-7"-30"-119"16,0-4-45-16,0 0-100 16,0-2-16-16,0 0-59 15,0 0-106-15,0 0 97 16</inkml:trace>
  <inkml:trace contextRef="#ctx0" brushRef="#br0" timeOffset="43203.22">27711 5840 550 0,'6'49'313'16,"-6"-43"-59"-16,0-4-26 15,-2-1-106-15,1-1-41 16,0 0-143-16,0 0-172 0,0 0 154 16</inkml:trace>
  <inkml:trace contextRef="#ctx0" brushRef="#br0" timeOffset="43356.97">27722 5946 824 0,'15'59'397'0,"-16"-56"-181"16,0 1-27-16,-1-3-112 16,1-1-34-16,0 0-116 15,0 0 54-15</inkml:trace>
  <inkml:trace contextRef="#ctx0" brushRef="#br0" timeOffset="43851.86">26962 6437 848 0,'-6'0'399'16,"2"0"-175"-16,1 1-12 15,2-1-75-15,0 0-39 16,1 0-54-16,-1 0-23 16,0 0-52-16,0 0-58 15,1 0-242-15,0 0 218 16</inkml:trace>
  <inkml:trace contextRef="#ctx0" brushRef="#br0" timeOffset="43997.66">27022 6574 821 0,'-9'0'383'0,"7"2"-189"15,0-1-42-15,1-3-54 16,1 1-60-16,0 1-150 15,0 0 83-15</inkml:trace>
  <inkml:trace contextRef="#ctx0" brushRef="#br0" timeOffset="44185.24">27059 6653 926 0,'-43'27'417'15,"43"-27"-214"-15,-1 0-52 16,0 0-47-16,1 0-61 16,0 0-101-16,0 0-67 15,0 0-194-15,0 0 194 16</inkml:trace>
  <inkml:trace contextRef="#ctx0" brushRef="#br0" timeOffset="44298.36">27054 6705 434 0,'0'2'298'0,"-1"0"-28"0,0 0-140 16,0-2-34-16,0 1-86 15</inkml:trace>
  <inkml:trace contextRef="#ctx0" brushRef="#br0" timeOffset="124505.11">7212 10406 300 0,'-1'-1'214'15,"1"0"18"-15,-1 0-25 16,0-1-52-16,0 1-19 15,0 0-28-15,0 0-11 16,0 0-21-16,-1 0-11 16,1 0-18-16,-1 0-7 15,-7-5-14-15,2 3-4 0,-3 1-9 16,-26 8-3-16,27 8-4 16,2 0 0-16,2 0-2 15,2 2 1-15,2 0-1 16,1 1-1-16,3 1 0 15,1-3-2-15,7-3-1 16,2-2 0-16,7-4-1 16,1-6 1-16,1-3 0 15,0-4 2-15,-6-3 1 16,-2-4 2-16,-3-3 1 16,-3 2 1-16,-7-4 6 15,-1 1 1-15,-9 1 14 16,-3 2 4-16,-3 3 8 15,-2 3 3-15,-1 4-9 16,-3-1-5-16,2 3-11 16,3 1-7-16,5 1-7 15,4 1-5-15,2 4-9 0,4 2-3 16,1 4-35 0,2-1-28-16,4 5-91 0,0-2-70 15,6 4 148-15</inkml:trace>
  <inkml:trace contextRef="#ctx0" brushRef="#br0" timeOffset="125276.91">7240 10728 471 0,'-2'-4'260'0,"1"1"-50"15,0 0-15-15,0 2-46 16,0-1-16-16,0 1-25 16,0-1-8-16,0 1-17 15,0 0-7-15,0 0-4 16,0 0-8-16,-1 0-16 16,1 0-10-16,0 1-23 15,-2 12-5-15,-3 16-3 16,-7 58-1-16,5-24-1 0,1 10 0 15,0 6 2-15,0 1 1 16,0 1 3-16,3-2 2 16,1-1-1-16,0 7-2 15,3-10-3-15,-1-1-1 16,0 0-1-16,1-4 0 16,1-3 0-16,0-3 1 0,3-11-1 15,-2-8 0-15,1-10-2 16,0-8-2-16,0-12-52 15,-1-9-47-15,2-6-150 16,3-3-182-16,4-13 277 16</inkml:trace>
  <inkml:trace contextRef="#ctx0" brushRef="#br0" timeOffset="125685.06">7190 11985 736 0,'-27'30'325'0,"17"-26"-158"0,1-2-25 16,1 4-29-16,-1 5-29 15,2 1-36-15,3 4-16 16,2 6-14-16,2-4-1 15,4 1-6-15,4-2-2 16,8-4-7-16,3 0-1 16,5-7-1-16,0 0-2 15,3-9-1-15,2-1 0 16,-3-7 3-16,-2-6 1 16,-9-5 10-16,-1 1 9 0,-14-1 22 15,-2 4 8-15,-8 4 6 16,-7 0-2-16,-5 3-16 15,-1 2-8-15,1 5-12 16,-1 3-7-16,5 3-9 16,0 0-3-16,5-1-24 15,5-1-28-15,8 0-136 16,5 2 125-16</inkml:trace>
  <inkml:trace contextRef="#ctx0" brushRef="#br0" timeOffset="126433.57">8386 10500 733 0,'25'-5'368'0,"-29"0"-160"16,-5 3-30-16,0 0-18 15,0 2-66-15,0 0-22 16,2 3-31-16,3 3-12 16,-3 3-16-16,2 3-5 0,3 9-8 15,2 1-3 1,8 2-2-16,3-1-1 0,7-7-2 15,8-3 0-15,-3-12 1 16,0-2 2-16,-4-12 5 16,-14-4 0-1,-2 8 7-15,1 2 1 0,7-29 3 16,-6-5 3-16,-6 6 5 16,-6 16 3-16,0 4 4 15,-4 5-2-15,-1 5-7 16,-6 4-5-16,-3 4-12 15,1 5-18-15,1 3-59 16,9 1-56-16,5 4-186 16,3-1 200-16</inkml:trace>
  <inkml:trace contextRef="#ctx0" brushRef="#br0" timeOffset="126849.92">8481 10597 1024 0,'-11'3'462'0,"-22"29"-255"15,22-24-66-15,-1 0-19 0,8 7-73 16,-4 7-17-16,3 12-19 15,-2 10-4-15,1 13-2 16,1 9-2-16,5 10-1 16,0-2-1-16,3 4 0 15,1 0 0-15,1-2 0 16,-1 5 1-16,-1-4 0 16,-3-3-1-16,1-9-1 15,5-6 1-15,-2-9-2 16,5-3 0-16,-6-13-2 15,-1-5-7-15,1-10-34 16,-4-7-22-16,0-5-45 16,1-3-11-16,-1-2 7 15,2-1 14-15,-1-1 33 0,0 0 11 16,0 0 26-16,0 0 7 16,0 0 6-16,0 0-19 15,-1 0-119-15,0 0 105 16</inkml:trace>
  <inkml:trace contextRef="#ctx0" brushRef="#br0" timeOffset="127290.48">8336 11886 559 0,'0'30'281'16,"-8"-27"-103"-16,0 5-43 15,-2 1 1-15,-1 10-45 16,2 1-14-16,3 4-11 16,6 2-4-16,4-6-10 15,7-5-9-15,9 3-19 16,6-2-6-16,6 1-8 15,-2-1-3-15,0-8-6 0,-3-6 1 16,-1-11 2-16,-3-1 2 16,-9-6 11-16,0-7 6 15,-10 2 14-15,-4-2 6 16,-7-2 5-16,-5 5-1 16,-3 0-12-16,2 2-9 15,2 8-13-15,-6 0-6 16,8 8-8-16,2 1-18 0,-3 1-66 15,12 0-79-15,4-2 100 16</inkml:trace>
  <inkml:trace contextRef="#ctx0" brushRef="#br0" timeOffset="127911.57">9626 10505 441 0,'0'-1'282'0,"0"-1"-13"16,3-5-1-16,-2-1-64 15,-1 0-28-15,-1 3-45 16,0 1-16-16,-1 3-24 16,-13-6-19-16,-37 3-29 15,32 23-14-15,0 9-25 16,4 4-5-16,14 2-9 16,-8-3-1-16,14-1 0 15,2-5 0-15,7-5 1 16,6 0 1-16,-2-12 1 15,5-2 2-15,-3-7 6 16,3-5 0-16,1-5 3 16,-4-6 0-16,-5-5 4 15,-2-2 1-15,-7 0 4 16,-5 1 5-16,-8 2 7 0,-4 2 1 16,-7 4 0-16,0 6-6 15,-1 4-13-15,-1 3-5 16,7 3-30-16,6 1-31 15,5 5-121-15,1 1-122 16,10 6 188-16</inkml:trace>
  <inkml:trace contextRef="#ctx0" brushRef="#br0" timeOffset="128274.39">9624 10662 960 0,'-12'11'402'0,"6"-6"-203"16,-1 1-77-16,-1 6-22 15,3 6-28-15,3 14-43 16,0 12-13-16,3 17-8 16,-1 11 0-16,0 6 1 15,3-4 4-15,0 1 9 16,2 2 4-16,-1 0 3 15,-2 7-3-15,-1 0-10 16,0-3-4-16,4 5-7 16,2-3-1-16,2-4 1 0,1-5-1 15,-2-18 2-15,-1-10 1 16,-1-19-1-16,-2-5-1 16,-1-12-5-16,0-8-16 15,-3-6-29-15,1-5-17 16,1-6-88-16,-1-3-73 15,1-12 143-15</inkml:trace>
  <inkml:trace contextRef="#ctx0" brushRef="#br0" timeOffset="128826.33">9703 11915 901 0,'-21'42'422'0,"10"-42"-196"15,-2 2-77-15,-1-2-9 0,1 7-65 16,0 2-20-16,0 0-24 15,1 2-6-15,4 3-9 16,2 3-9-16,10 2-8 16,1 2-2-16,7-2-3 15,2 1 2-15,4-6 0 16,2-1 1-16,0-11 1 16,1-2 2-16,2-7 0 15,-1-2 2-15,-1-6 4 16,-2-4 1-16,-11-3 7 15,-2 3 3-15,-8 2 14 16,-6 1 7-16,-4 4 3 16,-3 0 0-16,-3 5-14 15,1 2-9-15,-1 1-26 16,2 2-33-16,4 1-122 16,3-3-153-16,9-10 198 0</inkml:trace>
  <inkml:trace contextRef="#ctx0" brushRef="#br0" timeOffset="129515.25">7298 10551 607 0,'-6'5'272'0,"3"-3"-99"16,3 4-70-16,6 8-21 16,8 5-11-16,17 12-21 15,8 11-6-15,8 16-10 16,-4 10-3-16,10 18-11 15,2 3-7-15,6 9-5 16,10 6-1-16,2 1 1 16,-4 2 1-16,-10-15 16 15,-7-7 5-15,-9-15 6 16,2-1 4-16,-1-5-14 16,2-7-5-16,-9-8-7 15,-3-9-2-15,-6-9-4 16,-6-6 0-16,-4-10 1 15,-4-1-10-15,-5-6-95 0,-4-5-134 16,-5-18 144-16</inkml:trace>
  <inkml:trace contextRef="#ctx0" brushRef="#br0" timeOffset="130142.03">8564 10680 865 0,'-17'-2'339'16,"11"4"-223"-16,5 0-54 16,9 4-12-16,1 6-20 0,12 12-9 15,3 10 3-15,8 16 6 16,11 15 6-16,6 12 0 15,6 3 0-15,11 8-2 16,-5-3-5-16,5-3-11 16,2 0-3-16,0-6-6 15,9-5-1-15,6-10-1 16,-1-3 1-16,-16-3-1 16,3 0 1-16,-20-3 0 15,-8-2 2-15,-1-11 3 16,-14-9 0-16,-9-13-35 15,-7-7-77-15,-11-22 66 16</inkml:trace>
  <inkml:trace contextRef="#ctx0" brushRef="#br0" timeOffset="130756.22">8584 11908 816 0,'-14'12'357'0,"0"-4"-199"16,7-3-43-16,2 0-6 16,7-8-69-16,0-3-31 15,13-17-32-15,6-13-3 16,15-31 12-16,20-14 6 15,17-22 4-15,11-12 0 0,7-11 2 16,0 2 1 0,-4-5 1-16,-1 8 4 0,-1 14 13 15,-13 7 6-15,-14 26 16 16,-14 12 6-16,-20 24-4 16,-10 6-2-16,-9 18 7 15,-7 4 1-15,-10 10-73 16,-3 6-70-16,-14 7 55 15</inkml:trace>
  <inkml:trace contextRef="#ctx0" brushRef="#br0" timeOffset="131630.06">7278 12134 614 0,'2'-9'278'15,"-1"1"-121"-15,4-8-37 16,0 4 7-16,8-9-46 16,6-10-28-16,14-10-38 15,4-14-6-15,12-21-1 16,8-5-3-16,11-15-3 15,7-9 0-15,17-9-2 16,5 0 0-16,-10 2 0 0,1 12 1 16,-25 13 3-16,-7 9 9 15,-7 13 19-15,-12 5 8 16,-7 18 7-16,-8 8-3 16,-12 18 12-16,-8 5-2 15,-10 12-59-15,-10 5-65 16,-4 13-177-16,1 5-123 15,9 7 225-15</inkml:trace>
  <inkml:trace contextRef="#ctx0" brushRef="#br0" timeOffset="132405.13">7429 12079 831 0,'-20'12'335'0,"6"-6"-170"16,4-1-38-16,4-2-8 15,6-3-41-15,9-2-75 16,11-4-24-16,6-8-7 16,16-2 12-16,16-17 12 0,6-5 3 15,33-18 0-15,5-11 0 16,14-11 1-16,5-1-1 15,3-4-3-15,2 1 1 16,-2-7 0-16,0-4 1 16,-8 4 6-16,-1 4 6 15,-14 14 8-15,-5 8 4 16,-13 6 1-16,-10 2-5 16,-2 8-4-16,-6 3-2 15,-10 9-1-15,-13 2-1 0,-12 12 1 16,-6 4 1-16,-15 8 6 15,-1 4 8-15,-12 2-23 16,-5 3-40-16,-6 4-154 16,-1-1 122-16</inkml:trace>
  <inkml:trace contextRef="#ctx0" brushRef="#br0" timeOffset="133159.07">7486 10626 748 0,'-6'3'312'16,"-5"-3"-199"-16,11 1-38 15,2 4-9-15,2 1-47 16,10 7-12-16,8 4-7 0,7 5 2 16,13 2 8-16,10 2-1 15,15 8 0-15,8 7 0 16,5 6-1-16,4 3 0 16,3-1-3-16,-4-1-1 15,14-3-2-15,5 0 2 16,-3 3 5-16,2 5 5 0,-3 7 12 15,-4 5 5 1,6 6 2-16,-10-4-2 0,-6-3-11 16,1-2-5-16,-10-7-7 15,6 0 0-15,-4-2-1 16,-11-6-1-16,-10-7 2 16,-10-6 0-16,-15-10 2 15,-4-2 2-15,-8-6 0 16,-3-4 3-16,-9-7 3 15,-3-2 3-15,-3-3-1 16,-1 1-15-16,0-2-90 16,-1 0-145-16,1 0 145 15</inkml:trace>
  <inkml:trace contextRef="#ctx0" brushRef="#br0" timeOffset="135919.66">13164 10497 614 0,'-1'0'344'0,"0"-1"-32"0,0 0-50 16,0-1-40-16,-1-7-43 15,-14 1-64-15,-30-27-18 16,27 30-36-16,2 3-13 16,-4 6-30-16,4 3-14 0,5 10-17 15,0 3-8-15,12 5-8 16,3-1 1-16,7 1 8 15,3-4 5-15,8-5 10 16,1-1 3-16,4-7 2 16,0-4 3-16,-1-6 1 15,-2-3 0-15,-2-7 2 16,-4 2 1-16,-8-4 5 16,-2-2 3-16,-7 0 6 15,-1-2 4-15,-8 3 5 16,-2 1-1-16,-5 1-5 15,-3 0-6-15,1 6-14 16,-2 3-16-16,5 4-58 16,3 1-36-16,3 2-132 15,4 4-124-15,6 9 234 0</inkml:trace>
  <inkml:trace contextRef="#ctx0" brushRef="#br0" timeOffset="136699.56">13089 10765 411 0,'-11'-27'296'0,"12"27"30"16,-3 3-30-16,-5-5-74 15,6 2-30-15,0 0-51 16,-12 2-26-16,-9 2-46 15,-29 50-21-15,19-12-30 16,-5 10-7-16,-18 12-8 16,-13 8-1-16,-13 13-1 15,-5 7-1-15,15 2 2 16,5 1 0-16,15-11-1 16,9-13 0-16,-2-4 1 15,3-7-1-15,7-4 1 16,2-3-1-16,10-13 0 0,4-5 0 15,6-13-1-15,3-8-4 16,7-7-38-16,3-5-28 16,6-7-64-16,7-3-65 15,9-12 130-15</inkml:trace>
  <inkml:trace contextRef="#ctx0" brushRef="#br0" timeOffset="137408.69">12143 12034 558 0,'-20'-7'286'0,"9"7"-26"16,-1-2-83-16,-2 2-41 16,3 7-20-16,-1 6-73 15,9-2-23 1,1 0-21-16,2 12-2 0,11 7-1 15,6-4 0-15,5-10-1 16,4-2 0-16,2-7 5 16,2-7 2-16,0-8 4 0,1-3 2 15,-8-4 4-15,-4-3 6 16,-7 3 34-16,-8-1 18 16,-6 0 27-16,-7 2 5 15,-8-1-18-15,-2 4-13 16,-4 0-31-16,-1 2-11 15,-1 7-24-15,1-1-9 16,8 4-45-16,4-2-43 16,12 3-209-16,6-2 197 0</inkml:trace>
  <inkml:trace contextRef="#ctx0" brushRef="#br0" timeOffset="137909.18">13114 10874 886 0,'-1'-8'379'0,"-2"1"-206"16,1 2-22-16,-1 5-50 15,3 2-44-15,0-2-43 16,0 0-5-16,1 21 11 16,5 41 7-16,-6-12 6 15,0 10-1-15,1 9-3 16,-1 8-3-16,0 12-9 16,1 2-3-16,1-1-5 15,4-7-1-15,1-14 0 16,-1-10-1-16,0-11 0 15,-2-7-2-15,2-12-1 16,-1-7-1-16,0-8-67 16,1-4-67-16,3-8 82 15</inkml:trace>
  <inkml:trace contextRef="#ctx0" brushRef="#br0" timeOffset="138285">13195 11969 1248 0,'-9'5'460'16,"-1"3"-360"-16,2-4-9 16,4 5-21-16,0 1-28 15,6 0-40-15,2 2-4 0,6 5 0 16,1-1 2-16,4-3 1 15,2-1 1-15,-1-2-1 16,3 0 2-16,0-6 0 16,-1-2 0-16,1-4 2 15,-2-11-1-15,2-1 4 16,-6 0 3-16,-8-10 16 16,-5 6 11-16,-8-5 13 15,-7 0 4-15,-3 4-7 16,-2-1-7-16,-1 6-18 15,4 5-9-15,3 7-33 16,-2 2-33-16,4 2-119 16,2 3-143-16,9 2 198 15</inkml:trace>
  <inkml:trace contextRef="#ctx0" brushRef="#br0" timeOffset="138783.15">13362 10795 798 0,'-3'-3'322'0,"1"2"-176"15,-3 1-28-15,4 0-5 16,0 0-31-16,0 0-55 16,1 0-13-16,0 0-7 15,0 0 1-15,0 1 2 16,9 16-1-16,38 39-1 15,-28-19-2-15,2 14-3 16,0 11-3-16,12 14 0 16,2 7-1-16,11 9 1 0,9 0 1 15,2 4 0-15,7-12 1 16,7-4 1-16,-10-7 0 16,-5-13 1-16,-5 0 0 15,-10-16 1-15,0-1 3 16,-6-11 5-16,-5-6 2 15,-10-8 5-15,-7-6 3 0,-10-5-2 16,-2-3-34-16,-7-4-216 16,-3-2 165-16</inkml:trace>
  <inkml:trace contextRef="#ctx0" brushRef="#br0" timeOffset="139148.44">14144 11976 1081 0,'-27'43'461'16,"12"-36"-220"-16,6 6-141 16,1-1-6-16,4-2-46 15,4 1-30-15,4-2-20 16,4-5-2-16,4 6 4 0,0-3 4 15,1-4 4-15,1 6 1 16,0-9 1-16,-1-1-1 16,4-12-3-16,-2-4-2 15,2-4-2-15,-1-4 0 16,-6 3 2-16,-4-1 4 16,-7 4 13-16,-5-1 6 15,-8 2 7-15,-1 3-1 16,-4 2-12-16,0 4-8 0,3 3-29 15,0-1-20-15,6 0-56 16,2 3-61-16,3-1 98 16</inkml:trace>
  <inkml:trace contextRef="#ctx0" brushRef="#br0" timeOffset="139771.28">13394 10571 424 0,'-20'-12'162'16,"4"-1"-112"-16,3 3 56 15,1 4 47-15,8 3-36 16,2 2-37-16,6 5-44 16,-4-4-7-16,0 0 7 15,18 6 3-15,33 44 0 16,-26-22-2-16,2 3-8 16,10 4-6-16,18 12-10 15,10 7-4-15,15 18-5 16,4 0-1-16,2 1 0 15,6-5-1-15,9-11 2 16,11-1 4-16,3-3 8 16,-4 6 3-16,-4 0 4 15,-11-1 1-15,-2-4 0 0,-2-4 0 16,-17-7-1-16,-8-4-4 16,-28-12-3-16,-7-3 0 15,-15-10 3-15,-9-4 6 16,-5-5 18-16,-1-3-10 15,-8-5-52-15,-6-4-52 16,5 3-247-16,-5-1 208 0</inkml:trace>
  <inkml:trace contextRef="#ctx0" brushRef="#br0" timeOffset="140150.65">15111 11718 1272 0,'-18'-3'442'0,"0"3"-380"16,-3 0-27-16,6 6-5 15,-5 1-7-15,12 7-25 16,7 4-4-16,1 7-1 15,9 1 2-15,3 2 5 0,1-3 2 16,8-5 2-16,2-3 0 16,5-7 4-16,1-5 0 15,-2-9 6-15,-2-3 3 16,-5-10 21-16,-5 1 13 16,-8-7 33-16,-7-1 10 15,-10-2-6-15,-5-2-10 0,-9 4-36 16,-1 4-19-16,2 6-40 15,-2 4-27-15,7 4-84 16,2 1-75-16,12 11 128 16</inkml:trace>
  <inkml:trace contextRef="#ctx0" brushRef="#br0" timeOffset="140940.16">17221 10484 924 0,'0'-2'405'0,"0"1"-219"0,0 0 3 16,0 0-44-16,-1 0-48 15,0 0-55-15,-6-1-14 16,-9 6-22-16,-26 33-7 15,34 0-11-15,6-2-1 16,11-1 4-16,4-10 1 16,7-4 5-16,2-4 3 0,5-7 0 15,3-2 2-15,2-8 2 16,5-2 0-16,-10-5 3 16,-10-9 3-16,-5 2 11 15,-10-1 8-15,-10-4 16 16,6 4 4-16,-16-7-3 15,-5 2-7-15,-6 2-17 16,-5 5-10-16,2 4-24 16,6 4-18-16,8 5-57 15,4 2-38-15,8 5-125 16,3 6-112-16,6 7 232 16</inkml:trace>
  <inkml:trace contextRef="#ctx0" brushRef="#br0" timeOffset="141339.88">17256 10801 781 0,'6'-13'365'15,"-3"4"-80"-15,1-21-87 0,-8 26-42 16,0 4-23-16,2 2-88 16,1-2-27-16,0 8-18 15,-4 21 1-15,-2 66 7 16,7-26 1-16,5 6-2 16,4 6-2-16,5 4-2 15,1 0-1-15,0 7-1 16,-1-4 0-16,1-4 2 15,0-3 1-15,-2-7 0 16,-4-2 1-16,-1-10-1 16,2-9 1-16,-10-17-1 15,5-7 1-15,-2-12-47 16,-5-5-36-16,3-8-67 16,-2-3-45-16,-3-5-139 15,4 3 211-15</inkml:trace>
  <inkml:trace contextRef="#ctx0" brushRef="#br0" timeOffset="141802.12">17331 11872 877 0,'0'0'365'0,"0"0"-150"15,-2 6-72-15,-8 22-13 16,-11 31-22-16,17-25-68 15,5 3-17-15,11-9-16 16,4-8-2-16,8-3-1 16,-6-12 0-16,6-3-1 15,5 2 1-15,-8-15-1 16,8-1 1-16,-13-12 2 0,-1-5 2 16,-3 4 9-16,-12-1 7 15,-4 3 9-15,-12 1 2 16,-4 6-1-16,1 3-5 15,5 8-12-15,3 3-6 16,0-1-11-16,3 3-4 16,-3 0-51-16,1-1-45 15,0 4-197-15,10 1 188 0</inkml:trace>
  <inkml:trace contextRef="#ctx0" brushRef="#br0" timeOffset="142299.07">17461 12026 1007 0,'-6'4'418'0,"4"-7"-254"15,5 3-53-15,-3 0 5 16,0-1-51-16,0 0-29 0,13 0-21 15,16-2-4 1,57 0-4-16,-32-3-1 16,-27 4-1-1,1 0-1-15,89-7 0 0,5-2-1 16,10 0-1-16,-46 12 0 0,5-1 0 16,-1 4-1-16,-20 2 2 15,-4-1-1-15,-11 2 2 16,-8-2 0-16,-1 3-1 15,-6-3 1-15,-14-1 0 16,-5-2 1-16,-10-3 0 16,-4-2-16-16,-8-3-91 15,-4 1-171-15,-4 4 175 16</inkml:trace>
  <inkml:trace contextRef="#ctx0" brushRef="#br0" timeOffset="142736.5">18737 11965 1184 0,'37'12'457'15,"-50"-16"-282"-15,-2-2-84 0,2 5-42 16,-1 2-2-16,3 6-42 15,2 5-12-15,6 3-13 16,3 3-3-16,7 0 6 16,7 4 5-16,6-2 7 15,4-7 4-15,9-3 1 16,-4-9 0-16,5-1 1 16,-3 0 0-16,-8-10 1 15,2 0 0-15,-12-11 4 16,-5-2 5-16,-9-3 5 15,-3-2 6-15,-6-2 6 16,-4 1 2-16,-5 4 5 16,-6 7-3-16,-5 10-14 15,1 8-11-15,1 5-22 16,8 4-10-16,6 5-45 0,8-1-43 16,9-1-349-1,7-5 314-15</inkml:trace>
  <inkml:trace contextRef="#ctx0" brushRef="#br0" timeOffset="143120.56">18828 11883 1184 0,'31'13'487'0,"-31"-16"-299"15,0-6-4-15,2-11-40 16,-2-7-42-16,-3-19-60 16,-1-8-12-16,-2-7-20 15,-1-4-3-15,-2-11-3 16,-1-8-2-16,-6-13-1 15,2-2-1-15,2 5 0 16,-2 3 0-16,2 14 1 16,1 6 2-16,-1 15 3 15,0 12-1-15,2 12 1 0,-3 5-2 16,3 8-1-16,1 2-2 16,2 7-20-16,2 0-23 15,4 7-71-15,-1-1-48 16,1 1-116-16,1 3-86 15,0 0 232-15</inkml:trace>
  <inkml:trace contextRef="#ctx0" brushRef="#br0" timeOffset="143578.26">18677 10571 815 0,'-1'0'374'15,"0"0"-173"-15,0 0-75 16,0 0-3-16,-8 5-66 0,0-2-27 15,3 7-26-15,-27 35-3 16,28-28-1-16,5 3-4 16,6 2-1-16,1-5 2 15,10 3 2-15,1-7 1 16,2-6 1-16,3-3 0 16,0-6 4-16,1-8 1 15,-1-3 7-15,-1-4 11 16,-7-3 19-16,-8-1 9 0,-10-2 10 15,-7 1-4-15,-9-2-11 16,0 5-8-16,-3 6-17 16,1 2-12-16,-1 11-33 15,2 1-31-15,4 11-86 16,3 0-60-16,7 7 121 16</inkml:trace>
  <inkml:trace contextRef="#ctx0" brushRef="#br0" timeOffset="143984.63">18697 10601 728 0,'-1'-1'381'0,"-28"-8"-129"15,-37-6-80-15,25 10-8 16,-7 3-62-16,-2 0-21 16,-4-4-17-16,-5 1-6 15,-12-1-12-15,-3-1-7 16,-8-3-10-16,4 0-6 0,3-5-11 16,-5-1-4-16,0 1-4 15,-5-1-1-15,5 5-2 16,3 0-1-16,21 4-3 15,8 3-1-15,8 4-5 16,14 2-2-16,4 3-5 16,1 0-4-16,14 0-12 15,2-1-7-15,5-2 0 16,4 2 3-16,-4-4 4 16,0 0-11-16,11 6-64 15,10 5-55-15,30 22 97 16</inkml:trace>
  <inkml:trace contextRef="#ctx0" brushRef="#br0" timeOffset="145912.95">21402 10504 475 0,'0'0'325'16,"0"0"-16"-16,0 0-81 0,0 0-16 16,-1 0-74-16,0-1-30 15,0 0-43-15,-3 0-15 16,-14 1-21-16,-25 8-10 16,28 5-14-16,-4 2-5 15,12 10-8-15,0 3-3 16,12 0-1-16,8 5 0 0,2-10 4 15,6-3 3 1,3-8 3-16,1-7 2 0,-1-7 2 16,2-4 1-16,-5-8 0 15,-2-3 2-15,-4-1 6 16,-6 1 4-16,-2 0 14 16,-14 2 6-16,-4 3 4 15,-2 2-3-15,-6 1-13 16,6 3-8-16,1 3-13 15,-2 3-3-15,3 0-24 16,-4 2-20-16,5 4-75 16,0 0-65-16,3 4 114 15</inkml:trace>
  <inkml:trace contextRef="#ctx0" brushRef="#br0" timeOffset="146606.99">22662 10519 938 0,'-1'-1'408'16,"-4"-3"-210"-16,-13-5-52 15,-27-4-45-15,28 19-33 16,-2 7-40-16,4 2-13 16,4 5-19-16,7 4-5 15,11 1-2-15,6 0 0 0,10-2 4 16,2-5 1-16,2-8 3 16,5-8 2-16,2-5 1 15,1-6 2-15,1-7 2 16,-6-5 2-16,-10-3 9 15,-6-2 7-15,-14 1 25 16,-6 3 10-16,-13-2 4 16,-5 3-6-16,-8 5-24 15,0 4-13-15,1 7-18 16,5 2-4-16,7 6-13 16,5 1-20-16,8 6-69 15,3 0-62-15,8 5 99 16</inkml:trace>
  <inkml:trace contextRef="#ctx0" brushRef="#br0" timeOffset="147192.1">23819 10511 569 0,'41'4'321'0,"-41"-7"22"16,2 1-96-16,-6-1-24 16,3 1-39-16,0 1-90 15,0 0-33-15,-9 2-37 0,-8 5-12 16,-22 26-13-16,25-8-6 15,10 4-2-15,6-3 2 16,11-4 3-16,6-2 2 16,7-9 3-16,-2-3-1 15,3-6 3-15,-2-3-1 16,-2-5-1-16,1-7 2 16,-4-6 3-16,-5-2 3 15,-11-2 19-15,-3-2 14 16,-11 6 18-16,1-1 4 0,-6 2-8 15,-2 3-14-15,-1 4-21 16,-2 3-12-16,0 8-20 16,3 1-13-16,9 10-53 15,5 4-46-15,6 6-185 16,11 6 195-16</inkml:trace>
  <inkml:trace contextRef="#ctx0" brushRef="#br0" timeOffset="147705.87">24770 10590 1114 0,'0'-1'459'0,"-3"-7"-274"16,-3 1-35-16,-1 4-38 15,-3-1-40-15,-1 5-51 16,1 3-14-16,5 8-16 15,1 5-5-15,5 5 2 16,4-3 2-16,6-2 8 16,5-3 2-16,8-5 1 15,5-2 0-15,4-5 2 16,-5-2 0-16,-1-6 0 16,-15-8 0-1,-5 6 2-15,0 2 3 0,7-27 9 16,-1-2 5-16,-13-5 14 15,-11 19 4-15,0 3-1 16,-3 5-6-16,-7 4-19 0,0 3-8 16,-8 9-15-16,-2 3-6 15,5 7-6-15,3 3-21 16,10 1-74-16,2 2-69 16,7 1 109-16</inkml:trace>
  <inkml:trace contextRef="#ctx0" brushRef="#br0" timeOffset="148394.16">21664 11973 955 0,'-40'27'403'0,"31"-26"-211"16,0-1-37-16,-2 6-16 15,0 3-40-15,0 6-54 16,2 4-14-16,8 7-18 16,4-2-5-16,12-6-5 15,3 0-1-15,4-5 0 16,4-5 0-16,6-5 0 15,3-5-1-15,6-11-1 16,-4 0 0-16,-7-6 2 16,-2-3 2-16,-19-1 12 15,-9-3 7-15,-13 2 10 16,-14 4 1-16,-4 4-9 16,0 6-7-16,-3 3-12 15,1 4-6-15,6 5-9 0,3 4-3 16,6 6-8-16,5 3-21 15,11 2-116-15,4 2-144 16,16 9 186-16</inkml:trace>
  <inkml:trace contextRef="#ctx0" brushRef="#br0" timeOffset="148984.75">22978 11926 293 0,'-9'-3'118'16,"6"1"-5"-16,1 0-7 15,2 2 41-15,0 0 13 16,-2 0-19-16,1 0-10 15,0 0-3-15,-1 11-3 16,-3 10-18-16,0 14-11 31,3-18-32-31,1-8-16 16,0-5-26-16,1 2-7 0,1 33-4 0,10-3-2 0,11-8 1 16,-3-26-1-16,7-5-3 15,-7-6 0-15,3-5 2 16,-2-5 2-16,-8-3 5 15,-3-1 4-15,-8 1 12 16,-3 3 7-16,-9-1 9 16,-2 3 2-16,-7 7-8 15,1-1-7-15,-3 5-13 16,5 4-7-16,2 2-13 16,-2 3-5-16,9 4-15 15,2 0-28-15,7 2-74 16,7 1-55-16,12 1 101 15</inkml:trace>
  <inkml:trace contextRef="#ctx0" brushRef="#br0" timeOffset="149462.1">23973 11965 1072 0,'-7'0'432'0,"1"0"-295"15,-1 3-14-15,7 8-54 16,-5 3-27-16,0 6-25 16,5 4-3-16,-1-1-4 15,9 1 0-15,8-4-3 16,-1-8 1-16,2-9-2 16,4-4-1-16,1-8 1 15,2 1 0-15,-3-8 1 16,-6 0 4-16,-7-5 14 0,-5-2 12 15,-7 0 21-15,-5-2 8 16,-7 3-1-16,-5 0-7 16,-1 5-17-16,-1 2-11 15,4 8-19-15,2 2-11 16,6 9-34-16,1 3-33 16,4 10-88-16,14 4-59 15,16 6 129-15</inkml:trace>
  <inkml:trace contextRef="#ctx0" brushRef="#br0" timeOffset="149970.21">24826 11988 1073 0,'2'-3'414'0,"-4"2"-298"0,2 2-25 16,-1-1-27-16,0 0-27 15,0 0-29-15,0 0-8 16,0 6 0-16,-1 8 2 15,-1 29 16-15,3-32 11 16,0 4 13-16,0-1-1 16,8 0-12-16,5 2-10 0,0-5-13 15,4-4-3-15,2-4-1 16,-1-3 0-16,-1-3 0 16,1-6 1-16,-2-6 2 15,1-3 1-15,-3-5 19 16,-2 3 15-16,-12 1 33 15,-2 0 14-15,-11 4-1 16,-6-2-9-16,-1 8-28 16,-1 2-16-16,2 7-21 15,9 4-11-15,-5 0-14 16,0-1-7-16,7 3-53 16,-2-2-46-16,9 1-114 15,5-1-284-15,-3-12 346 16</inkml:trace>
  <inkml:trace contextRef="#ctx0" brushRef="#br0" timeOffset="151781.67">21724 10917 582 0,'-12'-8'284'15,"-25"-18"-65"-15,28 21-30 16,3 0-11-16,0 0-25 0,3 2-57 15,1-1-20-15,-1 4-36 16,3 0-14-16,0 0-23 16,0 0-7-16,6 12-5 15,20 15 2-15,43 41 5 16,-26-27 1-16,9 7-1 16,-1 2 0-16,1-2 0 15,-10-15 0 1,1 1 2-16,33 25 0 0,25 14 0 15,-5 0-1-15,-22-7 1 16,-3 0 0-16,-11-4 3 16,-6-6 3-16,2 2 2 15,-7-4 2-15,-8-8 0 16,-4-4 2-16,-6-10 3 16,-2-5 2-16,-10-4 7 15,-2-7 2-15,-12-7 4 0,0-5 2 16,-2-4 0-16,-3-1 1 15,-1 0-2-15,0 0-21 16,0 0-91-16,-6-14-91 16,-41-38 99-16</inkml:trace>
  <inkml:trace contextRef="#ctx0" brushRef="#br0" timeOffset="152258.19">22724 10757 828 0,'-1'-3'406'15,"-3"-1"-170"-15,1 4-53 0,2 0-8 16,0 0-70-16,-13 5-30 16,-16 8-38-16,-39 50-11 15,24-13-12-15,-3 7-4 16,-2 12-7-16,2 6-3 15,-14 14 1-15,-5 3-1 16,-9 12 3-16,-4-1 0 16,15-15 0-16,9-5 1 15,19-20-2-15,8-6 0 0,10-6-1 16,0-11-1-16,7-9 0 16,4-8-3-16,3-10-61 15,4-6-45-15,11-7-200 16,6-8 191-16</inkml:trace>
  <inkml:trace contextRef="#ctx0" brushRef="#br0" timeOffset="156543.22">22932 10862 300 0,'-3'-3'173'0,"-1"-1"-23"16,4 3-3-16,-1 0-26 16,0-1-12-16,0 2-28 15,1 0-15-15,0 0-25 16,0 0-11-16,3 5-14 16,10 17-5-16,43 39-7 0,-26-24-2 15,11 6-2-15,2 1 1 16,10-2-2-16,1 3-1 15,9 6 1-15,2 2 1 16,-5 7 2-16,2 1 4 16,-3-1 6-16,-5 0 7 15,7-2 10-15,-3-4 7 16,-1-3 3-16,2-4-4 16,-13-5-6-16,-7-3-7 0,-13-9-4 15,-7-3 0-15,-5-5-2 16,-6-4 0-16,-1-6 1 15,-4-2 1-15,-3-6 11 16,0-2 6-16,-4-3-69 16,3 0-103-16,0 0 89 15</inkml:trace>
  <inkml:trace contextRef="#ctx0" brushRef="#br0" timeOffset="159144.01">23065 11876 1023 0,'-4'0'386'0,"2"-4"-270"15,2 1-25-15,0 2-2 16,0-1-19-16,0 1-38 16,6-16-14-16,24-37-11 15,-8 25-2-15,8-12-2 16,8-7-1-16,9-6-1 15,6-6 0-15,2-13-1 16,2-3 0-16,-4-6 0 16,-20 29 0-1,-1 1 2-15,25-38 0 0,6-6 1 16,-12 16 0-16,-11 20 1 16,-3 6 1-16,-10 17 8 15,-4 6 6-15,-7 14 11 16,-10 6 6-16,-5 5-1 15,-1 2-4-15,-4 4-13 16,4 0-7-16,0 0-13 16,0 0-4-16,0 0-4 0,0 0 2 15,0 0 5-15,0 0 3 16,0 0 2-16,0 0 2 16,0 0 0-16,0 0 0 15,0 0-1-15,0 0-1 16,0 0-1-16,0 0-1 15,0 0 0-15,0 0 0 0,0 0 0 16,0 0 0-16,0 0 1 16,0 0 1-16,0 0 0 15,0 0 0-15,0 0 0 16,0 0-1-16,0 0 0 16,0 0 0-16,0 0 0 15,0 0 0-15,0 0 0 16,0 0 0-16,0 0-1 15,0 0 0-15,0 0-1 16,0 0 0-16,0 2 1 16,0-2 0-16,0 0 1 15,0 0-1-15,0 4 1 16,1 2 0-16,0-2 0 16,-1-3 0-16,0-1-1 0,0 0 0 15,0 0-1-15,0 2 0 16,0 1 0-16,0 0 0 15,0 0 0-15,0 1 0 16,0 0 1-16,1 0 0 16,0 1 0-16,0-1 0 15,0-1 1-15,0 2 0 16,-1-2 1-16,0 0 0 16,0-1 1-16,0 1 0 15,0-1-1-15,0 0-1 16,0-2-1-16,0 0 1 0,0 0-1 15,0 1 0-15,0-1 2 16,0 0-1-16,0 0 1 16,0 0 0-16,0 0-1 15,0 0-1-15,0 0 0 16,0 0-2-16,0 0 1 16,0 0 0-16,0 0 0 15,0 0 1-15,0 0 3 16,0 0 0-16,0 0 1 15,0 0 1-15,0 0 0 16,0 0-1-16,-1 0-1 16,0 0-1-16,1 0-2 15,0 0 1-15,0 0-2 16,0 0 0-16,0 0-2 0,0 0 0 16,0 0 0-16,0 0-1 15,0 0-1-15,0 0 1 16,0 0 0-16,0 0 2 15,0 0 0-15,0 1 2 16,0 0-1-16,0 2 1 16,0-1 0-16,1 1-1 15,2 0 1-15,-2 3 0 16,4-3-1-16,-2 1 1 16,1 2-2-16,-2 0-1 0,1 3 0 15,0 0-1-15,2 3 0 16,26 27 1-16,-25-27 2 15,2 1 1-15,-2-3 0 16,-6 0 1-16,4-1 1 16,-2-1 1-16,1-4-1 15,0 1 1-15,-3-3 0 16,0-2 1-16,-1 0-1 16,0 0 0-16,1 0-2 15,0 0 0-15,0 0-1 16,0 0 0-16,0 0 1 15,0 0 1-15,-1 0 0 16,1 0 0-16,-1 0 0 16,1 0-1-16,0 0-1 15,0 0 0-15,0 0-1 0,0 0 0 16,0 0 0-16,0 0 1 16,0 0-1-16,0 0 1 15,0 0 1-15,0 0-1 16,0 0 0-16,0 0 0 15,0 0-1-15,0 0 0 16,0 0 0-16,0 0-1 0,0 0-2 16,0 0 0-1,0 0-1-15,9 2 0 0,3 9 1 16,34 28 0-16,-28-27 2 16,1 0 0-16,5 4 1 15,0-2-1-15,4 5 1 16,-2-5 0-16,2 4 0 15,3 0 0-15,3 2-1 16,3 4 1-16,5-4 0 16,-3 3 0-16,-5 0 1 15,-7 2-1-15,-5 2 1 16,2-1-1-16,-1 3 0 16,5-2 1-16,0 3 0 15,0-1 0-15,-1-1 1 16,0-5-1-16,-3-4 0 15,-4-3 1-15,2-1 0 0,-3 2-1 16,2-1 0-16,0 1 1 16,1 0-1-16,0-3 1 15,-1 2-1-15,2 3 1 16,-2-2-1-16,-3 2 0 16,-2 0 0-16,-5-2 0 15,-4 0 1-15,6-1 0 0,-4-2 0 16,2 1 0-16,-1-6 0 15,-6 0 0-15,2-2 1 16,-3-2 1-16,0 1-1 16,-1-1 1-16,2 1-1 15,0-1-1-15,-1 1 0 16,7-1 0-16,-10-1 0 16,0 0 0-16,-1-2 0 15,0-2 0-15,1 0 1 16,0 0-1-16,0 0 1 15,0 0 0-15,0 0-1 16,0 0 0-16,0 0-1 16,0 0 0-16,0 0 0 15,0 0 0-15,0 1 0 16,1 1 1-16,-1-2 5 16,0 0 3-16,0 0 11 0,0 0 3 15,0 0 3-15,0 0 0 16,0 0-8-16,0-1-4 15,0 0-7-15,0 0-4 16,3-14-1-16,3-40 0 16,-14 16 0-16,7-3 2 15,-7-11-1-15,-2 0 0 16,1-12-2-16,-2-6 0 16,2-7-1-16,1-2 1 0,3 5 1 15,0 8 2 1,-5 9 1-16,3 4 0 0,-4 7 4 15,5-1-1-15,0 7-1 16,5 1-1-16,-2 5-3 16,1 1-1-16,-4 1-1 15,0 5-1-15,1 1-1 16,-1 5-2-16,6 6-1 16,0 1-1-16,1 7 1 15,4 1 1-15,-6 3 2 16,1 4 1-16,0-2-1 15,-1 1 1-15,0 0-3 16,0 0 1-16,0-1-1 16,1 1 1-16,0 1-1 15,-1 0 0-15,0 0-3 16,0 0-4-16,1 0-4 0,0 0-4 16,0 0-4-16,0 0-2 15,0 0-2-15,0 0-1 16,0 0-10-16,0 0-24 15,0 0-97-15,1 6-112 16,-2 11 169-16</inkml:trace>
  <inkml:trace contextRef="#ctx0" brushRef="#br0" timeOffset="185702.22">7266 10477 714 0,'-1'0'323'0,"-7"0"-155"16,-6-4 12-16,-28-15-44 15,29 6-18-15,5 3-27 16,3 0-11-16,2 4-15 16,2 1-11-16,2 2-21 15,2 1-7-15,-3 2-11 16,0 0-2-16,0 0-2 0,2 1-2 15,1 1 1-15,-1 2 0 16,4 7 3-16,-4-1 0 16,2 26 0-16,-14-29-1 15,-1-6 0-15,0-1-2 16,0-2-2-16,1-4-2 16,2-2-3-16,1-3-3 0,2 1-1 15,3-1-2-15,3 2-2 16,4 1 0-16,3 4 3 15,3 1 2-15,7 3 4 16,-2 4 4-16,3 3 3 16,-2 3 2-16,-6 3 2 15,-2-1-1-15,-8 0 3 16,-1 1 1-16,-4-3 2 16,-3-3 1-16,-4-1-3 15,-3-6-2-15,1-2-7 16,0-3-2-16,3-2-7 15,2-1-1-15,6 0-6 16,2 3-3-16,3 0-3 16,7 1-1-16,6 0 4 15,2-1 4-15,4 5 4 16,-1 0 2-16,-5 5 0 0,0 1 2 16,-4 5 1-16,-4 6 2 15,-5-2 3-15,-3 3 2 16,-8-5 4-16,-3-2 0 15,-3-2 0-15,-2-1 0 16,-1-5-3-16,-3-3-1 16,0-6-4-16,0-4-3 15,5-3-6-15,7-1-4 16,4-2-5-16,4 2 0 0,7 2 4 16,3 1 1-16,7 2 5 15,3 1 2-15,1 3 7 16,-4 2 2-16,-5 6 2 15,-2 3 2-15,-5 3 0 16,-1 6 1-16,-6 2-1 16,-1 3 0-16,-5 1-4 15,-1-3 0-15,3-6-1 16,0-2 2-16,-3-6 3 16,-4-4 1-16,-2-6-3 15,-4-3-4-15,5-7-7 16,4-1-5-16,5-4-3 15,4 0-1-15,6 1 0 16,3 0 1-16,7 7 3 16,1 1 2-16,-2 6 4 0,-2 2 0 15,-5 7 0-15,0-1-1 16,-3 4-28-16,2 4-64 16,4 2 62-16</inkml:trace>
  <inkml:trace contextRef="#ctx0" brushRef="#br0" timeOffset="187749.72">8483 10549 493 0,'-5'1'316'15,"4"-1"-21"-15,0 0-90 16,1-1-6-16,0 1-65 16,0 0-24-16,0 0-24 15,0 0-4-15,0 0-8 16,0 0-12-16,0 0-23 15,1 9-10-15,0-1-13 16,-1-3-1-16,-1-4 1 16,1-1 2-16,-1 0 3 15,0 0-2-15,0 0-5 16,-1 0-4-16,-5-2-8 0,0-1-2 16,5 0-4-16,-6-14-1 15,3-22 0-15,20 26 2 16,-5 5 5-16,-6 0 4 15,10 7 6-15,-5 3 2 16,1 8 1-16,3 5 0 16,-13 2 2-16,0 3 1 15,-1-1 2-15,-4-2-1 16,-2-6-2-16,0-4 0 0,1-6-2 16,5 4-1-16,0-1-2 15,-2-4-1-15,2-1-5 16,-1 0-2-16,1 0-5 15,0 0-5-15,0 0-5 16,0 0 0-16,0 0 2 16,1-3 3-16,0 3 4 15,0 0 1-15,0 0 1 16,0 0 0-16,11-4 6 16,-11 4 4-16,0 1 3 15,0 0 2-15,0 0-2 16,0 0-2-16,-1 0-2 15,0 0-2-15,0-1-2 16,-11-2-3-16,0-1-2 16,-25-23-3-16,33 20-6 0,3-1-2 15,1 3-7 1,11 1 1-16,3 3 2 0,-1 1 3 16,0 3 8-16,-3 1 3 15,-2 3 2-15,-1 1 5 16,-6 4 3-16,-1 5 3 15,-6 0 3-15,-5-1-1 16,-1 2-1-16,1-4-2 16,-4-5-3-16,1-1 0 0,3-9-3 15,-8-4-5-15,8-4-6 16,3 0-5-16,6-7-4 16,6-1 1-16,4-1 3 15,5 0 0-15,7 4 2 16,-1 2 1-16,7 6 4 15,-7-1 2-15,-9 6 2 16,-4 3 1-16,-7 8 5 16,2 3 1-16,-4 2 5 15,1-1 1-15,-6-3-1 16,-6 0 0-16,7-7-1 16,1 0-1-16,-4-2-2 15,1-5-1-15,-5 1-5 16,-3-2-3-16,5-8-7 15,5 1-3-15,0-6-5 0,10 1 0 16,9 2 1-16,-2 0 1 16,9 4 7-16,-4 2 2 15,-4 5 5-15,1 3 2 16,-6 3 4-16,-1 5 4 16,-4 5 7-16,-3 2 0 15,-5 3 2-15,-5-2-3 16,0-3-5-16,-1-4-1 0,7-2-2 15,-6-5-1-15,2-2 1 16,1-2-1-16,-5-5-2 16,8 3-3-16,-3-3-3 15,5-1-3-15,2-1-6 16,3-5-1-16,6 1 0 16,-3-1 1-16,7 6 5 15,1 1 2-15,-1 3 3 16,0 4 0-16,0 3 0 15,-8 1 2-15,4 4 0 16,-3 3 3-16,-4 2 1 16,0 3 1-16,-2 3-1 15,-5-6 1-15,-1-2 2 16,-1-1 1-16,-2-9 2 16,1 1-2-16,-2-4-7 15,3-4-4-15,6-2-10 0,-2-3-2 16,8-4-1-16,3 0 0 15,7-1 5-15,6 4 0 16,2-2 5-16,-4 2 3 16,-2 6 1-16,-9-1 2 15,2 6 0-15,3-1-1 16,-2 2 0-16,1 0 0 16,-7 1 6-16,-6 3 4 0,-4 2 4 15,-1 0 1-15,-5 2-4 16,0-1-4-16,-1-1-3 15,-2 0-1-15,5-2-1 16,-2-1 1-16,4-3-3 16,-4-1-1-16,6-3-7 15,8-2-3-15,2-2-3 16,4 0-1-16,1-3 5 16,-3 0 2-16,6 0 1 15,4 0 2-15,-6 6 3 16,5 0 1-16,-6 4 3 15,-6 2 2-15,1 4 8 16,-3 0 1-16,-1-5 2 16,0 0-4-16,0 0-5 15,-4 8-2-15,1-3-4 0,0 0 0 16,-4-3-1-16,7-1-1 16,0-1-35-16,-2 1-35 15,1-1-87-15,1 0-60 16,0 0 133-16</inkml:trace>
  <inkml:trace contextRef="#ctx0" brushRef="#br0" timeOffset="189348.79">9660 10589 440 0,'-17'48'267'0,"15"-47"87"15,-3-1-146-15,-1-1-3 16,-2 0-2-16,-1 1-52 16,-1-5-16-16,0 0-25 15,-1-1-9-15,-1-10-30 16,1 4-16-16,4-4-25 15,3-3-8-15,5 5-6 16,1-1-4-16,1 5-1 16,-1 1-2-16,3 8-2 15,-1 0-1-15,-1 4-2 16,5 3 2-16,-6 5-1 16,2 7 1-16,-2-1 1 15,-2 1-1-15,1-6 0 0,1-1 3 16,-4-5 9-16,-3-6 3 15,-3 0 4-15,-4-4-3 16,1-4-10-16,-1 3-5 16,5-3-7-16,-1-3-3 15,5 0-7-15,0 0-3 16,3-1 0-16,9 6-1 16,4 1 6-16,5 3 2 15,-1 3 4-15,-4 4 2 16,-3 5 3-16,-3-1 1 0,-4 8 5 15,-3 0 2-15,-5 2 2 16,-3 3 2-16,-6-12 1 16,1 1 0-16,-6-10 0 15,0 0-1-15,6-1-4 16,3-6-4 0,1 1-8-16,0-7-6 0,4-10-6 15,-1 2-1-15,12 3 1 16,2 1 2-16,7 4 2 15,-2 1 2-15,5 6 3 16,-5 3-1-16,-3 6 4 16,-1 5 1-16,-1 6 4 15,-2 2 2-15,-6 1 4 16,0-1 2-16,-11-5 3 16,3-1 2-16,-1-5 0 0,-4 0 0 15,0-6-3-15,0-4-3 16,0 1-4-16,1 0-2 15,8-1-5-15,1-2-3 16,-1-4-8-16,8 1-4 16,3 0-1-16,5-1 2 15,3 1 6-15,4 4 4 0,-5 3 1 16,-2 6 1-16,2 8 2 16,-10 2 1-16,4 6 4 15,-3-1 1-15,-4 0 3 16,-2 0 2-16,-5-12 6 15,-2-1 2-15,-7-6 1 16,4-1-3-16,-10-5-7 16,8-4-5-16,8 3-8 15,-3-10-3-15,8 2-5 16,-2-5 0-16,-1 2-1 16,1 2-1-16,16 4 2 15,-1 3 1-15,5 6 4 16,4 3 1-16,-9 7 3 15,1 4 2-15,-2 2 2 16,-4 0 4-16,-7-2 4 16,-1 3 2-16,-4-5 3 0,-5 4-1 15,-1 0-3-15,1-6-3 16,0-3-2-16,0-2-3 16,1-3-3-16,3-1-4 15,3-3-8-15,2-3-4 16,2-3-4-16,1-2 0 15,6 2 4-15,0 2 3 16,6 0 3-16,3 7 2 0,1 3 1 16,3-1 2-16,-4 11 5 15,-3-3 2-15,-5 4 7 16,-6 0 6-16,-5-3 8 16,-8 1 3-16,-7-6-1 15,-5-1-3-15,-2-3-10 16,-2-1-3-16,5-3-7 15,-1-2-2-15,6 0-6 16,10 0-2-16,-4-3-8 16,7-1-5-16,2-1-18 15,-4 0-26-15,14 3-91 16,6 6-36-16,11 2 112 16</inkml:trace>
  <inkml:trace contextRef="#ctx0" brushRef="#br0" timeOffset="201066.11">13178 10524 344 0,'-10'3'265'0,"-2"1"86"0,-28 2-97 16,28-10-39-16,0-1-37 16,3 2-59-16,1-1-17 15,4 3-27-15,1-1-13 16,5 0-26-16,-2 2-11 15,0 0-15-15,0 0-2 0,7 2-2 16,9 3 1-16,24 15-2 16,-29-10 1-16,-3 3 0 15,-2 1 2-15,-6 0 5 16,0-1 1-16,-7-3 4 16,-1 1 0-16,-2-4 1 15,-2-3-2-15,-1-4-1 16,-3-7-4-16,1-1-6 15,0-4-4-15,4-1-4 16,7 2-1-16,2-4-3 16,2 1-1-16,2 1 0 15,3 0 1-15,7 5 6 16,4 2 1-16,4 3 5 16,0 3 1-16,-3 2 0 15,0 2 2-15,-4 5-1 16,-2-1 1-16,-2 6 0 0,-1 1 2 15,-8 1 3-15,-5 3 2 16,-6 1 3-16,-3-5 0 16,-2-3 0-16,-1-5-1 15,1-7-3-15,-3-8-2 16,2-1-6-16,1-2-2 16,3-3-6-16,6 2-3 15,3-2-5-15,3-2-1 16,5 2-3-16,4 2 1 0,9 0 3 15,1 1 3-15,4 6 7 16,-1 2 3-16,-1 5 3 16,-3 5 1-16,-2 5 1 15,-2 4-1-15,-7 1 1 16,-1 2 1-16,-6-1 3 16,-5 2 0-16,-5-2 3 15,-1-4 0-15,-1-7 1 16,-4-5-1-16,0-4-2 15,-5-5-3-15,3-5-8 16,3-1-4-16,5-8-7 16,7 3-2-16,4 2-1 15,2-1-1-15,9 6-1 16,3 1 1-16,7 2 4 16,1 2 3-16,2 5 5 0,-1 1 0 15,-6 4 4-15,1 5 1 16,-8 2 4-16,-5 5 2 15,-5-1 3-15,-4-1 2 16,-7-1 1-16,-1-5-1 16,-5-4-2-16,1-4-3 15,-2-4-2-15,0-4-3 0,1-4-3 16,0 0-3 0,3-3-5-16,1 2-3 0,8-4-5 15,5 1-3-15,9-3 0 16,4 2 2-16,8 3 3 15,1 2 4-15,0 7 2 16,2 4 1-16,-7 5 4 16,0 5 1-16,-7 9 6 15,-5 4 1-15,-4 1 2 16,-1 0 2-16,-6-4 3 16,-4-3 1-16,-6-8 3 15,0-1-1-15,-6-9-4 16,-1-4-3-16,-2-6-5 15,0-4-2-15,1-3-4 16,5-3-3-16,4 2-7 16,-2-1-3-16,17 4-5 0,7 3-2 15,10 4 0-15,9 4 2 16,0 6 7-16,-1 4 3 16,2 8 6-16,-1 6 1 15,-3 5 3-15,-2 3 3 16,-5 1 3-16,-6-2 4 15,-10-5 8-15,-6-2 4 16,-15-11 4-16,-2-1 0 16,-13-8-9-16,-2-8-3 15,2-3-6-15,-6-7-3 0,13 2-4 16,7 3-2-16,7 2-4 16,11 4-7-16,7 0-11 15,4 0-1-15,8 0 1 16,8 1 5-16,7 4 11 15,0 0 1-15,2 11 4 16,-6 3 1-16,-6 5 0 16,-4 3 3-16,-10-3 6 15,-5-2 4-15,-6 1 5 16,-7-4 2-16,-5-3-3 16,-1-2-3-16,-2-6-7 15,1-2-2-15,3-7-8 16,3-2-4-16,6-1-6 15,2 0-2-15,5 2-2 16,6 1 0-16,6 0 0 0,8 2 2 16,6 2 7-16,-2 3 2 15,0 4 4-15,-3 2 0 16,-5 6 3-16,-3 1 1 16,-7 2 6-16,-3 0 3 15,-8-1 6-15,-5 1 1 16,-6-4-1-16,-1-1-2 15,1-6-7-15,-2-5-3 0,4-4-5 16,2 0-3-16,2-3-9 16,5 3-3-16,7-2-4 15,2 0 0-15,9 2 5 16,5 1 2-16,2 1 5 16,2 3 3-16,0 2 3 15,-3 1 1-15,-4 5 3 16,-3 3 3-16,-8 2 5 15,-4 1 2-15,-7-1 0 16,0-2-4-16,-9 1-49 16,0-2-40-16,0-1-121 15,-2 3-78-15,10 2 172 16</inkml:trace>
  <inkml:trace contextRef="#ctx0" brushRef="#br0" timeOffset="205575.25">17327 10624 411 0,'0'0'278'0,"0"0"-14"16,-1 0-55-16,0 0-23 15,0-1-45-15,0 0-19 0,-1-1-28 16,1 1-11-16,0 0-16 15,-2-5-9-15,0-1-15 16,1 2-6-16,0 2-14 16,2 2-6-16,0 0-8 15,3-1-1-15,5-2-3 16,6 0 1-16,22 7 0 16,-29 3 1-16,-6 3 3 15,-1 0 2-15,-4-1 4 16,-3-1 3-16,-1-2 0 15,-5-3-1-15,-5-2-3 16,-3-4-1-16,3 0-4 16,0 1-2-16,4-2-3 15,1 0-1-15,4 0-2 16,5 2 0-16,3 1-2 16,1 4 0-16,0-2-2 0,0-1 0 15,0 1 2-15,3-1 0 16,9 1 3-16,-1 0 0 15,23 9 0-15,-28-1 1 16,-6-2 1-16,0 3 2 16,-6-4 5-16,-1 1 1 15,-3-2 4-15,-1 0-1 16,-1 0-1-16,-1-7-3 0,0-3-6 16,2-2-3-1,5-3-6-15,3 0-4 0,4 3-5 16,6-1-1-16,5 4 1 15,4 2 2-15,10 2 5 16,-1 1 3-16,1 2 4 16,3 2 2-16,-10 1 3 15,-1 5 2-15,-11 2 1 16,-7 3 1-16,-3-1 3 16,-3 0 1-16,-5-2 1 15,-4 1-1-15,-4-4-1 16,-3-7-2-16,4-2-2 15,1-5-2-15,4-6-6 16,4 3-3-16,1-10-7 16,6-2 0-16,4-1-2 15,5-4 2-15,8 5 3 0,4 3 1 16,4 5 5 0,0 3 4-16,-5 7 5 0,-6 2 3 15,-4 10 1-15,0 5 0 16,-9 3-3-16,1 2 0 15,-7-2-2-15,-4 2 1 16,-1-3 0-16,-3-6 0 16,0-4 0-16,-1-7-1 0,2 1-2 15,0 0-1-15,0-7-6 16,5 2-3-16,0-11-4 16,2-4-1-16,4 2 4 15,2-3-1-15,3 5 1 16,5 3-2-16,1 4 2 15,2 2 0-15,-2 6 2 16,-2 1 1-16,2 6 0 16,-1 2 1-16,-3-1 2 15,2 4 2-15,-6-6 2 16,-2 3 2-16,-2-2 3 16,-6-2 1-16,-1 2 0 15,-4-6 0-15,0-1-4 16,3-2-1-16,-2-5-5 15,5 0-2-15,1-2-4 0,1-5-3 16,6 5-2-16,1-2-1 16,6 5-2-16,3 1 0 15,4-2 4-15,2 3 4 16,0 1 2-16,2 1 2 16,-6 2 0-16,2 4 0 15,-7 0 2-15,-1 3 3 16,-5 0 4-16,-6 2 3 0,-2 2 1 15,-5-6-2 1,0 3-3-16,0-3-1 0,3-5-2 16,1 0-1-16,0-6-2 15,1-3-2-15,-1-6-2 16,2-1-1-16,1-2 1 16,3 2-1-16,3 6-4 15,2 3-2-15,4 5-2 16,-2 2-1-16,4 7 4 15,-1 1 4-15,2 4 2 16,1 0 2-16,-1 2 0 16,-2-3 0-16,0-4-21 15,-1-2-34-15,-2-2-102 16,-3-2-51-16,-3-3 120 16</inkml:trace>
  <inkml:trace contextRef="#ctx0" brushRef="#br0" timeOffset="207027.9">18861 11977 910 0,'-18'1'399'15,"-3"-7"-162"-15,3-3-48 16,5 1-4-16,1-2-33 15,2 1-62-15,6 1-23 16,4 2-30-16,4 0-11 16,8 0-11-16,2 2-3 0,3 2-2 15,-3 2-1-15,-1 4-2 16,0 5 0-16,-2 6-1 16,-1 3 2-16,-9 1 1 15,-3-2 1-15,-7 0 2 16,1-6 1-16,-5-3 6 15,5-5 2-15,-7-5 2 16,0-2-3-16,1-4-8 16,-4 0-4-16,7-2-8 15,6 4-2-15,3-2-7 16,3-1-2-16,9 1 1 16,2-1 2-16,7 0 5 15,4 6 3-15,-5 3 3 16,-2 1 2-16,-9 3 2 15,-4 1 0-15,-4 6 2 16,0-3 2-16,-5 4 2 16,-2 3 1-16,-5-8 0 0,-5 1 0 15,-1-5-3-15,3-2-1 16,3-1-5-16,3-3-3 16,5 0-10-16,2-3-5 15,7 1-3-15,2-1 1 16,10-3 7-16,4-1 3 15,7-2 3-15,1 3 1 0,-4 2 1 16,-6 3 3-16,-3 6 1 16,-6 1 2-16,-9 4 3 15,4 6 0-15,-8 0 3 16,-3 5 2-16,1-3 1 16,-12-3 1-16,-7-10-1 15,-1 1-1-15,-1-2-3 16,5-1-1-16,7 0-7 15,2-5-3-15,4-2-6 16,3-1-3-16,6 2-5 16,1 0 0-16,9 0-1 15,4-2 1-15,8-2 8 16,3 1 3-16,6 2 6 16,-6 4 4-16,-3 3 2 15,-5 3 0-15,-11 3 0 0,-1 2-1 16,-5 0 5-16,-1 1 0 15,-3 5 5-15,-4-7-1 32,4-4 0-32,0 1 0 0,-18 6-3 0,-2-1-1 15,1-8-6-15,8-4-5 16,3-5-6-16,5-1-4 16,3-1-7-16,7 2 1 15,9 0 1-15,3 1 2 0,6-2 6 16,10 7 1-16,-8-5 4 15,2 6 0-15,-12 1 3 16,-6-4 1-16,-1 5 3 16,-6 2 2-16,2 0 5 15,-3-3 2-15,0 0 0 16,-1 0-2-16,0 4-5 16,-5 5-3-16,-7-3-3 15,-28 27-2-15,38-26-1 16,2 0-2-16,1-7-5 15,2 2-12-15,-2-2-75 16,0-1-49-16,0 0 323 16,0 0-182-16</inkml:trace>
  <inkml:trace contextRef="#ctx0" brushRef="#br0" timeOffset="208136.1">17308 10473 514 0,'-1'0'275'0,"0"0"-69"16,0 0-18-16,0 0-54 16,0 0-37-16,0 0-58 15,0 0-16-15,0 0-16 16,-1 0-1-16,2-1 13 16,0-1 6-16,11 1 5 15,3 0 1-15,23-2-4 16,-32 4-3-16,-11 0-2 15,6 2-1-15,-5 2 3 16,0-3 0-16,0 1-2 16,-4-1-3-16,-2 0-2 15,1-2 0-15,-3 0 2 16,3 0 0-16,4 0-4 16,1-2-3-16,3 1-5 0,2 1-3 15,0 0-4-15,0 0-3 16,0 0-9-16,0-1-39 15,0 0 37-15,0 1-20 16</inkml:trace>
  <inkml:trace contextRef="#ctx0" brushRef="#br0" timeOffset="-198543.25">22695 10578 282 0,'0'0'214'0,"0"0"68"16,0 0-29-16,0 0-28 16,0 0-17-16,0 0-48 15,0 0-20-15,0 0-32 16,-1 0-17-16,0 0-29 16,0-1-13-16,0 0-20 15,0-1-8-15,0 1-9 16,0-3-2-16,0-3-2 15,1 1-2-15,0 3 1 16,0-1-2-16,0 3-1 0,0 0 0 16,0 0-1-16,0 0 0 15,0 0 4-15,0 0 1 16,0 1 3-16,0 0 1 16,-2 0 0-16,1 0-1 15,0 0 0-15,-5 4-1 16,-5 2-2-16,1-3-2 0,-25 6-4 15,28-16-2-15,4 3-4 16,1-3-2-16,2 1-4 16,1 2-1-16,5-1 3 15,3 1 1-15,2 1 6 16,5-1 1-16,-1 2 1 16,0 1 1-16,-2 1 3 15,-4 3 2-15,-5 4 2 16,-4 2 1-16,0 2 2 15,-6-1 0-15,-4 3-1 16,-4-1 0-16,-2 0-1 16,2-5-1-16,0-2-1 15,3-1 0-15,0-9-4 16,3 5-1-16,3-6-5 16,2-3-4-16,3 0-1 15,2-2 0-15,6 2 3 16,-1 0 2-16,7 1 0 0,5 0 1 15,2 2 0-15,1 0 1 16,-4 6 2-16,-2 1 0 16,-6 7 0-16,-1 1 2 15,-4 6 1-15,-5-2 1 16,-6 2 2-16,-6 2 0 16,-2-6 2-16,-1 1 0 15,-4-4 2-15,3-5 0 0,-4-3-2 16,5 0 1-16,3-8-7 15,2 2-3-15,5-4-3 16,3-3-4-16,4-1 0 16,3 0 0-16,8 1 1 15,3 2 0-15,7 5 2 16,2-2 0-16,-2 7 3 16,-1 1 0-16,-5 5 1 15,-3 3 2-15,-7 3 1 16,-4 3 2-16,-9 5 1 15,-6-3 2-15,-4 4 0 16,-2-7 0-16,-1-4-1 16,0 2-1-16,2-11 0 15,2 1-2-15,3-9-5 16,2-4-3-16,6 0-7 0,0-3 0 16,6 3 0-16,2-5 2 15,8 1 4-15,4-1 0 16,4 3 1-16,4 3 2 15,1 7 1-15,-4 2 1 16,-4 6 3-16,-2 5-1 16,-9 4 2-16,-4 5 1 0,-6-2 1 15,-11 4 2-15,-2-4 0 16,-2-4 1-16,1 1 0 16,-2-11 1-16,2 0 0 15,-1-2-2-15,0-10-4 16,5 5-4-16,4-7-4 15,2 1-3-15,7-2-2 16,1-2 1-16,9 1 1 16,2-3 1-16,9 4 2 15,4 3 1-15,1 7 2 16,-2 1 2-16,-7 3 2 16,-4 2 0-16,-4 6 2 15,-4 4-1-15,-6 3 3 16,-4 6-1-16,-8-7 1 15,-1-2 1-15,-1-7 0 16,-1-4 0-16,1 3 0 16,-2-3 1-16,4-3-4 0,1 0-2 15,5-7-5-15,2-1-3 16,6 5-4-16,1-6 1 16,8 0-1-16,4 3 1 15,10-5 4-15,1 0 1 16,2 4 1-16,3 1 0 0,-11 7 0 15,0 1 1-15,-10 6 1 16,-4 0 2-16,-9 2 4 16,-5 3 1-16,-7 2 3 15,-3-2-1-15,-4-7-1 16,1-1 0-16,3-5-2 16,1-4-2-16,3-3-4 15,5 2-1-15,3-3-4 16,2 0-3-16,6 5-3 15,2-5 0-15,12 2 2 16,3 0 1-16,7-5 5 16,4 1 0-16,-1-1 2 15,-1 5 0-15,-4 6 1 16,-4 3 0-16,-7 5 1 16,-9-1 1-16,-8 9 2 0,-1 0 0 15,-14 0 1 1,2 3 1-16,-2-7 0 0,1-2 1 15,2-7 0-15,3-1-1 16,1-6-4-16,1 1-2 16,6-3-7-16,0-1-3 15,7-1-1-15,1-3-2 16,8 3 4-16,4-1 3 16,9 2 2-16,3 1 1 15,2 2 2-15,-2 0 1 0,-6 5 0 16,-1 0 1-16,-8 5 2 15,-6 1 2-15,-8 5 1 16,-9 2 1-16,-7 3-3 16,-1-6-2-16,1 0-54 15,4 0-44-15,2-10-116 16,6 2 122-16</inkml:trace>
  <inkml:trace contextRef="#ctx0" brushRef="#br0" timeOffset="-191479.76">23045 11993 359 0,'-4'2'233'0,"2"-2"0"16,-1 0-6-16,2 0-37 15,-1 0-22-15,-4 1-29 16,2-1-11-16,0 0-22 16,2 0-14-16,1 0-29 15,0 0-15-15,0 0-25 16,0-1-9-16,0-1-9 0,1 1-1 15,0 0-1-15,0 0 0 16,0 0-2-16,0 0 1 16,1 0 0-16,3 1 0 15,-1 0 3-15,-1 0 3 16,-2 0 4-16,0 0 1 16,0 0 4-16,-2 0-1 0,1 0 1 15,0 0 1-15,0 0-4 16,0 0-2-16,0 0-8 15,0 0-4-15,0 0-2 16,0-1-3-16,0 0 2 16,0 0-1-16,1-1 1 15,0 1 2-15,5-3 1 16,8 0 1-16,0 3 3 16,21 11 1-16,-29 5 1 15,-3-1 2-15,-2 1 1 16,-6 0 3-16,0-2-1 15,-3 0 2-15,-5-7 2 16,-2-3 0-16,3-3 0 16,-4-4-3-16,9-1-8 15,-3-5-5-15,5-2-9 0,2-1-1 16,9-3 0-16,9 2 3 16,6 0 4-16,6 1 2 15,-2 4 1-15,-1 5 1 16,-5 3 3-16,-5-1 1 15,-7 11 4-15,-4 3 2 16,-5 3 1-16,-5 4 1 16,-4-1-3-16,-1-2-1 15,-2-3 0-15,1-7 0 16,-1-4 3-16,2-2-1 0,2-2 0 16,2 0-3-16,-2-8-4 15,4 2-3-15,5-4-1 16,3 1-1-16,9 0 1 15,1-5-1-15,8 3 2 16,-1-1 1-16,2 8 2 16,-3 4 1-16,-5 4 0 15,-3 2 2-15,-6 7 2 16,-3 2 0-16,-4 5 1 16,-3 4 0-16,-3-10 0 15,0 3 1-15,-7-8 2 16,2-5 0-16,-3-1 2 15,-3-3 1-15,6-3-3 16,0-2-2-16,5-2-6 16,-1 2-4-16,10-4-5 0,-1 1-2 15,3 0 0-15,10-3 1 16,1 4 3-16,3 2 2 16,3 6 1-16,-5 0 4 15,-4 9 0-15,-1 3 1 16,-4 5 1-16,-1 5-1 15,-4-3-1-15,-3 0 1 0,0-5 0 16,-5-3 3-16,-1-5 2 16,-4-3 2-16,-3-7-1 15,-3 0 0-15,3-3-6 16,1-2-4-16,6-1-5 16,8 0-5-16,2-6-1 15,6-1 1-15,9-1 5 16,2-1 2-16,6 6 3 15,2 3 2-15,-10 7 3 16,-5 2-1-16,-2 10 3 16,-4 3-1-16,-3 4-1 15,1 3 0-15,-7-1 0 16,0 2 1-16,-6-4 1 16,-3-4 2-16,1-5 2 0,-5 0 0 15,2-6 5 1,3 1 1-16,2-4-2 15,3-3-3-15,5-2-10 0,3-2-3 16,0-4-3-16,4 0-2 16,6-2 1-16,-2 3 1 15,11 6 1-15,3 0 2 16,-3 11 0-16,0 3 0 16,-6 5 1-16,-7 2 0 15,1 2 1-15,-5 2-1 0,-1-1 2 16,-3-2 0-16,-3-6 2 15,-2 1 1-15,-6-8 1 16,0 2 1-16,-2-3-1 16,6-3-3-16,-5-5-3 15,-3-2-2-15,10-3-5 16,-6-1-2-16,14-1-4 16,6-3 0-16,7 0 3 15,10 2 1-15,1 5 5 16,2 5 2-16,-11 6 1 15,-4 8 1-15,-7 3 1 16,-3 5 2-16,-7-1 2 16,-3-1 1-16,-8 2 3 15,-5-7 0-15,0 3 0 16,-1-4 0-16,1-6-1 0,4 2-1 16,-1-8-4-1,0-1-1-15,3-4-6 16,1-1-3-16,12 4-7 0,3-3-1 15,8-2 0-15,8-3 2 16,0-3 5-16,6 2 4 16,3 4 3-16,-5 3 1 0,-3 5 1 15,-6 2 0 1,-6 2 3-16,-5 0 0 0,-4 7 4 16,-1 3-1-16,-13 1-2 15,1 5-4-15,-6-3-33 16,2-3-37-16,7-3-113 15,3-7-57-15,16 0 142 16</inkml:trace>
  <inkml:trace contextRef="#ctx0" brushRef="#br0" timeOffset="-189787.21">24892 11998 818 0,'0'1'445'0,"-8"-2"-93"16,-3-1-130-16,0-4-6 15,2 1-60-15,5-1-29 16,0-3-41-16,-1 2-18 16,4-3-28-16,1 1-15 15,6 0-21-15,6 6-6 0,1 3-3 16,-3 2-1-16,5 8 1 15,-5 1 2-15,3 6 1 16,-2 0 0-16,-8-1 2 16,3-1 2-16,-12-5 6 15,3 1 4-15,-4-3 6 16,-12-3 3-16,1-1-1 16,-3-4-2-16,-3-8-7 15,8 5-6-15,-1-6-11 16,2 1-5-16,15-1-3 15,0-1-1-15,9-1 6 16,11 2 1-16,-1 5 4 16,-6 3 2-1,2 1 2-15,6 1 1 0,-4 4 1 16,-6 6 2-16,-8 8 1 0,-2 1 1 16,-3 2 4-16,-2-4 1 15,-3-5 4-15,-4-3 2 16,0-6 7-16,1 0 1 15,-5-5 0-15,3-2-2 16,0-3-13-16,1-1-4 16,8 2-10-16,8-4-4 15,7 0-2-15,5-3-1 16,2-3 4-16,2 3 2 16,-2 3 3-16,0 6 2 0,0 4 0 15,-6 3 2-15,-7 5 3 16,-4-3 1-16,-4 3 2 15,-9 4 1-15,4-3 2 16,-8 4 1-16,4-5 0 16,2-4 0-16,-3-5-1 15,6-3-1-15,-5-7-4 16,6 1-3-16,3-4-6 16,3 6-5-16,3-5-3 15,2 2 0-15,3 0 3 16,1-2 1-16,7 7 4 15,-2 4 2-15,3 1 1 16,-6 2 3-16,-4 5 2 16,-3-4 1-16,-5 8 4 15,0 2 1-15,-9 3 2 16,-5 1 0-16,-3-4 1 16,-1-1-2-16,5-5 0 15,3-2-2-15,0-5-4 0,1-4-4 16,3-4-5-16,-1-4-4 15,10 2-3-15,-1-1 0 16,0-2 0-16,7 3 0 16,4 3 4-16,7 0 0 0,-1 3 4 15,0 4 2-15,-5 0 0 16,-3 4 3-16,-2 5 3 16,-3-2 0-16,-6 3 4 15,0 0 2-15,-9-1 3 16,-5-5 0-16,-8-2-2 15,2-1-1-15,4-5-5 16,1 1-1-16,1-6-3 16,-4-3-2-16,5 4-4 15,1-4-4-15,8 0-2 16,9 0-1-16,3-5 2 16,6 2 0-16,6 5 4 15,-5 2 0-15,2 8 4 16,-3 3 1-16,-3 10 1 15,-4 0 2-15,1 5 1 16,-8 3 0-16,-3-7 3 0,-5 5 1 16,-5-6 4-16,-1-6 0 15,-1-1-1-15,2-5 1 16,-5-3 1-16,4-2-2 16,-6-1-2-16,6 2-3 15,7 1-8-15,2-3-3 16,11 1-4-16,3-2 0 15,6-1 1-15,1 1 1 0,0-1 1 16,-2 0 0-16,-2 4-4 16,4 3-12-16,-2 0-116 15,-1 3-67-15,9 1 120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21:25.592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10280 11359 423 0,'6'-33'250'0,"-6"27"2"16,0 3-15-16,1 6-9 15,-1-3-27-15,0 0-50 16,0 23-17-16,1 44-31 15,1-21-14-15,0 7-27 16,3 0-14-16,-1-1-17 16,4 2-7-16,0-6-12 15,-1 0-3-15,-3-12-3 16,-3-9-2-16,-1-9-1 16,3-5-4-16,-3-9-43 15,-2-4-45-15,0-11-140 16,0-9-140-16,-2-12 231 0</inkml:trace>
  <inkml:trace contextRef="#ctx0" brushRef="#br0" timeOffset="280.33">10234 11319 777 0,'10'-3'359'15,"4"2"-161"-15,3 1 4 0,9 1-56 16,5 2-31-16,5 4-38 15,1-1-12-15,-10 6-11 16,-6 2 0-16,-8 6-9 16,-1 2-4-16,-7 3-4 15,-3-1-1-15,-7-1-6 16,-10 1-3-16,-5-5-7 16,0-3-4-16,-2 0-2 15,-5-6-4-15,3-1-3 16,-3-2-3-16,6-5-26 15,8 0-28-15,4-5-96 16,9 3-79-16,9-8 138 16</inkml:trace>
  <inkml:trace contextRef="#ctx0" brushRef="#br0" timeOffset="768.92">10703 11618 502 0,'17'13'284'15,"-3"-3"-1"-15,-1-6-50 16,-4-4-21-16,-3 0-27 16,-3-10-55-16,-1 2-24 15,-2-1-33-15,-2-9-15 16,-2 6-24-16,-3-3-9 0,-5 0-7 16,-1 7-4-16,-7 3-6 15,1 5-1-15,-3 10-4 16,-2 0 2-16,3 14 1 15,4 1 0-15,9 3 1 16,1 3-1-16,7-5-1 16,2-2-1-16,7-6-3 15,3-5-1-15,6-7 0 16,-1-4 1-16,3-5 0 16,1-1 1-16,-3-5 2 15,1-3 0-15,-4-3 3 16,-1-4-1-16,-3 3 1 15,-3 1 0-15,-3 5-1 16,-1 4 0-16,-3 2-1 16,0 1-2-16,0 3-1 15,-1 0 0-15,0 0 0 0,0 6 0 16,2 9 0-16,4 22-2 16,-2-29-4-16,-1-5-20 15,2-2-73-15,-1-1-59 16,3-2-205-16,-1-3 224 15</inkml:trace>
  <inkml:trace contextRef="#ctx0" brushRef="#br0" timeOffset="981.92">10915 11584 547 0,'7'-6'322'0,"5"10"-26"16,-5 0-5-16,0 15-57 15,1 8-43-15,-3 7-71 16,4 8-28-16,1 5-40 15,1-1-13-15,-9-2-21 16,2-4-6-16,2-11-6 16,0-3-2-16,5-10-26 15,-3-3-23-15,-5-9-53 16,-2-4-42-16,2-5-81 16,-3 4-96-16,0-8-114 15,1-19 251-15</inkml:trace>
  <inkml:trace contextRef="#ctx0" brushRef="#br0" timeOffset="1233.33">10956 11608 536 0,'1'-22'320'16,"0"9"-45"-16,5 9-39 15,3 4-70-15,-6 0-26 16,14 1-26-16,-2 2-8 16,4 0-22-16,1 1-14 15,-4 7-15-15,-3-5-5 0,1 6-13 16,-5 0-3-16,-8 6-9 15,-1 1-4-15,-6 1-5 16,-3 2-3-16,-2-6-4 16,-4-1-1-16,1-4-16 15,-1-3-25-15,2-4-72 16,5-3-51-16,4-1-160 16,-2-6 196-16</inkml:trace>
  <inkml:trace contextRef="#ctx0" brushRef="#br0" timeOffset="1548.55">11177 11721 545 0,'13'0'294'0,"7"0"-43"16,-2-2-29-16,1-3-63 16,1-2-40-16,-2-5-74 15,2-2-15-15,-6-4-9 0,-3-3-2 16,-8 0-1-16,-5 1-1 15,-5 8 2-15,-4 1-1 16,-4 8 2-16,0 1 2 16,2 5 9-16,-2 6 7 15,1 5 9-15,1 8 2 16,5 7-4-16,1 0-5 16,8 7-10-16,2-2-5 0,6-6-11 15,2-5-4-15,3-11-8 16,3-8-3-16,8-11-38 15,2-3-44-15,8-11-132 16,4-6-109-16,-3 1 198 16</inkml:trace>
  <inkml:trace contextRef="#ctx0" brushRef="#br0" timeOffset="1805.09">11547 11647 472 0,'-1'15'349'15,"-5"2"20"-15,2 8-123 16,3 2-49-16,-1 0-43 15,2 0-30-15,5-9-54 16,-3-5-5-16,2-10-45 16,-1-2-4-16,-1-1 5 15,-2-1 3-15,0 0-3 0,0 0-4 16,-1-13-10-16,0-9-3 16,-1-29-2-16,5 31-1 15,4-1-4-15,0-1-2 16,5 2-5-16,-2-2-26 15,9 10-63-15,0 4-48 16,1 4-150-16,0-1-80 16,0 4 237-16</inkml:trace>
  <inkml:trace contextRef="#ctx0" brushRef="#br0" timeOffset="2117.44">11832 11581 449 0,'12'0'305'15,"-5"4"-13"-15,-6-4-28 16,-1 4-28-16,-7 0-35 15,-5-4-36-15,-4 2-61 16,1-1-15-16,-2-1-43 16,2 5-10-16,4-3-15 15,3 1-4-15,3 5-9 16,4 1-1-16,4 11-5 16,4 1-1-16,5 3 2 15,1-3 1-15,1-4 7 16,2 2 6-16,-1 0 16 15,-3-2 9-15,-3-2 10 16,-8-3 2-16,-8-4-4 16,-1-1-7-16,-10-3-15 0,3-2-5 15,-1-2-27-15,2-3-28 16,2-4-69-16,2-1-52 16,6 1-195-16,0-3 222 15</inkml:trace>
  <inkml:trace contextRef="#ctx0" brushRef="#br0" timeOffset="3043.06">11339 12765 717 0,'0'-1'328'0,"0"0"-107"16,0 0-52-1,-1 0-10-15,-1 0-39 0,-18 2-61 16,-26 12-13-16,33 1-15 16,3 2-6-16,9 3-13 15,2 2-5-15,9-3-6 16,2-3 0-16,6-6-1 15,4-2 0-15,5-8 1 16,-1-2 1-16,-4-7 5 16,-5-3 0-16,-7-1 5 15,-4-3 2-15,-7 1 3 16,-3 0 1-16,-5 2-3 16,-1 3-2-16,-1 4-4 15,-4 2-3-15,1 3-5 16,-1 2-4-16,4 5-10 15,2 2-37-15,5 6-144 16,4-1-159-16,4 2 213 0</inkml:trace>
  <inkml:trace contextRef="#ctx0" brushRef="#br0" timeOffset="3557.57">11383 13562 756 0,'8'-12'377'16,"-6"0"-98"-16,-6-3-111 15,0 1-6-15,-9 0-34 16,2 1-27-16,-3 8-39 16,-1 1-12-16,-1 7-15 15,1 6-9-15,4 3-15 0,0 3-6 16,7 8-7-16,7-1-2 15,9-1-4-15,4-2 0 16,6-9 2-16,2-3 0 16,0-7 5-16,1-2 1 15,-2-5 4-15,-2-3 2 16,-8-5 4-16,-6-3 2 16,-5-2 1-16,-2-1 1 0,0 2 2 15,-5-1-1-15,-2 8 1 16,-2 1-3-16,-13 5-7 15,6 5-5-15,-4 3-6 16,0 9-29-16,7 1-86 16,1 2-77-16,6 3 114 15</inkml:trace>
  <inkml:trace contextRef="#ctx0" brushRef="#br0" timeOffset="4115.81">11451 14445 918 0,'-11'-12'368'0,"6"-1"-204"15,-4 4 3 1,5 5-16-16,0-1-25 0,-16-12-61 15,2 4-19-15,-3 8-19 16,7 6-8-16,2 8-15 16,5 6-7-16,3 6-6 0,4-2-1 15,8 0-1-15,4-2 2 16,9-6 1-16,-1-1 2 16,5-7 5-16,-4-2 1 15,-4-9 4-15,-7 2 2 16,0 0 5-16,-5-11 3 15,3-5 4-15,-8 4 4 16,-3 1 8-16,-4 4 3 16,-3 4 2-16,-2-1-4 15,-3 5-14-15,3 4-8 0,0 1-11 16,2 0-7-16,2 7-36 16,1 1-39-16,1 8-165 15,4 8 160-15</inkml:trace>
  <inkml:trace contextRef="#ctx0" brushRef="#br0" timeOffset="4624.47">11463 15195 927 0,'-10'-8'409'15,"5"-2"-171"-15,-2-3-33 16,-2 2-46-16,-2 1-27 15,-2 4-62-15,2 1-27 0,-6 5-24 16,9 4-8-16,-2 8-12 16,2 5-4-16,4 4-3 15,2 2 0-15,4-3 1 16,1-4-1-16,7-2 0 16,5-4 1-16,2-2 2 15,-4-4 2-15,2-5 5 16,-3 0 4-16,-4-9 8 15,0-3 3-15,-3-7 4 16,-5-1 0-16,-2-2-1 16,-3 3 1-16,-2 3 2 15,1 5 0-15,0 4-5 16,-2-2-4-16,-1 7-9 16,-1 1-5-16,2 2-37 15,-2 4-38-15,9 3-98 0,-1 2-71 16,3 8 148-16</inkml:trace>
  <inkml:trace contextRef="#ctx0" brushRef="#br0" timeOffset="5159.05">11421 16100 862 0,'-4'-6'399'0,"-1"-6"-127"16,-5 0-63-16,-1 4-41 15,-2 1-28-15,-4 7-72 16,-4 2-28-16,2 4-31 16,3 4-7-16,3 3-7 15,6 0-5-15,6 5-5 0,1-2 1 16,9 0 3 0,1-1 1-16,5-4 4 0,2 0 0 15,2-5 1-15,-3-1 2 16,-7-7 3-16,8-1 2 15,-13 2 7-15,4-3 3 16,-2 2 5-16,-6-6 2 16,-1-3 0-16,-5 1 3 15,-4-3 9-15,-3 2 1 0,-6 0 6 16,6 4-4-16,-2 2-11 16,-3 0-3-16,9 1-11 15,0 1-5-15,2 3-4 16,3 0-6-16,0 2-8 15,3 2-19-15,1-4-83 16,0 0-60-16,0 0 103 16</inkml:trace>
  <inkml:trace contextRef="#ctx0" brushRef="#br0" timeOffset="5607.69">11437 16763 1072 0,'-4'0'410'16,"-1"-1"-276"-16,-1-4-24 15,-3 2-23-15,-1 1-17 16,3 2-44-16,5 3-11 0,7 4-12 16,-6-3-2-16,3 6-1 15,-2 2 0-15,3 3 3 16,8 2 3-16,-3 0 2 16,6-1-1-16,-5-5-2 15,3-3-1-15,2-8-1 16,-4-4 3-16,10-9 1 15,-6-1 4-15,0-2 5 16,0 3 2-16,-14-2 20 16,-3 0 7-16,-8 3 5 15,-4-2-2-15,-8 10-17 16,0-3-13-16,-3 6-15 16,3 2-23-16,4 1-92 15,6-3-104-15,12-15 130 16</inkml:trace>
  <inkml:trace contextRef="#ctx0" brushRef="#br0" timeOffset="8403.29">15025 11322 531 0,'-31'-33'326'16,"31"30"-15"-16,0 3-121 15,-1-1-3-15,1 1-51 16,0 0-28-16,0 2-30 16,3 21-7-16,6 36-21 15,-5-23-12-15,2 8-19 16,-1 2-6-16,4 0-5 16,-3-4-2-16,-1-9 0 0,0-3 0 15,-4-9-2-15,0-2 1 16,0-6-14-16,-1-8-18 15,0-4-75-15,-1-5-78 16,1 3 111-16</inkml:trace>
  <inkml:trace contextRef="#ctx0" brushRef="#br0" timeOffset="8669.92">14972 11295 817 0,'11'-3'400'15,"0"-1"-184"-15,1 2-48 16,6 1-11-16,3 1-62 16,3 0-17-16,0 4-18 15,-1 4-8-15,-4 5-16 16,-4 1-7-16,-6 5-8 16,-3 0-3-16,-9 4-2 15,-2 0-1-15,-6-1-3 16,0-3 0-16,-4-1-2 15,-1-3-2-15,0-2-8 16,-2 0-20-16,4-4-72 16,2-1-73-16,7-4 98 0</inkml:trace>
  <inkml:trace contextRef="#ctx0" brushRef="#br0" timeOffset="9055.48">15224 11586 1049 0,'2'6'410'0,"3"-5"-275"16,4 0-29-16,5-2-14 16,4-6-31-16,6-4-37 15,-1-6-8-15,-4-5-3 16,-4-3 0-16,-10-1 0 15,-3 3 1-15,-2 4 4 16,-5 4 0-16,-9 6 1 16,-3 3 3-16,-5 6 3 15,1 6 2-15,1 9 2 16,1 6-4-16,5 5-7 16,6 5-5-16,8-1-5 15,5-2-3-15,9-5 0 16,1-2-2-16,6-12-1 15,5 3-2-15,5-9-52 0,-1-6-61 16,4-2 72 0</inkml:trace>
  <inkml:trace contextRef="#ctx0" brushRef="#br0" timeOffset="9352.81">15551 11462 1083 0,'-12'15'460'0,"2"7"-217"15,4 2-59-15,-1 2-21 16,1 0-38-16,10-7-65 16,3-3-21-16,8-5-19 15,1-3-5-15,3-7-7 16,0-1 0-16,2-9-2 16,0 0 0-16,-6-5 4 15,-3-4 0-15,-7 0 4 16,-4-1 3-16,-7 1 1 15,-2 4-1-15,-10 0-5 16,-4 2-4-16,-3 9-8 16,-3 3-5-16,5 9-28 15,0 4-20-15,4 1-51 16,11 6-32-16,5-7-88 16,9 1-84-16,13-2 199 0</inkml:trace>
  <inkml:trace contextRef="#ctx0" brushRef="#br0" timeOffset="9581.94">15778 11454 957 0,'5'6'431'0,"-3"11"-218"16,-1 5-14-16,-1 11-63 15,-1 4-44-15,1 4-49 16,1 4-11-16,6-2-15 15,1 1-4-15,2-7-5 16,-4-7-2-16,-2-8 1 16,-2-3-2-16,-4-9-31 15,-2-1-33-15,-2-7-98 16,-2-3-82-16,1-10 147 16</inkml:trace>
  <inkml:trace contextRef="#ctx0" brushRef="#br0" timeOffset="9833.86">15731 11447 742 0,'15'1'335'0,"6"-4"-86"0,1-1-78 16,1 2 12-16,0 1-16 16,-3 2-53-16,3 3-16 15,-8 6-21-15,-3 1-6 16,-8 6-15-16,-1 4-7 15,-6 0-11-15,-6 3-3 16,-4-1-8-16,-8-1-4 0,2-5-11 16,-1-3-11-16,2-4-38 15,3-2-30-15,7-5-102 16,1-4-94-16,7-9 168 16</inkml:trace>
  <inkml:trace contextRef="#ctx0" brushRef="#br0" timeOffset="10047.1">16051 11264 1149 0,'3'9'472'0,"-3"17"-276"16,-2 5-31-16,-3 8-33 15,0 4-37-15,1 0-54 16,2-1-14-16,2-7-16 0,2-3-6 15,6-9-15-15,3-3-23 16,2-3-68-16,2-2-59 16,2-2 96-16</inkml:trace>
  <inkml:trace contextRef="#ctx0" brushRef="#br0" timeOffset="10375.87">16197 11631 816 0,'39'-12'382'0,"-25"0"-189"0,2-4-44 16,0-4-37-16,5-4-54 15,-3-4-22-15,-6 1-9 16,-2 0 4-16,-11 6 19 16,-5 7 8-16,-6 6 17 15,-3 8 4-15,-4 8-6 16,-1 5-4-16,4 9-10 15,1 5-5-15,5 1-9 16,3 3-2-16,7-7-5 16,7 0-2-16,8-5-1 15,7-1-3-15,6-1-8 16,5-6-5-16,7-3-13 16,-4-7-6-16,-1-1-58 15,-1 0-40-15,-1-5-112 0,1-2-381 16,3-1 410-16</inkml:trace>
  <inkml:trace contextRef="#ctx0" brushRef="#br0" timeOffset="11054.63">15628 12544 842 0,'-33'28'363'16,"25"-31"-185"-16,2-4-7 15,-1 0-18-15,0-1-28 0,3 3-30 16,-1 5-4-16,-2 1-13 16,2 3-9-16,0 13-24 15,4 4-11-15,3 6-15 16,3 0-6-16,7-4-6 15,3-4-3-15,4-10 0 16,1-2-1-16,-1-8 2 16,0-5 1-16,-4-6 3 15,-2-6 2-15,-4-3 3 16,-4 0 2-16,-5-1 0 16,-5 0 0-16,-6 7-3 15,-2-1-3-15,-4 7-8 16,1 4-5-16,-2 5-32 15,2 4-23-15,4 7-59 16,3 7-38-16,8 4-90 16,4 2-214-16,12 5 310 0</inkml:trace>
  <inkml:trace contextRef="#ctx0" brushRef="#br0" timeOffset="11690.35">15683 13429 981 0,'3'-15'415'16,"-3"-2"-213"-16,-4-3-17 16,-3 2-38-16,-5 4-27 15,-4 0-52-15,0 6-15 16,-2 8-15-16,0 0-8 16,2 14-17-16,3 2-5 0,11 12-8 15,3-1-3-15,9-6-2 16,5 0-1-16,2-14 4 15,3-2 0-15,-1-2 2 16,-1-3 3-16,-2-6 2 16,-2 1 2-16,-3-9 5 15,-3 0 3-15,-8-2 5 16,-3-5 4-16,-7 5 0 16,-3-2-1-16,-4 4-7 15,1 8-6-15,-3 1-11 16,3 4-12-16,1 8-63 15,3-1-55-15,7 7-173 16,4 3 187-16</inkml:trace>
  <inkml:trace contextRef="#ctx0" brushRef="#br0" timeOffset="12205.09">15761 14090 727 0,'34'-21'353'0,"-35"14"-67"16,-1 0-58-16,-7-1-63 16,-5 2-18-16,-3 4-83 15,-1-2-26-15,0 4-19 16,0 0-5-16,2 5-5 15,2 5-6-15,5 5-6 16,6 4-3-16,4 1-1 16,4 1 1-16,4-7 3 0,6 1 0 15,1-9 3-15,5-2 0 16,2-7 3-16,0-3 2 16,-2-7 4-16,-5-4 6 15,-5-1 8-15,-7-2 4 16,-6 3 2-16,-2 4-2 15,-7 0-6-15,-1 2-4 0,-6 4-7 16,1-1-3-16,-1 4-8 16,3 2 0-16,5 6-52 15,0 4-51-15,5 11-152 16,3 2 155-16</inkml:trace>
  <inkml:trace contextRef="#ctx0" brushRef="#br0" timeOffset="12734.58">15780 14795 963 0,'-10'-1'428'0,"-2"-3"-163"15,-1-5-115-15,-1 4-18 16,-1-5-36-16,2 2-44 16,2 4-39-16,1-3-3 15,3 7-4-15,0 2-4 0,5 8-2 16,2 4-3-16,2 6 2 15,5 2 1-15,4 1 1 16,2-1-1-16,3-8 0 16,3-1-1-16,2-8 2 15,-2-4 4-15,-1-5 8 16,-3-4 3-16,-6-5 3 16,-6-2 2-16,-5-3 0 15,-4 1-2-15,-7-1 2 16,-1 0 2-16,-2 5 2 15,-3 4-2-15,3 6-8 16,3 3-7-16,5 1-10 16,0 1-5-16,6 0-7 15,1 5-5-15,1 2-51 16,2 2-49-16,3 5-77 0,2 2 109 16</inkml:trace>
  <inkml:trace contextRef="#ctx0" brushRef="#br0" timeOffset="13203.39">15784 15373 761 0,'1'-6'374'16,"0"-1"-139"-16,-1 7-48 16,-2-4-8-16,-5 2-45 15,0-1-22-15,-1 2-31 16,2 4-9-16,-2 1-17 16,0 0-11-16,-1 2-22 15,0-1-7-15,1 5-10 16,0 5-3-16,4 4-5 15,2 3-2-15,5-2-3 16,6-2 1-16,6-5 0 16,5-1-1-16,1-8 4 0,2-4 0 15,1-7 4-15,-4-5 2 16,-4-2 5-16,-7-1 2 16,-6-2 5-16,-6 1 0 15,-10 0 0-15,-2 1 1 16,-6 3-4-16,1 4-1 15,-2 3-4-15,1 1-2 16,4 4-5-16,1-2-3 0,5 0-5 16,5 8-13-16,4-1-86 15,2 4-77-15,5 6 112 16</inkml:trace>
  <inkml:trace contextRef="#ctx0" brushRef="#br0" timeOffset="13684.1">15866 16087 948 0,'0'-1'386'16,"-1"-4"-199"-16,-2 0-39 15,2 4-15-15,0 0-8 16,0 0-45-16,0 0-16 16,-3-3-14-16,0-2-4 15,-5 2-7-15,3 0-5 16,-1 0-12-16,4 2-10 0,-1 1-11 15,3 1-2-15,0 0-4 16,-2 5 1-16,1 6-1 16,3-1 2-16,20 26 1 15,-2-28 1-15,-4-6 0 16,3 1 1-16,2-3 5 16,-6 0 0-16,2-4 6 15,-12-3 2 1,-2 4 2-16,0 1 4 0,0-16-1 15,-2-2-1-15,-6-2-4 16,0 6-3-16,-2 5-6 16,-1 1-21-16,-2 4-89 15,-1 0-48-15,-1 0 84 16</inkml:trace>
  <inkml:trace contextRef="#ctx0" brushRef="#br0" timeOffset="14642.72">16255 12427 719 0,'-12'-10'354'16,"2"0"-138"-16,6 2-44 16,-1 1 4-16,5 3-50 15,4 1-27-15,3 3-34 16,5 0-12-16,9 1-15 15,9 4-7-15,7-1-11 16,3 4-3-16,2 0-6 16,-5-3-2-16,1 1-2 15,-1-5-1-15,-7-1 0 16,-5 0 0-16,-13-3-18 16,-6 5-14-16,-11 1-29 15,-4 1-10-15,-9 4 14 16,-2-2 12-16,2 1 27 15,-6 0 10-15,2-1 3 16,6 0 1-16,1-1 4 16,8 2 4-16,7 1 7 0,-5 0 4 15,2 4 5-15,4 1 3 16,1 5 6-16,6 6 3 16,1 2 0-16,-5 0-1 15,3 1-10-15,1-2-3 16,1-2-7-16,-1 0 0 15,0-6 9-15,-7-5 5 0,-1-2 14 16,0-3 6-16,-11-2-1 16,-2-1-1-16,-5-3-12 15,-1-1-8-15,-2-2-13 16,-4-2-6-16,1-2-12 16,-2 0-26-16,7 1-69 15,10 0-42-15,10 3-106 16,7 1-59-16,15 1 195 15</inkml:trace>
  <inkml:trace contextRef="#ctx0" brushRef="#br0" timeOffset="14953.81">16693 12679 926 0,'-1'2'448'0,"-3"2"-158"16,-4 6-120-16,1 1-2 15,2 1-67-15,2 1-33 16,3-3-40-16,2 1-10 16,4-2-6-16,5-1-4 15,5-5-2-15,0-1-1 16,4-3 2-16,-2-2 1 16,-1-4 3-16,-3-3 2 0,-6-4 8 15,-5-2 2-15,-5-4 17 16,-6 1 3-16,-7 2-3 15,-5 0-3 1,-4 3-22-16,0 4-9 0,2 5-11 16,4 4-5-16,6 8-53 15,1 5-32-15,7 7-82 16,3 1-73-16,6 2 163 16</inkml:trace>
  <inkml:trace contextRef="#ctx0" brushRef="#br0" timeOffset="15423.28">17018 12472 956 0,'6'-7'410'0,"1"4"-212"16,-6 7-65-16,-3 6 2 15,-3 11-28-15,-2 11-22 16,0 3-25-16,-1 4-10 16,6 2-17-16,-5-7-10 15,6-7-14-15,3-5-1 0,-2-11-2 16,5-2-2-16,-2-9 3 16,-3 0 0-16,3-8-1 15,4-5 1-15,-2-4-4 16,2-2-1-16,0-2-2 15,0 3 0-15,3 3 0 16,2 2-2-16,0 5-1 16,0 3-1-16,0 8 2 15,-1 2 2-15,-1 10 12 16,-4 1 7-16,-2 4 14 16,-2 3 3-16,-1-3-3 15,-1-2-5-15,2-5-12 16,-2-2-5-16,0-5-32 15,0-3-46-15,0-3-113 0,0-1-104 16,0 0 172-16</inkml:trace>
  <inkml:trace contextRef="#ctx0" brushRef="#br0" timeOffset="15780.49">17318 12615 912 0,'7'16'435'15,"-2"3"-146"-15,-5 1-34 0,-1 4-62 16,-1-1-41 0,-5-4-74-16,4-3-27 0,-2-6-17 15,0-3-11-15,3-5-4 16,0-2 0-16,1-3-5 16,0 1-1-16,0 1-8 15,-1 0-4-15,2-14-2 16,10-30-3-16,2 26 0 15,4 3 2-15,0 2-1 16,1 5 3-16,-6 4 10 16,-2 1 5-16,2 9 9 15,-3-1 3-15,1 7 5 16,-1 2 1-16,-3 1-1 16,-2 2-3-16,-1-1-13 15,-2 0-5-15,0-2-29 16,4-1-37-16,-8-4-93 15,3-1-59-15,-4-4 120 0</inkml:trace>
  <inkml:trace contextRef="#ctx0" brushRef="#br0" timeOffset="20503.38">15285 12685 225 0,'0'-1'108'15,"0"0"-22"-15,0 0-67 16,0 0 3-16,0 0 18 16,-1 0 9-16,0 0 13 15,0 0-2-15,0 0-4 16,-1-1 1-16,1 1 15 16,0 0 13-16,0 0 34 15,0 0 14-15,0 0 10 0,0 0-2 16,0 0-20-16,0 0-8 15,0 0-24-15,0 0-9 16,-5-4-16-16,-6-3-9 16,-30-13-16-16,27 21-6 15,-4-3-14-15,-1 3-4 16,-1 0-5-16,-2-3-2 0,0 3 0 16,1 2 0-16,-2-2 0 15,4 0 1-15,-3 0 1 16,6-1-1-16,-2 1 0 15,-3 2-1-15,-4-2-1 16,-8 0 0-16,-7 0 0 16,1-1 0-16,0 3 0 15,1 3 2-15,3-2 0 16,-1 0 1-16,-3 0 1 16,3-1 1-16,1 0-1 15,0 0-1-15,6-1-1 16,4-2-2-1,0 1 0-15,-21-1 0 0,-13-2 0 16,4-2 0-16,6 4-2 16,-1-1-1-16,2 4-2 0,-2-1 0 15,4-1 0-15,2 2 0 16,-5-5 1-16,-6 2 0 16,-1 1 0-16,-4 0 0 15,-1 1 1-15,2 0 0 16,0 1 2-16,6 0 1 15,5-2 1-15,-1 3-1 16,-5-1 1-16,-4 1-1 0,-2 0-1 16,1-1-1-1,3 0-1-15,4 1-1 0,10 1 0 16,3-2 1-16,2 0 1 16,-1 1 0-16,-9 2 3 15,-1-2 0-15,-1 1 2 16,2 0 0-16,3-2-1 15,0 1 0-15,1-2-3 16,6-1-1-16,7 2-1 16,0-2-1-16,3 0 0 15,-1 0 1-15,-6 0-2 16,1 3 1-16,0 0 0 16,0 0 0-16,5 0 0 15,2 0 0-15,3-1-1 0,1-1 0 16,1-1 0-16,1 1 0 15,-1 0 1-15,-1 1 0 16,-3-1-2-16,4 0 2 16,5 1-2-16,-5 0 1 15,10 0 0-15,-5-2-1 16,8 0-1-16,6 2 0 16,-3-1-1-16,0 1-1 15,0 3 0-15,-2-2-1 16,6 0 0-16,-3 1 0 15,-1-2 0-15,3-1 0 0,0 0 1 16,2-1 0-16,0 0 3 16,0 0 0-16,0 0-9 15,0 0-24-15,0 0-66 16,0-1-40-16,0 0-77 16,0 0-24-16,1 0-71 15,0 0-77-15,8-3 254 16</inkml:trace>
  <inkml:trace contextRef="#ctx0" brushRef="#br0" timeOffset="21706.67">10189 12584 342 0,'11'-35'246'16,"-11"31"4"-16,0 2-49 15,-1-2 3-15,0 3-45 16,0-1-19-16,0 1-38 15,0 0-13-15,0 0-32 16,-11 0-16-16,-5 5-24 16,-28 24-7-16,26-7-4 15,3 4-1-15,4 0-3 16,5 2-1-16,5 2-3 16,4-2-1-16,4-3 1 15,7-1-1-15,7-2 1 16,1-3 1-16,8-5 1 15,1-2 0-15,5-10 2 0,1-2 0 16,0-11 1-16,-2-4 0 16,0-9 4-16,-7-4 1 15,-8-4 4-15,-7 0 2 16,-15 1 3-16,3 5 2 16,-14 2 2-16,0 1-1 15,-4 8-3-15,-11 0 0 0,4 8-8 16,-2 2-4-16,3 4-9 15,4 1-7-15,6 5-28 16,3-1-25-16,4 2-58 16,4 10-33-16,3-2-163 15,1 3 205-15</inkml:trace>
  <inkml:trace contextRef="#ctx0" brushRef="#br0" timeOffset="21931.84">10230 12679 758 0,'1'0'346'0,"7"2"-126"16,1 5-43-16,6 6-22 0,25 36-44 15,-22-25-64-15,0 0-16 16,3-3-15-16,4-2-3 15,-5-4-5-15,-3-4-2 16,-5-3 2-16,-2-3-35 16,-1-4-119-16,-1-3-125 15,3-7 156-15</inkml:trace>
  <inkml:trace contextRef="#ctx0" brushRef="#br0" timeOffset="22185.48">10617 12566 696 0,'-6'-7'376'0,"5"10"6"16,0 5-171-16,-4 6-65 16,2 5-14-16,-8 10-64 15,1 3-24-15,4 1-17 16,-1-2-4-16,7-7-9 15,0-5-5-15,1-5-5 16,2-1-2-16,4 0-37 16,-2-1-38-16,4-1-131 0,-1-1-185 15,4 1 250-15</inkml:trace>
  <inkml:trace contextRef="#ctx0" brushRef="#br0" timeOffset="22881.26">10256 13330 693 0,'1'-4'333'15,"2"-8"-64"-15,-2 0-55 16,-6-24-3-16,-4 31-32 16,-1 2-79-16,-1 3-31 15,-1 3-42-15,-1 4-10 16,-2 6-11-16,-1 7-5 0,2 10-1 15,5 7-2-15,6 2 1 16,4 0-1-16,9-8 2 16,3-3 0-16,6-5 0 15,1-6 0-15,4-5 0 16,-1-5 0-16,1-12 1 16,0-4 1-16,1-5 1 15,-3-4 2-15,-7-4 1 16,-1-4 2-16,-11 0 0 15,-3-1 2-15,-2 1 4 16,-13 3 0-16,-5 2-1 16,-7 1-3-16,-2 6-8 15,6 2-2-15,5 6-9 16,3 6-3-16,3 2-36 16,4 5-34-16,4 1-82 15,4-1-67-15,5 1 142 0</inkml:trace>
  <inkml:trace contextRef="#ctx0" brushRef="#br0" timeOffset="23093.33">10249 13387 382 0,'16'46'279'0,"-12"-45"65"16,3 4-68-1,-2-3-57-15,2 3-37 0,-1 0-72 16,3-1-27-16,4 6-39 15,1 0-13-15,3 3-17 16,4 4-5-16,-2 0-21 16,1-3-48-16,1 1-216 15,-2-4 188-15</inkml:trace>
  <inkml:trace contextRef="#ctx0" brushRef="#br0" timeOffset="23412.7">10528 13328 1012 0,'7'0'385'0,"4"-6"-248"0,5 1-24 16,-7 3 8-16,6 1-21 16,-2 4-49-16,0 3-16 15,-2 9-14-15,-5 0-6 16,0 4-6-16,-3 1-2 15,-3-1 0-15,-1 2 1 16,-3-4-1-16,0-3 1 16,0-5 0-16,0-3 5 0,1-2 11 15,1 1 3-15,2-4 3 16,0-1-4-16,0 0-12 16,0 0 0-16,0 0 0 15,6 0 2-15,7 0 0 16,-1 0-2-16,25-3-8 15,-29 0-6-15,-1 1-90 16,1 1-72-16,3 3 98 16</inkml:trace>
  <inkml:trace contextRef="#ctx0" brushRef="#br0" timeOffset="24045.06">10241 14041 883 0,'-17'-33'358'0,"1"33"-176"16,-2 8-57-16,0 8 3 15,-1 5-25-15,7 12-53 16,5 1-18-16,10 4-15 16,4-1-3-16,10-5-2 0,2-5-1 15,3-8-3-15,2-4 1 16,2-8-1-16,1 1 1 15,4-8 2-15,-2-3 1 16,1-8 3-16,-5-7 5 16,-10-10 11-16,-7-2 4 15,-9-5 8-15,-6 2 0 16,-12 0-8-16,-2 3-5 16,-9 5-10-16,0 4-6 0,3 7-8 15,2 0-4-15,9 7-4 16,3 4-5-16,6 3-34 15,3 0-29-15,4 7-69 16,1-1-53-16,6 7-131 16,3 6 200-16</inkml:trace>
  <inkml:trace contextRef="#ctx0" brushRef="#br0" timeOffset="24292.08">10210 14207 807 0,'-4'7'393'15,"3"-3"-77"-15,4 1-189 16,5-1-16-16,2 1-5 0,5 1-19 16,0 4-44-16,-1 1-11 15,2 3-16-15,-1-1-4 16,6 2-7-16,-4-2-2 15,1-4-17-15,4 4-33 16,-8-5-130-16,2 0-275 16,-1-8 295-16</inkml:trace>
  <inkml:trace contextRef="#ctx0" brushRef="#br0" timeOffset="24790.14">10549 14038 1235 0,'4'-5'444'0,"0"2"-375"16,1 0-2-16,2 3-5 16,3 0-19-16,2 4-22 15,1 3-6-15,-6-1-6 16,2 5-1-16,-7 2 0 15,-2 1 2-15,-6 4 2 16,-1-4 2-16,-3-2 2 16,-2-2 1-16,1-4-1 0,1 0-3 15,2-1-7-15,4-2-5 16,3 1-9-16,-1-2 0 16,2-2 0-16,0 0 4 15,0 0 6-15,6 4 4 16,6 1 6-16,1 2 2 15,26 17 5-15,-30-15 0 16,-2 0 2-16,-3 1 4 16,-6 2 26-16,-2 1 4 0,-9 1 3 15,-4 0-3-15,0 0-28 16,-1-1-6-16,1-4-12 16,-1-6-4-16,7-1-26 15,-1-3-29-15,10-2-81 16,5 2-71-16,1-4 123 15</inkml:trace>
  <inkml:trace contextRef="#ctx0" brushRef="#br0" timeOffset="25636.9">10335 14818 781 0,'26'-19'360'0,"-32"9"-114"15,-4 2-64-15,-6 6-24 16,-1 2-26-16,-2 5-56 16,0 8-20-16,-1 6-28 15,1 4-9-15,7 11-14 16,2 2-4-16,11 2-2 16,5 1-1-16,7-9 2 15,3-2 0-15,9-8 0 16,1-6 0-16,3-8 2 15,2-4-1-15,-1-6 0 16,-4-4 2-16,-5-8 4 16,-7-5 4-16,-5-7 8 0,-3-3 3 15,-6-1 10 1,0 2 2-16,-11 3-1 0,-2 1-2 16,-9 5-11-16,-3 4-10 15,0 3-32-15,-1 4-26 16,5 9-95-16,4 3-76 15,9 15 136-15</inkml:trace>
  <inkml:trace contextRef="#ctx0" brushRef="#br0" timeOffset="25861.04">10284 14910 743 0,'14'1'396'15,"22"2"-43"-15,-21 6-193 16,-1-3-7-16,-3 4-48 16,8 7-35-16,-5 1-46 15,-3 3-8-15,3 0-6 16,-2 0-3-16,1 0-3 16,0 1-17-16,0-3-92 15,-6-6-94-15,11-7 119 16</inkml:trace>
  <inkml:trace contextRef="#ctx0" brushRef="#br0" timeOffset="26130.7">10670 14757 1173 0,'-2'3'466'0,"-3"3"-293"16,-7 9-107-16,-1 5-20 0,-2 8-20 15,3-3-10-15,7 2-5 16,4-3 1-16,7-3 0 16,4 0-2-16,5-2-4 15,2-1-1-15,1-7-2 16,1-3-1-16,1-3-1 16,1-3-7-16,0-3-67 15,2-1-58-15,-4-9-232 16,-2-3 227-16</inkml:trace>
  <inkml:trace contextRef="#ctx0" brushRef="#br0" timeOffset="26293.19">10768 14840 903 0,'-6'13'445'16,"-2"5"-137"-16,1 6-134 15,-1 7-33-15,0 6-51 0,4 0-32 16,1-2-38-16,4-4-8 15,5-8-8-15,5-3-33 16,4-7-112-16,4-8-102 16,10-7 139-16</inkml:trace>
  <inkml:trace contextRef="#ctx0" brushRef="#br0" timeOffset="27382.61">15323 12798 575 0,'5'-2'262'0,"-11"-1"-80"16,0-1-85-16,1 2-46 15,0 2-3-15,0-1-16 16,2 1 4-16,2-1 21 15,0 0 11-15,0 0 20 16,0 0 4-16,0 0-10 0,-7 0-6 16,-6-2-28-16,-29 0-12 15,25 4-6-15,-1 1 1 16,-6 3 3-16,-4 1 1 16,-7 4-7-16,-3 2-4 15,-7 5-10-15,-4 0-1 16,-11 3-4-16,-7 0-1 15,-7-1-2-15,-6 1-1 0,3 1-1 16,13-7 1 0,33-7 0-16,1 0 3 0,-106 24 2 15,-5 0 2-15,0-4 5 16,45-8 2-16,-2-2 0 16,1 1-1-16,-8-1-6 15,7 1-4-15,-2 0-4 16,3 3 0-16,-1 2-1 15,-6-2 1-15,19 1 0 16,-1-4 5-16,6-2 8 16,4 1 4-16,-1-3 7 15,2 0-2-15,6-2-7 16,3-1-4-16,3 2-7 16,0 2-3-16,-3 1-2 15,-3-2 0-15,2-2-2 16,4 2 1-16,5-5-1 0,5 3 2 15,11-1 4-15,3-2 1 16,-1 0 3-16,-3 2 1 16,-8-1-3-16,0-1-2 15,7 1-7-15,6 0-3 16,11-3-5-16,2-1-2 16,11-6-8-16,7 0-17 15,8-4-53-15,6 1-27 0,10-1-100 16,5-6-101-16,12 4 210 15</inkml:trace>
  <inkml:trace contextRef="#ctx0" brushRef="#br0" timeOffset="28450.53">15307 12764 676 0,'-1'-3'287'0,"-7"1"-94"0,0 0-41 16,-1 0-2-16,-1 1 6 16,-8 1-46-16,0 1-18 15,-7 3-22-15,-1 1-6 16,-2 3-6-16,-2 0 1 15,-4 3 1-15,-2-1 0 16,-3 6-9-16,-6 1-5 0,-22 10-17 16,-7 1-6-16,-23 6-7 15,-5 4-3-15,10 1-4 16,-7-1 0-16,-10 10-1 16,-6 7-2-16,-3 4 1 15,3 5-3-15,-4-1-1 16,2-5-1-16,-5-5 1 15,6-2 0-15,6-5 1 16,-1 0 0-16,-1-1-1 16,-2-1 1-16,15-2-3 15,5 2 0-15,5 0 1 16,5-2-2-16,6-5 1 16,7-3 1-16,9-6-1 15,7 0-1-15,-2-3 1 0,-4-3 0 16,0 2 0-16,0-2 1 15,9 0 0-15,3 1-2 16,10-4 0-16,1 1-2 16,9-2 0-16,4 1-1 15,4 0 0-15,0 1 0 16,2-1-1-16,5-1-1 16,2-3-1-16,2-2 0 15,4-4 1-15,0-1 0 16,1-5 3-16,3-1 2 15,-5 1 3-15,3 0 1 0,-3-1 2 16,-2 2-2-16,5-5-4 16,-5-1-9-16,4 5-40 15,0-5-45-15,3-2-171 16,4-6 170-16</inkml:trace>
  <inkml:trace contextRef="#ctx0" brushRef="#br0" timeOffset="29604.76">15473 12762 1011 0,'-1'0'350'16,"0"0"-288"-16,0 0-3 15,-14 7 12-15,-26 16 5 16,17-11-13-16,-6 2-8 15,-2 2-5-15,-11 4-1 16,-1 2-6-16,-2 2-4 16,-5 7-7-16,-5-3-4 0,1 6-9 15,1 4-4-15,-10 1-4 16,-4 6-1 0,-13 4-1-16,-6 0-3 0,4 7 1 15,3 3-2-15,-6-1 0 16,-8 3 0-16,-9 5 0 15,-7-1 0-15,10 7 2 16,0 4 1-16,-1-3 1 16,-3 5 1-16,0-4-1 15,10-1-1-15,-1 0-2 16,5-5-1-16,-8 4-1 16,-4-5 0-16,15-7 0 15,3 0-1-15,2-7-1 16,1 1 1-16,-8 0 0 15,1-1 0-15,17-3-1 16,8-3 0-16,8-5-1 0,0-5 0 16,0-6 1-16,0-5 0 15,3 2 0-15,7-1-2 16,5-1 1-16,2-2 0 16,10-2-1-16,1-5 0 15,9-2 0-15,4-4-2 16,3-6-1-16,8-1-1 15,3 0 0-15,0-2 0 0,0-2 1 16,0 0 1-16,-1 0-1 16,-1 0 1-16,1 0 0 15,0 0 0-15,1 0-2 16,0 0-7-16,0 0-14 16,0 0-4-16,0 0 2 15,0 0 9-15,-1 0 17 16,0 0 4-16,0 0 2 15,0 0-1-15,0 0-2 16,0 0 0-16,0 0-2 16,0 0 1-16,-1 0 0 15,1 0-1-15,0 0 0 16,-1 2-10-16,-1 2-62 16,2-2-57-16,0-2-139 15,-1 2-48-15,1-2 189 16</inkml:trace>
  <inkml:trace contextRef="#ctx0" brushRef="#br0" timeOffset="36064.06">18225 12506 516 0,'57'36'391'15,"-54"-39"-123"-15,0-1-137 16,-3-1 74-16,-3-1-20 0,-2 0-49 16,-4-1-27-16,-3 1-32 15,-1 1-16-15,-2 4-25 16,-1-1-10-16,1 4-14 16,-2 3-5-16,3 5-10 15,2 2-5-15,4 4-6 16,5 5 0-16,3 1-2 15,3 2-2-15,8 0-35 16,5 0-31-16,5-4-170 16,7-3 204-16,6-6-131 15,0-3-100-15</inkml:trace>
  <inkml:trace contextRef="#ctx0" brushRef="#br0" timeOffset="36454.43">18479 12654 958 0,'22'-67'472'16,"-35"60"-265"-16,-1 1-128 15,0 1 39-15,2 4-17 16,-2 1-34-16,1 2-19 16,2 6-23-16,1 1-7 15,4 5-11-15,1 1-5 0,4 1-5 16,1-2-2-1,2 0 0-15,4-2 0 0,1-3 1 16,4-4 0-16,0-5 2 16,-1-2 0-16,2-3 2 15,0-3 0-15,1-2 2 16,-2 0 0-16,-1 2 2 16,0 0 1-16,-4 5 2 15,0 3 1-15,-3 4 0 16,-1 5-1-16,0 2 0 15,0 2-1-15,1 1-1 16,-2 0-11-16,5-2-41 16,-1-1-35-16,3-4 64 15,3-2-43-15,1-5-32 16</inkml:trace>
  <inkml:trace contextRef="#ctx0" brushRef="#br0" timeOffset="36656.08">18620 12662 805 0,'42'-61'463'0,"-42"80"-225"15,1 6-150-15,-1 4 68 16,2 8-69-16,0 0-13 16,1 3-36-16,1-1-12 0,1-4-15 15,1-2-13-15,-2-8-41 16,1-4-28-16,0-11-115 15,-2-4 146-15,-1-16-105 16,-2-5-75-16</inkml:trace>
  <inkml:trace contextRef="#ctx0" brushRef="#br0" timeOffset="36895.93">18645 12558 848 0,'0'-14'435'0,"4"10"-229"15,2 4-123-15,5 4 65 16,2 3-61-16,1 0-16 16,2 2-1-16,-2 1-25 0,-1 1-11 15,-4 3-9-15,-4 2-3 16,-5-2-6-16,-3 1-2 16,-6-2-9-16,-2 0-11 15,-2-2-40-15,0-1-31 16,1-4-118-16,1-1 152 15,6-3-114-15,1 0-75 16</inkml:trace>
  <inkml:trace contextRef="#ctx0" brushRef="#br0" timeOffset="37322.06">18896 12655 512 0,'19'-10'410'15,"-6"0"-142"-15,-10 0-157 16,-2 3 119-16,-4-4-127 16,0 1-9-16,-5 1-15 15,-2 0-17-15,-2 4-25 16,0 3-5-16,0 4-6 16,0 4-4-16,3 9-10 15,0-1-3-15,4 4-4 16,4 2-1-16,1 0 0 15,2-4-2-15,4-3 0 16,3-3 0-16,3-7 0 16,-2-3 0-16,1-5-1 15,0-6 2-15,0-1-1 0,2-3 1 16,-4-2 1-16,-1 1 0 16,-4 4 2-16,0 2 4 15,-1 8 3-15,-2 2 1 16,-1 7 0-16,-1 4 0 0,1 5-2 15,0 0-1-15,2 1-9 16,2-1-19-16,3-4-66 16,3-3 69-16,8-5-44 15,4-2-35-15</inkml:trace>
  <inkml:trace contextRef="#ctx0" brushRef="#br0" timeOffset="37714.66">19219 12568 818 0,'-12'0'466'0,"-6"8"-226"15,-1 3-144-15,-2 4 78 16,0 3-73-16,5 0-28 16,4 3-7-16,5-2-33 15,7-2-10-15,6-1-12 16,4-4-2-16,7-6-17 0,4-3-14 15,4-5-51-15,2-4-35 16,4-5-59-16,1-2-12 16,-1-4-2-16,-2 1 1 15,-8-1 39-15,-1 3 31 16,-5 4 96-16,-5 2 49 16,-5 6 93-16,-5 4 26 15,-3 6 10-15,3 5 1 0,-1 5-19 16,-2 1-19-16,-1-1-45 15,4 0-18-15,0-6-32 16,2-1-20-16,2-9-36 16,-2-3-36-16,0-8-152 15,1-3 172-15,2-2-114 16,-4-3-88-16</inkml:trace>
  <inkml:trace contextRef="#ctx0" brushRef="#br0" timeOffset="37840.07">19316 12483 720 0,'-1'-2'459'0,"5"5"-204"16,0 5-155-16,-1-2 83 15,4 2-66-15,-2-2-78 0,5 3-39 16,2-6 5 0,4 1-33-16,4-4-32 0</inkml:trace>
  <inkml:trace contextRef="#ctx0" brushRef="#br0" timeOffset="38043.5">19506 12497 785 0,'79'18'437'16,"-79"5"-218"-16,-1 0-131 0,-1 4 48 16,1 5-24-16,0 1-32 15,1-3-26-15,1-2-31 16,3-3-5-16,2-8-39 15,3-2-40-15,3-12 51 16,0-3-33-16,1-6-27 16</inkml:trace>
  <inkml:trace contextRef="#ctx0" brushRef="#br0" timeOffset="38589.62">19589 12690 816 0,'-97'-78'500'16,"85"79"-239"-16,8 4-168 16,9-2 107-16,4-1-127 15,5-1-13-15,3 1-21 0,3 0-10 16,2-2-16-16,2 0-3 16,1 0-4-16,-1 0-2 15,-1 3-2-15,-2 0 1 16,-5 1-2-16,-3 2 1 15,0 1 1-15,-5 2-1 16,-2 0 2-16,-2 0 0 0,-2-2 0 16,-1 0 0-16,1-2 0 15,-1-1 0-15,0-4-3 16,-1 0 0-16,0-1-2 16,0 0-1-16,0-1 0 15,0 1-1-15,0 0 1 16,4-2 1-16,0 0 1 15,1-1 5-15,-3 3 6 16,0 1 2-16,-1 0 2 16,0 9 2-16,2 13 4 15,28 28 0-15,-26-23 1 16,1 0-2-16,2 0-1 16,0 1-2-16,0-1 2 15,-2-2 3-15,-3-1 7 0,-3-2 2 16,-4-2 6-16,-4-3 1 15,-5-6-2-15,-1-3-1 16,-4-6-17-16,0-2-20 16,-2-5-58-16,1-6-44 15,6-9 78-15,2-3-66 16,7-2-46-16</inkml:trace>
  <inkml:trace contextRef="#ctx0" brushRef="#br0" timeOffset="39809.97">20188 12508 863 0,'31'-25'467'0,"-26"27"-241"16,1 0-139-16,2 0 58 0,2 1-46 15,6 2-34-15,3 4-8 16,-1-3-33-16,1 5-10 16,-1 1-6-16,-2 0-1 15,-2 5 0-15,-6-1 0 16,-8 3 0-16,-3 1-1 0,-4 3 2 15,-7-1 1-15,-2-1 1 16,-3 0 0 0,-2-3 7-16,4-2 6 0,2-6 12 15,-1-1 4-15,6-4 1 16,5-1 0-16,6-2 2 16,7-1 1-16,5-1-6 15,5 0-6-15,3 0-12 16,2-1-4-16,1-1-4 15,0 0-1-15,-2 1-37 16,-3 1-24-16,-6 0-98 16,-3 1 120-16,-3 3-86 15,-3-2-62-15</inkml:trace>
  <inkml:trace contextRef="#ctx0" brushRef="#br0" timeOffset="86246.68">27069 12350 295 0,'-1'0'149'0,"0"0"-34"15,1 0-32-15,0 0-35 16,0 0-13-16,0-1-20 15,0 0 0-15,0 0 17 16,0 0 12-16,0 0 19 16,0 0 5-16,0 0 3 15,0 0 1-15,0 0 6 16,0-1 3-16,0 1-5 16,0 0-8-16,0 0-25 15,-1 0-11-15,0 0-11 16,0 0 3-16,0 0 3 15,0 0 2-15,0 0 10 16,0-1 4-16,0 1 6 0,-1 0 1 16,1 0-7-16,-4-2-1 15,-6-1-2-15,1 1 0 16,-24 4-6-16,20 8-6 16,7 4-13-16,-4 2-5 15,-1 2-7-15,7 3-2 16,0 1-1-16,4-2-3 15,6-2 0-15,6 0-1 0,2-7 1 16,0 0 0-16,1-8 3 16,-2-1 0-16,7-3 0 15,2-6 1-15,2-3 2 16,-5-2 0-16,-5-3 3 16,-3-3 2-16,-10 1 5 15,0-4 0-15,-6 1 1 16,-3 1-2-16,-3 4 12 15,0 3 6-15,-2 3 3 16,-1 4 1-16,2 3-17 16,-1 2-9-16,5 2-11 15,3 0-4-15,6 5-7 16,-1 0-2-16,1 1-31 16,4 4-28-16,0-3-80 15,4 2-53-15,3 1-198 16,-1-1 256-16</inkml:trace>
  <inkml:trace contextRef="#ctx0" brushRef="#br0" timeOffset="87793.3">27125 13145 838 0,'-5'-31'374'0,"-1"23"-187"15,0 6-7-15,-2-2-41 16,0 3-29-16,0 1-33 15,-1 1-10-15,-2 2-13 16,1-3-6-16,1 3-9 16,-2 2-6-16,3 3-12 15,0 5-4-15,1 6-9 16,3 0-2-16,5 4-5 0,1-2-1 16,8-5 0-16,1-3-1 15,7-6 1-15,0-1 0 16,3-6 0-16,1 0 1 15,-2-2 2-15,-1-7 0 16,-3-3 3-16,-4-3 0 16,-5-5 3-16,-3 1 3 15,-8 1 0-15,-2 0 2 16,-6 4-2-16,-2 3-3 16,-4 3-4-16,1 5-2 0,-1 1-6 15,3 2-2-15,3 3-6 16,3 3-15-16,5-1-50 15,1-1-33-15,6 1-111 16,1-2-108-16,9 6 214 16</inkml:trace>
  <inkml:trace contextRef="#ctx0" brushRef="#br0" timeOffset="88778.06">27671 12054 559 0,'-57'1'338'0,"45"-7"-46"16,3 1-96-16,2 3-11 15,3 2-53-15,3 0-22 16,4 0-18-16,-3 0-13 15,0 0-24-15,10 2-10 0,18 5-27 16,34 8-9-16,-17-13-4 16,3 2-1-16,-4-4 0 15,-3 0-1-15,-11-3 0 16,-9 2-1-16,-3 1-12 16,-7 0-9-16,-10-1-10 15,4 1-3-15,-12-3 11 16,-4 1 8-16,0 6 10 15,-11-4 3-15,5 6 1 16,2-1 0-16,-3-3 1 16,3 8-1-16,1-4-1 15,1 2-2-15,13 5-2 16,0 1 1-16,5 4 0 16,4 3 4-16,-1 3 11 15,7-1 4-15,1-1 6 16,-10 1 1-16,5-2 1 0,-4-1 3 15,-7 3 14-15,5-4 8 16,-9-5 16-16,-4-4 8 16,-5-4 1-16,-7-1-5 15,-6-3-16-15,-3-1-12 16,-4-3-19-16,1-5-7 0,7-1-13 16,6-4-7-16,8-4-66 15,7-2-37-15,7-2-118 16,5 1-88-16,12 3 203 15</inkml:trace>
  <inkml:trace contextRef="#ctx0" brushRef="#br0" timeOffset="89102.14">28088 12209 837 0,'-4'1'391'15,"-1"-1"-206"-15,-4 5-41 16,-1-1-10-16,3 7-69 16,0 3-21-16,7 1-23 15,0 0-8-15,7-3-7 0,4 0 1 16,1-5 0-16,3-2 1 16,1-4 2-16,-1-2 1 15,1-2 2-15,-2-3 3 16,-2 0 12-16,-1-1 5 15,-5-3 5-15,-2 0 0 16,-6 0-9-16,-3-2-5 16,-5 0-9-16,-3 5-4 0,0 0-10 15,0 1-2-15,1 6-39 16,2 0-30-16,3 3-86 16,1 2-67-16,4-3 139 15</inkml:trace>
  <inkml:trace contextRef="#ctx0" brushRef="#br0" timeOffset="89516.22">28277 12034 877 0,'12'11'378'0,"-2"11"-222"16,-7-1 10-16,-4 8-50 15,-3 4-35-15,4 3-35 0,0 5-12 16,5-6-11-16,3-5-4 16,-3-9-5-16,3-6-2 15,-2-6-2-15,-2-3 1 16,-2-6 2-16,-2-2 0 16,0 0-3-16,0 1-1 15,0 0-5-15,8-13 0 16,16-31-2-16,-13 26 2 15,-5 7 10-15,2 3 10 0,2 7 15 16,3 2 10-16,-2 9 4 16,0 2-2-16,-3 8-6 15,-5 1-4-15,1 0-6 16,-3 1-5-16,3-6-9 16,0-1-4-16,-1-7-11 15,0-1-12-15,-1-3-80 16,0-3-49-16,-2-1-124 15,0 0-118-15,0 0 248 16</inkml:trace>
  <inkml:trace contextRef="#ctx0" brushRef="#br0" timeOffset="90082.11">28620 12258 996 0,'31'-32'488'16,"-25"29"-217"-16,-6 2-55 16,0 2-29-16,-1-1-86 15,0 0-34-15,-1 6-40 16,-5 9-11-16,-6 28-10 16,11-29-1-16,2-4-3 15,0 0 0-15,1-6 2 16,0-1 0-16,1-4 5 15,-2 0 2-15,0 0 1 16,0 0-2-16,-1 0-5 16,0-2-2-16,1-8-3 15,2-1-1-15,19-28-1 16,-9 27 0-16,1 2 2 0,1 5 3 16,2 2 10-1,0 4 6-15,-2 7 8 0,-2 2-1 16,4 3 0-16,-4 1-5 15,0 1-5-15,-1 1-1 16,-8-1-5-16,-1-3-1 16,-3-4-7-16,1-2-21 15,-2-3-74-15,1-2-51 16,1-1-155-16,0 0-162 0,0-1 301 16</inkml:trace>
  <inkml:trace contextRef="#ctx0" brushRef="#br0" timeOffset="90787.9">29251 12140 871 0,'-6'-8'382'15,"1"8"-144"-15,-1-2-76 16,6 1-14-16,0 1-16 15,0-1-51-15,0 0-21 0,21-3-24 16,33-5-14 0,-30 0-11-16,-4 3-3 0,-3-4 0 15,-4 0 1-15,-5 4 0 16,0 2 1-16,-8 1-1 16,3 1 0-16,-8 3-4 15,4-1-1-15,1 0-1 16,-1 2 2-16,0 17 2 15,1 30 2-15,-3-23 1 16,-6-1 0-16,3 1-1 16,-3 1-2-16,0-1-2 15,9 1-3-15,0-1-1 16,-5-3 0-16,0-4 0 16,-3 0 0-16,1-6 0 15,8 0 0-15,0-6 1 16,1-2 2-16,-5-3 1 15,-10-3 2-15,6-1 1 0,-3-2-1 16,4-2 4-16,1 2-4 16,1 1 26-16,4 1 9 15,3 2 7-15,-3 0 7 16,0 0-22-16,7 0-7 16,12 0-6-16,30 2-5 15,-30-2-6-15,2-2-3 0,-3 1-5 16,-5-1-4-16,-1 2-67 15,1 0-49-15,-2-1-141 16,4 1 150-16</inkml:trace>
  <inkml:trace contextRef="#ctx0" brushRef="#br0" timeOffset="91707.13">27718 13121 728 0,'-36'-22'355'0,"29"22"-95"16,3 2-59-16,2-2-39 16,2 2-20-16,0-2-49 15,0 0-18-15,29 8-23 0,40 8-15 16,-23-10-15-16,-4-4-4 16,-4 2-7-16,-3-1-2 15,-3-1-4-15,3 0-2 16,-9-2-33-16,-6 1-28 15,-16-1-45-15,-7 2-12 16,-10 0 26-16,-4-2 27 0,-5 1 44 16,5 0 13-16,-5 0 10 15,0 1 9-15,4 3 18 16,-3 0 5-16,10 3 7 16,2 0-3-16,2 2-14 15,0 5-5-15,7 1-4 16,1 5-1-16,7 4 0 15,5 1 3-15,0 2 0 16,-2 2 0-16,2-1 4 16,-1-2 4-16,-3-2 10 15,-4-6 4-15,-4-6 6 16,-1-3 3-16,-4-5 0 16,2 4-3-16,-9-9-10 15,-5 3-6-15,-9-3-14 16,-3-7-6-16,-5 0-11 0,3-3-18 15,9-4-76 1,6 3-45-16,15-2-130 0,7 2-116 16,17 2 252-16</inkml:trace>
  <inkml:trace contextRef="#ctx0" brushRef="#br0" timeOffset="92011.2">28173 13316 820 0,'8'4'420'0,"-4"5"-141"16,-8 3-77-16,-3 4-18 0,-4 5-81 16,-1 4-39-16,5-2-43 15,2-5-6-15,6-5-9 16,8-3-3-16,5-4 1 16,5-2 1-16,4-4 4 15,2-2 2-15,0-14 3 16,0 6 7-16,-8-10 18 15,-11-1 7-15,-7 4 7 16,-10-4-5-16,-8 4-17 16,1 2-9-16,-7 4-12 15,-2 4-5-15,3 5-12 16,-1 2-8-16,9 10-18 16,5 0-23-16,10 5-57 0,2 0-43 15,13-9-168-15,4-2 205 16</inkml:trace>
  <inkml:trace contextRef="#ctx0" brushRef="#br0" timeOffset="92407.35">28479 13187 817 0,'-5'-3'363'0,"4"6"-145"16,-5 5-58-16,7 8-14 15,0 6-19-15,-5 7-45 16,6 3-14-16,2 5-25 16,-5 0-6-16,1-7-6 15,-1-2 3-15,1-10 3 16,0-6-2-16,0-3-5 16,2-4-5-16,-4-5-12 15,4 0-3-15,-2-1-5 16,0 0-1-16,4-9-2 15,6-14-1-15,15-25 0 16,-14 28-1-16,2 5 6 16,4 4 5-16,-3 3 13 15,0 7 5-15,-1 8 3 0,-2 3-3 16,-1 11-2-16,0 0 1 16,-2 3 3-16,-4-3-2 15,3-5-6-15,-2-4-5 16,-1-8-9-16,-3 1-19 15,-4-3-93-15,2-2-62 16,0 0-222-16,1 0 236 16</inkml:trace>
  <inkml:trace contextRef="#ctx0" brushRef="#br0" timeOffset="92832.1">28796 13348 879 0,'2'7'429'16,"2"3"-149"-16,-5-3-110 16,1 2 4-16,-2 1-46 15,4-1-27-15,-1 8-32 16,0-1-17-16,-1 0-28 16,0-3-7-16,6-3-9 15,5-2-2-15,-3-7 0 16,-2 3 2-16,-1-9 3 15,-6-1 0-15,4-2-2 16,-3-3-3-16,10 0-3 16,3-2-1-16,-2-7 0 15,2 1 0-15,-9-1 8 0,4 0 10 16,3 14 12-16,-1 1 3 16,-1 11-4-16,1 5-6 15,-7 7-8-15,1 2-1 16,0 1-3-16,-3 0-2 0,6-5-7 15,-6-2-3-15,9-3-83 16,-11-4-69-16,3-4-490 16,6 3 424-16</inkml:trace>
  <inkml:trace contextRef="#ctx0" brushRef="#br0" timeOffset="93248.4">29293 13293 1348 0,'6'0'507'0,"-7"-3"-384"16,2 1-24-16,-1 2-13 0,0 0-25 15,0 0-29 1,6 3-3-16,4 6-12 0,8 13-4 16,21 26-5-16,-28-26-1 15,-3-6-2-15,-6-1 0 16,2 2 0-16,-4-2 1 16,-2 2 0-16,-9-4 1 15,-2 1 3-15,4-4 0 0,4 3 0 16,4-3 5-16,-3-3 10 15,-6 1 5-15,10-7 3 16,7 6-2-16,3-5-4 16,12 2 2-16,-2-4 0 15,-1-4-2-15,10-2-10 16,4 0-7-16,-2 4-10 16,-2 2-12-16,-5 1-93 15,-8-1-70-15,-4-2 104 16</inkml:trace>
  <inkml:trace contextRef="#ctx0" brushRef="#br0" timeOffset="94258.47">23152 12287 553 0,'0'-1'309'15,"4"-6"-30"-15,1-3-110 16,-1-1 3-16,12-27-14 15,-16 27-17-15,-3 7-17 0,-2 0-12 16,-4 8-33-16,-2 6-19 16,1 6-30-16,-1 5-12 15,8 4-16-15,3-2-2 16,9-5-2-16,4-2 0 0,6-7 2 16,1-4 2-1,0-5 4-15,-1-2 2 0,-5-7 2 16,-3-3 2-16,-5-3 2 15,-1-3-2-15,-5-1 0 16,0-1-2-16,-7 0 0 16,1 4-1-16,-10 5-2 15,2 1-3-15,-5 9-6 16,0 3-6-16,4 2-19 16,1 4-28-16,9 2-83 15,1 0-60-15,7 6-228 16,0 2 269-16</inkml:trace>
  <inkml:trace contextRef="#ctx0" brushRef="#br0" timeOffset="94792.46">23266 13091 508 0,'9'-16'357'16,"-2"2"39"-16,-5-1-161 15,-2-1-15-15,-2 3-55 16,-8-5-37-16,-4 8-42 16,-2-3-19-16,-10 6-28 15,6 7-10-15,-7 0-20 16,3 10-8-16,6 11-8 16,1-3-4-16,12 9-1 15,4-2 2-15,7-3 1 16,6 0 2-16,7-7 4 15,2-5 0-15,6-8 3 16,2 0 1-16,0-5 2 16,0-7 2-16,-5-1 4 15,-8-4 2-15,-7-1 8 0,-7 4 5 16,-11-5 4-16,-1 4-1 16,-5 2-7-16,0 1-7 15,1 7-9-15,-3-4-4 16,4 5-10-16,1-2-10 15,5 6-65-15,2 4-44 16,4 8-136-16,1 0-150 16,3 11 270-16</inkml:trace>
  <inkml:trace contextRef="#ctx0" brushRef="#br0" timeOffset="95329.71">23376 13975 683 0,'5'-15'366'15,"2"0"-16"1,-3-3-99-16,1-1-33 0,-2 0-16 16,-4 1-66-16,-2 7-28 15,1 1-44-15,-10-6-19 16,-5 2-25-16,2 4-9 16,0 10-13-16,3 3-5 15,-1 10-7-15,2 6-2 16,4 7 2-16,4 0 3 0,9 0 5 15,3-1 1 1,6-8 3-16,3 0 0 0,3-6 1 16,0-7 1-16,-11-6 4 15,1-5 2-15,-4-10 4 16,-3 1 3-16,0-1 4 16,0-1 2-16,-5 3 3 15,-3-2 1-15,-2 0-5 16,-7 1-3-16,1 5-9 15,2 4-5-15,-6 3-12 16,-1 4-22-16,3 4-79 16,-2 2-54-16,12 8-215 15,-1 0 238-15</inkml:trace>
  <inkml:trace contextRef="#ctx0" brushRef="#br0" timeOffset="95844.57">23279 14570 530 0,'0'-1'322'16,"2"-3"-44"-16,-2-1-54 16,-1 4-9-16,1 0-45 15,-1 0-29-15,0-1-49 16,0 1-22-16,0 0-34 15,-2 0-15-15,-6 2-9 16,1 3-4-16,5 5-7 0,-25 37-1 16,36-29-2-1,4-3-1-15,7-4 1 16,2-2 1-16,5-5 2 0,1 1 1 16,0-5 2-16,-3-3 2 15,-5-3 9-15,-6-7 8 16,-6-6 8-16,-6-1 6 15,1 0 1-15,-4 2-4 16,-1 5-6-16,-4-1-5 16,-12 5-12-16,7 1-5 15,-7 2-12-15,-4 1-27 0,4 1-88 16,0 1-71-16,7 5 113 16</inkml:trace>
  <inkml:trace contextRef="#ctx0" brushRef="#br0" timeOffset="97033.06">26713 12381 338 0,'0'0'237'16,"0"0"-7"-16,0 0-30 16,0 0-8-16,0 0-28 15,0 0-18-15,0 0-38 16,-2 0-15-16,1 0-17 15,-3 0-3-15,-19-1-1 16,-32-1-1-16,19 0 0 16,-8-2-1-16,-5 1-8 15,3 1-4-15,-7-5-17 16,-2 4-8-16,-17-4-15 0,-9 2-5 16,-12 2-8-1,10-2 0-15,-10 1 0 0,-2-1-3 16,-4 2 1-16,-8-1 0 15,13 4-2-15,-3 0 1 16,3 1 0-16,-5 1 0 16,-8-1 0-16,18 1 1 15,-1-2-1-15,6-1 0 0,3 0 0 16,-10-2 0-16,3 1 0 16,11 0-2-16,11 0 0 15,2 1 0-15,1 2 0 16,-5 4 0-16,-4 1 0 15,0 1-1-15,9 3 1 16,8 1 0-16,5-5 1 16,5 2 0-16,7-5 1 15,-5-3 0-15,8 0 0 16,2-1 0-16,4-3-2 16,6-2 0-16,7 1-2 15,2-2-2-15,7 4-1 16,2-1-3-16,3 0-11 15,3 4-18-15,-1 0-86 16,0 0-75-16,4 0 121 16</inkml:trace>
  <inkml:trace contextRef="#ctx0" brushRef="#br0" timeOffset="97801.83">26592 12427 1137 0,'-1'0'462'16,"0"0"-309"-16,-7 1-29 0,-18 2-52 15,-26 5-34 1,20-4-31-16,-6 0 1 0,-4 6 7 15,-16-5 3-15,-11 5 11 16,-5 3 2-16,-13-2 1 16,-2 1 1-16,-9-3-6 15,-8-4-3-15,-13 9-8 16,-2 5-3-16,-13 5-5 16,-5 6 1-16,3-2-2 15,0 2-2-15,3 3-1 16,-6-4-1-16,7 4 0 15,-6-1 0-15,8-2-1 16,9 4 0-16,4-3-2 16,17 2 0-16,14-6 0 15,5-2 0-15,17-6 0 16,-2-5-1-16,24 1-3 0,13-8-2 16,17 2-7-16,9-5-9 15,5 0-4-15,5-4-12 16,9 2-79-16,1-1-61 15,5-2-219-15,0 4 241 16</inkml:trace>
  <inkml:trace contextRef="#ctx0" brushRef="#br0" timeOffset="98491.01">26881 12326 625 0,'28'0'273'0,"-31"9"-115"15,-5-2-23-15,-2 1 8 16,-5 2-17-16,-20 1-29 16,-1 3-1-16,-21 10-13 15,-7 6-8-15,-11 4-13 16,1 5-5-16,-8 1-3 15,-9-2 0-15,-10 7-7 16,-15 1-4-16,0 9-14 16,-15 4-10-16,-13 13-9 15,4-5-3-15,-27 4-3 16,7 2-1-16,12-5-1 16,-8 9-1-16,9 2-1 15,3-4 0-15,8 1 1 16,4-5 0-16,14-5 1 0,9-4 0 15,8-5 0-15,15-4-1 16,25-14-1-16,10-5-1 16,20-15-3-16,6-4-1 15,10-12-4-15,7-1-2 16,5-2-3-16,4 0-1 16,4 3-2-16,-5-4-21 15,0-1-105-15,0 1-96 16,0 0 142-16</inkml:trace>
  <inkml:trace contextRef="#ctx0" brushRef="#br0" timeOffset="99152.22">26797 12628 559 0,'32'-32'337'16,"-32"29"27"-1,0 0-239-15,-6 1-12 0,5 1-51 16,0 1-34-16,-5 0-16 15,-12 5 3-15,-40 18 12 16,24-10 5-16,-9 8 15 16,-9 4 1-16,-10 10-1 15,-1 7 2-15,-23 13-1 16,-7 5-3-16,-22 13-5 16,-12 4-1-16,-12 11-6 15,-7 4-2-15,-2 8 0 16,-15 4-4-16,-7 7-6 15,6 3-4-15,-9-1-7 16,7 3-3-16,17-6-3 16,1-2-1-16,11-7 0 15,10-5 0-15,12-16-1 0,14-7 0 16,29-22-1-16,11-8-1 16,18-16 0-16,5-7-3 15,15-10-8-15,6-8-6 16,14-4-28-16,3-5-19 15,7-5-56-15,11-2-50 16,4 0 108-16</inkml:trace>
  <inkml:trace contextRef="#ctx0" brushRef="#br0" timeOffset="99978.84">26749 13082 817 0,'26'5'393'15,"-35"-8"-160"-15,-2-3-73 16,-1 2-9-16,-3 0-50 15,-3-3-18-15,-2-3-15 16,-5-1-4-16,-6 1-1 16,-8-4-7-16,-13-1-14 15,-1-3-3-15,0-7-6 16,-8 1 1-16,-8-3-1 16,-7-3-2-16,-17 1-9 15,2-2-3-15,8 3-3 16,-12 0-1-16,-7 0-1 0,-7 2 0 15,-4 2-2-15,-1 1-1 16,-2 7-3-16,0-4-2 16,-4 2-1-16,4 3-1 15,7 0-2-15,0 1 0 16,-3-3-1-16,12-1 1 16,4-6 0-16,5 2 0 15,10 1-2-15,-3-3 1 16,12 6-1-16,6 0-1 0,17 2-1 15,4 4-1-15,17 2-4 16,11 2-1-16,6 5-5 16,-1 0-4-16,12 6-14 15,-6 1-5-15,6 1-19 16,12 5-24-16,-6 2-64 16,6 0-58-16,5 5-137 15,1-2 203-15</inkml:trace>
  <inkml:trace contextRef="#ctx0" brushRef="#br0" timeOffset="100816.38">27028 13233 881 0,'-13'-1'377'0,"-28"-6"-201"0,25-3-54 16,-1-2-36-16,0 1-21 16,-1-3-22-16,5 3 2 15,-15 0 3-15,-7-1 1 16,-17-2 2-16,-7 4 0 15,-6-3 5-15,1-1-1 16,-5 1 6-16,-8-7 2 16,-9 2 0-16,-4 2-1 0,-16 2-9 15,-2 1-2 1,-8-2-12-16,-9 3-3 0,-8 2-9 16,2 6-5-16,-13 2-6 15,3 6-6-15,7-3-4 16,0-5-1-16,11 0 0 15,4-6 0-15,4-3-1 16,2-1-1-16,19 1 0 16,4-3-1-16,10 6 0 15,2 0-1-15,4 4-2 16,13 2-2-16,14 1-1 16,5 2-1-16,15-1-3 15,-1 1-2-15,10 1-5 16,7 0-3-16,7 3-7 0,2-1-3 15,5 4-22-15,-3 0-22 16,3 3-64-16,8 0-41 16,3-5-136-16,3 0-100 15,18-4 266-15</inkml:trace>
  <inkml:trace contextRef="#ctx0" brushRef="#br0" timeOffset="101683.85">27121 13242 547 0,'-43'-7'294'0,"21"-1"-53"16,0 1-25-16,-5 2-23 16,-3 5-16-16,0 1-29 15,-5 4-7-15,-18 1-25 16,-6 0-14-16,-20 2-23 15,-12 0-14-15,-4 4-24 16,-4 3-11-16,-22 6-14 16,-3 8-6-16,-11 3-5 15,-14-2 0-15,-4-1 0 0,2-10-1 16,-13 0 0-16,4 1 1 16,14-10-2-16,-10-2 2 15,7-4-2-15,6-4 2 16,11-1-1-16,11 0 0 15,18-3 0-15,8 1 0 16,2 2-3-16,9-2 0 0,25 3-2 16,3 3-2-16,19-2-1 15,5 0-1-15,5 2-3 16,10-2-2-16,8 3-10 16,7 0-1-16,4-1-2 15,2 3 3-15,4-1 9 16,-3 2 2-16,3 4-56 15,-8-3-40-15,3 0-133 16,8 1-129-16,3-9 237 16</inkml:trace>
  <inkml:trace contextRef="#ctx0" brushRef="#br0" timeOffset="102473.88">27086 13282 799 0,'0'-1'391'15,"-1"0"-137"-15,0 0-8 16,-10 0-53-16,-16 2-41 16,-36 14-62-16,19 3-24 15,-27 10-35-15,-15 4-9 0,-29 10-9 16,-7 9-3-16,-14 7-1 16,-12 7 1-1,-2 7 1-15,-15 1 0 0,-4 7-2 16,12 2-2-16,-16 0-3 15,1-1-1-15,15-1-1 16,-9-3 0-16,13-6 0 16,9 1 0-16,11-15 1 15,10-4-1-15,15-8 0 16,6-8 0-16,6-2-1 16,20-3 0-16,12-8-1 15,15-4 0-15,15-6-6 16,2-4-4-16,18-4-16 15,0-2-10-15,17-6-12 16,4-1-10-16,10-2-55 16,-2-1-39-16,3 0-129 15,-1-1-120-15,-4 0 257 16</inkml:trace>
  <inkml:trace contextRef="#ctx0" brushRef="#br0" timeOffset="103198.48">22556 11977 642 0,'-25'-3'306'0,"8"-6"-50"15,-5 0-74-15,9 6-13 16,-4 0-9-16,0 3-61 16,1 6-24-16,-11 7-37 15,7 3-13-15,-3 9-13 16,-3-1-7-16,16 6-5 15,-4 3-1-15,14 0-2 16,10 1 0-16,6-11 2 16,2-5 1-16,1-12 2 15,3-5 2-15,-2-7 3 16,0-6 0-16,2-10 0 16,-3-3 0-16,-1-2-1 15,0 3 1-15,-12 0 1 0,-3 5 0 16,-5 0 0-16,-6 4-1 15,-5 5-5-15,-4 4-2 16,-2 6-2-16,-1 0-3 16,7 9 2-16,-1-8-21 15,3 4-122-15,7-1-128 16,10 2 165-16</inkml:trace>
  <inkml:trace contextRef="#ctx0" brushRef="#br0" timeOffset="103400.66">22495 12115 738 0,'-6'4'347'0,"6"1"-103"15,-2-2-33-15,11 5-35 16,0-1-39-16,-5 3-82 16,5 6-21-16,0-2-20 15,1 1-5-15,5 0-1 16,0-3-33-16,3-2-132 15,-1-3 112-15</inkml:trace>
  <inkml:trace contextRef="#ctx0" brushRef="#br0" timeOffset="103623">22781 12093 632 0,'10'3'398'0,"-5"7"26"16,-5 1-200-16,-9 0-20 16,-4 9-63-16,0 1-54 0,2 3-47 15,0 1-13-15,7-4-18 16,0-5-5-16,6-2-35 16,3-3-39-16,4-3-109 15,0-1-106-15,-2-2 177 16</inkml:trace>
  <inkml:trace contextRef="#ctx0" brushRef="#br0" timeOffset="104269.08">22470 12759 443 0,'-17'-11'282'0,"15"-1"55"15,-1 0-101-15,-8 3-36 16,3 2-21-16,-4 7-70 16,2 4-27-16,-7 8-34 15,0 6-8-15,-3 10-9 16,-3 2-7-16,8 6-9 16,7 2-6-16,9-8-7 15,5-6-2-15,13-8-1 16,2-6 1-16,8-10 2 0,3 2 1 15,-2-13 3-15,-2-8 1 16,-5-7 2-16,-2-5 1 16,-7 0 3-16,-6 2 1 15,-10 4 2-15,-4 1-1 16,-10 4-3-16,-1 2-3 16,1 3-6-16,-3 4-3 15,7 7-12-15,-5 4-10 16,9 7-62-16,2 1-63 0,6 7-309 15,14 0 297-15</inkml:trace>
  <inkml:trace contextRef="#ctx0" brushRef="#br0" timeOffset="104438.43">22450 12809 802 0,'-5'45'390'0,"13"-38"-142"16,3-3-9-16,-5 1-56 15,4 2-49-15,-5 2-72 16,3 3-25-16,3 0-27 16,-3 6-3-16,9 2-121 15,4 3-108-15,3-2 139 16</inkml:trace>
  <inkml:trace contextRef="#ctx0" brushRef="#br0" timeOffset="104788.48">22702 12723 1203 0,'8'-11'482'16,"0"2"-328"-16,4 3-25 16,1 5-24-16,2 5-37 15,-4 7-33-15,0 5-5 0,-6 5-17 16,-1 2-3-16,-2 3-2 15,-2 0 0-15,-6 2 1 16,-3-2 1-16,-2-4 1 16,-2-6 2-16,1-3 1 15,1-4-1-15,5-3-1 16,1-5 10-16,5-1 5 16,5-1 2-16,-5 0 2 15,1 0-11-15,24-2-7 16,30-4-4-16,-31-2-6 15,-3 0-23-15,-2 4-125 16,1 4-69-16,3 6 119 16</inkml:trace>
  <inkml:trace contextRef="#ctx0" brushRef="#br0" timeOffset="105341.72">22471 13618 751 0,'-6'-18'364'0,"3"7"-72"16,-5 2-73-16,2 5-47 15,-4 2-21-15,-6 8-76 16,5 5-23-16,-4 11-26 0,4 4-11 15,0 6-11-15,10 3-3 16,1-2-1-16,5 0-1 16,19-8 1-16,-9-7 0 15,8-12 2-15,5-7 1 16,1-15 3-16,3-6 0 16,1-5 3-16,-4-5 2 15,-13 0 2-15,-7 2 3 16,-10 0 1-16,-7 5 1 0,-13 4-5 15,-5 6-5-15,-12 3-10 16,2 5-10-16,12 7-21 16,-1 3-26-16,13 10-73 15,3 1-55-15,1 6-203 16,10 1 246-16</inkml:trace>
  <inkml:trace contextRef="#ctx0" brushRef="#br0" timeOffset="105542.89">22531 13688 939 0,'-9'-3'420'0,"11"1"-140"16,0 2-70-16,-1 0-42 16,-1 0-20-16,0 0-63 15,0 0-13-15,3 5-20 0,0 7-12 16,9 3-23-16,28 28-7 15,-28-24-43-15,0-3-47 16,3-1-139-16,3-8-155 16,7-11 234-16</inkml:trace>
  <inkml:trace contextRef="#ctx0" brushRef="#br0" timeOffset="105992.66">22854 13498 1163 0,'14'-8'480'16,"2"7"-271"-16,-9-1-78 15,2 2 6-15,-5 3-33 16,7 5-34-16,-4 1-32 16,-4 3-14-16,-3 6-14 15,-1 1-2-15,1 1-4 16,0-1-1-16,-3-6-1 15,-6-4 2-15,6-3-2 16,-7-3 1-16,9 0-2 16,-1 2 0-16,-5-4 0 15,5 0-1-15,2 0 0 16,0-1 0-16,0 0 1 0,0 0 3 16,4 0 15-16,4 0 10 15,2 0 11-15,-1 1 6 16,-6 0-8-16,-3-1-5 15,1 2-7-15,3 12-4 16,-4 0-4-16,-3 29-4 16,-4-31-6-16,4-2-2 15,1-2-5-15,-3-4-19 0,-3-3-108 16,-1-1-75-16,4-1 116 16</inkml:trace>
  <inkml:trace contextRef="#ctx0" brushRef="#br0" timeOffset="106535.88">22568 14426 910 0,'-11'-11'400'0,"-1"7"-179"16,-3 4-60-16,-5 15-47 16,-2 4-26-16,3 15-46 15,4 2-11-15,2 8-16 16,8 2-4-16,5-6-7 16,1-3-2-16,13-10 1 15,-2-6 1-15,9-8 7 16,3-3 3-16,-2-9 5 15,3-1 5-15,-5-9 7 16,-5-9 1-16,-1-5 7 16,-2-3 3-16,-3-10 6 15,-3 1 2-15,-6-1-3 16,-5 0-10-16,-9 7-15 16,-5 4-5-16,-6 6-11 15,1 4-7-15,-1 11-25 0,4 0-20 16,6 4-59-16,2 4-43 15,8 2-155-15,1 9 188 16</inkml:trace>
  <inkml:trace contextRef="#ctx0" brushRef="#br0" timeOffset="106765.11">22545 14586 1040 0,'-7'-2'422'0,"13"2"-196"16,0 2-32-16,0 1-36 16,2 4-15-16,0 3-85 15,-2 1-30-15,4 1-17 16,0 1-2-16,0-1-3 16,2 1-3-16,-2 0-65 15,1-1-61-15,-2-3-450 16,3-2 383-16</inkml:trace>
  <inkml:trace contextRef="#ctx0" brushRef="#br0" timeOffset="107109.65">22839 14419 972 0,'11'-16'459'0,"-8"10"-137"16,-7 5-174-16,1 6-28 15,-14 10-48-15,-2 5-41 16,4 6-26-16,-5 0 0 16,9-3 4-16,4 1 1 15,7-5-2-15,12-2 0 16,6-4-5-16,3-3 0 0,12-5 0 16,-6-3 1-16,1 0-2 15,-3-2 1-15,-4-4-105 16,-5 0-84-16,-2-3 115 15</inkml:trace>
  <inkml:trace contextRef="#ctx0" brushRef="#br0" timeOffset="107206.28">22935 14466 982 0,'-11'1'433'0,"7"11"-192"16,3 2-43-16,-5 13-56 15,6 10-38-15,-3 2-73 16,-1 5-13-16,4 2-11 16,-2-6-2-16,6-8-68 0,2-4-72 15,15-8 86-15</inkml:trace>
  <inkml:trace contextRef="#ctx0" brushRef="#br0" timeOffset="110496.99">24110 12183 713 0,'-24'-56'350'16,"16"47"-140"-16,3 4-56 15,5 9-13-15,3 2-46 16,1 0-20-16,5 4-12 15,-2 3 2-15,0 11-13 16,1 5-9-16,-1 5-17 16,-3-4-7-16,3-3-11 15,-2-4-2-15,2-5-1 0,2-2-1 16,1-7 0-16,-1-1 0 16,2-8 1-16,0-3 0 15,4-9 2-15,3-7-1 16,-1-6-1-16,3-1 0 15,0-1-3-15,3 5 0 16,-4 5-1-16,-4 4-1 16,-4 13-3-16,-10 1 0 15,2 14 1-15,1 5 1 16,1 3-1-16,2 4 10 0,-1-5 6 16,6-1 0-16,1-8 6 15,-2-4-9-15,8-7 0 16,-14-4 2-16,9-6 2 15,8 0-1-15,-6-3-3 16,2 2-3-16,-4 1-4 16,-6-1 0-16,0 3-1 15,4-2-1-15,-3 3 0 16,0-1 0-16,-1 2-1 16,-1-2 1-16,0 2-2 15,1 3-1-15,-3 2-2 16,1 4 1-16,-4 11 1 15,-1 3 1-15,0 3 6 16,3 4 5-16,4-8 2 16,5-3 1-16,4-6-4 0,2-5-4 15,-1-4 0-15,3-4-1 16,4-2-1-16,1-4 0 16,6-5 0-16,1-3-1 15,-7-3 1-15,-1 0-1 0,-5 4-1 16,-8 5-2-16,-1 7 0 15,0 5-1 1,-10 9 0-16,5 5 1 16,-5 5 3-16,3 1 7 0,1-2 5 15,10-2 1-15,0-5 2 16,-10-6-5-16,11-5-2 16,-8-3 0-16,8-6-3 15,10-1-2-15,-3-4-1 16,-1 0-3-16,-2 0 0 15,-3 0-1-15,-3 6 0 16,-1 2-1-16,-3 6 0 16,-3 0 0-16,0 2-1 15,-3 3 1-15,3-1 1 16,0 2-1-16,1-1 1 16,2-1 1-16,0-1-1 15,0 0 0-15,-3 2-1 16,1 2 0-16,0 2 0 15,0-2 1-15,8-1 0 0,-3-5 1 16,9-4 0-16,0-4-1 16,-5-4 1-16,0 0-1 15,-5 1-1-15,-1 2 1 16,-5 4-2-16,0 4 0 16,-1 1-1-16,-5 2 1 15,0-3 1-15,0 0 0 0,0 0 2 16,0 0-1-16,0 0 2 15,0 3 0-15,0-1 1 16,0-2-1-16,1 0 0 16,12 2 0-16,6-6-2 15,31-22 0-15,-21 4-1 16,-4 0-1-16,-1 6 0 16,-5 7-2-16,-1 6 0 15,-2 3 1-15,-3 7 1 16,0 1 1-16,-1 3 1 15,-1 1 0-15,0 1 11 16,1 0 2-16,0 1 5 16,3 0 1-16,3-4-9 15,2 1-2-15,3-6-4 16,0-3-1-16,3-3-1 16,7-6-1-16,-4-5 0 0,2-1-1 15,1-1 1-15,-2 1 0 16,6 4-1-16,2 0 0 15,-7 2-1-15,-1 2 1 16,-1 4 0-16,0-2 0 16,2 1 0-16,-1 0 0 15,0 0 0-15,0 2-1 16,-8 1 0-16,2 2 0 0,-7 3 0 16,-4-1 0-16,-1 1 0 15,-3 0 1-15,-4 0 0 16,2-3 1-16,5-4-1 15,0-3 1-15,12-4-1 16,-2 0 0-16,-1 0-6 16,1 1-18-16,-7 6-67 15,1 1-56-15,-6 10-114 16,-1 2 152-16</inkml:trace>
  <inkml:trace contextRef="#ctx0" brushRef="#br0" timeOffset="111575.64">26069 12212 326 0,'-8'-12'177'0,"5"0"-1"16,-1 2-15-16,1-2 17 15,0 7-4-15,2 5-29 16,-1 0-15-16,2 0-29 16,0 0-18-16,-1 0-27 15,1 7-14-15,0 2-23 16,1-2-8-16,2-2-6 15,5-1 0-15,9-2-1 16,27 27 0-16,-28-29-1 16,5-1-1-16,5-4 0 15,1-2 1-15,-1 4-2 0,-6 0 1 16,-9 6-1 0,-2 6 0-16,-6 3 1 0,-1 4-1 15,-4 1 2-15,-2-1 0 16,2-5-2-16,1-3 1 15,9-5 0-15,2-3 0 16,1-4 2-16,2-2 1 16,-2-5-2-16,2 1-1 15,3-1-1-15,1-1-1 16,5 1 0-16,-5 0 0 0,5 2-1 16,3 1 1-16,-2 2-1 15,1 5 1-15,-6 5 2 16,-2 2 1-16,-1 3 2 15,2-1 0-15,7-4-3 16,2-2 0-16,11-5-15 16,2-3-40-16,5 0-170 15,-3 0 152-15</inkml:trace>
  <inkml:trace contextRef="#ctx0" brushRef="#br0" timeOffset="114611.24">24062 14420 541 0,'1'-4'305'0,"4"1"-84"16,3 4-39-16,1 4-13 16,3 2-50-16,1 6-26 15,0 7-43-15,0 3-20 16,4 3-19-16,-2 0-4 15,4-5-2-15,1-1 0 0,0-9 0 16,0-2 1-16,-5-8 0 16,-5-1 2-16,-5-3 2 15,-2-5 2-15,-2-2-1 16,2 0-1-16,-2-5-3 16,-1-3 0-16,0-3 0 15,-3-4-1-15,1 0-1 16,1 2 12-16,3 10 12 15,1 1 1-15,2 11-1 16,6 8-15-16,0 7-14 16,4 6-1-16,3 6 1 15,5-3 1-15,0-3 1 16,5-1 0-16,-3-8 1 16,-2-6 1-16,3-13 1 15,-4-9 2-15,2-10 1 0,-4-5 0 16,-4-4 0-16,-3-3 0 15,-5 2 1-15,-3 0-1 16,-2 6-6-16,-2 4 17 16,-1 12 19-16,0 3 6 15,0 9 5-15,2 5-17 16,0 7-21-16,1 5-5 16,6 3 0-16,1-1 1 0,4-5 2 15,2-6-1-15,1-4-1 16,3-3-1-16,1-6 0 15,0 0-1-15,8-9 0 16,3-1-1-16,-4-6-1 16,3-1 0-16,-8-2 0 15,-8 2 1-15,2 3-1 16,-4 6 0-16,-7 9-2 16,-4 6-1-16,-3 8 0 15,0 2-1-15,0 6 0 16,3 0 0-16,4-1 1 15,-2-3 0-15,7-4 1 16,1-4 2-16,2-4 1 16,4-4 0-16,-3-1 0 0,3-4-1 15,0-2-1 1,1-4-1-16,0-5 0 0,-2-3 1 16,0 0 2-16,-2-3 1 15,-6 8 3-15,-2 0 1 16,-6 6 2-16,-1 1 0 15,0 6 8-15,0 2 0 16,2 6 1-16,-2-2 1 16,0 0-7-16,3 14-2 0,5 3-2 15,23 24 0 1,-7-34-2-16,5-3-2 0,8-9 0 16,1-6-1-16,-4-7-1 15,1-2 0-15,-7-7-1 16,0 0-2-16,6-5-1 15,-5-1 0-15,-3-2 1 16,-2 3-1-16,-7 3 2 16,0 5-2-16,-9 14 0 15,-3 5 0-15,-7 8-4 16,-4 8-1-16,0 10 2 16,-2 6 0-16,5 2 3 15,2-1 2-15,7-7-1 16,4-11 0-16,10-8 1 15,2-5-1-15,5-10 0 0,5-1 0 16,2-7-1-16,2 0-2 16,-1-7 0-16,1 2 0 15,-8 1 1-15,-1 2 0 16,-1 7-1-16,-9 5-2 16,-5 13 0-16,-1 5 0 15,-6 11 3-15,-2 1 1 16,6 7 0-16,-4-3 2 0,4-5-1 15,4-2 1-15,2-9 0 16,2-1 1-16,0-8 0 16,2-4 0-16,2-9 0 15,0-5-1-15,5-5 0 16,2-5-1-16,2-1 0 16,3-2-1-16,-3-2 1 15,-1 1 0-15,-6 3 1 16,-3 6 1-16,-5 12-2 15,-7 3-1-15,-5 8-1 16,1 3-1-16,-3 1-1 16,-1-2 2-16,0 0 1 15,0 0 0-15,3 1 3 16,8 3 0-16,5 0 0 16,24-3 0-16,-16-11-2 0,-5-9-1 15,9 3 0-15,3-4 0 16,-5 5-1-16,1 4 1 15,-6 0-1-15,-1 3-1 16,-2 3 2-16,-2 0-1 16,-1 7 1-16,0 1 0 15,0-3 1-15,3 0 0 16,5-8 0-16,2-4 0 16,3-2 0-16,-3 0 1 15,-8 4-2-15,-5 5 0 0,-7 10 0 16,-5 4-1-16,-5 3 1 15,1 5 3-15,-1-4-2 16,-1-3 0-16,10-2-3 16,-2-4-3-16,6-3-12 15,2 0-10-15,-4-3-17 16,1-6-9-16,-4 2-10 16,-1-1-7-16,-3 5-53 15,2-1-55-15,-1 3 112 16</inkml:trace>
  <inkml:trace contextRef="#ctx0" brushRef="#br0" timeOffset="119781.22">27222 14537 921 0,'22'-38'408'15,"-30"25"-207"-15,-1 5-18 16,-3 1-45-16,-1 0-35 0,1 3-41 16,-1 1-10-16,1 5-23 15,1 8-10-15,0 7-14 16,1 5-5-16,7 5-4 16,2 0 0-16,5-2 0 15,5-1 1-15,5-8 3 16,1-7 0-16,4-6 2 15,2-3 2-15,0-10 2 16,-1-3 0-16,-1-6 0 16,-4-3 2-16,-7-2 0 15,-5 1 1-15,-6 2 4 16,-6 2-2-16,-2 7-1 16,-4 1-2-16,-2 7-7 15,2 3-3-15,2 2-7 16,3 4-4-16,5 2-51 15,2 3-42-15,3 4-200 16,0 3 194-16</inkml:trace>
  <inkml:trace contextRef="#ctx0" brushRef="#br0" timeOffset="120346.6">27241 15135 614 0,'30'29'370'16,"-31"-29"-60"-16,-1-2-89 16,-3-2-23-16,4 3-60 15,0-1-29-15,0 1-48 0,0 0-18 16,-7-1-23-16,-5 1-3 15,1 2-10-15,-27 12-3 16,28 3-5-16,3-1-3 16,5 5-2-16,3 0 0 15,7-3 2-15,2-1 2 16,6-6 2-16,2-1 0 16,3-7 5-16,3-2 3 0,-2-10 2 15,-1-5 0-15,-1-5-1 16,-3 0 0-16,-6 2 1 15,-4-2 2-15,-13 4 0 16,-4 0 1-16,0 5-5 16,-5 0-2-16,1 6-6 15,0 2-5-15,-2 4-35 16,5 5-40-16,2 5-123 16,2 6-97-16,4 7 183 15</inkml:trace>
  <inkml:trace contextRef="#ctx0" brushRef="#br0" timeOffset="120860.33">27311 15893 727 0,'11'-27'393'0,"-18"10"4"16,-8 2-278-16,-3 5-70 15,-2 1-1-15,0 9-25 16,2 1-14-16,5 12-5 15,2 3-1-15,7 3 2 16,3 3 1-16,7-5-1 16,3 2 1-16,5-5 5 15,2-3 7-15,7-3 9 16,2-4 4-16,2-9 8 16,-4-5 3-16,-4-9 11 15,0-2 5-15,-12-2-5 16,2-2-4-16,-16 2-14 15,-3 2-6-15,-1 6-10 16,-9 4-4-16,8 3-10 16,-5 4-5-16,0 4-24 0,4 3-37 15,2 8-127-15,5-1-238 16,2 7 275-16</inkml:trace>
  <inkml:trace contextRef="#ctx0" brushRef="#br0" timeOffset="121685.52">27985 14397 843 0,'-8'-18'361'15,"7"9"-179"-15,2 7-39 0,-5 8-20 16,4 12-30-16,-1 11-47 15,-4 5-10-15,3 6-15 16,-6 0-8-16,11-4-7 16,-2-8-3-16,4-10 0 15,4-5 1-15,-1-13-20 16,4-1-32-16,-4-14-87 16,-1-6-60-16,-2-8-93 15,-3-3-12-15,-2-1 53 16,5-4 61-16,-3 3 115 15,0 3 55-15,0 4 104 16,0 11 44-16,-2 5 79 16,-1 6 18-16,1 9-21 15,0 3-30-15,0 11-55 16,1 10-17-16,2 1-29 0,4 5-3 16,4-3-11-1,2-8-5-15,3-5-15 0,-1-5-11 16,2-6-15-16,1-6-4 15,4-5-6-15,5-6-1 16,1-8-2-16,1-2-1 16,0-3 0-16,-5 0 1 15,-5 5 3-15,-7 1 1 0,-9 6 2 16,-1 3 1-16,-2 8-1 16,-2 5 0-16,-2 13-2 15,-1 8 0-15,-3 6-1 16,0 2 0-16,7-3-2 15,0-6-3-15,5-6-1 16,6-2-7-16,-2-7-124 16,5-4-140-16,10-2 169 15</inkml:trace>
  <inkml:trace contextRef="#ctx0" brushRef="#br0" timeOffset="122056.29">28645 14530 916 0,'0'-19'442'0,"-4"7"-128"0,-7-3-77 16,-6 7-50-16,-1-1-38 15,-5 7-71 1,-3 2-22-16,4 4-27 0,-3 5-12 16,7 4-14-16,5 1-3 15,5 3-6-15,5-2-2 16,6-1 1-16,6 1 1 15,3-6 4-15,4 0 2 16,4-7 1-16,1-3 0 16,2-2 1-16,-1-6 0 0,-4 2 0 15,-1 0 0-15,-5-1 1 16,-1 5 0-16,-6 2 0 16,-3 1-1-16,1 3 0 15,-3-3-1-15,-2 0-1 16,1 0-1-16,0 12-3 15,0-2 0-15,0 25-58 16,3-30-47-16,4-3-142 16,1-2-141-16,1-5 249 15</inkml:trace>
  <inkml:trace contextRef="#ctx0" brushRef="#br0" timeOffset="122294.6">28825 14490 595 0,'12'4'376'0,"0"7"-40"15,-9 7-136-15,-4 1-49 16,-5 8-47-16,1-2-7 16,-2-7-10-16,3-1-5 15,1-11-29-15,-3-2-16 16,4-5-20-16,4-5-2 16,0-6-7-16,4-5-4 15,0-5-4-15,3 0-3 0,3 0-5 16,1 2-7-16,-2 4-41 15,-6 1-52 1,3 10-214-16,0 2 209 0</inkml:trace>
  <inkml:trace contextRef="#ctx0" brushRef="#br0" timeOffset="122734.17">28931 14491 592 0,'0'0'362'16,"0"0"-69"-16,0 0-40 15,3 10-16-15,-2 3-71 16,1 27-35-16,-2-26-66 16,0-4-28-16,9-2-28 15,3-1-4-15,4-7-3 16,3 0 0-16,1-8 1 16,2 0-1-16,1-1-2 0,-1-5-4 15,1 2-5-15,-4-2 0 16,-2-1 3-16,-4-2 4 15,-5 3 7-15,-5 2 2 16,-2 7 8-16,-1 5 7 16,-4 8 6-16,0 5 2 15,-3 10-4-15,-3 4-7 16,3 6-7-16,0 2-2 16,7-1-4-16,1 2-1 0,3-1 4 15,2 1 3-15,-1 1 10 16,-1-6 6-16,-4-4 6 15,0-4-1-15,-7-11 4 16,-1 1-2-16,-6-6-2 16,-4-8-2-16,-4-6-12 15,-2-5-5-15,-3-6-28 16,1-1-33-16,5-3-67 16,3 1-42-16,14 2-108 15,4-1-95-15,20 1 234 16</inkml:trace>
  <inkml:trace contextRef="#ctx0" brushRef="#br0" timeOffset="123710.27">28079 15120 1104 0,'0'-1'424'0,"0"0"-299"15,0 1-14-15,-3 16-22 16,-14 51-30-16,5-24-44 15,3 0-5-15,7-6-6 16,2-4 0-16,6-10-2 16,-1-7 0-16,0-15-22 31,-3 1-39-31,0-1-167 0,-2-2-232 0,0-1 290 16</inkml:trace>
  <inkml:trace contextRef="#ctx0" brushRef="#br0" timeOffset="124392.08">28053 15124 448 0,'0'4'238'0,"0"2"-48"16,0-2 2-16,2 0-36 0,0-1-33 16,-2-3-60-16,0 0-25 15,0 0-28-15,0 0-3 16,0 0-2-16,0 0-1 15,0 0-1-15,2 0 1 16,0-2 4-16,2 1 2 16,-4 0 4-16,0 0-1 15,0 0-7-15,0 0-10 16,0 0-16-16,0 0-2 16,0 0 3-16,0 0 8 0,0-1 13 15,0 1 3-15,0 0 9 16,0 0 7-16,0 0 18 15,-1 0 9-15,0 0 11 16,-1 0 3-16,2 0 1 16,0 0 1-16,-1 0 6 15,1-1 2-15,0 1-2 16,0 0-4-16,0 0-19 16,0 0-10-16,0 1-18 15,0 0-7-15,0 0-7 16,0 1-1-16,4 16-2 15,9 31 1-15,-7-25-1 16,2-6 1-16,3-4-2 16,0 3 0-16,4-12 0 0,4 4 0 15,3-7 0-15,2-8-1 16,2-5 1-16,1-4 0 16,-4-7 0-16,-2-1 2 15,-6 0 1-15,-7 1 1 16,-4 6 2-16,-1 5 0 15,-4 8 0-15,-3 4-2 0,0 6-4 16,-5 8-1-16,4 9-2 16,0 4 0-16,1 7 2 15,3 3 4-15,2-3 6 16,-1-1 6-16,3-6 4 16,-2-6 0-16,-1-6-8 15,6-2-4-15,-3-8-53 16,4-2-58-16,4-7-165 15,4-5 164-15</inkml:trace>
  <inkml:trace contextRef="#ctx0" brushRef="#br0" timeOffset="124966.09">28666 15361 687 0,'0'-11'295'16,"-1"2"-72"-16,-1-7-50 16,-2 0 17-16,-1-2-13 15,-4 1-68-15,-1 4-18 0,-5 1-20 16,-2-1-9-16,-3 7-23 15,-1 2-13-15,-1 8-13 16,0 5-4-16,3 11-2 16,2 3 0-16,5 4 0 15,3 2-1-15,7-3-2 16,3-2 0-16,7-8 2 16,4-8 2-16,6-6 5 15,3-7 1-15,2-3-2 16,1 2-1-16,-4-8 0 15,-1 3-1-15,-4 0 5 16,-1-1 3-16,-5 6 4 16,-3 4 0-16,-2 9-1 15,-3 7-2-15,0 6-6 16,-1 1-1-16,2-5-7 16,-1-3-2-16,4-5-59 0,-1-6-69 15,5-1 79-15</inkml:trace>
  <inkml:trace contextRef="#ctx0" brushRef="#br0" timeOffset="127199.16">29627 14382 907 0,'-1'-1'401'16,"-1"0"-175"-16,0 0-53 15,0 0-21-15,-1 0-33 16,2 0-51-16,0 0-14 16,0 0-19-16,0 0-8 15,0 0-7-15,0 1 0 16,0 0-4-16,-2 9-1 0,2 14 0 16,2 33-1-16,4-26-2 15,-1 0-1-15,2 1-3 16,-2-4 0-16,-1-2-1 15,0-5-1-15,-3-4-1 16,0-4-1-16,-2-6-9 16,1-5-24-16,-1-1-53 15,1 0-37-15,1-1-146 16,0 0 169-16</inkml:trace>
  <inkml:trace contextRef="#ctx0" brushRef="#br0" timeOffset="127843.53">28792 15259 630 0,'0'0'355'16,"0"0"-69"-16,0 0-88 16,0 0-11-16,2 3-51 15,10 12-28-15,23 33-45 16,-29-27-16-16,-2 0-21 16,0-5-4-16,0-4-2 15,1-2 3-15,-1-10 5 16,-1 0 0-16,-3-11-2 15,0-1-2-15,1-8-8 16,-2-4-5-16,9 0-5 16,-4-4-2-16,5 0-1 15,1 5-9-15,-6 2-43 16,1 5-52-16,-3 5-213 16,4 2 204-16</inkml:trace>
  <inkml:trace contextRef="#ctx0" brushRef="#br0" timeOffset="128329.7">29073 15238 884 0,'-2'6'395'16,"1"-5"-181"-16,1 4-16 15,1 0-32-15,-1-5-34 0,0 0-51 16,0 2-16-16,3 16-30 15,8 25-9-15,-4-25-14 16,0-5-3-16,3-4-5 16,2-1 0-16,1-6 0 15,1-3 0-15,0-7-1 16,0-1-1-16,2-4-2 16,-1 2 0-16,-3-4 1 15,-3 1 2-15,-5 2 3 16,-2 2 5-16,-2 5 2 15,-2 8 2-15,-4 8 0 16,-1 2-1-16,1 8-3 16,1 0-1-16,5 5-2 15,2 3-2-15,5 5-1 0,-3 1 2 16,3 5 4 0,-2-2 4-16,-4 0 11 0,0-2 5 15,-3-7 8-15,-6-5 2 16,-4-10 2-16,-6-3-2 15,-12-5-7-15,-7-3-5 16,-10-3-14-16,-5-1-15 16,6-6-61-16,7-6-39 15,10-6-115-15,14-2-72 16,16-6 183-16</inkml:trace>
  <inkml:trace contextRef="#ctx0" brushRef="#br0" timeOffset="128773.01">29602 15194 1130 0,'-18'6'469'0,"-17"8"-245"16,31-18-60-16,5 1-27 0,6 3-29 15,8-1-47-15,5 1-4 16,5 5-4-16,-1 3-10 16,-4 5-17-16,-4 4-9 15,-7 6-8-15,-4 3-1 16,-7 0-1-16,-4 3-1 15,-5-6-1-15,-5-4 1 16,2-1-1-16,0-4 0 16,3-5 2-16,3 0-1 15,4-5-2-15,2-1 2 0,4 2 2 16,6-3 2-16,5-2 2 16,4 0-1-16,3 0-3 15,-1-4-3-15,-3 2-39 16,-2-2-39-16,-2-2-104 15,-1 3-75-15,-2 3 153 16</inkml:trace>
  <inkml:trace contextRef="#ctx0" brushRef="#br0" timeOffset="129278.77">28017 15946 868 0,'-4'-46'449'16,"4"33"-100"-16,1 10-160 16,-4 0-17-16,0 14-67 15,-2 5-41-15,-6 9-45 16,3 6-6-16,6 6-7 16,-3 0-2-16,10-5-2 0,2-1 0 15,0-4 0-15,3-5-2 16,-5-6-4-16,2-3-33 15,-5-8-108-15,2-1-82 16,4-8 129-16</inkml:trace>
  <inkml:trace contextRef="#ctx0" brushRef="#br0" timeOffset="129642.52">28001 15897 787 0,'-2'1'394'16,"0"4"-142"-16,1 7-78 15,1 6-26-15,2 5-42 16,5 1-20-16,0-3-31 16,4-5-11-16,4-5-18 15,2-2-6-15,1-6-8 16,0-2-3-16,-2-5-4 16,4-6-3-16,1-4-5 15,1-5-2-15,1-1 0 16,-1 3 2-16,-3 3 4 15,1 3 1-15,-6 9 5 16,-2 4 5-16,-5 8 12 16,-2 4 6-16,-1 7 12 15,-4 1 4-15,-2 4 2 0,0 1-3 16,2 1-13-16,0-1-7 16,2-5-13-16,1-1-4 15,-2-6-5-15,1-2-43 16,7-4-118-16,-3-6-89 15,9-1 136-15</inkml:trace>
  <inkml:trace contextRef="#ctx0" brushRef="#br0" timeOffset="130195.84">28676 16132 998 0,'10'6'459'0,"-5"-6"-174"16,-2 0-27-16,-5-7-66 15,-3-2-40-15,-6-4-82 16,-2-1-27-16,-6 3-22 16,1 3-7-16,2 4-7 15,2 4-4-15,5 2-8 16,0 5-3-16,4 3-2 16,-1 3 2-16,3 1 4 15,2-1 1-15,0 1 2 16,1-3-2-16,3 0 0 15,0-1 0-15,2 0 1 16,1-2 2-16,-1 0 1 16,0-1 2-16,2-3 4 0,2 2 4 15,-1-3 3-15,2 2 0 16,1-5-1-16,0 0-3 16,-1-6-3-16,0-4-1 15,-4 0-3-15,2 3-1 16,-4-2-2-16,0 3 0 15,-2 3-3-15,-2 0-5 0,0 3-9 16,-1 0-5-16,0 0-3 16,0 0 4-16,-1 0 9 15,1 0 6-15,0 0 6 16,1 1 2-16,-1 2 2 16,1 4 0-16,0-4 10 15,0 2 4-15,0 6 9 16,0-5 4-16,1 3-3 15,0 0-5-15,-1-6-12 16,1 0-6-16,-1-3-51 16,4 2-35-16,9 1-94 15,2-4-84-15,34-15 166 16</inkml:trace>
  <inkml:trace contextRef="#ctx0" brushRef="#br0" timeOffset="130502.37">28919 16114 674 0,'0'5'379'15,"-2"0"-30"-15,7 5-71 16,-5 0-49-16,-1 2-32 16,4 4-68-16,-4 1-29 15,3 3-48-15,-2-2-13 16,-5-4-20-16,0-4-5 0,0-4-4 15,4-5 1-15,2-1 2 16,-1-3 1-16,-1 2 0 16,0 0-1-16,0-1-3 15,-3-11-4-15,3-6-5 16,4-27-3-16,1 27-29 16,5 0-34-16,3 5-91 15,1 1-62-15,2 5-171 16,3 1 239-16</inkml:trace>
  <inkml:trace contextRef="#ctx0" brushRef="#br0" timeOffset="130947.21">29152 16116 662 0,'0'7'369'0,"0"1"-28"0,-1 2-56 15,-1 4-42-15,-4 0-33 16,2 7-81-16,1-3-30 15,0 0-48-15,3 0-17 16,1-7-16-16,5-2-4 16,3-6-5-16,3-2-3 15,2-2-4-15,1-4-2 0,4-1-11 16,0-6-5-16,4-4-4 16,0-1 1-16,-7-3 12 15,-1 5 6-15,-10 2 5 16,-1 3 7-16,-4 7 6 15,-2 5 2-15,-4 12 5 16,2 8-3-16,-3 8-4 16,4 0-3-16,4 6-7 15,0 0-2-15,9 4 1 16,4 0 1-16,-2-4 10 16,-4-3 4-16,-10-6 6 15,-6-4 1-15,-7-6 2 16,0 0 2-16,-2-6 1 15,-4-5 0-15,-2-5-12 16,0-3-8-16,0-7-53 16,0-3-44-16,5-5-103 0,4-2-77 15,11-1 164-15</inkml:trace>
  <inkml:trace contextRef="#ctx0" brushRef="#br0" timeOffset="131460.71">29597 16026 1369 0,'-14'2'527'0,"9"-2"-351"15,2 0-67-15,6 0-15 16,-3 0-20-16,0-1-37 16,17 0-5-16,33 1-11 15,-31 3-9-15,-1 9-6 16,-6 5-1-16,-3 6-3 16,-3 3 0-16,-6-2 1 15,-3 1 0-15,-6-5 1 16,-1-1 1-16,1-6 0 15,-1 0-1-15,2-3-2 16,4-4 1-16,1 2-3 0,3-4 1 16,5 0 0-16,0 4 1 15,3-3 6-15,-1-1 6 16,0 6 20-16,-2-4 10 16,-3 5 15-16,-2 1 1 15,-6-1-6-15,-2 0-5 0,-6 4-3 16,-3-2-4-16,-6-6-11 15,1 2-5-15,0-6-17 16,1-1-10-16,8-4-52 16,3 1-40-16,5-2-91 15,6-3-53-15,9-5-316 16,6-5 365-16</inkml:trace>
  <inkml:trace contextRef="#ctx0" brushRef="#br0" timeOffset="135483.23">19284 15093 803 0,'0'-1'320'0,"-2"0"-159"16,1 0-33-16,0 1-14 16,0 0-4-16,0 5-47 0,7 16-17 15,31 34-19 1,-3-28-3-16,5 1-8 0,2-4-1 16,10-6 0-16,5 0 1 15,14-8 0-15,10 1-2 16,5-7-1-16,-27-6 1 15,0 0 2-15,44-7 2 16,7-5-1-16,-20-4 2 0,-23 10-1 16,-6 2-1-16,-21-2-3 15,-4 5-3-15,-18 0-3 16,-7-4 0-16,-8 4-26 16,-2-2-56-16,-13-2 49 15</inkml:trace>
  <inkml:trace contextRef="#ctx0" brushRef="#br0" timeOffset="135793.6">20158 15055 950 0,'10'-8'347'0,"6"3"-233"0,1 2-38 15,5 6 11-15,9 4 1 16,3 10-29-16,1 1-7 16,3 7 0-16,-5 1 6 15,-6-2 8-15,-4 1-1 16,-5-2-11-16,-3-3-3 16,-11-1 6-16,-3 7 2 15,-15-2-1-15,-2 1-7 16,-1 1-25-16,0-4-8 0,4-6-9 15,-5-2-5-15,1-5-53 16,-1-8-50-16,3 1-190 16,-2-2 181-16</inkml:trace>
  <inkml:trace contextRef="#ctx0" brushRef="#br0" timeOffset="136375.93">18829 14178 870 0,'10'-2'349'0,"24"0"-186"16,-23 11-25-16,-2 8-31 16,3 2-3-16,-4 7-46 15,2-3-21-15,-1 1-19 16,-3-4-5-16,-3-2-1 16,-1-1 1-16,-1-9 5 15,-2 1 13-15,1-6 24 16,-4-3 4-16,0-5-1 15,-5-4-12-15,-1-9-26 16,6 0-7-16,-1-6-12 16,7-3-2-16,6-2-5 15,-2-1-2-15,11 6 0 0,4 1 0 16,2 9 2-16,2 4 0 16,1 9-42-16,0 3-74 15,-1 7 80-15</inkml:trace>
  <inkml:trace contextRef="#ctx0" brushRef="#br0" timeOffset="137388.15">19159 14365 633 0,'7'0'387'15,"2"-6"-15"-15,5-4-159 16,3-6-38-16,1-1-64 15,2-1-37-15,1-5-42 16,2-2-10-16,-6 1-4 16,-1-1 0-16,-13 9 5 15,-4 2 3-15,-10 7-3 16,-5 3-3-16,-4 5-14 16,0 8-5-16,0 7-6 15,5 4-1-15,6 6 1 16,3 2 0-16,6-4 3 15,2 3 1-15,7-6-1 16,1-10-1-16,8 3 0 0,2-6-5 16,8-4-66-16,9 5-49 15,2-5-130-15,1-7-30 16,-3-7 18-16,-1-1 36 16,-7-7 133-16,-1 5 38 15,-12 0 89-15,-8-5 62 16,-9 2 86-16,-6-1 28 0,-2 4 16 15,-3 2-22-15,-3 6-49 16,-4 2-17-16,0 4-38 16,3 7-17-16,5 7-27 15,4 3-10-15,3 6-18 16,1-1-7-16,3 0-13 16,5-3-3-16,3-5-2 15,4-1 0-15,4-9 0 16,3-1 0-16,0-10 0 15,1-3 1-15,2-9-21 16,-6-6-12-16,3-1-10 16,-2-6 1-16,-8 0 23 15,0 1 10-15,-7 2 12 16,-1 0 2-16,-1 8 8 16,-1 6 9-16,-1 9 11 15,-2 5-3-15,-2 11-13 0,1 5-10 16,0 14-10-1,2 1 0-15,5 4 3 0,2-1 0 16,6-4 1-16,1-2 1 16,2-6-1-16,1-3-1 15,2-8-2-15,1-5-12 16,4-6-76-16,2-3-44 16,4-7-107-16,1-2-26 0,-5-6 46 15,-5-3 45-15,-11-1 111 16,-4 1 51-16,3 5 107 15,-5 7 40-15,1 6 61 16,2 5 3-16,-8 9-46 16,0 1-22-16,0 5-38 15,0-1-6-15,6 0-20 16,4-3-12-16,2-1-25 16,1-4-8-16,2-6-12 15,1-1-3-15,2-4-1 16,-3-6-2-16,1-4-14 15,0-4-5-15,-3-1-4 16,-2 2 1-16,-2 7 13 16,-4 3 3-16,0 6 3 15,0 4 0-15,-1-4 3 16,-1 1 1-16,-1 20-1 16,-5 27-2-16,7-33-2 0,2 3-5 15,8-11-31-15,8 1-38 16,3-11-111-16,6-3-103 15,3-6 178-15</inkml:trace>
  <inkml:trace contextRef="#ctx0" brushRef="#br0" timeOffset="137593.73">20189 14249 862 0,'-10'-6'418'0,"0"5"-169"16,0 6-55-16,0 6-76 15,-1 7-40-15,0 5-33 16,1 5-7-16,4-3-13 16,5-1-10-16,7-8-14 15,4-3-3-15,4 0-43 16,3-10-41-16,5-1-147 16,0-5 145-16</inkml:trace>
  <inkml:trace contextRef="#ctx0" brushRef="#br0" timeOffset="137806.34">20384 14148 1036 0,'2'5'454'0,"-8"12"-197"0,-4 9-78 16,0 16-76-16,-3 3-16 15,6-1-53-15,3-3-14 16,6-13-11-16,8-4-4 15,4-8-3-15,-2-5 1 16,2-3-57-16,-1-7-51 16,-5-8-210-16,6-3 196 0</inkml:trace>
  <inkml:trace contextRef="#ctx0" brushRef="#br0" timeOffset="138087.01">20234 14196 968 0,'-4'-1'446'0,"4"2"-163"16,1 4-77-16,-1-5-93 16,0 0-23-16,4 1-60 15,17 9-14-15,35 25-8 16,-23-30-2-16,-3-2-3 16,-2 0-2-16,-7-3 1 15,-3-1-2-15,-1 3 0 16,1 1 0-16,-7 8-1 0,1 2 1 15,-8 5 0-15,0 2 3 16,0 3 2-16,-4-4 0 16,1-4 1-16,-1-3 1 15,-1-9-2-15,-1 4 1 16,-3-7-54-16,5 1-66 16,2-1 73-16</inkml:trace>
  <inkml:trace contextRef="#ctx0" brushRef="#br0" timeOffset="138261.03">20525 14097 932 0,'-15'-1'447'0,"13"6"-125"16,-3 3-110-16,5-1-109 15,4 3-13-15,-1-3-82 16,7 1-67-16,4-1-221 15,-1 0 188-15</inkml:trace>
  <inkml:trace contextRef="#ctx0" brushRef="#br0" timeOffset="138817.06">20706 14252 765 0,'-3'23'383'0,"-3"-2"-72"0,2 1-60 16,-1-4-55-16,1 2-17 15,3-4-78-15,1-4-29 16,3-3-43-16,4 1-13 16,4-2-10-16,2-6-2 15,5-4-1-15,2-2-2 16,0-12-6-16,-2 5-6 0,-4-2-10 16,-7-1-1-16,-10 5 3 15,-5 1 6-15,-13 3 8 16,-3-2 0-16,-1 2 1 15,0 0 1-15,9-1 1 16,2 1 1-16,11 5-4 16,2 0 0-16,2 1-1 15,-1-1 1-15,0 0 4 16,8 0 0-16,15 1 1 16,28 1 1-16,-19-1 3 15,-2 2 2-15,-3 5 3 16,-1 1 1-16,-10 3-1 15,-1 4-1-15,-6-2-1 16,-5 1-2-16,3-5-1 16,-6-4-1-16,-1-5-1 15,2 0 0-15,-2-2 4 16,0 0 0-16,0 0 1 0,0 0-2 16,0 0-4-16,0 0 0 15,0 0 3-15,0 0 2 16,0-1 6-16,3-1 5 15,0 1 8-15,6 1 4 16,1 3-2-16,-7-1-6 16,12 8-14-16,21 19-26 0,-24-22-97 15,8 2-76-15,1-5 111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26:36.56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6037 6651 270 0,'-3'-2'195'0,"2"0"8"16,-2-2-56-16,2 2-13 16,-1 0-16-16,1 1-9 15,0 0-12-15,0 0-5 16,0 0-9-16,0 0 0 15,0 1-3-15,1 4-7 16,0 20-12-16,4 30-9 16,-2-30-16-16,2 0-6 0,-4-4-7 15,-1-4-1-15,1-5 5 16,0-3 3-16,1-7 2 16,-3-1-5-16,-5-10-13 15,-1-7-7-15,0-8-8 16,5-5-3-16,3 1 1 15,1 1-1-15,6 6-1 16,1 4 0-16,-1 3 0 16,4 4 0-16,4 5 5 15,-2 1 6-15,5 4 6 16,-2 3 2-16,0 6 4 16,-1 1 2-16,-1 6 8 15,-2 3 6-15,-3 5 6 16,-2 0 2-16,-3 0-3 15,-3-2-2-15,-1-4-11 0,-1-3-5 16,1-5-8-16,0-3-4 16,0-5-1-16,0 0-1 15,0-1-4-15,0 0-5 16,0-1-35-16,0 1-24 16,-1 0-85-16,0-1-87 15,1-1 149-15</inkml:trace>
  <inkml:trace contextRef="#ctx0" brushRef="#br0" timeOffset="464.4">6983 6521 686 0,'-3'-11'388'0,"3"2"-132"16,-2 4-31-16,4 5-50 16,0 10-59-16,0 8-9 0,6 14-8 15,-8 5-2-15,1 11-29 16,0 0-19-16,1-1-26 15,0-5-9-15,5-8-8 16,4-6-2-16,0-12-4 16,8-5-33-16,-5-12-84 15,-1-8-84-15,-1-9 115 16</inkml:trace>
  <inkml:trace contextRef="#ctx0" brushRef="#br0" timeOffset="676">6880 6611 701 0,'-1'-3'418'0,"0"0"-71"15,1 3-172 1,0 0-33-16,0 0-82 0,5 0-17 16,14 4-16-16,31 5-6 15,-31-8-8-15,3-2-4 16,7-1-5-16,1-1 10 15,1 1-126-15,-1 2-149 16,0 7 170-16</inkml:trace>
  <inkml:trace contextRef="#ctx0" brushRef="#br0" timeOffset="1030.95">7325 6774 734 0,'16'-1'369'16,"2"-3"-167"-16,2-6-15 16,-1-1-41-16,-1-3-54 15,-3-3-12-15,-4-4-29 16,-1-3-5-16,-5 1 0 16,-5 0 0-16,-3 6 2 15,-11 1-3-15,-4 8-11 16,0 4-7-16,-8 8-15 15,5 4-7-15,1 7-6 0,4 3-5 16,12 5-4-16,4 5 0 16,7 0 0-1,5 1 2-15,11-2 0 0,8-4 0 16,2-7-28-16,5-8-29 16,8-12-86-16,-2-11-56 15,10-9-142-15,0-1-70 16,-5-3 265-16</inkml:trace>
  <inkml:trace contextRef="#ctx0" brushRef="#br0" timeOffset="1837.24">7861 6590 553 0,'-9'-12'326'0,"-9"6"-29"15,-3-2-29-15,-1 8-59 16,2 2-25-16,0 5-42 16,1 5-19-16,4 0-37 15,3 3-17-15,3 3-32 16,5-4-11-16,4 2-15 15,1-4-5-15,5 1-6 16,2-2-2-16,3-3 1 16,1 0 0-16,4-5 1 15,1-1 0-15,2-3 1 16,-1-2-1-16,-4-4 0 16,1-3 1-16,-4-1 2 15,-5 0 0-15,0-1 3 0,-6 1 1 16,-3 5 1-16,3 0-1 15,-3 5-2-15,6 2-2 16,-3-1-3-16,0 0 0 16,0 4 1-16,3 14 5 15,3 29 0-15,-6-32 0 16,5-6-5-16,0-2-3 16,4-5-39-16,-2-2-33 15,2-2-91-15,-2-1-62 0,6-3-89 16,-4 1-19-16,2-3-15 15,-2 0 47-15,-9 1 128 16,9-2 56-16,-2 5 209 16,-4 0 75-16,6 4 90 15,-4 4 31-15,-4 2-39 16,6 4-29-16,-6 1-44 16,-1 1-23-16,0-1-42 15,0 0-21-15,1-2-43 16,-1-4-12-16,-2-4-20 15,2-1-8-15,0-1-5 16,0 0-1-16,0 0-2 16,0 0 2-16,4-7 1 15,2-5 1-15,26-27 2 16,-33 30-2-16,-1 5 1 0,7 4-1 16,-3 2 1-16,-2-1 1 15,0 0 8-15,0 0 6 16,3 12 7-16,2 2 2 15,12 23-8-15,-15-31-6 16,7-3-9-16,-3-5-1 16,1-4-1-16,5-4-1 15,1-5 0-15,-2-4 0 0,1-1-1 16,-3 1 1-16,-3 4 1 16,0 5 1-16,-4 7-1 15,1 3 1-15,-1 6 1 16,-2-6 3-16,0 0 4 15,0 12 3-15,1 4-2 16,2 26-4-16,4-36-10 16,0-1-37-16,4-6-122 15,4-3-125-15,2-1 170 16</inkml:trace>
  <inkml:trace contextRef="#ctx0" brushRef="#br0" timeOffset="2181.6">8489 6501 1163 0,'-9'4'538'0,"6"-1"-271"16,-2 6-94-16,-3 1-23 15,-1 4-84-15,1 2-21 16,-4-1-24-16,5 3-8 15,10 0-8-15,-3-1-4 0,14 1-1 16,0-3 0-16,3-2 3 16,-1 0 3-16,1-1 7 15,-7-2 8-15,1-2 18 16,0 0 15-16,-10-1 31 16,3 2 13-16,-11 1-3 15,3 2-13-15,-7-1-36 16,-1-1-18-16,1-3-58 15,0-2-61-15,4-4-138 16,4-2-86-16,16-8 185 16</inkml:trace>
  <inkml:trace contextRef="#ctx0" brushRef="#br0" timeOffset="2346.9">8947 6840 1270 0,'7'22'529'0,"-12"-9"-346"0,4 4-22 15,-10-9-107-15,-7-5-109 16,-4-11 26-16</inkml:trace>
  <inkml:trace contextRef="#ctx0" brushRef="#br0" timeOffset="5020.58">10229 6577 463 0,'3'-1'264'16,"0"-1"-37"-16,-1 1-6 15,2-2-10-15,-3 2-41 16,2-4-43-16,0-5-19 16,-2-2-32-16,-11-24-14 15,-7 29-19-15,-2 4-8 0,-2 3-12 16,-1 0-4-16,0 2-7 15,3 3-3-15,4 8-8 16,5 2-2-16,7 4-11 16,3-2-2-16,11 1 2 15,2-1 2-15,11 3 8 16,0-3 2-16,3 0 4 16,-1-3 3-16,-5-2 5 15,-1-1 3-15,-6 0 5 16,-4 0 4-16,-5-3 19 15,-5-2 16-15,-6 1 18 16,0-1 1-16,-7 2-19 16,1 1-14-16,-1-5-24 15,-2-1-6-15,2 0-31 16,0-3-38-16,4-3-77 0,5-3-62 16,7-5-138-16,7-1-115 15,11-3 282-15</inkml:trace>
  <inkml:trace contextRef="#ctx0" brushRef="#br0" timeOffset="5252.61">10501 6567 573 0,'0'-10'369'0,"0"9"3"16,-2-1-55-16,-6 2-82 16,4 0-58-16,-7 5-77 15,-2 4-22-15,4 2-25 16,-5 2-12-16,4 3-18 15,2 3-7-15,4 2-11 16,2 2-4-16,5-2-5 16,7-2 0-16,1-4-3 15,-2-4 2-15,5-2-30 16,3-4-34-16,9-7-138 16,9-5-203-16,6-10 262 15</inkml:trace>
  <inkml:trace contextRef="#ctx0" brushRef="#br0" timeOffset="5617.47">10683 6422 980 0,'-2'13'455'0,"1"2"-187"0,-1 7-24 16,-1 7-52-16,-2 1-46 15,1 6-65-15,0 1-19 16,3 0-26-16,0-2-9 15,2-9-12-15,-1-6-4 16,2-11-2-16,1-2-2 16,-3-5-4-16,2-2 0 0,-2-1-1 15,0 0 0-15,0 0-1 16,6-20-1-16,12-30 0 16,-9 27 0-16,0 4 0 15,3 4 0-15,-1 9-1 16,1 5 0-16,0 6 1 15,-2 5 0-15,0 3 2 16,0 1 2-16,-2 6 0 16,0-3 0-16,-1 0-3 15,-1-1-1-15,-1-8-54 16,-1-1-53-16,4-4-152 16,-1-2 156-16</inkml:trace>
  <inkml:trace contextRef="#ctx0" brushRef="#br0" timeOffset="5916.54">10880 6697 604 0,'47'-1'357'15,"-38"2"-2"-15,2-2-111 16,-2-3-29-16,1-4-45 16,0 0-52-16,1-4-17 0,-1-3-31 15,-3 1-12-15,-1-2-18 16,-3 0 1-16,-3 2 7 15,-4 1 4-15,-3 4-2 16,-4 1-4-16,0 7-19 16,2 1-13-16,-1 8-18 15,5 5-6-15,0 7-5 16,-1 3-1-16,6 4 0 16,0 2-5-16,4-5-66 15,8-4-48-15,8-11-112 16,3-6-102-16,17-10 226 15</inkml:trace>
  <inkml:trace contextRef="#ctx0" brushRef="#br0" timeOffset="6615.01">11280 6580 681 0,'-9'-11'424'0,"-3"5"3"0,-3 2-137 15,-1 3-75-15,1 2-52 16,-1 9-61-16,-1 1-26 15,4 8-33-15,1 2-13 16,9 4-18-16,3 0-5 16,6-3-7-16,4-5-3 15,4-6 0-15,4-4 0 16,0-7 1-16,2-4 0 16,0-14-14-16,1-4-17 0,-4-12-27 15,1-2-6-15,-6 0 14 16,-5 0 20-16,-3 7 29 15,-4 4 7-15,-4 10 8 16,1 3 7-16,-2 7 20 16,1 5 4-16,-1 8 4 15,-1 10-5-15,3 9-14 16,-1 8-1-16,5 3-4 16,4 2-1-16,6-5-4 15,2-5-4-15,5-9-9 16,1-6-3-16,-3-12-13 15,1-4-25-15,0-14-79 16,-4-4-59-16,3-9-134 16,0 0-84-16,2 5-108 15,-4 3 291-15,-5 6-136 16,-2 4 150-16,-10 1 368 0,-2 3 74 16,2 3 130-16,-2 1-46 15,3 8-82-15,0 5-40 16,-3 7-35-16,5 5-14 15,1 3-34-15,2-2-22 16,4-5-46-16,-5-3-17 16,7-9-21-16,3-5-9 0,3-6-4 15,5-8-3-15,-3-7-2 16,4-6-1-16,-3 0 1 16,-2 2-1-16,-5 9 4 15,-4 5 0-15,-4 7 1 16,-3 5 0-16,-2 6 1 15,-2 3 3-15,1 12 2 16,2 0 0-16,3 3-2 16,4 0-4-16,5-11-7 15,-2-6-5-15,6-8-44 16,0-3-44-16,4-11-136 16,1-3-116-16,0-4 214 15</inkml:trace>
  <inkml:trace contextRef="#ctx0" brushRef="#br0" timeOffset="6821.56">11851 6405 1343 0,'-4'25'575'16,"-8"11"-359"-16,4 6-11 15,-2 3-107-15,4 3-39 16,6-3-31-16,5-5-11 0,5-12-16 15,-1-8-18-15,3-13-86 16,3-5-53-16,5-7-269 16,-1-8 269-16</inkml:trace>
  <inkml:trace contextRef="#ctx0" brushRef="#br0" timeOffset="7124.92">11976 6665 821 0,'0'-3'413'0,"-1"3"-108"16,8 0-65-16,-7-1-56 16,0 0-47-16,17-4-61 15,26-16-16-15,-27 8-14 16,-2-3-10-16,-4-3-17 16,-1-2-2-16,-9 3 2 15,-3 5 7-15,-8 5 22 0,0 5 5 16,-8 7-1-16,0 2-4 15,3 7-18-15,4 4-6 16,9 8-4-16,5 2-2 16,-2 5-4-16,1 0 0 15,11-9-3-15,0-2-3 16,15-9-6-16,1-5-4 16,1-7-80-16,4-1-59 0,4-11 86 15</inkml:trace>
  <inkml:trace contextRef="#ctx0" brushRef="#br0" timeOffset="7779.7">13277 6392 929 0,'1'2'449'0,"0"4"-208"16,-1 7-46-16,-3 4-29 0,-4 13-57 15,1 6-19-15,-2 6-40 16,3 0-14-16,5-2-23 16,3-7-7-16,7-10-6 15,1-5-18-15,3-8-78 16,3-2-61-16,-1-8 92 15</inkml:trace>
  <inkml:trace contextRef="#ctx0" brushRef="#br0" timeOffset="7973.9">13102 6515 1106 0,'-6'0'456'0,"7"0"-310"15,5 2-2-15,-6-2-67 0,3 0-23 16,19 6-19-16,31 5-7 16,-24-7-16-16,1-7-13 15,6 6-113-15,0 0-109 16,-1 0 137-16</inkml:trace>
  <inkml:trace contextRef="#ctx0" brushRef="#br0" timeOffset="8621.87">13443 6667 497 0,'10'-2'346'16,"4"-3"-19"-16,1-6-97 15,0-3-41-15,2-6-66 16,0 0-23-16,-7-3-28 16,-3 3-7-16,-4 0-7 15,-4 3 1-15,-6 2 7 16,0 6-2-16,-4 4-5 15,-6 4-7-15,5 9-15 16,-3-4-7-16,4 7-15 16,5 1-6-16,2 2-9 15,5 2 0-15,4 1-3 16,2 2 0-16,6-2-2 16,1 0 0-16,10-5-3 15,8-2 1-15,11-8-23 0,1-2-18 16,3-7-35-16,2-5-18 15,-2-4 1-15,2 2 16 16,-18-1 43-16,-5 2 21 16,-21 2 34-16,-5-1 8 15,0 0 10-15,-12-1 12 16,-5 2 24-16,-5 2 11 16,-2 7 19-16,2 1-3 15,6 3-14-15,2 1-9 0,4 7-22 16,3 5-12-16,4 1-18 15,3 0-8-15,2-2-8 16,2-4-4-16,5-1 0 16,2-2-1-16,3-2 1 15,0 3 0-15,1-6 0 16,-2-2 1-16,0-3 0 16,0-2 0-16,-1 0 1 15,-4-3 1-15,-1 4 0 16,-3-2 0-16,-4 2-1 15,5 3-1-15,-1 2-1 16,-4-1 1-16,0 0-1 16,0 0 2-16,0 0 0 15,0 0 0-15,-1 0-7 16,1 1-28-16,-1-1-82 0,-1 3-48 16,1-1-218-16,0 0 240 15</inkml:trace>
  <inkml:trace contextRef="#ctx0" brushRef="#br0" timeOffset="9089.08">14009 6528 886 0,'0'6'441'0,"0"3"-143"16,3 1-28-16,-6 3-49 16,1 0-40-16,-2-1-58 15,1 1-28-15,3-2-49 16,-2-3-17-16,2-5-28 15,0-3-7-15,4-6-23 16,0-6-13-16,5-3-7 16,3-4 0-16,-1 1 16 15,0 2 13-15,0 8 16 16,-4-1 4-16,1 9 1 16,1 3 3-16,-6 0 12 15,0 4 9-15,1 6 20 16,-3 3 6-16,-1-1 1 15,0 3-8-15,1-11-18 16,1 0-10-16,0-6-12 0,4-3-4 16,1-7-4-16,4-4-5 15,4-4-6-15,-2-1-1 16,1 5 3-16,-3 3 4 16,-2 6 6-16,-2 0 2 15,0 4-1-15,-2 3 2 16,3 2 2-16,-1 4 3 15,-1 1 1-15,0 1 0 16,-1 0-3-16,1-3-2 0,-1-1-98 16,3-3-61-16,-1 0 95 31</inkml:trace>
  <inkml:trace contextRef="#ctx0" brushRef="#br0" timeOffset="9377.29">14477 6448 1104 0,'-7'2'555'15,"1"2"-200"-15,1 6-169 16,1 0-16-16,0 3-92 16,1 4-24-16,6 0-23 15,-1 0-7-15,4-2-8 16,2-1-2-16,-4-4 2 0,8 1 3 15,-3-3 10-15,-1-1 7 16,0-1 21-16,-7-1 10 16,-5 1 4-16,0-1-7 15,-6 0-23-15,-4-2-21 16,6-2-86-16,-3-1-61 16,4-3-143-16,2 0 147 15,-7 2 49-15</inkml:trace>
  <inkml:trace contextRef="#ctx0" brushRef="#br0" timeOffset="9924.1">15451 6495 849 0,'1'-2'428'15,"-1"1"-184"1,0 1-86-16,0 0-12 0,0 0-77 16,-1 0-14-16,1 11-2 15,3 17 1-15,1 52-12 0,3-25-9 16,-3-5-14-16,0-4-7 16,6-7-6-16,-3-8 0 15,-7-17-37-15,2-4-27 16,-2-12-93-16,-9-5-71 15,4-6-125-15,-13-6-99 16,0-9 283-16</inkml:trace>
  <inkml:trace contextRef="#ctx0" brushRef="#br0" timeOffset="10148.46">15410 6487 546 0,'22'-12'376'15,"-2"5"-26"-15,-2 4-122 16,3 1-29-16,2 10-70 15,-4-1-18-15,0 6-10 16,-5 3-4-16,-5-1-4 16,-2 4-2-16,-13 3-3 15,-5-3-8-15,-1 4-24 16,-2-3-12-16,2-7-23 16,-1 2-8-16,5-11-42 15,-3-2-43-15,9 0-87 16,0-4-80-16,2 1 149 0</inkml:trace>
  <inkml:trace contextRef="#ctx0" brushRef="#br0" timeOffset="10385.79">15750 6270 1177 0,'-2'5'496'0,"-6"12"-280"16,0 7-52-16,-2 17-31 16,2 4-47-16,3-1-47 15,1-5-14-15,5-4-17 16,5-6-4-16,7-2-70 16,6-4-49-16,4-12-134 15,5-1-147-15,7-9 257 16</inkml:trace>
  <inkml:trace contextRef="#ctx0" brushRef="#br0" timeOffset="11142.04">16009 6553 615 0,'2'-8'451'16,"-3"1"-10"-16,2-1-122 16,-1 1-39-16,-12-2-98 15,3-1-31-15,-6 1-53 0,5 5-24 16,2 2-38-16,-5 5-16 15,0 6-18-15,3 6-2 16,9 7-4-16,-2-1 2 16,7 0 1-16,-1-5-1 15,1-5-1-15,3-4-1 16,1-5 2-16,-3 0-1 16,3-10-3-16,1-5-8 0,6-6-16 15,4-2-2-15,1 3 5 16,-2 5 9-16,-8 5 16 15,-1 5 1-15,-7 7 0 16,3 3 2-16,-5 6 14 16,-3 1 6-16,3 2 3 15,-3 0-2-15,4-3-12 16,7-3-7-16,0-7-8 16,3-3-12-16,7-9-58 15,-1-4-38-15,4-7-90 16,1-6-43-16,-1-1-29 15,-3 6 21-15,-3 7 93 16,-4 9 52-16,-6 9 120 16,-2-2 47-16,-1 3 69 0,-2 6 28 15,0 0 16-15,0 1-2 16,2 1-22-16,2-3-15 16,2 1-32-16,0-4-20 15,6-4-36-15,0-5-13 16,10-9-15-16,3-1-6 15,3-7-5-15,-2 4-1 16,-4-4-2-16,-6 3-1 16,-5 3-1-16,-1 5-1 15,-3 11-4-15,-4 5-1 0,-3 9 3 16,0 6 2-16,-1 6 4 16,1-1 3-16,1 6 11 15,0-3 12-15,-1 2 30 16,-3 2 14-16,1-4 13 15,-6-3-4-15,-2-4-16 16,-2-3-11-16,-10-5-21 16,-1-3-7-16,-5-8-14 15,-3-5-14-15,-1-8-73 16,3-4-55-16,5-11-126 16,5-3-45-16,12-3 185 15</inkml:trace>
  <inkml:trace contextRef="#ctx0" brushRef="#br0" timeOffset="11737.58">17227 6651 769 0,'5'0'387'0,"0"-2"-156"15,0-2 6-15,-2-21-102 16,26-31-36-16,-30 30-39 16,-3-1-10-16,-4 13 1 15,-1 1 0-15,-1 5-4 16,-1 6-6-16,-4 2-24 0,0 8-7 15,-2 8-5-15,-1 3-1 16,2 7 1-16,2 1 0 16,7 0 2-16,3-3 0 15,8-4 1-15,0-4 2 16,6-8 0-16,1-1 1 16,0-7 1-16,4-1 0 15,1-5-4-15,0-5 0 0,3 2-2 16,0 0-1-16,-2 5 0 15,-2 4 1-15,-3 1 7 16,-2 0 4-16,0 6 3 16,-3-2 0-16,1 3-8 15,-5-3-4-15,0 0-30 16,2-1-51-16,2-1-149 16,5 3 142-16</inkml:trace>
  <inkml:trace contextRef="#ctx0" brushRef="#br0" timeOffset="12158.26">17491 6689 995 0,'7'-4'503'16,"2"-3"-223"-16,1-7-64 15,1-3-47-15,1-6-78 0,-3 2-17 16,-5-3-20-16,-4 1-11 15,-3 10-10-15,-2-2 0 16,-4 7-5-16,-1 6-6 16,-1-2-12-16,0 4-9 15,-3 6-11-15,2 0-7 0,3 8-2 16,3 7 1-16,6 8 6 16,0 5 4-1,1 10 6-15,3 0 2 0,3 2 3 16,4-3 4-16,2-4 8 15,-5-5 4-15,-1-8 13 16,-4-4 8-16,-7-8 24 16,4-3 6-16,-11-7-4 15,0-4-9-15,1-3-50 16,-6-6-41-16,3 1-96 16,-3-5-52-16,5-2-129 15,8-3-266-15,5-9 392 16</inkml:trace>
  <inkml:trace contextRef="#ctx0" brushRef="#br0" timeOffset="12594.44">17789 6592 776 0,'-7'-8'413'16,"0"2"-112"-16,-1 2-49 16,-3 0-60-16,1 2-42 0,-1 2-34 15,0 0-16-15,2 2-32 16,-3 7-11-16,-1 3-20 16,5 6-8-16,1 1-12 15,2-2-4-15,5 2-8 16,0-5-2-16,5-4-3 15,0-5-3-15,3-6 0 16,4-3 0-16,4-7-1 16,1-2-1-16,1-1 2 15,-2 1 2-15,-4 4 3 16,-2 5 3-16,-5 2 0 16,-1 3 1-16,-4 2 2 15,0-3 2-15,-1 0 1 16,0 6 0-16,-1 9-4 15,-1 26-2-15,5-32-9 16,2-3-19-16,6-5-67 0,-2-1-42 16,3-3-119-16,-1-4-85 15,0-3 216-15</inkml:trace>
  <inkml:trace contextRef="#ctx0" brushRef="#br0" timeOffset="13103.62">17927 6607 577 0,'0'0'375'0,"2"6"-13"15,-2 3-54-15,3 3-108 16,3 4-37-16,-6 1-61 16,2-2-28-16,-4-2-45 15,0-4-12-15,4-5-17 16,-2-3-22-16,-4-5-49 16,-5-5-27-16,0-3-40 15,2-2 3-15,3-2 31 16,-3-5 20-16,2-3 45 15,1 1 12-15,-2-1 17 16,8 6 16-16,1 7 39 16,3 2 19-16,4 7 26 15,3 1-1-15,1 1-15 16,-2 1-7-16,3 3 0 16,-3-2 3-16,4 9 11 15,-6 1 3-15,3 7 1 0,-11 7-3 16,0 0-15-16,2 0-12 15,-5-6-23-15,8-4-10 16,-8-9-13-16,7-3-3 16,-2-4-5-16,-4-3-1 15,7-6-6-15,-5-4-1 16,5-3-1-16,6-1 1 0,-5 4 5 16,2 5 2-16,-2 7 2 15,-4 5 1-15,1 3 1 16,-3 1 1-16,0 6 1 15,0-1-2-15,0 0-4 16,3 2-42-16,3-9-106 16,3-2-72-16,8-7 120 15</inkml:trace>
  <inkml:trace contextRef="#ctx0" brushRef="#br0" timeOffset="13387.28">18341 6473 1337 0,'-3'3'588'0,"-8"-1"-327"15,2 6-31-15,-4 4-89 0,-2-7-49 16,10 2-40-16,4 2-14 16,3-6-16-16,9 11-5 15,2-4-3-15,0-1 0 16,0 3 0-16,-3-3 1 15,6 5 3-15,-7-2 3 16,0 2 4-16,0 0 3 16,-11-5 6-16,-3 2 4 0,-2-3 4 15,-9-5-3-15,1-3-12 16,4-1-20-16,-5-3-70 16,6-2-50-16,2 1-104 15,4 2-49-15,4-2 166 16</inkml:trace>
  <inkml:trace contextRef="#ctx0" brushRef="#br0" timeOffset="13603.62">18553 6342 1377 0,'0'19'551'0,"-2"15"-388"15,-3 7-9-15,-3 4-57 16,0 2-39-16,0-3-32 0,8-1-12 16,5-8-13-16,7-4-11 15,8-13-56-15,-3-10-45 16,2-10-199-16,-3-8 198 16</inkml:trace>
  <inkml:trace contextRef="#ctx0" brushRef="#br0" timeOffset="13777.61">18454 6439 1055 0,'-6'8'538'15,"7"-1"-136"-15,-2-6-217 16,9 7 7-16,5 0-82 16,1 1-39-16,16 3-39 15,-1-6-10-15,2-3-95 16,2-3-77-16,5 0 93 15</inkml:trace>
  <inkml:trace contextRef="#ctx0" brushRef="#br0" timeOffset="14679.62">19431 6636 786 0,'-1'0'450'15,"0"0"-42"-15,0 0-225 16,0 0 1-16,-1 0-78 15,1 0-34-15,0 0-35 16,0-1-12-16,1 0-11 16,3-21-4-16,46-35-2 15,-28 28-2-15,-4 8 5 16,-9 2 3-16,-8 7 11 16,-7 2 3-16,-6 4-2 0,-1 6-5 15,-7 2-13-15,6 7-3 16,-4 2-5-16,3 6-2 15,5 5-4-15,1 3-1 16,5 1-1-16,2-1 3 16,10-5 0-16,6 0 1 15,4-7 1-15,7-1-10 16,4-6-60-16,4-5-43 16,12-6-128-16,1-1-68 0,1-5-39 15,-3 2 34-15,-6-3 134 16,-6-2 83-16,-8-1 180 15,-5-1 60-15,-9 2 81 16,-2-1 28-16,-11 3-23 16,-3-2-26-16,-8 5-39 15,-3 3-11-15,1 6-28 16,-3 0-10-16,3 5-29 16,-1 10-17-16,4 1-29 15,3 2-12-15,7 0-15 16,2-7-5-16,6-1-5 15,2 0 0-15,6-7 0 16,3-3 0-16,2-6 2 0,1-3 0 16,0 1 0-16,-3-3 2 15,-3 6 1-15,-3 2-1 16,-3 3 2-16,-4 4 0 16,-2 6-1-16,0 0 0 15,1 3-3-15,2 0-4 16,4-3-76-16,1 2-44 15,5-4-132-15,0-3-136 0,11-1 256 16</inkml:trace>
  <inkml:trace contextRef="#ctx0" brushRef="#br0" timeOffset="14903.88">20016 6491 1020 0,'-9'-4'519'15,"2"3"-192"-15,-7 2-127 16,5 4-20-16,-6 2-76 16,1 3-19-16,7 5-34 15,1 5-18-15,6 3-20 16,2 3-5-16,-2 1-7 16,2-3-1-16,8-4-17 15,3-6-21-15,10-9-65 16,-1-5-53-16,9-12-248 15,1-3 263-15</inkml:trace>
  <inkml:trace contextRef="#ctx0" brushRef="#br0" timeOffset="15246.4">20211 6355 720 0,'3'7'427'15,"-3"3"-8"-15,0 4-194 0,-2 13-62 16,-2 5-36-16,-4 5-40 15,3 3-11-15,0-1-33 16,2-2-10-16,5-7-14 16,4-5-4-16,0-12 0 15,1-8-3-15,-3-9 2 16,0-3 1-16,1-8-3 16,-1-2-2-16,3 0-5 15,3-1-3-15,1 6 0 16,-3 3 0-16,2 3 3 15,-2 6 4-15,-2 1 9 16,1 5 3-16,-3 5 1 16,2 0-3-16,1 5-11 15,3-2-5-15,0-1-40 16,-2-2-45-16,5-6-116 0,1-1 119 16</inkml:trace>
  <inkml:trace contextRef="#ctx0" brushRef="#br0" timeOffset="15868.24">21243 6501 833 0,'-2'-8'454'16,"0"1"-140"-16,1 7-94 0,-1 0-19 16,1 0-89-16,0 0-29 15,-1 1-41-15,-3 11-13 16,0 7-15-16,-1 28-2 15,12-31-4-15,3 2 1 16,6-7-2-16,0-3 0 0,7-7 0 16,-1-1-1-1,-2-5 0-15,2-4 1 0,-8-3 0 16,-4-3 0-16,-3-6 2 16,-2 3 0-16,-4-1 5 15,-1 2 4-15,-5 1 7 16,-7 3-2-16,-5 4-7 15,-4 2-8-15,-5 7-11 16,0 4-6-16,4 2-10 16,3 3-5-16,7 2-51 15,4 2-37-15,8 7-122 16,5-5 141-16</inkml:trace>
  <inkml:trace contextRef="#ctx0" brushRef="#br0" timeOffset="16091.91">21525 6266 984 0,'-13'7'400'16,"8"16"-226"-16,0 9-72 15,-2 19 10-15,2 2-25 16,-1 2-35-16,10 0-8 15,0-13-21-15,0-4-4 0,8-15-4 16,-2-8-1-16,-1-10-22 16,-1-5-42-16,-2-6-156 15,-4-5-171-15,3-3 230 16</inkml:trace>
  <inkml:trace contextRef="#ctx0" brushRef="#br0" timeOffset="16265.12">21427 6475 893 0,'-4'-3'438'0,"4"0"-150"16,8 4-63-16,-2 0-42 15,2 0-54-15,0 1-54 16,-4-2-21-16,9 0-30 16,10 0-9-16,-3-2-17 15,7 1-50-15,-6 0-292 16,-2-5 243-16</inkml:trace>
  <inkml:trace contextRef="#ctx0" brushRef="#br0" timeOffset="16689.7">21685 6277 1035 0,'1'12'413'16,"2"4"-260"-16,0 6-45 0,0 8 11 15,-3 2-23-15,-2 2-19 16,-2 0-13-16,-2-2-21 16,-1 0-5-16,0-3-10 15,3-4-4-15,1-10-9 16,1-1-1-16,0-9 0 16,1 0 1-16,0-4-2 15,0-2-4-15,1 0-9 16,0 0-4-16,0 0-5 15,0-8 2-15,3-5 3 16,13-31 3-16,-5 31 4 16,0 2 3-16,3 5 7 15,1 9 3-15,1 3 4 16,-3 1 1-16,1 4 0 0,0-1-3 16,-3 0-6-16,4 4-2 15,-4 0-6-15,-3-5-1 16,2-1-33-16,-5-2-35 15,2 2-112-15,0-1-112 16,-7 4 180-16</inkml:trace>
  <inkml:trace contextRef="#ctx0" brushRef="#br0" timeOffset="17056.34">21865 6596 979 0,'30'-19'476'16,"-25"18"-229"-16,4-3-55 16,-1-4-48-16,2-2-70 15,0 0-12-15,-2-7-30 16,-3 1-5-16,2-2 1 16,-7-2 0-16,3 7 4 15,0 1-1-15,-8 3-3 16,3 1-4-16,-5 2-11 15,-2-3-7-15,1 8-6 16,-1 1-2-16,4 10 5 16,-4 6 3-16,5 4 5 0,2 5-1 15,-2-5 1-15,4 1 1 16,4-5 1-16,-4-6-1 16,8 1-4-16,-3-5-1 15,-2-3-15-15,10 0-25 16,-3-3-77-16,3 0-49 15,-1 0-180-15,2-6-256 16,-2-1 394-16</inkml:trace>
  <inkml:trace contextRef="#ctx0" brushRef="#br0" timeOffset="17308.74">22020 6542 447 0,'0'-1'344'16,"3"0"27"-16,-3 1-130 15,0 0-38-15,3 4-51 16,4 11-13-16,7 21-31 15,-14-29-10-15,-2-2-23 16,-2-5-3-16,-1-2-8 16,2-2-8-16,1-1-14 15,2-3-14-15,0-2-11 16,0 0-2-16,3-4 1 16,2 3 0-16,5 1-4 15,2-2-5-15,1 5-7 16,1-2-2-16,3-1-9 0,3 6-23 15,0 0-69 1,0 1-50-16,1 4-101 0,0 1 149 16</inkml:trace>
  <inkml:trace contextRef="#ctx0" brushRef="#br0" timeOffset="38386.37">6865 8433 448 0,'7'4'283'0,"-1"1"3"16,1 4-37-16,2 11-60 15,-4 5-23-15,7 13-41 16,-2 0-18-16,1 1-37 16,3-1-16-16,-4-10-26 15,3-5-6-15,-1-14-7 16,-2-4 0-16,3-9-1 15,-5-7-1-15,-5-10-3 16,5-7-1-16,1-2-3 16,-1-1-2-16,4 5-3 15,-2 5 0-15,-8 10-1 16,7 8-4-16,-6 11 0 0,3 6 1 16,2 7 2-16,-3 4 4 15,6 5 7-15,-1-2 6 16,1-3 10-16,1-3 3 15,1-9 0-15,0-3-3 16,1-4-5-16,1-6-3 16,-2-5-3-16,-1-5-1 15,-2-9-3-15,-1-1-1 16,-1-7-27-16,1-2-43 0,1-2-124 16,-2 0-85-16,3 3 158 15</inkml:trace>
  <inkml:trace contextRef="#ctx0" brushRef="#br0" timeOffset="38535.97">7457 8609 548 0,'9'17'377'16,"-1"0"-33"-16,0-2-84 16,-1-1-47-16,-5-7-85 15,1-1-31-15,-6-5-41 16,3-1-13-16,0-1-69 15,-1 0-91-15,1-8 75 16</inkml:trace>
  <inkml:trace contextRef="#ctx0" brushRef="#br0" timeOffset="38949.61">7332 8432 673 0,'18'-4'359'16,"4"9"-102"-16,0 1-36 15,-2 5-70-15,-1 4-40 16,-1-1-38-16,3 0-11 0,-7 1-22 16,3 1-10-16,-3-1-13 15,-6 3-4-15,-1-2-4 16,-6-1-1-16,-1-2 1 16,1-2-2-16,1-3 0 15,-3-2 1-15,-1-4 1 16,2-2 7-16,-1-1 1 15,1 0-1-15,0-1-9 16,0 1-7-16,0 0-5 16,2-7-2-16,2-6 3 15,21-25 0-15,-12 29 2 16,-5 2 4-16,4 7 14 16,4 2 10-16,-6 6 25 15,2 4 9-15,-2 2 6 0,-2 4-6 16,1 1-18-16,-5 0-10 15,0-1-17-15,-2-2-4 16,-1-6-94-16,1-3-53 16,5-8 80-16</inkml:trace>
  <inkml:trace contextRef="#ctx0" brushRef="#br0" timeOffset="39312.6">7979 8410 1095 0,'-7'-9'520'0,"-4"11"-165"16,2 4-124-16,-4 3-43 15,-1 4-57-15,2 0-80 16,-3 0-19-16,4 2-23 16,11 1-8-16,4 0-6 15,8 0-3-15,3-2 2 16,5-3 2-16,-3-1 4 15,-3-1 2-15,-3-1 2 16,-1 1 2-16,-2-2 6 16,-3 1 9-16,-3-1 39 15,-5 1 17-15,-6 4 17 16,-5-2-2-16,-8 2-38 16,-5-4-19-16,-3-4-29 15,6 1-32-15,5-5-109 0,11 0-66 16,14-5-130-16,10 0 186 15</inkml:trace>
  <inkml:trace contextRef="#ctx0" brushRef="#br0" timeOffset="39706.46">8930 8319 1092 0,'3'0'462'16,"0"4"-279"-16,2 14 1 16,-3 11-59-16,-3 5-24 15,-2 19-29-15,-3-1-16 16,7 2-27-16,5-3-9 15,6-13-9-15,6-6-3 16,-2-16-4-16,3-4-28 16,1-12-110-16,-2-8-102 0,8-12 137 15</inkml:trace>
  <inkml:trace contextRef="#ctx0" brushRef="#br0" timeOffset="39986.93">9142 8515 593 0,'-8'2'369'0,"7"18"58"16,1 3-178-16,2 3-18 16,3 2-40-16,3-8-73 15,3 0-22-15,4-9-40 16,-2-4-13-16,4-7-16 16,0-4-5-16,2-7-7 15,2-4 1-15,-5-7-1 0,-3-2 1 16,-8 0 7-1,-5 3 2-15,-12 5 6 16,-4 1 0-16,-2 8-10 0,-4 2-7 16,1 6-15-16,0 5-7 15,4 1-46-15,5-1-43 16,6 1-123-16,6-1-67 16,11 2 172-16</inkml:trace>
  <inkml:trace contextRef="#ctx0" brushRef="#br0" timeOffset="40317.83">9488 8462 953 0,'-4'-3'547'16,"-2"2"-126"-16,0 1-134 16,2 1-47-16,-4 4-100 15,1-1-34-15,0 5-53 16,0-2-19-16,6 5-23 15,2 0-6-15,5 0-5 16,2 2-1-16,2-1 2 16,2 1 0-16,-1-1 1 15,0 0 2-15,-2 0 0 16,-6-1 4-16,-4 2 7 16,-2-4 7-16,-6 1 9 0,1-1-1 15,3-4-6-15,-5-3-7 16,2-4-39-16,-2-5-33 15,1 0-86-15,6-3-52 16,4-1-91-16,10-1-48 16,5 0 215-16</inkml:trace>
  <inkml:trace contextRef="#ctx0" brushRef="#br0" timeOffset="40661.78">9725 8455 1052 0,'-2'-8'517'0,"-4"2"-194"16,-1-1-40-16,-10 1-95 16,2 0-51-16,-4 3-58 15,0 0-20-15,5 3-31 16,4 4-11-16,6 2-17 16,4 3-3-16,5 4-4 15,3 4 0-15,4 1 7 16,5 3 1-16,-2 1 2 15,4-2 2-15,-3-3 2 16,2-2 0-16,-4-1 3 16,-3-3 1-16,-6-3 12 15,-5 0 14-15,-4-3 20 0,-4 2 5 16,-6-5-10-16,-1-1-13 16,1-1-28-16,-1-2-14 15,7 0-77-15,1 1-50 16,5-4-119-16,4-1-78 15,9-3 209-15</inkml:trace>
  <inkml:trace contextRef="#ctx0" brushRef="#br0" timeOffset="40986.56">9894 8562 934 0,'7'2'479'16,"-1"-2"-194"-16,3 0-62 15,-6 0-56-15,1-3-79 16,4 0-24-16,-2-7-30 16,2-2-8-16,-1-7-11 15,0-2-3-15,1 4-3 16,-3-1 0-16,-5 4 7 16,-3 4 3-16,-5 0-1 15,3 8-1 1,0 1-7-16,-8 3-2 0,-5 6 2 15,1 5 2-15,4 4 0 0,2 1-2 16,9 3-6-16,2 0-4 16,8 0-2-16,0-4-3 15,5-2-8-15,3-3-25 16,2-3-92-16,0-3-76 16,16-6 120-16</inkml:trace>
  <inkml:trace contextRef="#ctx0" brushRef="#br0" timeOffset="41257.53">10208 8405 873 0,'-8'-6'492'0,"-3"11"11"16,2 1-231-16,2 5-56 16,-1 3-44-16,7 2-85 15,1 4-25-15,7 1-28 16,5-1-9-16,0-1-10 15,2-2-2-15,-2-2-2 16,-1-1 0-16,-4 1 13 16,-5-1 9-16,-6 1 17 15,-3 2 4-15,-7-5-11 16,-2 0-10-16,1-6-48 16,0-2-46-16,2-7-110 15,4-1-65-15,5-7 139 16</inkml:trace>
  <inkml:trace contextRef="#ctx0" brushRef="#br0" timeOffset="49301.85">5103 9215 777 0,'-2'0'379'0,"-1"1"-145"16,-4 7-4-16,-4 14-72 16,-5 31-21-16,16-19-31 15,-1 1-19-15,4 3-28 16,0-2-9-16,3-5-20 16,2-4-6-16,-1-10-10 15,0-5-3-15,-3-7-3 0,-3 0-5 16,-2-5-71-16,1-3-42 15,0 2-113-15,0 0-99 16,0-7 212-16</inkml:trace>
  <inkml:trace contextRef="#ctx0" brushRef="#br0" timeOffset="49731.6">5034 9219 559 0,'8'-12'321'0,"4"8"-55"16,2 2-21-16,6 2-82 15,2 5-27-15,4 0-38 16,1-1-18-16,-3 4-26 16,-4 0-7-16,-2 0-12 15,-4 2-5-15,-5 3-3 16,-6 2-1-16,-8 4-1 16,-4 6-1-16,-7-9-6 15,-2 2-2-15,0-5-4 16,0-7-2-16,3 1-4 15,1-4-1-15,7-1-2 16,-2-2-3-16,7 2-10 16,4 1-3-16,6 0-4 15,6 5 2-15,6-4 9 0,3 1 2 16,2-1 4-16,-1-1 0 16,-1 5 2-16,-5-2 1 15,-3 8 9-15,-7 0 6 16,-8 3 16-16,-6 3 10 15,-13-1 6-15,-4-3-1 16,-3-1-11-16,0-1-8 16,2-6-14-16,2 0-4 15,4-6-13-15,7-2-22 0,9-2-94 16,3-5-65-16,13-2 106 16</inkml:trace>
  <inkml:trace contextRef="#ctx0" brushRef="#br0" timeOffset="50055.54">5466 9408 850 0,'-7'6'419'0,"3"5"-144"16,-4 4-55-16,11 3-48 15,2 4-47-15,-5-3-50 16,-1-3-18-16,5-8-28 15,3-2-8-15,6-5-6 16,10-1-2-16,-8-3-2 16,2-7-1-16,-1-4 1 15,-7-4 1-15,1-2 1 0,-9 1 2 16,-5-1 4-16,-3 3 0 16,-7 4-1-16,-3 2-3 15,0 7-8-15,2 0-6 16,0 5-22-16,5 2-29 15,1 5-82-15,6 0-63 16,6 4-178-16,4-1 229 0</inkml:trace>
  <inkml:trace contextRef="#ctx0" brushRef="#br0" timeOffset="50392.87">5757 9298 1019 0,'-12'4'487'0,"-4"-1"-203"16,-2 6-46-16,3-3-88 15,0 0-42-15,8 3-51 16,4 0-18-16,5 6-25 16,5-1-5-16,5 4-5 15,4-1 1-15,2-1 1 16,2 0 3-16,-1-2 6 15,-2 3 4-15,-7-1 13 0,-7-2 8 16,-6-1 10-16,-5-3 1 16,-7-1-9-16,1-2-9 15,-3-5-28-15,2-2-38 16,5-4-97-16,1-5-56 16,8-6-190-16,4-5 233 15</inkml:trace>
  <inkml:trace contextRef="#ctx0" brushRef="#br0" timeOffset="50564.77">5873 9224 711 0,'14'23'426'0,"-11"5"-12"16,-2 7-114-16,-4 9-62 16,1 6-62-16,2 1-85 15,7-1-30-15,5-10-43 16,5-9-10-16,1-12-9 15,-4-7-11-15,-1-10-71 16,-6-2-48-16,-1-12-109 16,3-6 136-16</inkml:trace>
  <inkml:trace contextRef="#ctx0" brushRef="#br0" timeOffset="50749.18">5748 9361 1005 0,'5'-1'435'16,"7"5"-236"-16,3 3-65 16,5 2-37-16,3-1-47 15,8-2-34-15,5-1-8 16,0-2-63-16,-2-1-54 16,-6-2-143-16,-5 0-126 0,-1 2 236 15</inkml:trace>
  <inkml:trace contextRef="#ctx0" brushRef="#br0" timeOffset="51087.56">6049 9414 530 0,'0'0'293'0,"0"2"-38"15,1 10-10-15,1 7-37 16,2 28-21-16,1-26-42 16,-1-1-19-16,8-1-29 15,3-3-17-15,3-6-30 16,1-4-13-16,3-8-18 15,0-8-3-15,-2-8-4 16,-2-4-1-16,-7-5 0 16,-3 3 1-16,-9 0 8 15,-9 2 4-15,-10 5 0 0,-4 3-1 16,-4 9-11-16,-2 5-5 16,8 8-7-16,2 5-4 15,1-1-7-15,8-3-3 16,4-3-17-16,5-2-18 15,11 1-49-15,2 0-35 16,1 0-102-16,4-1-96 16,6 2 212-16</inkml:trace>
  <inkml:trace contextRef="#ctx0" brushRef="#br0" timeOffset="51486.58">6303 9430 1361 0,'-2'7'545'0,"0"4"-388"16,2 3-12-16,0 4-72 15,0 0-31-15,2-1-20 16,0-1-8-16,-1-2-6 15,3-1 0-15,-3-1-1 0,0-3 2 16,-1-4 3-16,0-5 1 16,-2-5-1-16,1 4-3 15,0 0-9-15,-1-7-1 16,4-11-4-16,6-31-1 16,9 31 1-16,-1 1 0 15,4 4 2-15,2 6 1 16,-1 7 8-16,-2 3 8 15,-2 8 26-15,-4 6 12 0,-1 3 6 16,-1 1-3-16,-7 2-21 16,5-1-10-16,-7-5-31 15,-1-2-53-15,3-8-151 16,-2-5 281-16,8-11-108 16</inkml:trace>
  <inkml:trace contextRef="#ctx0" brushRef="#br0" timeOffset="54689.32">7587 9304 590 0,'-1'-2'331'0,"-1"1"-42"16,1 0-25-16,0 0-85 16,0 0-33-16,0 0-60 15,-10 1-28-15,-3 5-19 16,-28 28-4-16,32-14-10 15,-3-2-3-15,5 0-3 16,5-1-1-16,1 2-1 16,3-2-2-16,9 0 0 15,3 1 0-15,7-3 1 16,12-1 0-16,-2-5-1 16,5-2-1-16,2-6-1 15,-6-1 0-15,1-3-3 16,-5-2-1-16,-5 2-2 15,-5 2-2-15,-11-1-17 16,-1 2-33-16,-8-2-114 0,-3 1-130 16,-4 0 178-16</inkml:trace>
  <inkml:trace contextRef="#ctx0" brushRef="#br0" timeOffset="54914.69">7692 9348 968 0,'2'5'438'0,"0"6"-218"16,3 3 7-16,-3 11-83 15,1 9-30-15,0 5-43 16,-1 5-20-16,3-2-21 16,-1-6-7-16,4-7-12 15,0-8-3-15,0-11-16 16,1-4-36-16,0-11-88 15,1-5-71-15,2-12 116 16</inkml:trace>
  <inkml:trace contextRef="#ctx0" brushRef="#br0" timeOffset="55157.76">7964 9315 627 0,'8'1'399'0,"-5"8"56"15,4 3-157-15,-5 9-25 0,1 6-49 16,-2 7-82-16,-1 4-31 16,5-1-52-16,-5 0-17 15,-1-6-23-15,1-3-5 16,0-5-7-16,4-3-1 16,2-8-5-16,-2-2-22 15,-4-10-71-15,-1-2-37 0,1-6-90 16,5-4-31-16,3-8 163 15</inkml:trace>
  <inkml:trace contextRef="#ctx0" brushRef="#br0" timeOffset="56611.69">9514 9289 837 0,'-5'-5'393'0,"4"3"-179"15,-1-1 1-15,1 2-58 16,0 0-31-16,0 0-32 0,0 1-7 16,-5 6-18-16,-3 23-2 15,2 32-12-15,9-27-10 16,1-4-17-16,2-2-7 15,1-6-8-15,0-2-1 16,-3-8-4-16,-2-2-1 16,0-5-1-16,0-2-2 15,-1-3-28-15,0 0-30 0,0-1-75 16,0 0-67-16,0 0 121 16</inkml:trace>
  <inkml:trace contextRef="#ctx0" brushRef="#br0" timeOffset="57065.35">9665 9155 1225 0,'-10'6'504'0,"6"-4"-303"16,0 0-28-16,4-2-46 15,0 0-49-15,0 0-59 16,0 0-15-16,0 0-4 16,9 1-1-16,12-1 1 0,29 0 1 15,-25-1 0-15,1 1 1 16,-2 3 0-16,-4-2 0 16,0 1-1-16,-5 2 2 15,-7 2 0-15,3 2 3 16,-10 1 5-16,0 2 1 15,-2 1 1-15,-2 7-1 0,2 2 0 16,1 5-2 0,1 6 0-16,-1-4 2 0,0 7 0 15,-1-4 1-15,5-1-1 16,-2-1-1-16,4-5-3 16,-5-2-2-16,0-4 0 15,1 2 0-15,0-2-1 16,1-1-1-16,-3-4-30 15,-3-3-34-15,-2-5-85 16,3-5-59-16,0-3-252 16,2 2 294-16</inkml:trace>
  <inkml:trace contextRef="#ctx0" brushRef="#br0" timeOffset="63764.77">5181 10324 744 0,'-28'-29'342'15,"28"28"-166"-15,0 1 3 16,0 6-47-16,0-6-8 15,1 6-7-15,3 23-8 16,6 34-22-16,-6-23-14 0,2 0-26 16,-2-4-12-16,1-8-18 15,-2-3-4-15,-2-11-4 16,1-4 0-16,-2-7-50 16,0-7-47-16,-1-13-117 15,-2-3-125-15,3-12 209 16</inkml:trace>
  <inkml:trace contextRef="#ctx0" brushRef="#br0" timeOffset="64043.29">5150 10320 727 0,'4'7'363'0,"6"7"-116"16,3 7 4-16,4 10-56 15,5-1-29-15,0 3-54 16,3-2-23-16,4-5-32 15,0-3-9-15,4-6-11 0,1-3-3 16,-7-10-8 0,-6-3-1-16,-9-6-4 0,-2-6 0 15,-1-8 0-15,-1-4-2 16,-4-9-3-16,3-3-2 16,-5-3-5-16,-1 3-1 15,3 8-8-15,-9 0-18 16,3 14-56-16,-3 0-46 15,1 11-381-15,6 11 342 0</inkml:trace>
  <inkml:trace contextRef="#ctx0" brushRef="#br0" timeOffset="64383.24">5536 10573 693 0,'14'8'407'15,"-3"-8"-129"-15,-2-3-30 16,3-4-31-16,0-6-105 16,2 0-29-16,-1-7-48 15,-3-2-13-15,-2 0-8 16,-3 3-1-16,-6 3 1 0,-5 2 0 16,-4 8-4-16,-4-1-4 15,-1 9-6-15,3 5-3 16,1 7-3-16,6 3 2 15,3 5 4 1,-3 2 5-16,7-1 7 0,2-2 1 16,3-2 0-16,8-6-1 15,0-3-3-15,1-5-2 16,3-5-2-16,0-2 0 0,-1-9-63 16,1-3-80-1,2-7 89-15</inkml:trace>
  <inkml:trace contextRef="#ctx0" brushRef="#br0" timeOffset="64794.75">5816 10472 786 0,'-1'16'438'16,"0"0"-140"-16,0 0-52 16,2-1-31-16,4-1-86 15,3-2-27-15,4-2-51 16,1 0-18-16,4-5-18 15,1 0-4-15,3-6-4 16,-3-3 0-16,0-4-2 16,-1-3 1-16,-3-2-1 15,1-3 0-15,-4 0-2 16,-1 1-2-16,-8 3-1 16,2 2-2-16,-1 6-6 0,-3 7-1 15,4 8 2-15,3 3 1 16,-3 4 6-16,2-1 2 15,3-4 12 1,0-2 9-16,8-7 12 0,5 1 3 16,-5-6 3-16,-2-6-1 0,-1-3-1 15,-7-3 0-15,2-3-10 16,0 0-5-16,-2-5-12 16,2 1-3-16,-3 1-26 15,0 3-45-15,0 4-116 16,-1 1-84-16,3 3 152 15</inkml:trace>
  <inkml:trace contextRef="#ctx0" brushRef="#br0" timeOffset="65064.66">6383 10192 1091 0,'0'3'487'0,"0"1"-279"16,11 4-43-16,-2-1-7 15,3 10-73-15,-2-3-21 16,-1 7-35-16,8 3-11 15,-1-2-10-15,-3 0 0 0,-2-9-90 16,-2-6-84-16,16-4 103 16</inkml:trace>
  <inkml:trace contextRef="#ctx0" brushRef="#br0" timeOffset="65360.05">6641 10162 1004 0,'-19'17'477'0,"0"-3"-176"16,-4-2-72-16,2 3-46 16,-2 1-54-16,7-3-59 15,4 0-23-15,1-6-29 16,4-5-7-16,3 3-10 16,5-1-1-16,6 4 1 15,2 6 6-15,-2 3 13 0,-2 4 5 16,1 4 7-16,-5-1 1 15,5 3 0-15,-3 0-3 16,-2-1-8-16,1 2-4 16,3-2-9-16,-4-1-2 15,1-4-20-15,7-4-50 16,-4-9-98-16,5-6-56 16,3-13 119-16</inkml:trace>
  <inkml:trace contextRef="#ctx0" brushRef="#br0" timeOffset="65899.89">6681 10361 1109 0,'-4'20'518'0,"-2"10"-234"16,2 2-43-16,4-1-80 15,0-5-51-15,9-6-47 16,1-7-15-16,3-7-21 15,-1-3-5-15,2-4-7 16,0-7-2-16,-1-1-2 16,0-4-1-16,-5-5-3 15,-4 2-1-15,-6-6-12 16,-5 1-5-16,-10-3-7 0,-4 2-1 16,-3 5 9-16,0 0 4 15,6 11 4-15,3 4-1 16,9 1-10-16,5 2-5 15,5 0-2-15,5 2 0 16,6 1 10-16,2 1 6 16,6 0 2-16,-1 1 2 15,5 1 3-15,0-1 3 16,2 7 3-16,-4-1 3 0,-9 1 3 16,0 2 1-16,-13 1 4 15,-3-1 1-15,-1 0-4 16,-2-1-1-16,1-6-5 15,2 0-2-15,0-5-1 16,0-2 0-16,0-1 3 16,0-1 1-16,0 0-1 15,0 0-3-15,0-15-10 16,8-39-7-16,1 27-40 16,2-1-31-16,2 6-83 15,1 3-50-15,-3 4-168 16,-2 3 237-16</inkml:trace>
  <inkml:trace contextRef="#ctx0" brushRef="#br0" timeOffset="66129.53">7093 10271 2281 0,'0'20'67'0,"0"-3"-26"15,-1 24 31-15,1-1-15 16,4-2-42-16,4-6-7 0,2-10-8 16,2-6-3-16,1-9-25 15,-2-3-21-15,3-4-73 16,0-3-49-16,2-6-190 16,1-3 227-16</inkml:trace>
  <inkml:trace contextRef="#ctx0" brushRef="#br0" timeOffset="66370.38">7247 10332 834 0,'-14'8'408'0,"-8"4"-97"16,-3 0-86-16,2 0-5 16,1-1-32-16,6-3-42 15,5-2-15-15,4-1-37 16,5-2-15-16,6 4-27 15,2-1-13-15,6 4-11 0,1 3-2 16,10-2-9-16,1 0-4 16,4 1-4-16,2-1-1 15,-3 1-3 1,1-1 0-16,0-3-81 0,-6-5-66 16,-5-3 45-16,-4-3 18 15</inkml:trace>
  <inkml:trace contextRef="#ctx0" brushRef="#br0" timeOffset="67137.25">7833 10181 924 0,'27'9'435'0,"-39"0"-217"16,-4 0-43-16,-1 5-27 16,2 2-61-16,2 2-19 15,9 4-32-15,5-3-7 16,14 2-6-16,8 0 0 15,8-3 1-15,3-2 0 16,0-2-5-16,-3-1 0 16,-4-3-7-16,-3-2-2 0,-3-6-3 15,3-1-9 1,-3-4-93-16,1-4-73 0,-3-1 99 16</inkml:trace>
  <inkml:trace contextRef="#ctx0" brushRef="#br0" timeOffset="67316.96">8053 10198 1014 0,'-12'29'468'0,"13"3"-203"16,0 6-63-16,0 5-33 15,-1 1-53-15,6-4-52 16,-1-2-15-16,2-8-32 15,2-2-8-15,-3-10-62 0,4-7-48 16,3-11-153-16,2-6-125 16,6-16 238-16</inkml:trace>
  <inkml:trace contextRef="#ctx0" brushRef="#br0" timeOffset="67652.86">8217 10303 885 0,'1'10'485'0,"-1"5"-146"0,3 8-99 16,-3 6-37-16,4-1-90 16,3-3-25-16,5-4-29 15,1-6-4-15,6-6-9 16,0-3-5-16,1-8-12 16,3-3-4-16,-4-4-7 15,1-3-2-15,-6-6 1 16,-5-2 0-16,-7-3 5 15,-7-3 2-15,-12 4 1 16,-6 1-2-16,-10 6-12 16,-1 5-11-16,1 2-27 15,4 6-13-15,12 2-39 16,5 0-21-16,7 2-64 16,5 0-34-16,5 6-147 15,6 5 213-15</inkml:trace>
  <inkml:trace contextRef="#ctx0" brushRef="#br0" timeOffset="68330.83">9669 10155 829 0,'-1'-1'441'16,"0"0"-123"-16,0 0-125 15,0 0 7-15,0 1-55 16,-4 10-20-16,-1 18-24 16,-4 45-19-16,10-32-36 15,2-1-13-15,5-5-20 16,1-4-3-16,0-10-4 15,-1-7-1-15,-4-7-23 16,-1-4-30-16,-2-3-72 0,-1-2-51 16,0 1-185-16,1 0 227 15</inkml:trace>
  <inkml:trace contextRef="#ctx0" brushRef="#br0" timeOffset="68877.64">9976 10267 816 0,'8'1'442'16,"6"-1"-139"-16,-9-3-69 16,-1-3-8-1,2 1-87-15,4-8-33 0,1-8-45 16,4-2-20-16,-8-5-16 15,-6 2-5-15,-3 2-4 16,-9 1 2-16,-3 7-1 16,1 2-3-16,-9 6-9 15,4 4-4-15,-8 7-7 16,-2 1-2-16,0 7-3 16,6 3-2-16,9 3-3 15,6 3-1-15,10 3 2 16,4 0 3-16,10 3 6 15,1 0 1-15,7 3 4 0,-5 3 1 16,-4 1 8-16,2-2 3 16,-4-2 10-16,5 0 2 15,-6-1-1-15,-4-1 0 16,-6-2 0-16,-5-2 2 16,-9-5 6-16,-6-4 2 15,-1-9 0-15,2-5-4 16,1-9-9-16,3-3-7 0,-2-8-9 15,5-1-3-15,12-3-2 16,-1-3-1-16,10 1 0 16,1-1-1-16,-6 7 0 15,10 3-2-15,0 10-27 16,-7 2-48-16,6 5-139 16,-2 2-93-16,4 5 182 15</inkml:trace>
  <inkml:trace contextRef="#ctx0" brushRef="#br0" timeOffset="71389.95">5361 11218 410 0,'43'-32'290'0,"-43"28"78"0,-2 0-130 16,2 3-16-16,-1 0-36 15,0 1-68-15,1 0-17 16,0 0-21-16,2 14-6 15,4 14-1-15,7 48-7 16,-11-29-23-16,1 3-11 16,6-5-17-16,1-2-3 15,2-8-4-15,0-7 0 16,-6-9-2-16,-5-18-1 16,-1 0-69-16,1 0-43 15,-1-2-122-15,2-13-130 0,0-17 236 16</inkml:trace>
  <inkml:trace contextRef="#ctx0" brushRef="#br0" timeOffset="71679.45">5365 11123 826 0,'8'-4'386'0,"-1"1"-138"16,2 2-60-16,15 5-27 15,0 4-27-15,-2 1-40 16,6 4-15-16,-10-4-22 15,3 0-7-15,0 2-12 16,-3 0-3-16,0 7-4 16,-4 2 0-16,-7 4 5 0,-3 1 3 15,-12-1 1-15,1-2-2 16,-6-3-8-16,0-4-5 16,-3-3-8-16,1-2-3 15,2-2-5-15,-5-3-3 16,9-3-25-16,2 0-38 15,7-2-108-15,0-3-74 16,5-1-99-16,-5 3 191 16</inkml:trace>
  <inkml:trace contextRef="#ctx0" brushRef="#br0" timeOffset="72136.98">5726 11167 1063 0,'-1'-2'479'0,"-1"7"-227"16,1 4-20-16,1 11-45 16,-1 6-40-16,1 9-50 15,0 4-23-15,2 4-36 16,2 2-11-16,4-5-13 15,1-5-3-15,0-8-4 0,-2-7 1 16,-1-7-1-16,-2-4 0 16,-3-3 1-16,-1-6 1 15,0-7-6-15,1-4-3 16,3-8-2-16,0-4-2 16,3-1 1-16,1 1 1 15,1 4 0-15,2 6-1 0,2 6 0 16,0 5 1-16,4 4 2 15,-1 4 1-15,-3 5 6 16,8 3 2-16,-7 5 5 16,1 1 2-16,-1 2-3 15,-9 0 0-15,3-4-5 16,-5-4-1-16,-3-8-32 16,4-1-46-16,-4-6-124 15,0-6-88-15,8-7 168 16</inkml:trace>
  <inkml:trace contextRef="#ctx0" brushRef="#br0" timeOffset="72314.56">6056 11427 974 0,'1'10'466'0,"3"3"-176"16,2 3-13-16,-3-2-80 0,3 0-34 15,-2-2-70-15,-1-3-30 16,3-5-46-16,-2 0-13 15,2-7-91-15,-1-3-65 16,-2-9-161-16,1-5-137 16,-1-5 289-16</inkml:trace>
  <inkml:trace contextRef="#ctx0" brushRef="#br0" timeOffset="72486.1">5994 11237 1144 0,'0'-1'499'0,"0"1"-253"15,0 0-9-15,0 0-59 16,0 0-27-16,0 0-55 16,0 0-32-16,7 2-43 15,4 6-19-15,0 0-142 16,26 26-77-16,-14-22 124 16</inkml:trace>
  <inkml:trace contextRef="#ctx0" brushRef="#br0" timeOffset="72772.02">6275 11224 1074 0,'-6'-6'481'0,"-1"7"-223"0,1 4-71 15,2 8-26-15,3 5-46 16,1 13-43-16,2 4-11 16,2 3-25-16,3 1-10 15,1 0-13-15,1-3-4 0,1-5-4 16,2-6-34-16,0-11-91 16,3-6-65-16,1-12-216 15,4-7 249-15</inkml:trace>
  <inkml:trace contextRef="#ctx0" brushRef="#br0" timeOffset="73255.67">6454 11390 853 0,'5'13'432'0,"-3"8"-126"16,-2 1-48-16,3 3-50 15,1 3-45-15,1-7-54 16,1-3-27-16,-1-6-37 15,5-5-15-15,2-6-20 16,-1-1-3-16,8-8-5 0,-4-2-2 16,-2-4-22-16,0-1-11 15,-6-3-12-15,-1 1 1 16,-1-1 20-16,-2 3 11 16,-3 3 14-16,-2 3 3 15,1 5 2-15,-2 4 1 16,6 7 2-16,-1 6 3 15,2 10 3-15,2 4 7 0,-1 4 3 16,3 0 0-16,2 1 6 16,4 3 0-16,-1-3 3 15,-2 1 1-15,-4 4-3 16,-3-3 0-16,-5 1-2 16,-4-3 0-16,-4-4 3 15,-5-4 2-15,-3-9 3 16,-1-3 0-16,-1-8-6 15,-3-4-9-15,3-11-17 16,5-5-7-16,10-5-16 16,3-4-2-16,6 2 0 15,7-1-1-15,3 3-32 16,5 1-29-16,3 2-77 16,-2 3-69-16,1 7 145 15</inkml:trace>
  <inkml:trace contextRef="#ctx0" brushRef="#br0" timeOffset="75349.85">7845 11172 453 0,'-1'-1'301'16,"0"0"-47"-16,0 0-39 16,0 0-17-16,1 0-58 15,0 0-18-15,0 0-28 16,0 0-12-16,6-1-17 0,8 2-10 16,30 4-14-16,-27-2-6 15,1 3-12-15,1 1-4 16,-5 1-7-16,-2 1-3 15,-4 4-1-15,-3 4 0 0,-5 1 3 16,1 4 2 0,-8-5 0-16,-2 1 0 15,-1-2-2-15,-1-2-1 0,-3-1 0 16,-4-2-1-16,3-2-2 16,-6-3 0-16,5 0 0 15,2-4-1-15,8 0-4 16,9 1 0-16,17 2 0 15,-1 2 0-15,6-2 8 16,-1 1 4-16,-9 0 13 16,9 2 10-16,-6 4 14 15,-2 1 5-15,1 3 2 16,-5-1-3-16,-7 2-2 16,-6-1-2-16,-5-3-5 15,-6-1-4-15,-3-2-8 16,0-1-8-16,4-1-8 15,-6-3-5-15,8-2-5 0,3-2-3 16,-10-3-5-16,6-1-12 16,4 1-76-16,-1-4-50 15,15 1-104-15,12 0-68 16,12-12 200-16</inkml:trace>
  <inkml:trace contextRef="#ctx0" brushRef="#br0" timeOffset="76022.06">8270 11335 945 0,'63'10'438'0,"-46"-17"-173"16,-1-4-52-16,-5-6-41 15,-5-4-45-15,-4-3-61 16,2 1-16-16,-4-2-21 0,-3 2-2 15,-8 3-1-15,-9 4-1 16,-6 7-7-16,0 4-6 16,1 8-10-16,-1 0-3 15,9 7-6-15,0 4-4 16,8 0-4-16,3 5 0 16,6 3 2-16,6 2 2 15,4 4 4-15,5-1 1 0,3 1 1 16,5 0 2-16,3-1 3 15,-1 0 0-15,-5-1 3 16,-1-1 1-16,-6 0 2 16,-4-4 4-16,-7-5 12 15,-2-2 6-15,-9-5 8 16,1 1 3-16,-10-5 9 16,0-4 0-16,-4-9-5 15,0-3-7-15,3-4-20 16,2-2-7-16,6 3-11 15,3 0-3-15,6 1-5 16,2 0-3-16,5 2-4 16,2 1 0-16,8 3 0 15,5 3-13-15,5 1-57 0,4-1-37 16,2 2-90-16,-6-2-44 16,5 2 166-16</inkml:trace>
  <inkml:trace contextRef="#ctx0" brushRef="#br0" timeOffset="77037.06">9795 11172 798 0,'14'-27'412'15,"-12"27"-157"-15,3 9-65 32,-3-5-2-32,0 2-45 0,6 18-8 0,-3 12-21 15,2 10-19-15,-6-5-36 16,-1-1-15-16,2-12-23 0,-2-5-7 16,2-11-5-16,0-5-3 15,-1-4-50-15,-1-3-47 16,-1-1-124-16,1 0-78 15,0 0 180-15</inkml:trace>
  <inkml:trace contextRef="#ctx0" brushRef="#br0" timeOffset="77569.12">10179 11215 1081 0,'0'-7'476'0,"0"-1"-258"16,1-6-23-16,2 0-84 16,0-1-43-16,-1-6-46 15,1-1-8-15,-3 0-5 16,0 0 0-16,-8 5 1 15,-3 2-1-15,-9 5-6 16,0 5-5-16,-6 13-9 0,-1 6-1 16,1 14 0-1,1-2 2-15,9-1 5 0,4-1 1 16,7-8 0-16,7-2 3 16,5-1 1-16,4-2 2 15,3-4 2-15,1 1 1 16,4-7-1-16,-1 0 0 15,0-1-1-15,2 0 2 16,-1 1 1-16,-3-1 3 0,-3 8 12 16,-3 2 13-1,-8 11 22-15,-1 7 8 0,-4 11-2 16,0 5-12-16,2 0-20 16,1-2-9-16,3-10-10 15,5-5-2-15,-2-7-3 16,0-7-1-16,-1-8-1 15,-3 2-1-15,0-6-45 16,-1 1-39-16,-1-2-88 16,0-1-69-16,0 0 150 15</inkml:trace>
  <inkml:trace contextRef="#ctx0" brushRef="#br0" timeOffset="93867.08">5127 13496 469 0,'-86'-3'282'0,"72"3"2"16,-1-2-60-16,7 2-26 15,1 1-34-15,1 0-49 16,6 6-17-16,7 1-21 16,9-2-8-16,12 3-8 15,8-2-7-15,7-3-12 16,4-3-5-16,3-1-10 15,2 0-4-15,1-2-7 16,-3 1-4-16,-9 0-3 16,-3 1-1-16,-19 0-1 15,1 0 1-15,-11 1-32 16,-4 0-39-16,0 2-100 16,-7 3-78-16,-8-2 146 0</inkml:trace>
  <inkml:trace contextRef="#ctx0" brushRef="#br0" timeOffset="94098.5">5271 13558 622 0,'2'4'361'16,"1"8"-38"-16,1 4-33 0,0 3-53 16,-1 7-29-1,1 3-46-15,-5 3-22 0,1 10-48 16,2 2-21-16,3 1-34 15,2 1-12-15,2-12-12 16,0-4-4-16,0-12-3 16,2-2-4-16,-2-9-64 15,0-3-69-15,3-10-145 16,-3-12 160-16</inkml:trace>
  <inkml:trace contextRef="#ctx0" brushRef="#br0" timeOffset="94434.49">5542 13766 1149 0,'-7'32'477'16,"7"1"-292"-16,-4 0-15 16,9-8-30-16,1-3-48 15,6-10-43-15,5-4-13 16,2-5-12-16,-1-9-3 15,1-3-5-15,-2-6-1 16,-5-6-3-16,-1 3 1 16,-6-9-1-16,-5 2 0 0,-3-1 1 15,-5-2-1-15,-3 5 3 16,-3 4 0-16,-5 7-3 16,-2 5-4-16,0 7-8 15,-1 6-6-15,7 8-37 16,5 2-43-16,1 3-111 15,8-2-82-15,4-2 167 16</inkml:trace>
  <inkml:trace contextRef="#ctx0" brushRef="#br0" timeOffset="94744.79">5782 13749 1000 0,'8'7'463'0,"0"7"-226"16,-2 3 10-16,-3 4-80 0,1-3-44 15,0 6-30-15,-1-4-27 16,-2-4-14-16,-1 1-2 16,-1-9-11-16,-1-3-6 15,0-3-4-15,0-2 1 16,1-1-3-16,0 0-4 15,-1 0-9-15,-1-14-6 0,-3-37-7 16,6 26-2-16,3-4-5 16,7 1-3-16,1 5-48 15,0 5-36-15,4 9-117 16,-1 7-88-16,-2 7 187 16</inkml:trace>
  <inkml:trace contextRef="#ctx0" brushRef="#br0" timeOffset="95127.06">6095 13770 694 0,'-9'-5'380'0,"1"-4"-52"15,-1 2-73-15,3 1-37 16,-1 5-43-16,-1 4-63 15,2 6-22-15,1 9-28 0,5 2-7 16,3 7-6-16,1-3-4 16,4 1-13-16,-2-7-5 15,8-4-7-15,5-8-2 16,0-4-2-16,1 3-2 0,2-6-3 16,-2 0 0-16,-2-8 0 15,-3-3 0 1,-6-5 4-16,-4-2-2 0,-5 0 3 15,-2-2-1-15,-9 2-3 16,-4 5-11-16,-7 2-49 16,-3 2-29-16,0 7-65 15,2 2-29-15,10 3-54 16,3 4-33-16,9 1-99 16,1 2-71-16,6 1 277 15</inkml:trace>
  <inkml:trace contextRef="#ctx0" brushRef="#br0" timeOffset="95493.67">6329 13798 730 0,'14'9'428'0,"-1"3"-110"16,-5 4-28-16,-12-1-31 15,-1 5-81-15,-4 3-39 16,-1-8-59-16,5-5-27 15,0-2-26-15,3-6-6 16,1-5-6-16,-2-2-4 16,3 4-8-16,0-4-3 15,1-13-4-15,13-28 0 16,-2 30 0-16,4 1 0 0,0 1 0 16,-1 5 0-1,1 8 3-15,0 2 3 0,-5 8 16 16,0 7 8-16,-3 0 7 15,-4 3-2-15,1 4-13 16,-2-5-5-16,2-1-11 16,-1-3-10-16,1-10-106 15,1-2-72-15,-1-4-203 16,-1-4 226-16</inkml:trace>
  <inkml:trace contextRef="#ctx0" brushRef="#br0" timeOffset="95705.81">6601 13559 1271 0,'-2'29'575'0,"-1"7"-297"16,-1 9-110-16,0 4-17 15,5 1-89-15,5-3-27 16,3-7-24-16,6-10-6 15,2-8-4-15,1-4-1 0,-2-11-15 16,1-4-33-16,-6-9-92 16,-2-8-76-16,-1-9 126 15</inkml:trace>
  <inkml:trace contextRef="#ctx0" brushRef="#br0" timeOffset="96181.4">6491 13701 926 0,'-6'4'475'15,"2"1"-167"-15,3 0-78 16,1 0-10-16,2 1-79 16,-1-2-35-16,10-1-55 15,3-1-16-15,5-3-21 16,9-2-5-16,0-1-3 15,3 0-40-15,3 2-134 16,-5 1-104-16,-2 1 151 16</inkml:trace>
  <inkml:trace contextRef="#ctx0" brushRef="#br0" timeOffset="96555.03">6897 13797 1316 0,'0'4'515'0,"0"5"-353"16,-3 4-4 0,1 7-42-16,2 3-31 0,6 0-47 15,4-3-18-15,4 0-8 16,1-8 2-16,1-5 1 15,2-4 1-15,-1-7-3 16,-3-2 0-16,3-7-3 16,-3-3 2-16,-8-4 1 15,-3-3 2-15,-7 1 5 16,-9 3 2-16,-1 6 2 16,-2 2-4-16,-2 6-6 15,-1 5-6-15,3 3-11 16,6 4-7-16,-3 3-10 15,7-2-41-15,3 2-112 16,3 2-74-16,17-2 139 16</inkml:trace>
  <inkml:trace contextRef="#ctx0" brushRef="#br0" timeOffset="101538.08">8211 13578 495 0,'-2'-5'274'15,"-2"0"-36"-15,3 3-4 16,0 0-15-16,-6-4-12 15,3 3-19-15,-2-1-11 16,0 1-27-16,2 0-13 16,-1 1-35-16,3 1-19 0,1 0-35 15,0-1-13-15,0 1-19 16,1 0-3-16,0 0-3 16,15-4 0-16,37-4-4 15,-28 10 0-15,0 0-2 16,-1 5 0-16,-3 5-1 15,-5 2 1-15,-6 9 4 16,-8 1 3-16,-7 1 5 16,-6-1 1-16,-6-4 2 15,-3-2 0-15,-4-6-2 16,0 1-2-16,5-5-4 16,0 0-2-16,6-2-5 15,3-1-3-15,6-1-6 16,4 0-4-16,5-2-2 15,-4-1 2-15,0 0 7 0,8 1 3 16,12 2 5-16,27 2 0 16,-26 1 2-16,0 0 1 15,-3 4 3-15,0 2 3 16,-8 2 6-16,-2 1 3 16,-4-4 6-16,-4 2 1 15,-4-1 0-15,-1-1-2 16,-7-1-5-16,-1-6-3 15,-1-3-4-15,-1 0-3 16,1-1-5-16,-1 0-2 0,1-1-9 16,-1-1-8-16,7 2-52 15,4 1-25-15,3-1-52 16,1-3-23-16,0 2-15 16,0-1-9-16,0 1-26 15,14-2-30-15,3-2-180 16,31-15 268-16</inkml:trace>
  <inkml:trace contextRef="#ctx0" brushRef="#br0" timeOffset="103503.54">8574 13525 1106 0,'-37'-35'476'0,"27"27"-265"16,7 8-1-16,-3-3-58 16,5 3-38-16,1 0-56 15,0-1-19-15,0 1-28 16,0 0-4-16,17 2-1 15,32 8-1-15,-31-10-2 16,1 6-1-16,-6 2-1 16,-2 2 0-16,-7 6 2 15,-4 0 4-15,-6 6 5 16,-5-1 1-16,-2-2 0 16,-1-1-1-16,-3-6-2 15,4 1-2-15,1-5-2 16,2-3-2-16,7 0-6 15,1-1-6-15,7 0-3 16,2 3 0-16,7 0 4 16,1-2 4-16,6 2 8 15,3 1 5-15,-2 3 7 0,0 2 4 16,-4 4 14-16,-4-2 7 16,-4 6 10-16,-5 0 7 15,-7 2 8-15,-6-4 1 16,-8-2-2-16,-3-1-7 15,-4-8-19-15,1 2-10 16,2-7-13-16,1-3-5 16,5 0-10-16,2-5-2 0,6 0-18 15,2-4-35-15,6 0-102 16,4 1-69-16,8-4 129 16</inkml:trace>
  <inkml:trace contextRef="#ctx0" brushRef="#br0" timeOffset="106048.47">10061 13611 696 0,'-52'-23'338'0,"44"20"-79"0,2-1-58 16,1 2-2-16,3 0-30 15,2-1-56-15,0 3-18 16,0 0-19-16,0 0-10 15,6 3-11-15,12 3-5 16,32 17-18-16,-30-12-8 16,2 2-11-16,-1 0-3 0,-4 3-5 15,-4-2 0-15,-4 2 2 16,-5 3 2-16,-7 1 7 16,-6-1 2-16,-5 3 0 15,-1 0 1-15,-4-4-6 16,0-3 0-16,5-4-2 15,1-4-2-15,3-4 2 16,4 1-1-16,5-3-4 16,2 0-1-16,13 2-1 15,4-3 1-15,1-3 4 16,4 0 4-16,0-1 9 16,1 1 3-16,-3 4 1 15,-1 1-1-15,-5 3-10 16,-4 0-6-16,-4-4-65 0,-1 0-61 15,-2-3-150-15,1-1-131 16,0-12 249-16</inkml:trace>
  <inkml:trace contextRef="#ctx0" brushRef="#br0" timeOffset="106399.95">10461 13523 1219 0,'1'-3'546'0,"-1"1"-265"16,-7 2-18-16,6 0-88 15,0 0-66 1,0 0-85-16,0 0-13 0,-11 23-9 16,-25 30-3-16,33-27-7 15,5-6-2-15,8 0 0 16,1-2 3-16,0 3 5 15,2-3 2-15,-2 0 5 16,4 1 4-16,2-3 9 16,0 2 7-16,-3-5 18 15,-10-1 7-15,-3 0 7 16,1 0 2-16,-8 0-14 16,-4 0-10-16,-8-6-37 0,-2-4-55 15,0-4-134-15,0-6-80 16,-1-9 154-16</inkml:trace>
  <inkml:trace contextRef="#ctx0" brushRef="#br0" timeOffset="106589.98">10390 13541 922 0,'25'-9'499'15,"-1"1"-164"-15,-11 3-82 16,1 0-33-16,-1 5-93 15,1-2-34-15,-1 3-46 16,2 0-16-16,-4 0-19 16,-4 5-48-16,-1-2-126 15,0 1-69-15,1 3 120 16</inkml:trace>
  <inkml:trace contextRef="#ctx0" brushRef="#br0" timeOffset="130458.2">13530 8631 155 0,'1'-10'159'16,"0"1"51"-16,2 3-9 16,-1 3-56-16,-3-2-21 15,6 5-28-15,-6-1-11 0,0 1-28 16,1 0-10-16,-2 0-12 15,2 0-2-15,0 4 1 16,0 16 1-16,0 34-3 16,2-21-1-16,0 6-1 15,-2 5 0-15,1 11-3 16,-2 6-1-16,-3 16-2 16,2 9 0-16,0 10-4 15,-1 2-3-15,1 3-7 16,4-1-1-16,-1-1-4 15,-2-2 0-15,1 6 2 16,1-3 3-16,2 3 4 16,0 0 3-16,-3 0 2 15,0 4-2-15,0 11-4 16,5 5-3-16,-5 3-2 16,-2-6-3-16,1-3 1 15,-2-1-1-15,3-4-1 0,0-36 0 16,0 0-1-1,-2 56 0-15,0 15-1 0,-3-17 1 16,0-23-1-16,2 1 1 16,-2 0 0-16,1-1 0 15,-1 5 0-15,-5-2-1 16,2 2-1-16,3 0 1 0,2-3 1 16,5-5-1-16,-1-3 2 15,-1-6-2-15,-7-5 0 16,2 1 0-16,-3-7 0 15,6-1 1-15,-4-5-1 16,5-1-1-16,0-3 0 16,2-4-1-16,4-1 1 15,-4-3 0-15,11-8-1 16,-11 0 2-16,8-8-1 16,-2-5 0-16,-7 1 0 15,5-2 0-15,-4 2 1 16,0 4-1-16,10-4 0 15,0-1 0-15,-7-9 1 16,-1-5-1-16,-4-11-4 16,0-8-10-16,2-7-43 15,4-3-61-15,-5-5 75 16</inkml:trace>
  <inkml:trace contextRef="#ctx0" brushRef="#br0" timeOffset="135962.82">5580 12011 719 0,'-15'9'373'15,"9"-2"-41"-15,0 2-133 16,2 6-15-16,1-1-33 16,-1 0-60-16,7 14-15 0,3 8-24 15,3-4-13-15,0-6-12 16,-2-3-5-16,-3-4-9 15,0-1-4-15,-3-4-2 16,0-1-19-16,1-5-80 16,1-4-43-16,0-5-223 15,1-8 225-15</inkml:trace>
  <inkml:trace contextRef="#ctx0" brushRef="#br0" timeOffset="136330.29">5530 11961 702 0,'1'20'425'16,"3"-2"-50"-16,5 6-160 15,1 1 2-15,4 5-77 0,0 1-27 16,1-2-42-16,2-4-18 16,0-8-27-16,1-5-9 15,0-11-7-15,0-2-2 16,3-14-4-16,-3-4-2 15,3-5-2-15,-3-2-2 16,-4 7 0-16,-2 2 1 16,-6 6 1-16,0 4 2 15,-5 2 1-15,0 4-3 0,0 2 0 16,-1-1-1-16,0 0 2 16,2 9 8-16,5 19 16 15,6 32 5-15,-8-29 2 16,4 1-3-16,0-5-12 15,-1-4-6-15,2-5-7 16,-3-7-9-16,-1-6-103 16,-1-3-78-16,9-9 111 15</inkml:trace>
  <inkml:trace contextRef="#ctx0" brushRef="#br0" timeOffset="136533.69">6049 12158 766 0,'-11'3'433'16,"11"11"16"-16,0 4-197 15,4 0-48-15,-4 3-41 16,0-4-89-16,3-4-24 16,-2-10-29-1,0-1-10-15,0 0-32 0,-1-2-37 16,0 0-136-16,0-1-112 15,0 0 185-15</inkml:trace>
  <inkml:trace contextRef="#ctx0" brushRef="#br0" timeOffset="136673.85">5983 12013 591 0,'0'9'361'0,"1"-1"31"15,4-2-192-15,2 3-68 16,3 3-46-16,7-1-103 15,0 1-66-15,16 15 52 16</inkml:trace>
  <inkml:trace contextRef="#ctx0" brushRef="#br0" timeOffset="137077.18">6366 12234 645 0,'10'-6'395'0,"-11"-1"-18"0,-8-3-86 15,-3-1-53-15,-7-5-65 16,-3-2-73-16,3 3-20 16,-3 1-31-16,3 4-5 15,0 9-12-15,2 0-8 16,3 6-25-16,2 7-9 16,4 6-8-16,2 6 2 0,6 7 8 15,4-1 4 1,3-3 4-16,2-6 0 0,-1-10 1 15,-2-2 2-15,0-9 1 16,2-2 1-16,3-8-1 16,1-5-2-16,4-5-1 15,-2 3-1-15,0 2 1 16,1 5 0-16,-5 7 2 16,-1 3 4-16,0 7 12 15,-3 3 6-15,-2 4 9 16,3 1 0-16,-6 0-10 15,2-2-4-15,1-6-17 16,-4 0-28-16,5-4-104 16,-2-3-57-16,4 0-457 15,4-4 426-15</inkml:trace>
  <inkml:trace contextRef="#ctx0" brushRef="#br0" timeOffset="137597.07">6482 12188 797 0,'2'6'456'0,"2"3"-119"16,-2 6-66-16,-5 3-34 15,3 5-81-15,-3 0-37 16,2-3-61-16,2-2-23 0,-4-11-24 16,1-1-3-16,-1-6-20 15,1-3-9-15,2 1-22 16,0 1-9-16,6-11 6 15,1-5 8-15,15-26 20 16,-16 32 9-16,-3 5 8 16,-2 1 2-16,1 5 9 15,-2 1 9-15,0-1 22 16,0 0 11-16,4 11 13 16,3 8-1-16,14 22-18 15,-15-28-10-15,-1-6-21 16,-1-2-8-16,1-5-8 15,-3-5-9-15,3-4-26 16,4 1-9-16,-1-5-2 16,2 2 5-16,-2 2 26 0,-1 2 10 15,1 4 6-15,-3 2 0 16,1 1 5-16,-1 0 1 16,1 1 9-16,-1 4 8 15,1 6 11-15,-3 0 1 16,1 2-6-16,-1 0-7 15,1-5-15-15,0-1-18 16,-2-6-83-16,3-1-59 0,2-8-230 16,2-5 237-16</inkml:trace>
  <inkml:trace contextRef="#ctx0" brushRef="#br0" timeOffset="137714.16">6874 12279 879 0,'14'10'483'15,"-3"0"-154"-15,-1-1-66 16,-2 1-43-16,-3-2-103 16,0 0-34-16,-5-5-105 15,-2-2-81-15,-1-5 65 16</inkml:trace>
  <inkml:trace contextRef="#ctx0" brushRef="#br0" timeOffset="137907.2">6856 12071 1095 0,'13'0'494'0,"-9"1"-178"0,-1 3-87 15,-1-3-14-15,-2-1-53 16,0 0-89-16,0 0-29 16,7 1-78-16,5 1-75 15,3 3 70-15</inkml:trace>
  <inkml:trace contextRef="#ctx0" brushRef="#br0" timeOffset="139293.26">8018 11977 934 0,'-2'1'407'0,"1"-1"-209"16,2 0-24-16,-1-1-36 16,0 1-35-1,0 0-44-15,0 0-15 0,28 0-20 16,30 4-7-16,-24 3-9 16,-12-3-2-16,-3 6-3 15,-4 2-2-15,-6 2 3 16,-5 6 2-16,-5 3 3 15,-4-1 2-15,-4-3 0 16,-2-3 2-16,-1-5 2 16,-2-1 3-16,-1-4-1 15,2-1 0-15,2-1-7 16,2-3-3-16,5 0-16 16,3 1-5-16,7-2-3 15,-6 0 0-15,3 0 12 0,19 1 4 16,27 7 1-16,-28-4 5 15,-4 6 5-15,0 0 5 16,-4 5 9-16,-1 1 6 16,-4 2 19-16,-6-2 9 15,-5-2 18-15,-5-1 0 16,-5-1-9-16,-1-1-9 16,-6-4-20-16,0-3-9 15,-1-4-14-15,3-3-15 0,2-2-80 16,4-2-50-16,8-4-142 15,4-1-98-15,17 0 238 16</inkml:trace>
  <inkml:trace contextRef="#ctx0" brushRef="#br0" timeOffset="139824.47">8557 12106 1098 0,'1'2'459'0,"-1"-2"-256"16,3 1-23-16,-3-1-12 15,0-1-38-15,0 0-58 16,0 0-16-16,1-11-28 16,1-4-11-16,3-32-8 0,-6 23-2 15,-3 2 3-15,-4 3 3 16,-3 2 2-16,-7 4-1 15,-2 4-5-15,2 7-5 16,-2 5-6-16,7 6-3 16,2 10-4-16,1 2 1 0,4 3 0 15,0 1 1 1,3-2-2-16,13 2 0 0,6 4 3 16,-4 2 2-16,7 0 4 15,-6-2 0-15,-1-3 1 16,5 0 2-16,0-3 1 15,-4-2 0-15,-3-2 2 16,-4-4 5-16,-4-4 9 16,-4-2 5-16,-11-1 6 15,-1-2 0-15,-7-3-4 16,6-2-4-16,2-8-8 16,4-1-4-16,4-5-13 15,-9-4-6-15,12 0-9 16,0-4-2-16,5-1 2 15,6-1 1-15,2 3-2 16,2 1-25-16,6 8-64 0,3 5-47 16,3 7 87-16</inkml:trace>
  <inkml:trace contextRef="#ctx0" brushRef="#br0" timeOffset="140852.1">9867 11916 983 0,'-5'-1'430'0,"-2"-5"-179"0,3 1-81 16,7 1-23-16,3 1-42 15,8 2-66-15,6 2-16 16,2 7-9-16,-5 1-2 15,3 5-2-15,-6-2-1 16,-1 1-1-16,0 0-2 16,-7 2 2-16,-2 1 2 15,-4 3 12-15,-4 1 7 0,-6-1 16 16,-5-1 4-16,-4-2 6 16,5-9 2-1,1 1-7-15,-13 1-2 0,7-3-8 16,6-2-8-16,13-3-16 15,5-1-6-15,10 0-10 16,5 2 0-16,1-2-1 16,4 1-3-16,-3-1-58 15,2 0-55-15,12-1-166 16,2-1 171-16</inkml:trace>
  <inkml:trace contextRef="#ctx0" brushRef="#br0" timeOffset="141192.57">10330 11986 1221 0,'-9'13'514'16,"0"3"-305"-16,0 1-9 16,5 6-53-16,2-4-44 15,8-4-55-15,4-1-15 16,10-12-15-16,3 2-4 15,1-2-2-15,4-6 1 0,-4-1-1 16,-4-4 0-16,-4-5-3 16,-6-3 2-16,-6-4 2 15,0-2 2-15,-8-2 8 16,-1 4 3-16,-9 1 0 16,-5 3-4-16,-4 10-15 15,-9 2-12-15,1 10-51 16,0 2-34-16,7 5-89 15,9 5-46-15,6-3 140 16</inkml:trace>
  <inkml:trace contextRef="#ctx0" brushRef="#br0" timeOffset="141716.72">6409 12678 1171 0,'8'0'465'0,"-20"0"-247"15,11 0-81-15,1 0-18 16,3 0-9-16,-3 0-59 16,0 0-20-16,0 0-67 15,0 0-63-15,-1 0 62 16</inkml:trace>
  <inkml:trace contextRef="#ctx0" brushRef="#br0" timeOffset="141878.57">6422 12960 1019 0,'3'8'439'0,"1"-6"-239"16,-4-1-16-16,1-1-60 0,-2-1-69 16,0 0-171-16,0 0-170 15,0 0 173-15</inkml:trace>
  <inkml:trace contextRef="#ctx0" brushRef="#br0" timeOffset="142037.73">6465 13091 683 0,'0'14'412'16,"-1"-8"-113"0,1-2-62-16,0-1-52 0,-1-3-106 15,0 0-67-15,0 0-153 16,0 0-142-16,0 0 164 15</inkml:trace>
  <inkml:trace contextRef="#ctx0" brushRef="#br0" timeOffset="142123.81">6471 13127 250 0,'0'0'63'0</inkml:trace>
  <inkml:trace contextRef="#ctx0" brushRef="#br0" timeOffset="146445.73">16209 8349 580 0,'-33'-32'299'0,"31"29"-93"16,2-2-2-16,0 4-42 16,0 0-37-16,0 1-25 0,0 0-2 15,0 0 2-15,5 2 4 16,9 21-17-16,28 31-14 16,-27-26-31-16,-1 2-13 15,-2-5-13-15,-3-4-3 16,-4-9-1-16,-1-5 4 15,-4-7 12-15,-4-4 4 16,-5-7-2-16,-5-6-4 16,0-7-18-16,1-2-4 15,4-2-5-15,3 5-2 16,8-1-1-16,1 2 1 0,8 2-1 16,4 1 0-16,4 3 0 15,0 1-1-15,4 8-3 16,0 1-1-16,-3 8-60 15,4 6-58-15,-5 5-189 16,-3 3 192-16</inkml:trace>
  <inkml:trace contextRef="#ctx0" brushRef="#br0" timeOffset="146745.93">16464 8464 602 0,'2'-3'385'15,"9"-1"-73"-15,4-7-66 16,-2-2-4-16,7-7-94 16,-6-1-30-16,0 2-50 0,-1-1-20 15,-4 1-27-15,-4 1-3 16,-5 2 0-16,-5 2 3 16,-7 5 3-16,-1 6 3 15,-5 6-2-15,2 4-3 16,0 10-6-16,2 2-3 15,10 5-5-15,4 2 0 0,4-5 0 16,5 1-2 0,4-5-4-16,-1-2 1 0,6-3-3 15,0-7-5-15,5 0-94 16,2-6-80-16,5-7 109 16</inkml:trace>
  <inkml:trace contextRef="#ctx0" brushRef="#br0" timeOffset="147240.71">16812 8293 1196 0,'5'18'520'0,"-3"-3"-290"16,-2 2 7-16,0-2-52 16,0 2-43-16,0 0-55 15,-2-2-22-15,2-3-34 16,0-7-9-16,-1-1-11 0,1-1-5 15,-1-4-16-15,-1-1-8 16,1 1-9-16,0 0-1 16,1-4 3-16,1-6 3 15,4-2 5-15,17-26 3 16,-11 31 7-16,5 3 3 16,-5 5 1-16,-1 2 2 15,1 5 6-15,-5 4 5 0,-2 5 9 16,1 3 4-16,-4 4-3 15,1-3-3 1,2-9-5-16,-4 0 0 0,0-10 0 16,-1-2 1-1,-1 0-9-15,1-1-6 0,0 1-11 16,0 0-6-16,2-13 3 16,3-1 2-16,14-27 5 15,-9 28 3-15,-3 3 4 16,2 2 2-16,1 5 0 15,1 4 2-15,2 5 7 16,-5 6 7-16,3 7 8 16,-3 0 1-16,-3 3-6 15,3-1-6-15,-4-6-11 16,0-2-36-16,9-6-108 0,2-2-78 16,4-2 123-1</inkml:trace>
  <inkml:trace contextRef="#ctx0" brushRef="#br0" timeOffset="147627.87">17309 8370 1002 0,'4'-15'472'16,"-6"-4"-205"-16,-6 4-2 0,-5-1-80 16,-4 4-28-16,0 6-33 15,-2 5-22-15,-1 7-41 16,2 8-12-16,3 4-23 15,1 5-4-15,6 0-3 16,2-3-2-16,8-3-5 16,3-6-3-16,5-5-4 15,2-4-1-15,2-4-1 16,1 0-1-16,4-7-1 16,2 4 1-16,-2-4 0 15,3 2-1-15,-4 4 0 16,-2 0 0-16,-5 5-1 15,-3 1 1-15,-2 5 4 16,0 2-1-16,-3-1 1 16,0 0-3-16,1-3-71 15,-3-5-47-15,4-1-120 0,1-4-86 16,2-6 207-16</inkml:trace>
  <inkml:trace contextRef="#ctx0" brushRef="#br0" timeOffset="147748.34">17438 8370 742 0,'35'-17'447'0,"-31"29"-82"16,-2 4-84-16,0 5-27 15,-2-2-85-15,1 2-38 0,3-5-68 16,-2-5-26-16,-1-4-84 16,0-7-70-16,-1-8 73 15</inkml:trace>
  <inkml:trace contextRef="#ctx0" brushRef="#br0" timeOffset="147930.4">17398 8225 958 0,'14'11'439'0,"-8"-8"-116"16,-2-1-110-16,2 6-16 15,-3-2-37-15,4 2-94 16,0 2-21-16,3-6-33 15,2 2-51-15,7 4-166 0,0-6-175 16,7 5 225-16</inkml:trace>
  <inkml:trace contextRef="#ctx0" brushRef="#br0" timeOffset="148194.54">17602 8363 862 0,'-2'11'427'0,"-3"3"-137"0,1 1-34 15,3-4-50-15,-3-2-20 16,3-7-21-16,1-1-18 15,0-5-46-15,0 3-25 0,0 0-48 16,0 0-16-16,3-8-12 16,3-8-3-16,19-24-1 15,-9 30 0-15,-3 4 1 16,-1 5-1-16,-1 1 2 16,-4 3 1-16,0 9 4 15,-2 1 3-15,0 8 1 16,-1-3-1-16,1-2-6 15,-2 1-16-15,-1-8-80 16,1-2-64-16,2-1-174 16,-1-5 201-16</inkml:trace>
  <inkml:trace contextRef="#ctx0" brushRef="#br0" timeOffset="148369.68">17846 8343 969 0,'5'10'527'0,"-1"-1"-150"16,-4 3-136-16,-1 2 0 16,-5 3-115-16,2 3-42 15,2-7-45-15,-2-1-26 16,0-9-111-16,-3-8-66 16,2-8-241-16,-1-6 243 0</inkml:trace>
  <inkml:trace contextRef="#ctx0" brushRef="#br0" timeOffset="148973.76">17799 8208 818 0,'11'1'465'15,"1"1"-93"-15,4 0-133 16,2 2-11-16,-2 3-79 16,3 5-35-16,1 2-37 15,-3 2-14-15,-4 5-25 16,-2-2-9-16,-4 6-13 15,-4 1-3-15,2-1-1 16,1 2-1-16,-4-13-2 16,-1-2 0-16,-1-6-6 0,0-4-7 15,-3-2-26 1,3-1-14-16,0 0-21 0,0-1 3 16,1-5 20-16,1-5 12 15,0 4 22-15,15-24 5 16,-11 31 3-16,3 1 1 15,0 7 14-15,-4 0 3 16,4 2 3-16,-1 4-3 16,4-5-11-16,5-1-5 15,3-6-2-15,2-5 0 16,2-2 0-16,0-4 0 0,-1-5 2 16,-4-2 0-16,-7 5 3 15,-5-3 3-15,-7 2 3 16,0 2 2-16,-4 0 2 15,-1 3-1-15,-1 8 6 16,1 2-2-16,1 10 4 16,1 6 5-16,3 11 8 15,3 8 8-15,8 9 10 16,6 5-4-16,4 7-4 16,0-2-5-16,-1-5-13 15,-1-4-1-15,-9-14 1 16,-5-5 5-16,-11-9 8 15,-11-2 4-15,-7-8-7 16,-6-2-9-16,-1-7-13 16,-3-2-16-16,-7-5-62 0,1-1-46 15,0-8-104-15,8-6-51 16,23-7 164-16</inkml:trace>
  <inkml:trace contextRef="#ctx0" brushRef="#br0" timeOffset="149512.13">19303 8183 805 0,'45'-4'402'0,"-35"-3"-99"16,-8 2-41-16,-3 0-26 15,-10 3-44-15,-16 2-70 0,-2 0-32 16,-9 6-47-16,0 0-13 16,5 5-18-16,3 1-3 15,13 2-5-15,5 2-3 16,12 4-1-16,5 0-1 16,8 3 2-16,9-1 3 15,8-8 4-15,4 0 1 16,5-8 5-16,3 3 4 0,-9 2 10 15,-8 1 3-15,-10-1 10 16,-9-3 6-16,-1 4 11 16,-5-4 2-16,-8 4-9 15,2 3-7-15,-15-10-58 16,1 1-43-16,2-6-93 16,0 0-52-16,9 0-89 15,4-4-39-15,6 2 215 16</inkml:trace>
  <inkml:trace contextRef="#ctx0" brushRef="#br0" timeOffset="149735.81">19635 8230 1016 0,'0'2'503'0,"-9"3"-196"0,-3 4-48 15,-6 5-69-15,-5 1-55 16,2 6-46-16,2 0-13 15,9-6-37-15,5 2-13 16,7-5-16-16,9 4-4 16,7-2-4-16,3 0-1 15,7 0-3-15,-3-8-25 16,5-1-118-16,-2-5-54 0,2-6 109 16</inkml:trace>
  <inkml:trace contextRef="#ctx0" brushRef="#br0" timeOffset="150081.81">19806 8143 1378 0,'-1'21'567'0,"4"16"-372"16,-2 2 4-16,2 4-65 15,0-2-35-15,1-6-38 16,5 1-19-16,-5-9-24 15,4-6-6-15,-1-10-4 16,-3-7-2-16,4-6-4 16,-3-4-1-16,-2-8-4 0,2-3-1 15,-3-4 0-15,8 2 0 16,-3 2 4-16,2 2 0 16,2 6 0-16,-7 2 0 15,3 6 0-15,1 2 0 16,-2 9 6-16,-4-2 0 15,8 6 3-15,-5 2-1 16,3 2-8-16,4 0-42 16,-6-6-110-16,3-3-71 0,3 0 122 15</inkml:trace>
  <inkml:trace contextRef="#ctx0" brushRef="#br0" timeOffset="150796.98">20048 8446 885 0,'-1'-1'455'0,"0"0"-21"16,1 0-204-16,2-4-34 15,14-2-13-15,34-31-77 16,-29 26-25-16,-3-1-45 16,-3-3-12-16,-6-2-9 15,-2 1-1-15,-7 6 5 16,-2-1 2-16,-6 3 3 15,-5 5 0-15,-4-2-2 16,2 8-4-16,1 5-9 0,2 5-7 16,5 4-13-16,3 3-4 15,8 2-3-15,5 1-5 16,7-3-60-16,5-2-26 16,9-4-51-16,3-9-25 15,9-4-4-15,6-4-8 16,2-5 3-16,-7-2 24 15,-9-3 66-15,-7 2 37 0,-12-1 59 16,0 2 20-16,-7-3 78 16,-6-4 29-16,-4 2 48 15,-6-4 12-15,-4 5-26 16,0 4-8-16,-2 4-4 16,1 8-14-16,0 12-32 15,6 7-15-15,-5 4-39 16,3 4-6-16,7-4-9 15,-3-4-5-15,11 0-10 16,5-6-1-16,0-6-8 16,3-4-1-16,-4-8-3 15,1-4-14-15,-1-11-36 16,3-6-18-16,1-7-28 16,-1-3 4-16,1-2 29 15,-8-4 14-15,0 0 29 0,-4 4 10 16,-3 10 12-16,-4 8 8 15,2 16 28-15,-4 4 3 16,2 20 8-16,-3 6 6 16,2 16-7-16,2 3 4 15,4 1-6-15,9-4-9 16,0-10-17-16,3-4-9 16,7-14-10-16,-2-2-8 15,7-9-55-15,1-4-43 0,1-7-119 16,0-4-102-16,-2-9 207 15</inkml:trace>
  <inkml:trace contextRef="#ctx0" brushRef="#br0" timeOffset="151093.93">20752 8270 1140 0,'-5'14'519'0,"1"7"-233"15,1 1-3-15,2 0-79 16,3-1-44-16,6-5-69 15,2-2-33-15,5-7-32 16,3-2-10-16,0-5-16 16,-1-8-9-16,1-4-37 15,-5-5-11-15,-2 0-3 0,-2 3 10 16,-5 4 35-16,2 3 13 16,-4 2 8-16,-1 4 10 15,-3 3 16-15,1-2 9 16,0 0 18-16,-1 6 2 15,4 12-2-15,4 28-6 16,1-27-22-16,-4-5-10 16,2-6-26-16,0-4-41 15,4-5-117-15,7-4-61 0,0-14 124 16</inkml:trace>
  <inkml:trace contextRef="#ctx0" brushRef="#br0" timeOffset="151315.15">21074 8079 1433 0,'-4'17'582'0,"-2"18"-392"16,-2 6 10-16,-2 10-68 16,1 1-30-16,5-1-33 15,1-10-26-15,5-11-30 16,6-5-7-16,1-13-37 15,4 0-45-15,-2-7-87 0,-2-2-50 16,1-4-156 0,2-3 233-16</inkml:trace>
  <inkml:trace contextRef="#ctx0" brushRef="#br0" timeOffset="151636.6">21155 8436 701 0,'36'-11'401'16,"-23"13"-13"-16,6 1-167 15,3-6-41-15,6-1-39 0,3-7-53 16,0-3-11-16,-10-6-25 16,-2 1-12-16,-10 1-8 15,-6 1-1-15,-5 2 12 16,-5 0 9-16,-7 5 20 16,-7 2 1-16,-2 9-9 15,-2 10-9-15,2 8-20 16,4 3-1-16,9 3-4 15,6 0 1-15,7 4-4 16,7-1-3-16,7-2-4 16,2-3-3-16,5-7-9 15,2-3-3-15,-1-7-34 16,-7-2-37-16,-1-5-114 16,-6-5-61-16,4 1 142 15</inkml:trace>
  <inkml:trace contextRef="#ctx0" brushRef="#br0" timeOffset="155832.95">16622 9512 529 0,'-1'-1'298'16,"0"0"-46"-16,0 0-30 15,-2-4-51-15,1-2-12 16,1 3-10-16,0 0 1 16,0 3-11-16,0 0-9 0,0 0-20 15,0 1-18-15,-5 24-21 16,-6 45-11-16,10-22-23 16,1-1-9-16,1-9-13 15,3 1-4-15,0-15-3 16,1-2-1-16,-1-6-1 15,-1-4-22-15,0-4-105 16,1-8-56-16,-1-8-205 16,3-10 227-16</inkml:trace>
  <inkml:trace contextRef="#ctx0" brushRef="#br0" timeOffset="156174.13">16570 9416 843 0,'-6'-8'402'0,"10"20"-91"0,6 10-89 16,-1 13-15-16,4 7-24 16,3 1-65-16,1-5-25 15,5-6-35-15,1-10-15 16,5-7-24-16,1-4-5 16,1-11-6-16,1-1-3 15,0-11-2-15,-4-2-1 16,-3-4-2-16,-2-2 2 15,-7 5 2-15,-2 2 0 16,-11 5 3-16,-1 5 3 0,-5 5 2 16,-3 4 2-16,4 11 4 15,1 8 7-15,-2 7 14 16,5 2 7-16,-1-2 0 16,4-6-7-16,4-2-18 15,-8-4-9-15,11-8-10 16,-9-9-15-1,-1-1-102-15,1 1-62 0,-2-5-184 16,4 1 210-16</inkml:trace>
  <inkml:trace contextRef="#ctx0" brushRef="#br0" timeOffset="156360.82">17084 9670 985 0,'3'7'504'16,"3"0"-210"-16,0 6-23 15,-1-1-25-15,-2 5-86 0,-1-2-37 16,-2 3-59-16,1 1-26 16,2-2-38-16,2-3-47 15,-1-7-100-15,2-7-52 16,-2-12-134-16,-2-4-135 16,-1-12 314-16</inkml:trace>
  <inkml:trace contextRef="#ctx0" brushRef="#br0" timeOffset="156483.54">17060 9540 662 0,'1'13'269'15,"8"3"-169"-15,3 4-41 0,6 0 0 16,0-8-91-16,5 1 19 16</inkml:trace>
  <inkml:trace contextRef="#ctx0" brushRef="#br0" timeOffset="156854.93">17388 9732 534 0,'11'-1'365'16,"-7"-1"-23"-16,-1-2-68 15,-1-3-34-15,-5-6-53 0,-7-2-26 16,-5-1-20 0,-2 3-12-16,-3 5-33 0,1 2-19 15,-1 9-35-15,-2 3-11 16,8 12-17-16,0 0-4 15,8 2-3-15,4 4 0 16,3-6-1-16,8-1 0 16,2-8-3-16,2-6 0 15,4-5-1-15,0-1 0 16,1-1 0-16,1-1-2 16,-4-5 1-16,7 3 0 0,-11 0 2 15,-3-2 1-15,0 5 0 16,-5 0 2-16,6 4 11 15,-5 3 8-15,-1 4 7 16,-5 3-1-16,-1 3-10 16,5-2-7-16,0 3-25 15,0-6-41-15,2-4-118 16,-7-3-85-16,9-2 148 16</inkml:trace>
  <inkml:trace contextRef="#ctx0" brushRef="#br0" timeOffset="157435.41">17546 9669 1206 0,'3'12'559'15,"-1"1"-267"-15,-5 1 8 16,3 3-89-16,-1 4-55 16,-2-1-72-16,6 1-22 15,-5-4-39-15,1-7-11 16,1-7-7-16,-2-3-4 0,3-1-3 15,-1 0-4-15,0 0-10 16,0-1-5-16,0-4-10 16,0-8-1-16,12-29 7 15,-4 30 6-15,0 0 13 16,-1-2 5-16,0 6 4 16,3 4 3-16,2 5 14 15,2 3 9-15,-3 6 9 16,0-1 0-16,-3 7 2 15,0 2-3-15,-4 5-3 16,-3 4 0-16,1-8-13 16,-2 1-5-16,0-9-8 15,0-10-2-15,0-1-5 16,0-6-7-16,0 6-19 16,0 0-10-16,3-16-6 15,9-26 6-15,-5 32 16 0,1-1 7 16,4 9 10-1,-1-1 2-15,2 3 7 0,2 1 9 16,-1 0 16-16,-4 0 5 16,0 3 4-16,-3 5-1 15,-3 4-6-15,-2 6-3 16,-2 1-8-16,-3-1-7 16,0-2-34-16,2-3-47 15,0-8-124-15,3-2-71 16,7-8-165-16,-4-2 252 0</inkml:trace>
  <inkml:trace contextRef="#ctx0" brushRef="#br0" timeOffset="157567.78">17861 9800 848 0,'63'-22'511'16,"-59"28"-97"-16,-1 3-98 15,0 6-30-15,-1 1-111 16,1 0-46-16,-3-2-72 15,-5-7-26-15,5-2-126 16,0-2-73-16,3-11-208 16,-3 2 213-16</inkml:trace>
  <inkml:trace contextRef="#ctx0" brushRef="#br0" timeOffset="157714.22">17846 9638 757 0,'5'-2'452'0,"-3"-3"33"0,10 4-170 15,-7-3-56-15,-3 3-32 16,10 6-92-16,-3-2-35 16,6 3-79-16,5 2-79 15,2 1 330-15,10-8-227 16</inkml:trace>
  <inkml:trace contextRef="#ctx0" brushRef="#br0" timeOffset="158083.51">18324 9753 1338 0,'-23'4'566'16,"0"-2"-305"-16,6-2-29 15,8 0-6-15,6 1-55 16,6 0-69-16,7-2-22 15,10 1-39-15,2-1-12 16,7-4-19-16,4 4-40 16,-5-5-144-16,5 1-87 0,6 5 144 15</inkml:trace>
  <inkml:trace contextRef="#ctx0" brushRef="#br0" timeOffset="158449.95">19030 9439 1328 0,'-5'3'526'16,"4"18"-342"-16,5 10-35 16,-2 19-2-16,-2 8-45 15,0 0-54-15,2-3-13 16,5-15-22-16,5-1-5 15,4-15-16-15,-5-6-38 0,-5-9-83 16,-4-9-39-16,-4-1-107 16,-4-9-93-16,-1-3 248 15</inkml:trace>
  <inkml:trace contextRef="#ctx0" brushRef="#br0" timeOffset="158893.87">19021 9481 910 0,'25'-8'457'16,"-1"0"-157"-16,8 5-104 16,-4 2 6-16,2 3-66 15,-1 5-28-15,-6 5-38 16,-4 2-18-16,-11 1-19 16,-5 2-4-16,-5 0-5 15,-7 0-1-15,-7 0-3 0,-5-1-4 16,-3-4-5-16,1-3-1 15,3 0-3-15,5-1-3 16,5-3-5-16,5-1-6 16,10 0-6-16,5-4 1 15,8 3 5-15,7-1 4 16,6 1 4-16,1 2 2 16,-5 2 4-16,-3 3 4 0,-11 3 9 15,-5 4 7 1,-9 0 13-16,-8-3 4 0,-7 1-1 15,-6-1-4-15,-3-4-15 16,-2 2-5-16,4-8-12 16,3-5-17-16,10 2-82 15,3-1-59-15,9 0-131 16,8 0-60-16,10-8 215 16</inkml:trace>
  <inkml:trace contextRef="#ctx0" brushRef="#br0" timeOffset="159152.92">19461 9684 928 0,'0'25'465'0,"2"3"-121"15,1 0-56-15,0-5-13 16,-1-2-47-16,1-11-69 0,5-2-30 16,3-6-50-16,4-3-17 15,6-7-24-15,-7-7-9 16,2-1-14-16,-1-5-4 15,-4-6-4-15,0 6 0 16,-11-6-1-16,-5 4 0 16,-14 3-2-16,-8 2-2 0,-2 8-2 15,-2 3-5-15,12 10-30 16,3 1-26-16,5 5-80 16,4 4-42-16,7 1-62 15,4 2-39-15,6-5 189 16</inkml:trace>
  <inkml:trace contextRef="#ctx0" brushRef="#br0" timeOffset="159497.22">19853 9567 1327 0,'-3'-3'597'0,"-14"1"-303"16,-7 2-21-16,-5 5-90 16,-3 5-61-16,2 3-67 0,6 2-22 15,10 5-27-15,7-2-5 16,14-1-2-16,5 0-2 16,11-1 3-16,4 0 3 15,4-5 1-15,1 1 4 16,1-5 5-16,-4-3 4 15,-5 7 14-15,-6-7 4 16,-9 3 8-16,-3 3 4 0,-6-3-5 16,-4 8-3-16,-12-4-10 15,-9-3-9-15,0-4-73 16,0-4-59-16,6-4-135 16,10-7-80-16,4-13 201 15</inkml:trace>
  <inkml:trace contextRef="#ctx0" brushRef="#br0" timeOffset="159691.71">20039 9425 933 0,'4'12'484'0,"2"26"-16"16,2 9-218-16,-8 9-34 15,-5 0-38-15,5-9-109 16,5-4-21-16,8-16-38 0,0-10-23 15,4-14-89-15,1-3-56 16,-2-10-113-16,0 0-102 16,-10-10 244-16</inkml:trace>
  <inkml:trace contextRef="#ctx0" brushRef="#br0" timeOffset="159873.6">19908 9549 1111 0,'0'5'486'0,"4"-3"-182"16,7 1-95-16,-2 0-13 16,7 0-44-16,3-3-91 15,2 1-23-15,9-1-72 16,3 0-57-16,2-1-184 16,0 1-165-16,-2-6 271 15</inkml:trace>
  <inkml:trace contextRef="#ctx0" brushRef="#br0" timeOffset="160155.5">20249 9616 616 0,'-3'21'421'16,"-1"-1"-17"-16,0 2-95 15,2-1-11-15,2-7-74 16,2 0-40-16,6-7-73 0,3-2-31 16,6-5-40-16,2-5-10 15,7-7-9-15,-4-7-7 16,-1-3-9-16,-3-2-1 15,-6-3-6-15,-3 1-2 16,-10 0-4-16,-3 4-1 16,-21 3 0-16,4 4 0 15,-10 11-3-15,-3 5-2 0,7 13-3 16,-3 5-2 0,11 3-11-16,1 0-26 0,11-3-63 15,1-1-40-15,7-7-116 16,6-5-106-16,8-6 248 15</inkml:trace>
  <inkml:trace contextRef="#ctx0" brushRef="#br0" timeOffset="160510.01">20519 9627 1347 0,'6'8'593'0,"0"5"-318"15,-1 1-7-15,-7 3-84 16,-1 7-61-16,-1-7-73 16,-4-5-21-16,7-2-14 0,-1-9-5 15,1-3-7-15,8 3-5 16,-7-2-18-16,0 0-7 16,0 0-8-16,2-13 2 15,6-5 13-15,18-27 6 16,-11 29 11-16,1 1 3 15,-1 7 5-15,-1 1 7 16,-3 7 15-16,0 5 7 0,-2 8 6 16,-1 5-1-16,-1 5-13 15,-1-1-7-15,-2-3-9 16,4-3-6-16,1-3-75 16,1-7-62-16,6 0-122 15,0-4 141-15</inkml:trace>
  <inkml:trace contextRef="#ctx0" brushRef="#br0" timeOffset="160915.26">21774 9518 785 0,'103'-23'450'0,"-97"22"17"16,-4 2-164-16,-13 13-22 15,-7 8-43-15,-8 17-96 16,-4 6-41-16,-3 4-62 16,1-8-18-16,6-8-14 15,8-10-24-15,8-12-95 16,6-5-59-16,5-8-146 15,-1-4-79-15,0-1 254 16</inkml:trace>
  <inkml:trace contextRef="#ctx0" brushRef="#br0" timeOffset="161081.68">21617 9530 1164 0,'11'-7'523'0,"0"7"-261"0,4 5-1 16,3 9-76-16,1 8-43 15,3 9-61-15,-1 2-23 16,0 1-26-16,0-4-52 16,6-4-145-16,-2-4-84 15,5-4 132-15</inkml:trace>
  <inkml:trace contextRef="#ctx0" brushRef="#br0" timeOffset="161520.03">22001 9496 1312 0,'2'-13'486'0,"18"5"-364"16,0 2-14-16,-2 2 22 16,4 4-22-16,-4 5-36 15,-4 2-16-15,-6 9-23 16,-7 2-8-16,-9 6-5 15,-6 3-3-15,-4-3-3 16,-1-2-3-16,2-5-2 16,5-4-4-16,4-1-4 15,6-4-1-15,4-1 0 16,3 1 2-16,5-1 6 0,2 1 6 16,3-1 15-16,2-1 9 15,1 4 21-15,1-2 8 16,-4 2 4-16,-1 3-3 15,-9-1-12-15,-5 6-8 16,-11-2-6-16,-6-1-2 16,-6-1-11-16,0-3-3 0,3-7-18 15,-1-3-22-15,9-6-66 16,0 0-47-16,6 0-113 16,6 4-38-16,10 1 172 15</inkml:trace>
  <inkml:trace contextRef="#ctx0" brushRef="#br0" timeOffset="162905.28">16784 10719 684 0,'0'-12'405'16,"-1"3"34"-16,1 4-248 15,1 0 8-15,-1 9-28 16,0-4-27-16,0 6-40 15,0 23-10-15,1 56-26 16,-1-32-21-16,5-7-24 16,5-4-8-16,2-15-11 15,5-6-1-15,-8-13-54 16,0-6-34-16,-6-9-62 16,-1-6-28-16,-4-10-13 15,-6-4 6-15,-4-3 10 16,-7-5 13-16,2 2 58 15,-4-2 31-15,6 6 70 16,1 7 47-16,7 5 75 16,4 4 18-16,8 10 28 15,10 6-8-15,9 13-20 0,7 11 2 16,7 11-13-16,-6 0-8 16,-2 4-34-16,-1-7-14 15,-4-9-28-15,2-3-9 16,3-10-13-16,-2-4-2 15,-4-10-4-15,0-5 0 0,-7-10 0 16,0-5-2-16,-6-11-2 16,-1-7-4-16,-8-2-3 15,-1 0-2-15,-1 11-44 16,-4 8-38-16,-1 9-107 16,1 9-67-16,1 6-327 15,3 8 374-15</inkml:trace>
  <inkml:trace contextRef="#ctx0" brushRef="#br0" timeOffset="163546.91">17209 10962 861 0,'15'16'418'0,"3"-8"-134"16,0-3-47-16,6-9-43 15,-3-6-46-15,0-6-69 16,-3-4-22-16,-1-3-28 15,-13 2-9-15,0-3-8 0,-9 4-2 16,-9 0-7-16,7 5-5 16,-11 6-7-16,5 2-2 15,-7 8 1-15,0 3 2 16,4 10 5-16,2 6 3 16,7 3 9-16,4-3 5 15,6 2 10-15,5-2 1 16,5-4 1-16,3 2-2 15,2-8-8-15,1-3-3 0,0-3-10 16,4-4-13-16,-1-6-55 16,-1-6-33-16,-4-4-56 15,-3-5-12-15,2 0 35 16,-6 2 31-16,3 9 59 16,-8 3 33-16,-1 10 51 15,-2 5 24-15,-2 7 49 16,2 4 15-16,-3 4 16 15,2-1 1-15,3-5-2 16,2-2-9-16,4-9-27 16,-4-2-19-16,4-4-37 15,-1-3-14-15,0-9-17 16,2-3-5-16,1-4-8 16,1 2-3-16,1 4-3 0,-1 4-2 15,-3 9-2-15,-1 3 0 16,-1 9 0-16,2 0 3 15,-1 1 6-15,1-2 3 16,-1-6 3-16,2-3 1 16,-3-5-2-16,1-4 0 15,-2-4-3-15,-2-3-3 0,1 0-16 16,-5-1-33-16,-1 2-91 16,0 2-56-16,-6 1-37 15,0 2 117-15</inkml:trace>
  <inkml:trace contextRef="#ctx0" brushRef="#br0" timeOffset="163928.6">17969 10562 865 0,'0'2'465'0,"2"-1"-118"0,-3 3-125 15,1-4 12 1,0 0-56-16,0 0-29 0,3 28-45 16,8 37-23-16,3-26-45 15,-4-14-16-15,5-7-60 16,3-1-69-16,4-12-152 15,2-3 155-15</inkml:trace>
  <inkml:trace contextRef="#ctx0" brushRef="#br0" timeOffset="164202.01">18244 10624 1192 0,'-9'3'571'16,"-2"6"-258"-16,-7 3-84 15,-3-1-28-15,-2 5-93 0,-1-2-30 16,2-3-48-16,3-2-13 16,7-7-9-16,4 4-3 15,6-4-7-15,1-1-1 16,1 7 4-16,2-1 5 16,4 14 14-16,0 7 7 15,-2 9 10-15,0-2 2 16,-1 2-5-16,1-4-7 15,2-7-15-15,-1-4-6 0,0-9-93 16,1-3-65-16,3-8-140 16,2-1 159-16</inkml:trace>
  <inkml:trace contextRef="#ctx0" brushRef="#br0" timeOffset="164722.56">18299 10843 1281 0,'10'16'547'0,"-7"4"-307"16,4 2-26-16,1 0-37 15,0-5-52-15,9-6-54 16,0-4-13-16,2-8-22 16,-2-5-11-16,-2-5-13 0,-4-6-4 15,0-5-20 1,1 1-18-16,-9 0-34 0,-3 1-12 15,-11 5-11-15,-10-4 1 16,-2 5 19-16,-4 3 12 16,-3 5 25-16,5 5 16 15,2 1 19-15,7 5 10 16,10 4 12-16,6 1 4 16,6 0-5-16,7-3-8 0,10-3-9 15,2-2-3-15,7-4-3 16,-5-3-1-16,-1 2 0 15,3 2-1-15,-4 4 1 16,1 4 2-16,-1 6 5 16,-3 1 3-16,-3 6 9 15,0 0 3-15,-6-2 13 16,-5 1 2-16,-2-6-4 16,-2-3-2-16,-1-5-11 15,-2-4-2-15,-1-2 2 16,0 0-2-16,0 0-12 15,0-7-14-15,0-19-61 16,0-29-36-16,4 26-69 16,1 5-25-16,5 12-111 15,0 5 193-15</inkml:trace>
  <inkml:trace contextRef="#ctx0" brushRef="#br0" timeOffset="164927.97">18837 10653 830 0,'13'5'455'0,"-10"5"10"15,1 3-170-15,-4 7-28 16,0 9-35-16,-4 11-99 16,-1 6-37-16,4 3-53 15,1-5-17-15,3-12-52 16,7-5-43-16,3-17-113 15,2-3-77-15,-2-11-118 16,2-6 219-16</inkml:trace>
  <inkml:trace contextRef="#ctx0" brushRef="#br0" timeOffset="165182.46">18951 10775 1173 0,'-8'-7'513'0,"0"12"-231"0,2 0-72 15,-2 8-9-15,-3 1-31 16,6 6-43-16,-4 4-15 16,6-4-25-16,-6-1-13 15,8-4-20-15,4-2-9 16,1 0-20-16,13 5-9 16,-7-5-10-16,2-1-4 15,2-2-50-15,2-6-66 16,13-4-149-16,6-1 273 15,9-10-64-15</inkml:trace>
  <inkml:trace contextRef="#ctx0" brushRef="#br0" timeOffset="165439.79">19430 10906 842 0,'-7'0'429'0,"9"0"-59"15,4 0-109-15,8 0-27 0,1-1-16 16,5-1-75-16,4 1-33 15,-4-1-62-15,7 1-44 16,1 1-130-16,0 1-82 16,9 1 121-16</inkml:trace>
  <inkml:trace contextRef="#ctx0" brushRef="#br0" timeOffset="165864.32">20061 10691 1202 0,'2'2'559'16,"1"4"-278"-16,-3 9-39 0,3 9 0 15,-8 14-83-15,2 10-34 16,1 12-63-16,1-1-24 15,5-8-26-15,2-11-8 16,2-17-47-16,0-10-44 16,1-13-79-16,-1-3-45 15,-3-13-76-15,-4-4-32 0,-7-10-140 16,-4 0 278-16</inkml:trace>
  <inkml:trace contextRef="#ctx0" brushRef="#br0" timeOffset="166235.82">19992 10709 794 0,'24'-10'430'16,"3"6"-111"-16,4-6-84 16,-2 8-21-16,-2 2-47 15,2 3-22-15,-3 11-36 16,-2-2-16-16,-6 7-30 16,-6 2-14-16,-9 1-17 15,-6 3-6-15,-10-2-2 16,-3 2-2-16,-9-6-4 15,-3-5-3-15,5-6-6 16,4-6-2-16,7-2-5 16,4 0-4-16,8 0-10 15,3 0 1-15,11-2-1 0,4 2 5 16,5-3 7-16,3 1 0 16,0 2 4-16,1 3 4 15,-5 6 7-15,-5 4 5 16,-8 7 5-16,-9 1 1 15,-13 5 0-15,-5 0-2 16,-6-6-5-16,0-2-3 0,2-15-27 16,2-3-28-16,5-4-81 15,6-5-43-15,6-1-126 16,4-4-97-16,11-8 252 16</inkml:trace>
  <inkml:trace contextRef="#ctx0" brushRef="#br0" timeOffset="166501.91">20398 10902 929 0,'18'21'463'0,"-15"13"-110"15,2-2-69-15,-5-2-11 16,3-5-46-16,4-10-86 16,0-6-34-16,6-9-56 15,-4-3-19-15,4-12-14 16,-2-3-4-16,1-6-5 15,2-3 0-15,-12-1 0 0,-2 2 3 16,-13 5 3-16,-2 5 1 16,-4 6-5-16,-8 3-4 15,10 12-14-15,-7 2-30 16,0 7-82-16,13 0-42 16,1-1-124-16,14 0-50 15,17-4 218-15</inkml:trace>
  <inkml:trace contextRef="#ctx0" brushRef="#br0" timeOffset="166789.29">20609 10688 1062 0,'0'0'487'0,"0"6"-215"16,-1 4-12-16,-1 14-41 16,-3 5-31-16,-3 13-59 15,1 3-32-15,6-6-55 16,2-2-17-16,8-10-15 16,3-1-1-16,-1-3-1 0,2 2-1 15,-3-3-2-15,-1 4-13 16,0-4-111-16,0-6-74 15,1-4 112-15</inkml:trace>
  <inkml:trace contextRef="#ctx0" brushRef="#br0" timeOffset="167384.14">20674 10830 1050 0,'10'-46'423'0,"-10"38"-272"16,0-3-14-16,0 0 3 0,-1-1-27 16,1-1-18-16,-2 4 1 15,-3 5 10-15,-1 0-3 16,-11 11-19-16,-5 2-16 15,-9 7-38-15,-8 4-7 16,4 5 2-16,9 2 2 16,10-5 2-16,12-2-4 15,4-5-4-15,7-2 2 0,6 2 12 16,6-1 6-16,12 1 4 16,-2 2-1-16,5 0-5 15,-1-3 1-15,-8 1 3 16,-2-4 0-16,-10 2 1 15,-5-1 1-15,-11 2 0 16,-8 2-1-16,-9-1-8 16,-3 1-9-16,-4-2-13 15,2 0-5-15,7-7-39 16,3-6-38-16,6-5-107 16,5-7-65-16,9-8-118 15,6-4 74-15,12-12 169 16</inkml:trace>
  <inkml:trace contextRef="#ctx0" brushRef="#br0" timeOffset="167576.78">20960 10691 1353 0,'1'5'580'16,"4"10"-306"-16,-8 8-42 15,-3 16-43-15,3 6-54 16,1 8-75-16,4-1-16 15,8-5-30-15,-5-9-11 0,10-13-53 16,0-7-50-16,1-15-110 16,6-3-73-16,-12-10 174 15</inkml:trace>
  <inkml:trace contextRef="#ctx0" brushRef="#br0" timeOffset="168338.96">20797 10797 1207 0,'7'-1'559'16,"0"2"-250"-16,14 5-133 15,3 3 1-15,0 0-84 16,-2 0-36-16,-1-2-32 16,-3-1-28-16,7-3-78 15,3-2-37-15,-1-2-57 0,3 0 4 16,-11 0 63-16,0 2 35 15,-10 9 64-15,-8 4 28 16,-2 8 52-16,-2 3 19 16,-1 1 32-16,3-3 6 15,2-4-5-15,4-2-9 16,2-7-24-16,4-4-17 16,2-5-33-16,1-5-10 15,4-9-13-15,2 0-3 16,0-10-11-16,-1-2-3 0,-1-2-8 15,-4-2-2-15,-10 4 4 16,-4 0 4-16,-14 5 5 16,-9 6 1-16,-3 6-1 15,-5 7-1-15,3 11-3 16,3 1-5-16,5 9-20 16,3-1-25-16,13-3-56 15,4-2-34-15,11-7-36 16,3-4 10-16,3-3 45 15,0 0 35-15,0-2 55 16,-1 1 16-16,4-2 11 16,1-1-3-16,4-1-4 15,3-1 1-15,1 1 10 16,-1 0 18-16,-6 5 56 0,-1 2 29 16,-8 7 53-16,2 3 12 15,-4 5-7-15,-11 0-15 16,1 3-49-16,-6 0-25 15,0-3-40-15,5-5-11 16,0-7-12-16,0-4-6 16,0-7-23-16,-1 5-13 15,1 0-12-15,0-2 1 16,6-13 18-16,16-31 9 0,-12 31 11 16,-2 0 5-16,-2 6 6 15,10 3 9-15,1 9 16 16,-10 7 12-16,9 5 17 15,-5 5-1-15,-6-1-13 16,3 1-12-16,-2-6-54 16,1-3-64-16,1-10-89 15,11 0 101-15</inkml:trace>
  <inkml:trace contextRef="#ctx0" brushRef="#br0" timeOffset="168592.87">22105 10649 1229 0,'-28'27'616'0,"-1"-7"-41"15,2 8-509-15,1 4-12 0,5 1-27 16,4-3-20-16,7-8-54 16,2-5-29-16,7-8-83 15,5-2-58-15,9-5 141 16</inkml:trace>
  <inkml:trace contextRef="#ctx0" brushRef="#br0" timeOffset="168784.81">21887 10650 1197 0,'16'11'542'0,"-10"-3"-195"15,3 4-90-15,5 6-23 16,-1-2-50-16,3 11-98 16,0-2-26-16,4 5-39 15,3 4-29-15,3-6-123 16,1 3-77-16,3-13-196 15,0-4 232-15</inkml:trace>
  <inkml:trace contextRef="#ctx0" brushRef="#br0" timeOffset="169136.86">22315 10688 1141 0,'23'0'455'0,"-5"3"-282"15,-2 2-51-15,-1 2 15 16,5 6-17-16,-7-1-19 16,2 1-11-16,-8 4-33 15,-9 1-13-15,-2 6-15 16,-7 3-3-16,-7 1-1 16,-7 0 10-16,4-2 32 15,3-4 17-15,6-4 30 16,12-2-5-16,5-1-30 15,3 1-11-15,15-5-21 16,0 2-4-16,0-9-3 16,3-2-7-16,-8-7-14 15,0-4-27-15,2 0-124 16,-7-6-74-16,-6-1-170 16,-3 1 212-16</inkml:trace>
  <inkml:trace contextRef="#ctx0" brushRef="#br0" timeOffset="169428.42">19371 11753 951 0,'1'5'354'15,"-5"4"-246"-15,2 0-99 16,-1-1-28-16,-1-4 15 0</inkml:trace>
  <inkml:trace contextRef="#ctx0" brushRef="#br0" timeOffset="169574.89">19394 11946 703 0,'5'30'371'0,"-4"-10"-84"16,-2-7-123-16,7 1-18 16,-6-10-97-16,-3 5-83 15,3-4 13-15</inkml:trace>
  <inkml:trace contextRef="#ctx0" brushRef="#br0" timeOffset="169735.61">19391 12386 1137 0,'3'25'469'15,"-3"-7"-277"-15,-1-8-113 16,-1-2-55-16,2-7-273 16,2-3 183-16</inkml:trace>
  <inkml:trace contextRef="#ctx0" brushRef="#br0" timeOffset="169903.36">19397 12720 853 0,'5'18'433'0,"2"-2"-141"16,-1-2-126-16,-6-5-31 15,3-1-72-15,-4-2-53 0,6-4-495 16,10-2 363-16</inkml:trace>
  <inkml:trace contextRef="#ctx0" brushRef="#br0" timeOffset="170055.9">19473 12949 679 0,'-9'58'303'0,"9"-20"-110"16,0 0-125-16,1-9-59 15</inkml:trace>
  <inkml:trace contextRef="#ctx0" brushRef="#br0" timeOffset="175315.13">16593 13899 920 0,'-9'10'365'0,"13"-4"-169"16,7-1-45-16,15 3 19 16,10 0-19-16,22-2-75 15,15 5-20-15,0-9-28 16,1-2-8-16,-2 0-8 15,-9-5-3-15,-3 5-30 16,-4 0-48-16,-11-1-199 16,-6 1 176-16</inkml:trace>
  <inkml:trace contextRef="#ctx0" brushRef="#br0" timeOffset="175519.38">17095 13974 917 0,'-9'13'450'0,"4"5"-183"16,4 5-66-16,1 8-15 16,2 10-78-16,1 1-34 15,5 4-38-15,3-4-8 16,3-1-15-16,4-5-7 16,0-12-20-16,-1-4-41 0,1-13-124 15,-3-1-140 1,0-13 193-16</inkml:trace>
  <inkml:trace contextRef="#ctx0" brushRef="#br0" timeOffset="175875.24">17377 14137 1192 0,'1'19'504'0,"-1"8"-294"16,-6 5-10-16,0 4-72 15,3-2-46-15,6-7-61 16,4-4-9-16,4-11-9 16,-2-4-2-16,-3-8 0 15,0-6 2-15,-5-7 2 16,5-2 2-16,-5-8-1 16,-2-1 0-16,-1-2-2 0,-5-2-1 15,3 4 0-15,-1 1 1 16,3 5 0-16,2 1 0 15,3 3 5-15,3 0 3 16,1 2 5-16,4 4 0 16,-6 4-8-16,3 5-6 15,-2 2-38-15,-3 4-28 16,1 3-63-16,-1-1-36 16,1 7-56-16,-5-3-27 0,-4 4 159 15</inkml:trace>
  <inkml:trace contextRef="#ctx0" brushRef="#br0" timeOffset="176255.59">17374 14167 1075 0,'0'-1'474'0,"-1"1"-212"16,0 0-43-16,-8 7-27 15,-2 19-37-15,-21 32-68 16,36-24-22-16,11-3-31 16,5-4-10-16,9-10-8 15,-5-8-3-15,5-8-6 0,-4-3 1 16,1-11 0-16,2-1 0 16,-9-10 2-16,2-2 1 15,-13-1 3-15,-8-1 1 16,-8 4 2-16,-4 3-1 15,-10 5-4-15,-2 1 0 16,-1 4-5-16,0 3-2 16,8 7-5-16,6 2-6 0,7 9-9 15,-5 3-22-15,10 5-88 16,4 1-53-16,6 0-146 16,11-5 189-16</inkml:trace>
  <inkml:trace contextRef="#ctx0" brushRef="#br0" timeOffset="176546.44">17686 14240 1167 0,'8'5'512'0,"4"4"-289"15,-2 5 8-15,-4 5-81 16,0 5-47-16,-4 5-50 15,1-2-27-15,0-6-15 16,1-6-3-16,0-7-2 0,-1-1 2 16,-3-9 5-16,-2-2 2 15,-7-10 2-15,-1-6-2 16,-3-6-7-16,1-2-3 16,7-1-7-16,3-2-3 15,9 4-31-15,7-2-18 16,3 7-54-16,5 5-49 15,-2 9-123-15,2 6-115 16,-4 7 247-16</inkml:trace>
  <inkml:trace contextRef="#ctx0" brushRef="#br0" timeOffset="177175.2">17996 14219 944 0,'-3'5'513'15,"-3"0"-162"-15,3 4-88 16,2 5-33-16,-6 4-101 16,6 0-34-16,2 0-46 15,1-5-17-15,10-5-12 16,4-4-3-16,9-2-4 16,0-5-1-16,5-7-3 15,-2-3-1-15,-2-8-6 16,-1 0-6-16,-11-1-28 15,-4 2-12-15,-15 2-17 0,-7 2 5 16,-12 3 24-16,-1 5 9 16,-4 4 12-16,5 2 0 15,6 5-1-15,1-1 2 16,10 1 0-16,-2-1-3 0,10 0-2 16,6 0-3-16,7-2 5 15,7-2 1-15,4-1 7 16,2 1 3-16,2 1 1 15,0 1 1-15,2 3 12 16,-2 0 13-16,1 4 22 16,-5 0 6-16,-2 4-8 15,-3 1-9-15,-8 2-21 16,-5-2-4-16,-1-2-2 16,-4-2 1-16,-2-3 4 15,0-3 3-15,-6-2-1 16,-1-4-2-16,2-6-9 15,2-1-5-15,5-4-7 16,1-2 1-16,5 2-1 16,0 2 2-16,3 7 3 15,7 2 0-15,-6 6 6 0,-1 2 3 16,-6 9 3 0,-5 4 1-16,6 3-4 0,-1 2-2 15,3-5-5-15,-3-1-15 16,3-6-111-16,5-5-79 15,9-9 121-15</inkml:trace>
  <inkml:trace contextRef="#ctx0" brushRef="#br0" timeOffset="177369.29">18619 14028 1170 0,'-4'13'512'0,"2"23"-200"15,0 6-112-15,1 9-48 16,1 2-33-16,10-7-75 16,3-1-21-16,7-15-19 15,3-5-4-15,0-10-38 16,-1-13-36-16,-3-3-96 16,-2-7-85-16,-8-7 158 15</inkml:trace>
  <inkml:trace contextRef="#ctx0" brushRef="#br0" timeOffset="177771.29">18538 14148 1159 0,'1'-1'476'0,"6"2"-293"0,4 2-39 16,8 0-48-16,4 2-35 15,8 0-40-15,2-2-9 16,3 0-10-16,2-2-1 15,1 0-5-15,-6 1-2 0,-5 7 1 16,-5 3 2-16,-11 8 5 16,-4 4 8-16,-7 3 26 15,4-1 20-15,-1-8 36 16,3-4 6 0,1-7-9-16,-5-5-18 0,5-3-30 15,0-3-12-15,4-6-13 16,2-3-3-16,-2-6-6 15,1-2 0-15,-1-3-2 16,-4-1 1-16,-4 3 7 16,-6 0 3-16,-10 3 2 15,-3 4-2-15,-2 8-12 16,-3 6-8-16,0 6-44 16,-3 5-40-16,2 4-95 15,3 0-68-15,10 2 154 16</inkml:trace>
  <inkml:trace contextRef="#ctx0" brushRef="#br0" timeOffset="178056.94">19511 14268 1464 0,'-18'9'598'0,"12"-9"-330"15,6-3-83-15,9-3-51 16,8-1-41-16,13-3-74 15,7 1-24-15,9 2-97 16,6-1-89-16,13 5 114 16</inkml:trace>
  <inkml:trace contextRef="#ctx0" brushRef="#br0" timeOffset="178935.14">20414 14111 378 0,'1'-9'216'0,"0"3"-20"15,0-2 9-15,4 4 2 16,-5 0-24-16,5 3-30 16,-1 1-10-16,-5 0-35 15,1 0-22-15,0 0-43 16,-1 0-19-16,1 0-20 15,0 0-2-15,-1 0 1 16,1 0 0-16,0 0 2 16,0 0 0-16,0 0 0 0,-1-1 1 15,0 0 2-15,-1 0 7 16,1 0 24-16,1 0 14 16,0 0 23-16,0 0 9 15,0-1 6-15,0 1 1 16,-1 0-6-16,0 0-7 15,0 0-15-15,0 0-11 16,0 0-18-16,0 1-9 16,-8 17-15-16,-12 49-2 0,23-18-6 15,1-3 0 1,5-3-3-16,-2-8 0 0,-2-12-6 16,3-5-28-16,-4-17-75 15,5 0-48-15,-5-10-90 16,-1-8-32-16,-2-5 3 15,-6-6 16-15,-4 0 15 16,-1 2 34-16,-1 2 76 16,1 0 42-16,-1 1 156 15,4 4 73-15,6 6 90 16,4 3 22-16,8 9-14 16,6 6-19-16,2 12-53 15,-1 8-18-15,2 8-29 16,-1 2-20-16,8-3-29 15,2-6-9-15,10-7-18 0,-1-7-2 16,-1-8 1-16,-1-3-2 16,-7-7-8-16,-2-2-4 15,-11-9-2-15,-3-2 0 16,-8-5 0-16,-4 0-3 16,-6-2-8-16,-3-1-34 15,-5 5-114-15,0 5-65 16,3 8-228-16,2 10 261 15</inkml:trace>
  <inkml:trace contextRef="#ctx0" brushRef="#br0" timeOffset="179488.61">20799 14370 1048 0,'27'9'511'15,"-2"-4"-189"-15,0-8-113 16,-4-4-35-16,-7-13-80 15,2-4-41-15,3-10-37 16,-3-5-4-16,-1 1-6 16,-3 2-3-16,-10 8-3 15,-2 6-3-15,-10 7-4 16,-9 2-1-16,6 13-2 16,-2 5 1-16,0 12 5 15,4 6 1-15,-1 6 6 0,8 1 4 16,4 0 7-16,3-3 3 15,9-4 3-15,-6-5-1 16,7-7-7-16,1-3-4 16,0-8-12-16,6-4-20 15,1-4-34-15,3-5-17 16,1 1-15-16,-3 0 16 16,-3 3 34-16,-7 1 18 0,-6 6 22 15,0 2 9 1,-3 7 29-16,-1 5 16 0,0 9 39 15,0-2 8-15,2 3 1 16,2-4-6-16,3-9-28 16,2 0-13-16,3-9-26 15,1-7-9-15,1-5-11 16,2-5-2-16,-3-4-3 16,-1 1-1-16,-1 3 0 15,-1 2-2-15,-2 11 1 16,0 5-2-16,-3 6 1 15,-3 3 1-15,3-1 0 16,0 1 2-16,2-2-1 16,-1-7-1-16,2-1 0 15,4-3-2-15,-1-5-33 16,2 3-57-16,2-7-125 0,-2 0-66 16,5-4 161-16</inkml:trace>
  <inkml:trace contextRef="#ctx0" brushRef="#br0" timeOffset="180002.1">21611 13909 1477 0,'-3'6'634'16,"1"1"-324"-16,2 9-154 15,0 0-31-15,0 10-50 16,0 1-31-16,2-1-32 16,6 2-8-16,4-8-67 15,5-3-48-15,13-12-99 16,3-5-41-16,9-14-6 16,4-3 9-16,-2-5 46 15,-4 1 45-15,-14 3 69 16,-5 4 41-16,-10 4 107 15,-5 4 42-15,-6 6 78 16,0 1 34-16,-7 3 25 0,-4 2-11 16,1 2-45-16,-5-2-29 15,-5 2-76-15,1 0-26 16,-5-3-36-16,0-3-7 16,11 2-8-16,2-1-2 15,9 6 1-15,2 5 3 16,0 5 12-16,0 5 8 0,0 5 14 15,0 1 3-15,0 1-4 16,1 2-5-16,0 2-15 16,-1-1-7-16,2-7-7 15,-2-6-38-15,4-7-143 16,4-4-99-16,1-7 156 16</inkml:trace>
  <inkml:trace contextRef="#ctx0" brushRef="#br0" timeOffset="180512.6">22012 14178 1328 0,'-1'17'568'0,"-3"11"-322"15,1 1-59-15,-1-1-59 16,5-4-51-16,5-12-43 0,1-4-1 15,10-9-6-15,2-2-6 16,3-9-11-16,2-5-4 16,-5-6-6-16,-3-7-3 15,-6 4 2-15,-5 0 1 16,-12 5 3-16,-5 1-3 16,-9 3-6-16,3 5-2 15,-2 6-2-15,1 5 1 0,8 4 2 16,-1 4-2-16,4 1-3 15,5 0 1-15,6 0 0 16,2-3 1-16,11-2 4 16,1 2 2-16,4-2 4 15,1-2 0-15,1 1 0 16,1 3 0-16,-2 1 1 16,-1 5-1-16,-3 5 2 15,-4 0-1-15,-5 5 2 16,-6-1 1-16,-3 1 2 15,0-4 0-15,-2-7 0 16,1-4-1-16,0-6 2 16,1-2-1-16,0 1-1 15,0 0-4-15,4-15-18 16,13-36-32-16,-4 28-106 0,-3 2-65 16,4 6 129-16</inkml:trace>
  <inkml:trace contextRef="#ctx0" brushRef="#br0" timeOffset="180699.76">22619 13935 1305 0,'-6'24'602'0,"-3"5"-299"15,-7 12-154-15,1 8-39 0,0 1-86 16,3-2-14-16,12-12-10 15,0-8-10-15,9-13-42 16,3-2-31-16,-1-10-109 16,3-1-89-16,1-13 179 15</inkml:trace>
  <inkml:trace contextRef="#ctx0" brushRef="#br0" timeOffset="180959.49">22725 14046 1170 0,'-10'0'540'16,"-6"5"-205"-16,-10 7-156 0,0 3-43 15,2 6-46-15,1-1-39 16,8-2-17-16,5 2 5 16,7-3 1-16,4 2-1 15,5-3-6-15,2 1-4 16,3-3-10-16,1-3-4 15,4-2-8-15,4-1-4 16,4-4-54-16,2-1-58 16,7-3-142-16,-1-6 149 0</inkml:trace>
  <inkml:trace contextRef="#ctx0" brushRef="#br0" timeOffset="181248.74">23483 13888 1546 0,'-11'20'595'15,"-10"-3"-368"-15,8 9-159 16,1 5-20-16,-3 5-9 0,0 3-27 16,-4-1-20-16,2-5-31 15,3-7-80-15,3-8-46 16,3-13-439-16,-1-6 410 16</inkml:trace>
  <inkml:trace contextRef="#ctx0" brushRef="#br0" timeOffset="181406.73">23260 13876 911 0,'15'13'479'15,"-5"-1"-47"-15,8 15-255 16,3 3-29-16,1 8-28 16,-2 1-33-16,2-1-48 15,-2-1-14-15,-3-5-49 16,-3-7-57-16,4-8 53 15</inkml:trace>
  <inkml:trace contextRef="#ctx0" brushRef="#br0" timeOffset="181742.49">23583 13987 1387 0,'17'-1'490'16,"2"-2"-410"-16,5 3 0 16,2 0 22-16,-1 0-21 15,1 4-35-15,-8 2-10 16,-13 7-17-16,-5 4-4 16,-11 10-5-16,-4 2-1 15,-5 0 1-15,2-3 5 0,4-10 7 16,5-5 4-16,7-2 11 15,2-2 2-15,9-2 1 16,1 1 0-16,6-3-8 16,2-2-7-16,3-2-10 15,1-4-5-15,1 0-10 16,-3 0-34-16,-2 0-112 16,3 2-2-16,-22 0 69 15</inkml:trace>
  <inkml:trace contextRef="#ctx0" brushRef="#br0" timeOffset="182487.81">20024 14980 1037 0,'-11'-8'376'15,"9"8"-310"-15,0 3-23 16,-1 1-20-16,3-4-28 16,0 0 6-16</inkml:trace>
  <inkml:trace contextRef="#ctx0" brushRef="#br0" timeOffset="182660.77">20036 15305 1027 0,'-8'28'405'0,"8"-12"-261"16,0 1-39-16,0-6-60 15,2 1-6-15,-2-7-217 16,2-4 135-16</inkml:trace>
  <inkml:trace contextRef="#ctx0" brushRef="#br0" timeOffset="182839.02">20075 15658 617 0,'-6'25'269'0,"3"-13"-73"0,1 1-46 16,1-9-23-16,0-1-1 15,1-2-63-15,0-2-29 16,0 1-25-16,0 0-4 16,0 0 2-16,0 0-15 15,4 0 6-15</inkml:trace>
  <inkml:trace contextRef="#ctx0" brushRef="#br0" timeOffset="-208386.86">4357 15988 630 0,'25'-23'375'0,"-31"18"-40"16,-1 2-127-16,1 3 7 16,4 2-50-16,-5 1-24 0,7 11-31 15,4 4-10-15,-1 16-21 16,4 9-8-16,-3 5-25 15,-1 3-15-15,3-5-17 16,1-5-3-16,-2-10-4 16,4-5-1-16,-3-10 0 15,-2-4-13-15,-5-6-83 16,-1-6-63-16,-3-13 89 16</inkml:trace>
  <inkml:trace contextRef="#ctx0" brushRef="#br0" timeOffset="-207897.22">4117 15716 945 0,'-19'-1'389'0,"2"11"-245"0,0 1 2 16,0 13-52-16,0 11-27 15,6 10-22-15,3 10-3 16,2 8 2-16,0 1 2 16,6 10-13-16,2-5-11 15,15 10-17-15,10 0-4 16,13-16-6-16,10 3-2 0,11-25 4 16,9-11 3-16,4-17 8 15,4-14 2-15,-1-23 3 16,-7-10 1-16,-8-19 0 15,-5-6-1-15,-9-10 1 16,-4-2 2-16,-14-9 3 16,-14-2 2-16,-19 2 7 15,-12 4 3-15,-22 11 5 16,-10 3 2-16,-16 6-7 16,-7 2-2-16,-5 10-5 15,-2 9-6-15,1 17-8 16,0 11-9-16,13 18-11 15,9 11-8-15,16 17-7 16,10 11-1-16,12 4-1 16,7 2 4-16,13-7-45 0,4-4-57 15,19-4-216-15,2-8 214 16</inkml:trace>
  <inkml:trace contextRef="#ctx0" brushRef="#br0" timeOffset="-203204.79">6507 16029 290 0,'0'0'222'15,"0"0"-2"-15,0 0-4 0,0 0-6 16,0 0-30-16,0 0-20 16,0 0-31-16,0 0-12 15,0-1-25-15,0 0-9 16,0 0-19-16,0 0-3 15,0 0-8-15,0-3 1 16,-2-5 3-16,-1-5-1 16,-15-23-8-16,-1 26-5 0,2 5-15 15,1 0-5-15,-7 2-5 16,4 2-3-16,2 2-4 16,-1-1-2-16,7 3-3 15,0 4-2-15,0 1-1 16,1 4 0-16,0 3-3 15,3 2 0-15,1 3 0 16,4 4-1-16,2 3 1 16,2 1-1-16,6 1 1 15,2 2-1-15,3-5-1 16,4-3 0-16,7-4-1 16,-4-3-1-16,11-4 1 15,-2 0-17-15,-2-9-125 16,13 1-105-16,2-7 149 15</inkml:trace>
  <inkml:trace contextRef="#ctx0" brushRef="#br0" timeOffset="-202657.95">6851 16109 784 0,'4'0'350'0,"-5"-3"-129"16,-2-3-50-16,-8-1-9 16,1-3-14-16,-3-4-39 15,-2-1-14-15,-1 3-22 16,-2 0-7-16,1 5-11 15,3-1-4-15,1 5-11 16,2 3-5-16,2 4-16 16,3 2-9-16,-1 8-10 15,3 1-2-15,4 9-2 16,0 4 1-16,5-1 1 16,2 0-1-16,3-6 1 15,-2-8 0-15,5-4 1 16,-1-5 0-16,4-4 1 15,1 0 0-15,0-7 1 0,1-6 0 16,-2-5 0-16,-5-2 1 16,2 0 1-16,-2 2 0 15,-4 4 1-15,3 5 0 16,-8 8-2-16,0 2-2 16,-2 8 0-16,-4 4 0 0,4 6 2 15,2-1 3-15,3 1 0 16,2-3-3-16,0-7-3 15,4 0-11-15,1-7-119 16,0-6-86-16,2-2 129 16</inkml:trace>
  <inkml:trace contextRef="#ctx0" brushRef="#br0" timeOffset="-202314.78">7059 16082 950 0,'3'13'469'16,"-7"1"-191"-16,4 4-66 16,3 1-14-16,-3-2-75 15,6 2-35-15,-4 0-45 0,-1-1-14 16,-2-7-17-16,-1-3-2 16,-1-8-3-16,0 1-1 15,3-1-5-15,0-1-2 16,0 0-10-16,0 0-2 15,3-12 0-15,4-8 0 16,15-29 7-16,-9 29 1 16,0 8 4-16,1 1 1 15,-1 7 12-15,-2 4 11 0,1 4 20 16,-1 3 12-16,-2 5 10 16,0 4-2-16,-2 3-13 15,-2 2-9-15,-3-1-19 16,1 0-8-16,-3-7-35 15,3-3-57-15,0-3-175 16,0-2-216-16,6 0 289 16</inkml:trace>
  <inkml:trace contextRef="#ctx0" brushRef="#br0" timeOffset="-201637.16">8265 16168 903 0,'9'6'398'0,"-2"-6"-177"16,0-1-1-16,-7-9-35 16,-3-7-38-16,-6-5-77 15,-3-1-24-15,-4 0-27 16,1 0-3-16,-5 4-5 16,-2 3-2-16,-1 5-5 15,1 6-1-15,4 7-7 16,1 5-4-16,3 10-2 0,1 7 3 15,5 9 7-15,7 2 3 16,8-1 5-16,5-5-1 16,4-10 2-16,3-4 3 15,3-10 4-15,3-2 1 16,-1-9-1-16,0-2-1 16,-3-6-2-16,-1-1 0 15,-1 1 3-15,-5 0 5 16,-4 2 12-16,-1 4 3 0,-5 7 3 15,2 2-2-15,-2 12-10 16,-3 0-4-16,3 4-9 16,0 2-6-16,5-7-9 15,2-4-30-15,7 0-97 16,4-8-73-16,10-4 115 16</inkml:trace>
  <inkml:trace contextRef="#ctx0" brushRef="#br0" timeOffset="-201287.06">8677 15954 1374 0,'-16'-3'562'0,"-5"6"-341"16,-2 3-14-16,2 7-49 15,-1 2-47-15,4 1-65 16,4-1-19-16,7 0-20 0,7 0-5 15,11-1-5-15,4 1-2 16,8 0 4-16,0-1 2 16,1 2 5-16,-2 0 1 15,-7-4 6-15,-1 2 6 0,-10-3 15 16,-4 1 10-16,-10 0 4 16,-3-1-1-16,-5 3-14 15,-1-3-10 1,1-3-22-16,3-3-34 0,4-6-93 15,4-1-58-15,10-2-132 16,4-5-73-16,13-9 251 16</inkml:trace>
  <inkml:trace contextRef="#ctx0" brushRef="#br0" timeOffset="-200958.96">8916 15985 890 0,'9'-5'491'15,"-6"1"-116"-15,-7 2-109 16,-7 2-18-16,-5 6-86 16,-2 2-42-16,-3 3-49 15,1 2-15-15,7 4-21 0,4 2-12 16,9-1-19-16,5 2-5 16,11-2-4-16,0-1 2 15,7-4 5-15,-1-1 3 16,-5-2 9-16,1-1 4 15,-8-1 4-15,1-2 0 16,-4 0-2-16,-5-3 3 16,-2 0 3-16,-6 1 3 0,5-4-3 15,0 0-4-15,-14 4-11 16,-29 18-11-16,30-19-68 16,5-1-37-16,6 0-101 15,2-9-60-15,11-2-103 16,7-3 219-16</inkml:trace>
  <inkml:trace contextRef="#ctx0" brushRef="#br0" timeOffset="-200631.37">9095 16042 720 0,'4'6'447'16,"-2"5"-30"-16,2 6-129 15,-5 1-34-15,1 8-74 16,0-3-46-16,1-5-75 15,1-1-23-15,2-10-21 0,2 3-7 16,2-7-6-16,4 0-2 16,1-4-2-16,0-7 0 15,2 0-5-15,-2-7-2 16,-1 0-3-16,0 1 1 16,-1-2 5-16,-1 4 6 15,-4 7 1-15,-4-1 0 16,-2 10 4-16,-1 5 2 0,-2 7 17 15,2 5 7-15,0 3 3 16,1-4-3-16,1-5-16 16,3-2-9-16,2-9-10 15,1 1-29-15,1-5-98 16,2-6-72-16,2-4-209 16,1-4 250-16</inkml:trace>
  <inkml:trace contextRef="#ctx0" brushRef="#br0" timeOffset="-199976.88">9435 16096 967 0,'11'10'475'0,"-5"3"-119"15,-5 3-63-15,1 3-68 16,-2 0-38-16,0-5-81 0,0-1-29 16,2-3-33-1,-4-5-9-15,2-2-20 0,3-7-11 16,-3 3-25-16,0 0-14 15,0 0-28-15,1-8-4 16,2-3 12-16,2 1 9 16,13-27 27-16,-13 30 10 15,-3 4 9-15,1-1 3 16,-3 5 12-16,0 0 12 0,0 0 28 16,0 0 12-16,0 8 2 15,0 6-10-15,3 26-26 16,-5-34-13-16,-2 0-10 15,5-3-2-15,-6-3-5 16,7 0-3-16,-2-1-15 16,0 0-6-16,0 0-6 15,0 0-3-15,0 0 7 16,0 0 5-16,0-1 6 16,0 1 5-16,0 0 4 15,1 0 0-15,5 1 3 16,1 1 1-16,2 3 7 15,3-3 2-15,29 33-1 16,-25-28-1-16,5-6-5 16,4-4-3-16,1-5 0 0,2-6-1 15,-1-2 0 1,-4 0 1-16,-7-2 1 0,-3-1 3 16,-8 2 3-16,-3 2 2 15,-4 1 3-15,-5 5 0 16,0 8-5-16,-1 2 4 15,-1 14 8-15,0 5 9 16,3 9 10-16,2 4-5 16,10-2-12-16,2-2-12 15,12-10-14-15,6-8-4 0,16-12-78 16,4-8-81-16,18-22 107 16</inkml:trace>
  <inkml:trace contextRef="#ctx0" brushRef="#br0" timeOffset="-199387.9">11091 16071 850 0,'0'-17'403'0,"3"5"-168"16,-1 2-53-16,-2 2-3 15,1 6-45-15,-4 2-28 16,-2 14-34-16,-4 12-9 0,0 21-16 15,4 6-5-15,3 5-18 16,6-2-8-16,7-16-13 16,4-4-5-16,3-18-37 15,1-7-39-15,1-11-137 16,-4-8-217-16,-5-4 280 16</inkml:trace>
  <inkml:trace contextRef="#ctx0" brushRef="#br0" timeOffset="-199211.2">10929 16146 1089 0,'-12'0'474'15,"9"5"-247"-15,4-1-116 16,10 3-3-16,6-1-39 16,0-5-13-1,2 2-21-15,19-3-13 0,13-6-51 0,3-5-42 16,-5-8-130-16,-2-3-93 15,-5-5 180-15</inkml:trace>
  <inkml:trace contextRef="#ctx0" brushRef="#br0" timeOffset="-198628.36">11358 15889 811 0,'1'1'414'0,"-2"6"-77"0,3 19-161 15,0 5-8-15,0 17-27 16,5 5-26-16,0-3-35 15,5-3-11-15,1-12-27 16,2-8-16-16,-2-10-12 16,-8-9 0-16,-2-6 6 15,-10-6-3-15,-3-5-24 16,7-4-10-16,1-5-18 16,2 0 0-16,2-2 17 15,-5 4 7-15,4 7 1 16,2 4-2-16,5 9 1 15,4 7 8-15,3 8 19 16,1-1 9-16,11 4 14 16,4-6-4-16,8-10-8 15,6 0-3-15,2-13-5 0,-2-1-1 16,-3-6-2-16,0-4 0 16,-8-2-2-16,-9-2-1 15,-13 2 4-15,-8 5 3 16,-9 3 3-16,-6 3 0 15,-5 5-4-15,-3 2-3 16,-1 4-8-16,3 7 4 16,1 7 16-16,3 1 7 0,3 5 14 15,3-2 1-15,5-6-9 16,3-1-3-16,5-4-8 16,2-3-3-16,1-1-3 15,1 2-1-15,-3-9-4 16,1 6-2-16,1-1-7 15,0-1-1-15,5 5-4 16,1-5-3-16,0 1-1 16,3-1-1-16,-1 3-2 15,2 2-21-15,-4-5-88 16,4 3-69-16,-4-8-173 16,1-8-285-16,15-11 424 15</inkml:trace>
  <inkml:trace contextRef="#ctx0" brushRef="#br0" timeOffset="-198431.47">12105 15911 1088 0,'-7'-1'518'16,"4"18"-142"-16,-1 11-125 16,3 18-93-16,0 3-28 15,4 8-79-15,9-8-28 16,8-9-22-16,6-6-3 15,7-20-31-15,3-1-41 0,-2-13-123 16,-2-4-93-16,-10-14 172 16</inkml:trace>
  <inkml:trace contextRef="#ctx0" brushRef="#br0" timeOffset="-198286.07">12033 16062 1266 0,'-14'3'588'15,"5"0"-269"-15,8-3-156 16,4 1-22-16,11-1-90 16,6 0-31-16,20 1-80 15,8-2-79-15,13-3 88 16</inkml:trace>
  <inkml:trace contextRef="#ctx0" brushRef="#br0" timeOffset="-197910.88">13516 15822 1249 0,'-3'4'510'15,"3"1"-282"-15,14 3-106 16,3-2-15-16,18 3-19 15,10-2-30-15,3-5-23 16,3-4-5-16,4 0-10 16,3 1-49-16,-3-2-121 15,-5-1-84-15,-5-8 123 16</inkml:trace>
  <inkml:trace contextRef="#ctx0" brushRef="#br0" timeOffset="-197714.15">13814 15875 832 0,'-14'17'477'0,"-4"7"-46"16,7 4-204-16,3 1-33 15,3 5-72-15,3 0-46 16,7 3-41-16,2-1-10 0,10-4-13 16,0 0-5-16,1-11-10 15,2-1-47-15,-1-9-114 16,1-6-82-16,1-9 137 15</inkml:trace>
  <inkml:trace contextRef="#ctx0" brushRef="#br0" timeOffset="-197408.41">14055 16053 1130 0,'-9'27'487'0,"7"3"-195"16,1 3-55-16,2-7-50 15,9-3-36-15,2-10-89 16,3-5-24-16,2-7-10 0,1-5 0 16,-1-6-9-16,2-6-2 15,-7-4 1-15,-6-1 2 16,-8-3 5-16,-8 2 1 16,-12 5-4-16,-5 1-5 15,-10 5-13-15,2 5-4 16,6 4-40-16,5 0-29 15,12 2-76-15,0 0-46 16,8 0-144-16,6 3-103 0,8 3 280 16</inkml:trace>
  <inkml:trace contextRef="#ctx0" brushRef="#br0" timeOffset="-197182.22">14220 16069 740 0,'32'0'411'0,"0"5"-43"16,-1 2-45-16,-5 4-63 15,-6 2-39-15,0 6-89 16,-6 1-40-16,-3 1-49 16,-4-2-12-16,-4-10 3 15,1 2 4-15,-8-11 6 16,-1-1 0-16,-5-5-11 16,-4-9-6-16,5-3-14 15,2-4-3-15,0-2-6 16,1 0-4-16,2 2-10 15,4 0-26-15,9 1-88 16,5 4-53-16,9 2-159 0,-2 2-11 16,3 10 214-16</inkml:trace>
  <inkml:trace contextRef="#ctx0" brushRef="#br0" timeOffset="-192388.97">14608 15990 408 0,'-1'0'348'15,"1"0"36"-15,0 0-72 16,-1 0-34-16,0 0-67 16,0 0-39-16,0 0-55 15,0 0-25-15,-9 4-40 16,-4 2-10-16,-19 44-21 16,26-25-7-16,12-2-12 15,4-2-2-15,7-10 0 16,5-1-1-16,0-7 3 15,4-3 2-15,-4-4-2 16,2-4 1-16,-1-6-1 16,-2-3-1-16,-7-2 4 15,-3-2 1-15,-10 2 10 16,-8 3 1-16,-9 4-1 16,-5 1-3-16,-4 5-8 15,2 5-3-15,2 2-2 0,4 5 0 16,6-1-10-1,3 1-2-15,9-1-3 0,0 0-1 16,12-3 4-16,3-2 2 16,8-3 2-16,4-3 2 15,6-5-1-15,2 1 1 16,3 0 2-16,2 2 1 16,-7 4 2-16,-4 4 0 15,-11 6 0-15,-10 5 1 0,-3 4 3 16,-3 5 1-16,-2 1 4 15,4-2-1-15,-4-2-1 16,0-5-1-16,0-3 0 16,0-5-1-16,4-1-1 15,-2-2-2-15,-2-2-1 16,0 0 0-16,0 0-1 16,1-15 1-16,32-27 0 15,-22 31-1-15,-10 6 1 16,6 6-1-16,-1 6 1 15,0 4 0-15,-3 5 2 16,-2-1-1-16,5 2 0 16,-6-3-1-16,13-3-39 15,-4-3-45-15,2-7-132 16,4-4 133-16</inkml:trace>
  <inkml:trace contextRef="#ctx0" brushRef="#br0" timeOffset="-192200.69">15179 15849 1207 0,'-5'23'489'15,"-3"10"-303"-15,0 8-50 16,6 5-40-16,2-6-33 0,10-7-38 16,2-3-8-16,4-9-7 15,2-4-3-15,-1-8-31 16,2-4-38-16,-5-6-133 15,-2-4-365-15,-7-9 377 16</inkml:trace>
  <inkml:trace contextRef="#ctx0" brushRef="#br0" timeOffset="-191811.32">15091 15971 1053 0,'-5'6'460'16,"1"1"-211"-16,8 2-143 15,4-2-24-15,8-1-18 16,5-4-17-16,7-3-10 16,4-2-5-16,2 1-15 15,-1 1-5-15,-1 1-6 0,-2 5-2 16,-9 5-2-16,2 4-1 16,-12 8 3-16,-3 2 1 15,5 0 1-15,-8-9 0 31,-2-9-1-31,1 2-2 0,11 10 2 0,6-2 1 16,-4-10 2-16,-6-8-1 16,-1-9 1-16,-1-1 0 0,-5-3 2 15,4-2 5-15,-7 2 23 16,-9-1 8-16,-2-1 8 16,-7 1-2-16,-3 6-23 15,2 3-10-15,-7 8-19 16,4 4-8-16,2 3-51 15,6 0-39-15,13-1-113 16,0-1 128-16</inkml:trace>
  <inkml:trace contextRef="#ctx0" brushRef="#br0" timeOffset="-191082.28">16388 15969 1034 0,'1'8'412'16,"1"6"-237"-16,-1 15-62 16,7 8-4-16,-6 4-17 15,5 2-30-15,5-16-36 16,1-4-7-16,6-15-4 15,-5-7-1-15,6-3-4 16,1-7-2-16,-1-4-2 16,4-5-2-16,-6-4 0 15,-2 1-1-15,-4 2 0 16,-2 4 0-16,-5 10-1 0,1 4-1 16,-4 9 5-1,1 5 6-15,0 1 24 16,1 3 10-16,0-4 10 0,1-2-4 15,4-7-19-15,0-2-7 16,0-4-12-16,-1 0-3 16,1-1-5-16,2 2-2 15,2-3-16-15,2-1-34 16,3-5-87-16,3-4-55 16,2-5-76-16,2-4-18 15,-5 1-32-15,5 1 29 0,-11 10 94 16,-2 6 79-16,-2 6 169 15,-10 8 46-15,3 8 37 16,-3 3-2-16,4 2 12 16,-4-1 10-16,1-6 5 15,1-4-16-15,-3-4-49 16,0-6-23-16,-5-2-43 16,1-4-42-16,-5-5-140 15,0-1-151-15,0-6 177 16</inkml:trace>
  <inkml:trace contextRef="#ctx0" brushRef="#br0" timeOffset="-190741.56">16793 15915 842 0,'6'0'411'0,"3"3"-177"16,6-2-79-16,2 3-13 15,6 0-44-15,0 1-8 16,-1 1-11-16,-2 3-9 15,-5 6-26-15,-3 3-10 16,-9 4-14-16,0 1-3 16,-2 2-5-16,0-1 0 0,4-3 0 15,-3-4-2-15,1-6 0 16,-5-4-1-16,2-4-3 16,0-5-2-16,0 1-4 15,0 0-2-15,2-11-3 16,5-11-1-16,14-26 3 15,-6 30 1-15,-1 11 2 16,-2 3 0-16,-5 7 2 16,-3 7 5-16,-2 8 11 15,-2 6 4-15,-1 8 0 16,-2-4-5-16,4-4-49 16,7-3-57-16,5-13-120 15,9-9 126-15</inkml:trace>
  <inkml:trace contextRef="#ctx0" brushRef="#br0" timeOffset="-190427.73">17434 15989 1145 0,'0'-4'525'16,"-6"2"-209"-16,-3 1-78 15,1 4-75-15,-5 3-34 16,5 4-60-16,-2 2-16 15,2 3-22-15,5 3-8 0,3 2-10 16,9-1-2-16,1 0-2 16,1-1 1-16,-2-1 6 15,-4-2 3-15,-5-1 11 16,-4-2 6-16,-7-2-1 16,-5 1-3-16,-8-4-14 15,1-2-28-15,-1-5-108 16,3-4-57-16,4-7-172 15,4-8 203-15</inkml:trace>
  <inkml:trace contextRef="#ctx0" brushRef="#br0" timeOffset="-189860.32">18495 16176 829 0,'1'-3'433'15,"4"-8"-74"-15,-7-4-147 16,-5 1-30-16,-9 3-53 16,-3-3-47-16,5 5-62 15,-1-1-11-15,1 5-9 16,-1 1-4-16,4 5-6 15,5 5-4-15,6 8-4 16,-2 5 0-16,1 8 6 16,-3-1 4-16,4 0 8 15,6-4 4-15,3-10 3 16,0-1 3-16,2-10 1 0,2-1 1 16,0-7 1-16,7-3 0 15,2-6 9-15,-5-7 6 16,4 4 10-16,-7 1 1 15,-3 5-2-15,1 8-3 16,-4 6 1-16,1 6-1 16,-3 5-6-16,1 2-4 15,-2-3-12-15,2 0-6 0,1-3-49 16,-2-3-43-16,4-4-126 16,3-4-127-16,6-17 215 15</inkml:trace>
  <inkml:trace contextRef="#ctx0" brushRef="#br0" timeOffset="-189679.46">18794 15923 1096 0,'7'9'471'0,"-7"15"-206"16,-1 9-69-16,-7 13-46 15,1 4-23-15,3-2-65 16,4-4-21-16,4-12-22 15,4-8-8-15,2-13-23 16,0-6-24-16,1-5-80 16,-3-8-81-16,1-12 122 15</inkml:trace>
  <inkml:trace contextRef="#ctx0" brushRef="#br0" timeOffset="-189499.6">18955 15927 1040 0,'-1'4'489'15,"-4"16"-147"-15,-8 9-81 16,7 17-72-16,4 4-22 0,2 1-75 16,1-4-27-16,2-12-36 15,-3-6-10-15,6-7-35 16,-3-9-51-16,3-8-110 16,8-4-71-16,11-14 143 15</inkml:trace>
  <inkml:trace contextRef="#ctx0" brushRef="#br0" timeOffset="-188939.3">20135 15980 861 0,'-1'0'373'0,"-5"20"-172"16,-5 35-32-16,10-9-27 15,0 7-30-15,3-5-57 0,3-6-19 16,6-17-19-16,1-5-5 15,2-12-13-15,1-4-25 16,-1-9-158-16,-2-8 130 16</inkml:trace>
  <inkml:trace contextRef="#ctx0" brushRef="#br0" timeOffset="-188753.15">19953 16046 1098 0,'-2'3'404'0,"8"5"-281"16,9 1-27-16,12 3 9 16,4 1-4-16,4-6-41 15,4 1-15-15,1-2-26 16,1-1-5-16,4-4-73 16,3-2-76-16,-2-7 87 15</inkml:trace>
  <inkml:trace contextRef="#ctx0" brushRef="#br0" timeOffset="-188262.74">20464 15865 1006 0,'-5'10'415'0,"3"13"-225"0,1 11-30 16,-5 15-20-16,2 8-23 15,0 1-41-15,3-26-14 31,1-17-19-31,0 1-8 0,5 32-19 0,0-9-4 16,0-21-3-16,-5-17-3 0,-1-1-9 16,0-7-7-16,1 6-8 15,0 0 0-15,1-8 6 16,0-7 5-16,6-19 1 16,-7 31-3-16,5 5-3 15,2 3 0-15,0 4 4 16,9 5 4-16,8 1 4 15,7-3 3-15,2-7 2 16,5-4 2-16,0-8-1 16,-2 3-1-16,-3-4 0 15,-6-4 1-15,-11 1 6 16,-5-3 5-16,-16-1 8 16,-5 3 0-16,-4 3 8 15,-1 2 5-15,2 8 8 16,2 0 5-16,3 7-9 15,3 3-8-15,2 7-17 0,5 1-6 16,3 5-6-16,5-2-3 16,5-6-7-16,7-2-15 15,12-7-82-15,2-3-65 16,13-5 100-16</inkml:trace>
  <inkml:trace contextRef="#ctx0" brushRef="#br0" timeOffset="-187837.03">21542 16120 1086 0,'3'16'426'0,"10"4"-233"16,3 9-72-16,-3 8-20 16,-2 1-4-16,0-2-47 0,-1-6-12 15,-1-9-9-15,-3-8 1 16,-3-10 7-16,-2-4 0 15,-4-14-3-15,-1-3-4 16,-4-10-11-16,1-7-6 16,0-4-6-16,-1-2-2 15,5-4-2-15,1 1 0 16,3 8-5-16,2 7-3 16,4 14-9-16,2 7-6 15,4 8-38-15,2 7-25 0,7 7-76 16,2 4-64-16,6 4 143 15</inkml:trace>
  <inkml:trace contextRef="#ctx0" brushRef="#br0" timeOffset="-186698.73">21981 16274 1830 0,'5'-2'111'16,"-2"-1"-32"-16,5-11 72 16,-1-4-32-16,0-5-60 15,-4-2-19-15,-1 4-20 16,-2-2-4-16,-4 1-4 0,-1 3 1 16,-7-1 0-16,0 2-2 15,-2 7-7-15,5 6-6 16,1 12-10-16,0 10 0 15,3 14 3-15,0 5 4 16,5 4 5-16,1-2 0 16,6-8 3-16,0-3 0 15,7-10-1-15,-1-4-1 0,4-2-1 16,1-8-9-16,1-4-58 16,2-4-43-16,5-8-106 15,0-2-46-15,-4-5-46 16,-2-1 21-16,-5 1 108 15,-4 3 56-15,-2 4 153 16,-2 0 55-16,-3 9 77 16,0 4 30-16,-1 7 6 15,-1 3-3-15,1 5-33 16,-3 1-16-16,0 3-32 16,-2-5-23-16,2-2-38 15,-1-2-15-15,1-6-20 16,0 1-5-16,0-7-6 15,0 0-1-15,0 1-5 0,0 0-3 16,0 0-5-16,6-11-4 16,2-6 1-16,16-25 1 15,-16 29 5-15,0 4 3 16,2 5 1-16,-4 5 1 16,0 4 5-16,-2 4 1 15,-4 14 8-15,-1-3 3 16,1 4 2-16,0-3-2 15,0-6-6-15,5-2-2 16,-2-4-5-16,-2-6 3 0,3-9-1 16,0-3-1-16,-1-3-2 15,5 2-3-15,-1 3 0 16,2-1 0-16,3-1 0 16,-3 2 1-16,1 1-1 15,-2 0 2-15,-4 5-1 16,6 1 0-16,-12 3 1 15,7 6-1-15,0 6 2 16,-4 2 0-16,14 1 0 16,-7-3-3-16,6-5-2 15,1-5-3-15,-2-4-37 16,8 0-32-16,1-2-69 16,4-5-40-16,5 2-58 15,-5-3-11-15,-2 3 25 0,-3 0 40 16,-7 0 99-16,-4-1 51 15,-8-2 83-15,-2-3 33 16,-6-1 46-16,-2 1 20 16,0 1 22-16,-1 3 2 15,1 2 2-15,-1 0-2 16,-2 3-24-16,0 0-16 16,-3 6-22-16,1 5-13 15,-2 3-23-15,4 1-16 16,6 0-31-16,1-3-11 0,6 1-12 15,4-3-3-15,4-4-2 16,3-2 0-16,4-2 1 16,-2 2 1-16,0-2 1 15,0 1 0-15,-5-1 2 16,-2 0 1-16,-1 2 0 16,-3 0 0-16,1 1-3 15,-3-1 1-15,-2-2-2 16,0 0-15-16,0 0-72 15,0 0-53-15,0 0-179 16,0-1 195-16</inkml:trace>
  <inkml:trace contextRef="#ctx0" brushRef="#br0" timeOffset="-186527.25">22866 16153 992 0,'14'20'447'0,"-4"3"-124"0,-9-1-68 15,0 1-63-15,-1 0-17 16,-5-6-106-16,5-2-32 16,-3-8-31-16,2-3-42 15,-3-7-112-15,2-7-106 16,0-8 147-16</inkml:trace>
  <inkml:trace contextRef="#ctx0" brushRef="#br0" timeOffset="-186136.04">22781 16055 958 0,'0'0'405'0,"5"5"-177"0,5 0-67 0,3 4-23 15,4 3 4-15,2-1-33 16,1 2-12-16,-1 1-25 16,1 1-13-16,-4 0-24 15,-3 0-11-15,-5-2-12 16,-3 2-4-16,-5-3-2 15,-1-1 2-15,1 1 2 16,0-2 1-16,-1-1 1 0,1 2-3 16,-2-8-2-16,-2-2-5 15,7-7-4-15,-3 5-5 16,0 0-7-16,0 0 0 16,2-8 4-16,3-4 2 15,21-20 6-15,-18 29 2 16,3 4 4-16,-4 5 4 15,3 5 9-15,-4 1 3 16,-2-1 1-16,1 3-4 0,-2-6-9 16,-2 1-10-16,1-1-74 15,3-7-50-15,2 0-182 16,10-4 188-16</inkml:trace>
  <inkml:trace contextRef="#ctx0" brushRef="#br0" timeOffset="-185764.6">23235 16187 960 0,'7'18'427'0,"-3"-4"-132"15,0 2-54-15,-4-5-29 16,0 0-16-16,-4-3-90 16,0-1-35-16,-1-1-45 15,1-5-10-15,2 1-48 16,0-6-38-16,2 3-43 15,0-1-12-15,0 1 15 16,1-5 30-16,0-5 41 0,0 1 12 16,6-23 27-16,-5 33 12 15,-1 0 23-15,1 2 11 16,-2-2 28-16,0 0 5 16,0-1 9-16,0 0-1 15,0 0-11-15,1 1-6 16,6 0-12-16,-3 1-4 0,0 1-10 15,1 1-4-15,-2 10-15 16,-1 1-6-16,27 22-9 16,-31-28-3-16,0-7-77 15,0 1-49-15,2 1-118 16,-1-4-457-16,0 0 487 16</inkml:trace>
  <inkml:trace contextRef="#ctx0" brushRef="#br0" timeOffset="-185300.63">23219 16172 995 0,'0'0'425'0,"0"0"-207"16,1 3-12-16,2 6-15 16,1-1-34-16,3 5-64 15,15 29-25-15,-18-29-36 16,2 3-10-16,-2-6-12 15,1-1-4-15,-4-7-33 16,-1 3-44-16,-4-8-142 16,3 1-120-16,0 1 202 15</inkml:trace>
  <inkml:trace contextRef="#ctx0" brushRef="#br0" timeOffset="-185121.21">23167 16047 1062 0,'5'4'475'0,"0"0"-183"0,5 1-120 15,0 0-23-15,2 2-31 16,1-3-42-16,-1 1-86 16,1 1-72-16,0-1 51 15</inkml:trace>
  <inkml:trace contextRef="#ctx0" brushRef="#br0" timeOffset="-184780.85">23519 16188 1185 0,'-6'24'481'0,"-1"-6"-305"15,0 0-36-15,0-4-43 16,3-5-41-16,4-3-40 15,1-5-5-15,5-2-3 0,-6 0-1 16,0-1-8-16,0 1-5 16,0 0-3-16,2-10 0 15,2-3 6-15,17-25 2 16,-9 28 1-16,1 5 7 16,-2 6 18-16,-2-1 13 15,-3 7 15-15,1 6-2 16,-3 4-11-16,2 4-10 15,2 0-17-15,0-3-7 16,8-8-50-16,2-5-42 16,8-5-99-16,5-12-62 0,2-1-133 15,3 2-63-15,-2-4 281 16</inkml:trace>
  <inkml:trace contextRef="#ctx0" brushRef="#br0" timeOffset="-184462.28">23895 16209 531 0,'16'1'351'0,"-8"-2"7"16,3 3-40-16,-6-2-71 15,0-1-33-15,-2-1-63 16,-4 1-30-16,1-1-53 16,-1-4-26-16,-1-13-23 15,-6-26-2-15,3 33-6 16,3 4-3-16,1 5-5 16,-6 6-3-16,-1 8-6 15,-4 6 1-15,-1 10 5 0,6 5 1 16,0 10 5-1,5 5 0-15,0 7 4 0,2 2 6 16,4 2 12-16,-2-1 7 16,4-4 4-16,-4-5-4 15,1-8-12-15,-3-10-6 16,-1-11-11-16,-2-5-23 16,-11-8-79-16,0-2-52 15,-4-4-172-15,-6 5 196 16</inkml:trace>
  <inkml:trace contextRef="#ctx0" brushRef="#br0" timeOffset="-183748.62">24794 16315 451 0,'5'8'259'0,"9"-2"-16"16,0-4-10-16,3-4-14 15,2-2-28-15,-2-8-38 16,0-6-17-16,-6-3-27 16,-5-2-13-16,-2-1-32 15,-5 1-14-15,-2-2-22 16,3-1-8-16,-9-1-9 15,3 1-2-15,-4 7-4 16,1 1-2-16,-6 9-7 16,-1 8-6-16,0 11-6 0,-7 10-2 15,12 13 5 1,6 7 6-16,10 5 9 0,3 3 3 16,8 4 2-16,6 1 1 15,-3 1 2-15,-1 2 7 16,-2-1 17-16,-7-5 8 15,-1-7 9-15,-3-7-2 16,-7-15-7-16,-2-5-1 0,-5-6-2 16,-2-4-2-16,-6-6-31 15,-2-4-36-15,-11-8-101 16,4-5-67-16,3-12 117 16</inkml:trace>
  <inkml:trace contextRef="#ctx0" brushRef="#br0" timeOffset="-183267.69">25279 16278 769 0,'24'-12'387'15,"-12"0"-64"-15,-6 1-154 16,-5-1-19-16,-6-5-46 0,0 0-47 15,-6-6-24-15,-1-1 2 16,-3 3 7-16,-3-2-1 16,1 8-9-16,-2 2-3 15,-2 4-3-15,-1 3-2 16,6 6-6-16,2 6-1 16,5 12-5-16,4 5-1 15,2 11 4-15,2 1 1 16,5-1 0-16,1-2 0 15,3-9-1-15,0-3-2 0,2-12 0 16,2-2 0-16,0-11-2 16,2-1 1-16,1-6-3 15,1-3-2-15,2-4-3 16,-1-3-1-16,0 3 1 16,-3 4 1-16,-9 6-1 15,-1 5-2-15,-4 6-2 16,-1 8 1-16,-2 6-1 15,-1 4 1-15,2 3 1 16,0-2-2-16,2-4-11 16,3-2-24-16,-1-8-49 15,4-7-34-15,-2-5-122 16,2-6-140-16,8-7 247 16</inkml:trace>
  <inkml:trace contextRef="#ctx0" brushRef="#br0" timeOffset="-182481.98">25458 16112 810 0,'4'7'436'0,"-1"4"-97"16,-1 8-116-16,-6 4-26 15,1 3-55-15,0-1-31 16,-4-2-44-16,4-4-14 0,-3-13-19 16,5-1-7-16,2-9-10 15,-1 0-2-15,0 3-7 16,0 0-5-16,0 0-3 15,3-9-1-15,1-7-1 16,15-28 2-16,-9 27 1 16,0 1 1-16,1 10 1 15,-2 1 3-15,-2 10 9 16,-4 3 3-16,-1 11 7 16,1 6 2-16,-3 0 1 15,3 1 0-15,-3-6-3 16,3-2-2-16,2-6-10 15,0-5-2-15,3-6-6 16,-3-10-2-16,4-2-7 16,0-5-5-16,3-1-4 0,3-1 0 15,-3-1 5-15,0 2 3 16,-2 6 5-16,-3 1 0 16,-1 7 1-16,-3 3 1 15,-1 6 0-15,2 5-1 16,-1 6 4-16,0 2 2 15,3-1 1-15,-3-2-1 16,3-5-2-16,0-2-4 16,-1-6-18-16,2-1-37 0,1 0-74 15,0-2-38-15,3 1-90 16,5 1-24-16,-1-2 16 16,-2-2 37-16,2 3 109 15,-2-4 64-15,-5 4 106 16,2 1 27-16,-3 0 34 15,-1 6 12-15,3-3-3 16,3-1-6-16,-2-3-3 16,5-8-7-16,-3-3-30 15,-1-4-15-15,2-4-29 16,-1-1-10-16,-7-4-9 16,2-1 0-16,-7 1 1 15,-2 2 3-15,-2 4 6 16,-6 3 6-16,2 10 8 15,5 5 2-15,-2 11-6 0,-3 9-7 16,-1 7-12-16,-3 4-5 16,7 2-4-16,5-5 0 15,7-6-3-15,-1-2-2 16,3-9-13-16,-1 0-31 16,8-4-106-16,4-2-81 15,22-1 136-15</inkml:trace>
  <inkml:trace contextRef="#ctx0" brushRef="#br0" timeOffset="-182199.67">26263 16028 828 0,'-4'-8'472'0,"-10"8"-4"16,-2 2-175-16,-4 6-86 16,2 5-16-16,2 9-66 15,1 5-32-15,7 2-44 16,5 2-19-16,11-4-16 15,7-3-2-15,4-4 1 16,4-4 0-16,-2-1 0 16,-1-1 2-16,-10-2 0 15,-5-2 3-15,-9-1 10 16,-8-3-1-16,-11-2-3 16,-6 2-3-16,-2-1-41 15,0-5-42-15,7-1-97 16,3-4-54-16,7-5-264 0,8-5 306 15</inkml:trace>
  <inkml:trace contextRef="#ctx0" brushRef="#br0" timeOffset="-180289.32">27668 15961 800 0,'-17'-40'358'0,"12"33"-150"15,4 3-22-15,1 8-22 16,5 6-26-16,1 17-51 16,3 12-11-16,-1 13-25 15,2 7-10-15,3-4-17 16,2-3-4-16,8-15-7 15,4-4-2-15,0-8-2 16,-2-6-1-16,-1-5-1 16,-6-8-1-16,-2-6 0 0,-2-5-2 15,-8-10-1 1,2-4-1-16,1-5-1 0,-4-1 0 16,2 4 1-16,-5 3 1 15,-3 11-4-15,5 7-2 16,-2 13 3-16,4 9 2 15,5 8 14-15,6 4 7 16,4-5 14-16,4-3 7 0,6-7 6 16,-1-9 0-16,-2-8-8 15,-1-6-5-15,-4-14-6 16,-4-7-1-16,-1-12-5 16,-3-2 0-16,-3-3 3 15,-4 0 3-15,-9-2 1 16,-6-2-3-16,-11 2-11 15,-1 4-10-15,-2 7-25 16,5 8-27-16,7 13-84 16,3 7-55-16,7 15-127 15,2 5 183-15</inkml:trace>
  <inkml:trace contextRef="#ctx0" brushRef="#br0" timeOffset="-179954.3">28329 15714 1180 0,'0'9'502'16,"-5"-9"-245"-16,11 3-119 16,0 0 3-1,1 0-10-15,10 2-21 0,9 0-30 16,4 2-12-16,11-4-24 16,-3 2-10-16,4-3-15 15,-2 1-7-15,-7 0-15 16,-3 0-42-16,-11-3-96 15,-4 0-52-15,-7-9 103 16</inkml:trace>
  <inkml:trace contextRef="#ctx0" brushRef="#br0" timeOffset="-179742.93">28699 15524 858 0,'-8'3'420'0,"-1"10"-85"0,-1 2-100 15,-3 12-62-15,-4 5-17 16,-7 13-66-16,-5 2-27 16,-1 1-28-16,-2 1-10 15,7-7-16-15,1-3-22 16,7-11-49-16,6-7-32 16,2-12-122-16,6-7-137 0,3-12 231 15</inkml:trace>
  <inkml:trace contextRef="#ctx0" brushRef="#br0" timeOffset="-179551.13">28440 15634 700 0,'0'-13'419'15,"2"4"-47"-15,6 6-158 16,0 3-37-16,4 15-66 16,4 7-23-16,5 18-18 15,2 4 2-15,2 3-1 16,-2-3-5-16,2-9-21 15,0-3-13-15,-2-9-19 16,-2-2-33-16,-4-9-109 16,-6-5-67-16,-8 1 108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32:03.312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6531 4473 588 0,'-31'12'368'0,"33"-10"-48"15,-2 0-112-15,3 1-17 16,-3-3-62-16,-1 0-19 15,0 19-19-15,-2 34-13 16,3-32-21-16,0 3-10 16,3-2-20-16,-2-4-6 15,5-4-11-15,-2-2-3 0,-2-5-51 16,-2-3-52-16,0-6-198 16,4-6 184-16</inkml:trace>
  <inkml:trace contextRef="#ctx0" brushRef="#br0" timeOffset="452.83">6444 4345 947 0,'0'-2'468'16,"-6"-1"-222"-16,6 3-35 16,0-1-42-16,0 0-68 15,0 1-18-15,0 0-27 16,0 0-11-16,11 0-20 15,-4 0-7-15,2 0-40 16,28 4-64-16,-23 3-180 16,9 1 170-16</inkml:trace>
  <inkml:trace contextRef="#ctx0" brushRef="#br0" timeOffset="991.61">6892 4498 897 0,'17'11'411'16,"-17"-15"-163"-16,8 2-58 16,-12-5-34-16,1-1-45 15,-4 0-56-15,-10 1-12 16,-2 2-14-16,-8 3-5 0,-3 3-9 15,1 7-3-15,4 6-6 16,5 4-1-16,7 9 0 16,2 1 0-16,8 1 2 15,4-2 0-15,7-6-1 16,4-6-1-16,7-1 0 16,2-9-1-16,6-4 0 15,6 2-1-15,0-15-2 16,1 2-1-16,-4-16-8 15,-7-9-7-15,-5 0-2 16,-4-5 1-16,-7 0 11 16,-3 3 8-16,-5 0 9 15,-2 4 4-15,0 9 16 16,-1 6 10-16,-2 13 14 16,-2 4 3-16,1 8-6 15,0 10-7-15,3 15-4 16,4 5 0-16,0 10 0 0,4-1-3 15,3-5-8 1,1-2-7-16,4-9-11 0,0-5-6 16,4-6-22-16,4-1-53 15,4-8-163-15,7 4-97 16,5 1 186-16</inkml:trace>
  <inkml:trace contextRef="#ctx0" brushRef="#br0" timeOffset="1362.81">7254 4682 1124 0,'3'2'466'0,"1"0"-255"16,3-5-42-16,4-4-31 15,2 1-40-15,1-7-58 16,1-2-15-16,-3-4-13 15,-5-4-1-15,-6 1 1 16,-3 3 4-16,-11 3 5 16,-1 1 4-16,-8 5-1 15,1 1-2-15,-2 8-3 16,0 3 2-16,3 9 11 0,1 5 5 16,8 7 8-1,3 2-3-15,12 6-9 0,5-4-7 16,9 0-13-16,3-2-7 15,8-6-9-15,6-1-5 16,13-7-33-16,4-5-45 16,3-13-112-16,-4-4-81 15,-3-9 167-15</inkml:trace>
  <inkml:trace contextRef="#ctx0" brushRef="#br0" timeOffset="1713.79">7668 4536 892 0,'-18'-5'492'15,"-2"2"-128"-15,-4 6-76 16,-1 4-35-16,0 8-56 16,2-1-26-16,5 4-56 15,8 2-24-15,4-2-38 16,2 0-16-16,4 1-24 16,8-2-9-16,0-2-6 15,7-3-2-15,4-9-4 16,-1-3-1-16,6-6 0 15,-6-6 1-15,3-1 2 16,-3-4 3-16,-7-2 4 16,-3 6 3-16,-4-1 6 0,-4 2 1 15,0 7 5-15,0 2 0 16,0 3 0-16,0 0-1 16,0 0-5-16,0 0 0 15,0 3-4-15,3 9 0 16,1-2-5-16,23 27-2 15,-9-29-91-15,5-2-70 16,8-4-119-16,7-8 150 0</inkml:trace>
  <inkml:trace contextRef="#ctx0" brushRef="#br0" timeOffset="1875.42">8091 4525 1407 0,'1'7'560'0,"5"-4"-407"15,1 1-11-15,-2 1-77 16,0-3-37-16,0-1-140 16,0 2-90-16,4-3 120 15</inkml:trace>
  <inkml:trace contextRef="#ctx0" brushRef="#br0" timeOffset="2046.82">8096 4685 907 0,'-2'2'504'0,"0"-1"-143"16,2-1-124-16,0 0-51 16,0-1-109-16,0 0-39 15,0 0-80-15,0 0-83 16,0 0 80-16</inkml:trace>
  <inkml:trace contextRef="#ctx0" brushRef="#br0" timeOffset="4969.1">9473 4434 771 0,'-8'-4'380'0,"8"1"-132"0,-3 2-19 15,2 2-58-15,1-1-26 16,-1 0-31-16,1 12-2 15,0 16-12-15,5 41-13 16,-2-28-21-16,2-3-13 16,0-8-21-16,2-7-11 15,3-11-15-15,-3-8-4 16,8-4-7-16,-2-7-1 0,2-6-14 16,4-2-6-16,-5-6-1 15,-2 0 0-15,0 2 16 16,-1 4 7-16,-4 8 5 15,-2 6 4-15,0 8 5 16,-1 6 5-16,-2 8 13 16,4-2 5-16,-1 2 11 15,2-3 8-15,5-2 8 16,-1-3 4-16,3-7-7 16,0-6-8-16,4-4-19 15,0-4-8-15,3-7-8 16,-2-4-2-16,-3 0-5 15,-2-1-6-15,-7 0-64 16,1 5-52-16,-6-4-142 0,3 2-102 16,2 7 226-16</inkml:trace>
  <inkml:trace contextRef="#ctx0" brushRef="#br0" timeOffset="5374.59">10139 4588 1218 0,'-1'2'555'0,"-1"-3"-280"16,-1-3-18-16,2 3-94 15,0 0-54-15,0-1-57 16,-8-14-13-16,-36-24-19 16,32 31-5-16,-1 8-10 15,-1 2-4-15,3 8-9 16,-1 4-6-16,2 6-3 15,4 6 0-15,4-1 5 16,2-2 2-16,3-4 3 16,0-6 1-16,8-6 2 15,-1-6 2-15,8-4 2 16,2-4-1-16,1-7 1 16,1 0 0-16,-3-1 0 15,-1 3 2-15,-6 6 2 0,-3 5 1 16,-1 2 4-16,-3 7 6 15,-1 9 11-15,-3 3 2 16,-1 6 0-16,-1-4-6 16,1-5-13-16,2-6-19 15,4-9-112-15,4-2-68 16,3-15-210-16,3-7 234 16</inkml:trace>
  <inkml:trace contextRef="#ctx0" brushRef="#br0" timeOffset="5677.46">10310 4577 897 0,'6'17'463'0,"-1"2"-137"16,-3-2-15-16,-2 2-74 15,0-2-40-15,0 3-59 16,0 0-30-16,1-6-50 16,1-2-18-16,0-10-29 15,4-3-11-15,3-8-32 16,0-3-14-16,9-6-14 15,3-2 0-15,-2-2 24 16,2-2 14-16,-8 7 19 16,-1 1 4-16,-1 9 7 15,2 7 4-15,-3 2 21 16,0 8 11-16,0 7 15 16,-9 2 1-16,0 8-11 0,-1 3-10 15,-3-9-19 1,5-1-8-16,0-10-73 0,3-4-72 15,5-12 306-15,8-14-177 16</inkml:trace>
  <inkml:trace contextRef="#ctx0" brushRef="#br0" timeOffset="5873.25">10697 4401 1113 0,'-1'20'519'0,"0"16"-198"15,0 8-77-15,1 6-63 16,1 4-53-16,9-5-76 16,5-4-20-16,6-12-21 15,3-7-9-15,1-18-63 16,-2-8-53-16,-2-12-144 16,3-9 153-16</inkml:trace>
  <inkml:trace contextRef="#ctx0" brushRef="#br0" timeOffset="6055.06">10640 4482 1156 0,'-12'15'531'0,"11"-9"-197"0,3 1-57 16,12 1-44-16,4-2-40 16,13 1-79-16,2-3-25 15,8-1-38-15,3 1-19 16,3-4-55-16,0 0-64 15,-3-3 274-15,10-6-171 16</inkml:trace>
  <inkml:trace contextRef="#ctx0" brushRef="#br0" timeOffset="8297.24">12256 4531 841 0,'30'36'437'0,"-30"-36"-125"16,1-2-6-16,-2-5-67 15,0 6-49-15,0 0-72 16,-5-9-28-16,-1-8-46 15,-38-20-13-15,24 27-18 16,-2 7-6-16,1 6-11 16,1 8-7-16,3 13-9 15,0 2 0-15,8 9 0 16,3-3 0-16,10-5 4 16,8-1 2-16,10-8 7 15,4-4 4-15,4-13 5 16,1-9 2-16,1-8 1 15,-2-1 1-15,-3-1-1 16,1 2 1-16,-6 0 5 16,-3 3 5-16,-7 10 10 15,-4 2 4-15,-3 8 5 0,3 5 1 16,-5 0-4 0,1 4-3-16,-3-4-12 0,0-1-5 15,1-2-16-15,2-6-39 16,6-1-100-16,-5-3-63 15,9-7-246-15,-7-6 284 16</inkml:trace>
  <inkml:trace contextRef="#ctx0" brushRef="#br0" timeOffset="8495.12">12531 4375 1029 0,'8'12'508'0,"-3"12"-185"16,-2 7-29-16,-5 13-94 15,-4 2-44-15,4 2-64 16,3-4-24-16,4-13-38 16,5-5-13-16,1-12-26 15,-2-4-41-15,0-9-107 16,4-6-56-16,0-12-176 16,1-7 235-16</inkml:trace>
  <inkml:trace contextRef="#ctx0" brushRef="#br0" timeOffset="8663.54">12694 4388 865 0,'7'0'451'0,"-4"11"-112"15,3 5-17-15,-4 15-64 0,-2 3-34 16,-1 10-62-16,-2-2-39 16,1-11-62-16,4-2-21 15,3-12-58-15,4-2-60 16,3-10-160-16,0-5 82 15,2-16 61-15</inkml:trace>
  <inkml:trace contextRef="#ctx0" brushRef="#br0" timeOffset="9187.67">13732 4444 672 0,'-40'36'387'15,"28"-32"26"-15,1 3-178 16,8 11-32-16,1 3-28 16,6 8-62-16,2 2-8 15,5-5-18-15,4 1-16 16,0-13-23-16,1-2-10 16,4-11-16-16,2-8-4 0,3-2-8 15,-1-8-3-15,-7-9-7 16,-1 1-4-16,-15-6-3 15,-2 1 3-15,-14 4 3 16,-9 2 1-16,-5 8 4 16,-2 8-3-16,4 8-4 15,-1 5-5-15,4 14-5 16,1-1-2-16,9 11-4 16,7-3-1-16,12-6-66 15,11-4-62-15,13-17-162 16,7-12 183-16</inkml:trace>
  <inkml:trace contextRef="#ctx0" brushRef="#br0" timeOffset="9359.03">14104 4330 816 0,'-15'15'477'0,"8"20"22"0,-2 6-230 16,1 7-66-16,4 3-52 15,6-6-91-15,6-5-16 16,4-9-17-16,2-10-12 16,1-8-14-16,1-5-37 15,-4-9-109-15,-4-2-76 0,-4-9 123 16</inkml:trace>
  <inkml:trace contextRef="#ctx0" brushRef="#br0" timeOffset="9525.53">13920 4465 975 0,'-2'7'508'16,"8"-1"-166"-16,5 5-96 15,5-2-13-15,16 3-88 16,-1-3-38-16,8-2-51 16,-2-1-17-16,0-10-61 15,-1 2-71-15,3-8-186 16,-2-1 173-16</inkml:trace>
  <inkml:trace contextRef="#ctx0" brushRef="#br0" timeOffset="10215.75">14308 4337 785 0,'5'0'441'16,"-6"15"-34"-16,-2 6-103 15,2 12-50-15,-2 6-48 16,-2 5-78-16,1 4-28 15,1-8-45-15,3-1-17 16,3-14-24-16,4-5-6 0,0-6-8 16,1-8-8-16,3-7-44 15,-4-9-22-15,0-6-32 16,-1 1-1-16,-4-1 40 16,1 6 22-16,1 1 34 15,-4 1 5-15,4 12 5 16,-1-2 2-16,5 10 18 15,3 6 11-15,-1 2 15 16,7 0 7-16,1-4 3 16,3-3-1-16,9-10-12 15,0-8-8-15,6-9-20 16,1-6-4-16,-5-4-4 16,-5-3-1-16,-15 4 7 15,-6 1 3-15,-13 6 7 16,-5 8 0-16,-6 2-5 15,-3 6 0-15,0 10 3 16,-1 2 1-16,3 4 5 0,2 2 2 16,9-2-2-16,6 4-3 15,6-2-10-15,10-5-9 16,1-10-16-16,6-5-24 16,7-11-65-16,5-1-30 15,5-5-39-15,2-3 9 16,-1 4 51-16,-1 6 30 0,-1 12 46 15,-8 4 15-15,-10 9 18 16,2 2 10-16,-13 2 34 16,0-5 17-16,-8-1 42 15,2-2 12-15,3-7 17 16,-4-1 3 0,0 1-15-16,-1-3-18 0,0 0-42 15,0 0-22-15,1-15-28 16,10-28-7-16,-8 26-5 15,6-2-5-15,0 0-90 16,3-3-69-16,6-3-58 16,7 6 106-16</inkml:trace>
  <inkml:trace contextRef="#ctx0" brushRef="#br0" timeOffset="10561.46">15921 4251 1174 0,'12'3'514'0,"-9"16"-283"16,-3 5-3-16,3 21-82 16,-3 10-43-16,4 7-56 15,4-2-17-15,-6-14-22 16,2-6-5-16,8-19-45 15,4 0-43-15,-1-13-134 16,-2-5-277-16,2-7 329 16</inkml:trace>
  <inkml:trace contextRef="#ctx0" brushRef="#br0" timeOffset="10745.01">15724 4430 1091 0,'-2'2'491'15,"4"-1"-191"-15,7-1-61 16,13 3-57-16,4 1-32 16,11 1-78-16,0 4-23 0,4-1-25 15,1-2-39-15,3-1-166 16,9-3 140-16,0-2-24 16</inkml:trace>
  <inkml:trace contextRef="#ctx0" brushRef="#br0" timeOffset="11353.77">16275 4615 1229 0,'4'-4'538'0,"4"-2"-313"16,1-4-8-16,6-8-81 15,1-1-48-15,1-8-39 16,1 5-7-16,-9-2-9 15,-6 1 1-15,-9 7 2 16,-10 1 0-16,-9 6-11 0,-2 2-7 16,0 6-14-16,1 3-7 15,7 5-11-15,3 8-5 16,9 5-3-16,4 3 1 16,10 12 5-16,6 0 4 15,12-1 2-15,9 1 2 16,9-15 1-16,3-5 0 0,3-8 0 15,3-9 1-15,-3-6 0 16,-1-3 1-16,-2-5 2 16,-9-1 3-16,-10 0 5 15,-9-1 7-15,-10 3 15 16,-8 3 7-16,-10-1 13 16,-5 2 7-16,-12 3 4 15,-2 2 2-15,-3 7 0 16,2 4-4-16,3 7-12 15,11 0-8-15,3 1-14 16,7 3-8-16,9 1-7 16,-3 0-2-16,8-2-4 15,3-1-1-15,4-8 0 16,5-6-2-16,4-1 0 16,3-6 0-16,-3 1 1 15,0 3 1-15,-8-2-1 0,-3-1-2 16,-6 6-6-16,-5-4-6 15,-1 4-9-15,-1 3-8 16,-1-3-41-16,0 0-32 16,0 0-67-16,1 0-44 15,0-1-109-15,0 0-109 16,0 0 281-16</inkml:trace>
  <inkml:trace contextRef="#ctx0" brushRef="#br0" timeOffset="11828.12">16817 4503 858 0,'8'16'498'16,"-2"-3"-119"-16,1 3-67 15,-4 4-40-15,-5-4-76 16,-2 3-32-16,-1-6-67 16,-1-4-28-16,3-3-42 15,1-6-17-15,3-1-61 16,4-1-29-16,-5 1-45 15,0 0-12-15,10-10 32 16,9-5 24-16,28-18 45 16,-31 26 16-16,-9 1 19 15,-4 3 6-15,4 4 32 16,-7 3 23-16,2 7 41 0,1 3 15 16,-5 0 2-16,5 5-14 15,-3-7-36-15,0-2-18 16,10 2-32-16,-10-10-9 15,7-1-12-15,-2-4-15 16,-1-11-31-16,3-2-10 16,3-2-1-16,0 1 10 15,0 4 32-15,-4 7 12 0,1 3 7 16,0 4 4-16,-5 5 8 16,-1 0 6-16,-1 7 6 15,-6 1 0-15,6 6-6 16,0-1-7-16,4-3-12 15,8 1-27-15,3-17-156 16,7-1-83-16,9-15 150 16</inkml:trace>
  <inkml:trace contextRef="#ctx0" brushRef="#br0" timeOffset="12115.11">17433 4457 1310 0,'-9'4'616'0,"2"-3"-257"0,-4 2-99 16,2 5-66-16,0 0-71 15,-2 6-66-15,3-2-13 16,5 6-23-16,7 2-6 16,4 1 0-16,10 1 2 15,-4-6 6-15,-6-5 1 16,5 0 7-16,-9-2 3 15,1-2 6-15,-4 3 2 16,-8 0-4-16,-6-3-5 0,-9-4-22 16,4-2-40-16,-4-10-115 15,4 2-68-15,2-7-66 16,2-3 149-16</inkml:trace>
  <inkml:trace contextRef="#ctx0" brushRef="#br0" timeOffset="12921.6">18638 4411 751 0,'-6'-1'414'0,"6"9"-31"16,0 5-138-16,1 13-54 15,2 8-23-15,4 3-56 0,1 3-18 16,4-9-37-16,1-10-9 15,2-2-11-15,-1-16-5 16,0 0-11-16,0-1-5 16,-2-10-11-16,0 4-5 15,-1-6-13-15,-1-8-8 16,2 3-1-16,-2 1 4 16,2 0 12-16,-2 6 7 15,-3 3 3-15,-1 5 1 0,-2 7 7 16,0 4 5-16,5 4 18 15,5 4 13-15,-3 2 24 16,4-5 9-16,-6-5-4 16,-2-3-8-16,7-7-27 15,-2 2-12-15,-3-9-11 16,1-1-7-16,-4-4-71 16,0-5-52-16,2 1-93 15,3-4-50-15,3-1-66 16,4 2-86-16,8 0 270 15</inkml:trace>
  <inkml:trace contextRef="#ctx0" brushRef="#br0" timeOffset="13072.74">19122 4510 994 0,'2'15'509'16,"1"3"-152"-16,-1 1-28 16,0 3-103-16,2-3-48 15,-2-4-79-15,0-4-33 16,0-8-63-16,-2-3-52 15,1 2-114-15,-1-4-62 16,-1 1-166-16,0 0-129 0,-2-16 341 16</inkml:trace>
  <inkml:trace contextRef="#ctx0" brushRef="#br0" timeOffset="13433.61">19012 4438 729 0,'-1'-2'385'0,"6"0"-88"16,7-1-57-16,8 1-50 15,-3 0-37-15,4 2-46 16,4 2-17-16,5 2-21 16,1 2-6-16,-4 1-12 15,-2 6-8-15,-5 6-15 16,-2 3-5-16,-7 4-4 16,-5-2-2-16,-1-1 0 15,-2-2-2-15,1-11-3 16,1-2-1-16,1-7-7 15,-1-5-4-15,0-3-9 0,1-4-8 16,1-6-2-16,2 4 2 16,1 1 8-16,5 1 7 15,-5 5 6-15,5 0 10 16,0 5 19-16,-9 2 14 16,-2 9 27-16,0 2 7 15,-3 1 0-15,0 2-11 16,0-3-31-16,5-6-16 15,0 0-112-15,3-6-92 0,17-10 113 16</inkml:trace>
  <inkml:trace contextRef="#ctx0" brushRef="#br0" timeOffset="14744.28">20859 4328 243 0,'7'0'96'0,"-3"1"-55"16,3 0-39-16</inkml:trace>
  <inkml:trace contextRef="#ctx0" brushRef="#br0" timeOffset="15199.14">20893 4338 758 0,'0'-1'410'0,"0"0"-82"15,1 0-31-15,0 0-39 16,-1-1-34-16,0 1-55 15,0 0-30-15,-1 1-60 16,-5 2-26-16,-24 1-30 16,-48 46-9-16,38-28-9 15,0 1-2-15,11-4-1 16,5 1-1-16,8-3-3 16,8-1-3-16,4-3 2 0,4 0 1 15,6 0 5-15,4 1 6 16,10 2 9-16,3-3 6 15,10 3 11-15,5-4 6 16,4-1 12-16,0 1 3 16,-7-4 3-16,-4 3 0 15,-10 2-9-15,0-2-3 0,-5-1-11 16,-5 1-6-16,-6-8-1 16,-8-2 0-16,-6-1-18 15,0-2-29-15,-5-1-96 16,2-1-61-16,0-2-141 15,-5-4-285-15</inkml:trace>
  <inkml:trace contextRef="#ctx0" brushRef="#br0" timeOffset="15903.02">21738 4348 1085 0,'1'-8'484'0,"-1"8"-255"16,0 7-47-16,0 12-51 16,3 9-40-16,-2 16-23 15,4 3-13-15,6-2-20 16,4-1-6-16,6-9-7 16,0-8-1-16,-1-3-3 15,1-8-1-15,-6-9-3 16,0-4-1-16,-3-7-11 15,0-3-16-15,-2-11-24 0,-4 0-6 16,-3-2 6-16,-3 0 15 16,2 13 19-16,0 4 1 15,2 5-2-15,-4-2 2 16,0 0 10-16,3 17 11 16,10 32 22-16,-6-30 11 15,7-1 19-15,3-7 11 16,6-4 11-16,9-1-4 0,0-13-18 15,2-3-14-15,0-10-25 16,-5-4-6-16,-7-3-8 16,-4 0-2-16,-11 2 1 15,-7-3-4-15,-8-1-24 16,-9-1-26-16,-4 2-81 16,-2 3-47-16,5 5-126 15,4 7-90-15,9 12 246 16</inkml:trace>
  <inkml:trace contextRef="#ctx0" brushRef="#br0" timeOffset="16175.48">22399 4214 1353 0,'-5'-4'611'0,"2"1"-343"16,3-4-40-16,0 7-31 15,4 2-94-15,-2 0-30 16,-2-2-46-16,0 0-8 16,18 0-8-16,49-5 0 0,-16-1-5 15,-6 3 2-15,-11 3-71 16,-8 0-58-16,-4-1-120 15,-3 4-88-15,-8-3 208 16</inkml:trace>
  <inkml:trace contextRef="#ctx0" brushRef="#br0" timeOffset="16391.06">22631 4036 968 0,'-2'7'462'0,"-1"2"-181"16,0 5-44-16,-6 15-68 16,-4 5-38-16,-11 9-49 15,-6-2-24-15,4-1-29 0,-1-8-10 16,10-8-31-16,10-5-46 16,6-13-134-16,6-2-20 15,16-10 111-15</inkml:trace>
  <inkml:trace contextRef="#ctx0" brushRef="#br0" timeOffset="16565.65">22497 4049 1133 0,'9'15'519'0,"1"1"-242"16,3 7-14-16,-2 7-78 15,-4-1-34-15,7 4-54 16,1-1-29-16,0-9-41 15,6 3-10-15,0-10-97 16,5-2-77-16,4 0 98 16</inkml:trace>
  <inkml:trace contextRef="#ctx0" brushRef="#br0" timeOffset="17323.16">23719 4710 595 0,'2'-1'389'16,"0"1"-34"-16,5-3-116 16,2 0 1-16,5-5-69 0,2-2-21 15,5-12-46-15,-3-2-27 16,3-7-34-16,-8-1-12 15,-6 0-7-15,2 1-1 16,-20 5-2-16,-2 1-4 16,-15 6-9-16,-3 3-7 15,-1 6-6-15,5 4-4 16,0 5-1-16,3 1-2 16,6 6-8-16,4 2-7 15,9 11-3-15,3 8 1 0,6 16 10 16,3 5 7-16,6 8 11 15,5 3 2-15,0-2 10 16,3-2 7-16,-1-7 14 16,-4-4 6-16,-2-9 9 15,-4-4 4-15,-7-9 8 16,-3-3 7-16,-7-5 4 16,-5-3-3-16,-9-8-12 15,-2-4-11-15,-5-9-21 16,0-5-25-16,2-5-77 15,0-3-53-15,7-8-116 16,4 0-33-16,21 2 174 16</inkml:trace>
  <inkml:trace contextRef="#ctx0" brushRef="#br0" timeOffset="17767.7">24262 4537 1150 0,'0'5'476'15,"-15"-16"-305"-15,-6-6-16 0,-5-4-19 16,-2 2-41-16,-2 0-25 16,0 2-14-16,2 6-23 15,2 3-5-15,11 6-7 16,2 3-7-16,5 7-16 15,5 5-5-15,-1 7-8 16,5 3 3-16,6 0 7 16,-1-3 3-16,7-4 4 15,-2-6 1-15,5-1 2 16,1-1 0-16,-1-6 2 16,1 0-1-16,-3-5 1 15,0-2-1-15,-4-3 1 16,1 2 0-16,-4 4 2 15,-2 1 3-15,-2 5 9 0,-1 1 3 16,1 3 1-16,-2-1-1 16,0 1-7-16,0-1-4 15,-1 1-6-15,1-2-24 16,1 0-86-16,0-4-50 16,4-1-173-16,-2 2 197 15</inkml:trace>
  <inkml:trace contextRef="#ctx0" brushRef="#br0" timeOffset="18281.87">24402 4476 689 0,'18'12'473'16,"-6"-2"-11"-16,-5 5-191 16,3 4-44-16,-11 3-91 15,-1 2-22-15,2-2-47 16,3-2-15-16,2-8-23 15,-4-5-8-15,-1-7-6 16,0-3-2-16,0 2-6 16,0 0-4-16,0-2-10 15,6-16-7-15,14-26-6 16,-14 24-1-16,6 3 3 16,-4 1 3-16,4 4 8 15,2 3 6-15,-5 9 8 16,1 1 6-16,-6 15 5 15,-4 3 1-15,-3 5 1 0,0 1 2 16,1-2 1-16,2-6 1 16,2-5-3-16,2-1-3 15,0-10-1-15,-2 0-1 16,1-1-4-16,-3 0-2 16,0 0-9-16,0 0-1 15,3-7-3-15,4-10 1 0,16-20 1 16,-14 25 0-16,-2 4-2 15,1 5 1-15,-2 3 2 16,-1 3 3-16,-1 3 2 16,3 5 1-16,1-1 2 15,-2-1 2-15,3 3-1 16,-1-7-1-16,-3 4-5 16,1 3-2-16,0-5-24 15,0-2-51-15,0 3-148 16,0-9-345-16,0 1 370 15</inkml:trace>
  <inkml:trace contextRef="#ctx0" brushRef="#br0" timeOffset="18623.78">24858 4608 1254 0,'12'0'575'16,"-1"-1"-256"-16,2-5-41 15,1 1-107-15,-8-1-36 16,-1-6-64-16,6 4-17 16,-4-7-19-16,1-1-8 15,-2 4-3-15,-6-4-1 16,-9 1 5-16,6-1-1 0,-4 2-10 16,-3 3-7-16,0 7-16 15,1 5-4-15,-7 6 0 16,8 7 1-16,3 8 6 15,3 2 0-15,2 0 3 16,-3-1 3-16,4-5 1 16,1 0-2-16,7-6-3 15,4-1-17-15,3-7-104 16,3-3-75-16,6-4-159 16,4-2 201-16</inkml:trace>
  <inkml:trace contextRef="#ctx0" brushRef="#br0" timeOffset="18948.91">25227 4385 1475 0,'-9'0'625'16,"-1"3"-353"-16,-2 5-33 16,0 5-111-16,1 4-32 15,5 6-59-15,4 0-15 16,7 4-9-16,6-1 3 15,5-2 17-15,2-2 8 0,-1-4 14 16,-1-1 2-16,-6-4-3 16,0 5-1-16,-6-9-4 15,-4-4 1-15,-9-1 0 16,-4-4-3-16,-8 0-10 16,-4-1-8-16,2-3-17 15,-2 2-8-15,4 1-71 16,2-3-62-16,6 4-143 15,4-1-61-15,9 2 202 16</inkml:trace>
  <inkml:trace contextRef="#ctx0" brushRef="#br0" timeOffset="31652.25">7708 5745 607 0,'0'-1'324'15,"0"0"-68"-15,0 0-6 16,-1-2-44-16,-1-8-33 16,-1-1-58-16,-16-28-25 15,4 26-40-15,-4 5-10 16,-3 1-9-16,-3 7-3 0,-4 1-2 15,1 3-1-15,11 6-6 16,-3-1-2-16,6 8-9 16,7-3-6-16,-2 4-5 15,9 1-2-15,10 1 0 16,-1 0 2-16,13 0 6 16,1 0 4-16,5 0 8 15,2-2 5-15,-6 1 11 16,-2-3 6-16,-10 0 6 15,-5-4 1-15,-5-1 12 16,-5 0 2-16,-8-1 1 16,-4-1-3-16,-5 1-19 15,-2-3-10-15,-3-5-11 16,0-2-4-16,2-5-8 16,6 5-21-16,1-7-89 15,5-1-58-15,11-4-139 0,6-1-118 16,21-2 274-16</inkml:trace>
  <inkml:trace contextRef="#ctx0" brushRef="#br0" timeOffset="32088.99">7962 5741 673 0,'12'-5'418'15,"1"3"-106"-15,-10-4-10 16,-2-1-48-16,-4-2-91 15,-5-2-31-15,-2 0-54 16,-2 3-18-16,-6 3-23 16,-1 3-6-16,-8 4-13 15,-1 7-4-15,-1 8-5 16,4 7-2-16,11 6 0 16,3-2-2-16,10-2-1 15,3-5-1-15,11-5-1 16,6-4 0-16,5-7 2 15,5-5 0-15,-3-8-1 16,-2-7 0-16,1-5-7 16,-5-3-7-16,-3 2-3 15,1 2 0-15,-7 8 6 16,-6 2 3-16,-5 9-2 0,-2 6-1 16,-5 6 2-16,4 9 3 15,2 5 10-15,-3 4 4 16,4-4 0-16,-1-4-1 15,4-9-6-15,2-4-4 16,1-8 0-16,0-1-12 16,6-11-110-16,5-6-88 15,9-10 124-15</inkml:trace>
  <inkml:trace contextRef="#ctx0" brushRef="#br0" timeOffset="32496.97">8229 5742 967 0,'0'23'464'0,"0"5"-170"16,-1 3-8-16,1-3-68 16,2-3-39-16,4-6-72 15,3-5-30-15,3-10-46 16,2-8-10-16,2-14-12 16,5-10-8-16,4-5-34 15,-2-3-14-15,0 6-10 16,-8 3 5-16,-2 9 31 15,-6 5 13-15,-3 10 8 16,-2 6-2-16,-8 11 5 16,3 7 6-16,-7 9 16 0,3 5 12 15,3 8 14-15,1 2 2 16,11 5 1-16,0 0-3 16,0-1-13-16,3 2-4 15,-9-4-9-15,5 2-3 16,-5-13 1-16,-7-7 1 15,-4-10 3-15,-7-5 1 16,-7-8-1-16,2-4-2 0,-14-7-6 16,-3-2-5-16,-3-5-10 15,2-2-23-15,10 2-78 16,7 1-51-16,18-1-141 16,10 3 173-16</inkml:trace>
  <inkml:trace contextRef="#ctx0" brushRef="#br0" timeOffset="33205.36">9779 5540 1080 0,'1'-15'487'0,"-2"12"-225"16,0 0-22-16,-3 16-49 16,-1 15-43-16,-1 21-61 15,-1 10-18-15,2 7-33 16,5 1-10-16,6-13-15 15,6-3-5-15,3-18-6 16,2-15-35-16,2-10-101 16,-5-11-64-16,0-12 109 15</inkml:trace>
  <inkml:trace contextRef="#ctx0" brushRef="#br0" timeOffset="33387.04">9608 5718 1060 0,'-10'-7'486'0,"6"3"-231"16,6 4-27-16,7 1-73 15,3 0-50-15,7 4-52 0,5-3-19 16,6 3-20-16,3-3-6 16,8-1-63-16,6 1-78 15,2 4 85-15</inkml:trace>
  <inkml:trace contextRef="#ctx0" brushRef="#br0" timeOffset="34070.58">10033 5889 682 0,'-6'14'385'0,"13"-11"22"15,-5-3-187-15,11-7-16 16,-3-1-42-16,4-11-71 15,9-1-19-15,-11-5-21 16,-3 0-7-16,-6 4-10 16,-3 4-4-16,-7 4-6 15,-5 6-3-15,-8 6-11 16,-1 3-6-16,1 7-5 16,1 1-5-16,8 4-2 15,1 0-1-15,9 3 0 16,6 3 0-16,11 2 3 15,1 0 3-15,9-1 3 16,3-4 1-16,6-6 2 16,3-2 1-16,5-9 0 15,2-4-1-15,4-8-1 0,6-2-2 16,-10-3 0-16,-5-2-4 16,-18 2-18-16,-4-2-2 15,-9-1 1-15,-5 1 7 16,-3 5 22-16,-10 0 5 0,-6 7 5 15,-2 5 3-15,-9 5 6 16,0 5 5-16,1 6 11 16,-1 3 3-16,8 4 7 15,5 1 3-15,6 3 1 16,6 0-5-16,6-4-15 16,4-3-8-16,8-9-15 15,5 0-3-15,5-9 0 16,-1-2 0-16,3-2-1 15,-10-4 1-15,4 4-1 16,-4 0 0-16,-5-1-2 16,4 1 1-16,-13 0 0 15,3 2 0-15,-5-1-4 16,-4-2-8-16,1 2-20 16,0 2-5-16,-1 0-2 15,1 0 5-15,0 1 15 16,0 0 5-16,0 0 3 0,0 0 4 15,0 0-2-15,0 0-55 16,0 0-126-16,0 0-78 16,0 0 138-16</inkml:trace>
  <inkml:trace contextRef="#ctx0" brushRef="#br0" timeOffset="34555.16">10647 5865 878 0,'0'18'487'16,"1"-2"-137"-16,1 0-64 15,-1-1-28-15,0-1-62 16,-1-1-30-16,0-6-55 16,-1-6-27-16,-1-1-38 15,2 0-13-15,-1-1-23 16,1 0-11-16,0-6-27 16,4-18-8-16,15-25 3 15,-7 29 5-15,1 6 18 16,1 4 6-16,-2 6 3 15,3 5 1-15,-7 2 3 16,-1 7 5-16,-3 2 8 16,0 2 6-16,-4 3 8 15,1 0 0-15,-1-4-4 16,-2-5-4-16,2-2-6 16,-3-5-4-16,3-1-11 15,0 0-2-15,0 0-9 0,1-5-1 16,8-12 3-16,21-26 2 15,-13 33 3-15,0 2 2 16,-2 8 1-16,-2 3 2 16,0 7 9-16,-3 2 5 0,-5 5 10 15,2 1 7-15,-5-2 5 16,3-1 1-16,-1 0-5 16,-1-5-8-16,3-1-12 15,-5-2-6-15,1-6-70 16,3-2-58-16,-5 1-115 15,0 0-80-15,0 0 197 16</inkml:trace>
  <inkml:trace contextRef="#ctx0" brushRef="#br0" timeOffset="34872.76">11691 5734 1347 0,'-1'0'614'0,"0"1"-335"0,-3 22-75 16,-2 31-22 0,8-24-108-16,-1 3-36 0,2 0-25 15,0-5-5-15,2-11-66 16,-2-7-61-16,3-18-97 16,0-8 118-16</inkml:trace>
  <inkml:trace contextRef="#ctx0" brushRef="#br0" timeOffset="35046.01">11624 5551 1361 0,'0'4'591'0,"4"-2"-297"16,4 3-55-16,1 3-52 15,1-5-59-15,2 5-78 16,-1-2-17-16,6-5-134 0,2 4-85 15,8-1 113-15</inkml:trace>
  <inkml:trace contextRef="#ctx0" brushRef="#br0" timeOffset="36225.83">12991 5653 904 0,'-3'-17'414'15,"-2"2"-191"-15,7 1 2 16,-1 10-47-16,0 4-25 0,3 16-27 16,-3 10-10-16,-2 19-21 15,1 6-16-15,-1 3-34 16,0-2-12-16,7-15-19 16,0-9-4-16,5-13-5 15,-7-11 1-15,-2-4-1 16,4 0 0-16,-9-11-3 15,3-1-3-15,-3-8-6 16,1-4 0-16,10-2 1 16,3 4 1-16,4 3 3 15,3 5 0-15,3 9 2 16,-3 1 2-16,1 8 10 16,-1 3 6-16,-3 7 12 15,0 2 3-15,-2 1-4 16,0 4-4-16,-2-4-11 0,-1-3-5 15,0-4-21-15,-1-3-48 16,1-3-110-16,0-3-62 16,6-1-170-16,-1-6-130 15,6 2 349-15</inkml:trace>
  <inkml:trace contextRef="#ctx0" brushRef="#br0" timeOffset="36559.83">13484 5806 423 0,'5'-20'360'15,"-3"0"25"-15,-2 0-60 16,-1 1-31-16,-11 3-65 16,-2 4-25-16,1 5-52 15,-1 5-24-15,0 9-46 16,-4 7-17-16,-5 9-25 16,4 3-10-16,8 0-15 15,9-3-5-15,9-5-5 16,3-4-1-16,7-5-2 15,3-2 0-15,0-6 1 16,-4-2 1-16,-1-8 2 16,-4-2-1-16,-2-2 1 15,3 0 1-15,-1 4 0 16,-2 2 0-16,-7 5-2 0,0 2 2 16,-3 10 1-16,-4 3 1 15,5 7-1-15,0-1-4 16,4-4-95-16,5-7-84 15,9-8-131-15,9-9 163 16</inkml:trace>
  <inkml:trace contextRef="#ctx0" brushRef="#br0" timeOffset="36828.25">13796 5699 1214 0,'-14'0'611'16,"-2"2"-258"-16,3 4-82 15,1-1-49-15,2 6-106 16,3 3-32-16,7 2-43 16,2 0-12-16,9 0-13 15,4-1-2-15,7-2 7 16,4 1 5-16,3-1 11 16,-6-1 4-16,-5 1 2 15,-7-1-1-15,-12 2-1 16,-2 0-4-16,-21-1-9 15,-4-1-5-15,-1-4-28 16,-2-4-49-16,13-7-124 16,3-4-81-16,9-15 148 15</inkml:trace>
  <inkml:trace contextRef="#ctx0" brushRef="#br0" timeOffset="38496.35">15202 5760 695 0,'5'-10'361'0,"1"-1"-101"0,11-28 4 16,-19 20-46 0,-5 4-41-16,-7 1-52 0,-2 2-19 15,-6 8-28-15,-1 4-10 16,6 16-15-1,10-9-8-15,-1 1-12 0,-21 30-3 0,8 12-5 16,7 3-3-16,20-14-3 16,8-3-1-1,8-2-1-15,5-9 1 0,4-10-4 16,4-6-1-16,6-10-3 16,-2-6-2-16,3-12-1 15,-1-4-1-15,-10-7-3 16,-4-3 0-16,-11 7-1 15,-2 4 0-15,-10 8 1 16,-2 6 1-16,-4 8-3 16,-10 5-1-16,7 7 0 15,-6 3 1-15,9 7 12 16,-2 2 8-16,3-2 12 16,2 1 3-16,2-5-5 15,4-4-6-15,0-7-12 16,2-3-5-16,-3-10-5 15,5 1-29-15,2-10-91 16,3 0-53-16,6-7-124 16,-4-2-34-16,0 2-106 0,1-1-66 15,-8 6 326-15,0 1-225 16,-5 6 289-16,-4 5 272 16,-2 4 126-16,-2 3 127 15,1-2-66-15,0 0-42 16,-4 21-54-16,-6 31-24 15,11-23-44-15,1 0-26 16,2-8-61-16,3-2-25 16,3-10-38-16,2-5-13 0,4-6-13 15,2-5-5-15,-3-7-57 16,1-3-39-16,-2-1-65 16,-1-1-23-16,0 3 10 15,-3 2 21-15,-1 4 51 16,-4 3 24-16,-2 5 41 15,2 0 16-15,-2 2 12 16,-2 0 1-16,0 0 2 16,0 0 2-16,0 0 14 15,0 0 21-15,6 4 51 16,1 0 28-16,0 11 41 16,23 30 3-16,-28-24-11 15,1-1-12-15,-3-3-35 16,0 0-18-16,0-8-32 0,0-5-10 15,-4-4-13-15,1-7-5 16,-2-10-7-16,-1-3-7 16,3-6-10-16,2-4-20 15,5 2-56-15,3 3-42 16,6 4-90-16,1 5-55 16,0 6 168-16</inkml:trace>
  <inkml:trace contextRef="#ctx0" brushRef="#br0" timeOffset="38839.75">16011 5773 1131 0,'-1'1'509'0,"-1"7"-255"16,-1-1 4-16,2 4-71 15,1 3-39-15,7 32-50 16,-7-25-22-16,1-2-28 16,-1 0-8-16,-3-4-9 15,0 0 0-15,-2-6 5 16,1 0 2-16,-1-8 1 16,1-2-1-16,-1-4-13 0,4-7-4 31,0 5-10-31,1 2-4 0,1-28-7 0,3-3-4 15,3-6-7-15,8 16-20 16,-3 7-68-16,2 6-48 16,1 6-123-16,-2 4-60 15,6 5 207-15</inkml:trace>
  <inkml:trace contextRef="#ctx0" brushRef="#br0" timeOffset="39512.73">16228 5928 855 0,'7'15'451'0,"1"-13"-61"16,1 0-112-16,5-6-22 15,1-9-55-15,4-3-88 16,2-9-28-16,-2-2-46 15,-4 0-12-15,-4 3-8 16,-7 5-1-16,-11 5-2 16,3 4-1-16,-11 3-5 0,-2 3-1 15,2 9-3-15,-5 4 2 16,2 9 1-16,1 6 2 16,6 5 2-16,4 4 0 15,8-3-3-15,4-2-1 16,7-15-5-16,6 2-2 15,3-11-2-15,0-7-4 16,8-5-70-16,-3-5-48 0,5-6-110 16,0 3-52-16,-7 1-11 15,2 1 13-15,-11 7 91 16,2 2 57-16,-9 5 94 16,-3 4 69-16,-2 3 110 15,-2 2 36-15,0 1 57 16,5 1 2-16,-6-2-24 15,0-3-13-15,0-3-45 16,0 0-29-16,0-3-54 16,0-1-20-16,0-1-25 15,0 1-7-15,3-14-9 16,17-27-4-16,-12 27-4 16,6 3-1-16,-5 5 1 15,0 3-1-15,-2 6 4 16,-1 6 6-16,-2 5 9 0,-1 7 4 15,-3 5 3-15,0-1-3 16,0-2-7-16,0-2-5 16,3-8-10-16,2-4-23 15,2-5-117-15,2-6-64 16,3-9-155-16,2-3 202 16</inkml:trace>
  <inkml:trace contextRef="#ctx0" brushRef="#br0" timeOffset="39689.82">16928 5669 1122 0,'6'17'571'16,"-1"17"-216"-16,-6 15-158 16,-5 8 3-16,7 5-116 15,-1-4-28-15,6-13-29 16,5-2-15-16,9-19-47 15,-1-14-41-15,7-10-98 16,0-11-72-16,-6-8 149 16</inkml:trace>
  <inkml:trace contextRef="#ctx0" brushRef="#br0" timeOffset="39854.91">16874 5816 1240 0,'-18'-3'567'0,"6"-1"-234"15,12 1-54-15,-1 2-67 0,5 1-56 16,-4-1-87-16,0 1-28 16,19 0-22-16,28 1-55 15,-15 2-156-15,6 1-82 16,23-3 144-16</inkml:trace>
  <inkml:trace contextRef="#ctx0" brushRef="#br0" timeOffset="40518.58">17971 5780 1006 0,'-6'5'470'0,"6"13"-141"0,2 4-72 16,2 10-48-16,-2 2-38 15,2-3-89-15,1-6-19 16,6-7-29-16,0-7-10 15,4-7-9-15,1 2-2 16,-1-10-4-16,3 2-2 16,1-6-2-16,1-9 0 0,-5 1-3 15,-3-3-2-15,-3 4 0 16,-1 6-3-16,-1 4 1 16,-3 3 2-16,1 5 2 15,-2 1 4-15,-1 4 19 16,3-2 11-16,-1 3 14 15,1 0 4-15,3-3-3 16,1-4-6-16,-3-2-11 16,2 0-7-16,-1 0-14 15,-2-2-43-15,4-8-101 16,0-5-43-16,8-3-88 16,1 0-10-16,1 5-3 15,-1 2-35-15,-2 7 35 16,0 1 49-16,-3 3 114 15,-3 4 106-15,-7 1 130 16,1 3 47-16,-4 5 77 16,7 1 14-16,-3 3 0 0,0 2-14 15,0-1-67-15,-4 0-38 16,0-3-76-16,4-8-30 16,-1-2-94-16,-6-5-67 15,2-11-219-15,-2-5 208 16</inkml:trace>
  <inkml:trace contextRef="#ctx0" brushRef="#br0" timeOffset="40881.83">18295 5762 848 0,'13'-1'443'0,"2"0"-132"16,4-1-24-16,-2 1-96 15,4 0-47-15,6 2-52 16,-7 4-12-16,0 7-17 15,-1 5-5-15,-7 8-11 16,1 5-6-16,-7 5-9 16,-2-4-5-16,-4-4-10 15,-1-5-4-15,4-15-4 16,1-1-1-16,2-8-2 16,0-6-4-16,-5-3-8 0,3-4-4 15,6-2-3-15,-2 4 3 16,5 1 5-16,-1 3 4 15,-2 6 4-15,-1 3 10 16,-1 5 16-16,-3 6 17 16,-1 1 34-1,0 4 4-15,-2 3-6 0,0-2-17 16,2 3-34-16,-2-13-27 16,0-5-124-16,1-2-71 0,5-13 111 15</inkml:trace>
  <inkml:trace contextRef="#ctx0" brushRef="#br0" timeOffset="42000.54">19505 5768 418 0,'-59'-12'244'15,"58"12"1"-15,-2-1-68 16,3 1 8-16,-1-1-26 16,1 0-22-16,0-1-1 15,0 1-8-15,1 0-3 0,18-1-15 16,30-1-10-16,-23 5-16 15,10 0-9-15,-1-2-18 16,5-1-7-16,-2-2-19 16,1-2-6-16,-1 3-12 15,-5 2-24-15,-9-2-115 16,-5 3-75-16,-17-1 113 16</inkml:trace>
  <inkml:trace contextRef="#ctx0" brushRef="#br0" timeOffset="42185.43">19541 5861 1006 0,'-7'7'442'0,"12"-2"-216"16,5-2 4-16,9-3-37 0,8 0-22 16,6-3-43-16,5-6-21 15,-1 3-45-15,-2 0-13 16,-7 0-45-16,-2 1-55 15,-10 1-115-15,-2-2-72 16,-9 1 135-16</inkml:trace>
  <inkml:trace contextRef="#ctx0" brushRef="#br0" timeOffset="42413.68">19638 5585 955 0,'4'14'452'0,"-1"10"-194"16,-1 8-21-16,0 12-63 16,-1 1-34-16,0 3-38 15,2 1-19-15,1-10-40 16,-1-4-13-16,3-16-19 16,0-6-19-16,1-7-103 15,2-9-62-15,2-14-253 16,3-8 260-16</inkml:trace>
  <inkml:trace contextRef="#ctx0" brushRef="#br0" timeOffset="42577.68">19781 5663 831 0,'12'5'490'0,"-2"4"-107"16,-3 10-71-16,-1 6-33 15,-5 11-85-15,-3 4-37 16,-3 0-73-16,3-4-29 15,3-12-36-15,5-5-59 16,10-9-143-16,4-8-70 0,8-11 133 16</inkml:trace>
  <inkml:trace contextRef="#ctx0" brushRef="#br0" timeOffset="43389.44">21091 5704 597 0,'-41'-68'379'0,"35"59"67"15,6 4-189-15,-2 1-48 16,1 4-33-16,1 0-63 16,0 11-19-16,2 17-18 15,10 47-6-15,-2-35-15 16,3-3-11-16,7-9-18 16,-3-6-6-16,6-10-6 0,-1-6-1 15,-1-7-2 1,1-5-3-16,-3-13-12 15,-2-1-7-15,-1-4-5 0,-1 0 2 16,-7 8 9-16,1 4 5 16,-9 8-3-16,0 6-2 15,-2 10 8-15,2 3 3 16,7 8 19-16,-1 1 7 16,12-1 14-16,4-2 8 0,-2-6 17 15,4-2 4-15,-3-6 1 16,-5-4-1-16,3-7-14 15,-3-7-6-15,-4-11-16 16,1-2-7-16,-12-2-8 16,6 1-3-16,-9 1-2 15,-2 1-2-15,1 4-19 16,-8-3-36-16,4 12-111 16,0 2-70-16,2 8-183 15,5 7 241-15</inkml:trace>
  <inkml:trace contextRef="#ctx0" brushRef="#br0" timeOffset="43640.85">21805 5934 1440 0,'19'13'627'15,"-9"-2"-350"-15,-1 3-17 16,-6 1-72-16,-3 3-54 16,-1-4-58-16,-3 3-27 15,2-9-27-15,1 2-6 0,-2-5-5 16,1-4-13-16,-6-1-113 16,-3-6-77-16,5-2-103 15,-3-8 151-15</inkml:trace>
  <inkml:trace contextRef="#ctx0" brushRef="#br0" timeOffset="43804.21">21708 5659 1188 0,'12'-7'622'16,"-1"6"-231"-16,2 0-108 15,1 4-38-15,-6 1-131 16,-3-3-40-16,-4 3-73 15,0-1-69-15,-1-3-64 0,0 0 75 16</inkml:trace>
  <inkml:trace contextRef="#ctx0" brushRef="#br0" timeOffset="50232.24">9667 6793 694 0,'-31'18'380'16,"30"-12"-76"-16,2 8-94 15,1 5 1-15,3 10-50 16,-1 3-34-16,2 4-42 16,0-1-15-16,6-6-25 15,-2-6-10-15,3-10-11 16,-2-6-3-16,-2-7-1 16,3-2-1-16,-3-11 0 0,1-2 0 15,-2-4-6-15,-1-2-1 16,0 1-6-16,-1 0-1 15,1 6-2-15,0 3-3 16,2 10-3-16,-1 5 0 16,2 7 4-16,3 10 7 15,5 3 13-15,4-1 8 16,0-2 14-16,1-5 5 0,-3-5 5 16,-3-1-2-16,0-7-11 15,-4-3-6-15,-6-5-12 16,4-5-2-16,-3-6-3 15,2-3-4-15,1-1-5 16,-9-4-9-16,6 3-73 16,-7 1-46-16,5 1-114 15,4 8-69-15,3 0 194 16</inkml:trace>
  <inkml:trace contextRef="#ctx0" brushRef="#br0" timeOffset="50971.32">10298 6994 486 0,'14'-3'337'0,"-10"3"74"0,0 0-105 15,-7-8-37-15,2-1-42 16,-6-6-79-16,-1-3-29 16,-1-1-48-16,-5-3-19 15,0 3-24-15,-3 5-5 16,-2 11-7-16,-1 6-5 15,2 10-7-15,2 6-1 16,3 5 3-16,4 7 3 0,6-4 4 16,3-3 1-16,6-7-1 15,5-5-2-15,1-7-3 16,1 1-1-16,1-5-1 16,-1-1 0-16,2-6 0 15,1-4-1-15,4-2 1 16,-3-2-1-16,1 2-2 15,0 4 0-15,-6 6-3 16,2 6 0-16,-11 11 8 16,2 3 5-16,-6 3 9 15,1 2 2-15,-4-9-4 16,3-2-6-16,2-8-9 16,-2-4-20-16,4-7-77 15,3-4-42-15,1-1-84 16,5-8-32-16,4 2 2 15,-4-2 37-15,2 6 84 16,-4-1 52-16,0 10 74 0,2 1 28 16,-3-1 57-16,1 5 28 15,-6-4 51-15,-1 4 4 16,7 7-10-16,-10-3-2 16,7 10-15-16,-4 0-11 15,-5-4-32-15,6 3-21 16,-6-5-38-16,1-5-12 0,1 2-11 15,0-4-4-15,0-1-10 16,0-1-3-16,0 0-6 16,0 0 1-16,5-4 5 15,1 1 1-15,4-1 1 16,-6-2 1-16,-2 5-1 16,0-1 0-16,-2 2 5 15,4 1 3-15,-2 1 4 16,-1 16-1-16,31 28-3 15,-25-31-6-15,1-9-47 16,1-3-55-16,2-19-123 16,4-3 132-16</inkml:trace>
  <inkml:trace contextRef="#ctx0" brushRef="#br0" timeOffset="51147.55">10812 6727 1278 0,'4'26'584'16,"-3"17"-294"-16,-1 7-12 16,0 6-111-16,3-1-56 15,8-10-64-15,2-7-19 16,7-12-19-16,-2-9-10 0,2-14-66 16,-1-5-45-16,-4-16-114 15,-1-2-80-15,-5-4 194 16</inkml:trace>
  <inkml:trace contextRef="#ctx0" brushRef="#br0" timeOffset="51309.41">10759 6812 760 0,'-19'-1'450'0,"7"1"-2"16,5 1-112-16,8 4-65 16,6-1-43-16,6 2-85 15,7 1-27-15,6-3-48 16,3-2-24-16,11-2-28 15,0-5-66-15,0-4-144 16,12-1 131-16</inkml:trace>
  <inkml:trace contextRef="#ctx0" brushRef="#br0" timeOffset="51733.42">12146 6782 574 0,'-1'-8'347'0,"1"-1"24"15,4 4-97-15,5 10-36 16,-3 11-19-16,3 18-49 15,-3 13-19-15,-6 13-45 16,0 2-26-16,1-1-43 16,1-9-15-16,6-17-13 0,3-8-36 15,2-19-112-15,0-9-83 16,1-9 123-16</inkml:trace>
  <inkml:trace contextRef="#ctx0" brushRef="#br0" timeOffset="51925.66">11974 6926 916 0,'-9'2'513'15,"9"-5"-78"-15,8 4-218 16,2 0-4-16,7-1-77 16,7 5-33-16,5-5-46 15,3 0-17-15,5-2-21 16,-3-4-42-16,2 2-144 15,2-2-72-15,-4 11 125 16</inkml:trace>
  <inkml:trace contextRef="#ctx0" brushRef="#br0" timeOffset="52978.19">12484 7086 979 0,'6'7'461'0,"1"-5"-180"0,1-2-27 15,2-7-49-15,2-4-44 16,5-4-52-16,2-6-16 16,-1-3-27-16,-5-3-11 15,-8 1-21-15,-5 7-6 16,-6 0-7-16,-4 6-1 16,-6 5-7-16,-6-6-5 15,5 15-10-15,-6 6-5 0,2 7-5 16,9 9-3-16,4 5 1 15,8-4 0-15,6 3 4 16,6-1 1-16,5-4 4 16,6-2 3-16,10-10 2 15,-1-5 0-15,6-9 3 16,5-4-1-16,2-5 1 16,1-2-1-16,2-2-1 15,-7 0 2-15,-11-3 2 16,-2-3 2-16,-17 4 6 15,-9-1 2-15,-8 6 0 16,-13 5-2-16,-9 6-8 16,0 5-2-16,-4 6 3 15,7 8 6-15,3 0 15 0,7 8 6 16,5 2 8-16,3-5-1 16,8 0-11-16,2-7-6 15,5-7-12-15,4-3-5 16,5-7-2-16,5-3 0 15,2-2 1-15,1-1-1 16,-3 3-2-16,1 4-1 16,-10 1-1-16,-8 2 0 31,-2 0-17-31,0 0-22 0,-3-1-42 0,0 0-23 16,0 0-27-16,0-1 8 0,0 0 27 15,0 0 20-15,0 0 39 16,0 0 15-16,0 0 15 15,0 0 4-15,1 0 3 16,0 0 4-16,-1-1 11 16,0 1 11-16,0 1 25 15,0 0 14-15,1 0 13 16,7 3 1-16,-7-3-6 16,-1 0-7-16,5 8-21 15,-1 1-9-15,-2-2-22 16,2 1-7-16,-4-8-6 15,1 0-2-15,4 2-8 16,1-2-4-16,5-5-4 16,1-3 1-16,24-24 5 15,-25 16 6-15,-1 6 5 16,-2-1 0-16,6 5 4 0,-1 8 6 16,-7 1 15-16,4 6 6 15,-6 3 15-15,-4 1 2 16,1 5-10-16,-1-1-5 15,1-3-17-15,2-6-8 0,3-8-8 16,-2-3-6 0,6-8-33-16,1-6-12 0,0-4-8 15,2 5 5-15,-3 3 30 16,0 6 10-16,-2 10 11 16,-4 3 3-16,-1 10 18 15,-1-2 13-15,-2-1 19 16,0-2 8-16,0 1-5 15,0 1-3-15,0 0-16 16,0-2-7-16,4-5-18 16,1-2-11-16,4-4-82 15,0-6-72-15,6-3-106 16,3 1 142-16</inkml:trace>
  <inkml:trace contextRef="#ctx0" brushRef="#br0" timeOffset="53235.76">13775 7025 1363 0,'11'1'614'0,"-4"7"-259"16,-1 0-75-16,-3 4-50 15,-1 3-72-15,-2 3-96 16,0 0-25-16,0-4-24 16,-3-5-12-16,0-6-119 15,0-4-86-15,1-5-162 16,0 5 198-16</inkml:trace>
  <inkml:trace contextRef="#ctx0" brushRef="#br0" timeOffset="53387.95">13705 6840 1363 0,'2'4'590'0,"3"2"-349"16,0-3-27-16,-1 2-98 16,3 3-53-16,4-6-143 15,2-1-52-15,6-14 76 0</inkml:trace>
  <inkml:trace contextRef="#ctx0" brushRef="#br0" timeOffset="54275.56">14882 6799 1075 0,'18'6'461'16,"-11"5"-234"-16,0 7-39 16,2 20-22-16,-15 1-47 15,-1 8-62-15,7-1-16 16,0-8-25-16,0-2-6 16,10-10-28-16,-5-7-45 15,10-12-120-15,-2-6-71 0,3-2 145 16</inkml:trace>
  <inkml:trace contextRef="#ctx0" brushRef="#br0" timeOffset="54454.01">14748 6913 1127 0,'6'7'479'0,"7"-2"-288"16,7 2-24-16,9 0-41 15,2 2-49-15,3-2-42 16,1-2-8-16,-4-1-79 16,7-6-79-16,2-4 84 15</inkml:trace>
  <inkml:trace contextRef="#ctx0" brushRef="#br0" timeOffset="54782.72">15239 6972 1001 0,'-3'2'466'16,"-3"5"-166"-16,5 3-69 15,1 0-45-15,3 3-47 0,6 0-71 16,3-1-20 0,7-3-20-16,1-4-6 15,10-3-6-15,-6-3 1 0,-3-6 0 16,-1-2-1-16,-10-11 0 15,-5-2 1-15,-5 3 1 16,-1-3 0-16,-9 6 1 16,-1 4-2-16,-6 5-6 15,-6 5-4-15,-5 3-6 16,4 2-2-16,3 0-31 16,5 0-46-16,11 4-144 15,5-1 142-15</inkml:trace>
  <inkml:trace contextRef="#ctx0" brushRef="#br0" timeOffset="55289.44">16360 6805 976 0,'9'10'450'0,"-4"6"-169"16,7 8-42-16,-1 13-12 15,-3 3-45-15,1 2-64 16,-5-22-24 0,2 1-43-16,4 6-15 0,3-8-21 15,12-15-4-15,-3-15-14 16,0-6-14-16,4-12-30 16,-6 2-7-16,4 1 6 15,-1 12 14-15,-9 5 26 16,-4 7 6-16,-8 13 5 15,-2-6 10-15,-6 18 22 0,2-3 11 16,0-5 16-16,2 4 4 16,2-12 4-16,2 0-2 15,3-3-14-15,1-2-11 16,1-6-23-16,2-1-7 16,1-7-7-16,1-7-22 15,1 4-79-15,2-2-52 16,3 3-119-16,0 3-54 0,2-4 205 15</inkml:trace>
  <inkml:trace contextRef="#ctx0" brushRef="#br0" timeOffset="55438.86">16910 6950 738 0,'0'15'487'16,"-2"-7"-55"-16,8 5-112 15,-5 0-28-15,-1-3-128 16,1 0-43-16,-7-10-71 15,5 0-34-15,3-6-122 16,-1-3-86-16,-1-6 112 16</inkml:trace>
  <inkml:trace contextRef="#ctx0" brushRef="#br0" timeOffset="55809.3">16841 6773 806 0,'24'9'434'0,"-3"-2"-116"0,0 1-62 16,-2-1-64-16,-8-2-42 16,8 2-28-16,-5 1-7 15,1 9-32-15,5 3-17 16,-11 7-29-16,-3 1-11 16,-1 1-13-16,-2-5-3 15,-2-10-3-15,5-4-3 0,-4-10-4 16,-1 3-8-16,1-8-23 15,-2 4-7-15,0 0-10 16,4-15 6-16,18-26 21 16,-7 25 7-16,-4 6 14 15,2 7 7-15,-2 6 31 16,-3 4 15-16,0 10 38 16,-1 4 12-16,-2 2-10 15,-1 2-10-15,0-4-37 16,2 2-19-16,0-7-60 15,0-3-64-15,2-13-92 16,2-1 107-16</inkml:trace>
  <inkml:trace contextRef="#ctx0" brushRef="#br0" timeOffset="56852.11">18471 6811 1020 0,'3'-1'483'16,"2"-2"-208"-16,-3 3 2 15,-2 0-58-15,-1 0-43 16,0 0-62-16,0 0-29 16,-12 5-50-16,-7 13-11 15,-49 25-8-15,28-29-4 0,-2 2-5 16,3-8-1-16,18 3-4 15,5 0 1-15,8-10 0 16,4 7-1-16,9 0 4 16,6 6 2-16,11 2 11 15,4-2 9-15,9 3 20 16,0-5 9-16,2 6 14 16,-1 3 2-16,1-3-5 15,-10-4-5-15,-2 0-14 16,3-4-7-16,-18-2-14 15,12 2-6-15,-12-4-9 16,-8-3-1-16,3 1-37 16,-7-6-44-16,2 1-119 15,0 0-72-15,0 0 155 16</inkml:trace>
  <inkml:trace contextRef="#ctx0" brushRef="#br0" timeOffset="59544.26">18290 7193 755 0,'-8'-2'374'0,"0"-1"-132"16,0 1 1-16,5 2-59 16,2 1-25-16,9 5-25 15,6 2-16-15,13 3-22 16,5 2-3-16,0-3-12 15,1 0-5-15,-6-4-15 16,4-1-8-16,-5 1-15 16,-6-2-6-16,-4-1-10 15,-8-1-2-15,-6-1 4 16,-2-1 2-16,-11-1 0 0,2-1 0 16,-4-2-11-16,-3-1-5 15,1 1-5-15,-5-3-1 16,0-1-1-16,-3-2-1 15,4 0 0-15,-2 1 0 16,6 2-2-16,6 3 0 16,2 3-2-16,5-1-3 0,2 2-4 15,2 0 1-15,-2 0 6 16,0 0 2-16,2 0 2 16,18 5 1-16,19 12-18 15,-35-10-71-15,11 2-66 16,-2-3 89-16</inkml:trace>
  <inkml:trace contextRef="#ctx0" brushRef="#br0" timeOffset="60344.89">19265 7006 666 0,'-2'-16'362'0,"-3"8"-33"16,2 7-88-16,4 0-31 15,2 4-32-15,-3-3-53 16,3 12-11-16,3 17-8 15,11 52-9-15,-2-35-18 16,-1 0-14-16,7-15-28 16,2-5-11-16,-3-14-12 15,3-9-1-15,-4-7-3 16,0-7-1-16,-8-9-5 16,5-3-4-16,-1 0 0 15,-10 1-1-15,7 7 1 0,-7 5 0 16,-5 10-7-16,-2 4 0 15,4 9-2-15,1 8 3 16,1 5 6-16,6-1 7 16,3 2 8-16,5-6 6 15,5-9 15-15,6-1 5 16,-6-12 5-16,1-7-3 0,-1-8-11 16,0-7-7-16,-4-5-9 15,-3 0-1-15,-8-1-2 16,-2 4 0-16,-9 5 1 15,-3 4-2-15,-5 4-4 16,-3 1-30-16,2 2-111 16,1-1-74-16,5 6 114 15</inkml:trace>
  <inkml:trace contextRef="#ctx0" brushRef="#br0" timeOffset="60703.71">19823 6787 1305 0,'-20'-3'546'15,"-1"-3"-329"-15,7 2 5 16,5 1-36-16,7 3-44 16,6 0-50-16,7 0-21 0,12 3-25 15,4-1-1-15,10 0-3 16,6 2-4-16,-4-6-12 16,5-1-6-16,2-1-8 15,0-1-1-15,4 1-4 16,-12 2-1-16,-13 0-19 15,-8 2-46-15,-13 0-119 16,-4 1-81-16,-7-3 148 16</inkml:trace>
  <inkml:trace contextRef="#ctx0" brushRef="#br0" timeOffset="60924.64">20117 6612 890 0,'2'-4'446'0,"0"5"-131"0,0 4-37 16,-3-5-47-16,-1 11-39 15,-7 18-56-15,-18 44-27 16,4-28-46-16,0 3-16 16,3-3-23-16,-2-9-9 15,12-6-8-15,2-12-3 16,3-8-48-16,6-5-48 15,-1-14-162-15,5-9 157 0</inkml:trace>
  <inkml:trace contextRef="#ctx0" brushRef="#br0" timeOffset="61139.3">19954 6607 947 0,'-7'-5'529'16,"7"10"-112"-16,7 7-158 15,-2 6-1-15,6 12-89 16,7 2-34-16,-5 3-52 16,4 0-19-16,5-3-29 15,-1-2-8-15,-1-5-12 16,3 0-3-16,-8-8-6 16,-3-4-37-16,1 2-111 15,-2-10-71-15,0 5 114 0</inkml:trace>
  <inkml:trace contextRef="#ctx0" brushRef="#br0" timeOffset="61607.37">20500 7153 817 0,'-9'0'457'0,"6"0"-109"16,10 0-115-16,-7 0 0 15,0 0-72-15,9-1-20 16,18 0-42-16,35-7-21 16,-33 5-33-16,-4-3-10 0,2 3-150 15,-1 1 1 1,-3 2 55-16</inkml:trace>
  <inkml:trace contextRef="#ctx0" brushRef="#br0" timeOffset="62195.31">21033 6989 1036 0,'-9'-7'460'0,"9"7"-217"0,-2 1-49 16,2 12-8-16,-1 2-40 15,4 13-41-15,4 4-14 16,2 2-34-16,4 2-12 16,1-9-14-16,5-2-5 15,3-8-6-15,0-2-3 16,-2-6-2-16,1-5-1 15,-1-6-5-15,-1-6-1 16,1-7-6-16,0-6-4 0,-5-4-2 16,0 0-1-16,-8 4 5 15,-1 5 3-15,-4 10-1 16,-3 6-2-16,-2 9 0 16,0 5 1-16,3 7 13 15,8 1 7-15,4-1 19 16,3-2 12-16,5-3 17 15,-2-3 7-15,3-6 0 16,-1-4-4-16,-6-4-13 16,3-3-9-16,-12-4-15 15,-2-3-7-15,7-7-12 16,-5-2-4-16,8-4-30 16,-10 1-33-16,-1 5-78 15,0 2-47-15,-5 10-107 16,14 6 307-16,-2 10-54 0</inkml:trace>
  <inkml:trace contextRef="#ctx0" brushRef="#br0" timeOffset="62376.01">21674 7253 1287 0,'4'16'580'0,"-1"-7"-252"15,-3-3-84-15,0 4-40 16,0 0-68-16,-3 1-77 16,2 1-25-16,0-3-20 15,1-2-3-15,-1-5-82 16,-1-6-69-16,-1-5-105 16,0-6 128-16</inkml:trace>
  <inkml:trace contextRef="#ctx0" brushRef="#br0" timeOffset="62549.03">21612 7068 1190 0,'0'-5'653'16,"6"7"-165"-16,2 2-235 0,-4-4-34 15,-1 2-133-15,2-1-39 16,-5-1-89-16,0 0-85 15,0 0-175-15,1 1 180 16</inkml:trace>
  <inkml:trace contextRef="#ctx0" brushRef="#br0" timeOffset="69603.6">22096 7023 830 0,'-8'-1'400'16,"-19"-1"-139"-16,32 2-62 15,2-1-25-15,8 1-27 16,7-1-27-16,2-3-21 15,5-1-33-15,2-2-14 16,-2 5-24-16,1-2-7 16,-5 2-13-16,-4 7-4 0,-10-3-101 15,-2 5-82-15,-9 9 110 16</inkml:trace>
  <inkml:trace contextRef="#ctx0" brushRef="#br0" timeOffset="69900.97">22567 6858 1171 0,'-1'7'529'16,"-1"3"-300"-16,-1 13-51 15,-3 3-16-15,-2 8-80 0,1 0-16 16,2-2-26-16,9-1-8 16,2-4-9-16,4-2-5 15,0-4-5-15,-5-4-3 16,-2-1-2-16,-2-2-3 16,-2-4-35-16,-2-2-43 15,-1-3-129-15,1-3-76 16,8-1 165-16</inkml:trace>
  <inkml:trace contextRef="#ctx0" brushRef="#br0" timeOffset="70897.91">23748 7182 320 0,'0'0'234'16,"0"0"45"-16,2 2-37 16,13 1 4-16,31 0-52 15,-31-16-64-15,2-2-27 16,-2-5-44-16,-6-2-11 0,4-2-12 16,-5 2-3-16,-7 0-4 15,-2 10 0 1,1 1-2-16,-11-5-2 0,-8-3-5 15,2 8-6-15,-8 2-8 16,2 4-4-16,5 5-5 16,-2 3-3-16,8 9-5 15,2 3 1-15,7 6 1 16,3 5 3-16,11 12 6 16,6 4 3-16,5 8 5 15,4 4 1-15,1-1 4 16,-6-1 4-16,-2-9 7 15,-1-6 8-15,-7-10 15 16,0-6 6-16,-9-8 16 16,-3-3 7-16,-5-7-3 0,-1 4-5 15,-6-6-22-15,-6-1-13 16,-4-5-29-16,-5-7-22 16,2-2-62-16,4 2-39 15,2-8-132-15,5 1-134 16,8-16 249-16</inkml:trace>
  <inkml:trace contextRef="#ctx0" brushRef="#br0" timeOffset="71490.88">24478 7076 895 0,'-10'-10'430'0,"4"7"-175"16,-2-3-33-16,-3-1-69 16,1 0-43-16,-4-4-47 15,-2-1-14-15,3 1-24 16,-9-4-6-16,-2 4-6 16,1 0-2-16,-4 4-1 15,6 4-1-15,5 6-3 0,3 3 0 16,2 11-2-16,2 2 0 15,6 10 2-15,1-1 2 16,5 1 0-16,3-3 0 16,5-6-1-16,0-2 0 15,1-7 0-15,1-3-1 16,1-6 1-16,1-2 0 16,1-5 1-16,-2-5 0 15,-2-4-1-15,3-3-2 16,-4 3-2-16,0 2-1 0,0 7-3 15,-2 4-3-15,-5 2 0 16,-2 5 0-16,0 3 2 16,-4 1 1-16,4 2 0 15,2-1-8-15,-3-4-65 16,-1-1-47-16,5-3-123 16,-2-3 143-16</inkml:trace>
  <inkml:trace contextRef="#ctx0" brushRef="#br0" timeOffset="71892.09">24585 7011 944 0,'2'6'450'0,"-1"5"-186"16,-1 2-20-16,0 4-96 15,-2 0-38-15,-1 0-54 0,2-3-18 16,0-4-17-16,1-3-5 15,0-1-2-15,-1-4 2 16,1-2-3-16,0-1-2 16,0 0-11-16,0 0-8 15,0 0-5-15,4-14-1 16,3 1 6-16,23-25 4 0,-17 27 2 16,4 7 1-16,-3 3 2 15,-3 2 3-15,1 7 8 16,-4-2 5-16,-2 7 6 15,0 2 1-15,-3 0 1 16,0 2-2-16,-2-6 0 16,-1-5-2-16,0 0-1 15,2-6-2-15,-2 0-4 16,0-1-5-16,0 1-9 16,0 0-1-16,7-15-4 15,23-25 2-15,-17 27 2 16,3 5 0-16,-5 5 1 15,-1 2-1-15,-2 6 5 16,-7-1 5-16,3 8 9 16,-2 1 4-16,2 3 2 15,2 1-5-15,-1-3-6 0,-5-3-5 16,1-3-25 0,0-3-54-16,1-2-104 0,8 1 109 15</inkml:trace>
  <inkml:trace contextRef="#ctx0" brushRef="#br0" timeOffset="72222.28">24919 7140 1074 0,'12'0'471'0,"25"3"-254"15,-25-6-2-15,2-6-67 16,-2-4-37-16,4-7-48 15,0-2-22-15,0-3-24 16,-1 8-5-16,-11 3 4 16,-4 5 2-16,-4 4 15 15,-6-5 9-15,-3 5 6 16,-3 2 0-16,-3 3-13 16,4 2-10-16,0 3-11 15,5 6-1-15,4 5 1 16,-1 1 2-16,10 3-4 15,0-2 0-15,4-1-9 16,3-3-4-16,4-3-46 0,4-2-44 16,9-5-108-16,0-1-65 15,6-3 159-15</inkml:trace>
  <inkml:trace contextRef="#ctx0" brushRef="#br0" timeOffset="72513.81">25314 6972 1003 0,'0'-11'487'0,"-3"11"-151"16,1 0-61-16,-5 4-53 16,0-1-41-16,-1 2-65 15,0 4-22-15,4 4-31 16,3 4-12-16,2-2-17 16,4 1-5-16,5 1-8 15,2-3-1-15,6 3 5 16,-2-2 4-16,-3 0 11 15,0 2 6-15,-10-5 3 16,-3 0 1-16,-5-4-3 16,-8-1-5-16,-2-3-11 15,-6 1-10-15,1-5-42 16,1 0-35-16,4-4-101 16,6 1-56-16,0-2-114 15,1 0-73-15,-2 5 260 0</inkml:trace>
  <inkml:trace contextRef="#ctx0" brushRef="#br0" timeOffset="96560.15">6940 8594 717 0,'29'14'364'0,"-33"-14"-78"16,4 2-69-16,2 6-16 15,-2 2-36-15,9 8-46 16,-7 0-15-16,0 4-22 16,5-1-13-16,-5-4-24 15,2 3-11-15,1-8-17 16,-3-4-1-16,-3-4-52 15,1-3-50-15,0-4-158 16,0 2 149-16</inkml:trace>
  <inkml:trace contextRef="#ctx0" brushRef="#br0" timeOffset="96748.37">6900 8404 926 0,'5'5'456'0,"5"0"-211"16,-3 4-50-16,3 2-45 16,2 2-84-16,-4-1-26 15,9 0-58-15,4 1-73 0,4-4-253 16,10 5 227-16</inkml:trace>
  <inkml:trace contextRef="#ctx0" brushRef="#br0" timeOffset="97205.91">7319 8598 576 0,'10'3'352'0,"-5"-4"-18"16,-2 0-23-16,-3-3-65 16,-1 3-37-16,0 0-61 15,0 0-27-15,-15-5-40 16,-31-32-18-16,25 32-26 15,-1 4-10-15,-2 5-18 16,1 7-5-16,3 6-9 0,4 6-5 16,8 9-3-16,6 2 1 15,4 4 3 1,4-2 3-16,8-8 6 0,4-5 0 16,4-12 4-16,2-3 0 15,1-10 1-15,-2-6-1 16,4-12-1-16,-1-8-2 15,0-13-17-15,-1-6-7 16,-6-1-7-16,-4 0 3 0,-13 22 16 31,-1 14 7-31,1 0 6 0,2-33 4 0,-6 12 7 16,0 11 4-16,3 26 3 16,-4 9 6-16,3 18 6 15,-4 7 4-15,4 9 8 16,2 3-3-16,3-2-10 15,4-4-6-15,4-6-13 16,5-6-4-16,-3-10-88 16,0 0-72-16,10-3 93 15</inkml:trace>
  <inkml:trace contextRef="#ctx0" brushRef="#br0" timeOffset="97897.93">7579 8711 1267 0,'-3'5'538'15,"2"-5"-309"-15,-1 0-7 16,1 0-76-16,1 0-41 16,0-1-59-16,0 0-17 15,7-17-16-15,29-36-4 16,-29 31-2-16,-4 1-1 0,-7 5 3 15,-5 0 1-15,-4 4 1 16,1 2 0-16,0 7-3 16,-2 5-2-16,6 10-4 15,-8 4 1-15,9 8 4 16,2 2 5-16,6 7 10 16,11-2 4-16,-1-1 0 15,4-3-3-15,0-9-7 16,4-5-6-16,7-6-7 15,2-2-3-15,7-8-23 16,3 2-26-16,9-7-64 16,0-5-18-16,3 2-36 15,-5-4 20-15,-17-3 55 16,-6 5 23-16,-15-5 62 16,-6 1 10-16,-1-2 20 0,-2 0 15 15,-6 2 33-15,-5 0 21 16,-4 9 32-16,-6 5-1 15,1 8-15-15,5 10-12 16,-6 10-16-16,7 4-5 16,5 7-8-16,2-2-9 15,12-5-21-15,5-2-10 16,7-13-15-16,6-2-4 16,1-9-7-16,0-5-1 0,-2-6-2 15,-3-5-2-15,0-3-2 16,-8 2 1-16,-1 3 3 15,-2 2 2-15,-6 6 4 16,4 1 2-16,-3 3 2 16,-2 0 0-16,1 0 0 15,-1 0 0-15,0 15-2 16,1 2 0-16,2 23-16 16,1-32-55-16,7-7-143 15,2-4-90-15,18-19 165 16</inkml:trace>
  <inkml:trace contextRef="#ctx0" brushRef="#br0" timeOffset="98057.07">8245 8525 1299 0,'3'6'569'15,"1"0"-310"-15,0 2-33 16,-3-4-101-16,1 1-47 15,0-1-128-15,-2-4-83 0,0 0 81 16</inkml:trace>
  <inkml:trace contextRef="#ctx0" brushRef="#br0" timeOffset="98227.69">8262 8592 695 0,'3'43'463'15,"0"-27"-2"-15,1-5-148 16,0 0-11-16,1-2-62 15,-1 0-40-15,2-1-86 16,-1-3-37-16,3-5-86 16,-2-1-88-16,3-11 398 15,2-9-260-15</inkml:trace>
  <inkml:trace contextRef="#ctx0" brushRef="#br0" timeOffset="100266.65">9584 8641 807 0,'-11'48'389'0,"15"-42"-141"16,3-4-16-16,-3-2-42 16,-2-6-35-16,1-7-40 15,-5-3-18-15,0-6-22 16,-4-2-7-16,-4 1-13 0,0 0-6 16,-8 4-9-16,-2 3-7 15,-1 5-13-15,-4 4-5 16,3 12-12-16,3 3-4 15,1 13-4-15,3 3 1 16,9 9 7-16,4 2 8 16,10 2 11-16,3-4 6 15,2-10 11-15,3-5 3 16,-6-11-2-16,6 1-3 0,4-4-11 16,0-4-7-16,7-5-6 15,-2-7-2-15,-2-9-2 16,-6 1 1-16,-2 2-2 15,-4 6 1-15,-6 5-1 16,-3 7 1-16,-2 3 3 16,-1 6 2-16,0 6 0 15,-1 1-1-15,2 1-6 16,0-2-5-16,3-8-76 16,6 2-59-16,4-10-142 15,4-1-84-15,10-16 224 16</inkml:trace>
  <inkml:trace contextRef="#ctx0" brushRef="#br0" timeOffset="100615.92">9979 8460 1034 0,'-8'-12'522'16,"1"8"-123"-16,0 4-97 15,-8 9-43-15,-7 0-58 16,0 8-81-16,-6 1-27 15,5 3-40-15,5 1-15 16,10-2-21-16,12-3-7 0,10-1-7 16,8-1-1-16,6 0 2 15,5 2 0-15,0-2 4 16,-5-4 0-16,3-2 6 16,-4 0 4-16,-7-2 6 15,-3 3 4-15,-15 0 9 16,-3-2 4-16,-12 0-1 15,-2 2-2-15,-4 1-19 16,-3 0-20-16,10-3-70 16,-3-6-54-16,9-3-122 15,-1-3-53-15,6-9-119 16,10 0 250-16</inkml:trace>
  <inkml:trace contextRef="#ctx0" brushRef="#br0" timeOffset="100939.35">10225 8467 1032 0,'1'-3'585'0,"-2"0"-158"15,-6 6-118-15,-2-1-38 16,-6 9-116-16,-3 2-37 16,-1 4-37-16,2 2-13 15,6-3-21-15,4-1-11 16,7-3-18-16,3 0-5 0,6-2-6 15,2 2 0-15,8-1 0 16,0 1-1-16,1 1 4 16,1-1 0-16,-4 2 2 15,-4-2 2-15,-6 2 6 16,-4-2 4-16,-9 1 8 16,-5-1 0-16,-7 2-8 15,-1-5-5-15,0-5-53 16,3-3-49-16,7-8-119 15,5-3-60-15,12-5-103 16,5-5-51-16,6-4 276 16</inkml:trace>
  <inkml:trace contextRef="#ctx0" brushRef="#br0" timeOffset="101085.85">10395 8598 852 0,'17'8'453'0,"-1"3"-81"0,-4 5-28 16,-11 4-55-16,1 3-34 15,-2 0-90-15,-7-4-46 16,7-5-81-16,-2-10-76 16,-2-8-153-16,4-10-92 15,0-22 155-15</inkml:trace>
  <inkml:trace contextRef="#ctx0" brushRef="#br0" timeOffset="101229.04">10357 8430 796 0,'13'0'406'0,"-8"3"-114"16,4 5-119-16,1 1-86 15,3-2-38-15,5 6-115 16,-5 0 50-16</inkml:trace>
  <inkml:trace contextRef="#ctx0" brushRef="#br0" timeOffset="101652.95">10571 8722 1116 0,'4'10'523'0,"4"-4"-208"0,4-1-11 16,0-6-69-16,3-3-47 15,2-7-76-15,1-3-29 16,-2-10-40-16,1-4-12 15,-4-3-15-15,-3 0-5 16,-9 6-3-16,-3 3-2 16,-11 4-2-16,-1 6-1 15,-2 6-3-15,-1 4-1 0,3 8-3 16,1 6-1-16,0 8 1 16,3 6 3-16,3 10 8 15,4 4 9-15,4 9 15 16,1 2 9-16,6-4 11 15,1 0 1-15,3-2-5 16,2 0-4-16,-3-5-11 16,-1-5-4-16,-8-9-6 15,-1-4-1-15,-5-7-2 16,-6-6 0-16,-3-5-24 16,-1-4-33-16,-3-9-93 15,4-4-63-15,1-16-131 16,0-8 386-16,17-10-90 15</inkml:trace>
  <inkml:trace contextRef="#ctx0" brushRef="#br0" timeOffset="102020.37">10890 8536 1048 0,'27'0'528'15,"-17"10"-105"-15,-4 5-86 16,-7 11-34-16,1 4-57 15,-6 4-111-15,3-1-37 0,-2-10-58 16,-3-7-13-16,7-8-14 16,-4-4-7-16,0-8-12 15,8-3-8-15,-1-7-13 16,1-4 0-16,11 2 6 16,-2-2 4-16,-5 4 11 15,2 1 3-15,1 4 3 16,-9 4 1-16,10 6 15 15,-1 5 10-15,-6 9 23 16,4 5 13-16,-2 8 6 16,-4-3-5-16,2-2-20 15,-1-14-12 1,1 1-25-16,-2-2-34 0,8 0-114 16,-4-7-81-16,5-3 386 0,8-8-188 15</inkml:trace>
  <inkml:trace contextRef="#ctx0" brushRef="#br0" timeOffset="102834.01">12233 8739 320 0,'-1'6'302'15,"1"-3"25"-15,0-2-32 0,0-1-22 16,0-1-71-16,0 0-25 16,0 0-39-16,0 0-15 15,-1 0-32-15,0-15-10 16,-10-32-23-16,0 26-14 15,-4 3-11-15,-4 1-4 16,-3 5-6-16,-1 5-3 16,-1 8-8-16,-2 5-2 15,1 10-8-15,4 5-3 0,6 8-3 16,4 2 2-16,9-3 4 16,2-11 3-1,1 0 8-15,11 8 2 0,4-4 4 16,8-7 0-16,1-12-4 15,-2-3-1-15,4-7-4 16,-3-1-1-16,-1-4-1 16,1-4-1-16,-4 6-2 15,-3-1 0-15,-4 9 0 16,-4 4 4-16,-2 5 16 16,-1 7 9-16,-3 4 15 15,1 4 1-15,-1-1-12 16,-1-7-7-16,0 0-16 15,4-6-6-15,-2-6-69 0,3 1-60 16,4-7-159-16,-4-6 220 16,7-16-8-1</inkml:trace>
  <inkml:trace contextRef="#ctx0" brushRef="#br0" timeOffset="103110.26">12536 8433 1274 0,'-5'3'558'0,"2"9"-290"15,0 5-20-15,0 4-58 16,-1 7-43-16,0 5-60 16,4 3-16-16,0 2-27 15,3-2-12-15,2-4-15 16,1-5-3-16,-2-6-6 15,-1-5 0-15,0-8-1 16,-3 0-7-16,0-4-63 16,2-4-47-16,-2-5-78 15,0 4-41-15,2-8-85 16,9-21-238-16,20-40 373 16</inkml:trace>
  <inkml:trace contextRef="#ctx0" brushRef="#br0" timeOffset="103286.33">12656 8421 887 0,'4'6'489'16,"2"14"-53"-16,-2 9-55 16,-2 15-60-16,-2 4-48 15,0 5-105-15,0-2-44 16,3-8-64-16,0-5-23 16,1-14-23-16,0-9-4 0,-2-6-53 15,-2-7-59-15,1-5-132 16,0-1-71-16,-1 3 180 15</inkml:trace>
  <inkml:trace contextRef="#ctx0" brushRef="#br0" timeOffset="103995.83">13600 8490 849 0,'-5'-16'399'0,"5"11"-97"15,3 2-69-15,-3 4-13 16,-1-1-23-16,-1 10-66 15,-2 18-20-15,-6 59-34 16,5-30-21-16,5-4-31 0,5-2-10 16,9-20-13-16,6-8-2 15,2-13-49-15,3-7-46 16,0-11-117-16,-3-11-67 16,-5-13 168-16</inkml:trace>
  <inkml:trace contextRef="#ctx0" brushRef="#br0" timeOffset="104174.83">13491 8597 1114 0,'-8'0'486'0,"7"0"-255"16,5 1-31-16,5 0-52 16,7 0-31-16,10 0-45 15,1-1-20-15,4 0-35 16,3 0-51-16,1-2-164 15,-1-2-110-15,0-5 173 16</inkml:trace>
  <inkml:trace contextRef="#ctx0" brushRef="#br0" timeOffset="104544.66">13879 8419 948 0,'9'1'466'16,"-7"11"-115"-16,5 3-63 15,-4 18-30-15,-3 2-48 16,-8 8-80-16,-3 0-30 16,5 0-41-16,-2-5-15 15,6-10-22-15,3-10-5 16,0-8-8-16,1-4-1 16,-3-5-8-16,0-1-14 15,0-1-25-15,0 0-5 0,1-1-1 16,1-16 14-16,9-25 20 15,-3 29 5-15,-1 9 3 16,5 1 1-16,-2 6 5 16,-1 7 9-16,1 7 26 15,3 3 12-15,1 3 16 16,-4-2-1-16,3-4-13 16,2-1-11-16,2-10-17 15,3-1-7-15,-1-4-77 16,-2-5-79-16,2-4-94 15,-3-7 122-15</inkml:trace>
  <inkml:trace contextRef="#ctx0" brushRef="#br0" timeOffset="104875.37">14133 8704 1031 0,'3'37'504'16,"6"-37"-147"-16,2-5-63 15,4-4-58-15,4-4-57 16,2-10-90-16,2-5-31 16,-2-3-36-16,-5 0-6 15,-6 8-7-15,-9 3-2 0,-8 9-4 16,-5 4-3-16,-6 8-3 16,-2 8-2-16,-2 7 1 15,1 6 0-15,6 6 8 16,4 1 6-16,10 2 19 15,3-4 13-15,7-3 22 16,2-2 2-16,5-9-5 16,2 1-11-16,2-10-23 15,3 0-6-15,5-5-102 16,5-2-73-16,5-6-46 16,4-7 89-16</inkml:trace>
  <inkml:trace contextRef="#ctx0" brushRef="#br0" timeOffset="105442.46">15058 8809 2145 0,'9'0'93'0,"5"-4"3"16,8-6 76-16,3-3-53 15,-1-7-30-15,3-4-44 16,-2-4-16-16,-4-3-16 16,-5 1-2-16,-13 8 0 15,-4 4 1-15,-14 7 1 16,-6 5-1-16,-5 0-4 16,-3 4-4-16,0 4-4 15,5 4-1-15,4 8-5 16,4 6 0-16,7 8 1 0,3 8 5 15,6 7 7-15,4 1 4 16,8-1 11-16,1-1 8 16,7-4 17-16,0 2 7 15,-2-2 4-15,-2-2-4 16,-4-5-14-16,-3-5-5 16,-7-7-9-16,-3-2-1 15,-9-6-2-15,-4-4-3 16,-2-7-25-16,-3-7-28 0,2-8-88 15,0-3-54-15,4-10-113 16,5-2-8-16,14-5 184 16</inkml:trace>
  <inkml:trace contextRef="#ctx0" brushRef="#br0" timeOffset="105893.94">15616 8685 1359 0,'7'-1'579'0,"-3"-5"-337"15,-3 0 5-15,-7-4-55 16,-6-3-48-16,-6-2-64 0,-3 1-22 16,-4 5-35-16,-1 5-11 15,4 6-9-15,1 7-3 16,7 7-4-16,1 5-3 15,6 4 2-15,1 2 1 16,1-6 5-16,7 1 5 16,2-6 2-16,3-9 0 15,5-3-1-15,1-8-2 16,3-2 0-16,4-3-2 0,-1-5 0 16,-3-2 0-1,-2 2-1-15,-3 1 0 0,-1 11-1 16,-2 4 2-16,-5 11 4 15,-3 5 5-15,0 3 15 16,-2 2 5-16,-2-7 5 16,2-2-3-16,1-5-13 15,0-4-5-15,1 0-57 16,0-4-68-16,0-2-147 16,0 0-32-16,12-15 160 15</inkml:trace>
  <inkml:trace contextRef="#ctx0" brushRef="#br0" timeOffset="106430.21">15757 8634 915 0,'2'20'570'0,"-1"-1"-44"16,-1 7-210-16,0-1-33 16,0 2-115-16,0-5-52 15,0-10-63-15,0-2-9 16,0-8-25-16,0-2-10 15,5-3-9-15,-5 2-6 0,0 0-15 16,3-8-4-16,4-8-1 16,16-27 4-16,-9 30 13 15,-3-3 5-15,2 6 5 16,-2 0 3-16,-4 7 10 16,4 3 10-16,-1 11 17 15,-4 6 11-15,-4 8 9 16,-1 7-4-16,-2-5-9 15,4-1-12-15,0-9-17 16,0-8-7-16,1-3-7 16,-3-5-1-16,7-2-3 15,-3-5-2-15,1-5-16 16,0-2-10-16,-1-4-9 16,1 0 0-16,2 1 14 15,-2 5 9-15,0 3 11 16,-2 8 2-16,-4 7 4 15,0 3 3-15,-2 6 6 16,1 0 6-16,3 1 3 0,-3-3 2 16,3-3-6-16,5-2-6 15,7-1-9-15,6-7-6 16,3-2-109-16,0-7-74 16,-2-3-157-16,-1 0-48 15,4 0 244-15</inkml:trace>
  <inkml:trace contextRef="#ctx0" brushRef="#br0" timeOffset="106729.04">16146 8742 1111 0,'0'0'591'16,"1"3"-201"-16,1 2-72 16,0 0-34-16,-2-4-89 15,2 0-39-15,8 2-66 16,2-4-27-16,32-16-36 15,-27-3-11-15,0-2-24 16,-5 1-13-16,-8 5-15 16,-3 3-1-16,-8 3 14 15,-5 2 9-15,-4 4 13 16,0 0-1-16,4 10-2 16,1 6-1-16,0 10 2 15,2 5 0-15,2 2 3 16,3 1 2-16,8-3 0 0,1-7 2 15,8-5-3-15,1-8 4 16,6-8-126-16,4-4-73 16,9-7-152-16,8-4 180 15</inkml:trace>
  <inkml:trace contextRef="#ctx0" brushRef="#br0" timeOffset="106951.61">16501 8639 927 0,'-4'0'566'15,"-1"1"-74"-15,0 6-158 16,1 2-21-16,-3 7-92 16,2 2-38-16,-2 2-65 15,4 2-26-15,5-5-37 16,-1 0-13-16,0-5-9 16,4 1-6-16,-3 0-3 15,0-4 0-15,1 0-2 16,-3-2-2-16,-7-5-4 15,0 5-6-15,0-4-76 16,-3-3-72-16,2-3-174 16,-4-6 456-16,-9-12-167 15</inkml:trace>
  <inkml:trace contextRef="#ctx0" brushRef="#br0" timeOffset="109110.83">11371 9281 876 0,'-9'14'398'16,"0"-4"-179"-16,0 1-1 15,2-7-35-15,6-5-40 0,4-9-51 16,2-4-16-16,4-9-23 15,3-2-9-15,-1-4-13 16,6-1-2-16,-4 2 0 16,-1 2 4-16,2 10 3 15,-7 4-1-15,5 8-5 16,0 5-1-16,-4 10-2 16,2 7 2-16,0 13 3 15,-3 0 3-15,3 2 1 16,2-4-1-16,1-5-3 15,4 0-5-15,3-3-8 16,-1-1-4-16,-5-5-4 16,-3-3-1-16,-8-7-24 15,0 0-45-15,-3-5-142 0,-1 0-45 16,1-1 134 0</inkml:trace>
  <inkml:trace contextRef="#ctx0" brushRef="#br0" timeOffset="109552.43">10938 9691 1097 0,'-4'0'475'0,"4"9"-266"16,2 6-2-16,-4 15-47 15,-3 9-31-15,-2 18-35 0,0 3-16 16,2 6-31-16,6-4-15 16,8-16-20-16,-3-26-6 15,2 0-9-15,16-2-18 16,3-13-81-16,-3-14-55 15,-1-16-147-15,-3-7 179 16</inkml:trace>
  <inkml:trace contextRef="#ctx0" brushRef="#br0" timeOffset="109734.95">10777 9904 719 0,'-1'-2'445'16,"1"2"21"-16,8 6-264 15,7 0-15-15,9 2-52 16,6 0-28-16,4-3-49 16,4 1-14-16,-3-4-23 15,-2 0-50-15,6-1-160 16,-1-2-118-16,0-7 171 16</inkml:trace>
  <inkml:trace contextRef="#ctx0" brushRef="#br0" timeOffset="110228.38">11206 9738 1079 0,'0'7'496'15,"0"5"-208"-15,0 6-9 16,0 14-56-16,-3 6-45 16,-2 6-81-16,-2 1-27 15,2-7-40-15,1-2-13 16,4-10-11-16,0-10-6 0,1-8-36 15,3-7-20-15,-1-5-32 16,1-3-8-16,1-6 27 16,-1-2 17-16,-1-1 33 15,0 2 10-15,-1 4 10 16,0 3 5-16,3 7 14 16,3 0 11-16,2 7 23 15,2 2 10-15,4 3 10 16,2-2-3-16,7-3-17 15,3-5-10-15,5-6-22 16,-2-6-6-16,-1-8-8 16,-1-4-3-16,-8-2-3 15,-1 2-4-15,-10 3-2 16,-5 4 0-16,-7 6 3 16,-5-1 3-16,-7 7 1 15,0 2 0-15,3 7-2 0,2 7 0 16,5 9 9-16,-2 5 5 15,5 2 13-15,1 2 3 16,5-4-7-16,2-2-5 16,7-8-13-16,2-5-37 15,9-10-135-15,8-4-98 16,10-11 149-16</inkml:trace>
  <inkml:trace contextRef="#ctx0" brushRef="#br0" timeOffset="110767.94">12066 9923 1436 0,'-54'14'582'0,"52"8"-373"16,3 7 4-16,-2 2-50 0,0 3-48 15,5-3-67-15,3-5-17 16,7-6-17-16,5-9-5 16,0-7-4-16,4-4-1 15,0-7-3-15,-3-7-3 16,2-6-13-16,-3-1-4 15,-3-1-1-15,-2 1 2 16,-4 8 13-16,-2 2 4 16,-4 10 4-16,0 3 6 15,-3 9 7-15,0 4 9 0,0 4 10 16,0-1 2-16,4-3 5 16,3-2-3-16,4-6-7 15,1-5-1-15,3-7-11 16,-1 0-3-16,2-6-5 15,0-1-3-15,-3-2-30 16,4-1-29-16,-5 3-81 16,-2 3-44-16,-3 2-61 15,-5 2-27-15,1 0-89 16,6 1-73-16,-5-4 272 16</inkml:trace>
  <inkml:trace contextRef="#ctx0" brushRef="#br0" timeOffset="110881.39">12461 9983 502 0,'37'-10'388'15,"-30"19"15"-15,-2 5-68 16,6 4-27-16,-4 0-71 16,-2-1-43-16,-2-5-85 0,1-4-37 15,-1-7-84-15,-1-3-69 16,2-12-182-16,-3-4-156 16,0-5 251-16</inkml:trace>
  <inkml:trace contextRef="#ctx0" brushRef="#br0" timeOffset="111227.46">12478 9867 888 0,'7'-2'444'0,"1"2"-141"15,3 3-31-15,2 4-70 16,5 3-27-16,5 0-29 16,-4 3-12-16,0 5-22 15,-4 2-13-15,-4 10-36 16,-2 0-13-16,-4 1-22 15,0-4-8-15,0-5-10 16,2-4-3-16,-2-10-1 16,1-2-1-16,-3-10-2 15,-2-4-3-15,2-10-11 16,2-1-3-16,-1-4-1 16,3-1 2-16,-1 7 10 15,2 4 0-15,0 7 3 0,-2 6 2 16,-1 6 10-16,-2 4 5 15,-1 10 6-15,-1 4 2 16,1 3-6-16,-1-1-4 16,3-6-7-16,-2-5-26 15,2-10-119-15,1-5-76 16,1-17 119-16</inkml:trace>
  <inkml:trace contextRef="#ctx0" brushRef="#br0" timeOffset="111927.43">12910 10000 985 0,'8'13'557'15,"-5"1"-159"-15,4 2-96 16,-3 3-28-16,-3-1-113 16,5-1-47-16,-2-4-53 15,-6-5-20-15,3-7-31 16,-1-4-20-16,-1-6-52 15,3-3-26-15,-2-3-37 16,5 0 4-16,-3-1 42 16,0 3 25-16,0 0 38 15,-4 1 9-15,2 3 4 16,-5 3 2-16,4 7 19 16,5 7 13-16,-2 7 29 0,4 4 16 15,0 3 5-15,-1-3-7 16,5-4-21-16,3-5-14 15,5-9-15-15,-1 0-4 16,3-8-2-16,-3-4-2 16,4-2-4-16,-1-4-3 15,-3-1-2-15,-2 1-1 0,-9 2 2 16,-5 2 1-16,-1 6 0 16,-3 1 0-16,-3 6-3 15,-2 0-2-15,-2 5-3 16,2 1-1-16,3 5 0 15,1 4 0-15,2 3 5 16,1 2 5-16,4-2 7 16,1 1 5-16,5-3-3 15,2-5-3-15,3-7-8 16,2-4-6-16,2-8-16 16,0-1-12-16,1-2-24 15,0 2-11-15,-4 3 2 16,-1 0 10-16,-2 6 21 15,0 0 11-15,-3 6 13 16,-2 2 3-16,-3 2 5 0,-3 5 6 16,-1-4 19-16,0 0 15 15,-2-7 18-15,0-3 3 16,-3-2-16-16,4 0-14 16,0 0-21-16,0 0-6 15,1-15-5-15,5-27-2 16,1 28-2-16,3 1-38 15,-1 2-133-15,1-1-87 16,5 2 143-16</inkml:trace>
  <inkml:trace contextRef="#ctx0" brushRef="#br0" timeOffset="112294.59">13695 10023 1090 0,'-12'0'564'16,"-2"-6"-180"-16,-4 0-132 15,-4-1-4-15,1 4-95 16,1 1-36-16,0 2-39 16,8 1-10-16,4 4-19 15,4 4-8-15,6 6-13 16,0 4-5-16,9 4-7 0,1 1 0 15,7-5-3 1,2-3 1-16,2-3 4 0,-1-4 4 16,-5 2 8-16,-5-2 2 15,-6-4 0-15,-5 3-1 16,-6-7-3-16,-3 2-5 16,-8-3-21-16,0-3-25 15,-3-3-74-15,2-4-43 0,3 2-97 16,-1-2-47-16,9 1 180 15</inkml:trace>
  <inkml:trace contextRef="#ctx0" brushRef="#br0" timeOffset="112783.04">14241 10026 1103 0,'-1'2'475'16,"1"7"-227"-16,0 3-46 15,0 9-16-15,4 30-39 0,3-26-58 16,0-4-20-16,7-7-24 16,3-5-9-16,2-7-12 15,3-2-2-15,-4-5-2 16,-7-2 0-16,-4-6 0 15,0 0 0-15,-8-5-1 16,1 0 0-16,-10-4 3 16,-8 2 2-16,-2 5 2 15,-8 1-2-15,2 8-8 16,0 4-6-16,3 4-15 16,7 6-7-16,10 4-58 15,5 0-52-15,13 2-112 16,7-4-76-16,14-10 191 15</inkml:trace>
  <inkml:trace contextRef="#ctx0" brushRef="#br0" timeOffset="113008.11">14690 9858 856 0,'-12'-9'484'15,"-6"11"-19"-15,-4 6-156 16,-3 18-94-16,1 7-37 15,7 13-81-15,3 4-27 16,12 5-28-16,4-1-8 16,4-3-13-16,4-5-6 0,3-8-8 15,0-5-2-15,-4-9-75 16,-1-4-65-16,-7-12-154 16,-1-5-146-16,-6-7 275 15</inkml:trace>
  <inkml:trace contextRef="#ctx0" brushRef="#br0" timeOffset="113152.42">14452 10099 922 0,'0'-11'517'15,"1"1"-113"-15,11 6-109 16,-3 0-33-16,14 4-72 16,0 0-38-16,7 3-75 15,5-2-33-15,1-1-166 16,3-2-96-16,1-9 128 0</inkml:trace>
  <inkml:trace contextRef="#ctx0" brushRef="#br0" timeOffset="114207.23">17556 8636 1060 0,'-8'3'503'15,"-5"-1"-252"-15,-1 0-73 16,-32 5-18-16,24-6-70 16,4-1-14-16,-1 1-12 15,-2-1-9-15,2 5-17 16,1 4-4-16,10 9-9 15,8 1-5-15,9 6-2 16,9 4-1-16,4-6 2 0,0-1 3 16,5-5 12-16,0-5 9 15,-1-2 21 1,6 0 3-16,-14-4-6 0,-3 3-5 16,-14-2-9-16,-8 2-3 15,-7 3-5-15,-9-1-3 16,2 1-16-16,1-3-7 15,7-6-15-15,5-1-30 16,0-3-103-16,3-6-58 16,7-2-113-16,7-2-57 0,18 0 239 15</inkml:trace>
  <inkml:trace contextRef="#ctx0" brushRef="#br0" timeOffset="114472.85">17703 8808 641 0,'4'14'441'15,"0"2"-14"-15,-2 1-136 16,1 2-22-16,2-6-90 16,3-3-32-16,4-9-53 15,4-3-22-15,7-9-26 16,0-2-9-16,0-10-16 16,-3 1-4-16,-9-2-5 15,-2 2 1-15,-9 3 5 16,-3 4 0-16,-12 2-1 15,-2 4-3-15,-7 5-9 0,1 4-5 16,5 7-21 0,0 1-41-16,10 6-113 15,0-2-10-15,10 2 94 0</inkml:trace>
  <inkml:trace contextRef="#ctx0" brushRef="#br0" timeOffset="114889.14">18885 8522 674 0,'14'-4'433'15,"-10"9"36"-15,-4 19-255 16,-4 12-17-16,-12 20-74 16,0 4-41-16,3 0-52 15,6-7-11-15,13-17-12 0,10-8-5 16,0-13-9-16,0-6-30 16,-1-9-105-16,-4-6-67 15,-2-6 118-15</inkml:trace>
  <inkml:trace contextRef="#ctx0" brushRef="#br0" timeOffset="115083.17">18687 8669 1113 0,'-1'-5'487'0,"7"3"-261"16,6 2-4-16,11 3-60 15,6 5-29-15,4-2-43 16,4 1-23-16,2-3-30 15,-1-2-45-15,-5-3-131 16,1-6-86-16,3-11 123 16</inkml:trace>
  <inkml:trace contextRef="#ctx0" brushRef="#br0" timeOffset="115684.27">19115 8445 968 0,'-6'-4'471'0,"4"19"-125"16,-1 7-79-16,-4 14-46 0,-1 11-47 16,0 3-76-16,1 1-17 15,5-9-25-15,2-4-13 16,4-13-23-16,0-6-7 16,0-8-5-16,1-5-1 15,-3-6-19-15,0-2-14 16,-2 1-27-16,0 0-7 15,0-3 10-15,2-10 12 16,-1 3 21-16,9-23 5 0,-5 35 6 16,-3 1 2-16,4 9 4 15,3 6 1-15,5-5 6 16,7 0 4-16,8-4 11 16,5-8 3-16,9-10-1 15,-1 0-5-15,1-10-9 16,-7 0-2-16,-12 2 0 15,-6-1 2-15,-12 3 7 16,-4 3 3-16,-8 2 2 16,-6 0-4-16,-10 3-6 15,-1 4-3-15,0 4 8 16,1 5 9-16,8 8 12 16,3 4 5-16,5 2 2 15,6 1 0-15,9-1-2 16,4-5-3-16,6-2-11 15,-1-3-6-15,-2-6-10 0,2 0-3 16,-4-3-4-16,0-3 1 16,-4 1-2-16,-3 0-2 15,1 2 0-15,-1 4-2 16,-1 5-1-16,-1 3 0 16,0 2-3-16,-1-4-41 0,5-1-128 15,1-7-76-15,12-9 135 16</inkml:trace>
  <inkml:trace contextRef="#ctx0" brushRef="#br0" timeOffset="115858.08">19742 8551 1395 0,'-1'37'579'0,"-2"10"-378"15,1 4-11-15,3-1-84 16,7-3-42-16,10-11-38 16,6-3-14-16,9-11-22 15,3-7-37-15,-4-13-90 16,-16-9-68-16,2 1 118 16</inkml:trace>
  <inkml:trace contextRef="#ctx0" brushRef="#br0" timeOffset="116024.85">19723 8603 999 0,'-17'-7'493'16,"10"4"-136"-16,3 2-53 15,6 1-56-15,2 3-44 16,-4-3-85-16,0 0-29 0,11 6-45 16,12-2-53-16,37 26-146 15,-21-29-93-15,24-5 136 16</inkml:trace>
  <inkml:trace contextRef="#ctx0" brushRef="#br0" timeOffset="116588.86">21042 8709 949 0,'-4'18'444'0,"6"2"-158"16,0 4-54-16,-4 4-32 15,-4 0-49-15,-1-6-73 16,2-3-24-16,4-10-31 16,-2-4-6-16,4-4-1 15,-1-1 0-15,-1-1-2 16,0 0-3-16,1 0-7 15,-1-6-4-15,2-15-4 16,8-30-1-16,4 23 2 16,6 1 2-16,5-1 11 15,2 6 8-15,0 9 22 16,-2 10 9-16,-4 11 8 16,-4 9 5-16,-7 11 2 15,-4 1 0-15,-6 4-8 16,-2 0-8-16,-2-8-24 15,-1-4-7-15,4-8-8 16,0-6-36-16,2-5-126 0,1-2-82 16,-1 0 129-16</inkml:trace>
  <inkml:trace contextRef="#ctx0" brushRef="#br0" timeOffset="116864.43">21397 8777 931 0,'16'32'480'0,"-10"-6"-113"16,3-3-58-16,-3-5-31 16,5-1-55-16,4-10-80 15,-2-2-31-15,9-7-55 16,0-5-19-16,-2-7-16 16,-2 0-2-16,-8-3-4 15,-7-3 0-15,-8 7 2 16,-8-4-1-16,-8 2-3 15,-1 2-3-15,-3 0-9 16,1 4-3-16,7 5-22 16,2 3-28-16,9 9-78 15,1 4-45-15,9 11-91 16,9 3 154-16</inkml:trace>
  <inkml:trace contextRef="#ctx0" brushRef="#br0" timeOffset="117231.07">22530 8551 765 0,'0'12'463'16,"5"16"22"-16,-2 23-305 15,-6 10-4-15,-2 5-55 16,1-3-34-16,2-12-44 16,8-10-16-16,9-9-21 15,3-7-30-15,5-11-78 16,-3-6-74-16,-5-8 100 0</inkml:trace>
  <inkml:trace contextRef="#ctx0" brushRef="#br0" timeOffset="117449.16">22308 8721 849 0,'-1'-1'472'0,"1"-3"-125"16,4 1-121-16,-4 3-12 0,1 0-70 16,24 3-19-16,29 8-39 15,-27-5-18-15,3-3-68 16,-3-2-64-16,10-3-150 15,2-1 135-15</inkml:trace>
  <inkml:trace contextRef="#ctx0" brushRef="#br0" timeOffset="118006.62">22729 8918 1059 0,'19'-2'523'15,"7"-2"-235"-15,0-8-77 0,5-2-41 16,-4-8-83-16,-9-3-18 16,-3 1-30-16,-5 0-13 15,-8 5-4-15,1 4 1 16,-9 3-1-16,-6 3-2 16,-3 6-9-16,-7 3-3 15,-1 9-7-15,2 4-1 16,0 4-2-16,7 0-2 15,12 3-1-15,4 1 1 0,12-5 2 16,3 4 0-16,7-5 2 16,0-4 0-16,3 1 0 15,6-5 0-15,0-8 0 16,5-3 0-16,6-8-2 16,-1-5-6-16,-3-1-17 15,-6 0-9-15,-14 1-2 16,-8-1 8-16,-15 7 20 15,-5-2 8-15,-11 4 12 16,0 5 3-16,-3 3 12 16,-1 1 7-16,3 8 16 15,6-1 7-15,1 6 8 16,1 0-3-16,7 0-10 16,1 2-9-16,7-5-19 15,6 1-5-15,1-3-9 0,2-4-3 16,1-3-3-16,0 0 1 15,-4 1-1-15,-2-2 1 16,0 4-2-16,-4-4 0 16,0 2-3-16,-1-2-6 15,-2 0-43-15,0 0-33 16,0 0-85-16,0 0-55 16,0-2-152-16,12-4 230 15</inkml:trace>
  <inkml:trace contextRef="#ctx0" brushRef="#br0" timeOffset="118488.3">23250 8805 773 0,'4'8'478'15,"-1"2"-87"-15,0-2-90 16,-1-1-42-16,-2 1-97 16,-1-5-35-16,0-1-61 15,-1 0-17-15,2-2-31 16,0-1-18-16,0 0-41 15,0 0-21-15,0 0-14 16,0 0 8-16,2-6 34 16,8 3 15-16,-1-3 18 15,26-23 2-15,-30 29 17 16,2 2 14-16,-2 8 27 16,-1-2 13-16,-1 7 12 0,-2 2 2 15,1-2-6-15,-2 2-7 16,2-4-24-16,2-5-14 15,3-4-22-15,2-3-4 16,-7-6-9-16,7-1-10 16,-6-3-20-16,4 0-4 15,1 0 3-15,-5 1 8 16,1 2 16-16,0 5 5 0,2 1 4 16,0 2 5-16,-5 0 20 15,6 4 8-15,-4 3 23 16,-1 0 8-16,9 4 2 15,-11-3 1-15,9 2-18 16,1-2-13-16,-3-1-20 16,8-1-25-16,-4-7-127 15,0-1-88-15,12 1 128 16</inkml:trace>
  <inkml:trace contextRef="#ctx0" brushRef="#br0" timeOffset="124067.16">24408 8732 614 0,'1'10'357'16,"2"-1"-24"-16,0 4-80 0,5 5-29 16,-4 4-46-16,0 3-47 15,-3 1-14-15,3-3-35 16,-1-3-16-16,0-6-32 15,3-5-16-15,-6-8-109 16,6 3-91-16,5-7 111 16</inkml:trace>
  <inkml:trace contextRef="#ctx0" brushRef="#br0" timeOffset="124228.57">24429 8615 918 0,'3'9'460'16,"9"1"-192"-16,-2 0-100 0,5-1-47 15,-2-1-111-15,1-1-72 16,11 0 37-16</inkml:trace>
  <inkml:trace contextRef="#ctx0" brushRef="#br0" timeOffset="124566.93">24739 8725 965 0,'-7'3'463'15,"-4"-3"-178"-15,0 4-25 0,-2-1-80 16,1-1-29-16,1 9-47 16,1-4-23-16,9 0-34 15,1 7-10-15,9-5-14 16,2 7 1-16,6 1 5 15,5-1 2-15,10 1 8 16,-1 0 2-16,2-1 0 16,-5-3 0-16,-9-1-4 15,-4-2-4-15,-13-3-1 16,-2-1 1-16,-11-3 0 16,-6 1-1-16,-3-3-8 15,-2-1-6-15,-1-2-11 16,5-5-12-16,5-4-64 15,2-1-47-15,6 0-118 0,1 2-66 16,5 4 187-16</inkml:trace>
  <inkml:trace contextRef="#ctx0" brushRef="#br0" timeOffset="125210.05">25807 8852 902 0,'10'9'445'0,"-1"-1"-167"0,-4-8-28 16,0-3-96-16,0-4-37 15,-8-11-49-15,-2-1-21 16,0-6-26-16,-4 2-4 16,-4 3-2-16,-2 4-3 15,-11 3-3-15,-1 1-3 16,-4 8-6-16,2 4-1 16,1 7-4-16,2 10 1 0,8 8 4 15,2 3 2 1,11 4 11-16,3-4 3 0,7-6 5 15,6-4 1-15,7-6-1 16,2-9-2-16,2 1-1 16,0-4 0-16,-1-5 2 15,-1 1 4-15,-3-6 8 16,-2 6 2-16,-1-1 0 16,-2 5-3-16,-6 4-4 15,4 1-1-15,-4 2-4 16,-2 1-4-16,-1 1-8 15,1 1-3-15,-2-1-70 16,2 0-59-16,10-7-144 16,2-2-170-16,19-1 279 15</inkml:trace>
  <inkml:trace contextRef="#ctx0" brushRef="#br0" timeOffset="125559.62">26136 8624 1263 0,'-7'0'551'16,"-7"2"-293"-16,-4 3-66 15,-7 5-68-15,1 3-31 0,2 5-29 16,8-1-12-16,6 3-25 16,5 1-8-16,7-4-8 15,1 0-2-15,12-3 3 16,3 0 2-16,3 0 8 15,2-3 7-15,-3 0 10 16,-1 1 5-16,-5-3-3 16,-4 3-3-16,-5-3-2 15,-7-2 0-15,-8 1 1 16,-4-2 1-16,-8-1-11 16,-2 0-7-16,-1-5-58 15,4 0-46-15,8-2-111 16,6-4-68-16,14-2-114 15,6-5-296-15,10-2 458 16</inkml:trace>
  <inkml:trace contextRef="#ctx0" brushRef="#br0" timeOffset="125860.85">26395 8672 1037 0,'2'-2'546'0,"-4"2"-193"16,-5 7-114-16,-7 1-51 15,-6 6-78-15,2 2-17 0,0 0-34 16,8 3-15-16,4-2-19 16,6-4-7-16,5 2-5 15,4-6 1-15,10-1 3 16,-1 2 3-16,1-2 8 16,0 3 3-16,-7-1 3 15,-2 2 0-15,-7-3 1 16,-2 2-1-16,-4 0 3 15,-6-5 1-15,0 3-6 16,-2-2-6-16,2-4-12 16,2-1-26-16,-2-4-98 15,5-1-59-15,2-5-159 16,5-1-72-16,7 6 255 16</inkml:trace>
  <inkml:trace contextRef="#ctx0" brushRef="#br0" timeOffset="126024.6">26593 8792 926 0,'8'16'536'0,"-3"4"-116"15,-2 0-131-15,-3-2-48 16,-2 1-110-16,1-6-40 16,0-5-61-16,2-3-42 0,0-5-123 15,-1-2-85-15,0 1 122 16</inkml:trace>
  <inkml:trace contextRef="#ctx0" brushRef="#br0" timeOffset="126201.63">26542 8664 1025 0,'1'-2'472'0,"5"2"-207"15,-1 0-33-15,0 4-85 16,2 2-39-16,-1 1-62 15,2 2-50-15,4-1-159 16,0 0-121-16,6 0 164 16</inkml:trace>
  <inkml:trace contextRef="#ctx0" brushRef="#br0" timeOffset="126598.09">26835 8932 979 0,'15'3'486'16,"2"-3"-164"-16,-2-3-24 16,-1-6-88-16,4-4-37 15,-8-8-67-15,3-4-28 0,-4-3-42 16,-3 3-13-16,-4 3-8 16,-2 2-1-16,-8 4-3 15,0 1-2-15,-1 3-8 16,-2 4-2-16,-3 4-8 15,-2 1-3-15,5 12-2 16,0 2 0-16,8 7 3 16,-2 7 5-16,-1 3 7 15,1 7 3-15,4 5 5 16,2 4 1-16,7 2 6 16,3-1 4-16,-4-3 4 15,3-3-1-15,1-3 0 16,-6-5-4-16,-3-9-1 15,-1-6 2-15,-9-8-4 16,-3-7-21-16,-3-7-82 16,-2-3-55-16,5-13-149 0,-1-2-90 15,1-8 243-15</inkml:trace>
  <inkml:trace contextRef="#ctx0" brushRef="#br0" timeOffset="126963.52">27088 8751 1201 0,'14'10'569'15,"-3"7"-233"-15,-4-1-43 0,-6 8-114 16,-3 1-54-16,-6-5-71 16,-1 0-22-16,1-9-18 15,1-2-2-15,4-8-3 16,-1-1-6-16,2-3-10 15,2 2-7-15,0 0-9 16,0-4 2-16,5-13 5 16,12-23 3-16,-5 26 7 15,1 6 1-15,-1 4 5 16,0 0 6-16,-3 4 14 16,-1 1 7-16,-6 3 12 15,1 11 3-15,-3 3-4 16,-1-1-4-16,2 2-13 15,0-4-7-15,6 1-20 0,0-3-41 16,3-5-97 0,3-6-66-16,-3-1-151 0,3-2 215 15</inkml:trace>
  <inkml:trace contextRef="#ctx0" brushRef="#br0" timeOffset="127623.48">27276 8908 630 0,'35'-10'416'0,"-24"9"27"15,0 1-91-15,5-2-66 16,1-2-35-16,0-3-57 16,0-4-29-16,0-4-63 15,-4-4-28-15,1-2-39 16,-6 0-14-16,-7 2-15 16,3 0-8-16,-7 6-10 15,-4 2-6-15,4 10-3 16,-10 1 0-16,-1 5 4 15,6 5 2-15,-7 6 4 16,10 3 0-16,4-1-3 16,-5-3-4-16,11 0-43 15,0-1-24-15,4-1-24 16,11 2-4-16,5-7 38 16,6-3 22-16,10-4 24 15,-2-2 8-15,0-4 10 16,-3-2 5-16,-9-4 8 0,-6 1 5 15,-7 2 9 1,-8-3 7-16,-7 3 20 0,-4-2 12 16,-7-2 14-16,-3 3 2 15,-1 8-10-15,-2 1-9 16,1 11-18-16,0 2-8 16,5 0-12-16,5 4-5 0,7-5-7 15,1-2-2-15,5-5 0 16,3 0 0-16,3-5 1 15,3-3-1-15,4-7-22 16,-1-1-20-16,1-6-23 16,-1-4-2-16,-2 3 21 15,-1-5 21-15,-5-2 25 16,-1 0 3-16,-6 1 3 16,-1 2 0-16,-2 9 3 15,0 7 5-15,-5 9 13 16,0 9 8-16,-5 14 14 15,-1 3 2-15,1 6-2 16,1 0-5-16,5-7-14 16,3-2-8-16,5-8-16 15,5-5-5-15,5-3-53 0,3 1-42 16,6-2-110-16,4 0-24 16,4 3 135-16</inkml:trace>
  <inkml:trace contextRef="#ctx0" brushRef="#br0" timeOffset="128373.35">28451 8820 892 0,'-1'-4'406'0,"1"0"-183"0,2 7-13 16,-2-3-40-16,0 0-23 15,5 21-40-15,5 31-18 16,-14-23-38-16,-1-3-14 16,-2-7-18-16,4-5-4 15,3-10-6-15,0-3-1 16,8-6-2-16,-7-5-1 0,7-4-7 15,3-4-6 1,-2-4-1-16,5-2-2 0,0-2 1 16,1 0 2-16,2 5 4 15,4 3 2-15,0 7 11 16,-2 10 5-16,-7 6 13 16,-5 6 9-16,-7 6 17 15,-4 5 9-15,-4 2 10 16,2 0-2-16,2-6-20 15,1-5-13-15,3-10-20 16,1-2-7-16,4-5-17 16,-5 3-20-16,0 0-41 15,3-2-16-15,12-12-6 16,28-29 13-16,-29 30 31 16,3 2 15-16,-4 3 17 0,1 5 5 15,-7 4 11-15,-5 0 6 16,0 7 17-16,-3 4 7 15,0 4 6-15,0 5-1 16,0 2-13-16,1-7-7 16,4-3-12-16,5-2-22 15,3-9-66-15,3 1-41 16,1-4-110-16,2-5-78 16,2-1 202-16</inkml:trace>
  <inkml:trace contextRef="#ctx0" brushRef="#br0" timeOffset="128894.41">28932 8823 958 0,'-6'17'457'0,"1"-2"-160"15,5 4-34-15,-2-6-59 16,3-3-21-16,4-2-48 16,3-5-26-16,5-3-47 15,1-2-17-15,5-7-23 16,0-2-10-16,-1-3-8 15,2 0-4-15,-8-1-4 16,-2 6-2-16,-12-5 0 16,-7 5 3-16,-8-5 1 15,-7-1 1-15,9 7-1 16,-2 2-1-16,0 5-1 16,8 1 0-16,-1 4 0 0,3-1-1 15,9 3 3-15,-1-1 1 16,2-2 1-16,-3-3 2 15,0 0-2-15,15 1-2 16,11 1 0-16,25 1-1 16,-18 2 2-16,2-2 1 15,-3 1 0-15,-5 2 1 0,-8 2 1 16,-5 2 2-16,-8 3 6 16,-5-1 5-16,-3-2 14 15,-2-5 6-15,0-1 5 16,3-2 1-16,1-2-7 15,0 0-5-15,0-1-11 16,0 0-7-16,0 0-24 16,4-14-25-16,17-29-68 15,-11 24-41-15,0 6-84 16,4 3-49-16,-1 1-123 16,0 5 245-16</inkml:trace>
  <inkml:trace contextRef="#ctx0" brushRef="#br0" timeOffset="129189.43">29380 8838 814 0,'5'13'472'15,"0"-4"-116"-15,3-3-100 0,5-2-37 16,2-8-83-16,3-2-26 16,1-12-51-16,1 2-21 15,-5-5-20-15,-5 2-2 16,-7 5 4-16,-6-1 0 15,-7 6 1-15,2 7 1 16,-2 2 1-16,2 4 5 0,1 6 12 16,2 0 5-16,-1 9 8 15,4 1 2-15,3 3-2 16,1-1-6-16,10-2-14 16,4-3-10-16,2-7-18 15,4-2-17-15,3-8-69 16,1-3-45-16,-1-8-98 15,-1-2-57-15,-10 0 180 16</inkml:trace>
  <inkml:trace contextRef="#ctx0" brushRef="#br0" timeOffset="130292.8">30590 8597 882 0,'-3'-1'422'16,"2"0"-218"-16,0 0-20 15,0 1-10-15,0 0-43 16,-1 5-8-16,-3 24-22 16,1 38-10-16,2-29-27 15,2-2-10-15,3-9-17 16,4-7-10-16,3-9-15 16,-2-6-5-16,4 0-9 15,-3-5-20-15,0-5-74 16,-1 0-58-16,-4-5-219 0,-2 1 234 15</inkml:trace>
  <inkml:trace contextRef="#ctx0" brushRef="#br0" timeOffset="130476.4">30453 8633 655 0,'-8'-2'317'15,"9"2"-96"-15,2 1 3 16,7 2-28-16,5 3-4 15,6-1-47-15,6 1-28 0,7-3-50 16,3-3-20-16,0-4-17 16,0-4-24-16,-7-3-121 15,-1-1-79-15,-3 0 109 16</inkml:trace>
  <inkml:trace contextRef="#ctx0" brushRef="#br0" timeOffset="131392.56">30870 8460 861 0,'0'16'480'15,"2"4"-126"-15,-8 10-131 16,0 1-31-16,1 9-70 16,-7 2-21-16,1-1-14 15,2 2-11-15,3-8-28 16,4-7-9-16,0-10-19 0,4-4-4 15,1-9-6-15,-3-5-1 16,5 0 1-16,-5-1-3 16,0-1-15-16,0 1-6 15,5-13-5-15,4-5 0 16,18-19 10-16,-20 27 2 0,3 7-1 16,-2 4 0-1,-6 9 3-15,0 4 1 0,2 5 3 16,3 2 0-16,5-4 1 15,2-2 2 1,9-8 2-16,6 2 1 0,6-5-1 16,2-1-1-16,-2-3-2 15,-1-3 1-15,-2-4-2 16,-2-2-6-16,-2-4-27 16,-3-5-17-16,-7-1-21 15,-6-3 4-15,-12 3 28 16,-5 1 16-16,-11 7 22 15,-4 6 4-15,-3 7 19 16,1 9 9-16,6 5 21 16,0 1 6-16,4 3 7 0,2 2-1 15,3-1-10-15,1-5-5 16,4-4-19-16,2-3-6 16,3-8-7-16,3 4-2 15,4-4-3-15,-1-3-2 16,6 0-3-16,-1 0-3 15,0 2-2-15,0 1-2 16,-4 1-10-16,-2-1-13 16,0-1-16-16,-1 2-13 0,0-1-49 15,2 0-29-15,1 2-61 16,0-3-28-16,1-2-21 16,-2 2 3-16,1-8 27 15,3 0 19-15,6-1 65 16,3 0 39-16,-5 0 56 15,-2 5 48-15,-5 2 110 16,0 3 46-16,-2 11 74 16,-1 0 2-16,-1 6-65 15,-6 2-42-15,4-6-77 16,-4-1-28-16,-1-5-28 16,8-5-2-16,-6-3 0 15,5-1-1-15,9-2 0 16,-11 0-1-16,2 0-4 15,0-2-1-15,2 0-1 0,5-3 0 16,4 1 1-16,2 2 2 16,-6 6 12-16,0 2 6 15,-4 5 10-15,-2 0 1 16,-1 3-7-16,-1-6-5 16,-2 1-19-16,-2-2-40 15,-1-4-134-15,0 0 118 16</inkml:trace>
  <inkml:trace contextRef="#ctx0" brushRef="#br0" timeOffset="132433.78">21980 9996 826 0,'-26'-37'453'0,"26"31"-133"0,0 2-80 15,2 4-23-15,-2 0-65 16,0 0-25-16,2 13-21 16,3 15-12-16,6 33-27 15,-5-23-14-15,0-4-25 16,8 0-11-16,8-7-10 15,1-12-2-15,5-2 1 16,1-5-1-16,-4-3-2 16,-3 0-1-16,-6-9-11 15,-1 1-3-15,-4-11-6 16,-3 2 0-16,-2-3 9 16,-3-1 1-16,-1 11 0 15,-2 2-1-15,1 17-4 16,-1 4 0-16,5 10 4 15,5-1 4-15,7-5 5 16,9-4 5-16,9-8 12 0,3-6 6 16,-2-12 6-16,-17-6 2 31,-9 6-2-31,1 1-2 0,18-33 0 0,-6-5 0 16,-9-2 0-16,-14 15-3 15,-2-1-10-15,-5 5-8 16,1 8-80-16,3 5-59 15,2 15-194-15,5 3 196 16</inkml:trace>
  <inkml:trace contextRef="#ctx0" brushRef="#br0" timeOffset="132700.5">22588 9783 1464 0,'-10'-3'626'0,"7"1"-361"16,0-3-29-16,7 5-78 16,5-1-49-16,9-3-51 15,6 0-16-15,8 4-18 16,2-2-7-16,4 4-10 0,3 3-1 15,-9-2-75-15,-3-2-62 16,-4 2-117-16,-8-4-78 16,-4-1 204-16</inkml:trace>
  <inkml:trace contextRef="#ctx0" brushRef="#br0" timeOffset="132907.96">22879 9599 934 0,'0'-1'516'0,"1"2"-139"0,-3 8-100 16,-7 4-25-16,-6 11-69 16,-8 7-29-16,-8 4-58 15,3-1-29-15,1-2-39 16,2-1-12-16,11-4-12 16,3 1-2-16,8-10-79 15,1-6-55-15,4-9-113 16,0-7-82-16,-1-6 210 15</inkml:trace>
  <inkml:trace contextRef="#ctx0" brushRef="#br0" timeOffset="133074.14">22670 9647 895 0,'11'-4'454'0,"1"8"-121"0,0 4-36 15,-3 8-68-15,-3 8-30 16,-2 5-67-16,-2 1-32 15,2 0-53-15,3-3-17 16,4 0-109-16,4-1-83 16,5 1 99-16</inkml:trace>
  <inkml:trace contextRef="#ctx0" brushRef="#br0" timeOffset="133368.51">23196 10228 961 0,'-15'-7'480'0,"2"6"-109"15,5-1-96-15,8 0-27 16,0 1-49-16,13 1-76 16,2-1-32-16,8 1-40 15,4 2-18-15,5 1-58 16,4 3-79-16,-1 0-62 0,7 4 89 16</inkml:trace>
  <inkml:trace contextRef="#ctx0" brushRef="#br0" timeOffset="133900.9">23751 10052 1115 0,'0'-3'528'16,"-1"2"-266"-16,2 7-60 15,-1-6-27-15,0 16-63 16,0 43-17-16,1-23-28 16,3-2-17-16,8-7-25 15,7-2-6-15,9-6-9 16,1-3-1-16,-3-8-1 15,-3-5 1-15,-8-5-3 0,1-8-5 16,-2-3-10-16,-3 0-5 16,0-4-1-16,-5 0 3 15,-4 5 10-15,-2 2 2 16,1 10 0-16,-1 2-2 16,-1 9 2-16,-4-1 0 15,-1 6 11-15,9 1 4 16,1-3 10-16,9 1 7 15,4-7 13-15,-7-2 6 0,5-5 0 16,0-3-3-16,2-6-15 16,3-1-7-16,-5-3-11 15,-1-3-4-15,0-3-41 16,-3-3-38-16,0-1-97 16,-1 3-66-16,-4 8 141 15</inkml:trace>
  <inkml:trace contextRef="#ctx0" brushRef="#br0" timeOffset="134071.26">24361 10376 1485 0,'6'11'639'0,"-2"-1"-380"0,1 0-40 16,0-5-120-16,-7 0-45 15,2-3-39-15,2-2-31 16,-3-1-119-16,1 0-86 16,0 0 125-16</inkml:trace>
  <inkml:trace contextRef="#ctx0" brushRef="#br0" timeOffset="134228.89">24306 10151 851 0,'11'5'447'0,"-10"0"-106"16,0 0-67-16,8 2-89 16,-5-3-62-16,8 0-110 15,4-3-89-15,2 1 46 16</inkml:trace>
  <inkml:trace contextRef="#ctx0" brushRef="#br0" timeOffset="134523.97">24887 10260 1175 0,'-10'-3'521'16,"8"1"-212"-16,2 3-54 16,2-1-26-16,-2 0-29 15,0 0-76-15,0 0-18 0,18-1-50 16,31 1-18-16,-24-2-52 16,5 2-76-16,3-2-200 15,2 0-79-15,4 3 203 16</inkml:trace>
  <inkml:trace contextRef="#ctx0" brushRef="#br0" timeOffset="134820.32">25513 10080 1252 0,'-13'4'539'15,"11"-1"-296"-15,2 7-28 16,0 12-42-16,0 1-31 16,-3 13-37-16,1 1-21 15,-3 3-40-15,4 1-14 16,4-5-17-16,-1 0-5 0,8-8-5 15,-1-4-15 1,7-10-95-16,2-5-67 0,3-9 101 16</inkml:trace>
  <inkml:trace contextRef="#ctx0" brushRef="#br0" timeOffset="136592.49">26512 10231 764 0,'-1'8'422'15,"1"-1"-121"-15,8-4-74 16,2-1-3-16,9-7-61 15,4-5-21-15,5-10-41 16,1-3-21-16,0-6-36 16,-5-1-14-16,-8 1-10 15,-8-1-1-15,-15 4-4 16,-5 3 0-16,-11 5-7 0,-3 4-4 16,-4 8-5-16,1 1-4 15,0 8-4-15,7 8 1 16,7 10 1-16,-1 9 1 15,12 11 6-15,4 8 0 16,6 2 5-16,10 3 3 16,4-4 6-16,1-1 5 15,0 1 11-15,-3-2 6 16,-2-8 2-16,-2 0-5 16,-6-9-4-16,-7-6-2 0,-6-8 3 15,-7-5 3-15,-4-10-2 16,-4-2-4-16,-3-8-18 15,3-6-21-15,3-3-67 16,3-5-44-16,7-4-99 16,3-1-65-16,10-4 183 15</inkml:trace>
  <inkml:trace contextRef="#ctx0" brushRef="#br0" timeOffset="137024.74">27090 10127 923 0,'6'-10'441'0,"-3"-8"-141"0,-3 3-64 16,-4-1-40-16,-6-2-47 16,-3-1-63-16,-3 1-8 15,-2 2-12-15,-6 3-11 16,-3 9-17-16,4 6-9 15,-1 15-10-15,9 4-1 16,7 8-4-16,0-2-1 0,8 1-5 16,2-4-2-16,0-6-1 15,6 0 0 1,0-12 2-16,4 0-1 0,4-6 1 16,0-6 0-16,1-2-1 15,-5-2 1-15,5 0-2 16,-3 6-1-16,-2 1-1 15,-2 3-2-15,-6 5 0 16,-4 2 1-16,-3 7 0 16,0-1 1-16,1 2-2 15,2-3 0-15,2-4-20 16,1-2-40-16,2-6-87 16,-1 0-47-16,4-3-186 15,2-4 239-15</inkml:trace>
  <inkml:trace contextRef="#ctx0" brushRef="#br0" timeOffset="137505.01">27249 10072 657 0,'14'11'457'0,"-1"-1"-12"16,-4 7-142-16,0 3-25 16,-7 0-95-16,-1 4-36 15,-3-2-60-15,-7-9-28 16,2-2-31-16,-2-6-10 0,6-6-10 15,5 1-2-15,3-6-5 16,3-1-2-16,3-4-4 16,-2-4 0-16,2 2 1 15,-3-4 2-15,4 5 2 16,-3 3 0-16,-2-1 0 16,1 8 2-16,-4 3 6 15,-1 7 5-15,1 4 10 16,-4 1 3-16,-1 4 3 15,-2 1 1-15,3-1-8 16,-1-2-4-16,3-7-9 16,4-6-3-16,2-1 0 15,-3-7 1-15,0-1-1 16,1-1-2-16,-2-4-2 16,4-1-2-16,-4-1 1 15,0 1 0-15,-1 3 0 16,0 4 0-16,-1 4-1 15,0 2 0-15,-2 0 1 0,0 0 1 16,0 0 1-16,0 0 1 16,3 11-2-16,7 3 1 15,23 25-2-15,-27-30-9 16,-6-3-84-16,3-5-51 16,3-1-128-16,-6 0-84 0,0-1 231 15</inkml:trace>
  <inkml:trace contextRef="#ctx0" brushRef="#br0" timeOffset="138058.12">27534 10213 805 0,'5'1'459'15,"3"0"-120"-15,4 3-53 16,2-2-26-16,31-1-53 16,-25-5-20-16,3-7-60 15,2 1-31-15,1-8-50 16,2 0-18-16,-3-2-16 15,-6 1-3-15,-14 5 0 16,-7 1-1-16,-15 3-5 16,-3 1-2-16,1 7-5 15,-1 2-4-15,1 7-1 0,3 4 0 16,0 9 1-16,0 6 2 16,5 0 1-16,3 1 2 15,6-7-3-15,6-4-1 16,10-4-65-16,5-2-46 15,9-10-85-15,5-2-45 16,10-4-59-16,3-5-19 16,-8 1 8-16,0-5 38 15,-10-1 127-15,-3 1 68 0,-5-2 165 16,-2 3 67-16,-8 1 110 16,-6 1 45-16,-3 9 15 15,-5-3-17-15,-6 6-55 16,-3 3-30-16,-1 4-76 15,3 5-30-15,10 3-39 16,-2 2-10-16,3 1-12 16,0-4-5-16,-2 0-4 15,7 1-2-15,-4-7 0 16,4 5 1-16,-4-4-9 16,-6-1-3-16,5 2-8 15,-12-4-5-15,2-2-23 16,2 0-36-16,-10-4-80 15,5-3-50-15,-9-1-101 0,-1-7 18 16,-10 1 158 0</inkml:trace>
  <inkml:trace contextRef="#ctx0" brushRef="#br0" timeOffset="162031.12">7720 11447 576 0,'-1'0'310'16,"-12"7"-61"-16,-2-3-11 15,-25 4-41-15,29-10-24 16,7 2-46-16,1 0-25 15,9 1-26-15,6 3-15 0,10 1-19 16,8 1-3-16,8-4-14 16,6-2-6-16,6-4-4 15,-2-2-2-15,-4 3-1 16,-3-1-2-16,-14 3-3 16,-1-1 0-16,-7-1-31 15,-4 0-41-15,-7 0-107 16,-6 3-83-16,-7 0 153 15</inkml:trace>
  <inkml:trace contextRef="#ctx0" brushRef="#br0" timeOffset="162241.88">7864 11471 453 0,'-6'8'338'16,"4"-1"18"-16,5 3-91 15,3 6-14-15,-1 3-49 0,1 8-18 16,1 9-37-16,-4 2-18 15,-1 9-36-15,0 4-20 16,-2-4-32-16,5-2-14 16,-2-8-13-16,0-9-6 15,3-9-7-15,3-4-21 16,0-12-128-16,2-4-92 16,4-11 139-16</inkml:trace>
  <inkml:trace contextRef="#ctx0" brushRef="#br0" timeOffset="162585.89">8083 11732 1185 0,'-4'10'501'0,"0"9"-282"16,1 6-1-16,2 2-56 15,1-1-46-15,5-5-67 16,3-3-16-16,6-4-15 15,2-7-3-15,3-7-3 16,2-5-2-16,1-11 1 16,-2-2 0-16,-4-11 0 15,-5 0 1-15,-10-2 4 16,-4 1 0-16,-12 5 0 16,-3 5-4-16,-7 6-8 0,-2 8-6 15,1 8-15-15,3 5-11 16,5 4-77-16,9 4-55 15,9-1-208-15,7 0 225 16</inkml:trace>
  <inkml:trace contextRef="#ctx0" brushRef="#br0" timeOffset="163031.04">8332 11716 1103 0,'8'11'547'15,"-2"4"-230"-15,-1 4-72 16,-3 3-28-16,-1 0-104 16,1-4-44-16,-2-5-41 15,0-2-9-15,-1-6-7 16,-3 0-1-16,4-4-6 16,0-2-2-16,0-1-5 15,0 1-2-15,0 0 0 16,1-13 1-16,1-8-1 15,5-28 2-15,1 28 0 16,5 5 1-16,-1 4 2 16,1 5 1-16,-1 4 9 0,-1-1 6 15,-5 3 17-15,1 1 12 16,-5-2 17-16,0 1 4 16,-2 2-5-16,0 0-11 15,0 0-20-15,0 0-8 16,0 0-7-16,0 0-1 15,-1 0-1-15,0 0-2 16,0 0-4-16,0 0-2 0,0 0-5 16,-4 2-3-16,3-2-12 15,1 0-1-15,0 0-2 16,0 0 3-16,0 0 8 16,0 0 2-16,1-1-5 15,-1 0-29-15,1 0-107 16,0 0-93-16,0 0 139 15</inkml:trace>
  <inkml:trace contextRef="#ctx0" brushRef="#br0" timeOffset="163762.98">8671 11654 817 0,'-15'0'382'15,"2"0"-163"-15,-2 2 8 16,2 4-39-16,0 8-21 16,-4 8-23-16,4 7-4 0,4 8-29 15,5-2-18-15,7-7-44 16,5-3-18-16,7-12-19 15,2-3-4-15,6-8 0 16,2-3 0-16,-2-11 1 16,2-2 1-16,-5-8 0 15,-3-2 1-15,-6 2 3 16,-8 0 2-16,-9 8 2 16,-6 0-4-16,-9 2-11 15,-3 3-6-15,0 6-32 16,0-2-21-16,5 6-42 15,3 2-20-15,10-1-38 16,4 1-14-16,5-1 7 16,-3-2 12-16,0 0-6 15,10 4-13-15,7-1-22 16,26 3 4-16,-22-12 62 0,-3-3 49 16,1 2 72-1,1 1 52-15,-5 6 113 0,1 1 51 16,-7 7 82-16,-2 0-4 15,-2 6-29-15,-2 3-25 16,-3 7-63-16,0 4-31 16,-3-4-65-16,-1-4-27 15,3-10-28-15,-1-4-11 16,2-6-14-16,1-5-4 0,-1 4-11 16,0 0-3-16,2-9 0 15,4-7 1-15,17-27 10 16,-10 29 6-16,0 5 5 15,0 3 0-15,-3 7 3 16,-1 2 4-16,-3 12 13 16,0 3 5-16,-2 7 4 15,-2 0-4-15,2-3-13 16,3-6-9-16,-1-7-51 16,0-5-61-16,9-6-43 15,-5-5 77-15</inkml:trace>
  <inkml:trace contextRef="#ctx0" brushRef="#br0" timeOffset="163960.57">9063 11607 1572 0,'-4'32'590'0,"-2"8"-455"0,0 7 6 16,6-1-31-16,1-2-41 15,12-11-51-15,4-7-12 16,-1-14-9-16,2-5-30 0,0-10-99 16,-1-8-68-16,-1-8 112 15</inkml:trace>
  <inkml:trace contextRef="#ctx0" brushRef="#br0" timeOffset="164121.85">8971 11687 1293 0,'-4'-6'508'0,"4"6"-277"16,6 0-70-16,3 0 4 15,0 5-38-15,9-1-84 16,4 1-76-16,5-4-141 16,6-6-83-16,3-1 135 15</inkml:trace>
  <inkml:trace contextRef="#ctx0" brushRef="#br0" timeOffset="164402.48">9266 11659 1118 0,'-4'26'502'0,"-4"5"-193"0,3 1-37 16,1-3-32-16,3-3-45 16,4-10-90-16,5-3-32 15,7-7-28-15,3-5-11 16,5-6-13-16,1-6-3 0,-2-10-6 15,-1-3-1-15,-7-4 1 16,-1 4 1-16,-12 5 4 16,-7 0 0-16,-15 4-3 15,-11 1-6-15,-2 9-22 16,3 3-15-16,6 5-50 16,8 5-34-16,6 5-88 15,6 3-47-15,10 6 154 16</inkml:trace>
  <inkml:trace contextRef="#ctx0" brushRef="#br0" timeOffset="165981.15">10755 11598 496 0,'1'-30'313'16,"-3"27"-7"-16,-1 3-26 15,1 7-73-15,1-7-33 0,1 0-40 16,0 6-7-16,3 21-4 15,10 38-4-15,0-17-18 16,3 0-18-16,5 0-33 16,4-7-14-16,4-11-20 15,1-8-6-15,-3-15-4 16,-1-9 0-16,-9-14 2 16,7-7 1-16,-8-12 2 15,2-1 2-15,-4-4-1 16,-9 3-2-16,-6 11 0 15,-2 5-1-15,0 16-5 16,-3 7-3-16,11 20 1 16,-3 8 4-16,1 13 18 15,9 0 11-15,6-3 25 16,5-5 8-16,7-7 8 0,-1-9-4 16,-1-8-22-16,-1-11-9 15,-3-11-18-15,-2-5-2 16,-7-11 1-16,-2-1 1 15,-7-7-6-15,-5-1-1 16,-8 0-4-16,-4-1 0 16,-6 4-32-16,-3 10-42 15,0 5-117-15,4 8-86 0,9 10 159 16</inkml:trace>
  <inkml:trace contextRef="#ctx0" brushRef="#br0" timeOffset="166270.31">11280 11391 1461 0,'-9'1'613'0,"5"2"-355"15,7 2-77-15,6 2 6 16,9 0-63-16,5 1-34 0,9-5-41 16,5 0-9-16,-4 0-11 15,4-3-6-15,-5 2-12 16,-8-2 0-16,-4 1-104 16,-6 1-66-16,-3-2-167 15,1-2 178-15</inkml:trace>
  <inkml:trace contextRef="#ctx0" brushRef="#br0" timeOffset="166464.54">11538 11242 1374 0,'-8'1'569'0,"-5"17"-315"15,-1 8-31-15,-3 18-41 16,-5 6-54-16,4 10-87 15,3-1-20-15,1-12-17 0,3-7-3 16,6-20-70-16,1-8-64 16,8-15-140-16,0-10-111 15,-3-21 239-15</inkml:trace>
  <inkml:trace contextRef="#ctx0" brushRef="#br0" timeOffset="166645.18">11384 11321 1367 0,'6'0'574'0,"5"10"-303"16,4 4 5-16,-2 16-35 16,-6 5-51-16,1 6-87 15,0 5-30-15,0-11-34 16,10-4-10-16,-4-13-16 16,3-5-37-16,0-8-143 15,-3-5-83-15,10-6 137 16</inkml:trace>
  <inkml:trace contextRef="#ctx0" brushRef="#br0" timeOffset="185520.09">11971 11696 590 0,'-6'-5'323'0,"7"11"49"15,1-6-160 1,1 1-22-16,-3-1-9 0,0 0-65 16,14-1-19-16,14-1-15 15,30-6-5-15,-32 2-25 16,-2 2-13-16,-7 3-23 16,-1 2-56-16,-9 2-159 15,0 5-184-15,-3 8 226 16</inkml:trace>
  <inkml:trace contextRef="#ctx0" brushRef="#br0" timeOffset="185716.04">12007 11843 1063 0,'-14'2'441'0,"17"-2"-187"15,6 0-67-15,5-4 18 0,7 1-27 16,3 0-75-16,2-1-26 15,2 1-30-15,-1 0-11 16,-1-2-19-16,-1 1-1 16,-5 0-115-16,-5-1-81 15,-4 5 111-15</inkml:trace>
  <inkml:trace contextRef="#ctx0" brushRef="#br0" timeOffset="186204.63">12698 11517 1202 0,'-5'8'475'0,"-2"-3"-241"0,-3 5-78 16,-4 2 9 0,-1 5-30-16,2 0-84 0,0 5-21 15,3 2-17-15,0 1-6 16,7-2-10-16,4-2-3 15,7-3-1-15,3-3 2 16,3 2 7-16,3 1 5 16,4 1 6-16,3-1 5 15,4-5 12-15,-2 0 6 16,-2-4 21-16,-4-1 8 0,-7-2 5 16,-9 0 8-16,-11 2-8 15,-10 1-11-15,-10 4-17 16,-4-4-17-16,-2-1-53 15,3-4-48-15,3-6-135 16,7-5-81-16,4-8 174 16</inkml:trace>
  <inkml:trace contextRef="#ctx0" brushRef="#br0" timeOffset="186401.4">12630 11601 1134 0,'6'-5'550'16,"2"-5"-246"-16,2 4-49 16,-1-3-14-16,5 3-102 0,0 2-45 15,7-3-46-15,2 7-10 16,1-3-14-16,1 1-8 16,0 1-41-16,-1-1-49 15,3-4-139-15,-1 4-75 16,-13-2 167-16</inkml:trace>
  <inkml:trace contextRef="#ctx0" brushRef="#br0" timeOffset="186859.85">12976 11416 1373 0,'-12'0'495'0,"13"-4"-304"16,2 0-79-16,5-2 10 16,6 5-2-16,9 0-79 15,4 1-19-15,12 0-9 16,1 0-1-16,1 0-2 16,-3-1-2-16,-6 1-1 15,-5 0 0-15,-7 2 0 16,-6 1 0-16,-5 1 0 0,-5-1 1 15,-2 1 1-15,0 2 8 16,-2 0 14-16,0 2 2 16,0 4 10-16,0 5-2 15,-3 1-5-15,-1 4 2 16,-2 8 5-16,1-1 8 16,-2 9 15-16,0 5 2 15,-2 4-4-15,-1 6-6 0,1 0-20 16,2 1-8-1,2-9-12-15,5-6-6 0,0-7-7 16,3-4-1-16,-2-15-16 16,0-6-33-16,-1-7-109 15,1-3-79-15,0-4-193 16,-1 6 254-16</inkml:trace>
  <inkml:trace contextRef="#ctx0" brushRef="#br0" timeOffset="209681.02">12794 13557 792 0,'22'-39'380'0,"-30"34"-154"16,0 0-8-16,-3 2-66 16,-1 0-33-16,-1 2-39 15,1 5-15-15,-2 9-19 16,0 3-10-16,2 9-19 0,4 1-5 16,10 6-10-16,5-3-2 15,8-6-1-15,4-4-2 16,4-10 2-16,4-3 1 15,5-9 1-15,2-3 1 16,-1-10 1-16,-7-4 2 16,-9-3 3-16,-10-3 1 15,-10 0 4-15,-1 5 2 16,-10 1 0-16,-3 3 1 16,-13 8-6-16,-4 2-4 0,0 11-6 15,5 2-2-15,11 6-6 16,5 4 0-16,8-2-56 15,1-1-60-15,7-3 79 16</inkml:trace>
  <inkml:trace contextRef="#ctx0" brushRef="#br0" timeOffset="210544.6">10785 13303 876 0,'-2'-7'418'15,"1"3"-184"-15,1 4-54 16,0 2-3-16,0-2-64 16,1 6-29-16,4 22-30 15,10 43-5-15,-6-27-17 16,-1-1-10-16,0-3-10 16,0-1-4-16,1-7-4 15,-1-3 2-15,-6-14-60 16,-2-4-65-16,-3-11-268 15,-1-5 245-15</inkml:trace>
  <inkml:trace contextRef="#ctx0" brushRef="#br0" timeOffset="210963.94">10762 13297 822 0,'8'-8'390'0,"2"-2"-112"16,4 2-81-16,4 5-23 0,2 3-31 15,3 2-51-15,2 2-14 16,-4 8-25-16,1 3-10 16,-9 6-18-16,-2 4-7 15,-5 0-4-15,-8-4-1 16,1 3 0-16,-13-9-1 16,-2 3-3-16,0-3-1 0,-8-7-2 15,2 0-1-15,3-4-2 16,1 0-2-16,13-1-5 15,5 0-3-15,12 2-3 16,7-1 0-16,10-1 5 16,4 2 2-16,-5-5 3 15,-2 3 2-15,-10 5 2 16,-3-1 0-16,-7 8 3 16,-1 0 3-16,-9 1 1 15,-4 3 2-15,-4 0-2 16,-1-2-2-16,-4-1-3 15,3-4-2-15,1-3-3 16,-6-3 1-16,14-4-72 16,0-2-61-16,5-3-209 15,0 2 204-15</inkml:trace>
  <inkml:trace contextRef="#ctx0" brushRef="#br0" timeOffset="211246.02">11102 13490 724 0,'-2'0'445'0,"1"8"-19"16,-1 6-178-16,-1 5-10 0,3 4-82 16,2 0-42-1,8-5-57-15,4-2-14 0,5-9-19 16,-1-5-7-16,4-5-5 16,-2-7-1-16,-3-6 1 15,-4 1 4-15,-10-3 7 16,-6 2 2-16,-10 0 0 15,-2 1-4-15,-6 2-9 16,3 3-3-16,-2 8-9 16,3 1-5-16,6 1-47 15,4 0-42-15,8-1-82 16,2 1-52-16,8-2-271 16,2 5 328-16</inkml:trace>
  <inkml:trace contextRef="#ctx0" brushRef="#br0" timeOffset="211652.45">11431 13467 1050 0,'0'-6'475'16,"-6"-2"-162"-16,-5 0-96 15,4 2-30-15,-6 1-41 0,1 5-81 16,5 2-26-16,-5 7-29 16,4 1-7-16,5 3-6 15,0-2-3-15,6 6-1 16,5-1 1-16,2-1 2 16,3 3-1-16,4-4 3 15,2-1 0-15,-1-2 2 16,-2-3 3-16,-5-2 13 15,0 0 6-15,-6 0 16 16,0 1 22-16,-11 0 3 16,-4 0-4-16,-7-1-17 15,1 0-26-15,3-5-73 16,7-1-54-16,-1-8-132 16,2-5-103-16,13-2 216 15</inkml:trace>
  <inkml:trace contextRef="#ctx0" brushRef="#br0" timeOffset="211819.2">11566 13315 1163 0,'6'11'504'0,"0"13"-279"16,-1 7-14 0,-2 6-76-16,-2 3-41 0,5 1-51 15,4-2-13-15,4-4-19 16,1-6-6-16,3-9-11 15,-2-7-32-15,-1-11-105 16,-1-3 4-16,-2-6 66 16</inkml:trace>
  <inkml:trace contextRef="#ctx0" brushRef="#br0" timeOffset="211984.84">11510 13422 1414 0,'0'11'519'0,"10"-3"-430"16,-1 0-9-16,12-4-23 15,5 2-27-15,8-6-73 0,5-4-85 16,2-2 83-16</inkml:trace>
  <inkml:trace contextRef="#ctx0" brushRef="#br0" timeOffset="212277.63">11846 13427 937 0,'-5'15'439'16,"3"1"-144"-16,2 4-59 15,1-2-40-15,3 1-38 0,1 0-68 16,6-4-27-16,5-2-30 16,7-1-11-16,2-7-13 15,-6-3-2-15,3-5-1 16,-6-7 1-16,-3-4 4 15,0-3 2-15,-12-1 3 16,1-2 4-16,-11 1-1 16,-7 0 0-16,-4 1-5 15,-4 3-2-15,-2 2-6 16,3 3-3-16,-2 8-6 16,3 2-12-16,5 13-54 15,1 3-43-15,10 2-131 16,5 1-123-16,14-4 232 15</inkml:trace>
  <inkml:trace contextRef="#ctx0" brushRef="#br0" timeOffset="212652.72">12077 13455 707 0,'-5'7'437'16,"5"0"56"-16,2 3-195 0,-1 8-70 15,-2 1-48-15,-3 1-101 16,1 0-30-16,3-5-31 16,0-4-8-16,2-5-2 15,-1-4 1-15,-3-2-1 16,1-1 0-16,0 0-3 16,0-1-1-16,0 1-3 15,-1-4-1-15,-2-9 0 16,3 2-1-16,6-29 1 15,3 29-1-15,5 1 2 16,2 1 5-16,2 6 11 16,-4 4 10-16,2 9 8 15,-3-3-3-15,-4 8-8 16,-1 1-7-16,-3 0-26 16,0 5-44-16,1-3-125 15,1 1-85-15,3 3 150 0</inkml:trace>
  <inkml:trace contextRef="#ctx0" brushRef="#br0" timeOffset="-210329.77">11318 14403 767 0,'-1'-1'421'15,"0"-4"-58"-15,0 3-147 16,0 0 8-16,1 1-43 16,0 1-34-16,3 26-42 15,6 35-18-15,-4-27-35 16,5 0-17-16,0-5-18 16,0-1-7-16,4-8-8 15,-9-2-30-15,1-10-95 16,1-4-45-16,-5-8-142 15,4-5-121-15,-9-15 289 0</inkml:trace>
  <inkml:trace contextRef="#ctx0" brushRef="#br0" timeOffset="-210041.24">11342 14357 734 0,'8'-2'383'16,"-2"1"-43"-16,5 3-67 15,4 15-25-15,-7-4-28 16,1 0-68-16,12 22-29 15,-1 5-32-15,-3-9-19 16,3-2-25-16,-3-4-7 0,7-6-13 16,-1-1-6-16,0-9-6 15,-3-6-3-15,-8-6 0 16,0-7 0-16,-4-9 1 16,-3-4 0-16,0-11-1 15,-3-5-3-15,-2-3-2 16,-1 3-1-16,-7 8-3 15,2 10-7-15,-3 10-63 16,2 10-49-16,3 10-117 16,1 4-76-16,14 4 194 15</inkml:trace>
  <inkml:trace contextRef="#ctx0" brushRef="#br0" timeOffset="-209810.56">11798 14294 1461 0,'4'4'571'15,"5"8"-411"-15,3 0 0 16,3 4-42-16,5 2-42 0,3-6-48 16,-5-2-8-16,-2-8-33 15,0-4-50-15,-2-2-117 16,5-2-71-16,2-1-194 15,-6 0 270-15</inkml:trace>
  <inkml:trace contextRef="#ctx0" brushRef="#br0" timeOffset="-209487.61">12060 14261 432 0,'6'-9'327'0,"-3"2"68"16,2 2-49-16,-3 5-41 15,-2 2-20-15,-1-2-56 16,0 0-36-16,-6 21-69 15,-41 30-27-15,30-32-32 16,2-6-10-16,8-1-25 16,2-4-8-16,1-4-10 15,1 1-4-15,2-3-3 0,4 1-3 16,-2-3 3-16,0 0 0 16,0 0 10-16,2 16 10 15,8 36 14-15,-3-28 9 16,-4 5 6-16,4 1-4 15,-1-1-12-15,2 2-7 16,-8-7-13-16,-1-3-6 16,2-5-7-16,-1-1-3 15,4-2-49-15,-2-1-51 16,4-4-157-16,0-6-7 0,20-11 145 16</inkml:trace>
  <inkml:trace contextRef="#ctx0" brushRef="#br0" timeOffset="-208861.27">12990 14461 1062 0,'-13'-1'491'16,"-1"-3"-217"-16,-1 4-105 15,4 3-8-15,-6 8-64 16,-5 7-29-16,14 10-41 16,0 3-10-16,10-2-13 15,11-4-4-15,-2-10-1 16,6-4 1-16,3-11 2 16,-1-3 2-16,3-9 1 15,-3-3-1-15,-3-6 2 16,-2 2 2-16,-8 1 4 0,-2-1 12 15,-8 7 28-15,-5 0 8 16,-7 6 3-16,-1 2-10 16,-1 3-30-16,4 2-13 15,1 2-33-15,5 1-44 16,2 4-142-16,-1 0-202 16,13 11 258-16</inkml:trace>
  <inkml:trace contextRef="#ctx0" brushRef="#br0" timeOffset="-208212.32">11297 15354 792 0,'8'-46'359'0,"-8"40"-87"15,-2 1-47-15,1 5 0 16,0 0-24-16,1 0-72 16,0 25-33-16,4 39-22 15,1-21-10-15,3 2-25 0,1-1-14 16,3-6-15-16,-2-4-3 16,0-10-1-16,-2-3-6 15,-1-10-80-15,-2-7-52 16,-5-6-154-16,0-5 165 15</inkml:trace>
  <inkml:trace contextRef="#ctx0" brushRef="#br0" timeOffset="-207945.53">11299 15273 883 0,'21'-8'441'15,"0"4"-178"-15,1 1-33 16,4 7-11-16,-7 2-55 15,1 5-24-15,-4 2-38 16,-6 3-14-16,-2 8-29 16,-5-5-14-16,-2 4-17 15,-1 2-3-15,-2-10-4 16,-7 1 0-16,-1-4-2 16,-1-1 0-16,-9-2-8 15,0-1-8-15,-2-3-61 16,-1 0-56-16,14-2-155 15,6-2 162-15</inkml:trace>
  <inkml:trace contextRef="#ctx0" brushRef="#br0" timeOffset="-207553.28">11636 15203 1228 0,'-1'12'556'0,"1"3"-268"0,0 8-81 15,0 3-8-15,-2 7-80 16,1 3-43-16,0 1-46 16,1 1-10-16,0-3-7 15,1-7-3-15,-1-5 1 16,-1-5 1-16,-2-9 3 16,-1-3 0-16,-1-5-5 15,2-1-7-15,2-7-15 16,1-3-6-16,5-9-1 15,3-5 5-15,4-5 9 16,2 5 4-16,0 2 2 16,1 6 2-16,-1 10 8 15,-1 4 8-15,1 10 18 16,-1 5 9-16,-1 6 4 16,-1 5-5-16,1 4-17 15,1 0-8-15,-3-4-11 16,1-3-10-16,1-7-119 0,-2-3-83 15,6-7-243-15,3-7 259 16</inkml:trace>
  <inkml:trace contextRef="#ctx0" brushRef="#br0" timeOffset="-207116.72">11962 15404 1170 0,'-2'19'547'16,"1"-2"-210"-16,-2 7-140 15,10-1 2-15,2-4-74 16,-9-3-43-16,9-4-42 16,-2-2-7-16,0-7-11 15,7 1-5-15,2-5-8 16,-2-3-3-16,3-6-14 16,1-5-9-16,-7-6-12 15,1-1-4-15,-6 3 11 16,-1 2 7-16,-4 6 18 15,-1 5 9-15,0 6 4 16,-4 3 0-16,1 12 4 16,0 5 2-16,2 10 2 15,1 3 2-15,5 3 0 0,3 2-1 16,2-4 5-16,2 1 4 16,-5-3 8-16,0-5 4 15,-7 0 16-15,-7-1 3 16,-9-6 2-16,-6 1-5 15,-8-5-16-15,-1-5-8 16,-1-8-15-16,7-3-7 16,1-6-16-16,9-1-22 15,8-1-79-15,-1-3-62 0,17-5-146 16,0-3-10-16,31-8 190 16</inkml:trace>
  <inkml:trace contextRef="#ctx0" brushRef="#br0" timeOffset="-206624.33">12937 15349 1380 0,'-9'7'514'0,"-6"4"-367"15,7 7-18-15,0 4-2 16,5 1-32-16,7-3-62 16,3-4-10-16,2-8-5 15,7-6-1-15,1-4-1 16,1-7-2-16,0-2-2 16,-4-1-1-16,-9-5 5 15,-5 1 4-15,-4 1 18 16,-2 2 9-16,-5 0 7 15,2 2 0-15,-3 0-12 16,-3 1-11-16,1 8-18 16,-3 4-19-16,3 6-75 15,0 3-52-15,6 5-102 16,2 5 135-16</inkml:trace>
  <inkml:trace contextRef="#ctx0" brushRef="#br0" timeOffset="-206010.48">11228 16400 908 0,'-28'-76'474'16,"18"70"-18"-16,0 7-304 15,4 10 8-15,-2 13-27 16,1 13-32-16,5 11-50 15,1 2-15-15,4-4-17 16,4-4-7-16,3-12-9 16,2-6-3-16,0-13-57 15,1-3-50-15,0-11-130 16,0-9-132-16,-3-16 235 16</inkml:trace>
  <inkml:trace contextRef="#ctx0" brushRef="#br0" timeOffset="-205643.86">11193 16222 982 0,'0'1'438'0,"2"12"-145"0,3 6-89 15,3 16-26-15,2 5-20 16,7 5-57-16,4-3-20 16,7-13-25-16,-2-6-6 15,3-11-21-15,-2-5-9 16,0-9-10-16,-1-4-4 15,-5-10-10-15,-2-5-7 0,-11-8-7 16,4-3-1-16,-8 3 8 16,0 3 6-1,2 13 10-15,-7 3 6 0,0 10 3 16,1 4 3-16,-2 12 6 16,2 8 4-16,3 14 7 15,0 0 2-15,2 4-6 16,-1-1-4-16,3-10-13 15,0 0-4-15,8-10-28 16,-1-3-60-16,3-6-166 16,4-2-131-16,8-6 218 15</inkml:trace>
  <inkml:trace contextRef="#ctx0" brushRef="#br0" timeOffset="-205464.42">11780 16488 1340 0,'0'11'613'0,"0"0"-312"16,-1 7-98-16,1 1-16 15,1 4-107-15,4-4-42 16,2-3-30-16,1 2-5 16,-2-11-38-16,1 0-44 15,0-8-85-15,-4-10-51 0,3-6-206 16,-7-5 272-16</inkml:trace>
  <inkml:trace contextRef="#ctx0" brushRef="#br0" timeOffset="-205340.66">11744 16370 630 0,'-3'-13'420'0,"2"6"55"16,1 5-142-16,1 2-127 16,-1 0-44-16,0 0-87 15,0 0-70-15,7 10-171 16,16 7 119-16</inkml:trace>
  <inkml:trace contextRef="#ctx0" brushRef="#br0" timeOffset="-204923.07">12152 16497 1127 0,'0'0'513'0,"-2"-4"-208"0,-4-2-52 16,-4-5-58-16,-1-1-46 15,-3-3-79-15,-2-2-25 16,2 5-20-16,-6 4-4 16,6 7-4-16,0 4-5 15,3 7-13-15,4 5-5 0,-6 4-3 16,8 7 0 0,-4 3 4-16,6-1 2 0,6-3 5 15,-2-3 1-15,10-11 1 16,-5-4-2-16,1-7-2 15,5-3 0-15,0-5 0 16,2-3 1-16,4-6 1 16,-6-1 0-16,2 1 2 15,-3 5 0-15,-3 4 3 16,-3 5 6-16,-2 5 9 16,0 3 3-16,-1 7 5 15,0 3-6-15,-1 2-7 16,3 2-4-16,0-5-9 15,0-2-28-15,5-4-123 16,0-6-77-16,4-5 125 16</inkml:trace>
  <inkml:trace contextRef="#ctx0" brushRef="#br0" timeOffset="-204430.39">12304 16451 1264 0,'6'11'549'15,"-7"6"-211"-15,-3 2-97 16,0 4-25-16,-2-1-44 16,2-3-92-16,3-5-41 15,1-7-28-15,0-4-9 0,0-4-15 16,5-3-7-16,-5 3-10 16,0 0-2-16,1-4 7 15,4-11 5-15,15-29 11 16,-11 28 6-16,-3 6 5 15,5 1 3-15,-6 5 8 16,3 4 9-16,0 2 12 16,-4 7 3-16,0 5 13 15,0 1-1-15,-2 4-9 16,3-2 0-16,2-4-21 16,-2-2-5-16,0-3-8 15,-1-6-4-15,-1-1-14 16,-2 0-13-16,-1-1-10 0,0 0 0 15,1-4 11-15,6-12 11 16,14-28 12-16,-13 31 1 16,-5 4 3-1,4 4 3-15,-4 5 13 0,-1 1 7 16,-3 9 9-16,-1 2 4 16,-2 5-10-16,4 1-4 15,5-3-11-15,1-1-3 16,1-6-117-16,-4-2-105 15,4-5-22-15,12-3 93 0</inkml:trace>
  <inkml:trace contextRef="#ctx0" brushRef="#br0" timeOffset="-203991.22">12685 16443 1484 0,'-2'0'622'16,"-2"2"-334"-16,0 9-136 16,-1 8 0-16,-23 29-66 15,28-27-43-15,3-7-36 16,1-2-22-16,0-6-127 16,1-5-83-16,-1-9 129 15</inkml:trace>
  <inkml:trace contextRef="#ctx0" brushRef="#br0" timeOffset="-203802.91">12573 16270 1350 0,'-12'0'581'0,"11"-1"-226"0,1 2-100 16,0 1-52-16,0-3-44 15,0 1-113-15,0 0-66 16,12 5-180-16,14-4-8 15,40 50 96-15</inkml:trace>
  <inkml:trace contextRef="#ctx0" brushRef="#br0" timeOffset="-203354.13">13340 16459 1233 0,'-36'-26'494'0,"20"15"-232"16,-1 4-78-16,0 3-25 16,0 7-6-16,1 11-74 0,3 2-29 15,7 10-21-15,6 2-6 16,9-5-10-16,8-1-4 16,5-8-3-16,3-7-1 15,3-7 1-15,1-6 2 16,-5-7-1-16,-8-4 2 15,-9-4 4-15,-1-1 4 0,-12-2 5 16,-1-1 2 0,-13 1 3-16,-5 3-3 0,-2 7-6 15,-3 5-6-15,6 10-40 16,1 5-48-16,9 6-123 16,5 6 500-16,9 1-271 15</inkml:trace>
  <inkml:trace contextRef="#ctx0" brushRef="#br0" timeOffset="-200832.22">16129 12853 511 0,'-1'0'259'0,"0"0"-48"15,-1 0-35-15,-3 0-9 16,1 0-26-16,1 0-41 16,-1 0-10-16,1 0-12 15,-1-1-3-15,0 1-7 16,1 0-5-16,1 0-11 16,0 0-6-16,1 0-12 15,0 0-5-15,0 0-12 16,-1 0-4-16,1 0-4 0,0 0-2 15,0 0-2-15,0 0 0 16,0 0-3-16,0 0 1 16,0 0-2-16,0 0 1 15,0 0-1-15,-1 0-1 16,1 0-6-16,0 0-17 16,0 0-23-16,1 0-9 0,0 0-1 15,0 0 13-15,0 0 24 16,0 0-27-16,0 0 36 15</inkml:trace>
  <inkml:trace contextRef="#ctx0" brushRef="#br0" timeOffset="-188760.09">9265 13247 164 0,'0'-1'213'15,"0"0"-5"-15,0 0-77 16,0 0 52-16,0 0 0 16,0 0-5-16,0-1-18 15,0 1-10-15,0 0-18 16,0 1-10-16,0 0-10 16,2 4-6-16,7 16-14 15,6 33-7-15,-12-26-14 16,-1 2-8-16,0-3-17 15,1-1-6-15,-1-3-15 16,1-3-4-16,-3-6-12 0,1-2-18 16,-1-5-52-16,-1-1-32 15,1-1-106-15,0-3 152 16,0-2-122-16,-1 0-76 16</inkml:trace>
  <inkml:trace contextRef="#ctx0" brushRef="#br0" timeOffset="-188314.75">9571 13192 495 0,'-8'-1'350'0,"-1"1"-110"16,3 2-115-16,-5 3 66 16,2-1-11-16,1 2-24 15,2-1-20-15,-1 3-32 16,-2 1-11-16,4 3-21 16,0 1-7-16,7 2-13 15,-1 1-5-15,2 2-7 16,0 0-2-16,5-2-1 0,4 0 1 15,2-1 0-15,2-1-1 16,-2-2-2-16,0 0 0 16,-1-2 1-16,0 1 1 15,-6 3 6-15,-6-2 0 16,-4 2-3-16,-5-1 0 16,-6 2-4-16,-4-3-11 15,0-2-65-15,-3-4-43 16,2-9-199-16,3-6 228 0,-6-17-165 15,0-5-122-15</inkml:trace>
  <inkml:trace contextRef="#ctx0" brushRef="#br0" timeOffset="-188139.39">9484 13191 914 0,'22'-5'538'16,"-1"0"-240"-16,0 4-174 15,-1 1 65-15,3 4-48 16,2 1-22-16,0 2-50 16,-2-2-19-16,0 3-48 15,-3-1-37-15,-1 0 31 0,-6 0-24 16,-5-3-23 0</inkml:trace>
  <inkml:trace contextRef="#ctx0" brushRef="#br0" timeOffset="-186711.18">9502 14390 769 0,'-34'-72'467'0,"28"71"-193"16,6 1-147-16,0 1 63 15,0-1-23-15,0 0-17 16,0 1-39-16,0-1-17 31,0 0-25-31,0 24-9 0,2 33-15 0,1-26-9 0,-1 0-13 16,-2 0-6-16,4-1-24 16,-4-5-25-16,1-5-59 15,3-13-41-15,4-7 98 16,3 0-78-16,2-11-52 15</inkml:trace>
  <inkml:trace contextRef="#ctx0" brushRef="#br0" timeOffset="-186355.54">9725 14181 900 0,'-1'12'513'15,"-2"3"-243"-15,-4 11-158 16,0 5 69-16,2 7-53 0,1 3-14 16,3 2-46-16,2 0-16 15,6-5-18-15,3-2-5 16,3-9-13-16,3-6-4 16,1-9-4-16,3-5-1 15,0-8 1-15,-2-7 1 16,-4-4 5-16,-2-3 3 0,-8-4 5 15,-3 0 2-15,-9 4 0 16,-7 1-1-16,-6 6-4 16,-4 6-2-16,0 4-9 15,-2 4-5-15,9 5-35 16,2 1-35-16,9 1-85 16,6 0 118-16,6 0-86 15,4-3-61-15</inkml:trace>
  <inkml:trace contextRef="#ctx0" brushRef="#br0" timeOffset="-185567.81">9580 15423 600 0,'-35'-21'418'0,"30"5"-140"15,2 1-140-15,4 3 92 16,3 2-55-16,-1 6-22 15,2 3-11-15,-3 5-36 16,-1 6-14-16,-1 10-23 16,0 3-7-16,0 5-15 15,0 2-5-15,0 0-9 16,-1 0-7-16,1-5-11 16,2-3-5-16,1-9-23 15,-1-2-18-15,1-6-41 16,0-4-31-16,2-2-100 15,-5-1 148-15,0 1-119 0,0 0-63 16</inkml:trace>
  <inkml:trace contextRef="#ctx0" brushRef="#br0" timeOffset="-185009.45">9922 15385 751 0,'21'5'508'0,"-10"-5"-194"16,-6-1-176-16,-5 0 97 15,0-4-80-15,-1 4-44 16,1 0-13-16,-1-6-48 16,0-10-21-16,-4-30-16 15,-3 26-1-15,-4 2 0 16,-3 3-1-16,-12 6-1 15,-1 4-1-15,-3 6-3 16,-5 4-2-16,4 7-4 16,-1 0-4-16,10 5-6 15,5 2-2-15,11 3 1 16,6-2-1-16,10 1 3 16,6 0 0-16,7-3 3 15,5 2 4-15,3-3 4 16,-2 2 3-16,0-6 2 0,-3 2 4 15,-7-1 4-15,-6 1 2 16,-12 1 0-16,-5-1 1 16,-8 1 0-16,-4-1 0 15,-4-1-1-15,-1-3-3 16,-2-3-6-16,4-4-2 16,4-3-4-16,3-4-2 15,5-6-6-15,5-3-1 16,5-3-2-16,3-1 0 0,6 1-1 15,3 0 1-15,5 1 1 16,1 3 1-16,2 3 0 16,-2 4-15-16,2 3-47 15,1 2-37-15,-2 2 82 16,0 4-58-16,1 4-40 16</inkml:trace>
  <inkml:trace contextRef="#ctx0" brushRef="#br0" timeOffset="-184526.9">9626 16197 950 0,'-6'-6'514'15,"-1"5"-237"-15,4 3-151 16,2 6 59-16,-1 8-40 16,2 5-4-16,-1 9-37 15,1 4-21-15,0 4-34 16,0 0-9-16,2 1-17 15,0-4-9-15,2-6-36 16,2-4-26-16,2-10-62 16,-1-8-25-16,3-10 94 0,1-6-82 15,-1-9-51-15</inkml:trace>
  <inkml:trace contextRef="#ctx0" brushRef="#br0" timeOffset="-183959.55">9934 16311 771 0,'15'18'470'16,"0"-5"-198"-16,-7-8-156 16,0-4 87-16,2-3-89 15,0-6 2-15,1-6-25 16,-2-2-19-16,3-2-25 15,-5-3-7-15,-1-2-5 16,-3 1-3-16,-6 3-6 16,-1 4-3-16,-8 3-5 15,-3 3-2-15,-4 5-5 16,-1 3-3-16,2 6-6 16,2 3-3-16,1 4-5 15,3 2-1-15,9 5-1 16,3 0 0-16,3 2 2 0,7 6 0 15,1 1 3 1,-2 1 1-16,5 2 2 0,-4 4 2 16,-2-1 2-16,-1-1 1 15,-2-3 1-15,-2-3 3 16,-3-4 2-16,0-2 2 16,-7-9 2-16,1-2-1 15,-6-9 0-15,-1-2 0 16,-3-5-4-16,0-5-3 0,2-3-6 15,1-3-1-15,6-1-2 16,2-3 0-16,7 2-1 16,5-1 0-16,4 2 0 15,5 3 0-15,4 4-16 16,-2 3-27-16,6 3-63 16,2 2-54-16,3 4 121 15,-3 2-92-15,3 1-61 16</inkml:trace>
  <inkml:trace contextRef="#ctx0" brushRef="#br0" timeOffset="-175976.56">16143 12798 323 0,'0'0'236'0,"0"0"-65"16,0 0-74-16,0 0 61 15,0 0-10-15,0 0-11 0,0 0-5 16,0 0-10-1,0 0-5-15,0 0-12 0,0-1-6 16,-1 0-13-16,0 0-6 16,0 0-11-16,0 0-6 15,-2 0-8-15,-8 1-4 16,-1 1-12-16,-30 11-5 16,27-2-8-16,1 1-5 15,0 3-7-15,5 2-1 16,2 2-5-16,3 1-1 15,4 1-4-15,4 0 0 16,7-4-1-16,3 0 0 0,6-7 1 16,3-3 0-16,0-6 1 15,2-6 2-15,-1-7 2 16,-2-2 2-16,-4-5 3 16,-4-2 0-16,-7 2 1 15,-3-2 1-15,-6 4-1 16,-4 1 0-16,-7 6-4 15,-4 1 0-15,-2 8-5 16,-2 3-1-16,-1 5-4 16,1 4-2-16,4 3-7 15,0 0-9-15,6 1-33 16,4-1-19-16,6-2-47 16,2-3-36-16,6-2 103 15,4-1-85-15,5-5-43 16</inkml:trace>
  <inkml:trace contextRef="#ctx0" brushRef="#br0" timeOffset="-173322.74">15743 13049 222 0,'46'-30'233'15,"-46"30"-42"-15,-1 1-88 16,-1-1 60-16,1-1-23 16,0 0-4-16,0 0-17 15,0 0-9-15,0 0-13 16,0 0-3-16,-2 0-8 16,-9-4-4-16,-5 1-8 15,-30-5-8-15,22 9-12 16,-1 4-6-16,-11 0-13 15,2 2-4-15,-12 4-10 16,-4 3-4-16,-5 4-8 16,-5 0-2-16,-3 5-4 15,-3-1-1-15,-3 3 1 16,-6-1-1-16,-2 0 1 16,-2-1 0-16,-2 1 0 0,-1-1 0 15,-2 1 0-15,-3-2 1 16,-2 0 1-16,0-1 0 15,3 1 0-15,2 0 0 16,3-2 0-16,-1-1 1 16,2 0-2-16,4-1 0 15,7 0-1-15,4 0-2 16,8 0 0-16,1-2 0 16,8-1-1-16,8 0 1 15,10 0-1-15,5-1 0 0,6-6 1 16,5 1-1-16,6-4 1 15,2 0 0-15,4-3-1 16,3 0-1-16,-1-2-1 16,1 0-2-1,0 1-9-15,0-1-5 0,0-1-15 16,0 1-11-16,0 0-36 16,0 0-26-16,0 0 71 15,3 1-54-15,16 0-25 16</inkml:trace>
  <inkml:trace contextRef="#ctx0" brushRef="#br0" timeOffset="-171983.92">15912 13192 369 0,'0'-4'312'16,"0"-2"-85"-16,-1 5-115 16,0 0 65-16,0 1-45 15,0 0-6-15,0 0-40 0,0 0-20 16,0 0-24-16,0 0-6 15,-1 0-12-15,-5 6-4 16,-5 3-6-16,-31 29-1 16,29-26-1-16,0 1 0 15,-6 3-1-15,-1 2-1 16,0 1-2-16,-1-1 0 0,0 3-1 16,-1 0-1-1,0 2 0-15,-1 1 0 0,-1 2-1 16,0-1 1-16,-3 4-1 15,-1 3 1-15,0 3-1 16,-4 1-1-16,-5 4-1 16,1 4-1-16,-3 2 0 15,-2 2 0-15,-2 5-1 16,-2 0-1-16,-3 4 1 16,5 2-1-16,0 4 1 15,-3-1-1-15,-1 4 1 16,-1 1-1-16,0 0 0 15,1 2 1-15,-1-2-1 16,-1 2 1-16,-4-1 0 16,7-1-1-16,2 0 1 15,-1 1 0-15,-2-3 0 0,0 2 0 16,1 0 0-16,0-3-1 16,2-1 1-16,-2 2 0 15,3-4 0-15,0 0-1 16,4-2 2-16,1-1-1 15,3-1 0-15,0 0 0 16,0-2 1-16,1-2 0 16,-2-2 2-16,1-3 0 0,4-1 4 15,-1-2 2 1,1-4 2-16,3-1 2 0,0-3 0 16,2 2 1-16,3-1 2 15,1 1-1-15,-2 1-1 16,3 0-2-16,1 1 1 15,1-3-1-15,1-3 2 16,1-1-2-16,0-3-1 16,4-3-1-16,3-5 0 15,-3-2-1-15,1-2-8 16,0-4-14-16,3-3-60 16,0-4-45-16,5-8 90 15,-2-5-63-15,4-22-49 16</inkml:trace>
  <inkml:trace contextRef="#ctx0" brushRef="#br0" timeOffset="-170744.2">16170 13749 678 0,'24'35'417'16,"-30"-40"-168"-16,-3-4-129 15,1 1 54-15,-5 0-22 16,-2 1-20-16,0 6-43 15,-2 2-18-15,-1 9-27 16,3 5-10-16,3 5-18 16,3 2-9-16,7 5-10 0,4-1-2 15,7-1 0-15,6-1 0 16,6-11 1-16,2-3 1 16,3-10 2-16,1-1 1 15,-3-7 5-15,-2-4 0 16,-4-5 4-16,-6-3 0 15,-8 3 1-15,-4-2 1 16,-5 5-5-16,-6 1-6 0,-4 3-33 16,-3 4-28-16,1 4-103 15,2 2 130-15,3 1-94 16,3 0-66-16</inkml:trace>
  <inkml:trace contextRef="#ctx0" brushRef="#br0" timeOffset="-170088.46">16151 13791 795 0,'-1'-1'426'0,"0"0"-205"16,-9-2-122-16,-10-2 45 0,-29-3-16 16,21 9-23-16,-2 1-20 15,-4 0-33-15,-4 1-11 16,-5 1-14-16,0-1-7 16,-7 0-6-16,-2-1-1 15,-4-2 0-15,-1 0 0 0,-5-2 1 16,-1 0 1-1,-4-1 2-15,-1-2 0 0,-1-1-4 16,0 0 0-16,3 0-4 16,-3-1 1-16,-2 0-3 15,3-1 0-15,2 1-3 16,1 1 1-16,2 1 0 16,1 0 0-16,0 1 1 15,4 0 1-15,5 1-1 16,-2 1 0-16,3-2 0 15,0 1 0-15,3-1-1 16,0-2 0-16,2 1 0 16,-1-2 0-16,2-1-2 15,2-1 1-15,3 2-1 16,-2 1-1-16,-1 2-1 16,-3 2 0-16,3 2-1 15,-1 2 0-15,2 4 0 0,1-1 0 16,2 2 0-16,5-2-1 15,4 1 1-15,6-2-1 16,2-1 0-16,4 1 0 16,4-3-3-16,3 0 0 15,6 0-7-15,0 0-3 16,6-1-40-16,1 0-33 0,-1 0 66 16,0 0-44-16,10 0-31 15</inkml:trace>
  <inkml:trace contextRef="#ctx0" brushRef="#br0" timeOffset="-169027.64">16094 13890 641 0,'0'0'431'15,"-1"0"-165"1,0 0-148-16,0 0 73 0,-16 9-45 16,-30 19-49-16,25-16-15 15,-4 4-39-15,-2 4-15 16,-6 4-16-16,-2 4-4 16,-4 3-1-16,-3 2-1 15,-1 6-1-15,-5 2-1 16,-1 4-1-16,0 3 0 15,-2 4 0-15,0 1-1 0,-6 4 1 16,-4 1-1-16,-1 5 0 16,0-1 0-16,0 2 0 15,-2-1 0-15,-3 2 0 16,-1-1-1-16,4 1 1 16,-1 0-1-16,1-2 0 15,1 2 0-15,0-3 0 16,2-2 0-16,5-1 0 15,2-2 0-15,2-4 0 16,0-1 0-16,4-4 0 16,2-4 0-16,3 1-1 15,-1-1 0-15,4-2 1 16,2-3-1-16,6 1 0 16,0-2 0-16,5-3 1 15,1 0-1-15,2-3 0 0,1-1 1 16,0 1-1-16,0-2 1 15,-2-1 0-15,2 1 0 16,-1 1 0-16,-1-1 0 16,-1 0 0-16,2-1 0 15,1 0 1-15,1-1 0 16,1 2 0-16,-1-3 0 0,1 3 1 16,0-3 0-16,2-1-1 15,3 1-1-15,0-4 0 16,2-3-1-16,3-3-11 15,3-3-13-15,4-6-22 16,3-4-15-16,4-4-33 16,1 0-32-16,-3-1 81 15,0 0-66-15,18-6-25 16</inkml:trace>
  <inkml:trace contextRef="#ctx0" brushRef="#br0" timeOffset="-168203.13">16045 14582 350 0,'37'-4'336'0,"-37"2"-74"15,-4-1-114-15,-2-1 85 16,-1 0-36-16,-3 2-21 15,-1 1-35-15,-2 1-17 0,-1 4-27 16,-2 4-14-16,1 4-31 16,2 3-13-16,3 3-20 15,1 2-7-15,7-1-9 16,-2 1-3-16,9-3-1 16,7-3-1-16,6-4 0 15,1-5 0-15,4-5 2 16,1-3 1-16,-1-7 3 15,3-2 2-15,-5-5 4 16,-4-2 3-16,-7-3 9 16,-5 1 4-16,-7 1 4 15,-5 3 2-15,-7 3-1 16,-2 0-2-16,-4 8-5 16,-2 2-5-16,0 4-29 15,0 3-27-15,8 7-74 0,3 1 45 16,12 1 34-16,5 1-57 15,6-3-30-15</inkml:trace>
  <inkml:trace contextRef="#ctx0" brushRef="#br0" timeOffset="-167202.81">16066 14600 391 0,'-35'-2'305'15,"28"-3"-77"-15,2-2-106 0,5 3 82 16,-2-1-33 0,2 1-7-16,0 1 2 0,-1 2-25 15,0 0-12-15,0-1-22 16,0 1-6-16,0 0-16 15,0 0-9-15,-9-3-18 16,-4-2-8-16,-33-10-11 16,26 11-5-16,-6 0-5 15,-2 1-1-15,-4-2-3 16,-5-2-2-16,-5 1-4 16,-4-1-2-16,-3-2-3 15,-2 0-1-15,-1 0-3 16,-4-3-1-16,-4-1-3 15,-1 1 0-15,0-1-1 16,-3-1-1-16,3 0 0 16,-1-1-1-16,-4 1-1 0,1-4 0 15,0-1 1-15,0-1 0 16,2-4-1-16,2 2 1 16,0-4-2-16,0-1 0 15,6 0 0-15,4 1-1 16,1 1 0-16,0 2 0 15,2 2 0-15,1-1 0 16,0 4 0-16,1 0 0 16,1 2 1-16,0-2-1 0,4 0 1 15,2 2 0-15,-3-3-1 16,-1 3 1-16,0-3-1 16,2 0 1-16,-2 3 0 15,-2 0-1-15,1 3 0 16,1 0 0-16,6 2-1 15,2 1 0-15,2 1 0 16,2 2-1-16,7 2 0 16,2 0-1-16,5 1-1 15,2 2-1-15,5-1-6 16,1 2-2-16,9 1-6 16,0 0-9-16,1 1-49 15,0 0-33-15,0 0-84 16,3 0 141-16,21 3-108 0,29 5-68 15</inkml:trace>
  <inkml:trace contextRef="#ctx0" brushRef="#br0" timeOffset="-165879.33">16045 14658 238 0,'1'29'79'0,"-3"-29"-74"0,1-2-12 16,1-1-2-16,0 2 0 15,0 0 19-15,0 0 20 16,0 0 42-16,0 0 25 15,0 0 41-15,0 0 15 16,0 0 29-16,0 0 11 0,0 0 3 16,-1-1-9-16,-1 1-29 15,1 0-18-15,0 1-32 16,0 0-15-16,-8 1-28 16,-4 3-13-16,-26 16-20 15,22-8-8-15,0 5-14 16,-5 0-3-16,-4 5-2 15,-4 1-1-15,-3 4-1 16,-1 2 0-16,-6 4 1 16,-1 1-1-16,-5 2 0 15,1 3 0-15,-2 4 0 16,0 0 0-16,-5 1-1 16,-2 3 1-16,-3-1-2 15,0-1 1-15,0 2-1 16,-1-5 1-16,5 1-1 15,-5 1 1-15,1-1-1 0,-2-2 1 16,2 2 0-16,-3 0 0 16,2-2 0-16,1 1-1 15,-1-1 1-15,3-1 0 16,4-1-1-16,6 0 1 16,0-4 1-16,2-3 0 15,0 2 0-15,0-1 0 16,2 0 0-16,-2 1 1 15,0-1 1-15,-1 1-1 0,0 0 1 16,4 1 0-16,2 0 1 16,-3-1 1-16,2-1 0 15,-2-1 0-15,2 0 1 16,0-1 0-16,1-4-1 16,0 1 0-16,0-6 0 15,3-1-1-15,3-2-1 16,1-1 0-16,5-4-2 15,1-1 0-15,5-1-3 16,3-2 0-16,1-1-20 16,3-2-21-16,7-2-81 15,4-2 99-15,9-6-66 16,4-5-49-16</inkml:trace>
  <inkml:trace contextRef="#ctx0" brushRef="#br0" timeOffset="-162526.15">16754 12589 472 0,'0'-1'372'0,"0"0"-107"16,0-2-125-16,0-1 79 15,-1 0-33-15,0 1-15 16,0 0-37-16,0 2-16 16,0 0-29-16,0 0-12 0,0 1-24 15,-2 17-11-15,0 41-20 16,2-28-7-16,1 3-8 15,1-2-1-15,1-4-15 16,2-5-20-16,-2-8-50 16,1-4-40-16,-2-10 89 15,0-2-67-15,-2-8-46 16</inkml:trace>
  <inkml:trace contextRef="#ctx0" brushRef="#br0" timeOffset="-162091.9">16730 12515 940 0,'8'-3'485'0,"3"8"-251"15,3 2-136-15,6 4 45 16,1 1-10-16,2 0-28 0,0 2-25 16,-3-2-25-16,-1 1-8 15,-7-2-12-15,-5 0-5 16,-7 1-8-16,-5 0-3 15,-5-1-5-15,-6 0 0 16,-3-4-2-16,-1 0 0 16,0-1-3-16,0 0-1 15,1-4-3-15,4 0-3 0,6 1-3 16,4-1-3 0,8 1-1-16,5 0-1 15,8 2 1-15,1 0 1 0,6 1 4 16,-1 1 4-16,0 1 6 15,-4 0 0-15,-3 0 3 16,-4 1 2-16,-8 2 2 16,0 0 1-16,-11-1-3 15,-3 0-1-15,-4 0-4 16,0-3-10-16,-2-1-43 16,2-3-29-16,3-3-82 15,0-1 119-15,5-5-96 16,6-2-62-16</inkml:trace>
  <inkml:trace contextRef="#ctx0" brushRef="#br0" timeOffset="-161017.67">17073 12692 604 0,'-42'-7'478'15,"37"4"-146"-15,5 2-167 16,0 0 102-16,0 0-65 15,0 0-19-15,0 0-52 16,0 0-23-16,0-1-37 16,2 1-24-16,7-2-91 15,0 0-51-15,4 1 75 0,27 4-66 16,-26 4-54-16</inkml:trace>
  <inkml:trace contextRef="#ctx0" brushRef="#br0" timeOffset="-160761.7">17196 12620 1196 0,'85'-70'564'0,"-85"70"-329"16,-3 6-147-16,-2 11 29 15,0 3-12-15,2 8-14 16,-2 0-28-16,3 6-39 16,1-1-7-16,1-3-42 15,1-4-35-15,3-10 48 16,1-4-34-16,-4-8-29 16</inkml:trace>
  <inkml:trace contextRef="#ctx0" brushRef="#br0" timeOffset="-160365.9">17278 12542 859 0,'7'-10'598'0,"-1"5"-236"16,-2 9-214-16,2 6 130 16,0 6-140-16,2 3-7 15,1 2-49-15,-1 0-26 16,8-5-28-16,1-1-7 15,3-6-9-15,-1-6-3 0,0-5-6 16,0-6 0-16,0-4-2 16,1-1 0-16,-5-2-1 15,-3 0 0-15,-3 0 0 16,0 2 0-16,-3 7 1 16,-2-1 2-16,-3 8 4 15,-2 5 4-15,-1 9 5 16,-1 3 1-16,-2 3 1 15,2 5 0-15,1-1-1 16,1 2 0-16,1-4-4 16,3-1-4-16,-1-4-45 15,3-3-36-15,1-5-90 16,4-1 128-16,2-7-97 16,2-2-69-16</inkml:trace>
  <inkml:trace contextRef="#ctx0" brushRef="#br0" timeOffset="-160121.25">17814 12557 1364 0,'9'2'665'15,"-7"9"-373"-15,-1 3-181 0,-6 4 46 16,-1 2-37-16,1 5-13 15,0 1-29-15,4 1-51 16,-1-1-10-16,2 0-27 16,0-3-20-16,2-1-40 15,2-1-23-15,-1-5-59 16,-3 0-58-16,0-7 137 16,-3-1-112-16,-3-6-41 15</inkml:trace>
  <inkml:trace contextRef="#ctx0" brushRef="#br0" timeOffset="-159474.95">16961 13673 748 0,'-28'-50'444'16,"26"41"-180"-16,-1 3-134 15,-1 10 70-15,2 3-33 16,-3 10-13-16,1 4-14 15,3 7-45-15,0 4-17 16,1 2-24-16,-1-1-10 0,1-4-16 16,0-16-9-1,0 0-27-15,3 6-19 0,0-4-39 16,0-8-26-16,-3-8-57 16,-3-8-34-16,2-6 115 15,-1-6-102-15,-2-5-35 16</inkml:trace>
  <inkml:trace contextRef="#ctx0" brushRef="#br0" timeOffset="-159101.77">16911 13602 549 0,'10'-18'418'15,"2"4"-131"-15,1 6-145 16,2 2 85-16,-2 4-53 16,5 3-25-16,-5 5-42 15,-1 3-16-15,-2 5-32 16,-3 2-11-16,-3 1-20 15,-4 3-8-15,-4 1-13 16,-4-2-3-16,-3-2-1 0,-2-3-2 16,2-3-1-16,-1-3 0 15,2-3-2-15,3-2-2 16,4-2 3-16,3 1-1 16,3-1 2-16,-3-1 3 15,0 0 8-15,10 0 5 16,7 2 13-16,28 8 7 0,-31-3 13 15,-3 2 3 1,-5 4 1-16,-4 3-1 0,-5 2-8 16,-3 1-5-16,-6-2-14 15,0-1-12-15,-2-5-34 16,2-3-24-16,4-4-54 16,2-4-36-16,8-6 93 15,4-7-77-15,9-4-43 16</inkml:trace>
  <inkml:trace contextRef="#ctx0" brushRef="#br0" timeOffset="-158907.12">17211 13700 1148 0,'3'3'610'0,"0"-2"-322"16,1-1-188-16,-4 0 66 15,0 0-69-15,0 0-23 16,2-1-114-16,10-1-62 16,4 1 79-16,26-1-65 15,-24 1-53-15</inkml:trace>
  <inkml:trace contextRef="#ctx0" brushRef="#br0" timeOffset="-158653.28">17489 13640 1084 0,'26'-36'568'0,"-36"36"-294"16,3 3-164-16,2 15 63 15,3 4-52-15,0 6-25 16,2 3-13-16,-1 2-50 15,1-2-20-15,5-5-52 16,-1-9-40-16,6-11 63 16,2-6-47-16,1-10-36 15</inkml:trace>
  <inkml:trace contextRef="#ctx0" brushRef="#br0" timeOffset="-158302.08">17508 13612 1157 0,'-9'0'601'16,"3"7"-317"-16,5 5-171 16,1 5 58-16,1 1-32 0,7-1-30 15,0-2-29-15,5-4-41 16,3-3-10-16,2-8-12 16,1 0-5-16,3-9-11 15,0-3-3-15,-1-3-5 16,1-2 0-16,-6 0-1 15,-1 0 0-15,-5 2 1 16,-2 3 1-16,-2 6 6 16,-3 4 4-16,-3 8 8 15,-2 5 4-15,-1 7 2 16,-1 3 1-16,1 5 0 16,2 1 1-16,1-2-3 15,1-1-4-15,4-3-41 16,3-6-33-16,3-3-85 15,0-4 20-15,0-8 79 0,-2-5-91 16,-2-3-51-16</inkml:trace>
  <inkml:trace contextRef="#ctx0" brushRef="#br0" timeOffset="-157969.54">17812 13731 1131 0,'106'-70'544'0,"-94"66"-308"16,0 0-144-16,-2 4 57 16,2 1-47-16,4 6-10 15,-6 3-13-15,0 5-33 16,-1 3-10-16,-6 4-9 16,-3 2-1-16,-5-2-10 15,-4-2 4-15,-4-1 12 16,-1-3 5-16,2-5 8 15,-1-2 3-15,8-6-1 16,1 0 0-16,4-3-3 16,0-2-5-16,0 1-14 15,4 0-6-15,15-1-12 16,29-2-10-16,-28 2-40 16,2 0-38-16,-2 0-71 15,0 0 116-15,-5-6-93 0,-1 2-62 16</inkml:trace>
  <inkml:trace contextRef="#ctx0" brushRef="#br0" timeOffset="-157503.14">17004 14486 936 0,'-2'-4'513'15,"2"7"-244"-15,1 11-153 16,1 6 53-16,0 4-31 15,0 6-23-15,0 3-25 16,2 1-49-16,0-5-22 16,-2-5-45-16,4-5-27 15,1-9-71-15,-2-7-58 16,-2-8 130-16,1-5-102 0,-3-7-61 16</inkml:trace>
  <inkml:trace contextRef="#ctx0" brushRef="#br0" timeOffset="-157120.12">17015 14441 766 0,'3'-19'497'16,"7"5"-204"-16,5 7-163 15,1 4 86-15,5 5-69 16,-3 5-24-16,0 4-41 16,-2 1-18-16,-5 2-23 15,-2 2-7-15,-7 3-15 16,-2-1-5-16,-6-1-4 15,-1 0 0-15,-6-2-2 16,0-2 0-16,-3-2-2 16,4-3 0-16,1-2-4 0,4-1-2 15,3-2 0-15,4-1 0 16,5-1-1-16,-5-1 1 16,0 0 5-16,7 0 6 15,9 1 10-15,23 7 5 0,-27-3 6 16,-4 1 4-1,-5 2 5-15,-4 1 2 16,-8 3-7-16,-3 1-3 0,-6 3-12 16,-2 0-9-16,-2-2-37 15,0 1-30-15,5-5-73 16,4-1-49-16,13-5 123 16,5-6-101-16,10-6-60 15</inkml:trace>
  <inkml:trace contextRef="#ctx0" brushRef="#br0" timeOffset="-156922.28">17300 14672 1025 0,'6'0'585'0,"2"-3"-279"0,-3 0-181 16,3-2 74-16,2 0-56 15,1 2-66-15,-1 1-69 16,2 1 4-16,-1 0-37 16,7-1-41-16</inkml:trace>
  <inkml:trace contextRef="#ctx0" brushRef="#br0" timeOffset="-156662.78">17580 14552 1321 0,'23'-53'582'0,"-31"67"-370"16,1 4-144-16,2 11 40 15,4 0-56-15,2 4-8 16,1-2-14-16,4-6-71 15,-1-3-42-15,3-9 65 16,1-5-49-16,-1-10-36 16</inkml:trace>
  <inkml:trace contextRef="#ctx0" brushRef="#br0" timeOffset="-156319.74">17581 14477 1217 0,'-3'1'627'16,"3"9"-336"-16,1 2-180 16,6 5 63-16,4 1-52 15,3 0-21-15,0-1-27 0,4-7-45 16,3-4-10-16,4-8-9 16,2-4-4-16,1-8-7 15,1 0-3-15,-2-8-2 16,0 0-1-16,-5 2 1 15,-1 3 2-15,-10 5 1 16,-2 2 4-16,-7 10 12 16,-2 3 5-16,-3 12 12 15,-3 3 4-15,0 7 2 16,-3 2 1-16,7 2-2 16,-1 1-3-16,5-2-8 15,2-3-24-15,1-5-70 16,4-5-38-16,2-6 83 15,6-4-65-15,4-6-47 16</inkml:trace>
  <inkml:trace contextRef="#ctx0" brushRef="#br0" timeOffset="-155894.08">18103 14445 1432 0,'0'-12'610'0,"5"2"-398"16,4 5-146-16,4 1 11 15,0 4-8-15,0 2-10 16,1 6-18-16,-1 3-29 16,-2 3-4-16,-2 5-5 15,-4-1 0-15,-2 2-1 16,-3-1-1-16,-3-3 1 15,-2-2 0-15,-2-1 0 16,1-4 0-16,-2-2 0 16,3-2 0-16,1 0 1 15,4-1 1-15,3 3 0 16,3-2 1-16,3 2 8 16,3-1 5-16,0 3 8 15,-1-2 6-15,-2 1 8 16,-2 1 2-16,-7 1 4 15,-2 0 0-15,-7-1-9 0,-3 1-17 16,-5-1-47-16,-2-2-34 16,1-2-47-16,0-1 81 15,4-9-81-15,1-2-47 16</inkml:trace>
  <inkml:trace contextRef="#ctx0" brushRef="#br0" timeOffset="-148503.33">14923 12900 225 0,'4'3'182'16,"-4"-3"47"-16,5 4-4 16,-1-3-38-16,-4-1-20 15,1 0-35-15,-1 0-13 16,1 0-26-16,-1 0-14 0,0 0-27 16,3 5-11-16,3 13-18 15,-5 29-6-15,-17-21-10 16,-6 0-1-16,-2 1-3 15,2 2 0-15,-2-1-1 16,9 0-1-16,-2-3 1 16,1-1 0-16,9-4-2 15,1-6 0-15,6-5-1 16,4-1 1-16,3-2 4 16,5 1 4-16,6-1 11 15,1 2 5-15,3-5 11 16,-3 2 7-16,-3-2 12 15,0-3 3-15,-2 2 0 16,0 0-2-16,-5 0-16 16,-5 1-10-16,-2 2-12 15,2 0-5-15,-5-1-1 0,1 1-15 16,-4-4-93-16,3-1-80 16,0-1 102-16</inkml:trace>
  <inkml:trace contextRef="#ctx0" brushRef="#br0" timeOffset="-146511.72">15683 14059 349 0,'-9'-33'262'0,"9"31"-7"0,-4 0-34 16,1 2-15-16,2 0-55 15,0 0-26-15,0 0-33 16,-1 11-19-16,-2 13-32 16,-6 32-12-16,7-24-17 15,1 0-4-15,2-4-4 16,2-3-2-16,3-6 0 16,1-4 0-16,2-8 0 15,3-2 2-15,2-7 5 16,2-4 1-16,4-7 1 15,3-2-2-15,1 1-3 16,0-3-2-16,-2 5-20 16,-5 1-34-16,-6 5-133 15,-7 0 120-15</inkml:trace>
  <inkml:trace contextRef="#ctx0" brushRef="#br0" timeOffset="-145647.08">15589 14865 404 0,'-1'-5'227'0,"2"5"-22"16,-1 4-16-16,0-4-22 15,0 0-23-15,3 14-48 16,0 7-19-16,7 31-24 16,-5-29-9-16,3-4-8 15,2-1-4-15,2-7-8 16,2-3-5-16,2-6-5 15,2-2-1-15,2-1-5 16,-1-2-1-16,3-2-4 16,-2-3-26-16,3 1-171 15,-2 2 140-15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40:36.72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11598 11734 334 0,'-28'-29'207'0,"27"27"-7"16,-1 0-11-16,2 2-37 0,0-1-25 16,0 1-29-16,0-1-7 15,0 0-16-15,0 0-12 16,0 0-26-16,0 0-11 15,6-2-13-15,1 1-3 16,-3 1-2-16,-3 1 2 0,-1 0 9 16,0 0 3-16,0 0 2 15,0 0-2-15,-1 0-8 16,0 0-2-16,0 0-1 16,0 0 2-16,-4 2 2 15,1-1 1-15,0-1 0 16,3 0-1-16,0 0-5 15,-1-1 0-15,1 0 0 16,0 0 1-16,0 0 4 16,1 0 1-16,0 1 3 15,12 1-1-15,1 2-2 16,25 17-2-16,-34-11-3 16,0 1-1-16,-5 1 0 15,-1 1 2-15,-6-5-1 16,2 1 0-16,-4-6-1 15,0-3 0-15,-1-3-2 16,-1-4-1-16,2-3-2 0,3-1-2 16,1 1-2-16,5 1-2 15,3 4-4-15,1-1 0 16,8-1-1-16,0 1 2 16,5 6 4-16,2 3 5 15,-2 5 4-15,0 5 2 16,-7 1-1-16,-4-6 1 15,-2 4 2-15,-3-1 1 0,-9-1 4 16,-3 2-1-16,-9-5-2 16,1 0-2-16,-2-5-4 15,3-1-1-15,3-6-2 16,3-5-2-16,3-1-3 16,3-1-1-16,8 1-5 15,-1 2-4-15,6 5 1 16,5 3 0-16,6 2 6 15,8 4 2-15,2 4 5 16,-1-1 0-16,-5 5 1 16,-5-1 2-16,-10-1 0 15,0 0 2-15,-10-6 4 16,-1 2 1-16,-8-4-1 16,-3 0-1-16,2-2-6 15,-6-2-2-15,6-2-2 0,-2-2-2 16,2 0-1-16,4-2-2 15,5-1-4-15,5 2-2 16,5-2 0-16,7 3 0 16,2 2 4-16,-1 1 2 15,5 2 1-15,-3 1 1 16,-5 0 2-16,-4 1 3 0,-6 4 5 16,-3 2 1-16,-7 0 1 15,-2 1-1-15,2 0-5 16,-4-5-1-16,4-2-1 15,2 1-1-15,-1-3-1 16,4-1-2-16,5-5-2 16,-1 0-3-16,7-4-1 15,4 0 0-15,3 3 1 16,3-3 0-16,2 8 3 16,-3 0 2-16,-4 3 7 15,0 6 3-15,-8 1 10 16,-1 1 1-16,-3 1 1 15,-2 1-2-15,0-3-5 16,-2-2-2-16,-1-4 0 16,0-3-1-16,-1-1-2 15,-2-3-1-15,0 0-3 16,0-1 0-16,1 1-4 0,4 2-2 16,-1 0-2-16,5 4-4 15,1 0 0-15,-1 0-61 16,0 0-149-16,0 0 148 15</inkml:trace>
  <inkml:trace contextRef="#ctx0" brushRef="#br0" timeOffset="910.72">11644 12263 916 0,'-1'-1'377'0,"0"0"-218"15,0-1-2-15,0 1-21 16,-2-1-37-16,-12-5-49 0,-27-7-13 15,21 21-13-15,5 1-5 16,-1 1-10-16,1 0-3 16,6 0-3-16,4 0-1 15,6 2-1-15,4 0 0 16,0 4-1-16,0 1 0 16,6 2 1-16,2-1 3 15,8-1 6-15,0 0 3 16,1 2 7-16,-2-1 6 0,-3 0 6 15,-3 1 2-15,-9-5 15 16,-2 2 4-16,-6-7 14 16,-8-3 5-16,-5-1-7 15,-3 2-5-15,-4-6-11 16,-3 0-7-16,-1-3-11 16,14 0-5-1,0 0-11-15,-9-1-3 0,-1 0-5 16,9-1-4-16,-5 5-3 15,8 0-5-15,5 0-60 16,2 4-54-16,11-8-152 16,7-5 162-16</inkml:trace>
  <inkml:trace contextRef="#ctx0" brushRef="#br0" timeOffset="3414.07">18331 11719 254 0,'5'-5'211'15,"1"2"62"-15,26-16-11 16,-35 16-35-16,0 1-21 0,-7 3-46 15,2-1-24-15,1 5-49 16,-8-2-16-16,3 0-26 16,-3 5-7-16,4-7-5 15,8 4-9-15,1-3-7 16,2-2-5-16,0-1-8 16,0 0-3-16,0 0-1 15,0 0 0-15,1 0 0 16,16-6 0-16,24-8-1 15,-27 13 0-15,1 2 1 16,-3 2 0-16,-4 0 1 16,1 1 2-16,-6 3 5 15,-4 2 1-15,-10-2 2 16,-1 2 1-16,-8-2-3 16,3-2-1-16,0-1-1 15,0-2-1-15,7-2 1 16,-2-1-2-16,8-3-1 0,1 2-1 15,-1 0-4-15,4 0-4 16,0 1-1-16,0 1 0 16,3 0 4-16,12-1 2 15,29 0 0-15,-27 2 1 0,-2 5 1 16,-4 0 0 0,-2 1 3-16,-7 2 3 0,-3 1 4 15,-1 2 2-15,-8-4 0 16,-2 0 0-16,-2-7-2 15,-6-2-2-15,5-6-2 16,2-2-2-16,1-3-3 16,6-8-1-16,4 8-2 15,2-1-2-15,7 1-1 16,3 5 1-16,4-3 2 16,4 3 1-16,1 10 2 15,-5-2 1-15,-3 2 2 16,3 6 1-16,-10-4 2 15,3 5 1-15,-2-3 7 16,-12-6 2-16,3 1 1 16,-2 1-3-16,-7-3-7 15,7 0-3-15,-2-1-5 16,-4-2-1-16,10 3-5 0,-3-1-3 16,6 1-4-16,-1 0-1 15,0 1 4-15,0-1 2 16,0 1-8-16,11 1-31 15,1 1-66-15,28 13-35 16,-36-7-126-16,1 1-238 16,-8 9 346-16</inkml:trace>
  <inkml:trace contextRef="#ctx0" brushRef="#br0" timeOffset="4173.96">18439 12214 607 0,'0'-11'328'16,"0"3"-77"-16,-4 4-65 0,3-2 9 15,-2 6-56-15,-5 2-36 16,5 12-46-16,-5 8-13 16,-3 14-22-16,3 9-6 15,-1 13-9-15,10 9-5 16,-1 2-2-16,5-4 0 16,9-8 0-16,-8-12 0 15,15-8 1-15,-1-7-1 16,7-3 1-16,7-5 1 0,1-11 0 15,-4-5 1-15,-2-11-54 16,-2-7-87-16,-8-10 90 16</inkml:trace>
  <inkml:trace contextRef="#ctx0" brushRef="#br0" timeOffset="4405.78">18320 12395 750 0,'-15'7'340'0,"6"-2"-116"16,8 1-59-16,7 0-11 15,8 3-26-15,5-1-39 16,8-2-2-16,6-2-4 16,-2-5-4-16,4-4-24 0,0 2-16 15,-4 3-24-15,1 3-42 16,-4 3-157-16,-4 0 131 15</inkml:trace>
  <inkml:trace contextRef="#ctx0" brushRef="#br0" timeOffset="29530.19">11968 11600 368 0,'-2'5'220'0,"2"-3"-10"16,-3-2-17-16,2-1-21 16,0 1-8-16,0-1-14 15,0 0-9-15,0 0-27 16,-1-1-14-16,1 2-29 16,0-1-13-16,0 0-24 15,0 0-10-15,0 0-14 16,0 0-4-16,1-2-3 15,6-10 0-15,3-4 0 16,38-28-1-16,-26 28 2 0,3-2-1 16,-1-2 3-16,2-1-1 15,-1-4 1-15,1 1 1 16,1-4-2-16,1 2 0 16,2 0 0-16,0-1 0 15,3 2 0-15,0 1 0 16,1 4 0-16,-3 1 1 15,-4 3 0-15,0-3 1 16,-6-1 1-16,-5 8 0 16,0 1 1-16,12-11 1 0,6 0-1 15,-2 6 1-15,-7-4-1 16,1 2-2-16,0 0-1 16,-1-2 0-16,6 1 1 15,-4 1 3-15,6 2 4 16,1-1 3-16,1-2 1 15,7-1-1-15,-7-2-1 16,-1-2-2-16,-1 1-1 16,-6-1-2-16,11 0-2 15,3-2-2-15,5 0-1 16,2-2-1-16,0 2-1 16,2 1 0-16,4 1 0 15,-4 2 0-15,-2 4 0 16,-1-2 0-16,-1 3 0 15,3 2 1-15,5 1-1 0,-1 2 0 16,6 3 0-16,5 1-2 16,1 0 0-16,-1 2 0 15,-4 0-1-15,0-1 1 16,0 2-1-16,2 0 1 16,4 4-1-16,1-2 0 15,-4 1 1-15,-6 2-1 0,-3 1 0 16,-5 2 1-16,-1 4 0 15,2-1 0-15,-5 3 3 16,-4 1 1-16,-2 5 4 16,0 1 2-16,0 3 0 15,5 2-1-15,-4-1-2 16,0 1-2-16,-10-1-1 16,-2-2-1-16,0 0-1 15,-2 1 1-15,6 2 0 16,-3-3 0-16,1 2 1 15,-4-1-1-15,-1 2 1 16,-1 2 0-16,0 0 0 16,2-1 1-16,1 1-2 15,4 2 0-15,0 2-1 16,0 2 0-16,0-1-1 16,-4 0 0-16,0 1-1 0,-4 1 0 15,8 3 0-15,3 1 1 16,3 0 0-16,2-4 0 15,-2 3-1-15,1 0 1 16,4-3-2-16,3 0 0 16,5-2 0-16,1-6 0 15,0 0 1-15,-2-2 0 16,-3-5 1-16,2 1 0 16,1-2 2-16,-2 0 0 15,0-1-1-15,-4-1 1 0,2-1-2 16,6 0-1-16,-5-2 0 15,-2-1-1-15,-4-1 0 16,-11-3 1-16,10 1 0 16,1 1 0-16,-4-1 0 15,3 2 1-15,-12-2 0 16,1 0-1-16,1 1 0 16,1 1 0-16,0-3-1 15,2 2 0-15,1-1-1 16,0 0 1-16,0 1-1 15,-7-5 1-15,2 3 1 16,-3-1-1-16,-1-2 0 16,0 0 1-16,-5-3 0 15,4 2 0-15,-2 0 0 0,3 1 0 16,-4 1 0-16,-3 1 0 16,0 0-1-16,1-1 1 15,-5-1 0-15,0 0 0 16,-7 1 0-16,-1-1 2 15,-2 1 1-15,-2-1 1 16,-1 0-6-16,0 0-26 0,0 0-60 16,0 0-25-1,-1-1-44-15,1 0 0 0,1 0 2 16,0-2-5-16,12-4 4 16,2 1 10-16,23-22 44 15,-29 28 24-15,-2 1 17 16,-3 1-93-16,-7 6 107 15</inkml:trace>
  <inkml:trace contextRef="#ctx0" brushRef="#br0" timeOffset="30314.7">17109 11439 805 0,'-8'-1'380'16,"0"-3"-162"-16,2 2-38 15,1-2-3-15,1 2-55 16,3 2-30-16,1-1-45 0,0 0-10 15,0 0-17-15,0 0-7 16,3 0-10-16,16-5 0 16,36-5 0-16,-27 8 0 15,11 1-1-15,2 0 0 16,9 1-1-16,-2 1 0 16,-2 4 0-16,-1-1 1 15,-2 3 3-15,5-1 1 16,1 2 5-16,-1-1 3 0,-2 5-2 15,1 2 4-15,0 6 7 16,0 6-2-16,-6 2 1 16,-4-1-3-16,-11 0-8 15,-2 1 0-15,-1-1 3 16,-12-15 5 0,1 1 7-16,7 5 4 0,-4-6 0 15,-11-7-2-15,-4-1-3 16,0-3-2-16,-2-1-7 15,1-1-18-15,0 1-68 16,0 0-49-16,-10-22-147 16,-8-34-161-16,15 21 276 15</inkml:trace>
  <inkml:trace contextRef="#ctx0" brushRef="#br0" timeOffset="30676.07">17733 11232 1141 0,'-3'-2'404'16,"3"1"-320"-16,2 2-10 0,-2-1 5 16,0 0-11-16,9 2-35 15,14 18-9-15,36 27-7 16,-25-26-2-16,1 0-7 15,-10-3 0-15,-6 2-2 16,-1 1 14-16,-12-1 24 16,-1 3 10-16,-8 4 16 15,-9 0-6-15,-8 6-14 16,1-3-5-16,-15-2-13 16,-1-2-6-16,1-5-11 15,2 1-6-15,10-2-6 16,3-2-1-16,8-8-11 15,4 1-15-15,6-9-27 16,2-2-19-16,5-4-61 16,4-2-56-16,2-2 119 15</inkml:trace>
  <inkml:trace contextRef="#ctx0" brushRef="#br0" timeOffset="34919.47">12014 11621 250 0,'4'-1'132'0,"-2"-3"-5"15,1 5-6-15,-4-2 18 16,1 0 4-16,0 1-3 15,0 0-5-15,0 0-16 16,0 0-10-16,-1 0-19 16,1 0-10-16,0 0-15 15,0 0-8-15,0 1-14 16,0-1-7-16,0 0-10 16,0 1-5-16,7 5-4 15,2 2-1-15,6-1-3 16,24 30 1-16,-26-23-3 15,0-2 0-15,1 6-1 16,0-4-1-16,-1-3 0 16,2 1-1-16,2-1 0 0,-1 3-1 15,2 2-2-15,0 0 2 16,1-1-1-16,-1-1 0 16,4-2 0-16,-1 0-2 15,4-1-1-15,2-1-1 16,-4 1-1-16,1-1 2 15,-2-1-1-15,-2 1 0 16,8-4 0-16,-4 1-1 0,1 0 1 16,6 2 0-16,-4-2 2 15,6 0 1-15,2 1 1 16,-2 1-2-16,5-3 0 16,4-2-1-16,1-4 2 15,3-5 0-15,-3-3 5 16,-7-2 1-16,0-5 1 15,-2 1 0-15,4-3-2 16,0-4-1-16,-2 0 1 16,0-5 2-16,-4-3 6 15,3-3 3-15,-1-7 3 16,0-1-1-16,-1-3-3 16,-3 1-1-16,1-1-3 15,5-1 0-15,-14-5-1 0,2-1 1 16,-1-1-1-1,-11-4 3-15,8 5 1 0,-1-1 0 16,-7 1-2-16,2 3-3 16,0-2-5-16,-2 0-2 15,-1 0-2-15,3 2-1 16,-1 0-1-16,2 0 0 16,0 3-1-16,-1 1 1 15,0 5-1-15,-2-1 0 16,-1 4-1-16,-2 4 1 0,-2 3-1 15,-1 6 1 1,-2 2 0-16,-1 4 0 0,-1 5 1 16,-1 0-1-16,1 0-1 15,1 0 0-15,-1-1 0 16,1 3 0-16,0 2-1 16,-1 2 1-16,1 4 0 15,-3-1 0-15,0 2 2 16,0 0-1-16,0 0 1 15,0 0 0-15,0 0 1 16,0-2 1-16,0 1-1 16,0 0-1-16,0 0-1 15,0 0-1-15,0 0 0 16,0 1-1-16,0 0-1 16,0 0 0-16,0 0 1 15,0 0 0-15,-1 0 2 0,-1-1 1 16,2 0-1-16,0 0-1 15,0 0-1-15,0 0-1 16,0-3-1-16,2-5 1 16,-1 3 1-16,-1 4 0 15,0 1 0-15,0 0-1 0,0-1 0 16,0 1-2-16,0 0 1 16,0 0 1-16,0 0 1 15,0 0 1-15,0 0 0 16,0 0 1-16,0 0 4 15,0 0 0-15,0 0 2 16,0-1 0-16,0 2-2 16,0 0-2-16,0 0 0 15,0 0-2-15,0 0 0 16,0 0 0-16,0 0-1 16,0 0 1-16,3 5-1 15,0 1 1-15,-1 1-1 16,1-1 1-16,-1 3-1 15,3 1 0-15,27 28 1 16,-28-27-1-16,1 0 0 0,-3-1 1 16,1 0 0-16,-2-2 0 15,3 0 1-15,-1 2 0 16,2 2 1-16,-2-1 0 16,1 1 1-16,-4-3 1 15,0-1-1-15,2 4 0 16,-3-2-1-16,2 3 0 15,0-3-1-15,6-2 1 16,1 1-2-16,-4 0 0 0,4 0-1 16,-5 4-1-16,1 1 1 15,4-1-1-15,-2 0 1 16,1-2 0-16,2-1 0 16,-3 1 0-16,1 2 1 15,-1-1-1-15,-1 3 0 16,-1 0 0-16,1 0 0 15,4 1 1-15,-3 1-1 16,-3 1 0-16,8-1-1 16,-11-2 1-16,9 2 1 15,1-2-2-15,-1 0 1 16,3 4 0-16,-1-1-1 16,4 2 2-16,-3 3-1 15,-1-6 0-15,4 5 0 16,-4-7 0-16,1-3 1 15,0 3-1-15,-1 0 0 16,0 3 1-16,-2 2 0 0,1-4 1 16,-1 3 0-16,0 1-1 15,0-3 0-15,1 5 0 16,1-7-1-16,-1 0 0 16,2 1 0-16,-1-2 0 15,-1 1 1-15,1 2 0 16,-2-2 0-16,1 3 0 15,0-2-1-15,-2-1 1 0,6 4-1 16,-3 0 0-16,2 1 0 16,7 3-1-16,-8-5 1 15,-1-7-1 1,0 1 0-16,6 10 1 0,-4-2 0 16,2-3 0-16,-10-5 0 15,6 0 1-15,-2 5-1 16,1 0 1-16,7 1-2 15,-5 2 0-15,4-7 0 16,-5 1 0-16,1 0 0 16,-3 0 1-16,3 2 0 15,5-1 0-15,-5-2-1 16,0-2 1-16,-2-2 0 16,0 0 0-16,0-1 0 15,1 2-1-15,-1-1 1 0,1 1 0 16,-2-3-1-16,0 0 1 15,0-1 1-15,2 1 0 16,0 0-1-16,0 1 0 16,-1-1 0-16,0-1-1 15,2 2 1-15,0 0 0 16,3-2 0-16,2 0 0 16,3 3-1-16,4 1 0 15,0 0 1-15,-4-1 0 0,-3 2 0 16,-1-5 0-16,0 5 0 15,-2-3 0-15,5-3 0 16,-8 5 1-16,6-6 0 16,4 6 0-16,-3-6 1 15,5 2-1-15,-4 2-1 16,1-3 1-16,0 2 0 16,0-1-1-16,0 0 1 15,2 2 1-15,1-2-2 16,1-2 1-16,0-2 0 15,3 1-1-15,-1 4 0 16,1 0 0-16,-3 2 1 16,-1 1 0-16,-1-3-1 15,2 3 0-15,-7-2 0 16,1-3 0-16,3 2 0 16,-5-5 0-16,13 2 0 0,2 3 0 15,-5-4 0-15,4 0 1 16,-5 1-1-16,-2-3 1 15,3 2 0-15,0-1 0 16,4 0 0-16,-3 1 0 16,1-1-1-16,0 0 1 0,-2 1 0 15,-2 0 0-15,-1-2-1 16,-6-1 0-16,-3 0 1 16,4 0 0-16,-4 0-1 15,6 1 1-15,-1 0-1 16,-2-1 0-16,7 0 0 15,-2-1 0-15,1-1 0 16,1 0 0-16,0 1-1 16,-4 0 0-16,3-1 1 15,0 1-1-15,0 0 1 16,1-1-1-16,2-1 1 16,3 2 0-16,-3-2 1 15,3 1-1-15,-6-4 0 16,-5 1 0-16,0 1-1 15,-6-2 1-15,0 1 0 16,2-1 0-16,3 2 0 0,3-2 0 16,1 3 0-16,2 2 0 15,-7-3 0-15,4 4 0 16,-4-2 0-16,1-2 0 16,2 2 0-16,-3-4 0 15,1 2-1-15,1 0 1 16,0-1-1-16,1 0 1 15,2-1-1-15,-2 1 0 16,3-4 0-16,3 3 0 0,-2-1 1 16,4 5-1-16,-1-2 0 15,-6 0 0-15,1 1 0 16,-4-4 1-16,-3-2-1 16,11 2 0-16,1-3 0 15,4-1 0-15,6 7 0 16,-8-8 0-16,1 0 1 15,-1 2 0-15,-3 0 0 16,1 7-1-16,-1-2 1 16,3-2-1-16,-1-3 0 15,-2-2 0-15,2 0 0 16,-4 0 0-16,-5 1 1 16,2 1-1-16,-10 0 1 15,2 3 0-15,1 2-1 16,-4-2 1-16,4 2 0 0,-4-3 0 15,-4-2-1-15,9 2 0 16,-1-2 0-16,4 0 0 16,3 2 1-16,-4-2-1 15,2 0 1-15,-3 3 0 16,3-1-1-16,-3 3 0 16,2-2 1-16,2 2-1 0,1-3 0 15,1 0 0-15,2-2 0 16,-1-1 1-16,0 6-1 15,-3-5 0-15,2 6 1 16,-5-4-1-16,-2-2 0 16,3 7 1-16,-4 0-1 15,-3 3 1-15,0 1-1 16,-2 1 0-16,-5-2 0 16,-1 0 0-16,1 1 0 15,-3-1 1-15,0 0-1 16,0 0 2-16,0 0-2 15,0 0 1-15,0 0 1 16,0 0 0-16,0 0 1 16,0 0-1-16,0 0-1 15,0 0 0-15,0 0-1 16,0 0 0-16,0 0 0 16,0 0 0-16,0 0 0 0,0 0 0 15,1 4-35-15,-1-1-31 16,-1 0-79-16,0-1-45 15,0-2-100-15,0 0 175 16</inkml:trace>
  <inkml:trace contextRef="#ctx0" brushRef="#br0" timeOffset="35434.33">17551 11676 681 0,'-9'-20'246'0,"13"8"-119"16,-1-1-10-16,2 3 33 16,2 5 15-16,-3-1-44 15,-1 2-20-15,-3 4-10 16,0 2-3-16,0-2-16 15,0 0-13-15,0 0-29 16,0 1-10-16,3 9-12 0,-2-6 0 16,0-1-3-16,3 1 3 15,-1-3 3-15,6 2 2 16,3 1 3-16,2-3 0 16,32 27-1-16,-24-28-3 15,4 6-3-15,3 0-1 16,4 0-3-16,-2 2 1 15,-1 1-1-15,-2 2 3 0,-14 1 12 16,5 0 7-16,-14-1 14 16,0-2 3-16,-2 2 7 15,-6 0 3-15,1 2 3 16,-9 1-2-16,-2 0-12 16,-8 2-9-16,-7 0-17 15,3 2-6-15,1-1-8 16,6 2-3-16,5-4-18 15,5-3-15-15,2-3-38 16,3-5-21-16,3-3-35 16,1-1-20-16,-1-1-82 15,0 0-89-15,0 0 204 16</inkml:trace>
  <inkml:trace contextRef="#ctx0" brushRef="#br0" timeOffset="41303.36">12081 11665 132 0,'-1'-3'101'0,"0"2"30"16,0-1-11-16,0 1-12 15,0 0-3-15,0-3-7 16,1 2-1-16,0 1 4 16,0 0 1-16,0-1 0 15,0 1-5-15,0 0-15 16,0 0-12-16,0 1-26 16,0 0-11-16,0 0-17 15,2 5-3-15,3 3-1 0,0-1 0 16,-3 3 4-16,33 29 2 15,-30-25 2-15,2-2 1 16,-3 4-1-16,0 0 0 16,-1 1-2-16,1 0-1 15,0 0-4-15,0-3-2 0,1 1-1 16,2-3-1-16,0 1 0 16,0 4 0-16,0-1 2 15,2 2 2-15,-4 1 0 16,1 1 0-16,-2 2 0 15,-2 1-1-15,4-6-2 16,-1 1 0-16,1 4-2 16,1-2-2-16,0 0-1 15,-2-1 0-15,1-7 0 16,-2 3 0-16,0 3 0 16,2 1 0-16,2 0 0 15,1-2 0-15,4 0 0 16,0 2-1-16,1-2 1 15,1 3-1-15,1 1 0 16,0 0-1-16,0 3 0 16,-4 1 0-16,0-1-1 15,8 2 1-15,-6-6 3 16,6-1 1-16,-3-7 2 0,-8 2 1 16,-1-2-2-16,2 2 0 15,3 3-1-15,1-4-1 16,10 2-2-16,-3-2-1 15,-1-2 0-15,-3 1 0 16,0-2-1-16,-2 2 1 16,2-2 1-16,0 1 0 0,3 0 0 15,0 0 2-15,-3-3 0 16,1 1 2-16,-4-4 2 16,2-1-1-16,2 0-1 15,-1 1 0-15,0 0-3 16,-1 2 1-16,-3-4-2 15,6 1-1-15,-6 1-2 16,1-3 1-16,-1 2-1 16,3 1 1-16,2-1 0 15,-6-1 1-15,6 1 0 16,-10 1 0-16,2-1 0 16,7-2 0-16,0 0-2 15,2-1 1-15,1 0 1 16,-1 1 0-16,-2 0 1 15,-1 0 0-15,2 1-1 16,-2-1 0-16,2 0 0 0,-1 0-1 16,-1-2 1-16,0 0 0 15,0 2 0-15,1-2-1 16,1 0 1-16,-1 0 0 16,0-3-1-16,-2 3 1 15,2 0-1-15,-4-1 0 16,5 1 0-16,-2 0 1 15,-3-1-1-15,1 1 1 0,-5-1-1 16,-1-2 1-16,0 1-1 16,3-1 0-16,0-1 0 15,11 1 0-15,-4-2 0 16,4 1 0-16,-2-3 0 16,-2 1 0-16,4-3 1 15,1 1-2-15,2 0 1 16,1-1 0-16,-2-1-1 15,-3 0 0-15,-1 0 0 16,2 0 1-16,4 3 1 16,5-4 0-16,1 2 1 15,-4-1-1-15,-4 1 1 16,-5 0 0-16,-1-5 0 16,-5 1 2-16,6-1-1 15,-1-2 1-15,2 4 0 16,6 2 0-16,-6-1 2 15,6 8-1-15,-5-8-1 0,-2 2-1 16,-4 0-1-16,1-3-1 16,-2 9 0-16,2-5 0 15,1 0-1-15,1 1 1 16,-2-2 0-16,2-2-1 16,-2 0 0-16,3 2 0 15,0-2 0-15,0 3-1 0,2-2 1 16,-5 0-1-16,2 3 0 15,-3 1 0-15,-7-1 0 16,2 1 1-16,-5-1 0 16,2-2 0-16,2 3 0 15,0-2-1-15,-3 3 1 16,1-2-1-16,2 2 0 16,1-1 0-16,6 0 0 15,-5 0 0-15,0 1 0 16,-1-2-1-16,-1 2 1 15,3 0 0-15,-1-3 1 16,3 2 0-16,1-3 1 16,2-1 1-16,-1 2 1 15,1-2 1-15,0 0 0 0,2-5 0 16,-2 1 0-16,1 0 0 16,1 2-1-16,-2 1 1 15,1 1-1-15,-2 2 0 16,2-1-1-16,-2 1 1 15,4 2-2-15,-2-4 0 16,1 2 0-16,-2 5-1 16,0-2 0-16,-6 2 0 15,0 4 0-15,-5-1-1 0,-5 0 1 16,0 1 1-16,-2-1 3 16,1 0 1-16,0 0 6 15,0 0 3-15,0 0 9 16,0 0 2-16,-1 0 1 15,0 0-2-15,0 0-9 16,0 0-3-16,0 0-7 16,0 0-2-16,0 0-2 15,1 0-2-15,-1 0-2 16,0 0 1-16,-1 0-2 16,2 0 2-16,0 0-1 15,0 0 1-15,0 0 0 16,0-1 0-16,0 0 0 15,0 0 2-15,0 0 0 16,2 0 2-16,2 1 1 0,-2 0 0 16,-2-1 1-16,0 1-1 15,0 0-3-15,0-1 0 16,0 1-2 0,0 0 0-16,0-1 0 0,0-1-1 15,0 1 0-15,0 0 0 16,0 1 1-16,0 0-1 0,0 0 1 15,0 0 0 1,0 0 1-16,0-1 0 0,0 1 1 16,0 0 0-16,0 0 1 15,0 0-1-15,0 0 1 16,0 0-2-16,0 0 0 16,0 0 0-16,0 1-1 15,0 7 0-15,1-2 0 16,0 5 0-16,0 5 0 15,-4 25 0-15,1-20 1 16,-4-2-1-16,6 0 1 16,6 3-1-16,-7 0 0 15,-1 0 0-15,2 3 0 16,-7-3 0-16,11 0 1 16,1 1-1-16,-2-4 1 15,4 2 0-15,-6-3-1 16,3 0 0-16,-4-3 1 0,5 3-1 15,-1-2 0-15,-2-2 0 16,0 5-1-16,-1-6 1 16,0 1 0-16,6 1 0 15,1 0 0-15,-7-2 0 16,5 4 1-16,-2 0 0 16,-3-2 0-16,5 3 0 15,-6-3-1-15,4 4 0 16,4 1-1-16,1 2 0 0,0-2 0 15,2-1 0-15,-2-3 1 16,-3 3 0-16,7-1-1 16,-3 3 1-16,2 0 0 15,2-3 0-15,0 1-1 16,-1-4 1-16,-1 1 0 16,0 2 0-16,1-2 0 15,-2-1 0-15,4-2 0 16,-1-2 0-16,1 3 0 15,1 2 1-15,2 1-1 16,-3-7 0-16,2 1-1 16,1-1-1-16,1-1 1 15,-1 3 1-15,3-1 0 16,-1 1 0-16,2-5 0 16,-8 5 1-16,4-2-1 0,-5-2 0 15,3 2 0-15,5-3-1 16,-6-1 1-16,7 0-1 15,-5-4 0-15,3-1 1 16,-1-2-1-16,1-4 1 16,-2 0 1-16,0-2-1 15,-3-1 1-15,0 1 0 0,-2-3-1 16,-1-1 2 0,-2-2 1-16,1 1-1 0,-2-1 1 15,1-3 0-15,1 2-2 16,-1-3 1-16,1-2 0 15,2 4-2-15,-3-8 1 16,-2-3 0-16,7 2 1 16,-7-7 0-16,3 3-1 15,1 3 1-15,-3-7-1 16,-2 4 0-16,4-3 0 16,2 1 0-16,-4-2 0 15,5 2 0-15,-7 2 0 16,0 1 0-16,-1 2-1 15,-3 0 0-15,-1 0 1 0,2 1 0 16,3 3-1 0,3 0 1-16,2-3-1 15,-4-2 0-15,2-3 0 0,1-2 0 16,-1-1 0-16,8-1 1 16,4 0 0-16,-4 1 0 15,3 0-1-15,-4-2 0 16,-4 5 1-16,0-1-1 15,0 2 0-15,2 3 1 16,-1-7-1-16,3-1 1 16,-3-1 0-16,1-1-1 0,1 0 1 15,-2 3-1-15,5 0 0 16,-2 2 0-16,0 0 0 16,2 1 1-16,-2 4-1 15,2 0 0-15,1 2 0 16,-2 3 0-16,-5-2 0 15,-1-2 0-15,1 1 0 16,3-3 0-16,0-1 0 16,-8 1 1-16,3 2 0 15,-3 2 0-15,-2 4 0 16,6 0 0-16,-8 4-1 16,-1 2 0-16,8 1 0 15,-5 4 0-15,0 2 0 16,3 2 0-16,-5 0 0 15,-1 1 0-15,1 0 0 16,-4 1-1-16,0 1-1 0,0 0 0 16,0 0 2-16,0 0 0 15,0 0 1-15,0 0 0 16,-1 5 0-16,0 1-1 16,0-2 0-16,0-1 1 15,0 1-1-15,-1-3 0 16,1 2 1-16,1-2-1 15,0 1 1-15,0-2 0 0,0 2 0 16,-1-2 0-16,1 2-1 16,-1-1 1-16,0 2-1 15,0 1 0-15,0 1 0 16,0-1 0-16,1 3 0 16,0-1 0-16,1 1 0 15,-1 1 0-15,-1-2 0 16,1 3 0-16,-1 5 0 15,3 30 0-15,-3-28 0 16,-6 2 0-16,6-1 0 16,-8 1 0-16,13 3 0 15,-2-3-1-15,1 2 1 16,5 2-1-16,-5-2 1 16,1 3 0-16,1 0 0 15,-1-3 1-15,-1 7-1 0,5-4 0 16,-1 2 0-16,0 0-1 15,3-1 1-15,0 2-1 16,-1 0 0-16,0-1 1 16,0-1-1-16,1-1 1 15,1-1 0-15,3 3 0 16,-1-5 0-16,-3-3 0 16,1 5 0-16,-2-5 0 15,2 1 0-15,-1 2 0 0,2-3 0 16,-1 2 0-16,0 4 0 15,0 0-1-15,-2 2 0 16,3 3 0-16,2-3-1 16,-1-3 0-16,5-2 1 15,-2-1-1-15,-3 0 1 16,8 1 1-16,-5 0 0 16,4 1-1-16,-2-4 1 15,-10-2 0-15,3 2 0 16,0-5 0-16,0 2 0 15,6 2 0-15,1-5 0 16,-2 4 0-16,5-2 0 16,-1 0 0-16,3 6 0 15,-2-4 0-15,-1 1 0 0,0-3 0 16,-3-6-2-16,0 3 1 16,1-3 0-16,-1-2 1 15,2 1 0-15,-1-1 0 16,0-1 0-16,3-3 0 15,-1 0 0-15,-2-1-1 16,1-2 1-16,2 2 0 0,-4-5 1 16,2 0 0-16,-3-2 1 15,-4-1-1-15,4 1-1 16,-4-2 1-16,2-2 0 16,5-2 1-16,-4-3 1 15,4-3-1-15,-2-2 0 16,-3 3 0-16,3 2 0 15,-2 0-1-15,-1 2 0 16,0-2-1-16,0 0 1 16,-1 2 0-16,-2-4 0 15,0-3 1-15,-4-1-1 16,-1-1 1-16,0-1-1 16,1 2 1-16,2-1-2 15,-1 3 1-15,0-2 1 16,1 2-2-16,0 0 1 15,2 1 0-15,0 1-1 0,-2-4 0 16,6 2 0-16,-1 5 0 16,-2-7 0-16,3 6 0 15,-5-1 0-15,-2-2 0 16,2 6 2-16,-3 4-2 16,-3 1 1-16,4 3-1 15,-3 1 0-15,0-1 0 16,5-1 0-16,-6-1 0 15,0 1 0-15,0 1 0 16,-4-3 0-16,8 4 1 0,-7-3-1 16,-1-2 1-16,6 2-1 15,-6-6 0-15,9-1 1 16,2 3-1-16,-10-1 0 16,0 5 1-16,0-2-1 15,-9 0 1-15,4 5-1 16,7 2 0-16,-3 2 0 15,0 0-1-15,0 0 0 16,0 0 0-16,0 0 1 16,0 0 0-16,0 0 0 15,0 0-1-15,0 0 1 16,0 0 0-16,0 0 0 16,-2 0-2-16,1 0-12 15,0 0-20-15,0 0-47 16,0 5-21-16,0 0-37 0,0-3-11 15,0 2-11-15,0-3-16 16,-2 4-41-16,1-2-27 16,1-2-88-16,-4 4 199 15</inkml:trace>
  <inkml:trace contextRef="#ctx0" brushRef="#br0" timeOffset="41775.25">17650 12086 493 0,'-7'0'320'16,"4"4"15"-16,1-5-113 15,1 3 1-15,1-2-64 16,0 0-37-16,0-1-51 16,0 0-13-16,0 0-6 15,14-8-7-15,33-23-16 16,-25 17-5-16,2 4-9 15,-1-3-2-15,-1 3-3 16,-1-3-1-16,0 6 3 16,-3-2 2-16,-2 1 5 15,-1 4 3-15,-4-2-2 16,3 6 1-16,-2 1 3 0,-4-2 0 16,2 0 7-16,-4-2-1 15,1 3 3-15,-4 1-2 16,4 2-1-16,-1 4 1 15,-3 0 0-15,3 3 0 16,-7 7-2-16,-4-3-4 16,7 3-9-16,-4 1-4 0,4-7-5 15,7 3-1 1,-3 2-2-16,2-4 0 0,-3-4-1 16,-3-1-1-1,-1-9-5-15,-1 3-13 0,0 0-45 16,0-1-28-16,0-1-77 15,0 1-48-15,0 0-198 16,0 0 261-16</inkml:trace>
  <inkml:trace contextRef="#ctx0" brushRef="#br0" timeOffset="140475.29">22689 11809 468 0,'0'-1'248'0,"-1"0"-46"16,0 0-21-16,-1-4-24 15,0-2-26-15,1 1-36 16,-1-1-12-16,1 4-21 16,0-2-11-16,1 3-24 0,0 1-10 15,0 0-12-15,1 0-1 16,10-3-2-16,-2 1 0 16,2 3 0-16,27 6 0 15,-30 1 1-15,-5 1 1 16,-3 1 3-16,-3-1 2 15,-4-2 2-15,-1-2 0 16,0-4-2-16,-3-3-1 16,2-4-5-16,1-1-1 0,-1-2 0 15,2-1-1-15,0 3 0 16,1-1 0-16,3 5-5 16,3 0-3-16,6 1-3 15,3 2 0-15,3 1 5 16,2 1 2-16,-1 4 3 15,1 2 1-15,-3 1 6 16,-1 2 3-16,-3 2 4 16,-7-1 1-16,-5 0-1 15,-2-1 0-15,-4-2-1 16,0-3-1-16,1-4-3 16,1-2-2-16,0-5-2 15,4-4-2-15,-1-2-1 16,2 0-1-16,1 1-1 15,1 2 0-15,2 2-6 16,3 3-1-16,2 2-1 0,3 2 0 16,2 2 5-16,2 2 2 15,1 2 5-15,-1-1 2 16,-1 2 3-16,-3-1 1 16,-5 4 0-16,-3-2 2 15,-7 0 1-15,-1-1 1 16,-4-1-2-16,0-3-2 0,-1-4-4 15,4-3-2-15,0-4-2 16,1-2-2-16,3-2 0 16,0-2-1-16,3 3-2 15,1 2 1-15,1 4-2 16,4 1 0-16,3 4 4 16,1 0 0-16,2 1 9 15,-2 3 4-15,1 0 3 16,-1 1 2-16,-4-1 1 15,-1 0 1-15,-4 2 0 16,-2 0 0-16,-5 1-3 16,-2-1-4-16,1 0-6 15,-2-3-2-15,1 0-2 16,1 0-1-16,2-3-7 16,1 1-22-16,5-2-73 15,1-2-56-15,0 2 90 0</inkml:trace>
  <inkml:trace contextRef="#ctx0" brushRef="#br0" timeOffset="141117.75">22689 12287 567 0,'8'-2'297'0,"3"-3"-78"16,26-10 5-16,-34 11-33 15,0 0-30-15,-3 0-42 16,-1 0-25-16,-7 0-39 0,-4 0-14 16,-4 3-21-16,-5-4-4 15,0 6-8-15,2 1-1 16,-1 1-2-16,3 2 2 15,4 1 1-15,0 3-1 0,4 2-1 16,3 2-3 0,5 3-4-16,4 4-3 0,8 1-2 15,4 1 1-15,8-6 2 16,3 0 2-16,1-1 9 16,-2-2 9-16,-4 1 9 15,-6-4 5-15,-6 0 6 16,-2 0 6-16,-11-1 16 15,-3 2 6-15,-12 0-2 16,-4 1-11-16,-7-2-24 16,-1-3-8-16,-4-2-10 15,-4-5-4-15,6 1-2 16,2 3-3-16,6-3-12 16,5 1-27-16,8-2-69 15,3 0-49-15,9-2-224 16,10 2 245-16</inkml:trace>
  <inkml:trace contextRef="#ctx0" brushRef="#br0" timeOffset="142381.97">27933 11886 894 0,'-8'6'323'0,"-7"-4"-266"15,4-2-2-15,3-3 0 16,0-4-15-16,7-4-19 16,0-2-8-16,2-2-10 15,4-3-1-15,8 0-2 16,2 1 1-16,0 3 5 15,3 5 5-15,-2 5 8 16,-1 4 3-16,-2 5 8 16,-6 2 3-16,-5 5 12 0,-2 2 5 15,-2-2 1-15,-7-1 1 16,-4-3-6-16,-4-3-5 16,5-3-12-16,2-3-6 15,-1-4-12-15,7-2-5 16,-1-3-2-16,-3 0-3 15,5 2-3-15,0 0-3 16,3 5-3-16,1-1 0 16,2 4 0-16,-3 0 2 0,0 0 4 15,0 0 2-15,9 1 2 16,-4 1 5-16,-1-1 9 16,-2-1 8-16,-2 0 14 15,0 0 1-15,0 0-4 16,-1 2-7-16,0 1-13 15,0-2-5-15,-1-1-5 16,1 0-1-16,0 0-2 16,0 0-2-16,0 0-1 15,0 0-2-15,0 0-2 16,0 0-1-16,0 0-2 16,0 0 0-16,0 0 2 15,1 0-3-15,0 0-34 16,0 0-28-16,0 0-111 15,0 0 113-15</inkml:trace>
  <inkml:trace contextRef="#ctx0" brushRef="#br0" timeOffset="142994.72">28112 12400 725 0,'-1'0'393'0,"-3"-3"-61"16,2 2-170-16,1 1-11 15,0 0-56-15,0 0-31 0,-10 21-31 16,-13 36-7-16,15-19-12 15,5 3-4-15,4-3-6 16,0 4 0-16,10-4-1 16,2 2-3-16,5-8 6 15,4-3-1-15,4-8 0 16,1-7 3-16,4-10-4 16,-2-4-16-16,1-10-77 15,-8-2-54-15,-10-2-318 16,-4 1 300-16</inkml:trace>
  <inkml:trace contextRef="#ctx0" brushRef="#br0" timeOffset="143222.09">27978 12534 807 0,'-15'1'352'15,"11"4"-172"-15,4 0-36 16,8 1-18-16,5-2-9 15,6-1-2-15,4-3-4 16,4 0-21-16,6 5-16 16,1-3-34-16,0 1-12 0,-1-2-16 15,-1 3-12-15,-6 1-87 16,-5-2-59-16,-7 4-192 16,-2-5 201-16</inkml:trace>
  <inkml:trace contextRef="#ctx0" brushRef="#br0" timeOffset="144800.97">27998 11811 355 0,'-1'-2'240'15,"0"1"-9"-15,0 0-79 16,0 0 0-16,-1 0-39 0,1 0-18 16,0 0-25-16,0 0-11 15,0 0-16-15,0 0-4 16,0 0-8-16,0-1-6 15,0 2-10-15,0 0 0 16,0 0 1-16,-1 0 2 16,1 0 3-16,0 0 3 0,0 0 3 15,0 0-1 1,-1 0-6-16,1 0-4 0,-1 0-8 16,-2 0-5-16,3 0-6 15,-4 2-5-15,4-2 0 16,0 0 1-16,-1 0 7 15,2 0 3-15,2 4 4 16,-1-1 3-16,0 0 3 16,0 0 2-16,-1-1 1 15,0-2-2-15,-1 0-4 16,0 0-2-16,0 0-5 16,-1 0-1-16,1 0-2 15,0-1-3-15,0 0-1 16,0 0-2-16,0-1-1 15,1 1-1-15,0 0 2 16,0 0 2-16,0 0 3 16,0 1 1-16,7 2 8 0,-1 2 3 15,-6-4 2-15,6 11 3 16,-4-2-3-16,-7 29 0 16,-7-34-1-16,-5-3 0 15,-1-3-3-15,8-4-1 16,-3-1-2-16,9-3-3 15,-4-1-3-15,5-1 0 16,8-1-4-16,2 3 0 0,12 1 1 16,-10 1 2-16,8 6 2 15,-4 0 1-15,-3 4 3 16,4 4-2-16,-11 0 0 16,2 1 1-16,-3 1 0 15,2-2 1-15,-6 1 2 16,-8 1 0-16,4-1-2 15,-6-1 0-15,2-1-3 16,4-1 1-16,0-3 0 16,-2-1 0-16,9-3-1 15,-3-3-1-15,0-2-2 16,3-3-2-16,-1 1 0 16,5 0 1-16,1-1 3 15,3 6 1-15,1 2 0 16,-4 3 0-16,11 2-2 0,-9 1 0 15,0 3 0-15,4-1-15 16,-10 0-61-16,4 1-44 16,-3-1-148-16,-1 1 164 15</inkml:trace>
  <inkml:trace contextRef="#ctx0" brushRef="#br0" timeOffset="156444.15">23614 10140 557 0,'-2'0'319'15,"-10"-2"-94"-15,-1-4-26 16,-29-15-17-16,26 7-56 15,-2 2-20-15,-2 1-27 16,-4-2-9-16,-2 2-12 16,-9-1-5-16,-10 1-8 15,-5 2-9-15,-14 5-10 16,2 3-2-16,-5 0-5 16,6 3-1-16,1 1-2 15,5 0-2-15,-6 3-5 16,-2-2-1-16,3 3-3 15,-1-1 0-15,10 0-2 16,3 2 1-16,-4-3-2 0,7 2 0 16,2 1 0-16,-3 0-1 15,0 2 1-15,-5 3-1 16,1 2 1-16,2 1-1 16,1 6-1-16,2-1 2 15,0 1-2-15,-3 5 0 16,7-7 0-16,2 0 0 0,-3 2-1 15,-4-2 0-15,-2 6-2 16,-4 3 1-16,1 2 0 16,6 3 2-16,-1 0-1 15,2 0-1-15,1 2 0 16,3 1 1-16,5 2-2 16,-1-3 1-16,-6 0-1 15,-3 5-1-15,-4 1 2 16,3 4-1-16,9 2 0 15,2-1 0-15,2 2 0 16,3 0 0-16,-1 1 1 16,2 2-1-16,4-4 1 15,0 1 0-15,6-2 1 16,-1-2-1-16,3 2 0 16,-5 0 0-16,6 4 0 0,3 0 2 15,-6-5-2-15,13 6 1 16,-11-6 0-16,-3-2-1 15,4 9 1-15,-4-4 1 16,7 7-1-16,3 0 1 16,4 1 1-16,0-1 2 15,4-4 0-15,1 1-1 16,3-3 0-16,1 2 0 16,5-1 1-16,-1 0 1 0,1 3 1 15,6 3-1-15,-1 2-1 16,3-1 0-16,3-2-2 15,-5-3 2-15,2-3 1 16,1 3 0-16,-3 0 1 16,4 1 0-16,0 0-2 15,-4-23 0 1,1 2-1-16,11 24-1 0,5 3 1 16,-1-6 0-16,-2-9 0 15,0-3 1-15,4 0 0 16,-1-1 1-16,1 0 1 15,7 1 0-15,7-3 1 16,2-1 0-16,-1-1 0 16,-7-1-1-16,2 4 0 15,2 2-1-15,3 2-1 16,6 0-1-16,0-4-1 16,4 3 0-16,4-5 0 0,5-1 0 15,-5-2 3-15,-3-4-1 16,-1 0 1-16,-4-4 2 15,5 2 0-15,-1-1 0 16,3-1-2-16,7-1 0 16,-9-8-3-16,5 1 0 0,0-4 1 15,-5 0 0-15,11-2 0 16,-2-3-1-16,7-1 0 16,-8-3 0-16,-5-5 1 15,-1-1 1-15,-5-5 2 16,2-1 1-16,7-4 1 15,-3-1 2-15,3 0-2 16,7 0 0-16,-7 0 0 16,1-1-2-16,-5-4 1 15,-5-2 0-15,3-3 0 16,-1 0 0-16,3 0 0 16,2-1 1-16,-6-2 1 15,2 1-1-15,-3-7 0 16,1 0-1-16,4-3 5 15,-3-3 5-15,2-4 8 16,-3 1 5-16,-1-6 4 16,-4 0-1-16,-3-3-3 0,-1-3-2 15,0 1-7-15,4 1-3 16,-6 1-5-16,2-2-2 16,4-2-1-16,0-4-1 15,-2-9 2-15,-3 3-1 16,-8 1 4-16,2-2 2 15,-9 8 4-15,1-5 3 0,-1-3 2 16,-6-1 0-16,3-4-4 16,0 5-2-16,-4-5-5 15,0-3-2-15,-4-4 0 16,-1-5-2-16,-3 2 0 16,-4-1 0-16,-4 10-1 15,-2 1 2-15,-5 1 6 16,-1 5 2-16,-4-9 4 15,-2 0 0-15,-4 2-4 16,-2-1-2-16,-3 5-4 16,-5-2-1-16,-3 0-1 15,-1 0-3-15,-1 1 1 16,-2 5-1-16,-3 1-1 16,1 5 1-16,-2 7-1 15,-2-2 1-15,1 1-1 16,0-2 0-16,-10-6-2 0,0 3 1 15,-4 5 0-15,-4 1-2 16,4 5 0-16,-1 2-1 16,-3 1 0-16,1 2 1 15,8 4-1-15,-4 0 1 16,-1 1-1-16,-1 1 1 16,-10 2 0-16,1 3 0 15,1 1-2-15,0 6-1 0,2 2-1 16,3 4-2-16,6 4 0 15,1-2 0-15,5 4 3 16,-4-2 0-16,0 4 0 16,0 0 0-16,1-2 1 15,3-2-1-15,6 2 0 16,2-1-3-16,4 6-4 16,3 3-3-16,2 0-1 15,3 3 1-15,4 3 1 16,-1-2 4-16,8 0 2 15,1-2 2-15,0-6 0 16,0 2 0-16,6 1-3 16,-3-3-10-16,3 4-61 15,0 0-42-15,0 0-140 0,0 0-85 16,0 0 216-16</inkml:trace>
  <inkml:trace contextRef="#ctx0" brushRef="#br0" timeOffset="157381.72">23985 9366 654 0,'0'-5'329'0,"0"-2"-115"15,4 0 6-15,-2 2-44 16,5-2-30-16,-3 3-33 16,-4-5-9-16,0 2-19 15,-8 1-5-15,-1 1-11 16,-2 3-12-16,-4 2-23 15,1 2-10-15,-8 2-16 16,0 1-3-16,2 3-3 16,1-1 0-16,2 3-1 15,-6-1 0-15,7 2 0 16,-5-2 0-16,9 4-2 16,5-1-3-16,4 1-3 15,3 0-2-15,2 1 0 16,10 3 1-16,4 0 5 0,4 2 3 15,6-1 4-15,-5-1 4 16,2 2 6-16,0-2 1 16,0 3 5-16,-2-1 0 15,-3-3 4-15,-2-1 2 16,-9-3 12-16,4 0 7 16,-8-4 18-16,-3 1 10 15,-6-4 9-15,-4 1 0 16,-5-1-11-16,-2-2-12 0,1 0-19 15,2-1-7-15,-5-1-10 16,7 0-5-16,-5 1-4 16,-7-2-3-16,4-2-3 15,-7 2-1-15,2-3-3 16,2 1-1-16,4 0-3 16,5-2 0-16,4 3-18 15,5 0-34-15,8-1-97 16,5-7-56-16,12-4-114 15,6-1 185-15</inkml:trace>
  <inkml:trace contextRef="#ctx0" brushRef="#br0" timeOffset="163929.32">24553 11188 496 0,'-37'6'308'0,"29"-1"-53"16,1-2-49-1,-3-3-16-15,4 2-50 0,1-3-20 16,-2-2-22-16,7 3-12 16,5-1-18-16,-4 1-8 15,-1-2-16-15,0 1-6 16,0 0-5-16,0 0-1 15,0 0-1-15,8 0-2 16,7-2-4-16,30-10-2 0,-17 4-5 16,3 2-3-1,7-2-2-15,5-5-2 0,14 1-2 16,7-2-3-16,9-3-2 16,2 4 0-16,2-2 0 15,3 4 0-15,10 3 4 16,-1 3 0-16,-6 6 3 15,-7 0 2-15,-10 1-1 16,-6 0 1-16,-4 4 0 16,-5 0 1-16,-10 2 2 15,-3-1 0-15,-8-1 1 16,-12-4 2-16,-8-1 3 16,-4 1 3-16,-7-1 9 15,1 2 0-15,-1-2-4 16,-1 0-4-16,1 0-16 15,0 0-21-15,-13 0-59 0,3-1-34 16,-24 0-68-16,31-2-23 16,-3 3-80-16,2-1-131 15,-6-6 269-15</inkml:trace>
  <inkml:trace contextRef="#ctx0" brushRef="#br0" timeOffset="164345.03">25640 10824 974 0,'1'-6'401'0,"3"7"-246"16,4 2-26-16,0 6-26 15,4 2-31-15,8 2-25 16,2 3-2-16,9 1-3 15,3 0-1-15,1 2-1 16,-8-2 1-16,-6 2-3 16,-7-1 2-16,-6 2 4 15,-1-1 6-15,-5 2 9 16,-6-1-1-16,-10 2-10 16,-5 1-10-16,-5-4-13 0,4-4-4 15,-3-3-6-15,6-3-3 16,2 3-3-16,1 1-3 15,3-4-1-15,3 0-1 16,1-5-2-16,2-3-1 16,4-1-4-16,-1-1-13 15,2 0-56-15,0 0-33 0,0 0-100 16,0 0-66-16,0 0 175 16</inkml:trace>
  <inkml:trace contextRef="#ctx0" brushRef="#br0" timeOffset="165334.01">24706 12078 552 0,'-15'-4'338'0,"-27"-1"-44"16,24 3-84-16,2 2-9 15,-1-1-45-15,1-1-17 16,4 2-19-16,1-5-10 15,1 1-20-15,6-1-11 0,3 0-22 16,-1-2-10-16,7 1-20 16,4-1-6-16,6 2-9 15,6 0-3-15,7 3-3 16,5 0-1-16,9 1-3 16,9 2 0-16,6 2 1 15,-1 2 0-15,5-3 0 16,-4-3 0-16,6 2-1 15,3-4-1-15,1 4-1 16,8 5 0-16,-9-1 0 16,-2 6 1-16,-5-2 1 15,-5 1 0-15,-2 1-1 16,-1 1 2-16,-8 0 0 16,-5-1 1-16,-14 0 1 15,-2-2 0-15,-13-3 4 0,-5 1 5 16,-7-5 7-16,-2-1 3 15,-4-1-4-15,0-2-5 16,3 0-19-16,-2 0-16 16,2-5-39-16,1 5-28 15,0-3-77-15,-2-2-55 16,0 6 138-16</inkml:trace>
  <inkml:trace contextRef="#ctx0" brushRef="#br0" timeOffset="165730.7">25617 11891 872 0,'-7'-4'360'0,"3"1"-179"16,0-1-55-16,4 1-22 15,0 3-23-15,0 0-53 16,0 0-11-16,18 9-3 16,31 22 1-16,-24-12 6 15,0-2 6-15,5 5 14 0,-4-2 4 16,3 3 5-16,-6-2 0 16,-8-4-2-16,3 1-4 15,-12-6 4-15,2 6 3 16,-7-4 5-16,-11-1-3 15,-4 2-11-15,-3-3-10 16,-7 1-16-16,5-3-3 16,2-2-5-16,-3-2-1 15,10-3-6-15,1 2-1 0,0-4-50 16,4-1-42-16,-1 2-97 16,2-1-80-16,0 3 170 15</inkml:trace>
  <inkml:trace contextRef="#ctx0" brushRef="#br0" timeOffset="166576.07">24684 12061 660 0,'-6'-5'326'0,"-4"3"-45"0,2-6-88 15,-1 7-2-15,-1 0-14 16,3 1-50-16,0 7-21 16,2 1-32-16,2-2-13 15,4 1-20-15,5 0-4 16,7 2-4-16,4-2-2 16,5 6-4-16,7 4-2 0,8 5-6 15,8 7-2 1,4 6-6-16,-1 5-2 0,4 8-5 15,1 2-1-15,11 6-1 16,7-2 0-16,8-2 1 16,2 3 0-16,-8-9 3 15,-1 2 0-15,-10-5 22 16,-7-6 6-16,-1-2 7 16,-2-2 9-16,-8-2-12 15,-1-2-3-15,-7-6-7 16,-8-1-6-16,-5-7-6 15,-7-4-1-15,-9-4 3 16,3-5 5-16,-13-3-17 16,-4-2-28-16,-4-6-74 15,-4-4-48-15,-3-5-88 16,6-1-43-16,-1-2 178 16</inkml:trace>
  <inkml:trace contextRef="#ctx0" brushRef="#br0" timeOffset="167053.67">25785 12624 772 0,'-5'-10'443'16,"-10"9"10"-16,6 1-303 15,1 6-15-15,4 5-52 16,4 4-32-16,7 6-22 16,9 3-2-16,7-1-1 15,3-1-1-15,4 0-3 16,-4-1 0-16,0 2 12 15,2 2 5-15,-6 2 12 16,-1-2 5-16,-9 1-6 16,-6 1-2-16,-12-3-3 15,-2 1-7-15,-6 0-7 0,-8-6-5 16,2-4-10-16,2-5-2 16,-5-8-6-16,11 2-1 15,-2-2-4-15,-3-4-3 16,11-2-16-16,-3 1-20 15,7 0-52-15,2-1-30 16,1 1-76-16,-1 3-41 16,0-1-210-16,0 0 281 0</inkml:trace>
  <inkml:trace contextRef="#ctx0" brushRef="#br0" timeOffset="167994.64">24353 13235 810 0,'-1'-1'366'0,"0"1"-166"16,0 0-18-16,0 0-31 15,1 0-26-15,0 0-37 16,5 7-8-16,18 6-18 15,30 27-9-15,-14-26-12 16,5 1-6-16,13 1-9 16,4 5-5-16,9-4 0 15,5 5 3-15,3 1 7 16,-24-10 5 0,0 2-1-16,38 14-2 0,16 2 1 15,-10-4-1-15,-24 0 2 16,-3-3 2-16,-12-1 0 15,-6 2 0-15,-6-6-2 16,-5 0-5-16,-14-5-8 16,-7-3-4-16,-10-3-3 15,-7-5 0-15,-5-1-4 0,-3 0-19 16,3-4-57-16,0 1-36 16,-1 0-74-16,1 0-27 15,-2-8-73-15,-4-5-79 16,-24-22 230-16</inkml:trace>
  <inkml:trace contextRef="#ctx0" brushRef="#br0" timeOffset="168388.05">25561 13424 990 0,'-1'3'444'15,"-1"1"-205"-15,4 3-72 16,1 0-2-16,1 2-49 16,4 2-36-16,6 5-40 15,4 1-14-15,7 6-7 16,1 0 2-16,4 2 6 16,1 2 2-16,1 2 3 15,-1-1 2-15,-13 0 2 16,-7 0 0-16,-8-2-4 15,-9 1-3-15,-8-2-5 16,-4-1-2-16,-8-8-6 0,2-2-2 16,2-8-6-16,1-2-4 15,5 1-15-15,-1-3-14 16,7-1-38-16,1-1-23 16,2-2-51-16,4-1-37 15,3-3-141-15,4-4 199 16</inkml:trace>
  <inkml:trace contextRef="#ctx0" brushRef="#br0" timeOffset="169116.15">24034 13676 770 0,'-68'-16'335'0,"61"15"-129"16,2 1-27-16,3-2-2 15,-1 2-18-15,3 0-60 16,0 0-16-16,0 0-25 15,0 0-10-15,0 0-13 16,7 2-3-16,21 10-6 16,31 21-5-16,-12-6-6 15,7 6-2-15,15 6-8 16,10 5-2-16,7 1-2 0,4-2 1 16,8-2-1-16,3 1 2 15,8-3 18-15,-3 2 7 16,-7-4 16-16,-11-4 5 15,-11-4-1-15,-4-2-5 16,-12-2-7-16,-14-4-6 16,-18-9-12-16,-9 1 0 15,-23-13 1-15,-1 1-4 0,-7-1-24 16,-3-7-21-16,-4-1-68 16,3-4-39-16,-5-4-77 15,-2-2-57-15,6 5 173 16</inkml:trace>
  <inkml:trace contextRef="#ctx0" brushRef="#br0" timeOffset="169499.08">25309 13971 946 0,'-10'-14'411'16,"-6"8"-161"-16,0 4-52 15,10 2-37-15,3 5-21 16,7 6-72-16,8 6-23 16,9 5-18-16,7 1-2 15,2 3 0-15,-1 0 1 16,3 0-1-16,-12-1-1 15,3 0-6-15,-4 0-2 16,-9-2 0-16,4 4 0 0,-16-3 8 16,-3 2 1-16,-7-5 0 15,-9 0-1-15,-2-7-8 16,-2-5-4-16,-4-2-13 16,5-5-19-16,0-2-44 15,-1 0-30-15,4-4-72 16,5 4-45-16,8-1 136 15</inkml:trace>
  <inkml:trace contextRef="#ctx0" brushRef="#br0" timeOffset="171324.57">24877 15140 1113 0,'0'-8'470'0,"6"8"-268"16,-6 4-12-16,0 12-33 15,4 9-39-15,-5 9-45 16,6 5-11-16,-4 2-20 15,1 1-9-15,4-4-17 16,-1-3-4-16,2-10-8 16,2-5 1-16,-2-8-87 15,5-2-56-15,-10-10-147 16,1-2-153-16,14-5 287 0</inkml:trace>
  <inkml:trace contextRef="#ctx0" brushRef="#br0" timeOffset="171586.28">25111 15216 768 0,'-3'0'426'16,"-9"1"-75"-16,-4 3-114 0,-11 4-105 15,-5 4-39-15,0 2-45 16,1 5-9-16,5-4-4 16,6-3-1-16,13 0 7 15,-2-3 1-15,13 1 0 16,-2-1-3-16,3-1-1 15,10 0-1-15,-2-1 3 16,10 2 2-16,2-4-3 16,-4-4-4-16,7 2-12 15,-6-2-6-15,-3 2-102 16,2 3-66-16,0-1 92 16</inkml:trace>
  <inkml:trace contextRef="#ctx0" brushRef="#br0" timeOffset="172459.67">25551 15487 1074 0,'12'-4'446'0,"10"-3"-265"15,2-3-12-15,1-5-47 16,4-1-39-16,-3-10-53 15,0 2-12-15,-5 3-7 16,-5-4-1-16,-6 5-1 16,-2-2-1-16,-8 1 0 15,-7 0-1-15,-4 6-1 16,-4 3 0-16,0 7-4 16,-1 8-1-16,1 10 0 15,1 5 0-15,3 12 0 16,5 1 0-16,5 2 0 15,3 0 0-15,7-5 0 0,3-2-1 16,7-10-15-16,4-1-32 16,12-9-84-16,3-4-41 15,5-8-99-15,3-4-39 16,-3-4 8-16,-5-4 43 16,-5 0 119-16,-8-1 98 0,-13 3 175 15,-5-3 52-15,-7 8 82 16,-8 1 9-16,-6 0-47 15,0 7-27-15,-4 1-58 16,6 2-26-16,-3 7-40 16,-3 1-19-16,5 3-26 15,3 3-9-15,10 5-13 16,3 2-5-16,-2 0-6 16,5-5 0-16,2-4-1 15,-2-5 1-15,11-4 1 16,-9-3 1-16,3-3 1 15,0-4 0-15,-3-11-3 16,4-1-3-16,-1-11-11 16,2-4-2-16,-2-4 4 15,-1-5 4-15,-6 3 10 16,1 4 3-16,-5 10 1 0,-4 11 4 16,1 15 4-16,-4 6 2 15,2 15 8-15,-1 10 3 16,2 9 6-16,1 1 4 15,4 0 3-15,4-4-2 16,5-5-4-16,1-4-8 16,1-8-13-16,1-4-5 15,-2-9-47-15,2-2-42 16,-1-6-102-16,-1-3-69 0,0-2 154 16</inkml:trace>
  <inkml:trace contextRef="#ctx0" brushRef="#br0" timeOffset="176205.1">26255 15420 699 0,'3'0'375'15,"2"2"-110"-15,2-2-75 16,2-2-6-16,3-1-55 16,2-6-24-16,-2-2-24 15,-2-5-11-15,-4-3-15 16,-3 2-5-16,-4 2-16 16,-1 4-8-16,-4-4-9 15,-4 3-4-15,-1-2-2 16,-1 4-2-16,-1 7-7 15,1 1-2-15,1 6-6 16,-1-1-2-16,1 4-3 16,2 2 1-16,3 5 1 15,3 4 0-15,3 3 3 0,4 7 1 16,4 0 4-16,1 4 1 16,5 3 6-16,0 1 2 15,-2-1 9-15,-1-2 5 16,-1-2 9-16,-7-5 5 15,-2-3 3-15,0-4 2 0,-6-11-1 16,0 2-5 0,-7-8-6-16,-3-2-8 0,0 0-33 15,-2-6-41-15,3-5-114 16,3-2-88-16,5-14 153 16</inkml:trace>
  <inkml:trace contextRef="#ctx0" brushRef="#br0" timeOffset="176534.65">26442 15392 953 0,'8'-8'415'15,"-5"4"-229"-15,1 1-33 0,14-16-64 0,3-1-28 16,-6-3-30-16,-8 8-4 15,-4 5-5-15,-5 1 1 16,-6 3 5-16,-1-1 6 16,-4 2 5-16,-1 5 4 15,-2 4-2-15,2 4-2 16,3 4-4-16,5 0-3 16,1 8-8-16,7-1-4 15,2-1-10-15,1-1-4 16,5-4-7-16,0-2-4 0,10-1-52 15,0-5-40 1,13-6-140-16,1-3-134 0,4-10 235 16</inkml:trace>
  <inkml:trace contextRef="#ctx0" brushRef="#br0" timeOffset="176821.38">26744 15269 892 0,'-2'-7'438'0,"-4"4"-146"16,-3-1-45-16,-3 4-69 15,-3 2-25-15,2 5-35 16,1 2-14-16,2 2-27 16,4 3-10-16,5-1-24 15,1-1-11-15,4 0-10 16,5-5-4-16,1 0-2 16,1 5 0-16,-3-1 4 15,-1 5 3-15,-7-2 14 0,-2-2 5 16,-7-2 4-16,-4-4-4 15,-2-1-16-15,-1-3-9 16,1-2-23-16,1-2-35 16,1-3-98-16,4-3-55 15,4 2 157-15,7-2-25 16</inkml:trace>
  <inkml:trace contextRef="#ctx0" brushRef="#br0" timeOffset="179699.32">24112 15995 593 0,'1'-3'316'0,"2"0"-108"15,4 3-31-15,0 1 5 16,0 5-45-16,1 2-17 15,1 5-18-15,-2 1-12 16,2 3-30-16,0-2-17 0,-3-2-25 16,3-1-5-16,0-3-73 15,1-3-46-15,5-8-165 16,-1-6 158-16</inkml:trace>
  <inkml:trace contextRef="#ctx0" brushRef="#br0" timeOffset="179906.94">24305 15962 737 0,'-1'5'407'16,"-3"4"-94"-16,1 3-89 15,2 1-15-15,1 4-54 16,0 1-33-16,4-1-49 16,1 0-20-16,0-5-35 15,7-3-11-15,0-4-16 16,3 0-41-16,2-1-101 15,0 0-69-15,6-2 123 0</inkml:trace>
  <inkml:trace contextRef="#ctx0" brushRef="#br0" timeOffset="180403.86">24671 16312 919 0,'-5'8'396'0,"1"-1"-200"15,0 1-20-15,4-2-36 16,3-5-27-16,3-7-36 15,2-3-7-15,1-5-14 16,1-5-10-16,-1-1-23 16,2-4-5-16,-6-2-4 15,-4 4 1-15,-7 1 3 16,-5 4 2-16,-7 2-1 16,-2 2-2-16,-1 9-6 0,-1 4-3 15,3 9-4-15,2 4-2 16,6 8-2-16,6 1-2 15,8 0-1-15,6 1 1 16,6-1 2-16,4-2 2 16,2 5 5-16,-2 0 1 15,-1 2 6-15,-3 5 1 16,-4-4 7-16,-3 0 4 0,-5-4 5 16,-3-4 4-16,-7-4 6 15,-2-4-1-15,-8-6-5 16,-4-3-6-16,-5-5-33 15,2-4-46-15,3-7-99 16,7-3-72-16,11-7 128 16</inkml:trace>
  <inkml:trace contextRef="#ctx0" brushRef="#br0" timeOffset="180749.4">24852 16196 922 0,'11'11'413'0,"-16"-10"-139"0,1 4-79 15,0 4-47-15,1-3-14 16,1 1-60 0,2 11-18-16,3 1-21 0,0-7-9 15,8-1-14-15,-2-2-2 16,5-7-4-16,-1 1 1 15,-6-3 0-15,-2-3 1 16,0-1 2-16,-2-3 0 0,5 0 2 16,-4-1 1-16,-7-3 2 15,-1-1 0-15,-7-2 2 16,4-1-3-16,-3 2-6 16,-4 2-3-16,-7 6-49 15,3 3-44-15,5 3-143 16,5 4-139-16,14 2 232 15</inkml:trace>
  <inkml:trace contextRef="#ctx0" brushRef="#br0" timeOffset="180942.58">25004 16230 615 0,'2'3'413'16,"2"-2"11"-16,-1 2-168 15,-3-3-41-15,0 0-79 16,0 0-42-16,0 0-60 0,0 0-15 16,0 0-80-16,0 0-66 15,0 0-234-15,0-1 223 16</inkml:trace>
  <inkml:trace contextRef="#ctx0" brushRef="#br0" timeOffset="181322.2">24950 16060 515 0,'-4'-3'338'0,"12"3"8"16,0 0-75-16,7 6-86 16,-2 0-33-16,3 3-41 15,1 1-6-15,4 5-31 16,4 1-7-16,-7 3-23 16,0-1-11-16,-6 0-4 15,-1 1-8-15,-3-1-6 16,-5 1-2-16,-3-8-2 15,0-2-2-15,-1-4-1 16,0-1-2-16,1-3-4 16,0-1-2-16,0-1-3 15,0 0-3-15,0-1-1 16,8-17 1-16,16-26 2 16,-12 34 2-16,-1 3 2 0,-1 5 0 15,-4 7 2-15,-2-2 2 16,0 9 2-16,-1 1 0 15,-1 0-1-15,4 2-3 16,-1-6-26-16,2-5-49 16,8-3-126-16,3-3-143 15,10-7 207-15</inkml:trace>
  <inkml:trace contextRef="#ctx0" brushRef="#br0" timeOffset="181706.13">25341 16178 835 0,'4'8'429'16,"-1"-3"-151"-16,-2-4-69 16,4 3-12-16,0-1-61 15,2-1-27-15,3-1-45 16,-4-2-21-16,-1-2-24 16,-4-4-4-16,3-12-5 15,25-30 1-15,-31 32 2 16,0 0 1-16,-4 6 3 15,2 5 0-15,-2 3 1 16,1 3-2-16,3 9 0 16,-7 5-3-16,7 11-3 15,2 4-3-15,-2 5-2 16,5 1 0-16,4 1 0 0,-4 2 2 16,6-1 10-16,1 2 8 15,0-3 12-15,-2 1 4 16,-5-5-4-16,-3-3-5 15,-7-10-7-15,1-4-4 16,-2-9-4-16,-4-1-4 16,1-7-28-16,-3-4-35 0,-4-6-75 15,3-2-45-15,-1-5-95 16,4-2 159-16</inkml:trace>
  <inkml:trace contextRef="#ctx0" brushRef="#br0" timeOffset="182409.31">25978 16164 1145 0,'-15'-8'439'0,"-5"-3"-302"16,10 1 0-16,-3-1-4 16,1 3-23-16,8 3-43 15,-2 4-7-15,3 6-15 16,0 7-7-16,-1 5-16 16,1 5-8-16,3 2-10 15,1-3-3-15,7-5-1 16,-1-1-1-16,3-9 1 0,3 1 0 15,-1-6 0-15,2-1 2 16,0-5 3-16,-7-3 1 16,3-3 3-16,-4-7 0 15,-5 2 3-15,-1-1 0 16,-10 1 3-16,0 6 0 16,-6 0-2-16,0 4-3 15,4 6-8-15,-1 0-3 0,1 7-9 16,3 2-16-16,-1 1-56 15,6 1-33-15,9-2-105 16,-2 2-90-16,13-4 201 16</inkml:trace>
  <inkml:trace contextRef="#ctx0" brushRef="#br0" timeOffset="182755.13">26116 16093 834 0,'-1'8'407'0,"-3"7"-141"16,1 2-50-16,-1 3-70 16,0-1-37-16,4-5-52 15,3-4-12-15,4-3-19 0,2 0-7 16,3-6-7-16,-1 1-1 16,2-7-3-16,0-3-3 15,2-4-1-15,1 0-1 16,-1-2 0-16,0-1 1 15,-2 2 0-15,-1 1 0 16,-7 7 2-16,-1 3 13 16,-6 8 32-16,-2 8 14 15,1 10 24-15,-1 2-5 16,4 0-27-16,2-5-11 0,3-7-25 16,3 0-11-16,4-9-13 15,0-3-35-15,3-4-96 16,0-4-61-16,5-7 109 15</inkml:trace>
  <inkml:trace contextRef="#ctx0" brushRef="#br0" timeOffset="182955.38">26538 15969 932 0,'-16'2'458'0,"6"15"-113"16,-2 3-114-16,8 11-87 15,-5 4-33-15,5 1-74 16,8 0-15-16,0-9-15 16,8-5-7-16,5-9-16 0,-2-8-19 15,0 2-66-15,1-4-55 16,-5-4-206-16,-4 1 228 16</inkml:trace>
  <inkml:trace contextRef="#ctx0" brushRef="#br0" timeOffset="183126.65">26419 16023 934 0,'-11'-6'446'0,"7"5"-143"15,6 1-79-15,6 3-56 16,-1 2-24-16,10-1-43 16,-2 2-24-16,7-3-36 15,2 0-16-15,3 3-76 16,3-2-65-16,2 5 72 15</inkml:trace>
  <inkml:trace contextRef="#ctx0" brushRef="#br0" timeOffset="183402.27">26941 15874 1249 0,'-12'-11'544'16,"11"13"-220"-16,-6 0-72 16,-7 10-52-16,7 0-46 15,-9 6-105-15,4 3-28 16,-2-3-82-16,2 1-53 0,9-8-119 15,3-3-67-15,12-5-208 16,5-4 318-16</inkml:trace>
  <inkml:trace contextRef="#ctx0" brushRef="#br0" timeOffset="183572.43">27052 15928 521 0,'8'-2'387'15,"-3"1"8"-15,-6 1-65 16,-2 0-31-16,2 0-57 15,0 0-40-15,-1 0-87 16,-7 5-37-16,-1 0-57 16,-26 27-32-16,30-27-101 15,2 0-60-15,4-2-147 16,5-2-139-16,12 0 300 16</inkml:trace>
  <inkml:trace contextRef="#ctx0" brushRef="#br0" timeOffset="184108.52">27457 16202 987 0,'-15'7'404'0,"8"-2"-218"15,2 6-63-15,-1 1-27 16,5 6-20-16,1-1-44 16,3 2-6-16,4-4-8 0,6-3-3 15,7-3 2-15,-3-7 0 16,9-1 1-16,-6-6 1 16,2-8-5-16,-2 0-2 15,-5-5 0-15,-5 1 2 16,-9 1 4-16,-4-1 3 15,-11 1 1-15,-6 3-2 16,-6 6-2-16,1 1-4 16,2 7-9-16,-2 1-3 0,13 7-8 15,0 1-5 1,7 0-27-16,4-1-40 0,7 3-128 16,9-6-132-16,15 10 207 15</inkml:trace>
  <inkml:trace contextRef="#ctx0" brushRef="#br0" timeOffset="184370.55">28024 16051 1081 0,'-12'-17'458'0,"-9"8"-274"15,-4 2-19-15,-1 11-66 16,3 5-27-16,2 10-28 0,6 4-8 15,6 12-15 1,1 4-8-16,8 2-8 16,4 5-2-16,-4 0-2 0,6-6 1 15,3 2-1-15,0-5 0 16,2-5-13-16,-10-1-32 16,1-12-98-16,-4-3-84 15,3-14 133-15</inkml:trace>
  <inkml:trace contextRef="#ctx0" brushRef="#br0" timeOffset="184505.83">27742 16250 1064 0,'-6'-3'467'0,"5"1"-256"16,3-1-36-16,-2 3-71 16,10 0-32-16,19-1-32 15,32 1-8-15,-28-2-49 16,-5 1-74-16,19 1 59 15</inkml:trace>
  <inkml:trace contextRef="#ctx0" brushRef="#br0" timeOffset="185149.63">28839 16111 900 0,'37'-2'421'0,"-35"-14"-156"16,-1-3-26-16,-2 4-34 15,-4 1-46-15,-7 3-68 16,-2 3-22-16,-9 2-30 15,-2 5-8-15,-2 5-12 16,1 4-7-16,1 9-12 16,4 1-4-16,8 7-5 15,4 0 0-15,7 4-1 16,2 3 1-16,8-5 3 16,6-1 3-16,7-5 8 0,7 1 5 15,-1-3 10-15,1-3 0 16,-3-1-1-16,-3-3 5 15,-9-1 10-15,2 2 5 16,-16-4 33-16,-4-1 9 16,-11 1 2-16,-11-5-3 0,-13 0-32 15,-6-4-16-15,-2 0-21 16,1 0-8-16,10 0-39 16,4 3-37-16,10-2-79 15,5 0-37-15,12 0-72 16,5-1-49-16,11-1 206 15</inkml:trace>
  <inkml:trace contextRef="#ctx0" brushRef="#br0" timeOffset="192262.73">21765 14537 855 0,'0'-2'380'0,"0"1"-127"16,-1-1-71-16,-1 1-54 15,1 0-15-15,0 0-65 16,1 1-18-16,0 0-13 16,12 7-1-16,6 7-5 15,29 28-3-15,-35-33-3 16,3-1-23-16,-5-6-107 15,0-2-85-15,2-5 120 16</inkml:trace>
  <inkml:trace contextRef="#ctx0" brushRef="#br0" timeOffset="192443.42">21964 14537 1920 0,'4'13'17'16,"2"-3"-4"-16,-2 12 13 0,4-1-7 16,-3-6-10-16,3-5-28 15,4-8-118-15,0-2-138 16,7-9 165-16</inkml:trace>
  <inkml:trace contextRef="#ctx0" brushRef="#br0" timeOffset="192836.58">22297 14661 424 0,'10'3'272'0,"-6"-3"54"15,-1-2-45-15,-5-3-52 16,1 4-26-16,0 0-84 16,0 0-24-16,0 0-22 15,-6-2-3-15,-3-2-14 16,0 2-10-16,-28-7-21 16,26 17-8-16,0 4-11 15,2 4-4-15,1 4-2 0,2 1 0 16,3 3 0-16,2 0-1 15,4-1-1-15,6-2-1 16,2-6-1-16,4-2-2 16,6-5-22-16,4-1-39 15,6-9-104-15,4-6-61 0,-4-8-270 16,1-6 318-16</inkml:trace>
  <inkml:trace contextRef="#ctx0" brushRef="#br0" timeOffset="193160.92">22442 14680 490 0,'-3'-3'303'0,"2"3"-15"16,1 1-26-16,0-1-42 16,-1 0-30-16,0 12-38 15,0 9-19-15,1 27-45 16,2-28-22-16,1-6-37 16,4-2-13-16,3-8-10 15,3-1-4-15,0-8-2 16,-1-5 0-16,0-3-2 15,-1-1-1-15,2-2-1 16,-1-2 2-16,-3 5 2 16,0 0 3-16,-5 5 3 0,-2 3-1 15,0 5 5-15,1 5 3 16,-3-5 16-16,0 7 7 16,0 21 8-16,3 30-1 15,2-33-13-15,2 0-8 16,4-13-14-16,0-5-6 15,2-2-51-15,1-10-48 16,2-5-129-16,0-4-118 16,3-15 214-16</inkml:trace>
  <inkml:trace contextRef="#ctx0" brushRef="#br0" timeOffset="193358.38">22783 14589 927 0,'5'-5'423'0,"-5"7"-127"15,-1 7-84-15,-3 10-70 16,-2 7-19-16,1 12-70 16,2 3-18-16,4-2-5 15,5-4-4-15,5-11-9 16,0-5-3-16,5-7-9 16,-4-5-8-16,3-3-102 15,-3-5-75-15,2-8 107 16</inkml:trace>
  <inkml:trace contextRef="#ctx0" brushRef="#br0" timeOffset="193532.16">22679 14633 1100 0,'-3'-1'461'16,"3"1"-193"-16,3 0-65 15,-3 0-49-15,0 0-5 16,12 0-75-16,10 1-21 0,31 2-25 15,-23 0-17-15,-3-1-115 16,-4-1-84-16,5-1 112 16</inkml:trace>
  <inkml:trace contextRef="#ctx0" brushRef="#br0" timeOffset="193739.69">23039 14461 1216 0,'-4'4'529'15,"0"1"-237"-15,0 4-137 16,-1 3-30-16,0 6-44 16,-2 4-43-16,0 1-83 0,0-1-61 15,8-3-216-15,8-6 202 16</inkml:trace>
  <inkml:trace contextRef="#ctx0" brushRef="#br0" timeOffset="193941.31">23099 14569 961 0,'27'-32'444'15,"-28"35"-124"-15,-3 4-51 16,-1 7-54-16,-2 7-32 0,-3 0-105 15,-1-1-33-15,2 0-33 16,-1-5-23-16,1-3-92 16,1-2-72-16,2-5 100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50:23.14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23777 3601 575 0,'0'0'300'0,"3"0"-80"15,-3 0-7-15,0 0-63 16,0 0-16-16,0 0-26 16,7 0-10-16,-2 1-3 15,0 1 0-15,-1 6-9 16,4 10-7-16,6 34-25 16,-14-28-13-16,1-3-21 15,0 0-5-15,1-9-7 16,2 0-1-16,-4-7 2 0,0-4 3 15,-1-2 2-15,0 0 0 16,1 0-4-16,0-3-4 16,-2-15-6-16,2-30 1 15,6 32-1-15,-2 0-1 16,8 2 0-16,-5 3-1 16,5 2 0-16,5 3 0 0,-4 6 2 15,-1-3 4-15,1 5 8 16,-3 6 8-16,-4 3 6 15,6 6 1-15,-5 2 2 16,-2 0-1-16,-3-1 3 16,2 6-2-16,-8-8-3 15,3 4-4-15,1-5-5 16,-1-5-1-16,1-1 1 16,-3-9-1-16,0 2-2 15,-1-7-5-15,4 5-9 16,0 0-4-16,0-8-6 15,1-7-2-15,8-34 1 16,4 35 0-16,8 3 3 16,-2 3 2-16,0 2 2 0,0 0 3 15,-4 4 0-15,0 0 1 16,-3 6 2-16,-4 3 3 16,-3 5 4-16,0 4 2 15,-3 1 3-15,-2 0 0 16,-1 4-4-16,-1-5 0 15,-1-10-4-15,1 2-3 16,2-9-77-16,0-2-68 16,0 3-147-16,0 0 162 0</inkml:trace>
  <inkml:trace contextRef="#ctx0" brushRef="#br0" timeOffset="200.15">24270 3622 1059 0,'4'15'510'16,"-1"5"-232"-16,0 0-28 16,0 4-50-16,-3-1-67 15,-1 0-37-15,2-4-55 16,-1-5-17-16,1-7-20 16,1-3-22-16,-1-4-81 15,3-6-57-15,-4 5-144 16,0-6-145-16,0-22 290 15</inkml:trace>
  <inkml:trace contextRef="#ctx0" brushRef="#br0" timeOffset="352.94">24213 3488 781 0,'0'-1'374'0,"3"1"-138"0,2 0-40 15,-5 0-70-15,0 0-39 16,0 0-51-16,0 0-52 15,0 0-201-15,1 0 157 0</inkml:trace>
  <inkml:trace contextRef="#ctx0" brushRef="#br0" timeOffset="759.71">24404 3603 530 0,'10'16'351'16,"-2"0"-35"-16,-3 3-48 15,4-5-45-15,-4 3-61 16,-2 0-40-16,-3-2-55 16,-1 2-19-16,0-2-26 15,-2-3-4-15,0-4-5 16,1 0-2-16,0-2-1 16,-1-3-1-16,6-3 1 15,-3 0-2-15,-1-1-4 16,0 0-4-16,0 0-10 0,2-11-1 15,4-11-1-15,16-28 1 16,-4 37 5-16,-5-2 0 16,6 6 9-16,3 3 7 15,-6 5 19-15,3 5 10 16,-4 6 23-16,-4 4 7 16,-2 5 8-16,0-4-5 15,-3 5-22-15,-1-2-12 0,-2-6-19 16,0 5-5-16,-2-12-3 15,0-1-2-15,0 2-98 16,0-5-78-16,0 0 102 16</inkml:trace>
  <inkml:trace contextRef="#ctx0" brushRef="#br0" timeOffset="1050.65">24896 3665 696 0,'-22'13'433'15,"17"-5"33"-15,-8-5-243 16,15-2-33-16,3-1-51 16,0-6-46-16,4 5-20 15,3 3-34-15,-3-6-10 0,3 4-17 16,3-4-4-16,-2-4-57 16,10 6-79-16,3 1 83 15</inkml:trace>
  <inkml:trace contextRef="#ctx0" brushRef="#br0" timeOffset="1708.73">25246 3602 1204 0,'3'2'463'0,"1"3"-320"0,0 2-6 15,1 7-48-15,-2 3-7 16,-1 5-38-16,-2-3-13 16,1-1-13-16,-1-5-2 15,0-2-2-15,-1-4 1 16,1-7 5-16,-1 0-1 15,0-1-2-15,0 0-4 16,0 0-11-16,0-1-2 16,-3-10-1-16,2-2-1 0,1-25-3 15,9 31-2-15,5-4-2 16,3 2-1-16,1-1 4 16,7 0 3-16,-3 10 11 15,-9 1 5-15,5 6 14 16,-11 1 8-16,-1 5 12 15,6 5 3-15,-11 1-2 16,6 4-4-16,-6-2-16 16,1-1-4-16,0-6-10 15,-1-2-2-15,0-6-3 16,3-4-2-16,-3-5 0 16,0 3 1-16,0 0-4 15,1-6 0-15,5-15-6 16,19-29 1-16,-11 33-1 15,-2-4 1-15,6 9 1 16,-10 2 0-16,2 7 1 0,2 5 4 16,-5 7 8-16,1-1 4 15,-4 5 5-15,-1-1-3 16,3 6-4-16,-4 2-6 16,3-1-5-16,1-4-5 15,2-4-88-15,0-2-65 16,3-1 93-16</inkml:trace>
  <inkml:trace contextRef="#ctx0" brushRef="#br0" timeOffset="2171.29">25940 3661 1088 0,'3'-11'481'0,"-3"4"-257"31,0 3-8-31,0 1-86 0,-5-10-31 0,-10-3-35 16,-1-1-15-16,-1 11-11 15,-4 0-2-15,5 6-8 16,-3 7-3-16,-1 3-5 16,10 4-4-16,-3 9-9 0,2 1-3 15,6 3-2-15,1-5-1 16,5-3 0-16,8-5 0 15,2-10 0-15,2 4 1 16,2-9 1-16,3-1 2 16,0-4 1-16,0-5 0 15,-1-1 2-15,-6-2-1 16,-2 1 3-16,2 5 0 16,-4-1 9-16,4 7 5 0,-6 2 4 15,-3-4 1-15,0 6-10 16,-2-2-5-16,0 0-9 15,0 0-2-15,3 7-2 16,0 7-1-16,14 27-4 16,-14-34-28-16,3 0-112 15,3-5-85-15,6-7 132 16</inkml:trace>
  <inkml:trace contextRef="#ctx0" brushRef="#br0" timeOffset="2354.32">26106 3582 1046 0,'-1'6'480'0,"3"3"-193"15,5 2-22-15,2 5-102 0,4 5-30 16,4 0-79-16,4 3-26 16,6-1-13-16,-1-5-5 15,3-2-4-15,-4-2 0 16,-6-3-44-16,-5-1-51 15,-6-4-153-15,1 2-187 16,-5-11 271-16</inkml:trace>
  <inkml:trace contextRef="#ctx0" brushRef="#br0" timeOffset="2530.82">26354 3591 982 0,'-10'22'507'0,"-8"-4"-135"15,-5 0-108-15,-7 2-94 16,4-3-55-16,-2 5-64 16,8-2-28-16,5-3-52 15,5-5-41-15,5-12-133 16,5-4-151-16,10-10 223 16</inkml:trace>
  <inkml:trace contextRef="#ctx0" brushRef="#br0" timeOffset="3157.26">27179 3526 568 0,'-1'-5'309'16,"0"-2"-57"-16,0 0-32 0,1 3-59 16,0 2-20-16,0 1-29 15,0 0-9 1,0 1-17-16,1 11-11 0,-1 18-28 15,-2 52-14-15,2-42-15 16,0-5-7-16,5-4-7 16,5-7-4-16,5-5-8 15,4-4-37-15,2-12-138 16,-1-6-154-16,1-9 204 16</inkml:trace>
  <inkml:trace contextRef="#ctx0" brushRef="#br0" timeOffset="3352.32">27104 3573 1018 0,'-13'0'454'0,"8"1"-227"16,3-1-40-16,2 2-67 0,0-2-30 16,0 0-32-16,12 1-8 15,11 0-17-15,28 1-5 16,-26-1-15-16,-2 0-27 15,5-1-109-15,0 3-77 16,-2-3 113-16</inkml:trace>
  <inkml:trace contextRef="#ctx0" brushRef="#br0" timeOffset="3752.48">27435 3460 1008 0,'3'13'461'16,"2"5"-236"-16,-4 9-41 16,3 8-41-16,-11 7-57 15,2-4-28-15,1-3-35 16,-4-6-6-16,8-10-3 16,6-1-1-16,-4-10 5 15,11-2 0-15,-13-7-1 16,2-5-4-16,-1-6-11 15,-1 0-4-15,8-9-5 16,-8 2 0-16,5 0 2 16,3 0-1-16,1 7 3 15,6 6 7-15,3 6 21 0,-4 3 12 16,1 12 14-16,4 2-2 16,-5 0-8-16,0 1-8 15,-1 2-11-15,-5-3-4 16,0 0-7-16,-2 0-2 15,-2-6-3-15,0-4-3 16,-1-1-93-16,-2-5-75 0,6-4-315 16,1-4 296-16</inkml:trace>
  <inkml:trace contextRef="#ctx0" brushRef="#br0" timeOffset="4300.66">27795 3657 970 0,'12'13'436'0,"-5"-2"-216"15,0 1-15-15,-5 1-66 16,-2 1-31-16,0 3-42 16,1-2-21-16,-4-3-18 15,-2-3-2-15,0-6 1 0,-1-3 0 16,4-4-10-16,-3-8-10 15,3 0-18-15,0-5-4 16,6 2 1-16,7 4 4 16,-3-4 5-16,1-1-1 15,1 9 0-15,-5-5 0 16,5 10 9-16,1 0 7 16,5 5 13-16,-6 7 7 15,-1-1 8-15,-1 3-3 16,-9-1 2-16,2 4-3 0,-1-7-11 15,1 4-1-15,2-6-9 16,-1-2-3-16,0 3-4 16,-1-6-6-16,-1-5-23 15,1-4-5-15,5-11-1 16,3 2 4-16,0-2 20 16,4 3 5-16,2 6 0 15,-3 2 1-15,0 6 2 16,-7-1 7-16,1 10 15 15,-3 1 6-15,1 6 7 16,4 6-3-16,-6-7-9 16,0 2-5-16,-1-1-9 15,-1-6-4-15,0 0-20 16,-1-5-42-16,3-3-124 16,5 4-92-16,-1-7 157 0</inkml:trace>
  <inkml:trace contextRef="#ctx0" brushRef="#br0" timeOffset="4700.62">28318 3533 885 0,'4'1'442'16,"-6"5"-149"-16,-5 3-44 0,-7 3-79 15,0-4-41-15,-2 4-57 16,1-4-17-16,9 1-30 16,0 1-8-16,6-5-12 15,2 3-3-15,5-2-2 16,3 2 1-16,3 6 6 16,0 1 3-16,-1 0 12 15,1 2 11-15,-2-6 16 16,2 1 11-16,-4-2 8 15,-1-3 1-15,-8 3-4 16,-8-7-7-16,-2 1-14 16,-4 3-7-16,-6-5-17 15,-2 2-8-15,-3 0-50 0,-1-4-34 16,5 2-89-16,6-2-50 16,3-6-92-16,4 4-120 15,1 2 281-15</inkml:trace>
  <inkml:trace contextRef="#ctx0" brushRef="#br0" timeOffset="129545.44">10379 10094 425 0,'29'4'274'16,"-25"-5"-35"-16,-2 0-63 0,-2 0-5 15,0 1-54-15,0-1-15 16,0 0-12-16,0 0 0 16,0 0-9-16,0 1-8 15,-1 0-18-15,0 0-12 16,-1 2-18-16,0 20-7 16,-49 38-8-16,22-25-3 15,-4 8-1-15,3 0 0 0,1 1 0 16,1 1 1-16,4-4 2 15,2-3 1-15,4-7 0 16,2-5-1-16,5-8-1 16,0-3 0-16,4-8-3 15,2-4-1-15,4-3-16 16,1-5-17-16,0 4-74 16,0 0-77-16,1-2 112 15</inkml:trace>
  <inkml:trace contextRef="#ctx0" brushRef="#br0" timeOffset="130068.74">10117 10174 929 0,'-3'1'389'0,"3"3"-239"16,1 3 6-16,6 8-46 15,5 6-22-15,7 4-20 16,5 9-7-16,1 0-12 16,1 2-3-16,-1 1-6 15,0-4-3-15,0-1-4 16,0-3-2-16,-2-2-7 15,-6-3-2-15,-3-3-4 16,-5-4-3-16,-3-4-3 16,1-2-3-16,-2-4-4 15,-1-1 0-15,-2-2-3 0,0 0-5 16,-2-3-28-16,0-1-17 16,0 0-52-16,0 0-35 15,0-1-146-15,0 0 180 16</inkml:trace>
  <inkml:trace contextRef="#ctx0" brushRef="#br0" timeOffset="130698.05">10626 10704 718 0,'-21'6'331'0,"9"-2"-37"15,1-3-143-15,5-1-4 0,4 2-14 16,5-3-74 0,-3 1-18-16,0-1-19 0,7 0 0 15,12-2-2-15,28-9-3 16,-23 2-5-16,1-2-2 16,-2-4 1-16,-2-2 0 15,-7 0 2-15,-3-2 0 16,-7 0 2-16,-4 2 0 15,-6-2 0-15,-4 3-1 0,-5 2-3 16,-5 3-2-16,-2 8-5 16,2 4-2-16,0 5-2 15,6 7 0-15,1 9 6 16,3 4 4-16,4 6 8 16,4 1 1-16,9-4-3 15,4-1-1-15,6-4 1 16,3-4 3-16,6-6 6 15,3-2 2-15,3-6 2 16,1-2-3-16,1-2-6 16,3 1-1-16,-12-4-8 15,-3-2 0-15,-7 2-7 16,-9-7-22-16,1 7-71 16,-1 0-61-16,-8-5 85 15</inkml:trace>
  <inkml:trace contextRef="#ctx0" brushRef="#br0" timeOffset="134378.81">10347 14125 778 0,'3'-4'339'0,"-1"1"-128"16,1 0-23-16,-3 3 8 16,-2 0-33-16,1 0-72 15,-4 8-21-15,-9 20-28 16,-39 51-6-16,24-25-9 16,1 3-7-16,2-9-9 15,3 0-4-15,5-6-3 16,4-5-1-16,3-7-1 15,2-10-10-15,5-10-81 16,1-5-83-16,4-12 104 16</inkml:trace>
  <inkml:trace contextRef="#ctx0" brushRef="#br0" timeOffset="134596.17">10090 14178 964 0,'-8'7'431'16,"16"10"-143"-16,3 5-108 16,6 9-36-16,2 3-13 15,3 5-56-15,3-3-18 16,1 2-27-16,3-3-6 0,-1 0-7 16,0 4-3-16,3-3-3 15,-1 1-2-15,-10-5-5 16,-5-8-20-16,-2-6-90 15,-4-4-69-15,5-11 100 16</inkml:trace>
  <inkml:trace contextRef="#ctx0" brushRef="#br0" timeOffset="134977.43">10582 14591 989 0,'-2'2'404'0,"14"1"-164"15,2-3-124-15,0-2-16 0,-1-6 5 16,0-7-47-16,2-6-17 16,0-5-24-16,-1-3-3 15,-9-1-1-15,-2 4 1 16,-4 3 4-16,-5 10 2 15,-6 9-1-15,-4 0-1 0,-4 10-9 16,0 7-1-16,3 6 7 16,5 6 4-16,6 5 7 15,2-2 2 1,9 6 1-16,1 0-1 0,9-8 2 16,0-2 0-16,4-7-5 15,0-4-3-15,3-4-10 16,2-4-11-16,1-4-101 15,3-3-80-15,4-6 108 16</inkml:trace>
  <inkml:trace contextRef="#ctx0" brushRef="#br0" timeOffset="135715.31">11236 14250 674 0,'0'-1'398'15,"0"0"-85"-15,0 0-67 16,0 0-19-16,-1 0-84 15,0-1-37-15,-17-1-47 16,-28 10-14-16,25 15-17 16,4 4-6-16,5 6-9 15,4-2-4-15,8 2-5 16,6-2-2-16,6-3-2 16,0-1 0-16,4-7-1 15,3-3-2-15,4-7-12 16,2-5-31-16,5-5-108 15,-1-3-118-15,-4-3 165 16</inkml:trace>
  <inkml:trace contextRef="#ctx0" brushRef="#br0" timeOffset="135898.59">11154 14393 968 0,'-7'5'483'0,"5"-2"-152"15,4 3-174-15,4-4-14 16,-6-2-66-16,0 0-23 16,22 4-27-16,30 7-5 0,-22-9-87 15,2-2-85-15,8 4 95 16</inkml:trace>
  <inkml:trace contextRef="#ctx0" brushRef="#br0" timeOffset="136501.89">11829 14043 1234 0,'6'-5'508'0,"-14"-3"-316"16,1 2-36-16,-10 4-33 15,-5-2-51-15,1 4-47 0,-2 0-7 16,0 3-9-16,-1-1-4 16,5 2-2-16,2 2-3 15,7-4-3-15,2-1-2 16,4 3-2-16,2-2 0 16,4 5 2-16,3 3 2 15,3 4 4-15,3-1 2 16,1 4 6-16,2 1 2 0,-2 3 4 15,0 4 0-15,-4 3-2 16,-2 5-2-16,-7-2-4 16,-4 1 0-16,-3-8 0 15,-3-6 1-15,1-7 2 16,-2-5 1-16,0-4 1 16,0 1-2-16,2-2-6 15,1 1-3-15,6-2-6 16,0 1-4-16,4-2 0 15,-1 0 1-15,0 0 5 16,3 0 3-16,10 1 8 16,1 2 6-16,26 20 10 15,-29-2 5-15,-3 8 3 16,-2 6-1-16,-3 5-5 16,0 0-4-16,2-3-8 0,-1-2-4 15,4-9-4-15,1-5-3 16,2-5-3-16,1-4-1 15,6-4-60-15,1-5-49 16,4-4-124-16,8-6-117 16,0-9 224-16</inkml:trace>
  <inkml:trace contextRef="#ctx0" brushRef="#br0" timeOffset="136865.29">12113 14300 1296 0,'-13'27'523'0,"1"-5"-292"16,0 2-81-16,4 5-14 16,4 0-37-16,6-1-56 15,7-5-17-15,5-8-8 16,1-4-1-16,9-7 0 15,0-2-3-15,5-5-4 16,-1-6-3-16,-5-8-3 16,-2-1 0-16,-9-5 3 0,-2-1 4 15,-10-5 4 1,-3 5 4-16,-9 2 3 0,-5 0 0 16,-7 13-5-16,-3-2-5 15,1 9-17-15,1 10-15 16,9 3-55-16,4 3-39 15,8 2-117-15,3-4-126 16,11 7 230-16</inkml:trace>
  <inkml:trace contextRef="#ctx0" brushRef="#br0" timeOffset="137076.64">12562 14462 1439 0,'-15'4'581'0,"5"9"-326"15,1-4-76 1,1-1-37-16,-7 15-36 0,1 4-73 16,-2-9-19-16,15-5-82 15,-6-4-60-15,7-8-144 16,7-3-123-16,6-3 250 15</inkml:trace>
  <inkml:trace contextRef="#ctx0" brushRef="#br0" timeOffset="137486.28">12792 14204 975 0,'5'8'502'16,"-2"0"-50"-16,1 7-262 15,2 7 8-15,1 8-42 16,-4 6-45-16,3 4-61 16,0 0-13-16,-1 0-18 15,0-6-8-15,4-7-8 16,-1-7-24-16,-1-10-81 0,-2-6-46 15,-2-15-190-15,0-2 209 16</inkml:trace>
  <inkml:trace contextRef="#ctx0" brushRef="#br0" timeOffset="138005.31">12916 14026 754 0,'14'-11'438'16,"-5"7"21"-16,0 0-317 15,6 3 5-15,-4 0-52 16,8 1-24-16,2 2-19 16,-4-1-3-16,1 7 1 15,-8-1-3-15,-1 9-11 16,-4 4-4-16,-5 12-10 15,-1 3-3-15,-8 3-7 16,5 0-3-16,-1-3-3 16,0 2-2-16,11-7-1 15,-4-3-1-15,3-11 1 16,5-6-2-16,-3-3 0 0,5-4 0 16,1-3-1-16,-1-1 2 15,3-8 0-15,-2-3 2 16,-1 5 1-16,-2 3 1 15,-3 6 6-15,-2 8 6 16,-2 7 11-16,-3 0 8 16,0 7 11-16,-4 2 4 0,4 2 2 15,-1 3 1-15,0-1-7 16,0 1-1 0,-2 0-4-16,-1-3-3 0,1-2-8 15,-2-4-5-15,-2-7-14 16,2-3-15-16,0-6-94 15,3-1-53-15,2-5-110 16,0-5-60-16,0 4 209 16</inkml:trace>
  <inkml:trace contextRef="#ctx0" brushRef="#br0" timeOffset="146597.48">7773 10297 631 0,'9'-47'306'0,"-8"38"-99"16,2 1-9-16,-2 3-6 16,1 5-25-16,1 9-33 15,2 9-16-15,-1 11-31 16,1 7-14-16,-4 6-28 16,-1-3-11-16,1 0-16 15,1-3-5-15,0-10-5 16,1-1 0-16,-3-10-1 15,0-6 2-15,-1-5 0 0,-2-5-1 16,0-10-4-16,0-6-4 16,1-12-4-16,5-4-1 15,3-8 2-15,3 2 1 16,8 6 1-16,3 5-1 16,1 10 0-16,1 7 0 15,-2 11 0-15,-4 0 2 16,0 11 4-16,-4 6 4 0,-2 2 3 15,-3 8 2-15,-3 0-2 16,2-2-1-16,-7 0-2 16,0-5 0-16,1-7 0 15,0-2-1-15,0-9-1 16,0-3 0-16,-3-12-5 16,2-7-1-16,8-8-3 15,-1-3-1-15,4-1 2 16,1 7 0-16,-1 6 0 15,1 4-1-15,1 9 1 16,-2 4 0-16,2 6 3 16,-1 5 5-16,-1 6 6 15,-4 4 3-15,0 4 4 16,0 2-1-16,-2-4-5 16,1-1-3-16,0-3-6 15,-1-2-2-15,4-2-30 0,1-2-43 16,3-9-127-16,5-5-142 15,4-11 211-15</inkml:trace>
  <inkml:trace contextRef="#ctx0" brushRef="#br0" timeOffset="146988.7">8489 10343 887 0,'-1'-8'412'0,"-1"-1"-142"15,-4 0-60-15,-6-6-16 16,-1-2-54-16,-2 2-74 16,1 4-15-16,1 6-18 15,-1 4-2-15,-7 7-10 16,0 3-7-16,2 11-12 16,2 6-2-16,7 8 1 15,7 1 1-15,6-4 1 16,4-5-2-16,6-11 1 15,-1-5 0-15,0-6-2 16,1-3 2-16,-1-4-1 16,5-3 1-16,-5-6 0 15,1-4 2-15,0-2-1 16,-2 0 0-16,1 5 1 0,-2 4-1 16,-1 9 0-16,-6 5 1 15,3 4 3-15,-2 7 2 16,-5 2 0-16,1-1-3 15,5-2-6-15,-2-5-30 16,6-6-82-16,6-1-76 16,0-8 109-16</inkml:trace>
  <inkml:trace contextRef="#ctx0" brushRef="#br0" timeOffset="147199.93">8626 10266 941 0,'2'14'494'16,"6"1"-154"-16,7 8-160 16,2 0-2-16,2 1-79 15,1-1-22-15,2-2-22 16,-3-1-15-16,-2-5-25 16,-3-1-6-16,-5-6-76 15,1-4-42-15,-1-6-145 16,1-5-353-16,-2-9 418 15</inkml:trace>
  <inkml:trace contextRef="#ctx0" brushRef="#br0" timeOffset="147380.84">8830 10262 1019 0,'-6'11'521'0,"-4"6"-198"15,-3 7-89-15,-6 3-34 16,-4 7-93-16,-2 0-31 0,0 0-47 15,4-3-13 1,9-12-20-16,3-3-36 0,8-12-84 16,2-4-55-16,9-5 100 15</inkml:trace>
  <inkml:trace contextRef="#ctx0" brushRef="#br0" timeOffset="148087.22">9332 10117 639 0,'-14'10'368'15,"-7"-10"83"-15,3 0-260 16,6 1-14-16,2-1-11 15,8 2-79-15,3-1-25 16,14 2-35-16,5-2-13 16,15-3-4-16,8 1-2 15,2-2-2-15,0 1 0 0,-6-2-1 16,-4 2-1 0,-6-1 0-16,-4-1-9 0,-9 2-69 15,-5 0-53-15,-8 2-144 16,-4 0-143-16,-8 2 266 15</inkml:trace>
  <inkml:trace contextRef="#ctx0" brushRef="#br0" timeOffset="148508.24">9300 10162 711 0,'-16'4'361'0,"7"-2"-103"15,4-2-31-15,7 2-66 16,5 2-33-16,7-4-46 15,1 3-3-15,5 4-8 16,0 0-12-16,6 3-20 0,-1 3-9 16,-1-1-13-1,0 5-5-15,-7 1-5 0,-3 0-1 16,-5-1 0-16,-3 2-1 16,-2-2 1-16,-4 1 1 15,-7 0 0-15,-1-3 1 16,-11 2-1-16,6 0 0 15,-3-2-2-15,-4-4-1 0,6-3-2 16,0-4 0-16,6-1-2 16,7 2-1-16,7 0 1 15,9 1 0-15,7-1 7 16,3 1 4-16,2-4 10 16,2-2 6-16,0 1 8 15,2 1 0-15,-4 3-7 16,-8 0-5-16,-6-2-10 15,-5-2-6-15,-4-1-68 16,-1 0-51-16,-2-2-70 16,-1 1 93-16</inkml:trace>
  <inkml:trace contextRef="#ctx0" brushRef="#br0" timeOffset="149407.6">9244 10912 726 0,'-7'3'323'0,"2"2"-139"16,2 2-21-16,4 0-19 15,3 1-38-15,7-2-49 16,4-1-15-16,7-5-11 16,3-4-2-16,5-6-9 15,4-2-4-15,-6-6-4 16,-5-2-1-16,-11-2 1 15,-2 1 3-15,-6 5 0 16,-4-1 0-16,0 2 0 16,-4-1-2-16,-6 3-1 0,-2 3-1 15,-6 6 4-15,0 4 3 16,-1 13 5-16,3 5 4 16,5 14 3-16,2 1-1 15,12 2-4-15,8 1-4 16,9-7-4-16,2-3-1 15,2-4 1-15,-5-3 0 16,4-7-6-16,-2-4-2 16,1-8-7-16,1-4-10 0,-3-6-97 15,2-2-91-15,4-7 118 16</inkml:trace>
  <inkml:trace contextRef="#ctx0" brushRef="#br0" timeOffset="149812.89">9687 10755 895 0,'-19'-32'386'15,"15"32"-180"-15,-3-2-44 0,-2 7-11 16,-2-3-44-16,2 8-60 15,-2 4-12-15,1 3-12 16,0 9-3-16,3 4-9 16,3 2-3-16,7 2-5 15,4-2-1-15,5-7-2 16,4-2-2-16,2-8-2 16,1-5 0-16,2-10-58 15,1-3-62-15,2-9 79 16</inkml:trace>
  <inkml:trace contextRef="#ctx0" brushRef="#br0" timeOffset="149994.99">9610 10899 1063 0,'-12'0'442'0,"11"1"-256"16,2-1-82-16,8-3-24 0,3 0-33 15,5-3-23-15,4 0-5 16,0 1-23-16,2 0-73 16,5 2 54-16</inkml:trace>
  <inkml:trace contextRef="#ctx0" brushRef="#br0" timeOffset="150229.67">9814 10734 779 0,'7'-5'397'0,"-3"2"-2"15,3 0-258-15,11-2-41 16,-1 5 2-16,7 0-46 16,-2-7-10-16,-4 6-19 15,0-2-8-15,-2 0-7 16,-2 2-2-16,0-2-59 15,0 0-53-15,-10 2-187 16,-3 1-219-16,-4-3 326 16</inkml:trace>
  <inkml:trace contextRef="#ctx0" brushRef="#br0" timeOffset="150411.98">9947 10698 585 0,'-60'19'385'0,"48"-13"-50"15,10 10-73-15,-1 3-41 16,4 12-76-16,-1 6-31 15,0 3-42-15,4 0-15 16,4-6-22-16,3-3-8 16,-2-9-12-16,2-6-7 0,-6-11-29 15,0-3-32-15,-1-6-120 16,-4-1-120-16,3-7 181 16</inkml:trace>
  <inkml:trace contextRef="#ctx0" brushRef="#br0" timeOffset="150588.35">9890 10872 1002 0,'9'-1'412'0,"10"0"-275"16,-3-1 12-16,2 0-56 16,-1-2-25-16,-6 3-28 15,6 1-13-15,-4 5-14 16,2 0-52-16,-2 3-220 15,-2-3 184-15</inkml:trace>
  <inkml:trace contextRef="#ctx0" brushRef="#br0" timeOffset="150876.88">9909 11001 815 0,'-8'10'433'0,"3"-5"-152"15,6-2-75-15,8-1-39 16,3-4-74-16,2-1-19 15,3-5-22-15,2 1-11 0,-3 0-12 16,6 0-8-16,-3 3-11 16,0-3-42-16,3 3-56 15,2-2 58-15</inkml:trace>
  <inkml:trace contextRef="#ctx0" brushRef="#br0" timeOffset="156557.84">8480 12014 498 0,'-40'29'274'0,"30"-29"-39"15,8 1-24-15,-1 0-17 16,-4-1-32-16,7 2-43 16,0-2-20-16,2 0-34 15,-2 0-12-15,0 0-20 16,1 0-6-16,16 0-8 16,27-2-4-16,-19-2-5 15,2 1-2-15,2-3-2 16,10 4 0-16,-8-5-2 15,2 4 0-15,-8 3 0 0,-2 0 0 16,-5 2-1-16,-2-1 1 16,-6-1 0-16,-3 3 1 15,-6-3 0-15,-2 1-18 16,-6-1-82-16,6-1-60 16,0 0-203-16,-9 0 219 15</inkml:trace>
  <inkml:trace contextRef="#ctx0" brushRef="#br0" timeOffset="157044.2">8434 12096 717 0,'0'0'378'16,"-4"0"-144"-16,2 5-56 15,2-5-27-15,0 0-59 16,0 0-15-16,0 0-14 15,7 2-9-15,12 2-16 16,30 15-8-16,-27-11-12 16,1 4-4-16,4 5-4 15,-1 2-2-15,0 5-3 16,0 0-1-16,-6-2-1 16,-3 1 2-16,-7-1 0 15,-5 1 1-15,-7 2 3 0,-4-2 1 16,-8 1 2-16,-4-1 1 15,-3-2-1-15,-2-3-1 16,0-1-1-16,3-2 2 16,0-6-4-16,4 0-1 15,9-5 2-15,2-1 1 16,11 5-2-16,-1-5 1 0,10-3-4 16,1 4-1-16,8-9 3 15,6 5 2-15,3-3 4 16,-1-1 3-16,0 4 7 15,-2-4 1-15,-6 5-4 16,-6 2-3-16,-7-3-7 16,-3 1-2-16,-4-4-4 15,-2-2-15-15,0 4-77 16,-2 1-57-16,-1-1-400 16,0 1 360-16</inkml:trace>
  <inkml:trace contextRef="#ctx0" brushRef="#br0" timeOffset="162812.54">8158 12977 356 0,'-37'28'252'16,"29"-26"72"-16,2-1-100 16,0 0-17-16,3 2-29 15,2-2-65-15,1-1-26 16,0 0-40-16,0 0-15 0,0 0-13 16,15 4-1-16,34 5-1 15,-27-17-1-15,2-2 0 16,2-2-1-16,-3 1-5 15,-1-3 1-15,-5 1 1 16,-4-3 1-16,-10-5 3 16,-1 0 1-16,-11-1 0 15,-3 1 0-15,-7 7-3 16,-2 2-1-16,2 4-4 16,-2 6-4-16,1 5-2 15,0 6-3-15,4 8 1 16,0 3 3-16,7 8 5 15,2 1 3-15,7 4-2 16,4-2-2-16,8-5-2 16,1-2 1-16,3-8 0 15,3-2 0-15,0-3-3 16,3 0 0-16,-1-6-2 0,2 1-1 16,-1-5-32-16,1-7-48 15,0 3-205-15,-7-10 186 16</inkml:trace>
  <inkml:trace contextRef="#ctx0" brushRef="#br0" timeOffset="163192.98">8583 12782 942 0,'-5'1'441'15,"-3"2"-228"-15,-1 4-65 16,-5 1-14-16,2 7-72 16,-4 0-12-16,1 4-16 15,3 0-4-15,2 3-6 16,5 1-5-16,3 0-6 15,7 4-4-15,1-5-4 16,1-3-1-16,9-1-1 0,-1-4-2 16,7-6 1-16,6 1-1 15,0-6-1 1,0-2 6-16,1-4-87 0,-8-7-83 16,0-1 104-16</inkml:trace>
  <inkml:trace contextRef="#ctx0" brushRef="#br0" timeOffset="163375.96">8522 12949 1197 0,'-8'6'505'0,"4"-6"-293"16,0 2-37-16,3 1-60 15,0-4-45-15,1 1-46 16,0 0-7-16,13 0-5 15,7 1-3-15,28 4-6 16,-27-6-13-16,4-2-113 16,0 0-83-16,1-1 121 15</inkml:trace>
  <inkml:trace contextRef="#ctx0" brushRef="#br0" timeOffset="163975.16">8901 12714 1094 0,'3'-5'466'0,"-8"2"-244"15,-1 0-41-15,-4 3-37 16,0 2-51-16,-2 5-67 16,-2 1-14-16,1 4-12 15,-1 2 0-15,5-1-5 16,1 0-1-16,4 2 1 16,4 2 2-16,2 0 3 15,3 2 0-15,4-4 3 16,4 4 0-16,4-1 1 15,3 0 0-15,3 3-1 16,-1-6 2-16,0 3 4 16,-5 0 3-16,-2-4 3 15,-4 5 3-15,-9-5 6 16,4-2 2-16,-11 2 12 16,-5 0 5-16,-1 1 2 0,-2 0 0 15,-6-3-7-15,-1-3-5 16,-3-7-11-16,-8-1-5 15,12-2-10-15,0-3-4 16,7-2-8-16,8-1-4 16,5-3-5-16,4-2 1 15,9-1 4-15,4 1 1 0,4 2-6 16,1 3-23-16,-2 2-53 16,-8-2-45-16,-1 5-150 15,-5-2 181-15</inkml:trace>
  <inkml:trace contextRef="#ctx0" brushRef="#br0" timeOffset="164393.01">9146 12849 620 0,'-6'-7'410'0,"2"0"13"0,1 2-179 15,-2 1 6 1,1 4-70-16,0 4-39 0,-5 6-62 16,0 5-26-16,0 9-32 15,3 6-4-15,5 0-9 16,2-1-3-16,5-4-3 16,4-3-2-16,5-1 0 15,3 0-1-15,4-5-5 16,0 0-17-16,4-8-90 15,-2-6-55-15,2-5-199 16,2-7 221-16</inkml:trace>
  <inkml:trace contextRef="#ctx0" brushRef="#br0" timeOffset="164649.32">9336 12896 730 0,'5'11'423'0,"0"1"-40"15,5 8-226-15,-3-1-12 16,0 1-67-16,1-1-19 16,0-5-17-16,3 0-1 15,-2-1 0-15,6-3-2 16,-6-7 3-16,4 1-1 16,-5-1-4-16,-4-4-1 15,-2 1-5 1,0 0-1-16,-2-2-3 0,0 1-3 0,1-2-8 15,7-16-5-15,8-27-14 16,-15 27-20-16,-1 6-63 16,-3 2-52-16,-3 4-157 15,10 7 183-15</inkml:trace>
  <inkml:trace contextRef="#ctx0" brushRef="#br0" timeOffset="164912.47">9585 12792 1125 0,'-2'7'463'0,"9"4"-261"0,2 5-57 16,3 3 6-16,0 3-32 15,-1 1-21-15,-1 2-21 16,-3 4-13-16,-5-3-1 15,-6 3-13-15,-2-4-7 16,-7 0-18-16,-1 1-7 16,-1-6-13-16,3-1-17 15,1-10-83-15,1-1-56 0,5-6-181 16,5-1 199-16</inkml:trace>
  <inkml:trace contextRef="#ctx0" brushRef="#br0" timeOffset="165959.01">5511 12088 691 0,'-10'-19'398'0,"-2"3"-110"0,4 6-44 16,5 3-35-16,-4 3-57 16,7 4-22-16,1 3-50 15,-1 7-21-15,4 25-32 16,-3 5-9-16,4 23-4 16,4 6-2-16,-2-2-4 15,11-1-1-15,8-15-2 16,4-13 0-16,11-12-1 15,-8-7 0-15,-1-10 0 16,3-2 1-16,-1-12 3 16,1-8 2-16,2-12 3 15,-3-9 0-15,-7-7-3 16,-8-4-2-16,-13-3-20 16,-6 5-21-16,-9 8-40 0,0 7-31 15,-10 13-112-15,-5 6-123 16,-4 13 217-16</inkml:trace>
  <inkml:trace contextRef="#ctx0" brushRef="#br0" timeOffset="166157.29">5560 12331 1043 0,'-4'5'437'0,"5"0"-256"16,-1-1 6-16,10-1-38 15,0-1-27-15,8-2-46 16,2-1-21-16,5-1-30 16,2-1-8-16,0 0-10 15,0-1-16-15,0 0-116 16,2 3-80-16,1 1 119 16</inkml:trace>
  <inkml:trace contextRef="#ctx0" brushRef="#br0" timeOffset="166563.92">6112 12286 1234 0,'-8'-4'539'0,"4"3"-308"16,2 0-89-16,0 0-1 16,1 1-79-16,-3 8-21 0,-1 20-16 15,9 33-4-15,12-30 0 16,2-6-2-16,3-7 0 16,3-4 2-16,-2-6 5 15,2-4 3-15,-2-6 2 16,-3-7-1-16,1-8-5 15,-2-4-3-15,-2-9-8 16,-4-1-4-16,-3-1-35 16,-4 0-38-16,-5 7-94 15,0 4-71-15,-6 11 138 16</inkml:trace>
  <inkml:trace contextRef="#ctx0" brushRef="#br0" timeOffset="166869.5">6656 12169 1103 0,'-16'-10'488'0,"-1"13"-243"15,-3 0-81-15,1 10-40 16,-2 6-51-16,-3 3-41 16,6 8-7-16,4 6-12 15,6 2-3-15,8 1-6 16,5-1-2-16,2-9-3 16,8 1-1-16,9-11-2 15,-1-5-2-15,11-7-34 16,-3-7-52-16,2-11-160 15,-1-4 160-15</inkml:trace>
  <inkml:trace contextRef="#ctx0" brushRef="#br0" timeOffset="167022.85">6564 12376 1048 0,'-13'3'522'16,"3"1"-206"-16,6-1-129 0,4-1-28 15,5 0-93-15,-5-3-25 16,0 0-25-16,17-2-2 16,35-3-5-16,-28 1-4 15,5 3-63-15,-2-2-66 16,3 1 78-16</inkml:trace>
  <inkml:trace contextRef="#ctx0" brushRef="#br0" timeOffset="167359.35">6923 12141 1126 0,'2'12'489'16,"0"4"-285"-16,11 14-66 15,-11 6-21-15,9 9-52 16,-4 1-14-16,1-1-19 15,4 0-6-15,0-12 2 16,5-5 5-16,4-6 6 16,1-6 4-16,2-10 4 15,-3 1-3-15,-4-7-4 0,-3-2-4 16,-2-7-4-16,2-4-1 16,1-13-9-16,1-6-2 15,1-9-13-15,1-5-4 16,-5-5-14-16,-1 1-23 15,-3 10-61-15,-5 5-39 16,-4 18-88-16,-1 11 131 16</inkml:trace>
  <inkml:trace contextRef="#ctx0" brushRef="#br0" timeOffset="168941.14">9877 12177 815 0,'-6'-39'371'16,"5"39"-126"-16,1-1-87 16,7 6-20-16,2 4-30 15,6 5-52-15,5 6-12 16,0 0-14-16,-4 3-3 15,2 0-4-15,-1-1-3 16,-3 1-5-16,7-1-3 0,-3-3-3 16,-7 1-1-16,4-5-2 15,-7 1-1-15,-3-3 0 16,3-2-2-16,-4-4-34 16,-1-6-50-16,1-5-168 15,-2-5-251-15,7-12 319 16</inkml:trace>
  <inkml:trace contextRef="#ctx0" brushRef="#br0" timeOffset="169164.48">10154 12092 933 0,'-9'-4'467'15,"0"8"-183"-15,-8 8-99 16,-3 8-19-16,-6 10-80 0,-2 2-20 15,3 6-30-15,-1 1-7 16,6-3-12-16,7-4-5 16,0-10-9-16,6-6-3 15,2-6-6-15,5-4-12 16,6-2-89-16,5 0-63 16,22-7 101-16</inkml:trace>
  <inkml:trace contextRef="#ctx0" brushRef="#br0" timeOffset="169558.11">10412 12481 962 0,'5'5'426'16,"-3"-4"-179"-16,0 4-139 15,3-8 9 1,-5 2-42-16,0 0-25 0,0 0-21 16,3-5-4-16,-1-22-7 15,31-24-4-15,-27 31 2 0,-3-1 3 16,-10 4 7-16,1 3 2 16,-6 5-5-16,-9 5-4 15,6 6-11-15,1 7 1 16,-2 9 5-16,5 5 2 15,6 6 5-15,-2 3-1 16,14 0-3-16,5-3 0 16,5-6 0-16,3-4 0 15,-2-6 0-15,3-3-2 0,-1-3-7 16,-1-5-3-16,5-1-31 16,1-2-57-16,2 2 55 15</inkml:trace>
  <inkml:trace contextRef="#ctx0" brushRef="#br0" timeOffset="170442.53">3593 12105 706 0,'-8'-5'389'0,"2"1"-128"15,2 0-26-15,-3 2-36 16,1 0-62-16,-5-4-24 0,0 5-45 15,3 2-21-15,3 6-27 16,0 8-8-16,5 10-9 16,0 5-2-16,8 5 0 15,4-1-1-15,3-7 1 16,7-6-1-16,5-10 2 16,1-9 0-16,2-9 0 15,-3-5 2-15,-7-7 1 16,-5-3 2-16,-6-3 3 15,-6-1 3-15,-7-1 5 16,-5 5 3-16,-6 4 6 16,-3 3 0-16,-5 9-9 15,0 2-5-15,-1 9-13 16,4-1-6-16,5 7-34 16,3 1-37-16,11 2-122 0,1 2-97 15,17 2 182-15</inkml:trace>
  <inkml:trace contextRef="#ctx0" brushRef="#br0" timeOffset="170977.28">3512 12020 765 0,'-5'-6'421'16,"-3"4"-141"-16,-6-10-28 16,2 0-38-16,-4-6-59 15,1-5-19-15,-7-8-41 16,-7-5-13-16,-8-10-20 15,-8-5-10-15,-4 0-11 16,-2-3-6-16,-1 7-11 16,-1 4-1-16,6 6-6 0,6 8-2 15,-1 3-5-15,0 7-3 16,2 6-7-16,-1 2-5 16,17 5-10-16,5 2-4 15,12 2-52-15,5 0-36 16,7 4-62-16,7 3-44 15,12 9-129-15,6 3 219 0</inkml:trace>
  <inkml:trace contextRef="#ctx0" brushRef="#br0" timeOffset="171378.71">3591 12132 1141 0,'-23'-5'485'0,"3"-3"-266"15,-5 0-5-15,-3 1-39 0,-5 0-34 16,-9 6-48-16,-10 1-28 15,-8 6-32-15,-2 3-9 16,0 3-14-16,3 1-4 16,12 3-6-16,2 3-1 15,13 2-4-15,0 2-3 16,-2-5-3-16,7 2-3 16,0-6-5-16,12-1-2 15,8-4-31-15,5-2-24 16,7 0-64-16,3 0-45 0,14-3-166 15,4 1 223-15</inkml:trace>
  <inkml:trace contextRef="#ctx0" brushRef="#br0" timeOffset="171661.12">3746 12269 1229 0,'-16'10'477'0,"-10"4"-342"16,-6 2 10-16,-10 8-37 16,-7 2-21-16,2 6-34 0,0 1-18 15,-7 4-17-15,-2 0-6 16,-2 3-7-16,-3 0-3 15,17 0-3-15,5-1-4 16,10-1-3-16,8-4-3 16,10-8-6-16,5-6 0 15,11-6-40-15,2-2-36 0,9-7-114 16,2-4-154-16,11-9 232 16</inkml:trace>
  <inkml:trace contextRef="#ctx0" brushRef="#br0" timeOffset="172000.28">3740 12305 1113 0,'-2'-3'472'0,"0"3"-244"16,-1-1-60-16,1 1-9 15,1 0-50-15,-3 13-54 16,-5 16-15-16,-10 44-15 16,10-21-1-16,0 6-3 0,5 3 0 15,6 5-7-15,3 4-3 16,5 0-5-16,3-1-1 16,-1-12-1-1,0-7-1-15,-2-18 0 0,-4-5-1 16,-4-12-15-16,-2-1-37 15,-1-10-128-15,0-5-94 16,3-18 158-16</inkml:trace>
  <inkml:trace contextRef="#ctx0" brushRef="#br0" timeOffset="172446.53">4024 11941 1070 0,'-13'4'488'0,"5"-4"-238"16,6 6-131-16,0 5 8 15,6 15-74-15,3 5-15 16,2 5-17-16,1 1-3 16,9-9-4-16,5-2-2 15,-1-13 6-15,2-2 3 0,-7-11 9 16,-3-5 5-16,-3-5 7 15,-1-5 1-15,0-10-8 16,1-2-6-16,0-8-16 16,0-4-8-16,0 6-44 15,-2 3-34-15,-2 11-107 16,-1 6-87-16,-1 12 168 16</inkml:trace>
  <inkml:trace contextRef="#ctx0" brushRef="#br0" timeOffset="174580.12">11491 12062 687 0,'0'-4'407'16,"-3"1"-39"-16,-2-1-130 15,7 4 1-15,-4-1-83 16,1 1-50-16,0 0-61 16,-14 5-18-16,-40 17-13 15,31-18-2-15,0 5-4 16,5 2-1-16,3-1-1 16,1 5-1-16,5-4-1 15,2 1-1-15,8 2 1 16,0-5-1-16,8 3 1 15,4-1 0-15,3-1 2 16,11 2 0-16,-5-5 1 16,1 0 0-16,-3-4-1 0,-7 1-1 15,2-1-1-15,-2 0-1 16,0 0-26-16,-1 0-41 16,-3-1-146-16,-4 0-232 15,2 8 282-15</inkml:trace>
  <inkml:trace contextRef="#ctx0" brushRef="#br0" timeOffset="174750.65">11333 12378 1009 0,'8'3'434'0,"-5"-2"-215"16,3 0-40-16,7 0-6 15,-2-1-37-15,3 2-53 16,-2 0-18-16,1 1-34 15,-2 0-11-15,0 0-6 16,1 2-49-16,0-5-141 16,5-3-413-16,20-8 384 15</inkml:trace>
  <inkml:trace contextRef="#ctx0" brushRef="#br0" timeOffset="175538.65">12076 12171 945 0,'-51'-7'434'0,"47"5"-146"16,3 2-74-1,0 0-30-15,1-1-44 0,0 0-74 16,0 0-24-16,0 0-22 15,5-3-3-15,14-10-6 16,26-29-2-16,-27 29-2 16,0-2-2-16,-4 2 0 15,0 2 0-15,-5 2 1 16,-3 2 1-16,-4 4 5 0,-2 3 3 16,-1 2 2-16,0-1-2 15,0 0-7-15,-1 0-4 16,-2 17-4-16,-6 36-1 15,10-20 0-15,4 4 1 16,0 2 0-16,4 3 2 16,-1-4 0-16,1-1 0 0,0-5 1 15,-3-6 0-15,0-4-1 16,-1-3 1-16,-1-4-2 16,-2-3-1-16,-1-3-6 15,-3-6-8-15,-7-2-12 16,0 2-2-16,-7-5 6 15,0 2 8-15,1 2 14 16,-2-4 4-16,4 2 10 16,3 0 9-16,2 2 15 15,5-1 5-15,2 0-2 16,4-1-7-16,-2 0-4 16,0 0 1-16,8 0 5 15,9-1 1-15,34-4-7 16,-29 1-6-16,5 4-11 15,-1-1-3-15,-3 3-4 16,-2 0-1-16,-7-1-3 0,-3 1-3 16,-4 1-71-16,-5-3-48 15,-2-1-118-15,-1 1-84 16,0-2 206-16</inkml:trace>
  <inkml:trace contextRef="#ctx0" brushRef="#br0" timeOffset="201465.44">9447 14396 233 0,'-6'-4'197'16,"6"3"19"-16,-5-4-23 16,5 4-6-16,3 2-47 15,-3 0-27-15,0-1-37 16,0 0-12-16,0-1-13 15,0 0-3-15,0 0-7 16,9-4-5-16,1 2-4 16,-10 2-4-1,23-6-6-15,21-4-4 0,-26 5-6 16,0 5 0-16,-1 1-1 16,-1-1 1-16,-2-2 0 0,0-2 1 15,0 5-2-15,2 0 0 16,-2 2-1-16,0-2 0 15,0 0 2-15,-1 0 0 16,1 0 0-16,0 2-1 16,-1-2-2-16,1 1 0 15,-1 2-2-15,2-5 0 16,2 2-1-16,-3 2-1 0,4 0 0 16,-2 1 0-16,4 0 0 15,-5 1-1-15,-2-7 1 16,3 6-1-16,-3-1 2 15,3-1 2-15,-4 2 1 16,-5-2 1-16,-2-1 0 16,-1 1-1-16,8 0-2 15,1 3 0-15,1 0-2 16,-2-3 0-16,0 1-1 16,4-2-1-16,-8-2 1 15,9 0 0-15,-5 2-1 16,-3-1 1-16,6 2 1 15,-4 2-1-15,0-4 1 16,-1 0 0-16,1 1-1 0,0-1 1 16,1 1-1-1,2 1-1-15,-3-1 1 0,1 2-1 16,0 3-1-16,1-4 1 16,2-1-1-16,0-1 1 15,2 3 1-15,1 0-1 16,-3-2 1-16,5 0 1 15,-3-3 1-15,0 2 0 16,-3 1 1-16,-5 2-2 16,6-2-1-16,-4 0 0 15,4 1-2-15,0-3 1 0,-5 2 0 16,2 0 1-16,-1 0 1 16,0 3 1-16,-3-3 1 15,1 0-2-15,1 1 1 16,1-1-1-16,3 1-1 15,1-1 1-15,-1-4-1 16,1 2-1-16,0 4 1 16,-2-2-1-16,1 6 0 15,-2-6 0-15,0 3 0 16,1 0-2-16,0-4 0 16,-1 1 1-16,2 0 0 15,-1 0 0-15,2 2 0 16,2-1 0-16,0 0-1 15,1 0 2-15,3-2-1 16,0 3-1-16,4-1 1 0,-2 2-1 16,-3-3 1-16,-1 0-1 15,-6-3 1-15,2 5-1 16,2 1 1-16,-1-2-1 16,0 1 1-16,1 0 1 15,1 2-2-15,3-1 2 16,1-2-1-16,-2-4 0 0,-1 2 1 15,-2 0-1-15,3 1 1 16,2 5 0-16,-1-5-1 16,2 0 2-16,1-1-1 15,0-2 0-15,4 6 1 16,0-3 0-16,-3 1 2 16,-1-3-1-16,-3-1-1 15,0 0 0-15,-3 4-1 16,0 4-1-16,-1-4 0 15,1 0 0-15,3-3 1 16,1 3-1-16,4 1 1 16,-6-1 1-16,5 4-1 15,-4-7 0-15,1 2 0 16,0 0-1-16,-2 2 1 16,2 0 0-16,0-3-1 15,2 2 1-15,-1-1-2 16,2 2 1-16,0 1-2 0,4-3 1 15,-4 0 0-15,-2 1-1 16,2 3 1-16,-5 1 0 16,3-2 0-16,-5-3 0 15,6-1 0-15,3-1 0 16,1-2 1-16,7 7 0 16,-4-3 0-16,1 0 0 0,0 3-1 15,1-2 1-15,2 0-1 16,0 1-1-16,0-2 1 15,-1 1 0-15,-2 0-1 16,-1 2 1-16,-3 3 0 16,3-3 0-16,-6-3 0 15,6 0 1-15,3 0-1 16,-4-2 1-16,5 3 0 16,-2-1-2-16,-1 0 2 15,2 0-2-15,4 2 1 16,2 0 0-16,-1 1 0 15,-4 1-1-15,-7-2 1 16,-1-2-1-16,-3 2 0 16,1-1 1-16,-2 2 0 15,0 2 1-15,1-2-1 16,1-1 1-16,4 3 0 0,-4-1-2 16,-1 1 2-16,1 1-1 15,1-2 1-15,-2-1 0 16,0-2-1-16,0 2 0 15,-3 0 1-15,-2-1-2 16,-4 4 1-16,-6-2 0 16,2 1 0-16,-6-2 0 0,-5-1-4 15,2-2-12-15,-3-1-24 16,0 0-13-16,0 0-25 16,0 0-2-16,-1 1-23 15,1 0-45-15,0 0 98 16</inkml:trace>
  <inkml:trace contextRef="#ctx0" brushRef="#br0" timeOffset="203146.93">10523 15799 493 0,'-1'-1'335'0,"1"-3"-29"16,0-1-26-16,0 1-31 0,0 1-59 15,-1-2-31-15,0 4-46 16,0 0-15 31,0 0-29-47,0 0-18 0,0 1-25 0,-1 0-8 0,1 0-8 0,-12 3-1 0,-16 27-2 16,-29 61 0-16,35-54-1 15,-1-2-1-15,5 0-1 16,-2-4-1-16,1-5-1 15,5-2-2-15,6-8-17 16,3-6-21-16,6-6-54 16,-1-7-40-16,3-8-120 15,1-9-105-15,3-13 228 16</inkml:trace>
  <inkml:trace contextRef="#ctx0" brushRef="#br0" timeOffset="203407.05">10283 15777 902 0,'-1'0'411'16,"0"0"-173"-16,1 3-51 16,0-3-58-16,0 0-32 15,0 0-44-15,0 1-5 16,8 16-4-16,38 31-1 16,-25-29-7-16,-2 3-4 0,2 4-9 15,0 0-4-15,-7 4-7 16,2-3-2-16,-7 3-3 15,0-4-1-15,3-3-1 16,-3-2-1-16,-2-9-4 16,-1-3-9-16,-3-6-59 15,1-3-30-15,1 0-116 16,-5-1-121-16,0 0 221 16</inkml:trace>
  <inkml:trace contextRef="#ctx0" brushRef="#br0" timeOffset="203987.26">10706 16166 568 0,'-5'7'334'16,"0"-3"22"-16,4 0-199 16,1-1-18-16,0-2-29 15,0-1-24-15,0 0-33 16,0 0-9-16,0-1-4 15,4-1-7-15,12-4-14 16,26-23-4-16,-27 9-5 16,-1-1 0-16,-2-4 1 15,-3 2 6-15,-6 3 14 16,-3 2 6-16,-5 6 16 16,-4 3 1-16,-4 3-8 15,-4 3-5-15,-1 4-16 16,1 4-7-16,0 7-1 15,4 4 0-15,5 6-2 16,4 2 0-16,5 3-5 0,5-2-2 16,4 2 1-16,2-2-2 15,4-10 1-15,1-1 0 16,4-4-2-16,0-4 1 16,0 1-1-16,2 2-1 15,-3-7 0-15,-7 0-1 16,-3-2-1-16,-8 2-2 15,-5-1-46-15,3-2-32 0,-1-1-105 16,0 1-77 0,0 0 165-16</inkml:trace>
  <inkml:trace contextRef="#ctx0" brushRef="#br0" timeOffset="204686.94">11258 15830 775 0,'-8'-8'378'16,"1"6"-100"-16,-1-1-64 16,3 2-38-16,1 2-21 15,2-1-53-15,2 0-27 0,0 0-41 16,0 0-12-16,0 0-14 15,19 9 0-15,33 17-2 16,-25-20-1-16,0 1-1 16,-1-3 0-16,-6 1-2 15,-12-2 1 1,2 0 1-16,2 5 1 0,-2 2 12 16,-3-1 14-16,-7 0 39 15,0 0 16-15,-9 2 15 16,-5 0-6-16,-5 3-30 15,-6 1-15-15,-5-1-22 16,1-1-9-16,0-2-9 16,5-1-2-16,6-3-6 15,1 0-2-15,7-3-6 0,4 0-15 16,4-2-86-16,2-2-44 16,8 0-84-16,6 0-60 15,11-3 198-15</inkml:trace>
  <inkml:trace contextRef="#ctx0" brushRef="#br0" timeOffset="204922.19">11485 16041 950 0,'-13'10'472'16,"1"1"-135"-16,3-1-135 15,-2 1-29-15,-10-3-43 16,2-1-35-16,-5 0-43 15,1-2-13-15,5-1-19 16,0 1-8-16,9-1-12 16,2-1-6-16,4-2-16 15,3-1-7-15,0 2-59 16,0-2-31-16,0 0-101 16,11-1-101-16,17-4 211 15</inkml:trace>
  <inkml:trace contextRef="#ctx0" brushRef="#br0" timeOffset="205391.15">11995 15944 970 0,'-22'-12'454'0,"7"6"-150"16,-1 2-69-16,0 2-59 15,2 3-26-15,-2 5-63 16,1 4-24-16,4 8-35 16,0 1-6-16,8 8-12 15,0 0-5-15,11-1-5 16,5 0 0-16,3-7-3 15,6-1 0-15,-2-6 2 16,1-5 1-16,3-3 1 16,3-8 0-16,-2-5 1 15,0-8 0-15,-2-6 1 16,-9-1 2-16,-6-3 5 16,-4 2 4-16,-9 2 7 15,-8 1 3-15,-5 4 1 0,-6 3-1 16,-1 4-8-16,5 3-5 15,1 4-9-15,6 3-4 16,2 1-12-16,7 0-17 16,2 1-69-16,2 2-60 15,0-3-164-15,0 0 197 16</inkml:trace>
  <inkml:trace contextRef="#ctx0" brushRef="#br0" timeOffset="-208629.72">15466 12922 1035 0,'-29'28'227'0,"21"-29"-64"16,8 1-4-16,0-2-56 15,3-1-27-15,-3 2-28 16,0 0-9-16,0 0-14 15,0-1-8-15,5-11-6 16,2 0-4-16,29-26-3 16,-15 24-2-16,8-3-2 15,5 0 0-15,4 0 0 16,7 2 0-16,9 7 0 0,2 1 1 16,5 2 0-16,0 3 1 15,2 4 0-15,-1 1 0 16,6 7 3-16,0 1 1 15,-14 1 2 1,-27-6 1-16,0 1 1 0,85 19 2 16,1 1 2-16,-2 1 1 15,-37-9 3-15,3 0 3 0,-7-3 0 16,-2 2 1-16,-6-6-2 16,-5-5-3-16,4-2 0 15,-1-4 1-15,3-3 0 16,0 1-1-16,0-7-4 15,-2-1 0-15,-14-3-3 16,-4-4 0-16,-12-1 0 16,-5-2 1-16,-9 5 2 15,-5 1 5-15,-9 6 21 16,-3 3 4-16,-4-1 1 16,-8 1-5-16,1 0-23 15,-5 0-9-15,6 3-14 16,2 0-25-16,0 1-65 15,2-1-47-15,0 1-182 16,3 0 207-16</inkml:trace>
  <inkml:trace contextRef="#ctx0" brushRef="#br0" timeOffset="-208270.64">17436 12673 845 0,'-1'-5'393'16,"1"4"-58"-16,4 2-282 15,-4-1 2-15,0 0 2 16,0 0-14-16,15 8-19 16,35 23-2-16,-21-14 0 15,5-1-1-15,-1 1 2 16,-4-1 2-16,-5 5 7 15,-3 2 10-15,-8 5 10 16,-6 0 4-16,-7 2 2 16,-8 1-5-16,-7-5-11 15,-2 6-5-15,-1-9-13 16,0-2-7-16,4-4-8 16,2-4-4-16,4-5-7 15,3 0-16-15,5-7-45 16,0-4-31-16,1-3-84 0,-1 5-66 15,2-9 158-15</inkml:trace>
  <inkml:trace contextRef="#ctx0" brushRef="#br0" timeOffset="-206485.44">15289 11195 524 0,'0'-1'306'0,"-1"0"-25"16,0 0-41-16,0-1-53 15,-1-6-20-15,0 4-36 16,1 3-18-16,-1 0-38 16,1-1-16-16,0 1-27 15,0 1-9-15,-2 9-10 16,-1 20-1-16,-26 36-6 16,30-27-1-16,2-5 0 15,1-2-1-15,3-7 1 16,0-3 0-16,0-6 0 15,-1-4 1-15,1-4 1 16,0-2 1-16,5-1 3 16,4-2 1-16,5-2 4 15,5 0 2-15,5-2 5 0,-5-2 4 16,1-1 2 0,-2-2 0-16,-5 3-5 0,1 1-3 15,-4 3-8-15,1 0-3 16,-7 2-5-16,1-1-2 15,-3 1-50-15,-1 0-56 16,2-2-150-16,1 0-349 16,7-8 400-16</inkml:trace>
  <inkml:trace contextRef="#ctx0" brushRef="#br0" timeOffset="-206171.4">15712 11137 664 0,'-1'-11'299'0,"1"8"-79"16,0-4-40-16,0 7 15 15,0 0-30-15,-1 0-60 16,0 0-17-16,-2 17-17 15,-2 41-11-15,3-20-25 0,2 5-8 16,5 0-12 0,2-3-6-16,2-4-4 0,-1-2-1 15,1-9 0-15,-1-4 0 16,-2-7-2-16,-1-3-9 16,-3-7-84-16,-1 0-74 15,-2-11 99-15</inkml:trace>
  <inkml:trace contextRef="#ctx0" brushRef="#br0" timeOffset="-205875.16">15655 11095 1000 0,'4'-4'419'0,"8"-2"-227"15,3 1-53-15,7 5-15 16,3 2-28-16,8 6-30 15,-1-2-7-15,2 3-12 16,-2 1-8-16,-8 3-10 16,-4 3 0-16,-10-1 5 15,-5 4 5-15,-7-3 6 16,-4 2 1-16,-3-1-9 16,-8 1-5-16,-3-3-10 15,-2 0-6-15,-7-3-7 16,4-4-3-16,3-1-10 15,3-2-19-15,7-4-51 0,6 0-37 16,4 0-93-16,2-1-53 16,0 0 163-16</inkml:trace>
  <inkml:trace contextRef="#ctx0" brushRef="#br0" timeOffset="-204759.97">16584 11373 641 0,'-2'0'320'16,"1"0"-65"-16,0 0-44 15,0 0-4-15,0 0-35 16,0-1-66-16,0-1-22 16,-4-9-30-16,-3-5-14 15,-24-27-15-15,16 28-2 0,-4 5-7 16,3 3-3-16,-3 5-3 16,2 4-1-16,-1 7-4 15,3 9-2-15,8 7-3 16,-3 4-3-16,9 3 0 15,1-2 1-15,4-5 0 16,13-3 2-16,2-10 1 16,5-4 2-16,1-8 1 15,-2-9 0-15,1-9-1 16,4-5 0-16,-1-6-1 16,-1-4-1-16,-4-3 2 15,-6 0 0-15,-6 2 3 16,-4 1 1-16,-3 10 5 15,-4 1 2-15,-1 10 4 16,-1 6 3-16,-3 6-1 16,1 3-2-16,0 8-3 0,1 6-4 15,3 12-2-15,2 8 2 16,1 6 1-16,3-1 1 16,1-2-3-16,3-5 0 15,2-6-5-15,0 0 0 16,2-7-4-16,1-4-6 15,2-3-55-15,3-3-33 16,3-9-68-16,1-5-33 0,-3-11-13 16,1-7 12-16,-7-4 64 15,-4-1 39-15,-6-1 74 16,-3 1 35-16,-1 6 66 16,-2 1 29-16,2 7 54 15,-2 3 10-15,2 6-9 16,0 2-9-16,-1 7-28 15,1-7-13-15,0 0-37 16,1 21-18-16,6 30-26 16,2-27-11-16,6-3-14 15,3-1-3-15,-4-8-5 16,6 2-2-16,-2-8-4 16,-2-4-3-16,1-6-5 15,-5-8-1-15,-1-5-1 0,-1-2 2 16,-3-3 6-16,-3 0 3 15,-1 5 5-15,-2-1 3 16,-1 7 3-16,0 5 3 16,-4 4 1-16,1 2-2 15,0 7-3-15,4 4-3 16,0 6-2-16,-2 2-1 16,4 1-2-16,1-1-3 15,6-4-11-15,3-3-27 16,5-5-68-16,1-1-44 0,6 0-108 15,7 0-81-15,1 0 222 16</inkml:trace>
  <inkml:trace contextRef="#ctx0" brushRef="#br0" timeOffset="-204391.64">17231 11470 563 0,'-3'-15'395'15,"-1"-4"-10"-15,0 5-100 16,-3-3-28-16,-1 3-70 15,1 2-29-15,-3 5-58 16,-1 1-24-16,0 6-39 16,1 1-12-16,0 8-15 15,3 5-4-15,1 8-3 16,3 1-2-16,4 1-1 0,2-1 0 16,6-6-2-16,2-3 0 15,1-9 0-15,1-3 1 16,1-6 1-16,2-5 2 15,2-3 0-15,1-4 0 16,-2-2 1-16,-1 3 0 16,-5 4 2-16,-3 2 0 15,-4 6 9-15,-3 3 9 16,-2 8 11-16,0 4 3 0,-5 9-7 16,4-2-8-16,2 2-14 15,2-5-5-15,6-5-11 16,3-3-31-16,1-6-86 15,3-2-58-15,-2-5-142 16,0-7 194-16</inkml:trace>
  <inkml:trace contextRef="#ctx0" brushRef="#br0" timeOffset="-204153.48">17425 11192 1183 0,'3'-1'503'0,"-1"7"-241"16,6 9-70-16,-11 12-7 16,3 5-47-16,0 8-74 0,-4 3-14 15,7 0-25-15,-3-2-10 16,2-6-9-16,6-8-5 16,-2-10-37-16,1-4-40 15,5-7-91-15,1 0-66 16,2-8-184-16,-1-6 260 15</inkml:trace>
  <inkml:trace contextRef="#ctx0" brushRef="#br0" timeOffset="-203995.9">17535 11401 1000 0,'-2'12'514'16,"1"5"-186"-16,1 4-99 15,-1 4-37-15,1-1-96 16,3-5-36-16,2-6-44 15,6 1-6-15,2-10-36 16,1 0-36-16,-1-1-95 16,-2-9-69-16,2-9 136 15</inkml:trace>
  <inkml:trace contextRef="#ctx0" brushRef="#br0" timeOffset="-203821.26">17543 11254 1163 0,'-11'-4'500'0,"12"7"-227"0,2-2-93 16,-1 5-38-16,-2-6-43 15,0 0-72-15,0 0-24 16,16 11-106-16,28 26-74 16,-22-27 104-16</inkml:trace>
  <inkml:trace contextRef="#ctx0" brushRef="#br0" timeOffset="-203608.17">17782 11249 832 0,'3'5'490'16,"-3"9"-24"-16,-3 12-268 15,0 4-14-15,0 11-72 16,0 2-35-16,3-1-36 15,4-1-10-15,6-8-20 16,5-7-6-16,2-11-17 16,0-5-33-16,3-4-100 15,-8-6-74-15,4-8 128 16</inkml:trace>
  <inkml:trace contextRef="#ctx0" brushRef="#br0" timeOffset="-202981.8">17689 11315 1240 0,'-2'8'503'15,"4"1"-312"-15,3-2-45 16,4 0-21-16,5 0-45 16,5-3-50-16,3 2-9 0,8-1-10 15,-2 1-5-15,2-4-5 16,-5 1-1-16,-3 0-10 15,-1 2-5-15,-7 6-3 16,-1 1 1-16,-6 6 10 16,-3 4 7-16,-4 2 5 15,2 1 2-15,-2-5 1 16,0 0 0-16,6-8 0 16,0 2 0-16,0-4-3 15,2-3-1-15,6-3-3 16,-3-6-1-16,7-9-1 15,2-1-5-15,-5-7-9 16,2 2 1-16,-4 1 2 16,-3 4 6-16,-6 6 10 15,-1 1 4-15,-3 5 9 16,0 3 4-16,-1-3 6 16,0 0 2-16,-2 20-3 0,-7 34-2 15,7-22-5-15,3 1-2 16,3 4-7-16,3 3-1 15,3 4-4-15,2 0-1 16,-3-3 1-16,-2-4 0 16,-6-5 5-16,-6-3 4 15,-10-5 8-15,-5-3 5 0,-8-10 5 16,1-4 3-16,2-7-1 16,0-6-4-16,7-8-11 15,1-3-9-15,8-5-11 16,-1 1-1-16,9 3-7 15,1 2-2-15,4 5-3 16,11 0-3-16,1 2 0 16,6 2-15-16,7 5-86 15,1 1-67-15,8 2 108 16</inkml:trace>
  <inkml:trace contextRef="#ctx0" brushRef="#br0" timeOffset="-195727.61">22091 10440 386 0,'-7'-5'256'0,"4"3"63"15,-2-4-81-15,-1-2-13 16,4 5-20-16,1 2-63 15,0 0-14-15,0-1-25 16,0 1-10-16,-1 1-8 0,4 16-11 16,4 38-16-16,-3-26-11 15,1 2-14-15,-2-2-7 16,0-4-8-16,1-1-1 16,0-7-4-16,-1-3 0 15,0-7-4-15,-1-3 0 16,-1-5 0-16,0 1-4 15,0 0-2-15,0-2-3 16,2-23-2-16,7-28-1 16,-1 22 1-16,1 1 0 0,5 7 0 15,-1 3 0-15,3 6 2 16,2 5 1-16,-3 7 4 16,3 4 3-16,-2 7 8 15,-1 4 5-15,-2 6 9 16,1 2 5-16,-5 4 3 15,0-1-2-15,-3-2-6 16,-3-1-3-16,-2-4-4 16,-5-4-2-16,-2-3-4 15,2-3-1-15,-2-2-3 16,5-3-3-16,1-1-3 16,-1-1-5-16,1 0-4 15,0-1-3-15,3-11-3 16,7-9 2-16,28-29 3 15,-18 28 2-15,-4 4 1 16,2 3 0-16,-5 7 0 16,2 4 3-16,0 5 2 0,-8 5 3 15,-3 6 5-15,-1 4 2 16,-2 4 3-16,3 2-2 16,-4 1 1-16,3-1-3 15,-2-3-2-15,2 2-3 16,-3-8-4-16,-1-1-14 0,4-7-101 15,-6-3-68-15,9-6-155 16,7-9 189-16</inkml:trace>
  <inkml:trace contextRef="#ctx0" brushRef="#br0" timeOffset="-195577.7">22658 10461 1123 0,'3'18'545'15,"2"4"-255"-15,-5 3-61 16,0 5-19-16,-2-3-89 16,-1-2-34-16,1-2-35 15,-1-3-27-15,3-11-18 16,-1 1-25-16,1-8-99 0,0-5-65 16,1-2 102-16</inkml:trace>
  <inkml:trace contextRef="#ctx0" brushRef="#br0" timeOffset="-195430.78">22528 10272 1141 0,'-2'-6'452'16,"7"5"-320"-16,1 0-53 0,1-1-49 15,6 6-89-15,0 3 38 16</inkml:trace>
  <inkml:trace contextRef="#ctx0" brushRef="#br0" timeOffset="-194997.37">22748 10423 568 0,'15'15'359'16,"1"-2"-59"-16,-7 6-45 15,-4 3-24-15,0 5-53 16,-5 0-21-16,0-2-34 16,0 1-15-16,-4-7-29 15,2-7-13-15,-3-6-22 16,0-8-9-16,-1-3-13 16,3 0-4-16,3-8-12 0,0-2-5 15,10-7-3-15,1-2-2 16,6-2 3-16,4 3 0 15,0 1 4-15,-4 4 6 16,2 8 12-16,-1 2 17 16,-2 8 31-16,-1 4 12 15,-6 9 9-15,-4 3-5 0,-3 6-23 16,3 2-13-16,-5-2-17 16,3 0-10-16,-3-2-9 15,3-3-3-15,-3-5-5 16,0-1-3-16,1-8-31 15,-1-1-30-15,1 5-87 16,-1-8-50-16,0 1-115 16,0 0-93-16,0-1 264 15</inkml:trace>
  <inkml:trace contextRef="#ctx0" brushRef="#br0" timeOffset="-189367.57">24353 10204 419 0,'-21'0'301'15,"0"0"-20"-15,1 0-44 16,2 5-28-16,5-2-47 16,3 1-14-16,6 0-35 0,3-1-15 15,8 2-30-15,12 1-13 16,14 3-16-16,7-4-5 16,4-2-12-16,2-3-4 15,-2-3-4-15,0 3-2 16,-2-4-2-16,-3 4-1 15,-14 0-2-15,-5-2 0 16,-10 4-47-16,-6-1-42 16,-8 1-143-16,-4 5-144 0,-10-1 233 15</inkml:trace>
  <inkml:trace contextRef="#ctx0" brushRef="#br0" timeOffset="-188915.03">24386 10239 435 0,'-35'8'260'0,"6"-1"-17"15,2-3-15-15,12 7-24 16,5-4-30-16,6-2-36 16,7 3-16-16,9-6-23 15,4 2-6-15,12-2-16 16,1 2-8-16,1 0-20 16,-7 2-10-16,-1 1-15 15,-1 4-7-15,1 3-6 16,0 3-3-16,-6 5-2 15,-4 1 1-15,-5 3-3 16,-2 4 0-16,-5-1-1 0,-9 0 0 16,-5 0 0-16,-2-3 1 15,-2 2 1-15,-3-5 1 16,-4-5-1-16,6 4 1 16,-7-6-1-16,4-3-1 15,8-2-2-15,-1-6-3 16,15-1 1-16,11 3 4 15,10 0 9-15,3-1 5 0,8-1 10 16,0-5 3-16,2-3 4 16,2 0 2-16,-1 1 3 15,-2 0-3-15,-6 3-8 16,-6-1-5-16,-11-2-12 16,-4 2-15-16,-6 0-77 15,0 0-48-15,0 0-142 16,0 0-254-16,-1 0 353 15</inkml:trace>
  <inkml:trace contextRef="#ctx0" brushRef="#br0" timeOffset="-188452.61">24396 10922 906 0,'3'1'398'0,"1"2"-184"16,-3 5-50-16,3 8-28 16,2 4-30-16,0 4-42 15,1 1-12-15,8-3-10 16,2-4-3-16,2-8 3 16,1-3 2-16,-1-7 2 15,-3 0-1-15,-1-1-3 16,-2-4-2-16,-3-4-2 15,-1-5-1-15,0-6-1 16,2-3-5-16,-3 2-10 16,-1-1-6-16,-4 7-9 15,-1 3-24-15,-1 5-88 16,0 3-65-16,0 1 97 16</inkml:trace>
  <inkml:trace contextRef="#ctx0" brushRef="#br0" timeOffset="-186421.31">25284 10410 709 0,'2'-4'350'0,"-1"-1"-119"16,0 1-9-16,-1 3-52 15,0 0-24-15,0 0-32 16,0 0-16-16,-1 1-26 16,-1 25-9-16,-7 43-18 15,7-27-9-15,6 1-15 16,5-5-4-16,10-7-8 15,4-6 0-15,0-9-3 16,1-2 0-16,-4-8 0 16,-5-5 0-16,1-5 1 15,3-5 0-15,-2-9 0 16,0-5 0-16,-6-7 0 16,-5-3 0-16,-3-1 0 15,0 4 1-15,-1 5 1 16,1 6 1-16,-3 7 0 0,0 4 0 15,-4 6-1-15,0 3-1 16,3 8-5-16,-1 5 0 16,1 11-1-16,0 6 1 15,-2 8 3-15,5 5 0 16,-1-2 1-16,3 0-1 16,2-4 5-16,-1-2 4 15,2-3 10-15,-3-3 5 16,-3-2 8-16,-2-7 4 15,-3-4 11-15,-2-3 4 0,-5-7 5 16,2 1-3-16,-6-4-16 16,-2-2-10-16,-1-1-17 15,-1-4-7-15,-8-4-9 16,10 3-13-16,4-4-67 16,2 4-47-16,13-1-116 15,-2 1-68-15,8 1 197 16</inkml:trace>
  <inkml:trace contextRef="#ctx0" brushRef="#br0" timeOffset="-186061.65">25683 10623 1135 0,'-1'9'469'16,"0"-5"-256"-16,1 2-61 16,1 1 0-16,2 5-30 0,4 2-45 15,2 2-12-15,2 0-19 16,2-1-6-16,2 3-4 16,1-2 10-16,-1-4 2 15,0-1 1-15,-2-6 8 16,-2-2-7-16,-3-3-2 15,1-3 1-15,3-5-5 16,-6-4-6-16,6-7-12 16,-4-4-7-16,-6-6-10 15,12 1-4-15,-6 0-20 16,0 3-32-16,2 5-82 16,-7 1-47-16,-2 7-119 15,3 5-53-15,1 3 224 16</inkml:trace>
  <inkml:trace contextRef="#ctx0" brushRef="#br0" timeOffset="-177441.51">23429 12407 377 0,'0'-1'281'16,"0"0"4"-16,0 0-42 15,0 0-20-15,0 0-23 0,0 0-9 16,0 0-26-16,0-4-13 16,-1 4-35-16,0 0-20 15,0 0-36-15,0 0-17 16,-1 1-20-16,0 24-4 16,-31 44-5-16,30-22-1 15,4 0-4-15,2-3-1 16,12-5-5-16,4-6 1 15,2-9-1-15,8-5 1 16,-5-10-1-16,-1-3 2 0,0-9 0 16,-2-6 0-16,0-10 0 15,0-5 0-15,-3-7-1 16,-1 0 1-16,-5-6 0 16,-2 3 0-16,-5 1 1 15,-4 6 1-15,-4 9 0 16,-2 4 2-16,1 11-6 15,-2 1-4-15,4 13-5 16,0 9-4-16,2 9 3 16,1 6 1-16,3 9 4 15,4 3 0-15,2 7 1 16,2 1 1-16,1 0 8 16,0-2 4-16,1-8 8 15,-1-4 4-15,-4-7 9 0,-2-9 6 16,-8-7 19-1,-9-3 6-15,-11-8 1 0,-5-1-6 16,-8-1-21-16,-5-5-10 16,0 1-18-16,1-5-8 15,3-6-30-15,8 2-35 16,9-2-96-16,7 2-62 16,11-2 127-16,14-4 15 0</inkml:trace>
  <inkml:trace contextRef="#ctx0" brushRef="#br0" timeOffset="-176973.53">23867 12711 1053 0,'4'0'449'0,"-7"14"-187"0,1 0-62 16,0 7-30 0,2 3-20-16,2 0-75 0,2 1-20 15,6-4-23-15,2-5-9 16,6-7-5-16,2-4 2 15,3-9 0-15,0-6 0 16,3-7-6-16,-1-4-2 16,-1-2-4-16,-2 0 0 15,-8 3 1-15,-3 4 2 0,-8 7 4 16,-3 6 5-16,-3 10 5 16,-3 2 3-16,2 8-1 15,3 1 0-15,2 1 0 16,2 0-3-16,5-4-1 15,1 0-5-15,-1-3-7 16,6 1-2-16,-5-5-6 16,4-3-9-16,0-4-115 15,1-4-67-15,6-4-180 16,2-4 207-16</inkml:trace>
  <inkml:trace contextRef="#ctx0" brushRef="#br0" timeOffset="-176689.66">24378 12644 1258 0,'-4'-2'582'0,"2"2"-292"15,5 0-82-15,-3-1-21 16,0 1-80-16,14 0-29 0,8-2-34 16,14-1-15-1,-18 2-17-15,0 0-5 0,32-6-29 16,-4 1-62-16,-3 0-132 16,-21 3-101-16,-8 4 182 15</inkml:trace>
  <inkml:trace contextRef="#ctx0" brushRef="#br0" timeOffset="-176486.78">24517 12476 1016 0,'-10'-2'466'0,"8"2"-176"16,2 6-37-16,0 1-35 15,2 5-30-15,1 7-67 0,1 2-25 16,0 7-45-1,0 3-17-15,4 4-20 0,0 3-7 16,6-4-35-16,6-2-50 16,4-12-101-16,-1-8-62 15,9-11 140-15</inkml:trace>
  <inkml:trace contextRef="#ctx0" brushRef="#br0" timeOffset="-175934.36">25027 12401 1224 0,'-14'4'541'0,"7"-2"-222"16,-1 6-77-16,-3 9-59 16,1 4-40-16,6 10-86 15,4 4-14-15,4 0-21 16,4 1-8-16,3-7-9 15,2-5-1-15,7-9-1 16,1-5 0-16,1-8 0 16,0-3 0-16,-1-10-3 15,-1-4-6-15,-3-7-18 16,-1-2-7-16,-7-6-5 16,1 1 6-16,-3-1 19 0,-3 2 6 15,-3 7 9-15,-1 7 5 16,-4 11 4-16,-3 6 1 15,-1 11 3-15,0 8-1 16,1 11-3-16,3 4 0 16,4 10-5-16,4 0-1 15,7 5-2-15,5 2 0 16,4-4 6-16,2-1 3 0,-1-9 8 16,-3-3 4-16,-13-4 9 15,-5-5 4-15,-7-5 6 16,-8-5 2-16,-3-13-4 15,-5-1-5-15,-4-11-12 16,0-5-10-16,2-5-35 16,2-11-39-16,9 2-100 15,5-1-57-15,9 2-170 16,9 7 235-16</inkml:trace>
  <inkml:trace contextRef="#ctx0" brushRef="#br0" timeOffset="-175490.81">25400 12728 1322 0,'0'-6'595'0,"-1"3"-290"15,2 3-115-15,-1 0-11 16,0 0-76-16,0 4-40 15,5 20-27-15,7 30-8 16,0-29-12-16,-2-2 1 0,8-7 6 16,-1-4 5-16,-3-3 5 15,4-4 0-15,-4-7-5 16,1-5-3-16,2-9-6 16,-1-5-2-16,1-5-6 15,1-1-3-15,-2-1-4 16,-5 3-13-16,-5 4-63 15,-2 6-46-15,-4 11-123 16,2 4-57-16,-1 12 185 16</inkml:trace>
  <inkml:trace contextRef="#ctx0" brushRef="#br0" timeOffset="-175175.92">26065 12423 1089 0,'-30'4'455'0,"10"-4"-205"16,7 2-54-16,12-1-5 16,1 0-21-16,14 2-67 15,8 4-18-15,8-1-26 16,5 1-18-16,4 1-21 16,0-2-6-16,4 4-7 15,1 0-1-15,-9 1 0 16,-4-2-2-16,-13-1 0 15,-2 4 2-15,-16-1 6 16,-10 5 4-16,-19-1 4 16,-8 2-1-16,-7-2-7 15,0 2-2-15,9-3-5 16,1-1-2-16,9 0-3 16,4-6-2-16,7-3-60 0,5 0-48 15,11-4-133-15,7 3-86 16,12 1 204-16</inkml:trace>
  <inkml:trace contextRef="#ctx0" brushRef="#br0" timeOffset="-174963.57">26451 12672 1281 0,'-12'16'547'15,"-14"4"-296"-15,-3 6-31 0,-17-1-58 16,-3 2-42-16,-6-4-67 15,0-2-12-15,16-5-28 16,9-6-8-16,19-7-21 16,10-3-10-16,13-7-34 15,10-6-42-15,19-8-111 16,9-4-75-16,19-5 171 16</inkml:trace>
  <inkml:trace contextRef="#ctx0" brushRef="#br0" timeOffset="-174516.83">26938 12476 1028 0,'2'-6'442'0,"-1"2"-222"16,6 2-11-16,-4 9-4 15,-4 5-26-15,1 14-48 16,0 7-17-16,-2 11-44 16,3 4-18-16,4 2-24 15,1 0-8-15,4-7-9 16,1-5 0-16,-7-10 2 16,1-5 1-16,-3-10 0 15,0-1 1-15,-4-12-4 16,3-2-7-16,-1-8-72 15,-1-7-48-15,2-6-119 16,3-4-73-16,6-2 197 0</inkml:trace>
  <inkml:trace contextRef="#ctx0" brushRef="#br0" timeOffset="-173258.7">28481 12354 506 0,'-33'-35'324'16,"30"27"-33"-16,-2 2-77 0,4 4-7 15,0 7-52-15,1 9-21 16,4 18-30-16,-1 8-13 16,4 17-28-16,4 2-13 15,5-2-23-15,3-3-9 16,7-7-9-16,-1-4-1 15,5-6 6-15,-2-3 3 16,2-9 6-16,-2-3 1 16,-4-7 7-16,1-8 8 15,-1-12 13-15,0-8 3 0,-1-19-9 16,1-7-8-16,-3-16-16 16,-7-2-6-16,-11-1-6 15,0 4-3-15,-12 9-34 16,7 6-23-16,-6 8-56 15,-7 5-42-15,-7 13-100 16,-9 3-127-16,1 10 241 16</inkml:trace>
  <inkml:trace contextRef="#ctx0" brushRef="#br0" timeOffset="-173065.94">28515 12621 678 0,'-2'-5'431'0,"5"7"-4"16,7-2-186-16,4 0 1 16,2-2-59-16,4-2-32 15,1-4-57-15,2 1-26 16,-3 2-44-16,-2 0-56 16,1 6-165-16,3 6-134 15,3 7 188-15</inkml:trace>
  <inkml:trace contextRef="#ctx0" brushRef="#br0" timeOffset="-172303.16">29279 12575 767 0,'12'-32'368'0,"-11"30"-144"15,-1 1-9-15,-1 5-46 16,0-4-27-16,0 2-36 15,-5 27-15-15,-2 37-34 16,5-27-12-16,10-3-17 16,7-6-9-16,3-12-7 15,3-5-1-15,-3-7-2 0,5-5-1 16,0-7 1-16,-3-6-1 16,3-8 0-16,-4-4 1 15,-4-5 0-15,-2-3 0 16,-9 8 1-16,-4 2 5 15,-1 11 20-15,-2 9 7 16,-1 2 4-16,3 10-4 0,-2 8-18 16,4 3-2-16,0 9-3 15,6-2 0-15,0-2-6 16,-2-6-4-16,7-4-6 16,-3-5-2-16,6-6-73 15,5-3-71-15,-1-2 89 16</inkml:trace>
  <inkml:trace contextRef="#ctx0" brushRef="#br0" timeOffset="-171950.12">29655 12620 1318 0,'-4'0'550'0,"2"1"-345"16,1 6-20-16,0 8-67 0,0-1-41 16,5 11-39-16,3 2-9 15,1 2-9-15,8 1-4 16,2-6-3-16,5-4 1 16,4-4-2-16,-4-5 2 15,-1-8 1-15,-5-4 0 16,4-11 1-16,-2-6-1 0,-11-10-1 15,4-4-2-15,-8-3-5 16,1 1-2-16,-1 6-32 16,-9 2-38-16,5 11-109 15,0 4-84-15,2 11 156 16</inkml:trace>
  <inkml:trace contextRef="#ctx0" brushRef="#br0" timeOffset="-171556.96">30283 12460 1020 0,'2'6'438'0,"-18"-2"-209"15,-6 3-64 1,-10 10-22-16,-2 4-37 0,-1 5-52 15,2 5-9-15,7 4-14 16,4-3-6-16,12 10-10 16,7-3-4-16,11-2-6 15,7-3-2-15,8-11-1 16,2-3-2-16,11-10 0 16,4-5-3-16,4-7-62 15,0-4-62-15,-5-4 79 16</inkml:trace>
  <inkml:trace contextRef="#ctx0" brushRef="#br0" timeOffset="-171355.55">30157 12666 1026 0,'-21'1'501'0,"5"2"-214"15,3-2-69-15,4 2-23 16,9-3-77-16,4 0-26 15,10 2-41-15,6-2-12 16,13-2-17-16,7 0-9 16,10-1-77-16,1 1-49 0,5 3-133 15,6 3 140-15</inkml:trace>
  <inkml:trace contextRef="#ctx0" brushRef="#br0" timeOffset="-170916.9">30710 12424 785 0,'0'-2'404'0,"0"-3"-163"15,-1 3-30-15,1 1-8 16,0 0-61-16,0 0-20 15,0 0-37-15,1 1-15 0,20 3-27 16,37 10-11-16,-27-5-13 16,0-5-6-16,5-2-8 15,-2 0-1-15,4-1-38 16,-1 1-40-16,-9 1-117 16,-7-2-84-16,-12-1 167 15</inkml:trace>
  <inkml:trace contextRef="#ctx0" brushRef="#br0" timeOffset="-170720.57">30731 12470 792 0,'-11'11'378'0,"3"-5"-113"16,7 8-76-16,3 4-30 15,6 7-26-15,4 8-46 16,-2 1-9-16,3 6-25 0,2 3-10 15,-2-1-17-15,1-2-8 16,0 1-10-16,-4-4-3 16,0-2-29-16,-1-5-39 15,-5-12-94-15,1-2-68 16,-5-11 134-16</inkml:trace>
  <inkml:trace contextRef="#ctx0" brushRef="#br0" timeOffset="-170540.94">30807 12738 668 0,'-3'-7'336'0,"5"3"-82"16,6 3-16-16,6 1-42 15,-2 0-36-15,6 0-60 16,2 1-20-16,-3 1-30 16,6 3-12-16,4 1-46 15,0 2-40-15,1-2-84 16,1 1-75-16,-11-3 124 15</inkml:trace>
  <inkml:trace contextRef="#ctx0" brushRef="#br0" timeOffset="-170309.99">30892 12885 502 0,'-21'16'341'0,"9"-5"58"0,-3-1-112 15,12 0-56-15,-3-8-32 16,11 1-53-16,7-3-14 15,4-5-13-15,8 4-5 16,2-5-22-16,5 1-17 16,5 4-37-16,-3-3-15 15,-2 4-24-15,-2 6-28 16,-8-2-64-16,-3 4-24 16,-5-4-54-16,-4-3-18 0,-3 2-126 15,-3 1 202-15</inkml:trace>
  <inkml:trace contextRef="#ctx0" brushRef="#br0" timeOffset="-165653.83">24933 14238 694 0,'-3'-7'328'0,"0"-4"-76"16,1 5-46-16,0 5-16 0,1 0-23 15,0 0-68-15,0 1-18 16,-8 28-28-16,3 55-9 15,11-27-19-15,5 1-9 16,4-10-7-16,3-3-4 16,5-13 1-16,3-10 0 15,3-12 3-15,-1-9 1 16,-1-12 0-16,-5-9 0 0,-5-6-2 16,-1-4-1-16,-2-5-1 15,-5-3 0-15,-1 2 0 16,-3-3-1-16,-3 7 0 15,2 7 0-15,-3 6 4 16,-2 12 0-16,1 12-3 16,-1 10 1-16,1 16-3 15,1 4 0-15,1 11 3 16,2 4 1-16,5 4-2 16,2 7 4-16,2-1 8 15,0-1 8-15,-2-6 10 16,-2-2 4-16,-6-12 4 15,0-3-1-15,-6-12 10 16,-4-4 5-16,-6-8 2 16,-4-5 0-16,-7 0-13 0,-4-4-9 15,-3 1-15-15,-8-3-7 16,0-2-9-16,0-4-4 16,7-3-19-16,19 3-32 15,1 1-79-15,-1-4-47 16,9-4-103-16,9 3-45 15,17-1 207-15</inkml:trace>
  <inkml:trace contextRef="#ctx0" brushRef="#br0" timeOffset="-165035.64">25376 14615 800 0,'-1'-5'311'0,"1"4"-207"16,-3 2-17-16,2-1-15 16,0 0-28-16,0 0-40 15,1 0-1-15,0 0 4 16,0 0 0-16,0 0 1 15,0 0 0-15,-1 0-3 0,1 0-2 16,0 0-1-16,0 0-1 16,0 0 11-16,0-1 6 15,-1 0 24-15,0 0 14 16,0 0 24-16,0 0 12 16,-1 0 13-16,1 0 6 15,0-1-3-15,0 1-3 16,0 0-14-16,0 0-7 0,0 0-13 15,-1-3-6-15,-2-2-10 16,2 2-5-16,1 2-11 16,-1-2-7-16,1 3-14 15,0 0-5-15,0 0-6 16,1 1-2-16,2 6 0 16,3 18-1-16,17 31 0 15,-11-28 0-15,2-1-2 16,7-1 1-16,-1-7-1 15,-2-4 2-15,1-3-1 16,-3-2 1-16,-2-8 3 16,1 0 2-16,-2-11 9 15,-1-5 2-15,-4-8-1 16,0-4-2-16,-3 1-8 16,0 1-3-16,1 4-15 15,-3 3-35-15,2 1-89 16,2 5-50-16,2 4-122 0,1 6 181 15</inkml:trace>
  <inkml:trace contextRef="#ctx0" brushRef="#br0" timeOffset="-164601.08">25858 14366 1161 0,'0'-2'471'0,"2"1"-282"15,2 1-22-15,-4 0-28 16,0 0-37-16,1 0-56 16,20 4-13-16,33 32-13 15,-24-25-1-15,3 0 1 16,-3 1 0-16,-10 0-2 0,-3 0-3 16,-10-1-3-16,-4 0 2 15,-7 2 4-15,-5-2 1 16,-10 1 1-16,1 1-4 15,-2 2-6-15,-2-4-3 16,1 0-6-16,2-3-2 16,3-2-47-16,10 0-39 15,7-1-115-15,2-2-82 16,20 0 175-16</inkml:trace>
  <inkml:trace contextRef="#ctx0" brushRef="#br0" timeOffset="-164390.8">26211 14593 1120 0,'-12'10'498'0,"-12"4"-244"15,-3 2-36-15,-8 0-62 16,-2 1-44-16,7-1-59 16,-2-1-15-16,10-1-28 15,9-4-5-15,6-4-14 16,6-2-10-16,9-1-59 15,4-1-36-15,11-3-92 16,4-2-59-16,7-4 170 16</inkml:trace>
  <inkml:trace contextRef="#ctx0" brushRef="#br0" timeOffset="-164028.74">26511 14529 857 0,'-12'-12'415'0,"1"7"-85"16,-3 4-96-16,-1 5-27 16,-4 6-26-16,9 14-86 15,-1 5-8-15,7 7-46 16,6 1-19-16,3-7-14 16,10-3-2-16,8-11-2 15,-2-4 2-15,12-9 4 16,1-4 0-16,0-9 1 15,-1-6 0-15,-4-7 0 16,-5-2 1-16,-9-6 1 16,-4 3 1-16,-13-3 2 15,-8 0 1-15,-9 7-2 16,-4 4-2-16,-3 3-6 16,-1 2-4-16,4 8-6 15,2 2-8-15,9 8-58 16,3 6-55-16,6 3-159 0,8 8 171 15</inkml:trace>
  <inkml:trace contextRef="#ctx0" brushRef="#br0" timeOffset="-163431.52">28592 14468 1053 0,'-2'-15'433'16,"1"6"-258"-16,0 7-5 16,1 13-38-16,0 9-32 15,1 24-54-15,0 5-10 16,9 11-9-16,4-4-2 16,8-8-2-16,5-9 2 0,9-12 7 15,5-3 3-15,4-8 10 16,-4-3 0-16,-5-13-3 15,-13-4-2-15,-5-12-6 16,0-10-5-16,-5-10-7 16,0-8-3-16,-7-11-6 15,-4 2-2-15,-4 0-23 16,-5 3-27-16,-2 5-50 16,4 8-30-16,-6 10-69 15,0 5-53-15,6 20 156 16</inkml:trace>
  <inkml:trace contextRef="#ctx0" brushRef="#br0" timeOffset="-163254.77">28724 14555 939 0,'0'4'424'16,"2"-1"-163"-16,1-1-28 15,-3-2-7-15,0 0-37 16,20 1-69-16,36 2-26 15,-28-3-54-15,-1-4-30 16,-7 4-134-16,5 2 6 0,16 9 52 16</inkml:trace>
  <inkml:trace contextRef="#ctx0" brushRef="#br0" timeOffset="-162919.55">29301 14558 1231 0,'12'-30'519'16,"-16"30"-306"-16,2 13-86 15,2 6 1-15,0 13-53 16,6 3-25-16,5 2-21 15,4-2-3-15,5-3-5 0,0-7 3 16,-8-9 10-16,-2-4 7 16,2-5 1-16,-3-7 3 15,3-9-5-15,2-6-6 16,-1-18-7-16,1 0-7 16,5-3-12-16,-1-5-32 15,0 9-117-15,0 3-76 16,1 14 120-16</inkml:trace>
  <inkml:trace contextRef="#ctx0" brushRef="#br0" timeOffset="-162511.27">30176 14543 1201 0,'3'-17'496'0,"-12"9"-214"0,-4 2-101 15,-13 7-51-15,-7 8-20 16,-11 10-92-16,3 11-15 16,6 7-7-16,3 4-2 15,18-1-1-15,5-2-2 16,14-5 1-16,12-8-1 16,10-7 1-16,6-8 1 0,4-9-31 15,5-6-43-15,-1-7-119 16,-2-3-116-16,-9-2 193 15</inkml:trace>
  <inkml:trace contextRef="#ctx0" brushRef="#br0" timeOffset="-162361.2">30002 14667 861 0,'-30'8'464'15,"7"-3"-46"-15,15 1-233 16,2-1-13-16,7-1-60 15,4-3-37-15,13-1-52 16,9-3-8-16,12 0-5 16,7 3-6-16,2 0-131 15,-1 1-101-15,-2 5 138 0</inkml:trace>
  <inkml:trace contextRef="#ctx0" brushRef="#br0" timeOffset="-162017.4">30550 14454 984 0,'-15'-11'452'0,"6"11"-100"15,0 0-159-15,4 10-54 16,2 6-22-16,3 15-80 16,5 7-10-16,3 10-4 15,3 1 4-15,7 0 0 16,2-3 0-16,5-11 12 15,-1-7 4-15,-1-13 13 16,0-6 1-16,-3-10-9 16,0-3-6-16,-1-7-16 15,2-8-5-15,1-12-6 16,0-5-3-16,1-11-6 16,0-2-2-16,-3 0-4 15,-5-4-2-15,-3 6-32 16,1 5-22-16,-5 11-52 15,0 10-38-15,-5 12-86 16,-3 8-96-16,2 14 210 0</inkml:trace>
  <inkml:trace contextRef="#ctx0" brushRef="#br0" timeOffset="-160227.75">6325 16058 676 0,'-13'-17'330'0,"-23"-25"-105"16,28 29 17-16,4 8-41 15,4 5-30-15,7 10-47 16,5 11-18-16,6 20-26 16,7 13-8-16,-1 12-24 15,5-1-13-15,-2-2-12 16,5-7-6-16,-2-15-4 0,-4-5-2 16,3-18 3-16,-9-7 3 15,3-11 7-15,-3-10 7 16,-7-10 4-16,-1-8-1 15,-6-7-6-15,-1-5-7 16,-2-4-9-16,2 7-3 16,-5-4-13-16,1 6-38 15,-1 7-97-15,0 2-62 0,1 13 112 16</inkml:trace>
  <inkml:trace contextRef="#ctx0" brushRef="#br0" timeOffset="-160029.59">6454 16264 759 0,'-5'3'365'0,"3"-1"-82"16,5-1-74-16,-3-2-19 16,0 0-26-16,0 0-73 15,0 0-29-15,8 0-43 16,14-2 1-16,36 0-122 15,-22 9-85-15,4-3 117 16</inkml:trace>
  <inkml:trace contextRef="#ctx0" brushRef="#br0" timeOffset="-159612.91">6865 16330 1152 0,'-1'5'471'0,"-8"5"-228"15,10 3-96-15,9-2-14 16,6 0-23-16,11-3-59 16,-1-8-10-16,4-6-9 15,-7-8-2-15,4-7-8 16,-3-9-4-16,2-2-3 15,-4 3-1-15,-10 0 2 16,-5 10 4-16,-10 3 2 16,-10 1-2-16,-6 8-6 15,0 2-7-15,-5 9-8 16,7 6-4-16,6 8 0 16,0 7 2-16,12 1 0 15,1 2 1-15,5 1-1 16,3-5-1-16,0 1 4 15,12-2 0-15,4-5-1 0,5-3 0 16,13-6-99-16,2-2-68 16,11-7-306-16,5 0 291 15</inkml:trace>
  <inkml:trace contextRef="#ctx0" brushRef="#br0" timeOffset="-159371.58">7623 16105 1289 0,'-29'-4'604'0,"1"-1"-275"0,4 9-124 15,2 5-21-15,9 11-93 16,-2 3-34-16,1 9-37 16,12-9-10-1,0 1-10-15,2 23-3 0,12 4-5 16,8-10 0-16,7-15 2 15,6-8-1-15,7-11-55 16,2-5-48-16,-2-14-110 16,-2-3 124-16</inkml:trace>
  <inkml:trace contextRef="#ctx0" brushRef="#br0" timeOffset="-159199.27">7515 16209 1410 0,'-8'5'561'16,"7"0"-403"-16,6 1-18 16,7 0-65-16,8-2-31 15,12 0-21-15,3-4-3 16,12 0-4-16,4 3-42 16,13-6-137-16,0-3 116 0</inkml:trace>
  <inkml:trace contextRef="#ctx0" brushRef="#br0" timeOffset="-158970.2">7953 15999 1274 0,'-5'-3'527'0,"5"3"-281"15,2 0-89-15,-2 0-37 16,0 0-38-16,6 1-58 15,12 6-11-15,36 12-6 16,-21-14 0-16,5-5-1 16,3 0-1-16,-3-3-14 15,-5-2-34-15,-12 3-100 0,-6-1-87 16,-14 1 135-16</inkml:trace>
  <inkml:trace contextRef="#ctx0" brushRef="#br0" timeOffset="-158775.06">8077 16012 521 0,'-28'6'359'16,"9"6"81"-16,7 4-150 16,8 7-52-16,1 1-25 15,7 9-58-15,-4 6-23 0,3 5-47 16,8 2-20-16,0-2-31 16,1-4-11-16,7-5-12 15,-4-2-3-15,1-10-19 16,0-6-45-16,-4-12-109 15,-5-5-76-15,0-11 137 16</inkml:trace>
  <inkml:trace contextRef="#ctx0" brushRef="#br0" timeOffset="-158612.02">8049 16218 788 0,'1'5'424'16,"14"-2"-57"-16,2 1-227 15,8 1-3-15,5 3-64 16,3-1-31-16,6 0-26 0,0-5-21 16,-4 0-98-16,1 2 76 15</inkml:trace>
  <inkml:trace contextRef="#ctx0" brushRef="#br0" timeOffset="-158393.39">8138 16446 1084 0,'-6'6'510'0,"2"-2"-215"0,5-2-130 16,5 3-14-16,8-3-61 15,8 1-23-15,7-2-19 16,1-1-4-16,8 3-20 16,-1-3-9-16,2 2-61 15,1-1-55-15,-4-2-93 16,-1 0 107-16</inkml:trace>
  <inkml:trace contextRef="#ctx0" brushRef="#br0" timeOffset="-115817">23511 16299 605 0,'-46'-41'328'16,"37"33"-31"-16,2 0-50 15,-3-2-42-15,5 8-17 16,4 2-61-16,1 2-24 16,0-2-38-16,0 0-14 0,2 9-16 15,7 18-6-15,16 30-13 16,-11-27-4-16,7 1-5 16,0-5 0-16,1-4 3 15,2-3 3-15,-4-9 5 16,-3-5 4-16,-3-5 9 15,-5-2 5-15,-3-9 3 16,0-4-3-16,1-10-11 16,-1-7-7-16,2-2-11 15,1-1-4-15,1 4-31 16,0 4-41-16,0 8-95 16,-1 3-68-16,-1 7-247 15,-2 5 305-15</inkml:trace>
  <inkml:trace contextRef="#ctx0" brushRef="#br0" timeOffset="-115488.47">23762 16395 568 0,'8'2'324'16,"5"1"-6"-16,1-3-75 16,3-5-77-16,4-1-28 15,0-8-76-15,1-4-21 0,-2-3-17 16,-1-4-8-16,3-2-9 15,-5 1 0-15,-5 3-1 16,-5 2 1-16,-9 7 1 16,-7 3 1-16,-2 11-2 15,-4 1 2-15,-2 11 12 16,2 6 9-16,1 0 12 16,0 5 3-16,11-1-8 15,0-3-4-15,8-1-12 16,2-4-4-16,-1-7-11 15,3 2-4-15,0-9 0 16,11 0-32-16,1-4-89 16,5-4-69-16,6-4-296 15,-2-5 311-15</inkml:trace>
  <inkml:trace contextRef="#ctx0" brushRef="#br0" timeOffset="-115260.54">24169 16247 911 0,'1'17'403'15,"-1"2"-150"-15,0 1-33 16,0-6-74-16,-1-3-14 16,1-8-76-16,0-3-21 15,0-5-16-15,-1 4-1 16,0 0 1-16,0-14 2 16,-1-3 0-16,-4-28-1 15,5 32-9-15,1 2-6 0,4 5-10 16,1 4-6-16,2 2-22 15,2-2-42-15,7 0-140 16,1 1-115-16,4 0 195 16</inkml:trace>
  <inkml:trace contextRef="#ctx0" brushRef="#br0" timeOffset="-115032.16">24431 16060 1025 0,'-5'21'471'16,"4"3"-203"-16,-4 11-139 15,4 5-32-15,3 4-53 0,0 1-26 16,5-3-14 0,4-5-3-16,2-10-2 0,-1-6 0 15,5-10-50-15,-4-4-50 16,-3-4-244-16,3-1 222 15</inkml:trace>
  <inkml:trace contextRef="#ctx0" brushRef="#br0" timeOffset="-114869.04">24338 16202 1205 0,'-4'7'502'0,"7"0"-284"16,5 2-43-16,7 2-63 15,3-2-32-15,1-7-54 16,5 0-9-16,2-2-89 16,0-1-88-16,12-1 101 15</inkml:trace>
  <inkml:trace contextRef="#ctx0" brushRef="#br0" timeOffset="-114534.83">24671 16335 1091 0,'4'2'452'0,"2"-2"-254"15,7-8-106-15,2-5-20 16,3-7-31-16,0-6-18 16,2-1-13-16,-4 2-3 15,-8 2 3-15,-2 8 2 16,-13 0 3-16,-4 5 2 15,-5 6 2-15,-1-1 5 0,3 13 14 16,-1 4 8-16,4 7 18 16,2 7-1-16,2 2-13 15,4 3-9-15,5-2-24 16,3-3-6-16,5-4-9 16,2-5-2-16,7-6-22 15,5-2-42-15,8-9-142 16,5-2-149-16,4-3 214 15</inkml:trace>
  <inkml:trace contextRef="#ctx0" brushRef="#br0" timeOffset="-114361.36">24960 16220 805 0,'-2'16'449'15,"-2"-2"-47"-15,7 5-257 16,11-2-39-16,2 1-49 15,7-3-22-15,-1 1-14 16,1-2-4-16,-1 1-7 0,-3-1-36 16,0-5-128-16,-3-3-143 15,-1-6 173-15</inkml:trace>
  <inkml:trace contextRef="#ctx0" brushRef="#br0" timeOffset="-114174.68">25118 16218 898 0,'-17'8'496'0,"-1"8"-69"0,-4 7-203 16,1 4-41-16,-2 1-72 15,1-5-43-15,6-2-52 16,6-5-11-16,9-7-93 16,7-2-85-16,11 0 107 15</inkml:trace>
  <inkml:trace contextRef="#ctx0" brushRef="#br0" timeOffset="-113776.6">25956 16219 706 0,'-6'-9'346'0,"6"0"-60"16,-1-4-60-16,-5 2-27 15,-4-1-17-15,1 4-75 16,0 8-26-16,-2 2-43 16,3 8-13-16,-3 6-15 15,2 2-5-15,2 9-3 16,7 1-2-16,2 4 0 16,3-3-2-16,11 0-1 15,-6-6-2-15,9-5-8 16,-5-4-51-16,11-9-153 15,10-5-179-15,8-7 235 16</inkml:trace>
  <inkml:trace contextRef="#ctx0" brushRef="#br0" timeOffset="-113436.98">26230 16255 723 0,'-5'16'441'0,"-2"5"-15"15,-2 5-197-15,0 3-31 16,4-4-58-16,4-1-34 15,2-11-51-15,4-4-19 16,7-5-21-16,-1-6-5 0,7-4-6 16,2-3-3-16,-1-10-8 15,2-1-11-15,-6-6-7 16,-6-2 0-16,-8-1 12 16,-4 4 11-16,-16 1 8 15,-1 4 1-15,-5 10-2 16,-2 3-2-16,4 8-3 15,1 8-5-15,7-3-4 16,0 5-2-16,9 1-23 16,1-2-35-16,7-2-104 15,4-5-64-15,9-2-164 16,4-3 239-16</inkml:trace>
  <inkml:trace contextRef="#ctx0" brushRef="#br0" timeOffset="-113260.7">26430 16239 468 0,'12'11'333'0,"-4"8"85"0,1 2-133 16,-8 5-75-16,3 1-35 15,5-4-72-15,-1-3-28 16,3-9-30-16,0-3-10 16,3-8-16-16,-2-6-6 15,0-8-6-15,-1-3-19 16,-3-10-49-16,2 2-26 0,1-1-30 15,0 2 3-15,-1 7-13 16,-2 1-41-16,-4 4 114 16</inkml:trace>
  <inkml:trace contextRef="#ctx0" brushRef="#br0" timeOffset="-112678.68">26749 16331 909 0,'19'0'472'16,"0"-2"-173"-16,0-1-117 16,1-3-49-16,-1-3-89 15,0-2-22-15,-2-9-43 0,-8-4-30 16,-6-1-59-16,-2-1-31 15,-3 7-5-15,0 6 18 16,-7 6 55-16,-1 7 29 16,-4 12 50-16,-1 3 23 15,6 12 36-15,-2-2 17 0,3 0 21 16,6 2 3-16,2-7-12 16,8 1-11-16,6-6-36 15,-2-6-16-15,2-5-20 16,-1-5-6-16,5-6-36 15,2-4-36-15,4-6-85 16,2-1-55-16,1-4-87 16,1 0-2-16,-4 4 81 15,-2 2 61-15,-7 10 172 16,0 6 76-16,-4 5 81 16,-3 6 34-16,-1 7 11 15,-5 1-1-15,0 2-21 16,0 0-14-16,-2-5-25 15,0-3-30-15,-2-7-49 16,0-4-24-16,0-7-37 16,1 4-7-16,-1 0-7 15,1-7-3-15,-1-12-5 0,3-27-3 16,8 24-3-16,2 2-1 16,5 2-2-16,4 4-19 15,2 4-79-15,3 7-64 16,3 6 101-16</inkml:trace>
  <inkml:trace contextRef="#ctx0" brushRef="#br0" timeOffset="-110278.64">9011 17031 439 0,'3'-10'277'16,"-5"4"3"-16,-1-1-28 15,3 4-49-15,0 3-29 16,-1 4-53-16,1-4-15 0,1 10-28 16,2 18-14-16,9 49-20 15,-5-30-12-15,5 2-21 16,0-1-6-16,3-9-2 15,3-3-1-15,-1-11 1 16,-1-7 3-16,-10-11 1 16,-1-3 4-16,-10-10 3 15,0-5-3-15,-4-8-3 16,-3-7-5-16,5-2-5 16,1-3-3-16,6 3-2 15,7 3-2-15,9 6-2 16,3 6 1-16,7 7 2 15,-3 5 2-15,0 6 6 16,-3 6 2-16,-3 9 6 16,-4 5 4-16,-6 2 2 0,-3-2 2 15,-6-5 6-15,-5-3 2 16,-7-2 2-16,-4-5 0 16,-3-2-8-16,1-2-5 15,2-6-8-15,4 1-6 16,6-3-79-16,4-2-70 15,11-1-262-15,5-4 255 0</inkml:trace>
  <inkml:trace contextRef="#ctx0" brushRef="#br0" timeOffset="-110134.03">9387 17249 867 0,'17'17'408'0,"-5"3"-151"15,0 1-29-15,-6-2-82 16,-6-3-36-16,4-4-70 15,-3 0-22-15,5-5-63 16,0-5-87-16,0-7 86 16</inkml:trace>
  <inkml:trace contextRef="#ctx0" brushRef="#br0" timeOffset="-109972.83">9344 17054 1028 0,'2'5'460'0,"7"3"-256"16,0 3-91-16,-2 4-15 16,5 0-71-16,5-1-78 15,7-2 37-15</inkml:trace>
  <inkml:trace contextRef="#ctx0" brushRef="#br0" timeOffset="-109755.81">9621 17177 685 0,'0'30'401'16,"3"-1"-40"-16,2 5-165 15,-2 1-22-15,3 2-72 16,1 5-33-16,2-4-45 16,-2-2-8-16,-1-6-5 15,-2-6-2-15,0-8-3 16,-3-6-23-16,-1-10-99 15,-4-2-76-15,-1-16 108 16</inkml:trace>
  <inkml:trace contextRef="#ctx0" brushRef="#br0" timeOffset="-109544.43">9542 17165 751 0,'10'-5'381'0,"3"0"-127"16,7 3-91-16,1 4-28 15,3 0-39-15,4 6-11 16,-3 0-16-16,-1 0 1 16,-7 2-12-16,-5-2-7 15,-8 9-9-15,-7 3-4 0,-7 4-7 16,-3-1-3-16,-4-5-15 16,1-1-8-16,5-5-61 15,0-2-56-15,6-6-202 16,3-3 197-16</inkml:trace>
  <inkml:trace contextRef="#ctx0" brushRef="#br0" timeOffset="-109124.53">10046 17232 883 0,'9'-5'426'16,"-5"-4"-146"-16,0 3-119 15,-4-2-13-15,0-2-44 16,-3-1-20-16,-6 0-45 16,1-2-12-16,-6 4-9 15,0 2-4-15,3 6-8 0,-2 2-6 16,1 10-10-16,9 5-3 31,1-8-1-31,0 0 1 0,-6 30 6 0,1 0 4 16,8-4 3-16,-1-19-1 15,8-9 2-15,3-5 1 16,0-8 4-16,3-5 2 16,-1-9-1-16,1 3-1 0,0-3-2 15,-2 4-2-15,-8 6-2 16,-1 2-1-16,-1 13 0 16,1 5 1-16,1 8 2 15,4 6 1-15,-3-1-1 16,3-1-2-16,1-3 1 15,-2-6-32-15,2-6-171 16,0-1 145-16</inkml:trace>
  <inkml:trace contextRef="#ctx0" brushRef="#br0" timeOffset="-108894.61">10268 17223 994 0,'6'17'452'0,"-5"0"-186"16,-1-3-39-16,0 2-54 0,-4 0-51 16,0-7-64-16,2-1-10 15,-2-7-4-15,2-1-5 16,-1-7-15-16,0-4-10 16,2-5-13-16,1 0-2 15,2-1-4-15,2 5-3 16,3 4-4-16,0-6-1 0,3 7-77 15,5 2-78-15,0 5 106 16</inkml:trace>
  <inkml:trace contextRef="#ctx0" brushRef="#br0" timeOffset="-108670.56">10505 16971 1368 0,'-7'22'503'0,"-2"11"-388"15,7 8-48-15,0 2-20 16,1-2-18-16,11-7-29 16,1-6-3-16,5-13-30 0,6-4-39 15,1-12-198-15,-1-6 180 16</inkml:trace>
  <inkml:trace contextRef="#ctx0" brushRef="#br0" timeOffset="-108506.4">10460 17070 782 0,'-7'12'441'15,"5"-5"19"-15,2-4-244 0,6 3-97 16,-2 0-23-16,8-5-72 15,1-1-5-15,13-3-124 16,4-3-187-16,15-1 194 16</inkml:trace>
  <inkml:trace contextRef="#ctx0" brushRef="#br0" timeOffset="-108232.99">10802 17015 959 0,'27'19'520'0,"-34"-4"-37"16,1 9-339-16,-1 6-21 15,3 1-65-15,2-1-33 16,5-11-29-16,3-5-32 16,5-9-110-16,0-5-97 0,-2-12 142 15</inkml:trace>
  <inkml:trace contextRef="#ctx0" brushRef="#br0" timeOffset="-108078.05">10701 16942 1015 0,'-8'-3'463'0,"7"3"-187"16,1 2-103-16,6 4-68 15,2 0-32-15,7 1-47 16,5 2-9-16,4-5-71 16,6 3-96-16,-2-6 97 15</inkml:trace>
  <inkml:trace contextRef="#ctx0" brushRef="#br0" timeOffset="-107865.64">11116 16937 1045 0,'-14'9'441'15,"8"4"-215"-15,3 9-111 16,3 9-49-16,1 6-22 15,6 3-37-15,3-5-6 16,4-6-3-16,3-6-38 0,1-9-135 16,0-3-297-16,-2-4 302 15</inkml:trace>
  <inkml:trace contextRef="#ctx0" brushRef="#br0" timeOffset="-107682.71">10997 17082 1134 0,'-4'10'482'15,"4"-1"-269"-15,9-3-111 16,5-1-14-16,10-4-47 16,4-4-14-16,10-4-69 15,0 0-74-15,7-4 74 16</inkml:trace>
  <inkml:trace contextRef="#ctx0" brushRef="#br0" timeOffset="-107389.48">11352 17189 907 0,'2'7'438'0,"3"1"-122"15,2-9-207-15,5-7-11 0,0-8-40 16,1-5-19-16,2-2-19 15,-2-3-4-15,-3 1-1 16,-4 3 2-16,-6 2 8 16,-8 4 9-16,0 7 7 15,-4 3 4-15,-4 9 0 16,11 6-5-16,-8 7-9 16,6 3-4-16,5 8-6 15,-2-4-3-15,11 2-5 16,5 1-3-16,4-8-8 15,0 0-3-15,6-6-50 16,1-4-72-16,27 1 80 16</inkml:trace>
  <inkml:trace contextRef="#ctx0" brushRef="#br0" timeOffset="-106719.15">12116 16896 1064 0,'0'15'424'0,"4"8"-256"16,-3 3-18-16,0 8-18 16,-1-1-33-16,0-1-56 15,-1-3-16-15,-2-12-11 16,2-2-2-16,0-13-1 15,0-2-2-15,0-3-5 16,0 2-3-16,0-1-11 16,0 1-5-16,0-14-2 0,4-31 1 15,6 25 4-15,2 3 3 16,7 1-1 0,4 2 2-16,2 5 5 0,1 3 4 15,-4 10 13-15,-4 3 6 16,-6 10 11-16,-3 2 1 15,-5 3-3-15,-1-1-5 16,-1-4-9-16,-2-2-3 0,1-9 1 16,-1-5-2-16,1-6-7 15,0 5-3-15,0 0-9 16,3-18-1-16,10-32 1 16,-2 27 1-16,1 7 2 15,3 3 0-15,2 5 0 16,-6 5 1-16,2 4 2 15,-6 3 10-15,-1 13 8 16,5 3 3-16,-7 4 0 16,6 0-8-16,-2-4-10 15,-5-3-2-15,8-6-82 16,2-3-82-16,3-7 102 16</inkml:trace>
  <inkml:trace contextRef="#ctx0" brushRef="#br0" timeOffset="-106348.81">12666 16945 1318 0,'-11'-4'549'16,"-2"0"-332"-16,-1 1-49 16,-3 0-72-16,-1 0-28 15,2 5-33-15,0 4-10 16,4 3-12-16,6 3-9 15,3 4-3-15,2 2 1 0,3 0 2 16,2-3 1-16,3-5-1 16,5-1-2-16,-2-7-1 15,2-2 2-15,1-4 1 16,-3-5 2-16,2-1 1 16,-3 0-1-16,-3 2-1 15,2 4 2-15,-3 3 1 16,2 3 1-16,0 8-1 15,-1 0-2-15,2 5-6 16,2 1-14-16,2-7-103 16,2-4-87-16,4-8 122 15</inkml:trace>
  <inkml:trace contextRef="#ctx0" brushRef="#br0" timeOffset="-106180.79">12877 16788 1130 0,'2'5'522'0,"3"9"-238"16,-4 11-143-16,-1 2-28 15,1 10-70-15,-1-2-21 0,5-5-18 16,8-5-3-16,-3-12-14 16,6-5-36-16,-3-9-121 15,-9-6-136-15,9-4 185 16</inkml:trace>
  <inkml:trace contextRef="#ctx0" brushRef="#br0" timeOffset="-106017.66">12741 16877 937 0,'-4'0'450'16,"3"2"-160"-16,3 1-151 15,-2-3-24-15,0 0-52 16,20 6-25-16,38 7-20 15,-27-13-18-15,7 0-155 16,-3-4-306-16,9 1 303 0</inkml:trace>
  <inkml:trace contextRef="#ctx0" brushRef="#br0" timeOffset="-105835.95">13092 16839 861 0,'-12'6'450'0,"-1"6"-133"15,2 4-133-15,4 3-18 16,5 3-84-16,2-2-37 16,5-3-27-16,3-2-13 0,4-5-5 15,3-2 0-15,3-7-26 16,-1-2-54-16,1-9 54 16</inkml:trace>
  <inkml:trace contextRef="#ctx0" brushRef="#br0" timeOffset="-105485.41">13285 16668 757 0,'1'12'473'0,"-2"4"51"16,-3 8-240-16,-1 12-118 16,-1 4-44-16,2 3-73 15,1-3-16-15,3-7-12 16,5-7-2-16,1-13-11 15,-2-5-4-15,1-4-3 16,-3-4-7-16,0-1-34 0,-2 0-14 16,0 0-17-16,0 0 2 15,0-1 28-15,7-10 13 16,4 3 19-16,25-25 4 16,-29 33 6-16,2 1 7 15,1 4 29-15,-2 5 14 16,-3 3 16-16,-5 1-6 0,2-2-25 15,-1 0-16-15,5-7-58 16,-2 0-57-16,-2-5 21 16,8-4 22-16</inkml:trace>
  <inkml:trace contextRef="#ctx0" brushRef="#br0" timeOffset="-105336.33">13533 16869 1005 0,'-14'5'453'0,"12"6"-190"16,3-2-143-16,-1-6-78 15,5 0-49-15,0-4-169 16,-5-1 126-16</inkml:trace>
  <inkml:trace contextRef="#ctx0" brushRef="#br0" timeOffset="-104691.86">13524 16729 1069 0,'3'3'443'15,"-3"0"-267"-15,1 2-37 16,-1-5-43-16,0 0-23 16,1 0-26-16,11 3-3 15,-2 1-13-15,26 31-7 0,-29-29-12 16,0-2-5-16,2 4-4 15,-4-4-3-15,-3 2-25 16,1-2-13-16,-3-3-12 16,0-1 3-16,0 0 26 31,0 0 11-31,0 0 10 0,0 0 0 0,0 0-2 16,0 0 1-16,0 0 3 15,0 3 3-15,1 0 15 16,1 0 2-16,-2-3 0 15,3 2-1-15,4 2-13 16,0-2-4-16,2-1-1 16,-1-1-1-16,-1 0 0 15,-3-1 2-15,-1 0 0 16,-1 0 2-16,-2-1-3 16,4 1 0-16,-3 0 0 0,2 1 0 15,0 0 0-15,3 1 1 16,1 0-2-16,1 2 1 15,2 0 7-15,-2 0 3 16,0 2 1-16,28 20 2 16,-25-15 3-16,0-1 4 15,5 4 2-15,-2-3-1 16,0 0-8-16,-4-1-3 0,-3 1 2 16,-5 2 2-16,-1 8 0 15,-1 6 7-15,-1 13 4 16,1 6 1-16,-4 5-1 15,4-2-7-15,0-12-10 16,-1-11 0-16,-1-14 5 16,-4-9 0-16,-6-3-2 15,-2 1-8-15,0-6-26 16,-1 0-20-16,-1-6-61 16,3 2-57-16,0-8-158 15,2-4 195-15</inkml:trace>
  <inkml:trace contextRef="#ctx0" brushRef="#br0" timeOffset="-99896.67">17620 16422 782 0,'-51'-19'427'16,"31"13"-117"-16,2 4-92 16,1-1-27-16,4 2-54 15,2-1-21-15,7 2-41 16,6 4-17-16,8 1-28 15,6 2-11-15,15-2-8 16,4 0-2-16,11-5-3 16,8-1-1-16,10 1 0 15,3 0-1-15,-9 1-1 16,-9 1 1-16,-13 1 0 16,-9 3-1-16,-3-1-59 15,1 2-68-15,-15-4 78 16</inkml:trace>
  <inkml:trace contextRef="#ctx0" brushRef="#br0" timeOffset="-99704.48">17674 16577 954 0,'-9'12'423'15,"9"-5"-170"-15,1-1-56 16,8-3-8-16,5-2-17 15,9 1-48-15,5-1-22 0,9 2-41 16,1-2-17-16,2-1-18 16,0 1-6-16,-8-2-10 15,-2 1-2-15,-12-6-24 16,-4 1-54-16,-6 0-127 16,-1-2 125-16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59:21.02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8298 8969 352 0,'1'-4'275'0,"1"0"16"15,-1 0-79-15,-1 2-30 0,0 0-43 16,0 1-15-16,0-1-22 16,-1 1-11-16,-1-1-17 15,1-3-8-15,0 2-15 16,0 0-5-16,0 1-11 16,0 1-4-16,0 0-9 15,0 0-5-15,0 0-8 16,0 0-1-16,-1 1-3 15,-2 18-2-15,-6 48-1 16,7-21-1-16,0 6-1 16,0-3-1-16,5-5 1 15,-1-4 1-15,0-13 1 16,2 0-1-16,-1-5 0 16,2-1 1-16,1-1 0 15,-2-3 1-15,-1-3 5 0,2-1 4 16,-4-10 14-16,-1 3 7 15,2-5 10-15,-1-2 1 16,0 2-5-16,0 0-6 16,0 0-12-16,0 0-7 15,0 0-6-15,0 0-2 16,0 0 0-16,2 0 0 16,3 2 0-16,1-1 1 0,-3-1-1 15,2 1 0-15,-2 0 0 16,0-1-1-16,2 1-1 15,-3-1 0-15,4 1-3 16,4 1 1-16,0-1-1 16,7 3-1-16,31 3 1 15,-27-6 0-15,6 0 0 16,-4-1 0-16,0 0 0 16,-1-1 1-16,-3 1 0 15,1-1 1-15,-5 1 0 16,-4-2 0-16,-6 1 5 15,-5-1 3-15,-2 3-34 16,0-1-50-16,1 0-148 16,0 0 137-16</inkml:trace>
  <inkml:trace contextRef="#ctx0" brushRef="#br0" timeOffset="905.06">8795 9035 870 0,'14'-32'381'16,"-14"32"-197"-16,0 1-25 16,4 11-41-16,-1 5-30 15,5 15-30-15,0 6-4 0,0 7-10 16,4 3-9-16,-2-9-14 15,0-1-5-15,2-7-7 16,-1-2 0-16,-3-2-2 16,-6-6-1-16,-3-9-15 15,-5-5-34-15,1-8-108 16,2-4-72-16,-7-8 128 16</inkml:trace>
  <inkml:trace contextRef="#ctx0" brushRef="#br0" timeOffset="1206.07">8770 9011 638 0,'13'-16'349'15,"3"2"-97"-15,8 6-67 16,6 1-23-16,2 7-41 16,1 0-10-16,-7 4-18 0,-4 4-5 15,-4 2-15-15,-7 4-8 16,-4 3-11-16,0 0-2 15,-3 4-1-15,-5 1 0 16,-4 2-6-16,-4 1-2 16,-10-5-10-16,4-3-5 15,-5-5-9-15,2-4-4 0,3-5-7 16,-3 0-4-16,8-3-10 16,-1 0-26-16,7-3-81 15,5 0-51-15,8 2-204 16,9 0 229-16</inkml:trace>
  <inkml:trace contextRef="#ctx0" brushRef="#br0" timeOffset="4759.78">12028 9109 345 0,'-23'31'276'0,"23"-36"96"16,-1-4-77-16,-1-6-28 15,-2-4-39-15,3 0-61 16,-5 0-25-16,-3 1-44 16,-1 5-22-16,-8 5-38 15,8 7-14-15,-9 10-22 16,-2 4-6-16,3 9-12 16,-4 9-1-16,17 10 3 15,3 3 2-15,13 4 6 16,2-1 2-16,7-8 1 15,1-3 0-15,-3-10-2 16,6-6-14-16,2-11-67 0,3-9-49 16,9-11-152-16,-4-10-126 15,0-10 264-15</inkml:trace>
  <inkml:trace contextRef="#ctx0" brushRef="#br0" timeOffset="5356.66">12205 9171 519 0,'0'-5'318'16,"0"7"-16"-16,-1 5-60 15,1 10-54-15,0 2-29 16,2 4-31-16,4 1-15 16,2-5-31-16,4 1-18 0,6-3-30 15,0-3-9-15,3-3-12 16,2-2-4-16,4-9-5 16,-4 0-2-16,1-6 0 15,-16-5-5 1,-3 5-20-16,-1 1-5 0,-5-24-7 15,-8-1 0-15,-13-1 19 16,-5 12 5-16,1 2 7 16,-1 3 2-16,3 2 0 15,4 1 1-15,10 7-4 16,2 1-7-16,9 0 0 16,6 1 2-16,7 0 8 15,5 2 5-15,6 2 7 16,4 3 3-16,2 0 3 15,4 2 5-15,-5 3 5 0,-5-1 2 16,-4 4 2-16,-5 5-2 16,-5-2-4-16,4 2 0 15,-6 0-4-15,-1-5-2 16,0 3-4-16,-4 1-3 16,1-7-4-16,-3-3-2 15,-1-6-3-15,4-2-2 16,-1-8-1-16,1-5 0 0,0-10 0 15,-3-6-1-15,9 7 2 16,-1 0 0-16,1 11 0 16,0 6 0-16,-2 5 2 15,1 5 0-15,-2 7 3 16,1 1 1-16,-1 7 5 16,-1 1 2-16,1-1 0 15,0 3-1-15,1-7-8 16,-2-3-3-16,4-7-24 15,1-5-46-15,1-6-142 16,2-10-145-16,-1-9 215 16</inkml:trace>
  <inkml:trace contextRef="#ctx0" brushRef="#br0" timeOffset="5612.1">12833 9177 549 0,'8'16'393'0,"2"0"-4"16,3 3-125-16,0 0-40 15,4-2-67-15,-2-2-20 16,3 1-36-16,-9-9-6 16,2 2-38-16,9 6-14 15,6-4-18-15,-5-6-5 0,0-10-2 16,0-5 0-16,-6-6-2 16,-1-5-2-16,-3-4-21 15,-2-2-33-15,-4-3-91 16,1 2-77-16,0-1 124 15</inkml:trace>
  <inkml:trace contextRef="#ctx0" brushRef="#br0" timeOffset="5908.52">13165 9288 875 0,'8'12'491'16,"2"-3"-55"-16,2-6-258 15,0-1 13-15,0-3-69 16,1-5-29-16,0-13-38 16,-2-3-15-16,-5-10-24 0,-3 2-4 15,-6-2-3-15,-6 3 0 16,-4 13 0-16,0 1 0 16,-2 14-3-16,2 4-2 15,2 13-4-15,2 7 1 16,6 8 3-16,2 3 2 15,5-3 2-15,4-3 0 16,5-16-3 0,-6-5 0-16,0-1-5 0,25 15-1 15,8-9-37-15,-2-6-48 0,-8-17-134 16,-1-7-144-16,-7-9 225 16</inkml:trace>
  <inkml:trace contextRef="#ctx0" brushRef="#br0" timeOffset="6116.41">13425 9104 1199 0,'1'13'517'0,"3"10"-289"16,7 3-18-16,3 5-77 16,5-5-29-16,5-3-50 15,0 0-10-15,6-3-22 16,-1 1-9-16,0-1-6 15,-5-4-6-15,-3-3-47 0,-3-5-50 16,-6-8-105-16,0-6-76 16,-6-12 169-16</inkml:trace>
  <inkml:trace contextRef="#ctx0" brushRef="#br0" timeOffset="6289.37">13635 9106 848 0,'-6'6'483'0,"0"7"-108"0,-4 10-121 15,-2 6-21 1,-6 3-71-16,-1 1-30 0,0-1-57 16,4-4-25-16,6-7-37 15,5-5-16-15,8-8-90 16,3-4-55-16,9-7-159 16,8-3 177-16</inkml:trace>
  <inkml:trace contextRef="#ctx0" brushRef="#br0" timeOffset="6761.29">14616 9086 880 0,'-7'5'393'0,"6"7"-174"16,-1 9-41-16,2 15-22 16,2 12-39-16,3 11-50 15,1 7-15-15,3 1-19 16,2-6-9-16,1-8-12 15,1-11-4-15,-1-14-3 16,-2-7 0-16,-6-13-61 16,-2-7-62-16,-4-13-177 15,-3-9-150-15,-4-10 275 16</inkml:trace>
  <inkml:trace contextRef="#ctx0" brushRef="#br0" timeOffset="6995.05">14544 9091 550 0,'7'-11'373'16,"19"3"75"-16,-1 2-203 16,5 5-60-16,-1 1-36 0,-1 6-50 15,0 2-10-15,-5 9-19 16,-4 9-10-16,-8 3-10 16,-3 3-3-16,-10-1-8 15,-6-6-2-15,-7-3-11 16,-4-2-5-16,-2-4-8 15,2-2-5-15,1-4-29 16,3-3-30-16,4-4-89 16,4-4-81-16,7-8 136 15</inkml:trace>
  <inkml:trace contextRef="#ctx0" brushRef="#br0" timeOffset="7279.82">14890 9150 891 0,'26'18'435'0,"-12"3"-132"0,2 5-65 16,-9 1-38-16,-1 0-45 15,-6-5-55-15,-4-4-16 16,0 0-17-16,1-11-4 16,-1 0-8-16,-3-1-3 15,2-5-6-15,1-3-5 16,2-7-13-16,-1-5-8 15,-3-5-13-15,4-3-4 16,2-5-3-16,2 2-1 0,5 0-7 16,1-4-16-16,6 5-69 15,0 1-49-15,12 6-136 16,-1 5-120-16,9 6 255 16</inkml:trace>
  <inkml:trace contextRef="#ctx0" brushRef="#br0" timeOffset="7670.34">15229 9125 805 0,'-1'-1'451'15,"-3"-8"-99"-15,0 3-140 0,3 5-19 16,0 0-86-16,-3 3-29 16,-1 27-33-16,-23 47-6 15,31-37-15-15,7-4-5 16,8-11-5-16,2-8 0 16,8-7 2-16,-2-7 2 15,1-7 0-15,3-4 0 0,-10-13 0 16,-2-3 0-16,-14-3 1 15,-6-3 3 1,-11 3 9-16,-5 0 5 0,-5 7 1 16,-5 4-5-16,3 9-14 15,1 4-11-15,8 6-25 16,3 5-36-16,8 2-114 16,5 6-83-16,10-4 148 15</inkml:trace>
  <inkml:trace contextRef="#ctx0" brushRef="#br0" timeOffset="8187.12">15570 9300 640 0,'-4'9'308'16,"7"-2"-81"-16,3-2-50 0,4-3 17 16,0-4-24-16,5-8-36 15,2-4-14-15,-1-10-29 16,-2-5-13-16,-2-5-16 15,-3 0-3-15,-9 1-8 16,-3 3-4-16,-12 5-10 16,-2 5-4-16,-4 7-10 15,1 4-6-15,-1 9-13 16,0 4-4-16,2 14-5 16,3 8-2-16,14 14 1 15,2 4 1-15,14 10 2 16,2-1 1-16,4 0 2 15,4 1 0-15,1-1 3 16,-1-1 2-16,-1-5 2 16,-2-1 1-16,-5-8 0 0,-5-2 2 15,-11-10 13-15,-5-2 7 16,-11-10 5-16,-3-3-2 16,-5-8-21-16,0-6-32 15,2-11-97-15,1-5-69 16,6-18 107-16</inkml:trace>
  <inkml:trace contextRef="#ctx0" brushRef="#br0" timeOffset="8530.54">15864 9088 1191 0,'14'7'486'0,"-2"11"-307"15,3 8-10-15,-13 7-40 16,1 2-31-16,2-2-37 16,-5-5-12-16,2-5-9 15,-1-3-1-15,-1-9 0 16,-1-7 6-16,0-4 15 16,-2-3 1-16,2 2-4 15,0 0-7-15,-4-10-25 16,-4-14-8-16,-1-31-10 15,7 20-5-15,9-2-4 0,1 5-4 16,3 2-47-16,5 9-33 16,-3 9-93-16,5 4-78 15,5 8 165-15</inkml:trace>
  <inkml:trace contextRef="#ctx0" brushRef="#br0" timeOffset="8965.24">16388 9196 1186 0,'-2'-3'568'16,"-3"-8"-260"-16,-9-9-110 16,-4-3-17-16,-3-4-99 15,-3 1-28-15,1 8-30 16,1 5-8-16,1 8-9 15,2 5-7-15,4 7-8 16,3 6-3-16,5 16-1 16,3 3 4-16,2 10 5 15,2 0 2-15,6-10 2 16,1-5 1-16,1-14 2 16,2-7 1-16,0-6 2 15,1 0 3-15,3-7 1 16,3 0 1-16,1-6-2 0,1-4-1 15,1 0 5-15,-7-4 6 16,3 7 14-16,-3 3 4 16,-5 6 1-16,-3 4-5 15,-2 6-12-15,-3 4-4 16,-2 5-8-16,2 5-2 16,0-1-7-16,8 0-12 0,-1-7-83 15,1-3-57-15,1-9-132 16,2-3-97-16,5-11 245 15</inkml:trace>
  <inkml:trace contextRef="#ctx0" brushRef="#br0" timeOffset="9659.23">16522 9104 1052 0,'0'14'490'0,"1"9"-196"16,1 5-69-16,-2 2-56 15,0 3-47-15,-2-9-50 16,-1-4-15-16,4-5-24 16,-1-9-9-16,-2-4-14 15,3-2-4-15,-1-1-2 0,0 0-1 16,2-10-3-16,5-14 0 16,10-30 0-16,-7 30 0 15,1 4 2 1,0 3 0-16,-1 7 1 0,-1 4 0 15,-1 7 7-15,0 3 5 16,2 9 19-16,-2 4 10 16,-3 5 10-16,-3 0 0 15,-2 3-10-15,0-3-9 16,0-7-14-16,2 0-5 0,1-8-10 16,-1-2-1-16,-1-5-5 15,-1 0-2-15,0 0-8 16,1-3-5-16,3-19-2 15,40-29 1-15,-28 31 8 16,-2 1 5-16,-2 8 4 16,-2 5 1-16,-3 5 3 15,0 4 3-15,-4 8 8 16,0 6 2-16,-3 7 8 16,-2 0 2-16,0 5-2 15,1-7-1-15,2-2-10 16,5-4-7-16,1-9-10 15,0-4-23-15,-1-5-77 16,2-7-46-16,-3-8-100 16,2-1-38-16,1-5-75 15,-1 4-59-15,1 2 275 0</inkml:trace>
  <inkml:trace contextRef="#ctx0" brushRef="#br0" timeOffset="10049.83">16858 9140 858 0,'39'-21'443'0,"-33"34"-110"15,0 4-31-15,-3 6-54 16,-2-1-41-16,-2 1-70 16,-6-4-23-16,7-2-53 15,0-3-18-15,0-8-25 16,0-3-10-16,-5-4-20 16,5 0-15-16,-1 0-18 15,0-2-4-15,1-12 9 16,5-25 13-16,1 26 15 15,5 1 6-15,-7 2 4 16,2-2 2-16,1 6 3 16,-4-1 3-16,8-2 16 15,-4 5 9-15,3 1 17 16,-4 4 4-16,0 11 1 16,2 2 3-16,-3 6-5 15,3 2-1-15,-8-1-5 0,-1 1-7 16,-3-2-8-16,-4-4-3 15,5-4-12-15,6-4-4 16,-5-5-5-16,5-2-6 16,-3-1-8-16,0 0-14 15,0-2-23-15,6-15-7 16,17-31 2-16,-14 27 11 16,4 5 23-16,-6 2 7 15,4 6 8-15,0 3 1 0,-5 6 6 16,4 4 2-16,-3 9 11 15,-3 5 5-15,-1 4 13 16,-2 1 0-16,-1-6-8 16,-1 1-5-16,0-6-16 15,1-3-4-15,0-1-30 16,1-3-47-16,2-5-120 16,0-5-71-16,-3 4 152 15</inkml:trace>
  <inkml:trace contextRef="#ctx0" brushRef="#br0" timeOffset="10241.04">17215 9129 1082 0,'4'21'523'0,"-2"0"-142"0,0 1-105 16,0 2-57-16,0-2-53 15,-2-8-91-15,0-1-30 16,0-10-33-16,1-2-45 15,-1-1-98-15,0-1-56 16,0 0-139-16,0-1-69 16,5-21 255-16</inkml:trace>
  <inkml:trace contextRef="#ctx0" brushRef="#br0" timeOffset="10415.39">17157 8903 1304 0,'0'-4'546'0,"5"6"-325"16,-3 2-29-16,-2-4-62 16,0 0-55-16,0 1-98 15,2 10-66-15,0-5-89 16,4 6 101-16</inkml:trace>
  <inkml:trace contextRef="#ctx0" brushRef="#br0" timeOffset="10818.03">17331 9076 646 0,'8'0'311'15,"0"3"-127"-15,5 2 35 16,-4 5-23-16,2 7-8 15,1 4-8-15,-10 1-16 16,1 6-36-16,-4-5-16 0,-1-2-33 16,2 0-12-16,-2-10-14 15,0 1-3-15,-1-7-5 16,-3-5-3-16,2-1-16 16,-1-7-10-16,5-2-16 15,6-2-4-15,3-8-2 16,4 0 3-16,2-7 3 15,-5 1 0-15,1 3 2 16,-3 3 1-16,2 7 3 16,4 4 3-16,-1 9 6 15,3 5 5-15,-5 10 5 16,-9 5-1-16,-1 11-4 16,-2 0-7-16,1-2-81 15,4-5-62-15,4-18-131 16,3-6-76-16,5-5 209 0</inkml:trace>
  <inkml:trace contextRef="#ctx0" brushRef="#br0" timeOffset="11310.68">17586 9210 776 0,'2'0'440'16,"10"1"-48"-16,2-2-64 0,31-9-70 15,-24 3-40 1,3-8-76-16,0-1-26 0,-1-4-45 15,-7-3-23-15,-6-2-23 16,-7 1-6-16,-7 2-3 16,-6 2-1-16,-10 4 2 15,-2 3 0-15,1 9 0 16,0 4-4-16,6 12-4 16,3 7-3-16,4 15-3 15,1 7-1-15,5 12-2 16,4 4 0-16,6-2 1 15,3 0 1-15,6-5 2 16,3 2 2-16,3 1-1 16,0-2 1-16,-6-8 2 15,-3-1-1-15,-13-10 6 16,-2-5 4-16,-15-6 9 0,-3-4 2 16,-8-4 0-16,-1-6-3 15,-1-5-13-15,1-5-6 16,-1-11-16-16,6-5-10 15,6-12-12-15,5-5-1 16,12 0-14-16,8 2-13 16,8 10-35-16,6 5-32 15,3 9-78-15,-2 3 522 16,3 3-269-16</inkml:trace>
  <inkml:trace contextRef="#ctx0" brushRef="#br0" timeOffset="14016.28">12666 10885 724 0,'-2'-3'356'0,"0"0"-102"0,0 1-38 16,1 1-40-16,0-1-44 16,0 2-46-16,0 0-8 15,-10 29-3-15,-6 57-7 16,16-33-25-16,2-2-12 15,3-9-19-15,1-6-3 0,6-11-5 16,-1-1-2-16,1-6-17 16,2-3-43-16,2-7-120 15,0-8-136-15,5-3 190 16</inkml:trace>
  <inkml:trace contextRef="#ctx0" brushRef="#br0" timeOffset="14327.61">12912 11084 982 0,'4'20'410'0,"3"0"-233"16,-7 4-4-16,4-10-28 16,4-7-39 15,-3-4-48-31,-3-1-11 0,-1 0-12 0,-1-2-6 0,0 0-11 0,22-3-4 15,30-15 0-15,-45-3 1 16,-6 2 7-16,-3 1 7 16,-9-4 11-16,5 3 1 15,-6 4-3-15,5-2-6 16,-4 12-17-16,0 4-7 16,-1 5-16-16,1 12-7 15,2-2-41-15,-1 4-40 16,10 1-113-16,6-3-110 0,15-1 198 15</inkml:trace>
  <inkml:trace contextRef="#ctx0" brushRef="#br0" timeOffset="14609.02">13413 11077 1018 0,'-8'-7'467'0,"-3"1"-186"16,-3 4-73-16,-4 1-45 16,-4 5-47-16,-3 5-58 15,5 1-13-15,1 4-19 16,6 4-8-16,8-2-14 16,5 5-5-16,8-1-8 15,6 1-3-15,9 2-45 0,10-1-41 16,10-6-128-16,-2-7-108 15,7-9 208-15</inkml:trace>
  <inkml:trace contextRef="#ctx0" brushRef="#br0" timeOffset="14928.52">13728 11133 745 0,'-5'-13'471'0,"-6"3"-65"15,-6 1-129-15,-4-3-42 0,-2 7-92 16,1 0-28-16,2 7-40 15,0 3-17-15,6 4-23 16,2 1-8-16,7 4-16 16,5-1-5-16,6 2-6 15,4-1-2-15,4-4-2 16,2-1 0-16,2-8 1 16,-1-1 1-16,1-3 2 15,-4-5 0-15,2 6 2 16,0-1 0-16,-6-3 1 15,1 5-1-15,-6 1 2 16,-1 3 0-16,1 6 3 16,-2 1-1-16,-1 0-1 0,1 0-2 15,1-4-7-15,0 2-22 16,5-6-92-16,3-6-85 16,2-12 121-16</inkml:trace>
  <inkml:trace contextRef="#ctx0" brushRef="#br0" timeOffset="15121.81">13928 10891 950 0,'7'2'457'0,"-3"11"-125"16,-2 9-75-16,0 15-46 16,3 7-32-16,4 9-74 15,1-6-31-15,1-7-31 16,-4-5-20-16,2-15-15 15,-5-2-7-15,4-12-50 16,5-6-50-16,-4-5-142 16,1-9-86-16,12 0 198 15</inkml:trace>
  <inkml:trace contextRef="#ctx0" brushRef="#br0" timeOffset="15624.89">14885 10985 1128 0,'-12'14'498'16,"-3"1"-272"-16,6 7-77 16,0 4-7-16,9 1-68 15,5 2-23-15,10-2-24 16,5-7-4-16,0-8-7 15,9-1-3-15,-5-17-3 16,5 1-1-16,-1-8-2 16,-10-10-1-16,-3-2 1 15,-3 4 2-15,-11-4 7 16,-2 8 7-16,-8 5 6 16,-8-1 1-16,-8 6-6 15,2 2-8-15,-2 6-11 0,1 4-5 16,10 7-6-16,-2 4-6 15,6 1-6-15,3 0-4 16,9-4-16-16,6 0-32 16,9-5-89-16,8-1-83 15,4-7 145-15</inkml:trace>
  <inkml:trace contextRef="#ctx0" brushRef="#br0" timeOffset="15839.97">15168 11041 730 0,'7'18'425'16,"0"2"-86"-16,1 5-98 16,-2 6-13-16,0 3-85 15,-1 8-35-15,2 0-43 16,-1-1-14-16,0-5-23 16,0-8-9-16,-1-11-11 15,-3-5-1-15,-1-11-41 16,-4-3-42-16,-4-12-118 15,-4-8-74-15,-6-12 162 16</inkml:trace>
  <inkml:trace contextRef="#ctx0" brushRef="#br0" timeOffset="16062.3">15160 10999 969 0,'20'-3'438'0,"5"3"-220"0,0 0 0 16,1 7-60-16,0 0-18 15,-4 7-13-15,-4 3-5 16,-6 5-15-16,-3 1-8 16,-7 0-24-16,-8 4-12 15,-12-1-24-15,-3-2-8 16,-3-4-18-16,4-6-15 0,6-9-92 16,4-3-50-16,7-11-157 15,3-2-98-15,6-13 257 16</inkml:trace>
  <inkml:trace contextRef="#ctx0" brushRef="#br0" timeOffset="16255.89">15489 10899 1214 0,'6'9'506'0,"7"18"-319"15,-8 4 7-15,0 11-69 16,5 5-30-16,-1-6-43 15,4-3-14-15,2-6-23 16,-1-9-7-16,3-11-6 0,-4-6-18 16,-4-6-95-16,-4-1-85 15,-4-6 116-15</inkml:trace>
  <inkml:trace contextRef="#ctx0" brushRef="#br0" timeOffset="16541.34">15377 11009 1188 0,'10'0'475'0,"4"1"-335"16,-3-1 4-16,3 2-47 15,3 2-33-15,6-3-31 16,7 0-5-16,3-1-14 16,2 1-3-16,-2-1-4 15,0 1-1-15,-5 2-2 16,1 6-1-16,-5 4 2 15,-2 1 5-15,-7 5 18 16,-2-5 7-16,-5 1 13 16,-6-2-3-16,-3-5-9 15,-4 0-6-15,-4-6-53 16,-1-4-46-16,-1-11-133 16,0-2-93-16,-1-13 179 15</inkml:trace>
  <inkml:trace contextRef="#ctx0" brushRef="#br0" timeOffset="17287.39">15662 10901 963 0,'20'0'436'15,"3"3"-209"-15,3 1-7 16,2 6-63-16,1 6-22 16,-1 1-30-16,-1 4-8 15,-6 5-19-15,-2 0-11 0,-12 1-20 16,-5-2-7-16,-2-6-10 15,-5-3-4-15,1-3-5 16,-3-7-2-16,3-3-7 16,1 0-4-16,1-4-11 15,2 0-6-15,-1 0-12 16,1 0-4-16,0-3 5 16,4-6 3-16,0 2 10 15,0-1 2-15,24-20 5 16,-15 30 1-16,1 4 5 15,3 5 4-15,-5 2 7 16,-6 0 3-16,-6 0 3 16,2 0-5-16,4-5-8 15,-6-4-5-15,6-1-7 16,-1-2-2-16,-5-1-27 0,4-5-16 16,-4-4-20-16,-1-2-5 15,3 1 23-15,-2 3 17 16,0 4 16-16,-1-1 0 15,2 9-1-15,-1-4 0 16,0 0 7-16,0 0 8 16,12 8 7-16,10 2 3 15,30 18 3-15,-23-28 1 16,6-4-1-16,1-5-1 0,4 3-1 16,0-3-1-16,-4-3-1 15,-5 2 0-15,-12-2 1 16,-9 3 4-16,-8 3 12 15,-6 0 3-15,-8 1 0 16,-4-4 3-16,-5 4 0 16,3 1 4-16,3 4 4 15,6 8 0-15,3 3-9 16,3-1-3-16,3 5-2 16,2-5 0-16,2-1-3 15,2-5-1-15,5-1-7 16,-1-3-4-16,6-1-4 15,-1-1-1-15,0-1 0 16,-2-1-1-16,2 6-2 16,1 4 0-16,-5 0 1 15,5 12-2-15,-7-4 0 16,-4-1-3-16,7-6-109 0,-2-10-65 16,4-19 105-16</inkml:trace>
  <inkml:trace contextRef="#ctx0" brushRef="#br0" timeOffset="17513.7">16621 10764 1527 0,'-4'36'597'0,"2"17"-420"16,2 10 2-16,4 1-36 15,6-4-42-15,7-7-53 16,3-14-19-16,3-11-17 15,0-7-6-15,-4-19-21 16,-2 1-35-16,-7-8-85 16,-3 0-51-16,-2-4-62 15,-3 1 140-15</inkml:trace>
  <inkml:trace contextRef="#ctx0" brushRef="#br0" timeOffset="17850.34">17519 10994 1336 0,'-31'5'530'0,"18"1"-320"16,6-4-57-16,9 1-13 16,5 1-47-16,10-3-70 15,9 1-8-15,2-2-4 16,4-2-4-16,1 2-37 15,-3 0-66-15,-2 3-173 16,-3 1 170-16</inkml:trace>
  <inkml:trace contextRef="#ctx0" brushRef="#br0" timeOffset="18001.84">17507 11167 1191 0,'-15'2'509'0,"15"1"-272"0,5 1-66 15,8-2-41-15,-1-6-45 16,12 1-49-16,3-2-16 16,2-1-46-16,4 6-63 15,6 6 58-15</inkml:trace>
  <inkml:trace contextRef="#ctx0" brushRef="#br0" timeOffset="18574.23">18341 11270 1225 0,'13'-5'494'15,"30"-9"-335"-15,-28 9 7 16,-1-6-46-16,7-2-34 16,-3-13-39-16,-2-3-14 15,-1-3-14-15,-8 2-2 16,-6 6 5-16,-9 2 4 15,-11 8 4-15,2-2 1 16,-1 10-2-16,0 4-3 16,5 5-9-16,-2 7-5 15,-2 7-8-15,4 1-2 0,5 13-1 16,7-1-1 0,7 14 2-16,6 9 1 0,5 1 1 15,0 6 3-15,1-5 7 16,-3-6 4-16,-3-6 8 15,-9-9 4-15,-3-11 3 16,2-2 0-16,-10-7-4 16,4-6-6-16,1 0-21 15,-9-9-28-15,6-7-84 16,3 1-51-16,-5-14-164 16,12-4 200-16</inkml:trace>
  <inkml:trace contextRef="#ctx0" brushRef="#br0" timeOffset="18764.41">18657 10896 1416 0,'-1'1'547'16,"-1"16"-375"-16,0 6-25 15,-3 15-4-15,2 6-36 16,1 4-47-16,1-3-17 0,2-1-21 15,3-6-6-15,4-9-11 16,2-9-3-16,0-12-39 16,3-2-43-16,0-12-123 15,0 1-101-15,7-9 186 16</inkml:trace>
  <inkml:trace contextRef="#ctx0" brushRef="#br0" timeOffset="19016.46">18822 11124 875 0,'6'13'456'16,"0"5"-153"-16,-1 1-71 16,3 2 4-16,-1-1-73 15,8-3-32-15,1-10-53 16,-6-8-22-16,6-7-27 16,-5-5-4-16,-4-7-9 15,7 2-2-15,-14-5 4 16,0 2 5-16,-4 4 13 0,-12 0 1 15,2 8-5-15,-1 3-5 16,-10 1-22-16,3 2-6 16,1 3-38-1,2 2-42-15,16 4-112 0,3 0-62 16,10 3 149-16</inkml:trace>
  <inkml:trace contextRef="#ctx0" brushRef="#br0" timeOffset="19593.99">19032 10800 1095 0,'-7'-7'459'0,"10"25"-206"16,3 7-113-16,-4 10-2 16,0 14-15-16,3 3-44 15,-4-1-16-15,3-6-24 16,3-8-11-16,1-12-9 15,0-10-4-15,-2-7 1 16,-5-4 1-16,-3-5 2 16,-4-4-1-16,-2-5-7 15,0-7-8-15,2 0-8 16,6-1-4-16,3-1-1 0,4 1 0 16,9 1 1-1,0 6 1-15,5 8 5 0,3 3 2 16,-4 2 2-16,2 2 3 15,-3 3 4-15,-3 2 9 16,-5 2 18-16,-5 3 10 16,-9 0 23-16,-6 0-1 15,-7 4-8-15,-3-4-11 0,-3-7-24 16,3 0-9-16,2-7-61 16,2 4-52-16,9-1-123 15,4-3-80-15,7-2 185 16</inkml:trace>
  <inkml:trace contextRef="#ctx0" brushRef="#br0" timeOffset="19839.49">19429 11067 872 0,'19'-1'493'0,"-18"-8"3"15,-1-3-216-15,-6 3-76 16,-7 1-57-16,-1-4-99 15,-3 2-15-15,4 3-15 16,3 6-5-16,-7 6-13 16,11 6-2-16,-7 3-2 0,4 3 1 15,10 2 5-15,-1 3 2 16,4 1 0-16,4-4 0 16,-3-5-2-16,7-8 1 15,-1-8 0-15,2 0 0 16,1-4 1-16,-11-4 0 15,7 6 0-15,-5-1-1 16,0 1 0-16,1 2-1 0,-6 2-1 16,2 0 0-1,-2 0-1-15,0 0 0 16,0 0-3-16,0 0 1 0,0 0-2 16,0 0 0-16,2 7-6 15,3 1-21-15,-2 5-58 16,29 17-29-16,-26-25-99 15,0-3-105-15,6-19 215 16</inkml:trace>
  <inkml:trace contextRef="#ctx0" brushRef="#br0" timeOffset="20081.88">19640 10714 1285 0,'6'17'582'0,"-1"14"-312"16,1 17-67-16,-4 7-16 16,1 8-77-16,3-2-26 15,2-10-42-15,2-9-5 16,0-11-21-16,1-8-8 16,-3-13-8-16,-1 1-22 15,-3-11-67-15,-3-4-44 16,-2 4-99-16,0-2-50 0,0 1 181 15</inkml:trace>
  <inkml:trace contextRef="#ctx0" brushRef="#br0" timeOffset="20933.22">20539 10982 1223 0,'-31'-16'486'16,"24"15"-357"-16,-4 5-8 15,1 8-57-15,-1 10-30 16,4 3-15-16,3 4-1 0,4-1-3 16,5-4 0-16,9-5-1 15,5-5-1-15,6-9-2 16,-2-5-1-16,0-5-2 16,-1-5-1-16,-5-4 1 15,-1-4 1-15,-10-3 5 16,-5-1 6-16,-8 1 5 15,-8 1 0-15,-8 3-3 16,1 4-6-16,-2 4-8 16,-2 3-5-16,11 7-7 15,-4 3-7-15,8 7-9 16,10 5-2-16,2-1-31 16,7 5-34-16,10-8-109 15,5 2-131-15,7-9 206 16</inkml:trace>
  <inkml:trace contextRef="#ctx0" brushRef="#br0" timeOffset="21180.89">20774 10931 989 0,'7'12'446'16,"-1"16"-207"-16,-2 8-20 15,0 14-66-15,-3 4-31 16,2 2-54-16,0-1-20 15,10-3-30-15,0-4-6 0,8-6-6 16,-3-8-2-16,-7-16-2 16,1-4 0-16,-10-12-41 15,1-4-36-15,-8-10-104 16,-8-7-59-16,-3-12-92 16,-4-6-73-16,-2-7 266 15</inkml:trace>
  <inkml:trace contextRef="#ctx0" brushRef="#br0" timeOffset="21380.7">20752 10970 758 0,'25'-11'430'16,"5"4"-113"-16,-2 6-118 15,5 1-18-15,-7 8-59 16,-5 2-5-16,-4 3-4 16,-11 2-6-16,-4 7-18 15,-4 1-10-15,-6 1-18 0,3 3-9 16,-9-6-20-16,0-3-9 15,2-6-23-15,-2-8-30 16,2-6-71-16,3 1-44 16,4-13-135-16,4 1-108 15,3-17 250-15</inkml:trace>
  <inkml:trace contextRef="#ctx0" brushRef="#br0" timeOffset="21573.57">21096 10816 1059 0,'3'21'458'0,"-3"18"-241"16,-2 7-39-16,-3 8-49 15,4-3-36-15,5-3-46 16,3-9-15-16,7-9-18 16,3-7-4-16,1-17-1 15,0-1-20-15,-3-15-95 16,-3-4-78-16,-4-7 106 15</inkml:trace>
  <inkml:trace contextRef="#ctx0" brushRef="#br0" timeOffset="21749.43">20941 10917 969 0,'11'7'452'0,"3"0"-216"16,2 2-102-16,6 0-20 15,2-3-67-15,2-1-16 16,5-1-16-16,-4-2-25 16,2 3-166-16,-1-3 129 15</inkml:trace>
  <inkml:trace contextRef="#ctx0" brushRef="#br0" timeOffset="21917.61">21340 10986 770 0,'4'14'452'16,"4"3"-82"-16,0 6-124 16,-5-4-21-16,2 4-93 15,0-5-37-15,-1-9-57 16,-4 3-30-16,-2-12-116 16,-1-1-93-16,-4-10 120 15</inkml:trace>
  <inkml:trace contextRef="#ctx0" brushRef="#br0" timeOffset="22560.6">21245 10844 1214 0,'7'-1'486'0,"6"1"-344"0,3 0-1 15,3 0-77-15,0 1-22 16,3 1-26-16,2 5-7 15,-7 1-58-15,3 4-33 0,-9 3-67 16,-2 0-12-16,5 6 50 16,-2 1 32-16,2 1 69 15,0 1 10-15,-13-2 12 16,3-2 24-16,-9-2 46 16,-4-4 18-16,8-3 28 15,-7-5-11-15,16-4-33 16,-8-2-16-16,-1-1-32 15,3-2-9-15,-2 2-9 16,0 0-3-16,0-1-3 16,6-15-3-16,15-30-5 15,-10 27 0-15,2 3 0 16,-2 4 1-16,2 4 10 16,0 6 6-16,1 6 10 15,-5 6 5-15,-2 8 0 16,-1 3 1-16,-6 5-2 15,0-5-3-15,0 1-6 0,0-4-5 16,0-2-7-16,0-7-3 16,0-6-1-16,-3-3-3 15,3-9-6-15,-1 4-1 16,1-7-7-16,2 4 1 16,3-2 2-16,1-2 1 15,3 7 3-15,0-6 1 0,1 4 1 16,-3 3 1-16,2 4 2 15,-2 1 2-15,-1 7 3 16,1 5 1-16,-1 6 0 16,3-3-2-16,0 0-7 15,2-5-1-15,-1-3-76 16,0-1-49-16,-2-2-123 16,1-1 137-16</inkml:trace>
  <inkml:trace contextRef="#ctx0" brushRef="#br0" timeOffset="22933.09">21974 11067 739 0,'3'-5'502'16,"5"-7"14"-16,-3-5-214 15,-3 2-21-15,-6-3-93 0,-5 0-44 16,-5 4-62-16,-4 3-25 15,4 8-29-15,-2 6-11 16,-1 11-14-16,8 6-4 16,0 6-3-16,1-1 1 15,14 0 3-15,-6-8-1 16,7-6 0-16,3-4-1 0,-3-8 1 16,6 2 0-16,1-6 1 15,-5-3 0-15,5 1 0 16,0 0 2-16,-4 1 0 15,4 5 1-15,-5 1 1 16,0 6 1-16,-4 1 2 16,0 1 0-16,2 6-2 15,-2-2-3-15,6-1-5 16,2-2-31-16,2-8-71 16,2-2-38-16,-2-12-127 15,-1 1-74-15,2-18 224 16</inkml:trace>
  <inkml:trace contextRef="#ctx0" brushRef="#br0" timeOffset="23172.43">22232 10740 1340 0,'6'0'554'0,"0"13"-351"0,1 7-12 15,-3 18-33-15,-1 9-31 16,-1 12-26-16,-1 5-19 15,4-3-38-15,2-6-15 16,0-19-20-16,8-7-3 16,-6-20-9-16,3 2-24 0,1-5-75 15,-10-9-42-15,2 3-104 16,-5-3 145-16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5:29:57.38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12201 7103 427 0,'-2'-2'246'16,"1"-1"-24"-16,-1-1-12 15,0-1-32-15,0 1-24 0,1 2-42 16,-9-5-21-16,-4 2-34 15,-28 2-15-15,26 20-22 16,-2 4-5-16,5 7-5 16,1-1-2-16,8 3-3 15,8 3 0-15,7-1-2 16,5 3 0-16,8-8 2 16,0 0-1-16,7-11 1 15,1-7 0-15,3-9 0 16,0-10 3-16,-2-9 3 15,-3-4 3-15,-7-7 6 16,-9-4 8-16,-14-4 18 16,-4 1 8-16,-15 4 9 15,-6 3-3-15,-4 5-18 16,-7 0-8-16,2 12-16 16,0 2-7-16,3 8-6 15,4 3-5-15,7 2-5 0,7-2-5 16,4 7-36-16,6-1-34 15,5 4-113-15,5 2-108 16,10 5 188-16</inkml:trace>
  <inkml:trace contextRef="#ctx0" brushRef="#br0" timeOffset="701.88">12247 7472 559 0,'4'-29'302'0,"-4"21"-75"15,0 4-4-15,-1 0-47 16,1 4-28-16,0 0-40 15,-1 0-19-15,0 0-34 16,0 0-12-16,-3 12-14 16,0 16-5-16,-3 41-9 15,4-19-1-15,3 19-4 16,0 6-1-16,2 7-2 16,4 2-2-16,-2 8-1 15,2-2 0-15,0 5 0 16,2 1 1-16,-1-4 3 15,1 0 3-15,-2-4 2 16,-1 0 0-16,1-10 1 16,1-3-3-16,3-8-2 0,-3-5 0 15,2-7-3-15,-3-10 0 16,-3-15-1-16,3-10-4 16,-6-13-39-16,3-6-23 15,0-5-87-15,4-6-61 16,-4-8 135-16</inkml:trace>
  <inkml:trace contextRef="#ctx0" brushRef="#br0" timeOffset="1146.97">12297 9045 1002 0,'0'0'434'0,"-1"0"-260"15,0 0-13-15,-4 4-76 16,-11 2-34-16,-26 33-33 16,31-25-8-16,5 6-10 15,1 1-4-15,11 2-2 16,5 1-1-16,10-4 2 0,5 3 2 15,11-3 1-15,1-4 1 16,7 0-1-16,-19-11 1 31,-1-1 0-31,14-2 0 0,-5-8 1 0,-15-13 5 16,-13-6 7-16,-7-6 4 16,-5-1 14-16,-8 1 6 15,-4 1 8-15,-5 3 3 0,-3 8-12 16,5 5-7-16,-9 7-15 15,9 6-5-15,3 1-10 16,1 5-7-16,14 0-77 16,3 2-81-16,13-2 106 15</inkml:trace>
  <inkml:trace contextRef="#ctx0" brushRef="#br0" timeOffset="1832.06">13966 7142 461 0,'5'0'307'16,"-5"0"-20"-16,1-3-51 16,-1 2-19-16,-1-1-47 15,0 1-24-15,-14-5-34 16,-31-15-12-16,23 17-28 15,2 1-14-15,-7 5-26 16,-1 2-10-16,4 9-13 16,3 6-7-16,8 7-6 15,8 6-2-15,6 3-3 16,8-1 0-16,11-4 2 0,9-4 1 16,8-10 3-16,-2-4 2 15,2-12 1-15,-3-3 2 16,1-13 3-16,0-3 1 15,-6-9 1-15,-4-2 2 16,-16-3 6-16,-3 3 9 0,-10 7 17 16,-3 2 6-16,-11 4 0 15,-2-1-5-15,0 10-17 16,-10 0-9-16,14 9-13 16,-6 7-11-16,0 5-62 15,9 8-46-15,-3-1-160 16,16 1 169-16</inkml:trace>
  <inkml:trace contextRef="#ctx0" brushRef="#br0" timeOffset="2210.81">13966 7354 644 0,'-14'-1'347'0,"8"-3"14"0,5 4-148 16,-4-4-24-16,4 4-28 16,1 0-85-16,-1 0-23 15,1 27-31-15,0 41-5 16,2-11-6-16,-6 11-2 16,1 9-5-16,8 12 0 15,-5 5-1-15,12 3 0 16,-5 4 0-16,-2-1 0 15,7 0 2-15,-8-1 0 0,7 0 0 16,-4-4 0-16,3-3-1 16,-4-7 0-16,3-16-3 15,2-6 1-15,-3-20-2 16,8-8 0-16,-8-19-28 16,0-8-30-16,1-12-85 15,-2-5-67-15,1-8 129 16</inkml:trace>
  <inkml:trace contextRef="#ctx0" brushRef="#br0" timeOffset="2590.98">14100 8939 871 0,'-19'-1'372'0,"4"10"-150"0,1 2-84 16,3 6-22-16,7 0-25 15,0 3-57-15,6 1-12 16,6 2-2-16,1-1-1 0,10-1-3 16,1-3-3-16,3-4-4 15,6-2-4-15,-1-7-1 16,0-5 0-16,0-9 2 15,-5-5 4-15,-4-8 6 16,-4-1 3-16,-10-7 8 16,-5 0 3-16,-10-4 2 15,-3-1 0-15,-7 8-3 16,-3 4-4-16,2 11-9 16,-2 9-5-16,3 4-33 15,5 5-29-15,3 1-94 16,3 1-80-16,11 4 141 15</inkml:trace>
  <inkml:trace contextRef="#ctx0" brushRef="#br0" timeOffset="2862.01">14947 8437 1497 0,'-11'-6'560'0,"6"0"-443"15,-3-4-8-15,8 7-19 16,4 1-46-16,-11 1-80 15,10 1-66-15,4 5 66 16</inkml:trace>
  <inkml:trace contextRef="#ctx0" brushRef="#br0" timeOffset="3021.01">15448 8432 1247 0,'11'-2'461'0,"-7"6"-355"0,3-1-40 16,-7-3-56-16,0 5-114 15,13-3 59-15</inkml:trace>
  <inkml:trace contextRef="#ctx0" brushRef="#br0" timeOffset="3155">15725 8385 648 0,'4'8'343'16,"0"-4"-1"-16,-2 4-322 15,0-8-79-15,5 2 39 16</inkml:trace>
  <inkml:trace contextRef="#ctx0" brushRef="#br0" timeOffset="3260.89">15964 8378 545 0,'7'17'141'0,"10"-4"-110"15</inkml:trace>
  <inkml:trace contextRef="#ctx0" brushRef="#br0" timeOffset="3905.97">17452 7172 930 0,'0'-17'403'15,"-9"0"-222"-15,2 1-61 16,0 3 12-16,-14 7-41 0,2 3-23 16,-6 6-23-16,-5 3-13 15,9 11-26-15,0 2-6 16,11 13-5-16,9 7-4 15,8 9 3-15,6-4 0 16,11-2 6-16,3-10 3 16,3-14 2-16,4-2 1 15,1-20 0-15,-2 3-1 16,3-17 3-16,-7-6 3 0,-9-4 5 16,-7-5 12-16,-13 6 29 15,-3 1 10-15,-14 2 9 16,-1 2-10-16,-6 3-23 15,3 4-14-15,2 8-20 16,3 4-8-16,-1 6-37 16,2 4-33-16,5 5-105 15,0 3-81-15,13 1 157 16</inkml:trace>
  <inkml:trace contextRef="#ctx0" brushRef="#br0" timeOffset="4318.7">17462 7384 887 0,'-3'9'451'0,"0"-3"-192"16,3 5-66-16,-2 5-15 15,1 10-95-15,1 8-24 0,-5 18-27 16,4 10-10-16,-1 15-6 16,-1 7-4-16,12-6-2 15,-7 0-2-15,3-2 0 16,4 3-1-16,-5 3-1 16,5-1 0-16,0-5-3 15,-4-1 0-15,0-3-1 16,-6 2 1-16,0-8 1 15,2-7 1-15,-1-17 0 16,0-13 0-16,4-10-14 16,-4-6-13-16,-1-6-34 15,5-1-22-15,-2-2-32 16,3-1-22-16,-2 2-56 16,3 2-51-16,-4-4-203 15,0 4 278-15</inkml:trace>
  <inkml:trace contextRef="#ctx0" brushRef="#br0" timeOffset="5049.97">17600 8949 927 0,'-2'0'443'0,"-3"1"-148"0,-2 1-147 15,3-1 0 1,-8 3-61-16,7-2-32 0,0 0-20 16,-7 3 0-16,4-4-5 15,-25 39-6-15,29-20-14 16,4 3-8-16,14 6-5 15,-4-1-1-15,9-1 0 16,6-4 1-16,1-9 2 16,3-2 0-16,-2-12 3 15,2-3 2-15,-2-13 3 16,-3-8 1-16,-5-5 3 16,-4-2 3-16,-15-2 12 15,-1 0 5-15,-12 3 1 16,-7 0 2-16,-2 9-9 15,0 7-8-15,-1 6-16 16,0 1-10-16,7 8-40 16,0 0-27-16,6 7-98 0,2 0-77 15,8 9 157-15</inkml:trace>
  <inkml:trace contextRef="#ctx0" brushRef="#br0" timeOffset="6439.42">20243 7937 834 0,'0'-9'371'0,"0"9"-146"15,4 3-58-15,5 8-14 16,1 8-16-16,1 16-43 16,0 7-23-16,-2 0-34 15,2-2-13-15,-2-13-10 16,0-6-1-16,-3-11-1 16,-4-5 4-16,-2-4 9 15,-4-5 1-15,3 3-2 16,0 0-4-16,-8-16-11 15,-15-33-4-15,19 23-5 16,1-2-2-16,7 0-2 16,7 2-1-16,6 11 1 0,5 2 1 15,0 13 0-15,-5 3 0 16,0 9 6-16,0 7 4 16,-3 7 3-16,-3 3 2 15,-5 1-2-15,-4-2-1 16,-1-4 0-16,4-6 1 15,-4-8 3-15,2-2 2 16,-2-7 1-16,-2-5-3 16,2-7-8-16,0-5-3 15,3-9-6-15,5 0 1 0,-1-1 2 16,1 4 0-16,3 6 0 16,-1 6 0-16,1 6-1 15,0 3 0-15,1 4 2 16,-1 8 6-16,0 12 8 15,-2 3 5-15,-2 5 0 16,0-1-3-16,-2-4-8 16,3-3-2-16,-1-7-6 15,3-3-24-15,1-6-123 16,0-6-80-16,5-7 129 16</inkml:trace>
  <inkml:trace contextRef="#ctx0" brushRef="#br0" timeOffset="6832.81">20919 8030 856 0,'1'-11'519'0,"-6"4"-67"16,1 1-197-16,-10-6-15 16,-2 0-106-16,-7 5-33 15,-2 7-51-15,2 2-25 0,1 12-28 16,1 3-12-1,10 8-11-15,5 1 0 0,7 0 9 16,5-3 4-16,4-6 7 16,-1-4 3-16,2-5 2 15,3-5 1-15,-2-3 2 16,0-5 1-16,4-3 1 16,-6-3 0-16,6-1 0 15,-1 0 1-15,-6 1 0 16,4 5 0-16,-10 2-4 15,3 6 0-15,-4 7 1 16,-2 3 1-16,3 10 2 16,-3-2 1-16,5-3-8 15,3 0-6-15,0-12-69 16,3-3-46-16,4-10-123 16,4-10-184-16,12-7 286 0</inkml:trace>
  <inkml:trace contextRef="#ctx0" brushRef="#br0" timeOffset="6998.59">21125 7827 1012 0,'0'11'478'0,"0"4"-224"16,0 11-90-16,0 8-13 16,0 11-67-16,0 5-18 0,7-1-34 15,0-2-11-15,8-12-14 16,0-6-4-16,1-9-35 15,3-6-44-15,-6-10-119 16,-1-4-180-16,-6-15 239 16</inkml:trace>
  <inkml:trace contextRef="#ctx0" brushRef="#br0" timeOffset="7186.31">21006 7923 1268 0,'-3'6'504'0,"6"1"-353"16,3 0-15-16,3 2-53 16,3-2-30-16,9 0-31 15,4 2-11-15,10-1-40 0,6 0-42 16,5-5-103 0,5-1-68-16,0 1-191 0,-3-1 267 15</inkml:trace>
  <inkml:trace contextRef="#ctx0" brushRef="#br0" timeOffset="7402.1">21413 7957 919 0,'-5'-2'438'0,"-2"5"-175"16,1 2-34-16,-5 6-71 16,-4 2-29-16,-3 11-44 15,4 4-18-15,5 3-40 16,4 0-14-16,6-6-15 15,7-2-5-15,6-6-3 16,6-4 0-16,1-7-28 16,1-2-30-16,4-8-110 15,-1-5-117-15,14-10 185 16</inkml:trace>
  <inkml:trace contextRef="#ctx0" brushRef="#br0" timeOffset="7793.61">21587 7861 1153 0,'-5'8'490'0,"0"13"-285"0,1 4-16 15,1 7-67-15,1 5-29 16,3 1-38-16,3-1-16 16,3-4-18-16,-1-4-6 15,3-11-4-15,-3-3-2 16,-2-8-1-16,-2-3 2 15,-1-4-1-15,-1-1-1 16,0-1-5-16,0 1-3 0,0 0-3 16,2-12 0-1,2 0 2-15,13-30-1 0,-7 30 1 16,0 1 0-16,2 3 0 16,1 3 0-16,3 8-1 15,0 4 0-15,-2 10 5 16,-3 2 5-16,0 5 5 15,0 0 2-15,-4-3-3 16,2-2-3-16,-6-6-4 16,1-5-12-16,-3-6-73 15,-1-1-52-15,1-8-178 16,3-4-300-16,4-8 406 16</inkml:trace>
  <inkml:trace contextRef="#ctx0" brushRef="#br0" timeOffset="7952.2">21929 8093 954 0,'6'16'441'16,"-4"3"-193"-16,1 2-18 15,-3-1-96-15,-3-1-34 16,0-5-56-16,3-5-19 16,0-5-41-16,0-4-40 0,4-7-105 15,-7-6-91-15,9-12 152 16</inkml:trace>
  <inkml:trace contextRef="#ctx0" brushRef="#br0" timeOffset="8128.7">21912 7877 985 0,'4'5'406'0,"-3"-1"-270"15,4 5-19-15,1-1-75 16,1-5-62-16,11 8-195 15,-2-4 152-15</inkml:trace>
  <inkml:trace contextRef="#ctx0" brushRef="#br0" timeOffset="8445.96">22089 7971 693 0,'-2'15'359'0,"-2"-1"-88"0,2 8-20 15,-5-1-62-15,4 2-27 16,-1-2-58-16,-1-5-26 15,4-4-43-15,1-3-15 16,-1-6-24-16,1-4-13 16,4-6-9-16,0-4 0 15,5-7 9-15,1 1 8 16,2-2 6-16,0 1 2 16,1 5 1-16,0 1 2 0,-1 7 1 15,0 0 2-15,-1 5 11 16,1 2 9-1,0 5 27-15,-1 3 15 0,-1 5 15 16,-5 3-2-16,1 2-18 16,-2-1-16-16,-3-1-23 15,3-5-10-15,-2-6-49 16,-1-2-38-16,1-5-121 16,1-1-64-16,-3 0 157 15</inkml:trace>
  <inkml:trace contextRef="#ctx0" brushRef="#br0" timeOffset="8977.17">22429 8139 823 0,'-10'44'429'16,"14"-41"-116"-16,2-3-149 16,3-1-10-16,1-10-53 15,3-4-18-15,1-8-37 16,2-2-13-16,-10-1-14 15,4 3 1-15,-14 1 4 16,-6 1 4-16,1 6 5 16,-9 0 0-16,5 9-5 15,0 0-2-15,4 5-8 16,2 3-5-16,0 11-12 16,5 5-3-16,0 14-4 15,-5 4 1-15,7 10 6 16,4 4 4-16,0 2 7 15,8-3 4-15,-2-5 7 0,-4-6 3 16,8-2 0-16,-2 0 0 16,0-3 4-16,-3-2 12 15,-14-10 22-15,-2-6 7 16,-7-6 2-16,-1-5-12 16,-5-5-27-16,-4-5-20 15,-6-9-77-15,1-2-45 16,6-5-120-16,8-2-84 0,15-5 201 15</inkml:trace>
  <inkml:trace contextRef="#ctx0" brushRef="#br0" timeOffset="9449.78">23397 7991 1300 0,'-11'-2'500'16,"-4"10"-376"-16,5 5-19 15,-4 8-38-15,4 3-27 16,6 2-16-16,1 0-2 16,11-7-3-16,3-1-1 15,8-6-6-15,-1-3-3 16,-4-7-2-16,1-2 0 16,-7-5 0-16,3-6 1 15,-2-4 4-15,-4-3 4 0,-4-3 14 16,-1-1 4-16,-10-1 6 15,-3 0-1-15,-3 6-10 16,-2 4-5-16,-1 8-14 16,-3 3-10-16,-2 4-19 15,4 2-11-15,6 8-55 16,9 5-48-16,12 3-115 16,8 1-120-16,20 0 232 15</inkml:trace>
  <inkml:trace contextRef="#ctx0" brushRef="#br0" timeOffset="9700.54">23935 7904 679 0,'10'-24'398'0,"-9"4"-26"16,-5 4-126-16,-10 2-55 0,-4 2-53 15,-2 12-56-15,3 3-18 16,-7 12-37-16,1 6-11 15,1 11-18-15,1 8-2 16,13 15 4-16,6 6 0 0,7 3 2 16,8-5 0-16,6-11 0 15,-3-6 0-15,2-14 1 16,-7-5 2-16,-4-11-41 16,-4-4-41-16,-8-6-164 15,-6-5-88-15,-15-21 197 16</inkml:trace>
  <inkml:trace contextRef="#ctx0" brushRef="#br0" timeOffset="9848.2">23634 8007 1057 0,'8'0'439'0,"10"0"-266"16,3 0 11-16,10 0-53 15,6 0-24-15,2 1-49 16,-2 1-20-16,-3 5-66 15,-1-2-18-15,10 7 23 0</inkml:trace>
  <inkml:trace contextRef="#ctx0" brushRef="#br0" timeOffset="10401.92">25022 7986 1040 0,'5'-10'464'0,"-2"0"-231"15,-3-1 6-15,-8 2-90 16,-5 2-35-16,-6 3-58 16,0-1-22-16,-7 6-17 15,14 4-5 1,1 0-7-16,-6 11-5 0,-4 5-9 0,17 5-2 15,4-2-4-15,2 1 2 16,10 0 4-16,-6-4 4 16,9 0 4-16,0-2 1 15,8 0 2-15,0-1 2 16,-5-3 5-16,-2-1 8 16,-13-2 18-16,1-1 20 15,-8-3 30-15,-2 1 5 0,-13-4-9 16,-2-3-19-16,-1-1-37 15,4-2-16-15,8-2-65 16,1 0-49-16,4-6-101 16,2-2-80-16,9-4 180 15</inkml:trace>
  <inkml:trace contextRef="#ctx0" brushRef="#br0" timeOffset="10550.09">25233 8091 521 0,'19'2'351'0,"-10"13"88"16,-4 1-151-16,-5 9-35 16,-6-1-55-16,-1 0-106 15,-2-4-36-15,4-12-95 16,0-5-55-16,3-9-267 0,3-9 234 16</inkml:trace>
  <inkml:trace contextRef="#ctx0" brushRef="#br0" timeOffset="10701.91">25161 7965 708 0,'0'-12'398'15,"6"12"-26"-15,-1 0-188 0,4 0-53 16,2 1-54-16,-1 3-50 16,2 2-48-16,2 4-139 15,2 0 114-15</inkml:trace>
  <inkml:trace contextRef="#ctx0" brushRef="#br0" timeOffset="11133.4">25376 8008 1033 0,'5'-2'430'0,"-4"2"-270"16,6 0-29-16,-3 2-47 15,5 0-31-15,6 5-22 16,-2 0-5-16,1 5-7 0,-2 3-4 16,1 0-1-16,-11 0 1 15,-5 3 9-15,-4-6 3 16,-10 1 5-16,6-1 0 16,-5-3-11-16,2 0-5 15,1-3-10-15,-2 2-5 16,11 0-8-16,-2 0-4 15,6 5-5-15,3 2 0 0,5 2 4 16,5 4 3 0,6 4 7-16,-1-1 3 0,1 0 13 15,-1-1 8-15,-5 3 21 16,1-3 11-16,-6-2 20 16,-3 2 9-16,-9-7 13 15,-2 3 0-15,-10-1-12 16,-2-3-10-16,-1-3-29 15,2-3-11-15,1-7-41 16,4-2-51-16,0-10-118 16,4-4-80-16,8-10 149 15</inkml:trace>
  <inkml:trace contextRef="#ctx0" brushRef="#br0" timeOffset="11450.9">25633 8226 1036 0,'10'0'435'16,"4"-7"-267"-16,-1-1-4 15,5-3-76-15,-1-3-26 16,1-2-32-16,-1-1-12 16,-6-3-3-16,-3 3 6 15,-8 5 13-15,-6-1 11 16,-7 4 19-16,-3 2 7 15,-2 7 8-15,1 2-5 0,5 10-18 16,1 2-11-16,4 9-24 16,5 4-7-16,2 2-6 15,4 0-2-15,7-4-3 16,1-3-2-16,9-10-7 16,7-1-19-16,3-12-99 15,8-9 196-15,10-17-85 16</inkml:trace>
  <inkml:trace contextRef="#ctx0" brushRef="#br0" timeOffset="11951.03">26696 7842 1139 0,'-2'5'495'16,"-1"3"-290"-16,-2 5-44 15,-1 7-18-15,0 15-56 16,0 6-20-16,0 14-33 16,2 4-10-16,4-1-9 15,2-3-3-15,3-15-4 16,3-5-2-16,-1-17-34 16,-2-7-48-16,1-10-121 15,0-5-161-15,6-18 225 16</inkml:trace>
  <inkml:trace contextRef="#ctx0" brushRef="#br0" timeOffset="12267.33">26921 8027 637 0,'2'-5'426'0,"3"6"8"16,-6 2-203-16,0-3-27 15,0 0-92-15,0 0-31 16,-20 9-54-16,-30 15-9 15,21-15-3-15,0 0 3 0,10 0 15 16,0-2 8-16,11 2 8 16,4-1 2-16,5 1-2 15,2-1-2-15,6 4-6 16,1 2-3-16,12 1-6 16,3 2-3-16,6 3 2 15,-3-1 0-15,-5-2-1 16,2-1-3-16,-8-3-9 15,0-3-4-15,-3-5-8 16,-6-2-19-16,-2-3-99 16,-5-4-60-16,-1-6-196 15,3-7 218-15</inkml:trace>
  <inkml:trace contextRef="#ctx0" brushRef="#br0" timeOffset="28036.98">17544 8765 377 0,'-1'0'198'16,"0"0"-38"-16,-1 0-14 15,1 0-24-15,0 0-18 16,0 0-32-16,0 0-15 0,-1 2-18 16,-1 8-7-16,0 2-10 15,-3 26-3-15,8-23-6 16,-2 2-2-16,1-3-1 16,5 1-1-16,-5-2-1 15,3 1-1-15,-1-2 0 16,-3-5 0-16,4-1 0 15,-2-3 1-15,-2-3 6 16,0 0 2-16,-1 0 2 16,0 0-2-16,0-1-29 15,-1 0-37-15,1 0-211 16,0 0 178-16</inkml:trace>
  <inkml:trace contextRef="#ctx0" brushRef="#br0" timeOffset="52067.19">12245 7181 304 0,'0'0'202'0,"0"0"31"15,0 0-22-15,0 0-16 16,0 0-16-16,0 0-38 16,0 0-16-16,-1 0-29 15,0 0-13-15,0 0-17 16,0 0-8-16,0-1-11 15,0 0-5-15,0 0-11 16,0 0-5-16,-3-8-7 16,2 2-2-16,1-1-1 15,0 1-3-15,1 3-4 16,0-2-1-16,0 5-6 16,0 0 0-16,0 0-2 0,10-2 1 15,-1 3 1-15,-2 1 1 16,27 21 0-16,-30-8 1 15,-4 1 2-15,-5 3 2 16,-5 0 3-16,-3-2 2 16,-3-2-1-16,-2-3 0 15,-3-4 0-15,0-5 0 16,-2-5 0-16,2-5 0 0,2-4-4 16,2-2-1-16,5-1-3 15,0 2-1-15,5 3-2 16,1 2 0-16,9 1-4 15,3 2-3-15,10 2-1 16,3 1 0-16,3 3 5 16,2 4 2-16,-2 2 3 15,-1 4 2-15,-7 4 2 16,-3 1 1-16,-10 3 2 16,-4 1 2-16,-10 1 3 15,-4 0 0-15,-5-3 0 16,2-3-2-16,-1-9-2 15,1-4-1-15,4-4-2 16,-1-7-2-16,5-6-6 16,6 0-2-16,4-5-7 15,3 1-2-15,7 1-1 0,4 2 1 16,9 3 3-16,3 0 2 16,9 7 3-16,-1-1 1 15,-1 6 2-15,-3 2 3 16,-8 6 5-16,-6 2 2 15,-10 6 5-15,-1 4 1 16,-11 3-1-16,-2-1 0 16,-5 1-4-16,-5 1-1 15,1-7-2-15,2-4 1 0,2-7-1 16,2-5 0-16,3-9-4 16,0-3-1-16,4-7-6 15,4-5-3-15,5-2-2 16,6 1 0-16,6 0 0 15,5 3 0-15,5 6 2 16,2 4 1-16,-2 4 3 16,0 7 0-16,-5 4 2 15,-5 4 4-15,-3 5 5 16,-8-1 3-16,-4 6 2 16,-4 3 2-16,-14 1-3 15,1 2 0-15,-8-6-2 16,2-4-2-16,2-6 0 15,-1-7-1-15,3-1 0 16,2-6-2-16,3-5-1 0,2-4-4 16,3-6-4-16,3-2-2 15,6 3-4-15,6 1-2 16,8 4-1-16,6 2 1 16,8 1 2-16,4 2 3 15,2 6 4-15,-1 5 2 16,-7 8 3-16,-5 5 4 15,-11 3 4-15,-9 1 1 0,-9 4 2 16,-3-2-2-16,-7 1 1 16,-2 1-1-16,-4-8-3 15,-1-4 0-15,3-8-1 16,-1-1 0-16,3-9-3 16,4-2-1-16,0-6-3 15,4-3-1-15,6-1-4 16,2 0-3-16,9 4-5 15,4 0-2-15,7 5 0 16,5 2 2-16,5 6 5 16,0 3 1-16,2 4 5 15,-4 2 0-15,-7 5 2 16,-1 0 2-16,-9 4 3 16,-2 0 1-16,-10 2 4 15,-6 2 1-15,-8-1-2 0,-3 2-1 16,-2-9-2-16,1-4 0 15,3-5 0-15,2-4-1 16,3-6-4-16,1-3-1 16,1-8-1-16,2 1-4 15,8-3-4-15,3 2-2 16,7 5-5-16,7 3 1 16,7 3 2-16,6 5 1 15,1 4 6-15,-1 1 2 0,-4 8 3 16,-2 4 3-16,-10 3 1 15,-2 2 2-15,-9 3 2 16,-5-1 2-16,-8 1 3 16,-4 0 0-16,-6-7-3 15,0-4 0-15,-1-8-2 16,0-2-1-16,0-9 0 16,3-1-2-16,3-9-2 15,3-3-3-15,8 0-5 16,4-1-1-16,6 3-6 15,8 4-1-15,7 2 1 16,3 1 0-16,6 8 6 16,0 1 3-16,-1 4 3 15,-3 5 2-15,-7 5 3 16,-4 1 0-16,-6 6 3 16,-4-1-1-16,-6 0 1 0,-3 2 0 15,-4-6 0-15,-2 0 0 16,-2-6-1-16,-1-6 0 15,1-4-2-15,-1-5-2 16,3-4-3-16,3-2-3 16,5-3-3-16,4 0-2 15,3 0-1-15,5 4-2 16,6 5 2-16,0 3-1 0,5 4 4 16,0 2 1-16,-2 4 5 15,1 1 0-15,-7 4 4 16,-2-1 2-16,-5 0 3 15,-3-1 2-15,-5 1 2 16,-4 1 0-16,-5-1-4 16,-3 0-2-16,-1-2-3 15,1-1-1-15,1-3 0 16,3-2 1-16,1-2-2 16,3-5 0-16,3-6-2 15,-1-2 0-15,4 0-4 16,3-2-2-16,4 7-5 15,6 3 0-15,6 2 0 16,1 4 2-16,2 3 5 16,-1 4 2-16,-1 5 2 0,-3 2 0 15,-3 1 3-15,-5 2 0 16,-6-1 5-16,-7-2 1 16,-7-1 2-16,-4-2 1 15,-5-5-1-15,-2 0-2 16,-4-7-3-16,1-3-1 15,1-4-3-15,1 1-2 16,15-1-6-16,5-3-6 0,14-1-8 16,4 1-4-16,6-1-47 15,5 4-31-15,2 7-121 16,2 4 133-16</inkml:trace>
  <inkml:trace contextRef="#ctx0" brushRef="#br0" timeOffset="60556.92">14171 9043 303 0,'-1'-1'235'0,"0"0"-11"15,0-1-42-15,0 1-25 16,0 0-47-16,0 0-12 16,0 0-4-16,0 0-1 15,0 0-3-15,1 0-5 16,0 0-10-16,0 0-8 16,0-1-17-16,0 1-4 15,5 0-10-15,-1 1-3 0,-4 0-1 16,0 0-2-16,7 15 1 15,-2 26-1-15,-17-27-2 16,0-2-2-16,-3-4-3 16,2-5-1-16,0-5-3 15,1-3-3-15,4-5-5 16,-2-1-3-16,5-1-5 16,1-1-3-16,4 1-2 15,4 2-3-15,3 0-3 16,2-1 0-16,8 3 2 15,2 1 2-15,4 7 5 16,-2 0 3-16,-1 7 4 16,-4 2 4-16,-6 2 4 15,-2 2 1-15,-12 1 6 16,-2 2-1-16,-11-2 1 0,-1 0-2 16,-2-4-6-1,-1-6-2-15,5-5-4 0,2-3-1 16,2-7-4-16,3-3-2 15,6-2-3-15,1-3-2 16,6 1-2-16,2 0 0 16,4 1 2-16,4 1 1 15,6 6 2-15,2 2 1 0,2 5 1 16,-1 3 2-16,-5 7 2 16,-3 3 2-16,-10 10 4 15,-3 0 0-15,-7 0 3 16,-5-4 0-16,-5-5 1 15,-1-1 1-15,-1-6-1 16,0-4-1-16,1-5-3 16,2-3-3-16,1-8-5 15,4-3-4-15,5-2-4 16,2-2-3-16,7 1-3 16,3 3-2-16,6 2 3 15,3 6-1-15,4 5 4 16,1-1 1-16,-4 7 4 15,-2 3 1-15,-7 8 7 16,-5 7 3-16,-7 2 5 16,-8 1 0-16,-9 2 2 0,-2-3-1 15,-1-6-2-15,2-4-1 16,0-6-1-16,3-4-1 16,7-5-2-16,2-1-3 15,5-5-5-15,1-4-1 16,4 1-6-16,1 0-2 15,7 1-4-15,5 2 0 16,6 2 4-16,3 1 2 16,3 6 3-16,0 1 1 0,-4 3 2 15,-1 6 3-15,-8 6 5 16,-5 5 3-16,-11 4 3 16,-5-1 1-16,-11-3 0 15,-3 0 0-15,-3-7 0 16,-1-4 0-16,2-6-2 15,1-4-2-15,3-7-3 16,2-1-3-16,7-2-3 16,2 1-4-16,8 1-7 15,3-1-4-15,9 0-3 16,6 2 2-16,6 1 5 16,6 1 3-16,0 5 5 15,-1 2 1-15,-6 2 2 16,-7 4 2-16,-7 0 4 0,-4 1 3 15,-7-2 6-15,-5 2 0 16,-5-3-2-16,-2 1-4 16,0-3-3-16,2-3-3 15,2-4-2-15,1 0-1 16,4 0-2-16,0-2-3 16,5 3-4-16,1-1-2 15,4 1-2-15,5-2-1 16,6-1 4-16,2 0 2 0,3 2 4 15,-5 1 1-15,-4 4 1 16,-4 4 5-16,-7 3 5 16,-7 4 3-16,-9 1 0 15,-5 1-1-15,-5 1-4 16,2-6-2-16,2-1-1 16,2-4-1-16,2-3-1 15,4-2-1-15,4-3-1 16,3-3-1-16,3-2-3 15,3 0-4-15,5-2-6 16,8 1 0-16,4 0 1 16,6 0 3-16,0 6 4 15,-1 4 2-15,-4 1 3 16,-5 2-45-16,0 2-156 16,0-3-77-16,2 3 145 15</inkml:trace>
  <inkml:trace contextRef="#ctx0" brushRef="#br0" timeOffset="62822.86">13906 7205 193 0,'-1'0'136'0,"0"0"29"0,0 0-8 15,0 0-5-15,0 0-1 16,1 0-4-16,0 0-2 16,0 0-7-16,0 0-7 15,0 0-18-15,0 0-10 16,0 0-19-16,0 0-11 16,0 0-16-16,0-1-7 0,0 0-13 15,0 0-4-15,0 0-11 16,1-2-3-16,7-4-4 15,-2 2-3-15,1 3-1 16,-2-4-1-16,-1 4-1 16,2 0 3-16,-6 2 2 15,0 0 1-15,2 6 2 16,-2 10-2-16,-11 25-1 16,0-28-2-16,-2-5 0 15,-1-4 0-15,4-1 3 16,-3-3 1-16,4-4 0 15,2-1-1-15,1-3-4 16,1-1-4-16,5-2-7 16,4 3-2-16,5-2-4 15,12 1 0-15,1 5 1 16,5 0 1-16,-3 4 2 0,-3 5 1 16,-6 1 1-16,-5 4 3 15,-3 3 4-15,-7 2 3 16,-4 4 5-16,-6 1 2 15,-7-4 0-15,-4-1 0 16,-1-9-3-16,3-1-2 16,-2-6-1-16,2-4-3 0,-1-1-3 15,1-4 0-15,1-5-3 16,2 1-2-16,6-2-8 16,6-3-3-16,9 3-5 15,10-2 0-15,16 2 4 16,6-2 2-16,3 3 5 15,-6 2 2-15,-8 6 1 16,-8 5 1-16,-4 6 0 16,0 6 1-16,-14 2 6 15,0 3 3-15,-12 1 3 16,-7-1 2-16,3 3 0 16,-5-3-2-16,-2-5-1 15,-1-4-1-15,-7-6-1 16,2-2-1-16,2-3-2 15,3-2-1-15,9 0-3 16,3-2-2-16,10 0-5 0,2 2-3 16,13-2-4-16,10 1 0 15,14-3 3-15,8-1 3 16,-6 1 4-16,-4 6 0 16,-13 5 0-16,-7 4 2 15,-2 8 2-15,-3 1 2 16,-12 4 7-16,0 0 2 15,-14 1 3-15,-7-5 0 16,0-2 0-16,-12-7-1 0,-1-6-1 16,-3-2-2-16,0-7-3 15,7-1-1-15,10 1-3 16,7-1-3-16,6-1-2 16,6 2-4-16,8-1-6 15,6-2-2-15,17 3 0 16,9-1 3-16,6 5 5 15,0 1 1-15,-10 5 0 16,-6 2 0-16,-8 7 1 16,-2 2 1-16,-11 4 5 15,-7 2 3-15,-8 5 3 16,-3 0 2-16,-2-3-3 16,0-4 1-16,-8-9-2 15,-3-5-1-15,2-4-2 16,1-4-1-16,9-2-4 0,4 2-5 15,9-3-8-15,4 0-4 16,12 0-1-16,2 1 3 16,12-1 7-16,-1 2 1 15,1 3 4-15,-1 0 1 16,-6 6 1-16,-4 0 1 16,-6 3 3-16,-3 2 2 15,-10 0 9-15,-6 2 1 16,-4 2-2-16,-4 0-2 0,-9 1-11 15,7 0-10-15,-3-4-35 16,4-3-29-16,2-3-69 16,4 0-34-16,8-3-98 15,-3-1 168-15</inkml:trace>
  <inkml:trace contextRef="#ctx0" brushRef="#br0" timeOffset="66132.48">17479 7261 394 0,'-1'0'281'0,"0"0"-13"16,0 0-57-16,0 0-28 15,0 0-37-15,0 0-12 16,-1 0-20-16,1 0-9 16,0 0-21-16,0 0-9 15,0-1-20-15,0 0-8 0,-6-4-10 16,3-1-2-16,-3-4-8 16,-18-27-4-16,24 32-9 15,1 1-7-15,6 2-7 16,-6 2-2-16,0 0-3 15,0 0 3-15,0 0 1 16,0 0 1-16,4 7 2 16,2 5 2-16,-1-1 1 15,15 26 1-15,-22-27 3 16,-5-3 2-16,-6-2 4 16,-3 0 2-16,6-4 9 15,-8-2 3-15,5-3 1 16,3-4 0-16,-3-3-10 15,6 1-5-15,3-3-6 16,1 0-3-16,4 2-4 0,6 0-1 16,7 4-1-16,1 1-2 15,6 4 2-15,-6 2 0 16,-4 2 3-16,3 6 0 16,-12 5 2-16,4 0 0 15,-6 5 4-15,-3-1 2 16,-2 0 2-16,-5-1 3 15,-2-5 3-15,-1-1 0 0,-2-6 1 16,-3-4-2-16,4-3-2 16,-3-6-1-16,8-2-6 15,2-4-2-15,6-3-7 16,1 0-3-16,7-1-4 16,6 3-1-16,3 6 0 15,4 2 0-15,0 4 1 16,-5 3 2-16,0 2 1 15,3 3 0-15,-9 6 3 16,2 3 1-16,-5 5 2 16,-5 0 3-16,-1 3 2 15,-1-1 2-15,-10-3 0 16,1 0 2-16,0-9 0 16,-5 1 0-16,5-5 0 15,2-6-3-15,0-3-1 0,1-5-3 16,-3-4-4-16,2 0-1 15,6-1-4-15,-3-1-2 16,11 3-2-16,3 1-2 16,-1 4 0-16,9 5 0 15,-3 3 3-15,-4 1 3 16,10 4 2-16,-1 3 2 16,0 2 1-16,-3 1 2 15,-10 3 2-15,-1 3 1 0,-8 0 3 16,-2 1 1-16,-4-4 3 15,-7-1 2-15,0-8-1 16,-4-3-2-16,-1-7-1 16,5-3-2-16,-1-6-3 15,4 0-1-15,0-6-4 16,1-3-2-16,2 1-5 16,1-2-2-16,9 7-4 15,6 1-3-15,9 7 0 16,4 2 1-16,6 4 5 15,-1 1 4-15,-2 4 3 16,0 3 1-16,-5 5 2 16,-3 1 0-16,-7 2 4 15,-3 3 4-15,-13 1 5 0,1 4 1 16,-9-4 1-16,-10-5-2 16,7-3-2-16,-10-7-1 15,8-5-3-15,2-2 0 16,4-7-5-16,3-2-2 15,2-3-7-15,5-1-3 16,4 1-5-16,7 0-2 16,11 5 1-16,15 4-1 15,-3 3 6-15,-2 3 2 16,0 4 4-16,-11 3 2 0,6 4 2 16,-3 4 1-16,-3 0 2 15,-7 1 3-15,-7-1 4 16,-2-1 3-16,-6-2 3 15,-1-2 1-15,-1-5-4 16,-6-2-2-16,3-2-2 16,0-4-2-16,0-2-2 15,7-1-2-15,0-3-2 16,5 1-4-16,-4 1-5 16,0-2-1-16,4 3-2 15,1 1 0-15,6 4 3 16,5 1 1-16,-1 3 2 15,-1 3 0-15,3 2 1 16,-7 0 0-16,5 0-3 16,-4-2-2-16,-6 0-7 15,6-1-2-15,-8-1 7 0,-4 1 3 16,3 1 10-16,1-4 4 16,0 0 3-16,0 0 2 15,0 0 0-15,-18 0 0 16,-25-11 1-16,28-1-2 15,0-2 3-15,0 1 2 16,4 2 6-16,4 0 1 16,5 4-1-16,3 0-5 0,-3 4-12 15,3 2-3-15,3 3-7 16,-3-2 1-16,0 0 3 16,1 1 0-16,9 14 3 15,24 28 0-15,-30-28 1 16,-4-1 1-16,-3-6 4 15,5-2 4-15,-4-6 4 16,-1-5 0-16,2 4-4 16,0 0-5-16,-2-10-5 15,-1-6-2-15,-6-29-4 16,6 29 1-16,9 6-3 16,-5 2 0-16,2 4-2 15,3 3-1-15,-3 2 3 16,-2 0 2-16,0 0 3 15,0 0 2-15,8 12 2 0,-2 4 2 16,13 26 3-16,-20-27 2 16,-3-1 5-16,3-5 1 15,-7-5 0-15,1-2-2 16,-3-3-4-16,-8-4-2 16,2-1-4-16,1-1-2 15,7 0-4-15,8 0-5 0,5 2-6 16,-1-2-5-1,3 1-17-15,-1 2-24 0,3 2-81 16,1 2-59-16,0 2 121 16</inkml:trace>
  <inkml:trace contextRef="#ctx0" brushRef="#br0" timeOffset="71534.08">19711 9541 817 0,'-15'1'391'0,"3"-1"-153"16,2 0-15-16,5 0-50 15,-1 0-40-15,9 0-59 16,-3-1-23-16,0 0-37 16,23 0-8-16,42 0-2 15,-19 1 0-15,-3 1-1 16,1 1 1-16,-8 1-2 15,-10-1 1-15,3 1 0 16,-7 1 1-16,-6-1-3 0,-1 2-23 16,-11 0-69-16,-4 2-59 15,-8-1-219-15,-7 1 236 16</inkml:trace>
  <inkml:trace contextRef="#ctx0" brushRef="#br0" timeOffset="71769.11">19720 9669 799 0,'-1'1'385'0,"5"1"-151"15,1 0-11-15,-5-2-72 16,3-1-27-16,25 1-43 16,34-2-15-16,-22 3-25 15,-4-1-8-15,3 1-13 16,1 0-5-16,-1-1-7 15,3 0-1-15,-10 2-2 16,-4-2-4-16,-14 2-56 16,-4 0-40-16,-10-2-195 15,-2 0 182-15</inkml:trace>
  <inkml:trace contextRef="#ctx0" brushRef="#br0" timeOffset="72104.58">19927 9371 688 0,'6'-9'348'15,"2"8"-71"-15,-1 2-80 16,13 6-36-16,-3 0-33 0,9 6-55 16,-1 2-14-16,5 6-21 15,2 3-7-15,1 2-8 16,0-1-1-16,-7 3-2 15,-4-3 0-15,-10 3 4 16,-6 1 5-16,-13 0 9 16,-6 2 1-16,-8-4 0 15,-1-1-2-15,-1-6-7 16,0-2-2-16,0-5-9 16,5 1-3-16,1-10-8 15,3 0-2-15,6-5-20 16,1-2-27-16,5 0-88 15,4-2-71-15,6-2 121 16</inkml:trace>
  <inkml:trace contextRef="#ctx0" brushRef="#br0" timeOffset="73027.69">21093 9573 712 0,'-37'-1'405'16,"32"-4"-92"-16,3 3-91 16,2 1-24-16,0 1-83 15,0 0-31-15,0 0-35 16,7 17-7-16,19 37-2 15,-13-23-3-15,1-4-3 0,2-1 0 16,0-5 4-16,-1-6-1 16,-3-1-3-16,-1-9-1 15,-1-3-1-15,-2-2 3 16,-1-5 6-16,2 3 3 16,-2-5-3-16,1-5-4 0,2-6-13 15,-1-5-6 1,2-6-9-16,0 0-5 0,1-2-32 15,1 2-36-15,-3 6-77 16,-2 7-49-16,-2 9-105 16,-2 7-88-16,1 10 249 15</inkml:trace>
  <inkml:trace contextRef="#ctx0" brushRef="#br0" timeOffset="73353.75">21378 9752 603 0,'12'1'360'0,"1"-2"-39"16,-1-1-46-16,-2-8-91 15,4-4-47-15,2-6-65 16,-3-2-23-16,-3-2-26 0,1 5-4 16,-10 2-2-16,-2 1 3 15,-1 5-1-15,-9 1-1 16,-1 5-6-16,2 5-6 15,-5 6-6-15,10 3 0 16,-4 4-1-16,5 4 1 16,4 5 4-16,-2 6 0 15,4-4 1-15,-2-7-1 16,6-5 0-16,1-6 0 0,6-1-2 16,0 3 1-16,-1-8-20 15,5 0-31-15,5-9-103 16,3-3-67-16,0-1-152 15,-2-5-70-15,-7 2 280 16</inkml:trace>
  <inkml:trace contextRef="#ctx0" brushRef="#br0" timeOffset="73605.28">21622 9666 497 0,'4'0'338'16,"-1"2"-31"-16,-1 12-48 16,9 6-31-16,9 23-56 15,-18-27-23-15,0-5-39 16,0-2-20-16,-2-2-28 15,1-3-7-15,-2-4-6 16,-1-3-2-16,1 2-1 16,0 0-5-16,0 0-11 0,-2-14-5 15,-5-34-7-15,8 26-5 16,4-7-10 0,5 5-3-16,2 4-7 0,1 5-8 15,0 7-40-15,-2 3-28 16,0 6-96-16,-2 3-78 15,0 4 164-15</inkml:trace>
  <inkml:trace contextRef="#ctx0" brushRef="#br0" timeOffset="73864.66">21996 9389 1238 0,'-8'2'520'16,"-2"9"-322"-16,1 16-77 15,3 5-32-15,3 14-46 16,-2 2-11-16,3-3-21 16,1-2-7-16,7-6-5 15,11-6-2-15,4-7-4 16,3-7-18-16,-1-8-62 15,-4 1-36-15,-1-10-138 0,1 2-274 16,-5-11 364-16</inkml:trace>
  <inkml:trace contextRef="#ctx0" brushRef="#br0" timeOffset="74047.96">21880 9521 994 0,'-4'2'488'0,"4"-1"-202"0,5 1-94 16,-5-2-30 0,0 0-70-16,11 2-27 0,8 0-31 15,34 3-12-15,-27-4-77 16,6 3-60-16,1 3 71 16</inkml:trace>
  <inkml:trace contextRef="#ctx0" brushRef="#br0" timeOffset="74392.06">22152 9780 824 0,'8'-2'440'16,"3"-4"-90"-16,7-5-196 15,2-5-20-15,2-7-54 0,4 4-21 16,-6-1-18-16,-1-1-8 15,-13 5-2-15,-6-4 6 16,-7 4 6-16,-8 3-2 16,0 6-13-16,-5 4-9 15,2 8-10-15,0 4 0 16,0 9 7-16,2 2 1 16,7 7-1-16,4 0-2 0,7-1-6 15,5-4-2-15,6 0 2 16,5-3-1-16,5-5-1 15,3-3-3-15,4-11-64 16,-1-3-62-16,1-6-200 16,-2-6 196-16</inkml:trace>
  <inkml:trace contextRef="#ctx0" brushRef="#br0" timeOffset="74576.03">22441 9608 768 0,'-6'13'435'0,"6"2"-34"16,-1 4-138-16,4 7-70 16,5 1-43-16,5 2-66 15,6-1-20-15,3-4-33 16,3-1-10-16,2-3-13 16,-8-1-4-16,-1-1-67 0,-2-2-56 15,-6-8-176-15,-1-3 177 16</inkml:trace>
  <inkml:trace contextRef="#ctx0" brushRef="#br0" timeOffset="74760.14">22637 9660 1288 0,'-14'13'554'0,"-8"9"-318"15,-2-2-39-15,-6 4-98 16,3-2-40-16,3-5-47 15,4-1-10-15,15-5-39 16,-1-5-41-16,5-5-109 16,3 4-65-16,6-3 152 15</inkml:trace>
  <inkml:trace contextRef="#ctx0" brushRef="#br0" timeOffset="75254.5">23395 9641 751 0,'1'-2'391'0,"1"-7"-73"16,-4-2-46-16,3-1-28 15,-6 2-47-15,-4 2-88 16,0 0-27-16,-5 4-51 16,-1 4-15-16,0 4-13 15,-2 6-4-15,-1 8-7 16,5 5-1-16,-2 5 0 16,7 5 1-16,8 1 3 15,3-7 2-15,13-1-1 16,1-7-2-16,10-8-10 0,3-1-26 15,1-9-65-15,3-3-53 16,2-10-128-16,0-1-90 16,-3-11 239-16</inkml:trace>
  <inkml:trace contextRef="#ctx0" brushRef="#br0" timeOffset="75546.66">23594 9696 403 0,'4'-7'327'16,"-7"7"39"-16,-2 6-45 15,-4 11-96-15,-1 3-37 0,1 3-33 16,3 2-20-16,6-6-48 15,1-2-22-15,7-6-26 16,4-2-4-16,4-4-5 16,2-2-4-16,0-5-9 15,1-9-4-15,-2-2-4 16,-1-6-1-16,-5-3 2 16,-5 3 4-16,-12-9 6 15,-7 3 0-15,-12 0-4 16,-3 0-3-16,1 11-8 15,0 3-1-15,5 9-5 16,4 5-4-16,8 5-8 16,2 3-3-16,7 4-16 15,1-4-36-15,5-3-84 0,9 2-58 16,8-9-188 0,7-1 248-16</inkml:trace>
  <inkml:trace contextRef="#ctx0" brushRef="#br0" timeOffset="75815.17">23808 9613 463 0,'15'10'349'16,"-9"2"84"-16,-3 4-135 0,0 9-74 15,-3-1-48 1,-1-1-65-16,1-1-13 0,0-8-23 16,9 1-7-16,2-2-10 15,3-4-4-15,-1-1-5 16,1-3-4-16,-3-5-4 15,-2 0-2-15,-3-4 1 16,-5-2 0-16,2-2-2 16,0-2-5-1,-2 4-13-15,1 2-7 0,12-18-44 16,-6-7-53-16,9 1-137 16,-3 7-80-16,2 3 176 15</inkml:trace>
  <inkml:trace contextRef="#ctx0" brushRef="#br0" timeOffset="76345.67">24057 9828 645 0,'9'11'454'0,"8"0"-3"16,1-9-186-16,0-5-44 16,0-10-110-16,0-6-34 15,-1-5-44-15,-1-4-13 16,-5-1-8-16,-5 2-1 15,-8 0 3-15,-5 6 1 16,-2 7-2-16,-6 4-5 0,-2 10-4 16,-1 7-2-16,-1 13-2 15,1 0 3-15,8 8 2 16,3-6 1-16,8 1 4 16,5-2 2-16,6-4 0 15,4-3-1-15,1-8-4 16,3-5-3-16,4-3-12 15,3-1-15-15,6-3-31 16,2 0-16-16,-2-2-12 16,1-1 10-16,-11 4 30 15,-3 0 18-15,-12 6 24 16,-4 3 6-16,-3 4 13 16,-1 3 11-16,0 4 29 15,-2-4 13-15,-4-2 22 16,5 1 3-16,-3-8-6 0,4 1-4 15,2-2-9 1,-3-2-7-16,1 0-18 0,0 0-12 16,1-10-23-16,3-5-8 15,14-31-10-15,-10 24-1 16,5 0-10-16,-5-1-12 16,4 7-64-16,-1 4-42 15,5 5-125-15,1 3-73 16,7-2 208-16</inkml:trace>
  <inkml:trace contextRef="#ctx0" brushRef="#br0" timeOffset="76956.82">25269 9822 751 0,'-3'-3'419'16,"1"2"-129"-16,-2-3-66 15,-3 1-24-15,-1 3-89 16,-3 4-31-16,2 10-35 16,0 1-12-16,5 9-18 15,6-2-5-15,7-5-6 16,8-1-2-16,5-13 1 16,1-3 0-16,6-4 2 15,-6-7 1-15,-7-4 5 16,-1-2 4-16,-14 2 7 15,-2 4 11 1,0 1 14-16,-8-5 1 0,-13-2-2 0,3 7-9 16,-4 7-21-1,3 3-6-15,4 3-15 0,2 2-7 16,9 3-24-16,4 0-29 16,7 3-87-16,7-2-64 15,14 1-217-15,3-5 269 16</inkml:trace>
  <inkml:trace contextRef="#ctx0" brushRef="#br0" timeOffset="77230.48">25757 9620 811 0,'5'-16'439'0,"-7"-1"-81"16,-5 5-78-16,-8 7-90 15,-1 5-50-15,-2 8-78 16,2 6-19-16,5 13-26 15,2 8-4-15,7 8-4 16,2 9-2-16,5 6-1 16,3 0-2-16,0-3 1 15,-1-6-1-15,-1-12 2 16,-3-4-21-16,-4-13-89 16,-3-8-54-16,-7-12-240 15,1-5 247-15</inkml:trace>
  <inkml:trace contextRef="#ctx0" brushRef="#br0" timeOffset="77340.66">25494 9778 832 0,'3'-4'435'0,"6"-1"-146"16,8 0-89-16,5 5-17 16,6 0-75-16,0 0-30 15,-2 5-40-15,2-3-49 16,0 7-173-16,4 2 132 0</inkml:trace>
  <inkml:trace contextRef="#ctx0" brushRef="#br0" timeOffset="78062.89">26632 9908 691 0,'2'-64'343'0,"-1"50"-115"16,-1 1-6-16,0-1-36 16,-3 4-25-16,-4 3-32 15,-2 2-23-15,-3 5-41 16,-3 2-20-16,-4 7-27 15,2 2-5-15,-2 1-4 16,3 2 0-16,4-3-3 16,2-1 0-16,8-1-3 15,2-1-2-15,4 5 1 16,5-1-2-16,7 5 2 16,6 1 0-16,9-2 1 15,-4-1 2-15,-3-2 4 0,-3-2 1 16,-10-1 4-16,-6-2 6 15,-7-2 12-15,-4 3 3 16,-11 2-2-16,-1 1-7 16,-4-1-18-16,1-3-11 15,2-4-51-15,5-2-41 0,7-5-117 16,4-7-83-16,11-6 183 16</inkml:trace>
  <inkml:trace contextRef="#ctx0" brushRef="#br0" timeOffset="78351.59">26791 9888 687 0,'26'-4'404'0,"-10"8"-48"15,0 5-61-15,-10 4-76 16,-6 4-57-16,0 2-73 16,-8-1-29-16,4-4-42 15,5-7-13-15,-7-4-41 16,9-3-23-16,-1-8-61 15,0-1-32-15,7-8-58 16,-4 0-15-16,-6-6-1 0,-3-1-1 16,-7-8 24-16,-5-3 35 15,4 0 95-15,0-2 76 16,4 12 146-16,5 1 33 16,5 11 19-16,4 3-22 15,4 7-54-15,-3 5-29 16,2 4-49-16,-2 4-47 15,5 3-3-15</inkml:trace>
  <inkml:trace contextRef="#ctx0" brushRef="#br0" timeOffset="78875.62">27083 9800 1294 0,'-5'-1'554'0,"0"-1"-307"15,1 1-24-15,3 0-82 0,0 0-39 16,0 0-57-16,0 0-21 15,1 1-17-15,0 0-3 16,3 2-3-16,11 3 0 16,-5 5-2-16,25 31-5 15,-34-25-14-15,-5 3-9 16,-7 3-8-16,-2-1 1 16,-3-3 12-16,4-4 8 15,1-6 12-15,0-3 2 0,4-4 0 16,-1 2-3-16,8-1-13 15,5 0-4-15,6 8 0 16,4 1 1-16,4 7 14 16,4 3 3-16,2 0 4 15,-1 1 3-15,-2 2 10 16,-6-4 4-16,-6 1 10 16,-3-3 5-16,-10-3 2 15,-4 2 1-15,-11-5-7 16,-4 1-6-16,-2-10-30 15,0-3-31-15,6-3-93 16,4-12-57-16,7-4-182 16,8-4 228-16</inkml:trace>
  <inkml:trace contextRef="#ctx0" brushRef="#br0" timeOffset="79214.17">27279 10017 959 0,'17'-1'427'16,"4"-6"-219"-16,-6 1-30 16,2-4-74-16,2-3-31 15,-1-6-37-15,5-1-13 0,-11-3-8 16,-1 1 0-16,-8 4 6 16,-5-2 3-16,-1 5 12 15,-8 1 4-15,1 3 6 16,-3 4 1-16,-3 6-1 15,2 7-4-15,-4 9-7 16,4 7-3-16,3 7-8 16,7 2-2-16,6-3 1 15,9 0-1-15,5-6-1 16,1-4 0-16,2-2-9 16,2-4-12-16,5-8-103 15,4 0-80-15,18-7 110 16</inkml:trace>
  <inkml:trace contextRef="#ctx0" brushRef="#br0" timeOffset="79725.71">28369 9758 578 0,'-18'-4'330'0,"2"2"-11"15,6 0-71-15,0 0-20 16,8 2-34-16,3 0-74 16,0 3-28-16,-1-3-52 15,7 1-15-15,19 6-7 16,29 4-2-16,-26-6-5 15,1-2-2-15,0-1-3 0,-2 1 0 16,-9 0-1-16,-6-2 2 16,-13 6 6-16,-6 0 1 15,-11 2 3-15,-6 4-1 16,-7-1-6-16,2 0-2 16,-2 3-4-16,6-3-2 15,0-2-26-15,7-2-33 16,6-3-99-16,1-2-83 0,15 0 144 15</inkml:trace>
  <inkml:trace contextRef="#ctx0" brushRef="#br0" timeOffset="79914.89">28574 9926 1059 0,'-12'10'490'0,"-10"3"-228"16,-7 0-26-16,1 4-94 15,-2-3-42-15,4-2-51 16,6 1-21-16,5-6-24 16,5-3-7-16,10-2-54 15,0-1-28-15,7-1-73 16,-7 0-59-16,11-2 143 16</inkml:trace>
  <inkml:trace contextRef="#ctx0" brushRef="#br0" timeOffset="80280.74">29058 9650 1236 0,'-1'3'503'0,"0"0"-339"15,-2 3-22-15,2-6-62 16,-1 15-29-16,-7 50-19 16,6-24-2-16,2 7-5 15,1 3-1-15,3-6-4 16,2 0-4-16,1-8-4 15,1-7-3-15,-2-7-3 16,-1-1 0-16,-3-11-27 16,1 2-28-16,-1-12-74 15,2-4-50-15,5-9-151 0,2-10 202 16</inkml:trace>
  <inkml:trace contextRef="#ctx0" brushRef="#br0" timeOffset="80635.25">29297 9849 533 0,'13'-3'415'0,"-2"3"43"0,-9-2-167 16,-5 1-34-16,-18 1-114 15,-2 3-42-15,-10 4-65 16,1-2-14-16,4 5-3 16,0-4 0-16,10 0 5 15,3 1 2-15,8-5 4 16,1 2 0-16,6 0 2 15,0 0 1-15,0 0-4 16,0-4 0-16,0 0 0 16,0 0-1-16,5 7 7 15,0 5 7-15,13 3 12 16,29 26 7-16,-24-26-2 16,3 2-4-16,2-1-14 15,1 1-8-15,-2-2-13 16,-4-3-6-16,-8-2-4 15,-2-1-3-15,-3-5-32 16,-1 0-36-16,0-4-114 16,-4 0-70-16,-7-4 146 0</inkml:trace>
  <inkml:trace contextRef="#ctx0" brushRef="#br0" timeOffset="99241.19">7182 11138 491 0,'-2'-1'285'16,"1"0"-10"-16,0 0-80 0,0 0-7 16,0 1-30-16,1 0-28 15,4 24-3-15,13 40-21 16,-9-26-12-16,-1-4-32 16,2 1-13-16,-4-9-20 15,2-5-6-15,-4-8-3 16,-1-3-3-16,-2-7 2 15,-2-2 0-15,-4-5-4 16,-3-4-3-16,-1-6-8 16,1-2-4-16,4-9-3 15,2 1 0-15,6-3-2 16,3 1 1-16,6 2-1 16,4 3 0-16,2 7 2 15,3 4-1-15,1 10 7 16,-1 5 5-16,3 7 15 0,-1 4 6 15,-2 9 9-15,-5 1 0 16,-5 7-6-16,0 0-2 16,-4-6-8-16,-5-3-5 15,-1-8-4-15,1-3-2 16,-4-9 1-16,1-3 0 16,-1-5-2-16,1 3-1 15,1 0-7-15,1-16-2 0,3-38-3 16,0 28 1-16,7 3 0 15,1 1 2-15,-2 7-1 16,2 4 0-16,-4 2-1 16,1 9 1-16,5 6 2 15,-6 4 7-15,3 11 9 16,-3 4 2-16,-3 3 4 16,-4 1-5-16,3-2-7 15,1-4-2-15,0-5-6 16,7-2-2-16,-6-4-4 15,0-4-38-15,2-6-132 16,1-1-87-16,6-7 146 16</inkml:trace>
  <inkml:trace contextRef="#ctx0" brushRef="#br0" timeOffset="99689.72">7904 11330 996 0,'18'-4'461'16,"-16"-3"-195"-16,-3 0-3 16,-4-4-54-16,-8-2-47 15,1-1-69-15,-1-1-22 16,-11 3-23-16,-2 1-7 0,-2 6-14 16,3 5-7-16,5 9-18 15,5 5-3-15,9 9-8 16,1 4 1-16,7 4 1 15,4 0 2-15,6-8 4 16,1-2 0-16,3-10 1 16,3-2 0-16,2-9 1 15,1-4 2-15,2-9 0 16,0-1 1-16,-2-5-1 16,-5 2 1-16,-4 4 0 15,-3-1-1-15,-2 8 0 16,0 2 0-16,-6 5-2 15,-2 7 1-15,-2 7 2 16,2 4-1-16,3 4 1 16,-1-3-4-16,6-7-4 15,-1-4-5-15,3-10-79 0,8-5-55 16,-5-8-153-16,2-2-192 16,6-3 319-16</inkml:trace>
  <inkml:trace contextRef="#ctx0" brushRef="#br0" timeOffset="99869.77">8128 11072 1117 0,'2'17'506'0,"1"15"-261"16,-1 6-14-16,-1 10-82 16,0 4-50-16,4-3-53 15,2-1-17-15,7-9-22 16,1-10-5-16,2-11-42 15,2-10-45-15,-3-11-127 16,1-8-118-16,-4-9 204 16</inkml:trace>
  <inkml:trace contextRef="#ctx0" brushRef="#br0" timeOffset="100054.29">8077 11167 1165 0,'-15'-1'497'0,"13"0"-245"0,2-2-88 16,3 2-24-16,-3 1-48 16,0 0-61-16,13 3-13 15,14 3-12-15,29 7-1 16,-20-2-121-16,2 1-92 16,5-1 127-16</inkml:trace>
  <inkml:trace contextRef="#ctx0" brushRef="#br0" timeOffset="100320.49">8579 11252 910 0,'-16'-13'444'0,"1"2"-143"16,7 1-27-16,-5 5-50 15,3 4-41-15,0 1-68 16,-8 2-26-16,6 8-40 15,2 2-13-15,4 10-18 16,0 4-10-16,6 6-11 16,-1-1-4-16,5-1-3 15,10 0 2-15,5-11 1 16,1-4 0-16,6-11-24 16,1-5-48-16,3-12-149 0,2-6-110 15,-2-6 198-15</inkml:trace>
  <inkml:trace contextRef="#ctx0" brushRef="#br0" timeOffset="100704.13">8775 11047 1271 0,'0'29'559'16,"-4"3"-304"-16,2 3-36 0,2 6-70 15,0-1-60-15,7-1-54 16,0-5-8-16,2-5-7 15,1-6-4-15,-2-11-6 16,-2-3-2-16,-1-9-3 16,-4-1 1-16,-1-6-2 15,0-4-2-15,0-7-1 16,3-1-1-16,2-2-1 16,3 2 1-16,2 5 0 15,-2 2-1-15,-1 4-1 16,2 5 1-16,-3 3 1 15,7 4 5-15,0 4 17 16,-1 2 7-16,3 6 18 16,-7 4 4-16,-7 4-8 15,1 0-6-15,-3 0-15 0,2-1-6 16,2-8-19-16,-4-1-43 16,1-10-119-16,4-4-57 15,3-9-171-15,13-4 234 16</inkml:trace>
  <inkml:trace contextRef="#ctx0" brushRef="#br0" timeOffset="100887.09">9145 11276 713 0,'0'5'452'0,"1"9"115"16,0 2-250-16,-2 2-79 15,-1 2-47-15,-3-4-121 16,2-3-35-16,1-6-52 15,1-6-48-15,1-3-95 16,0 0-70-16,0 1-271 16,0-7 323-16</inkml:trace>
  <inkml:trace contextRef="#ctx0" brushRef="#br0" timeOffset="101037.11">9051 11109 914 0,'4'7'479'15,"1"-1"-198"-15,3 5-72 16,1-2-40-16,4-4-117 16,0 3-25-16,5-6-141 0,3 3-159 15,4-5 177-15</inkml:trace>
  <inkml:trace contextRef="#ctx0" brushRef="#br0" timeOffset="101329.26">9370 11217 770 0,'21'15'404'16,"-11"4"-58"-16,0 2-55 0,-5 0-15 16,-5 0-47-16,-1-3-93 15,0-1-40-15,-2-7-55 16,3-2-14-16,-6-6-14 16,6-2-6-16,0-6-8 15,0-5-5-15,8-8-2 16,0-2 1-16,3 2 4 15,-2-2 3-15,5 10 0 16,-5 0 0-16,0 6 0 16,1 3 0-16,0 6 13 15,-1 4 7-15,-3 11 22 16,3 4 7-16,-6 4-6 16,-1 2-6-16,2-8-26 15,-2-7-11-15,4-9-119 16,4-5-79-16,5-5 120 0</inkml:trace>
  <inkml:trace contextRef="#ctx0" brushRef="#br0" timeOffset="101768.11">9787 11385 1272 0,'33'0'552'16,"2"-3"-321"-16,0-5-24 0,-8-5-77 15,-9-6-55-15,-9-6-45 16,6 2-3-16,-15-2-1 16,5 1-1-16,-11 3 1 15,-18-1-2-15,3 9-5 16,-1 3-4-16,4 9-10 16,2 2-3-16,2 5-4 15,-1 8-3-15,7 10 0 16,5 4 1-16,8 15 5 15,5 3 3-15,10 7 1 16,3 4 1-16,1-5 3 16,5-2 4-16,-5-6 11 15,-10-16 10 1,-8-13 14-16,2-1 6 0,12 36-4 16,-6-4-4-16,-11-10-5 0,-11-19-4 15,-6-10 0-15,-7-3-5 16,-8-11-14-16,1-6-7 15,-9-9-19-15,8-1-19 16,8 2-72-16,5 1-57 16,19 5-113-16,7 0 155 15</inkml:trace>
  <inkml:trace contextRef="#ctx0" brushRef="#br0" timeOffset="102271.81">11613 10983 931 0,'-10'0'490'0,"4"-1"-90"0,3 3-186 16,0 7-1-16,-1 17-65 16,3 11-44-16,-1 14-51 15,2 7-13-15,6-1-21 16,-1-6-7-16,6-8-6 15,-2-14-3-15,0-13-18 16,-2-8-43-16,-1-11-106 16,-4-7-76-16,-2-12-231 15,-3-5 294-15</inkml:trace>
  <inkml:trace contextRef="#ctx0" brushRef="#br0" timeOffset="102678.35">11533 10991 1000 0,'0'-2'446'0,"5"5"-202"0,8 6-21 16,7 12-24-16,1 6-32 16,1 8-58-16,0 2-25 15,-2-5-41-15,2-1-15 16,2-7-16-16,2-6-5 16,3-8-2-16,4-5-2 15,-1-8 2-15,4-4-1 16,-7-2-1-16,-1-12-1 0,-6-2-2 15,-11-5 0 1,-4-2 3-16,-4 14 3 16,-2 9 6-16,1-1 4 0,-2-16 3 15,0 8-2-15,0 11 2 16,0 14 2-16,0 14 14 16,3 6 7-16,-3 13 8 15,3 1-2-15,5 3-5 16,-6-1-4-16,6-6-6 15,0-2-4-15,-1-9-11 16,5-8-6-16,-3-9-9 16,-2-5-5-16,-4-7-68 15,-2-5-53-15,4-5-124 16,1-4-19-16,9-2 158 16</inkml:trace>
  <inkml:trace contextRef="#ctx0" brushRef="#br0" timeOffset="103179.19">13281 11410 1229 0,'90'21'519'15,"-87"-8"-267"-15,-4 3-29 16,-9 6-21-16,-9 1-64 16,-1 0-89-16,-5-2-14 0,0-9-16 15,-1-3-7-15,6-7-88 16,3-4-62-16,10-9-160 16,5-8 170-16</inkml:trace>
  <inkml:trace contextRef="#ctx0" brushRef="#br0" timeOffset="103917.61">14954 11356 724 0,'33'-5'425'15,"-31"-11"-76"-15,-5-7-119 16,0-2-18-16,-4-2-87 16,1-1-35-16,-10 3-44 15,-3 6-12-15,-8 5-16 16,-7 4-6-16,-1 12-8 16,0 1-4-16,1 16-3 15,5 5-1-15,6 9 4 0,6 4 3 16,12-3 5-16,6 0-2 15,11-11 0-15,3-4-2 16,8-9 0-16,5-4 2 16,7-10 1-16,1-3-1 15,1-9 2-15,0-2 1 16,-8 0 6-16,-5 0 4 16,-9 7 9-16,-4 5 4 0,-10 6 14 15,0 5 4 1,-4 7 6-16,1 3-2 0,2 7-16 15,0 1-10-15,2-5-21 16,1-2-8-16,3-11-69 16,6-1-61-16,5-8-124 15,5-1 145-15</inkml:trace>
  <inkml:trace contextRef="#ctx0" brushRef="#br0" timeOffset="104389.36">16070 11156 975 0,'-10'-15'437'0,"10"12"-177"16,5 1-63-16,2 12-17 15,3 8-33-15,0 10-48 16,-1 8-11-16,1 2-19 16,2 2-18-16,3-11-27 15,0-6-7-15,-1-11-5 16,1-5 0-16,-3-7 9 16,-2-2 2-16,2-9 3 15,-3-4-1-15,2-11-9 16,4-2-5-16,3-3-13 15,2 2-33-15,0 5-102 16,-3 2-82-16,-5 9 126 16</inkml:trace>
  <inkml:trace contextRef="#ctx0" brushRef="#br0" timeOffset="104910.77">16472 11414 1054 0,'9'10'470'15,"3"-10"-237"-15,-1-2 2 0,3-10-63 16,3-6-49-16,0-9-64 16,-1-4-19-16,-3-3-18 15,-6 2-3-15,-7 5-2 16,-4 6-1-16,-9 9-2 16,3 5-7-16,-10 9-10 15,6 3-5-15,-1 14-4 16,-1 3 4-16,10 7 8 15,-1 2 0-15,2 0 1 16,8-2 0-16,6-6-1 16,5-5-1-16,12-9-1 15,-1-5 0-15,6-7-2 16,4-6-3-16,0-5-28 16,3-5-12-16,-1 0-6 15,-4 0 4-15,-4 5 28 16,-5 3 13-16,-6 6 8 0,2 5 2 15,-7 9 16-15,-2 5 15 16,-4 4 34-16,-8 0 19 16,2 2 22-16,-6-4-4 15,3-3-21-15,7-5-12 16,-8-7-17-16,4-1-4 16,-4-6-5-16,-7-4-5 15,4-2-23-15,-2 0-9 16,9-2-13-16,5-2-5 0,7 1-10 15,-1-1-30-15,-3 2-93 16,2 2-55-16,1 4-157 16,8-1 210-16</inkml:trace>
  <inkml:trace contextRef="#ctx0" brushRef="#br0" timeOffset="105130.27">17115 11033 1242 0,'-6'14'512'0,"5"2"-271"16,-1 2-76-16,2 16-6 0,-2 4-46 16,2 11-70-16,0 2-9 15,5-4-17-15,4-2-9 16,5-15-12-16,4-6-10 15,-2-13-77-15,2-5-50 16,-5-9-162-16,-1-7-266 16,-5-6 381-16</inkml:trace>
  <inkml:trace contextRef="#ctx0" brushRef="#br0" timeOffset="105294.58">17025 11156 893 0,'-22'-2'445'0,"20"4"-58"15,5 3-136-15,6 3-57 16,5 0-31-16,5-4-96 16,5 0-25-16,8-3-21 15,2 3-6-15,3-2-114 16,1-2-91-16,-2 5 118 16</inkml:trace>
  <inkml:trace contextRef="#ctx0" brushRef="#br0" timeOffset="105593.77">17390 11349 1029 0,'7'2'509'0,"8"-1"-227"16,1-9-116-16,-1-4-30 16,3-9-96-1,-1-3-17-15,-2-2-7 0,-4-1 0 16,-3 8 4-16,-8 1 8 15,-13 6 16-15,0 8 10 16,-6 3 13-16,4 7-2 0,-1 14-4 16,0 2-7-16,4 12-17 15,1 1-6-15,13 4-14 16,6 0-5-16,9-5-6 16,-1-7-3-16,7-6-4 15,4-7-18-15,5-9-111 16,5-7-89-16,-2-16 130 15</inkml:trace>
  <inkml:trace contextRef="#ctx0" brushRef="#br0" timeOffset="105784.18">17681 11219 1157 0,'1'6'552'0,"1"12"-187"16,6 7-114-16,1 1-59 15,5-1-67-15,2-1-81 0,0 0-12 16,4-3-15-16,-1-5-7 16,0-4-7-16,-1-4-15 15,-8-6-119-15,-4-1-82 16,-3-5 123-16</inkml:trace>
  <inkml:trace contextRef="#ctx0" brushRef="#br0" timeOffset="105962.14">17860 11237 1250 0,'-9'17'629'15,"-8"1"-235"-15,-10 7-161 16,-2 6-24-16,-7-3-129 16,4 3-47-16,6-7-56 15,4-7-50-15,14-7-133 16,7-6-101-16,9-13 183 15</inkml:trace>
  <inkml:trace contextRef="#ctx0" brushRef="#br0" timeOffset="107160.67">18886 11284 925 0,'6'-12'436'15,"-1"-5"-174"-15,7-30-7 16,-12 32-50-16,-8 0-51 15,-5 1-73-15,1 5-25 16,-7 3-31-16,-1 5-8 16,-2 11-10-16,-5 8-4 0,2 11-5 15,6 11-1-15,7 6 0 16,7-1-1-16,10-4 0 16,5-8 0-16,13-10-1 15,4-7-4-15,8-8-71 16,3-6-38-16,6-6-95 15,0-8-48-15,-1-8-38 16,-2 0 24-16,-9-4 99 16,-8 2 55-16,-8 5 159 15,-5 4 51-15,-5 8 75 16,-4 5 31-16,0 9 14 16,-1 4-4-16,3 6-18 15,0 2-12-15,3-3-37 16,-1-5-25-16,5-4-51 15,-2-7-20-15,3-3-20 16,1-3-5-16,-3-6-3 0,0 0 1 16,-5-4 0-16,-4-3-1 15,-3 0-1-15,-6-3 0 16,-7-3-2-16,-3 2-3 16,-5 3-3-16,-3 2-3 15,-3 10-6-15,-2 6-2 16,0 9-4-16,6 3-1 0,11 7 0 15,4 1 1-15,8-1-1 16,2-2 0-16,11-5 1 16,3-2 1-16,12-5-10 15,4-5-10-15,1-3-18 16,0-2-5-16,4-5 9 16,-1 0 13-16,-3-1 22 15,0 2 7-15,-7 3 7 16,-3 0 3-16,-8 5 13 15,-1 2 10-15,-8 5 20 16,6 3 6-16,-2 2 2 16,0 1-3-16,0 1-11 15,-8 2-4-15,1 3-6 16,5-3-6-16,2-2-8 16,5-3-2-16,-3-6-6 15,-4-1 1-15,2-7-1 0,-1-2 2 16,-1-9-2-16,1-4-1 15,2-6-9-15,-6-3-17 16,8-1-61-16,-4-1-43 16,2 8-104-16,2 5-67 15,-3 10 182-15</inkml:trace>
  <inkml:trace contextRef="#ctx0" brushRef="#br0" timeOffset="107657.97">19568 11420 747 0,'17'16'401'0,"2"-5"-76"16,-1-1-54-16,4-7-63 16,-1-5-53-16,3-10-77 15,-2-6-24-15,-3-8-26 16,-1 0-8-16,-8-1-7 16,-3 0 1-16,-9 5 3 15,-6 2 0-15,-4 8-3 16,-4 3-3-16,-2 9-4 15,2 7 2-15,-1 8 6 16,2 3 4-16,4 7-1 16,4 0-3-16,7 0-6 15,4-2-4-15,8-8-2 16,2-1-1-16,7-6-2 16,1-5-3-16,4-3-33 0,6-4-33 15,1-2-72-15,3 2-27 16,-1 4 11-16,-11 0 32 15,-3 3 73-15,0 4 31 16,-8-1 23-16,1 3 18 16,-1 3 46-16,-11-1 26 15,-2 2 63-15,0-1 13 16,-2-2-7-16,2-1-16 0,-3-9-50 16,3-3-23-16,-5-14-30 15,1-4-6-15,-3-5-8 16,3-1-3-16,5-1-8 15,-2 4-4-15,12 1-10 16,-6 4-5-16,4 3-19 16,6 4-53-16,-2 5-143 15,10 3-81-15,3 11 166 16</inkml:trace>
  <inkml:trace contextRef="#ctx0" brushRef="#br0" timeOffset="108327.53">21303 11206 1092 0,'19'-6'504'0,"-10"-1"-193"15,-6-7-40-15,-9 2-50 16,-6-4-57-16,-11 7-89 16,-5 3-24-16,-2 5-28 15,-10 1-7-15,-1 3-11 16,-2 4-5-16,4 7-3 0,4 1-3 15,12 7 1-15,6 5 2 16,3 1 1-16,7 6 1 16,6 3 1-16,6-1-1 15,16 1 2-15,6-1 3 16,9-3 5-16,2-1 5 16,2-3 8-16,-2-3 6 15,-5 0 15-15,-6-3 8 0,-12-2 16 16,-6-4 10-16,-14-5 13 15,-9-7 2-15,-14 3-11 16,-6-1-10-16,-11-5-30 16,-2 1-11-16,1-5-15 15,4-4-6-15,7 0-8 16,6-1-12-16,3 0-81 16,9 3-48-16,10 0-116 15,2-4-60-15,20-1 204 16</inkml:trace>
  <inkml:trace contextRef="#ctx0" brushRef="#br0" timeOffset="113557.63">13843 12746 449 0,'0'-1'319'16,"5"-3"-23"-16,-5 3-41 16,0 0-27-16,0 0-48 15,0-1-16-15,6 0-27 16,-6 0-16-16,0 1-31 15,1 0-12-15,-1 0-12 16,9 0 1-16,-2 5-1 16,4 25-1-16,21 50-7 15,-29-28-8-15,4 3-12 16,0-4-6-16,3 1-12 16,-1-5-2-16,-4-7-3 15,-2-1 1-15,-3-11-2 16,5-5 0-16,-1-13 1 15,-4-3-2-15,4-6-14 0,-6-7-29 16,3-6-87-16,0-7-52 16,-1-7-130-16,-1-1-133 15,4 5 285-15</inkml:trace>
  <inkml:trace contextRef="#ctx0" brushRef="#br0" timeOffset="114250.66">14255 12798 538 0,'-4'0'343'16,"3"-1"-66"-16,1 1-19 16,0 0-16-16,0 0-61 15,0 0-25-15,0 0-32 16,0 0-16-16,0 0-22 15,0 0-7-15,5 24-12 16,4 34-5-16,-3-15-16 16,-1 1-11-16,2 3-15 15,2-3-5-15,4-8-7 16,-5-3-2-16,3-14 0 0,-3-3-2 16,-6-11-13-16,6-3-24 15,-6-7-64 1,-1-8-42-16,-1-6-89 0,0-3-26 15,-5-3-62-15,-1-2-48 16,-8-8 243-16</inkml:trace>
  <inkml:trace contextRef="#ctx0" brushRef="#br0" timeOffset="114654.68">14267 12807 658 0,'0'-19'362'0,"0"11"-66"16,2 3-43-16,1 6-68 15,2 6-24-15,2 9-38 16,0 5-12-16,7 8-24 15,1 0-16-15,6-3-27 16,5 3-9-16,-3-8-14 16,4-3-4-16,-7-2-4 15,2-5-2-15,-1-3-2 16,-3-8-1-16,1-1-1 16,-1-9 0-16,-1-6-1 15,3 1-1-15,-3-13-2 16,-6 0-1-16,-2 0 3 15,-5 4 2-15,-4 10 3 16,-1 5 1-16,-4 8-3 0,5 3-2 16,-3 13 3-16,1 4 6 15,0 14 15-15,-3-1 9 16,7 4 1-16,1 1-2 16,2-6-5-16,2 2-4 15,-3-4-3-15,1 1-4 16,1-3-7-16,-2 0-3 15,2-7-6-15,-2-4-4 16,1-10-24-16,2-5-35 16,2-8-99-16,3-9-63 0,0-4-147 15,0 0 218-15</inkml:trace>
  <inkml:trace contextRef="#ctx0" brushRef="#br0" timeOffset="115117.94">14987 12649 1074 0,'-2'-10'481'0,"2"10"-207"15,4 10-56 1,-5 11-17-16,-3 9-36 0,5 20-47 15,-3 6-15-15,2 10-30 16,2-27-16 0,1 1-22-16,6 27-10 0,3 1-9 15,4-14-3-15,-2-17-3 16,-9-6 1-16,-2-8 0 16,-3-6 1-16,-4-7-2 15,1-3 0-15,-2-4-6 16,2-2-11-16,0-4-43 15,3 2-42-15,0 0-110 16,6-26-81-16,22-35 175 16</inkml:trace>
  <inkml:trace contextRef="#ctx0" brushRef="#br0" timeOffset="116132.13">15908 12716 887 0,'7'-5'436'16,"-5"-1"-156"-16,3 3-4 15,-5 2-57-15,0 0-24 16,-1 1-50-16,0 0-20 16,0 0-47-16,-8 3-26 15,-18 1-27-15,-33 40-8 16,20-27-7-16,6-1-4 0,2-3-2 15,7 0 0-15,8-3-3 16,4-1-1-16,5 0-2 16,5-2-3-16,3 3 0 15,4 2 0-15,8-2 6 16,2-2 1-16,9 0 6 16,6 3 1-16,4-2 5 15,5 2 2-15,-4-5 1 16,-6-5-1-16,-2 5-3 15,-10-6-5-15,-7 6-21 16,-2-3-59-16,-4-5-149 16,-1 2-116-16,-11-7 193 15</inkml:trace>
  <inkml:trace contextRef="#ctx0" brushRef="#br0" timeOffset="116357.5">15712 13005 1093 0,'0'9'472'0,"1"-4"-181"0,3-5-77 16,10 6 20-16,3-3-28 15,7-2-69-15,6 6-27 16,-5-5-44-16,-3-1-20 0,-2 7-25 16,-6-8-8-16,3 6-6 15,2 0-30-15,-9-5-101 16,-6 1-57-16,-1-5-134 15,4 5-85-15,7 5 263 16</inkml:trace>
  <inkml:trace contextRef="#ctx0" brushRef="#br0" timeOffset="117016.05">16642 12740 1036 0,'-18'-70'451'0,"16"61"-215"16,0 5-16-16,2 5-30 15,0 6-35-15,0 12-52 16,2 9-13-16,0 15-7 0,0 10-9 16,1 4-22-16,0 1-11 15,0-3-15-15,1-7-6 16,0-3-5-16,0-4-1 16,-2-8-2-16,0-5 1 15,1-10-3-15,-2-6-1 16,2-8-7-16,-1-4-4 0,0-15-73 15,4-2-49-15,-1-11-136 16,3-2-76-16,4-4 210 16</inkml:trace>
  <inkml:trace contextRef="#ctx0" brushRef="#br0" timeOffset="117669.64">17065 12809 797 0,'-1'0'417'0,"1"-1"-147"16,0 0-42-16,0 0-3 15,1-4-48-15,1-2-15 0,0-1-23 16,-4-1-16-16,0 3-36 15,0-1-20-15,-21 5-32 16,-24-23-10-16,19 31-11 16,8 5-4-16,6 4-4 15,-5 0-3-15,10 1-4 16,-6 1-3-16,11 0-3 16,4 2 2-16,1 0 2 15,11 2 2-15,-4 1 1 16,8-1 0-16,2 1 5 15,5-6 2-15,3-4 7 16,-6-3 3-16,3-2 6 16,-5 3 5-16,-7 0 5 15,0 0 2-15,-9-2 15 16,-2 0 8-16,-7-1 10 16,-5 1 2-16,-7 0-15 0,-4 1-12 15,1-3-20-15,-1-4-8 16,7 2-10-16,2-3-3 15,10-1-9-15,-1 2-15 16,3-2-76-16,1-1-43 16,0 0-90-16,1 0-51 0,2-2 185 15</inkml:trace>
  <inkml:trace contextRef="#ctx0" brushRef="#br0" timeOffset="117967.25">17350 12579 1218 0,'3'-7'524'0,"-10"9"-211"16,5 2-71-16,-1 4-31 15,-1 3-41-15,4 11-91 16,-1 5-18-16,5 15-10 15,-2 4-7-15,2 7-15 16,-1 3-6-16,0-2-5 16,3 0-3-16,-2-6 3 15,-2-7 2-15,6-4 2 0,3-2-1 16,-9-11-6-16,3-2-6 16,-3-11-8-16,-2-4-19 15,2-6-79-15,3-1-52 16,0-2-118-16,-5 1-40 15,0 0 194-15</inkml:trace>
  <inkml:trace contextRef="#ctx0" brushRef="#br0" timeOffset="118193.78">17824 13149 1434 0,'15'-4'613'0,"-22"4"-259"16,1 0-100-16,5-1-50 15,-4 0-45-15,5 0-111 16,0 1-24-16,0 0-31 16,-1 0-58-16,-1 0-146 15,1 0-429-15,0 0 422 16</inkml:trace>
  <inkml:trace contextRef="#ctx0" brushRef="#br0" timeOffset="161023.39">20547 12823 392 0,'-1'-1'285'16,"-3"-4"-2"-16,-3-8-56 15,-12-26-10-15,16 31-48 16,-1-1-20-16,-3 2-14 16,2 3-7-16,-3 4-21 15,1 3-16-15,5 10-34 16,1 6-14-16,1 15-21 16,-2 5-3-16,4 6-7 15,3 2-4-15,3-7-4 16,7-6-1-16,2-8-2 0,3-8 0 15,3-2-1 1,0-5-36-16,-4-11-105 0,-3-5-115 16,-5-9 149-16</inkml:trace>
  <inkml:trace contextRef="#ctx0" brushRef="#br0" timeOffset="161215.26">20395 12874 962 0,'-8'3'426'16,"1"-3"-204"-16,8 2-48 0,5 0-50 16,4 2-39-16,11-2-50 15,-3-2-8-15,11 0-9 16,4-2-7-16,7-2-7 16,3 2-44-16,1-2-165 15,-4-1-202-15,-6 0 243 16</inkml:trace>
  <inkml:trace contextRef="#ctx0" brushRef="#br0" timeOffset="161435.75">20766 12857 495 0,'29'43'297'0,"-29"-27"-3"16,0 4-33-16,0 3-28 16,-2-2-37-16,0 2-73 0,2 0-24 15,2 1-56-15,1-4-17 16,3-5-16-16,1-4-2 15,-7-8 0-15,3-1 3 16,-2-5 3-16,-2 2 0 16,1 0 0-16,-1-13-4 15,-1-10-8-15,-2-29-3 16,11 28-38-16,1 2-31 16,8 0-136-16,7 4-143 0,-8 4 221 15</inkml:trace>
  <inkml:trace contextRef="#ctx0" brushRef="#br0" timeOffset="162382.34">20984 13026 550 0,'-2'2'304'15,"-2"0"-39"-15,4-1-93 16,-1-2 0-16,0 0-23 15,0 0-34-15,1 0-11 16,0 0-3-16,0 0-33 16,0 0-16-16,1-4-26 15,3-3-17-15,0-7-35 0,0-26-17 16,-4 28-20-16,-1 2 2 16,3 5 24-16,2 4 16 15,-2 0 17-15,-2 1 4 16,-1 0 2-16,1 1 7 15,0 0 25-15,0 0 13 16,-1 1 23-16,-3 13 7 16,0 9-2-16,-5 27-3 15,9-27-10-15,0 0-10 0,4-1-17 16,-3-5-9-16,7-5-15 16,3-5-5-16,-3-7-4 15,4-1-1-15,-1-9-1 16,-2-2-6-16,3-7-19 15,-1-2-5-15,-1-4 0 16,-2-2 7-16,0 3 18 16,-1 1 5-16,-4 8 1 15,0 3 3-15,-3 10 1 16,0 5 6-16,-3 10 8 16,-3 5 5-16,4 8 5 15,1-2-5-15,4-1-4 16,5 0-4-16,5-5 0 15,4-2-2-15,3-11-2 16,5-1-4-16,2-12-3 0,1-3 0 16,0-3-4-16,0-4-22 15,-8 2-89-15,0-7-66 16,-4-1-172-16,-5-2-59 16,-2 4 64-16,-4 6 72 15,-6 14 209-15,-2 4 120 16,-1 11 112-16,-5 2 38 15,-1 0 35-15,2 1-6 0,3-2-30 16,3-6-17-16,4-2-27 16,1-5-18-16,1 0-40 15,-4-2-17-15,0 0-33 16,0 0-10-16,0 0-16 16,8-5-10-16,-2-3-11 15,0-8-3-15,25-32-2 16,-28 25 1-16,3-1 0 15,-5 4 1-15,-4 4 1 16,-3 5-2-16,-8 11-3 16,2 4-1-16,-6 14-1 15,2 2-1-15,4 14 2 16,0 0 2-16,10 0-1 16,4 0 0-16,7-9-1 15,7-4-2-15,10-7-4 16,5-3-17-16,10-12-129 0,7 0-80 15,12-10 135-15</inkml:trace>
  <inkml:trace contextRef="#ctx0" brushRef="#br0" timeOffset="162835.29">22585 12695 1115 0,'0'-6'476'0,"1"6"-243"16,0 2-40-16,-1-2-30 0,1 17-37 16,9 57-54-1,-5-20-9-15,6 6-19 0,1-2-10 16,10-10-14-16,3-10-4 15,6-13-5-15,5-5-1 16,3-14 1-16,-3-3 0 16,1-13 3-16,-9-9 1 15,-10-10 2-15,-12 5-2 16,1 1-5-16,-3-21-10 0,-4 0-46 16,-3 11-32-16,-10 16-114 15,-7 2-83-15,-5 10 175 16</inkml:trace>
  <inkml:trace contextRef="#ctx0" brushRef="#br0" timeOffset="163003.15">22645 12964 1186 0,'-4'0'529'0,"6"0"-249"15,2 0-19-15,-4-2-38 16,3 1-48-16,21-5-74 15,33-12-29-15,-25 9-57 16,0 1-10-16,1 3-145 0,1 1-1 16,11-6 70-16</inkml:trace>
  <inkml:trace contextRef="#ctx0" brushRef="#br0" timeOffset="163454.12">23590 12782 961 0,'-6'-1'444'15,"5"1"-141"-15,-9 15-68 16,-9 54-63-16,13-26-31 16,3-1-83-16,3 0-19 15,2-11-21-15,5-2-8 16,-1-10-6-16,0-3-34 16,-1-7-85-16,0-6-55 15,0-6-195-15,-2-7 226 0</inkml:trace>
  <inkml:trace contextRef="#ctx0" brushRef="#br0" timeOffset="163836.43">23543 12746 809 0,'-4'-1'409'0,"4"10"-102"16,2 8-53-16,1 15-47 15,2 4-38-15,4 5-68 16,2 3-19-16,7-11-42 15,3-5-14-15,7-12-16 16,0-11-3-16,3-6-2 16,1-7-1-16,-1-11-12 15,1-2-12-15,-2-8-17 16,-6-3-1-16,-4 3 13 16,-8 1 13-16,-3 7 19 0,-2 6 6 15,-7 10 16-15,-1 7 6 16,-9 14 11-16,-3 4 2 15,5 14-9-15,1 4-6 16,1-1-8-16,6 0-5 16,6-5-7-16,0-3-2 15,5-6-7-15,-2-5-3 16,-3-9-96-16,1-9-64 0,4-5 95 16</inkml:trace>
  <inkml:trace contextRef="#ctx0" brushRef="#br0" timeOffset="164568.76">24519 13089 839 0,'2'-2'423'16,"-1"0"-149"-16,-1 2-31 15,-1 0 8-15,-1 0-52 16,1 0-39-16,-3 7-69 16,1 9-30-16,-46 32-36 15,30-28-8-15,-1-1-10 16,3-3-4-16,6-8-63 16,1-5-47-16,9-7-131 15,4-7-87-15,20-4 204 16</inkml:trace>
  <inkml:trace contextRef="#ctx0" brushRef="#br0" timeOffset="165459.6">25112 12791 998 0,'-6'-8'437'0,"2"1"-206"16,3 5-26-16,0 1-32 0,-1 0-40 15,-4 7-66-15,-3 24-14 16,-1 66-21-16,20-39-4 16,9-11-7-16,3-6-1 15,5-10-8-15,3-10-1 16,0-7 2-16,-1-5 0 0,-1-12 4 15,-4-6 2 1,-1-9 1-16,0-5-1 16,-7-7-2-16,-1-4-1 0,-7-11-4 15,-5-1-1-15,-6-2-1 16,-7 4-6-16,-9 11-54 16,-5 8-61-16,-3 15 68 15</inkml:trace>
  <inkml:trace contextRef="#ctx0" brushRef="#br0" timeOffset="165628.54">25110 12982 1171 0,'-4'7'555'15,"4"-5"-239"-15,7-3-100 16,6-7-20-16,6-6-84 0,4 0-46 15,-1-2-40-15,0 3-30 16,0 2-151-16,4 2-76 16,0-4 131-16</inkml:trace>
  <inkml:trace contextRef="#ctx0" brushRef="#br0" timeOffset="166074.49">25878 12723 1055 0,'6'-16'474'0,"-12"6"-203"15,-1 3-32-15,-4 7-50 16,-6 1-43-16,-3 7-67 15,-1 4-15-15,-9 4-16 16,5 4-8-16,4 4-19 16,6 1-9-16,9 5-11 15,5 0-1-15,9 2 0 16,6 1 2-16,10-3 2 16,3 3 0-16,7-4 3 15,4-5 3-15,-8-6 6 0,1-1 2 16,-11-2 14-16,-5 2 5 15,-6 0 13-15,-8-4 16 16,-3 2 10-16,-9-3 2 16,-8 1-14-16,-2 0-15 15,-12-3-29-15,-2-2-9 16,-2-6-45-16,3-4-44 0,9-3-109 16,5-3-73-16,18 1 156 15</inkml:trace>
  <inkml:trace contextRef="#ctx0" brushRef="#br0" timeOffset="166312.73">26596 13248 1484 0,'-5'3'685'16,"-2"1"-319"-16,0-2-154 0,-2-1-22 15,0-1-109-15,-1 0-47 16,4-2-81-16,0-1-70 16,6-3 374-16,7 0-235 15</inkml:trace>
  <inkml:trace contextRef="#ctx0" brushRef="#br0" timeOffset="168428.4">6551 15150 717 0,'-51'30'380'0,"44"-29"-122"15,9 1-78-15,6 0-17 16,7-2-48-16,7-1-21 15,11-2-16-15,-4-3-18 16,10 2-27-16,-2 2-7 16,-2 2-15-16,0 0-4 15,-2 3-1-15,-1-1 3 16,-6 0-72-16,-2 3-65 0,-13-1-287 16,-3 3 259-16</inkml:trace>
  <inkml:trace contextRef="#ctx0" brushRef="#br0" timeOffset="168652.79">6527 15361 974 0,'-21'7'426'0,"14"-1"-213"16,2 0-11-16,6-4-52 15,9 0-30-15,8-1-49 16,5 2-10-16,14-3-21 15,1-3-10-15,5-1-15 16,6-1-6-16,5 2-5 16,-1-3-1-16,-5 4-43 0,-5-2-47 15,-12 4-154-15,-13 1 149 16</inkml:trace>
  <inkml:trace contextRef="#ctx0" brushRef="#br0" timeOffset="168983.71">6752 15013 838 0,'11'-2'400'16,"5"3"-175"-16,5 7-49 16,7 3 8-16,5 6-56 15,3 4-27-15,-2 2-34 16,-6 2-11-16,-1 1-15 15,-8 3-6-15,1 6-9 16,0 0-2-16,-5 2-4 16,-5-2 0-16,-8-5-1 15,-2-1 0-15,-2-3-1 16,-7-1 2-16,-3-3-2 16,0-4-1-16,-8-2-5 15,6-3-11-15,4-6-66 16,-1-1-46-16,10-4-131 0,-1-1 142 15</inkml:trace>
  <inkml:trace contextRef="#ctx0" brushRef="#br0" timeOffset="173530.48">10507 15216 579 0,'-1'0'304'0,"0"0"-82"0,-1-1 0 16,1 1-38-16,0 0-20 16,0 0-25-16,0 4-13 15,2 24-31-15,6 30-20 16,-6-24-32-16,2 4-11 15,6-8-18-15,-3-1-3 16,5-8-1-16,-6-8 1 16,-3-7 3-16,-2-4 4 0,0-3 0 15,-1 0-2-15,0 0-7 16,0 0-5-16,-4-21-4 16,-3-33 0-16,8 27-1 15,4 0 0-15,-1 2-1 16,5 7-2-16,5 3 1 15,-3 8 3-15,6 6 5 16,-1 7 4-16,-2 9 4 16,2 7 2-16,-2 5-2 15,-1 2-2-15,-2 0-3 16,-3-5-2-16,-1-4 0 16,-3-6 0-16,0-7 3 15,-1-2 3-15,-2-8 2 16,-1 3 0-16,0 0-5 15,0-9-6-15,1-13-4 16,7-30-3-16,2 29 2 16,1-4 0-16,4 7 1 0,0-1 1 15,3 9 4-15,-2 7 5 16,-1 4 7-16,-2 3 4 16,0 5 6-16,2 7 3 15,-6 6-1-15,4 8-3 16,-5 2-8-16,-3-5-3 15,2 0-7-15,-3-3-3 0,1-8-21 16,2-2-42-16,3-6-125 16,6-2-84-16,7 0 155 15</inkml:trace>
  <inkml:trace contextRef="#ctx0" brushRef="#br0" timeOffset="173925.17">11188 15368 836 0,'1'-8'449'0,"-3"3"-35"15,-4-1-96-15,-5 0-72 16,-2-2-51-16,-2 0-104 16,-3-3-29-16,0 2-24 15,0-2-5-15,0 4-17 0,3 6-8 16,1 5-16-16,3 5-9 15,3 11-5-15,6 3 0 16,2 1 7-16,1 2 3 16,10-5 5-16,-5-4 2 15,7-8 3-15,-2-3 1 16,1-6 3-16,1-7 2 16,1-7 1-16,2-1 1 0,-3-5-2 15,-1 3-1-15,-2 9 0 16,-3 0-1-16,0 9 1 15,-2 4 3-15,-1 4 3 16,-1 3 1-16,0 3-3 16,2 1-3-16,1-2-5 15,1-1-5-15,4-6-75 16,1-5-65-16,5-3-150 16,2 0 170-16</inkml:trace>
  <inkml:trace contextRef="#ctx0" brushRef="#br0" timeOffset="174400.61">11406 15108 871 0,'2'4'366'15,"-4"-2"-199"-15,3 3-27 16,-1-5 9-16,0 0-37 15,0 0-48-15,0 0-6 16,0 0-13-16,0 3-10 16,0-3-6-16,0 0 1 0,0 0-5 15,0 0-1-15,0 0-1 16,0 0 0-16,0 0 8 16,0 0 6-16,0 0 15 15,0-2 5-15,0 1 1 16,-1 0 0-16,0 0-4 15,-1-1 0-15,0-6-2 16,0 1-1-16,1 3-6 16,0 2-4-16,0 1-13 15,0 0-10-15,0 0-12 16,0 0-5-16,-1 1-1 16,-3 28-3-16,-1 61-1 15,16-30-1-15,0-3 0 16,4-7 0-16,4-13 0 15,-5-9-39-15,2-15-91 16,2-3-62-16,7-3 105 0</inkml:trace>
  <inkml:trace contextRef="#ctx0" brushRef="#br0" timeOffset="175216.21">8320 15255 338 0,'11'-4'238'0,"0"-2"49"16,2 0-33-16,-4-1-18 15,-1 1-23-15,-2-2-48 16,-2 1-18-16,-2 4-27 15,-2 2-15-15,-11 1-28 16,-6 0-17-16,-3 8-34 16,-2-1-12-16,4 5-11 15,4 3-3-15,3 1-2 16,1 5-1-16,7-3-3 16,1 0-1-16,5-4 0 0,3 3 3 15,11-3 7-15,2 0 4 16,9-2 4-16,6-1 4 15,-8-3 6-15,3-1 5 16,-13 1 12-16,-4-4 4 16,-3 2 3-16,-5 2 2 15,-5 0-6-15,-9 2-4 16,0 7-12-16,-2-1-8 16,-4 0-12-16,6 1-3 15,-3-6-61-15,0-2-45 0,7-4-118 16,3-3-78-16,4-6 189 15</inkml:trace>
  <inkml:trace contextRef="#ctx0" brushRef="#br0" timeOffset="175382.67">8606 15301 613 0,'2'1'378'0,"3"9"19"15,-2 3-93-15,-3 7-72 16,0 0-56-16,0 3-96 15,0 2-33-15,1-6-33 16,1-1-15-16,1-11-100 16,3-5-73-16,-3-8 102 15</inkml:trace>
  <inkml:trace contextRef="#ctx0" brushRef="#br0" timeOffset="175544.97">8547 15155 1050 0,'4'2'436'16,"6"1"-294"-16,0 2-15 15,3 3-77-15,4 2-26 0,7 2-94 16,1 0-104-16,2-3 112 16</inkml:trace>
  <inkml:trace contextRef="#ctx0" brushRef="#br0" timeOffset="175975.87">8722 15211 895 0,'1'4'408'0,"4"3"-191"16,0 0 13-16,5-2-34 15,27 31-43-15,-29-26-63 16,-1 3-23-16,-1 5-39 0,-2 2-11 15,-2 0-5-15,-2 3-1 16,-2-2-2-16,-4 0 1 16,-2 0-1-16,-3-4 1 15,1 1-2-15,1-6 1 16,2-7-2-16,2-3-3 16,5-2-8-16,2-3-5 15,-2 2-4-15,0 1 0 16,7 0 8-16,12 4 4 15,29 15 7-15,-24-2 6 0,-3 2 15 16,-3 3 8-16,-3 3 16 16,-4 3 7-16,-10 1 4 15,-5 0-3-15,-5-2-4 16,-5-2-6-16,0-5-10 16,-2-2-5-16,-2-11-12 15,-4-6-10-15,5-3-87 16,3-5-67-16,3-13-172 15,1-5 182-15</inkml:trace>
  <inkml:trace contextRef="#ctx0" brushRef="#br0" timeOffset="176278.45">8988 15413 1054 0,'10'-6'468'15,"-6"0"-266"-15,4-6-18 16,-3-1-89-16,8-3-46 16,-4-2-35-16,-3 0 0 15,-3 2 9-15,-9 1 7 16,-6 6 17-16,-4 2 8 0,-8 7-1 16,3 4-3-16,5 10-10 15,1 0-5-15,9 10-7 16,6 2-3-16,4 6-10 15,2 1-4 1,9-5-2-16,0 1-3 0,5-10-4 16,11-1 0-16,2-10-87 15,12-5 477-15,3-4-316 16</inkml:trace>
  <inkml:trace contextRef="#ctx0" brushRef="#br0" timeOffset="176771.07">9695 15334 810 0,'-41'-44'467'0,"16"42"56"16,-1 5-258-16,6 4-94 15,1 9-20-15,6 5-85 16,6 3-28-16,10 2-19 15,5 0-3-15,5-8-4 16,2-4-2-16,4-5-2 16,0-1-2-16,3-9 0 15,-1-1 1-15,-5-9 3 16,-2-5 2-16,-3-2 4 16,-4-5 4-16,-7 2 5 15,-3 2 1-15,-11 2-2 16,-1 4-3-16,-5 1-10 15,2 4-7-15,2 9-13 16,3 2-9-16,2 6-35 16,5 0-35-16,9 9-95 15,6 0-63-15,17 6 149 0</inkml:trace>
  <inkml:trace contextRef="#ctx0" brushRef="#br0" timeOffset="177016.7">10104 15001 1230 0,'-23'-15'555'0,"-6"15"-232"15,5 10-109-15,-3 15-64 16,5 10-55-16,4 15-71 16,4 5-17-16,11 7-11 15,5 6-4-15,10-2 2 16,-1-3 1-16,2-8 5 15,-8-8 2-15,6-7-9 16,-2-4-48-16,-3-12-143 16,-2-7-41-16,-6-19 123 15</inkml:trace>
  <inkml:trace contextRef="#ctx0" brushRef="#br0" timeOffset="177161.27">9850 15297 1239 0,'12'-4'517'0,"3"6"-265"0,-2-1-89 16,13 4-40-16,-8 2-35 15,2-1-57-15,18 4-78 16,30 16 34-16</inkml:trace>
  <inkml:trace contextRef="#ctx0" brushRef="#br0" timeOffset="178813.24">11382 15125 645 0,'0'-1'347'0,"0"0"-61"16,0 0-32-16,0-1-29 16,0 1-30-16,0 0-51 15,0 1-17-15,0 0-35 16,5 9-14-16,-2 19-19 15,36 40-9-15,-25-26-22 16,2 3-7-16,7-1-12 16,7 2-2-16,-2-12-3 15,4-4 1-15,-5-9 1 0,-7-6-1 16,-2-3-33-16,-7-4-44 16,-4-6-117-16,-1-2-73 15,-4-7 155-15</inkml:trace>
  <inkml:trace contextRef="#ctx0" brushRef="#br0" timeOffset="179028.24">11658 15173 898 0,'-5'8'448'0,"-4"-3"-96"16,-4 6-90-16,-10 9-60 15,-3 6-44-15,-6 8-90 16,-5 0-30-16,3 6-30 15,-1-5-5-15,10-1-3 16,7-4-4-16,10-12-24 16,3-6-28-16,10-6-73 15,2-6-64-15,18-1 117 16</inkml:trace>
  <inkml:trace contextRef="#ctx0" brushRef="#br0" timeOffset="179228.42">11770 15224 1176 0,'1'9'519'15,"-1"10"-280"-15,-2 6 2 16,-1 5-89-16,0-1-57 16,2 1-68-16,1-1-15 15,2-5-12-15,4-1-20 16,2-8-94-16,3-7-56 15,-2-8-173-15,-2-4 204 0</inkml:trace>
  <inkml:trace contextRef="#ctx0" brushRef="#br0" timeOffset="179382.36">11672 15049 988 0,'-2'-7'442'0,"2"7"-153"15,2 2-85-15,2 4-76 16,2 4-20-16,6 3-87 16,4 0-79-16,6 3 40 15</inkml:trace>
  <inkml:trace contextRef="#ctx0" brushRef="#br0" timeOffset="179929.07">12059 15220 1010 0,'-6'26'514'0,"0"4"-190"16,0-2-114-16,4 2-24 15,0-6-108-15,-2-10-40 16,2-7-24-16,-1-4-1 16,0-3-1-16,2 1 0 0,1-1 0 15,0 0-2-15,0-1-4 16,0 0-3-16,-1 0-4 15,1-7-2-15,0-14 0 16,10-21 0-16,0 23 5 16,-1 1 6-16,-1 12 13 15,0-2 8-15,0 6 14 16,3 3 0-16,-3 1 5 16,3 6 1-16,-3 6-3 15,-2 3-3-15,-2 6-12 16,-2-2-9-16,0 3-11 15,3-2-5-15,0-4-3 16,3-2-2-16,0-6-3 16,-1-4-1-16,1-6-6 15,1-5 1-15,-1-5 0 16,2-5 0-16,2-1 4 0,0-1 1 16,0 0 4-16,0 1 2 15,-2 6 3-15,-1 1 2 16,-4 6 1-16,-2 2 1 15,-2 3 6-15,-1-1 1 16,0 0 0-16,0 1-1 16,1 17-10-16,4 25-2 15,-1-26-6-15,0-3-1 0,1-3-95 16,2 0-72-16,2-12-162 16,4-1 185-16</inkml:trace>
  <inkml:trace contextRef="#ctx0" brushRef="#br0" timeOffset="180294.99">12463 15244 715 0,'-5'24'405'0,"1"-5"60"16,-1-2-182-16,3 2-36 16,3-1-20-16,3-4-103 15,3-3-39-15,6-4-48 16,-6-1-12-16,1-6-11 15,3-3-4-15,3-6-3 0,-1-3-3 16,6-2-28-16,2-2-21 16,-5-2-33-16,3 0-7 15,-6-2 21-15,-3 5 21 16,-5 5 37-16,-5 1 13 16,-1 7 18-16,-3 7 8 15,0 6 18-15,-2 8 7 16,2 5 5-16,1 3 0 0,3-1-16 15,2-4-10-15,2-5-18 16,2-5-11-16,0-5-42 16,3-7-41-16,3-3-113 15,5-9-75-15,2-4 158 16</inkml:trace>
  <inkml:trace contextRef="#ctx0" brushRef="#br0" timeOffset="180786.13">12825 15235 1251 0,'4'26'546'0,"-7"-5"-260"15,-5 0-46-15,3 6-48 16,-1-12-60-16,2-2-85 16,4 1-22-16,-1-12-18 15,1 1-5-15,0-3-12 16,0-1-12-16,0-1-31 0,0 1-9 15,3-7-5-15,-2-4 5 16,11 1 20-16,31-29 8 16,-29 31 13-16,-3 2 7 15,1 6 14-15,-10-3 2 16,3 10 28-16,0 2 16 16,-5 5 24-16,3 9 11 15,-5-2-13-15,-1 2-13 0,3-3-23 16,0-5-14-16,1-6-17 15,0-1-3-15,3-8-4 16,0-3-2-16,3-6-2 16,4-6-3-16,1 1-3 15,3-4 1-15,0 3 5 16,-3 2 5-16,0 2 5 16,-1 6 1-16,-2 6 2 15,2 0 6-15,-8 7 19 16,-1 6 7-16,-2 3 21 15,0 7 0-15,0-5-13 16,0 1-10-16,1-2-38 16,3-6-72-16,9-3-159 15,8-6 9-15,8-2 105 16</inkml:trace>
  <inkml:trace contextRef="#ctx0" brushRef="#br0" timeOffset="181413.36">13694 15275 1286 0,'-8'16'528'0,"-4"31"-243"15,12-23-95-15,-1 16 4 16,1-1-41-16,0 1-93 16,2-9-27-16,5-10-22 15,-2-7-6-15,2-9-4 16,-1-5 1-16,-3-8-4 15,-2-5-5-15,-3-8-6 0,-3-3-2 16,0-7 0-16,3 4 2 16,4-4 5-16,4 4 1 15,5 6 3-15,0-1 3 16,4 16 4-16,-1-1 6 16,0 8 14-16,-1 11 5 15,-1 3 11-15,2 9-2 16,-2 4-8-16,1 0-6 15,-1-2-12-15,-4-4-3 16,-2-7-3-16,0-5-3 16,-5-6-6-16,3-7-11 0,-1-10-38 15,0-6-20-15,6-6-11 16,-3-2 7-16,9 3 37 16,-5 2 19-16,0 11 18 15,-2 1 2-15,-5 7 3 16,4 5 11-16,-5 1 28 15,5 8 13-15,-2 7 18 16,3-1-6-16,-2 7-21 16,0-1-12-16,1-2-23 15,-3-4-11-15,15-2-129 16,3-5-80-16,14-6 125 16</inkml:trace>
  <inkml:trace contextRef="#ctx0" brushRef="#br0" timeOffset="181780.01">14412 15350 999 0,'-13'-9'566'0,"-5"-1"-48"16,-10 1-282-16,-4 5-4 16,0 5-87-16,-5-1-45 15,10 13-54-15,4 2-18 16,10 9-23-16,9 6-5 0,10-6-7 15,7 0 2-15,10-9 2 16,2-4 2-16,8-6 0 16,1-8-1-16,0-8-1 15,-2-1 0-15,-7-5 3 16,-7-1 4-16,-9 5 7 16,-4-3 3-16,-5 7 5 15,-1-1 2-15,-4 3 11 16,5 5 3-16,-2 7-2 15,-4 7-2-15,5 12-16 16,-8 0-8-16,9 0-12 16,6 0-23-16,3-6-122 15,11-2-78-15,7-14 166 16,6-4-28-16</inkml:trace>
  <inkml:trace contextRef="#ctx0" brushRef="#br0" timeOffset="181982.92">14683 15093 1185 0,'0'13'558'15,"-4"19"-133"-15,1 6-196 0,2 15-102 16,2 0-13-16,5 2-74 16,4 1-20-16,8-4-20 15,5-3-10-15,9-21-46 16,3-8-36-16,-2-21-97 15,-4-10-65-15,-6-5 158 16</inkml:trace>
  <inkml:trace contextRef="#ctx0" brushRef="#br0" timeOffset="182145.27">14619 15257 1298 0,'-3'8'528'0,"5"-1"-309"15,6-5-48-15,8 8-30 16,5-3-53-16,10-5-74 16,5 1-4-16,10-2-84 0,4 2-73 15,6 0 92-15</inkml:trace>
  <inkml:trace contextRef="#ctx0" brushRef="#br0" timeOffset="182476.75">15189 15231 1170 0,'-10'-2'614'15,"-2"0"-192"-15,-6-1-157 16,-4 5-29-16,-2 5-114 15,1 2-48-15,1 8-53 16,5 3-20-16,8 6-22 16,7 2-4-16,11-1 4 15,6 4 2-15,8-8 7 16,2-2 1-16,5-9-51 16,0-7-40-16,5-10-141 15,3-8-109-15,1-14 221 16</inkml:trace>
  <inkml:trace contextRef="#ctx0" brushRef="#br0" timeOffset="182822.37">15463 15002 1456 0,'-3'19'599'16,"-5"18"-391"-16,-5 7-21 15,3 13-72-15,8 2-47 16,4-7-46-16,6-4-3 15,6-15-6-15,-4-7-6 0,2-11-3 16,-1-4-2-16,-3-9-14 16,-5-2-12-16,0-6-21 15,6-4-10-15,-7-8 9 16,6-3 11-16,-1 2 19 16,-4 0 11-16,5 9 6 15,-2 5 3-15,0 1 20 16,-2 4 14-16,3 2 32 15,0 5 11-15,3 4-4 16,0 1-8-16,-1 6-26 16,-4-2-13-16,2-3-15 15,-1 4-10-15,3-7-73 16,1-1-58-16,2-3-147 16,1-6 158-16</inkml:trace>
  <inkml:trace contextRef="#ctx0" brushRef="#br0" timeOffset="182964.93">15826 15245 1049 0,'10'28'533'16,"-10"-9"-83"-16,-4-1-222 0,1-1-113 16,1 1-28-16,0-2-85 15,2-5-49-15,4-2-101 16,-3-9-77-16,2-11 127 15</inkml:trace>
  <inkml:trace contextRef="#ctx0" brushRef="#br0" timeOffset="183134.37">15720 15094 769 0,'2'2'444'0,"1"4"-3"16,3-1-229-16,3 4-144 15,7 0 5-15,2 0-147 16,3-5-128-16,0-7 128 16</inkml:trace>
  <inkml:trace contextRef="#ctx0" brushRef="#br0" timeOffset="183488.13">16046 15193 931 0,'-8'28'524'0,"6"-7"0"16,2 4-389-16,0 4-10 16,2-5-50-16,0 1-24 0,2-12-21 15,-2-5-7 1,-1-7-8-16,0-4-5 0,0-3-6 16,-1 5-3-16,0 0-1 15,1-7-1-15,4-6 1 16,15-24 0-16,-14 27 3 15,2 4 0-15,-4 2 6 16,1 4 3-16,2-1 9 16,1 2 6-16,3 9 1 15,1 3 0-15,-2 6-6 16,0-4-7-16,4 0-7 16,-2-5-4-16,2-5-20 15,1-1-39-15,2-8-134 16,-1-2-193-16,-3-4 239 15</inkml:trace>
  <inkml:trace contextRef="#ctx0" brushRef="#br0" timeOffset="183892.68">16329 15325 1175 0,'50'31'517'16,"-44"-28"-265"-16,-1-5-26 15,2-1-43-15,4-2-59 0,-1-7-69 16,2-2-13-16,1-8-22 16,-6-3-5-16,1-8-6 15,-4 0 1-15,-5 0-3 16,5 2 1-16,-8 10 1 16,4 3 1-16,-3 12-2 15,-4 6-2-15,0 11 2 16,-3 7-4-16,7 12 2 15,-2 4 3-15,6 8 7 16,8 2 7-16,-2 7 11 16,4-3 9-16,-2-2 7 15,-2 0 1-15,2-3-5 16,-4-1-3-16,9 0-9 16,-2-2-1-16,-10 0 8 15,-2-5 0-15,-12-8 1 0,-5-4-1 16,0-8-8-16,4-1-5 15,-5-6-14-15,-2-5-20 16,-10-8-94-16,-1-1-71 16,-7-18 8-16,-3-15 68 15</inkml:trace>
  <inkml:trace contextRef="#ctx0" brushRef="#br0" timeOffset="184642.94">17424 15019 1094 0,'-1'-5'525'15,"-2"3"-239"-15,-6 3-96 16,-4 7-19-16,-12 8-95 16,-8 4-30-16,-4 6-27 15,-1 0-7-15,11-4-8 16,9-2 0-16,11-5 0 16,4-1 2-16,4-1 3 15,4 2 3-15,7-2 7 16,3-2 4-16,7-1 3 15,3-3-2-15,2-2-6 16,-2 3-6-16,-2-5-7 0,-16-2-34 31,-4 0-110-31,0 0-79 0,-3-1 121 0</inkml:trace>
  <inkml:trace contextRef="#ctx0" brushRef="#br0" timeOffset="184816.92">17239 15315 1066 0,'-3'6'491'0,"4"3"-211"16,2 0-24 0,7 1-73-16,3-3-42 0,8-3-61 15,2-4-26-15,2 0-24 16,1-3-45-16,-6 1-139 16,0-3 109-16</inkml:trace>
  <inkml:trace contextRef="#ctx0" brushRef="#br0" timeOffset="186517.75">18546 15128 485 0,'-2'-1'319'0,"1"0"-50"16,0 0-9-16,0 0-15 15,0 0-41-15,0 0-16 16,0-3-34-16,0-2-20 16,-1 0-35-16,-2-1-17 15,3 4-31-15,-16 1-11 16,-37-23-20-16,26 33-8 16,-1 1-7-16,1 6-2 0,8 2-3 15,-2 1 0 1,14 1-2-16,4 1-1 0,11-1 1 15,8-1 1-15,8 1 2 16,4-3 2-16,-5 1 5 16,1-5 5-16,-9-3 9 15,-4-1 4-15,0 0 7 16,-3 2 3-16,-3-1 4 16,-1 1 5-16,-7-1 2 15,-1-3-1 1,0-1-11-16,-7 5-8 0,1-2-12 15,1-2-4-15,3-6-6 16,1-1-23-16,-3-4-108 16,6-1-65-16,3-2-151 15,1-4 194-15</inkml:trace>
  <inkml:trace contextRef="#ctx0" brushRef="#br0" timeOffset="186695.47">18717 15186 805 0,'9'24'421'16,"-7"-5"-69"-16,-2-2-81 15,-4 9-74-15,-4-5-57 0,1 0-97 16,1-1-23-16,1-11-45 16,3-2-48-16,2-8-220 15,0-1 193-15</inkml:trace>
  <inkml:trace contextRef="#ctx0" brushRef="#br0" timeOffset="186851.18">18651 15025 996 0,'7'-10'442'0,"3"10"-212"15,1 0-88-15,1 11-65 16,0 1-29-16,6 4-126 15,4-2-106-15,2-1 116 16</inkml:trace>
  <inkml:trace contextRef="#ctx0" brushRef="#br0" timeOffset="187317.08">18919 15100 1097 0,'0'0'480'15,"0"0"-223"-15,-1 0-33 0,1 2-25 16,1 1-32-16,1 1-48 16,3 2-12-1,-1-1-27-15,5 4-16 0,1 3-29 16,23 32-11-16,-26-22-12 16,1 1-2-16,-1 1-4 15,-4-1-2-15,-7-5-6 16,0-1-9-16,-3-4-8 15,-4-4 0-15,5-2 4 16,-5-5 8-16,2-2 7 16,3-1 0-16,2 1-5 15,0 0-3-15,8 2-3 16,-4-2 2-16,0 0 6 16,0 0 4-16,5 11 8 15,7 3 2-15,29 36 9 16,-29-24 1-16,-4 3 3 0,-4 4 1 15,-7-4-3-15,-2 1-2 16,-6-5-3-16,-4-2-1 16,0-5-3-16,-2-6-2 15,0-10-25-15,-3-4-28 16,5-10-88-16,-4-5-61 16,4-7-204-16,5-2 246 15</inkml:trace>
  <inkml:trace contextRef="#ctx0" brushRef="#br0" timeOffset="187621.75">19223 15292 1065 0,'22'-5'494'16,"-1"-5"-218"-16,-2-2-127 15,-1 0-12-15,-2-6-70 16,-4-1-25-16,-4 2-20 15,-8-1-4-15,-8 6 0 16,-5 5 0-16,-8 7-4 16,2 3 2-16,0 10 17 15,4 5 10-15,3 5 12 16,1 4 2-16,5 2-1 0,2 1-4 16,6 0-8-16,4-5-6 15,6-5-22-15,3-4-8 16,9-5-70-16,5-3-78 15,17-1 89-15</inkml:trace>
  <inkml:trace contextRef="#ctx0" brushRef="#br0" timeOffset="188150.22">20169 15309 1050 0,'-1'-1'464'16,"0"0"-225"-16,0-1-40 16,-11 2-45-16,-3 5-37 15,-28 29-51-15,30-8-15 16,6 8-27-16,6-2-7 15,9-13-7-15,6-2-3 16,7-12 1-16,2-5-1 0,2-12 0 16,-1-4-1-16,-3-5 0 15,-6-3 1-15,-8 1 5 16,-7-1 2-16,-9 2 5 16,-4 5 0-16,-7 1 2 15,1 7-1-15,-3 3-5 16,2 3-4-16,4 8-15 15,2 3-12-15,12 7-69 16,4 1-54-16,15-2-130 16,4-8 157-16</inkml:trace>
  <inkml:trace contextRef="#ctx0" brushRef="#br0" timeOffset="188370.24">20620 15031 1100 0,'-6'-15'528'16,"-8"7"-192"-16,-5 5-65 16,-3 16-95-16,1 8-39 15,2 18-64-15,2 5-18 16,7 16-24-16,2 3-8 16,6 3-11-16,6 2-3 15,6-6-4-15,3-4-1 16,2-5-1-16,-5-5 1 15,-6-15-71-15,0-6-62 16,-4-17-151-16,-5-10-180 0,0-16 296 16</inkml:trace>
  <inkml:trace contextRef="#ctx0" brushRef="#br0" timeOffset="188509">20363 15243 1124 0,'10'-3'483'0,"-1"1"-227"15,6 2-76-15,0 7-55 16,3 2-37-16,9 4-92 16,6 0-73-16,15 3 50 15</inkml:trace>
  <inkml:trace contextRef="#ctx0" brushRef="#br0" timeOffset="189210.15">21654 15367 1116 0,'3'-9'499'0,"-3"-10"-197"15,-4 2-66-15,-6-2-69 16,-4-2-41-16,-5 4-86 16,-3 3-14-16,-2-1-10 15,1 7-3-15,0 1-8 0,-2 5-5 16,6 10-5-16,0 0-4 16,5 8-4-16,7 1 1 15,1 5 1-15,6-4 2 16,0-1 5-16,7 17 3 15,1 0 3-15,5-7 4 16,4-15 4-16,-7-4 2 16,8-7 3-16,-2-5 0 0,-2-9 1 15,8-2 1-15,-4-9 3 16,-1 1 6-16,-4 6 10 16,1 3 2-16,-7 7-2 15,-1 5-3-15,-4 7-5 16,0 6-1-16,1 12 2 15,0 0-3-15,2 4-9 16,-1-7-3-16,4-4-10 16,-1-4-2-16,1-8-38 15,1 2-58-15,3-10-85 16,2 1 103-16</inkml:trace>
  <inkml:trace contextRef="#ctx0" brushRef="#br0" timeOffset="190387.89">22311 15236 851 0,'10'4'391'0,"-9"-4"-124"15,0 0-38-15,7 7-52 16,-6 12-2-16,32 35-57 15,-30-39-30 1,1 0-38-16,1 8-12 0,8-2-16 16,-7-11-4-16,0-7 1 15,-7-4-1-15,-3-5-1 16,3-4-2-16,-6-12-8 16,6 3-3-16,-2-10-4 15,3 4-2-15,3-3-1 16,7 0 0-16,2 6 0 15,-6 3 1-15,10 12 0 16,-8 2 1-16,1 12 9 16,2 5 7-16,-4 12 22 15,-1 3 9-15,-1 3 11 16,-4-1 3-16,-2-5-9 0,-1-1-5 16,0-9-13-16,0-4-8 15,1-8-10-15,0-2-3 16,3-9-7-16,5 0-3 15,0-10-4-15,7 1-3 16,-2-5-1-16,0-1 2 0,0 3 2 16,-4 0 1-16,2 10 1 15,-3 6 1-15,1 6 1 16,-1 4 0-16,-3 10 5 16,-1 2 3-16,-3 9 4 15,0 2 0-15,-1-2 1 16,-2-4-3-16,2-7-6 15,-1-1-3-15,2-6-62 16,2-5-55-16,3-3-122 16,5-9-81-16,6-8 196 15</inkml:trace>
  <inkml:trace contextRef="#ctx0" brushRef="#br0" timeOffset="190560.29">22845 15222 1095 0,'7'12'518'0,"1"10"-200"0,-3 3-31 16,0-1-66-16,-2 7-55 16,-3-12-81-16,0-4-29 15,-1-4-36-15,1-9-25 16,0-2-102-16,1-12-72 16,1-10-372-16,3-6 353 15</inkml:trace>
  <inkml:trace contextRef="#ctx0" brushRef="#br0" timeOffset="190710.08">22792 15068 1057 0,'8'3'484'0,"-3"3"-161"16,1 2-61-16,0 1-65 16,0 1-44-16,6 1-99 15,-3-4-69-15,7-1-63 16,2-3 51-16</inkml:trace>
  <inkml:trace contextRef="#ctx0" brushRef="#br0" timeOffset="191086.89">23140 15165 914 0,'2'28'446'0,"0"-4"-94"0,1-1-66 16,-1 1-61-16,-1-2-29 15,0-4-96-15,0-1-27 16,0-1-33-16,0 0-9 16,-1-8-15-16,0 2-3 15,0-10-5-15,0-4-1 16,0-6-2-16,-1-5-1 0,4-8-4 16,4 1 0-16,2-1 0 15,4 3 0-15,-2 4 1 16,1 1 1-16,-2 9 4 15,-1-1 6-15,1 7 17 16,1 0 9-16,1 5 13 16,0 8 5-16,-2 6-7 15,-2 3-6-15,-1 5-14 16,-2-4-11-16,4-1-24 16,-4-3-47-16,3-2-108 15,4-9-69-15,-1-13-131 16,8-2 212-16</inkml:trace>
  <inkml:trace contextRef="#ctx0" brushRef="#br0" timeOffset="191254.5">23550 15226 1039 0,'0'18'497'0,"-1"-3"-120"0,1 6-73 15,-3-1-84-15,-5 1-44 16,3 0-118-16,-1-4-32 15,8-3-53-15,2-1-56 16,5-13-144-16,2-5-82 16,4-12 180-16</inkml:trace>
  <inkml:trace contextRef="#ctx0" brushRef="#br0" timeOffset="191434.01">23462 15056 1286 0,'0'-3'547'0,"-4"3"-286"16,3 0-45-16,1 0-65 16,0 0-47-16,0 0-86 15,0 0-70-15,26 1-124 16,28 35 115-16</inkml:trace>
  <inkml:trace contextRef="#ctx0" brushRef="#br0" timeOffset="192084.68">23768 15142 1035 0,'2'0'487'0,"5"0"-194"0,3 9-60 16,1 3-16-16,2 12-49 15,-6 4-44-15,-4 3-52 16,-2-1-19-16,0-8-26 16,6-4-9-16,-2-8-9 15,-1 0-1-15,-1-7-1 16,-3-5 1-16,0-3 1 15,0 4 0-15,0 0-3 16,-1-7-1-16,2-11-5 16,11-26 0-16,0 25-2 15,1 0 1-15,-5 3 0 16,-3 3 1-16,4 8 0 16,-2 2 1-16,0 7 4 15,8 4 2-15,-10 11 4 16,-2 1 2-16,1 8 2 0,-7 0-2 15,4-6-1-15,2 0-3 16,-1-11-1-16,-2-5-2 16,0-5 1-16,0-2-1 15,0 1-4-15,0 0-3 16,2-6-13-16,7-12-2 16,20-30 0-16,-18 29 1 0,-1 5 10 15,1 2 2-15,0 9 3 16,0 1 0-16,0 5 2 15,-1 3 5-15,-2 4 9 16,1 2 4-16,-2 6 0 16,-3 2 0-16,-2 2-9 15,0 2-2-15,-1-7-4 16,3 3-30-16,1-11-122 16,5-4-70-16,9-13-202 15,2-14 244-15</inkml:trace>
  <inkml:trace contextRef="#ctx0" brushRef="#br0" timeOffset="192416.49">24325 15163 1027 0,'4'24'504'0,"-12"5"-113"16,-3 2-84-16,1 1-75 0,1-6-39 15,9-4-103-15,5-7-32 16,8-8-33-16,1-3-8 15,6-8-8-15,-2 0-3 16,2-14-12-16,1 1-13 16,-5-2-18-16,3-3-4 15,-7 5 7-15,3 0 12 0,-7 5 17 16,-2 3 5-16,0 6 2 16,-5 3 3-16,-3 9 12 15,1 4 10-15,-6 8 14 16,2 4 6-16,4-2-4 15,-2 2-8-15,7-9-14 16,1-5-8-16,1-5-13 16,6-4-24-16,-5-2-73 15,3-5-48-15,2-6-151 16,1-3-139-16,6-8 283 16</inkml:trace>
  <inkml:trace contextRef="#ctx0" brushRef="#br0" timeOffset="192921.53">24667 15189 642 0,'5'11'427'0,"-3"4"61"16,0 1-117-16,-2 3-82 0,0 0-37 15,0 0-96-15,-1-2-43 16,0-2-62-16,0-5-19 16,1-4-19-16,0-1-5 15,0-9-8-15,1 2-8 16,-1 1-16-16,0 0-5 15,0-2 0-15,5-11 5 16,2 1 15-16,24-25 5 0,-19 27 4 16,-3-3 0-16,1 5 0 15,0 0 2-15,2 8 2 16,0 3 5-16,-3 10 12 16,-2 8 6-16,-7 2 9 15,0 3-2-15,-2-3-7 16,2-5-6-16,4-9-9 15,0-3-2-15,2-13-4 16,-1-5-1-16,5-1-4 16,-6-7-1-16,7 7-2 15,2 0 0-15,-7-2 1 16,7 4 0-16,-8-2 2 16,5 3 0-16,1 3 1 15,-4 4 1-15,-2 6 6 16,-1 5 6-16,-4 13 29 0,0 2 15 15,1 7 12-15,-2 1 0 16,2-6-22-16,0 1-15 16,3-8-20-16,-2-8-33 15,2-7-146-15,9-3-82 16,6-12-577-16,14 3 537 16</inkml:trace>
  <inkml:trace contextRef="#ctx0" brushRef="#br0" timeOffset="193373.17">25661 15217 891 0,'-7'0'398'15,"5"1"-150"-15,-1 1-28 16,10 8-9-16,1 3-14 15,5 12-50-15,3 3-25 16,3 2-34-16,2 4-14 16,0-6-23-16,2-4-10 15,-4-11-16-15,1-3-8 16,-9-9-2-16,2-1-1 0,-7-6 5 16,-1 0 0-16,5-11-4 15,-4-2-2-15,7-10-13 16,1-5-24-16,-1-3-80 15,-2 1-69-15,1 5-150 16,5 5-196-16,3 11 337 16</inkml:trace>
  <inkml:trace contextRef="#ctx0" brushRef="#br0" timeOffset="193836.63">26056 15437 860 0,'7'8'443'15,"2"-6"-154"-15,1-8-113 16,0-7-35-16,1-9-78 16,0-3-27-16,-3-8-13 15,0 1-1-15,-8 2-2 0,-2 1 0 16,-8 11 3-16,-3 3 3 16,-5 12 10-16,0 6 5 15,0 14 11-15,2 5 3 16,3 4-2-16,4 4 0 15,6-1-10-15,3-3-6 16,8 0-12-16,2-8-6 0,7-5-7 16,1-5-1-16,4-5-4 15,2-3-2-15,3-5-4 16,-1-4-6-16,2 0-22 16,1-2-8-16,-4 4 0 15,-5 2 6-15,-5 0 23 16,-3 5 7-16,-9 1 11 15,-1 1 4-15,-7 0 21 16,4-2 11-16,0 0 17 16,0 0 4-16,-9 0-13 15,-4-3-9-15,-28-12-21 16,32 5-10-16,5-3-16 16,4 0-6-16,7-3-56 15,5 0-43-15,8-1-114 16,5 2-77-16,3-7 185 0</inkml:trace>
  <inkml:trace contextRef="#ctx0" brushRef="#br0" timeOffset="194068.1">26507 15051 1186 0,'-7'2'525'16,"4"5"-258"-16,3 3-37 0,-1 16-72 15,-5 5-43 1,4 12-56-16,-1 7-9 0,2-5-15 16,3 1-9-16,4-8-15 15,4-5-5-15,8-6-10 16,0-5-30-16,0-11-75 16,-3-4-50-16,-2-10-161 15,-2-6 198-15</inkml:trace>
  <inkml:trace contextRef="#ctx0" brushRef="#br0" timeOffset="194241.19">26439 15203 1094 0,'-14'8'498'0,"9"-5"-158"16,6 2-79-16,3-3-47 0,-4-2-31 15,0 0-92-15,11 1-29 16,15 0-31-16,29-3-39 15,-26-1-138-15,3-4-88 16,1 1 131-16</inkml:trace>
  <inkml:trace contextRef="#ctx0" brushRef="#br0" timeOffset="194560.12">26817 15379 1163 0,'10'17'516'0,"-1"-6"-249"15,1-6-65-15,0-9-70 16,-2-2-44-16,3-15-58 16,-2-2-7-16,0-2-9 15,3-3-3-15,-10 7 2 16,0 1-1-16,-16 3 1 16,1 4-1-16,-5 8 3 15,2 7 4-15,8 9 9 16,-5 4 6-16,6 9 0 15,-1-1-4-15,7 10-10 16,0-1-5-16,6 0-7 16,4-1-3-16,4-9-5 0,9-4 0 15,0-8-60-15,-1-6-55 16,3-4-142-16,0-1 149 16</inkml:trace>
  <inkml:trace contextRef="#ctx0" brushRef="#br0" timeOffset="194741.2">27106 15263 769 0,'-4'21'481'0,"4"-2"90"15,0 2-224-15,4 3-94 16,4 2-37-16,2 1-109 16,2-4-39-16,2-2-29 15,0-3-10-15,-2-6-18 16,0-3-32-16,-6-8-92 15,0-3-58-15,-1-8-153 16,2-4 194-16</inkml:trace>
  <inkml:trace contextRef="#ctx0" brushRef="#br0" timeOffset="194894.19">27224 15300 953 0,'-10'15'471'0,"-8"4"-113"16,1 8-74-16,-4 4-51 15,-1 1-40-15,4-3-93 0,0-9-34 16,10-8-77 0,5-5-50-16,5-11-105 0,5-1-62 15,4-5 135-15</inkml:trace>
  <inkml:trace contextRef="#ctx0" brushRef="#br0" timeOffset="195500.53">28172 15315 802 0,'0'-1'394'16,"2"-23"-136"-16,-7-30-68 16,-4 32 3-16,-6 5-45 15,-1 8-34-15,-1 9-44 16,-4 9-18-16,3 13-27 0,3 8-7 16,4 6-14-16,7 4-3 15,7 1-1-15,7-6 0 16,5-1-1-16,2-6 0 15,4-6-8-15,0-2-23 16,7-7-85-16,4-4-73 16,6-10 112-16</inkml:trace>
  <inkml:trace contextRef="#ctx0" brushRef="#br0" timeOffset="196093.51">28435 15327 899 0,'-3'27'421'0,"-1"3"-156"15,-1 4-20-15,5-5-32 16,1-7-41-16,7-8-67 16,1-4-21-16,0-8-39 15,0-2-6-15,1-10-12 16,1-4-7-16,0-7-8 16,0-3-2-16,-7 0-2 15,-3 0-1-15,-4 0-1 16,-4 2 0-16,-9 2-2 15,-4 0 0-15,0 5 0 16,2 5 0-16,4 6-4 16,-1 7-1-16,3 10-4 0,5 7-1 15,2 1-1-15,9-2 0 16,5 0-1-16,1-6 0 16,6-4-8-16,2-3-7 15,5-6-27-15,2-4-17 16,6 0-24-16,-1-5-6 15,-2-2 14-15,3 2 20 16,-5-1 35-16,-3 2 15 16,-1 4 15-16,-5 4 3 0,-1 7 25 15,-2 2 17-15,-4 6 38 16,-4 1 16-16,-1 5 5 16,-4 3-4-16,1-1-19 15,2-1-12-15,5-6-22 16,0-2-9-16,2-8-12 15,1-1-4-15,-3-6-6 16,2-7-4-16,-2-8-12 16,4-3-4-16,4-6-15 15,-3-4-10-15,2 2-27 16,-3-3-21-16,-9 4-49 16,5 6-39-16,-5 4-112 15,1 3-251-15,1 4 350 16</inkml:trace>
  <inkml:trace contextRef="#ctx0" brushRef="#br0" timeOffset="196609.76">29030 15393 816 0,'8'11'433'16,"3"0"-58"-16,-1-3-82 16,-1-5-69-16,-2-3-54 15,4-6-101-15,1-2-31 16,1-9-22-16,3 1-6 0,-2-6-6 15,-3-2-3-15,-7 4 0 16,-4-1-1-16,-4 7 3 16,-6 3-1-16,-3 7-1 15,-2 4 1-15,-3 10 12 16,1 8 7-16,2 10 6 16,2 0-2-16,8 4-11 15,1-3-7-15,10-3-5 16,4-6-2-16,6-10 0 15,7-5 0-15,7-8-12 16,2-1-18-16,5-7-33 16,2 0-14-16,4 1-1 15,-4-2 13-15,-1 7 32 16,-7 3 14-16,-10 3 17 16,-6 3 6-16,-12 5 29 15,0 3 20-15,-4-1 39 16,-1 2 20-16,-1-4 17 0,-5-4-4 15,-2-5-25-15,2-2-17 16,-1-9-37-16,3-4-11 16,3-7-13-16,-2 0-4 15,11-2-12-15,-2 2-5 16,3-1-8-16,8-1-11 16,-5 0-41-16,7-3-26 0,1 11-76 15,3 2-39-15,3 8-64 16,-2 6-140-16,5 0 272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5:34:48.830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2569 3285 716 0,'1'3'407'15,"-1"-3"-123"-15,3 2-24 16,-4-2-57-16,1 0-64 16,0 0-30-16,0 0-52 15,0 0-20-15,0 2-22 16,1 6-4-16,-1-5-3 16,0-1 0-16,0-2-71 15,0 0-63-15,0 0 78 16</inkml:trace>
  <inkml:trace contextRef="#ctx0" brushRef="#br0" timeOffset="929.5">2444 3305 407 0,'-7'-4'268'0,"7"3"4"16,6-1-24-16,-5 2-75 0,-1-1-27 16,0 1-35-16,0 0-8 15,0 0-4-15,0 0-2 16,1 0-8-16,-1 0-11 16,0 0-23-16,0 0-12 15,0 0-21-15,2 3-9 16,-2-2-14-16,0-1-41 0,0 0-138 15,0 0-266 1</inkml:trace>
  <inkml:trace contextRef="#ctx0" brushRef="#br0" timeOffset="201647.73">9890 12361 386 0,'0'0'231'0,"3"1"-24"16,2 3-11-16,2-1-41 15,-2 0-17-15,-3-2-22 16,0 8-13-16,2 8-25 15,29 31-9-15,-25-24-26 16,-4-1-9-16,-4-2-15 16,2-2-5-16,-4-4-2 0,2-3 0 15,-2-6 5-15,-2-4 6 16,3-3 6-16,0-3-3 16,1 3-9-16,0 0-10 15,0-6-10-15,1-13-2 16,1-32 0-16,-1 27 1 15,6 7 1-15,-5 0-1 16,4 8 1-16,-1 1-1 0,4 6 4 16,2 5 5-16,3 3 5 15,-1 3 4-15,1 5 5 16,-2 1 2-16,-5 5 3 16,3 2 2-16,-6 0 0 15,-2-5 0-15,1-4-4 16,-5 1-3-16,2-8-2 15,-2-1-1-15,-1-2 0 16,2-3 1-16,0 0-2 16,0 0-3-16,0 0-6 15,0 0-6-15,-1 0-7 16,1-1-1-16,2-10 0 16,3-4 1-16,17-23 1 15,-5 25 1-15,-1 7 2 16,3 3 0-16,-2 4 4 0,1 4 1 15,-2 5 8 1,-1-2 3-16,-1 3 5 0,-3 0 3 16,-1 2 0-16,-1 3 1 15,-4 4-4-15,1-4-2 16,0 3-6-16,-2-3-3 16,0-3-2-16,1 3-1 15,-2-4-3-15,-1-4-6 0,0-4-87 16,1-2-85-16,-2-2 110 15</inkml:trace>
  <inkml:trace contextRef="#ctx0" brushRef="#br0" timeOffset="202199.91">10611 12527 729 0,'1'-3'381'15,"0"1"-93"-15,-1-2-23 16,-1 3-65-16,0 0-38 16,-1-6-54-16,-5-9-15 15,-18-26-24-15,8 31-10 16,3 3-24-16,3 3-11 16,-2 5-17-16,5 4-7 0,0 5-13 15,-4 2-6-15,9 4-4 16,-4-1 2-16,10 2 7 15,-3-2 5-15,1-4 6 16,6 1 1-16,0-4 2 16,4-5-1-16,-2 3 1 15,3-7 1-15,-5-1 0 16,6 3 1-16,-4-6 0 16,0 5-1-16,0 1 1 15,-1 0-1-15,1 7 1 16,-2-1 1-16,1 4 0 15,0 4 1-15,-2-3 0 16,3 4-2-16,1-7 0 16,0-4-40-16,1-7-143 15,0-5-138-15,3-10 185 16</inkml:trace>
  <inkml:trace contextRef="#ctx0" brushRef="#br0" timeOffset="202410.82">10826 12299 1109 0,'7'14'457'0,"-7"10"-248"15,-1 7-71-15,1 6-15 16,0-1-40-16,5 0-51 16,3-4-14-16,2-8-9 15,2-4-2-15,-3-9-12 16,1-3-35-16,-3-6-145 15,2-2-164-15,0 0 212 16</inkml:trace>
  <inkml:trace contextRef="#ctx0" brushRef="#br0" timeOffset="202602.3">10739 12403 997 0,'1'6'467'15,"2"0"-206"-15,4 3-107 16,2-1-14-16,3 0-64 0,4 2-27 16,5-2-28-16,3 0-7 15,4-5-50-15,5-3-60 16,2-5-271-16,6-1 243 16</inkml:trace>
  <inkml:trace contextRef="#ctx0" brushRef="#br0" timeOffset="202806.16">11144 12455 876 0,'-13'14'456'0,"-1"-10"-88"15,-1 4-117-15,-4 2-69 16,0-6-44-16,6 5-72 16,2 2-26-16,4 0-29 15,7-1-9 1,0 3-5-16,6 10-2 0,5 4 0 15,7 2-2-15,4-11-11 16,2-4-40-16,4-12-125 16,-1-4-115-16,5-16 175 15</inkml:trace>
  <inkml:trace contextRef="#ctx0" brushRef="#br0" timeOffset="203207.1">11310 12336 945 0,'0'1'460'0,"0"6"-134"16,3 8-175-16,-3 4-9 16,0 9-49-16,2 4-28 15,1 0-26-15,1-5-8 16,4-3-8-16,-1-3-2 16,-3-8-7-16,0 0-3 0,1-6-3 15,-3-3-3-15,1-3-4 16,-2-1-4-16,-1-1-16 15,0 0-2-15,0 0-5 16,0 0 4-16,5-9 12 16,-1 1 5-16,-4 8 5 15,7-4 0-15,-1 0 2 16,2 2 1-16,0 1 5 16,-4 1 9-16,-2 1 12 15,1 1 6-15,2 2 1 16,-3 9-7-16,6 5-13 15,21 26-8-15,-29-34-33 16,6 0-49-16,-6-8-176 16,9-3 162-16</inkml:trace>
  <inkml:trace contextRef="#ctx0" brushRef="#br0" timeOffset="203361.87">11586 12528 890 0,'5'14'475'0,"0"-1"-141"16,0 0-126-16,-1-2-29 16,-1 1-96-16,-1-2-33 15,1-3-33-15,0 1-32 0,-3-10-87 16,0 0-66-16,1-13-193 16,-1-4 221-16</inkml:trace>
  <inkml:trace contextRef="#ctx0" brushRef="#br0" timeOffset="203480.84">11561 12382 418 0,'-3'4'294'0,"6"-1"55"15,0-1-118-15,-3-2-84 16,0 0-47-16,12 4-114 16,6 3 11-16</inkml:trace>
  <inkml:trace contextRef="#ctx0" brushRef="#br0" timeOffset="203824.04">11878 12462 1056 0,'9'24'476'16,"-7"-5"-192"-16,-1-3-95 15,-2 2-49-15,-2-3-47 16,1-3-60-16,3 1-11 15,-5-8-10-15,4-2-4 16,0-4-9-16,-1 0-7 0,1 0-9 16,0-1 1-16,3-15 4 15,10-27 4-15,-6 31 5 16,0 2 3-16,-1 10 0 16,2-1 0-16,-4 2 4 15,4 10 4-15,-7-5 16 16,-1 8 11-16,2 4 12 15,3-3 2-15,0 3-12 16,6-2-12-16,-6-5-19 16,-2-4-4-16,6-2-87 15,0 0-79-15,12-5 104 16</inkml:trace>
  <inkml:trace contextRef="#ctx0" brushRef="#br0" timeOffset="204263.24">12220 12600 995 0,'6'0'499'0,"1"5"-70"16,2-2-303-16,2-3 2 16,1 2-46-16,0-9-34 15,4-3-28-15,-1-5-3 0,-1-4-7 16,-1 3 0-16,-9-6 2 15,-7 1 1-15,-7 3 7 16,-3 0 1-16,-2 11 2 16,1 1-2-16,0 5-13 15,2 4-8-15,4 8-7 16,2 6-3-16,6 9 3 16,0 3 3-16,10 10 3 15,4 2 1-15,9 2 2 16,4 1 2-16,1-2 4 15,2-2 2-15,-11-2 7 16,-2 0 4-16,-9-6 23 16,-10 0 9-16,-12-4 5 15,-3-8 3-15,-15-5-13 16,0-3-9-16,3-8-15 16,-1-4-17-16,15-5-83 15,4-5-61-15,14-17-109 0,9-4 137 16</inkml:trace>
  <inkml:trace contextRef="#ctx0" brushRef="#br0" timeOffset="204806.96">13304 12353 998 0,'0'5'420'16,"-2"5"-223"-16,-2 1-31 16,-19 29-3-16,15-22-43 15,3-3-54-15,0 3-18 16,5-1-21-16,1 1-8 15,7-1-10-15,2-5-3 16,4-1-3-16,4-3-1 16,0-6-2-16,2-4 0 0,0-7 1 15,-9-9 3-15,-7-3 11 16,-4-1 7-16,-11-3 13 16,-4 2 4-16,-8 4 1 15,-3 7-3-15,-2 5-17 16,4 7-8-16,6 4-24 15,6-1-35-15,11 1-81 16,6 2-56-16,14-5-173 16,7-1-128-16,16-4 310 15</inkml:trace>
  <inkml:trace contextRef="#ctx0" brushRef="#br0" timeOffset="205044.4">13703 12231 778 0,'-1'-14'454'0,"-12"6"-38"0,-4 4-114 16,-4 9-118-16,-1 5-52 16,2 20-84-16,2 2-17 15,9 14-20-15,3 4-6 16,9 1-4-16,7 0 0 16,0-9 1-16,4-1 0 15,-4-9 0-15,-2-1 1 16,-7-1-24-16,-1 0-38 15,-6-7-104-15,-3-6-117 16,5-12 171-16</inkml:trace>
  <inkml:trace contextRef="#ctx0" brushRef="#br0" timeOffset="205191.9">13537 12371 1050 0,'17'2'461'0,"2"2"-257"15,1 0-27-15,2 6-90 16,4 0-37-16,7 2-97 16,5-3 35-16</inkml:trace>
  <inkml:trace contextRef="#ctx0" brushRef="#br0" timeOffset="205641.02">14539 12357 1015 0,'-37'-3'452'0,"36"-10"-159"16,2 0-68-16,-3 5-19 16,-9 0-40-16,2 7-87 15,-3 1-27-15,-6 7-32 16,3 3-13-16,-4 8-12 16,0 2-6-16,9 3 1 15,-2-4-1-15,16 1 3 16,-4-1 2-16,10-4 1 15,5 1 2-15,1-1 3 16,5-1 0-16,-7-1 4 16,-1-1 1-16,-5-3 2 15,-2-1 2-15,-6-2 9 0,0-3 7 16,-2 5 7 0,-4-1 2-16,-8-2-11 0,-2-3-23 15,-6-5-97-15,1 0-60 16,10-6-211-16,9-2 223 15</inkml:trace>
  <inkml:trace contextRef="#ctx0" brushRef="#br0" timeOffset="205806.1">14684 12417 1014 0,'13'22'470'0,"-4"-1"-156"15,-5 2-76-15,-5 0-57 16,-3-1-48-16,-1-5-86 15,1-5-26-15,1-8-93 16,3-2-72-16,2-15-257 16,4-15 245-16</inkml:trace>
  <inkml:trace contextRef="#ctx0" brushRef="#br0" timeOffset="205944.06">14653 12239 1037 0,'11'2'408'0,"1"3"-304"16,2 5-6-16,1 0-79 15</inkml:trace>
  <inkml:trace contextRef="#ctx0" brushRef="#br0" timeOffset="206362.93">14904 12290 1078 0,'8'6'490'0,"4"-1"-232"0,-15-1-101 15,9 3-8-15,3 1-72 16,-1 2-32-16,8 1-31 16,-9 2-4-16,-1 0-4 15,-1 0-2-15,1-1-2 16,-4 0 2-16,-4 2-1 15,-7-1 1-15,-6-3 1 16,3-3-1-16,-6-7 0 16,1 0-2-16,9 0-11 15,4 1-6-15,6 4-2 16,12 5 0-16,-1 2 11 16,7 1 6-16,1 5 2 15,-4-6 3-15,2 5 13 16,-9 0 10-16,-4 0 22 0,-4 6 14 15,-6 2 17-15,0 1 0 16,-8 1-18-16,6 2-13 16,-4-4-26-16,-1-3-9 15,7-10-8-15,-9-6-23 16,1-7-100-16,3-9-57 16,-1-10 96-16</inkml:trace>
  <inkml:trace contextRef="#ctx0" brushRef="#br0" timeOffset="206675.73">15239 12471 1312 0,'14'4'481'0,"2"-6"-374"15,-1-7-25-15,0-4 0 16,-2-8-30-16,-1-4-37 15,-3-1-3-15,-9 3-1 16,-1 3 3-16,-11 8 2 16,0 4 0-16,-6 8-4 15,2 9-4-15,1 11-3 16,0 4 0-16,8 8 5 16,1-1 1-16,6 5 1 15,6-5 1-15,6-7-1 0,3-6 0 16,7-9-6-16,2-3 1 15,5-3-89-15,2-3-32 16,18-10 66-16</inkml:trace>
  <inkml:trace contextRef="#ctx0" brushRef="#br0" timeOffset="207109.8">16375 12440 1168 0,'-13'5'493'15,"-2"-5"-232"-15,5-2-80 16,12 2-43-16,4 0-38 0,15-1-74 16,8-2-17-16,8-2-1 15,5-5-1-15,5-3-4 16,0 1-8-16,0 3-78 16,-6 3-72-16,-12 4 94 15</inkml:trace>
  <inkml:trace contextRef="#ctx0" brushRef="#br0" timeOffset="207290.1">16473 12503 725 0,'-25'14'392'0,"14"-8"-52"16,10-3-99-16,6 2-52 16,5 0-34-16,13-5-60 15,3 0-11-15,12-6-24 16,4-1-14-16,0 3-18 15,2 0-9-15,-6 0-74 16,-2 2-84-16,-9-7 89 0</inkml:trace>
  <inkml:trace contextRef="#ctx0" brushRef="#br0" timeOffset="207558.29">16619 12215 1109 0,'18'8'458'0,"8"9"-286"16,6 0 1-16,4 5-42 15,5 2-15-15,4 4-20 16,-3-3-9-16,-13 0-15 16,-2 0-6-16,-14-2-10 15,-13 1-3-15,-1-2-8 16,-12 2-8-16,-11-5-14 15,3-1-8-15,0-3-30 16,0-8-40-16,5 0-103 16,1-7-80-16,3 2 141 15</inkml:trace>
  <inkml:trace contextRef="#ctx0" brushRef="#br0" timeOffset="210270.64">18380 12337 600 0,'-1'-1'316'0,"0"0"-90"16,0 0-4-16,0 0-64 16,0 1-32-16,0 0-33 15,1 0-11-15,5 15-15 16,14 37-10-16,-9-25-21 15,-4 0-9-15,4-3-10 16,-1-10-4 0,-5-8-2-16,2 2 1 0,14 9 9 15,0-6 5-15,-1-6 15 0,-8-11 6 16,-1-4 1-16,2 1-3 16,-1-14-16-16,2-3-8 15,-2-4-21-15,-1-5-35 16,0 4-100-16,0 3-79 15,2 8 123-15</inkml:trace>
  <inkml:trace contextRef="#ctx0" brushRef="#br0" timeOffset="210792.65">18700 12468 666 0,'5'21'383'0,"0"-13"34"16,1-5-176-16,4-2-44 15,0-4-27-15,5-6-78 16,4-3-25-16,0-11-35 16,1 0-11-16,-2-5-14 15,-6 2-2-15,-8 6-4 16,-4 4 0-16,-8 5 0 16,-5 3-1-16,-7 7 0 15,-2 2-1-15,0 10-3 16,4 3-2-16,4 9-1 15,3 2 1-15,7 3 2 0,3-5 2 16,6 0 1-16,4-5 0 16,5-6-1-16,4 0 1 15,5-12-3-15,4 0-17 16,2-8-48-16,1-7-31 16,-2-2-47-16,-6-3 3 15,-1 6 40-15,-4 2 30 16,-5 9 49-16,1 5 14 15,-10 2 29-15,-4 4 19 16,0 6 42-16,-3 0 21 0,-1 2 23 16,5-1 2-16,-2-5-14 15,-1-3-12-15,2-1-22 16,-1-5-10-16,4-6-20 16,-3 3-5-16,1-1-22 15,2-18-9-15,9-26-10 16,1 29-2-16,4 3-6 15,2 3-32-15,6 2-113 16,1 2 193-16,5-3-74 16</inkml:trace>
  <inkml:trace contextRef="#ctx0" brushRef="#br0" timeOffset="211018.75">19313 12187 1387 0,'0'13'516'0,"-6"13"-369"0,-2 3-61 15,4 8-11-15,0 1-23 16,5 0-41-16,7-3-6 16,5-9-4-16,4-5-1 15,2-11-42-15,-1-7-36 0,-3-6-123 16,-5-6-137-16,-10-13 216 15</inkml:trace>
  <inkml:trace contextRef="#ctx0" brushRef="#br0" timeOffset="211191.86">19203 12252 767 0,'-11'-6'435'0,"5"7"10"15,4 3-208-15,7 2-61 16,4 2-39-16,10 0-68 15,3 0-18-15,8-2-20 16,2-1-10-16,5-1-64 16,2-3-50-16,-4 0-224 15,2 0 203-15</inkml:trace>
  <inkml:trace contextRef="#ctx0" brushRef="#br0" timeOffset="211510.89">19570 12496 1065 0,'5'1'432'16,"9"-7"-275"-16,-1-9-34 15,5-7-44-15,0-4-23 16,-1-3-26-16,-4-1-3 0,-10 5 11 16,-3 4 11-1,-12 6 17-15,-3 4 5 0,-5 6-11 16,1 5-10-16,1 10-18 15,0 3-8-15,5 9-9 16,3 5-3-16,9 2-6 16,3 1-1-16,10-3-1 15,2-6-1-15,4-6 0 16,2-1-2-16,2-7-10 16,1-4-39-16,2-5-139 15,0-7 127-15</inkml:trace>
  <inkml:trace contextRef="#ctx0" brushRef="#br0" timeOffset="211706.9">19827 12349 1225 0,'12'18'520'16,"-4"5"-277"-16,4 0-71 15,1 2-32-15,1-3-38 16,-2-1-51-16,3-1-6 15,-3-4-24-15,-4-2-8 0,1-4-21 16,-7-1-33-16,-2-6-83 16,2-1-56-16,-1-10-124 15,2-8-91-15,5-7 255 16</inkml:trace>
  <inkml:trace contextRef="#ctx0" brushRef="#br0" timeOffset="211872.96">19928 12351 959 0,'-1'3'506'16,"-4"1"-160"-16,-2 6-116 16,-5 1-29-16,2 9-92 15,-2-2-33-15,-4 3-50 16,3-2-19-16,-4-6-90 16,8-2-63-16,14-5-173 15,9 2-199-15,8-9 335 16</inkml:trace>
  <inkml:trace contextRef="#ctx0" brushRef="#br0" timeOffset="212278.32">20755 12322 1084 0,'34'-20'468'0,"-33"-1"-240"15,-2 1-25-15,-9 3-46 16,-1 4-37-16,-4 9-57 16,-3 4-22-16,0 9-28 15,-1 7-11-15,2 11-9 16,2 5-2-16,10 7 1 16,3 4 1-16,9-5 4 0,4-3-1 15,8-13-3-15,3-5-14 16,6-10-77-16,4-9-74 15,10-9 104-15</inkml:trace>
  <inkml:trace contextRef="#ctx0" brushRef="#br0" timeOffset="212602.11">20977 12338 1004 0,'-14'16'460'0,"6"7"-171"15,4 3-73-15,-1 3-47 16,5 1-34-16,0-9-64 15,2-3-19-15,3-8-21 16,3-4-7-16,12-2-7 16,-4-6-4-16,7-8-6 15,6-2-2-15,-9-13-2 16,2 1-2-16,-11-4-1 16,-8-1 0-16,-10 4 0 15,-10 0 0-15,-4 5 1 16,-2 4 2-16,1 10 0 15,-2 4-1-15,2 6-2 16,1 5-3-16,3 5-4 16,5 3-2-16,1-1-3 15,9 0-1-15,7-3 3 16,7 0-43-16,9-9-138 0,-5-4-128 16,24-10 182-16</inkml:trace>
  <inkml:trace contextRef="#ctx0" brushRef="#br0" timeOffset="212884.02">21270 12291 821 0,'0'20'482'0,"-6"3"-64"0,0 5-194 16,0 2-24-16,4 0-96 16,2-6-38-16,8-6-36 15,2-2-5-15,4-10-8 16,1-3-4-16,3-3-5 15,-3-3-1-15,-1-6-3 16,2-4 0-16,-6-8 0 16,4-2-14-16,-3-4-54 15,-4-1-31-15,4 1-73 16,2 5-37-16,-7 8-71 16,3 8-53-16,-9 8 209 15</inkml:trace>
  <inkml:trace contextRef="#ctx0" brushRef="#br0" timeOffset="213332.47">21460 12434 620 0,'17'17'382'0,"-3"-7"-62"16,5-5-122-16,0-5-51 15,6-11-72-15,-2-1-20 16,1-9-28-16,-4-4-6 16,-6-2 14-16,-5 1 10 15,-9 2 20-15,-1 3 7 16,-11 8-3-16,-1 5-3 0,-2 8-19 15,-1 7-6-15,3 7-14 16,0 5-5-16,9 5-5 16,0 0-2-16,5-1-6 15,7-4-2-15,2-5-3 16,1-5-3-16,5-5-18 16,4-4-20-16,3-6-44 15,4-3-19-15,6-3-31 16,-1 0-10-16,4-1 17 15,-3 3 13-15,-7 7 47 16,-5 3 25-16,-7 11 31 16,-3 3 21-16,-8 2 55 15,0 3 29-15,-3-3 60 16,-1-7 17-16,-1-1-9 16,2-5-13-16,-4-6-42 15,-1-3-23-15,5-8-35 16,2-1-13-16,2-4-17 0,8 3-9 15,-2-3-9-15,-2 2-11 16,3-1-74-16,3 1-62 16,7 4 86-16</inkml:trace>
  <inkml:trace contextRef="#ctx0" brushRef="#br0" timeOffset="214148.56">22875 12313 1094 0,'8'0'478'15,"-6"-2"-236"-15,2-7-31 16,5-12-45-16,0-26-48 15,-19 34-61-15,-2 2-19 16,-10 10-19-16,0 4-6 16,-5 11-12-16,-5 5-3 15,4 9-5-15,5 1-1 0,11 4 2 16,5 1 0-16,11 0 1 16,6-3 1-16,13-5-1 15,8 1-2-15,11-11-39 16,-1-1-37-16,8-13-87 15,0-10-61-15,5-9-65 16,5-9-14-16,-4-4 65 16,-5-3 66-16,-13 3 173 15,-7 2 93-15,-18 6 122 16,-9 4 38-16,-10 5-1 16,-9 0-16-16,-9 8-55 15,0 3-26-15,-3 5-50 16,1 6-25-16,5 7-36 15,3 4-10-15,7 3-13 16,3 1-3-16,9-3-3 16,4-4-2-16,6-5-1 0,3-5-2 15,3-6-1-15,0-1 0 16,3-6-2-16,2-3 0 16,2-8 0-16,-1-1-1 15,0-2 1-15,-3 0 1 16,-6 8 1-16,-4 2 0 15,-6 10 3-15,-3 4 0 0,-4 10 5 16,-4 6 1-16,-3 5 1 16,0 4-2-16,3-7-5 15,3-3-5-15,5-8-8 16,2-6-24-16,4-5-63 16,1-3-54-16,3-8-207 15,1-6 227-15</inkml:trace>
  <inkml:trace contextRef="#ctx0" brushRef="#br0" timeOffset="214456.25">23440 12319 916 0,'-2'15'501'16,"-5"4"-98"-16,3 6-175 16,-1 1-11-16,0-3-72 15,-2-4-34-15,3-8-43 16,1-2-19-16,3-5-22 0,0-4-11 15,3-7-17-15,3-5-4 16,2-8-1-16,6 0 1 16,2-2 3-16,-1-1 1 15,4 5 3-15,-3 4 0 16,-3 6 2-16,-1 7 1 16,-6 7 3-16,-1 7 2 15,-5 10 13-15,-1 4 8 0,-4 5 8 16,-5-6 0-16,8-3-10 15,-2-9-8-15,5-6-13 16,2-1-7-16,-2-7-42 16,4-1-42-16,0-6-121 15,2-2-85-15,3-2 177 16</inkml:trace>
  <inkml:trace contextRef="#ctx0" brushRef="#br0" timeOffset="-214668.94">23671 12345 1008 0,'0'9'545'16,"-1"2"-95"-16,0 2-256 16,0 4-21-16,-5 4-75 0,2 0-31 15,-1-3-36-15,1-1-12 16,3-8-13-16,1-3-1 15,0-5-6-15,0-1-9 16,0-1-13-16,0 0-3 16,0 0 2-16,3-13 6 15,3-6 12-15,16-25 2 0,-10 31 3 16,0 3 0 0,0 4 3-16,0 3 4 15,2 5 13-15,-1 4 6 0,-2 3 6 16,-1 7 2-16,-2 2-7 15,-1 1-6-15,-2-3-7 16,-1-3-6-16,1-5-59 16,2-4-52-16,6-3-149 15,-2-7-113-15,10-8 227 16</inkml:trace>
  <inkml:trace contextRef="#ctx0" brushRef="#br0" timeOffset="-214371.03">23954 12358 1275 0,'-3'18'534'0,"2"3"-328"0,-4-2-35 15,3-1-70-15,1-3-33 16,4-6-27-16,1-2-3 16,5-7-10-16,-1 0-6 15,2-12-9-15,2-3-5 16,-5-6-2-16,-5-4 0 15,-2 3 6-15,-5 0 2 16,1 6 16-16,-2 4 3 0,-3 6-8 16,4 7-5-16,-5 11-22 15,2 5-8-15,0 6-14 16,1 2-14-16,5-6-47 16,3-6-39-16,3-8-105 15,1-4-76-15,9-4 191 16</inkml:trace>
  <inkml:trace contextRef="#ctx0" brushRef="#br0" timeOffset="-214169.39">24179 12195 1093 0,'0'8'455'0,"-3"19"-242"16,-3 8-86-16,-2 9-36 15,4 2-24-15,4-6-39 0,2-5-11 16,10-12-14-16,3-8-20 16,4-15-99-16,0-9-108 15,-3-12 136-15</inkml:trace>
  <inkml:trace contextRef="#ctx0" brushRef="#br0" timeOffset="-214017.94">24139 12243 1026 0,'-8'0'483'0,"4"2"-194"16,4 3-46-16,6 4-73 16,4 0-39-16,9 1-52 15,7-1-15-15,3-5-20 16,4 0-47-16,0-4-121 16,2 0 87-16</inkml:trace>
  <inkml:trace contextRef="#ctx0" brushRef="#br0" timeOffset="-213057.63">25000 12009 857 0,'-4'2'442'15,"7"3"-74"-15,-2 11-232 16,-1 3-10-16,0 22-43 16,1 8-26-16,0 14-22 15,1 2-8-15,1-6-10 16,0-6-4-16,-1-19-4 15,1-9-3-15,1-14 6 16,-3-10 2-16,-1-5-3 16,-2-8 0-16,-4-9-9 15,1 1-2-15,2-2 1 0,1 3 3 16,3 1 0 0,8 4 0-16,5 4 4 0,4 2 4 15,8 6 7-15,-2 2 5 16,-1 3-1-16,0 5-3 15,-7 6 5-15,-4 2 5 16,-6 5 4-16,-6 0 2 16,-2 1-9-16,-7-1-7 0,-8-7-8 15,-2-6-4-15,-5-4-5 16,3-4-2-16,6-7-2 16,0 1-1-16,6-1-6 15,4 1-9-15,4 6-19 16,6 0-13-16,2 1-33 15,3 0-16-15,6-1-39 16,1 0-8-16,8-1 16 16,2 0 25-16,4-1 58 15,0 0 30-15,2 3 44 16,-4 1 11-16,-3 0 15 16,-3 0 6-16,-8-2-9 15,0-4-5-15,-4-4-9 16,4-3-10-16,-1-5-2 0,-5-2 6 15,-2 1 16 1,-6 2 13-16,-2 5 24 0,-1 1 3 16,-5 7-1-16,3 2-11 15,-5 6-29-15,0 4-11 16,4 8-19-16,-4 3-5 16,9 5-5-16,3 0-2 15,7-2-2-15,3-6-2 16,3-11-16-16,-2-4-30 0,9-12-98 15,4-7-21 1,19-15 89-16</inkml:trace>
  <inkml:trace contextRef="#ctx0" brushRef="#br0" timeOffset="-212161.26">26409 12239 856 0,'5'-8'391'0,"0"-2"-166"16,-3-2-17-16,4 1-25 15,-8 0-37-15,-1 5-50 0,-1 1-24 16,-10 5-37-16,2 5-10 31,6-3-14-31,1 1-4 0,-28 18-3 0,-1 3 0 16,7 4-1-16,15-7 1 15,12-1-2-15,4 1 1 16,13 1-1-16,8 1 0 16,3 0 3-16,0-4 0 0,0-1 6 15,-6-2 2-15,-6-5 8 16,-3 4 6-16,-9-8 10 16,-3 2 5-16,-12-4-3 15,-5-1-6-15,-1-1-16 16,5-5-8-1,0 1-30-15,-4 0-29 0,-1-9-66 16,8-1-46-16,14-6-93 16,-1-5-50-16,11-1-127 15,3-2 258-15</inkml:trace>
  <inkml:trace contextRef="#ctx0" brushRef="#br0" timeOffset="-211455.86">26501 12328 442 0,'28'0'338'15,"-1"6"10"-15,-12 5-45 16,3 5-30-16,-8 7-64 15,-4 4-35-15,-5-1-59 0,-1 0-22 16,-1-5-38-16,1-2-15 16,-1-11-21-16,1-3-4 15,0-6-3-15,-1-7-1 16,1-3-3-16,0-1-3 16,2-8-9-16,3-3-5 15,6-1-7-15,1-2 2 16,4 2 4-16,4 3 4 15,2 6 6-15,3 6 2 16,-1 6 2-16,-2 4 3 0,-8 10 6 16,-3 5 3-16,-6 8 6 15,-5 2 2-15,0 2 0 16,-4-6-2-16,1-10-6 16,1-2-3-16,-1-10-5 15,3 0-3-15,0-5-7 16,0 4-9-16,0 0-15 15,6-19-2-15,14-30 4 16,-9 29 7-16,-3 1 10 16,3 6 3-16,2 7 2 15,-1 2 0-15,-2 10 2 16,-2 4 1-16,-1 10 0 16,1 4 1-16,7 2-1 15,-1-2-1-15,9-7-1 0,5-9 0 16,6-5 0-16,0-3 0 15,-4-9 0-15,-6 1 1 16,-8-9 2-16,-3 1 2 16,-8-2 5-16,-5-1 2 15,-6 3 5-15,-5-2 1 16,-5 5-2-16,-2 1 1 16,0 8 1-16,1 5 0 0,4 6-1 15,2 8-3-15,5 8-5 16,0 2 0-16,9 3 4 15,3-3 2-15,8-3 6 16,3-6 4-16,1-8 7 16,4 0 0-16,-1-5-5 15,0-4-5-15,-1-3-10 16,-1-3-3-16,-4 0-3 16,-1 1-2-16,-8 6-1 15,-1 1-2-15,-5 2-18 16,0 2-29-16,-2-4-79 15,2-1-43-15,0 0-100 16,0-1-49-16,0 1 208 16</inkml:trace>
  <inkml:trace contextRef="#ctx0" brushRef="#br0" timeOffset="-211242.66">27299 12170 1037 0,'3'11'482'0,"-3"3"-214"16,-4 15-118-16,-1 9-29 16,2 3-47-16,3 6-16 15,5-1-26-15,3-4-10 0,8-12-12 16,-1-9-5-16,1-16-26 16,0-5-31-16,-4-11-116 15,-4-9-109-15,1-5 171 16</inkml:trace>
  <inkml:trace contextRef="#ctx0" brushRef="#br0" timeOffset="-211067.53">27430 12199 1106 0,'-4'6'495'0,"7"13"-256"16,-3 7-27-16,0 11-87 15,1 4-32-15,1 1-36 16,-1-3-14-16,6-7-22 15,-2-4-9-15,7-8-53 16,7-2-45-16,-2-10-158 0,6-1 151 16</inkml:trace>
  <inkml:trace contextRef="#ctx0" brushRef="#br0" timeOffset="-210569.62">27607 12463 861 0,'2'3'447'0,"3"-1"-146"15,3-5-113-15,4-2-34 0,4-8-55 16,0-4-16-16,-5-1-25 16,-2-4-11-16,-8 0-11 15,-2 0-1-15,-6 1 2 16,-3 3 2-16,-5 7-2 16,1 2-4-16,1 8-10 15,0 3-6-15,5 9-7 16,0 5-3-16,4 13-2 15,2 1-2-15,2 3 1 16,4 0 0-16,5-8 0 16,3-4-2-16,4-10-2 15,2-3-2-15,6-8-18 16,0-2-18-16,6-5-43 16,2-3-12-16,-1-2-4 15,1-1 15-15,-10 0 40 16,-7 3 14-16,-4 8 21 15,-7 1 8-15,-2 5 21 16,-2 5 8-16,-3 2 28 0,-1 2 13 16,0-5 5-16,0-7-5 15,2-1-12-15,-3-7-10 16,4-1-6-16,-3 2 0 16,2-5-9-16,4 3-7 15,2-2-16-15,4 2-7 16,1-1-46-16,2 0-56 0,4 3-146 15,0-3-415-15,20-2 442 16</inkml:trace>
  <inkml:trace contextRef="#ctx0" brushRef="#br0" timeOffset="-210212.15">28773 12246 859 0,'14'-24'416'16,"-4"11"-150"-16,1 8-73 15,-6 15-68-15,-7 8-44 0,-2 18-45 16,-5 9-1-16,3 9-4 16,-1-4-5-16,7-5-9 15,8-10-4-15,0-15-6 16,6-4-19-16,-7-7-94 15,-1-8-83-15,-2-5 110 16</inkml:trace>
  <inkml:trace contextRef="#ctx0" brushRef="#br0" timeOffset="-210031.09">28642 12292 602 0,'-20'-6'432'15,"4"4"27"-15,11 5-244 16,4 3-43-16,11 5-95 15,8 1-24-15,9-1-5 16,6-2-5-16,8-3-15 16,-1-3-22-16,0-3-59 0,3 0-54 15,-11-3-216-15,2-3 208 16</inkml:trace>
  <inkml:trace contextRef="#ctx0" brushRef="#br0" timeOffset="-209111.51">29010 12175 933 0,'-5'0'473'0,"3"3"-202"0,1 13-79 16,-2 7-35-1,-1 11-70-15,2 4-11 0,-3 6-12 16,1-1-9-16,4-6-18 16,-3-2-7-16,5-11-18 15,3-4-4-15,-2-11-5 16,3-2-2-16,-2-8-16 15,0-3-11-15,2-5-14 16,-2-3-4-16,0-2 12 16,1 0 8-16,-2 10 5 15,0 2 3-15,5 8 2 16,1 4 2-16,7 0 3 16,5 2 2-16,6-9 4 15,6 2 1-15,7-7 3 16,1-3 1-16,-1-7 2 15,-1-5 0-15,-14 0 4 16,-9-2 2-16,-9 3 6 0,-9 2 4 16,-7-4 3-16,-4 2 6 15,-9 0 8-15,2 1 3 16,-1 8 8-16,2 6-6 16,7 7-11-16,2 7-8 15,4 7-11-15,1 2-2 16,6 4-2-16,5-1 0 0,4-3 0 15,2-4 0-15,0-6-1 16,3-2-2-16,-1-6-2 16,4-4-3-16,1-3-4 15,-1-4-3-15,-3 1-6 16,-3-1-2-16,-4-1 1 16,-1 4 3-16,-2-1 5 15,-2-2-4-15,-3 2-16 16,4 0-15-16,-1 4-22 15,-3 1-2-15,0 0-16 16,0 0-10-16,0 0 0 16,0 0 4-16,0 0 26 15,1 2 24-15,8 4 22 16,-1-3 4-16,3 0 1 16,27 6-9-16,-26-17-44 15,-1 0-31-15,0-3-28 0,-2-2 9 16,3 4 48-16,0 1 42 15,-3 5 61-15,1 4 24 16,-5 3 56-16,-2 3 20 16,0 4 23-16,-2 1 3 15,0 1-30-15,1-2-23 16,-2-4-46-16,0-3-22 16,0-2-27-16,0 0-6 0,0-3-8 15,0 1-3-15,0-1-24 16,0 0-10-16,7-3-2 15,13-8 0-15,29-16 23 16,-27 19 9-16,-5 5 5 16,-1 3 6-16,-5 1 23 15,0 2 12-15,-3 3 13 16,0 1-3-16,-2 4-21 16,0 1-13-16,-3-1-50 15,-3-1-55-15,3-5 56 16</inkml:trace>
  <inkml:trace contextRef="#ctx0" brushRef="#br0" timeOffset="-208746.17">30435 12174 1019 0,'-1'-8'441'0,"2"19"-231"16,1 6-58-16,-6 15-35 16,-1 9-34-16,1 7-37 15,1 5-5-15,2-7-17 16,0-6-9-16,1-12-27 16,7-9-42-16,6-12-400 15,8-5 323-15</inkml:trace>
  <inkml:trace contextRef="#ctx0" brushRef="#br0" timeOffset="-208469.79">30670 12308 1072 0,'-10'2'478'0,"-6"4"-249"15,-13 3-119-15,-7 0-37 16,-4 0-29-16,3 1 4 15,6-2 10-15,8 1 4 0,14-1-1 16,1-1-3-16,12 1 7 16,7 3-4-16,3 0-8 15,7 3-5-15,0-1-23 16,3 2-9-16,2-2-7 16,-2-2-1-16,-2-3-4 15,-5 1-11-15,-6-4-70 16,-4-4-48-16,-3-1-202 15,-3-3 203-15</inkml:trace>
  <inkml:trace contextRef="#ctx0" brushRef="#br0" timeOffset="-200660.06">15874 12085 648 0,'3'-3'354'0,"2"2"-111"0,-3 8-39 15,0 10 5-15,-3 10-62 16,0 14-25-16,-1 10-25 16,-4 4-12-16,5 4-25 15,4-5-12-15,3-8-22 16,-3-22-6-1,0 1-11-15,4 11-2 0,2-5-5 16,-6-8-18-16,7-12-62 16,-4-4-47-16,-3-10-162 15,9-2-151-15,5-17 281 16</inkml:trace>
  <inkml:trace contextRef="#ctx0" brushRef="#br0" timeOffset="-200335.47">16079 12299 1001 0,'-1'-2'480'0,"-5"2"-218"0,-1 2-30 16,-4 4-87-16,-6 1-49 15,-5 4-35-15,1-1-4 16,1 3-15-16,5 2-5 16,6 1-6-16,-3-2-1 15,3 1-1-15,1-2-2 0,3-2-6 16,5 1-1-16,-1-2-5 15,3 0 0-15,8-1 0 16,-3 0 3-16,7-2 6 16,-4-3 3-16,6 4 3 15,-2-2-1-15,3-2-4 16,3 6-4-16,-6-5-6 16,4 1-3-16,-8-1-5 15,-2 0-1-15,-2-4-6 16,-3 3-27-16,2-2-108 15,-1-3-63-15,5 1-387 16,1-3 377-16</inkml:trace>
  <inkml:trace contextRef="#ctx0" brushRef="#br0" timeOffset="-195053.65">10247 14055 657 0,'-14'-37'340'16,"10"31"-32"-16,0 2-100 15,4 4-42-15,0 3-33 16,0-3-67-16,0 0-20 15,6 15-5-15,4 6-3 16,23 35-11-16,-16-26-3 16,6 1-10-16,2-4-2 0,2-3-1 15,0-2-1-15,-8-12 4 16,-12-5 3 0,1 1 11-16,4-4 8 0,-9-5 16 15,3-5 2-15,-3-10-8 16,-3-5-9-16,8-6-21 15,-3-4-7-15,5 2-4 16,-2 4-33-16,-4 3-96 16,-3 5-83-16,9 7 115 15</inkml:trace>
  <inkml:trace contextRef="#ctx0" brushRef="#br0" timeOffset="-194406.2">10720 14248 1090 0,'-12'4'468'0,"3"-5"-206"16,4 0-80-16,4 2-33 15,1-1-39-15,0-1-68 16,0 0-19-16,10-5-13 16,9 1-1-16,32-42-3 15,-28 26-1-15,-3 1 0 16,-4-2 1-16,-6 4 1 16,-9-1 2-16,-4 5 7 15,-4 5 2-15,-9 4-2 16,0 1-5-16,-2 7-15 15,0 4-7-15,4 10-9 16,1 7 0-16,5 2 5 16,6 2 2-16,4-3 7 15,7-2 1-15,6-6 3 16,-1-5 0-16,8-2 0 16,-1-7-8-16,10-4-77 15,2-3-59-15,-1-10-131 0,-1-1-57 16,-9-3-25-16,-3 0-2 15,3 10 119-15,2-3 64 16,-7 11 168-16,2 2 112 16,-15 5 109-16,-4 8 36 15,3 2 8-15,-1 0-19 16,-2-4-27-16,0-2-8 0,-3-7-22 16,-2-3-7-16,0-2-35 15,4-2-19-15,0 2-45 16,0 0-26-16,0-10-34 15,0-9-8-15,6-27-9 16,6 28-1-16,1 1-4 16,-2 2-3-16,0 4-67 15,1 6-35-15,3 6-136 16,4 0-210-16,4 6 309 16</inkml:trace>
  <inkml:trace contextRef="#ctx0" brushRef="#br0" timeOffset="-194044.6">11414 13932 972 0,'-2'0'433'16,"2"5"-217"-16,-3 12-85 15,3 3-13-15,2 21-47 16,1 6-23-16,0 5-27 15,6 1-6-15,0-8-9 16,-2-9-2-16,10-14-3 16,0-8-25-16,5-14-116 15,3-4-148-15,5-14 176 16</inkml:trace>
  <inkml:trace contextRef="#ctx0" brushRef="#br0" timeOffset="-193849.48">11352 14055 750 0,'-9'-14'455'16,"2"14"57"-16,2 0-266 15,4 1-114-15,6 3-28 16,7 2-73-16,2-2-18 16,5 1-10-16,4-3-1 15,9-1-17-15,2 0-36 16,9 1-149-16,2-2-179 15,-4 9 234-15</inkml:trace>
  <inkml:trace contextRef="#ctx0" brushRef="#br0" timeOffset="-193528.91">11651 14226 746 0,'0'3'417'15,"1"-1"-87"-15,5-2-151 16,-6-1-24-16,0 0-79 15,7-4-28-15,13-8-26 16,27-36-3-16,-28 29-5 16,-6 0-1-16,-9 2 20 15,-4 4 19-15,-6 4 22 16,-8 3 4-16,-1 4-16 16,-4 3-18-16,2 5-25 15,3 4-7-15,3 3-10 16,4 4-2-16,7 4-2 0,1-2-1 15,6 3-1-15,3-3 0 16,6-3 0-16,4-2 1 16,4-4-58-16,0-4-43 15,2-6-203-15,3-3 190 16</inkml:trace>
  <inkml:trace contextRef="#ctx0" brushRef="#br0" timeOffset="-193317.08">11938 14038 753 0,'-2'-8'421'0,"3"16"20"16,-5-1-213-16,15 13-88 15,-2 3-12-15,3 1-67 16,2 2-26-16,0 1-14 16,3-3-8-16,2-4-8 15,6 1-2-15,1-8-55 16,2 1-60-16,0-10-217 15,-6-7 206-15</inkml:trace>
  <inkml:trace contextRef="#ctx0" brushRef="#br0" timeOffset="-193176.3">12155 14062 1115 0,'-15'-1'487'0,"-1"7"-202"0,-4 6-74 16,-7 5-45-16,2 2-37 15,1 2-80-15,5-1-28 16,10-5-26-16,-2 0-42 16,17-4-103-16,-2 3-72 15,19-6 124-15</inkml:trace>
  <inkml:trace contextRef="#ctx0" brushRef="#br0" timeOffset="-192702.04">13210 14034 1060 0,'-4'-11'479'15,"-5"10"-184"-15,-3 2-74 16,-3 2-55-16,-5 2-46 0,-2 8-78 16,1 4-25-16,4 8-17 15,0 2-3-15,13-2-3 16,-1 2 0-16,12-3 2 16,6 2-1-16,6-4-1 15,7-4 1-15,5-7-43 16,3-8-41-16,8-11-130 15,2-6-115-15,4-14 208 16</inkml:trace>
  <inkml:trace contextRef="#ctx0" brushRef="#br0" timeOffset="-192194.57">13448 14095 491 0,'-1'-3'357'0,"-7"8"59"16,2 9-122-16,0 7-91 15,3 2-27-15,-1 3-41 16,4-1-21-16,1-5-43 15,4-4-19-15,4-5-29 0,0-2-6 16,6-8-8-16,0-3-3 16,6-9-3-16,-4-5-1 15,1-3 0-15,-5-1-2 16,-12-1-2-16,1 1-2 16,-11-2 0-16,2 0 0 15,-4 4 4-15,-9 4 1 0,-3 9-2 16,-1 0-2-16,4 7-6 15,6 3-3-15,10 1-7 16,0 4-5-16,3-3-7 16,2-1-1-16,8 2-3 15,2-4-7-15,8 1-5 16,5-2-2-16,-1-2 8 16,5 0 12-16,0-2 19 15,-6-1 6-15,-3 2 7 16,-4 2 4-16,-5 6 21 15,-4 0 11-15,-1 4 24 16,-1-1 8-16,0 1-10 16,0 1-7-16,2-3-19 15,-1-2-5-15,3-2-8 16,-1-2-3-16,0-3-4 16,2 0-1-16,-1-5 0 15,1-5 0-15,-1-2-6 0,1-8-2 16,0-3-51-16,0-5-35 15,3-2-89-15,2 6-59 16,2 6-190-16,0 6 264 16</inkml:trace>
  <inkml:trace contextRef="#ctx0" brushRef="#br0" timeOffset="-191699.69">13873 14171 791 0,'16'15'397'0,"-1"-4"-129"16,3-1-42-16,-3-4-83 15,-2-7-42-15,-2-9-55 16,2-7-4-16,-1-6-19 16,-1-2-5-16,6 2-4 15,-10 4 2-15,-10 2 7 16,-1 4 1-16,-9 6-4 16,-1 5-4-16,5 3-14 15,1 6-2-15,1 7-2 16,3 4 2-16,-1 7 7 15,0 1 1-15,0 1 1 16,5-1-1-16,7-9-5 16,3-4 0-16,6-8-2 15,8-5-1-15,-4-7-11 16,6-5-15-16,6-3-26 0,-3-1-10 16,6 2 2-16,-3 2 11 15,-6 6 26-15,-2-2 11 16,-10 9 13-16,-5 2 6 15,-8 8 25-15,-3 5 21 16,-5-1 44-16,1-2 18 16,1-6-6-16,0-4-12 0,3-6-30 15,1-4-17-15,0-7-14 16,2-5-10-16,1-2-17 16,4 2-6-16,4 0-33 15,1 3-32-15,12-2-77 16,2 4-58-16,5 7 121 15</inkml:trace>
  <inkml:trace contextRef="#ctx0" brushRef="#br0" timeOffset="-191288.18">15065 14183 1169 0,'-100'2'494'16,"86"-6"-230"-16,7 3-75 15,2 4-41-15,3 6-30 16,2 6-72-16,-7 2-23 15,6 4-19-15,1-5-4 0,13-5 0 16,1-2-1-16,11-12-1 16,-4-1 1-16,-3-10-3 15,-1-4-2-15,-2 1-3 16,-9-4 1-16,-1 3 8 16,-2 3 7-16,-12 0 11 15,-3 2 1-15,-1 3-3 16,-13-1-4-16,7 7-9 15,1 1-7-15,1 7-19 16,17 5-8-16,-1 8-38 16,9 3-31-16,4-2-126 15,9-2-145-15,16-13 235 16</inkml:trace>
  <inkml:trace contextRef="#ctx0" brushRef="#br0" timeOffset="-191075.74">15436 13900 1003 0,'-1'-20'497'0,"-3"9"-159"0,-13 1-32 16,3 10-109-16,-7 10-54 15,-8 13-94-15,9 12-23 0,3 13-22 16,11 4-2-16,12 8-2 16,6 3 0-16,7-2 1 15,-3-4 1-15,2-9-1 16,-6-15 0-16,-8-9-75 15,-1-10-53-15,-13-11-252 16,-2-2 234-16</inkml:trace>
  <inkml:trace contextRef="#ctx0" brushRef="#br0" timeOffset="-190937.27">15152 14132 977 0,'5'-2'437'0,"11"2"-177"15,7 2-98-15,11 0-58 16,3-3-27-16,14 0-77 16,-2-3-48-16,16 4 26 15</inkml:trace>
  <inkml:trace contextRef="#ctx0" brushRef="#br0" timeOffset="-190539.76">16093 14023 1283 0,'-14'-18'554'0,"-4"9"-269"16,1 6-83-16,-12-2-45 15,4 3-59-15,4 4-76 16,-3 4-10-16,15 5-14 16,-3 3-6-16,12 7-6 15,0-2-1-15,9 8 7 16,6-2 3-16,4-5 5 16,5-2 3-16,-1-8 5 15,1-3 2-15,-2-3 14 16,-1 0 7-16,-11 2 19 15,-6 2 8-15,-9 1-4 16,-7 2-7-16,-8 4-20 0,5 0-11 16,5-5-41-16,-4-4-53 15,9-7-142-15,3-7-110 16,10-8 196-16</inkml:trace>
  <inkml:trace contextRef="#ctx0" brushRef="#br0" timeOffset="-190386.82">16267 14167 1358 0,'8'22'573'0,"-5"3"-359"15,-2 1-21-15,-1-4-82 16,-2-7-75-16,2-5-142 16,-1-9-96-16,6-15 119 15</inkml:trace>
  <inkml:trace contextRef="#ctx0" brushRef="#br0" timeOffset="-190241.9">16262 13953 1048 0,'1'5'420'0,"-2"6"-254"16,-3-2-101-16,4 5-57 15</inkml:trace>
  <inkml:trace contextRef="#ctx0" brushRef="#br0" timeOffset="-189656.09">16592 14069 1341 0,'-45'-28'513'0,"45"26"-363"15,0 1-7-15,3-1-19 16,-3 2-37-16,0 0-55 16,0 0-11-16,0 0-13 15,11 6-3-15,-2-1-4 16,26 37-1-16,-31-27-10 16,-4 0-5-16,-6-8 1 0,-1 2 3 15,-10-7 11-15,3 0 4 16,0 2-2-16,-2-3-2 15,13 2-4-15,1 0 2 16,5 6 2-16,8 3 1 16,3 6 6-16,3 5 0 15,0 3 1-15,3 1 1 0,-4 4 3 16,0 7 6-16,-4-8 14 16,-5 2 5-16,-5-9 1 15,-6-10 1-15,-6-2-5 16,-2-3-4-16,-6-4-6 15,-1-4-17-15,2-2-73 16,-3-6-48-16,8-4-142 16,2-5-380-16,20-8 437 15</inkml:trace>
  <inkml:trace contextRef="#ctx0" brushRef="#br0" timeOffset="-189370.29">16820 14260 1186 0,'15'0'507'16,"-5"-5"-280"-16,9-4-128 0,-6-2-18 15,3-9-50-15,7-1-16 16,-11-5-7-16,0-1 1 16,-7 4 6-16,-5 2 4 15,-6 6 7-15,-3 7 2 16,-2 4 8-16,-6 4 5 15,-5 6 14-15,0 4 4 16,-1 8-9-16,6 5-9 0,11 10-22 16,10 2-8-1,7 0-6-15,4-2-1 0,8-5-4 16,0-8-9-16,8-5-80 16,2-8-66-16,9-10 93 15</inkml:trace>
  <inkml:trace contextRef="#ctx0" brushRef="#br0" timeOffset="-189132.43">17465 13866 1298 0,'-7'11'547'0,"7"3"-270"0,-6 0-112 16,6 15-54-16,0 8-28 16,-4 0-47-16,6 9-6 15,1-3-4-15,-6-6-6 16,6-5-20-16,1-8-36 16,1-15-99-16,1-5-78 15,11-12 122-15</inkml:trace>
  <inkml:trace contextRef="#ctx0" brushRef="#br0" timeOffset="-188844.36">17631 13975 1087 0,'-8'-7'504'0,"-7"5"-183"16,-2 8-96-16,-8 7-53 15,-4 1-39-15,1 6-48 16,9-1-11-16,5-3-17 15,7 3-9-15,8-1-18 16,3-2-1-16,0 2 4 16,11 0 2-16,3-4 2 15,-1-1-6-15,14 0-10 16,-11-1-5-16,5-2-11 16,0-2-16-16,-4-7-110 15,-4-1-59-15,-1-10 102 16</inkml:trace>
  <inkml:trace contextRef="#ctx0" brushRef="#br0" timeOffset="-188380.29">18471 14132 1040 0,'-35'-37'471'0,"34"34"-209"15,1 1-92-15,-2 2-7 16,2 0-66-16,0 0-40 0,0 0-35 16,14 2-3-1,10 4-5-15,32 23-4 0,-24-29-5 16,2 0-37-16,-8 0-109 16,-5 1-92-16,-10 1 131 15</inkml:trace>
  <inkml:trace contextRef="#ctx0" brushRef="#br0" timeOffset="-188219.13">18466 14150 837 0,'-36'1'411'0,"19"6"-95"15,0 1-78-15,8 2-63 16,6-1-41-16,7 0-72 16,7-3-14-16,12-9-11 15,5-2-1-15,12-4-14 16,6 0-1-16,0 6-90 15,-2 2-78-15,-11 1 94 16</inkml:trace>
  <inkml:trace contextRef="#ctx0" brushRef="#br0" timeOffset="-187955.23">18504 13943 1247 0,'7'8'475'16,"7"2"-350"-16,7 4 2 0,9 6-6 16,7 1-22-16,7 5-27 15,1 4-7-15,3 3-18 16,-3 3-7-16,-13 1-10 16,-6 1-4-16,-16 0-4 15,-10 0-1-15,-16-11-2 16,-8-4-3-16,-9-10-39 15,0-9-40-15,9-4-112 16,3-5-75-16,9-14 152 16</inkml:trace>
  <inkml:trace contextRef="#ctx0" brushRef="#br0" timeOffset="-187004.13">19928 13994 1841 0,'4'18'51'0,"0"-2"-12"0,-1 17 41 16,4 1-14-16,-2-7-25 15,0-3-10-15,1-12-16 16,1-3-3-16,1-8-3 15,-4-2-1-15,1-6-1 16,2-5 0-16,-4-6-3 16,3-3 0-16,0-6-3 15,-1 2 0-15,6 1 0 16,-5 5-1-16,9 9 0 16,2 5 2-16,-3 11 2 15,5 5 4-15,-7 11 7 16,-2 4 5-16,-3 5 9 15,0-2 3-15,-2-7-5 16,0-7-3-16,-3-9-2 16,-1-4 7-16,-1-4 4 0,-1 1-2 15,0 0-13-15,1 0-13 16,0-21-9-16,9-29-2 16,-1 27 2-16,5 4 2 15,2 5 2-15,-1 2 1 16,1 9 2-16,1 1 1 15,-2 6 4-15,-3 2 1 0,1 8 3 16,-3 0 3-16,-1 5-1 16,2 3-1-16,0-1-5 15,1 0-4-15,-1-4-32 16,-1-2-40-16,5-7-95 16,0-3-79-16,6-6 146 15</inkml:trace>
  <inkml:trace contextRef="#ctx0" brushRef="#br0" timeOffset="-186499.4">20560 14038 1058 0,'6'-35'501'16,"-7"28"-176"-16,0-1-50 16,-5 0-56-16,-2-4-42 15,-3 1-64-15,0 0-20 0,-3 1-27 16,-3 1-13-16,0 5-23 15,0 3-10-15,4 7-15 16,3 8-5-16,0 7-7 16,10 3 1-16,1 1 0 15,4 3 2-15,10-6 2 16,-5-7 0-16,8-5 1 16,1-7 0-16,5-6 0 15,-1-4 1-15,-3-6 0 16,-1-1 0-16,-4-5 0 15,-3 3 3-15,-5 6 1 16,-1 0 1-16,-5 10 2 16,-1 2 0-16,-1 8-3 15,-1 4-2-15,2 11-2 16,0-1-1-16,7 0-15 16,3-3-39-16,8-8-98 0,2-5-61 15,4-11 120-15</inkml:trace>
  <inkml:trace contextRef="#ctx0" brushRef="#br0" timeOffset="-186293.35">20872 13830 1499 0,'-3'18'572'0,"-7"12"-424"15,7 6-15-15,0 8-33 16,-4 1-33-16,12 1-41 15,5 1-8-15,3-11-13 16,8-6-5-16,-4-12-61 16,0-9-49-16,4-10-145 15,2-7 152-15</inkml:trace>
  <inkml:trace contextRef="#ctx0" brushRef="#br0" timeOffset="-186110.51">20749 13932 1060 0,'-5'2'540'16,"2"0"-114"-16,6 2-249 15,-3-4-19-15,0 0-53 16,13 6-34-16,10 0-38 0,34 8-10 16,-25-8-62-16,4 2-60 15,6 6-156-15,3-1-180 16,5 8 271-16</inkml:trace>
  <inkml:trace contextRef="#ctx0" brushRef="#br0" timeOffset="-185886.24">21243 14004 1206 0,'-16'-9'552'0,"-6"3"-238"15,-2 4-75-15,-2 3-73 16,-2 4-55-16,3 5-72 15,4-1-12-15,9 12-16 16,6 5-5-16,10 6-6 16,6 2-1-16,11-3-4 15,4-7-2-15,7-7-41 16,3-7-43-16,4-10-118 16,5-6-81-16,7-15 176 15</inkml:trace>
  <inkml:trace contextRef="#ctx0" brushRef="#br0" timeOffset="-185531.22">21473 13835 1134 0,'-15'10'523'0,"8"3"-174"0,-2 7-140 16,0 10-75-16,-4 5-23 16,9 6-52-16,1-1-14 15,3 0-15-15,2-3-4 16,1-11-10-16,2-3-5 0,-2-13-5 15,-3-4-3-15,6-5-4 16,0-2-2-16,0-6-9 16,6-4-6-16,-3-4-4 15,0-5 0-15,4 3 9 16,-3 0 5-16,1 6 8 16,-1 5 2-16,-2 3 6 15,3 6 5-15,-1 5 12 16,-2 4 4-16,1 7 0 15,-4 1-2-15,-5 1-13 16,3-2-3-16,-2-4-7 16,-1-3-4-16,3-7-81 15,1-4-55-15,3-10-139 16,2-7-90-16,5-7 232 16</inkml:trace>
  <inkml:trace contextRef="#ctx0" brushRef="#br0" timeOffset="-185356.52">21722 14012 913 0,'10'20'495'0,"-1"5"-90"16,-5 6-199-16,0 1-32 15,-4-5-58-15,0-4-36 16,0-12-39-16,0-6-12 16,-1-8-87-16,0-7-49 0,1-7-127 15,-3-4-91-15,0 0-192 16,-2 2 315-16</inkml:trace>
  <inkml:trace contextRef="#ctx0" brushRef="#br0" timeOffset="-184662.59">21629 13943 731 0,'-6'-3'360'0,"7"5"-94"16,2-2-42-16,-3 0-37 16,0 0-7-16,0 0-34 15,14 1-14-15,3 1-44 16,30 4-23-16,-21 0-36 15,-2-4-10-15,9 7-11 16,-1-2-3-16,-1 2-2 16,0 1 0-16,-10 1 0 15,-7 3-1-15,-9 7 2 0,0 6 2 16,-9 4 6-16,2-1 2 16,-5-4-1-16,-4-8-1 15,7-7-4-15,-2-4-2 16,4-8-5-16,-1-4-4 15,1-8-4-15,3-1-1 16,8-1 2-16,-1-2 3 16,0 5 3-16,-1 2 0 0,-5 4 3 15,5 4 5-15,-1 4 8 16,0 4 2-16,1 9 1 16,-1 0-4-16,-2 2-8 15,5 0-3-15,6-4-4 16,3-5-3-16,13-8-1 15,1-4 1-15,5-6-2 16,3-2 1-16,-7-1 1 16,-2 0 0-16,-7-1 3 15,-2 2 0-15,-8-1 3 16,-4-3 2-16,-8 1 7 16,-3-4 1-16,-6 4 21 15,-3 4 8-15,-1 10 5 16,0 5 0-16,-1 14-18 15,4 8-7-15,4 11-9 16,4 7 0-16,7 10-5 16,4 0-1-16,7 3-3 0,4-2 0 15,4-1 0-15,0 1 1 16,-5-3 0-16,-3-2-1 16,-12-13 2-16,-6-9 2 15,-9-17 5-15,-7-6 1 16,-10-9-8-16,-2-3-9 15,-7-13-59-15,1-1-49 16,5-5-104-16,3-3-69 0,12 10 175 16</inkml:trace>
  <inkml:trace contextRef="#ctx0" brushRef="#br0" timeOffset="-183716.69">23214 14040 902 0,'5'-8'409'0,"1"-5"-165"16,8-25-32-16,-22 25-35 16,-5 0-41-16,-6 6-63 15,-3 1-19-15,0 7-28 0,-1 6-8 16,5 11-20-16,3 1-7 15,11 12-4-15,4 2-1 16,11 4 7-16,3-1 2 16,10-3 1-16,6-6-1 15,8-7-19-15,10-2-16 16,6-9-49-16,3-2-36 0,1-9-85 16,-3-8-31-16,-5-10 26 15,-7-2 37-15,-15-4 115 16,-8-1 72-16,-16-5 99 15,-3-2 36-15,-8 1 43 16,-6 4 0-16,-9 8-20 16,-6 4-21-16,-5 10-33 15,3 3-15-15,2 10-38 16,4 6-11-16,9 8-16 16,3 3-7-16,5 1-13 15,7 0-3-15,8-2-5 16,-1-5-1-16,7-4-1 15,-2-3 0-15,4-9-1 16,6-1 1-16,-3-5 0 16,1-2 0-16,-4 2 1 0,-4 0 0 15,-1 5 0-15,-1 1 0 16,-4 3 0-16,1 0 1 16,-3-1-1-16,-1 1-2 15,0-4-5-15,-3 0-36 16,0 0-99-16,0-1-78 15,0 0 122-15</inkml:trace>
  <inkml:trace contextRef="#ctx0" brushRef="#br0" timeOffset="-183011.97">23677 14018 751 0,'11'4'389'0,"-1"2"-93"15,1 1-43-15,-3 8-60 16,-3 0-32-16,-1 5-45 15,-4-1-17-15,0-2-33 16,-1-3-14-16,1-6-29 16,-2-6-11-16,4-4-11 15,0-7-7-15,3-7-31 16,4-1-14-16,6-6-10 16,4 3 4-16,5 1 27 15,1 1 13-15,-3 7 12 16,0 1 5-16,-8 9 24 15,0 3 17-15,-5 6 27 0,-2 5 11 16,-2 8-6-16,-4 1-7 16,0 4-14-16,2-2-7 15,-3-6-12-15,0-4-6 16,3-8-14-16,-3-4-8 16,2-6-18-16,-2 3-24 15,0 0-46-15,1-5-20 0,2-11-29 16,9-28-7-16,-7 31-65 15,1 3-31-15,9 1 4 16,-4 2 30-16,-2 3 108 16,2 3 54-16,-6 1 48 15,2 2 25-15,1 1 61 16,2-1 36-16,-1 0 55 16,1 2 8-16,-5-1-6 15,2 5-8-15,-2 2-9 16,-2 3-10-16,1 5-24 15,-4-1-20-15,0 2-52 16,1-2-18-16,2-5-31 16,0-4-7-16,4-6-8 15,-1-2-1-15,1-8 0 16,0-2 0-16,-1-7 1 16,1-1 0-16,2-1 0 0,-1 1 0 15,1 3 1-15,0 4 0 16,-3 4 1-16,0 7 0 15,-1 7 1-15,-4 4 0 16,1 13 0-16,-4 3 1 16,2 1-2-16,2-2 0 15,1-7-4-15,3-5-20 16,3-7-105-16,0-2-67 16,5-9-160-16,1-1 200 0</inkml:trace>
  <inkml:trace contextRef="#ctx0" brushRef="#br0" timeOffset="-182726.46">24403 14069 1196 0,'1'3'531'0,"-2"5"-254"16,-1 3-36-16,0 6-85 16,-8-1-33-16,4 1-62 15,3-2-21-15,8-4-21 16,1-1-6-16,7-6-5 15,1-2-1-15,0-4-2 16,4-2-1-16,3-7-1 16,-4-2 0-16,-9-4 2 15,-3-3 2-15,-13 1 3 0,-2 0 0 16,-3 3-3-16,-4 3-2 16,1 5-6-16,3 6-6 15,2 2-30-15,0 3-28 16,9 6-93-16,2-2-72 15,16 9 142-15</inkml:trace>
  <inkml:trace contextRef="#ctx0" brushRef="#br0" timeOffset="-182516.86">24775 13941 1168 0,'1'19'520'15,"-2"7"-249"-15,-9 18-145 16,-3-2-21-16,5 5-46 16,2-4-17-16,12-6-21 15,5-9-11-15,6-13-26 16,2-6-28-16,-2-14-123 16,-2-7-136-16,-11-11 189 15</inkml:trace>
  <inkml:trace contextRef="#ctx0" brushRef="#br0" timeOffset="-182359.16">24639 14015 1050 0,'-17'-3'519'0,"7"1"-184"15,9 3-126-15,6 2-41 16,10 2-59-16,7 2-38 16,10-2-30-16,4 0-6 15,12 2-119-15,8 0-89 16,15 6 108-16</inkml:trace>
  <inkml:trace contextRef="#ctx0" brushRef="#br0" timeOffset="-181620.07">25452 13735 1151 0,'16'12'482'16,"-7"9"-288"-16,-1 14-73 15,1 10 0-15,-9 4-43 16,1 1-20-16,-1-4-26 0,-3-4-8 15,3-8-9-15,1-6-1 16,-1-13 0-16,1-6 1 16,-3-9 0-16,-3-5-1 15,5-9-5-15,-3-4-3 16,0-7-4-16,3 0-2 16,2 6-1-16,5 0-3 15,8 6 0-15,1 1 0 0,7 2 4 16,4 3 3-16,-3 7 2 15,-2 3 1-15,-7 9 0 16,-2 4-1-16,-5 6 1 16,-4 3 0-16,-4-2-1 15,-3-2 1-15,-6-6 1 16,-1-3 2-16,-5-6 2 16,-2-1 0-16,-2-5 0 15,1 2 3-15,2 1 4 16,3-1 1-16,10 2-2 15,4-1-6-15,12-3-7 16,7-2-3-16,8-6 0 16,6-7-1-16,6 0 1 15,0-3 0-15,-2 3 0 0,-7 1 0 16,-11 2 1-16,-2 2 2 16,-16-1 7-16,-3 2 3 15,-7 4 5-15,-4 3 5 16,-3 3 9-16,2 3-1 15,3 5-1-15,0 3-7 16,10 8-10-16,0 3-4 16,6 2-2-16,5-1-3 15,2-6-5-15,5-2-48 0,15-9-140 16,-2-3-77-16,27-4 141 16</inkml:trace>
  <inkml:trace contextRef="#ctx0" brushRef="#br0" timeOffset="-181257.19">26698 13816 752 0,'8'3'370'16,"-7"5"-27"-16,-2 9-153 0,-6 18-50 15,-4 12 2 1,-2 19-66-16,1 4-21 0,6 1-25 16,2-5-9-16,7-18-12 15,4-4-3-15,9-18-50 16,1-10-64-16,7-10-211 16,0-11 201-16</inkml:trace>
  <inkml:trace contextRef="#ctx0" brushRef="#br0" timeOffset="-180870.1">27030 14132 864 0,'4'-16'427'0,"5"0"-119"16,-2-3-86-16,-7 2-79 16,-4-3-42-16,-6 2-56 15,-3 1-3-15,-7 2 5 16,-1 4 2-16,-1 8-13 15,0 3-7-15,5 11-13 0,2 6-3 16,-2 7-1-16,6 3 0 16,9 4 0-16,-1-3-2 15,10-5-1-15,5-5 0 16,-3-9-2-16,4-4 0 16,6-5-2-16,1-4 1 15,1-7-1-15,-3-2 1 0,-4-4 2 16,-5 2-2-16,-1 5-1 15,2 5 0-15,-4 9-2 16,-1 6 0-16,-4 6 0 16,-2 5 0-16,1 2-1 15,1-2 1-15,3-1-3 16,0-8-27-16,3-10-78 16,1-4-81-16,7-14 107 15</inkml:trace>
  <inkml:trace contextRef="#ctx0" brushRef="#br0" timeOffset="-180647.9">27300 14051 836 0,'8'14'456'16,"-7"6"-61"-16,-3 6-196 0,-10 1-20 16,0 0-53-16,0-3-32 15,3-8-37-15,5-4 2 16,1-10 12-16,-2-2-1 15,0-11-10-15,0-3-11 16,4-4-32-16,1-4-9 16,7-1-7-16,0 1-3 15,10-2-39-15,4 5-41 16,2 4-128-16,3 3-88 16,-5 6 181-16</inkml:trace>
  <inkml:trace contextRef="#ctx0" brushRef="#br0" timeOffset="-180298.61">27493 14127 543 0,'3'14'391'0,"5"0"84"16,1-1-153-16,2-7-101 15,2-3-44-15,2-10-75 16,2-6-20-16,-4-11-19 16,-2-4-9-16,-8-1-10 15,-3-2-7-15,-10 9-9 16,-1 4-3-16,-3 7-9 15,-1 6-5-15,2 7-8 16,-1 6-1-16,2 13-1 16,8 8 0-16,1 13 0 0,3 6 0 15,4 10 0-15,-1 4 1 16,8-6 8-16,-3-7 2 16,0-11 3-16,-1-9-1 15,-4-10-4-15,-3-1-1 16,-7-16-23-16,-3-2-25 15,-6-11-43-15,-4-6-20 16,5-7-43-16,-1-8-26 0,6-1-102 16,6-1-102-16,5 2 237 15</inkml:trace>
  <inkml:trace contextRef="#ctx0" brushRef="#br0" timeOffset="-180035.9">27645 14182 729 0,'30'-9'423'0,"1"-3"-53"15,-2-2-59-15,2-3-84 16,-6-2-37-16,-10-3-58 16,2 2-26-16,-13 2-47 15,1 2-19-15,-8 4-17 16,-5 4-6-16,-8 8-11 16,-2 0-4-16,3 11-7 15,3 6 0-15,6 8 4 16,1 4 2-16,5-2 2 15,0-3 0-15,7-6-3 16,3-4-3-16,6-5-30 0,0-5-39 16,5-8-109-16,5-5-80 15,-3-9 156-15</inkml:trace>
  <inkml:trace contextRef="#ctx0" brushRef="#br0" timeOffset="-179834.04">28018 14052 966 0,'-1'6'467'0,"-3"9"-156"15,-2 3-49-15,-1 4-64 16,-3-1-28-16,2-5-48 16,2-4-22-16,1-7-29 15,5-2-2-15,0-4-15 16,0 0-7-16,0 0-23 16,0 0-13-16,2-18-40 15,42-31-26-15,-24 27-58 16,3 3-28-16,0 2-70 15,-2 1 539-15,-3 7-272 16</inkml:trace>
  <inkml:trace contextRef="#ctx0" brushRef="#br0" timeOffset="-179251.04">29198 13815 772 0,'2'6'405'0,"5"10"-143"16,5 42-81-16,-16-19-24 0,-3 8-75 16,-1 2-26-1,4-3-31-15,4-6-10 0,6-9-10 16,4-9-2-16,3-8-31 16,-1-3-38-16,-4-6-173 15,-5-5 155-15</inkml:trace>
  <inkml:trace contextRef="#ctx0" brushRef="#br0" timeOffset="-179070.99">29069 13986 644 0,'-18'-18'358'0,"12"9"-25"16,3 4-99-16,10 10-67 15,6-3-34-15,11 7-69 16,1-5-16-16,5 2-25 15,-1 3-6-15,-1 2-60 0,4 4-70 16,2-10-343-16,4-2 302 16</inkml:trace>
  <inkml:trace contextRef="#ctx0" brushRef="#br0" timeOffset="-178417.17">29427 13813 857 0,'-6'13'386'15,"4"6"-153"-15,-1 6-76 0,2 12-28 16,3 5-26-16,0 4-33 16,1-2-8-16,3-2-20 15,-5-5-8-15,6-11-18 16,-5-6-5-16,-1-14-6 16,1-4 0-16,0-4 1 15,-2 1-4-15,0 0-4 16,0 0-6-16,5-17-3 15,8-31 1-15,-7 30 3 16,-1 4 2-16,3 10 0 16,1 5 1-16,3 7 1 15,7 6 1-15,12 5 2 16,1-2 3-16,12-1 14 16,7-6 3-16,3-7 2 15,1-5-4-15,-10-8-10 0,-9-3-1 16,-17-3 2-1,-3-2 5-15,-14-1 8 0,-2 2 3 16,-10-1 0-16,-7 2-2 16,-4 2 3-16,-4 1 3 15,-4 5 10-15,1 4 3 16,3 9-7-16,-1 5-5 16,8 13-10-16,6 6-1 0,4 6 0 15,6 2 1-15,5-8-3 16,4-4-3-16,7-11-6 15,5-2-3-15,4-8-6 16,4-3-15-16,1-6-37 16,0-3-18-16,-5-2-26 15,0 0 0-15,-8 0 26 16,-2 1 17-16,-6 1 32 16,-8 3 13-16,-2 4 8 15,-1 2-6-15,3 0-9 16,1 0-4-16,0 1 5 15,0 13 4-15,0 1 7 16,4 25 3-16,0-35 1 16,3-3-3-16,3-5-84 15,-7-2-56-15,12-5-189 0,-2 0 196 16</inkml:trace>
  <inkml:trace contextRef="#ctx0" brushRef="#br0" timeOffset="-178136.93">30045 14067 624 0,'11'-13'375'16,"-2"8"-33"-16,-1 5-41 15,-5 7-74-15,-3 10-36 16,0 7-51-16,-2 3-20 16,1 0-28-16,1-1-12 15,1-10-23-15,1-4-11 0,1-9-24 16,1-3-8-16,1-6-11 16,2-5-2-16,4-6-6 15,1 0-3-15,4-3 0 16,2 1 2-16,0 2 6 15,1 3 1-15,-4 8 5 16,-2 5 2-16,-4 7 3 16,-1 6 0-16,-6 5-3 15,-2 3-3-15,2 2-22 16,-2 0-45-16,3-4-117 16,6 0-68-16,3-10 139 15</inkml:trace>
  <inkml:trace contextRef="#ctx0" brushRef="#br0" timeOffset="-177733.62">30869 13949 708 0,'15'-11'402'0,"-12"7"40"15,0 4-277-15,2 19-49 16,-5 10 4-16,0 19-29 16,-5 4-9-16,-1 10-32 15,1-2-14-15,5-6-21 16,4-6-5-16,-2-21-54 16,3-8-56-16,3-12-218 15,4-9 201-15</inkml:trace>
  <inkml:trace contextRef="#ctx0" brushRef="#br0" timeOffset="-177473.27">31113 14112 1095 0,'-4'0'444'16,"-11"8"-295"-16,-7 0-23 16,-15 3-38-16,-3-2-14 15,5 1-7-15,-3-2-1 0,18 0-1 16,4 3 3-16,3-1 8 15,13 1 1-15,1 1-10 16,4 2-7-16,2 4-13 16,1-2-2-16,5 4 0 15,7-5 1-15,10 0-5 16,2-2-6-16,-2 0-17 16,-5-2-10-16,-6-2-54 15,-3-1-42-15,-4-8-122 16,-1-4-83-16,0-4 183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5:49:31.06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18451 8623 845 0,'0'-4'-29'16,"-2"3"24"-16</inkml:trace>
  <inkml:trace contextRef="#ctx0" brushRef="#br0" timeOffset="129211.37">5802 8149 160 0,'-31'8'136'0,"27"-9"14"0,0 0-13 16,1 0-5-16,2 0-8 15,0-1-9-15,0 1-37 16,1 0-19-16,0 0-36 16,0 0-10-16,2-9 6 15,11-4 10-15,31-28 17 16,-27 33 2-16,1 2-7 15,-1 0-9-15,-5 7-15 16,-5 0 5-16,-7 7 10 16,-5 6 2-16,-12 2 17 15,-3 4 4-15,-6-1 3 16,-1-4 6-16,6-3-2 16,-1-5-4-16,4-2-8 15,5-3-6-15,1-2-17 16,4-2-6-16,5 0-14 0,3-1-5 15,5-2-3-15,6 2-4 16,8-3 2-16,-1 2 3 16,5 0 3-16,1 4 2 15,-3 1 3-15,1 1 0 16,-3 1-4-16,-7 0 1 16,-4 1 3-16,-4 0 5 15,-9 3 4-15,-6 0 0 16,-6 2-3-16,-2-2-3 0,0-4-4 15,4-2-1-15,1-4-2 16,-1-2 0-16,3-5-3 16,2-1-1-16,8-3-5 15,4 0-4-15,10 1-2 16,2 1 1-16,7 3 2 16,5 3 3-16,2 7 2 15,-3 2 0-15,-4 6 5 16,-5 3 3-16,-8 4 6 15,-10-1 3-15,-8 3 0 16,-9 0-1-16,-3-1-3 16,5-2-2-16,-4-5 0 15,4-2-1-15,1-7 0 16,1-3-1-16,2-3-3 16,2-4-3-16,6-5-4 15,5-1-3-15,10-2-4 0,4-1 1 16,9 4 2-16,2 3 1 15,2 5 8-15,-2 4 3 16,-3 4 5-16,-1 6 3 16,-6 1 0-16,-2 2 1 15,-4 1 4-15,-10-2 2 16,-10 1 2-16,-7 0 0 0,-13-3-1 16,-2 0-2-16,1-5-3 15,1-4-2-15,7-6-5 16,3-3-2-16,8-2-7 15,3 0-3-15,10-2-2 16,8 2-1-16,7-1 4 16,5 1 0-16,3 4 5 15,1 4 3-15,-2 4 4 16,-4 1 2-16,-6 4 4 16,-6 1 1-16,-6 1 5 15,-3 2 0-15,-8 0-2 16,-2-2-1-16,-3-1-8 15,4 0-1-15,1-2-5 16,1-1-1-16,1 0-1 16,1-2-50-16,7-2-483 15,1-1 386-15</inkml:trace>
  <inkml:trace contextRef="#ctx0" brushRef="#br0" timeOffset="131267.66">7323 8116 478 0,'62'-19'252'0,"-57"14"-54"16,-4 4 19-16,-4 3-61 16,2-2-23-16,0 0-44 15,0 0-9-15,-12 7-5 16,2-3-5-16,-25 16-20 16,30-20-10-16,3 0-18 15,2-2-7-15,1 1-12 16,0 0-4-16,0 0-6 15,0 0-1-15,13-3 3 16,10 1 1-16,25-1 4 16,-27 4 0-16,-11 2 2 15,-3 1 2-15,-3 1 4 16,-7 1 4-16,-3 0 2 16,-7 3 3-16,-6-3-2 0,2 1 3 15,-1-3 5-15,3-2 1 16,-1-3-1-16,6-3-3 15,3-5-10-15,3-1-4 16,6 0-6-16,2-2 0 16,4 4-2-16,3 2 3 15,1 3 4-15,-1 4 4 16,-2 1 7-16,-5 1 1 16,0 4 4-16,-2 1 0 0,0 2-2 15,-2 1 0-15,-2-1-1 16,-5 0 1-16,-6-1 0 15,-1 0 0-15,0-3-2 16,0 0-1-16,5-6-4 16,0-1-2-16,2-5-6 15,3 0-4-15,4-2-4 16,0 0-3-16,6-2-2 16,3 0 0-16,5-1-1 15,7 1 1-15,3 3 3 16,0 2 2-16,-1 6 2 15,-6 1 2-15,-1 6 2 16,-5 3 2-16,-9 3 6 16,-6 2 0-16,-7 1 2 0,-4-1-1 15,2-1 0-15,-1-3 0 16,-3-5 0-16,-3-5-1 16,-1-2-2-16,5-2-2 15,1-5-3-15,4-1-1 16,3 1-5-16,3-3-3 15,5 0-6-15,3 1-3 16,10-2 0-16,2 1 2 16,8 3 6-16,-3 3 1 0,-1 5 2 15,1 4 3-15,-9 6 3 16,8 3 3-16,-14 5 4 16,-6 0 2-16,-4 1 1 15,-7-1 1-15,1-2 0 16,0-3-2-16,-1-5 1 15,-6-2-1-15,5-6-1 16,-1-3-2-16,0-6-4 16,4-4-4-16,3-3-4 15,4-3-3-15,6 1-4 16,5 2-1-16,3 2 1 16,8 1 0-16,-2 3 5 15,0 2 2-15,0 7 3 16,-8 2 1-16,4 8 6 15,-3 2 3-15,-10 3 4 16,-5 0 2-16,-10 1-1 0,0 0-2 16,-2-1 1-16,1-2 0 15,1-4 0-15,-4-4 0 16,3-5-1-16,1-2-2 16,3-5-5-16,2-2-4 15,5-3-5-15,2 1-4 0,6-1-5 16,3 1-1-16,8 2 1 15,0 0 3-15,0 4 6 16,1 2 2-16,2 4 1 16,-3 1 1-16,-3 5 4 15,-4 2 3-15,-8 1 3 16,-5 2 2-16,-6 4 0 16,-1-2-1-16,-4-1-1 15,1-1-1-15,3-6 0 16,0 0-1-16,1-7-1 15,2-2 0-15,0-5-4 16,3 0-2-16,3-4-4 16,1 1-2-16,4 3-5 15,1-1-2-15,5 3-1 16,2 1 1-16,2 1 5 16,4 5 2-16,-2 1 7 0,0 4 3 15,-1 3 3-15,-4 2 1 16,-3 2 2-16,-2 3 0 15,-5 1 3-15,-2 0 0 16,-6-1-1-16,0-3 1 16,-3-4-1-16,-2-1 0 15,-1-6 0-15,-1-1-2 16,0-4-3-16,3-5-4 16,4-2-5-16,4-1-3 0,4-3-7 15,3 0-1-15,6 0 0 16,2 0 2-16,3 2 4 15,-3 2 2-15,0 4 2 16,-1 3 1-16,-3 4 2 16,-1 0 2-16,-4 4 5 15,-2 3 2-15,-5 3 1 16,-3 2-2-16,-2 0-6 16,-1 1-33-16,2-4-117 15,5-2-75-15,8-5 122 16</inkml:trace>
  <inkml:trace contextRef="#ctx0" brushRef="#br0" timeOffset="133505.23">10915 8077 688 0,'17'-1'301'0,"-9"5"-94"15,3 3-44-15,1 2 3 16,-5 0-37-16,8-1-79 15,5 0-16-15,-8-3-12 16,4 1-1-16,-10-3-2 16,-6 0 3-16,-2-2 13 15,1-1 1-15,0 0 1 16,-2 0-6-16,-7 3-15 16,2-2-5-16,1 0-6 15,5-1-4-15,1-1-4 16,0 0-4-16,0 0-3 15,0-1 0-15,1-4 3 16,3-2 2-16,1 4 7 16,16-7 3-16,25-4 9 0,-33 19 4 15,-6 2 6-15,-1 2 2 16,-4 3 8-16,-3 1 4 16,-8 1 2-16,0 2 1 15,-9-7-5-15,2-3-3 16,-1-6-10-16,1-6-3 15,7-7-11-15,1-4-7 16,6-5-7-16,4 1-7 0,6 2-3 16,1 2 1-16,6 6 3 15,0 4 3-15,2 7 5 16,2 3 3-16,-5 7 11 16,-4 1 5-16,-9 5 13 15,-3 0 4-15,-5-1 4 16,1-2 1-16,-6-4-4 15,0-3-2-15,1-3-10 16,-6-2-3-16,7-3-7 16,1 0-4-16,2-4-4 15,5 2-3-15,0-1-4 16,1 1-4-16,0 0-9 16,4-1-1-16,5-1-2 15,6 2 3-15,5-1 9 16,0 4 2-16,3 4 4 0,-6 4 1 15,-1 5 4-15,-4 0 3 16,-8 2 8-16,-3 1 3 16,-10 0 3-16,-6 0 0 15,0-2-3-15,3-1-3 16,-2-6-3-16,5-2-2 16,-2-3-6-16,4-2-2 15,8-4-9-15,-2-1-3 0,7-4-5 16,2 0-1-16,3-1 4 15,10 0 3-15,2 0 3 16,-1 2 2-16,1 2 3 16,-6 5 0-16,-1 5 5 15,-8 5 3-15,-6 6 7 16,-2 4 3-16,-11 6 0 16,4 1-2-16,-4-4-5 15,-4-6-3-15,8-7 1 16,-8-4-1-16,6-3 1 15,4 0-2-15,-3-6-5 16,5-5-3-16,5-6-7 16,1-1-1-16,9-3-2 15,-2 0 0-15,8 5 4 16,1 1 1-16,-2 7 5 16,2 1 2-16,-11 6 4 0,-1 2 5 15,-9 2 9-15,0 5 3 16,-6 3-1-16,-1 2-2 15,2 1-9-15,-6 2-3 16,3-2-3-16,0-1-2 16,5-4-8-16,7-2-27 15,1-7-95-15,10-1-61 0,8-6-204 16,5-5 240 0</inkml:trace>
  <inkml:trace contextRef="#ctx0" brushRef="#br0" timeOffset="135377.74">13698 8177 880 0,'-12'47'388'0,"9"-44"-199"16,-1-2-9-16,0-1-26 15,3 0-31-15,0 0-38 16,0-1 3-16,0 0-24 16,0 0-7-16,0 0-17 15,-1-3-7-15,-5-7-19 0,3 3-7 16,-9-31-9-16,18 28-7 15,8 3-2-15,1 2 0 16,3 7 4-16,-4 3 4 16,-4 3 4-16,-4 3 5 15,-5-1 3-15,0 0 1 16,-3-2 4-16,0-1 0 16,-5-5 2-16,-1-1 0 0,-3-2-4 15,2-2-1-15,2-2-6 16,0 0-2-16,5 0-3 15,-1-2-3-15,4 0-4 16,0 1-4-16,5-2-3 16,0 4 0-16,6 2 5 15,3 3 5-15,1 5 7 16,-3 0 2-16,-4 5 4 16,-2-1 2-16,-4 1 2 15,-2 1 5-15,-6 0 8 16,-4 2 1-16,-7-2 3 15,-1-3 0-15,-2-5-6 16,3-4-2-16,7-5-10 16,1-3-7-16,7-3-10 15,2 0-3-15,5-1-3 16,5 0 1-16,4 4 5 0,3 2 2 16,-1 3 3-16,-1 3 0 15,-4 1 2-15,-3 6 3 16,-4 3 4-16,-1 5 1 15,-5 1 2-15,-1 1 2 16,-5-1 0-16,-4-3 1 16,-1-8 1-16,-1-1 1 0,1-6-4 15,1-6-3-15,2-3-8 16,5-3-3-16,2-4-7 16,4-2-1-16,6 1-1 15,0-1 0-15,1 8 1 16,1 3 1-16,3 8 2 15,-2 3 2-15,0 4 3 16,0 4 2-16,-6 4 4 16,0 1 1-16,-4 3 3 15,-1 0 1-15,-6-1 3 16,-2-4 1-16,-5-2 1 16,1-7-2-16,2-3-2 15,0-1-3-15,5-6-5 16,-1 1-4-16,5-6-6 15,2-5-1-15,4 1-2 16,3-1 1-16,2 6 2 0,0 3 1 16,-1 4 3-16,-2 4 0 15,2 2 3-15,-4 7 3 16,-2 3 4-16,2-1 1 16,-5 1 3-16,-3-3 1 15,-1-2 2-15,-5-1 0 16,-2-4-1-16,1-1-1 15,-2-2-3-15,-1-2-1 16,3-1-4-16,2-2-2 0,3 3-2 16,3 1 0-16,3 1-5 15,-1 1-2-15,0 0-4 16,1 0 1-16,0 0 3 16,0 0 2-16,0 0 3 15,0 0 2-15,0 0 1 16,0 0 2-16,0 0 0 15,0 0 0-15,0 0-3 16,0 0-3-16,0 0-41 16,0 0-43-16,0 0-130 15,2 1-352-15,20 4 383 16</inkml:trace>
  <inkml:trace contextRef="#ctx0" brushRef="#br0" timeOffset="141269">14817 10475 372 0,'-1'0'236'0,"0"0"8"16,0 0-23-16,0 0-29 15,0 0-36-15,0 0-52 16,1-1-13-16,0 0-15 16,0 0-5-16,0-1-3 15,0 1-3-15,2 0-14 0,0 0-7 16,2 0-14-16,-2 1-4 16,1 0 1-16,0 1 4 15,-3-1 12-15,4 9 5 16,-4 2 9-16,-5-2-3 15,-27 27-13-15,15-29-8 16,-1-7-12-16,3-1-4 16,2-7-6-16,1-1-4 15,3-3-7-15,4-2-2 0,5 0-5 16,1 0-3-16,7 4-4 16,3 2 0-16,10 3 1 15,4 3 1-15,6 3 6 16,0 5 2-16,-1 2 3 15,-2 4 2-15,-13 1 4 16,-3 3 5-16,-11-2 12 16,-4-1 8-16,-3-3 9 15,-3-2 2-15,-7-3-4 16,-2-4-3-16,-6-3-10 16,4-3-5-16,0-6-11 15,5-2-3-15,8-4-6 16,1 0-5-16,6 0-6 15,5 4-2-15,9 3-2 16,6 1 3-16,6 4 6 16,2-1 2-16,-6 3 4 0,-6 2 1 15,-4 2 3-15,-7 5 2 16,-5 5 6-16,-5 1 4 16,-7 4 6-16,-1-1 0 15,-6-1-1-15,-3-5-3 16,1-5-4-16,0-2-1 15,2-7-3-15,6-2-1 0,2-4-5 16,0 0-2-16,6 2-1 16,1 3-5-16,4 2-5 15,5 0-3-15,3 4 0 16,6 0 3-16,1 1 6 16,0 3 4-16,-3 1 0 15,-3-1 2-15,-1 4 3 16,-7 2 1-16,-6 1 4 15,-4-2-1-15,-7 2 0 16,1-4-3-16,2-3-2 16,5 0 0-16,2-7-3 15,1 0-1-15,4-3-3 16,-1-5-2-16,4-2-3 16,4-1 0-16,7 0 1 15,3 3 0-15,5 4 1 0,0 1 2 16,-4 5 3-1,-1-1 1-15,-7 4 1 0,2 3 3 16,-11 2 2-16,-1 4 1 16,-9 0 1-16,-5 0-2 15,1 1-1-15,1-3-1 16,-3-1-1-16,2-1-1 16,5-4 0-16,0-3-1 15,5-2-1-15,2-2-1 16,2-5-4-16,4 1 0 0,2-4 0 15,3 2 0-15,2 3 1 16,2-1-1-16,-1 5 2 16,1 2 1-16,-1 1 2 15,-5 0 1-15,-3 1 3 16,-2 2 3-16,-10 3 2 16,-1 0 0-16,-10 4-1 15,-1 0-2-15,1-4-1 16,-2 1-1-16,8-7-1 15,1 0-1-15,4-4-2 16,1-3-4-16,7 0-4 16,1-1-2-16,5-1 0 15,3 1 2-15,3 4 2 16,2-1 1-16,1 3 4 16,3 2-58-16,0-1-132 0,0 1 131 15</inkml:trace>
  <inkml:trace contextRef="#ctx0" brushRef="#br0" timeOffset="142736.54">15765 10441 128 0,'-2'0'155'16,"1"0"78"-16,0-1 7 16,0 0-16-16,0 0-26 15,0-1-29-15,0 1-7 16,0 0-19-16,1 0-14 0,0 0-21 15,0 0-10-15,0 0-20 16,0 0-9-16,0 0-21 16,0 0-9-16,1 0-13 15,2-1-6-15,0 1-6 16,1 1 1-16,-4 0 2 16,0 0 3-16,0 0 2 15,0 0 0-15,-1 0-1 16,0 0-4-16,-1 0-4 15,-3 3-4-15,-1-2-8 16,2-1-3-16,3-1-9 16,0-1-1-16,0 1 1 15,1-2 2-15,3-5 3 16,4 1 2-16,11 2 0 16,25-22 2-16,-30 31 2 0,-4 5 2 15,-8 5 9-15,0 5 4 16,-11-3 6-16,-1 0 3 15,-4-5 2-15,-4-4 1 16,2-4-2-16,-1-3-4 16,4-4-6-16,1 0-5 15,5-4-7-15,3-2-3 16,3 2-5-16,2-3-3 16,2 2-4-16,3 2-1 0,7 0 1 15,4 1 1-15,1 5 6 16,2 1 2-16,-3 6 2 15,0 2 1 1,-6 3 4-16,-2 0 1 0,-6-1 3 16,-2-1 1-16,-4-3 5 15,1 0 0-15,-7-2 4 16,0-2-3-16,-2-2-3 16,-2-1-3-16,4-2-4 15,1-1-1-15,5-2-6 16,1 1-4-16,6 0-7 15,2 0-1-15,6 0 1 16,1 0 4-16,6 2 5 16,-2 2 2-16,-6 2 1 15,-1 2 1-15,-7 2 4 0,-1 0 1 16,-1 1 2-16,-3 2 1 16,-6-2-2-16,0 0 1 15,3-3-1-15,-3 0 0 16,4-2-2-16,-1-1-2 15,-2-1-40-15,2-4-52 16,6 0-158-16,4-4 155 16</inkml:trace>
  <inkml:trace contextRef="#ctx0" brushRef="#br0" timeOffset="143569.57">16620 10463 277 0,'-29'-10'194'16,"32"3"69"-16,3 2-41 0,2 0 24 15,1 1-29-15,1 1-50 16,-1 1-15-16,-1 2-29 16,-2 0-15-16,-4 5-30 15,-2 2-14-15,-3 3-18 16,-2-2-6-16,-5 1-13 16,0-1-4-16,-3-5-4 15,1-2-1-15,-1-3-3 16,-2-4-3-16,5-2-5 15,2-1-2-15,1-1-5 16,4 0-3-16,3 3-9 16,2-2-4-16,10 2-3 15,4 3 2-15,4 3 8 16,0 3 3-16,-2 6 6 16,-3 1 5-16,-7 2 7 15,-2 1 2-15,-6-2 4 0,-3-1 1 16,-5-2 1-16,-1-2 0 15,-3-5-3-15,-1-1-2 16,-1-4-2-16,1-3-2 16,1-1-3-16,3-1-2 15,3 0-3-15,-2 2-1 16,8 1 0-16,-1 1-1 16,0 3-1-16,1 2 0 15,0 1-3-15,0 0 0 0,0 0 2 16,0 0 0-16,0 0 0 15,1 0-31-15,6 5-107 16,2-1-82-16,7 4 124 16</inkml:trace>
  <inkml:trace contextRef="#ctx0" brushRef="#br0" timeOffset="146034.1">19092 10531 879 0,'-39'43'415'16,"30"-38"-158"-16,2-5-86 16,0 0 20-16,-1-1-48 15,0-3-33-15,3 1-32 16,3-1-15-16,5-5-24 15,1-2-10-15,6 1-15 16,-1-1-4-16,2 4-6 16,3 2-1-16,-1 4-2 15,2 1-1-15,-2 5 1 16,-4 1 1-16,-3 5 1 16,-1 0 2-16,-5 1 4 15,-3 0 2-15,-6 0 3 0,-1-1 2 16,-5-4 2-16,-2-5-1 15,0-2 1-15,-1-3-2 16,2-5-4-16,5 1-2 16,-2-4-5-16,5-1-5 15,8 4-7-15,0-3-6 16,4 3-5-16,8 0 0 16,1 4 4-16,3 2 4 15,11 4 5-15,-8 7 3 0,-2 1 4 16,-5 2 3-16,-8 3 12 15,-2-1 4-15,-4-1 8 16,-3-3 4 0,-6-1 0-16,-2-5 1 0,-4 1-6 15,2-1-2-15,-5-8-9 16,2-1-3-16,3-8-6 16,3-1-5-16,10-3-5 15,0 0-5-15,2 3-6 16,2-3-1-16,5 3 0 15,9 2-1-15,7 3 5 16,4 4 2-16,3 5 3 16,-4 3 3-16,-5 9 2 15,-3 1 2-15,-9 4 5 16,-1 1 6-16,-9 2 10 0,-6 0 5 16,-7-1 8-16,-3-1-2 15,-6-7-3-15,-1-3-4 16,-4-8-9-16,3-4-2 15,5-2-7-15,3-5-2 16,7 0-6-16,-1-6-4 16,8-2-7-16,3 0-3 0,9-2-3 15,10 2 1-15,9 1 5 16,0 4 2-16,4 5 5 16,-5 7 1-16,-7 4 2 15,-3 6 3-15,-9 6 3 16,-5 1 3-16,-5 4 3 15,-4-1 4-15,-8 0 2 16,-1 1 1-16,-3-6 0 16,-2 0-2-16,0-4-3 15,-1-5 0-15,2-3-2 16,3-2-3-16,4-6-3 16,3-1-4-16,3-9-5 15,-1 1-5-15,7-4-3 16,1 0-3-16,13 4 1 15,3 1 2-15,7 2 4 0,2 4 2 16,-1 7 3-16,-4 2 0 16,-5 7 3-16,-4 5 1 15,-8 5 4-15,-2 2 1 16,-5 4 2-16,-2 0 0 16,-5-2 0-16,-1-1-1 15,-3-8 1-15,-4-5 0 16,2-4 0-16,-3-4-1 0,1-3-3 15,6-3-2 1,4-2-5-16,1-2-2 0,8-1-7 16,3 3-2-16,5-2 0 15,2 3 0-15,8 1 5 16,0 3 3-16,-2 0 3 16,1 4 2-16,-6 4 1 15,-4 3 1-15,-3 4 6 16,-5 0 1-16,-4 1 3 15,-4-1 3-15,-4 0-2 16,-3-2-3-16,-1-4-1 16,4-2-4-16,0-7-2 15,1 2-1-15,2-7-2 16,-2 1-1-16,7-3-3 16,4-1-3-16,3-4-2 15,5 2-2-15,4 1-2 0,3 1 0 16,6 6 4-1,3 3 2-15,-1 4 4 0,-1 2 1 16,-3 5 2-16,-5 0 1 16,-2 5 4-16,-4-2 0 15,-7 2 5-15,-2-1 2 16,-12-3 3-16,-1 3-1 16,-4-6-3-16,-2 2-3 0,1-5-4 15,1-3 0-15,0-4-3 16,2-5 0-16,3-3-1 15,1-3 0-15,5 1-4 16,2 2-1-16,2 3-6 16,2 3-2-16,3 4-2 15,5 2 2-15,2 0 5 16,4 6 3-16,0 1 5 16,-2 3 2-16,-4 0 3 15,-3 0 0-15,-4-4 4 16,-1-1 1-16,-4 4 2 15,-2-6 0-15,-7-3-4 16,-1 1-1-16,7-3-4 16,-1-3-3-16,1 1-2 15,5-7-3-15,0-3-3 16,3 1-1-16,7-3 0 0,2 6-1 16,1 2 2-16,2-1 1 15,0 7 2-15,1 0 2 16,2 2 3-16,-1-2 0 15,-5 6 0-15,1 0 2 16,-5 3 0-16,-2 3 1 16,-3 1 1-16,-2 1 0 15,-2 2-1-15,-1-2-1 16,-2-3-3-16,3 0-8 0,-1-4-38 16,-1-2-25-16,3-3-92 15,0-1-68-15,3 0 148 16</inkml:trace>
  <inkml:trace contextRef="#ctx0" brushRef="#br0" timeOffset="-202026.83">1956 16648 282 0,'-52'7'198'0,"25"-10"29"16,-1 2-24-16,3 2-40 15,1-1-17-15,7 0-30 16,2 1-9-16,8-1-20 15,4 0-17-15,10 0-26 16,6 4-13-16,10-2-19 16,7 1-1-16,7 5-3 15,-3-2 2-15,0 6 3 16,-5-2 1-16,-10 3-2 16,1-2-3-16,-12 2-1 15,0 8 3-15,-7-2 7 0,-3 3 7 16,-5 0 16-16,-2-5 6 15,-5 1 5-15,1-1 0 16,-3-2-6-16,-2 1-3 16,2-3-6-16,0-2-4 15,2-2-12-15,10-2-7 16,4 1-9-16,7-1-4 0,13-2 0 16,-3-1 0-16,7-4 3 15,-1-2 1-15,-5-3 0 16,12-2 1-16,-15 1-1 15,5 1-2-15,-3 1 2 16,-7-1-46-16,16 1-147 16,-3-2 132-16</inkml:trace>
  <inkml:trace contextRef="#ctx0" brushRef="#br0" timeOffset="-201605.17">2745 16593 533 0,'-2'4'319'0,"1"-4"58"16,2 0-194-16,-1 0-27 15,0 0-9-15,4 12-47 16,4 16-19-16,8 36-34 16,-8-22-10-16,4 0-17 15,2-3-5-15,6-5-8 16,4-6-1-16,2-8-2 16,4-4-2-16,-9-9-26 15,-2-5-51-15,-2-4 50 16</inkml:trace>
  <inkml:trace contextRef="#ctx0" brushRef="#br0" timeOffset="-201414.12">2615 16730 1068 0,'-17'-1'423'15,"17"2"-291"-15,4 2-60 16,12-3-30-16,6-1-21 15,8-3-7-15,10 2-4 0,5 2-48 16,3 2-46-16,2-2-161 16,2 0 153-16</inkml:trace>
  <inkml:trace contextRef="#ctx0" brushRef="#br0" timeOffset="-200978.95">3042 16741 501 0,'-8'3'330'0,"5"3"31"15,-3 0-81-15,2 2-68 16,2 7-38-16,2 3-71 16,0-1-24-16,2 5-39 15,3-4-14-15,4-3-16 16,0-2-5-16,7-9-3 16,3-4 0-16,0-7-1 15,6-3 0-15,-8-5-5 16,-1-4-4-16,-7 0 1 15,-2 0 0-15,-4 0 7 16,-2 5 3-16,-1 1 3 0,0 5 0 16,0 7-1-16,1 3-2 15,-1 15-3-15,0 1 4 16,3 17 7-16,1 7 3 16,6 6 2-16,3 3-2 15,3 0 7-15,2-2 6 0,-2-5 20 16,0-6 8-16,-5-6 7 15,-5-6 6-15,-8-5 5 16,-6 0 0-16,-5-8-9 16,-3-2-11-16,-6-8-29 15,0-3-13-15,-3-9-51 16,-1-7-43-16,3-8-96 16,4-9-68-16,9-5-333 15,12-6 379-15</inkml:trace>
  <inkml:trace contextRef="#ctx0" brushRef="#br0" timeOffset="-200756.2">3308 16761 1195 0,'1'6'463'0,"1"8"-316"0,-1 5-33 15,2 8-22-15,2 6-30 16,2 0-36-16,2 2-10 15,4 2-7-15,3-4-2 16,-3-4-2-16,-1-5 0 16,-6-11-1-16,-1-1-21 15,-4-10-87-15,-1-2-77 16,-2-10-357-16,-7-8 347 16</inkml:trace>
  <inkml:trace contextRef="#ctx0" brushRef="#br0" timeOffset="-200283.93">3260 16729 891 0,'10'-2'417'16,"6"1"-187"-16,4 3-78 15,5 1-9-15,-1 4-45 16,1 0-15-16,-2 2-35 16,-2 3-11-16,-4 3-18 15,-12-6-5 1,0 0 0-16,-3 5 0 0,3 0 5 15,-11-2 0-15,-3-5-4 16,0 1-3-16,-10-4-8 0,3 0-5 16,4 2-5-1,0-1-3-15,5 2-4 0,7 1-2 16,7 0 1-16,3 0 2 16,12-5 6-16,-2-3 3 15,2-6 2-15,1-2 1 16,1-3 0-16,0-3 0 15,4-1 1-15,0-5-1 16,-7 1 1-16,0 3 1 0,-8 3 1 16,-8 4 3-16,-5 1 10 15,-6-2 3-15,-6 7 4 16,0 1 0-16,-6 3-6 16,3 6-2-16,3 1 4 15,0 5 3-15,6 7-2 16,6 2-2-16,3 2-11 15,5 1-5-15,6-2-3 16,3-3-3-16,7-8-35 16,6-4-49-16,8-10-173 15,1-8 167-15</inkml:trace>
  <inkml:trace contextRef="#ctx0" brushRef="#br0" timeOffset="-199993.85">3975 16692 1389 0,'-20'12'549'16,"0"3"-369"-16,0 1 4 15,9 2-57-15,4-3-33 16,8-2-59-16,8 3-19 16,4-5-12-16,5 3-1 15,1-1 1-15,-4-2 2 16,-3 3 2-16,-1 3 3 0,-3-1 22 15,-8 0 13-15,0 1 14 16,-9-3 4-16,-2-3-15 16,3 0-11-16,-6-7-19 15,6 0-7-15,-7-5-35 16,0-3-39-16,5 0-89 16,1-2-64-16,9 4 128 15</inkml:trace>
  <inkml:trace contextRef="#ctx0" brushRef="#br0" timeOffset="-199645.33">4454 16671 1400 0,'-1'2'498'0,"2"2"-440"15,5-4-5-15,-6 0-20 16,0 0-15-16,0 0-126 16,8 3-179-16,-5-5 189 31</inkml:trace>
  <inkml:trace contextRef="#ctx0" brushRef="#br0" timeOffset="-199479.58">4517 16802 1036 0,'-7'7'494'16,"5"-5"-222"-16,0-2-103 16,2-1-30-16,0 0-92 0,0 0-62 15,0 0-381-15,7-1 290 16</inkml:trace>
  <inkml:trace contextRef="#ctx0" brushRef="#br0" timeOffset="-196650.79">5537 16651 218 0,'-31'-2'181'0,"30"0"81"15,1 1-33-15,-3-2-16 16,3 3-24-16,0 0-53 15,0 0-22-15,0 0-20 16,0 0-10-16,0 0-16 16,4 23-6-16,11 32-16 15,-10-27-6-15,4-1-10 16,2-5-5-16,-3-7-7 16,2-3-2-16,0-9-4 15,0-3-1-15,1-5-3 16,1-6-1-16,0-2-3 15,1-6 0-15,-1 2-1 16,1 4-1-16,-2 2-1 0,-1 3-1 16,-2 5-1-16,0 4-3 15,-1 6 2-15,2 8 0 16,1 0 3-16,0-2 2 16,1 0 14-16,0-2 7 15,-3-4 6-15,1-2 0 0,-2-5-12 16,-2 0-5-1,2-2-6-15,-2-2-2 0,0-4-20 16,1 0-34-16,1-1-118 16,1-2-123-16,6-5 177 15</inkml:trace>
  <inkml:trace contextRef="#ctx0" brushRef="#br0" timeOffset="-196499.47">5931 16730 628 0,'9'15'334'0,"-3"-1"-28"16,3 6-74-16,-2-6-25 16,-4 0-42-16,-2-5-83 15,-2-5-31 1,1 0-32-16,0 2-45 0,0-6-136 16,0 0-220-16,0-2 232 15</inkml:trace>
  <inkml:trace contextRef="#ctx0" brushRef="#br0" timeOffset="-196326.96">5842 16646 1159 0,'3'1'471'0,"-1"-2"-297"16,3-2-108-16,-5 3-15 0,4-1-35 15,19-2-13-15,31-8-99 16,-26 2-85-16,-3-7 110 15</inkml:trace>
  <inkml:trace contextRef="#ctx0" brushRef="#br0" timeOffset="-196125.03">6160 16495 472 0,'-1'6'298'0,"2"7"38"15,1 5-86-15,-2 10-23 16,0 4-39-16,0 4-83 15,0 0-34-15,5 0-50 16,2-5-12-16,5-6-7 16,1-2-2-16,2-9-29 15,-2 1-37-15,0-11-171 0,-1-4 155 16</inkml:trace>
  <inkml:trace contextRef="#ctx0" brushRef="#br0" timeOffset="-195959.73">6072 16642 1091 0,'-5'1'483'0,"6"6"-226"15,0-6-175-15,2 0-21 0,-3-1-42 16,0 0-7-16,19 3-8 16,32 10 0-16,-23-12-44 15,1-4-53-15,1-9-220 16,-2-6 201-16</inkml:trace>
  <inkml:trace contextRef="#ctx0" brushRef="#br0" timeOffset="-195608.53">6384 16477 831 0,'2'11'438'16,"-1"5"-146"-16,1 12-89 15,-1 4-30-15,1 1-76 16,0-1-27-16,2-7-24 15,0-2-9-15,-1-7-13 16,2-3-5-16,-3-7-9 0,2 0-1 16,1-6-3-16,-7-1-4 15,2 1-4-15,0-1-3 16,0 0-1-16,0 0 1 16,0-1 4-16,3-2 1 15,4-1 0-15,-1-1 2 16,0 1 0-16,0 0 2 15,1 2 9-15,-1 2 8 16,-4 1 7-16,1 1 1 0,2 2-9 16,-2 3-8-16,8 4-7 15,28 25-44-15,-14-30-131 16,6 1 119-16</inkml:trace>
  <inkml:trace contextRef="#ctx0" brushRef="#br0" timeOffset="-195028.98">7444 16661 859 0,'-8'10'451'0,"1"-8"-27"16,-1-2-267-16,4-1 7 16,1-2-24-16,-3-2-26 0,1-6-46 15,1 1-11-15,-4-2-13 16,0-1-6-16,-4 2-10 15,-6 0-5-15,2 3-3 16,0 2-3-16,0 7-15 16,1 2-7-16,2 7-13 15,0 5-5-15,3 3 5 16,4 2 3-16,5 2 10 16,2-4 4-16,4-4 1 15,1-5 0-15,3-2 1 16,4-4 1-16,1-3 0 15,3 0 0-15,3-6-1 16,3-3 1-16,0-4-2 16,-2 1 1-16,-3 2 1 15,-5 2-2-15,-2 9 0 16,0 0 0-16,-6 5 1 16,3 4 3-16,-4 0 1 0,0 3 0 15,1 0-2-15,-3-5-2 16,2-1-31-16,3-2-41 15,4-4-125-15,-4-2-104 16,12-11 182-16</inkml:trace>
  <inkml:trace contextRef="#ctx0" brushRef="#br0" timeOffset="-194721.85">7596 16641 733 0,'-9'10'398'0,"6"-3"-7"16,3 0-121-16,-1 4-46 15,0 2-33-15,0 2-91 16,-1-2-35-16,0-2-36 16,2-4-8-16,0 0-9 15,3-5-7-15,-1-2-8 16,-2 0-2-16,0-1-5 16,0 0 0-16,0 0 4 15,0 0 0-15,7-5 5 16,2-7 1-16,25-22 2 15,-28 31 0-15,2 4 1 16,-4 0 1-16,3 3 13 16,-3 0 10-16,0 4 15 0,1 4 5 15,-2 1-10-15,-1-4-10 16,3-1-20-16,0 0-36 16,3-8-118-16,5 1-59 15,8-6 113-15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5:53:46.510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8295 16708 679 0,'0'0'350'0,"0"0"-128"0,0 3-46 16,0-3-27-16,0 5-67 16,1-2-26-16,0 0-36 15,21-1-4-15,38 24-5 16,-30-31-2-16,-1-7-4 16,-6-1-1-16,-7-2 0 15,-4-2 1-15,-10-1 4 16,2-3 3-16,-6 0 8 15,-4-1 2-15,-2 5 7 16,-8 2 5-16,-9 8 4 16,2 6 2-16,-4 5-5 15,3 6-4-15,10 3-12 16,1 5-7-16,13 2-10 16,4 4-2-16,14 2 0 15,2-2 0-15,7-2 4 16,-4-3 1-16,0-6-3 15,-4-2 0-15,0-6-2 0,4-4-15 16,-3-1-130-16,2-2-142 16,3-5 176-16</inkml:trace>
  <inkml:trace contextRef="#ctx0" brushRef="#br0" timeOffset="494.5">8662 16622 844 0,'0'0'414'0,"0"1"-91"15,0 1-120-15,1 7-53 16,0 4-28-16,3 31-60 16,0-23-23-16,0 2-19 15,0 0-6-15,2-4-8 16,0-4-2-16,-2-7 0 16,-1-3 1-16,-3-5 6 0,0-1 0 15,-1 0-1-15,0 0-3 16,0 0-8-16,0 0-4 15,-2-10-3-15,2 0 0 16,4-6 1-16,10-24 2 16,-1 29 1-16,2-1 0 15,2 12 2-15,0 1 0 0,-3 6 4 16,1 6 2-16,-4 2 4 16,-1 0 2-16,-2 1 3 15,-2-3-1-15,-2-1-5 16,4-2-4-16,-3 0-49 15,3-2-54-15,-1-1-237 16,-4 0 218-16</inkml:trace>
  <inkml:trace contextRef="#ctx0" brushRef="#br0" timeOffset="981.15">9141 16678 997 0,'-4'5'473'0,"0"-6"-137"0,-2-5-122 15,-3 3-65-15,0-1-34 16,-1-2-63-16,-2 4-16 16,-1-1-14-16,2 4-8 15,-5 9-16-15,5 3-6 16,0 8-6-16,3-4 0 15,9 5 3-15,-2-3 1 16,6-2 2-16,-1 0 1 0,4-8 1 16,3-1 1-16,-1-8 1 15,2-3 1-15,-2-9 1 16,1-5 2-16,2-4-1 16,-2-4 0-16,-2-4-1 15,-1-2 0-15,-4-3 2 16,-2 1 1-16,-2 7 5 15,-2 4 0-15,-2 9 5 16,1 5 2-16,0 8-2 16,1 7 0-16,-2 13-1 15,2 8 0-15,2 8 2 16,2 4 1-16,7-5-5 16,1-4-2-16,5-1-4 15,1-5-1-15,0-4-1 16,0-2-2-16,1-8-96 15,-1-5-86-15,1-2 114 0</inkml:trace>
  <inkml:trace contextRef="#ctx0" brushRef="#br0" timeOffset="1273.97">9293 16682 1001 0,'0'6'461'0,"-2"-1"-146"16,-1-2-98-16,1 7-49 15,3 4-36-15,1 7-72 16,4 5-23-16,2 10-18 16,1 3-5-16,5 3-7 15,0 0-2-15,0-3-1 16,1-1 0-16,-3-10-1 15,-6-16-1 1,0 1-41-16,2-2-43 0,-7-9-74 16,-2-9-49-16,-5-17-98 15,-3-7-74-15,-7-12 243 16</inkml:trace>
  <inkml:trace contextRef="#ctx0" brushRef="#br0" timeOffset="1515.95">9282 16710 530 0,'0'-15'332'0,"4"4"-4"0,4 7-53 15,4 4-90-15,5 0-33 16,7 3-49-16,1-1-12 16,4 4-11-16,-4 1-7 15,-10 3-12-15,0 6-8 16,-8 2-8-16,1-2 1 16,-8 3-2-16,-2-3 0 0,-7 0-5 15,-4-3-5-15,-1-1-12 16,-7-4-6-16,2-2-22 15,5-1-29-15,4-5-75 16,5 0-50-16,5-5-134 16,3 0-92-16,7 1 246 15</inkml:trace>
  <inkml:trace contextRef="#ctx0" brushRef="#br0" timeOffset="1810.87">9562 16723 876 0,'-13'5'425'0,"6"8"-111"16,-2 2-72-16,5 5-48 16,3 2-45-16,2-6-81 15,2 2-26-15,3-8-21 0,5-4-1 16,1-3-6-16,3-3-3 16,-1-3-2-16,2-1-3 15,-4-4 0-15,-1-1 1 16,-5 1 2-16,-4-3 5 15,-5 1 9-15,-6 0 3 16,-5 1 0-16,-2 2-3 16,-1 3-10-16,2-1-7 15,-1 4-25-15,3 1-25 0,7 1-58 16,-1 2-41-16,11-2-143 16,2 5-109-16,11-3 249 15</inkml:trace>
  <inkml:trace contextRef="#ctx0" brushRef="#br0" timeOffset="1985.3">9740 16757 927 0,'8'9'457'0,"-4"5"-141"16,1 3-63-16,-5 2-92 15,0 1-53-15,0-2-82 16,0-2-14-16,0-7-65 15,1-6-56-15,-1-8-138 16,-1-10-163-16,-4-9 262 0</inkml:trace>
  <inkml:trace contextRef="#ctx0" brushRef="#br0" timeOffset="2361.37">9678 16695 535 0,'-2'-1'342'0,"3"0"40"0,2 0-130 16,-3 1-85-16,0 0-32 15,2 0-65-15,15 4-15 16,29 11-11-16,-25-5-5 0,-1-1-14 16,-1-1-4-16,-2 4-6 15,-1 0-4-15,-3-1-2 16,-3 1 2-16,-6-4 0 16,-1-2-1-16,-3-3 0 15,2-1-1-15,-2-3-3 16,0 1-1-16,0-1-5 15,0 0-2-15,0 0-1 16,0 0 1-16,0 0 6 16,5-1 5-16,4-1 18 15,4 2 11-15,24 10 17 16,-28 6 4-16,2 4-6 16,-7-3-11-16,2 0-21 15,0-4-9-15,0-8-102 16,1-3-61-16,5-8 90 15</inkml:trace>
  <inkml:trace contextRef="#ctx0" brushRef="#br0" timeOffset="2540.11">10098 16546 1189 0,'-4'26'482'0,"2"6"-254"0,3 6-137 15,3 3-1-15,6-2-25 16,2-3-29-16,6-6-27 16,2-2-2-16,2-9-2 15,-1-7-3-15,-3-6-89 16,-4-6-80-16,-5-4 103 16</inkml:trace>
  <inkml:trace contextRef="#ctx0" brushRef="#br0" timeOffset="2722.3">10079 16639 892 0,'-21'13'504'0,"20"-6"0"16,-3-4-267-16,9 0-108 16,6 1-16-16,4-4-53 0,6 4-18 15,3-1-19-15,7 1-23 16,-1-2-116-16,3 0-69 15,-4-10 105-15</inkml:trace>
  <inkml:trace contextRef="#ctx0" brushRef="#br0" timeOffset="7652.04">11083 16727 463 0,'-40'-6'240'0,"37"3"-20"15,0 1-50-15,4 2-7 16,-1-1-17-16,0 1-35 16,0 0-13-16,0 0-6 15,0 0 0-15,0 0-2 16,0 0-2 0,0 0-10-16,0 0-11 0,7 16-27 15,15 27-12-15,-15-29-17 16,4 5-3-16,-1-6-3 15,-3 1-1-15,0-4 1 16,0-1-28-16,-3-5-139 16,0-4-177-16,3 0 205 0</inkml:trace>
  <inkml:trace contextRef="#ctx0" brushRef="#br0" timeOffset="8077.35">10998 16647 1058 0,'0'3'400'0,"-2"-2"-300"16,9 1-24-16,-7-2-16 15,0 0-24-15,26 5-24 16,27 6-4-16,-24-2-4 16,3 0-1-16,-4-1-1 15,0-2-1-15,-2 5 1 16,-4 1-1-16,-7 7 1 15,-1 8 2-15,-8-1 1 16,-3-1 1-16,-3-7 4 16,-1-7 2-16,0-3 8 15,-1-5 6-15,-1-5 2 16,0-3-3-16,3 4-14 16,0-1-9-16,1-10-5 15,6-8-2-15,15-29 3 0,-8 28 3 16,5 11 14-16,-2-1 11 15,2 10 21-15,0 3 10 16,-7 0 11-16,-1 6 4 16,-5 3-4-16,-4 1-6 15,2 2-22-15,-2 3-10 16,-2-1-20-16,2 0-5 16,1-4-89-16,2-3-83 15,12-4 104-15</inkml:trace>
  <inkml:trace contextRef="#ctx0" brushRef="#br0" timeOffset="8756.43">12222 16495 869 0,'6'-9'387'16,"-3"-4"-143"-16,-2-3-48 16,-1 1-6-16,-4-1-36 15,-3 4-55-15,-1-1-20 16,-4 4-17-16,0 2-7 0,-5 5-22 16,0 2-11-16,-3 9-17 15,2 2-6-15,6 3-6 16,1 2-1-16,9-2-4 15,2 1-1-15,5-3-2 16,3 2 3-16,4 2 5 16,3 2 4-16,-1 2 3 15,1 2 0-15,-3-2 2 16,-3 3 3-16,-7-1 3 16,-2-1 4-16,-9-2 2 15,-3-4 2-15,-3-2 0 16,-1-1-2-16,0-7-1 15,4-3-2-15,5 4-5 16,1-6-3-16,6 7-7 16,0-1-2-16,6-5 2 0,0 5 3 15,2-2 7-15,-1 3 3 16,2 6 5-16,0-1 3 16,2 5-1-16,1-3 0 15,1 0-4-15,-1 2-2 16,-1 2-4-16,0-1-3 15,0-6-4-15,2 0-35 16,4-8-131-16,0-5-106 16,2-4 157-16</inkml:trace>
  <inkml:trace contextRef="#ctx0" brushRef="#br0" timeOffset="8973.4">12644 16496 1358 0,'-4'13'588'16,"-3"4"-302"-16,-5 12-147 15,-3 4-2-15,-3 7-74 16,2 0-32-16,5-3-27 16,5-4-3-16,5-9-8 15,7-2-7-15,-2-14-67 16,5 1-45-16,-4-9-111 15,1-2-85-15,-1-7 207 0</inkml:trace>
  <inkml:trace contextRef="#ctx0" brushRef="#br0" timeOffset="9166.36">12506 16543 1065 0,'-4'0'475'15,"4"3"-206"-15,0 2-71 16,0-5-50-1,0 0-29-15,0 3-46 0,13 25-15 0,25 35-19 16,-14-37-12-16,-2-3-17 16,-3 0-8-16,0-4-105 15,1 4-71-15,-8-4 103 32</inkml:trace>
  <inkml:trace contextRef="#ctx0" brushRef="#br0" timeOffset="9345.31">12951 16850 1388 0,'2'-2'568'0,"-2"7"-325"16,-9-1-104-16,2 5-38 15,4-1-44-15,3 1-80 0,-5-1-51 16,5-5-110-16,2-3-81 15,-2-2 157-15</inkml:trace>
  <inkml:trace contextRef="#ctx0" brushRef="#br0" timeOffset="9557.71">13187 16849 1442 0,'0'-2'545'0,"-1"1"-386"16,1 1-99-16,-1 0-79 16,0-1-83-16,1 1 58 15</inkml:trace>
  <inkml:trace contextRef="#ctx0" brushRef="#br0" timeOffset="9698.82">13389 16812 1214 0,'-2'4'460'0,"0"0"-351"0,4-2-38 15,-3-2-129-15,0 0-134 16,1 0 121-16</inkml:trace>
  <inkml:trace contextRef="#ctx0" brushRef="#br0" timeOffset="9843.17">13529 16821 1100 0,'-4'6'462'0,"7"0"-311"15,-4-3-25-15,3-3-151 16,-2-1-70-16,0 0 53 15</inkml:trace>
  <inkml:trace contextRef="#ctx0" brushRef="#br0" timeOffset="10346.92">14062 16520 675 0,'-7'0'413'0,"8"-2"71"16,1 0-175-16,-4 2-45 16,1 0-26-16,0 0-92 15,0 0-43-15,-6 11-48 16,-1 11-14-16,-39 42-19 16,27-29-6-16,8 0-15 15,0-2-5-15,3-15-58 0,5-2-40 16,1-8-116-16,3-1-86 15,1-7 192-15</inkml:trace>
  <inkml:trace contextRef="#ctx0" brushRef="#br0" timeOffset="10525.16">13856 16589 917 0,'3'-3'484'0,"0"3"-151"0,8 6-122 16,-5 1-23-16,7 10-75 15,0 3-23-15,3 5-40 16,2-2-14-16,1 0-20 16,1-2-4-16,-6 2-93 15,1 3-81-15,10 5 100 16</inkml:trace>
  <inkml:trace contextRef="#ctx0" brushRef="#br0" timeOffset="10750.8">14297 16847 1547 0,'1'14'583'0,"1"6"-391"0,-2 0-18 16,-4 1-33-16,1-3-17 15,-3-1-70-15,0-2-10 16,-4-3-7-16,-2 1-7 15,-3-7-28-15,-2-2-37 16,1-5-126-16,1-8-85 16,0-10 142-16</inkml:trace>
  <inkml:trace contextRef="#ctx0" brushRef="#br0" timeOffset="10876.9">14209 16660 962 0,'11'12'339'0,"1"-13"-288"16,1 5-44-16</inkml:trace>
  <inkml:trace contextRef="#ctx0" brushRef="#br0" timeOffset="11075.09">14522 16821 1252 0,'-5'0'528'0,"5"0"-259"16,-2-1-202-16,2 0-5 16,0 0-36-16,0-1-33 15,9 2-123-15,3-1-118 16,8 0 149-16</inkml:trace>
  <inkml:trace contextRef="#ctx0" brushRef="#br0" timeOffset="11291.48">14741 16744 1013 0,'1'18'516'16,"-1"5"-157"-16,0 2-159 16,-1 2-23-16,1-3-96 15,0-3-42-15,3-8-39 16,-2-4-45-16,2-9-220 16,0-4 186-16</inkml:trace>
  <inkml:trace contextRef="#ctx0" brushRef="#br0" timeOffset="11857.06">14935 16355 1147 0,'5'-12'452'0,"1"11"-239"16,-5-1-99-16,5-3-32 15,4 5 1-15,-6 0-41 16,3 1-13-16,2 6-6 15,-6 0 1-15,1 7 3 16,0 7 0-16,-4 6-1 16,-2 6-2-16,0 8-8 15,0 0-5-15,2-2-6 16,0-3-3-16,0-14-2 0,6-6 0 16,4-7 0-1,-1-7 0-15,8-1 5 0,-5-1 1 16,-1-1 3-16,1 2-1 15,-3 0 6-15,-4 0 2 16,-2 4 11-16,-2-3 11 16,-1-2 9-16,0 0 9 15,2 9 15-15,-1 9-7 16,2 28-6-16,-2-24-8 0,0-1-13 16,-3 1-1-16,-1 1-1 15,-2-2-5-15,-3-2-12 16,0-3-14-16,0-9-101 15,-3-2-74-15,10-9 101 16</inkml:trace>
  <inkml:trace contextRef="#ctx0" brushRef="#br0" timeOffset="12771.16">15647 16841 969 0,'0'-2'434'16,"0"1"-172"-16,0 0-32 0,0 0-6 15,0 1-36-15,0 0-66 16,0 12-23-16,-5 8-39 15,-15 24-15-15,3-29-26 16,-1-3-10-16,4-5-72 16,4-4-62-16,10-4-163 15,7-5 169-15</inkml:trace>
  <inkml:trace contextRef="#ctx0" brushRef="#br0" timeOffset="14086.11">16562 16555 622 0,'-47'-6'335'16,"39"5"-90"-16,8 1-65 15,2 5 8-15,-3 2-33 16,5 7-13-16,4 12-16 16,0 1-13-16,3 6-30 15,2-6-15-15,-1-5-29 16,1-1-10-16,1-9-13 15,-1-2-5-15,-1-5-6 16,-1-3-3-16,2-5-2 16,1-4-4-16,0-9-20 15,1-2-4-15,-2-5-3 16,2 3 2-16,-3 3 20 16,-3 8 4-16,-1 8 5 15,-2 1 0-15,-2 7 4 0,0 4 6 16,1 4 19-16,0 2 10 15,2-6 28-15,0 0 10 16,-2-1 2-16,0-1-3 16,-1 0-26-16,-2-5-12 15,2-2-22-15,2-2-9 16,-6-1-29-16,0 0-52 0,13-7-118 16,9-15-86-16,29-38-322 15,-24 24 382-15</inkml:trace>
  <inkml:trace contextRef="#ctx0" brushRef="#br0" timeOffset="14220.01">17072 16569 824 0,'-7'27'430'0,"3"-4"-58"16,-5 0-87-16,3-2-76 16,0-1-49-16,6-7-109 15,-1-5-35-15,4-11-63 16,5-3-63-16,3-9-228 15,5-5 216-15</inkml:trace>
  <inkml:trace contextRef="#ctx0" brushRef="#br0" timeOffset="14411.79">17003 16456 1023 0,'-17'2'472'0,"12"3"-144"0,2-2-95 16,6 0-57-16,1 2-44 15,4-3-96-15,5 0-31 16,7-2-134-16,5-2-104 16,10-1 140-16</inkml:trace>
  <inkml:trace contextRef="#ctx0" brushRef="#br0" timeOffset="14563.27">17408 16349 1126 0,'-2'27'512'0,"-4"14"-201"16,-4 4-78-16,-2 5-60 16,8-2-60-16,5-3-91 15,7-7-15-15,-1-15-11 16,2-13-9 0,0 1-69-16,8-5-49 0,5-6-187 15,2-7 193-15</inkml:trace>
  <inkml:trace contextRef="#ctx0" brushRef="#br0" timeOffset="14729.56">17226 16535 1081 0,'-11'6'485'16,"6"-2"-236"-16,5-1-64 16,10 7-63-16,5-2-45 15,15-1-39-15,3 2-6 0,9-8-5 16,-2-2-41-16,-3-7-151 15,0-6-130-15,2-8 168 16</inkml:trace>
  <inkml:trace contextRef="#ctx0" brushRef="#br0" timeOffset="15079.77">17589 16329 1025 0,'-9'12'525'16,"-2"6"-182"-16,1 10-144 15,1 4-31-15,1 4-87 16,5-1-27-16,2-2-21 16,1 0-7-16,4-7-11 15,-3-5-6-15,2-11-5 16,-1-3 0-16,-2-4-2 16,0-3-1-16,2-3 0 15,-2 2-1-15,0 0 0 0,0 0 0 16,4-7 2-16,-3-7 1 15,37-29 1-15,-30 28 0 16,-1 5 24-16,1 3 15 16,-3 9 33-16,2 7 18 15,0 11 2-15,-2 5-9 16,3 4-29-16,-2 2-15 16,3-6-32-16,3-5-17 0,3-12-122 15,3-4-74-15,5-9 118 16</inkml:trace>
  <inkml:trace contextRef="#ctx0" brushRef="#br0" timeOffset="15716">18403 16669 1234 0,'2'2'521'16,"-2"-5"-308"-16,0-2-15 16,-1 4-54-16,0-1-45 15,-6-16-50-15,-23-30-10 0,19 32-13 16,-11 3-6-16,6 4-10 16,2 6-3-16,-4 6-8 15,7 6-4-15,1 5-3 16,-1 4 1-16,6 8 4 15,0-4 2-15,5 3 4 16,3-4 4-16,3-8 2 16,2 2 3-16,5-6 2 15,2-3 0-15,4-7 2 16,2-6-2-16,4-5-2 16,-5-6-1-16,-4 3-1 15,0 0 2-15,-6 4 8 16,2 4 2-16,-2 1 3 15,2 7 0-15,-12 3 1 0,2 3 2 16,0 9 0-16,-8-3-2 16,5 4-13-16,3 1-7 15,-2-7-36-15,12 1-46 16,-1-9-109-16,-4-7-74 16,10-2-251-16,-8-9 321 15</inkml:trace>
  <inkml:trace contextRef="#ctx0" brushRef="#br0" timeOffset="16023.76">18603 16608 634 0,'-2'7'436'0,"2"0"98"15,2 2-161-15,-2 6-103 16,-2 1-40-16,-1-1-104 16,0 1-45-16,3-6-44 15,0 1-15-15,4-6-17 16,-2-4-5-16,3-1-4 15,1-10-3-15,3 0-11 16,1-4-2-16,1-1 0 16,0 3 3-16,0-2 14 15,1 1 4-15,-4 7 3 16,-1-2 4-16,0 10 21 16,-3 4 16-16,-1 10 28 15,2 3 5-15,-3 1-15 16,1-1-15-16,2-4-34 0,2-1-14 15,6-2-113-15,4-2-69 16,10-4-574-16,-3-9 498 16</inkml:trace>
  <inkml:trace contextRef="#ctx0" brushRef="#br0" timeOffset="16920.86">19209 16709 534 0,'-2'7'312'16,"0"-7"9"-16,3 8-75 15,5-3-59-15,4 0-25 0,4-5-67 16,5-8-26-16,10-4-31 16,0-11-8-16,4-4-16 15,-7-1-4-15,-17-6 0 16,-5 5-1-16,-8 0 1 15,0 6 2-15,1 7 14 16,-4 7 9-16,-5 6 7 16,0 3 4-16,-8 6-9 15,4 4-3-15,1 11-4 16,3 5-4-16,8 8-6 16,4-1-6-16,8-1-7 15,5-4-2-15,5-4-4 16,6-3-1-16,4-10-7 15,-4-3-20-15,4-9-54 16,-4-9-35-16,-2-7-101 16,5-4-41-16,-8-3-73 0,2 4 21 15,-6 1 109-15,-3 4 75 16,-5 6 216-16,-3 5 62 16,0 9 83-16,-4 1 24 15,1 11-17-15,0 2-23 16,-2 4-51-16,2 0-23 15,-2-5-44-15,1-2-15 16,0-8-32-16,0 1-13 16,1-6-27-16,0-7-6 0,2-1-6 15,-3 4-6-15,0-1-32 16,5-14-12-16,11-36-7 16,-6 31 4-16,2 2 28 15,1-1 12-15,-1 7 10 16,0 3 6-16,0 9 21 15,-2 4 10-15,-2 7 17 16,-4 6-2-16,2 7-15 16,-2-2-10-16,1-1-20 15,2-5-5-15,1-8-70 16,4-1-60-16,2-6-296 16,-2 0 270-16</inkml:trace>
  <inkml:trace contextRef="#ctx0" brushRef="#br0" timeOffset="17355.83">19966 16603 1247 0,'-6'-3'605'0,"6"-3"-268"16,-4-3-136-16,-5 2-39 15,-6 0-93-15,5 3-25 16,-2 4-16-16,-2 0-8 0,7 11-15 15,-2 3-5-15,-1 3-1 16,13 9-2-16,4-3 3 16,3-1 0-16,-1-8 0 15,-8-4 1-15,9-8 1 16,-10-3-1-16,11-1 2 16,-1-10-2-16,-4-9-16 15,13-2-11-15,-10-12-12 16,0 0 0-16,0-3 15 15,0 0 13-15,-4 3 10 16,-2 4 4-16,-2 15 6 16,-7 4 3-16,5 15 1 15,-2 8 1-15,-4 12 0 16,5 7-1-16,3 8 1 16,5 5-1-16,4-4-3 15,3-3-1-15,-1-12-5 16,2-3-3-16,5-12-30 0,-1-6-53 15,7-5-100-15,-1-7 109 16</inkml:trace>
  <inkml:trace contextRef="#ctx0" brushRef="#br0" timeOffset="17790.75">20261 16547 1467 0,'-7'20'591'0,"2"6"-358"15,2 3-35-15,3 7-87 16,2 1-23-16,4 1-64 16,1 4-7-16,4-6-5 15,-2-3-4-15,-1-9-5 16,0-9 0-16,-4-9-52 16,-3-4-37-16,-3-11-61 15,-6-4-26-15,-6-8 9 16,0-6 4-16,-5-4-15 15,1-5-11-15,3-2 23 16,2 3 32-16,9 2 121 0,4 9 65 16,5 6 83-1,4 5 38-15,3 8 13 0,1 0-10 16,6 3-30-16,4 0-20 16,2 2-31-16,6 2-11 15,-11 5-21-15,-2 1-13 16,-6 5-15-16,-12-2-4 15,-1 3-3-15,-11 0-3 16,-8-5-6-16,-4 4-4 16,-1-2-16-16,2-9-30 0,2 3-87 15,8-4-41-15,7-2-106 16,6 1-39-16,7-2 199 16</inkml:trace>
  <inkml:trace contextRef="#ctx0" brushRef="#br0" timeOffset="18097.73">20457 16606 1009 0,'7'7'471'0,"-6"3"-170"15,0 3-47-15,-4 4-58 16,3-2-42-16,3-3-77 16,0-3-7-16,7-7-23 15,-4-2-11-15,5-4-15 16,0-1-8-16,6-4-10 15,-2-4-1-15,-1-4-2 0,-6-2 0 16,-9-2 2-16,-2 4 3 16,-13 4 3-16,-1 2-1 15,-7 10 0-15,1 1-3 16,5 9-5-16,0 3-3 16,6 0-8-16,1-2-10 15,10 0-68-15,1-2-58 16,9-4-157-16,4-2 182 0</inkml:trace>
  <inkml:trace contextRef="#ctx0" brushRef="#br0" timeOffset="18569.14">20686 16555 1018 0,'9'19'511'0,"-5"0"-123"15,-3 2-84-15,-2 3-87 16,-4-3-66-16,2-6-106 15,-2-7-28-15,3-8-74 16,0-2-37-16,1-12-86 16,0 1-52-16,-4-10-45 15,0-2-9-15,-2 1 43 16,-1 0 52-16,5 6 126 16,2 1 74-16,1 7 109 15,3 2 25-15,4 8 31 16,3 3-6-16,3 6-25 0,3 7-6 15,2 7-15-15,-3-2 0 16,1 3-4-16,-2-1-11 16,-4-4-30-16,-5-1-21 15,-1-4-38-15,-2-3-8 16,2-7-13-16,1-1-10 0,0-9-33 16,0-4-16-1,4-4-15-15,0-3 7 0,1-2 32 16,3 4 15-16,-4 1 22 15,4 8 7-15,-1 6 32 16,-7 2 17-16,6 10 25 16,-8 1-1-16,0 5-24 15,3 0-15-15,-8-2-28 16,6-3-15-16,-2-10-93 16,0-4-54-16,4-10-207 15,1-9 216-15</inkml:trace>
  <inkml:trace contextRef="#ctx0" brushRef="#br0" timeOffset="18745.14">21136 16318 1135 0,'1'12'473'0,"-3"20"-245"0,-3 10-71 16,0 10-52-1,2 2-20-15,4-8-50 0,6-5-15 16,5-16-19-16,0-9-1 15,3-14-36-15,-1-7-38 16,-2-7-171-16,-3-5 159 16</inkml:trace>
  <inkml:trace contextRef="#ctx0" brushRef="#br0" timeOffset="18897.77">21030 16424 1112 0,'-10'0'510'0,"17"6"-153"15,1 2-100-15,11 0-49 16,2-2-51-16,3-3-109 16,3-1-34-16,-2-1-113 15,0 0 157-15,-7 2-73 16</inkml:trace>
  <inkml:trace contextRef="#ctx0" brushRef="#br0" timeOffset="19386.37">21877 16615 1402 0,'0'16'570'0,"0"7"-353"16,3 1-22-16,-9-1-49 0,5-1-50 15,2-5-71-15,5-5-14 16,-3-11-68-16,-4-1-58 16,2-2-197-16,-1 1 191 15</inkml:trace>
  <inkml:trace contextRef="#ctx0" brushRef="#br0" timeOffset="19760.79">21747 16444 995 0,'2'-3'416'0,"3"5"-172"16,1 4-65-16,15 0-14 16,2 2-15-16,8-2-74 15,2 3-28-15,-9 0-31 16,-4-1-10-16,0 6-10 16,1-1-9-16,3 8-3 15,-4 4 1-15,-10 3 8 16,-5 1 7-16,-5-4 6 15,-2-6 1-15,-2-7 0 16,0-6 2-16,1-7-4 16,3 1-1-16,3-9-4 15,1-6-1-15,2-2-1 16,1-4 0-16,1 3 1 16,3 7 5-16,1 6 18 0,-2 3 15 15,2 10 34-15,-4 5 13 16,-3 12 7-16,3 0-12 15,-7-2-29-15,2 1-16 16,1-7-44-16,-1 2-55 16,3-9-147-16,1-8-312 15,6-1 338-15</inkml:trace>
  <inkml:trace contextRef="#ctx0" brushRef="#br0" timeOffset="21025.8">22747 16213 419 0,'3'-2'307'0,"-3"1"63"16,2-4-78-16,-1-1-65 15,-1 2-41-15,-1-1-76 16,0 3-26-16,-9-5-38 16,-5 2-11-16,-28 6-12 15,26 13-2-15,3 0-3 16,0 1 1-16,7 0 7 16,3 0-2-16,4 2 3 15,4 4 1-15,8 4 3 0,2 0 0 16,6 6 3-16,-1-3 5 15,0-2 5-15,-3 2 0 16,-6-1-6-16,-1 0-5 16,-9-4-12-16,-1 2-2 15,-3-13-1-15,-3-3-3 16,2-5-5-16,-2-4-3 0,0-2-7 16,1-6-3-16,0-1-5 15,-1 3-1-15,1-1 1 16,3 3 0-16,3 0 2 15,2 2 0-15,-2 2 3 16,0 0 5-16,2 0 12 16,9 6 7-16,1 5 10 15,26 37 3-15,-28-23 2 16,3-2 1-16,-4-2-3 16,3 1-2-16,-4-9-12 15,2 5-6-15,0-6-8 16,1 2-3-16,3-1-3 15,3 2-3-15,-2 0-42 16,-5-4-36-16,-3-4-98 16,-6-7-67-16,9 1 153 15</inkml:trace>
  <inkml:trace contextRef="#ctx0" brushRef="#br0" timeOffset="21991.68">23315 16454 427 0,'46'-19'330'16,"-38"12"93"-16,0 0-104 16,-8 2-58-16,2-1-16 15,-6 7-47-15,3-1-28 16,0 0-56-16,-6 23-31 0,-42 43-47 16,26-27-12-16,-1 4-14 15,4-5-4-15,8-12-6 16,6 0 0-16,3-14-35 15,-1-4-35-15,1-7-102 16,-1-11-79-16,-2-11 154 16</inkml:trace>
  <inkml:trace contextRef="#ctx0" brushRef="#br0" timeOffset="22192.82">23151 16418 784 0,'3'10'434'15,"1"5"-106"-15,10 8-97 16,0 6-9-16,6 3-60 16,1 2-29-16,2-2-39 0,2-3-20 15,-4-9-42-15,-1-3-13 16,-3-8-80-16,-3-2-68 16,-1-2-496-16,3 1 421 15</inkml:trace>
  <inkml:trace contextRef="#ctx0" brushRef="#br0" timeOffset="22445.98">23498 16643 755 0,'-3'20'422'0,"7"-6"2"16,6 1-115-16,0 1-41 15,2 7-19-15,-2 3-73 16,-2 6-30-16,-2 3-42 15,-1 1-13-15,0 0-24 16,-2-3-10-16,-2-7-17 16,-1-4-7-16,-7-8-7 15,-2-5-4-15,-7-5-24 16,0-5-36-16,-4-10-98 16,3-4-59-16,1-10-114 15,-1-7-46-15,3-3 228 16</inkml:trace>
  <inkml:trace contextRef="#ctx0" brushRef="#br0" timeOffset="22591.73">23491 16481 1290 0,'13'7'517'15,"-6"1"-345"-15,1 1-37 16,-3 4-84-16,4-1-68 0,4-3 0 15</inkml:trace>
  <inkml:trace contextRef="#ctx0" brushRef="#br0" timeOffset="23123.07">23889 16708 882 0,'3'-1'442'0,"-1"0"-102"16,0 0-57-16,-2 0-37 16,0 0-17-16,0 1-47 15,0 0-27-15,0 0-57 16,0 0-29-16,0 3-46 15,-1 5-23-15,-4 1-87 16,-2 0-61-16,-32 23-175 16,32-29 191-16</inkml:trace>
  <inkml:trace contextRef="#ctx0" brushRef="#br0" timeOffset="23313.74">24078 16735 952 0,'1'1'453'15,"-1"1"-144"-15,0-6-59 0,-1 4-71 16,0 0-59-16,0 0-124 16,0 0-73-16,0 0-213 15,1 0 189-15</inkml:trace>
  <inkml:trace contextRef="#ctx0" brushRef="#br0" timeOffset="23441.3">24213 16701 625 0,'4'3'247'0,"0"1"-158"16,0-1-56-16,1-5-33 15,2 0-55-15,0-8 40 16</inkml:trace>
  <inkml:trace contextRef="#ctx0" brushRef="#br0" timeOffset="23579.01">24392 16681 696 0,'16'12'380'0,"-12"-5"-40"0,0 1-66 16,-4-1-86-16,0-1-53 15,0-4-120-15,-2-2-70 16,1 0 34-16</inkml:trace>
  <inkml:trace contextRef="#ctx0" brushRef="#br0" timeOffset="24884.43">25061 16475 567 0,'-5'0'358'0,"4"0"73"16,-2 1-135-16,1-1-61 15,1 0-27-15,0 0-96 16,-5 2-35-16,-15 18-41 16,-29 31-11-16,33-22-13 15,-3 0-3-15,8-1-7 16,4-4-2-16,-1-5-7 15,6-4-17-15,-4-4-69 0,3-5-61 16,-7-5-216-16,4 0 231 16</inkml:trace>
  <inkml:trace contextRef="#ctx0" brushRef="#br0" timeOffset="25070.39">24879 16481 902 0,'-2'-6'413'15,"7"1"-156"-15,-2 5-19 0,7 4-33 16,1 7-28-16,-1 8-60 16,2 5-24-16,-2 7-39 15,1-1-13-15,-2-2-21 16,2-3-8-16,5-6-18 16,3 3-40-16,3-9-98 15,-3-2-66-15,1 0 117 16</inkml:trace>
  <inkml:trace contextRef="#ctx0" brushRef="#br0" timeOffset="25531.86">24761 16695 649 0,'0'0'316'0,"0"0"-60"16,1 5-59-16,-1-1-20 15,0 3-22-15,-1 2-53 16,-1-5-18-16,-5 11-29 16,-22 19-12-16,17-27-24 0,2 3-20 15,1-7-114 1,3 0-144-16,5 0 161 0</inkml:trace>
  <inkml:trace contextRef="#ctx0" brushRef="#br0" timeOffset="26022.72">25284 16666 811 0,'2'2'436'0,"1"1"-114"16,5 8-99-16,1 4-26 16,-4 6-49-16,4 7-27 15,3 6-26-15,-4 2-9 16,2 2-28-16,1-2-13 0,-8-7-20 15,-1-5-7-15,1-6-10 16,-1-6-10-16,2-5-68 16,-1-7-55-16,-1-8-180 15,0-6 186-15</inkml:trace>
  <inkml:trace contextRef="#ctx0" brushRef="#br0" timeOffset="26250.04">25565 16698 848 0,'-1'10'454'0,"-1"1"-54"15,-4 3-99-15,-2 7-92 16,-5-1-41-16,-3 2-90 16,3 4-28-16,2-3-25 15,1 3-9-15,4-1-12 0,-4-6-3 16,3-4-14-16,-2-5-25 15,3-8-62-15,5-2-46 16,1-10-90-16,2-2-47 16,3-5 179-16</inkml:trace>
  <inkml:trace contextRef="#ctx0" brushRef="#br0" timeOffset="26456.75">25413 16739 680 0,'-3'-9'376'0,"3"8"-64"16,5 0-39-1,-1 4-63-15,-4-3-35 0,0 0-40 16,0 0-16-16,10 18-14 16,23 31-9-16,-20-28-26 15,6-1-13-15,-6 2-26 16,0-4-11-16,1-4-12 16,-3 0-13-16,1-5-83 15,-3 0-62-15,-1-5-158 16,1-2 179-16</inkml:trace>
  <inkml:trace contextRef="#ctx0" brushRef="#br0" timeOffset="26698.31">25700 16723 1226 0,'5'9'551'15,"-4"6"-249"-15,1 5-68 16,1 10-69-16,-2 0-42 16,3 8-60-16,2-3-14 0,2-6-21 15,1-3-8-15,-1-9-12 16,-1-2-4-16,-3-10-50 16,-2-4-42-16,-2-7-118 15,-1 5-86-15,1-1 181 16</inkml:trace>
  <inkml:trace contextRef="#ctx0" brushRef="#br0" timeOffset="27474.29">25960 16144 622 0,'-10'-1'330'0,"14"-2"-25"16,-1 1-73-16,0 2-38 15,-3 0-19-15,0 0-65 16,0 0-25-16,12 2-36 15,8 2-13-15,26 10-12 16,-27-8-2-16,-4 2 2 16,-3 5 3-16,-6 5 1 15,-6 5-1-15,-8 9-1 16,-4-2-4-16,-4 7-5 16,1 2-3-16,5-2-6 15,3 0-1-15,1-11 1 16,5-5 0-16,1-6 1 0,2-2 1 15,6-1 1-15,3-1 0 16,0-2 0-16,5-3 5 16,1 0 6-16,-2 1 1 15,0 0 2-15,-2 4-3 16,-2 1-2-16,-3 1 4 16,-2 5 15-16,-3 0 9 15,-1 7 13-15,0 0 5 16,0-2 3-16,1-3-1 0,-3 2-2 15,0-2-3-15,-5-1-7 16,0 2-3-16,-5-5-8 16,-1 0-4-16,-1-2-11 15,1-1-7-15,-1-7-10 16,1-3-4-16,2-3-12 16,-2-2-37-16,5-2-119 15,0-2-67-15,1-1-130 16,5 1 201-16</inkml:trace>
  <inkml:trace contextRef="#ctx0" brushRef="#br0" timeOffset="42355.98">10607 17246 1095 0,'-4'1'465'16,"1"7"-239"-16,-3 0-21 15,1 7-40-15,3 7-26 0,-5 2-57 16,6 5-21-16,0-2-26 16,1 0-14-16,9-7-19 15,-4-3-5-15,4-6-36 16,-3-6-36-16,1-5-106 15,1-4-95-15,2-8 170 16</inkml:trace>
  <inkml:trace contextRef="#ctx0" brushRef="#br0" timeOffset="42544.64">10722 17192 695 0,'4'-2'359'0,"0"8"-39"16,2 10-58-16,-4 9-42 15,0 7-32-15,-1 5-87 16,2-1-35-16,2-9-34 16,-3-3-12-16,1-7-11 0,-2-4-20 15,-1-3-69-15,0-2-48 16,-5-6-200-16,-2-2 207 16</inkml:trace>
  <inkml:trace contextRef="#ctx0" brushRef="#br0" timeOffset="42801.22">10533 17361 551 0,'-17'-5'366'0,"2"5"2"15,7 3-155-15,8 5-26 0,1 4-58 16,3-1-27-16,4 3-39 16,-2 2-12-16,8-4-10 15,5 0 0-15,2-2-7 16,4-3-5-16,2-1-7 15,0-1-4-15,0 2-2 16,-2-1-3-16,-3 0-4 16,-1-1-2-16,-5-5 1 15,1-5-2-15,-2-7 1 16,-1-6-12-16,2-4-62 16,-3-1-50-16,-1 4 66 15</inkml:trace>
  <inkml:trace contextRef="#ctx0" brushRef="#br0" timeOffset="43549.78">8279 17863 754 0,'0'-1'364'0,"0"0"-135"15,0 0 5-15,0-9-50 16,-3 1-33-16,1 5-62 16,1 2-22-16,-5-3-33 15,-5 2-15-15,0 4-13 16,-25 25-6-16,29 3-5 15,3 3-4-15,5 3-2 16,3 2 1-16,6-1 2 16,3-3 1-16,8 0 1 15,6-9 1-15,7-7-93 16,7-6-62-16,5-22-233 0,-3-10 232 16</inkml:trace>
  <inkml:trace contextRef="#ctx0" brushRef="#br0" timeOffset="43824.05">8571 17907 816 0,'-2'16'379'16,"0"7"-158"-16,-2 1-15 15,4 3-58-15,2-6-35 0,4-7-58 16,2-4-19-16,-1-7-20 16,3-3-7-16,1-1-2 15,1-4 1-15,-1-2 3 16,0-3 1-16,-4-5 3 15,-4-3 1-15,-3-3 3 16,-3 2 0-16,-4 1-1 16,-1 1-1-16,-1 4-4 15,-4 4-2-15,1 3-6 16,1 4-5-16,1 2-21 16,1 3-14-16,1 5-58 15,4 2-37-15,5 3-153 16,4-1 177-16</inkml:trace>
  <inkml:trace contextRef="#ctx0" brushRef="#br0" timeOffset="44098.42">8766 17864 795 0,'4'2'423'0,"0"5"-131"16,-1 11-55-16,0 3-29 15,0 10-76-15,3 1-40 16,2 0-46-16,-1-7-13 0,5-8-16 16,0-4-6-16,5-7-10 15,0-4-1-15,1-4 0 16,3-8 1-16,-8-5 7 16,3-1 1-16,-4-7 0 15,-4 3 0-15,3-5-2 16,-2 1-40-16,-1 3-135 15,11 2 118-15</inkml:trace>
  <inkml:trace contextRef="#ctx0" brushRef="#br0" timeOffset="44631.76">9159 17949 906 0,'-4'19'402'0,"5"-12"-123"15,2-6-114-15,0-5-28 0,3-4-11 16,-1-10-58-16,1-2-24 16,-1-6-22-16,-2 2-3 15,-3 0-2-15,-1 4 1 16,-7 5 1-16,-2 2-2 16,-6 11-9-16,0 4-6 0,3 10-9 15,1 8-4-15,5 3 0 16,4 1 1-16,6 1 2 15,3-1 1-15,6-3 2 16,2-2 0-16,1-9 3 16,2 0 2-16,-2-3-2 15,3-5 1-15,3-3 0 16,4-6 1-16,4-8-41 16,2-2-28-16,-2-5-29 15,-1 1-7-15,-8 6 38 16,-3 5 25-16,-5 10 31 15,-11 3 4-15,1 9 32 16,-4 2 21-16,-2 3 36 16,6 1 21-16,-7-2 8 15,3-4-9-15,2-5-18 16,-5-2-12-16,5-5-17 0,0-2-8 16,-1 0-18-16,0 1-13 15,0 0-23-15,-1-10-5 16,5-8-3-16,10-30 4 15,-3 31-67-15,1 0-48 16,1 3-176-16,5 1 178 16</inkml:trace>
  <inkml:trace contextRef="#ctx0" brushRef="#br0" timeOffset="45313.84">9599 17966 1060 0,'-2'19'423'0,"6"-11"-230"16,5-3-91-16,2-3-17 16,2-2-18-16,4-11-44 15,-1-4-4-15,-1-10 0 16,1-2-2-16,-7 2 2 16,-3 3 5-16,-8 10 9 15,-6 0 2-15,-5 9 14 16,-1 3 1-16,-4 5 5 15,0 4 1-15,4 6-11 16,2 2-8-16,9 3-21 16,3-2-7-16,6 0-12 15,5-1-5-15,2-5-4 0,5-2-4 16,4-4-83-16,4-3-41 16,5-3-111-16,1-1-62 15,6-8-48-15,7-5-25 16,-5-1 81-16,-7 0 69 15,-5 1 152-15,-15 2 128 0,-10 1 156 16,1 1 58-16,-9 2 79 16,4 2-19-16,-2 3-69 15,-3-2-32-15,-5 3-64 16,-6 1-30-16,0 1-40 16,-1 2-22-16,6 8-27 15,2 2-9-15,6 6-11 16,6 2-5-16,2 1-9 15,6 1-1-15,2-7-5 16,-1-4-1-16,1-6-2 16,0-5 0-16,2-9 4 15,0-5 1-15,-4-14-21 16,-1-2-14-16,0-9-16 16,-6 0 1-16,3 2 25 15,-5 1 16-15,-1 4 15 16,0 8 2-16,-2 4 7 15,2 7 15-15,-4 14 24 0,1 10 9 16,3 16 10-16,-1 8-11 16,-2 5-20-16,10 4-7 15,6-2-18-15,-3-1-4 16,12-10-11-16,-2-8-3 16,3-14-78-16,10-5-21 15,3-15 60-15</inkml:trace>
  <inkml:trace contextRef="#ctx0" brushRef="#br0" timeOffset="45899.8">10702 17715 1309 0,'-6'-3'486'16,"6"12"-323"-16,0 8-41 15,5 16-6-15,-2 5-16 16,6 3-62-16,3 1-16 16,0-6-11-16,1-5-2 15,-3-8-4-15,-4-5 2 16,-4-9 11-16,-2-5 6 0,-5-4 5 16,-3-4-3-16,-2-4-16 15,-1 0-10-15,3-7-10 16,2 0-4-16,6-4-4 15,2-2-1-15,8 6-1 16,2 0 2-16,9 3 5 16,1 3 2-16,3 7 11 15,0 2 9-15,1 5 21 16,-7 5 11-16,-3 5 8 16,-5 3-5-16,-8 5-3 15,-4-1-1-15,-11 1 0 16,0-5 0-16,-13-2-11 15,4-4-8-15,-2-8-17 16,1-1-27-16,9-4-95 16,4-4-60-16,10-8-149 15,8-6-134-15,15-10 301 0</inkml:trace>
  <inkml:trace contextRef="#ctx0" brushRef="#br0" timeOffset="46323.12">11037 17847 731 0,'2'11'424'15,"6"11"42"-15,-8 3-170 16,1 3-57-16,1 0-22 16,1-7-99-16,4-4-45 0,4-9-60 15,1 0-15-15,4-11-8 16,2-6 1-16,-3-8 2 16,-1-11 2-16,2 3 4 15,-2 0 0-15,-4 6 4 16,-2 3 3-16,-5 7 2 15,-1 5 2-15,-2 4-2 16,1 4-3-16,-1-4-1 16,0 1-2-16,2 28-2 15,5 30 1-15,4-20 1 16,1 0 0-16,5 3 3 16,3-1 2-16,-4-6 19 15,0 0 13-15,-9-3 27 16,-5 1 8-16,-10 0-8 15,-5 1 0-15,-14-9-9 0,-5-7-6 16,-7-7-7-16,0-9-14 16,-4-5-38-16,2-6-29 15,16-3-69-15,3-1-53 16,20-3-133-16,12-4-153 16,21 0 287-16</inkml:trace>
  <inkml:trace contextRef="#ctx0" brushRef="#br0" timeOffset="47062.17">12418 17484 702 0,'9'-1'396'0,"-3"0"-74"16,-5 1-55-16,-4 1-2 16,1-1-78-16,1 0-46 15,-2 1-77-15,-16 0-15 0,-39 34-5 16,28-27-1-16,1 0-20 15,1-1-7-15,8 1-12 16,5 0-4-16,6-3-9 16,6 3-7-16,5-3-7 15,6 5 1-15,7 0 7 16,4 3 7-16,2 1 9 16,2 2 4-16,-3 8 4 15,-3-2 1-15,-8 5 2 16,-2 2 1-16,-9-4 1 15,-6 1 2-15,-6-1-1 16,-4-4 0-16,-2-5 0 16,2-2 0-16,3-9-2 15,3 1-3-15,2-4-6 0,3 0-4 16,4-2-12 0,2 0-5-16,1 0-2 0,0 0 1 15,0 0 13-15,8 2 6 16,7 7 14-16,29 29 4 15,-26-14 7-15,2 4 3 16,0-4-3-16,-8-8-4 16,0 2-8-16,9 7-5 0,-1 6-23 15,1-7-54-15,-1-13-158 16,1-4 4-16,16-17 106 16</inkml:trace>
  <inkml:trace contextRef="#ctx0" brushRef="#br0" timeOffset="47268.19">12836 17741 1213 0,'9'-15'537'0,"-13"14"-196"16,-6 4-112-16,-4 12-52 15,-1 6-34-15,-4 12-83 16,3 5-16-16,1 3-17 15,1 1-8-15,3-9-13 16,2-6-6-16,3-12-47 0,0-6-43 16,1-10-125-16,-1-5-107 15,2-16 201-15</inkml:trace>
  <inkml:trace contextRef="#ctx0" brushRef="#br0" timeOffset="47447.69">12636 17777 1040 0,'7'9'519'0,"4"2"-195"0,1 9-98 16,2 1-16-16,4 2-87 15,-3 1-38-15,1-2-40 16,-1-1-9-16,-3-3-22 16,0 1-56-16,2-4-128 15,2-2-82-15,4-11 134 16</inkml:trace>
  <inkml:trace contextRef="#ctx0" brushRef="#br0" timeOffset="47626.81">12991 17984 1442 0,'-9'11'592'0,"5"-2"-323"16,-2 3-37-16,1 0-31 0,4 2-63 15,-1-2-107-15,-2-7-31 16,2 2-108-16,4-4-69 16,12-7 104-16</inkml:trace>
  <inkml:trace contextRef="#ctx0" brushRef="#br0" timeOffset="47892.89">13228 17985 1581 0,'-11'15'609'0,"1"-11"-364"15,3 2-95-15,4-3-26 16,2 2-31-16,1-4-97 16,0-2-65-16,0-1-158 15,0 1-475-15,14-15 470 16</inkml:trace>
  <inkml:trace contextRef="#ctx0" brushRef="#br0" timeOffset="48030.36">13507 17938 1002 0,'0'11'491'0,"1"-4"-125"16,2-2-238-16,-3-2-18 15,2-3-116-15,-2-1-60 16,0 0 31-16</inkml:trace>
  <inkml:trace contextRef="#ctx0" brushRef="#br0" timeOffset="48200.41">13733 17868 1273 0,'0'10'530'0,"-1"0"-244"15,1-2-101-15,-2-4-50 16,1-1-39-16,1-3-159 16,0-2-43-16,0 1 62 15</inkml:trace>
  <inkml:trace contextRef="#ctx0" brushRef="#br0" timeOffset="48493.74">14375 17549 1614 0,'-4'15'602'0,"-17"-3"-411"16,3 9-85-16,-5 3-17 15,-1 4-20-15,6 8-64 16,-4 0-20-16,3 0-47 15,5 0-31-15,3-11-82 16,6-4-60-16,0-11 148 16</inkml:trace>
  <inkml:trace contextRef="#ctx0" brushRef="#br0" timeOffset="48670.75">14133 17657 1149 0,'7'0'465'16,"3"12"-293"-16,0 3-16 16,4 9-44-16,-1 2-34 15,4-1-50-15,2 2-9 16,1-5-104-16,1-4-82 16,4-3 103-16</inkml:trace>
  <inkml:trace contextRef="#ctx0" brushRef="#br0" timeOffset="48904.86">14487 17880 993 0,'-8'13'472'0,"8"9"-19"16,0 1-189-16,0 4-66 15,-3 4 17-15,4-1-106 16,0-1-28-16,-1 1-6 15,0-3-3-15,-3-7-5 16,-3-3-10-16,-3-9-40 16,0-3-40-16,-10-4-98 15,1-1-64-15,-2-17-164 16,-2-13 211-16</inkml:trace>
  <inkml:trace contextRef="#ctx0" brushRef="#br0" timeOffset="49032.19">14458 17730 937 0,'15'2'344'0,"-5"1"-595"16,12 10 168-16</inkml:trace>
  <inkml:trace contextRef="#ctx0" brushRef="#br0" timeOffset="49206.84">14658 17906 1351 0,'3'-1'499'16,"2"-3"-350"-16,5-1-145 15,2-2 0-15,1 2-47 16,2 1-71-16,0-1 73 15</inkml:trace>
  <inkml:trace contextRef="#ctx0" brushRef="#br0" timeOffset="49389.67">14897 17852 1137 0,'8'6'502'16,"-8"5"-203"-16,-3 2-127 15,4 2-73-15,-1 2-30 16,0-1-62-16,7-1-11 16,-1-5-116-16,-3-1-85 0,-3-9 123 15</inkml:trace>
  <inkml:trace contextRef="#ctx0" brushRef="#br0" timeOffset="49907.82">15052 17424 1499 0,'-15'1'557'0,"11"0"-387"15,2-1-107-15,6 2-28 16,-4-2 3-16,0 0-19 0,15 0-10 16,1 0-5-16,26 0 1 15,-27 2-1-15,-3 1 0 16,-4 11 3-16,-5 7 0 16,-4 13 2-16,-6 4 7 15,-2 6 9-15,2-5 2 16,1-7 12-16,3 0-5 0,3-14-11 15,1 3-5 1,5-6-18-16,0-9-4 0,3 0-4 16,1-4 0-16,2 0 3 15,2 0 4-15,2-1 3 16,0-1 3-16,-3 2 22 16,-2 3 16-16,-5 7 37 15,-2 5 15-15,-3 6-2 16,-1 4-3-16,0 0-22 15,-1-1-10-15,0-2-13 16,-5-2-10-16,-5-3-9 16,-3-4-18-16,-7-2-85 15,0-6-69-15,2-10-101 16,3-7 134-16</inkml:trace>
  <inkml:trace contextRef="#ctx0" brushRef="#br0" timeOffset="79504.11">21334 17124 565 0,'0'-2'312'0,"4"-5"-80"0,-2 2-39 16,0-3-2-16,-1 3-28 15,-1 3-14-15,0 0-13 16,0 1-5-16,0 0-23 16,0 1-16-16,6 17-35 15,2 41-14-15,-10-25-22 16,0-3-6-16,9-6-8 16,-4-3-2-16,-2-8-2 15,5-1-11-15,-7-7-58 16,6-3-38-16,-1-4-122 15,-5-7-104-15,8-4 212 16</inkml:trace>
  <inkml:trace contextRef="#ctx0" brushRef="#br0" timeOffset="79669.21">21482 17052 1023 0,'0'22'450'16,"-2"4"-224"-16,-1 4-54 15,3 0-67-15,-3 1-31 16,2 1-43-16,2-2-11 16,4-3-12-16,0-3-2 15,4-11-34-15,-3-2-31 16,0-7-93-16,-1-4-71 0,-1-2 137 16</inkml:trace>
  <inkml:trace contextRef="#ctx0" brushRef="#br0" timeOffset="79965.1">21238 17207 1066 0,'-10'17'439'0,"5"4"-233"16,1 3-57-16,5-2-39 15,2-1-17-15,3 5-42 16,4-2-11-16,5 1-10 15,5-3-4-15,9-5-8 16,0-5-2-16,3-6-2 16,-3-6-1-16,-3-8 1 15,4-5-2-15,-1-5-4 0,-1 1-1 16,3-1-1 0,-6 1-1-16,-2 2-1 0,0 0 0 15,-9 4-1-15,-2 5-19 16,-5 5-75-16,-5-1-64 15,-2 2 88-15</inkml:trace>
  <inkml:trace contextRef="#ctx0" brushRef="#br0" timeOffset="81051.37">17925 17805 665 0,'4'-10'300'0,"-2"-2"-87"16,3-32-41-16,-13 33-18 15,0 4 4 1,2-1-43-16,-6-2-17 0,0 9-26 16,4 1-13-16,-5 16-20 15,1 7-14-15,3 7-15 16,3 7-1-16,13 2 1 16,6-1 1-16,6-6-2 15,0-3-1-15,0-8-3 16,1-6-2-16,-1-7-2 15,1-7 1-15,3-7-1 16,3-7-5-16,-2-8-31 16,0-2-21-16,-6 0-37 15,-7 0 1-15,-4 3 17 0,-4 3 18 16,-4 2 33-16,0 7 6 16,-1 8 7-16,-3 6 9 15,4 8 15-15,-1 4 12 16,2 3 28-16,6-1 8 15,0-2 3-15,4-2-4 16,2-7-18-16,0-2-9 16,1-5-16-16,2-3-3 15,-3-7-5-15,2-3-1 0,-3-6-5 16,0-5-7-16,-5-3-13 16,-2-1 0-16,-9 2 5 15,-5 2 8-15,-4 8 6 16,-2 1-1-16,-1 10-7 15,1 4-4-15,3 5-1 16,3 6 2-16,3 2 2 16,3 0 1-16,4 1 1 15,1-4-1-15,3-3-54 16,7-4-65-16,6-5 81 16</inkml:trace>
  <inkml:trace contextRef="#ctx0" brushRef="#br0" timeOffset="81283.42">18379 17747 802 0,'12'12'423'15,"-7"14"-72"-15,-3 4-94 16,-1 3-80-16,0-1-19 16,4-7-62-16,1-7-30 15,4-5-39-15,1-7-11 16,0-9-5-16,1-4 0 15,0-9-2-15,3-3-1 0,-4-2-1 16,2 0 0-16,0 0-2 16,-5 1-8-16,0 2-63 15,-2 1-53-15,-4 6-169 16,9 3 174-16</inkml:trace>
  <inkml:trace contextRef="#ctx0" brushRef="#br0" timeOffset="81807.6">18610 17924 1032 0,'9'5'439'0,"-1"-6"-242"16,3-4-48-16,-2-9-52 16,0-2-31-16,1-8-38 15,-3 1-8-15,-5 0-5 16,-2 1 1-16,-3 4-2 15,-3 3-1-15,-3 6-4 0,2 5-4 16,-1 5-5-16,0 5 0 16,2 9 5-16,-1 2 5 15,2 5 14-15,1 0 5 16,4-1 3-16,4-5-2 16,2-3-9-16,3-2-6 0,4-5-9 15,0-6-4-15,6-4-7 16,1-3-10-16,5-5-15 15,2 1-7-15,5-2 0 16,-1 0 7-16,-5 3 14 16,-3 3 6-16,-8 8 7 15,-3 6 2-15,-7 8 6 16,0 2 12-16,-6 0 28 16,0-3 12-16,-1-5 13 15,-6-2-1-15,8-7-12 16,-5-4-13-16,3-6-18 15,2-4-9-15,-2-7-15 16,6 0-2-16,0-2-5 16,4 1-7-16,1 0-52 15,2 3-30-15,3 6-119 16,-1 1-112-16,7 12 211 0</inkml:trace>
  <inkml:trace contextRef="#ctx0" brushRef="#br0" timeOffset="82643.53">19055 17859 829 0,'-36'36'404'0,"38"-32"-117"16,1 1-77-16,3-6-83 15,2-5-20-15,5-4-56 16,4-4-18-16,0-7-19 15,1-2-4-15,-5-3 0 16,-4 3 0-16,-7 2 3 0,-3 4 4 16,-9 3-1-16,-3 5-2 15,-5 10-6-15,0 6-3 16,-2 10 5-16,1 6 4 16,4 4 4-16,5 4 0 15,9 1-5-15,3-4-5 16,10-5-2-16,4-4-1 15,5-10-10-15,0-2-19 0,10-8-42 16,-1-6-24-16,8-7-68 16,4-4-32-16,5-8-35 15,1 1 17-15,-8-3 77 16,-11 0 53-16,-15 3 87 16,-8 5 45-16,-10 11 95 15,4 4 36-15,-10 5 42 16,-2 2-14-16,-7 6-57 15,-4 2-20-15,2 6-26 16,1 2-17-16,6-1-36 16,4 1-19-16,8-2-29 15,1-1-7-15,8-6-4 16,4-1-1-16,5-6 0 16,0-1-1-16,-3-1-3 15,3-5-7-15,-4-7-22 16,6-6-13-16,0-9-24 0,-5-4 0 15,-2-6 18-15,-8 1 17 16,-2 4 28-16,-1 5 10 16,0 13 11-16,-3 5 19 15,-4 9 18-15,3 9 9 16,0 12 16-16,-2 9-14 16,6 8-14-16,2 4-11 15,7 1-20-15,3-7-5 0,5-7-7 16,-3-6-5-16,4-14-49 15,3-4-29-15,4-9-114 16,5-5 199-16,7-3-33 16</inkml:trace>
  <inkml:trace contextRef="#ctx0" brushRef="#br0" timeOffset="83218.36">20101 17549 916 0,'-15'8'497'16,"5"-7"-39"-16,4 2-231 15,-1 9-100-15,3 4-6 16,3 14-40-16,1 6-28 0,4 8-31 16,3 1-7-16,-1-4-7 15,2-4-2-15,-2-13-1 16,-1-7-1-16,-3-10-2 15,-2-2-7-15,-2-5-9 16,-3-3-4-16,4 2-5 16,0 0 4-16,-2-14 4 15,-1-8 1-15,1-26 0 16,10 28 2-16,4 5 1 16,2 1 4-16,2 4 5 15,1 3 2-15,-4 5 27 16,-2 5 16-16,-5 9 26 15,-3 3 10-15,-4 6-11 16,-2 2-10-16,-6-5-20 16,-1 2-7-16,-2-5-16 15,0-3-6-15,2-3-26 0,0-3-22 16,6-3-55-16,2-2-32 16,5-2-74-16,-2 1-35 15,0 0-77-15,1 0-67 16,17-1 249-16</inkml:trace>
  <inkml:trace contextRef="#ctx0" brushRef="#br0" timeOffset="83589.64">20239 17759 505 0,'10'0'378'0,"-1"10"44"15,-3 3-65-15,-3 8-111 16,2 1-33-16,-1-2-65 16,2-3-33-16,5-6-63 15,1-2-24-15,7-6-22 16,-6-4-3-16,8-6-3 15,-8-5 0-15,2-7 1 16,2-3-1-16,-9-1 0 16,4 3 1-16,-7 9 1 15,-4 3-1-15,1 12 0 16,-2 7 0-16,0 11 0 16,0 7 1-16,0 12 4 15,1 4 2-15,0 4 6 16,5 0 3-16,0 3 10 15,-1-7 5-15,1-5 9 0,-1-3 4 16,-2-5-1-16,-3-1-1 16,-7-4-4-16,-6-3-4 15,-10-11-7-15,-9-2-4 16,-11-7-12-16,-7 0-11 16,0-4-32-16,5-4-19 15,17-1-45-15,10-4-31 16,17-8-90-16,8-6-49 0,19-5 162 15</inkml:trace>
  <inkml:trace contextRef="#ctx0" brushRef="#br0" timeOffset="84586.71">21703 17608 1085 0,'0'-19'453'0,"-6"-1"-209"16,-3-2-46-16,-4 6-16 16,-4 2-14-16,0 5-52 15,-1 5-18-15,-1 4-31 16,0 4-12-16,-1 6-28 15,2 3-8-15,0 5-14 16,12-5-4 0,2-6-1-16,1 0-2 0,-1 21 0 0,0-2 0 15,8-2-2-15,-4-11 0 16,2-2 1-16,2 3 1 16,-2 2 1-16,3-2 1 15,-5 0 3-15,-2 0-1 16,-6 4-5-16,-2 0-3 15,-4 2-4-15,1 1-7 16,0-7-6-16,-1-3 3 16,6-4 3-16,1-4 9 15,2-3 9-15,-1-2-1 0,3-3-9 16,1 1-7-16,8 1 0 16,9 2 1-16,3 3 10 15,5 2 5-15,-2 5 12 16,4 1 8-16,-1 6 13 15,-4 6 4-15,-4 8 0 16,-5 7-3-16,-2 1-11 16,1 0-4-16,-2-3-10 15,0-6-4-15,0-7-2 16,-3-7-4-16,2-10-29 16,-1-4-23-16,4-6-59 15,6-1-33-15,5-12-78 16,2-2 326-16,1-19-106 15</inkml:trace>
  <inkml:trace contextRef="#ctx0" brushRef="#br0" timeOffset="85691.68">22197 17794 835 0,'-31'-29'409'0,"27"28"-143"16,1 4-81-16,0 8-17 15,1 8-55-15,2 4-36 16,6 6-42-16,3-5-9 0,3-2-14 16,3-3-4-16,3-10-4 15,1-2 1-15,1-9-2 16,4-6 0-16,-1-8-2 16,2-6 0-16,-2-8 1 15,-3-2 1 1,-3 3 3-16,-7 3 1 0,-8 11 3 15,1 4 2-15,-3 9-2 16,0 3 2-16,2 11 8 16,-3 8 4-16,4 12 10 15,3 7 1-15,-1 9-4 16,11 2-2-16,-9-4 1 16,2 1 4-16,3-7 12 15,-11-20 4 1,0 1 3-16,4 9 0 0,-7-5 3 15,-3-10-1-15,-7-5-5 16,-2-3-6-16,-7-2-23 0,-10-5-9 16,-2-1-40-16,-5-3-30 15,1-1-78-15,6-1-52 16,10-2-110-16,8-1 179 16</inkml:trace>
  <inkml:trace contextRef="#ctx0" brushRef="#br0" timeOffset="86004.4">22609 17928 1306 0,'-7'10'534'0,"3"-1"-293"16,2 3-41-16,2 6-35 16,0 0-28-16,1 5-57 15,3 0-15-15,4 1-13 16,1 3-3-16,-1-5-11 16,1 1-2-16,-2-3-2 15,-4-5-1-15,-3 1-4 0,-2 0-3 16,-9-5-8-16,-2-3-15 15,-6-7-80-15,-1-2-64 16,2-12-165-16,3-8-105 16,11-26 257-16</inkml:trace>
  <inkml:trace contextRef="#ctx0" brushRef="#br0" timeOffset="86145.73">22577 17781 1223 0,'4'0'502'16,"1"1"-287"-16,2 0-56 0,0 2-58 16,0 2-20-16,6-2-173 15,0 5 73-15</inkml:trace>
  <inkml:trace contextRef="#ctx0" brushRef="#br0" timeOffset="86399.64">23151 17917 1509 0,'-9'14'586'16,"-5"2"-418"-16,-2 2-57 16,1-2-74-16,2-4-69 15,9-6-169-15,4-6 129 16</inkml:trace>
  <inkml:trace contextRef="#ctx0" brushRef="#br0" timeOffset="86582.53">23383 17880 1046 0,'2'5'394'0,"0"-5"-270"16,3 0-77-16,-5-1-26 15,0 0 2-15,0 0-77 16,0 0-100-16,6-3 100 15</inkml:trace>
  <inkml:trace contextRef="#ctx0" brushRef="#br0" timeOffset="86818.92">23573 17874 1000 0,'-14'6'501'0,"11"-4"-89"0,0-1-345 15,5-2-200-15,-2 0 93 16</inkml:trace>
  <inkml:trace contextRef="#ctx0" brushRef="#br0" timeOffset="86972.08">23683 17866 800 0,'-3'9'414'0,"0"-4"-61"16,2-3-262-16,5-6-209 15,-4 3 90-15</inkml:trace>
  <inkml:trace contextRef="#ctx0" brushRef="#br0" timeOffset="87560.77">24019 17697 1243 0,'-15'14'445'0,"9"17"-344"16,2 4-65-16,4 2-4 15,3-3 1-15,8-8-13 16,3-5-8-16,4-11-6 16,-2-5 1-16,3-12-1 15,-1-5 0-15,1-9-5 16,-1-4-1-16,-6 0 1 15,-1 1 2-15,-5 6 7 16,-3 4 1-16,0 6 19 16,-3 7 14-16,-3 6 19 15,1 6 6-15,0 12-9 16,0 5-14-16,3 5-20 0,2 6-9 16,4-1-9-1,2 5-2-15,0-4 1 0,1 0 4 16,0-3 25-16,-2-7 14 15,-8-4 34-15,-2-6 11 16,-10-4 1-16,-7-1-7 16,-9 3-29-16,-6-1-17 15,-6 0-52-15,-1-5-37 16,6-8-86-16,9-3-47 0,16-8-101 16,7 0-200-16,25-2 324 15</inkml:trace>
  <inkml:trace contextRef="#ctx0" brushRef="#br0" timeOffset="87772.09">24348 17940 1068 0,'9'11'492'0,"-9"10"-178"16,0 3-81-16,-2 4-88 15,2 5-40-15,0-4-79 16,0-1-15-16,1-7-15 16,-1-8-33-16,8-7-98 15,-7 3-62-15,3-1 112 0</inkml:trace>
  <inkml:trace contextRef="#ctx0" brushRef="#br0" timeOffset="88062.95">24478 18007 1347 0,'-13'16'517'0,"0"-2"-367"15,-2 4-65-15,3-7-45 16,-1-4-11-16,4-2-17 16,4-5-1-16,2 3-3 15,2-3-2-15,1 0 3 16,0 0 3-16,0 0 20 15,0 0 10-15,0 0 10 16,0 0-1 0,6 13-17-16,-4 0-10 0,44 31-10 15,-34-35-4-15,7-1-4 16,-6-2-47-16,3-2-138 16,3-2 124-16</inkml:trace>
  <inkml:trace contextRef="#ctx0" brushRef="#br0" timeOffset="88561.86">24706 17532 1266 0,'3'5'483'15,"0"-5"-293"-15,5-1-154 16,1-1-9-16,6 0 5 16,5 2-9-16,1 2-17 15,1 1-2-15,-8 3 0 16,-7 2 1-16,-7 11 2 16,-1 7 2-16,-10 11 9 15,-1 8 10-15,0 3 18 16,-2-2 4-16,7-5-1 15,2-8-8-15,5-9-18 16,0-7-7-16,5-7-14 16,4-3-2-16,4-6-5 15,1-1 1-15,7-4 4 16,-2 2 1-16,-2 2 4 16,1 2 3-16,-8 12 12 0,-5 2 17 15,1 9 38-15,-4 3 16 16,1 0 17-16,0 1-4 15,0 3-20-15,-5 1-8 16,-3-3-19-16,-3-4-10 16,-2-11-18-16,0 1-9 15,-1-3-41-15,1-1-40 0,-3-7-93 16,3 1-60-16,-2-9 297 16,-1-2-113-16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5:54:25.61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10720 17230 775 0,'0'6'386'0,"0"5"-108"16,0 3-129-16,0 0 3 15,4 8-55-15,1-2-29 16,2-1-27-16,-1-1-4 0,0-2-10 16,-1-1-3-16,-2 4-9 15,1 0-3-15,-3-4-5 16,1 4-3-16,0-10-30 15,-1-3-49-15,-1-7 49 16</inkml:trace>
  <inkml:trace contextRef="#ctx0" brushRef="#br0" timeOffset="206455.65">24482 4081 477 0,'-33'24'293'0,"32"-31"-25"0,-3-5-28 16,-1 1-67-16,8 1-27 15,-6-2-34-15,0 0-15 16,-7 0-23-16,-8 2-11 16,9 5-24-16,-3 2-9 15,-2 5-19-15,1 4-8 16,-4 11-10-16,2 4-5 16,6 5-3-16,7 2 1 0,5-3 4 15,9 0 2 1,4-6 5-16,1 0 0 0,1-7 3 15,-2-5-1-15,1-7 1 16,1-7 2-16,0-5 2 16,-5 0 1-16,3-11-5 15,-4-2-1-15,-2-11-3 16,0-1 1-16,-9 0 4 16,2 5 4-16,-3 9 4 15,1 5 4-15,-1 10 6 16,-2 5-1-16,-1 6-6 15,-2 7-3-15,2 11-4 16,-6 7 1-16,6 11 4 16,2-1 0-16,1-1-2 15,8-1-1-15,-1-4-3 0,3-2 0 16,6-5-4 0,-1-9-39-16,6-6-195 0,3-6 165 15</inkml:trace>
  <inkml:trace contextRef="#ctx0" brushRef="#br0" timeOffset="206766.83">24711 4082 953 0,'-5'18'425'0,"-4"-1"-211"15,2 6-38-15,2 2-79 16,3-1-23-16,5 1-35 15,3-4-15-15,5-2-10 16,4-3-4-16,1-9-2 16,4-4-3-16,1-4 2 15,0-6 1-15,-3-6 3 16,-6-1 3-16,-8-4 8 16,-4 0 6-16,-9-1 15 15,-4 2 3-15,-5 1 0 16,-4 2-8-16,1 4-24 15,-2 1-14-15,6 6-52 16,2 3-40-16,7 5-145 0,3 5 149 16</inkml:trace>
  <inkml:trace contextRef="#ctx0" brushRef="#br0" timeOffset="207145.16">24957 4230 908 0,'3'-6'450'0,"2"2"-175"16,2-3-37-16,-2-7-117 15,2-1-40-15,3-7-46 16,-4 0-16-16,4 1-9 16,-3 2 1-16,-5 5 4 15,-1 2 2-15,-6 3 3 16,-4 5-2-16,-10 2-5 15,0 2-3-15,2 9-7 16,0-1 0-16,8 8 5 16,-1 1 3-16,3 2 0 15,7 0-2-15,3 0-9 16,2 0-2-16,9-1-1 16,7-3 0-16,9-5 1 15,10-2 0-15,3-6-34 0,-3-2-41 16,4-3-128-16,-2-5-140 15,-3-4 216-15</inkml:trace>
  <inkml:trace contextRef="#ctx0" brushRef="#br0" timeOffset="207479.05">25301 4049 908 0,'0'3'454'0,"-1"-1"-146"16,1 3-39-16,-1-5-97 15,0 0-34-15,0 0-56 16,-1 6-20-16,-3 9-19 16,-5 24-3-16,10-28-6 15,3 3-6-15,1-3-9 16,0-3-6-16,4-3-7 16,0 0-1-16,5-2-1 15,0 3-1-15,1 1 0 16,-2-4 0-16,-1 3 2 15,-2 0 1-15,-5-1 6 16,-2 5 8-16,-6-4 15 16,-1 0 5-16,-9 1 5 15,-1-2-7-15,-7-1-14 16,-6-3-10-16,0-1-55 16,3-2-35-16,7-5-75 0,9 3-41 15,10-9-73-15,7-1-51 16,14-4 205-16</inkml:trace>
  <inkml:trace contextRef="#ctx0" brushRef="#br0" timeOffset="207789.34">25458 4104 543 0,'10'7'354'0,"-3"4"7"16,0-2-43-16,-1 2-85 16,-2-1-39-16,-1 1-76 15,-2-1-32-15,-1-4-50 16,0 3-16-16,0-9-14 15,1 1-5-15,1 0-20 16,-2-2-7-16,0 0-8 16,0 0-2-16,0 0 13 15,1-7 4-15,9-3 5 16,28-27 3-16,-29 35 7 16,3-3 4-16,2 6 9 15,0 6 6-15,-1 0 11 16,-2 6 2-16,-6-1 3 15,-1-1-2-15,-2 2-12 16,-1-2-6-16,1-1-22 16,0-2-44-16,2-3-170 0,0-1 152 15</inkml:trace>
  <inkml:trace contextRef="#ctx0" brushRef="#br0" timeOffset="207971.2">25849 3924 915 0,'13'26'410'0,"-13"26"-219"15,4 5-48-15,2 3-70 16,-1-3-25-16,4-12-9 16,-1-6-24-16,1-13-19 15,8-6-64-15,9-17 49 16</inkml:trace>
  <inkml:trace contextRef="#ctx0" brushRef="#br0" timeOffset="208165.03">25823 3964 1419 0,'-1'1'573'0,"10"1"-368"16,-6-1-30-16,9 3-82 15,5-2-12-15,-6 1-32 0,7-1-17 16,3-1-20-16,-2 0-11 16,-2 0-115-16,2 0-82 15,1 0 118-15</inkml:trace>
  <inkml:trace contextRef="#ctx0" brushRef="#br0" timeOffset="208401.58">25764 3757 1421 0,'9'0'568'0,"-10"7"-373"16,0-1-31-16,-8 7-59 15,-1 4-28-15,-1 0-43 16,-5 1-60-16,4 0-139 15,3-2-314-15,5 1 310 16</inkml:trace>
  <inkml:trace contextRef="#ctx0" brushRef="#br0" timeOffset="209089.31">26736 3859 640 0,'3'-5'380'0,"-3"6"-8"16,0 8-217-16,1 4-17 16,-2 13-46-16,-4 6-17 15,-1 7-28-15,-1 3-10 16,1-4-12-16,2-3-6 15,2-14-7-15,-1-4-2 0,3-9-1 16,-1-2 1 0,1-3 0-16,-1 0-1 0,1-4-3 15,0 0-6-15,0 0-9 16,0 0-2-16,2-9-2 16,3-7 3-16,23-33 2 15,-11 31-1-15,4 3 5 16,6 9 4-16,2 7 10 15,-4 7 7-15,-2 12-1 16,-10 1-3-16,-8 3-1 16,2 2-2-16,-1-7-2 15,0 4-2-15,2-8-5 16,-1-4-14-16,2-2-123 16,8-8-102-16,9-3 143 15</inkml:trace>
  <inkml:trace contextRef="#ctx0" brushRef="#br0" timeOffset="209434.71">27183 4030 946 0,'-4'-10'445'16,"-4"1"-185"-16,0 0-52 16,-7 3-84-16,1 2-30 15,-1 4-44-15,0 4-17 16,6 5-24-16,0 2-4 15,5 4-4-15,0 3-1 0,5-1 0 16,2 1 1-16,3-3 0 16,0-3 0-16,2-3-1 15,2-1 0-15,1-7 0 16,1-2 0-16,0-8 0 16,-2-2 2-16,-1 1 3 15,1 1 1-15,-6 6 2 16,0 3 1-16,-1 0 0 15,-3 0 2-15,0 0-1 16,0 0-1-16,0 0-2 16,1 7-3-16,0 0-4 15,0 0-23-15,-1-6-107 16,0 0-83-16,8 2 123 16</inkml:trace>
  <inkml:trace contextRef="#ctx0" brushRef="#br0" timeOffset="209657.4">27339 4023 524 0,'9'5'344'16,"-5"5"-5"-16,4 6-46 15,-4 5-101-15,1 3-41 16,-2-2-57-16,5 0-18 0,3-7-26 16,-5-5-10-16,7-6-18 15,-5-2-5-15,6-7-7 16,4-2-4-16,3-6-13 15,-2-5-9-15,-4-3-21 16,-2 3-20-16,-6 2-70 16,1 2-78-16,0 4 129 15</inkml:trace>
  <inkml:trace contextRef="#ctx0" brushRef="#br0" timeOffset="209953.85">27620 4088 617 0,'34'66'404'0,"-24"-65"1"15,0-4-148-15,2-5-105 16,-2-5-49-16,-1-3-44 0,-4-2-19 16,-4 3-19-16,-1-4-4 15,-2 2 2-15,-4 7 1 16,0 0 6-16,-3 7-1 15,-1 5-7-15,0 3-5 16,3 10-6-16,-1 3-2 16,6 1 2-16,2 3 2 15,4-2-1-15,7-5-2 16,2 0-5-16,7-8-1 0,13-2-46 16,0-4-69-16,11-6 75 15</inkml:trace>
  <inkml:trace contextRef="#ctx0" brushRef="#br0" timeOffset="210356.05">28591 3919 1016 0,'-1'-1'433'0,"0"-1"-247"16,0 1-41-16,0 1-71 15,0 11-17-15,0 18-23 16,1 44-11-16,3-37-12 16,3-3-5-16,8-10-6 15,1-8-32-15,2-9-167 16,-2-6 140-16</inkml:trace>
  <inkml:trace contextRef="#ctx0" brushRef="#br0" timeOffset="210770.74">28472 3994 930 0,'-10'2'418'0,"9"1"-222"0,1-1-54 16,10 1-81-16,4 1-19 15,15 1-7-15,1-2-4 16,6-4-8-16,2-5-6 16,3 0-11-16,0-3-3 15,-1 5-13-15,0 4-2 16,-12 0-2-16,-5 6 2 16,-11 3 12-16,-5 0 2 15,-7 5 8-15,0-1 6 0,-3 0 6 16,-1 1 4-16,3 0-2 15,2-3-7 1,8 0-5-16,1 0-6 0,4-8-2 16,-2-1 0-16,3-5-1 15,-4-4 1-15,3-4 2 16,-2-1 2-16,-5-2 11 16,-1-1 11-16,-10 3 23 15,1 2 4-15,-5 2-4 16,-2 0-11-16,3 5-28 15,-7 0-12-15,-1 3-36 16,-1 0-35-16,-9 1-102 16,19 6 106-16</inkml:trace>
  <inkml:trace contextRef="#ctx0" brushRef="#br0" timeOffset="211628.19">29673 3880 1078 0,'29'-46'473'16,"-27"43"-282"-16,-2 3-72 16,-1 7-58-16,0-7-56 15,-2 13-6-15,0 15-5 16,-5 50 4-16,6-35 5 15,2-2 2-15,0-9 1 16,2-5 0-16,1-4 0 0,-3-7-1 16,-3-4 0-16,2-4-5 15,-2-9-5-15,0 1-4 16,1-8-9 0,-2-1 2-16,2-6 5 0,2-7 1 15,1-1 10-15,4-3 3 16,3 5 3-16,6 2 0 15,4 8 3-15,3 1-2 16,3 10 1-16,0 3 0 16,-5 7-2-16,-5 3 1 0,-9 4-1 15,-1-1 2-15,-10 2 4 16,-3-2 2-16,-7-2 6 16,-5-3 0-16,0-4 2 15,1-3-3-15,5-1-7 16,1 1-2-16,8-4-12 15,0 0-9-15,6 1-16 16,2-1-5-16,-2 0 3 16,0 0 7-16,22 7 14 15,34 5 2-15,-24-21 1 16,3-1-5-16,-4-6-3 16,-6-8 0-16,0 2 3 15,-2-1 4-15,-7 3 8 16,-3 8 9-16,-9 5 21 0,-9 2 14 15,-4 5 14-15,-6 0-5 16,7 7-14-16,-2 3-14 16,5 6-13-16,5 3-1 15,0 1-4-15,5 1-1 16,7-6-1-16,0-2-1 16,5-5-3-16,4-3-1 0,1 0-42 15,1-4-44 1,-1-3-170-16,1-3 159 0</inkml:trace>
  <inkml:trace contextRef="#ctx0" brushRef="#br0" timeOffset="212292.44">24619 4791 669 0,'3'-13'371'15,"3"-1"-120"-15,3 3-24 16,-3 1-41-16,0 8-70 16,-4 2-26-16,-1 10-49 15,-1 8-11-15,0 13-7 16,0 7-1-16,0 4-4 15,3-2-5-15,7-8-6 16,2-4-2-16,5-14 1 0,-2-4-30 16,3-11-126-16,0-7-132 15,-8-13 165-15</inkml:trace>
  <inkml:trace contextRef="#ctx0" brushRef="#br0" timeOffset="212455.26">24544 4836 900 0,'-8'0'377'16,"13"1"-224"-16,3 3-50 15,11-1-51-15,4 1-16 16,4-4-15-16,3 0-3 0,1-2-127 16,2 1-125-16,3-1 148 15</inkml:trace>
  <inkml:trace contextRef="#ctx0" brushRef="#br0" timeOffset="212948.52">24900 4703 915 0,'-1'2'418'0,"1"9"-188"16,-2 2-28-16,3 8-63 15,5 5-27-15,-5 3-43 16,-1 1-21-16,0 0-24 15,0-4-8-15,-1-6-5 0,7-3-2 16,-4-5-3-16,0-5-1 16,-2-5-3-16,-2-1-10 15,1-2-19-15,0 0-3 16,1 0 0-16,0 0 10 16,0-8 17-16,0 1 1 15,0 5-8-15,0 2-2 0,0 0-1 16,0 0 2-1,11 0 11-15,0 3 2 0,8 5 4 16,28 20 2-16,-20-17 5 16,7-5 1-16,1-7-1 15,-2-5-2-15,0-9-2 16,-6-4 0-16,-10 1 8 16,-4 1 8-16,-13 0 26 15,-6 3 14-15,-7 0 11 16,-3 0 2-16,1 6-13 15,1 3-11-15,3 6-18 16,4 2-10-16,2 8-18 16,3 3-7-16,7 6-6 15,3 2-1-15,7 1 1 16,3 0-1-16,5-5-33 0,6-2-55 16,10-8 61-16</inkml:trace>
  <inkml:trace contextRef="#ctx0" brushRef="#br0" timeOffset="213522.85">25987 4871 782 0,'7'-1'416'0,"4"-1"-115"15,-2-2-8-15,-7-6-84 16,-2-1-33-16,-3-7-45 15,-5-3-29-15,-6-2-34 16,-2 4-10-16,-2 4-21 16,2 7-8-16,-1 8-22 15,5 0-12-15,-2 8-19 16,3 1-4-16,4 8 2 16,0 2 5-16,9 3 13 15,0 1 3-15,5-3 2 16,3-1 1-16,-4-5 1 15,4-2 1-15,3-8 1 16,1-4 0-16,7-5 3 16,0-7 1-16,-1 0 2 0,-4 1-1 15,-3 3 2-15,-2 6 1 16,-4 2 2-16,-2 2 3 16,-3 4 0-16,-1 0 1 15,1 2-3-15,-2-1-3 16,0 1-6-16,1-2-3 15,3-3-83-15,2 1-66 16,4-3 91-16</inkml:trace>
  <inkml:trace contextRef="#ctx0" brushRef="#br0" timeOffset="213878.53">26221 4811 1236 0,'1'2'523'0,"-2"5"-289"16,-1 5-40-16,0 2-87 16,0 4-25-16,2 1-49 15,0-1-11-15,8-3-16 16,1-5-4-16,5-6-4 16,4-3-3-16,2-5-6 15,3-4-15-15,1-6-20 16,-1-1-3-16,-9-2 8 15,-2 1 15-15,-7 3 22 0,2 0 7 16,-3 5 10-16,3 5 7 16,-5 3 11-16,-1 4 3 15,0 8 0-15,-1-2-3 16,0 8-10-16,-5 0-4 16,6-1-10-16,3-2-3 0,12-7-2 15,3-4-30-15,4-5-112 16,-1-5-80-16,0-1 122 15</inkml:trace>
  <inkml:trace contextRef="#ctx0" brushRef="#br0" timeOffset="214260.83">26610 4948 816 0,'0'10'430'0,"4"-8"-100"16,4-3-63-16,-1-6-78 15,4-3-40-15,1-9-63 16,0-3-28-16,-1-5-31 16,-2 0-7-16,-7 3-2 15,-2 0 2-15,-7 4 3 16,-2 5 1-16,-2 6-2 0,-1 3-3 16,-1 7-14-16,-2 2-9 15,2 9-9-15,2 4-2 16,4 11 6-16,2 2 6 15,5 6 5-15,1 5 5 16,5-1 3-16,0 1 2 16,3-4 0-16,0-2 0 15,-1-9-4-15,-2-2 0 16,-1-8 2-16,-5-2 3 16,-6-2 5-16,-2-1 2 0,-6-4 1 15,-2-5-13-15,-1 1-88 16,-1-4-75-16,2-12 90 15</inkml:trace>
  <inkml:trace contextRef="#ctx0" brushRef="#br0" timeOffset="-214322.41">26854 4769 1162 0,'18'0'503'0,"-12"16"-280"16,-4 1-39-16,-2 6-82 16,0 1-29-16,-5-1-35 15,-1-1-14-15,1-7-11 0,-4-4-2 16,10-8-5-16,0-3-3 16,2-6-8-16,-3 5-8 15,0 0-9-15,3-14-4 16,9-35-1-16,-7 30 5 15,-1 3 8-15,5 4 5 16,-1 8 10-16,1 3 4 0,-2 4 8 16,-3 2 4-16,-1 7 0 15,-1 3 1-15,-1 5 5 16,2 3 0-16,-4-2 2 16,1-2-1-16,-1-4-7 15,0-7-5-15,1-7-9 16,1-1-3-16,-1 0-10 15,0-1-7-15,8-12-6 16,24-34 1-16,-17 31 8 16,-5 2 7-16,-4 8 7 15,3 4 2-15,-4 8 1 16,0 4 2-16,2 4 0 16,-4 1 0-16,8 2 2 15,0 0-2-15,2-1 2 16,7-3 1-16,3-5 0 15,2-4 1-15,4-10-1 16,1-4-3-16,1-5-2 0,-3-3-3 16,-6 2 0-16,-7 0 0 15,-7 2 4-15,-3 2 4 16,-5 2 7-16,-2 3 4 16,-7 3 5-16,0 2-2 15,-3 3-6-15,-2 3-4 16,2 8-4-16,0 3-1 0,6 5 0 15,2 0 0 1,7 2-3-16,2-3-2 0,8-4-3 16,2-4-2-16,5-7-2 15,3-3-1-15,2-3-8 16,-3-5-4-16,1 0-4 16,-4 2 2-16,-5 1 10 15,-1 2 7-15,-3 3 3 16,-2 0 2-16,-3 3 1 15,-1 1 1-15,-5 0 1 16,5-2 0-16,-1 1-2 16,-3-3-2-16,0 0-1 15,0 0-1-15,0 0 1 16,0 0-1-16,0 0 1 16,0 0 0-16,0 0 1 15,0-2 0-15,5 2 0 0,-5 0 0 16,2 0 2-16,0 0 0 15,-2 0 1-15,3 2 0 16,-2 4-1-16,4 0-3 16,-5-5-31-16,1-1-42 15,3 2-110-15,5-1-75 16,8-7 154-16</inkml:trace>
  <inkml:trace contextRef="#ctx0" brushRef="#br0" timeOffset="-214123.62">27684 4654 1012 0,'-5'24'492'15,"-2"8"-202"-15,-6 13-131 16,-2 0-54-16,2 4-59 16,4-4-13-16,8-12-21 15,5-5-5-15,5-15-17 16,3-7-29-16,4-8-96 15,-2-8-71-15,1-6 121 16</inkml:trace>
  <inkml:trace contextRef="#ctx0" brushRef="#br0" timeOffset="-213419.92">27575 4766 828 0,'-12'-9'434'15,"7"8"-125"-15,5 2-58 16,1 3-99-16,-1-4-46 15,0 0-54-15,0 0-18 16,11 1-19-16,11 3-6 16,31 27-5-16,-25-30-4 0,2-1-26 15,-1-1-11-15,2 1-8 16,-4 2 0-16,-3 4 24 16,-1 4 12-16,-10 1 10 15,0 2 2-15,-7-1 8 16,-3 3 6-16,-2-1 7 15,-4-2 1-15,0-2 1 16,-4-4-5-16,3-2 0 16,0-2-1-16,1-2-16 15,3-1-16-15,0 0-33 16,0 0-16-16,1-4-25 16,8-16 0-16,18-26 17 15,-11 29 13-15,-1 7 35 16,-10 4 17-16,0 8 25 15,-1 5 16-15,-2 4 24 16,3 1 7-16,-2 3 1 0,-2 0-7 16,2-1-15-16,3-2-8 15,6-3-16-15,3-3-6 16,2-5-9-16,2-2-4 16,3-8-12-16,1-3-7 15,1-2-7-15,-4 1 1 16,-5 3 9-16,-1 2 8 15,-6 2 6-15,0 4 4 0,-6 1 5 16,-2 2 2-16,0 3 0 16,-1-3-3-16,0 0-9 15,0 7-1-15,-4 18 0 16,-1 32 3-16,6-18 9 16,0-1-1-16,0 5 2 15,2-3 3-15,0-6 8 16,0-2 11-16,-2-9 24 15,-2-1 9-15,-4-6 11 16,-1-5-7-16,-2-5-19 16,-2-6-14-16,-1-4-50 15,-1-3-32-15,-3-8-67 16,-3 0-50-16,3-7 287 16,4-11-130-16</inkml:trace>
  <inkml:trace contextRef="#ctx0" brushRef="#br0" timeOffset="-212668.09">28738 4790 795 0,'8'-4'390'0,"-5"3"-153"0,5 2-16 15,0 4-70-15,1 6-45 16,2 13-45-16,-3 7-13 15,-2 15-15-15,-1 4-5 16,-3 2-8-16,-1-5-7 16,-1-11-5-16,6-5-2 15,-5-16-3-15,-1-2-18 16,1-10-54-16,-6-7-21 0,2-9-30 16,-3-8 9-16,-5-6 40 15,0-2 22-15,-7-6 28 16,4-3 8-16,-3-5 5 15,3 2-2-15,8 3 2 16,5 9 9-16,9 6 38 16,7 5 24-16,10 7 29 15,5 4 3-15,5 6-21 16,-2 1-15-16,-6 3-16 16,-3 1 0-16,-11 4-4 15,0 3-4-15,-2 4-8 16,-6 3-4-16,-5 4 3 15,-1 1 4-15,-12-3 4 16,4 1 0-16,-2-6-2 0,-1-4-4 16,1-7-29-1,-5-5-26-15,4-5-90 0,1 0-71 16,11 0-327-16,4 1 335 16</inkml:trace>
  <inkml:trace contextRef="#ctx0" brushRef="#br0" timeOffset="-212305.32">29182 4820 862 0,'6'-4'468'16,"-5"3"-111"-16,-2-2-65 0,-7-2-124 16,-2-4-58-16,-6-4-71 15,-1 3-18-15,-4 2-9 16,2 6-4-16,3 5-8 15,3 4-2-15,3 6-9 16,2 2-1-16,4 4 3 16,3-2 2-16,2-2 5 15,2-5-1-15,4-5 0 16,2-4 0-16,6-3 0 16,0-4 1-16,5-2 2 15,-3 0 1-15,-2 3 2 16,-2 2 1-16,-7 7 3 15,2 3 1-15,-3 8 0 0,-1 1 0 16,-2 0-3 0,-1 0-2-16,2-6-3 0,-1-4-17 15,4-6-111-15,0-1-70 16,2-4 112-16</inkml:trace>
  <inkml:trace contextRef="#ctx0" brushRef="#br0" timeOffset="-212115.34">29407 4677 750 0,'-3'8'449'0,"2"14"-34"16,-8 4-194-16,5 9-120 16,-1 6-42-16,1-5-34 15,4-2-10-15,3-8-9 16,-3-4 0-16,8-11-55 15,-3-8-58-15,2-6-212 16,7-8 198-16</inkml:trace>
  <inkml:trace contextRef="#ctx0" brushRef="#br0" timeOffset="-211936.35">29272 4751 870 0,'4'-7'428'16,"1"8"-156"-16,3 4-73 15,9 2-78-15,4 1-18 16,0 1-15-16,2-1-9 16,-2-1-29-16,-4 1-15 15,8-2-69-15,-6 0-68 16,-1-4-251-16,5-1 227 16</inkml:trace>
  <inkml:trace contextRef="#ctx0" brushRef="#br0" timeOffset="-211567.51">29611 4672 1074 0,'1'19'455'0,"-1"6"-255"16,-3 3-44-16,-4 4-72 15,0 2-15-15,0-2-24 16,0-4-10-16,4-8-10 15,1-6-4-15,0-6-6 16,0-4-5-16,4-4-6 16,-1-2-10-16,-1 1-15 15,0 0-1-15,4-12-2 0,15-6 8 16,27-24 12-16,-29 31 6 16,-3 9 14-16,-1 4 4 15,-2 9 13-15,-2 3 1 16,-1 6 2-16,0 0-1 15,-5 0-9-15,0-3-5 16,-1-4-11-16,-1-5-41 16,-1-7-139-16,0-1-27 15,-1 0 95-15</inkml:trace>
  <inkml:trace contextRef="#ctx0" brushRef="#br0" timeOffset="-210721.84">30483 4850 520 0,'5'1'330'16,"0"-1"-55"-16,3-2-24 15,-5-4-40-15,2-6-60 16,-1-3-31-16,-3-1-52 16,-2-5-12-16,-6 7-12 15,0 2-3-15,-6 2-7 16,-1 8-9-16,-1 3-16 16,-5 4-7-16,7 6-5 15,1 5-2-15,6 2-1 16,2 3 3-16,0 3 1 15,4-2 1-15,1-2 3 16,3-3 0-16,6-8 0 16,-2-3 1-16,5-10-2 15,5-4 1-15,1-6 1 16,3 1-1-16,-5 1 1 0,-4 3 0 16,-3 6 0-16,-3 3 1 15,0 6 2-15,-5 4 3 16,-1 4 0-16,-1 0-1 15,0-1-4-15,2 0-1 16,3-5-66-16,1-5-95 16,10-8 103-16</inkml:trace>
  <inkml:trace contextRef="#ctx0" brushRef="#br0" timeOffset="-210501.21">30861 4568 1199 0,'0'16'479'0,"-5"9"-328"15,-6 3-39-15,-2 4-67 16,2 6-16-16,1 0-13 16,6 3-4-16,2-6-5 15,-3-7-1-15,5-11 0 16,-1-9-21-16,2-3-96 15,5-4-87-15,9-5 116 16</inkml:trace>
  <inkml:trace contextRef="#ctx0" brushRef="#br0" timeOffset="-209677.6">31026 4866 998 0,'-21'25'427'16,"29"-30"-250"-16,4-1-7 0,5-5-83 15,-2-2-21-15,3-6-32 16,-1 1-9-16,-2-5-7 16,-1 2-2-16,-8 3 2 15,-3 3 2-15,-4 3 3 16,-4 2-1-16,-7 2-3 16,-2 1-5-16,-2 6-8 15,1 1-4-15,1 4-2 16,-3 6 0-16,1 4 0 15,-1 5-1-15,8 7 0 16,3 5-2-16,6 8 2 16,3 3 1-16,4 7 0 15,2-3 1-15,3 0 1 16,2-4 2-16,-3-11 5 16,-1 1 2-16,-9-8 16 0,-1-3 11 15,-3-6 21 1,-7-4 6-16,-4-5-3 0,-8-5-10 15,-4-1-23-15,-3-5-20 16,5-2-57-16,2-1-35 16,0-6-92-16,10 0-55 15,5-7 146-15</inkml:trace>
  <inkml:trace contextRef="#ctx0" brushRef="#br0" timeOffset="-209323.4">31301 4764 991 0,'-1'2'459'15,"-5"5"-236"-15,-3 6-79 16,-1 3-45-16,0 2-56 15,6-1-8-15,5-5-12 16,2-1-2-16,6-4 0 16,1-3-1-16,3-4 1 15,0-3 0-15,5-4-3 16,-3 0-1-16,-1 0-2 0,-7-1 2 16,-4 2 11-16,0-1 7 15,-8-3 4-15,5 1-1 16,-3-3-12-16,-6-2-6 15,0 3-7-15,1 2-5 16,-6 3-24-16,6 6-21 16,-1 6-69-16,-3 0-50 0,4 5-195 15,-1 0 223-15</inkml:trace>
  <inkml:trace contextRef="#ctx0" brushRef="#br0" timeOffset="-208918.7">31494 4759 699 0,'-13'-10'392'0,"13"11"-63"15,0-1-126-15,0 6-77 16,-1-6-37-16,0 0-28 16,1 21-13-16,1 27-18 0,1-28-5 15,-2-6 3-15,-1 0 5 16,0-5 8-16,0-3 3 16,-2-5 7-16,2-2 2 15,0-1-4-15,0 1-6 16,0 0-25-16,1-7-11 0,3-11-13 15,16-28-4-15,-6 27-1 16,1 0 1-16,6 2-4 16,-1 1-5-16,-2 8-26 15,0 1-20-15,-5 8-77 16,-2-1-59-16,-2 6 126 16</inkml:trace>
  <inkml:trace contextRef="#ctx0" brushRef="#br0" timeOffset="-208723.39">31737 4768 1224 0,'64'34'484'0,"-60"-21"-330"0,-4-1-28 16,0 0-59-16,-3-2-16 15,-3-4-28-15,5 0-24 16,-4-5-75-16,-1-1-67 16,1-3 81-16</inkml:trace>
  <inkml:trace contextRef="#ctx0" brushRef="#br0" timeOffset="-207949.55">31713 4466 789 0,'-2'4'394'0,"1"1"-179"16,0-2-10-16,1 4-29 15,2-1-65-15,1 1-28 16,1-1-44-16,0-1-10 16,-2-1-70-16,-2-4-56 0,0 0-210 15,2 1 190-15</inkml:trace>
  <inkml:trace contextRef="#ctx0" brushRef="#br0" timeOffset="-207579.28">32059 4570 1032 0,'-1'12'422'16,"-4"5"-284"-16,-1 0-7 15,-2 7-60-15,-3 4-32 0,7 2-31 16,3 1-3-16,1-6-5 15,8-2-2-15,0-10-4 16,5-1-11-16,4-7-57 16,-1-2-51-16,2-4-325 15,-1-5 300-15</inkml:trace>
  <inkml:trace contextRef="#ctx0" brushRef="#br0" timeOffset="-207378.89">31976 4660 710 0,'-10'0'396'16,"8"0"-115"-16,-2 0-92 15,2 1-46-15,2-1-80 16,0 0-23-16,0 0-23 16,13 4-2-16,8 6-6 0,30 14-2 15,-28-18-27-15,0-1-27 16,-2-5-87-16,-1-2-73 15,-1-6 128-15</inkml:trace>
  <inkml:trace contextRef="#ctx0" brushRef="#br0" timeOffset="-206953.94">32251 4539 829 0,'5'15'376'0,"-4"1"-169"15,0 4-16-15,-1 5-57 16,-1 1-31-16,-3 3-54 16,-1 0-13-16,-3 3-17 15,-2-2-6-15,4-6-2 16,2-6 0-16,4-9-3 16,1-2 0-16,3-7-2 15,1-3-2-15,2-4-5 16,3-4-3-16,6-3-1 15,0-1-1-15,3 3 3 16,-1 2 2-16,-6 6 4 16,1 4 6-16,-4 4 12 0,-2 3 8 15,0 4 13-15,-4 0 5 16,-3 2 0-16,0 1-1 16,-5-2-12-16,5 0-5 15,-3-3-9-15,-5 0-5 16,4-4-20-16,-9-1-28 15,7-5-83-15,6-6-42 16,4-11-147-16,9-2-105 0,5-4 268 16</inkml:trace>
  <inkml:trace contextRef="#ctx0" brushRef="#br0" timeOffset="-206426.43">32474 4751 590 0,'-3'10'287'0,"-1"2"-102"16,2 1-7-16,-7-1-68 16,6-1-22-16,-2-4-44 15,0-1-12-15,4-6-15 16,0-1-12-16,1 0-22 16,0 0-10-16,0 0-14 15,4-12 8-15,4-1 17 16,24-26 5-16,-22 32 22 0,1 6 11 15,-5 2 20-15,1 3 9 16,-6 2 16-16,-1 2-1 16,-2 4-9-16,-2 1-3 15,-1 1-19-15,4-2-7 16,0-4-6-16,1-2-4 16,3-5-6-16,1-3-3 15,-4 2-4-15,0 0-1 16,0 0-2-16,4-3-1 15,7-3-1-15,0 0 1 16,24-9 11-16,-29 16 7 0,0 2 18 16,-2-1 4-16,2 1-3 15,-2 0-5-15,-1 1-12 16,-3-3-6-16,0 0-5 16,0 0 0-16,0 0 4 15,0 0 3-15,0 0 3 16,1 4 1-16,0 4-6 15,1-2-3-15,-1-1-22 16,-1-4-16-16,0-1-25 16,0 0-6-16,0 0 8 15,0 0 4-15,0 0-20 16,0 0-34-16,0 0-123 16,0 0-191-16,0 0 269 15</inkml:trace>
  <inkml:trace contextRef="#ctx0" brushRef="#br0" timeOffset="-162703.39">21466 9984 360 0,'0'-1'259'0,"0"0"40"0,0 0-26 16,0 0-47-16,0 0-21 16,0 0-41-16,0 0-16 15,0 0-36-15,-1 1-20 16,0 0-37-16,-3 4-18 16,-12 19-22-16,-27 33-5 15,19-27-7-15,5 0-1 16,1-4-1-16,-2-6-1 15,8-4-1-15,-3-1-17 16,4-9-65-16,4 1-50 0,2-5-191 16,3-3 203-16</inkml:trace>
  <inkml:trace contextRef="#ctx0" brushRef="#br0" timeOffset="-162129.8">21231 9991 913 0,'0'0'377'0,"3"1"-224"15,8 3-8-15,6 19-12 16,29 27-25-16,-24-25-25 16,3-3-10-16,-2-3-16 15,4 3-10-15,-16-6-15 16,1 2-8-16,-1 1-12 0,-8-4-3 16,11 3-3-16,-9-6 0 15,1-3 0-15,-1 3-19 16,-3-9-85-16,-2 0-64 15,5-2 91-15</inkml:trace>
  <inkml:trace contextRef="#ctx0" brushRef="#br0" timeOffset="-161904.61">21646 10223 914 0,'1'7'470'15,"2"0"-176"-15,0 2-83 16,-1 1-5-16,-2 3-85 16,1 0-22-16,0 6-51 15,3 4-17-15,-2-7-16 16,0 2-5-16,0-7-9 16,-1-6-43-16,1-1-134 15,3-1-119-15,1-3 168 16</inkml:trace>
  <inkml:trace contextRef="#ctx0" brushRef="#br0" timeOffset="-161697.89">21950 10273 1336 0,'-3'0'525'31,"2"0"-370"-31,0 1-12 0,1-1-26 0,0 0-46 16,0 0-53-16,0 0-50 0,0 0-163 15,0 0-114-15,6 2 176 16</inkml:trace>
  <inkml:trace contextRef="#ctx0" brushRef="#br0" timeOffset="-161550.08">22117 10267 903 0,'-4'-1'438'0,"5"6"-93"15,1-2-167-15,-2-3-50 16,0 0-34-16,0 0-188 16,0 0-144-16,0 0 153 15</inkml:trace>
  <inkml:trace contextRef="#ctx0" brushRef="#br0" timeOffset="-161388.77">22252 10258 1140 0,'2'7'513'0,"-2"-1"-284"16,1 0-88-16,-1-5-34 15,0 1-88-15,0-3-41 0,0 0-143 16,0 0 113-16</inkml:trace>
  <inkml:trace contextRef="#ctx0" brushRef="#br0" timeOffset="-160948.39">22958 9995 1140 0,'-8'2'498'0,"7"3"-241"16,-6-1-36-16,-1 4-55 15,6 3-41-15,-9 5-69 16,1 6-20-16,-11 8-26 15,-5 3-5-15,-4 2-6 16,2-6-9-16,7-8-48 16,2-5-31-16,12-10-105 15,-4-5-92-15,3-9 184 16</inkml:trace>
  <inkml:trace contextRef="#ctx0" brushRef="#br0" timeOffset="-160746.74">22725 9989 963 0,'9'2'450'0,"-1"6"-151"15,3 5-91-15,4 7-17 0,0 7-44 16,2 7-54-16,0-1-22 16,-2-4-39-16,0 0-8 15,-1-11-15-15,-2 0-3 16,0-4-66-16,-1-5-58 15,-3 1-217-15,10 3 207 16</inkml:trace>
  <inkml:trace contextRef="#ctx0" brushRef="#br0" timeOffset="-160484.99">23103 10309 1262 0,'3'11'540'0,"0"5"-309"16,0 1-6-16,-1 6-65 15,-1 5-38-15,1 6-46 16,-1-2-18-16,-1 2-16 16,-1-3-2-16,-1-6 0 15,-3-5 1-15,-3-7-7 16,-5-1-6-16,-7-6-45 15,-1-4-49-15,-7-11-120 0,8-10-99 16,12-18 172-16</inkml:trace>
  <inkml:trace contextRef="#ctx0" brushRef="#br0" timeOffset="-160323.28">23128 10211 1262 0,'10'5'494'16,"2"-1"-352"-16,1-1-75 16,0-1 2-16,1 1-103 15,-2-4-100-15,0-2 87 16</inkml:trace>
  <inkml:trace contextRef="#ctx0" brushRef="#br0" timeOffset="-160127.74">23316 10339 986 0,'14'2'517'16,"-4"3"-89"-16,-1-2-269 16,3-3-14-16,-1-1-71 0,0 0-37 15,3 0-52-15,-2 1-48 16,-2-3-152-16,0 2 136 15</inkml:trace>
  <inkml:trace contextRef="#ctx0" brushRef="#br0" timeOffset="-159901.45">23613 10260 1115 0,'1'2'514'0,"1"9"-210"16,1 8-78-16,-4 1-42 16,-1 4-55-16,-1 5-69 15,-2 1-9-15,3-3-38 16,-2-5-5-16,3-10-62 16,3-3-52-16,1-9-125 15,1-4-165-15,3-10 258 16</inkml:trace>
  <inkml:trace contextRef="#ctx0" brushRef="#br0" timeOffset="-157776.59">21011 9647 898 0,'-1'2'412'16,"0"-2"-199"-16,-3-1-57 15,3 0 2-15,0 0-56 16,-1 0-28-16,-1 0-29 0,-9-4-9 15,-1 1-12-15,-34-9-3 16,29 13-9-16,2 2-3 16,1 1-5-16,7 4-4 15,5 3 0-15,4 2 0 16,5 5 0-16,5 4 1 16,4 3 4-16,-9-6 1 15,2 0 1-15,2 20 1 16,-7 4-1-16,-5-2 0 0,-3-4 0 15,-2-1-2-15,-4-3 1 16,4-2 0-16,-7-9 0 16,-1-2 0-16,1-8 1 15,-2-1-2-15,0-4-2 16,4-4-2-16,3-1-4 16,4-1-8-16,5 0-2 15,5 0 0-15,-5 0 3 16,0 0 5-16,4 1 4 15,5 4 1-15,4 4 3 16,23 39 1-16,-25-23 7 16,-1 8 2-16,-12 0 6 15,2 2 0-15,-3-1-3 16,1-4-4-16,7-3-7 16,0-4 0-16,5-9-77 0,6-5-85 15,19-3 101-15</inkml:trace>
  <inkml:trace contextRef="#ctx0" brushRef="#br0" timeOffset="-156954.41">23718 9659 529 0,'11'-8'337'16,"1"-4"-24"-16,7 5-114 16,1-3-16-16,-1 6-76 15,6 0-33-15,-3 3-36 16,-3 1-6-16,-2 3 0 15,-7 6 5-15,-2 7 3 16,-7 5-2-16,-3 11-7 16,-4 5-6-16,-9 7-9 15,3 1 0-15,3 2-3 16,6-5 0-16,3-8 1 16,4-4 0-16,4-9-3 15,-2-3 0-15,5-4-3 16,-1-1-2-16,-1-3-2 15,2-1-1-15,1-1 2 16,3-1 1-16,1 2 11 0,-2 0 4 16,-4 3 15-16,-5 2 7 15,-5 4 7-15,-1 2 3 16,-4 7-5-16,-1 3-2 16,2 2-6-16,0 1-5 15,2-4-2-15,0-1-1 16,-5-7-3-16,-1-1-1 0,-2-8-7 15,0-2-5-15,-1-6-41 16,0-2-39-16,-1-4-103 16,1-2-78-16,11-4 150 15</inkml:trace>
  <inkml:trace contextRef="#ctx0" brushRef="#br0" timeOffset="-156491.33">24330 10082 992 0,'7'-7'410'16,"-4"0"-230"-16,2 0-2 15,-2 6-10-15,-6 5-28 16,3 12-48-16,-6 8-22 16,6 13-26-16,0 2-9 15,3 0-10-15,7-8-4 0,0-7-7 16,9-4-2-16,-3-8-4 15,-1-4-3-15,4-9-2 16,-5-8-1-16,5-9 3 16,-3-2 2-16,-4-5 6 15,-4-2 4-15,-8 4 4 16,-5 4 1-16,1 3 5 16,-6 5-1-16,2 7-5 15,3-1-6-15,-1 9-29 16,3 0-43-16,3 3-129 15,0 1-126-15,19-3 188 16</inkml:trace>
  <inkml:trace contextRef="#ctx0" brushRef="#br0" timeOffset="-155856.49">25008 9727 1181 0,'-4'-4'505'0,"3"3"-284"16,-1 1-7-16,1 0-68 31,0 0-34-31,0 0-53 0,0 0-24 0,-20 1-22 16,-41 42-3-16,23-27-4 15,17-11 0-15,-4-5-3 16,7 2-2-16,3 0-7 16,8 0-5-16,11 5-2 15,4 4-1-15,5 6 8 16,8-1 5-16,4 3 4 15,-5-3 3-15,-6 2 3 16,-3 5 3-16,-10 4-1 16,4 5 0-16,-4 4-2 0,-8 0-2 15,-3-2-1-15,-6-4-2 16,2-9 1-16,3-2 0 16,1-13 0-16,2 1-1 15,3-6-4-15,0-1-3 16,6 0-7-16,5-1-2 15,4 0 3-15,0-1 3 16,4 2 6-16,0 2 5 0,-4 3 5 16,4 1 3-16,-6 5 4 15,-6 3 1-15,4 4 3 16,-1 5-1-16,2-1-4 16,4 3-2-16,2-2-8 15,-3-2-21-15,6-5-80 16,4-4-56-16,8-3 41 15,9-4 36-15</inkml:trace>
  <inkml:trace contextRef="#ctx0" brushRef="#br0" timeOffset="-155236.3">25348 9970 883 0,'4'3'413'0,"-4"8"-151"16,0 7-43-16,4 11-42 15,-3 4-40-15,3 8-63 16,3-4-18-16,3-7-23 15,-1-6-8-15,5-15-11 16,-2-5-7-16,2-11-10 16,5-3-10-16,-3-9-16 15,1-2-5-15,-1-3-1 16,-4 0 8-16,-8 3 21 16,1 1 7-16,-5 9 11 0,-1 2 4 15,-4 9 19-15,2 2 2 16,2 10 3-16,0 7 1 15,7 13-14-15,1 3 1 16,6 3-3-16,2-1 1 16,1-1 7-16,2 0 4 15,-4-1 19-15,-2 0 6 16,-8-4 6-16,-5-3-1 0,-13-7-10 16,-5 0-7-16,-5-7-17 15,-3 0-10-15,0-6-44 16,-3-6-36-16,8-6-80 15,3-6-50-15,8-8-109 16,12-2 180-16</inkml:trace>
  <inkml:trace contextRef="#ctx0" brushRef="#br0" timeOffset="-154881.52">25800 10238 794 0,'4'3'450'15,"-4"0"-48"-15,1-3-201 0,-1 0-7 16,0 0-33-16,0 0-21 16,0 0-37-16,5 9-2 15,-2 7-35-15,35 30-10 16,-28-27-21-16,0-1-11 15,2 3-11-15,-6-1 0 16,-5-1 6-16,-3 0 3 16,0 2 6-16,-4 1 2 0,-2 0-5 15,-6-2-4-15,-8-2-9 16,-6-6-10-16,1-7-37 16,-1-3-29-16,2-13-83 15,3-8-61-15,4-15 131 16</inkml:trace>
  <inkml:trace contextRef="#ctx0" brushRef="#br0" timeOffset="-154728.29">25877 10015 1177 0,'12'8'575'16,"-12"-4"-177"-16,-1 1-254 15,5 1-19-15,-4 2-114 0,3-3-68 16,3 1-202-16,4-1 165 16</inkml:trace>
  <inkml:trace contextRef="#ctx0" brushRef="#br0" timeOffset="-154441.58">26113 10254 1201 0,'-3'-7'528'16,"3"5"-241"-16,1-4-158 16,-1 5 3-16,0 1-59 15,0 0-41-15,0 0-109 16,0 0-91-16,0 0 101 16</inkml:trace>
  <inkml:trace contextRef="#ctx0" brushRef="#br0" timeOffset="-154289.97">26394 10234 1152 0,'6'2'528'0,"-6"-1"-275"16,0 4-103-16,5-2-26 16,-5-3-192-16,0 0-153 0,0 0 138 15</inkml:trace>
  <inkml:trace contextRef="#ctx0" brushRef="#br0" timeOffset="-154143.24">26578 10218 1338 0,'-3'6'558'0,"3"1"-364"16,-2-5-34-16,2 1-141 15,0-3-84-15,0-1 34 16</inkml:trace>
  <inkml:trace contextRef="#ctx0" brushRef="#br0" timeOffset="-153504.99">27075 9857 1112 0,'-8'12'463'0,"2"14"-274"15,-1 3-36-15,4 9-49 16,0 1-32-16,7-3-39 16,6-5-8-16,4-11-14 15,6-2-5-15,1-15-4 16,-1-2 0-16,4-7-2 15,-2-10-4-15,4-4-16 16,-2-7-3-16,-7 1 3 16,-4 0 7-16,-8 6 17 0,-3 4 9 15,-7 5 6-15,2 5 10 16,-3 6 12-16,-2 3 1 16,2 12-2-16,0 2-8 15,4 12-12-15,2 3-3 16,4 7-3-16,5-1-1 15,6 0 2-15,-1-3 0 0,4-1 9 16,-6-2 5-16,-2-3 21 16,-6 0 15-16,-6-5 15 15,-5-1 1-15,-8-4-13 16,-2-3-14-16,-9-5-26 16,3-2-17-16,-2-8-52 15,0-3-27-15,6-8-72 16,4-3-53-16,11-8-151 15,5-2 215-15</inkml:trace>
  <inkml:trace contextRef="#ctx0" brushRef="#br0" timeOffset="-153286.8">27571 10145 1304 0,'-3'16'533'0,"4"-7"-321"0,1 3-71 16,-2 2-19-16,0 3-46 16,-1 4-42-16,1 4-8 15,2 2-13-15,1-5-6 16,2-2-13-16,0-6-31 16,0-3-82-16,-3-3-73 15,2-4 113-15</inkml:trace>
  <inkml:trace contextRef="#ctx0" brushRef="#br0" timeOffset="-152986.8">27729 10192 1255 0,'-3'7'556'15,"-2"2"-323"-15,-10-1-86 16,-4 2-29-16,-3 0-70 15,-1 0-13-15,6-1-10 16,1-4-1-16,7 1 2 16,4-2 4-16,3-1-2 15,1 0-4-15,1-3-11 16,0 0-3-16,0 0-5 16,0 0-1-16,14 6-2 0,32 30-2 15,-25-28-1-15,-2-3-21 16,0 0-57-16,1-2-54 15,-4-4 76-15</inkml:trace>
  <inkml:trace contextRef="#ctx0" brushRef="#br0" timeOffset="-152437.15">27855 9688 798 0,'25'5'430'0,"-26"-7"46"15,14 0-354-15,-1 2 0 16,-7 0 6-16,4 1-34 16,-5 1-12-16,10 6-29 15,-2 4-13-15,-11 5-8 16,4 7 0-16,-10 3-7 15,-1-2-1-15,4 1-6 0,-10-2-4 16,6-3-2 0,2-1-2-16,1-5-4 0,2 0-2 15,5-2-3 1,-1-1-1-16,3-2-3 0,3-2 0 16,-2-3-3-16,2-1 1 15,6-1 1-15,-1 0 2 16,2 2 2-16,1 3 4 15,-6 2 2-15,-1 3 2 16,-8 7 15-16,0 0 10 0,-6 5 21 16,-2 0 5-16,-1 1 6 15,-2 0-5-15,5-1-16 16,0-2-6-16,-1-1-16 16,1-1-7-16,-2-5-5 15,4 3-3-15,-4-7 0 16,-1-1-3-16,5-4-55 15,-5-3-37-15,1-4-71 16,0 0-51-16,-3-4-83 16,7 1 182-16</inkml:trace>
  <inkml:trace contextRef="#ctx0" brushRef="#br0" timeOffset="-130545.72">506 6024 140 0,'3'4'105'15,"-5"2"3"-15,2 2-55 16,9-4-16-16,-4-1-27 16,4-1-4-16,4 1 7 15,-10-7 15-15,5 3 40 16,-3-2 22-16,-8-1 39 15,1 0 7-15,-1 0 8 16,2 3 2-16,0 0-2 16,-1 0-1-16,-1-6-17 15,1 4-13-15,-8-3-28 16,4 3-13-16,-11 4-18 16,-24 22-8-16,26 3-13 15,-10 4-6-15,14 6-13 0,-6 1-5 16,10 1-5-16,7 3-3 15,7-6-1-15,7 0-1 16,1-5-2-16,7-7-1 16,0-6-2-16,3-11 0 15,14-13 3-15,-2-7 3 16,1-17 3-16,-1 2 2 16,-13-8 4-16,-5-4 2 0,-12 2 5 15,-6-1 1-15,-10 5 4 16,-6 7 0-16,-12 8-2 15,1 5-4-15,-9 8-8 16,-3 3-5-16,2 6-6 16,5 6-1-16,14 3-3 15,8 1-3-15,7-2-39 16,2 4-53-16,8 1-184 16,3 1 182-16</inkml:trace>
  <inkml:trace contextRef="#ctx0" brushRef="#br0" timeOffset="-130281.25">882 5953 851 0,'7'0'419'0,"-14"-4"-121"0,-1 4-101 16,-2 5-27-16,-5 3-47 15,-1 9-50-15,1 7-18 16,1 11-27-16,2 8-10 16,6 6-10-16,4-1-5 15,9 0-3-15,7-4-1 0,9-7-3 16,4-6-3-16,4-9-49 16,-4-8-52-16,-4-9-214 15,0-8 205-15</inkml:trace>
  <inkml:trace contextRef="#ctx0" brushRef="#br0" timeOffset="-129764.66">1096 6114 892 0,'-14'-9'416'0,"8"9"-173"16,3 2-25-16,-7 8-41 15,-2 4-39-15,6 9-45 16,-1-1-26-16,7 3-27 15,-1-2-11-15,1-7-15 0,2-1-4 16,0-9-10 0,2-2-2-16,5-3-3 0,-5-3-2 15,-4-6-1-15,8-1 1 16,-5-5-3-16,6-1-1 16,5-2 1-16,-3 2 2 15,0 1 2-15,-3 2 3 16,5 5-2-16,-3 4 0 15,-2 4 1-15,2 5 2 16,-4 6 7-16,2 3 6 16,-4 4 5-16,-1 1 0 0,-2-2-4 15,0-5-5-15,0-5-3 16,0-3 1-16,0-4-2 16,-1-1-2-16,0-1-4 15,0 0-4-15,0 0-2 16,1-3 1-16,6-11 1 15,18-25 2-15,-16 32 2 16,-3 1-1-16,1 2 0 16,-1 3 1-16,3 4 2 15,-2 5 5-15,-3 3 15 16,0 1 6-16,-5 2 3 16,1-2-2-16,0-2-14 15,0 0-10-15,1-4-95 16,2-3-92-16,4-2 114 15</inkml:trace>
  <inkml:trace contextRef="#ctx0" brushRef="#br0" timeOffset="-129587.37">1349 6199 774 0,'69'-28'350'15,"-46"33"-148"-15,-2 0-9 16,-3 1-21-16,-7 1-38 0,5-3-61 15,-3 5-22-15,3-4-26 16,8 2-6-16,-12-5-99 16,5-1-129-16,0-1 135 15</inkml:trace>
  <inkml:trace contextRef="#ctx0" brushRef="#br0" timeOffset="-129381.45">1570 6145 1118 0,'-31'-23'490'16,"31"27"-297"-16,-5 6-26 15,5-3-50-15,1 4-58 16,-6 5-25-16,7 2-16 0,-1 0-7 16,-1 0-20-16,3-2-29 15,-1-6-73-15,1-5-73 16,9-8-207-16,1-5 248 15</inkml:trace>
  <inkml:trace contextRef="#ctx0" brushRef="#br0" timeOffset="-129012.33">1658 6111 449 0,'-1'0'311'16,"3"1"48"-16,3 6-23 0,-3 3-59 15,0-1-31-15,-2 6-80 16,0 2-35-16,-3 0-59 15,1 2-23-15,1-7-32 16,1-7-14-16,0-5-20 16,2 0-12-16,-2-1-14 15,0 0-5-15,0 0 0 16,2-5 5-16,6-10 14 16,24-28 7-16,-21 32 12 15,1 6 1-15,-3 0 0 16,0 6 1-16,4 4 9 15,-1 1 12-15,0 7 30 16,-1-2 14-16,-4 5 14 16,-2 2-4-16,-3 0-23 15,-2 0-12-15,-1-5-19 16,0-2-6-16,-2-6-15 0,3-2-27 16,0-2-112-16,-1-1-85 15,1 0 136-15</inkml:trace>
  <inkml:trace contextRef="#ctx0" brushRef="#br0" timeOffset="-128817.8">1952 5897 787 0,'19'19'442'16,"-4"-1"-133"-16,2 7-47 15,1 2-49-15,2 6-54 16,2-1-25-16,-8 6-34 15,-1-2 1-15,-6 1-40 16,-7 2-7-16,-8 1-22 16,-5 0-15-16,-8-3-75 15,-2-4-54-15,2-2-145 16,1-1 149-16</inkml:trace>
  <inkml:trace contextRef="#ctx0" brushRef="#br0" timeOffset="-126782.4">610 7965 834 0,'-87'-46'362'0,"75"40"-194"16,0-3-7-16,-1 6-15 15,2 6-38-15,7 2-37 16,-5 9-17-16,0 10-18 15,-6 9-6-15,11 9-11 16,-6 3-4-16,20 7-7 16,-1-3-3-16,-2-6-4 0,3-4-1 15,1-12-2-15,2-5 0 16,7-12-2 0,10-5 0-16,2-13 4 0,4-11 3 15,-1-11 7-15,-12-5 3 16,-9-7 4-16,-6-1 0 15,-8 4 3-15,-4 0 2 16,-7 9 1-16,-11 4 1 16,-10 7-5-16,0 6-3 15,-3 4-9-15,9 9-4 0,6 0-8 16,9 4-9-16,3-2-56 16,-3-2-49-16,14 3-186 15,-4 0 190-15</inkml:trace>
  <inkml:trace contextRef="#ctx0" brushRef="#br0" timeOffset="-126513.58">945 7835 1019 0,'-2'0'449'0,"-6"1"-228"16,-5 4-31-16,-4 10-41 16,-4 9-38-16,-2 7-43 15,4 9-22-15,8 7-27 0,9 0-8 16,12-3-9-16,3-6-2 16,11-6-4-16,-1-5-3 15,-3-4-37-15,-1-3-55 16,-1-13-159-16,6-7 161 0</inkml:trace>
  <inkml:trace contextRef="#ctx0" brushRef="#br0" timeOffset="-126112.46">1105 8011 1043 0,'-6'6'439'0,"5"7"-247"15,0 4-11-15,1 5-42 16,-3-1-31-16,0 0-50 16,3-2-18-16,-6-5-22 15,6-1-7-15,3-8-9 16,-3-1-3-16,8-5-7 16,-5-5-1-16,-1-4-4 15,2-2 0-15,1-2 2 16,2-1 0-16,4-1 5 0,0 1 2 15,-1 0 1-15,2 0 0 16,-3 4-3-16,2 4 0 16,-2 5 2-16,2 2 6 15,0 9 19-15,0 4 10 16,-1 4 21-16,-2 1 4 16,-5 1-3-16,0-1-6 15,-3-3-18-15,-1-1-10 0,1-6-16 16,-2-2-29-16,2-5-87 15,0-1-59-15,0-1-185 16,0-1 219-16</inkml:trace>
  <inkml:trace contextRef="#ctx0" brushRef="#br0" timeOffset="-125712.27">1265 8118 602 0,'0'-2'351'16,"0"1"-82"-16,0 0-88 15,0 0-47-15,0 0-52 16,0 0-17-16,0 0 1 16,0 0 2-16,0 0-8 15,0 0-1-15,0-1-12 16,0 1-8-16,0 0-16 0,0 0-9 16,-1 0-10-16,1 0-3 15,-2 0-3-15,2 0-2 16,0 0 2-16,0 0 1 15,0 0 1-15,0-1 2 16,0 1-1-16,0-1 1 16,5-3 2-16,1 0 0 15,4 3 8-15,1-6 2 0,26-9 5 16,-26 22 4-16,0 3 4 16,0 3 3-16,-3 3 8 15,-2 3 1-15,-6 5-6 16,0-1-6-16,4 4-15 15,-2-6-4-15,5-2-6 16,-4-7-30-16,0-7-97 16,-1-3-84-16,0-5 119 15</inkml:trace>
  <inkml:trace contextRef="#ctx0" brushRef="#br0" timeOffset="-125493.18">1512 8113 1043 0,'6'0'442'0,"3"0"-268"0,0 1 15 16,2 0-80-16,-3-1-25 16,5 0-42-16,-1 0-12 15,5 1-16-15,0 2-3 16,-6 0-29-16,3-1-60 15,-6 1-227-15,2-2 203 16</inkml:trace>
  <inkml:trace contextRef="#ctx0" brushRef="#br0" timeOffset="-125288.68">1601 8012 1091 0,'-10'6'475'0,"3"11"-243"15,6 5-54-15,1 5-40 16,0 1-40-16,4 2-46 16,-2-2-17-16,4-5-17 15,-4-3-40-15,12-11-141 16,0-8-95-16,6-11 143 16</inkml:trace>
  <inkml:trace contextRef="#ctx0" brushRef="#br0" timeOffset="-124898.46">1798 8088 1165 0,'0'7'506'0,"-3"1"-275"0,-2 5 4 15,0 7-77-15,-4 2-36 0,0 5-58 16,3 0-24-16,-1-10-27 15,5-4-7-15,2-6-7 16,0-7-4-16,0-1-4 16,0 0 0-16,0 0-2 15,0-2 0-15,3-15 1 16,14-27 1-16,-5 22 1 16,3 4 2-16,1 5 2 15,1 2 0-15,1 8 1 16,-1-2 2-16,0 7 2 15,1 3 3-15,-7 5 14 16,-4 6 3-16,-1 2 2 16,-6 2-1-16,0 0-13 15,0 0-2-15,-3-1-57 16,2-3-38-16,-3-7-125 0,1-2-136 16,-1-16 226-16</inkml:trace>
  <inkml:trace contextRef="#ctx0" brushRef="#br0" timeOffset="-124722.05">1998 7916 1044 0,'20'16'466'0,"1"6"-237"16,4 5 30-16,-3 2-70 15,-4 5-23-15,-9 2-51 16,-2 4-25-16,-8 0-47 15,-9-1-19-15,-8-4-86 16,3-5-56-16,2-2-95 16,8 3 115-16</inkml:trace>
  <inkml:trace contextRef="#ctx0" brushRef="#br0" timeOffset="-122886.67">658 9939 673 0,'-58'-36'331'0,"43"28"-111"16,-2-2 20-16,1 6-56 15,-1 4-26-15,1 6-50 16,-3 8-20-16,10 11-29 15,-10 5-11-15,9 9-22 16,3 6-9-16,-3 2-11 16,10-1-5-16,4-6-2 15,1-8-2-15,5-7-1 16,4-6-3-16,2-4-1 16,6-5-1-16,9-12 1 15,-1-6 2-15,2-12 8 16,-4-4 5-16,-9-7 7 15,-5 0 4-15,-13-4 2 16,-2 0 1-16,-11 2-1 0,-3 2-1 16,-13 4 0-16,-2 7-2 15,3 8-6-15,-1 4-4 16,9 8-10-16,8 3-4 16,-4 4-22-16,8-2-24 15,5 1-111-15,-2-3-83 0,16 1 149 16</inkml:trace>
  <inkml:trace contextRef="#ctx0" brushRef="#br0" timeOffset="-122617.08">938 9803 765 0,'0'-11'429'0,"-7"11"-6"16,-5 4-228-16,-9 9-31 16,-3 8-45-16,-1 16-51 15,2 5-16-15,9 8-24 16,8 2-8-16,10-3-12 16,8-2-4-16,8-8-4 0,5-4 0 15,3-7-1-15,-5-5-3 16,-4-7-40-16,-5-3-52 15,-1-12-212-15,10-4 199 16</inkml:trace>
  <inkml:trace contextRef="#ctx0" brushRef="#br0" timeOffset="-122108.21">1117 9989 726 0,'-16'8'416'0,"15"6"31"15,0 2-223-15,-2 5-16 16,1 2-35-16,-7-2-69 16,2-4-27-16,4-3-42 15,2-4-14-15,-1-2-17 16,3-5-7-16,-3-3-13 16,2 0-3-16,0-1-3 15,0 0 3-15,6-10 3 16,8-11 3-16,28-24 4 15,-29 30 2-15,-1 5 5 16,0 2-1-16,-3 5 1 16,-1 3 0-16,-2 4 0 15,-1 3 2-15,-2 6 5 0,0 5 4 16,-3 4 5-16,0-1 0 16,1-1-4-16,-1-5-4 15,2-6-3-15,-1-1 0 16,-1-7-3-16,3 0-1 15,-3-2-3-15,0 1-4 0,0 0-4 16,8-12 1-16,-4-4 1 16,33-26 1-16,-26 33 5 15,-2 3 1-15,-1 7 1 16,-3 0 0-16,3 3 2 16,1 1 0-16,-1 3 9 15,2 2 2-15,-1 2 5 16,0 5-1-16,-3-3-7 15,0-3-1-15,0-3-114 16,2-4-74-16,2-12 109 16</inkml:trace>
  <inkml:trace contextRef="#ctx0" brushRef="#br0" timeOffset="-121900.29">1472 10035 1218 0,'4'5'470'0,"-4"1"-351"0,5-1 10 16,1 1-45-16,0-2-23 15,9 0-28-15,-4 0-12 16,0-2-10-16,-3-1-3 16,1 1-53-16,1-1-84 15,2-2-198-15,-1-4 200 16</inkml:trace>
  <inkml:trace contextRef="#ctx0" brushRef="#br0" timeOffset="-121703.16">1543 9920 896 0,'-11'0'439'0,"6"8"-141"16,0 6-58-16,3 4-60 15,0 2-45-15,3 5-63 16,3 0-22-16,-1 0-27 15,5 1-8-15,-4-7-24 16,0-5-42-16,3-6-134 16,4-8-102-16,12-15 166 15</inkml:trace>
  <inkml:trace contextRef="#ctx0" brushRef="#br0" timeOffset="-121359.87">1706 10008 1089 0,'-1'21'482'16,"1"7"-239"-16,-2-1-39 16,-2 0-65-16,3-3-40 15,1-4-54-15,2-3-15 16,-2-12-17-16,0-2-7 16,0-7-6-16,0 3-1 0,0 0-3 15,3-12-1-15,3-10 2 16,9-27-2-16,-6 31-1 15,1 1 1-15,1 8 0 16,1 4 1-16,0 5 2 16,-4 4 2-1,-5-1 16-15,1 0 12 0,11 14 19 16,-1 2 6-16,2 6-4 16,-6-3-7-16,-3 1-14 15,-4-1-6-15,-3-3-10 16,-2-2-3-16,2-5-48 15,-1-4-38-15,1-12-120 16,4-7-88-16,6-17 177 16</inkml:trace>
  <inkml:trace contextRef="#ctx0" brushRef="#br0" timeOffset="-121110.31">1906 9807 943 0,'8'1'440'0,"0"2"-218"16,6 6-30-16,-1 3-6 16,2 11-37-16,1 2-12 15,-2 10-35-15,-1 3-13 0,1 1-10 16,-2 1-9-16,-5 0-11 16,-3-3-6-16,-5-1-27 15,0-1-5-15,-7-3-8 16,4-1-19-16,-4-7-82 15,1-1-56-15,-7-7-168 16,2 4 187-16</inkml:trace>
  <inkml:trace contextRef="#ctx0" brushRef="#br0" timeOffset="-117249.22">3909 12539 564 0,'3'-13'344'16,"-1"4"-87"-16,0 6-3 15,1 1-20-15,-2 6-82 16,-1-4-25-16,0 0-35 15,2 23-1-15,1 48-5 16,-3-19-9-16,-1 15-23 16,-7 2-13-16,13 2-22 15,-1-8-8-15,7-13-9 16,5-8-2-16,-6-20-8 16,7-5-8-16,-1-17-83 0,5-4-70 15,-1-18 104-15</inkml:trace>
  <inkml:trace contextRef="#ctx0" brushRef="#br0" timeOffset="-117091.31">3808 12764 1197 0,'-9'2'469'15,"9"2"-339"-15,1-2-1 0,9 4-52 16,6 3-26-16,11-1-29 15,9 1-6-15,-2-4-7 16,4-2 12-16,4-5-105 16,2-4-123-16,9-5 135 15</inkml:trace>
  <inkml:trace contextRef="#ctx0" brushRef="#br0" timeOffset="-116907.86">4283 12797 752 0,'5'15'379'0,"-2"6"-54"16,1 2-110-16,1 2-5 15,-1 3-43-15,0-6-77 16,1-3-30-16,-2-7-42 0,-1-6-10 16,-2-7-50-16,1-7-61 15,-1-7 66-15</inkml:trace>
  <inkml:trace contextRef="#ctx0" brushRef="#br0" timeOffset="-116150.89">4222 12671 653 0,'9'-4'347'0,"2"2"-66"0,6-1-174 15,2 3 10-15,6 2-49 16,7 4-13-16,0 3-30 15,7 3-6-15,-6 10 0 16,-8 2 1-16,-4 12 0 16,-12 0-2-16,-1 2-6 15,1 1-2-15,-5-13 0 16,1-1 1-16,-5-13 5 16,-5-6 6-16,0-6 4 15,2-4-2-15,0-11-11 16,7-7-8-16,2-8-6 15,-3-7-2-15,7 7 0 16,-4 1 1-16,6 11-3 0,5 5-1 16,-4 8 10-16,2 5 15 15,-7 13 32-15,-2 8 17 16,-2 11 6-16,-1 3-10 16,0 0-23-16,-3-8-12 15,2-6-14-15,-1-8-3 16,0-12-5-16,3 2 1 15,-2-11 2-15,0-3 1 16,3-7-2-16,1-3-3 16,1-7-4-16,0 3-2 0,3 3 0 15,0 2 0-15,-1 8-2 16,-2 5-1-16,-1 8 0 16,-1 5 3-16,0 12 9 15,0 4 8-15,1 3 7 16,0 1-1-16,5-6-7 15,4-4-6-15,4-7-8 16,1-8-2-16,5-2 1 16,2-7 0-16,4 3 0 15,-3-2-1-15,-3 0 0 16,-1 0 0-16,-9-7 4 16,0-3 1-16,-7-6 3 15,-3-3 2-15,-1-3 0 16,-4-1 2-16,-6 5 3 15,-1 4 1-15,-3 12-1 0,4 9 1 16,-3 10 5-16,0 8 6 16,-1 11 18-16,-2 3 6 15,12 7-4-15,3 1-6 16,8-4-22-16,4-5-10 16,5-13-12-16,1-5-6 15,12-8-84-15,5-5-71 0,12-11 102 16</inkml:trace>
  <inkml:trace contextRef="#ctx0" brushRef="#br0" timeOffset="-114984.75">6008 12747 941 0,'-6'-8'376'0,"7"-4"-178"0,-2 0-46 16,-2-1 26-16,0 0-23 15,-7 2-74-15,5 3-22 16,-5 6-30-16,-1 3-9 0,2 11-5 16,-6 7-2-1,4 8-3-15,-3 6 2 0,6 6-2 16,8 0-1-16,5-3-3 15,6-3-1-15,-1-15-3 16,3-2-2-16,5-6 0 16,-1-7-1-16,8-4 1 15,-2-7 1-15,-1-11-1 16,6 1-9-16,-5-2-17 16,-3-1-7-16,-2 5-5 15,-6 3 9-15,-4 6 15 16,-4 4 2-16,0 5 6 15,2 4-1-15,-1 7 7 16,4 1 7-16,2 1 6 16,0-1 1-16,1 1-3 15,-1-6-2-15,1-3-1 16,-1-3 1-16,0-8 2 0,-1-4 1 16,-6-5 1-16,-1-3-2 15,-6 0-10-15,-5 1-5 16,-6 2-7-16,-7 2 1 15,-5 3 6-15,-1 4 3 16,3 4 1-16,3 0 1 0,11 0-1 16,5 1 0-16,5 0-7 15,5-1 2-15,-5-1 2 16,2 1 3-16,20-4 6 16,31-9 3-16,-25 8 6 15,2 4 4-15,1 3 14 16,-1 3 5-16,-6 12 10 15,-3 1 5-15,-9 7 0 16,-3 2-5-16,-8 1-7 16,-1 0-7-16,-2-5-12 15,-3-5-5-15,4-11-9 16,0-4-3-16,-1-3-2 16,2 0 0-16,0 0-3 15,0 0 1-15,1-3 1 16,8-16-2-16,14-28 1 15,-11 31-1-15,7 4-1 0,-4 6 0 16,-4 4 0-16,-9 3 2 16,-3 10 4-16,2 2 3 15,3 7 5-15,2-3-3 16,0-3-5-16,0-5-4 16,-1-6-2-16,3-3 1 15,2-2 5-15,-5-5 4 16,0-4-1-16,-4 0-1 15,-1-4-3-15,6 5-2 0,2 0-2 16,-2 2 0-16,3 7 0 16,-3 2-2-16,-3 10 4 15,2 2 4-15,-1 4 11 16,0 1 4-16,2-2 2 16,0-1-3-16,3-6-11 15,-3-4-4-15,2-4-5 16,-1-3-10-16,-1-6-73 15,2-2-50-15,-1-1-151 16,-3-2-120-16,5 3 258 16</inkml:trace>
  <inkml:trace contextRef="#ctx0" brushRef="#br0" timeOffset="-114751.14">6748 12773 836 0,'9'1'434'0,"-3"11"-101"0,3 6-11 15,-2 13-55-15,-2 10-27 16,2 8-72-16,-1 5-37 16,4 3-68-16,2-2-25 15,10-1-29-15,-1-7-4 16,4-13-8-16,1-6-3 0,-10-18-34 16,0-6-43-1,-9-11-94-15,-4-8-66 0,-3-13-124 16,-6-8-45-16,-11-11 259 15</inkml:trace>
  <inkml:trace contextRef="#ctx0" brushRef="#br0" timeOffset="-114533.55">6748 12787 783 0,'2'-11'458'16,"8"6"-26"-16,9 2-218 16,1 0-10-16,7 2-42 15,1 1-23-15,-2 1-34 16,-1 3-12-16,-6 5-22 15,2 5-7-15,-11 4-16 16,-7 4-4-16,-7 1-12 16,-5 0-6-16,-9-5-6 15,4 1-5-15,0-3-31 0,-5-9-29 16,8-2-74-16,2-6-51 16,0-13-138-16,6-2-128 15,5-11 280-15</inkml:trace>
  <inkml:trace contextRef="#ctx0" brushRef="#br0" timeOffset="-114339.45">7059 12621 864 0,'4'-6'444'16,"3"16"-50"-16,0 10-87 16,-4 18-33-16,-3 6-50 0,0 11-106 15,0-1-43-15,6-3-41 16,0-8-14-16,4-13-18 15,1-8-5-15,-1-12-23 16,5-2-42-16,0-9-112 16,1-6-79-16,-1-6 149 15</inkml:trace>
  <inkml:trace contextRef="#ctx0" brushRef="#br0" timeOffset="-113808.39">7255 12877 930 0,'-5'72'501'16,"3"-66"-5"-16,2-3-358 15,2-3-3-15,-2-1-36 16,0 0-33-16,15-12-32 15,37-39-9-15,-28 20-10 16,-2-1-2-16,-6 5 0 16,-8 5 4-16,-9 11 6 15,-1 3 2-15,-17 4-2 16,0 4-7-16,-4 4-8 16,-5 6-4-16,10 7 1 15,1 3 5-15,7 6 4 0,6 0 2 16,6 6 1-16,6-3-1 15,6 3-6-15,5-2-2 16,9-9-9-16,6 3-4 16,3-13-30-16,1-3-47 15,-5-14-127-15,-3-10-121 16,3-9 200-16</inkml:trace>
  <inkml:trace contextRef="#ctx0" brushRef="#br0" timeOffset="-113628.48">7587 12795 1147 0,'3'10'506'0,"1"6"-235"16,2 6-5-16,3 7-69 15,-1-2-47-15,7 2-89 16,1-6-25-16,0-6-20 16,1-1-8-16,-4-8-5 15,-2 0-38-15,-2-7-107 16,-2-6-73-16,2-5-242 15,0-4 282-15</inkml:trace>
  <inkml:trace contextRef="#ctx0" brushRef="#br0" timeOffset="-113421.95">7732 12826 817 0,'-5'-5'475'16,"-1"4"-107"-16,-2 5-92 0,-4 5-31 15,-4 10-53-15,-1 5-23 16,-3 4-48-16,5 4-26 15,-1-6-54-15,5-6-19 16,9-3-30-16,2-10-23 16,10-7-79-16,1-2-52 15,10-12-178-15,1-3 210 0</inkml:trace>
  <inkml:trace contextRef="#ctx0" brushRef="#br0" timeOffset="-113284.92">7928 12815 797 0,'19'14'483'0,"-7"1"-18"0,-3 8-180 16,-5 3-18-16,2 0-95 15,-6-3-58-15,5-9-81 16,2-4-16-16,-7-10-42 16,0-8-50-16,0-12-153 15,1-6-125-15,7-9 212 16</inkml:trace>
  <inkml:trace contextRef="#ctx0" brushRef="#br0" timeOffset="-113129.4">7935 12688 1040 0,'7'-4'440'16,"1"6"-128"-16,-8 4-100 16,6 2-16-16,-1 1-29 15,-3 1-117-15,4-2-32 16,4-3-111-16,-2-3-63 15,23 0 93-15</inkml:trace>
  <inkml:trace contextRef="#ctx0" brushRef="#br0" timeOffset="-112879.78">8234 12612 1174 0,'2'15'554'15,"0"8"-262"-15,0 16-101 16,-2 1-10-16,0 11-99 16,1 1-31-16,3-8-29 15,2-2-9-15,4-15-14 16,1-8-6-16,2-13-7 16,0-6-28-16,2-11-111 15,-6-9-79-15,-2-10 133 16</inkml:trace>
  <inkml:trace contextRef="#ctx0" brushRef="#br0" timeOffset="-112362.89">8154 12718 1046 0,'-3'1'439'16,"6"7"-176"-16,4 0-88 15,6 0-1-15,0 0-37 16,7-1-85-16,3-3-21 0,9-1-17 15,4-2-3-15,6-1-5 16,6 0 0-16,-11 0-1 16,-6 3 0-16,-10 2 1 15,-14 7 1-15,1 5 5 16,-7 1 3-16,-1 4 1 16,7 1 1-16,-7-1-2 15,2 0 1-15,3-5-2 16,0-2-1-16,-1-7-6 15,3-2-3-15,3-4-4 16,-3-7 0-16,8-7-3 16,1-6-3-16,3-8 0 15,-1 1 0-15,1-1 3 16,-3 7 3-16,-6 7-1 16,-2 7-1-16,-4 9 3 15,-3 6 3-15,-1 17 15 0,0 2 13 16,2 11 22-16,4 4 10 15,4-4 13-15,2 6 0 16,1 3-7-16,0 2-5 16,-1 1-16-16,-1-4-11 15,-9-5-6-15,-4-7-1 16,-8-11 4-16,-5-5 2 16,-7-12-6-16,0-5-7 15,-6-10-35-15,-3-3-44 0,0-16-127 16,-3-4-78-16,9-10 151 15</inkml:trace>
  <inkml:trace contextRef="#ctx0" brushRef="#br0" timeOffset="-112055.98">9514 12808 1515 0,'-1'4'507'16,"4"-2"-471"-16,9 0-29 0,0-3 11 15,3-3 18-15,2-1-168 16,1-2 105-16</inkml:trace>
  <inkml:trace contextRef="#ctx0" brushRef="#br0" timeOffset="-111915.1">9620 12968 1224 0,'-1'4'564'15,"1"4"-278"-15,0-6-102 16,2 0-13-16,-1 3-102 16,-1-5-36-16,0-1-153 15,0-1 92-15</inkml:trace>
  <inkml:trace contextRef="#ctx0" brushRef="#br0" timeOffset="-111155.09">10532 12607 805 0,'-18'-8'421'15,"5"4"-81"-15,1 7-175 16,-9 7-8-16,5 12-57 15,2 10-32-15,-6 10-35 16,16 4-8-16,7 5-11 16,6 0-6-16,16-10-4 15,-1-3-2-15,8-13 0 16,4-8 1-16,5-10 1 16,1-5 4-16,-2-14 6 0,-2-8 5 15,-12-8 8-15,-4-7 4 16,-13-5 8-16,-8 2 2 15,-11-1-3-15,-8 0-3 16,-8 5-9-16,-7 2-5 16,-2 3-9-16,0 5-5 15,6 11-11-15,2 6-9 0,10 10-19 16,5 5-19-16,4 11-91 16,8 5-38-16,20 12 106 15</inkml:trace>
  <inkml:trace contextRef="#ctx0" brushRef="#br0" timeOffset="-110265.2">11247 12555 1077 0,'0'-1'455'16,"0"0"-241"-16,-1 0-49 16,0 0-21-16,-12 1-37 15,-8 2-43-15,-24 58-11 16,31-16-15-16,4 5-4 0,10 2-13 15,4 0-8-15,12-1-8 16,2 0-2-16,7-10 0 16,3-5-1-16,0-9 1 15,0-5 0-15,-5-6 1 16,-2-3 0-16,-6-9 3 16,-2-1 3-16,-3-6-93 15,-2-9-77-15,2-14 98 16</inkml:trace>
  <inkml:trace contextRef="#ctx0" brushRef="#br0" timeOffset="-108532.97">11818 12995 821 0,'-4'4'388'0,"1"-4"-175"15,-2-4-2-15,4 3-87 16,0-3-50-16,0-26-58 0,6-39-10 16,5 22-2-16,6-4 0 15,1-5 3-15,3 1 5 16,-2 1 12-16,-1 6 8 16,-6 15 10-16,-3 8-2 15,-1 18-11-15,4 7-9 16,0 11-10-16,-1 8 0 15,0 17 3-15,-8 7 1 0,6 10-2 16,1 4-2 0,3-4-4-16,-3-5 0 0,6-6-2 15,-5-9 1-15,-3-15-32 16,3 1-54-16,-8-12 53 16</inkml:trace>
  <inkml:trace contextRef="#ctx0" brushRef="#br0" timeOffset="-108378.27">11771 12833 782 0,'-1'3'422'16,"0"-3"2"-16,7 2-326 16,-6-2-3-16,3 0-24 15,24 2-23-15,36 7-23 16,-30-6-8-16,-1 1-58 0,7-1-88 15,2-5 85-15</inkml:trace>
  <inkml:trace contextRef="#ctx0" brushRef="#br0" timeOffset="-108004.79">12151 12634 986 0,'1'2'430'0,"3"10"-196"16,-1 8-26-16,-5 11-21 15,-3 7-54-15,-2 12-81 16,-1 1-19-16,5 2-23 16,2-2-4-16,2-20-5 15,4-1-1-15,1-16 2 16,-2-6 0-16,1-1 2 15,-2-2 0-15,2-5 3 16,4 1 4-16,2-2 10 16,2-1 4-16,5 1 7 15,1 1 2-15,2 0-7 16,-1 1-4-16,-3 0-11 16,-1 0-28-16,-3-1-132 0,2 0-3 15,-4 2 70-15</inkml:trace>
  <inkml:trace contextRef="#ctx0" brushRef="#br0" timeOffset="-107731.24">12548 12659 1128 0,'-11'-23'505'0,"-4"2"-251"0,2 8-79 16,1 8 2-16,-6 6-76 16,7 8-38-16,-3 10-33 15,-3 9-7-15,11 11-10 16,-7 5-5-16,12 5-8 16,2 4-4-16,7-5-1 15,5-5 0-15,4-12-2 16,4-9 0-16,4-12 0 15,5-1 1-15,4-14-76 16,2-2-97-16,-4-13 115 16</inkml:trace>
  <inkml:trace contextRef="#ctx0" brushRef="#br0" timeOffset="-107364.25">12517 12838 1098 0,'-10'5'454'15,"6"-2"-264"-15,8 2-41 16,-1-1-36-16,6-1-41 16,9-2-55-16,-3-1-5 0,11-2 0 15,-2-1-3-15,-1-5-40 16,0 1-43-16,-6-3-97 16,-1 1-29-16,-7 4 5 15,-4 1 34-15,-5 5 94 16,-2 5 28-16,-1 2 83 15,-4 0 30-15,3 4 46 16,-1 3 25-16,-1 5 1 16,3 6 2-16,-2 8-4 15,3 1-11-15,0 1-38 16,1-2-22-16,3-8-38 16,0-2-15-16,4-5-11 15,-1-1-1-15,-1-4-1 16,0 0-37-16,-2-6-91 15,0-3-77-15,-1-3 108 0</inkml:trace>
  <inkml:trace contextRef="#ctx0" brushRef="#br0" timeOffset="-106706.22">12998 12971 1137 0,'-29'31'456'0,"29"-18"-220"16,-5 6-84-16,-1 7 7 16,3 3-33-16,-2-3-77 15,5-1-22-15,-2-8-17 16,2-2-2-16,4-10-7 16,-4-5-1-16,3-5 4 0,-1-6-1 15,0-5 1-15,5 0 0 16,-1-3-4-16,4 3-1 15,5-2-1-15,-4 3-4 16,4 1 2-16,-1 2-1 16,-3 6 2-16,0 2 3 15,-4 9 16-15,0 6 10 16,-1 8 14-16,-2 3 2 0,-3 1-12 16,-1-1-8-16,0-4-11 15,-1 0-3-15,1-8-1 16,1-2 0-16,-1-7 2 15,1-1-2-15,3-4-4 16,-4 3-3-16,0 0-2 16,4-19-1-16,12-26 3 15,-7 28 0-15,-2 7-1 16,-2 3-1-16,-2 7-2 16,2 4 1-16,-2 5 3 15,1 2 1-15,0 4 6 16,-1 0 0-16,3 3-1 15,0-1-2-15,4-3-4 16,2-2-4-16,1-3-72 16,1-3-77-16,8-3-238 0,5-2 239 15</inkml:trace>
  <inkml:trace contextRef="#ctx0" brushRef="#br0" timeOffset="-106368.25">13478 13112 789 0,'-11'-20'425'16,"6"6"-49"-16,-6 0-100 16,1 5-62-16,1 6-36 15,5 2-72 1,0 0-25-16,-16-1-32 0,3 3-14 0,2 7-21 16,5 1-8-16,5 3-8 15,5 2-3-15,4 0-2 16,4 0 1-16,3-1 2 15,5-3 1-15,-5-7 2 16,2-2 1-16,-2-2 2 16,-6-2 1-16,7 3-1 15,-5-1 0-15,0 1 4 16,2 3 2-16,-3 3 5 16,-2 1 0-16,2 3-3 15,0 1-4-15,-2-1-4 16,5 0-2-16,1-1-106 15,1-3-67-15,4-5 103 16</inkml:trace>
  <inkml:trace contextRef="#ctx0" brushRef="#br0" timeOffset="-106122.14">13730 12826 881 0,'0'23'439'0,"-3"9"-148"0,-4 12-92 15,-1 4 6-15,0 3-95 16,5-3-49-16,4-6-49 16,6-7-9-16,4-10-4 15,2-8-3-15,1-9-52 16,0-8-49-16,0-7-296 15,-3-4 262-15</inkml:trace>
  <inkml:trace contextRef="#ctx0" brushRef="#br0" timeOffset="-105938.77">13598 12973 1140 0,'-10'5'462'0,"10"-1"-230"0,5-2-51 15,6 3-2-15,6-1-25 16,3-1-78-16,2 2-23 16,4-6-25-16,1 3-17 15,8 2-100-15,7-2-74 16,4 8 98-16</inkml:trace>
  <inkml:trace contextRef="#ctx0" brushRef="#br0" timeOffset="-105719.85">14007 13061 800 0,'-25'-8'445'0,"4"1"7"15,9 3-187-15,2 2-67 16,-8-2-31-16,10 4-89 16,0 3-38-16,0 5-37 15,8 7-6-15,3 11-7 16,0 1 2-16,5 0 0 15,5 0-1-15,1-6-2 16,0-3-11-16,8-11-120 16,1-6-89-16,16-12 138 15</inkml:trace>
  <inkml:trace contextRef="#ctx0" brushRef="#br0" timeOffset="-105354.65">14189 12890 1037 0,'-9'20'455'16,"-2"7"-154"-16,-2 2-131 16,1 8-36-16,3 7-18 15,3-7-59-15,5 1-11 0,1-5-13 16,4-7-5-16,3-7-17 16,-2-6-5-16,2-8-2 15,-3-5 1-15,0-3 1 16,1-2-1-16,0-5-3 15,4-2-2-15,0 0 0 16,1-1 1-16,-1 2 2 16,0 1 1-16,0 3-1 15,-1 3 1-15,-3 3 1 16,1 1 17-16,-2 4 19 16,1 4 7-16,0 7 3 15,-2 4-15-15,-1 4-18 16,-2 0-7-16,0-4-17 15,0-3-51-15,1-8-129 16,2-4-70-16,6-7 139 0</inkml:trace>
  <inkml:trace contextRef="#ctx0" brushRef="#br0" timeOffset="-105186.14">14425 13121 1044 0,'8'0'474'15,"-1"11"-147"-15,-7 2-99 16,-1 3-45-16,1-1-45 16,-3-4-98-16,6-1-22 0,-5-6-34 15,1-4-52-15,6-5-156 16,-3-5 146-16</inkml:trace>
  <inkml:trace contextRef="#ctx0" brushRef="#br0" timeOffset="-104389.77">14424 13046 1075 0,'4'-3'493'15,"-3"1"-172"-15,3 1-181 16,-4 1 6-16,0 0-35 16,0 0-32-16,8 3-22 15,7 4-7-15,25 11-27 16,-24-12-10-16,0 2-8 15,-5 3-2-15,-3 4-2 0,1 5 0 16,-3 1 2-16,0-1-1 16,0-2 3-16,-3-6 1 15,-1-3 0-15,-1-5 0 16,-1-6-7-16,1-4-7 16,-1 5-11-16,0 0-2 15,3-10 4-15,3-5 3 16,13-24 6-16,-13 29 2 0,0 5 3 15,0 3 3-15,-2 2 3 16,1 1 2-16,-1 3 5 16,0 4 3-16,1 5 5 15,0 3 0-15,2 0-8 16,2-2-5-16,3-4-9 16,0-4-5-16,4-6-9 15,1-3-31-15,0 0-62 16,1-1-40-16,-3 3-48 15,-2-1 17-15,-4 2 58 16,0-2 45-16,-7 0 66 16,-1 1 35-16,-1-4 48 15,-1 5 18-15,0 0 27 16,0 0-5-16,1 0-25 16,0 0-14-16,1-6-22 0,1 1-6 15,1-1-7 1,0 2-3-16,1-3-8 0,1 2-5 15,1-1-3-15,0 0 2 16,-2 2 16-16,-1 0 7 16,-3 2 10-16,0 1 3 15,-1 1-15-15,-7-3-6 16,-8 1-21-16,-26 13-9 16,37 20-9-16,-1 4-2 0,7 10 2 15,5 4 3-15,3 4 2 16,6 0 3-16,7-3 10 15,2-1 4-15,0-9 4 16,-3 1 1-16,-10-4-3 16,-6-2 2-16,-10 0 2 15,-9-7 4-15,-11-5 3 16,-3-4-2-16,-4-12-11 16,2-3-27-16,5-13-94 15,2-8-58-15,11-12-116 16,6-9 158-16</inkml:trace>
  <inkml:trace contextRef="#ctx0" brushRef="#br0" timeOffset="-103935">15152 12574 1048 0,'0'-9'438'16,"4"3"-157"-16,6 5-186 0,3 5 10 15,9 10 21-15,5 12-18 16,8 17-37-16,6 5-11 16,-2 13-15-16,-7 0-5 15,-6 0-14-15,-18-23 2 16,0 1 7-16,-2 23 6 15,-8 5 1-15,-10-14-1 0,-8-14-11 16,-3-8-6-16,-1-10-10 16,1-4-11-16,2-12-87 15,6-3-64-15,7-4-197 16,3-2 204-16</inkml:trace>
  <inkml:trace contextRef="#ctx0" brushRef="#br0" timeOffset="-99339.2">10690 14123 832 0,'0'-9'393'15,"0"3"-113"-15,-3-2-57 16,0 1-41-16,-1 2-25 15,-18-7-55-15,-31-1-16 16,26 25-21-16,0 4-9 16,2 8-22-16,5 7-8 0,5 9-13 15,4 6-4-15,9 6-4 16,2 2-2-16,9-8-3 16,5-6 0-1,7-7-3-15,5-10-1 0,5-8 0 16,2-6 0-16,0-11 1 15,2-3 0-15,-1-9 1 16,-1 0 2-16,-4-10 3 16,-6-6 6-16,-11-1 5 15,-6-4 4-15,-12 0 1 16,-5-1-2-16,-9 3-2 16,-3 0-2-16,-5 5-4 15,-3 5-1-15,0 6-6 16,2 1-3-16,4 11-9 0,5 2-15 15,8 6-40-15,3 6-25 16,9 1-66-16,3 2-29 16,10 2-129-16,3-2 196 15</inkml:trace>
  <inkml:trace contextRef="#ctx0" brushRef="#br0" timeOffset="-98932.7">11205 14001 1096 0,'-10'-10'463'0,"-2"7"-235"0,-3 3-20 16,-5 13-24-16,-3 6-32 15,-2 15-63-15,2 7-23 16,6 8-31-16,4 8-9 15,13-4-14-15,7 5-3 16,11-9-6-16,6-6-3 16,6-3-2-16,1-8-2 15,6-3-4-15,3-7-23 16,2-6-75-16,-1-7-65 16,-6-9 98-16</inkml:trace>
  <inkml:trace contextRef="#ctx0" brushRef="#br0" timeOffset="-98334.14">11489 14229 854 0,'-12'13'464'0,"16"-3"-12"15,1 2-246-15,-1 7-70 16,3 4 4-16,-7 2-36 15,6 6-36-15,-1-1-46 16,0 0-8-16,4-8-7 16,-7-7-1-16,0-8 1 15,0-2 3-15,-3-6 0 16,0-4 0-16,1 4-7 0,-1-2-4 16,1-20-2-16,3-28-1 15,3 23 1-15,1 1 0 16,3 3 1-16,0-1 0 15,4 7 2-15,2 7-1 16,-1 9 8-16,4 5 6 16,-6 12 14-16,-2 6 7 0,-4 4 3 15,-1 2-3-15,-2-3-10 16,3-1-7-16,-2-8-10 16,0-2-2-16,-2-8-4 15,-1-3 0-15,-1-2-1 16,-1-1 0-16,0 0-2 15,0 0-1-15,6-11 1 16,2-8 1-16,18-25 1 16,-18 30 1-16,3 6 1 15,-1 2 0-15,-1 3 1 16,0 2 1-16,-2 3 5 16,1 8 6-16,1 6 7 15,-3-1 2-15,2 2-3 16,-2-4-5-16,0 0-8 15,2 2-2-15,-4 1-6 0,3 3-23 16,-3-16-64 0,-2-1-48-16,0 0-137 0,-2-1 167 15</inkml:trace>
  <inkml:trace contextRef="#ctx0" brushRef="#br0" timeOffset="-97940.22">12016 14266 1214 0,'0'20'534'0,"-3"1"-259"0,2 1-80 15,-2 1-24-15,0 1-63 16,3-2-47-16,0-4-49 16,1-4-4-16,1-10-3 15,-2 0 0-15,3-4 2 16,-3 0 0-16,-1-1-4 15,1 0-2-15,0-7-1 16,1-13-2-16,11-27 1 16,-5 27 1-16,3 3-2 15,3 5 1-15,-1 3 0 16,5 7 1-16,1 3 10 16,1 4 6-16,1 5 15 15,0 3 6-15,-1 4 6 0,-3 0 2 16,-5 3-6-16,-3-3-3 15,-5-2-11-15,-2 0-8 16,-1-2-12-16,0 1-24 16,0-7-58-16,0-3-36 15,3-6-71-15,-3 2-39 16,0-8 145-16</inkml:trace>
  <inkml:trace contextRef="#ctx0" brushRef="#br0" timeOffset="-97690.75">12374 14051 1104 0,'23'-6'472'0,"-8"17"-175"16,-1 3-44-16,4 12-30 16,-5 3-21-16,1 4-98 15,6 4-31-15,1 5-26 16,-2-1-2-16,0 1-2 15,-7-4-9-15,-12 0-13 16,-3-2-2-16,-11 2-7 16,-2-1-13-16,1-8-56 0,-2-3-38 15,5-13-94 1,6-3-53-16,-3-8 153 0</inkml:trace>
  <inkml:trace contextRef="#ctx0" brushRef="#br0" timeOffset="-95089.25">13611 14179 869 0,'-1'-1'376'0,"-3"-4"-181"16,3 4-13-16,0 0-21 15,0 0-18-15,0 0-31 16,0 1-9-16,-1 9-20 16,-2 19-17-16,-2 44-28 15,3-28-14-15,2-1-15 16,1-3-2-16,3-7-4 16,0-7 0-16,0-10 0 15,1-3 0-15,-2-7 2 16,-1-1 0-16,1-4-5 15,-2-1 0-15,0 0-3 16,0 0 0-16,17 0 6 0,33-2 4 16,-27-4 7-1,-1 1 3-15,-5-4 3 0,0 3 0 16,-7 1-1-16,-1 4-3 16,-2 0-6-16,-3 0-2 15,-1 1-19-15,-1-1-41 16,-2 1-113-16,0 0-84 15,0 0 144-15</inkml:trace>
  <inkml:trace contextRef="#ctx0" brushRef="#br0" timeOffset="-94535.74">14043 14218 653 0,'-40'-18'356'0,"38"9"-17"15,-4 1-97-15,4 6-51 16,2 2-3-16,0 10-47 15,-1 6-29-15,-1 14-43 16,-3 7-14-16,-1 6-23 16,6 3-11-16,-1-9-12 15,-2-1-3-15,7-10-3 16,0-5-2-16,0-9-21 16,2-4-36-16,-2-7-121 0,6-3-100 15,6-6 166-15</inkml:trace>
  <inkml:trace contextRef="#ctx0" brushRef="#br0" timeOffset="-94192.8">14249 14147 1110 0,'0'-2'494'0,"-3"2"-233"15,-3 1-38 1,5-1-62-16,0 0-58 0,-6 4-73 15,-8 10-12-15,-23 36-5 16,31-25-3-16,7 0-5 16,4 2 0-16,2-3-1 15,6 0 0-15,6-5 1 16,2-1-1-16,6-2 5 16,-1-1 4-16,1-2 13 15,-1 1 7-15,-8-2 11 16,-5-1 2-16,-12-1 1 15,-4 3-4-15,-14 0-12 16,-6-4-27-16,0-5-98 16,-5-4-62-16,10-9-152 15,2-4-104-15,4-9 265 16</inkml:trace>
  <inkml:trace contextRef="#ctx0" brushRef="#br0" timeOffset="-94023.08">14188 14186 929 0,'15'-3'465'0,"3"1"-166"16,2 0-98-16,2 1-26 15,0 1-55-15,1 0-29 0,-3 1-34 16,-2 1-13-16,-8 5-23 16,-2-1-6-16,-1 2-111 15,0-1-73-15,0-2 101 16</inkml:trace>
  <inkml:trace contextRef="#ctx0" brushRef="#br0" timeOffset="-91151.09">16910 14159 547 0,'0'-1'336'16,"0"0"-51"-16,0 0-49 16,0 0-13-16,0 0-52 15,-1-5-22-15,-1-1-34 16,-2-1-10-16,2 5-26 16,0 0-11-16,-15-6-21 15,-24-4-11-15,23 24-12 16,2 6-4-16,1 10-7 0,0 8-1 15,10 12-1-15,4 6-3 16,8-1-2-16,8-1-3 16,10-11-3-16,4-6-2 15,1-10-1-15,4-6-1 16,-5-14 1-16,4-6 0 16,2-15 3-16,-2-9 3 15,-3-5 6-15,-6-7 1 0,-8 0 3 16,-5 1 2-16,-11-1 3 15,-4 5 3-15,-13 1-1 16,-7 5-1-16,-4 4-3 16,-6 3-4-16,7 6-6 15,4 4-2-15,4 8-7 16,1 5-6-16,1 5-35 16,-3 1-37-16,6 2-103 15,13-2-76-15,4 0 159 16</inkml:trace>
  <inkml:trace contextRef="#ctx0" brushRef="#br0" timeOffset="-89688.47">17533 14069 317 0,'-6'-35'278'16,"5"28"43"-16,1 1-57 15,-1 1-20-15,-3 3-50 16,-2-2-28-16,-2 1-46 0,0 4-18 16,1 0-30-16,0 4-13 15,1 3-18-15,-4 1-8 16,0 7-9-16,-1 4-4 15,5 11-7-15,-4 1-3 16,2 9-4-16,4 3-1 16,1 7-1-16,7 3-1 15,5 1-1-15,1-5 0 16,4-8-1-16,-1-3 1 0,-1-10 0 16,3-2-1-16,-2-11 0 15,-1-1 1-15,-5-8 2 16,0-2 1-16,-4-4 4 15,-1-1 1-15,-2-6-28 16,-1 5-41-16,0 0-159 16,0-11 141-16</inkml:trace>
  <inkml:trace contextRef="#ctx0" brushRef="#br0" timeOffset="-86914.25">17838 14203 676 0,'0'0'351'16,"0"0"-88"-16,2 10-30 15,3 16-42-15,30 32-49 16,-35-23-63-16,2 2-23 16,-5-4-24-16,3-3-7 15,2-11-9-15,-2-5-2 0,2-8-4 16,-2-1 0-16,2-5-2 16,1-5-2-16,-3 4-3 15,0 0-3 1,0 0 0-16,4-20-2 0,16-52 1 15,-4 25 0-15,2 2 0 16,-7 23 0-16,4 9-2 16,-4 6 3-16,1 10 9 15,-1 10 9-15,-9 13 15 16,2 4 4-16,0 1-2 16,-1 1-7-16,1-7-11 15,-1-3-5-15,-2-9-6 16,0 0-1-16,1-9-1 15,0-1 0-15,2-4 0 16,-4 1-1-16,0 0 1 16,4-14-2-16,13-35-1 0,-7 27-1 15,3 1 0-15,0 3 1 16,1 2-1-16,-2 3 0 16,0 6 1-16,-1 5 6 15,1 8 10-15,-1-1 7 16,-6 16 10-16,-1 0 1 0,-1 3-1 15,-3 4-5-15,2-10-10 16,-1 1-6-16,1-3-8 16,0-4-2-16,0 0-27 15,0-4-23-15,-2-5-71 16,0 3-50-16,1-5-171 16,-1 0 213-16</inkml:trace>
  <inkml:trace contextRef="#ctx0" brushRef="#br0" timeOffset="-86358.65">18379 14514 1219 0,'-9'0'493'15,"6"1"-304"-15,5 1-34 16,0 6-40-16,8 3-33 16,0 2-47-16,0 1-14 15,2-6-7-15,0-1-4 0,-1-2-3 16,0-3-1-16,1-3 0 15,-4-3 0-15,-1-8 2 16,3-4 1-16,-2-7-4 16,1-2-4-16,-7-8-1 15,-3-5-5-15,-8-6 0 16,-3-7 2-16,-1-4 2 16,-2 2 1-16,5 6 4 15,1 8 3-15,2 13 19 16,2 7 16-16,5 11 26 15,0 4 7-15,3 4-8 16,2 0-9-16,-5 0-21 16,0 0-6-16,2 1-10 15,21 10-6-15,36 12-6 16,-19-13-2-16,4-5-3 0,2 1 0 16,2-2-1-16,2-2-1 15,-1 2 0-15,-3-2 0 16,-13-2-16-16,-6 2-38 15,-14-2-104-15,-7 1-72 16,-12 2 131-16</inkml:trace>
  <inkml:trace contextRef="#ctx0" brushRef="#br0" timeOffset="-85919.58">18676 14359 762 0,'-2'11'401'0,"2"-11"-23"16,0 2-113-16,2 0-86 15,-2-2 0-15,0 0-66 16,0 0-34-16,-1 19-34 16,-5 27-12-16,4-29-19 15,-1-3-4-15,2-4-2 16,1-4 1-16,-2-4 2 15,-1-1-2-15,2-2-4 16,0-1-3-16,1 1-5 16,0 0-1-16,1-9 0 0,5-9 0 15,17-28 0-15,-9 26 1 16,6 7 3-16,0 4 8 16,3 8 11-16,2-2 6 15,-2 10 16-15,-3 0 3 16,-2 4 7-16,-5 3-1 15,-6 2-10-15,0 2-6 16,-7 3-12-16,-1 4-6 16,-1-3-8-16,-4-2-4 0,2-4-46 15,2-6-41-15,-1-4-100 16,4-4-57-16,4-3-128 16,-5 1 222-16</inkml:trace>
  <inkml:trace contextRef="#ctx0" brushRef="#br0" timeOffset="-85602.85">19026 14012 1394 0,'4'-3'517'0,"-1"3"-362"0,0 0-28 15,-3 0 6-15,0 0-20 16,23 21-42-16,34 38-17 16,-26-20 10-16,0 2-3 15,1 7-16-15,-2 4 0 16,-7 0-23-16,-7 2-4 16,-11-2-3-16,-4-1-1 0,-10-5-4 15,-3-2-2 1,-6-14-12-16,-1-4-17 0,-2-9-56 15,1-7-44-15,5-6-94 16,-1-4-60-16,9-3 174 16</inkml:trace>
  <inkml:trace contextRef="#ctx0" brushRef="#br0" timeOffset="-84382.17">20030 14145 513 0,'-24'-8'314'0,"7"1"-8"15,0 2-43-15,13 4-71 0,-1 1-36 16,9 2-48-16,-4-2-9 16,0 0-15-16,22 8-3 15,32 11-18-15,-21-14-20 16,-2-3-21-16,0-2-6 16,-1-1-5-16,-1-1-1 15,-6-2-3-15,-4-1-36 0,-10 3-125 16,-7-1-85-16,-5-1 132 15</inkml:trace>
  <inkml:trace contextRef="#ctx0" brushRef="#br0" timeOffset="-84188.95">20058 14155 820 0,'-7'5'381'0,"7"7"-150"15,1 4-11-15,6 8-29 16,0 1-33-16,1 7-53 15,0 2-21-15,-2 1-34 16,1-1-16-16,2-3-20 16,1 0-5-16,0-9-21 15,2-2-37-15,-2-13-107 16,0-4-72-16,-4-6 131 16</inkml:trace>
  <inkml:trace contextRef="#ctx0" brushRef="#br0" timeOffset="-84021.86">20065 14349 688 0,'-3'-3'403'0,"3"1"-73"16,7 2-119-16,-7-1-44 15,2 0-70-15,21-1-26 16,32-4-35-16,-27 3-10 0,-3 0-7 16,1 3-31-16,2 0-108 15,-7 0-89-15,-2 2 117 16</inkml:trace>
  <inkml:trace contextRef="#ctx0" brushRef="#br0" timeOffset="-83846.49">20170 14439 811 0,'-7'4'412'16,"2"4"-122"-16,5 1-118 15,3-7-33-15,8 6-64 16,2-7-31-16,9-1-29 15,4 0-1-15,5-1-18 16,6 1-75-16,8 3 55 0</inkml:trace>
  <inkml:trace contextRef="#ctx0" brushRef="#br0" timeOffset="-83385.47">20693 14355 1201 0,'-18'-16'544'0,"0"1"-248"0,-3-6-113 16,-2 1-27-16,-1 7-66 15,-1 1-41-15,6 12-32 16,-1 6-4-16,7 14-11 16,5 8-2-16,5 10-4 15,5 0-2-15,8-4 1 16,2-3 0-16,7-10 0 15,-2-7 0-15,5-8 1 16,-3-8 0-16,-1-10 0 16,3-4-13-16,-3-14-17 15,-1-4-3-15,-2-5 5 16,-6-1 15-16,-2 0 17 16,-3 2 5-16,-1 3 2 15,-2 5 4-15,-2 11 33 16,-2 7 7-16,-1 12 11 0,-3 4-2 15,0 17-27-15,0 8-5 16,3 13-10-16,2 6-1 16,4 0-7-16,2-3-3 15,4-9-7-15,4-6-3 16,3-9-27-16,2-4-28 16,4-10-81-16,1-6-57 15,5-7-202-15,1-6 250 16</inkml:trace>
  <inkml:trace contextRef="#ctx0" brushRef="#br0" timeOffset="-82707.35">20923 14331 1296 0,'-1'13'541'0,"1"12"-311"16,-4-1-37-16,-1 1-45 15,3-1-44-15,2-9-54 16,0-1-16-16,2-3-14 15,-2-8-6-15,-1-3-11 16,0-1-2-16,1 0-2 16,0 0-4-16,0 0-6 15,2-13-2-15,0-8 1 16,8-24 1-16,-4 27 7 16,1 2 2-16,-2 4 1 0,2 1 0 15,-3 7 2-15,6 4 4 16,-4 8 7-16,0 4 5 15,-1 7 8-15,-5-2 3 32,0-9-3-32,1 1-4 0,3 19-8 0,2-2-6 15,-4-7-6-15,0-14-1 16,-1-5 0-16,2-3-1 16,-3 3-1-16,0-1-1 0,9-17-2 15,14-32 2-15,-11 33 1 16,-3 4 2-16,0 1 1 15,-1 6 1-15,-2 6 2 16,-2 0 2-16,-2 10 3 16,1 5 0-16,-3 4 1 15,0 7-2-15,1-5-5 16,1 1-3-16,2-7-7 16,3-5-6-16,2-4-78 15,1-5-46-15,3-14-140 16,1 1-137-16,6-9 271 15</inkml:trace>
  <inkml:trace contextRef="#ctx0" brushRef="#br0" timeOffset="-82314.22">21272 14338 1211 0,'0'18'513'16,"-3"3"-248"-16,-1 0-29 15,4-3-37-15,3 0-40 16,3-9-84-16,2-1-29 15,5-2-28-15,1-4-5 0,7-2-7 16,0-2-3-16,-5-6-1 16,2 1-1-16,-12-4-2 15,-1-5-6-15,-8 0-15 16,-3-5-7-16,-12 0-3 16,-4-1 6-16,-3 7 13 15,-1 1 8-15,4 5 5 16,6 5 0-16,5-3-1 15,4 4-2-15,6 1-6 16,3 2 0-16,7 1 3 16,4 1 3-16,10 1 8 15,0-1 2-15,5 4 4 16,-1-2 3-16,-1 4 1 16,-3 0 0-16,-4 1-2 15,-2 5-1-15,-7-3 1 16,0 3 2-16,-8-1 1 0,-4-3 0 15,-2 3-3 1,-2-2-2-16,4-5-3 0,-1-1-2 16,3-5-4-16,0 0-2 15,-1-1-2-15,1 0-4 16,0 0 0-16,6-17 1 16,19-25 1-16,-15 29 2 15,0 5 2-15,-1-1 0 16,-4 8 1-16,0 2 3 15,-1 6 9-15,0 4 3 0,0 5 0 16,-2 2-4-16,2 1-11 16,-3-3-27-16,7-3-72 15,1-3-50-15,7-6-155 16,5 2 187-16</inkml:trace>
  <inkml:trace contextRef="#ctx0" brushRef="#br0" timeOffset="-81873.01">21874 14323 1104 0,'6'-14'485'0,"-1"-2"-230"16,-8 3-26-16,2 3-40 16,-11-1-33-16,-1 6-54 15,-2 4-24-15,-8 13-28 0,8 8-11 16,-4 6-13-16,5 7-7 15,5-4-10-15,4-6-4 16,9-5-5-16,4-6-4 16,4-3-1-16,0-5 1 15,0-8 0-15,1-5 1 16,0-12-8-16,4-3-7 0,-6-1-5 16,-8-3-1-16,5-2 12 15,-9 0 6-15,6-1 6 16,4 5 3-16,-9 7 1 15,4 6 1-15,-9 15 5 16,-1 8 2-16,-3 15 6 16,1 7 3-16,8 12 1 15,-1-3-1-15,4-1-8 16,1-1-7-16,-2-10-6 16,9-2-7-16,-2-12-46 15,0-6-36-15,4-6-106 16,-3-3-60-16,19 1 157 15</inkml:trace>
  <inkml:trace contextRef="#ctx0" brushRef="#br0" timeOffset="-81621.68">22072 14351 1380 0,'-42'33'546'16,"37"-32"-282"-16,4-2-66 0,2 1-61 16,-1 0-9-16,0 0-85 15,0-2-24-15,6 1-12 16,6 1-50-16,2-1-121 15,28 0-10-15,-23-1 79 16</inkml:trace>
  <inkml:trace contextRef="#ctx0" brushRef="#br0" timeOffset="-81075.19">22180 14224 1163 0,'-3'5'480'16,"2"-5"-214"-16,0 0-61 15,0 0-38-15,-2 0-13 16,-10 3-84-16,-3 0-23 0,-27 7-29 16,24-5-7-16,3 8-9 15,-1-1-2-15,3 2 0 16,4 3-1-16,1-4 1 16,2 2 2-16,2 2 0 15,4-2 1-15,3 0 1 16,6-1-1-16,8-8 2 15,2 1 4-15,8-1 7 16,3 0 5-16,-3 0 13 16,-2-5 3-16,-8 0 5 15,-5 2 0-15,-7 0 2 16,-4-1 0-16,-10 6-2 16,-4-2-6-16,-6 4-14 15,-2 0-7-15,-1-2-11 0,2-1-9 16,5-3-53-16,3-2-42 15,9-2-106-15,4 2-66 16,11 1-221-16,9 4 309 16</inkml:trace>
  <inkml:trace contextRef="#ctx0" brushRef="#br0" timeOffset="-80827.18">22437 14343 1356 0,'-15'7'557'15,"8"-2"-320"-15,6-5-92 16,3 0-18-16,7-1-48 15,-1-3-41-15,10-1-31 16,8 2 0-16,9-5-4 16,3 3-7-16,-2-1-127 15,-2-1-31-15,-4-9 87 16</inkml:trace>
  <inkml:trace contextRef="#ctx0" brushRef="#br0" timeOffset="-80596.24">22780 14130 1407 0,'1'8'517'16,"-2"14"-384"-16,1 6-11 0,-6 13 20 15,1 6-32-15,0 1-60 16,1 1-14-16,4-13-21 15,2-6-8-15,1-12-46 16,1-8-45-16,2-10-148 16,1-5 144-16</inkml:trace>
  <inkml:trace contextRef="#ctx0" brushRef="#br0" timeOffset="-80298.68">22943 14228 1168 0,'-12'10'515'16,"-10"0"-211"-16,-1 4-174 0,-2 2-27 16,-4 0-32-16,6-4-24 15,6 1-8-15,0-4 2 16,13 2 6-16,3 2-3 16,2 0 2-16,4 0 4 15,4-1 0-15,4 2-3 16,3-5-14-16,7 5-7 15,-3-7-10-15,-3-2-3 16,2 3-10-16,-6-6-21 16,4 0-101-16,5 1-70 0,-3-6 109 15</inkml:trace>
  <inkml:trace contextRef="#ctx0" brushRef="#br0" timeOffset="-79948.43">23137 14381 1382 0,'-2'-5'504'0,"1"-8"-398"15,0-1-35-15,-1-6-8 16,-1-1-20-16,-3 6-22 16,-1 4-2-16,-3 12-8 15,-2 4 0-15,-2 14-6 16,-2 5-1-16,2 6 16 0,0-4 5 15,4-4 9-15,5-5 3 16,4-6 6-16,2 1 5 16,6-4 17-16,0-3 5 15,1 2-7-15,3-2-7 16,1-1-22-16,0-4-7 16,2-2-7-16,0-3-3 15,-3 1-6-15,2-1-4 16,-4-2-6-16,-1 5-5 0,0-1-20 15,-1 2-13-15,-2 6-43 16,-2-2-34-16,0 4-82 16,-2-2-51-16,5-4 153 15</inkml:trace>
  <inkml:trace contextRef="#ctx0" brushRef="#br0" timeOffset="-79686.27">23299 14372 1128 0,'6'12'513'0,"-3"5"-185"16,2 2-67-16,-7-1-68 15,-2 8-42-15,3-4-86 16,-5-3-19-16,5-6-14 16,-1-4-4-16,-1-7-6 0,1-3-4 15,1-5-7-15,0 4-5 16,1-1-7-16,2-14-1 15,10-35 1-15,-5 29 0 16,1 1-4-16,2 1-3 16,1 5-48-16,5 2-48 15,-3 6-112-15,4 0 129 16</inkml:trace>
  <inkml:trace contextRef="#ctx0" brushRef="#br0" timeOffset="-79395.14">23589 14283 1145 0,'0'0'549'16,"0"0"-201"-16,0 0-114 15,1 18-25-15,-4 39-81 16,-6-26-53-16,1 7-55 16,-1 1-8-16,6 7-8 15,2 5-2-15,1-7-2 0,0 0 0 16,1-13-5-16,0-3-20 16,-1-10-59-16,0-5-36 15,0-9-110-15,-2-7-64 16,3-14 189-16</inkml:trace>
  <inkml:trace contextRef="#ctx0" brushRef="#br0" timeOffset="-79135.18">23585 14260 947 0,'6'3'406'0,"7"3"-156"15,2 1-57-15,1-2-21 16,0 7-11-16,4-6-50 15,-2 2-12-15,1 2-5 16,-2-3 0-16,-8 4-11 16,-2-1-5-16,-9-1-18 15,-6 0-11-15,-12 0-20 16,-3 4-13-16,-3-2-39 16,0-3-24-16,5-1-74 15,4-2-54-15,6 1-281 16,6-1 297-16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02:44.09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7778 5251 529 0,'-6'-8'280'16,"3"8"-62"-16,3 0-27 15,6 2-13-15,-6-2-20 16,8 0-26-16,19 4-10 16,46 7-34-16,-27-7-15 15,0-3-20-15,4-1-9 16,-14-2-16-16,1 0-6 16,-7-1-8-16,-6-2 0 0,-7 2-2 15,-5 1 1-15,-7 0-32 16,-4-1-27-16,-5-1-64 15,3 3-26-15,0 0 10 16,-4 0 22-16,-12 0 60 16,-30 3 24-16,29 9 28 15,1-1 14-15,2 0 35 16,7 0 16-16,4 1 25 16,-3 1 5-16,5 4-9 15,0 2-4-15,1 4-13 16,2 2-7-16,5 6-18 15,0-2-9-15,3 3-18 16,-3-1-6-16,-1-5-10 16,-1-7 0-16,-2-8-3 15,3-2-1-15,-5-8-24 0,0 1-28 16,-4-2-66-16,3 0-36 16,0 0-52-16,0 0-9 15,-9-2 10-15,-5 1 33 16,-32 1 77-16,24 8 37 15,6-2 87-15,-4 3 35 16,12-4 55-16,8 3 23 16,2-3 0-16,5 0-13 0,1-1-25 15,2-1-13-15,7-1-13 16,5 1-9-16,8-3-24 16,2-2-10-16,1-5-20 15,3 3-6-15,-1-5-87 16,3 1-75-16,5-4 92 15</inkml:trace>
  <inkml:trace contextRef="#ctx0" brushRef="#br0" timeOffset="329.79">8616 5176 1130 0,'-13'-22'493'0,"1"2"-288"0,-1 4-7 16,-3 2-92-16,0 5-24 15,-2 5-28-15,0 3-6 16,-2 13-20-16,8 8-9 16,0 13-8-16,3 7 0 15,9 12 0-15,3 6 2 16,5 5-4-16,1-1-2 15,2-4-1-15,4-6-2 16,0-10 0-16,1-2 2 0,-9-10 1 16,-3-4 2-16,-2-7-34 15,2-6-39-15,-4-9-109 16,-6-6-86-16,-9-13 158 16</inkml:trace>
  <inkml:trace contextRef="#ctx0" brushRef="#br0" timeOffset="490.1">8255 5456 1029 0,'2'5'456'0,"10"-2"-217"15,4 4-11-15,14-2-51 16,9 0-30-16,1 2-61 16,2-7-21-16,-2 1-37 15,-5-4-64-15,12 1-156 16,4 2 133-16</inkml:trace>
  <inkml:trace contextRef="#ctx0" brushRef="#br0" timeOffset="965.04">9646 5292 932 0,'-3'-6'378'0,"9"6"-212"16,9-2-16-16,7 3 2 16,5 1-24-16,9 3-45 15,7 0-13-15,3-2-14 0,3 0-7 16,-8-2-13-16,-8-1-5 16,-7 2-9-16,-8 2-4 15,-1 3 0-15,-6-1 1 16,-8 6 13-16,-1 4 9 15,-5 8 20-15,1 4 3 16,-3 8-9-16,3-1-7 16,2 0-23-16,2 1-7 15,2-10-11-15,-4-4-3 16,3-8-43-16,2-2-59 0,3-7-147 16,5-3-164-16,5-7 253 15</inkml:trace>
  <inkml:trace contextRef="#ctx0" brushRef="#br0" timeOffset="1201.43">9735 5491 1007 0,'-9'16'455'0,"5"-12"-194"16,5 1-78-16,8-5-23 15,4 1-47-15,5-1-53 16,7-1-17-16,8-2-27 15,6-3-2-15,-1-2-92 16,2-2-66-16,-4-2-234 0,-3 4 225 16</inkml:trace>
  <inkml:trace contextRef="#ctx0" brushRef="#br0" timeOffset="1355.1">9847 5624 886 0,'-28'6'428'15,"7"2"-159"-15,6-5-15 16,7-1-67-16,5 2-43 0,7-4-54 16,10 2-15-16,10 0-22 15,4-1-4-15,13-1-15 16,-1 0-11-16,0 2-36 16,-2-3-66-16,2 0-182 15,3 4 169-15</inkml:trace>
  <inkml:trace contextRef="#ctx0" brushRef="#br0" timeOffset="2063.83">11018 5270 608 0,'0'-12'324'16,"1"3"-82"-16,0 1-8 15,1 5-25-15,5 3-22 16,1 11-24-16,-2 5-11 0,3 17-42 16,-2 8-20-1,5 9-35-15,0 4-15 0,1-4-20 16,-2-4-6-16,0-8-6 15,-1-6-1-15,-2-7-2 16,0-5-25-16,-3-12-73 16,-2-5-38-16,-3-11-146 15,-4-5-129-15,0-12 268 16</inkml:trace>
  <inkml:trace contextRef="#ctx0" brushRef="#br0" timeOffset="2351.83">10949 5243 737 0,'1'-16'363'0,"5"11"-69"16,9 0-82-16,6 5-11 0,2-1-32 15,11 2-54-15,1 4-10 16,3 0-14-16,-2 5-10 16,-3 3-22-16,-6 5-10 15,-6 3-17-15,-1 1-6 16,-11 5-4-16,-5-1 2 15,-9 0 3-15,-6-2 3 16,-8-3 0-16,-2-2-1 16,-4-5-3-16,1-3-3 0,-2-6-8 15,3 0-5-15,2-5-31 16,1 0-40-16,11-1-110 16,3-2-79-16,12-2 148 15</inkml:trace>
  <inkml:trace contextRef="#ctx0" brushRef="#br0" timeOffset="2575.63">11447 5258 991 0,'10'-3'464'0,"-5"6"-198"15,1 1-15-15,-7 8-67 16,0 6-46-16,-2 11-64 15,-4 7-20-15,4 10-27 0,3 4-10 16,5-1-10-16,0-5-1 16,-2-10-2-16,-1-8 0 15,2-16-58-15,1-2-57 16,1-11-236-16,4-10 219 16</inkml:trace>
  <inkml:trace contextRef="#ctx0" brushRef="#br0" timeOffset="2979.08">11430 5193 1255 0,'2'0'526'0,"5"10"-324"16,3 4 2-16,-2 8-56 16,1 5-36-16,2 5-44 15,0-2-13-15,6-3-25 16,6-3-10-16,2-8-11 15,4-7-3-15,2-9-4 16,0-2-1-16,3-7-2 16,-3-4-1-16,-6-2 2 15,-2-3 0-15,-11-2 5 16,-2 1 2-16,-6-1 1 16,-1 1 1-16,-3 7-1 0,0 3 1 15,-1 12-4-15,-1 9 4 16,-2 12 14-16,0 8 7 15,-2 8 15-15,4 3 2 16,2 1-8-16,2-1-4 16,3-5-9-16,2-5-6 15,1-6-7-15,1-4-3 16,-2-1-6-16,0-2-22 0,5 0-100 16,0-2-67-16,7-1-125 15,4-2 174-15</inkml:trace>
  <inkml:trace contextRef="#ctx0" brushRef="#br0" timeOffset="3143.25">12196 5666 1269 0,'-4'14'599'15,"-7"3"-318"-15,-3 2-78 16,-4 1-39-16,-4-5-140 15,1-2-83-15,2-12-15 16,8-6 29-16</inkml:trace>
  <inkml:trace contextRef="#ctx0" brushRef="#br0" timeOffset="3793.18">13426 5332 680 0,'7'-9'332'0,"-5"2"-80"15,2 5-39-15,-2 3 18 16,-2 6-38-16,2 14-52 16,-7 8-17-16,3 13-34 15,-3 4-14-15,4-2-31 16,3-5-11-16,-2-13-20 15,5-15-8 1,-3-6-50-16,0 2-49 0,12 9-140 16,3-6-165-16,-1-8 253 15</inkml:trace>
  <inkml:trace contextRef="#ctx0" brushRef="#br0" timeOffset="3983.77">13274 5444 1094 0,'-5'0'459'16,"9"0"-286"-16,4 3-5 16,11-1-49-16,8 2-32 15,10 0-33-15,1-2-11 16,-2 3-22-16,1-2-5 16,-2-1-44-16,2-5-77 0,4-7-262 15,-3-5 239-15</inkml:trace>
  <inkml:trace contextRef="#ctx0" brushRef="#br0" timeOffset="4506.74">13693 5251 1006 0,'-4'1'462'0,"1"15"-198"16,1 2-33-16,1 13-62 15,1 5-38-15,0 7-53 16,2 0-17-16,0-3-19 15,3-2-10-15,-1-13-14 16,1 4-4-16,-1-13-5 16,-2 0-2-16,-1-13-12 0,0-8-9 15,0-2-14-15,2-9-6 16,0 2 4-16,0-2 9 16,1 2 10-16,0-2 6 15,-1 10-2-15,4 1-5 16,0 9-1-16,3 2 1 15,8 5 6-15,7 2 5 16,9 0 7-16,3-2 1 16,0-7 3-16,-3-1 0 15,-5-11-2-15,-7-4 1 0,3-4 0 16,-4-7 1 0,-4 2 2-16,-2-2 2 0,-15 5 3 15,0 2 0-15,-10 7 1 16,1 5-2-16,-3 5-5 15,-7 3-3-15,7 16 4 16,-3 0 2-16,3 7 9 16,10 3 4-16,2-4-1 15,5-1 1-15,3-8-6 16,6-1-5-16,1-9-8 16,-2-6-8-16,13-6-41 15,-5-5-47-15,8-8-128 16,5 0-76-16,-6-7-166 15,0-1-79-15,-6 4 345 0</inkml:trace>
  <inkml:trace contextRef="#ctx0" brushRef="#br0" timeOffset="4803.35">14241 5480 695 0,'7'0'402'0,"-3"1"-42"0,0 2-41 16,-3 16-58-16,24 26-25 16,-27-23-50-16,0-6-29 15,-2-4-63-15,3-3-29 16,-1-13-41-16,2 1-16 15,6-4-15-15,2-8-3 16,4 0-3-16,0-9-1 0,6 3 3 16,1 5 0-16,-2 8 4 15,2 7 4-15,-8-1 3 16,-4 5 0-16,5 7 13 16,-6 3 11-16,3 10 19 15,1-2 9-15,-8 2-1 16,4 1-7-16,-4-6-19 15,-1-3-10-15,2-9-67 16,-2-4-63-16,0-5-125 16,-1 2 137-16</inkml:trace>
  <inkml:trace contextRef="#ctx0" brushRef="#br0" timeOffset="5537.97">15582 5258 801 0,'-3'-8'361'0,"6"8"-136"16,-1 3-26-16,4 15-8 0,1 5-30 15,-2 18-50-15,1 8-25 16,-1 2-23-16,-1 3-8 15,0-17-17-15,2-6-2 16,-1-11-7-16,-1-5-3 16,-2-6-2-16,-2 1 0 15,0-6 1-15,-4-7-4 0,1-4-14 16,1-5-7-16,2-11-11 16,2-1 0-16,5-7 5 15,0 0 1-15,5 5-1 16,2 4 0-16,4 9-2 15,-1 2 2-15,3 11 6 16,-1 3 7-16,-5 9 20 16,0 6 7-16,-8 3 11 15,-1 4 1-15,-5-2-7 16,-6-2-2-16,-1-4-5 16,-3 0-3-16,-4-5-1 15,1 1-2-15,-6-6-5 16,1-7-11-16,1 0-52 15,2-2-38-15,6-4-104 16,4 0-62-16,8-4-187 16,7-1 267-16</inkml:trace>
  <inkml:trace contextRef="#ctx0" brushRef="#br0" timeOffset="5826.15">15954 5435 1041 0,'3'19'494'15,"-1"6"-193"-15,-3 1-19 16,-3 4-73-16,3-6-51 16,-1-5-76-16,6-2-28 0,8-8-31 15,-2-4-7-15,6-7-3 16,-1-5-1-16,-3-4-1 16,6 0 1-16,-7-1 1 15,0-1 4-15,-8-2 4 16,-6-4 3-16,-6 3-1 15,-7 2-2-15,-4 2-9 16,1 1-6-16,-2 0-27 16,1 1-24-16,10 6-68 15,6 4-46-15,3 3-89 16,8 6-50-16,2 0 189 16</inkml:trace>
  <inkml:trace contextRef="#ctx0" brushRef="#br0" timeOffset="6167.18">16266 5398 598 0,'7'-5'441'0,"-7"-2"6"15,-2 1-128-15,-4 2-27 16,-3 4-104-16,1 2-37 16,-1 7-69-16,1 2-27 15,2 4-27-15,4 0-9 16,4 4-9-16,4-2-4 0,6 1-2 15,3 0 0-15,5-5 0 16,-1 2 3-16,-2-6 12 16,-3-1 10-16,-4 1 17 15,-3 0 8-15,-7 3 11 16,-5 0-4-16,-11-2-7 16,-3-1-7-16,-6-8-20 15,2-2-7-15,4-5-50 16,2 2-44-16,9 2-103 15,6 0-67-15,8-3-143 16,5 2 234-16</inkml:trace>
  <inkml:trace contextRef="#ctx0" brushRef="#br0" timeOffset="6447.72">16587 5355 1267 0,'-6'-3'573'15,"-1"3"-270"-15,-2 2-52 16,-3 3-65-16,-5 4-62 16,3 1-69-16,3 2-16 15,2 2-23-15,7 2-5 16,9 5-6-16,1-3-1 16,8-1 1-16,4-3 1 0,-4 0 4 15,2 1 4-15,-5-2 7 16,-3 3 2-16,-6-6 7 15,-4-4 1-15,-7 2 3 16,-1 1-1-16,-7-4-9 16,-1 2-5-16,-3-4-43 15,-1-4-42-15,5 1-111 16,1-2-76-16,14-6 152 16</inkml:trace>
  <inkml:trace contextRef="#ctx0" brushRef="#br0" timeOffset="7056.33">17413 5317 791 0,'12'0'411'16,"-13"1"-160"-16,7 1-33 16,-6 5 14-16,1 8-71 15,6 8-24-15,-10 9-54 16,3 8-23-16,-2 3-32 16,-1-6-10-16,3-3-8 15,1-5-2-15,1-15 2 16,-2 1 1-16,3-7 10 15,-7-9 1-15,1-6-6 16,3-6-6-16,0-11-13 0,6-1-5 16,5-8 0-16,-1 1 2 15,8 9-1-15,5 2 1 16,-3 15 5-16,1 2 7 16,0 11 19-16,-2 6 9 15,-3 8 14-15,-1 1-2 16,-1 5-7-16,-5 0-5 15,2-8-15-15,-1 1-5 0,-2-12-5 16,1-3-39-16,-1-5-147 16,2-2-46-16,3-10 112 15</inkml:trace>
  <inkml:trace contextRef="#ctx0" brushRef="#br0" timeOffset="7482.82">17926 5522 1397 0,'0'0'606'0,"-3"-5"-377"15,-2-5 5-15,-2-4-113 16,-4-3-49-16,-6-2-37 16,3 4-14-16,-1 5-15 15,-6 3-4-15,4 7-11 16,-1 3-7-16,1 12-3 15,10 3 0-15,2 7 11 0,2 6 8 16,3-10 8-16,1 1 3 16,8-8-1-16,1-7-1 15,8-4-1-15,1-3-1 16,1-9 3-16,7 2 0 16,-9-1 0-16,-1-2-1 0,-4 5-1 15,-6-3-2-15,-1 8 7 16,-6 0 8-16,-1 6 11 15,1 4 4-15,-3 5-5 16,3-2-7-16,3 0-15 16,-1 1-7-16,3-6-66 15,-3-2-53-15,3-5-126 16,-1-8-81-16,13-2 202 16</inkml:trace>
  <inkml:trace contextRef="#ctx0" brushRef="#br0" timeOffset="7672.64">18070 5437 775 0,'-4'9'434'0,"5"-1"-33"15,-2 6-130-15,4 9-55 0,-3 3-47 16,0 11-71-16,4 4-17 16,-1 4-32-16,2 3-12 15,1-6-18-15,1-4-6 16,1-9-4-16,1-3-1 15,-4-11-44-15,0-2-52 16,-2-11-91-16,-2-3-69 16,0-11-184-16,-1-6 276 15</inkml:trace>
  <inkml:trace contextRef="#ctx0" brushRef="#br0" timeOffset="7912.26">18080 5499 870 0,'7'-10'421'0,"5"7"-158"15,1-1-23-15,2 4-59 16,4 3-17-16,-3 7-7 16,1 2-14-16,-3 4-15 15,-2-4-12-15,-4 1-33 16,-3 3-14-16,-5 2-24 16,-4-1-6-16,-6-1-8 15,-3-3-3-15,-2-3-10 16,-1-2-10-16,4-2-67 15,2-3-43-15,7-4-114 16,0-1-66-16,5-6-158 16,3 3 268-16</inkml:trace>
  <inkml:trace contextRef="#ctx0" brushRef="#br0" timeOffset="8114.76">18342 5472 1066 0,'19'18'510'0,"-11"9"-209"0,-2 4-28 0,-4 5-83 16,1 2-53-16,-2-1-63 16,0 0-18-16,-3-5-29 15,2-4-9-15,0-11-25 16,2-5-26-16,3-6-70 16,0-3-37-16,-9-4-120 15,5-3-82-15,-5-9 223 16</inkml:trace>
  <inkml:trace contextRef="#ctx0" brushRef="#br0" timeOffset="8360.96">18288 5453 630 0,'8'-12'432'16,"1"3"-4"-16,6 9-174 16,5 3-13-16,2 5-78 15,0-1-24-15,3 0-25 0,-4 3-12 16,-5-1-19-16,0 1-9 15,-9 5-19-15,-3-1-10 16,2 5-12-16,-5 5-3 16,-5-1-4-16,-4-1 0 15,-11-5-4-15,7-7-2 16,-1-2-33-16,3-5-26 16,1-3-73-16,1-1-52 0,8-1-117 15,0-5-83-15,14-7 230 16</inkml:trace>
  <inkml:trace contextRef="#ctx0" brushRef="#br0" timeOffset="8802.21">18613 5434 985 0,'-1'15'471'0,"1"1"-133"16,0 2-68-16,-2 8-12 15,0 2-51-15,0-4-90 16,2 0-33-16,3-8-50 15,3-2-15-15,3-9-13 16,2-2-4-16,5-6-2 16,-2-8 0-16,2-4-3 15,2-7-4-15,-3 2-3 16,2 3 0-16,-2 0 5 16,-5 3 4-16,-3 1 2 0,-1 7 3 15,-5 6-4-15,-1 3-1 16,0 11 0-16,-3 0 2 15,2 12 10-15,3 6 4 16,3 3 2-16,5 7-1 16,6 3-1-16,-1 3-1 15,2 0 3-15,2 2 2 16,-4-3 3-16,-4-3 7 0,-7-8 8 16,-8-9 8-16,-14-7 14 15,-6-5-2-15,-8-8-7 16,-4 2-6-16,4-10-19 15,2 1-6-15,5-8-23 16,4-6-44-16,7-1-117 16,5-12-77-16,14-8-378 15,5-2 400-15</inkml:trace>
  <inkml:trace contextRef="#ctx0" brushRef="#br0" timeOffset="9002.1">19104 5721 1501 0,'-3'-6'591'0,"4"9"-375"0,1-1-92 16,-2-2-2-16,0 0-49 15,0-1-83-15,-1 1-53 16,0 0-152-16,0 0 136 15</inkml:trace>
  <inkml:trace contextRef="#ctx0" brushRef="#br0" timeOffset="22149.62">8188 6908 596 0,'-35'29'340'0,"29"-27"-61"0,2 0-7 16,3-2-78-16,1 0-41 16,0-2-51-16,0 2-21 15,16 0-15-15,38 0-4 16,-21-2-17-16,3-3-9 0,5 0-15 16,8 4-5-1,-11 1-4-15,-6 0 0 0,-10 1 2 16,-9-2 0-16,-9 2-44 15,-2-1-58-15,-8-2-217 16,-12-1 194-16</inkml:trace>
  <inkml:trace contextRef="#ctx0" brushRef="#br0" timeOffset="22366.49">8272 6971 592 0,'-8'21'354'0,"3"4"-40"16,3 4-37-16,2-2-76 15,4 3-36-15,4 1-50 16,-2 2-14-16,5 3-24 16,-1 0-13-16,3-2-22 15,-1-2-11-15,0-10-17 16,0-7-4-16,-6-7-43 0,-4-8-30 16,-2-1-87-16,-10-1-65 15,-3-7-166-15,-2 0-101 16,-7 0 301-16</inkml:trace>
  <inkml:trace contextRef="#ctx0" brushRef="#br0" timeOffset="22525.01">8212 7339 541 0,'-21'14'332'16,"7"-4"-18"-16,3-1-25 15,8 1-82-15,3-6-35 0,8 2-43 16,4-2-21-16,7-8-23 16,4 1-7-16,9-4-30 15,-1 0-12-15,12 7-13 16,0-2-7-16,-8 0-42 15,1-6-54-15,-3-4-146 16,0 1-144-16,8-4 225 16</inkml:trace>
  <inkml:trace contextRef="#ctx0" brushRef="#br0" timeOffset="22863.33">8907 6908 1182 0,'-20'-22'512'15,"-2"9"-285"-15,3 3-2 16,-3 5-72-16,3 11-36 16,1 7-50-16,1 5-17 15,6 10-19-15,1 7-6 16,9 12-8-16,2 7-4 0,8 14-7 15,1 2-1 1,3-2-2-16,3-3 0 0,4-11-1 16,0-10 0-16,1-2 1 15,-1-7 3-15,-7-7-67 16,-1-4-56-16,-12-22-152 16,-6-7 154-16</inkml:trace>
  <inkml:trace contextRef="#ctx0" brushRef="#br0" timeOffset="23022.27">8641 7223 1188 0,'-9'-3'523'0,"9"3"-264"16,7 1-16-16,7 1-73 16,5 1-29-16,10 1-48 15,3-4-20-15,3 2-32 0,7 0-10 16,0-2-18-16,4 2-31 15,5-2-139-15,2 0-89 16,12-1 139-16</inkml:trace>
  <inkml:trace contextRef="#ctx0" brushRef="#br0" timeOffset="23581.02">10270 7066 1028 0,'-24'-3'460'0,"6"2"-230"15,2 1 1-15,7 0-55 0,5 2-40 16,6 0-54-16,6-2-19 15,11-5-30-15,4 3-8 16,15-4-9-16,3 3-5 16,10 3-5-16,-4 0-1 0,-11 0-1 15,-3 0 0 1,-8 5 0-16,-1-1 0 0,-3 10 4 16,-2 2 4-16,-11 11 21 15,-2 6 4-15,-6 9 14 16,0 3 1-16,0 0-12 15,2-4-5-15,1-9-15 16,1-2-7-16,1-10-8 16,1-4-3-16,0-9-38 15,0-6-40-15,-2-1-116 16,0-6-89-16,1-2 172 16</inkml:trace>
  <inkml:trace contextRef="#ctx0" brushRef="#br0" timeOffset="23782.95">10326 7309 1158 0,'-9'14'504'0,"1"-12"-248"0,2-1-45 16,12-1-42-16,8-2-50 16,8-2-67-16,3-2-10 15,11 5-15-15,-5-4-7 16,2 3-10-16,-2 2-2 15,-9-4-42-15,3 4-57 16,-5-1-156-16,-2 1-163 0,-9-6 252 16</inkml:trace>
  <inkml:trace contextRef="#ctx0" brushRef="#br0" timeOffset="23959.71">10335 7444 917 0,'-5'9'423'0,"9"-5"-171"15,13 1-53-15,3-6-41 16,5-3-26-16,3-4-30 16,-7-2-20-16,9 5-28 15,1 1-14-15,-6 6-41 16,-1-2-61-16,-7 0-188 16,-2-2 165-16</inkml:trace>
  <inkml:trace contextRef="#ctx0" brushRef="#br0" timeOffset="24247.91">10374 6877 1153 0,'13'7'496'15,"-1"10"-289"-15,4 10 20 0,2 14-49 16,-6 10-34-16,0 13-40 15,8 7-21-15,-9-3-27 16,-3-3-14-16,5-14-16 16,-5-9-5-16,3-7-7 15,5-6-3-15,-6-8-10 16,-5-1-20-16,2-5-52 16,-2-4-30-16,3-5-70 15,2-1-48-15,2-13 144 16</inkml:trace>
  <inkml:trace contextRef="#ctx0" brushRef="#br0" timeOffset="24740.42">11580 7098 747 0,'-42'-50'390'0,"41"47"-29"16,0 0-127-16,2 10-9 15,-1-7-29-15,1 9-52 16,2 19-14-16,5 61-28 16,-4-27-15-16,0 0-34 15,-2-6-13-15,6-13-18 0,-3-7-5 16,-2-13-5-16,1-5-27 16,-4-9-75-16,-3-7-61 15,7-10-165-15,-4-11-121 16,5-17 277-16</inkml:trace>
  <inkml:trace contextRef="#ctx0" brushRef="#br0" timeOffset="25020.16">11440 7007 1069 0,'7'-1'465'0,"9"3"-255"15,-5 2 12-15,12 2-51 16,2 6-33-16,6 3-40 15,5-1-15-15,-6-1-19 16,2-2-7-16,-5 3-12 16,-2 4-5-16,-5 5-5 15,-6 3-2-15,-11 0-1 16,-7 2 2-16,-11 0 1 16,-7-3-3-16,-6-3-4 15,-2 0-5-15,-3-9-10 16,4-1-4-16,5-5-39 15,4-7-43-15,13 0-117 0,5-5-85 16,12-5 167-16</inkml:trace>
  <inkml:trace contextRef="#ctx0" brushRef="#br0" timeOffset="25261.27">11937 7099 1162 0,'4'-1'525'16,"-6"2"-229"-16,0 4-39 0,1-5-41 16,0 0-58-16,-4 28-75 15,-4 37-17-15,5-21-24 16,4 4-11-16,4-6-17 16,2 2-6-16,3-13-5 15,-1-6-3-15,-3-7-50 16,1-11-43-16,-2-8-117 15,0-11-86-15,5-21 185 16</inkml:trace>
  <inkml:trace contextRef="#ctx0" brushRef="#br0" timeOffset="25639.42">11869 7036 947 0,'6'-1'462'0,"-1"5"-138"0,6 5-34 16,1 12-43-16,-5 1-34 15,8 13-70-15,-3 1-30 16,-1 1-49-16,9-2-17 16,-4-11-24-16,5-5-8 15,11-13-6-15,-1-6-2 16,15-11-2-16,2-3 0 16,2-10-2-16,-3-5-1 15,-7 0 0-15,-4-1 1 16,-16 3 3-16,-4 8 1 0,-6 12 0 15,-5 1-1-15,-4 15-2 16,-6 5 0-16,-7 14 11 16,0 7 10-16,5 10 16 15,4 1 4-15,8-1-4 16,4 0-8-16,7-10-13 16,-2-3-5-16,-1-8-7 15,-1-3-5-15,-4-7-61 16,5-1-71-16,-2-9-173 15,2-4-95-15,14-2 236 16</inkml:trace>
  <inkml:trace contextRef="#ctx0" brushRef="#br0" timeOffset="26114.25">13079 7469 1553 0,'1'18'675'0,"-1"-3"-389"16,3 1-119-16,-3-2 9 16,-8-1-100-16,-4-1-56 15,-10-2-159-15,4 1-77 16,3 1 114-16</inkml:trace>
  <inkml:trace contextRef="#ctx0" brushRef="#br0" timeOffset="32601.66">14156 7101 434 0,'-35'-38'288'0,"31"32"42"16,0-3-101-16,3 4-16 15,1 4-38-15,4 6-25 16,-4-5-2-16,0 2-6 16,5 23-4-16,3 35-32 15,-7-20-17-15,-1 6-32 16,0-2-14-16,0-5-18 16,0-4-6-16,0-11-5 0,0-6-1 15,0-7 1-15,-1-8 2 16,-1-6-4-16,-1-3-4 15,2 5-9-15,1-13-4 16,1-16-2-16,7-36 1 16,1 34 5-16,0 4 0 15,1 11-2-15,1 2 0 16,5 9-3-16,-1 2 1 0,3 4 8 16,-1 5 5-16,0 7 10 15,-2 4 7-15,-1 10 9 16,-4 1 2-16,0 7 6 15,-3-1-2-15,-4-3-7 16,-1-4-7-16,-3-12-11 16,1-5-5-16,0-6-47 15,1-1-48-15,0-8-120 16,-1 4-71-16,2-3-191 16,10-25 285-16</inkml:trace>
  <inkml:trace contextRef="#ctx0" brushRef="#br0" timeOffset="32975.48">14473 7198 745 0,'2'3'385'15,"-2"4"-100"-15,3 0-30 16,-3 2-27-16,-8 0-36 16,12-1-39-16,-9-1-17 15,5 0-37-15,-2 0-17 16,-3 0-30-16,6 0-10 15,1 2-17-15,7 1-7 16,-2 2-7-16,-1 1-2 0,8-2-4 16,-6-1-1-16,7-3-1 15,-1-3-3-15,-1-4 0 16,5-5 0-16,-2-11 0 16,-1-3 0-16,-7-10 0 15,-1-3-2-15,-7 3 0 16,-3 2 2-16,-9 4 0 15,-4 3-2-15,-8 2-19 16,-1 5-8-16,3 10-11 16,0 5 0-16,5 10 9 15,3 7 5-15,-2 0 3 16,5 3 0-16,9-2-64 16,3-2-40-16,18-5-118 15,1-3-108-15,10-9 230 16</inkml:trace>
  <inkml:trace contextRef="#ctx0" brushRef="#br0" timeOffset="33376.98">14762 7138 493 0,'11'-8'371'16,"-10"11"107"-16,-1 6-142 16,-3 12-53-16,-3 4-44 15,1 9-83-15,1-1-25 16,4-4-50-16,2-1-24 0,8-13-30 15,1-2-9-15,4-10-13 16,2-3 0-16,1-5-2 16,3-3-1-16,1-3-2 15,-1-5 0-15,-4-2-1 16,-2 2-1-16,-5 4-2 16,-5 5-3-16,1 11-2 15,0 6 2-15,-5 10 4 16,5 2 5-16,-4 1 11 15,0-1 3-15,6-10 4 16,0-3 2-16,1-9 6 16,1-7 1-16,2-6 4 15,-1-3 2-15,-2-7-7 16,-2-2-3-16,-2-4-11 16,-4 1-3-16,0 9-4 0,3 4-1 15,-5 8-3-15,-1 4-37 16,2 2-116-16,-1 1-58 15,1 0 111-15</inkml:trace>
  <inkml:trace contextRef="#ctx0" brushRef="#br0" timeOffset="34124.98">16070 7259 652 0,'16'7'391'16,"1"-5"-98"-16,-4-4-25 16,0-5-41-16,-5-6-66 15,-3-3-24-15,-6-4-43 16,-5-1-20-16,-8-1-28 15,-2 4-9-15,-4 4-15 16,-3 1-4-16,-2 8-4 16,-1 3-2-16,1 7-3 15,4 10-1-15,3 14-1 0,11 8 1 16,-1 5-2 0,8 4 2-16,4-6-3 0,2-6 0 15,9-11-1-15,1-10 0 16,4-13 1-16,7-12 1 15,2-12 0-15,0-9 1 16,0-13-4-16,-1-3-2 16,-8-2 0-16,0-1 0 0,-8 7 4 15,-3 7 0-15,-7 8 2 16,-2 11 0-16,-4 7 0 16,-3 2-1-16,2 11-6 15,-2 1-4-15,4 12-1 16,1 10 2-16,2 9 9 15,3 8 7-15,3 6 8 16,1-2 2-16,3 1 0 16,0-6-3-16,1-11-8 15,1-6-7-15,0-15-60 16,1-5-53-16,6-6-156 16,2-8-142-16,-1-13 255 15</inkml:trace>
  <inkml:trace contextRef="#ctx0" brushRef="#br0" timeOffset="34371.68">16396 7167 814 0,'0'15'492'0,"-3"6"-72"15,3 7-143-15,-1 2-13 16,3 1-90-16,6-5-32 16,3-7-57-16,1-5-22 0,4-12-27 15,1 0-8 1,0-12-10-16,4-6-1 0,-5-5-1 15,0-4 1-15,-5 0 0 16,-7 1 1-16,-3 4 2 16,-4 4 4-16,-11 0 2 15,-2 3-3-15,-6 3-8 16,0 3-7-16,4 8-9 16,-4 7-6-16,4 0-29 15,0 4-39-15,7 0-124 16,6-1-80-16,14 0 166 15</inkml:trace>
  <inkml:trace contextRef="#ctx0" brushRef="#br0" timeOffset="35257.44">17464 7188 933 0,'-1'-1'451'0,"0"0"-119"0,0 0-79 15,-1 0-35-15,1 1-45 16,-5 9-79-16,-2 20-25 16,4 40-33-16,9-37-10 15,3-14-12-15,3 0-5 16,4-15-2-16,3 1-2 15,1-7 1-15,-1-8 0 16,-1-5-2-16,-1-6 0 16,-4-1 0-16,-1 0-1 0,-6 8 2 15,-2 4-2 1,-1 10-4-16,-2 6-2 0,-2 13 1 16,-1 4 2-16,0 8 12 15,2 1 4-15,3-6 13 16,6-4 4-16,2-7 1 15,3-4 0-15,4-7-4 16,0-3 0-16,3-3 3 16,0-7-1-16,1-3-7 15,1-1-4-15,-1-5-8 16,-3-1-2-16,-1-1-51 16,-4 0-57-16,-6-1-169 15,0 2-383-15,-11 4 430 16</inkml:trace>
  <inkml:trace contextRef="#ctx0" brushRef="#br0" timeOffset="35557.11">17885 7376 1117 0,'17'8'514'16,"-7"-7"-239"-16,3-5-6 15,-4-5-61-15,8-6-55 16,-5-7-64-16,2-2-29 15,2-7-33-15,-9 2-5 0,-4 3-3 16,-3 2-1-16,-11 8-3 16,-3 5-2-16,-1 11-8 15,2 2-5-15,1 11 1 16,3 7 3-16,5 6 7 16,4 5 4-16,0 3 0 15,2-2 0-15,8-1-6 16,-1-3-1-16,10-13-5 15,5-3-1-15,9-14-37 16,7-5-70-16,5-15-469 16,-1-12 397-16</inkml:trace>
  <inkml:trace contextRef="#ctx0" brushRef="#br0" timeOffset="36146.11">19028 7395 576 0,'-16'8'342'0,"2"-4"-37"16,4 3-14-16,-1-5-63 15,8-1-25 1,-1 0-48-16,1 0-23 0,3-2-46 16,0 0-23-16,3-1-25 15,24-12-10-15,30-27-10 16,-26 8-5-16,-3-2-3 16,-5 2 0-16,-11 7 4 15,-9 5 4-15,-8 7 5 16,-7 3-2-16,-8 6-7 15,-2 4-3-15,-3 5-5 16,2 3 0-16,3 8 8 0,6 2 6 16,8 8 15-1,1 4 3-15,7 1 1 0,5 3-5 16,7-3-11-16,7-2-7 16,7-7-8-16,1-6-3 15,1-3-1-15,1-6-32 16,3-1-118-16,1-2-69 15,1-13-229-15,-1-6 266 16</inkml:trace>
  <inkml:trace contextRef="#ctx0" brushRef="#br0" timeOffset="36321.33">19368 7215 997 0,'3'1'468'0,"2"6"-155"15,3 3-26-15,4 5-28 16,3 6-33-16,0 6-81 15,0-1-36-15,1-1-59 16,2 0-16-16,1-9-18 16,3 2-12-16,6-4-86 15,-4-4-59-15,1-10-125 16,-3-1-75-16,-9-9 217 16</inkml:trace>
  <inkml:trace contextRef="#ctx0" brushRef="#br0" timeOffset="36503.37">19608 7232 759 0,'-11'-12'439'0,"1"10"-45"0,-2 3-55 16,0 15-77-16,-4 8-32 15,-2 14-62-15,-4 7-29 16,2 0-62-16,4-2-23 16,9-12-35-16,1-11-12 15,7-9-69-15,3-7-59 16,3-10-138-16,10-2-101 15,6-7 224-15</inkml:trace>
  <inkml:trace contextRef="#ctx0" brushRef="#br0" timeOffset="36724.76">19718 7222 800 0,'10'3'541'15,"-3"4"30"-15,-5 15-297 16,0 8-8-16,-5 18-114 15,-2 6-48-15,3 5-43 16,2 1-20-16,9-4-22 16,3-4-6-16,3-13-9 15,1-7 2-15,-7-17-64 16,-1-6-55-16,-8-18-139 16,-1-9-89-16,-4-13-166 0,-5-5 303 15</inkml:trace>
  <inkml:trace contextRef="#ctx0" brushRef="#br0" timeOffset="36948.74">19653 7237 900 0,'10'-13'498'0,"5"3"-131"15,4 5-88-15,1 1-39 16,5 6-65-16,1 3-27 16,1 3-45-16,1 3-15 15,-7 5-25-15,0 5-10 0,-9 7-16 16,-5-1-5-16,-7 0-6 15,-11-4-4-15,-5-4-2 16,-3-2-3-16,-1-9-26 16,5 1-25-16,4-8-86 15,3-1-62-15,7-8-128 16,1-11-111-16,3-9 269 16</inkml:trace>
  <inkml:trace contextRef="#ctx0" brushRef="#br0" timeOffset="37144.15">20023 7001 735 0,'5'-4'519'15,"4"11"39"-15,-6 14-275 16,-3 12-10-16,-2 12-119 0,-5 7-41 16,4 6-53-16,2-1-19 15,4-11-23-15,5-8-10 16,4-17-46-16,3-8-57 15,4-10-140-15,2-6-120 16,2-13 214-16</inkml:trace>
  <inkml:trace contextRef="#ctx0" brushRef="#br0" timeOffset="37530.87">20329 7289 1282 0,'8'2'589'0,"-11"-7"-274"15,1-1-44-15,-6-5-78 16,-1-1-61-16,-4-2-66 16,-4-2-23-16,1 7-28 15,0 1-8-15,1 9-13 16,2 8-7-16,2 7-4 16,-1 7 1-16,3 6 6 15,2-3 4-15,3 0 5 16,3-2 0-16,4-8 1 15,4-2 1-15,4-9-1 16,1-5-1-16,5-3 1 0,-1-4 0 16,4-4 1-16,-1 4 1 15,-1-3 1-15,-2 6-1 16,-6 4 1-16,-3 0 3 16,-3 9 6-16,-4-2 1 15,0 2 1-15,0 2-6 16,0-5-58-16,0-2-48 15,6-4-122-15,-5-3-72 0,-1 2 180 16</inkml:trace>
  <inkml:trace contextRef="#ctx0" brushRef="#br0" timeOffset="37680.73">20470 7319 659 0,'2'4'371'0,"5"7"-52"16,-2 3-10-16,-2 4-55 15,1 7-52-15,2-4-88 16,-3 1-45-16,4-10-70 16,-3-6-43-16,-1-6-125 15,2-11-114-15,-5-9 171 16</inkml:trace>
  <inkml:trace contextRef="#ctx0" brushRef="#br0" timeOffset="38090.22">20428 7223 641 0,'2'-5'385'0,"0"-2"-3"0,7 1-88 16,3 2-62-16,-2 0-42 15,9 0-73-15,-3 3-32 16,6 1-43-16,2 1-13 16,0 7-17-16,-1 3-4 0,-3 5-1 15,-6 5 0-15,-8 3 5 16,-1 4 3-16,-7-2 5 15,-1 0-1-15,-1-2-4 16,-1-8-3-16,3-4-4 16,2-6-3-16,0-6-2 15,5-1-3-15,0-9-7 16,4-5-1-16,4-7 0 16,1-2 2-16,3 4 4 15,-1 4 2-15,-1 8 0 16,-3 4 9-16,-1 10 28 15,-4 6 21-15,-2 10 34 16,-3 8 1-16,-3 2-15 16,0 3-19-16,1-8-31 15,0-7-12-15,4-9-62 16,0-8-42-16,1-7-122 0,-1-4-84 16,-1 1 184-16</inkml:trace>
  <inkml:trace contextRef="#ctx0" brushRef="#br0" timeOffset="39089.64">21412 6991 951 0,'-5'-15'420'0,"6"4"-212"16,1 3 1-16,2 5-40 16,2 0-23-16,6 5-29 15,-1 0-15-15,10 3-21 16,-2 1-10-16,1 2-16 15,1 2-11-15,-7 0-17 16,0 3-7-16,-8 2-9 16,-7 0 1-16,-11 7 0 15,-5 0 1-15,-8-2 3 16,2 2-2-16,2-4 0 16,5 0-3-16,3-4-4 0,-3-1-2 15,7-3-2-15,-1-1 1 16,6 2 2-16,6-3 2 15,4 1 5-15,5-1 2 16,0 0 5-16,2 0 5 16,-1 0 3-16,0-2-1 15,-2 0-7-15,-2-1-1 16,-4 1-107-16,-1-1-66 16,6 4-141-16,-1 0 156 15</inkml:trace>
  <inkml:trace contextRef="#ctx0" brushRef="#br0" timeOffset="39256.54">21487 7458 1124 0,'5'8'501'0,"0"-1"-238"16,4-2-2-16,-7-1-56 16,5 0-49-16,-5-3-77 15,3 0-35-15,2-1-74 16,0-1-64-16,5-6-161 15,1 5 157-15</inkml:trace>
  <inkml:trace contextRef="#ctx0" brushRef="#br0" timeOffset="77692.84">9653 9262 237 0,'-1'-1'190'0,"0"-1"40"16,-1 1-16-16,1 0-31 15,0 0-15-15,0 0-8 16,0 0 0-16,0 0-11 16,0 0-5-16,0 0-23 15,0 0-11-15,0 0-25 16,-1-1-13-16,1 1-25 15,0 0-12-15,0 1-16 16,0 0-6-16,-7 19-5 16,-6 40-2-16,13-15-3 15,-2 4-1-15,3 3-1 16,0 1 1-16,0-5 1 16,1-4 1-16,-1-9 1 15,-1-6-1-15,-1-6 2 16,-1-6-1-16,2-6 1 0,1-2-2 15,-1-8-4-15,2 0-1 16,4-2 1-16,-5 1 2 16,0 0 10-16,4-2 6 15,10 0 12-15,3 0 6 16,28-2 4-16,-26 5 1 0,3 1-5 16,1 3-2-1,4 1 1-15,2 3 0 0,-3-8-2 16,3 2-2-16,-8-2-11 15,-5 0-3-15,-4 3-7 16,-4-3-1-16,-4 0-2 16,1 0-22-16,-3-1-107 15,-2 1-69-15,0 0-197 16,0 0 228-16</inkml:trace>
  <inkml:trace contextRef="#ctx0" brushRef="#br0" timeOffset="78177.64">10256 9323 908 0,'1'-5'435'0,"0"1"-177"15,0 4-1-15,-1 0-74 16,0 0-24-16,0 14-36 16,0 15-17-16,-4 49-27 15,0-30-17-15,-3 1-26 16,3-5-8-16,-1-4-12 15,2-8-5-15,3-4-4 16,-1-8-2-16,1-7-26 16,2 0-47-16,0-17-134 0,6-5-121 15,2-20 192-15</inkml:trace>
  <inkml:trace contextRef="#ctx0" brushRef="#br0" timeOffset="78570.07">10673 9261 922 0,'1'1'398'0,"0"-1"-110"16,-1 0-64-16,-1 0 19 16,0 0-43-16,0 0-111 15,0 0-24-15,-9 5-30 16,-2 5-6-16,-26 37-17 15,31-25-8-15,3 2-4 16,2 2 0-16,4 1 4 16,4 2 3-16,6 1 6 15,4-1 1-15,6-2 5 16,1-3 4-16,5-4 6 16,4 1 5-16,4-2 7 15,-3-2-1-15,-8 1-3 0,-5-4-3 16,-15 0 0-16,-6 4 3 15,-19-4 4-15,-7 0-3 16,-11-5-48-16,-4-8-54 16,3-8-155-16,3-9-44 15,13-22 147-15</inkml:trace>
  <inkml:trace contextRef="#ctx0" brushRef="#br0" timeOffset="78804.42">10674 9269 1092 0,'8'15'469'0,"3"-12"-210"15,3 1-51-15,4-4 1 16,0-2-46-16,4-1-67 16,0-4-13-16,-7 4-21 15,1 1-9-15,-10 1-20 16,-2 0-8-16,-1 1-12 15,-3 0-5-15,0 0-4 16,0 0-2-16,0 0-81 16,4 14-65-16,2 0-154 15,13 33 169-15</inkml:trace>
  <inkml:trace contextRef="#ctx0" brushRef="#br0" timeOffset="82899.09">13621 9460 418 0,'-1'0'259'0,"-6"-1"2"15,-4-4-30-15,3 1-33 16,-24-23-20-16,26 18-39 16,6 4-9-16,1 2-20 15,0 3-11-15,-1 0-12 16,0 0-1-16,5 13-11 15,3 16-8-15,2 37-20 16,-9-28-10-16,2-5-18 16,0-5-5-16,0-11-4 15,0-6 0-15,-2-7 4 16,-2-5 1-16,0-6-3 16,-4-2-2-16,2-10-10 15,1-2-2-15,5-6-4 16,3-1 0-16,5 1 2 15,0 2-1-15,3 5 2 0,1 1 0 16,1 9 0-16,2 5 5 16,-1 5 17-16,1 7 7 15,-4 9 17-15,-2 5 3 16,-3 8-3-16,-1 3-1 16,-2 0-12-16,-3-1-6 15,-1-5-11-15,-1-2-3 16,0-5-4-16,-1-10-40 15,3-5-103-15,-1-9-56 0,4-8-233 16,3-1 266-16</inkml:trace>
  <inkml:trace contextRef="#ctx0" brushRef="#br0" timeOffset="83220.89">13997 9449 1132 0,'5'21'528'0,"-5"7"-248"16,0 6-10-16,-1 4-85 16,3 0-58-16,7-11-63 15,4-4-21-15,-1-15-27 16,4-3-7-16,1-5-7 16,-3-6 1-16,-1-9 2 15,-1-7 0-15,-4-8 5 16,-5-2 1-16,-6 0 4 0,-5 2 4 15,-7 4 0-15,-4 5 1 16,0 9-4-16,-4 6-3 16,4 10-6-16,-1 7-3 15,-1 6-7-15,8 1-8 16,5-1-65-16,5-3-64 0,9-7-131 16,14-3 156-16</inkml:trace>
  <inkml:trace contextRef="#ctx0" brushRef="#br0" timeOffset="83861.59">15181 9592 760 0,'40'28'375'16,"-31"-38"-92"-16,1-3-47 15,-8-6-17-15,-2-2-42 0,-5-6-76 16,-5-4-25-16,-7 5-34 16,-3 1-10-16,-4 9-12 15,-4 4-3-15,-1 12-11 16,5 9-5-16,-3 13-5 15,6 7-1-15,11 9 5 16,0 0 3-16,10 3 6 16,1-3 2-16,8-11 5 15,4 0 0-15,3-14 0 16,7-4 0-16,-1-7-2 16,1-10 0-16,0-8-1 15,-1-4-1-15,-4-6 1 16,0 3 0-16,-4 5-2 15,-4 2 3-15,-4 9 22 16,-3 6 12-16,-2 7 19 16,-1 5 4-16,0 6-17 15,3 5-13-15,3-2-20 0,2-2-6 16,3-2-11-16,3-4-3 16,0-7-6-16,1-4-26 15,3-7-117-15,2-8-88 16,5-11 137-16</inkml:trace>
  <inkml:trace contextRef="#ctx0" brushRef="#br0" timeOffset="84264.64">15459 9465 848 0,'-3'4'491'0,"-1"16"21"15,0 3-184-15,1 11-57 16,-2 2-60-16,7 3-115 15,-1-21-30 1,0 2-41-16,2 4-14 0,4-6-12 16,5-11-4-16,1-11-4 15,6-5 2-15,0-8-2 16,-5-6-4-16,3-1-1 16,-7 0 0-16,-2 1 7 15,1 6 7-15,-7 5 7 16,0 3 2-16,-2 9 0 0,0 3 2 15,-2 11 9-15,-1 4 4 16,2 10 12-16,1-1 0 16,5-4-9-16,5-5-6 15,2-10-15-15,4-1-4 16,1-7-5-16,3-2-2 16,-2-11-66-16,1-4-56 15,-1-1-146-15,-3-1-108 16,-3 8 238-16</inkml:trace>
  <inkml:trace contextRef="#ctx0" brushRef="#br0" timeOffset="84617.17">15736 9623 926 0,'22'39'464'0,"-6"-31"-166"16,4-5-13-16,2-5-101 15,1-8-51-15,3-9-64 16,-4-3-22-16,-5-9-20 15,-2 0-2-15,-7 4 1 16,-6 2 2-16,-9 5 2 16,-6 3 0-16,-12 1-6 15,-1 5-7-15,4 6 1 16,-2 5 0-16,9 8-2 16,4 6 1-16,6 11-4 0,4 7-2 15,4 13 3 1,4-1 0-16,6 8-3 0,3-4 4 15,2-3 6-15,7 1 3 16,-4-3 8-16,-5-3 0 16,-2-4-2-16,-8-4-2 15,-6-9-3-15,-2-2-2 16,-11-10-2-16,-7-5-8 0,0-6-50 16,-1-4-34-16,-1-10-99 15,4-7-61-15,-2-9-25 16,4-1 136-16</inkml:trace>
  <inkml:trace contextRef="#ctx0" brushRef="#br0" timeOffset="85688.23">16106 9403 1434 0,'13'17'621'0,"-3"6"-361"15,0 3-14-15,-6 4-96 16,-1 0-56-16,-3-1-54 0,0-3-14 16,-2-8-13-16,0-4-2 15,1-9-2-15,-2-4-3 16,-1-5-7-16,-1-5-4 16,0-7-9-16,1 0 0 15,7-5 2-15,2 1 1 16,4 2 4-16,3 0 1 15,1 5 1-15,-2 4 1 16,1 8 3-16,0 4 2 16,-3 10 8-16,1 0 7 0,-5 9 3 15,-1 2 2-15,-4-1-5 16,0 0-4-16,0-6-6 16,-3-6-1-16,2-5 0 15,-2-4-3-15,2-4-6 16,1 1-6-16,0 0-12 15,1-6-7-15,4-13-1 16,13-28 4-16,-8 33 9 16,1 2 7-16,1 6 7 15,2 4 0-15,0 1 3 16,-1 2 0-16,1 2 4 16,1 2 3-16,-2 7 5 15,3 3 2-15,-3 3 0 16,2 0-4-16,-4-5-6 15,1-3-3-15,5-3-2 16,-6-4 0-16,4-3-1 0,-3-2 1 16,-2-4 1-16,8-1 0 15,-2-3 2-15,1 0 0 16,-3-2 2-16,-3-2 1 16,-6-3 2-16,0-1 0 15,-6-2 1-15,-2 2 0 16,-2 5 1-16,-5 3 0 0,-3 10-2 15,-3 5-3-15,-3 13-2 16,3 3 1-16,2 12 7 16,11 1 3-16,4 0 3 15,2-2-1-15,6-8-5 16,-1-3-2-16,3-6-6 16,4-5-2-16,4-6-5 15,-3-6-28-15,6-12-95 16,1-4-59-16,1-10-113 15,1-1-47-15,-2 4-26 16,-1 3 30-16,-6 8 116 16,-4 4 75-16,-4 3 195 15,-3 3 76-15,-1 5 99 16,-1 0 40-16,1 5 15 16,-1 3-2-16,0 5-31 15,0 3-17-15,-1 4-61 0,1 1-37 16,-2-4-65-16,1-2-24 15,2-10-29-15,-1-2-7 16,1-6-5-16,1-4-9 16,1-9-14-16,-1-5-1 15,7-1-1-15,1 2 6 16,0 5 17-16,2 3 2 16,-4 8 5-16,-3 3 0 0,-1 6 3 15,-1 5 5-15,-6 7 6 16,3 4 2-16,-2 1-1 15,5 2-4-15,-6-6-11 16,1-7-19-16,7-8-115 16,-6-7-67-16,16-14-457 15,-3-6 425-15</inkml:trace>
  <inkml:trace contextRef="#ctx0" brushRef="#br0" timeOffset="85864.35">17057 9328 1093 0,'2'30'571'16,"0"11"-179"-16,1 11-174 15,2 6-20-15,1 0-114 0,6-4-36 16,5-14-36-16,1-7-9 16,2-20-45-16,-3-8-44 15,0-14-107-15,-4-11-101 16,-5-7 182-16</inkml:trace>
  <inkml:trace contextRef="#ctx0" brushRef="#br0" timeOffset="86610.54">16990 9447 812 0,'-27'-18'436'0,"13"12"-78"16,5 1-39-16,5 4-63 16,11 3-31-16,-3 3-75 15,5 1-39-15,7 2-57 16,2-3-22-16,11-2-21 15,4-4-6-15,2-5-33 16,-1 1-39-16,-4-1-82 16,-2 1-27-16,-3 1-26 15,-2 1 19-15,-4 3 78 16,-2 2 28-16,-2 6 61 16,-4 4 34-16,2 5 60 15,-3 1 28-15,-4 2 62 16,0-3 9-16,-6-1-7 15,-1-2-16-15,-1-1-52 16,0-2-23-16,-1-5-39 0,3 0-12 16,0-4-10-16,-2-2-6 15,1-1-8-15,0 0-4 16,0 0-8-16,-1 0-4 16,4-6 1-16,1-4 1 15,1 0 8-15,21-25 1 16,-15 27 1-16,2 2 0 15,0 1-1-15,-1 3-1 16,5 5 1-16,-7 5 1 0,2 5 2 16,0 0 2-16,1 2 3 15,3-1 0-15,2 1 1 16,-4-2-2-16,3 0-3 16,-2-5-3-16,1-6-1 15,7-2-2-15,-4-10-3 16,2-1-3-16,-2-5-8 15,-3-2 0-15,-2 1 4 16,-4 2 6-16,-3 3 10 16,-4 2 2-16,-2 4 4 15,0 3-1-15,-3 6-3 16,-1 5-1-16,1 9-4 16,2 5 1-16,4 8 6 0,5 3 4 15,6 5 4 1,4 2 1-16,5-2-2 0,2 4-2 15,1-5-1-15,-2-2 1 16,-3 5 4-16,0 0 2 16,-9-1 2-16,-3-3-2 15,-11-12-3-15,-3-7-1 16,-11-8-29-16,-2-5-39 16,-12-12-109-16,-7-6-84 0,-9-12-461 15,2-1 468-15</inkml:trace>
  <inkml:trace contextRef="#ctx0" brushRef="#br0" timeOffset="87063.2">18542 9403 1239 0,'-12'-8'510'0,"12"20"-260"0,0 9-43 16,-2 20-2-16,2 9-43 16,0 11-89-16,0 5-22 15,2-5-31-15,5-4-8 16,2-9-6-16,-2-11-2 15,3-10-11-15,-6-8-21 16,-2-13-70-16,-2-5-47 16,-6-12-97-16,0-7-37 0,-4-12-97 15,0-5-77-15,-5-19 297 16</inkml:trace>
  <inkml:trace contextRef="#ctx0" brushRef="#br0" timeOffset="87293.92">18459 9452 705 0,'17'-11'419'15,"2"5"-92"-15,6 6-65 16,5 0-32-16,3 5-62 16,2 2-13-16,-2 0-29 15,-5 5-11-15,-7 3-30 16,-6-2-18-16,-10 8-28 16,-6 2-6-16,-11 0-2 15,-7 1-2-15,-6-5-9 16,-2-2-9-16,1-8-38 15,2-4-28-15,3-7-96 0,5-3-51 16,10-1-170-16,7-4 226 16</inkml:trace>
  <inkml:trace contextRef="#ctx0" brushRef="#br0" timeOffset="87649.84">18962 9519 785 0,'5'-5'461'0,"0"-6"73"16,-2-6-276-16,-4-4-42 16,0 2-19-16,-8-1-79 15,-9 0-28-15,-1 9-32 16,0 5-16-16,0 11-20 16,8 10-12-16,3 12-13 15,-3 3-4-15,5 3-1 16,3-2 1-16,11-9 1 15,5-4 1-15,2-7 1 16,-1-5 2-16,-3-8 2 16,0-5 2-16,-4-7 1 15,4-3 1-15,-1 1 1 16,-7 1 1-16,0 7-2 16,4 6 0-16,-5 4 2 15,1 6 0-15,1 4-1 16,-1 2-1-16,-3 2-37 0,4-1-55 15,6-8-144-15,-1-5-110 16,12-7 202-16</inkml:trace>
  <inkml:trace contextRef="#ctx0" brushRef="#br0" timeOffset="87866.77">19165 9292 1254 0,'1'22'514'0,"-1"10"-287"16,0 13-57-16,-2 4-15 16,2 0-42-16,5 0-62 15,1-7-20-15,5-12-28 16,1-7-6-16,-1-17-67 16,0-6-34-16,-3-8-99 15,-4-4-69-15,-4-7-154 16,-5-2 258-16</inkml:trace>
  <inkml:trace contextRef="#ctx0" brushRef="#br0" timeOffset="88035.89">19044 9419 803 0,'-21'-14'435'0,"14"11"-81"16,3 2-46-16,8 4-76 0,8 6-40 16,7 1-72-16,4-1-32 15,3 0-46-15,3-3-11 16,0-1-16-16,1 0-4 15,-5 0-51-15,-4-3-58 16,-6 2-144-16,-3-3-138 16,-6-2 234-16</inkml:trace>
  <inkml:trace contextRef="#ctx0" brushRef="#br0" timeOffset="88393.89">19373 9241 827 0,'16'15'457'0,"-8"6"-42"16,1 5-100-16,-9 8-60 16,-1 5-55-16,-3 8-95 15,-1 0-24-15,2-1-33 16,1-7-14-16,2-15-15 16,1-5-6-16,4-13-11 15,-5-5-2-15,4-5-3 16,-1-5-1-16,4-8-2 15,6-3 1-15,-3-5 0 16,3 1 2-16,-5 3 3 16,0 1 1-16,7 12 1 0,-4 2 1 15,4 12 5-15,-3 5 3 16,-8 8 3-16,2 4 0 16,-5 5-5-16,3-2-5 15,1-5-57-15,3-3-58 16,2-10-121-16,-2-4-76 15,3-4 186-15</inkml:trace>
  <inkml:trace contextRef="#ctx0" brushRef="#br0" timeOffset="109799.38">9753 11385 963 0,'0'-6'396'16,"0"4"-236"-16,0 1 0 16,0 0-18-16,0 1-29 15,9 5-42-15,3 24-15 0,31 59-17 16,-31-35-7-16,0 6-13 16,0-1-4-16,-3-10-5 15,-4 1-2-15,-4-13 1 16,-2-11 8-16,-6-10 20 15,1-5 12-15,-5-7 15 16,4-2-4-16,2-1-22 16,3 0-11-16,11-2-21 15,0-1-5-15,16-3 0 16,5 2 1-16,3-4 5 16,7 3 5-16,-3 2 8 15,0-1 4-15,-1 3 2 16,0 0-1-16,-4 0-6 15,-3 1-2-15,-10 0-6 16,-4 1-1-16,-10 0-40 0,-3 0-43 16,-1 2-99-16,-1-3-75 15,0-2 151-15</inkml:trace>
  <inkml:trace contextRef="#ctx0" brushRef="#br0" timeOffset="110134.53">10520 11449 1362 0,'-7'0'547'0,"0"2"-374"16,7 3 10-16,0 8-50 16,0 6-45-16,4 15-49 15,-3 5-10-15,6 6-12 16,3 3-3-16,-5-4-7 16,2 0 0-16,-1-5-3 15,-6-6-24-15,5-12-73 16,0-7-33-16,-2-12-108 0,12-8-96 15,3-19 223-15</inkml:trace>
  <inkml:trace contextRef="#ctx0" brushRef="#br0" timeOffset="110502.42">10913 11202 952 0,'2'22'494'15,"-4"9"-18"1,0 1-362-16,-5 40 2 0,2 24-34 16,6-3-33-16,8-24-26 15,8-7-4-15,5-17-1 16,-8-11 1-16,14-12-4 16,-2-8-3-16,6-13-4 15,7-3-4-15,-9-12-1 16,-2-6 0-16,-7-4 6 15,-6-7 4-15,-8 0 8 16,-8 1 5-16,-12 2 4 16,-5 7-2-16,-9 4-6 15,-4 3-3-15,1 12-5 16,-2 2-2-16,5 12-6 16,5 2-6-16,7 4-8 0,6 3-23 15,9-1-63-15,3 1-35 16,10-3-88-16,-3-6-66 15,11-1 188-15</inkml:trace>
  <inkml:trace contextRef="#ctx0" brushRef="#br0" timeOffset="119727.95">14228 11614 561 0,'-5'-37'297'0,"4"32"-109"0,0-4-15 16,0 4 2-16,1 2-49 15,0 3-21-15,0 0-27 16,0 0-5-16,1 5-15 16,5 13-5-16,19 43-8 15,-7-26-7-15,5 2-12 16,0-1-5-16,1-11-5 16,-2-4 0-16,-1-11 1 15,-3-4 9-15,0-6 22 16,-4-4 9-16,-2-10 19 15,-5-6-2-15,-2-8-14 16,0 3-9 0,-3 11-19-16,0 2-7 0,3-35-7 15,3 5-2-15,-2 12-6 0,-4 23-27 16,-1 5-86-16,1 2-63 16,-2-1-173-16,0 0-151 15,18-1 315-15</inkml:trace>
  <inkml:trace contextRef="#ctx0" brushRef="#br0" timeOffset="120240.26">14643 11792 1308 0,'-3'0'482'0,"4"-1"-391"15,2-2 0-15,-3 1-10 16,0 1-24-16,9-6-24 15,8-12-2-15,24-31-8 0,-27 27-4 16,-3-2-3-16,-3 0-4 16,-5 6 0-16,-3 0-2 15,-2 3 1-15,-3 5 3 16,-5 3 2-16,-3 0 0 16,-3 13-6-16,1 1-5 15,0 8-10-15,2 2-6 16,3 4-3-16,3 0 1 15,7 7 4-15,5-2 3 16,3 0 4-16,5-3 1 0,2-7 0 16,1 0-1-16,3-9-2 15,0-1 1-15,7-8-64 16,4-2-54-16,5-7-184 16,2-2-137-16,1-5 275 15</inkml:trace>
  <inkml:trace contextRef="#ctx0" brushRef="#br0" timeOffset="120456.15">14992 11743 1844 0,'-2'6'56'16,"4"-1"-11"-16,-2 1 53 16,1-2 6-16,1-4 17 15,-3-2-1-15,0 1-14 16,-3-11-22-16,-3-15-49 15,-6-29-12-15,11 29-13 0,2-1-4 16,9 5-6-16,1 12-1 16,0 0-9-16,10-2-23 15,7 8-89-15,-1 4-61 16,-2 6 105-16</inkml:trace>
  <inkml:trace contextRef="#ctx0" brushRef="#br0" timeOffset="124653.26">15362 11450 544 0,'1'-2'299'16,"-1"-1"42"-16,0 1-135 16,-1 2-16-16,1 0-15 0,0 0-80 15,0 0-27-15,3 14-34 16,1 14-7-16,2 48-8 16,-8-25-6-16,2 10-5 15,3-1-1-15,7-8-3 16,0-6-1-16,0-18 1 15,0-9-28-15,5-11-150 16,1-8-189-16,6-12 220 16</inkml:trace>
  <inkml:trace contextRef="#ctx0" brushRef="#br0" timeOffset="124842.24">15282 11640 1294 0,'-4'-2'484'16,"11"2"-393"-16,4 1-4 16,11-4-34-16,4-1-19 15,7 1-14-15,0-3-4 16,-1 2-16-16,-9 1-35 16,0 1-193-16,17-3 160 15</inkml:trace>
  <inkml:trace contextRef="#ctx0" brushRef="#br0" timeOffset="125158.01">15663 11761 900 0,'8'-10'357'0,"9"-2"-207"15,0-6-58-15,1-5 1 16,-2-5-25-16,-3-2-35 15,0 6-5-15,-9 4-1 16,-4 2 9-16,-6 9 13 16,-5-3 8-16,-3 3 7 15,-1 6-4-15,-2 3-10 16,3 4-5-16,2 7-9 16,3 1-4-16,5 10-7 0,3 0-3 15,4 8-8 1,5 3-4-16,7-2-4 0,3-4-3 15,6-7-3-15,2-5 1 16,3-6-70-16,6-7-76 16,2-8 92-16</inkml:trace>
  <inkml:trace contextRef="#ctx0" brushRef="#br0" timeOffset="125355.27">15968 11546 1216 0,'1'17'502'0,"0"3"-313"16,8 6-19-16,-2-1-58 16,-2 0-32-16,13 3-37 15,-2-4-8-15,7 4-11 16,-2-6-8-16,1-5-21 16,-2-4-49-16,0-8-139 15,2-5-96-15,2-8 161 16</inkml:trace>
  <inkml:trace contextRef="#ctx0" brushRef="#br0" timeOffset="125535.68">16173 11582 1184 0,'-15'14'548'0,"-3"-3"-254"16,-3 8-94-16,-2 6-30 15,0 1-75-15,4 6-34 16,1-5-48-16,10-3-13 15,6-5-80-15,5-5-66 16,16-3-241-16,4-2 240 16</inkml:trace>
  <inkml:trace contextRef="#ctx0" brushRef="#br0" timeOffset="125920.17">17164 11721 1062 0,'-16'-45'486'0,"3"30"-191"16,-1-2-135-16,0 4 7 15,-5 2-56-15,1 2-35 16,1 7-39-16,3 4-9 16,0 11-18-16,7 5-6 15,2-1-5-15,-4 24-2 16,6 10 1-16,6 1-1 15,13-12-1-15,6-1 0 16,6-11-1-16,2-6-24 0,3-13-87 16,3-8-60-16,6-16 98 15</inkml:trace>
  <inkml:trace contextRef="#ctx0" brushRef="#br0" timeOffset="126250.43">17441 11725 824 0,'-1'9'426'0,"-3"13"-38"16,0 4-146-16,2 3-39 16,2-4-31-16,3-4-78 15,5-5-29-15,-2-7-31 16,4-2-8-16,7-8-14 16,1-4-4-16,2-10-7 15,1-7-3-15,-4-7-21 0,-1 0-5 16,-10-1-3-16,-7-1 4 15,-12 7 23-15,-7 2 6 16,-6 9 8-16,0 4 0 16,2 9-3-16,2 3 1 15,5 7-3-15,1 3-2 16,5 3-5-16,8 3-6 16,6-3-6-16,4-3-3 0,9 0-66 15,-1-4-81-15,15-8-297 16,6-2 291-16</inkml:trace>
  <inkml:trace contextRef="#ctx0" brushRef="#br0" timeOffset="126475.47">17750 11693 936 0,'7'19'452'0,"0"7"-169"16,-2 3-11-16,2 3-72 15,1-5-42-15,4-5-64 16,4-6-26-16,4-8-29 15,-1-5-6-15,1-7-4 16,0-2-1-16,-5-6-4 16,0-1-2-16,-8-7-10 15,0-1-3-15,-1-7-43 16,1 0-29-16,-1-1-86 0,0 3-66 16,-2 7 136-16</inkml:trace>
  <inkml:trace contextRef="#ctx0" brushRef="#br0" timeOffset="126968.21">18051 11826 1102 0,'12'10'469'0,"7"-4"-268"16,2-3-34-16,-1-5-37 16,1-4-37-16,-3-9-32 15,0-4-15-15,-2-7-17 16,-5-2-8-16,-4 2-16 15,-6 2-5-15,-8 2-8 16,-1 6-1-16,-4 9 2 16,-3 4 1-16,2 11 1 15,-1 5-2-15,1 8 4 16,3 4 5-16,6 4 9 16,2 0 6-16,8-6 1 15,2-4-1-15,4-6-6 16,3-6-3-16,6-7-6 15,4-6-2-15,11-10-36 16,7 0-19-16,1-5-25 16,0 2-4-16,-10 10 32 0,-8 5 19 15,-11 12 31-15,-2 9 8 16,-13 12 29-16,6 5 17 16,0 1 30-16,-3-5 7 15,3-10 14-15,-6-7-1 16,-3-10 0-16,-2-5-4 0,2-12-24 15,1-6-13 1,2-12-29-16,1-2-9 0,3-1-14 16,6 0-4-16,4 7-29 15,2 3-37-15,7 6-96 16,0 7-71-16,8 8 136 16</inkml:trace>
  <inkml:trace contextRef="#ctx0" brushRef="#br0" timeOffset="127496.21">19569 11661 1275 0,'-3'-2'510'0,"1"1"-312"15,0 1-56-15,-5 3-27 16,2-2-43-16,0 22-56 16,-24 29-9-16,29-24-4 15,6-1-1-15,5-7-2 16,5-4 0-16,4-9 0 16,1-4 2-16,3-7 0 15,-1-5 2-15,-3-9-1 16,-1-4 0-16,-7-6 2 15,-6-2 1-15,-9-2 3 16,-6 1 3-16,-8 8 4 16,-2 3 0-16,-4 11-4 15,-1 3-3-15,3 7-9 16,0 4-6-16,9 6-14 16,7 6-18-16,8 0-52 0,11 2-39 15,13-3-94-15,3-4-72 16,11-7 188-16</inkml:trace>
  <inkml:trace contextRef="#ctx0" brushRef="#br0" timeOffset="127846.37">20073 11382 916 0,'-21'-6'492'0,"4"9"-71"15,-2 7-195-15,-3 19-80 16,6 10-35-16,1 15-47 15,1 7-15-15,14 5-26 16,-1 1-8-16,7 0-7 16,1-2-2-16,3-8-1 15,3-7-2-15,2-14-6 16,-1-4-27-16,-9-12-66 16,-4-5-36-16,-9-9-83 15,-4-6-24-15,-6-12-1 16,-5-11 18-16,-7-16 43 15,-3-7 18-15,1-7 69 16,5 0 46-16,11 3 147 0,7 6 92 16,14 12 93-1,6 7 6-15,8 13-61 0,5 5-44 16,-6 5-83-16,3 2-31 16,9 7-76-16,-1-1-67 15,21 5 42-15</inkml:trace>
  <inkml:trace contextRef="#ctx0" brushRef="#br0" timeOffset="128413.44">21189 11559 1304 0,'0'-4'534'0,"-9"1"-327"16,-3 1-55-16,-11 3-36 16,-3 8-53-16,-6 4-54 15,-1 0-8-15,10 2-5 16,2 2-2-16,12-3-11 15,7 4 0-15,7-1 1 16,7 0 2-16,12 2 11 16,5 1 1-16,6 0 2 15,3-2 0-15,-1-3 10 16,0-2 9-16,-6 0 15 16,-7 0 5-16,-14 1 5 15,-8 2 0-15,-11 3-4 16,-5 5-4-16,-8-1-11 0,-1-2-9 15,0-9-38-15,5-2-33 16,8-9-105-16,3-3-82 16,8-8 148-16</inkml:trace>
  <inkml:trace contextRef="#ctx0" brushRef="#br0" timeOffset="128567.35">21459 11754 1180 0,'8'12'513'0,"-3"7"-280"16,1 4-61-16,1-4-76 16,3-3-44-16,-5-10-102 15,-1-6-43-15,2-8-111 16,-1-4 112-16</inkml:trace>
  <inkml:trace contextRef="#ctx0" brushRef="#br0" timeOffset="128724.86">21411 11553 842 0,'11'8'392'0,"-1"1"-167"16,5 3-66-16,4 0-59 0,3 2-60 16,4-3-197-16,2-2-145 15,3 1 180-15</inkml:trace>
  <inkml:trace contextRef="#ctx0" brushRef="#br0" timeOffset="129129.83">21646 11591 684 0,'-2'6'388'0,"4"-3"18"16,2 0-150-16,-4-3-47 16,0 0-19-16,0 0-69 15,7 1-29-15,3 3-39 16,0-2-18-16,24 40-21 15,-27-25-6-15,-5 4-8 16,-2-3-11-16,0 0-22 16,-2-2-4-16,-5-9-4 15,1 1 10-15,-6-5 20 16,2 1 4-16,0 2 7 16,1-3-1-16,8 6-6 15,2 1 1-15,7 2 3 16,5 2 3-16,6 5 11 15,2 1 8-15,3 5 17 16,0 4 6-16,-5 2 15 16,-7 1-1-16,-11 4 3 0,-6-2 4 15,-12 1-4-15,0-3-2 16,-7-11-16-16,-3 0-9 16,3-12-19-16,2-5-28 15,4-9-103-15,2-10-55 16,7-14-120-16,5-4 166 0</inkml:trace>
  <inkml:trace contextRef="#ctx0" brushRef="#br0" timeOffset="129445.12">21911 11804 1307 0,'15'-9'534'0,"-3"-1"-338"15,-3-3-61-15,4-3-52 16,2-4-39-16,0-4-32 16,-1 1-4-16,-3 3 0 15,-4 7 4-15,-14 6 8 16,-6-2 1-16,-8 8 2 16,0 1 1-16,-5 6 10 15,8 10 4-15,0 7 6 16,5 5-5-16,12 6-14 0,-6 1-6 15,15-3-6-15,-2-3-2 16,11-2-2-16,-1-3-4 16,2-6-5-16,8 0-16 15,4-9-93-15,14-7-69 16,10-6 104-16</inkml:trace>
  <inkml:trace contextRef="#ctx0" brushRef="#br0" timeOffset="129871.96">23127 11582 914 0,'-6'-8'513'0,"2"2"51"15,-4 1-307-15,-7 3-92 16,-3 6-28-16,-15 7-96 16,2 5-24-16,-8 6-9 15,13-8-1 1,13-7-1-16,0 1 0 0,-30 21 2 15,4-4 2-15,16-3 1 16,21-8 2-16,11 0 2 16,8 0 2-16,10 1 4 15,3-1 3-15,4-4 5 16,3-3 0-16,-1 0-1 0,3-5-1 16,-3 1-9-16,-9 0-5 15,-10 0-36-15,-5-2-58 16,-7 0-126-16,0 1 128 15</inkml:trace>
  <inkml:trace contextRef="#ctx0" brushRef="#br0" timeOffset="130401.98">23708 11340 1149 0,'3'2'447'0,"3"10"-300"16,0 3-28-16,2 12 0 0,-2 1-33 16,-4 5-43-16,-2 0-12 15,0-6-16-15,-1-6-4 16,0-10 1-16,-1-6 2 16,1-7 5-16,0 2 0 15,0-1-4-15,0 0-4 16,1-7-6-16,2-14-2 15,10-31-2-15,-1 35-1 16,-5 10-2-16,-1 0 1 16,29-16 5-16,0 3 7 0,3 15 13 15,-10 15 3-15,-9 13 6 16,1 7 1-16,-6 3 5 16,-3-1-2-16,1-4-4 15,-5-2-7-15,0-6-13 16,1 1-4-16,-4-7-9 15,1-1-33-15,-3-5-84 16,-4-3-83-16,4 2 115 16</inkml:trace>
  <inkml:trace contextRef="#ctx0" brushRef="#br0" timeOffset="130713.95">23544 11746 1180 0,'-6'3'483'0,"6"-3"-315"15,14 0-47-15,7 1-9 16,19-1-29-16,7-1-10 0,20-3-19 15,3-3-10-15,2-3-15 16,4 4-7-16,-5-2-10 16,-6 4-4-16,-4 4-9 15,-9 1-17-15,-17 10-57 16,-6-1-51-16,-19 1-234 16,-9 4 235-16</inkml:trace>
  <inkml:trace contextRef="#ctx0" brushRef="#br0" timeOffset="131097.7">23878 11919 799 0,'14'14'402'0,"-6"-11"-41"0,4 0-173 15,9-3-20-15,6-3-8 16,1-2-41-16,5 3-11 15,-3 2-36-15,-5 2-14 16,-8 7-25-16,-7 4-12 16,-12 7-9-16,-7 4-2 15,-12 3-2-15,-4-2 0 16,-3 2-1-16,-2-6-2 0,10 4-1 16,-1-2-1-1,5-4-1-15,7-3 2 0,4-5-2 16,4-2 1-16,1 0 1 15,7-1 0-15,8-5 3 16,8-3 2-16,18-8 1 16,3 3 0-16,0-3 0 15,-1 4-1-15,-11 5-4 16,-8 2-4-16,-8 3-53 16,-5 4-50-16,-9-3-118 15,-3-1 127-15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10:21.370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12907 8137 370 0,'0'0'231'16,"0"-1"-6"-16,0 0-24 0,0 0-45 16,0 0-16-16,0 0-34 15,0 1-15-15,-1 0-29 16,0 0-13-16,-3 4-20 16,2 16-8-16,-44 38-12 15,30-25-2-15,-8 5-4 16,3-1 0-16,8 10 1 15,-3 3 1-15,7 5 4 16,-4 6 3-16,3-2 2 16,0 4 1-16,1 2 0 15,-1-1-1-15,2 2 3 16,2-1 0-16,0 2 0 16,3-1 0-16,3 1-6 15,0-1-1-15,0-5-3 16,2-2 0-16,-1 2-2 0,0-1 0 15,5 3-1-15,0 1 0 16,1-4-1-16,4-1 0 16,-1-2-1-16,1 2 0 15,3 0-1-15,-4 3 1 16,4-1-1-16,0 1 1 16,5-5-1-16,3 0 0 15,2-1 0-15,1-5-1 16,-3 2 0-16,2-2 1 0,1-1-1 15,-3-2 1-15,8-3-1 16,-3 0 0-16,4-4 0 16,7 0-1-16,-4-7 1 15,3-2 0-15,-1-8 0 16,-1 2 0-16,3-5-1 16,1-3 0-16,-2-1 0 15,1-9-1-15,-4-3 1 16,-7-4-1-16,5-8 1 15,-5-5 1-15,0-7 1 16,3-8 3-16,-5-8 2 16,-1-4 1-16,-2-11-1 15,-1-4-1-15,-6-11 1 0,2-2 0 16,-6-5 1-16,-5 0-1 16,-1-4 0-16,-4 0-1 15,-1-3 0-15,0-3-2 16,1-4 0-16,1 7-1 15,-2-1 1-15,-2-1 1 16,0 0-1-16,-7-11 1 16,-1 2 0-16,0 1-1 15,-3 0 0-15,4 7 1 0,-1 3-2 16,2 8 0 0,-4 11 1-16,-3 5 0 0,0 4 1 15,-3 1 1-15,-2-4-1 16,-4 1 1-16,5 1 0 15,-1 0 0-15,-3 7 0 16,2 3 1-16,-5 11-2 16,-7 5 1-16,3 4-2 15,-3 1 0-15,-2 1-2 16,5-3-1-16,5 3 0 16,5-2-1-16,2 1 0 15,1 6-1-15,2-3 1 16,0 5 1-16,0-2-2 15,2 1 0-15,1 6 0 16,0-1-1-16,1 5 0 16,1-1-1-16,-1 4-1 0,2 1 0 15,1 1-3-15,-1 1-1 16,-2 2-2-16,6-3-7 16,-2 1-11-16,1-2-8 15,4 0-34-15,-4-1-15 16,-1-4-98-16,4 0-113 15,6-1 192-15</inkml:trace>
  <inkml:trace contextRef="#ctx0" brushRef="#br0" timeOffset="408.26">13255 7412 415 0,'4'3'284'16,"1"-2"-43"-16,-2 5-14 0,0-1-22 16,-3-1-38-16,-2 4-14 15,-9-3-31-15,-5 6-18 16,-8 13-46-16,-4 1-18 16,-1 12-22-16,1-1-7 15,3-7-5-15,4-1-2 16,6-4-2-16,1-5-4 0,3-2-61 15,2-2-63 1,7-4-271-16,3-4 254 0</inkml:trace>
  <inkml:trace contextRef="#ctx0" brushRef="#br0" timeOffset="695.89">13067 7473 663 0,'-11'-6'324'0,"11"6"-68"16,0 5-59-16,1-1-19 16,-1-4-40-16,0 0-66 15,0 0-18-15,0 0-19 16,9 4 2-16,12 15-2 16,27 30 1-16,-22-21 1 15,0 1 1-15,1 2-8 16,1-3-4-16,-2 1-6 0,0-4-5 15,-4-5-4 1,-2-2 0-16,-11-9 0 0,-6-4 4 16,-3-2 4-16,-3-3-4 15,2-1-49-15,0-1-44 16,-1 1-144-16,-3-3-310 0,-7-7 358 16</inkml:trace>
  <inkml:trace contextRef="#ctx0" brushRef="#br0" timeOffset="2562.61">15290 8006 496 0,'2'-1'264'0,"-4"-1"-51"15,1 0-25-15,0 1-38 16,0 0-15-16,0 0-30 15,0 0-13-15,0 1-21 16,0 0-10-16,0 0-15 16,-2 2-7-16,0 21-12 15,-36 32-4-15,28-20-8 16,1 0-4-16,2 8-4 16,1 2-1-16,0 3-1 15,0 3-1-15,2 4 0 0,-2 2 0 16,3 3-1-16,0 3 0 15,-1 4 0-15,2 1 0 16,1 4 0-16,0-3 0 16,-1-5-1-16,1 1-1 15,1 0 0-15,0-1 1 16,1-6-1-16,0 1 1 16,1-7 0-16,1 1-1 0,2 3-1 15,-2-3 0-15,2 2 1 16,3 0-1-16,-1 0 1 15,2 2 0-15,-1-7-1 16,-1-3 1-16,2 3 0 16,-3-6-1-16,4 5 2 15,-1-1-1-15,2-3 0 16,1-2 0-16,1-2-1 16,1 4 1-16,0-2-1 15,-1-3 1-15,4 7 0 16,2-2-1-16,-3-3 2 15,3 3-1-15,-10-8 1 16,4-2-1-16,-4 0 0 16,3 1-1-16,4-1-1 15,-7-14 0 1,0 0 0-16,11 11 0 0,0 2 0 16,1-5-1-16,2-6 1 0,1 1 0 15,3 0 0-15,0-2 1 16,-1 0-1-16,1-1 0 15,0-4 0-15,1-1 0 16,3-8 1-16,0 1 0 16,2-7 0-16,3-1 1 15,-2-2 0-15,-1-3 1 0,-4-3 1 16,-1-1 1-16,-3-2 4 16,1 1 3-16,-1-5 6 15,0-4 4-15,-3-6 3 16,-1-8-1-16,-3-9-5 15,0-6-4-15,1-16-5 16,0-7-2-16,0-11-3 16,1-4 0-16,-2-2 1 15,-1 0 0-15,-6-3 4 16,-6-7 1-16,-4-3-2 16,-6 1 1-16,-6-7-3 15,-1 1-1-15,-6 1 2 16,-2-2 0-16,-7 7 0 15,-1 4 1-15,-1 6-2 16,5 6-1-16,0 12-2 0,-1 2-1 16,7 10 0-16,-7-3-1 15,5 1 0-15,7 6 0 16,-14 0 0-16,1 4 0 16,-3 3-1-16,-4-2 1 15,5 5-2-15,5-1 0 16,2 4-1-16,3 4-1 15,1-1 3-15,0 7-1 16,0 3 1-16,-2 6 0 16,0 8 0-16,-2 1-1 0,-2 4 0 15,2 1-1-15,-3 1 1 16,2 2-2-16,4-1 0 16,5 3 0-16,8 1-1 15,-6-2 2-15,7 0-1 16,-9-2 0-16,6 3-3 15,2 2-4-15,-4 0-11 16,4 1-2-16,-6 4-4 16,6 0-4-16,-1 3-22 15,6 3-16-15,1-2-40 16,-1-2-15-16,1-3-163 16,-5-3-96-16,3 0 239 15</inkml:trace>
  <inkml:trace contextRef="#ctx0" brushRef="#br0" timeOffset="2958.67">15579 7350 725 0,'-2'2'364'16,"1"3"-161"-16,2 4-45 16,1 1-13-16,5 7-71 15,1 1-19-15,2 0-26 16,2 0-9-16,-1-3-7 16,1 0-3-16,0-3-55 0,0-4-71 15,3-6 74-15</inkml:trace>
  <inkml:trace contextRef="#ctx0" brushRef="#br0" timeOffset="3331.89">15849 7366 736 0,'1'4'407'0,"-1"4"-139"0,-8-3-56 15,-4 5-51-15,-10 6-91 16,-6-1-27-16,3 4-31 15,-2-6-5-15,9-1-3 16,5 0-2-16,4 1-2 16,2-1-1-16,5-3-4 15,1 0 0-15,3-4-2 16,0 6 2-16,4 5 11 16,-1-1 11-16,0 3 27 15,1-1 14-15,0 1 23 16,-1-2 7-16,1 5 0 15,-2-1-6-15,-1 3-22 16,-3-2-13-16,1 2-20 16,-1-3-8-16,2-3-11 15,-1-1-2-15,1-5-6 0,-1-3-10 16,3-1-52-16,1-2-29 16,-1-1-90-16,0-2-63 15,1-3 158-15</inkml:trace>
  <inkml:trace contextRef="#ctx0" brushRef="#br0" timeOffset="9990.12">13162 9448 274 0,'0'-1'201'0,"0"0"37"16,0 0-39-16,0-1-37 15,0-1-12-15,0-1-22 16,0 2-9-16,0-1-27 15,-1 1-11-15,0 0-21 16,0-1-9-16,0 2-9 16,-1-2-5-16,1 2-4 0,0 0-2 15,0 0-4-15,0 0 1 16,0 0-4-16,0 0-3 16,0 0-4-16,0 0-4 15,-4-2-4-15,-3 2-3 16,-2 1-1-16,-2 4-1 15,-29 18-2-15,33-8 1 16,-1-1-1-16,-1 0 1 0,1-1 0 16,0-1 1-16,-1 0 1 15,5 1 0-15,-3 2-1 16,1 1 0-16,-1 0-1 16,5 0-2-16,-1-2 1 15,3-4-1 1,0 1 0-16,0 7 0 0,-3 4 0 15,4-1 0-15,-3-4 0 16,1 1 0-16,1-2 1 16,1-1-2-16,0 0 1 15,-1-1 1-15,1-2-1 16,-2 1-1-16,3 2 2 16,2 0-2-16,1 3 1 15,1 2 0-15,-5 2 0 16,0 1 1-16,-1 2-1 15,1-1-1-15,5-1 0 16,1 0 1-16,0 0-1 0,-4-3 1 16,5 2 0-16,-5 1-1 15,2-2 1-15,6 0 0 16,-8-3 0-16,7-1 0 16,-2 1 0-16,-1-1-1 15,-1-1 1-15,0 0 0 16,2-3-1-16,2-1 1 0,3 2-1 15,2-2 1-15,-2-4 0 16,1 2 0-16,-2 0 0 16,0 0-1-16,0 3 1 15,1-2-1-15,1-1 1 16,1 0-1-16,-2-1 1 16,0-1-1-16,-1-1 1 15,0-2-1-15,0-1 1 16,-1 0 0-16,0-4 1 15,5 0 0-15,0-2 2 16,0-4-1-16,1 0-1 16,-2-2 1-16,1-2 1 15,2-1 0-15,-2-4 2 16,1 2 2-16,-6-2 1 16,-1 1 1-16,-1-1 1 15,-2-2 1-15,0-2-1 0,3-1-1 16,0-5-1-16,-7-3-2 15,3-5-2-15,-4-3 0 16,-1-4-1-16,1 1 0 16,1 2 0-16,-2 4 1 15,2 2 2-15,-6-1 2 16,-2 4 2-16,-3-3 1 16,-3 1-1-16,5 4-1 0,-2-2-3 15,-1 2-2-15,5 2-2 16,-5-2 1-16,-1 3 0 15,-2 2 2-15,-3 5 1 16,-1 2 1-16,0 1 3 16,3 2-1-16,-5 3-1 15,0-1-1-15,2 3-2 16,-2 2-2-16,5-1-1 16,0 2 1-16,2 1-2 15,2-3 0-15,1 3-1 16,1 1 0-16,1-5 0 15,-1 0 0-15,4 3 1 16,-3 1 0-16,3 2-1 16,-2 2-1-16,0 1-1 15,1 1-1-15,1 1-1 16,0-2 1-16,3-2 0 0,0 0 1 16,1 0-2-16,0 0-1 15,0 0-3-15,0 0-17 16,-1 0-59-16,1 0-49 15,0 0-205-15,0 0 216 16</inkml:trace>
  <inkml:trace contextRef="#ctx0" brushRef="#br0" timeOffset="10976.92">13091 8943 396 0,'-6'-5'290'15,"3"-2"-14"-15,-1 4-94 16,0-1-24-16,0 0-78 16,-2 0-17-16,-2-1 0 15,7 4 3 1,0 0 0-16,-14-8-1 0,-30-11-13 16,32 24-5-16,0 0-14 15,2 5-8-15,-2 0-11 16,2-1-5-16,-1 1-3 0,12 0 0 15,-1-2 0-15,-6 0-1 16,7-1-4-16,-2-2-1 16,9 5-1-16,3-4-1 15,-1 4 2-15,1 2 0 16,0 2 3-16,-4-1 0 16,5 3 3-16,2-2 2 0,-1 0 1 15,2 0 1 1,-6-2 1-16,-3 0 1 0,-4-3 10 15,1 0 10-15,-3-2 21 16,1 0 11-16,-1 2 8 16,-5-1-3-16,0 1-13 15,-3 0-8-15,0-3-12 16,0 0-5-16,0-4-4 16,2 2-2-16,0-3-5 15,-1 0-1-15,-4-1-5 16,3 0-4-16,-2-1-3 15,4 3-2-15,1-1-3 16,-1 0-2-16,6-1-10 16,1-4-7-16,2 2-49 15,-2 2-28-15,0 0-60 16,0 0-45-16,0 0-242 0,7-1 291 16</inkml:trace>
  <inkml:trace contextRef="#ctx0" brushRef="#br0" timeOffset="16316.97">13466 9455 313 0,'-1'-1'204'15,"0"0"-18"-15,0 0-47 16,0 0-17-16,0 0-28 16,0 0-11-16,0 0-10 15,0 0 1-15,-1 0-4 16,1 0-4-16,0-1-7 0,0 1-3 16,0 0-7-16,0 0-1 15,0 0-5-15,0 0-3 16,0 0-5-16,0 0-2 15,-1 0-1-15,1 0 1 16,0-1-1-16,0 1-1 16,1 0-2-16,0 0-2 15,0 0-6-15,0 0-4 0,-1 0-6 16,0 0-3 0,0 0-3-16,0 0-4 0,0 0-1 15,1-1-1-15,0 1 0 16,0 0 1-16,0 0 0 15,0 0 0-15,3-1 0 16,7-3 0-16,-1 1 1 16,5-2-1-16,32-10 0 15,-29 14 0-15,3-3 0 16,-2 2 0-16,3-1 0 16,6 1 1-16,-2-1-1 15,2-1 0-15,-1 1 0 16,-1-7 0-16,2-1 0 15,5 1 0-15,1-1 0 16,3 2 1-16,-2 1 0 16,-6-1-1-16,-4 0 0 15,-1 0 0-15,1 1 0 0,0 0 1 16,4-3-1-16,-2 3 1 16,-2-1 0-16,4 1 0 15,-4 1 0-15,-4-3 0 16,1 0 0-16,0 1 0 15,-1 0 1-15,1 3 1 16,-1 0 2-16,1-3 0 0,1 0 0 16,0-1-1-16,2 3-2 15,-1 2 0-15,-8 1-1 32,-7 3 0-32,0 1 0 0,23-5-1 0,-5-3 1 15,2 2-1-15,-7 3 1 16,2 0 0-16,6-1-1 15,1 0 1-15,1-1-1 16,-2 0 1-16,2-1-1 16,0 2 0-16,0-1 1 15,1 1 0-15,1-1 0 16,-2 3 0-16,-1-3 1 16,-2 0 1-16,-9-1 0 15,0 0 1-15,-4 2 1 16,-2 1-1-16,-1 1 0 0,-2 1 0 15,1 1-2 1,5-3 1-16,4 0 1 0,-1 0 1 16,-3 1 4-16,0 1 4 15,-1 0 7-15,-1-4 2 16,-1 0-1-16,1-1-2 16,-2-1-5-16,0 5-1 15,-1-1-4-15,0-1-1 16,0 1-2-16,-2 2 0 15,0-1-1-15,-2 1 0 0,-5 2 3 16,-1 0 3-16,-1 0 0 16,-1-1-8-16,0 0-31 15,0 0-20-15,0 0-47 16,0 0-22-16,-1 0-79 16,1 0-153-16,-7 3 232 15</inkml:trace>
  <inkml:trace contextRef="#ctx0" brushRef="#br0" timeOffset="20589.08">13570 9480 427 0,'-28'-16'259'0,"26"15"-72"16,-2 2-15-16,3 0-29 16,1-1-44-16,0 0-11 15,0 0-17-15,0 0-6 16,0 0-15-16,0 0-4 0,0 0-6 16,0 0-4-16,0 0-6 15,0 0-2-15,0 0-6 16,9 5-2-16,3 0-5 15,31 13-3-15,-25-16-5 16,1 0-1-16,7-1-1 16,-1 0 0-16,5 0-1 15,4 0 0-15,-7-1-1 32,-12 0 0-32,-1 0-1 0,46 2 0 0,-5 0 0 15,-3-1-1-15,-14 1 2 16,0-1 0-16,8-1 2 15,2-2 1-15,-1-2 3 16,0-2 1-16,7 2 0 16,-4-1-1-16,-2 2-1 15,-4-2-1-15,-5 0 1 0,-1 1 2 16,1-1 1-16,4 2 2 16,-1-1-1-16,1 2 0 15,-2-2-3-15,6 3-1 16,1-1-1-16,-3-1 0 15,-6-1-2-15,-4 1 0 16,-3 3 0-16,-4-1 0 16,1 1 2-16,-4-2 2 0,-4-3 6 15,3 3 2-15,-3 0 1 16,-1 1-1-16,1-1 0 16,-2-3-1-16,3 2 1 15,-2-2-2-15,1 2-3 16,2 3-2-16,1 0-3 15,0-1-1-15,-2 2-2 16,-6-4 0-16,-6 2 1 16,-3 1 0-1,-4 0 3-15,0 0 4 0,-3-1 2 16,0 0-4-16,0 0-38 16,-1 0-31-16,0 0-93 15,0 0-91-15,-24-1 157 16</inkml:trace>
  <inkml:trace contextRef="#ctx0" brushRef="#br0" timeOffset="21713.63">13490 9886 330 0,'-2'0'246'15,"0"0"34"-15,-3 0-113 16,5-1-7-16,0 0-71 16,0-1-29-16,0 1-30 15,2 0 0-15,21-5 3 16,30-10-1-16,-22 10-2 15,0-1 0-15,2 5-3 16,0 0-3-16,0 2-6 16,6 0-2-16,3-5-6 15,3 4-1-15,0-2-2 16,0 1 3-16,-2 0 3 16,2-4 0-16,6 4-1 0,2 1-2 15,5 1-4-15,4 1-1 16,-1-1 1-16,2 0 0 15,-11 0 4-15,-2 0 1 16,-2 1 5-16,-2-1 1 16,3-1-1-16,-1-1 2 0,0 1 9 15,2-4 1-15,-1 9 1 16,0-3 0-16,-10-1-13 16,-6 5-3-16,-7-1-2 15,-4-1 0-15,5 3 3 16,-1-5 3-16,2-2 2 15,-2 0 2-15,-2 0 0 16,0 3-1-16,0 1-2 16,-1-2-1-16,-2-2-2 15,-2-3-1-15,-2 1 1 16,-3 0-1-16,-1 4-1 16,-2-1-1-16,-1 0-5 15,1 3 0-15,5-2-3 16,-1-1 0-16,5 1-2 15,4 0 1-15,-10-1-1 16,6 1 2-16,-11 3-1 0,-3-4 0 16,3 0 0-16,-7 3 0 15,6-6-1-15,1 3 1 16,-6 1-2-16,0-3 1 16,-4 5 0-16,0-3-23 15,0 0-102-15,-1 0-127 16,1 0 152-16</inkml:trace>
  <inkml:trace contextRef="#ctx0" brushRef="#br0" timeOffset="23134.01">13600 9997 410 0,'-11'3'207'16,"2"2"-17"-16,-1 3-75 16,-3 2-13-16,0 2-19 15,3 1-44-15,3-2-9 16,7-2-5-16,-2-1 2 15,4 0-1-15,0 1-5 16,-4-3-5-16,0-1-2 0,7-1 8 16,1-2 6-16,8 3 14 15,0-2 3-15,2-2 4 16,3 2-3-16,3-3-6 16,4 1-2-16,4 0-9 15,-1-3-6-15,7 1-8 16,6 0-4-16,5 4-4 15,1 2-1-15,2-2 0 16,3 5-2-16,2-5 1 16,5 2-1-16,17 4 2 15,3-7 3-15,3 1 3 16,3-1 3-16,-3-2 4 16,-2 3 1-16,8-3 0 15,3 1-1-15,-13 2-4 16,-5 1 0-16,-10 4 0 15,-10-3 1-15,0-4 1 0,5 1 0 16,-2-2 3-16,5 2 2 16,-11-2 2-16,-4-1-2 15,-13 1-5-15,-12-1-1 16,-5 1-3-16,-9 1 0 16,-6-1 2-16,-2 0 2 15,-5-2 6-15,4 2 2 16,0-1-23-16,0 0-18 15,0 0-83-15,-4-1-74 0,-24-6 109 16</inkml:trace>
  <inkml:trace contextRef="#ctx0" brushRef="#br0" timeOffset="23942.3">13364 10293 316 0,'-5'-3'166'0,"3"2"17"15,3 1-59-15,-1 0 1 16,0 0-10-16,0-1-32 16,11-1-13-16,6 1-1 15,27-2 6-15,-21 6-6 16,-4-2-3-16,14 5-13 15,1 2-9-15,8-2-16 16,6 3-6-16,1-2-8 16,9 0 1-16,11 5 3 15,3-4 1-15,0 3-1 0,-1-1-1 16,2 1-3-16,-2 3 2 16,17 0 7-16,-4 0-1 15,-4-2-1-15,-2 0-1 16,-3-1-7-16,3 3 3 15,7 2 1-15,3 0 0 16,-15 3-4-16,-1-3-3 16,-13-5-2-16,-1 6-1 0,4-8 2 15,-2 0 0 1,-3-1 10-16,-1-4 7 0,-15 0 4 16,-10-3 1-16,-6-1-7 15,-8 0-7-15,0 2-4 16,1-2-1-16,-15-1-2 15,-1-3-2-15,4-2-3 16,-2 1 0-16,3 0-3 16,1 1 1-16,-4 1-54 15,-2 0-46-15,1-1-99 16,-3 3 109-16</inkml:trace>
  <inkml:trace contextRef="#ctx0" brushRef="#br0" timeOffset="25984.09">15431 8782 386 0,'-2'0'244'0,"1"0"-14"16,0 0-18-16,0-1-57 15,0 0-20-15,0 0-34 16,0 1-18-16,0 0-31 15,0 0-13-15,0 0-17 16,0 1-5-16,-4 12-8 16,2 1-1-16,-8 33-4 15,8-26 1-15,2 7-1 16,3 0 0-16,-2 3-1 16,2 4 2-16,2-1-1 0,0 0 0 15,-3 1 1-15,0-4 0 16,2 3 0-16,-4-2 0 15,4 3-2-15,2 1-1 16,-6 0 0-16,6 4 1 16,-5-4-1-16,1 2-1 15,0 3 1-15,0-4 0 0,4 2-1 16,-6-1 1-16,4-1 0 16,-1 0-2-16,-1-1 1 15,0-1 0-15,-3-2-1 16,2 2 1-16,-1-6 0 15,4 0 1-15,3 1-1 16,-4-5 1-16,0 3-1 16,-3 0 0-16,1 1 1 15,0 2-1-15,5-3-1 16,-2-1 1-16,1-3-1 16,2-2 1-16,2 0-1 15,4 3 0-15,-5-3 0 16,-2 0 1-16,-8 1 0 15,6-3 1-15,1 3-1 16,4 3 0-16,-4-6 0 16,-4 0 0-16,5 2-1 0,-3 0 0 15,6 0 1-15,2 0 0 16,-4 2-1-16,0-2 0 16,4 0-1-16,-4-1 1 15,1-4 1-15,2 0-1 16,-4 0 1-16,1-6 0 15,2 2-1-15,1-1 1 16,0-3-1-16,0 3 0 0,-1-7-1 16,-1 1 1-16,2 2 0 15,-3 1 0-15,3 1 0 16,-1 0 1-16,0 2-1 16,1 0 0-16,1-3 1 15,-1 1-1-15,-3-10 0 16,2 0 0-16,-1 2-1 15,1-2 0-15,3 0 0 16,4 0 0-16,1 0 0 16,2 0 1-16,-4 0 0 15,2 0 0-15,-3-2 2 16,-1-2-1-16,3 1 7 16,-8-5 7-16,2-4 9 15,-3-5 7-15,2-4 6 16,1-3-2-16,6-2-2 0,0-3-6 15,-4 1-10-15,-2 0-3 16,-4-1-4-16,5 0 2 16,-8-1 5-16,8-1 2 15,-10-3 6-15,0 0-2 16,3-3-7-16,1 0-2 16,-4-7-7-16,1-1-1 15,-4-3 0-15,-2-4 0 0,5 7 0 16,-1-2 3-16,1 4 8 15,-2 4 2-15,-3 2 4 16,1 1-1-16,-2-4-9 16,1 1-3-16,5-3-4 15,-5-4-3-15,4-3 0 16,-2-4-2-16,-4-2 0 16,6 7 1-16,-7 8 0 15,3 6 1-15,0 6 0 16,-5 2 0-16,2-2 1 15,-2 1-1-15,-1-2 0 16,-2-2 0-16,4-2-1 16,-3-3 0-16,4-2 0 15,-3-1-1-15,-1 3 0 16,3 3 0-16,-2 7 0 16,3 2 1-16,-3 6 2 0,0 4 2 15,-2-3 1-15,0 6-1 16,1 1 0-16,-2 2-2 15,0-1-1-15,-3-3 0 16,3-1-1-16,-1-2-1 16,1 3-1-16,1-1 1 15,-2 4-1-15,2-2 0 16,-1 3-1-16,-3 3-1 16,4 2 0-16,0 2-2 0,-2 1 0 15,1 4-1-15,-1-1 2 16,3 2 1-16,10 1 0 15,-4-6-1-15,-3-6-3 16,3 4-3-16,-4 4-5 16,6 3-2-16,5 3-1 15,1-1 3-15,-5-5-1 16,1 0-2-16,1-3-7 16,-1 0-3-16,1 0 1 15,0 0 5-15,0 0-8 16,0 0-12-16,0 0-96 15,0 1-118-15,1 0 163 16</inkml:trace>
  <inkml:trace contextRef="#ctx0" brushRef="#br0" timeOffset="27996.33">16509 9400 402 0,'0'-1'263'0,"0"-1"44"15,0 1-50-15,0 0 4 16,0 0-44-16,0 0-70 16,0 0-22-16,-1 0-41 15,0 1-18-15,-9 3-27 16,-12 8-10-16,-33 20-13 15,26-16-4-15,-7 0-3 16,-5 0-1-16,3-2-3 16,1-1-1-16,6 0-1 15,2-1-2-15,5-1 1 16,3-2-2-16,3 0-1 0,2-1-1 16,4-3-27-16,-1-1-24 15,3-3-46-15,1-1-22 16,2-3-35-16,4 2-14 15,4-2-78-15,-1 3-93 16,0 1 221-16</inkml:trace>
  <inkml:trace contextRef="#ctx0" brushRef="#br0" timeOffset="28345.04">16066 9475 644 0,'-4'-45'376'16,"7"43"-58"-16,-3 0-112 16,-2 1 7-16,1 1-66 15,0 0-31-15,0 0-47 16,0 0-19-16,-7 6-27 16,-9 13-10-16,-23 28-8 15,22-28-1-15,10-2-3 16,2-1-1-16,1-3-5 15,12 1-1-15,-7-2 3 16,3 0 1-16,6 2 3 16,2-1 2-16,10 3 1 15,5-1 1-15,0-3 1 0,-1 0-1 16,-5-2 1-16,-2 0 0 16,-6-1-1-16,-3-2-1 15,-2-7-20-15,-2 1-58 16,3-3 50-16</inkml:trace>
  <inkml:trace contextRef="#ctx0" brushRef="#br0" timeOffset="29015.27">16816 9217 968 0,'1'-2'422'0,"-5"2"-178"15,0 3-80-15,3-3-30 0,0 0-40 16,-8 24-68-16,-8 30-8 16,13-25-8-16,4 2-2 15,4-6-4-15,0-1 0 16,1-9-1-16,-2-4 1 16,-1-4 1-16,-1 0 0 15,-3-5-42-15,-2-1-37 16,3-2-120-16,0 0-80 15,0 0-117-15,-1-18-40 0,-6-38 111 16,8 31 114-16,-2 4 238 16,1-1 116-16,0 9 89 15,1 0 2-15,4 6-18 16,2 8-17-16,5 5-30 16,6 1-20-16,-3 7-37 15,5 5-15-15,1 6-31 16,-9-8-13-1,0 0-13-15,13 12-2 0,0-4-2 16,-8-8 0-16,0-6 2 16,-3-2-1-16,0-6 5 15,2-3 7-15,-4-8 14 16,0-5 2-16,-5-8-5 16,-3-4-11-16,-1-3-18 15,-2-2-9-15,-2 5-11 0,-1 9-6 16,0 0-33-16,0 8-31 15,2 3-79-15,2 0-51 16,0 2-170-16,4 1 222 16</inkml:trace>
  <inkml:trace contextRef="#ctx0" brushRef="#br0" timeOffset="29295.34">17251 9186 991 0,'0'0'468'0,"-5"-1"-178"15,-2 0-57-15,0 4-58 16,-3 3-57-16,-1 9-68 16,-1-1-19-16,2 7-21 15,2 1-4-15,6 2-6 16,0 3 0-16,6 2-1 15,5 0 0-15,4-6-1 16,4-3-2-16,5-7-28 16,3-1-38-16,6-4-117 15,2-4-82-15,5-4 161 0</inkml:trace>
  <inkml:trace contextRef="#ctx0" brushRef="#br0" timeOffset="29624.64">17570 9185 857 0,'-11'-7'488'0,"-5"3"-108"16,0 5-154-16,0 2-30 15,-2 8-86-15,6 0-28 0,2 4-35 16,1-3-12-16,3-1-21 16,6 3-5-16,0-4-6 15,7 6-1-15,4 1 0 16,1-5 1-16,6 3 2 15,5-3 0-15,3-1 5 16,-4 1 2-16,-1-2 4 16,-4 0 6-16,-6-1 11 15,-4 2 7-15,-7-4 23 16,-4 1 3-16,-9 3-4 16,-1-5-7-16,-6 2-26 15,0 0-13-15,4-8-37 16,0 0-42-16,3-3-101 15,3-4-61-15,10-1-173 16,3-3 244-16</inkml:trace>
  <inkml:trace contextRef="#ctx0" brushRef="#br0" timeOffset="29904.49">17710 9134 844 0,'17'4'452'0,"0"-1"-125"0,2 6-157 16,0 2 2-16,4 6-73 16,-3 3-13-16,2 2-15 15,-1 1-3-15,-7-2-13 16,-2 1 8-16,-6 3 0 16,-8 0-5-16,-11 0-3 15,-1 0-19-15,-12-6-17 16,1-1-7-16,5-7-43 15,0-6-41-15,10-4-114 16,1-1-88-16,1 0 167 16</inkml:trace>
  <inkml:trace contextRef="#ctx0" brushRef="#br0" timeOffset="31709.71">20469 9150 346 0,'-1'-1'240'0,"0"0"26"16,0 0-20-16,0 0-28 15,0 0-27-15,0-1-31 16,0 1-14-16,0 0-27 16,-1 0-14-16,1 0-30 15,0 0-17-15,0 0-24 16,0 1-9-16,-2 11-9 15,0 17-1-15,-8 52-1 16,7-52-2 0,1-1-1-16,-4 22-1 0,7-2-2 15,4-4 0-15,-4-17-2 0,2-6-2 16,-5-8 2-16,3-4-35 16,-3-5-96-16,7-3-75 15,3-4-356-15,7-5 360 16</inkml:trace>
  <inkml:trace contextRef="#ctx0" brushRef="#br0" timeOffset="31960.28">20706 9184 892 0,'4'12'402'0,"-3"-8"-161"16,-1 4-50-16,-2 4-14 15,-2 9-51-15,-3 8-70 16,0 10-14-16,-1 1-20 16,1 0-7-16,5-5-7 15,0-7-1-15,2-8-2 16,2-6-1-16,-3-7-39 16,-1-4-44-16,0-3-177 15,1-1-176-15,-1 0 269 16</inkml:trace>
  <inkml:trace contextRef="#ctx0" brushRef="#br0" timeOffset="32268.88">20681 9242 867 0,'6'0'412'16,"5"1"-158"-16,2 7-63 16,3 6-43-16,2 6-43 15,3 6-42-15,1 1-7 16,5 3-5-16,-3-6-2 15,2-1 6-15,-2-2 5 0,-7-5 2 16,-1-3 2-16,-10-6 1 16,-2-2-4-16,-2-4-10 15,0-1-4-15,-2-1-9 16,0 0-4-16,4-12-12 16,6-15-6-16,3-39-12 15,-11 26-12-15,6 2-39 16,-6 5-26-16,-1 11-64 15,1 4-42-15,1 8-134 16,-3 2 195-16</inkml:trace>
  <inkml:trace contextRef="#ctx0" brushRef="#br0" timeOffset="32549.26">21180 9106 916 0,'-1'7'453'15,"-5"2"-136"-15,-1 4-131 16,-6 10-56-16,-2 5-44 16,0 4-43-16,3 1-7 0,6 0-17 15,4-2-7-15,8 2-5 16,3-1-2-16,4-3-1 15,2-1-3-15,5-2 0 16,2-2 3-16,4-6-75 16,3-6-65-16,4-10-203 15,6-4 200-15</inkml:trace>
  <inkml:trace contextRef="#ctx0" brushRef="#br0" timeOffset="32899.11">21526 9182 1012 0,'-9'-5'534'16,"-1"2"-183"-16,-3 2-138 15,-3 2-38-15,-3 5-96 16,3 2-24-16,3 3-25 0,-2-2-9 16,10 0-13-16,0 0-3 15,4 4-2-15,10 4-2 16,-1 0 3-16,6 5-1 15,0-5 2-15,-4-1 1 16,11 1 2-16,-5-5 4 16,6 4 3-16,0-1 12 15,-11-2 12-15,-7 2 13 0,-10-6 20 16,-5 3-5-16,-4-1-11 16,-2-4-13-16,-2 0-24 15,-1-5-8-15,7-3-20 16,-2-1-29-16,4-4-94 15,3-1-53-15,0-4-136 16,6-1 189-16</inkml:trace>
  <inkml:trace contextRef="#ctx0" brushRef="#br0" timeOffset="33152.25">21673 9038 1168 0,'12'3'483'0,"1"7"-318"16,3 5 7-16,2 8-69 0,3 3-18 15,3 4-11-15,-1-1-12 16,-4 1-19-16,-5 0 0 16,-11 1-1-16,-9 0 5 15,-13-2 9-15,-7 0-4 16,-5-4-12-16,-1-1-11 15,8-7-16-15,5 0-8 16,7-6-41-16,6-4-37 0,2-2-99 16,3-2-76-16,3-3 154 15</inkml:trace>
  <inkml:trace contextRef="#ctx0" brushRef="#br0" timeOffset="33534.08">21967 8947 1118 0,'0'0'496'16,"-2"2"-284"-16,-1 6-85 0,5 9 2 15,-2 10-61-15,2 8-8 16,4 18 3-16,-8 3-2 16,2 5-8-16,0-1-3 15,0-2-10-15,6-2-7 16,-7-5-7-16,4-2-4 16,-1-10-7-16,1-6-3 15,2-9-4-15,-4-5-2 16,2-11-4-16,-4-3-23 0,5-8-67 15,-2-5-39-15,1-11-100 16,8-4-147-16,8-3 253 16</inkml:trace>
  <inkml:trace contextRef="#ctx0" brushRef="#br0" timeOffset="33945.87">22458 9080 1187 0,'-13'3'501'15,"13"-2"-290"-15,1 1-65 16,1 2-35-16,-2-4-43 16,0 0-34-16,0 0-7 15,17 2-12-15,36 35-4 0,-29-27-3 16,1 2-1 0,-5 0-1-16,-8-2 1 0,-5 0 3 15,-6 0 3-15,-8 1 15 16,-6 3 5-16,-12 0 7 15,-2 1-1-15,0-5-11 16,-1 1-7-16,8-5-10 16,2 0-7-16,5 1-9 15,1-5-21-15,3 4-58 16,-2-3-45-16,8 0-136 16,4 0-125-16,12 5 249 15</inkml:trace>
  <inkml:trace contextRef="#ctx0" brushRef="#br0" timeOffset="34152.94">22636 9309 1112 0,'-14'6'539'0,"-2"6"-231"16,-9-2-102-16,0 3-27 16,-1 1-78-16,0-5-27 15,5 1-38-15,1-1-15 16,8-7-16-16,4 3-5 15,8-4-12-15,0-1-22 16,3 1-57-16,-3-1-41 16,0 0-123-16,0 0-93 0,15 4 221 15</inkml:trace>
  <inkml:trace contextRef="#ctx0" brushRef="#br0" timeOffset="34611.85">22948 9080 906 0,'-5'-11'427'16,"5"3"-164"-16,1 3-45 16,-1 5-28-16,-2 3-48 15,1-3-55-15,-1 9-21 16,0 19-26-16,0 41-3 15,2-27-7-15,4 3-1 0,0-7-9 16,-4 2-4-16,2-4-2 16,-2-7 0-16,2-1 0 15,0-4-1-15,-2-9-2 16,3-5-2-16,-5-8-5 16,4-2-5-16,-1-5-58 15,-2 4-38-15,1-1-129 16,2-12-121-16,9-9 223 15</inkml:trace>
  <inkml:trace contextRef="#ctx0" brushRef="#br0" timeOffset="35111.57">23358 9107 988 0,'-1'-1'490'16,"-2"0"-226"-16,-3-2-73 15,4 1-23-15,-11 1-93 16,-7 1-21-16,-1 1-27 15,-5 2-10-15,5 3-7 16,2 2-2-16,5 2 0 16,2 2-2-16,7 4-1 15,-1-2 0-15,8 2-2 16,2 0 2-16,7-3 0 16,2 4 1-16,4-4 0 15,5 0 2-15,1 2 7 16,0-5 4-16,-5 1 14 15,-1-1 6-15,-7 1 13 16,-6-3 9-16,-4 1 18 16,-8-1 6-16,-10-1-5 15,1 4-10-15,-9-3-28 16,1-2-11-16,2-3-17 16,0 0-4-16,6-2-10 0,2-1-6 15,4 0-62-15,6-1-42 16,5 1-104-16,1 2-59 15,-1-2 172-15</inkml:trace>
  <inkml:trace contextRef="#ctx0" brushRef="#br0" timeOffset="35427.99">23534 9000 1270 0,'-10'-5'518'0,"10"7"-329"16,-1 5-63-16,-2 8-24 16,1 8-37-16,-2 16-25 15,-1 6 0-15,2 11-6 16,0-2-3-16,3-4-2 16,3-3-2-16,1-8-3 15,-1 0-4-15,-3-7-5 16,1-1-3-16,-1-8-6 15,1-4-2-15,2-6-9 16,-3-6-26-16,1-1-85 0,2-4-66 16,0-2 105-16</inkml:trace>
  <inkml:trace contextRef="#ctx0" brushRef="#br0" timeOffset="42373.68">26048 7989 471 0,'-20'-30'259'15,"17"24"-31"-15,2 1-18 16,0-1-38-16,-3 1-17 15,2 3-34-15,-1-3-15 16,0 5-26-16,2-1-13 16,-1 0-26-16,1 0-12 15,0 0-14-15,0 0-4 0,0 1-4 16,-9 2 0-16,2 1-3 16,-3 4-2-16,-29 27 0 15,31-19 0-15,5 2 0 16,-4 1 1-16,1 4-3 15,-1 1 0-15,-4 6-2 16,9 2 0-16,-9 7 0 16,2 1-1-16,2 4 1 15,-8-3 1-15,9 0 1 16,-2-2 1-16,0-3 4 16,3 1-1-16,3 3 2 15,-3 4-3-15,1 0 0 16,2 3-2-16,-4-3 1 15,3-2 0-15,4 1-1 16,0-4 1-16,1-4-1 0,-1 0 0 16,-1-1 0-16,-1 2 0 15,1 1 0-15,1 2 1 16,0-3-1-16,0 0 0 16,0-2 1-16,0 0-1 15,1 1 1-15,1-1 0 16,0-6-1-16,1 6 1 15,-1-6-1-15,0 2 1 0,1 5-1 16,-3-1 0-16,1 6 1 16,-2 1-2-16,2-1 1 15,1-1 0-15,0-1 1 16,2 0-1-16,-1 0 1 16,1-1-1-16,-2 1 0 15,2 0 0-15,0 0 1 16,-2 0-1-16,5-1 1 15,-6 0 0-15,0-1 1 16,5 0 0-16,-6 0 1 16,5 0-1-16,-1 1 0 15,-2 0 0-15,6 3 0 16,-5-3-1-16,4-2 0 16,-1 0-1-16,-3-2 1 15,4 5-1-15,0 1 0 16,-5 2-1-16,7 1 1 0,-2 0-1 15,0-1 0-15,4 0 1 16,-1-5 0-16,2 0-1 16,3-6 1-16,-5-10-1 15,0 1 1-15,14 13-1 16,1 6 0-16,0-5 1 16,-2-7-1-16,-5-3 2 15,-2-1-1-15,0 0 1 16,-1-4-1-16,0-1-1 0,3 0 0 15,-1-5 0-15,4-1-1 16,0-2 0-16,4-2 1 16,0-1 0-16,-2-1 0 15,2 0 1-15,-4-6 1 16,0-1 1-16,-1-3 3 16,-5-4 2-16,-3-3 5 15,4-4 3-15,-1-6 3 16,3-2 0-16,7-6 1 15,-5-1-2-15,-1-4-1 16,-3-1 1-16,-4 1-5 16,-1 2-1-16,0 1-5 15,1-2-1-15,2-5-2 16,0-2-1-16,-1-5 0 16,-1-4 0-16,-1-6 1 15,0 1 0-15,0-5 0 0,-1 3 1 16,-2 2-1-16,0-3 0 15,-1 4-2-15,-1 0 1 16,2-2-1-16,-3-1 1 16,2 1-1-16,-3 2 1 15,1 4 1-15,-3 2 1 0,-3-1 1 16,0-4-1-16,-4-6-1 16,1 0 0-16,1 0-2 15,-1 3 0-15,1-1 0 16,2 4 0-16,-1 1 0 15,0-2 0-15,-3 3 3 16,0 0 0-16,-3 0 6 16,0 1 1-16,-3-3 2 15,0-3 0-15,3 3-3 16,-1 1-2-16,1 5-2 16,-2-2-2-16,2-3 0 15,-2 4 0-15,0 0 2 16,-1 3 1-16,0 2 1 15,-1 2 0-15,0 2-2 16,1 0 0-16,-2 5-3 16,0-5 1-16,-3 1 0 0,0 3 1 15,0 1 3-15,-2 3 2 16,3 4 3-16,1 2 2 16,0 1-3-16,0-1-2 15,-3 1-5-15,5 0-2 16,-6 0-2-16,1 1-1 15,2 4 1-15,-1-2-1 16,2 5-1-16,3 2 2 0,-4 2-1 16,0 1 0-16,3 1 1 15,-3 1-1-15,-1 1 0 16,2 4 0-16,-4-4-1 16,1 6 0-16,2-2 0 15,1 1 0-15,4 2-2 16,0-4-1-16,1 2-3 15,-1 0-3-15,2 3-5 16,-1-2-7-16,-1 4-13 16,1 2-5-16,0-4-12 15,2 4-1-15,2-4 0 16,-1-1-4-16,4 5-21 16,-2-4-23-16,4 3-88 15,0-4-85-15,0 0 173 16</inkml:trace>
  <inkml:trace contextRef="#ctx0" brushRef="#br0" timeOffset="42852.98">26345 7167 716 0,'7'-8'406'0,"-2"4"-120"15,-5 1-47-15,0 3-23 16,-1 0-91-16,-1 0-25 16,-11 7-62-16,-16 21-14 15,-38 39-12-15,26-26-2 16,6 2-5-16,5-6-2 0,8-9-1 16,1-2-2-16,6-10-23 15,1 1-36-15,5-6-120 16,3-3-137-16,10 2 196 15</inkml:trace>
  <inkml:trace contextRef="#ctx0" brushRef="#br0" timeOffset="43136.17">26071 7227 751 0,'-7'-5'409'0,"11"3"-58"16,-2 1-142-16,4 2-50 15,-6-1-41-15,0 0-48 16,7 11-12-16,12 16-21 16,29 29-6-16,-24-25-6 15,4-2 0-15,1-2 0 0,1-1-2 16,-4-3-2-16,-3-4-3 16,-5 0-7-16,-2 1-1 15,-6-3-5-15,1 0 0 16,-9-5-70-16,1-4-61 15,3-4-269-15,5 3 248 16</inkml:trace>
  <inkml:trace contextRef="#ctx0" brushRef="#br0" timeOffset="44417.29">28564 7909 334 0,'-10'-55'222'0,"10"45"23"16,-1 0-39-16,-2 4 0 0,1 1-31 15,-4 3-37-15,2 0-17 16,-1 4-36-16,-1 0-16 16,-2 0-22-16,0 7-9 15,-1 2-15-15,-3 8-6 16,-2 7-8-16,2 1-4 16,1 8-1-16,3-1-1 0,1 9 0 15,1 3 0-15,-2 10 0 16,1 4-1-16,0 6 1 15,1 0-1-15,-3 1 1 16,2 0 1-16,1 3-2 16,-5 2 2-16,9 2-2 15,0-2 0-15,-2-4 0 16,4-4 0-16,-2 0 1 16,-1-2 1-16,0 0 1 15,1 0 0-15,2-2 1 16,0-2 2-16,3 0 0 15,-2 1-1-15,1-1-2 16,3 3 0-16,-2-1 1 16,-1-2-1-16,1-2 0 15,-1-23 0 1,-1-1 0-16,3 24 1 0,1 7 3 0,0-7 0 16,1-6 1-16,-5 1-1 15,4 0-2-15,-1 0-1 16,0-3-3-16,0-2 0 15,-1-4-2-15,2-2 1 16,-2-1-1-16,2 2 1 16,1 0-1-16,0-2 1 15,4 1-1-15,1-2 1 16,-1 0 0-16,-3-4 1 0,0 1 0 16,-2-2 0-16,-2-7 1 15,4 1 0-15,0-5-1 16,2 0 1-16,4 4-3 15,1 1 1-15,4-1-2 16,0 0 0-16,4-6 0 16,-1-1 0-16,2-3 1 15,1-2 2-15,1-2 2 16,3-1 2-16,6-3 3 16,-1-1 0-16,-4-3-2 15,-1 0-1-15,-9-4-11 16,-1-1-18-16,-2-10-34 15,1-3-24-15,10-4-59 16,5-3-35-16,2 1 110 16</inkml:trace>
  <inkml:trace contextRef="#ctx0" brushRef="#br0" timeOffset="45680.89">28550 7823 560 0,'-5'-1'285'0,"3"-8"-92"16,2 4-26-16,1-2-36 16,1-2-32-16,3 5-26 15,0-5-10-15,2 7-19 16,1-1-2-16,3 3-2 16,-1 1-3-16,7 4 0 15,2 2-1-15,1 1-2 16,2-2 1-16,0-4-4 15,2 0-2-15,4 0-5 16,-1 0-4-16,-4 2-4 16,2 4-1-16,-4 5-3 15,-5 3 0-15,2 2-3 16,-4 3-2-16,-3 1-1 0,7 1-1 16,-7 3-1-16,1-2 0 15,6 2-1-15,-2 2 1 16,3 2 0-16,4 4 0 15,-4 6 1-15,1 2 0 16,1 12-1-16,-1-5-1 16,0 0 0-16,-2 3-1 15,0-8 0-15,0 4 0 16,-2-1 1-16,1-3 1 16,-1 5 0-16,-1 0 0 0,-2 3 2 15,0-3 1-15,-1-3-1 16,-2 0 1-16,-2 1-2 15,2 3-1-15,-5-1-1 16,3 0 0-16,1 3-2 16,-6-2 2-16,4-1-1 15,-1-1 1-15,-2-7 0 16,1-14 0 0,0 2 1-16,-2 21 0 0,-2 6 1 15,2-1-1-15,-6-10-1 16,0 1 1-16,3-1 0 15,-2-1 0-15,3-1 0 16,0 0-1-16,-1 0 0 16,-1 3 0-16,-4 4-1 15,5 1 0-15,-5-1 0 0,5-6-1 16,3-3-1-16,-3-3 1 16,0-5 0-16,0 1 2 15,-4 0-1-15,1 1 1 16,0 2-1-16,-3 1 0 15,1 0-1-15,-3-3 1 16,4-1 0-16,1-3 0 0,0 0 1 16,1 0-2-1,-2-5 1-15,-2 1 0 0,0 0 0 16,-4-2-1-16,1 1 0 16,-2-2 2-16,-1 1 0 15,0 0 0-15,-3 3-1 16,1 3 1-16,-4 0-2 15,2 2 0-15,-2 0 1 16,1 1-1-16,-1-2 0 16,2-4-1-16,0-4-9 15,2-6-24-15,1-7-102 16,2-7-198-16,3-21 215 16</inkml:trace>
  <inkml:trace contextRef="#ctx0" brushRef="#br0" timeOffset="46174.21">28665 7040 648 0,'-1'-5'361'16,"1"4"-51"-16,2 10-172 15,-1 9-7-15,0 14-40 16,-1 5-11-16,2 3-36 16,2-3-16-16,4-12-18 15,4-4-1-15,4-12-64 16,3-3-79-16,2-9 88 16</inkml:trace>
  <inkml:trace contextRef="#ctx0" brushRef="#br0" timeOffset="46535.55">28914 7111 875 0,'-1'0'419'15,"-1"6"-170"-15,-2-2-34 16,-6 6-102-16,-1 4-30 0,-4 2-47 16,-11 2-14-16,7 0-14 15,-3-5-1-15,2-2-3 16,10-4-1-16,1-2-3 15,9-1-1-15,-2 0-2 16,2 1 0-16,0-5 3 16,-1 0 2-16,0 12 8 15,0 10 6-15,0 32 15 16,2-25 8-16,3-3 16 16,-1 0 5-16,5 1 0 15,-1-4-5-15,1 2-19 16,3-1-8-16,-8-6-15 15,-2 0-5-15,-1-2-3 16,1-2-14-16,4-1-97 16,-1-1-69-16,1-3-366 15,-7 0 345-15</inkml:trace>
  <inkml:trace contextRef="#ctx0" brushRef="#br0" timeOffset="48099.84">26215 9348 326 0,'-1'-3'241'16,"-1"-3"41"-16,0 0-48 16,0-2-26-16,1-1-23 15,0 2-27-15,-1-2-15 0,1 6-41 16,0-1-16-16,0 3-32 15,0 0-13-15,-5-3-22 16,-4-1-6-16,-1 3-7 16,-24 0-2-16,25 5-1 15,1 1 0-15,0 2 1 16,-1 3-1-16,1 5 1 16,-3-2 1-16,-3 3-1 15,1 2 0-15,1 1-1 16,0 3 0-16,1 7-1 15,-2-2 0-15,-2 3-1 16,6 0 1-16,5 2-1 16,3 1 0-16,-2-2 0 15,-2 2-1-15,3-5 1 16,-4 1 1-16,7-1-1 16,3 4 0-16,-8-3-1 0,5-8 0 15,0 0 0-15,-1 15 0 16,0 3 1-16,1-2-1 15,4-5 2-15,-4 0 0 16,3 0-1-16,14 1 1 0,-7-3-1 16,2 1 0-1,0-4 0-15,-8-2 1 0,4-1-1 16,2 1 0-16,-1 1 0 16,1 1 0-16,0 1-1 15,1-2 1-15,1 2-1 16,0-2 0-16,-1-2 1 15,0 0 1-15,-2-5-1 16,-2-1 1-16,2-3-1 16,-1-2 0-16,2 1 1 15,2-1-1-15,1-1 1 16,1 1 1-16,3-3 0 16,0 0-1-16,4-5 0 15,1 3 0-15,0-7 0 16,0 0 1-16,-2-5 2 15,1-3 2-15,-5-3 7 16,0-6 2-16,-3-4 5 0,0-5-1 16,-1-3-4-16,0-3-2 15,-3-2-4-15,-1 1-1 16,2 1-1-16,-4 0 1 16,4-1 0-16,-3-2 0 15,-1-5 1-15,1 0-2 16,-6-7 0-16,1-2 0 15,-3-4 0-15,-5 1-1 16,-7-2-2-16,-3 3 0 0,-2 3-1 16,2 0 0-16,0 4-1 15,3 1 0-15,-1 5 0 16,0 3-1-16,3 4 0 16,-8 2 1-16,-2 3-1 15,-5 0-3-15,-3 4-7 16,0-1-4-16,0 6-6 15,4-1-1-15,4 3 3 16,2 5 1-16,9 0 2 16,2 1 2-16,3 0 1 15,3-1-2-15,0 7-25 16,2 4-17-16,-1 2-59 16,1-3-41-16,0 0-110 15,-1 0-98-15,1 0 230 16</inkml:trace>
  <inkml:trace contextRef="#ctx0" brushRef="#br0" timeOffset="48674.51">26172 9512 323 0,'-1'0'254'0,"-1"0"63"15,1 0-55-15,0 0-50 16,0 0-28-16,0 0-44 0,0 0-20 16,-3 2-42-16,1-2-21 15,-2 7-30-15,-3 6-12 16,-3 30-8-16,16-29-2 15,5-3 0-15,0-2 0 16,4-4 0-16,-1 0 0 16,-1-6 0-16,1-1 1 15,-2-8 2-15,-1-2 2 16,-1-6 3-16,-3-1 1 16,-4 3 1-16,-1 0 0 0,-7 6-1 15,-3 1 0-15,-7 0-6 16,-3 3-3-16,1 4-8 15,1 2-5-15,4 4-18 16,3 1-15-16,3 3-56 16,4 2-43-16,3 3-165 15,2-1 191-15</inkml:trace>
  <inkml:trace contextRef="#ctx0" brushRef="#br0" timeOffset="49126.87">26224 9785 821 0,'0'-3'400'15,"0"-2"-152"-15,0 2-16 16,-1 2-90-16,0 0-33 16,0 0-53-16,0 0-22 0,0 0-26 15,0 0-7-15,-3 1-6 16,-2 3-3-16,1 3 0 16,3 9-1-16,-24 27 3 15,28-29 0-15,6 2 1 16,-1-3 2-16,3-6 2 15,2 0 1-15,1-6 4 16,0-2 1-16,-1-5 3 16,-3-2 3-16,-3-6 1 15,-1 1 1-15,-4-1-1 16,-1-1-1-16,-4 3 0 16,-2-2 0-16,-5 5-2 15,1 2-2-15,-1 6-6 16,-1 4-4-16,3 0-35 15,0 5-29-15,6-1-94 0,1 3-73 16,2 6 146-16</inkml:trace>
  <inkml:trace contextRef="#ctx0" brushRef="#br0" timeOffset="49572.34">26234 10060 939 0,'-8'-6'397'0,"-1"4"-248"16,-4 1-26-16,-3 3-81 15,1 6-22-15,2 2-17 16,1 4-3-16,8 4 0 15,4 1 1-15,2-1 5 16,5-2 3-16,4-5 2 16,2-3 3-16,4-3 8 15,-1-4 3-15,1-4 7 16,1-3 0-16,-3-8-4 16,-3 1-4-16,-3-2-5 15,-3-4-3-15,-5 3 15 16,-3 1 6-16,-5 3 8 15,-2 2 1-15,-3 4-19 0,1 1-8 16,-1 5-15-16,0 0-6 16,3 3-47-16,3 4-42 15,1 2-155-15,5 2-161 16,4 1 257-16</inkml:trace>
  <inkml:trace contextRef="#ctx0" brushRef="#br0" timeOffset="49910.81">26260 10270 731 0,'-4'-1'362'0,"-3"-1"-150"15,-1 3-38-15,-3 3-104 16,2 2-30-16,0 1-24 15,3 2-4-15,4 3 4 16,2 0 1-16,6-1 8 16,3 0 4-16,2-2 1 15,4 0 1-15,0-5 1 16,1-2 0-16,-3-2 5 0,-3-6 1 16,-3-4 0-16,-1-1 3 15,-5-6-5-15,-1 2-1 16,-6 1-3-16,0 0-6 15,-3 2-8-15,1 4-5 16,3 2-9-16,-2 0-13 16,4 6-55-16,-3 1-48 15,2 0-185-15,3-1 187 16</inkml:trace>
  <inkml:trace contextRef="#ctx0" brushRef="#br0" timeOffset="51420.18">25532 9223 674 0,'-1'-15'317'16,"3"2"-134"-16,0 1 13 15,-2 2-27-15,-1 2-23 16,-1 4-35-16,-9 0-21 15,0 4-38-15,-3 4-17 16,-5 1-20-16,0 4-5 16,-4 4-3-16,4 2-1 0,-1-3-2 15,1 1 0-15,-1-3-2 16,-3-1 2-16,8 5-1 16,3-8 1-16,6 6 0 15,6 2-2-15,8 1 1 16,7 1 0-16,8 1 0 15,1-4 0-15,1-2 2 16,-7 0 2 0,-9-6 4-16,1 0 3 0,18 17 3 15,-3 0 3-15,-7 2 6 16,-14-6 6-16,-3-2 11 16,-2-1 4-16,-3-2 0 15,-3-1-3-15,-3-2-11 16,0-2-7-16,-4-1-8 15,-4-3-3-15,0-2-6 0,1-2-3 16,-1-3-25-16,4-1-26 16,6-2-65-16,-2 1-44 15,14-2-113-15,5 2 163 16</inkml:trace>
  <inkml:trace contextRef="#ctx0" brushRef="#br0" timeOffset="53171.52">28816 9818 484 0,'2'-6'302'0,"-2"4"-12"16,4-2-24-16,0-2-61 16,-2 0-29-16,-1 1-45 0,0-1-22 15,-1 3-39-15,-1 1-14 16,0 1-23-16,0-1-7 16,0 1-10-16,-4-2-4 15,0 0-5-15,0 1-3 16,-2 1 0-16,2 2-2 0,-1 3 1 15,-4 0 1 1,2 10 0-16,-28 28 1 0,27-27 0 16,0 2 1-16,-1 0-2 15,-1 0 0-15,2 2-2 16,1 0 1-16,1-3-2 16,2 1 1-16,1-1-2 15,1 0 2-15,0 2-1 16,0-1 1-16,0-2 0 15,0 1-1-15,-1 0-1 16,1 1 1-16,2 3-1 16,1 0 1-16,-1-3-1 15,1 1 0-15,3-5 0 16,-1-2 0-16,3 4 0 16,-2-1 1-16,-1 3-1 15,4 8 1-15,-2-8-1 0,2 5 1 16,0 0-1-16,1-6 1 15,0 3-1-15,2-1 0 16,0-3 0-16,1 4 1 16,0-5-1-16,0 0 0 15,4-1 0-15,1 0 0 16,1 1 0-16,4 2-1 16,-6-2 1-16,2-2 0 15,-3 1 0-15,-1-4 1 16,-1-1-1-16,4 1 0 0,-5-5 1 15,-3 0 0-15,2-4 2 16,-5-5 0-16,8-4 1 16,-1-4 1-16,6-2-1 15,2-1 0-15,2-3 0 16,0 1-1-16,-2-2 2 16,1-2 1-16,-5 0 2 15,-1-4 0-15,-2-4 1 16,-3 0 1-16,-2-2 0 15,-3-5-1-15,-3 1 0 16,-1-5-2-16,-5-7 1 16,-3 2 0-16,-3-2-1 15,-3 0 0-15,-4 4-2 0,-5 3-1 16,-2 7 0 0,2 3-2-16,0 6 0 0,0 3-1 15,11 2 0-15,-1 5-1 16,-1 5-2-16,7 2-2 15,-6 6-6-15,2-2-5 16,9 7-10-16,-5 4-14 16,3 2-41-16,-1 7-34 15,-2-1-105-15,-1 4-92 0,5-1 197 16</inkml:trace>
  <inkml:trace contextRef="#ctx0" brushRef="#br0" timeOffset="53659.79">28867 9965 763 0,'2'-1'427'0,"-2"-1"-111"16,0 1-114-16,3-7-37 16,-3 2-85-16,-1 5-22 15,-1 0-42-15,1 0-14 16,0 0-7-16,0 1-3 15,0 0 0-15,-1 10 3 16,1 5 2-16,1 25 1 0,5-28 0 16,1-2 2-16,-1-4 0 15,11-3 3-15,-9-3 3 16,-1-5 1-16,2-4 2 16,-2-4 1-16,-2-4 2 15,4 2 0-15,-8-1 5 16,0 2 1-16,-4 5 0 15,-1 0-1-15,-2 3-10 16,-3 3-7-16,5 3-40 16,-3 2-30-16,0 6-112 15,1 2-121-15,-6 3 193 16</inkml:trace>
  <inkml:trace contextRef="#ctx0" brushRef="#br0" timeOffset="54111.46">28900 10189 610 0,'-3'0'385'0,"3"-3"-3"15,-3-1-146-15,1 4-82 16,1-1-47-16,0 0-47 16,0 1-14-16,0 0-30 15,0 0-9-15,0 0-7 16,-7 11-4-16,4 0-1 16,-2 26 2-16,18-29 2 15,2 0 0-15,-8-5 2 16,8-2 2-16,-5-1 0 15,-1-3 2-15,2-5 3 16,-6 2 2-16,3-3 6 16,-10-1 0-16,0 1 0 15,-5 0-1-15,-4 1-6 16,5 1-2-16,-5 2-5 0,1 1-2 16,2 7-21-16,0 0-24 15,3 6-89-15,-2-4-63 16,4 3-211-16,1 6 251 15</inkml:trace>
  <inkml:trace contextRef="#ctx0" brushRef="#br0" timeOffset="54456.35">28906 10384 760 0,'-5'-1'407'15,"0"1"-126"-15,0 0-96 16,0 0-48-16,3 4-61 16,-3 1-17-16,5 1-32 15,4 3-9-15,-2-4-8 16,5 2 0-16,3-3 4 16,-4-3 3-16,5-1 7 15,-9-1 1-15,5-2 6 16,-1-3 2-16,0-4 5 15,2-1 4-15,-4-4 6 16,-7 1 0-16,-1 1-6 16,-5-1-9-16,-2 1-15 0,4 3-8 15,0 3-15 1,2 1-15-16,1 6-46 16,-2-1-31-16,0 1-107 0,1 3-112 15,3 9 205-15</inkml:trace>
  <inkml:trace contextRef="#ctx0" brushRef="#br0" timeOffset="56020.2">26331 9470 394 0,'0'-1'264'0,"0"0"26"0,0-1-113 15,0 1-28-15,0 0-35 16,0 0-29-16,0 0-8 16,0 0-17-16,0 0-5 15,0 0-2-15,0 0-2 16,2 0-3-16,9-2-1 16,-2 4-7-16,1 2-3 0,26 14-5 15,-21-10-2-15,5 0-4 16,0 0-3-16,5 0-6 15,-2-1-2-15,-1 1-4 16,4-2-2-16,1 3 1 16,1-1 0-16,3 2 5 15,1 1 0-15,3 0 0 16,3-1 0-16,5 1-5 16,-4-2 0-16,-3 2-1 15,-3 0 0-15,0-1-2 16,-1 3 0-16,7-1 0 15,-1 0 0-15,-1 1 1 16,1-5-1-16,-4 1 2 16,0-1 1-16,1-1 1 15,3 1 0-15,-1-2-2 0,-1 3 0 16,0 0-1 0,-9-2-2-16,0 2 0 0,0 1-2 15,-3-2 0-15,2 2 0 16,0-3 1-16,2 0 0 15,-3 0-1-15,-1-2 1 16,-3 3 0-16,-3-4 0 16,2 2 0-16,0 0-1 15,0 1 0-15,2-1-1 0,5 2-2 16,-2 1 1-16,4 0-1 16,1 4 0-16,-6-6 1 15,0 1 0-15,-6-4 0 16,-2-1 0-16,2 4 1 15,3-2 0-15,0 0 0 16,3 0 0-16,4-1-1 16,-3 0 0-16,0 1-1 15,-2-2 1-15,-2-1 0 16,0 1 0-16,2 0 0 16,2 2-1-16,3 0 2 15,1 0-2-15,1 3 2 16,-4-3 0-16,-4 1-1 15,1-1 2-15,-5 0 0 16,-2-1 1-16,-2 0 1 16,-7-2 0-16,1 1 0 0,1 1-1 15,0 1-1-15,4 0 1 16,-2-1-2-16,3 1 1 16,1-2-1-16,-3-1-1 15,5 0 0-15,-2-1 1 16,0-2-1-16,3 1 0 15,-1 1 0-15,0 0 1 0,-2 1-1 16,0 2 0-16,-1 0 2 16,1 1 1-16,-3 0 0 15,-2-1 1-15,-1-2-1 16,0 2-1-16,0-4 3 16,0-2-1-16,-1 2 2 15,-2 0-1-15,-3 0 0 16,0 1 2-16,-4 0-2 15,-1 0-9-15,1-1-57 16,0 0-38-16,-2 0-99 16,-8-1-66-16,-6-1 169 15</inkml:trace>
  <inkml:trace contextRef="#ctx0" brushRef="#br0" timeOffset="57412.61">26405 9516 322 0,'2'-2'227'0,"-6"2"16"16,6 0-24-16,-2 0-40 16,-1 0-20-16,0 0-24 15,0 0-18-15,1 0-36 16,0 0-14-16,1 3-20 15,3 4-4-15,6-1-5 16,12-1 0-16,34 32-4 16,-29-29-2-16,-1 3-4 15,1 3 0-15,-2-1-1 16,1-1-2-16,-1 1-2 16,0 1-2-16,1-2-6 15,1 1-1-15,4-2-3 16,-3-1-1-16,4 2 1 15,-7 0 0-15,3 3 1 16,-2-2 2-16,-3 1 1 0,8-2 0 16,-10-5-2-16,10 3 0 15,-2-2-1-15,-2-2 0 16,4 2 0-16,-4-1 0 16,0-3-1-16,0 4 0 15,4-2 1-15,-1 0 0 16,3 2 0-16,-2-2 2 15,3 3-1-15,-5 1 0 16,-5-1 0-16,-4 2-1 0,-7-1-3 16,7 0-1-16,0-2-2 15,0-1 0-15,5 2-1 16,-1-2 1-16,1-2 0 16,3 2-1-16,-3-4 2 15,0 3-1-15,0-1-1 16,3 2 1-16,-3 2-1 15,0 0-1-15,5 3 0 16,-2-1-2-16,2 1 1 16,0 0-1-16,-8-2 1 15,1-2-1-15,-1 1 1 16,-6-2 0-16,7 0 0 16,-1 0 1-16,2 0 0 15,2 1 0-15,-2-1-1 16,0 2 0-16,-3 1-1 15,0-3 1-15,0-1-1 16,1 3 1-16,2-1-2 0,0 1 2 16,2 0-1-16,-2-2-1 15,1 4 1-15,3 0-1 16,-3-3 0-16,-3 4 1 16,-3-5-1-16,-7 0 1 15,-1-2 0-15,2 1 0 0,-6-1 1 16,0 0-2-1,-1 2 0-15,3 0 0 0,5-2-1 16,1 4 2-16,2-2-1 16,-5-4 1-16,1 2 0 15,3 0-1-15,-1-1 0 16,2 4 0-16,-3-2 0 16,-2 0-1-16,4 2 1 15,-2 0 0-15,1-1 0 16,0 0 0-16,-4 0 0 15,1-2 0-15,-4 0 2 16,-2-2 0-16,-5-2 2 16,-1-1-22-16,-1-1-108 15,-1 0-70-15,-4-1 109 16</inkml:trace>
  <inkml:trace contextRef="#ctx0" brushRef="#br0" timeOffset="58825.39">26396 9881 327 0,'-1'-1'206'0,"0"0"1"16,0 0-19-16,0 0-28 16,0 0-14-16,0 0-19 15,-1 0-4-15,1 0-12 16,0 0-11-16,0-1-23 16,0 1-14-16,0 0-26 15,0 0-7-15,0 0-11 16,1 0-3-16,0 0-2 15,16 0 0-15,33 4-2 16,-22 1 0-16,-1 0 0 16,-2-4 2-16,0 5 4 0,-2-2 2 15,-1 0 1-15,-5-1-1 32,-8-1-3-32,1 1-4 0,25-1-3 0,1 1-2 15,5-2-2-15,-9 0-1 16,5 3-1-16,-3-2 0 0,-2 1 2 15,-5-1 1-15,-3 0 0 16,-2 2-1-16,4 1-1 16,3-1-1-16,3-2-1 15,6 1 0-15,-1-1 0 16,-2 3-1-16,0-1 2 16,1 0-1-16,-3 4 1 15,2-3 1-15,-1 2 1 16,-2-2 1-16,1-1 0 15,-3 1 0-15,-6-4 0 16,-1 0 0-16,2-2 0 16,2 1-1-16,5 0 1 15,1 0-2-15,-1 2 0 16,0 1-1-16,-4 1-1 16,1 1 1-16,-3-3 0 0,1-1 1 15,-2-1 0-15,-1-1-1 16,-1 1 2-16,-1 0 0 15,-3 0 0-15,3-1-1 16,-5 0-1-16,-1 1-1 16,1 1-1-16,-6 0-1 15,7 1 1-15,-4 1-1 16,3 4 0-16,8-1 0 0,0 0-1 16,9-2 2-16,0-1-1 15,-3-1-1-15,1-1 1 16,0 1 0-16,5-1 0 15,0 3 1-15,1-1-1 16,0-1 1-16,-7 3-1 16,-1 0 0-16,-1 0 0 15,-4 1 0-15,7 1-1 16,0-1 1-16,-2 1 0 16,9-1 0-16,-5 1-1 15,0-2 1-15,0 1 0 16,-2-3 0-16,-4-1 2 15,-2-1 0-15,-5 0 1 16,0 0 2-16,-8 0-1 16,-5 1 1-16,-4-1-1 15,-3 0 0-15,-5 0 0 16,4 0-16-16,0 0-81 16,-9 0-75-16,-19 2 98 0</inkml:trace>
  <inkml:trace contextRef="#ctx0" brushRef="#br0" timeOffset="60111.59">26496 9915 405 0,'-29'-28'253'0,"23"28"-8"16,2-1-18-16,1 0-40 16,2 1-15-16,1-1-34 15,0 1-24-15,0 0-48 16,0 0-22-16,0 0-25 16,0 0-5-16,13 2-5 15,8 3 0-15,30 17 0 16,-24-9-2-16,-1 2 1 0,-1-3 1 15,4 0 4 1,0-1 4-16,4-3 5 0,4 0 2 16,4 0-2-16,-2-1-4 15,-2 5-5-15,1 0-2 16,-5-1-3-16,-3 0 1 16,2-3 3-16,-3-1 1 0,2-2 3 15,2 2 1 1,0-1-2-16,0 2-3 0,-2-2-3 15,0 0-2-15,5 3-2 16,-1-4 0-16,-1 2 0 16,1 0-1-16,-3 1 0 15,1 2 0-15,1 0 0 16,3 1 1-16,1-3 3 16,0 4 2-16,1-1 1 15,-1 1 1-15,4-2-3 16,3-1 0-16,3 0-2 15,-3-3 0-15,-9 0 0 16,0 0 0-16,-4-1 0 16,2 1 0-16,7 4 0 15,-3-5-1-15,-3 0 1 16,-2 1 0-16,-4-3 3 0,2 3 1 16,2-1 1-16,-2-2 0 15,-1 1-3-15,-3 0 0 16,1 2-4-16,-4 0 0 15,-5 0-1-15,0 1-1 16,-1-1 1-16,-6 2-2 16,1-5 0-16,1 4 1 15,-3-3-1-15,10 2 1 16,-3-1 1-16,2-1-2 0,-1 0 1 16,-3-2 0-16,3 3-1 15,-3-2 0-15,2 2-1 16,-1 1 1-16,2-1 0 15,-3 1-1-15,0-2 0 16,-2 3 1-16,-2-2-1 16,1 0 1-16,0-2-1 15,-1-2 2-15,-1-1-1 16,0 2 2-16,-3-1-1 16,-5 0 2-16,-2-1 3 15,-2 1 0-15,0-2-10 16,0 0-29-16,0 0-120 15,-19-8-233-15,-33-7 250 16</inkml:trace>
  <inkml:trace contextRef="#ctx0" brushRef="#br0" timeOffset="61327.1">26454 10117 175 0,'-2'0'131'0,"1"0"42"15,0 0 8-15,0 0 6 16,0-1-7-16,-1 0-25 15,1 0-16-15,0-1-35 16,0 1-20-16,0 0-40 16,1 1-14-16,0 0-20 15,1 0-2-15,22 6 0 16,31 2 2-16,-25-5 0 16,2-3 0-16,1-6 4 0,-2 1 1 15,3 0 3-15,2 3 1 16,6 3-2-16,2 3-1 15,-3-2-2-15,-2-1 0 16,-4-1-1-16,4-1 2 16,0-3 1-16,5 2 0 15,3-1-1-15,-4-3-2 16,4 4-3-16,2-2-1 16,2 4-3-16,2 1 0 0,-4 0 1 15,0-2 1-15,-7-6 8 16,1 1 2-16,0-3 2 15,1 1 0-15,-3 1-5 16,-4-1-3-16,-2 3-3 16,1-1-2-16,2 3-1 15,1-2-1-15,-2 3-2 16,-1 0-1-16,-5 1 0 16,-3 0-1-16,3-1 1 15,1-2 1-15,7 2-1 16,-1 0 0-16,0-1 3 15,1 2 2-15,0 0 4 16,1 1 1-16,4 0-2 16,1 1-2-16,0 1-4 0,-6 0 0 15,0-2 0-15,-1-1 0 16,1-3 2-16,3-1 3 16,-2 1 5-16,-5 1 1 15,-6-2 1-15,-3 2-3 16,-4 0-4-16,-4-2-2 15,1 4-2-15,-3 0 0 16,0-1-2-16,-4 2 1 16,-7-2 1-16,-1 2 2 0,-3 0 2 15,-1-1-2-15,0 1-17 16,0-2-21-16,-17 2-69 16,-33-1-61-16,22 5 100 15</inkml:trace>
  <inkml:trace contextRef="#ctx0" brushRef="#br0" timeOffset="61903.22">26459 10247 269 0,'-28'-21'102'16,"35"18"-71"-16,0-2-23 16,4 1-30-16,4 4-50 15,-1-2 49-15</inkml:trace>
  <inkml:trace contextRef="#ctx0" brushRef="#br0" timeOffset="62409.86">26490 10203 286 0,'0'-1'204'0,"0"0"1"0,0 0-19 16,0 0-4-16,0 0-23 15,0 0-15-15,0 0-24 16,0 0-11-16,0-2-23 16,6 0-13-16,1-2-27 15,3-1-13-15,32-8-16 16,-28 15-4-16,7 4-5 16,1 0 0-16,11 1-3 15,3 1 0-15,11-3 0 16,5-3 0-16,2 1 2 15,-1-5 0-15,1 0 3 16,3 1 1-16,9 1 1 16,6-3-1-16,6 4-1 15,2 6-1-15,-1-3 2 16,4 1 2-16,-3-3 2 0,3-5 0 16,8 2-1-16,-8 1-3 15,-2-2-1-15,-1-1-1 16,-11-2-1-16,7 0-1 15,-1 3 0-15,-5 1-1 16,-1-1 2-16,-8 3 2 16,-13-4 0-16,4 2 1 15,-4 0-2-15,3-2-1 0,-3-2-1 16,-5 0-1-16,-2 0-2 16,-1 2 0-16,-4 2 1 15,-1 0 0-15,-11 0 2 16,-8 1 2-16,-9 1 4 15,-4 0 2-15,-10 0-38 16,-2-1-30-16,-3 0-79 16,-1-1-52-16,2 0-74 15,1 2-61-15,-3 4 207 16</inkml:trace>
  <inkml:trace contextRef="#ctx0" brushRef="#br0" timeOffset="63428.24">26418 10328 349 0,'-46'-9'236'16,"41"8"11"-16,5-2-46 16,0 3-32-16,-2 0-41 0,2 0-52 15,0 0-20-15,0 0-28 16,0 0-9-16,0 0-5 15,0 0-2-15,4 2 2 16,9-1 1-16,3 3 5 16,34 27 3-16,-33-29 4 15,8 1 2-15,5 1 2 16,-2-1-2-16,4 1-5 16,1 0-5-16,1 0-5 15,2-1-2-15,6-2 1 16,1 0 2-16,1-3 1 15,3-2 0-15,-4 1-2 16,0-1-2-16,4-1-4 16,0 1 0-16,5-4 1 15,3 3 1-15,4 1-1 16,1 0 1-16,2 2-1 0,1-4-2 16,5-3-1-16,2-2-2 15,7-1 0-15,4-1 0 16,1 7-1-16,-5 0 1 15,8 1-1-15,-3 6 1 16,2-1-1-16,10-1 0 16,-7 1 2-16,-1-2 0 15,-10-5 11-15,-5 0 6 16,-9-1 6-16,-5-3 0 0,-8 4-7 16,-4 3-5-16,-10 0-5 15,0 3-1-15,-11-3-3 16,2 0 1-16,-12-1-3 15,-7-1 0-15,-3 2 0 16,-1 4-2-16,-1-4-1 16,-3 3 1-16,0 1-23 15,-1-1-28-15,1 0-99 16,-15 1-77-16,-50 3 135 16</inkml:trace>
  <inkml:trace contextRef="#ctx0" brushRef="#br0" timeOffset="64208.58">26581 10442 467 0,'-60'-25'244'0,"48"16"-73"0,3 0-5 15,3 3-52-15,2 0-22 16,1 3-35-16,3 2-15 16,1 1-25-16,-1 0-7 15,0 0-6-15,0 0 2 16,22 10 2-16,31 13 4 16,-22-18 2-16,4 0 1 15,12-4-3-15,8 0-1 16,10-2-5-16,-3-2-1 15,9 2-1-15,3-1 1 0,3 2 4 16,14 0 4-16,-2 0 6 16,2 0 3-16,11 1 3 15,-3 0-2-15,12 5-2 16,2 0-4-16,-9 3-7 16,0 2-3-16,-8-3 8 15,-2-1 7-15,-5-3 13 16,-10-4 7-16,-17-4 1 15,-10 0-3-15,-16-4-9 16,-7 1-5-16,-10 1-7 16,-7 1 0-16,-8 4-1 15,-3-2-4-15,-4 2-45 16,2 1-51-16,0 0-237 16,0 0 207-16</inkml:trace>
  <inkml:trace contextRef="#ctx0" brushRef="#br0" timeOffset="65518.75">29788 10055 407 0,'-11'0'301'0,"-2"2"66"15,3 1-118-15,4-3-53 16,2 3-34-16,4-3-53 16,5 2-22-16,-5-2-40 15,7 0-15-15,22 4-14 16,30 5-4-16,-31-3-6 16,3 2-2-16,1-3-2 15,-1 1 0-15,-4-3 0 16,-2-1-8-16,-13-2-36 15,-5-1-23-15,-8 3-87 16,-8 1-41-16,-3 4-106 16,0 1-69-16,0-3 236 15</inkml:trace>
  <inkml:trace contextRef="#ctx0" brushRef="#br0" timeOffset="65743.66">29940 10140 575 0,'-31'6'296'15,"31"-5"-71"-15,-6-1-23 16,2 2-30-16,4-2-7 15,-1 0-23-15,0 0-13 16,-1 10-25-16,1 9-15 16,-1 31-26-16,7-19-14 15,-5-4-24-15,-2 3-8 0,4 1-7 16,-6-5-3-16,8-2-2 16,-3-4 0-16,4-7-1 15,3-3 0-15,-6-8-44 16,6-1-28-16,-8-8-114 15,1-1-134-15,15-6 206 16</inkml:trace>
  <inkml:trace contextRef="#ctx0" brushRef="#br0" timeOffset="66761.85">30610 8524 711 0,'-8'-53'344'0,"9"47"-124"16,-1-1-19-16,2 7-44 16,0 2-29-16,-2-2-40 15,0 5-17-15,4 23-20 16,4 36-5-16,-7-25-13 0,0 3-5 16,2-1-11-16,-2 0-5 15,1-2-4-15,1-5-1 16,1-7-2-16,1-5-1 15,0-9-4-15,0-4-32 16,-1-8-111-16,4 0-99 16,4-10 140-16</inkml:trace>
  <inkml:trace contextRef="#ctx0" brushRef="#br0" timeOffset="67033.34">30843 8574 924 0,'4'-2'420'0,"0"1"-195"15,-3 1-40-15,-1-1-55 16,0 1-36-16,0 0-42 16,0 0-17-16,11 0-19 15,6 0-2-15,33 2-5 16,-25 0-1-16,5-1-2 15,-6-2-2-15,-5 1-4 16,-7 0-23-16,-4 1-81 16,-1 1-66-16,-5-2-169 0,-1 1-83 15,-2-1 261-15</inkml:trace>
  <inkml:trace contextRef="#ctx0" brushRef="#br0" timeOffset="67229.2">31007 8578 383 0,'-42'0'231'16,"30"-1"4"-16,8 1-17 15,4 1-20-15,1 3-12 16,-1-4-34-16,0 0-26 16,0 16-40-16,1 39-17 0,2-21-22 15,-1-1-2-15,-2-2-4 16,4 0-5-16,-5-9-10 16,6-1-6-16,3-8-7 15,-6-3-3-15,7-5-51 16,-7-5-52-16,3-4 59 15</inkml:trace>
  <inkml:trace contextRef="#ctx0" brushRef="#br0" timeOffset="67549.61">31303 8416 907 0,'2'0'417'0,"-6"7"-214"15,3 6-68-15,-4 1-8 16,3 13-47-16,0 3-7 16,-1 5-16-16,3 6-7 0,0-1-13 15,2 3-7-15,4 3-11 16,5-2-5-16,-6-6-6 15,5-3-1-15,1-6-2 16,-4-4 0-16,4-3-1 16,-2-7 2-16,-1-8-48 15,-4-6-47-15,-1-5-200 16,1-6 181-16</inkml:trace>
  <inkml:trace contextRef="#ctx0" brushRef="#br0" timeOffset="68131.25">31798 8574 686 0,'8'-3'344'0,"-5"1"-107"15,-3-1-4-15,-10 5-86 16,-5 1-36-16,-11 2-60 16,-2 3-20-16,-3 1-14 15,-2 1-4-15,3 2-4 16,4 1-2-16,9-1 3 16,2-1 3-16,7 0 2 15,2 0 2-15,5 0 2 16,1-2-2-16,5 2 2 15,3 0 1-15,4 2-1 16,2 2 5-16,7-2 6 16,3-3 2-16,4 0 2 15,2-1-1-15,-1-1-5 0,-5 0-3 16,-4-1-5-16,-7 0-4 16,-9-5-2-16,-2 0-1 15,-2-2-5-15,-1-1-19 16,0 0-73-16,0 0-56 15,0 0-205-15,0 0 216 16</inkml:trace>
  <inkml:trace contextRef="#ctx0" brushRef="#br0" timeOffset="68522.17">32063 8541 954 0,'-7'-14'379'15,"7"5"-236"-15,0 4-17 16,-1 5 2-16,-1 0-22 16,1 0-34-16,0 0-14 15,-1 9-22-15,-4 15-8 16,-5 38-8-16,5-28-4 16,3 5-6-16,-2 0-3 15,5-2-3-15,3-3 0 16,-1-9-1-16,1-3 1 0,-3-7-2 15,2 3 2 1,-1-12-54-16,4 4-64 0,0-9-200 16,2-4 194-16</inkml:trace>
  <inkml:trace contextRef="#ctx0" brushRef="#br0" timeOffset="68979.64">32417 8586 1051 0,'-2'-2'443'0,"-3"-2"-253"16,-1 0-42-16,-2 0-30 16,-6-2-35-16,-10 4-39 15,-3 0-7-15,-6 2-14 0,2 0-2 16,11 1-5-16,3 2-2 15,7 3-7-15,3 3-4 16,5 2-3-16,2 3 1 16,7 4 0-16,3 2 1 15,5 0-1-15,5-2 0 16,0 4 0-16,1-3 2 16,1 5-1-16,-8-2 1 0,-2-7 1 15,-1 4-1-15,-7-10 7 16,2-2 5-16,-6 0 9 15,0-2 5-15,-4-2 0 16,-4 1-4-16,-6-3-9 16,-2-3-4-16,-1 2-5 15,2-2-3-15,4-1-11 16,-2 2-19-16,2-4-52 16,2-1-36-16,2 1-87 15,7 1-43-15,5 0-142 16,-1 2 235-16</inkml:trace>
  <inkml:trace contextRef="#ctx0" brushRef="#br0" timeOffset="69285.39">32521 8534 610 0,'4'-12'271'0,"2"4"-111"0,-3 1-16 15,-2 7-1-15,1 2-24 16,0 6-39-16,-1 4-7 16,-2 9-9-16,-3 3 0 15,1 8-1-15,-3 2-7 0,3 7-17 16,-1 0-11-16,1-7-14 16,1 2-4-16,0-10-3 15,1-4-1-15,1-1 0 16,0-7 0-16,1-5 0 15,-1-2 1-15,0-1-10 16,1-3-14-16,0-3-43 16,-1 0-36-16,0-1-98 15,0 0-89-15,0 0 178 16</inkml:trace>
  <inkml:trace contextRef="#ctx0" brushRef="#br0" timeOffset="140022.09">3737 12451 684 0,'-35'27'338'0,"29"-23"-112"16,0-3-13-16,3 2-56 15,-1-3-25-15,3 0-49 16,1 0-23-16,0 0-37 16,0 0-11-16,0 0-9 15,17 3 0-15,41 9 2 16,-21-8-2-16,7-2 0 16,2 0 1-16,-7 1 0 15,-4 1 1-15,-9-2-1 0,-4 0-1 16,-5 0 2-16,-7 0-1 15,-2-2 1-15,-8-1-5 16,1 1-58-16,-1 0-65 16,-1 0-201-16,0 0 201 15</inkml:trace>
  <inkml:trace contextRef="#ctx0" brushRef="#br0" timeOffset="140403.94">3809 12485 489 0,'-1'0'332'15,"0"0"-29"-15,0 0-66 16,0 0-41-16,0 0-51 15,0 0-20-15,0 0-30 16,-1 0-11-16,1 0-22 16,0 0-10-16,0 0-12 15,-2 10-2-15,0 14-4 16,-1 32-2-16,9-19-7 16,2 6-6-16,2 1-10 0,3-3-1 15,0-4-3-15,2-3 0 16,-3-5-1-16,0-5-1 15,-4-4-3-15,-2-4-13 16,-2-4-78-16,-2-3-48 16,1-8-168-16,1-1 185 15</inkml:trace>
  <inkml:trace contextRef="#ctx0" brushRef="#br0" timeOffset="140592.74">3811 12713 759 0,'9'0'370'0,"2"3"-127"16,7 1-55-16,6 2-46 15,2-2-37-15,0 1-46 16,-2-2-14-16,-2-3-23 16,-5 0-8-16,-1 0-25 15,9 2-51-15,-8 3-216 16,3 1 188-16</inkml:trace>
  <inkml:trace contextRef="#ctx0" brushRef="#br0" timeOffset="140779.88">3922 12935 1059 0,'1'11'438'15,"2"-7"-280"-15,1-3-13 16,5 3-68-16,0-4-16 15,11 3-19-15,-1-3-8 16,-5-2-11-16,12 0-8 0,-3-1-43 16,4 1-77-16,8 0 70 15</inkml:trace>
  <inkml:trace contextRef="#ctx0" brushRef="#br0" timeOffset="141030.45">4242 12695 1151 0,'0'0'439'0,"5"9"-272"16,5 2-67-16,5 6 14 15,5 2-11-15,3 4-39 16,3 0-17-16,4 3-22 0,-1 2-7 15,-1-4-8-15,-5-2-2 16,-6-6-5-16,-1-2-4 16,-6-6-91-16,-2-2-61 15,1-6 91-15</inkml:trace>
  <inkml:trace contextRef="#ctx0" brushRef="#br0" timeOffset="141240.84">4504 12703 1059 0,'-10'6'540'16,"5"7"-191"-16,-8 4-101 15,-5 6-19-15,-6 6-90 16,-10-2-33-16,7 2-60 16,0-6-20-16,9-4-23 15,9-1-9-15,8-7-62 16,8-2-53-16,6-8-117 15,6 1-84-15,3-5 200 16</inkml:trace>
  <inkml:trace contextRef="#ctx0" brushRef="#br0" timeOffset="141667.18">4688 12869 928 0,'0'24'439'16,"8"-14"-114"-16,-1 3-150 15,6-4-30-15,0-7-39 16,4-2-63-16,3-7-15 0,4-10-15 16,0-2-4-16,-3-10-3 15,-3 0 1-15,-13 1 5 16,-8 4 4-16,-10 7 9 15,-6 2 1-15,-2 5-2 16,-3 4-3-16,2 6-5 16,-1 4 3-16,4 7 5 15,3 6 3-15,6 7 1 16,4 3-2-16,7 7-10 16,6-1-5-16,6-5-5 15,4 0-4-15,5-11-4 16,1-6-3-16,4-11-6 15,6-2-24-15,2-9-68 16,0-4-44-16,4-7-124 16,-14-7-76-16,1 2 223 15</inkml:trace>
  <inkml:trace contextRef="#ctx0" brushRef="#br0" timeOffset="141884.53">5074 12776 586 0,'0'15'390'0,"0"5"-38"16,1 4-83-16,0 0-33 15,1-2-78-15,4-3-33 16,-1-3-48-16,1-2-14 0,-2-7-12 16,1 3-1-16,-2-8-1 15,-3 4 2-15,0-7-3 16,-1 0-3-16,-1-1-12 16,1 1-7-16,-2-7-15 15,-2-10-6-15,-6-34-5 16,13 25-2-16,4 2-8 15,5 0-42-15,1 1-116 16,5 1-77-16,6 7 135 16</inkml:trace>
  <inkml:trace contextRef="#ctx0" brushRef="#br0" timeOffset="142193.01">5516 12759 1185 0,'-5'-2'531'0,"-4"-3"-250"0,1 1-34 15,-4-2-59-15,-2 1-44 16,5 3-52-16,-7 2-25 16,3 5-24-16,-4 6-12 15,-2 6-17-15,8 3-8 16,2 7-7-16,8 0-4 15,5-1-3-15,7-4-1 0,10-1-1 16,-6-4 1-16,9-4 1 16,-8-9 1-1,-9-2-22-15,2 1-36 16,26-7-82-16,8-8-44 0,1-12-120 16,-13-1-75-16,-3-6 251 15</inkml:trace>
  <inkml:trace contextRef="#ctx0" brushRef="#br0" timeOffset="142346.34">5707 12784 813 0,'0'13'424'0,"1"8"-102"16,0 3-48-16,1-1-66 15,1 0-36-15,2-1-70 16,0 1-23-16,3-11-56 16,0-6-15-16,-2-2-36 15,1-4-46-15,-1-4-108 0,1-3-82 16,0-12 157-1</inkml:trace>
  <inkml:trace contextRef="#ctx0" brushRef="#br0" timeOffset="142519.18">5651 12605 968 0,'0'0'475'0,"0"3"-188"15,3 3-149-15,3 4-26 16,3 0-78-16,5 3-48 0,7 0-133 15,6-2-80-15,8-2 124 16</inkml:trace>
  <inkml:trace contextRef="#ctx0" brushRef="#br0" timeOffset="143242.25">6093 12671 656 0,'-7'-2'430'0,"-9"0"15"15,5 2-56-15,-14 1-89 16,8 4-36-16,1 4-70 16,-4 1-39-16,17 3-73 15,-9 2-26-15,10 1-41 16,2 0-12-16,7 2-8 0,2-1-2 16,11 3 6-16,6-1 1 15,1 0 2-15,4 2 2 16,-3 1 2-1,-6-2 2-15,-6 0 4 0,-4-2 4 16,-10-4 19-16,-3-1 8 16,-9-5 13-16,-2 0-1 15,-6-6-17-15,-2 1-11 0,1-3-21 16,-2-3-19-16,13-3-53 16,3 3-33-16,0-2-76 15,7 0-25-15,0 3-42 16,2-1-16-16,-4 2-40 15,1 0-32-15,16-3 7 16,28 0 34-16,-26 12 116 16,-5-4 74-16,1 5 86 15,2-7 54-15,-2 0 98 16,-2 1 45-16,-2-6 77 16,-3 7-4-16,1-4-30 15,-3-4-15-15,3 1-40 16,3-3-25-16,-1-1-36 15,2-2-26-15,3-6-37 16,0-7-10-16,1-1-26 16,1-4-5-16,2 3-2 0,-9 0-1 15,-8 2 4-15,-4 4 6 16,-19 1 8-16,1 5 3 16,-4 2 8-16,-1 4 3 15,8 8 2-15,2 6 1 16,4 6-10-16,3 7-5 15,7 4-9-15,6 6-3 0,8 3-4 16,7-1-1-16,9-3-5 16,0-12-2-16,4-6-5 15,-1-3-4-15,-4-6-111 16,9 4-62-16,6-9-369 16,10-15 344-16</inkml:trace>
  <inkml:trace contextRef="#ctx0" brushRef="#br0" timeOffset="143393.75">7133 12638 1593 0,'-5'5'671'16,"-1"-2"-387"-16,2 7-164 15,2-5-3-15,-3 0-138 0,5 0-90 16,2-4-187-16,0 1-273 16,-2-2 367-16</inkml:trace>
  <inkml:trace contextRef="#ctx0" brushRef="#br0" timeOffset="143532.04">7185 12799 834 0,'-2'16'488'0,"2"-4"-36"0,0-6-207 15,2 0-23-15,1-4-90 16,1-2-48-16,-4-1-61 16,0 0-41-16,0 0-32 15,9-5 31-15</inkml:trace>
  <inkml:trace contextRef="#ctx0" brushRef="#br0" timeOffset="144833.09">8567 12503 554 0,'-3'-2'332'0,"2"4"-60"16,1-2-82-16,-1 0-16 0,0 0-67 15,1 0-18-15,0 2-5 16,3 20 5-16,11 37-5 15,-8-20-12-15,1 9-29 16,0 1-12-16,4-1-17 16,0-4-3-16,1-11-4 15,-1-3 0-15,-3-11-1 16,-2-4 1-16,-3-5-8 16,-1-8-38-16,-1-4-107 15,-1-8-121-15,2-17 159 16</inkml:trace>
  <inkml:trace contextRef="#ctx0" brushRef="#br0" timeOffset="145171.1">8512 12512 659 0,'-3'0'386'0,"3"-1"-3"15,3-2-241-15,-3 2 2 16,0 0-52-16,3-1-22 15,15-4-24-15,30-3-6 16,-26 12-9-16,4-1-5 16,5 8-3-16,3 0-1 15,1 6-2-15,-3 5 0 0,-1 0 4 16,-6 0 3-16,-4 2 13 16,-4 4 6-16,-11 2 8 15,-4 5-1-15,-13 0-3 16,-2 0-6-16,-4-3-11 15,0-3-6-15,2-4-8 16,-1-5-1-16,-1-8-5 16,0-2-13-16,1-4-81 15,1-5-56-15,7-1-171 16,6-3 184-16</inkml:trace>
  <inkml:trace contextRef="#ctx0" brushRef="#br0" timeOffset="145534.84">9010 12838 914 0,'0'14'402'0,"7"-11"-174"0,2-1-66 16,1-3-10-16,3-2-46 15,1-7-59-15,1-3-14 16,-1-6-12-16,-3 0-3 15,-3-2-1-15,-7 1 4 16,-3 4 19-16,-8-1 9 0,-6 5 8 16,1 3 0-16,-6 6-16 15,2 3-11-15,4 9-12 16,4 3-4-16,5 8-7 16,-1 4 0-16,8 5-4 15,-2 1-3-15,9-2 0 16,7-2-3-16,-2-8-1 15,8-3 0-15,1-7 0 16,2-2-30-16,4-7-68 16,-2-6-42-16,0-6-210 15,0-5 229-15</inkml:trace>
  <inkml:trace contextRef="#ctx0" brushRef="#br0" timeOffset="145768.29">9298 12806 597 0,'7'6'391'15,"-1"2"-28"-15,-2 1-91 16,2 3-33-16,-1-2-65 0,-1 1-34 16,-1-4-54-16,2-1-16 15,-1-2-14-15,-1-4 1 16,-3 1 14-16,0-1 6 16,-1-1-5-16,0 0-10 15,0 0-27-15,0 0-15 0,-5-11-16 16,1-6-4-16,-2-29-11 15,14 29-33-15,5-2-81 16,1 4-58-16,6 0 103 16</inkml:trace>
  <inkml:trace contextRef="#ctx0" brushRef="#br0" timeOffset="146002.93">9647 12774 1070 0,'0'13'452'0,"6"1"-201"15,-1 0-74-15,2 1-11 16,-1-2-43-16,1-1-82 0,-1 1-19 16,1-3-13-16,1-3-1 15,-4-3-77-15,2-2-50 16,-3-5-144-16,-3-8 148 15</inkml:trace>
  <inkml:trace contextRef="#ctx0" brushRef="#br0" timeOffset="146155.1">9587 12586 1194 0,'-1'2'499'0,"-1"-1"-300"15,4 6-33 1,-2-7-66-16,0 0-39 0,0 0-46 15,11 3-1-15,9 11-135 16,30 27 278-16,-22-21-147 16</inkml:trace>
  <inkml:trace contextRef="#ctx0" brushRef="#br0" timeOffset="146436.16">9976 12696 1260 0,'5'7'523'0,"-4"7"-335"15,-2 3-11-15,2 4-56 16,-1 6-52-16,0-3-46 0,8 1-7 16,1-6-6-16,4-5-2 15,5-2 0-15,-1-4 0 16,7-2 0-16,-2 0 1 15,-1-6-1-15,1-3-1 16,-1-3-1-16,1-6-3 0,2-7-4 16,1-4-15-1,-2-7-67-15,-3 0-47 0,-1 0-166 16,-3 4-199-16,-5 12 323 16</inkml:trace>
  <inkml:trace contextRef="#ctx0" brushRef="#br0" timeOffset="146763.29">10406 12852 739 0,'20'20'376'0,"-7"-13"-62"16,0 0-107-16,-3-7-34 16,4-4-42-16,0-4-74 15,10-5-15-15,-7-6-19 16,-4-2-6-16,-3-1-4 15,-7 3 1-15,-3-1 10 0,-3 1 7 16,-9 5 6-16,-1 2 5 16,0 9 5-16,-3 3 1 15,4 10 9-15,4 4 0 16,0 8-3-16,6 6-1 16,2 5-5-16,3-1-3 15,9-3-9-15,1-6-7 16,7-7-13-16,-2-10-7 15,1 2-14-15,17-4-44 16,13 1-110-16,-3-5 417 0,-12-19-238 16</inkml:trace>
  <inkml:trace contextRef="#ctx0" brushRef="#br0" timeOffset="150376.01">11995 12528 654 0,'-6'-4'365'16,"0"0"-111"-16,5 3-44 15,0 0-13-15,-1 0-68 16,1 0-26-16,0 0-37 16,0 0-13-16,0 1-22 15,0 0-3-15,-6 25 1 16,5 14-3 0,1 1-7-16,4 15-5 0,-3 4-7 15,3-8-1-15,1-19-3 0,1-6 0 16,2-9-49-16,2-5-55 15,-4-6-167-15,-5-6-177 16,13-6 278-16</inkml:trace>
  <inkml:trace contextRef="#ctx0" brushRef="#br0" timeOffset="150595.6">11945 12730 858 0,'2'-4'411'0,"1"3"-136"16,0 1-85-16,-3-1-45 15,0 1-34-15,0 0-43 16,23-1-14-16,33 0-21 16,-29-3-7-16,7 2-11 15,-6 1-3-15,2 1-5 16,-3 2-2-16,-7 1-2 16,-1 1 0-16,-7-2-45 15,-2-2-40-15,-5-1-206 16,-2-4 184-16</inkml:trace>
  <inkml:trace contextRef="#ctx0" brushRef="#br0" timeOffset="150812.07">12210 12481 891 0,'4'7'415'15,"3"1"-160"-15,1 3-50 16,-1 6-33-16,0 8-36 15,-1 7-50-15,-1 3-18 16,3 10-30-16,-2-1-12 16,4-2-15-16,-1-2-4 15,0-11-3-15,0-4-6 0,0-9-86 16,2-1-79 0,-1-8 103-16</inkml:trace>
  <inkml:trace contextRef="#ctx0" brushRef="#br0" timeOffset="151220.35">12643 12751 1042 0,'-1'-6'525'16,"-4"-3"-201"-16,-2-2-114 15,-4 1-28-15,-7-2-89 16,0 3-30-16,-3 4-30 15,1 1-7-15,5 9-16 0,0 1-4 16,4 7-6 0,2 4 0-16,0 4 0 0,3 1 0 15,3-3-2-15,2-2-2 16,6-6 0-16,3-3 0 16,3-4 3-16,2-3 0 15,3-2 1-15,-1-5 0 16,4-2 0-16,-2-2 2 15,2 1 0-15,-3 3 1 16,-4 6-1-16,-2 4 2 0,-1 4 2 16,0 3 2-16,-2-1 0 15,3 3 0-15,-1-2-4 16,0-1-2-16,-1-1-29 16,1-6-40-16,3-4-100 15,-1-2-78-15,2-11 147 16</inkml:trace>
  <inkml:trace contextRef="#ctx0" brushRef="#br0" timeOffset="151428.76">12868 12509 1157 0,'6'10'582'15,"-6"4"-248"-15,0 8-98 0,-4 2-28 16,2 11-126-16,2 5-37 15,3 0-29-15,2-2-5 16,-2-6-11-16,5-3-7 16,2-7-55-16,3-5-36 15,-1-6-83-15,-4-4-44 16,-3-7-106-16,0-4 203 16</inkml:trace>
  <inkml:trace contextRef="#ctx0" brushRef="#br0" timeOffset="151644.07">12997 12590 2659 0,'3'29'8'15,"-1"-7"3"-15,5 26 11 16,-3-6-7-16,4-5-8 15,0-7-4-15,-1-9-43 16,1-1-42-16,0-14-115 16,2-1-49-16,10-12 147 15</inkml:trace>
  <inkml:trace contextRef="#ctx0" brushRef="#br0" timeOffset="151855.07">13291 12292 1315 0,'3'-3'553'16,"-6"2"-256"-16,-1 0-78 16,3 1-26-16,0 0-62 0,-7 1-130 15,-9 6-50-15,-30 21-122 16,29-8-80-16,6 3 147 15</inkml:trace>
  <inkml:trace contextRef="#ctx0" brushRef="#br0" timeOffset="152263.88">13314 12570 698 0,'12'4'422'16,"-2"-1"-35"-16,-3-3-154 15,-4 0-20-15,-8 0-58 16,0 0-35-16,4 0-54 16,0-1-23-16,-8 0-28 15,-5 0-7-15,-23 3-8 0,28 2-6 16,3 4-3-16,4 1 0 16,2 6 3-16,0 1 3 15,7 5 0-15,-1-1-1 16,10-4 2-16,1 1 2 15,4-3 12-15,2 1 7 16,0-1 16-16,-8-2 7 0,-5-4 21 16,-7 0 19-16,-3 3 26 15,-11 1 2-15,-6 1-18 16,-2 1-21-16,-11-5-40 16,8 1-14-16,1-7-51 15,3 1-52-15,9-4-122 16,2-4-75-16,8-5 170 15</inkml:trace>
  <inkml:trace contextRef="#ctx0" brushRef="#br0" timeOffset="152577.73">14187 12531 981 0,'-4'-2'474'15,"3"5"-73"-15,-1 5-275 0,-1 6-17 16,-3 18-20-16,2 4-29 16,3 10-45-16,1-2-6 15,9-7-7-15,3-5-2 16,5-15-24-16,2-1-24 16,-4-8-103-16,-3-4-111 15,-5-6 163-15</inkml:trace>
  <inkml:trace contextRef="#ctx0" brushRef="#br0" timeOffset="152755.2">14024 12628 1292 0,'-3'-1'515'16,"2"0"-355"-16,5-1-26 0,-4 1-51 15,0 0-30-15,20 0-29 16,37 7-5-16,-26-2-8 15,5 1-16-15,5 0-120 16,1-4-73-16,0 6 115 16</inkml:trace>
  <inkml:trace contextRef="#ctx0" brushRef="#br0" timeOffset="153344.43">14465 12466 1354 0,'0'16'535'16,"-3"2"-325"-16,0 3-61 16,2 5-13-16,1 2-36 15,0 5-59-15,-2 2-15 16,2 2-11-16,-2-2-4 16,4-11-5-16,1-4-2 15,2-11-3-15,-4-4-2 0,-3-3-16 16,4-2-8-16,-3-1-2 15,1 0 1-15,0 0 15 16,0-1 6-16,1-14 2 16,4-27 1-16,0 33 1 15,-1 3 2-15,0 5 10 16,2 3 3-16,-2 9 8 16,8 3 1-16,4 5-6 15,0 0-3-15,8-4-8 16,1-5-2-16,8-4-4 15,1-5 0-15,3-4-14 16,1-3-19-16,-1-9-47 16,0 1-18-16,-10-1-8 15,-4-2 14-15,-14 4 46 0,-9-3 22 16,-2 4 31-16,-8 1 23 16,-2 6 44-16,-3 3 14 15,-4 7 20-15,4 2 0 16,0 4-21-16,1 2-13 15,9 6-26-15,3 0-17 16,5 4-22-16,8-1-7 0,8-7-6 16,1-2-1-16,11-6-1 15,0-2-2-15,-3-3-28 16,1-1-34-16,-5-4-98 16,-1-4-74-16,1-5-178 15,-6-2-157-15,-1-5 367 16</inkml:trace>
  <inkml:trace contextRef="#ctx0" brushRef="#br0" timeOffset="153877.1">15039 12691 986 0,'0'-1'472'0,"-2"0"-167"15,1 0-45-15,0 1-102 16,0 1-37-16,-2 13-73 16,2-1-24-16,10 23-20 15,6-29-1-15,5-3-1 16,4-3 1-16,-1-2 1 15,0-2-3-15,-4-4-11 0,-2-3-14 16,-7-3-21-16,-5 0-9 16,-8-3-16-16,-8-4 6 15,-9 3 23-15,-3-6 11 16,-3 5 38-16,0 6 23 16,-1 3 34-16,2 9 14 15,8 1 16-15,2 0-6 16,10 4-27-16,1-5-21 0,6 4-30 15,4 1-11 1,6-3-6-16,8 5 1 0,5-2 5 16,5-2 0-16,5 5 1 15,2-5 0-15,5 4-1 16,-2 0 1-16,0 3-1 16,-4 3 0-16,-10 4 0 15,1 1 0-15,-10 2 3 16,-7-3 0-16,-7 2 7 15,-7-2 4-15,-2-3 18 16,4-3 11-16,-5-7 13 16,6-2-1-16,-6-4-11 15,-1-3-12-15,5-6-21 16,-2-1-8-16,6-5-17 16,4-3-34-16,7-3-75 15,0-1-46-15,3 4-134 0,-1 0-112 16,7 14 271-16</inkml:trace>
  <inkml:trace contextRef="#ctx0" brushRef="#br0" timeOffset="154620.48">15562 12774 719 0,'9'9'431'0,"5"0"-30"0,1-6-200 15,2-2-42-15,1-5-80 16,0-6-43-16,0-4-16 15,0-5-4-15,-5-3-3 16,-2 1 4-16,-10 3 9 16,-3 2 9-16,-10 6 20 15,-3 3 7-15,-2 7 8 16,-1 1 0-16,0 11-7 16,3 4-5-16,2 5-5 15,4 3-3-15,6-2-11 16,4-1-5-16,4-5-16 15,5-1-5-15,5-4-10 16,2-3-2-16,1-4-3 16,2-3-6-16,3-1-35 15,4-4-18-15,4 0-22 0,2-1-4 16,-6-2 22-16,2-2 14 16,-7 2 23-16,-4-1 10 15,-2 0 15-15,-9 2 3 16,-5-1 5-16,5 3 2 15,-7 1 7-15,0 2 1 16,1 1 5-16,-1 0 2 16,0 0 1-16,0 0-2 15,0 0-6-15,0 0-5 0,0 0-7 16,0 0-3-16,0-1-4 16,0 0-1-16,0 1-2 15,0 0-2-15,0 0 2 16,0 0-1-16,0 0 3 15,0 0 2-15,0 0 3 16,3 10 3-16,2 1 2 16,8 25 1-16,-13-33-1 15,1-3-2-15,2-2 0 16,-3 1-2-16,0 0-2 16,0 0-2-16,5-6-5 15,2-8 2-15,26-24 1 16,-32 29 3-16,1 4 3 15,-5 5 3-15,2 2 6 16,1-1 7-16,0 0 18 16,0 0 6-16,6 16 14 0,33 29-3 15,-22-31-16-15,4-1-5 16,1-9-20-16,3-4-32 16,-2-7-117-16,3-4 97 15</inkml:trace>
  <inkml:trace contextRef="#ctx0" brushRef="#br0" timeOffset="155191.84">17652 12475 567 0,'-1'3'302'15,"2"-5"-35"-15,1 0-26 0,-2 1-15 16,0 0-23-16,0 0-40 15,0 0-14-15,-1 0-24 16,0-4-15-16,-2-4-38 16,-2 3-18-16,3 2-27 15,-9 1-10-15,-1-4-17 16,-25-10-5-16,28 23-14 16,-1 1-7-16,4 12-4 15,2 7 1-15,5 12 10 16,2 7 7-16,3 12 6 15,3 4 2-15,0 8 3 16,1-7 0-16,0-6 3 16,-2-2 1-16,-3-22 4 15,-2-5-28-15,-3-14-93 16,-3-10-78-16,-4-1 106 16</inkml:trace>
  <inkml:trace contextRef="#ctx0" brushRef="#br0" timeOffset="155357.1">17361 12644 953 0,'11'-1'429'0,"4"0"-229"0,6 0-69 16,1 1-2-16,1 0-66 16,3 2-22-16,8 1-28 15,0 1-5-15,9 3-82 16,1 0-84-16,-1 2 100 15</inkml:trace>
  <inkml:trace contextRef="#ctx0" brushRef="#br0" timeOffset="155633.26">17839 12688 725 0,'9'2'371'0,"-4"10"-53"16,0 1-64-16,3 4-46 15,-3-1-25-15,-3 0-70 16,-1 1-26-16,2-5-35 16,-2 1-14-16,0-8-16 0,3 0 5 15,-6-5 26-15,2 0 13 16,0-1 8-16,-1 0-5 16,0-1-32-16,-2-5-17 15,-3-18-20-15,5-30-4 16,8 26-30-16,3 4-36 15,-2 5-99-15,0 5-80 16,5 10 151-16</inkml:trace>
  <inkml:trace contextRef="#ctx0" brushRef="#br0" timeOffset="155906.57">18125 12716 640 0,'0'0'410'15,"-1"0"44"-15,1 1-222 16,-1-1-19-16,0 0-49 16,0 0-42-16,0 0-49 15,-2 11-12-15,1 6-24 16,0 26-12-16,9-30-12 16,4 0-3-16,4-7-6 15,0-2 1-15,2-4-1 16,0-2-1-16,-3-3 1 15,-4-2-3-15,-4 2-3 0,-6-2-7 16,-5 2-48-16,-3-1-41 16,-9 1-85-16,-1-3-55 15,-1 2 147-15</inkml:trace>
  <inkml:trace contextRef="#ctx0" brushRef="#br0" timeOffset="156937.78">18177 12731 508 0,'-1'-1'299'0,"-1"0"-30"16,1 0-10-16,0 1-48 16,0 0-17-16,0 0-26 0,0 0-16 15,-5 13-34-15,1 5-15 16,-4 30-42-16,15-28-17 15,6-5-27-15,5-3-8 16,8-9-2-16,6-2 0 16,6-9-1-16,-3-7 0 15,-3-5-2-15,-7-1-1 16,-10-1 4-16,-6 1 5 16,-8 1 10-16,-7 0 4 0,-12-1-1 15,-5 2-2-15,-11 6-9 16,3 3 0-16,0 8 0 15,2 2 0-15,5 3-1 16,3 3-3-16,7 4-10 16,4-1-5-16,9 1-12 15,3 1-3-15,9-4-8 16,5 0-5-16,6-1-11 16,4-1-4-16,5 1 7 15,3-4 6-15,4 1 20 16,1 0 6-16,-7-2 7 15,1 2 2-15,-8 4 2 16,-4 0 2-16,0 7 1 16,-9 2 2-16,-3 2 8 15,-3 2 4-15,0-4 9 0,-2 0 2 16,-5-4 3 0,1-4 0-16,-2-3-3 0,-2-4-3 15,3-5-14-15,-2-2-9 16,6-7-10-16,-2-1-3 15,1-3 2-15,-1-1 1 16,7 4 2-16,3 3 0 16,2 3 2-16,8 5 0 15,-9 3 2-15,5 2 2 0,-3 6 5 16,-4 3 3-16,0 3 3 16,-4 2 0-16,0-4-2 15,-1-2-4-15,-1-6-4 16,3-1-2-16,-2-3-4 15,4-6-11-15,1-5-19 16,2-2-4-16,2-2 2 16,-1 2 10-16,0 4 21 15,-2 3 4-15,-1 5 3 16,-1 1 4-16,0 5 18 16,2 1 9-16,1 5 18 15,1 2 5-15,-1-1-11 16,-1 0-8-16,-2-3-20 15,1 0-9-15,-1-6-85 16,2-1-61-16,4-2-51 0,1-6 88 16</inkml:trace>
  <inkml:trace contextRef="#ctx0" brushRef="#br0" timeOffset="157321.29">19897 12459 1109 0,'10'-7'449'0,"-6"8"-274"15,5 8-24-15,-5 16-15 0,-3 9-21 16,0 12-36-16,-1 6-10 16,0 2-30-16,2-3-13 15,7-6-16-15,-2-10-6 16,4-15-78-16,-1-4-48 16,3-13-224-16,0-6 212 15</inkml:trace>
  <inkml:trace contextRef="#ctx0" brushRef="#br0" timeOffset="157620.32">20144 12577 1029 0,'-1'-1'522'16,"-9"3"-163"-16,-9 4-150 16,-9 1-42-16,-3 7-73 15,-5-4-30-15,8 5-26 16,2-1-1-16,9-4 1 15,10 2-3-15,0-5-10 16,7 3-7-16,0 2-10 16,5 1-3-16,3 4 1 15,4 0 0-15,10-1 2 16,0 0 0-16,10-3 1 16,-2 0-1-16,-2 1-4 0,-2-4-17 15,-3 1-110-15,-2-3-55 16,3-1 99-16</inkml:trace>
  <inkml:trace contextRef="#ctx0" brushRef="#br0" timeOffset="157950.26">20369 12696 1305 0,'0'-1'535'0,"0"8"-260"16,-6 3-78-16,3 3-52 15,6 2-20-15,-4-2-83 16,7-2-15-16,3-1-15 16,-3-2-2-16,7-5-5 15,0 1 0-15,2-2-1 16,0-4-2-16,-3-2 0 16,-5-5-1-16,-6-3 3 15,6-2 3-15,-7-6 7 16,-5-3 3-16,-4 1-4 15,-10-1-2-15,2 7-12 16,-1 5-7-16,-5 2-8 0,7 6-10 16,-3 4-50-16,4 2-36 15,9 7-106-15,3 1-56 16,13 2 171-16</inkml:trace>
  <inkml:trace contextRef="#ctx0" brushRef="#br0" timeOffset="158333.12">20683 12662 930 0,'21'6'460'0,"-6"4"-133"15,-3 3-42-15,-5 3-66 16,-3 0-41-16,-4 0-75 16,0 0-38-16,-1-1-38 15,-1-4-10-15,1-4-5 16,0 0-1-16,-3-5 1 15,0 0 0-15,1-2-4 16,1-1-5-16,1 0-9 16,0 0-6-16,0 0-3 15,2-10 0-15,6-5 6 16,21-32 3-16,-10 32 3 16,-1 4 2-16,4 4 2 15,-6 5 2-15,3 7 7 16,-3 2 6-16,-5 5 11 15,6 3 6-15,-9 0 3 16,-2 2 0-16,-3-4-6 0,-4 1-6 16,0 0-9-16,1 2-5 15,1 1-17-15,4-3-34 16,-4-5-113-16,4-3-56 16,5-12 117-16</inkml:trace>
  <inkml:trace contextRef="#ctx0" brushRef="#br0" timeOffset="159125.69">20313 12327 1300 0,'1'3'529'0,"2"-2"-317"16,-1 1-29-16,-1 0-22 16,4-1-39-16,-1 1-62 15,-1 1-16-15,0-2-27 16,-3 0-9-16,1 1-75 15,0 2-61-15,0 0-134 16,0-2 148-16</inkml:trace>
  <inkml:trace contextRef="#ctx0" brushRef="#br0" timeOffset="161701.49">20496 12316 476 0,'-1'0'369'16,"-1"0"16"-16,1 0-106 15,0 0-24-15,0 0-76 0,0 0-30 16,-1 0-40-16,-4 6-19 16,0 4-44-16,-1 1-15 15,-15 26-22-15,14-29-3 16,4-2-62-16,1-3-46 16,6-3-104-16,-8 0-88 15,5-1 187-15</inkml:trace>
  <inkml:trace contextRef="#ctx0" brushRef="#br0" timeOffset="162463.76">21095 12662 739 0,'-32'-27'400'0,"32"34"-63"16,-1 4-168-16,0 3-14 15,-2 5-37-15,2 2-27 0,-1-1-39 16,1-2-15-16,2-6-24 16,1-4-4-16,4-3-63 15,-2-3-75-15,1-3 83 16</inkml:trace>
  <inkml:trace contextRef="#ctx0" brushRef="#br0" timeOffset="162643.32">21029 12522 886 0,'-7'-3'477'15,"7"3"-71"-15,1 0-223 16,3-2-26-16,-4 2-65 15,0-1-37-15,0 1-41 16,6 0-41-16,10 3-138 0,30 16-349 16,-27 9 335-16</inkml:trace>
  <inkml:trace contextRef="#ctx0" brushRef="#br0" timeOffset="163083.43">21214 12824 683 0,'10'0'428'0,"0"-3"-4"0,3-9-223 16,3-4-34-16,3-6-73 15,4-3-34-15,-6-4-28 16,-2 3-5-16,-6 3-4 16,-4 4 3-16,-9 6 6 15,-3 1 0-15,-12 4-3 16,-2 2-5-16,1 6-12 15,-1 3-3-15,2 6-3 16,2 4 0-16,5 6 0 16,4 5-1-16,8 11-2 15,3 3 1-15,10 11 0 16,7 5 1-16,4 0 7 16,7-4 3-16,-2-7 13 0,0-6 6 15,-7-2 9-15,-7-1 4 16,-6-5 0-16,-9-2 2 15,-3-9 11-15,-7 0 0 16,-9-7-7-16,-8-2-10 16,-9-9-40-16,-1-4-30 15,3-10-70-15,8 0-41 16,11-5-76-16,3 0-55 16,14 0 174-16</inkml:trace>
  <inkml:trace contextRef="#ctx0" brushRef="#br0" timeOffset="163626.46">21611 12330 807 0,'-7'3'435'0,"4"-3"-19"16,2 0-159-16,0 0-62 15,0 0-7-15,-2 1-66 16,-4 2-38-16,-4 3-51 15,-5 5-47-15,-27 32-119 16,35-26-88-16,4-3 126 16</inkml:trace>
  <inkml:trace contextRef="#ctx0" brushRef="#br0" timeOffset="163965.29">21657 12644 863 0,'4'0'436'16,"-5"-1"-139"-16,-5-3-67 0,5 3-96 16,0 0-55-16,-16 1-65 15,-24 5-6-15,28-2-2 16,3 0-3-16,5 2-4 16,3-1 0-16,3 7-1 15,6 0 3-15,4 3 5 16,0-1 1-16,4 1 7 15,0 2 6-15,1-2 13 16,1 0 10-16,-6-2 12 16,-3-1 4-16,-6-1 7 15,-3-2 7-15,-6-3 2 16,-1 0-5-16,-9-5-21 16,-1-5-35-16,-4 0-96 15,1-5-52-15,8 3-136 16,5 2 160-16</inkml:trace>
  <inkml:trace contextRef="#ctx0" brushRef="#br0" timeOffset="164494.9">22930 12430 570 0,'-4'2'318'15,"4"6"9"-15,6 9-121 16,-7 10-50-16,1 8-12 0,-4 11-63 16,1 4-23-16,2 4-32 15,-7-5-10-15,8-12-11 16,0-6-7-16,4-13-59 15,10-4-60-15,-12-11 74 16</inkml:trace>
  <inkml:trace contextRef="#ctx0" brushRef="#br0" timeOffset="164699.23">22766 12593 791 0,'3'-11'368'0,"0"14"-86"16,6-1-104-16,9 1-54 16,3 5 4-16,4-3-45 15,2 0-18-15,-6-1-25 0,4 0-11 16,0 1-29-16,1 0-42 16,8 2-217-16,2-2 180 15</inkml:trace>
  <inkml:trace contextRef="#ctx0" brushRef="#br0" timeOffset="165504.24">23157 12419 1000 0,'-1'7'419'16,"3"-1"-214"-16,1 2-51 0,0 13-30 15,0 2-24-15,-2 11-38 16,1 1-8-16,-2 2-12 15,0-1-7-15,0-3-17 16,0-2-5-16,0-8-4 16,2-4 0-16,-2-8 0 15,0-1 0-15,0-9-1 16,-3-1-1-16,2 0-7 16,0-1-1-16,1 0-5 15,-1 0 0-15,0 0 1 16,1-8 1-16,0-4 2 15,8-25 2-15,3 30 8 0,1 0 5 16,2 6 3-16,-2-1 1 16,0 1-2-16,0 3 0 15,1 4-3-15,4 5-1 16,0 3-3-16,0 0-2 16,-3 2-3-16,-1-2-1 15,-2-2-2-15,2-1 1 16,-4-3-10-16,-3-1-17 15,-2-1-29-15,-2 4-14 16,0 0-14-16,0 3 12 0,-1-3 26 16,1-3 16-16,-6-5 28 15,6-1 7-15,-2-1 11 16,0 0 2-16,0 0 14 16,0 0 5-16,0 0 11 15,0 0 7-15,0 0-3 16,0 0-3-16,0-1-10 15,0 1-3-15,5-6-6 16,-2-4 0-16,8-2 0 16,24-31 0-16,-25 24-4 15,-3 3-3-15,2-2-9 16,-1 1-3-16,-5 2-4 16,4 0 1-16,-5 4 5 15,-1 2 5-15,-4 3 7 0,-8 2 3 16,3 0-3-16,0 4-2 15,0 1-8-15,4 1-5 16,0 6-6-16,-1-2-4 16,5 6-2-16,-2 1-1 15,0 3 0-15,3 3 2 0,-1 3 1 16,4 2 1-16,3 1-1 16,-2-3 0-16,6-1-2 15,5-4-3-15,5-5-19 16,5 0-33-16,6-3-107 15,-4-3-75-15,6-5 140 16</inkml:trace>
  <inkml:trace contextRef="#ctx0" brushRef="#br0" timeOffset="166180.25">23725 12693 779 0,'-4'-8'448'0,"0"7"7"16,2 0-176-16,-2 1-78 16,3 0-31-16,0 0-77 15,0 0-29-15,-3 10-33 0,-3 6-11 16,-2 32-8-16,14-29-2 16,5 0-2-16,2-2-2 15,3-5-1-15,4-1-2 16,4-4-1-16,1-5-1 15,1-2-2-15,-4-4-5 16,-1-6-10-16,-7-3-3 16,-6-6 1-16,2 1 6 15,-13-5 14-15,-2 0 4 16,-11 0 5-16,-6 0 0 0,-5 7-1 16,3 4 1-16,4 9-1 15,3 3-1-15,4 2-5 16,2 3-5-16,5 1-10 15,2 1-5-15,4-3-22 16,1 1-25-16,5 0-28 16,1-1-11-16,7 2-5 15,3-1 13-15,7 1-2 16,1-2 0-16,1-1 15 16,0-3 12-16,-5 0 36 15,3-1 15-15,-8 0 26 16,4 2 18-16,-1 5 31 15,-9 1 19-15,5 9 23 16,-5 1-1-16,2 4 2 16,1 1-1-16,-3-2-8 0,0-2-4 15,-5-2-10-15,-3-5-5 16,-1-7-5-16,0-1 3 16,0-3 1-16,0-1-5 15,0 0-19-15,0 0-14 16,-1-13-25-16,1-10-10 15,0-33-35-15,4 28-30 0,4 2-58 16,-2 3-29-16,-1 8-41 16,1 4-23-16,-2 12-87 15,1 4-104-15,4 12 261 16</inkml:trace>
  <inkml:trace contextRef="#ctx0" brushRef="#br0" timeOffset="166946.42">24171 12851 554 0,'27'16'350'0,"6"-7"25"16,6 1-99-16,-2-10-88 16,-3-1-38-16,-9-9-78 15,-3-7-22-15,-3-8-23 16,-2 0-5-16,0-1-2 16,-10 3 4-16,-9 4 8 15,-1 2 7-15,-8 5 11 0,0 0 0 16,-2 6 5-16,-3 4-3 15,2 7-4-15,-2 7-4 16,0 8-6-16,1 3-4 16,4 4-9-16,8 0-3 15,3-4-7-15,6 0-4 16,5-6-6-16,3-5-2 16,2-5-3-16,-4-5-2 15,4-5-32-15,-1-3-19 0,5-2-29 16,8-3-7-16,-4-4 25 15,1 2 18-15,-3 3 32 16,-4 2 9-16,-8 7 8 16,0 1 6-16,-5 6 24 15,-2 5 13-15,-2 2 27 16,-1 1 12-16,-1 1-6 16,1-4-8-16,-1-5-27 15,1-1-14-15,0-5-20 16,0 0-5-16,0-2-9 15,0 1-9-15,0 0-15 16,0 0-4-16,10-11-4 16,30-27 6-16,-27 30 15 15,1-1 4-15,-1 5 11 16,-2 1 0-16,-2 4 7 0,-1 3 2 16,-2 3 15-16,-2 0 10 15,0 1 15-15,-3 0 3 16,2-3-8-16,-1-1-9 15,-1-3-20-15,-1-1-8 16,0 0-7-16,0 0-2 16,0 0-1-16,9-6 1 15,9 2 1-15,28-32 1 0,-30 29 2 16,1 4-1-16,-4 2 1 16,-3 2 0-16,0 0 1 15,3 2 0-15,-5 3 2 16,-2 2 0-16,-1 2-1 15,-6-2 0-15,1 3-2 16,0 0-1-16,0 0-1 16,0 0-2-16,-3-4-41 15,5 0-30-15,1-4-85 16,-2-2-60-16,-1-1 138 16</inkml:trace>
  <inkml:trace contextRef="#ctx0" brushRef="#br0" timeOffset="167089.49">25169 12834 871 0,'8'12'546'0,"0"-4"24"16,-2 1-345-16,-3-4-38 16,-3-1-107-16,0-3-91 15,-1-2 251-15,0-1-194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16T16:14:03.29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3613 5929 917 0,'-65'-5'397'0,"62"5"-211"0,3 0-4 16,0 8-28-16,0 3-23 15,5 15-21-15,-1 6-12 16,3 12-14-16,5 5-11 16,-5 6-23-16,2 1-13 15,5 5-18-15,-1-1-5 0,4 3-7 16,-1-3-2-16,-1-14 1 15,-1-6-1-15,-7-17 0 16,-1-7-30-16,-5-12-86 16,-1-10-76-16,-4-22 104 15</inkml:trace>
  <inkml:trace contextRef="#ctx0" brushRef="#br0" timeOffset="265">3515 5961 932 0,'2'9'389'0,"8"-3"-223"15,1-3 4-15,12 5-22 16,2 0-35-16,9 2-44 16,0 5-21-16,-5 0-18 0,1-2-3 15,-9 6-2-15,-3-1 0 16,-8 3 12-16,-8 4 5 15,-9-1 6-15,-9-1-1 16,-6 0-8-16,-2-3-5 16,-3-6-12-16,0-2-8 15,5-7-66-15,4-4-71 16,10-8-272-16,15-4 252 0</inkml:trace>
  <inkml:trace contextRef="#ctx0" brushRef="#br0" timeOffset="530.78">3947 6044 658 0,'22'25'416'15,"-8"2"-63"-15,1 5-77 16,0 2-36-16,-2 2-83 16,-3-1-29-16,-5-3-60 15,-2-4-15-15,-2-10-23 16,3-3-7-16,-4-9-2 15,-1-3 6-15,-1-4 4 16,1 0-3-16,0 0-12 16,-1-15-9-16,-1-43-13 0,4 26-5 15,3-2-7-15,-1 3-4 16,8 2-33-16,1 2-22 16,3 10-48-16,3 3-37 15,0 10-165-15,1 6 213 16</inkml:trace>
  <inkml:trace contextRef="#ctx0" brushRef="#br0" timeOffset="868.95">4282 6139 925 0,'-6'3'461'15,"1"2"-198"-15,2 1-33 16,-3 2-52-16,1 7-70 15,2 1-34-15,3 3-45 16,4 1-14-16,8-5-15 16,1-4-6-16,7-4 3 15,1-5 2-15,3-4 1 16,-2-4 1-16,4-9 1 16,-3-1-1-16,-9-7 3 15,4-1 3-15,-21 1 6 16,-3 1 3-16,-14 2 3 15,-11-1 0-15,-2 9-6 16,-7 3-5-16,5 8-14 0,7 1-10 16,9 5-25-16,7 1-32 15,11 2-92-15,3 5-64 16,14-3 136-16</inkml:trace>
  <inkml:trace contextRef="#ctx0" brushRef="#br0" timeOffset="1216.25">4624 6070 678 0,'-3'-3'402'0,"0"4"-44"15,-1 3-59-15,-6 9-74 16,-1 8-46-16,0 7-53 16,0-3-27-16,9-3-44 15,2-4-19-15,4-6-26 16,4-1-7-16,5-6-2 15,4-3 0-15,8-5 1 16,6-5 0-16,-3-7 0 16,2-4 1-16,-10-4 2 15,-5-1 6-15,-12 4 12 16,-6 0 6-16,-13 6 4 16,-2 5-2-16,-6 5-17 0,-3 1-9 15,2 7-19 1,0 2-9-16,8 3-31 0,8 5-20 15,9-5-42-15,4 0-34 16,10-1-116-16,7-3 170 16</inkml:trace>
  <inkml:trace contextRef="#ctx0" brushRef="#br0" timeOffset="1518.55">5097 5836 1160 0,'-14'-7'527'0,"-2"7"-248"16,0 1-1-16,2 11-99 15,-5 6-35-15,8 13-69 16,1 8-24-16,5 10-29 16,6 8-8-16,4 6-6 15,1-2-3-15,6 2 0 16,1-4-1-16,-4-6 0 15,4-8 0-15,-6-5 1 16,-4-2-2-16,1-12-65 16,-5-2-59-16,-1-16-144 15,0-8-175-15,2-16 283 0</inkml:trace>
  <inkml:trace contextRef="#ctx0" brushRef="#br0" timeOffset="1646.6">4919 6233 876 0,'10'-4'433'0,"12"2"-182"16,-6-1-21-16,7 3-5 16,7 4-78-16,-6 1-40 15,15 3-60-15,-3 0-17 0,-7-4-16 16,-1 1-4-16,-9 0-55 16,-6-3-66-16,-5 1 70 15</inkml:trace>
  <inkml:trace contextRef="#ctx0" brushRef="#br0" timeOffset="2149.83">3627 6505 841 0,'-21'-1'412'0,"1"0"-196"15,2-1-8-15,0 2-25 16,7 3-44-16,0-1-17 0,8-1-52 16,3-1-18-16,13 5-36 15,9-1-14-15,21 3 2 16,14-1-3-16,26-4-1 16,15 1-1-16,17-3-2 15,10 0 2-15,19 0 1 16,6 0 0-16,10 4 2 15,13 3-2-15,-16 1 3 16,-6 3 1-16,-9-3 0 16,-15-1 2-16,-21 3 11 15,-14-1 6-15,-27-2 4 16,-17 1 2-16,-18-2-9 16,-10-2 9-16,-20-2-64 15,-9-1-69-15,-13-1 70 16</inkml:trace>
  <inkml:trace contextRef="#ctx0" brushRef="#br0" timeOffset="2483.51">6248 6139 1258 0,'-18'1'528'15,"6"2"-358"-15,8-3-28 16,0 0-34-16,4 0-89 16,0 0-23-16,0 0-52 15,0 0-65-15,0 0 84 16</inkml:trace>
  <inkml:trace contextRef="#ctx0" brushRef="#br0" timeOffset="2656.31">6279 6301 1101 0,'0'12'476'16,"0"-9"-245"-16,0 1-4 15,0-4-67-15,0-1-48 0,0 0-79 16,0-1-22-16,0 1-145 16,0 0-434-16</inkml:trace>
  <inkml:trace contextRef="#ctx0" brushRef="#br0" timeOffset="9248.02">8573 5950 511 0,'-5'-8'281'0,"-1"-2"-39"15,1 2-26-15,-20-25-37 16,23 27-18-16,-2 5-27 16,6 0-14-16,-3 1-29 15,1 0-13-15,0 0-14 16,-1 5-2-16,1 24-3 16,0 42-1-16,1-22-15 15,-1 0-10-15,0 2-12 16,-1-3-3-16,-3-5-4 15,4-4-2-15,-5-5-1 16,4-4 0-16,2-5-3 16,-2-5 1-16,2-13-9 15,-1-1-30-15,6-10-95 16,5-5-82-16,5-11 118 16</inkml:trace>
  <inkml:trace contextRef="#ctx0" brushRef="#br0" timeOffset="9514.61">9012 5940 785 0,'7'-4'387'0,"-5"2"-144"16,-2 2 5-16,-6 4-69 15,5-4-26-15,0 2-39 16,-10 20-18-16,-15 38-40 15,5-25-11-15,-7 3-20 16,4 2-7-16,-6-4-9 16,7-2-2-16,3-10-2 15,5-6-1-15,4-7-18 16,4-4-40-16,0-6-110 16,5-3-96-16,1-15 153 15</inkml:trace>
  <inkml:trace contextRef="#ctx0" brushRef="#br0" timeOffset="9735.25">8736 5932 597 0,'4'0'355'0,"5"9"29"0,2 6-121 16,3 9 2-16,-1 6-43 16,4 8-70-16,0 2-31 15,6 6-49-15,0-2-16 16,3-5-25-16,-3-2-10 15,-8-10-9-15,2-4-3 16,-10-7-6-16,2-6-3 16,1-9-94-16,-1-2-66 0,0-11-321 15,9-4 299-15</inkml:trace>
  <inkml:trace contextRef="#ctx0" brushRef="#br0" timeOffset="9993.77">9213 5875 1030 0,'5'14'522'16,"2"5"-242"-16,-2 6-19 16,-1 6-31-16,-1 5-101 15,-2 3-30-15,0 7-37 16,0 1-11-16,1 1-18 0,-1-4-8 15,0-6-11-15,0-7-4 16,2-6-6-16,-1-5-6 16,0-12-94-16,0-5-64 15,4-8-130-15,1-7 159 16</inkml:trace>
  <inkml:trace contextRef="#ctx0" brushRef="#br0" timeOffset="10187.4">9444 6077 1148 0,'6'-6'479'0,"-1"7"-226"16,-5-3-70-16,5 3 3 16,-5-2-49-16,0 1-78 15,1-1-28-15,12-1-21 16,4 0-4-16,23-3-58 15,-17 6-75-15,-3 6 81 16</inkml:trace>
  <inkml:trace contextRef="#ctx0" brushRef="#br0" timeOffset="10389.33">9462 6204 1083 0,'-1'4'514'0,"0"-3"-260"15,4-1-49-15,-3-1-18 16,0 0-79-16,0 0-21 16,10 0-45-16,11-1-16 15,28 0-21-15,-24 2 0 16,8 3-150-16,0-1-20 16,5 3 88-16</inkml:trace>
  <inkml:trace contextRef="#ctx0" brushRef="#br0" timeOffset="10702.29">9910 5932 1140 0,'-4'0'487'0,"-1"-3"-238"16,3 1-34-16,2 2-17 0,0 0-43 15,3 14-64-15,2 14-15 16,0 50-18-16,-9-26-13 16,2 4-20-1,2 0-6-15,0-9-11 0,7-4-1 16,0-17-7-16,6-5-11 15,1-14-82-15,-1-6-52 16,-2-12-180-16,2-10 193 16</inkml:trace>
  <inkml:trace contextRef="#ctx0" brushRef="#br0" timeOffset="10918.32">10075 5870 1163 0,'0'8'562'16,"8"1"-289"-16,-1 7-27 16,1 1-27-16,1 4-106 15,0 0-32-15,2 1-36 16,-1-5-12-16,2 0-18 16,1-3-7-16,1-2-38 15,1 3-54-15,3-9-121 16,3-2-85-16,3-6 170 15</inkml:trace>
  <inkml:trace contextRef="#ctx0" brushRef="#br0" timeOffset="11229.27">10418 5933 854 0,'-4'16'453'16,"-9"-6"-54"-16,-10 1-134 15,-5 3-49-15,-2 1-53 16,-3 1-81-16,0 1-25 15,5 1-25-15,5-1-3 0,5-6-5 16,3-6-1-16,6-2-5 16,0-3-4-16,7 6-3 15,2-1 0-15,2 1 6 16,2 4 1-16,5 4 8 16,4 9 3-16,3 4 2 15,1 2 4-15,2 0 6 16,-3-1-1-16,-1 1-1 15,-1 0-6-15,-5-3-13 16,-1-2-6-16,-1-7-14 16,-1-4-37-16,2-13-129 15,4-7-87-15,9-19 143 16</inkml:trace>
  <inkml:trace contextRef="#ctx0" brushRef="#br0" timeOffset="11517.74">10584 5838 944 0,'-8'9'484'16,"11"-2"71"-16,4 3-354 16,0 9-8-16,2 4-6 0,-1 10-89 15,2 6-17-15,-4 9-11 16,0-1-8-16,-1 0-21 15,-2-4-11-15,2-8-16 16,0-2-2-16,1-8-6 16,0-3-3-16,0-8-10 15,-2-5-9-15,-1-9-82 16,1-4-49-16,-1-9-121 16,0-2-107-16,3-4 245 15</inkml:trace>
  <inkml:trace contextRef="#ctx0" brushRef="#br0" timeOffset="27234.92">9079 7316 349 0,'1'44'257'15,"1"-40"-18"-15,-2-4-18 16,-1 0-22-16,1-1-18 15,0 0-6-15,0 0-10 0,0 0-13 16,-1-4-35-16,-5-12-17 16,-21-26-37-16,15 28-15 15,-1 3-22-15,-3 1-6 16,-3 4-11-16,-7 2-2 16,6 8-8-16,-1 7-4 15,4 8-5-15,-1 1 1 16,8 8 3-16,3-3 2 15,4 2 3-15,12 0 1 0,4 2 2 16,3-8-1-16,9-4 1 16,-10-3 0-16,3-13 0 15,7 2 2-15,-5-9-1 16,9-1 1-16,-5-8 0 16,-3-1-1-16,-2-13 0 15,-5-4 0-15,-2-5 0 16,-2-5 1-16,-9 5 1 15,-1 3 1-15,-6 4 1 16,0 4 1-16,0 9 2 16,0 5 1-16,1 7 3 15,0 7 1-15,0 10-1 16,-1 8 0-16,4 15-2 16,0 6-1-16,5 9 2 15,7 1 1-15,-1-4-3 0,6-3-1 16,1-13-3-16,0 1-1 15,2-12-4-15,0 1-2 16,-1-6-30-16,1-9-49 16,3-7-145-16,2-12-146 15,-5-12 226-15</inkml:trace>
  <inkml:trace contextRef="#ctx0" brushRef="#br0" timeOffset="27470.6">9386 7086 1010 0,'6'2'498'16,"2"4"-206"-16,-8 11-68 15,5 6-18-15,-5 15-66 16,5 4-26-16,-3 6-43 16,3 2-18-16,-1-9-28 15,-5-6-7-15,11-8-10 16,-7-7-4-16,4-3-14 15,2-5-40-15,2-4-89 16,-2-5-56-16,1-8-209 16,1-8 255-16</inkml:trace>
  <inkml:trace contextRef="#ctx0" brushRef="#br0" timeOffset="27695.41">9734 7081 861 0,'7'-8'422'16,"-2"13"-114"-16,-1 6-58 16,-8 11-17-16,-6 9-39 15,-10 9-63-15,-2 8-28 0,-3-2-47 16,3 0-17-16,7-11-24 16,0-9-4-16,8-6-8 15,3-8-25-15,-1-4-102 16,6-3-60-16,3-4-470 15,2-4 433-15</inkml:trace>
  <inkml:trace contextRef="#ctx0" brushRef="#br0" timeOffset="27896.25">9565 7145 1041 0,'3'6'509'16,"5"5"-233"-16,6 6-37 15,-1 5-43-15,2 5-66 16,2 3-26-16,1 4-42 16,0 0-16-16,2-1-20 0,-4-8-8 15,-1-5-7-15,0-2-4 16,-4-12-37-16,2 1-52 16,1-7-120-16,3-7-90 15,2-12 174-15</inkml:trace>
  <inkml:trace contextRef="#ctx0" brushRef="#br0" timeOffset="28118.81">9901 7057 994 0,'12'11'528'16,"-7"10"-158"-16,2 17-122 15,0 7-18-15,-6 9-92 16,-1 1-33-16,2-5-53 15,3-23-15 1,-3-14-19-16,1 1-7 0,0 22-11 16,9-7-28-16,-5-12-91 15,-3-9-55-15,4-7-145 16,-7-1 188-16</inkml:trace>
  <inkml:trace contextRef="#ctx0" brushRef="#br0" timeOffset="28660.56">10488 7445 936 0,'-6'7'467'16,"3"-2"-165"-16,6 1-167 15,0-5-9-15,-3-2-78 16,0 0-17-16,9-3-9 16,18-9-1-16,32-23-6 15,-29 7-2-15,-1 6-5 16,-7-5 0-16,-11 2 4 16,-5 4 5-16,-9 3 11 0,-8 4 2 15,-7 7 0-15,-4 4-4 16,-4 6-9-16,-1 6 0 15,9 4 6 1,1 4 2-16,4 5 0 0,3 1-3 16,4 5-10-16,6-1-1 15,5-1-4-15,9-2-2 16,8-6-3-16,1-7-2 0,12-4-54 16,0-5-57-16,6-10-220 15,7-3 208-15</inkml:trace>
  <inkml:trace contextRef="#ctx0" brushRef="#br0" timeOffset="29095.64">10984 7227 1114 0,'-9'-11'552'16,"0"0"-253"-16,-9 3-46 15,-1 0-40-15,4 5-85 16,1 3-27-16,-4 3-48 15,6 5-20-15,-2 4-27 16,0 5-6-16,9 8-7 16,1 5-1-16,10 3 1 15,3-6 0-15,7-5 1 0,7-5 0 16,-3-9 1-16,2 0 0 16,-2-9-1-16,-9-8-10 15,-1-12-36-15,1-6-13 16,-9-10-10-16,10-3 8 15,-4-1 38-15,-4-1 15 16,3 5 14-16,-8 5 5 16,-4 8 12-16,1 7 15 0,1 9 25 15,-1 7 5-15,0 12-4 16,-5 7-13-16,1 16-19 16,0 8-6-16,8 9-7 15,4 3-4-15,0-8-4 16,11-8-3-16,-2-14-4 15,0-5-26-15,13-9-98 16,-2-2-68-16,6-13 110 16</inkml:trace>
  <inkml:trace contextRef="#ctx0" brushRef="#br0" timeOffset="29492.27">11243 7358 1165 0,'7'2'497'0,"3"-7"-309"0,4-4 8 16,4-7-79-16,2-5-37 15,1-4-31-15,-2-2-7 16,-9-4-7-16,-4 3 6 16,-8 2 9-16,-6 0 5 15,-11 3-2-15,-7 3-8 16,-11 6-15-16,5 7-8 0,2 9-11 15,4 7-3-15,9 14-5 16,6 3-1 0,9 13 1-16,6 6-1 0,10 5 2 15,0 2-1-15,6-7 3 16,2-4 1-16,-1-4 2 16,4-2 1-16,-6 1 4 15,-4 0 2-15,-9-8 6 16,-5-3 4-16,-7-9 4 15,-8-4 0-15,-4-4-8 16,-2-5-7-16,-1-7-61 16,5-5-55-16,2-11-131 15,1-5 2-15,9-9 127 16</inkml:trace>
  <inkml:trace contextRef="#ctx0" brushRef="#br0" timeOffset="29824.64">11480 7261 1119 0,'7'6'533'0,"1"-6"-235"16,-8-2-105-16,3-3-11 0,2-4-82 16,-3 0-28-16,5-5-30 15,2 0-6-15,-4-3-14 16,1-1-5-16,-3 1-2 15,-9-1-1-15,-3 5 1 16,-1 2 0-16,-2 6-2 16,0 4 0-16,1 9-2 15,-2 10 0-15,4 10 0 16,2 4 0-16,0 4 1 16,7 0 0-16,0-3-4 15,3-3-1-15,3-13-7 16,5 0-12-16,1-12-98 15,12 1-70-15,17-8 106 16</inkml:trace>
  <inkml:trace contextRef="#ctx0" brushRef="#br0" timeOffset="30132.98">11837 7156 1484 0,'-10'5'601'15,"-2"3"-368"-15,3 3-3 16,2 2-96-16,1 1-22 0,6 1-66 16,0 0-12-16,4 4-6 15,1-2-2-15,5 3 2 16,2 1 4-16,-2-3 10 16,-1 2 11-16,-14-1 17 15,-6-5 4-15,-7-1-3 16,-4-1-8-16,-3-5-26 15,-1-5-11-15,-1-2-17 16,0-2-8-16,6-1-48 16,3 4-40-16,8-1-101 15,6 0-70-15,10-1-307 16,7-3 366-16</inkml:trace>
  <inkml:trace contextRef="#ctx0" brushRef="#br0" timeOffset="41355.39">9118 8522 524 0,'-35'-33'309'0,"32"29"-32"15,1 1-26-15,2 1-54 16,-1 1-44-16,1 1-60 15,0 0-19-15,0 0-16 16,0 12-3-16,1 12-4 16,3 30-5-16,-2-28-9 15,1-2-6-15,0-5-9 0,-2-4-2 16,-1-7-1-16,-2-4 3 16,1-4 8-16,-1 0 1 15,0-1-7-15,1 0-6 16,0-3-16-16,-1-14-3 15,4-35-4-15,5 27 1 16,4 3 1-16,2 0 0 16,2 9 0-16,2 4 0 15,-1 6 1-15,1 2 0 0,-3 5 5 16,0 7 3-16,0 3 8 16,-1 3 5-16,-2 3 7 15,-1-3 2-15,-3 2-2 16,-1-2-3-16,-2-2-8 15,-2 1-3-15,-2-3-5 16,1-3-3-16,0-5-60 16,0-3-34-16,3-6-86 15,-4 4-70-15,0 0 162 16</inkml:trace>
  <inkml:trace contextRef="#ctx0" brushRef="#br0" timeOffset="41689.32">9443 8468 438 0,'4'0'316'0,"-2"11"75"16,-2 7-106-16,2 10-46 0,-2 0-41 15,0 3-71-15,0-3-27 16,5-6-43-16,1-3-17 16,6-9-19-16,7-5-4 15,-4-9-3-15,5-5-3 16,-6-8 1-16,-4-3-1 0,-1-2 0 15,-7-1 0 1,-4-1 4-16,-2 1 2 16,-13 2 6-16,2 4 0 0,-1 7-2 15,-1 2-5-15,7 7-4 16,-5 2-4-16,3 7-5 16,3-1-3-16,1 3-13 15,8-2-26-15,1-3-131 16,6 1 19-16,20 0 70 15</inkml:trace>
  <inkml:trace contextRef="#ctx0" brushRef="#br0" timeOffset="42156.27">10398 8483 949 0,'10'5'406'16,"0"10"-246"-16,0 6 20 16,2 7-52-16,1 5-20 0,-1-1-24 15,2-4-10-15,3-4-21 16,-6-17-9-1,-6-4-13 1,2 0-2-16,21 0-2 0,2-8-2 0,-4-13 2 16,-7-5 0-16,-4-2-3 15,-2-2-2-15,-4 2-7 16,-1 2-4-16,-7-1-29 16,-1 4-48-16,0 8-153 15,0 5 142-15</inkml:trace>
  <inkml:trace contextRef="#ctx0" brushRef="#br0" timeOffset="42719.73">10779 8659 847 0,'19'4'401'16,"5"-6"-188"-16,3-5-5 15,0-7-72-15,-8-4-32 16,0-3-31-16,-6-2-12 15,-7-1-19-15,7 0-8 16,-12 5-3-16,-2 1 3 16,-7 7 6-16,0 3 1 15,-4 6-8-15,-5 2-7 0,6 10-11 16,-4 5-3-16,-1 7-1 16,9 5 0-16,2-4-1 15,3-3-2 1,8-1-5-16,6-4-1 0,1-2 0 15,2-3 0-15,-1-3 0 16,-1-4-1-16,5-3 0 16,-6 0-7-16,4-5-35 15,0-1-18-15,1-3-31 16,4 2 5-16,0-3 2 16,-3 3 20-16,-3 3 30 15,-3 3 2-15,-10 3 33 16,2 4 2-16,-4 5 23 15,-3-1 17-15,1 1 28 16,-5-3 14-16,-1-5 13 0,1-2-1 16,1-3-9-16,-1-5-12 15,-1-8-32 1,4-1-15-16,-3-4-20 0,5 2-5 16,6 0-5-16,1 2-2 15,4 3-8-15,-1 1-4 16,3 5-54-16,5 3-36 15,3 4-108-15,3 1-105 0,3 4 205 16</inkml:trace>
  <inkml:trace contextRef="#ctx0" brushRef="#br0" timeOffset="42935.81">11397 8241 1236 0,'1'9'514'0,"-1"4"-287"16,0 8-41-16,0 13-17 15,-3 6-45-15,-4 7-62 16,7 1-18-16,7 0-24 16,1-6-8-16,9-12-12 15,-3-6-2-15,-3-14-56 16,2-3-32-16,3-11-80 0,0-1-72 15,5-9 159-15</inkml:trace>
  <inkml:trace contextRef="#ctx0" brushRef="#br0" timeOffset="43110.21">11276 8388 1103 0,'0'0'495'0,"0"1"-261"0,7-2-80 15,-7 1-25-15,0 0-70 16,18 0-25-16,32 4-21 16,-24-4-3-16,5-1-76 15,1 0-69-15,9 1 85 16</inkml:trace>
  <inkml:trace contextRef="#ctx0" brushRef="#br0" timeOffset="43437.21">11662 8561 864 0,'10'3'445'15,"4"-3"-156"-15,2-2-87 16,1-3-37-16,1-5-61 0,-2-6-24 16,-3-3-20-1,-4-4-7-15,-6 1-11 0,-3 3 0 16,-9 1 4-16,-1 7 2 15,-6 4-8-15,-1 2-7 16,0 8-17-16,1 6-6 16,2 5-6-16,5 7-1 15,4 5 1-15,5 0 0 16,7 0-1-16,5-4-2 0,5-5-1 16,3-5-2-16,4-7-13 15,1 0-35-15,3-7-127 16,-2-3 165-16,7-3-37 15</inkml:trace>
  <inkml:trace contextRef="#ctx0" brushRef="#br0" timeOffset="43619.18">11953 8397 1075 0,'3'11'479'0,"1"3"-221"16,6 3-37-16,-4 8-31 15,5-1-48-15,4 1-58 16,0 0-37-16,3-3-29 16,2-5-7-16,0-1-24 15,-1-4-54-15,-1-6-127 0,-2-3-88 16,2-7 160-16</inkml:trace>
  <inkml:trace contextRef="#ctx0" brushRef="#br0" timeOffset="43785.38">12085 8405 1414 0,'-28'17'596'0,"-3"10"-370"15,6 4-27-15,2 1-100 16,8-1-50-16,4-9-71 16,1-4-56-16,15-6-126 15,1-3-100-15,34-7 180 16</inkml:trace>
  <inkml:trace contextRef="#ctx0" brushRef="#br0" timeOffset="44204.26">12970 8437 804 0,'-6'-16'424'31,"2"8"10"-31,3 4-199 0,0 0-35 0,-10-17-17 0,-1 3-78 15,-3 2-22-15,0 16-33 16,-4 5-11-16,-1 9-20 16,1 7-8-16,5 12-8 15,8 3-2-15,6-1-2 16,5-1-2-16,11-7 0 16,1-6-2-16,8-8 0 15,-1-3-4-15,1-10-57 16,-1-2-45-16,4-12-141 0,8-6-151 15,5-7 259-15</inkml:trace>
  <inkml:trace contextRef="#ctx0" brushRef="#br0" timeOffset="44701.11">13148 8412 983 0,'-6'11'444'16,"1"8"-202"-16,0 5-14 15,4 5-41-15,1 1-22 0,7-3-40 16,2-4-20-16,4-7-41 15,2-7-19-15,4-5-25 16,3-4-8-16,1-13-12 16,-4-6-8-16,-3-6-24 15,-8-4-6-15,-8 2-1 16,-7 1 4-16,-12 8 17 16,-4 6 4-16,-6 5 6 15,0 5 3-15,3 2 3 16,-1 2 3-16,8 4 7 15,1-2 4-15,6 2 7 16,2-3-1-16,5 0-11 16,5 1-6-16,8-1-6 15,7-1-3-15,10-2 4 16,5 1 2-16,5-5 1 16,0-1 0-16,2 0 1 0,0-2 0 15,-2 6 0-15,-3 1 0 16,-7 6-1-16,-5 1 1 15,-8 6 2-15,-1 0 2 16,-5 3 12-16,1 0 8 16,-2 1 20-16,-2 0 9 15,2-3-1-15,-5-1-3 16,0-3-16-16,1-4-7 0,4-3-12 16,1-1-3-16,4-5-7 15,1-4-3-15,-6-6-4 16,7-7-17-16,-2-3-80 15,2 0-53-15,3 4-122 16,-2 4 157-16</inkml:trace>
  <inkml:trace contextRef="#ctx0" brushRef="#br0" timeOffset="45198.24">13635 8557 962 0,'9'3'487'15,"2"-2"-165"-15,2-2-117 16,-1-2 11-16,-1-5-80 0,1-5-34 16,-2-9-42-16,0-6-18 15,-4-2-22-15,-3 1-4 16,-3 9-1-16,-4 0 0 16,-5 10 1-16,3 0-4 15,-5 9-11-15,0 5-3 16,-5 8-7-16,1 8 1 15,5 5 9-15,3 2 3 16,8 0 2-16,2-1 1 16,8-3-5-16,2-4-2 0,6-9 0 15,3-6-2-15,5-7-10 16,5-5-16-16,5-6-38 16,3 1-13-16,-5 0-5 15,-5-2 11-15,-12 11 34 16,-5 4 12-16,-3 7 17 15,-7 8 8-15,-3 6 8 16,0 0 13-16,-7-3 33 16,1-5 21-16,3-6 41 15,0-5 5-15,1-6-24 16,1-5-22-16,-3-9-43 16,1-2-15-16,1-4-12 15,0-2-3-15,4 6-8 16,5 0-7-16,4 5-64 15,6 5-46-15,8 2-25 16,3 6 70-16</inkml:trace>
  <inkml:trace contextRef="#ctx0" brushRef="#br0" timeOffset="45925.23">14707 8400 725 0,'-1'0'345'16,"0"0"-156"-16,0 0-53 15,-1 0 14-15,1 0-66 16,0 0-29-16,0 1-23 0,0 8-8 16,0 0-15-1,0-4-2-15,1 2-1 0,0-5 0 16,0 1 14-16,0-1 9 15,0-1 18-15,0-1 3 16,0 0-5-16,0 0-7 16,0 0-15-16,0 0-5 15,0 0-8-15,0 0-3 16,0 0-33-16,0-1-15 16,0 0-19-16,0 0-3 0,0 0 33 15,0 0 13-15,0 0 17 16,0 0 1-16,0 0-2 15,0 1 1-15,0 0 14 16,0 0 11-16,2 10 23 16,0 5 10-16,3 30 8 15,-5-28 6-15,2 4 4 16,4-2-2-16,4 1-11 16,3-3-12-16,5-3-24 15,4-2-9-15,5-11-11 16,7-3-2-16,-3-12-2 15,-3-6 0-15,-10-4 3 16,-13 0 3-16,-5-1 11 16,-10 2 6-16,-9 3 8 15,-7 3-2-15,-6 6-3 0,-3 1-4 16,1 10-9-16,4 0-4 16,6 10-15-16,2 2-11 15,10 0-11-15,4 3-42 16,12-4-107-16,9 2-61 15,12-2 129-15</inkml:trace>
  <inkml:trace contextRef="#ctx0" brushRef="#br0" timeOffset="46214.73">15127 8255 1249 0,'-7'-12'550'0,"-4"3"-297"15,1 3-21-15,-3 6-80 16,-2 8-57-16,3 16-60 16,1 2-15-16,0 12-10 15,9 4 0-15,1 5-2 16,2 5 0-16,9-1-1 16,1-3 0-16,1-7-2 15,1-4 0-15,-4-7-4 16,-5-5-34-16,-4-11-90 15,-6-7-46-15,-5-10-171 16,-1-7 208-16</inkml:trace>
  <inkml:trace contextRef="#ctx0" brushRef="#br0" timeOffset="46317.66">14956 8444 928 0,'6'-12'429'15,"3"7"-209"-15,5 0-32 16,6 5-78-16,5 0-44 15,8 4-23-15,3 2-55 0,8 1 12 16</inkml:trace>
  <inkml:trace contextRef="#ctx0" brushRef="#br0" timeOffset="46809.16">16078 8446 984 0,'-15'-80'484'0,"9"71"-114"0,-6 1-70 16,-9 4-29 0,-4-1-57-16,0 7-102 0,-4 3-26 15,7 9-39-15,1 0-12 16,2 1-17-16,6-3-8 16,8-3-9-16,5 3-3 0,12 3-2 15,4 6 1-15,4 3 3 16,5-1 1-16,-9-1 2 15,1 0 1-15,-8-4 2 16,2-2 1-16,-3-4 3 16,-7-4 4-16,-2 0 11 15,-9 1 4-15,-4 0-1 16,-6-1-5-16,1-4-28 16,6-4-36-16,3-3-85 15,13-3-51-15,0-6-96 16,5-3-45-16,6-8-136 15,6 0 279-15</inkml:trace>
  <inkml:trace contextRef="#ctx0" brushRef="#br0" timeOffset="46929.24">16154 8474 577 0,'22'5'402'0,"-1"5"-15"16,-7 5-109-16,-2 5-40 16,-6 2-65-16,-4 1-30 15,-2-5-58-15,-3-4-24 16,-1-8-115-16,2-6-95 15,3-10 94-15</inkml:trace>
  <inkml:trace contextRef="#ctx0" brushRef="#br0" timeOffset="47086.55">16165 8280 1240 0,'10'4'493'0,"-1"3"-365"15,0 0-3-15,-1 3-73 16,2 0-42-16,1 7-112 16,2 5 74-16</inkml:trace>
  <inkml:trace contextRef="#ctx0" brushRef="#br0" timeOffset="47539.36">16315 8387 863 0,'41'9'486'0,"-32"-7"-78"16,-2 3-207-1,6 5-13-15,-3-3-89 0,-2 1-36 16,3 0-33-16,-1 3-10 16,-4-2-13-16,2 3-1 15,-5 0-1-15,-4-2 2 16,-5 3 7-16,-3-2 3 0,-4-1 4 15,-4 0 0 1,4-2-7-16,1 2-5 0,3-2-9 16,7 2-6-16,6-3-4 15,3 2 1-15,8 3 4 16,3 2 3-16,3 7 5 16,-4 2 3-16,2 3 7 15,-2 2 7-15,-9-2 22 16,3 2 11-16,-10-2 27 15,0 2 1-15,-5-3-7 16,-7-2-3-16,-5-4-29 16,-1-6-6-16,-1-5-65 15,3-7-66-15,2-14-145 16,1-9-102-16,4-18 207 16</inkml:trace>
  <inkml:trace contextRef="#ctx0" brushRef="#br0" timeOffset="47827.61">16657 8589 1298 0,'15'3'540'16,"3"-3"-330"-16,-1-4-25 16,-1-4-45-16,0-6-56 15,-2-6-55-15,-1-6-6 16,-6 0-4-16,-6 3-1 0,-10 3 5 15,-5 5 1-15,-8 6-3 16,-1 0-3-16,2 9-13 16,4 4-3-16,4 7-2 15,1 6 1-15,5 11 6 16,0 3 3-16,7 5 0 16,6 0 1-16,6-5-2 15,3-3-2-15,8-10-5 16,6-6-26-16,11-16-131 15,12-9-50-15,17-8 110 16</inkml:trace>
  <inkml:trace contextRef="#ctx0" brushRef="#br0" timeOffset="48293.84">17745 8278 1098 0,'1'2'489'16,"-1"3"-257"-16,0 10-77 16,-1 8-2-16,-1 8-44 15,0 14-17-15,1 7-20 0,1 2-14 16,0 1-25-16,3-10-9 16,4-12-16-16,1-9-34 15,5-11-107-15,2-9-79 16,8-13 119-16</inkml:trace>
  <inkml:trace contextRef="#ctx0" brushRef="#br0" timeOffset="48496.76">18130 8324 796 0,'0'0'464'0,"-3"7"86"15,-4 0-270-15,-10 13-54 16,-5 4-31-16,-7 13-112 15,-2 5-27-15,6 1-30 16,2-4-12-16,10-12-8 16,3-9-10-16,1-11-70 15,6-5-41-15,3-2-148 16,1-6-97-16,-1 4 229 16</inkml:trace>
  <inkml:trace contextRef="#ctx0" brushRef="#br0" timeOffset="48677.6">17935 8344 1167 0,'5'-1'494'0,"4"8"-271"0,-1 2-12 15,1 12-48-15,-2 6-27 16,2 8-53-16,6 5-19 16,1 1-32-16,9-1-12 15,-2-8-15-15,-3-7-38 16,4-12-104-16,2-5-69 15,-1-14 113-15</inkml:trace>
  <inkml:trace contextRef="#ctx0" brushRef="#br0" timeOffset="48897.23">18307 8264 1181 0,'19'17'522'0,"-15"-4"-196"15,1 5-100-15,-4 12-22 16,-2 1-43-16,-3 14-83 16,1 4-15-16,1-2-23 15,-2 0-13-15,5-13-18 16,3-9-15-16,1-10-111 16,2-5-57-16,1-10-505 15,7-3 446-15</inkml:trace>
  <inkml:trace contextRef="#ctx0" brushRef="#br0" timeOffset="49110.01">18503 8526 1549 0,'17'2'659'0,"-6"2"-422"0,2 2-91 15,2-1 5-15,3-1-98 16,0-1-12-16,2-1-29 16,-2 1-4-16,-2 0-131 15,-2 0-60-15,-3 2 106 16</inkml:trace>
  <inkml:trace contextRef="#ctx0" brushRef="#br0" timeOffset="49403.01">18939 8311 1536 0,'-4'1'577'0,"4"-1"-374"0,-1 0-92 16,0 0 11-16,1 0-20 15,0 0-56-15,3 18-2 16,3 37-4-16,-5-21-5 16,2 2-7-16,-5 6-5 15,4 1-11-15,-4-3-4 0,3-4-15 16,5-6-47-16,-4-9-92 16,7-8-39-16,-5-11-106 15,2-4 175-15</inkml:trace>
  <inkml:trace contextRef="#ctx0" brushRef="#br0" timeOffset="50091.22">17659 8274 616 0,'7'-9'333'0,"-2"-3"-41"16,-5 2-25-16,-7 6-31 0,-4 3-58 15,-10 5-89-15,-4 5-31 16,-4 5-21-16,-5 2-9 16,3 1-12-16,7-1 0 15,8 0-1-15,7-3 0 16,7 0 1-16,-2-1-1 16,3-4-3-16,1 5 0 15,6-4-1-15,4 3 0 16,3 1 0-16,5-3-2 0,4 2-2 15,-2-4-3 1,4 0-32-16,-5 2-41 0,-4 0-107 16,-1 0 108-16</inkml:trace>
  <inkml:trace contextRef="#ctx0" brushRef="#br0" timeOffset="50273.08">17463 8532 860 0,'-2'-2'471'16,"7"3"-52"-16,4 2-254 16,-3-1 12-16,5 1-49 15,-1 0-26-15,5 2-38 16,3 1-18-16,1 0-28 16,-3-1-26-16,4 2-111 15,1-3-64-15,6 1 102 0</inkml:trace>
  <inkml:trace contextRef="#ctx0" brushRef="#br0" timeOffset="67249.74">20234 8489 872 0,'-9'-4'395'0,"4"2"-192"16,1 2-15 0,4 0-53-16,0 0-45 0,0 0-45 15,5 1-9-15,23 4-7 16,37 5-4-16,-26-10-9 15,-4 0-3-15,-3 1-6 16,-5 2-1-16,-1 1-2 16,2 0 0-16,-5-1-12 15,-2 1-35-15,-10 3-147 16,-11 3-177-16,-2 7 224 16</inkml:trace>
  <inkml:trace contextRef="#ctx0" brushRef="#br0" timeOffset="67446.33">20220 8681 765 0,'-4'4'407'15,"4"1"-145"-15,10-2-70 16,5 0-40-16,12-3-61 0,5-5-10 16,9 0-24-16,-4-2-9 15,-5 2-15-15,-6-2-9 16,-4 3-15-16,0 2-1 15,-1 0-62-15,4 2-70 16,-6-1 80-16</inkml:trace>
  <inkml:trace contextRef="#ctx0" brushRef="#br0" timeOffset="67791.28">20420 8346 609 0,'6'0'363'16,"-1"0"18"-16,7 3-191 0,0 4-52 15,3 1-33-15,4 2-42 16,2 2-10-16,6 3-14 16,3 0-6-16,2 6-6 15,-4 1-2-15,-4 3-2 16,-4 5 2-16,-11-1 1 15,-7 0 4-15,-11 3 8 16,-7-1 5-16,-6-1 3 16,-5-2-2-16,1-7-8 0,-1-7-7 15,3-7-13-15,3-6-3 16,9-1-33-16,2 0-26 16,9-1-72-16,1 0-74 15,6-2-213-15,11-2 256 16</inkml:trace>
  <inkml:trace contextRef="#ctx0" brushRef="#br0" timeOffset="72224.7">21692 8601 767 0,'-1'-1'425'0,"-1"0"14"16,1 0-242-16,0 0-45 16,0 0-28-16,0 0-58 15,0 1-9-15,-4 9-11 16,0 11-10-16,-2 30-14 15,9-32-5-15,3-5-9 16,1 2-1-16,-1-9-4 16,0-2 1-16,-3-4-4 15,1-3 0-15,-3 2-3 16,0 0-1-16,0 0 2 0,8-16 1 16,20-31 1-16,-21 31 1 15,3 5-1-15,1 3 0 16,2 7 0-16,2 3 1 15,-1 7 4-15,-2 4 3 16,-6 7 10-16,1 1 6 16,-3 0 7-16,-3-1 0 15,1-9-7-15,0 3-6 16,-3-8-8-16,1-3-3 0,1-2-7 16,-1-1-1-16,0 0-7 15,0 0-5-15,3-2-6 16,10-14 1-16,24-30 5 15,-25 28 3-15,-4 5 9 16,0 3 1-16,-1 7 0 16,3 4 3-16,-2 4 3 15,-3 5 5-15,-4 3 14 16,-1 3 6-16,-1 2 10 16,-1 0-2-16,2-2-12 15,0 0-7-15,1-5-19 16,1-3-45-16,5-1-96 15,1-5-69-15,5-4-224 16,1-8 272-16</inkml:trace>
  <inkml:trace contextRef="#ctx0" brushRef="#br0" timeOffset="72362.45">22077 8624 685 0,'5'7'386'15,"0"4"-70"-15,-3 0-44 16,-2 3-94-16,1 4-39 15,-1 0-61-15,2 2-24 16,-2-8-34-16,1 0-7 0,0-10-24 16,-1-2-28-16,0-4-109 15,0 3-132-15,0-1 175 16</inkml:trace>
  <inkml:trace contextRef="#ctx0" brushRef="#br0" timeOffset="72774.75">22039 8486 816 0,'6'-1'401'0,"8"8"-150"15,1 0-39-15,2 2-63 16,0 5-29-16,1 0-24 16,-1 2-16-16,-3 4-24 15,-3 1-12-15,-5 6-18 16,-3 3-9-16,0-1-8 15,-1-1-1-15,-1-9 0 0,1-4 1 16,0-9 4-16,-2-3 4 16,0-4 2-16,0 0-3 15,0 0-10-15,0 0-6 16,6-12-3-16,-2-4-1 16,42-23 3-16,-27 27 1 15,2 6 6-15,0 4 3 16,-4 5 22-16,-1 5 12 0,-5 7 23 15,-3 1 2 1,-5 4-9-16,0 1-10 0,-1-6-27 16,-1-1-7-16,1-5-75 15,2-1-57-15,8-5-148 16,4-2-109-16,18-5 234 16</inkml:trace>
  <inkml:trace contextRef="#ctx0" brushRef="#br0" timeOffset="73142.1">22984 8548 1153 0,'5'9'507'0,"3"3"-299"16,-2 8-46-16,1 6-22 15,-2 2-60-15,4 3-14 16,5-1-30-16,-1-4-9 15,4-9-9-15,-1-2-2 16,2-11 0-16,-1-1-1 16,-2-6 2-16,1-2 2 15,-1-8-3-15,1-3-3 0,3-6-7 16,-4-6-24-16,1 2-89 16,-3 0-77-1,-3 5 107-15</inkml:trace>
  <inkml:trace contextRef="#ctx0" brushRef="#br0" timeOffset="73659.17">23338 8762 889 0,'16'16'460'16,"1"-6"-176"-16,-1-8-58 15,3-2-26-15,-7-11-71 16,-8-2-23-1,1 1-49-15,3-15-18 0,-4-5-21 16,-4 1-5-16,-1 10 3 16,-6 2 0-16,1 7-2 0,-1 7-5 15,0 5-15-15,-2 5-5 16,0 11 1-16,-2 1 3 16,0 7 7-16,5 0 4 15,3-3 1-15,4-2 0 16,9-8-2-16,-1-4 1 15,5-2-2-15,1-5-1 16,1-2-2-16,1-5-4 16,7-4-5-16,1 0 1 0,0 5 1 15,-2 2 1-15,-9 7 3 16,-4 2 0-16,-6 4 1 16,-4 0 0-16,-1 1 8 15,-2 0 9-15,-1-1 15 16,3-3 8-16,1-4 22 15,0 0 6-15,0-3 13 16,0 0-1-16,0 0-23 16,-1 0-13-16,1-7-31 15,1-4-9-15,1-3-33 16,16-28-45-16,-5 29-115 16,1-2-76-16,4 1 158 15</inkml:trace>
  <inkml:trace contextRef="#ctx0" brushRef="#br0" timeOffset="73866.09">23814 8465 1180 0,'5'3'511'16,"0"10"-298"-16,-2 5-12 0,-1 8-67 15,-2 6-41-15,-2 7-37 16,1 3-17-16,6-3-23 15,3 0-7-15,8-12-5 16,0-5-2-16,2-8-45 16,-5-5-40-16,-5-6-120 15,-5-3-112-15,-3-6 198 16</inkml:trace>
  <inkml:trace contextRef="#ctx0" brushRef="#br0" timeOffset="74042.35">23691 8575 1064 0,'2'1'478'0,"7"4"-229"15,0-2-63-15,9 1-46 16,1-1-45-16,7-3-46 16,2 0-14-16,1-3-27 0,-3 3-36 15,-1 3-120-15,-4 3-88 16,4 8 132-16</inkml:trace>
  <inkml:trace contextRef="#ctx0" brushRef="#br0" timeOffset="74336.35">24025 8759 888 0,'12'9'448'0,"3"-4"-180"16,0-6-24-1,4-7-107-15,1-7-41 0,-2-9-36 16,0-1-17-16,-8-5-19 15,-4 2-1-15,-8 7 6 16,-5 3 1-16,-7 12-6 16,-2 3-6-16,-3 4-13 15,-1 7-2-15,5 7 3 16,0 6 3-16,8 5 2 16,2 0-2-16,7 2 0 15,8-3-1-15,2-5 1 16,7-5-1-16,3-4-6 15,-1-5-18-15,4-6-100 16,-1-2-84-16,2-11 118 16</inkml:trace>
  <inkml:trace contextRef="#ctx0" brushRef="#br0" timeOffset="74504.75">24272 8615 643 0,'3'2'433'0,"1"4"3"16,-1 7-174-16,3 6-30 15,1 5-80-15,2 2-30 16,6 0-59-16,-4-2-20 0,7-2-26 16,0-5-8-16,2-8-46 15,1 0-39-15,-5-12-103 16,2-1-75-16,1-7 157 16</inkml:trace>
  <inkml:trace contextRef="#ctx0" brushRef="#br0" timeOffset="74666.1">24456 8619 1173 0,'-14'15'563'15,"1"3"-273"-15,-4 7-76 16,-5 0-46-16,1-1-96 16,5 0-26-16,3-8-37 15,7-3-45-15,3-3-102 16,2-3-65-16,12 0 111 0</inkml:trace>
  <inkml:trace contextRef="#ctx0" brushRef="#br0" timeOffset="75599.36">25163 8626 981 0,'-1'0'476'15,"0"-2"-233"-15,0 0-34 16,1-14-17-16,0-22-71 16,-4 30-23-16,-6 5-40 15,-1 1-24-15,-2 9-28 16,-3 5-6-16,1 13-2 16,3 7 1-16,5 7 2 15,4 2 1-15,4-10 1 16,6-6-1-16,7-11 0 15,3-3-1-15,6-7-18 0,5-4-30 16,5-4-62-16,2-9-32 16,4-4-34-16,-4 0 21 15,-5-3 62-15,-6 5 34 0,-13 8 56 16,-6 3 22 0,-6 5 20-16,-3 7 11 0,-1 6 30 15,3 7 4-15,-1 2 14 16,3-3 4-16,4 1-16 15,3-6-14-15,5-6-26 16,1-3-13-16,-1-7-16 16,-1-5-5-16,4-1-8 15,2-3-4-15,-3-6-11 16,2 0-5-16,-16-7 1 16,-1-1 2-16,-11 3 6 15,-7-1 2-15,2 4 0 16,-1 3 0-16,0 7 3 15,4 2 2-15,-2 6 5 16,1 2 2-16,9 4 2 16,-2 0-1-16,8 1-4 15,7 0-2-15,-1-2-3 16,7 0 0-16,5 0-1 0,-2-3 1 16,6-2-1-16,3-2 1 15,4 0-1-15,1 2 1 16,-2 2 0-16,-3 6 0 15,-8-1 1-15,-1 1 1 16,-6 5 2-16,-3-1 3 16,-2 2 10-16,-2 3 8 0,0-4 13 15,3 1 1 1,1-4-6-16,2-5-8 0,3-5-13 16,1-4-2-16,0-4-2 15,2-2-1-15,0 1-5 16,1-2-1-16,1-4-42 15,-1 0-39-15,0-3-130 16,-1 0-110-16,-3 3 199 16</inkml:trace>
  <inkml:trace contextRef="#ctx0" brushRef="#br0" timeOffset="76083.91">25804 8713 595 0,'41'59'401'0,"-28"-52"52"15,1-4-179-15,-7-7-60 16,9-1-64-16,-1-10-75 16,0-6-20-16,5-3-31 15,-9-4-7-15,-3 2-6 0,-1 5 0 16,-9 3 1-16,-3 6-1 16,-6 7-9-16,-2 3-5 15,6 9-4-15,-1 5 1 16,0 9 7-16,1 1 8 15,-2 2 4-15,5-2 1 16,4-5 1-16,1 0 1 0,3-7-2 16,3-3-2-16,3-2-5 15,4-2-3-15,9-6-20 16,2-3-18-16,7-6-40 16,1-4-12-16,-3 1-7 15,-1 1 12-15,-12 5 38 16,-5 5 14-16,-8 3 27 15,-3 1 11-15,-2 11 31 16,-6 0 19-16,-2 7 40 16,-3 3 13-16,0-2 15 15,2 2-2-15,3-9-21 16,3-1-16-16,3-11-40 16,1-7-16-16,7-2-22 15,0-4-4-15,6-3-6 16,2 3-2-16,0-5-23 0,3 3-30 15,0 2-95-15,3 2-62 16,0 2 126-16</inkml:trace>
  <inkml:trace contextRef="#ctx0" brushRef="#br0" timeOffset="77314.78">27224 8610 612 0,'45'-16'336'0,"-45"14"-64"0,-4-2-31 16,-2 2-50-16,-2 1-36 15,-1-1-41-15,1 0-13 16,-2-1-19-16,3 2-8 16,1-1-13-16,0 1-9 15,4 0-15-15,0 0-6 16,2 1-15-16,-1-1-5 15,0 1-6-15,1 0-1 16,0 0-2-16,0 0 0 0,0 0-1 16,0 0-1-16,-1 0 1 15,-1 0 1-15,1 0 0 16,0 0 1-16,0 0 3 16,0 0 4-16,0 0 10 15,0 0 5-15,0 0 7 16,0 0 1-16,0 0-5 15,0 0-3-15,-1 0-6 16,1 0-5-16,0 0-7 16,0 0-1-16,0 0-6 15,0 0-2-15,-2 10-3 16,-5 10 0-16,-11 35 1 16,15-27 1-16,4-4 1 15,4 0 1-15,7-9 1 0,4-5 0 16,4-5 1-16,1-3 0 15,4-5-1-15,-1-7 0 16,-4-6 1-16,-4-5 3 16,-7-3 5-16,-6 2 4 15,-5 0 7-15,-7 2 2 16,-10 2-5-16,0 4-3 16,-2 5-14-16,2 5-6 15,3 4-13-15,3 3-7 0,3 1-56 16,6 3-40-1,6-1-108-15,7 2-318 0,12-2 374 16</inkml:trace>
  <inkml:trace contextRef="#ctx0" brushRef="#br0" timeOffset="77565.33">27726 8414 1178 0,'-4'-9'557'15,"-8"4"-261"-15,-6 5-103 16,-2 5-48-16,-6 13-77 16,0 5-24-16,0 17-28 15,2 5-8-15,10 16-5 16,3 1 1-16,8-3-1 0,3-2 1 16,4-19-1-16,-1-1 0 15,0-8-14-15,-2-2-36 16,-2-6-106-16,-3-9-81 15,-5-10-266-15,-3-2 311 16</inkml:trace>
  <inkml:trace contextRef="#ctx0" brushRef="#br0" timeOffset="77718.85">27351 8693 693 0,'2'-16'385'0,"11"9"-64"15,6 2-53-15,-5 4-74 16,4 1-37-16,2 0-58 15,7 0-27-15,10 0-33 16,3-1-53-16,6-4-86 16,-1 1 70-16</inkml:trace>
  <inkml:trace contextRef="#ctx0" brushRef="#br0" timeOffset="78224.45">28597 8647 855 0,'-1'-1'432'0,"0"0"-107"16,0 0-68-16,-2-1-23 15,-2-6-36-15,-3 4-62 16,-6 1-26-16,-36-26-57 16,24 30-19-16,-3 5-23 15,-4 1-6-15,14 4-7 16,1-1-5-16,10 1-5 15,7 0-3-15,-1 6-1 16,5-1 3-16,5 4 7 16,2 0 2-16,1-4 4 15,4-1 2-15,-1-3 0 16,4 0 1-16,-1 0 1 16,-8-5 1-16,-6 2 6 15,-7-1 2-15,-11-1 5 16,3-5-1-1,6-1-19-15,1 1-27 0,-20-2-54 0,10-1-30 16,4-4-107-16,8-1-68 16,6 2 184-16</inkml:trace>
  <inkml:trace contextRef="#ctx0" brushRef="#br0" timeOffset="78365.07">28623 8732 773 0,'19'7'410'0,"-6"3"-112"15,-4-2-37-15,-8 2-103 16,-2-4-37-16,-4-2-51 16,-1 3-45-16,0-7-144 15,2 4-183-15,4-16 186 16</inkml:trace>
  <inkml:trace contextRef="#ctx0" brushRef="#br0" timeOffset="78518.82">28625 8536 892 0,'5'-2'393'0,"6"4"-219"16,-1 2-59-16,-2 2-55 16,2 0-94-16,1 2 23 0</inkml:trace>
  <inkml:trace contextRef="#ctx0" brushRef="#br0" timeOffset="78926.73">28837 8618 882 0,'3'3'405'16,"4"2"-200"-16,3-1-16 15,5-1-72-15,0 0-19 0,-1 1-9 16,-5 0-8-16,-4 3-21 15,-2-1-11-15,-3 4-24 16,-3 0-8-16,-3 5-4 16,-2 0-1-16,-7 1-2 15,6-3-1-15,-7-2-3 16,7-1-1-16,-1-5-3 16,0 3-2-16,10-2-2 15,-4 0-1-15,10 3 0 16,0-3 2-16,4 3 1 15,3 2 2-15,-1-2 3 16,2 3 2-16,-3-2 13 16,0 2 7-16,-3 2 13 0,-3 0 3 15,-7 1 7 1,-3-1 2-16,-6-1-1 0,-3-2-3 16,1-2-16-16,-2-3-10 15,-1-6-64-15,2-2-53 16,4-6-146-16,2-4-99 15,12-4 209-15</inkml:trace>
  <inkml:trace contextRef="#ctx0" brushRef="#br0" timeOffset="79254.72">29073 8765 908 0,'21'7'454'0,"6"-7"-158"16,3-4-65-16,-2-4-87 15,0-3-56-15,-2-5-52 16,-3-4-17-16,-7-1-7 16,-4 1 0-16,-12 2 8 15,-4 4 2-15,-11 0 2 16,-5 4 1-16,-4 2-4 16,2 6 2-16,5 4 3 15,0 5 3-15,6 7-2 16,1 4-3-16,4 10-6 15,1 4-4-15,6-2-3 16,4-1-2-16,5-11-2 16,4 0-2-16,8-7-14 0,5-2-43 15,13-4-139-15,3-7-124 16,21-5 184-16</inkml:trace>
  <inkml:trace contextRef="#ctx0" brushRef="#br0" timeOffset="79646.85">29925 8427 1016 0,'5'-11'439'16,"2"15"-232"-16,0 6-35 15,-5 11-29-15,-1 11-30 16,-3 13-33-16,-5 8-11 16,1 4-26-16,0-3-9 15,5-7-16-15,2-10-5 16,3-14-9-16,1-8-19 16,-1-7-94-16,7-5-75 15,3-3 107-15</inkml:trace>
  <inkml:trace contextRef="#ctx0" brushRef="#br0" timeOffset="79871.08">30342 8499 800 0,'22'-5'430'0,"-22"13"-56"15,0 8-125-15,-12 7-40 16,-9 6-46-16,-13 8-71 15,-7 1-26-15,-2 5-37 16,7-6-13-16,14-4-12 16,7-6-2-16,9-9-27 15,2-4-31-15,2-9-100 16,2-1-107-16,2-10 165 0</inkml:trace>
  <inkml:trace contextRef="#ctx0" brushRef="#br0" timeOffset="80080.07">30118 8520 856 0,'-4'-2'418'15,"6"11"-146"-15,2 2-46 16,4 5-48-16,1 5-40 0,5 4-43 16,1 4-18-16,3 5-28 15,0-1-11-15,3-4-18 16,-4-3-6-16,-2-6-43 15,1-5-42-15,-7-2-119 16,2-4-130-16,0-1 201 16</inkml:trace>
  <inkml:trace contextRef="#ctx0" brushRef="#br0" timeOffset="80335.77">30546 8412 1128 0,'5'10'514'16,"3"2"-273"-16,-6 9-54 15,-2 3-20-15,-6 6-61 0,-2 7-21 16,0 6-32-16,-1 6-12 16,6 1-17-16,1-5-4 15,2-13-9-15,1-6-3 16,-1-12-6-16,1-1-16 15,-1-1-70-15,0-1-39 16,0-3-120-16,1-3-206 0,10 3 303 16</inkml:trace>
  <inkml:trace contextRef="#ctx0" brushRef="#br0" timeOffset="84538.99">20323 10064 449 0,'-3'0'314'16,"-1"1"-15"-16,3-1-76 15,0 0-23-15,0 0-81 16,0 0-32-16,0 0-31 15,1 1-4-15,1 3 0 16,25 0-1-16,32 26-16 16,-27-28-8-16,-4-2-15 15,5 0-4-15,3-2-3 16,-1 2-2-16,-5 0 11 16,-1 1-40-16,-16 0-124 15,-2 2-104-15,-9 6 137 16</inkml:trace>
  <inkml:trace contextRef="#ctx0" brushRef="#br0" timeOffset="84737.08">20375 10277 662 0,'-12'2'400'0,"1"-2"-96"16,11 0-102-16,6 0-42 15,2 0-71-15,8 1-15 16,2 0-12-16,3 1-8 15,5-2-25-15,4-2-7 16,2 2-10-16,-4-2-4 0,4 2-5 16,-1 0-2-1,-2 2-83-15,0-2-72 0,-9 1 95 16</inkml:trace>
  <inkml:trace contextRef="#ctx0" brushRef="#br0" timeOffset="85091.02">20522 9937 743 0,'6'0'338'0,"12"4"-162"15,4 3-23-15,2 4-29 16,0 2-36-16,3 3-27 15,2 1-4-15,-1 2-6 0,2 0-5 16,-3 3-6-16,-3-2-6 16,-6 4 0-16,-2 3 6 15,-17 2 17-15,-4 1 6 16,-14 1 1-16,-7-2-6 16,-1 1-21-1,-2 2-9-15,1-6-12 0,3-4-2 16,5-7-4-16,4-4-1 0,6-8-49 15,4-3-36-15,6-3-173 16,4-6 156-16</inkml:trace>
  <inkml:trace contextRef="#ctx0" brushRef="#br0" timeOffset="85577.41">20073 9451 926 0,'-28'-29'401'0,"25"29"-227"15,3 3-24-15,-2 6-33 16,1 5-35-16,1 9-30 16,0 2-6-16,0 6-21 15,3-3-8-15,1-1-9 16,3-2-2-16,1-7-1 15,-3-1-35-15,3-6-130 16,-1-3-209-16,7-8 227 16</inkml:trace>
  <inkml:trace contextRef="#ctx0" brushRef="#br0" timeOffset="85863.26">20256 9466 762 0,'4'-6'403'15,"-10"6"-88"-15,-3 0-91 16,-12 4-67-16,-3 4-40 16,-2 4-46-16,-1 1-11 15,7-3-18-15,3 0-8 0,7-1-14 16,5 0-5-16,4 6-8 16,1 1-2-16,6 2-1 15,3 1 0-15,4-4 0 16,3-3 0-16,2-4 0 15,2-2-1-15,1-2-12 16,2 2-40-16,3-7-134 16,2-4-156-16,2-8 206 15</inkml:trace>
  <inkml:trace contextRef="#ctx0" brushRef="#br0" timeOffset="86474.37">20399 9497 846 0,'5'1'429'16,"-4"1"-162"-16,-1 6-94 15,0 4-27-15,-1 6-72 0,2 1-25 16,2-1-23-16,4-3-8 16,-1-5-7-16,2-6 1 15,2-3 1-15,-2-1 0 16,2-4 0-16,-5-2-1 15,-1-4 0-15,-1-1 2 0,0-5 1 16,-1 2 1-16,-4 1 0 16,-7-2-1-16,-1 2-2 15,2-2-3-15,3 2-3 16,-2 2-2-16,5 4-4 16,-5 2-1-16,6 3-9 15,1 2-8-15,0 2-3 16,0-2 1-16,0 0 6 15,0 0 9-15,16 6 3 16,32 10 1-16,-26-15 0 16,-1-1 1-16,-2 0 0 15,0 0-1-15,-2 2 0 16,0 6 0-16,-4 1-1 16,-2 3 1-16,-7 0 1 15,-2 0 2-15,-2 2 4 16,-1-3 1-16,-1-2 2 0,0-5 0 15,0-3 1-15,1-1-2 16,1-1-7-16,0 0-2 16,0 0-5-16,0 0-1 15,4-8 2-15,-3 0 0 16,5 6 2-16,-1 0-1 16,1-3 1-16,-3 4 2 15,1 0 3-15,-2 1 3 16,1 1 2-16,1 0 2 0,-3 0-4 15,2 2-1-15,0 2-2 16,0 3-28-16,2-4-97 16,3 0-75-16,3 3 110 15</inkml:trace>
  <inkml:trace contextRef="#ctx0" brushRef="#br0" timeOffset="86889.63">20815 9484 967 0,'49'-10'411'0,"-47"11"-195"15,-6 1-57-15,8 6-28 16,-2 1-27-16,3 5-52 16,3 2-8-16,-2 2-16 15,-5-1-7-15,2-2-10 16,0-3 1-16,-3-8-74 16,-1-2-61-16,1-8 76 15</inkml:trace>
  <inkml:trace contextRef="#ctx0" brushRef="#br0" timeOffset="87069.51">20732 9334 729 0,'3'-9'406'16,"0"9"11"-16,1 0-221 15,1 3-63-15,3 5-28 16,1 1-64-16,2 0-15 15,4-3-46-15,2 4-71 16,2 0 61-16</inkml:trace>
  <inkml:trace contextRef="#ctx0" brushRef="#br0" timeOffset="87617.8">21008 9552 1035 0,'-28'49'434'16,"26"-48"-254"-16,1-1-12 16,4-4-28-16,-3 3-43 15,0 0-52-15,3-7-9 16,17-12-19-16,22-28-4 16,-31 28-2-16,-2 2 2 15,-10 0 9-15,-5 1 2 16,-6 5-1-16,-1 1-3 0,0 4-6 15,1 5-2-15,2 6-5 16,3 5-2-16,0 12-5 16,-1 3 0-16,9 8 2 15,-1 4 1-15,0 2 3 16,10 3 2-16,-1-4 2 16,5-4 2-16,3-3 6 15,-2-4 3-15,-5-7 0 16,-2 1 1-16,-7-9 1 15,-6-1 5-15,-6-2 9 16,-3-4 0-16,-9-2-23 16,3 1-43-16,-2-5-110 15,-1-3-64-15,0-6 114 16</inkml:trace>
  <inkml:trace contextRef="#ctx0" brushRef="#br0" timeOffset="87991.12">20323 9169 919 0,'9'7'392'0,"19"22"-230"16,-24-25-49-16,-3 4-30 16,3-1-44-1,-3-3-25-15,1 0-53 0,1 8 29 16</inkml:trace>
  <inkml:trace contextRef="#ctx0" brushRef="#br0" timeOffset="88181.39">20445 9200 826 0,'1'8'403'15,"0"-1"-167"-15,-1 0-26 16,0 0-93-16,2 3-51 0,-1-5-47 16,1 5-24-16,0-1-118 15,0-4 91-15</inkml:trace>
  <inkml:trace contextRef="#ctx0" brushRef="#br0" timeOffset="91461.27">21851 10099 685 0,'0'0'350'0,"5"0"-105"16,2 2-18-16,1 4-31 16,2 4-33-16,-3 9-33 15,-1-2-14 1,-4-8-41-16,1-1-18 0,10 27-27 15,-3-3-9-15,-2-7-10 16,-5-16-2-16,-3-6 0 16,2 0 0-16,0-4 3 15,-2-1-2-15,0 1-6 16,-2 0-5-16,1 0-14 16,0-5-3-16,-3-13-2 0,-3-26 2 15,13 25 5-15,4 2 1 16,2 1 5-16,4 0 3 15,3 8 3-15,-2 3 1 16,4 9 5-16,-10 4 5 16,0 10 10-16,-1 1 4 15,-5 5 1-15,2 2-4 16,-4-7-9-16,0 0-3 16,1-5-4-16,-2-7 0 0,0-1-2 15,-2-2 1-15,1-3 0 16,-1 0-3-16,0-1-4 15,0 0-1-15,0 0-5 16,5-8 2-16,-1-10 3 16,34-27 1-16,-26 30 3 15,0 2 1-15,-2 6 2 16,-2 0-2-16,-1 6 4 16,1 2 4-16,-1 9 12 15,-1 6 6-15,-2 6 3 16,-1 2-4-16,0-1-11 15,2-3-6-15,1-4-11 16,2-5-33-16,2-5-93 16,1 0-63-16,3-5 107 0</inkml:trace>
  <inkml:trace contextRef="#ctx0" brushRef="#br0" timeOffset="91879.51">22484 10195 903 0,'1'-11'467'0,"-1"-4"-184"0,0 3-70 16,0 4-44-16,-8 1-75 15,1 0-22-15,-9 3-23 16,2 1-14-16,-3 7-16 16,2 8-5-16,-1 5-11 15,-3 1-3-15,11 2 0 16,-3 0 0-16,12-2 0 15,4-1 2-15,8-4-1 16,1-4-1-16,-2-7 1 16,1-2-1-16,-5-4 2 15,7-2 2-15,-2-5-1 16,1 1 2-16,-2-1-1 16,-3-2 1-16,0 4-1 15,-5-1 1-15,-3 8 5 16,0 1 6-16,-1 4 13 15,-1-3 0-15,1 0-3 0,0 0-8 16,0 14-12-16,3 0-3 16,12 24-9-16,-4-27-26 15,-2-7-93-15,3-1-68 16,6-6 111-16</inkml:trace>
  <inkml:trace contextRef="#ctx0" brushRef="#br0" timeOffset="92075.5">22644 10094 1218 0,'8'18'516'0,"1"2"-290"16,4 2-9-16,3-1-88 16,-2-3-25-16,7 3-55 15,2-1-18-15,3-5-17 16,0-2-6-16,1-4-40 15,-9-6-38-15,-2 1-119 16,-7-4-69-16,0-7 155 16</inkml:trace>
  <inkml:trace contextRef="#ctx0" brushRef="#br0" timeOffset="92262.87">22837 10077 1025 0,'-7'3'507'0,"0"4"-224"15,-7 7-44-15,-3 6-35 16,-7 6-77-16,-3 1-28 16,4 1-52-16,2-3-20 15,9-7-25-15,5 1-21 16,7-12-114-16,3 0-69 0,9-1 116 16</inkml:trace>
  <inkml:trace contextRef="#ctx0" brushRef="#br0" timeOffset="95292.13">23765 9990 371 0,'4'-18'247'0,"4"1"16"16,0 1-9-16,-1 5-32 16,-3 5-41-16,2 11-43 15,-1 10-17-15,-5 16-27 16,0 11-7-16,-1 11-29 16,-6-2-10-16,10-4-16 15,-1-6-10-15,4-14-12 16,5-3-2-16,-1-6-2 15,2-5 0-15,-7-7-2 16,-5-4-1-16,-2-4-4 16,-3-3-1-16,-1-4-4 0,4-4-1 15,3-2 2-15,-1-5-1 16,5 1-1-16,4 4 0 16,3 0 1-16,6 4 1 15,0 4 10-15,-7 7 5 31,-5 0 13-31,-1 0 9 0,12 10 18 0,-4 5 6 16,-3 2 0-16,-11-5-2 0,-2-1-14 16,-6 1-6-16,-6 1-8 15,7 0-5-15,-8 0-8 16,2-4-7-16,-1-5-50 16,-5 1-36-16,12-5-95 15,1-5-73-15,11-4 158 16</inkml:trace>
  <inkml:trace contextRef="#ctx0" brushRef="#br0" timeOffset="95467.7">24076 10165 809 0,'7'17'425'0,"2"-2"-71"16,0 0-81-16,-6 5-49 15,0-4-43-15,-3-2-83 16,0-2-30-16,1-6-49 0,1-3-30 15,-1-4-67-15,-1 0-50 16,0 0-185-16,0 0 198 16</inkml:trace>
  <inkml:trace contextRef="#ctx0" brushRef="#br0" timeOffset="95609.92">24033 10031 576 0,'-5'3'356'15,"12"0"40"-15,2 2-172 0,2 2-60 16,-1 3-52-16,4 0-97 16,0-3-56-16,5 1-184 15,1 0 151-15</inkml:trace>
  <inkml:trace contextRef="#ctx0" brushRef="#br0" timeOffset="95806.18">24264 10129 393 0,'4'12'303'0,"3"2"75"16,1 1-58-16,-2 5-61 16,-1 4-34-16,-3 4-66 15,-1 4-26-15,-1 2-56 16,1-1-23-16,0-4-30 0,-2-4-10 16,-1-6-9-16,-1-5-22 15,-1-7-74-15,4-3-43 16,-3-8-106-16,0-2-64 15,-4-9 198-15</inkml:trace>
  <inkml:trace contextRef="#ctx0" brushRef="#br0" timeOffset="96022.05">24210 10117 736 0,'17'-10'429'0,"4"6"-91"0,5 5-104 15,-1 0-29-15,5 5-61 16,-4 1-16-16,-5 3-20 15,-1 0-11-15,-12 2-23 16,-2 1-13-16,-7 3-19 16,-1 1-8-16,-6-3-9 15,-5 1-5-15,-6-6-33 16,-3-2-29-16,0-5-77 16,5-2-66-16,7 0-183 15,3-1 230-15</inkml:trace>
  <inkml:trace contextRef="#ctx0" brushRef="#br0" timeOffset="96417.07">24595 10209 869 0,'10'-1'426'0,"0"-8"-103"0,-5 0-81 15,-5-3-27-15,-3-4-43 16,-9 0-81-16,-2 1-19 15,-5 1-35-15,-1 5-11 16,2 11-10-16,-2 5-5 16,4 8-11-16,1 4-3 15,4 0-3-15,1 1 1 0,8-2 3 16,0-4 1-16,5-5 3 16,6-2 3-16,3-4 2 15,1-3 0-15,2-3 0 16,0-1-1-16,-1-3 0 15,-1 4-1-15,-1-1 1 16,-2 2 6-16,-2 4 14 16,-2 4 7-16,-2 6 2 15,0 1-3-15,3 4-15 16,0-4-6-16,4-3-23 16,1-1-36-16,3-5-85 15,-3-3-65-15,3-5-462 16,2-6 446-16</inkml:trace>
  <inkml:trace contextRef="#ctx0" brushRef="#br0" timeOffset="97015.6">24720 10161 1203 0,'0'-2'523'15,"0"1"-279"-15,0 0-2 16,0 0-54-16,0 0-49 16,0 1-61-16,0 0-23 15,1 17-29-15,27 25-8 16,-25-26-10-16,-3-3-1 16,1 0-4-16,0-4-2 15,-2-5-7-15,2-1-5 0,-1-3-14 16,-1-1-5-16,0 0 0 15,-1 0 2-15,1-2 4 16,-1-17 1-16,3-27 0 16,5 30-5-16,4 1-9 15,3 5-4-15,3 3-41 16,1 4-37-16,1 6-90 16,2 3-92-16,-4 2 189 15</inkml:trace>
  <inkml:trace contextRef="#ctx0" brushRef="#br0" timeOffset="97263.77">25058 9990 1099 0,'0'-6'489'15,"0"6"-242"-15,-2 5-11 16,1-5-69-16,-2 10-46 15,-7 18-68-15,-12 46-11 16,14-36-28-16,7-3-6 16,7-8-9-16,4-3-4 15,6-6-17-15,-1-2-26 0,2-5-77 16,-2-4-52-16,1-6-129 16,3-1 184-16</inkml:trace>
  <inkml:trace contextRef="#ctx0" brushRef="#br0" timeOffset="97566.93">24981 10082 1112 0,'-2'0'500'16,"4"1"-287"-16,4 0-61 16,-6-1-15-16,2 0-78 15,18 0-20-15,35-1-46 16,-28-4-42-16,3 2-88 15,2-1-44-15,1 3-27 16,-1 1 22-16,-2 0 82 0,-1 4 47 16,-10 4 93-16,-6 1 43 15,-9 6 60-15,-5 0 6 16,1 5 19-16,-2 0-12 16,-1-5-19-1,0 1 1-15,-1-8-58 0,2 1-22 16,1-8-83-16,-2-2-56 15,1 1-389-15,1-1 325 16</inkml:trace>
  <inkml:trace contextRef="#ctx0" brushRef="#br0" timeOffset="97732.98">25214 9964 1182 0,'3'0'495'0,"-1"0"-296"15,4 2-45-15,-6-2-54 16,0 0-47-16,0 0-113 16,1 0-61-16,3 0-215 31,-2 0 204-31</inkml:trace>
  <inkml:trace contextRef="#ctx0" brushRef="#br0" timeOffset="97922.94">25491 9950 973 0,'2'16'456'16,"-2"9"-196"-16,-5 4-28 15,-4 10-97-15,2 0-41 16,0-3-55-16,6-3-18 16,9-8-13-16,-3-5-4 15,4-9-42-15,0-3-48 16,-4-7-181-16,2 1 170 0</inkml:trace>
  <inkml:trace contextRef="#ctx0" brushRef="#br0" timeOffset="98105.81">25401 10075 1185 0,'0'7'485'0,"1"-5"-282"16,9 0-37-16,1-1-22 15,3 0-37-15,2-2-56 16,1-1-11-16,4-1-24 16,-1 2-8-16,9 1-81 15,-1-1-78-15,2-2 94 16</inkml:trace>
  <inkml:trace contextRef="#ctx0" brushRef="#br0" timeOffset="98529.98">25589 10195 1445 0,'-4'5'564'0,"5"-4"-427"15,2-1-8-15,-3-1-53 16,0 0-41-16,20-7-23 16,31-19-4-16,-27 6-3 15,-3-2-1-15,-7 4-2 16,-2 4 2-16,-9 3 9 16,-6 1 2-16,-6 5 6 15,-6 0 0-15,-1 4-5 16,1 3 4-16,0 7 5 15,3 5 5-15,0 5 5 16,2 7 1-16,6 1-3 16,2-4 0-16,5-4-8 0,4-3-5 15,5-8-14-15,2 4-14 16,10-6-89-16,7 0-59 16,14-5-158-16,7-7 183 15</inkml:trace>
  <inkml:trace contextRef="#ctx0" brushRef="#br0" timeOffset="99237.42">26271 10111 1019 0,'12'8'481'16,"1"1"-237"-16,-5 4-46 15,-4 2-18-15,-2 5-79 0,-4 0-33 16,6-1-36 0,-2-1-14-16,1-8-10 0,2-2-4 15,-3-3-4-15,-2-6-5 16,1 0-7-16,-1 0-3 16,0-1-2-16,0 1 0 15,0 0 2-15,0-4 0 16,4-14 4-16,15-24 1 0,-6 28 4 15,3 2 1-15,-2 4 7 16,5 4 5-16,-4 5 11 16,-2 4 10-16,-3 6 15 15,-5 4 4-15,-3 2-4 16,-1-2-6-16,3 0-17 16,-3-6-4-16,-1-6-6 15,-1 1 0-15,-3-4-5 16,3 0-6-16,1 0-13 15,0 0-5-15,0 0-4 16,0 0 5-16,4-8 11 16,4-3 3-16,35-27 3 15,-30 32 1-15,1 1 0 16,1 5 2-16,-8 6 13 16,0 0 6-16,-3 9 3 15,1 2 0-15,1-2-14 0,4 3-10 16,5-7-23-16,4-1-27 15,3-8-67-15,4-1-44 16,3 0-79-16,-1-4-34 16,3 4-152-16,-7 0 268 15</inkml:trace>
  <inkml:trace contextRef="#ctx0" brushRef="#br0" timeOffset="99526.72">26900 10201 618 0,'1'-15'402'0,"1"-4"-38"0,-1-1-100 16,-2 2-38-16,-7 4-47 15,-4 4-19-15,1 6-35 16,-2 4-19-16,-5 6-41 16,-2 6-17-16,0 5-27 15,3 3-6-15,10 1-7 16,5-2-2-16,9-7 0 16,5-4-2-16,3-3 1 15,2-4-2-15,-2 2 0 16,-1-5 1-16,0-3 1 15,0-1 0-15,-4-3-1 16,-4 5 0-16,-2 3-1 16,-2 2 1-16,-1 7 0 15,2-1-1-15,3 6-5 16,0-2-29-16,7 1-88 0,2-4-45 16,4-9-103-16,4-3-72 15,6-14 226-15</inkml:trace>
  <inkml:trace contextRef="#ctx0" brushRef="#br0" timeOffset="99733.93">27192 9953 888 0,'4'0'481'0,"-6"17"-8"16,-2 5-257-16,-5 12-64 15,0 4-29-15,2 2-71 16,1-3-10-16,6-6-22 15,5-6-14-15,6-10-25 16,0-4-29-16,2-4-63 16,-1-1-39-16,-4-6-88 15,0-3-59-15,-8-3 192 16</inkml:trace>
  <inkml:trace contextRef="#ctx0" brushRef="#br0" timeOffset="99896.04">27088 10050 682 0,'-21'-16'393'0,"11"9"-26"16,6 3-69-16,4 4-72 0,6 1-28 16,4 4-68-16,3 1-24 15,2-1-49-15,2 1-25 16,4-5-77-16,3 1-60 16,6 2-139-16,2 0-100 15,9 5 212-15</inkml:trace>
  <inkml:trace contextRef="#ctx0" brushRef="#br0" timeOffset="100123.22">27536 10063 809 0,'-18'0'434'0,"0"-1"-77"16,-4 1-81-16,2 4-48 15,-3 3-44-15,7 8-74 16,2 2-25-16,1 2-53 15,6 3-17-15,1-5-18 16,6 0-6-16,6-5-17 16,-1-3-16-16,6 1-48 15,-3-6-40-15,9 0-115 16,4-4-106-16,13-6 223 16</inkml:trace>
  <inkml:trace contextRef="#ctx0" brushRef="#br0" timeOffset="100994.16">27614 10009 939 0,'-3'2'461'0,"1"6"-182"0,-3 5-27 15,-5 10-65-15,2 7-44 16,-4 4-38-16,1 1-18 16,3-2-40-16,0-5-12 0,7-6-22 15,1-4-8-15,5-8-16 16,2-4-15-16,0-7-25 15,1-2-10-15,2-9-15 16,0 0 7-16,3-1 21 16,2 3 13-16,-2 1 27 15,-2 3 7-15,-6 4 10 16,-2 0 18-16,-3 4 29 16,0-2 9-16,0 0 7 15,0 0-11-15,0 5-28 16,0 2-9-16,0 1-16 15,1-3-8-15,-1-5-34 16,0 0-26-16,9 5-44 16,2-3-26-16,0-2-36 15,28-8-7-15,-27-1 10 16,-1 3 24-16,1 1 69 0,-2 2 33 16,-4 1 41-16,2 2 21 15,-1 0 42-15,1 0 9 16,1 5 14-16,-4-4-8 15,1 1-37-15,-2 0-8 16,-1 0-20-16,-3-2-7 16,-1 0-86-16,1 0-46 15,0-1-137-15,0 0-55 16,0 0 4-16,0 0 45 0,0 0 176 16,0 0 101-16,4-7 159 15,0 0 22-15,-3 2-32 16,0-4-37-16,-1 3-54 15,0 3-13-15,0 3 19 16,0 0 11-16,0 0 13 16,0 0 11-16,0-1 12 15,0 1-1-15,0 0 3 16,0 0-1-16,0 0-7 16,0 0-13-16,0 1-36 15,0 0-17-15,0 0-31 16,0 0-7-16,0 0-10 15,0 0-5-15,0 0-12 16,0 0-7-16,0 0-1 16,0 0 2-16,0 0 12 0,0 0 6 15,3 7 4-15,-1-2 2 16,-1-1 5-16,-1-2 2 16,0 1 12-16,0-1 5 15,0 1 3-15,0-2-2 16,0-1-9-16,-1 4-4 15,0-1 0-15,0 1 0 16,0 1-1-16,0-2-2 0,0-3-13 16,0 0-23-16,0 0-61 15,-1 0-41-15,1 0-134 16,0 0 161-16</inkml:trace>
  <inkml:trace contextRef="#ctx0" brushRef="#br0" timeOffset="101181.84">27803 10001 1301 0,'2'0'535'0,"2"1"-354"16,-4-1 0-16,0 0-66 15,0 0-56-15,0 0-109 0,0 0-59 16,0 0-124-16,13 2-96 15,0 1 211-15</inkml:trace>
  <inkml:trace contextRef="#ctx0" brushRef="#br0" timeOffset="101746.12">27965 10127 744 0,'3'19'433'0,"0"-2"-111"15,-5-2-42-15,1-3-28 16,-3-3-70-16,2 4-33 15,-4-7-73-15,2 1-29 0,-2-2-35 16,2-4-7-16,6 1-20 16,-2-2-7-16,0-1-2 15,0 0 1-15,0 0 16 16,0-1 6-16,0 1 1 16,2 0 2-16,5-2-1 15,-3 1 1-15,3 0 3 16,-2-1 7-16,1 2 10 15,1 1 2-15,2 1-1 16,2 3-5-16,33 10-9 16,-23-9-3-16,3-2-3 15,0-8-3-15,7-5-14 16,-1 1-6-16,2-7-5 0,-3 4 1 16,-9-2 16-16,-6-1 8 15,-10 1 12-15,-4 0 3 16,-3 4 3-16,-3 3 0 15,-3 3 14-15,1 6 3 16,-3 6 4-16,0 5 3 16,-1 13-13-16,1 1-3 15,4 9-9-15,4 0-3 16,7 4-6-16,5 5 0 0,3 1 4 16,2 3 1-16,-1-4 7 15,0-2-1-15,-7-5 6 16,-5-9 2-16,-11-6 4 15,-8-4 1-15,-11-5-4 16,-2 0-7-16,-1-6-39 16,2-5-45-16,3-10-104 15,1-7-57-15,5-12 95 16,14-9 44-16</inkml:trace>
  <inkml:trace contextRef="#ctx0" brushRef="#br0" timeOffset="102256.64">28960 10250 783 0,'-20'-8'433'0,"20"7"37"15,-4-3-281-15,2 6-39 16,1-2-14-16,0 0-60 16,0 0-23-16,0 0-28 15,1 0-9-15,0 0-8 16,0 2-3-16,2 5-3 15,0-2-2-15,0-2 0 16,11 5 0-16,27 9 1 16,-29-24 0-16,-4-3 1 15,-3-1 1-15,-2-4 3 16,-1 1 2-16,-4 2 5 16,-4-1 2-16,-3 2 0 15,-5 0 0-15,3 6-3 16,2 5-2-16,0 5-7 15,3 5-3-15,-4 1-7 0,1 3-3 16,3 2-22-16,7-3-22 16,7 0-63-16,8-9-35 15,11-5-84-15,7 1-115 16,13-11 235-16</inkml:trace>
  <inkml:trace contextRef="#ctx0" brushRef="#br0" timeOffset="102468.11">29368 10038 696 0,'2'-14'440'16,"-5"1"-55"-16,-3 6-125 16,-4 6-34-16,-2 7-93 15,1 8-30-15,0 15-45 16,-1 8-11-16,6 9-12 16,1 6-3-16,2 0-15 15,4 1-4-15,4 0-8 16,-1-7-3-16,5-13 1 15,-2-4-6-15,-6-14-69 16,-1-4-42-16,-5-9-176 16,-5-3-148-16,-2-12 282 15</inkml:trace>
  <inkml:trace contextRef="#ctx0" brushRef="#br0" timeOffset="102608.97">29170 10238 582 0,'-4'-11'350'0,"6"7"-3"0,5 4-111 15,5 1-85-15,4 3-40 16,11 1-67-16,1-2-19 16,12 2-139-16,1-3-56 15,18 4 95-15</inkml:trace>
  <inkml:trace contextRef="#ctx0" brushRef="#br0" timeOffset="103109.71">30126 10095 1052 0,'3'1'450'0,"-3"-1"-226"0,0 0-41 16,0 0-32-16,0 0-51 15,-1 0-72-15,-7 2-13 16,-3 7-6-16,-27 27 0 15,32-28 1-15,5 2 1 16,3 3-4-16,4-5 0 16,4 6-1-16,1-1 0 15,3-4 1-15,1 3-1 16,4-6 1-16,0 1 2 0,-2 1 2 16,-3-4 3-16,-10 1 24 15,-5 2 10-15,-11 2 13 16,-4 4-1-16,-10 1-21 15,-1-3-16-15,1-5-65 16,5-6-43-16,10-1-112 16,8-1-73-16,10-7 169 15</inkml:trace>
  <inkml:trace contextRef="#ctx0" brushRef="#br0" timeOffset="103254.18">30309 10257 845 0,'9'10'456'16,"0"0"-127"-16,-5-1-129 16,-5 1-22-16,-1-1-107 15,-5-3-74-15,0-1-117 0,4 3 78 16</inkml:trace>
  <inkml:trace contextRef="#ctx0" brushRef="#br0" timeOffset="103554.09">30307 10101 914 0,'11'10'417'15,"-4"-6"-191"-15,-2 0-64 0,3 3-46 16,2-7-73-16,-4 3-189 16,7 1-318-16,6-1 303 15</inkml:trace>
  <inkml:trace contextRef="#ctx0" brushRef="#br0" timeOffset="103869.78">30470 10202 809 0,'-42'-13'385'0,"42"8"-129"0,1 0-103 15,9 5-40-15,0 0-46 16,9 5-43-16,3 1 1 16,-1 1 18-16,1 6 12 15,-7-1 23-15,-4 0 6 16,-11 1-13-16,-7-3-10 16,-7 0-24-16,-3 1-11 15,-4 0-11-15,-1-4-5 0,5 2-6 16,5-3-2-1,4-5-3-15,1 2-5 0,4-1-6 16,4 4-1-16,4 5 2 16,7 3 5-16,3 3 10 15,-2 3 4-15,3 1 11 16,0-3 8-16,-1 1 17 16,-2-1 9-16,-6-2 17 15,-5 3 4-15,-7-4 3 16,-4 1-7-16,-9-1-19 15,-3-4-8-15,0-3-31 16,-3-7-17-16,7-5-63 16,7-1-43-16,-3-6-100 15,12 1-69-15,2-1 177 16</inkml:trace>
  <inkml:trace contextRef="#ctx0" brushRef="#br0" timeOffset="104208.91">30682 10282 1172 0,'9'-13'494'15,"3"4"-277"-15,3 2-72 0,-3-4-36 16,-2 2-45-16,-6-3-41 15,-3-6-8-15,-3 5-7 16,-4-2-2-16,-1 5 1 16,-4 1 0-16,0 5 1 15,-1 4 4-15,2 6 3 16,-1 6 2-16,4 7 5 16,0 5 1-16,5 1 4 15,3 5 4-15,5-4 0 16,5-3-4-16,6-5-11 15,2-6-21-15,8-8-105 16,1-4 506-16,6-4-328 16</inkml:trace>
  <inkml:trace contextRef="#ctx0" brushRef="#br0" timeOffset="104669.8">31410 10012 962 0,'-1'-1'415'0,"-1"-1"-199"16,1 2-38-16,-4 29-24 16,-3 42-37-16,3-28-59 15,5 3-17-15,-5-6-18 16,5-2-5-16,5-10-9 16,-5-6-3-16,3-10-41 15,-2-3-43-15,2-7-155 16,2-4-310-16,6-7 360 15</inkml:trace>
  <inkml:trace contextRef="#ctx0" brushRef="#br0" timeOffset="104889.63">31644 10053 941 0,'4'2'439'16,"0"1"-218"-16,-7 5-9 0,-3 8-22 15,-9 11-60-15,-5 5-35 16,-8 5-51-16,1 0-15 16,0-6-18-16,3-1-4 15,11-7-7-15,2-9-24 16,7-5-84-16,4-6-61 16,1-9-183-16,4 0 213 0</inkml:trace>
  <inkml:trace contextRef="#ctx0" brushRef="#br0" timeOffset="105076.82">31535 10081 864 0,'6'13'442'16,"5"3"-161"-16,-1 7-88 16,1 3-22-16,1 2-60 15,0-1-20-15,-1 0-32 16,-2-4-15-16,-1-4-24 15,-1-1-24-15,-2-4-96 16,2-4-58-16,1 0 88 16</inkml:trace>
  <inkml:trace contextRef="#ctx0" brushRef="#br0" timeOffset="105297.73">31845 10043 1314 0,'22'15'503'16,"-18"-5"-342"-16,2 2-43 15,-6 7-10-15,-7 2-25 16,2 11-47-16,-5 1-9 0,3 2-12 16,3-4-8-16,-2-9-35 15,4 0-34-15,2-13-104 16,0-1-97-16,5-2 165 15</inkml:trace>
  <inkml:trace contextRef="#ctx0" brushRef="#br0" timeOffset="105478.02">32122 10335 1463 0,'5'6'534'0,"-3"1"-453"0,0-2-39 16,-3-3-125-16,-1-2-77 15,1 0 86-15</inkml:trace>
  <inkml:trace contextRef="#ctx0" brushRef="#br0" timeOffset="107213.25">32207 11018 977 0,'1'5'426'15,"-1"4"-245"-15,-2 9-45 0,-2 7-2 16,-3 3-58 0,0 1-23-16,3 1-25 0,3-4-6 15,2-6-10-15,3-1-3 16,2-8-4-16,-2-1-2 15,-1-5-50-15,-3-4-35 16,0 0-103-16,0-2-90 16,-1 0 177-16</inkml:trace>
  <inkml:trace contextRef="#ctx0" brushRef="#br0" timeOffset="107777.06">32191 11018 775 0,'-2'-3'350'0,"2"3"-173"15,1-1-14-15,-1-1-52 16,0 1-22-16,0 0-31 16,6 0-9-16,12 0-15 15,31-4-4-15,-21-1-7 16,-4 1-1-16,5-6-1 16,-2 0 4-16,-5-1 6 15,5 2 1-15,-4 4-4 16,-2 5-5-16,-3 5-5 15,-5 5 1-15,-4 6 6 16,-1 3 6-16,-3 6 6 16,-2 4 1-16,-5 1-2 15,1 1-3-15,-3-2-9 16,-1 0-4-16,1-3-8 0,-7 2-2 16,4-4-6-16,3-4-1 15,0-5-20-15,4-7-16 16,-1-5-44-16,-2-2-29 15,3-1-51-15,-1 0-22 16,0 0-27-16,0-1-6 16,-9 0 9-16,-9-7 15 0,-30-22 57 15,18 23 44-15,-10 3 123 16,-1-1 57-16,2 5 90 16,3 1 22-16,13 4-11 15,8 2-9-15,8 0-31 16,7-1-13-16,7 0-20 15,5-3-14-15,6-2-30 16,7 3-17-16,6-4-21 16,1 1-11-16,3 2-12 15,-6 1-7-15,-12 3-34 16,1-2-28-16,-10 1-46 16,5 0-20-16,-1-1-52 15,-4 2-32-15,-2-1 134 16</inkml:trace>
  <inkml:trace contextRef="#ctx0" brushRef="#br0" timeOffset="160150.18">12678 15333 559 0,'-1'-1'264'0,"0"0"-66"16,0 0-24-16,0-1-12 15,-1 1-16-15,1 0-45 16,0 0-12-16,0 0-13 16,0 0-5-16,0 1-17 15,0 0-8-15,0 0-13 16,-5 12-6-16,0 13-11 15,-28 33-3-15,28-28-6 16,3 0-3-16,3-5-3 16,1-4 0-16,4-6-1 15,-1-3-2-15,1-8 2 16,0 0-1-16,-1-4-35 16,-1-1-44-16,1-3-181 15,-4 3 168-15</inkml:trace>
  <inkml:trace contextRef="#ctx0" brushRef="#br0" timeOffset="160522.28">12567 15448 646 0,'-65'-7'321'15,"54"15"-114"-15,4 1-64 16,3 2-12-16,4 0-51 16,-1-2-22-16,6 8-13 15,1-1 2-15,2 3 7 16,12-1 0-16,-3-3-13 15,4-4-7-15,-1-4-9 16,0 1-2-16,-3-6-2 16,0-2 0-16,2-3-1 15,-3-7-2-15,0-5-4 16,2-4-3-16,-5-4-3 0,1 0-14 16,-4 1-109-16,-3 6-111 15,-5 16 137-15</inkml:trace>
  <inkml:trace contextRef="#ctx0" brushRef="#br0" timeOffset="161841.26">12762 14873 377 0,'-17'30'256'0,"12"-30"7"16,3-3-83-1,1 3-17-15,1 0-30 0,0 0-18 16,0 0-31-16,3 0-6 16,18 3-27-16,32 2-12 15,-19-12-15-15,-5-2-5 0,1-6-6 16,-9 0 0-16,-8 4-1 16,-3 1 1-16,-6 0 1 15,4 2 0-15,-12-7 1 16,-2-1 1-16,-11-2-1 15,0 2-3-15,-4 6-1 16,-5 6 1-16,1 7 4 16,-3 7 1-16,5 5 2 15,7 5-1-15,7 2-5 16,1-4-2-16,8 1-1 16,6 0-3-16,5-1-1 15,3-2-1-15,9 1-2 16,-1-8 0-16,10 3-1 15,1-2-16-15,-3-6-124 16,2-4-148-16,8-5 176 16</inkml:trace>
  <inkml:trace contextRef="#ctx0" brushRef="#br0" timeOffset="162035.07">13086 14724 612 0,'-3'19'349'15,"7"-2"18"-15,4 2-90 16,0 3-61-16,1-4-25 16,3 1-99-16,0-2-34 0,5 4-38 15,4 1-8-15,1-2-7 16,3 2-3-16,-2-9-30 16,-2 0-29-16,-3-5-89 15,-3-5-75-15,-5-8 137 16</inkml:trace>
  <inkml:trace contextRef="#ctx0" brushRef="#br0" timeOffset="162229.95">13289 14720 689 0,'-1'11'386'0,"-12"4"-26"15,-4 3-117-15,-4 9-91 16,-2 4-28-16,0 1-65 0,3 2-25 15,3-5-25-15,6-6-5 16,10-7-7 0,2-5-29-16,8-6-124 0,3-3-161 15,3-3 195-15</inkml:trace>
  <inkml:trace contextRef="#ctx0" brushRef="#br0" timeOffset="162460.96">13417 14753 1033 0,'9'28'462'0,"-5"2"-208"15,-4 1-44-15,-3 8-62 16,1-5-42-16,-3 7-69 16,5 4-15-16,3-2-13 15,-2 2-4-15,10-10-2 16,-10-6-3-16,4-10-51 15,-2-9-41-15,-6-10-98 16,3-6-60-16,-3-11-196 16,-2-4 279-16</inkml:trace>
  <inkml:trace contextRef="#ctx0" brushRef="#br0" timeOffset="162694.41">13392 14766 708 0,'11'-4'382'0,"1"4"-90"15,0 8-81-15,-4-1-22 16,11 2-39-16,-8-1-22 16,6 2-42-16,1 4-18 15,-9 2-28-15,2 2-10 16,-8 0-14-16,-2 0-1 16,-5-1 0-16,-3-1-3 0,-4-3-12 15,-5-2-16-15,-2-6-55 16,-1-5-42-16,7 0-132 15,1-4-130-15,11 5 238 16</inkml:trace>
  <inkml:trace contextRef="#ctx0" brushRef="#br0" timeOffset="163019.04">13589 14918 892 0,'17'2'402'0,"2"-2"-201"15,1-1-35-15,-1-7-69 16,2-4-35-16,-2-6-38 16,-3-1-8-16,-6-2-4 15,-2 2-1-15,-8 4 0 0,-2 1 1 16,-7 0-3-16,-3 4 0 16,-6 6-5-16,-1 4-1 15,-2 8-4-15,2 3-1 16,6 6 4-16,4 4 4 15,5 6 8-15,3 2 3 16,4-6 0-16,5-1-2 16,6-7-7-16,4-4-4 0,5-3-4 15,1-6 0-15,4-3-36 16,3-6-59-16,6-10-224 16,-3-1 207-16</inkml:trace>
  <inkml:trace contextRef="#ctx0" brushRef="#br0" timeOffset="163193.81">13939 14741 863 0,'-10'6'400'0,"4"14"-152"15,-4 1-38-15,2 5-55 16,5 7-27-16,-5-6-56 16,8 0-25-16,0-7-29 15,5-1-9-15,8-8-8 16,-3-1-5-16,11-3-62 15,-1-6-50-15,6-3-350 16,5 1 309-16</inkml:trace>
  <inkml:trace contextRef="#ctx0" brushRef="#br0" timeOffset="163391.57">14166 14618 922 0,'-9'18'431'15,"-3"20"-142"-15,0 9-117 16,0 6-84-16,5 8-11 0,7-10-45 16,6-4-16-16,8-8-15 15,4-13-3-15,5-11-10 16,0-5-22-16,0-10-87 16,-3-3-82-16,-5-7 123 15</inkml:trace>
  <inkml:trace contextRef="#ctx0" brushRef="#br0" timeOffset="163589.24">14050 14738 987 0,'-21'8'466'0,"11"1"-160"16,3 0-58-16,3-2-78 15,6 4-41-15,9-4-77 16,6-2-25-16,10 1-16 0,-2-4-4 15,9 4-41-15,-1-3-68 16,3 1-177-16,2-4 173 16</inkml:trace>
  <inkml:trace contextRef="#ctx0" brushRef="#br0" timeOffset="164286.01">14316 14952 910 0,'7'0'404'0,"-3"0"-165"15,2-1-105-15,2-4-47 16,5 0 2-16,7-6-18 16,-4 0-28-16,4-4-31 15,-6-9-2-15,-8-2-2 16,3 3 1-16,-12 3 2 15,-1 5 1-15,-7 5 0 16,-8 1-3-16,6 5-6 16,-3 9-3-16,3 8-4 15,1 7-2-15,4 4-1 16,7 0 0-16,4-8 1 0,9 1 0 16,5-5 0-16,3-4-8 15,6 3-40-15,-3-5-31 16,12-6-51-16,-2-2-12 15,6-6 11-15,1 0 8 16,-1 1-40-16,-2-9 21 16,-10 0 42-16,-7-2 50 15,-13 2 163-15,-7 2 36 0,-9 3 49 16,-2 1-7-16,-7 2-41 16,1 8-20-16,1 1-34 15,0 10-8-15,4 2-15 16,3 4-10-16,7 5-20 15,0-6-10-15,5 3-12 16,5-2-5-16,1-6-7 16,3 1-2-16,2-8-1 15,-1-4 1-15,0-10-3 16,0-3-9-16,-1-9-16 16,0-8-2-16,-3 3 0 15,-2-5 8-15,-6-5 14 16,-1 3 4-16,-1 2 3 15,-1 4 5-15,-3 16 28 16,2 6 9-16,-3 14 15 0,2 8 11 16,1 17 1-16,3 6 0 15,2 5-3-15,6 0-10 16,5-3-26-16,3-6-11 16,8-7-16-16,6-7-30 15,7-11-111-15,4-6-72 16,7-5 118-16</inkml:trace>
  <inkml:trace contextRef="#ctx0" brushRef="#br0" timeOffset="165535.44">15828 14601 909 0,'30'-35'427'16,"-45"30"-171"-16,-4 5-73 15,-2 7-16-15,-3 11-52 16,1 5-35-16,2 12-47 16,3 5-12-16,11 4-14 15,6-1-4-15,12 1-4 16,7-6-1-16,9-6 0 16,1-2 0-16,3-7-1 15,4-2-54-15,-1-6-198 16,7 4 177-16</inkml:trace>
  <inkml:trace contextRef="#ctx0" brushRef="#br0" timeOffset="165884.5">16100 14820 1153 0,'6'25'429'15,"3"2"-302"-15,2-2-19 0,-1 5 8 16,1-2-31-16,1-4-54 16,-1-2-9-16,-3-10-6 15,-3-4-1-15,-3-7-3 16,0-3 0-16,-2-8-2 16,-1-7-1-16,-2-7-2 15,-2-1-3-15,-1-7-1 16,0 2 1-16,2 1-3 15,-2-1 0-15,6 6-2 16,2 3-1-16,4 3-2 16,4 5-1-16,1 8 1 15,2 0-19-15,5 3-76 16,0 1-60-16,4-3 91 16</inkml:trace>
  <inkml:trace contextRef="#ctx0" brushRef="#br0" timeOffset="166341.46">16616 14891 785 0,'-11'-7'409'0,"0"1"-14"0,-1-4-284 15,0-6-27 1,0-5-21-16,1-1-27 0,2-1-19 15,0 4 0-15,-1 6 1 16,-2 4-1-16,-1 11-7 16,-3 7-4-16,4 8-5 15,1 9-1-15,8 6 4 16,2 2 4-16,1-2 6 16,5-14 3-1,-1-10 7-15,-1 2-1 0,9 12-5 16,3-5-3-16,5-10-7 15,-8-14-1-15,8-8-3 16,-3-1 0-16,1-3-1 16,1 4 0-16,-7 0 0 15,-1 7 1-15,-6 1 5 0,-4 3 10 16,-1 9 13-16,-1 6 1 16,0 6-3-16,0 0-9 15,0-5-14-15,0-2-3 16,1-3-26-16,1-3-32 15,1 2-118-15,0-4-152 16,-2-3 205-16</inkml:trace>
  <inkml:trace contextRef="#ctx0" brushRef="#br0" timeOffset="166661.5">16741 14835 1022 0,'5'8'465'0,"-5"3"-211"15,0 7-47-15,-3-1-64 16,-1 3-46-16,1-3-61 16,1-5-7-16,0-6-20 15,2-3-7-15,3-5-12 16,-3 1-16-16,0 0-22 16,3-7-4-16,3-8 7 15,16-30 15-15,-14 34 23 16,0 0 4-16,-2 2 3 15,1 5 1-15,0 1 17 0,0 4 16 16,1 6 24-16,0 4 9 16,-3 4-3-16,0 2-11 15,1 3-22-15,-1 1-10 16,6-6-24-16,-1-3-48 16,4-6-112-16,4-7-106 15,9 1 157-15</inkml:trace>
  <inkml:trace contextRef="#ctx0" brushRef="#br0" timeOffset="167050.34">17144 14803 819 0,'-12'-7'444'0,"-4"-3"-42"16,-2 3-133-16,-3-1-97 15,-3 4-24-15,5 5-72 16,-4 1-28-16,8 11-25 15,5 5-5-15,3 7-6 16,7 4-3-16,4-1-5 16,5-2-2-16,5-7-2 15,3-5-2-15,2-12 0 16,2-4 0-16,2-10-4 16,1-3-11-16,-4-8-20 15,-3-6-5-15,-5-2 1 0,-2-1 12 16,-8 1 22-16,0 3 6 15,-2 1 5-15,-3 4 3 16,0 10 28-16,-2 8 9 16,-4 13 10-16,0 10 2 15,0 13-19-15,1 6-7 0,4 7-10 16,3-3-5 0,4-6-11-16,5-3-4 0,3-13-22 15,2-3-38-15,1-6-97 16,3-5-68-16,2 0 131 15</inkml:trace>
  <inkml:trace contextRef="#ctx0" brushRef="#br0" timeOffset="167840.4">17334 14825 1112 0,'2'14'479'0,"-6"1"-205"16,-1 7-70-16,4-2-61 15,1 0-24-15,5-4-76 16,5-7-13-16,4 2-15 16,-2-7-2-16,6-2-5 15,0-2-2-15,-4-5-4 16,3-6-2-16,-6-8-6 0,-4 3-8 16,-3 1-10-16,-4 3 0 15,-9 0 4-15,-5-3 4 16,-10-2 11-16,-2-1 3 15,-5 6 5-15,3 3 3 16,7 9 11-16,-2 0 5 16,8 7 6-16,2 1-1 15,7 2-12-15,6-1-8 16,9-3-7-16,5-1-2 0,12-5 1 16,5 1 1-16,5 2 0 15,0-2 1-15,-3 0 1 16,-5 1 1-16,-3 2 0 15,-4 3 0-15,-5 4 2 16,-2 3 1-16,-7 0 3 16,-3 1 0-16,-4-2 0 15,-1-2-2-15,-1-5 0 16,-1 0 0-16,3-5-2 16,-1-1-1-16,0-1-4 15,0 0 0-15,1 0-5 16,0-3 0-16,1-7 1 15,4-2 1-15,14-27 1 16,-8 32 0-16,-3 4 1 16,0 5 1-16,-1 5 7 15,-1 4 5-15,-1 3 15 0,-1 3 5 16,-1-3 9-16,0-1 0 16,0-5-12-16,2-1-6 15,1-6-13-15,0-2-5 16,3-5-9-16,2-3-22 15,2-4-24-15,1-2-4 0,3-1 4 16,0 1 18 0,-2 10 24-16,-1 6 4 0,-6 3 4 15,0 2 2-15,-5 3 6 16,0-2 8-16,1 7 18 16,0 1 6-16,-3 0 1 15,1 1-6-15,-1-2-19 16,0-2-8-16,4-5-8 15,1-2-38-15,4-11-99 16,3-1-62-16,-1-7-214 16,0-5 253-16</inkml:trace>
  <inkml:trace contextRef="#ctx0" brushRef="#br0" timeOffset="167978.8">17912 14898 1009 0,'32'16'496'0,"-32"1"-144"0,0 1-65 15,3-4-98-15,-2-3-58 16,2-7-121-16,-1 2-78 16,-1-10-218-16,-1 3 189 15</inkml:trace>
  <inkml:trace contextRef="#ctx0" brushRef="#br0" timeOffset="168118.08">17860 14741 914 0,'6'10'448'16,"-7"-6"-141"-16,5 0-137 0,3-2-122 15,8 3-9-15,2-3-128 16,2 0 66-16</inkml:trace>
  <inkml:trace contextRef="#ctx0" brushRef="#br0" timeOffset="168588.37">18151 14803 736 0,'-18'-2'406'0,"0"-6"-4"0,3-1-155 15,3 7-69-15,2-6-18 16,7 8-69-16,3 0-36 15,4 2-27-15,-4-2-2 16,0 0 1-16,6 3-1 16,10 4-7-16,27 42-4 15,-30-31-5-15,-2 3-3 0,-3-8-2 16,-4-1 0-16,-4 0 0 16,-3-1 0-16,-7-1-2 15,-2-2-2-15,0-4-2 16,0-2-2-16,5 1 2 15,2-3 0-15,3 0-2 16,2 2 0-16,0-2 0 16,0 0 2-16,6 13 4 15,4 10 4-15,15 26 12 16,-16-25 7-16,0-1 20 16,-6-3 7-16,-3 2-3 15,-3 0-3-15,-11 0-15 16,0 1-5-16,-7-7-11 15,2-2-7-15,3-9-48 16,2-5-45-16,5-10-127 16,6-4-79-16,8-7 175 15</inkml:trace>
  <inkml:trace contextRef="#ctx0" brushRef="#br0" timeOffset="169305.99">18227 14976 864 0,'12'-1'391'0,"0"0"-106"16,2-4-148-16,2-1-15 0,3-6-22 15,2-1-44-15,1-4-45 16,-3 4-2-16,-12 0 0 16,-1 0 1-16,-12 5 3 15,1-4-1-15,-9 4 24 16,-4 0 13-16,1 1 25 15,-3 5 15-15,6 2-18 16,2 4-12-16,4 6-32 16,4 4-12-16,2 6-13 15,1 5-2-15,8 0-6 16,2-3-18-16,10-4-46 16,8-8-27-16,7-7-61 15,2-3-26-15,6-9-59 16,1-3-17-16,0-9 4 15,0 3 39-15,-14-3 107 0,-2 1 47 16,-10 7 119-16,-7-2 58 16,-6 6 93-16,-4-1 40 15,-6 1 13-15,-4 4-25 16,-6-1-66-16,-1 4-35 16,-2 6-54-16,1-1-22 15,2 8-26-15,3 6-7 16,6 3-18-16,4 4-4 0,7 3-4 15,1-5-1-15,6-3 0 16,1-5-2-16,4-12 2 16,2-1 0-16,2-10-18 15,-1-7-22-15,-2-9-39 16,-2-7-11-16,-4-5 10 16,-3-3 24-16,-5 1 41 15,-3 0 11-15,-1 4 9 16,-1 2 2-16,0 8 23 15,2 4 17-15,0 10 28 16,0 3 15-16,0 10-4 16,-4 5-9-16,2 15-21 15,-1 9-13-15,2 13-19 16,1 2-7-16,2 2-12 16,3-6-2-16,6-5-3 15,2-4-2-15,5-11-26 16,2-1-29-16,-1-11-73 0,1-6-66 15,-6 0 124-15</inkml:trace>
  <inkml:trace contextRef="#ctx0" brushRef="#br0" timeOffset="169631.72">18946 14563 1249 0,'1'-1'459'0,"3"4"-304"16,1 7-39-16,3 11-5 15,2 3-6-15,7 12-61 16,-3 4-10-16,11 3-6 15,-4 1-5-15,-4-4-3 16,-2-4-8-16,-8-6-4 16,-5 1-2-16,-8 2-31 15,-3 1-24-15,-9-1-69 16,-2-5-50-16,-2-5-218 16,10-1 249-16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6DBB-2053-4014-84AF-A822E2F6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39A0-70B2-4C07-A2DB-A86B4222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C44F-8131-44EA-A702-97C924F7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C62A-9204-44E6-A302-0603E7A2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F35F-0E3D-4A9E-91EB-24B09BD9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7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750D-23F2-4D3A-BA10-7563578A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2310-165C-4F52-AC1A-B91FC3EA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81F1-7AF9-46B7-B051-650E7E7B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A779-F501-4C8E-AF0F-4D635E4D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9B23-DFE0-45D2-8F95-7C7686BB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735A4-51AF-40E6-9837-1CD97028D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0983-DF54-4F11-8224-D42782B3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C302-02FC-4ED5-9F9F-BB833CE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1AA-02DB-4B3C-90D3-C42E826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8255-01FA-4D54-B20B-7A05C155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2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485-15E6-4710-A54E-02BD485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B98-A2B8-439F-A532-A6455767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56C4-1A01-4DAD-93FA-71AB7F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6804-CCD0-4A29-B34F-5FC4A2B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BA85-2FFC-41FE-84E9-120BD646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2ACE-E4EA-4641-A905-CD93C4A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FA2-20F8-4C42-88B4-8AA0A17A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6F4-C238-4554-96E7-287974F5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6027-2572-4E4B-A130-541E05C3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1411-7D7E-4D6E-9A33-68B49FF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FB16-5269-47BF-8375-FB27FA84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3726-6AA7-4060-8CF3-CAB6DCA5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4FCE-FE79-4DC2-81E2-8311B224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71006-56C3-4B71-A450-F03B3338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EE9-5604-4149-8BF6-59AE18A0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BA04-1014-4498-9C65-61D92EFF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4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EB8-36AB-4BA2-B56B-DCEC28F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84CD-4E44-4DDC-AFBD-0B6EA281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5D9DE-0F07-444A-85A8-1F9FBDB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485E-3D7A-4CD3-AFFE-1941CE79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128A-C80B-4316-BD2B-A11456153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91146-CFE8-45B7-A01B-C331626B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950D-B585-483B-AF58-C5D83056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AE6FF-684F-4D4E-BE47-25C6C03F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1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D430-C58D-4B50-A218-0BF4EDF9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E4E11-4EDF-4791-BCF1-31FE249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3918-37D5-4648-B03A-AC6615E2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8F15-D4A5-460B-8CCD-06023F8F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0527D-1FF5-44D7-B102-B79D5F8A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4331A-2D24-4908-81F4-C4F715C5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5E35-7554-4B27-AE85-9860228F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0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9418-FE96-4502-A726-26A7F47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CA50-0534-4721-B4A0-229A7352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60449-F3BA-4F04-81AF-8435E64F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AD61-0B8B-420C-B33F-33CD399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8EF-79ED-42B4-960E-1920179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3D7A0-46AA-48E9-9792-12D63F2E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44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984-AC7C-41E8-A7E6-C9C7AD73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F724-15C7-4564-9551-CB8C9E20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CBDD-A666-426A-9918-3E2CF053A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6705-4B7C-4DA4-BF6E-D12E815D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CF257-773E-4E44-9AA9-20DB8D7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8B06F-BAA0-4A5B-84D0-43154BB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866B5-C183-4607-942D-1B0394C4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297AF-BFD3-452A-8046-CC236880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5A5B9-2129-4B92-8744-F4587BC1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1893-A224-4879-ABA8-CA0C16AF02BD}" type="datetimeFigureOut">
              <a:rPr lang="en-CA" smtClean="0"/>
              <a:t>2021-07-16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62A1-8BF6-4281-B5EA-E3A207D1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67C-106B-4E37-9BF1-357E4A69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0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6" Type="http://schemas.openxmlformats.org/officeDocument/2006/relationships/customXml" Target="../ink/ink5.xml"/><Relationship Id="rId5" Type="http://schemas.openxmlformats.org/officeDocument/2006/relationships/image" Target="../media/image10.png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6" Type="http://schemas.openxmlformats.org/officeDocument/2006/relationships/customXml" Target="../ink/ink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CS 341 – Algorithms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93"/>
            <a:ext cx="9144000" cy="1655762"/>
          </a:xfrm>
        </p:spPr>
        <p:txBody>
          <a:bodyPr/>
          <a:lstStyle/>
          <a:p>
            <a:r>
              <a:rPr lang="en-CA" sz="3200" dirty="0"/>
              <a:t>Lecture 16 – Bipartite Vertex Cover</a:t>
            </a:r>
          </a:p>
          <a:p>
            <a:endParaRPr lang="en-CA" dirty="0"/>
          </a:p>
          <a:p>
            <a:r>
              <a:rPr lang="en-CA" dirty="0"/>
              <a:t>16 July 2021</a:t>
            </a:r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Good Characterization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81050" y="1085849"/>
            <a:ext cx="11110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Imagine that we work for a company and our boss asks us to find a maximum bipartite matching.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73E1215-9F16-4782-8B27-A49D4AA6C96E}"/>
                  </a:ext>
                </a:extLst>
              </p14:cNvPr>
              <p14:cNvContentPartPr/>
              <p14:nvPr/>
            </p14:nvContentPartPr>
            <p14:xfrm>
              <a:off x="2796840" y="1832400"/>
              <a:ext cx="5940360" cy="2570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73E1215-9F16-4782-8B27-A49D4AA6C9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7480" y="1823040"/>
                <a:ext cx="5959080" cy="258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383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Min-Max Theorems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81050" y="1085849"/>
            <a:ext cx="111105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These min-max theorems are some of the most beautiful results in combinatorial optimization,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providing both succinct “proofs” from both the YES-instances and NO-instances.</a:t>
            </a:r>
          </a:p>
          <a:p>
            <a:endParaRPr lang="en-CA" sz="2000" dirty="0"/>
          </a:p>
          <a:p>
            <a:r>
              <a:rPr lang="en-CA" sz="2000" dirty="0"/>
              <a:t>This shows the </a:t>
            </a:r>
            <a:r>
              <a:rPr lang="en-CA" sz="2000" b="1" i="1" dirty="0"/>
              <a:t>non-existence</a:t>
            </a:r>
            <a:r>
              <a:rPr lang="en-CA" sz="2000" dirty="0"/>
              <a:t> of a solution by the </a:t>
            </a:r>
            <a:r>
              <a:rPr lang="en-CA" sz="2000" b="1" i="1" dirty="0"/>
              <a:t>existence</a:t>
            </a:r>
            <a:r>
              <a:rPr lang="en-CA" sz="2000" dirty="0"/>
              <a:t> of a simple obstruction.</a:t>
            </a:r>
          </a:p>
          <a:p>
            <a:endParaRPr lang="en-CA" sz="2000" dirty="0"/>
          </a:p>
          <a:p>
            <a:r>
              <a:rPr lang="en-CA" sz="2000" u="sng" dirty="0"/>
              <a:t>Remark</a:t>
            </a:r>
            <a:r>
              <a:rPr lang="en-CA" sz="2000" dirty="0"/>
              <a:t>: Contrast this with dynamic programming algorithms.</a:t>
            </a:r>
          </a:p>
        </p:txBody>
      </p:sp>
    </p:spTree>
    <p:extLst>
      <p:ext uri="{BB962C8B-B14F-4D97-AF65-F5344CB8AC3E}">
        <p14:creationId xmlns:p14="http://schemas.microsoft.com/office/powerpoint/2010/main" val="100144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Hall’s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81050" y="1085849"/>
                <a:ext cx="11110546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Hall’s theorem characterizes when a bipartite graph has a perfect matching or not.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Hall’s Theorem</a:t>
                </a:r>
                <a:r>
                  <a:rPr lang="en-CA" sz="2000" dirty="0"/>
                  <a:t>: A bipartite graph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CA" sz="2000" dirty="0"/>
                  <a:t> has a perfect matching if and only if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	for all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CA" sz="2000" dirty="0"/>
                  <a:t> it holds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CA" sz="2000" dirty="0"/>
                  <a:t> where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is the neighbor set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 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CA" sz="2000" dirty="0"/>
                  <a:t> </a:t>
                </a:r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085849"/>
                <a:ext cx="11110546" cy="1785104"/>
              </a:xfrm>
              <a:prstGeom prst="rect">
                <a:avLst/>
              </a:prstGeom>
              <a:blipFill>
                <a:blip r:embed="rId2"/>
                <a:stretch>
                  <a:fillRect l="-549" t="-17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ABAFC0F-FFC2-437B-A1CE-B8071E30B4FB}"/>
                  </a:ext>
                </a:extLst>
              </p14:cNvPr>
              <p14:cNvContentPartPr/>
              <p14:nvPr/>
            </p14:nvContentPartPr>
            <p14:xfrm>
              <a:off x="1325520" y="2532240"/>
              <a:ext cx="10389240" cy="2226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ABAFC0F-FFC2-437B-A1CE-B8071E30B4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6160" y="2522880"/>
                <a:ext cx="10407960" cy="224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61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Perfect Matching in Regular Bipartite Graphs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81050" y="1085849"/>
                <a:ext cx="11110546" cy="5430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Corollary</a:t>
                </a:r>
                <a:r>
                  <a:rPr lang="en-CA" sz="2000" dirty="0"/>
                  <a:t>: Every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CA" sz="2000" dirty="0"/>
                  <a:t>-regular bipartite graph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has a perfect matching.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Remark</a:t>
                </a:r>
                <a:r>
                  <a:rPr lang="en-CA" sz="2000" dirty="0"/>
                  <a:t>: There is a very interesting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CA" sz="2000" dirty="0"/>
                  <a:t> time algorithm to find such a perfect matching 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 	using random walks!  (See CS 466 notes if interested.)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085849"/>
                <a:ext cx="11110546" cy="5430717"/>
              </a:xfrm>
              <a:prstGeom prst="rect">
                <a:avLst/>
              </a:prstGeom>
              <a:blipFill>
                <a:blip r:embed="rId2"/>
                <a:stretch>
                  <a:fillRect l="-549" t="-561" b="-101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2BE9FB9-4525-4981-859A-3128C344A938}"/>
                  </a:ext>
                </a:extLst>
              </p14:cNvPr>
              <p14:cNvContentPartPr/>
              <p14:nvPr/>
            </p14:nvContentPartPr>
            <p14:xfrm>
              <a:off x="1265400" y="2098440"/>
              <a:ext cx="10442160" cy="3518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2BE9FB9-4525-4981-859A-3128C344A9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6040" y="2089080"/>
                <a:ext cx="10460880" cy="353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953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65770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Min-Max Theorem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Good Characterizations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Applications and Looking Forward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193023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Applications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81050" y="1085849"/>
                <a:ext cx="11110546" cy="2660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There are many interesting and non-trivial applications of bipartite matching and network flows.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We don’t have time, so we will just do one example, and we break the problem into two parts.</a:t>
                </a:r>
              </a:p>
              <a:p>
                <a:pPr>
                  <a:lnSpc>
                    <a:spcPct val="150000"/>
                  </a:lnSpc>
                </a:pPr>
                <a:endParaRPr lang="en-CA" sz="2000" dirty="0"/>
              </a:p>
              <a:p>
                <a:pPr>
                  <a:lnSpc>
                    <a:spcPct val="150000"/>
                  </a:lnSpc>
                </a:pPr>
                <a:r>
                  <a:rPr lang="en-CA" sz="2000" u="sng" dirty="0"/>
                  <a:t>Capacitated job assignment</a:t>
                </a:r>
                <a:r>
                  <a:rPr lang="en-CA" sz="2000" dirty="0"/>
                  <a:t>.  There is a small generalization of the job assignment problem.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Each person has a capacity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2000" dirty="0"/>
                  <a:t> to handle at most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2000" dirty="0"/>
                  <a:t> jobs.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The task is to assign all jobs to people, so that no person is overloaded.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085849"/>
                <a:ext cx="11110546" cy="2660728"/>
              </a:xfrm>
              <a:prstGeom prst="rect">
                <a:avLst/>
              </a:prstGeom>
              <a:blipFill>
                <a:blip r:embed="rId2"/>
                <a:stretch>
                  <a:fillRect l="-549" t="-1144" b="-29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C0A3AC-9700-475B-A97D-611B5FC30C5F}"/>
                  </a:ext>
                </a:extLst>
              </p14:cNvPr>
              <p14:cNvContentPartPr/>
              <p14:nvPr/>
            </p14:nvContentPartPr>
            <p14:xfrm>
              <a:off x="3623040" y="4055040"/>
              <a:ext cx="7083720" cy="2019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C0A3AC-9700-475B-A97D-611B5FC30C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3680" y="4045680"/>
                <a:ext cx="7102440" cy="203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664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Basketball League Winner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81050" y="1085849"/>
            <a:ext cx="11110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u="sng" dirty="0"/>
              <a:t>Input</a:t>
            </a:r>
            <a:r>
              <a:rPr lang="en-CA" sz="2000" dirty="0"/>
              <a:t>: The current standing, and the remaining schedule.</a:t>
            </a:r>
          </a:p>
          <a:p>
            <a:endParaRPr lang="en-CA" sz="2000" dirty="0"/>
          </a:p>
          <a:p>
            <a:r>
              <a:rPr lang="en-CA" sz="2000" b="1" u="sng" dirty="0"/>
              <a:t>Output</a:t>
            </a:r>
            <a:r>
              <a:rPr lang="en-CA" sz="2000" dirty="0"/>
              <a:t>: Whether it is possible that our favorite team can still win the league.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C2A710C-7E90-4912-948D-7F2CC12599E7}"/>
                  </a:ext>
                </a:extLst>
              </p14:cNvPr>
              <p14:cNvContentPartPr/>
              <p14:nvPr/>
            </p14:nvContentPartPr>
            <p14:xfrm>
              <a:off x="1439640" y="2255760"/>
              <a:ext cx="8893800" cy="3769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C2A710C-7E90-4912-948D-7F2CC12599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0280" y="2246400"/>
                <a:ext cx="8912520" cy="378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3584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Reduction to Capacitated Assignment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81050" y="1085849"/>
            <a:ext cx="111105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u="sng" dirty="0"/>
              <a:t>Remark</a:t>
            </a:r>
            <a:r>
              <a:rPr lang="en-CA" sz="2000" dirty="0"/>
              <a:t>: It is an NP-hard problem to determine if our favorite football team can still win the league.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22D6687-CEA2-4F5D-A813-841B2FDC2159}"/>
                  </a:ext>
                </a:extLst>
              </p14:cNvPr>
              <p14:cNvContentPartPr/>
              <p14:nvPr/>
            </p14:nvContentPartPr>
            <p14:xfrm>
              <a:off x="2317680" y="1452960"/>
              <a:ext cx="9053640" cy="4541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22D6687-CEA2-4F5D-A813-841B2FDC21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8320" y="1443600"/>
                <a:ext cx="9072360" cy="456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292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Max-Flow Min-Cut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487973" y="1085849"/>
                <a:ext cx="1140362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 network flow problem can be solved using the augmenting path method for bipartite matching.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One useful application is to find the maximum number of edge-disjoint paths between two vertices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The famous “max-flow min-cut” theorem is a very important result with many applications.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73" y="1085849"/>
                <a:ext cx="11403623" cy="1631216"/>
              </a:xfrm>
              <a:prstGeom prst="rect">
                <a:avLst/>
              </a:prstGeom>
              <a:blipFill>
                <a:blip r:embed="rId2"/>
                <a:stretch>
                  <a:fillRect l="-534" t="-1866" b="-559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B9FDAB3-5308-4EE7-ADB0-F80013FE725D}"/>
                  </a:ext>
                </a:extLst>
              </p14:cNvPr>
              <p14:cNvContentPartPr/>
              <p14:nvPr/>
            </p14:nvContentPartPr>
            <p14:xfrm>
              <a:off x="4095720" y="3348720"/>
              <a:ext cx="6301080" cy="2607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B9FDAB3-5308-4EE7-ADB0-F80013FE72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86360" y="3339360"/>
                <a:ext cx="6319800" cy="262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238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General Matching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81050" y="1085849"/>
            <a:ext cx="11110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 maximum matching problem can be solved in polynomial time.</a:t>
            </a:r>
          </a:p>
          <a:p>
            <a:endParaRPr lang="en-CA" sz="2000" dirty="0"/>
          </a:p>
          <a:p>
            <a:r>
              <a:rPr lang="en-CA" sz="2000" dirty="0"/>
              <a:t>Even the maximum weighted version, where every edge has a weight, can be solved in polynomial time.</a:t>
            </a:r>
          </a:p>
          <a:p>
            <a:endParaRPr lang="en-CA" sz="2000" dirty="0"/>
          </a:p>
          <a:p>
            <a:r>
              <a:rPr lang="en-CA" sz="2000" dirty="0"/>
              <a:t>This was a ground-breaking result by Edmonds in the 70s, still considered difficult 50 years later.</a:t>
            </a:r>
          </a:p>
          <a:p>
            <a:endParaRPr lang="en-CA" sz="2000" dirty="0"/>
          </a:p>
          <a:p>
            <a:r>
              <a:rPr lang="en-CA" sz="2000" dirty="0"/>
              <a:t>The maximum weighted matching problem can be used to solve the Chinese postman problem in L01.</a:t>
            </a:r>
          </a:p>
        </p:txBody>
      </p:sp>
    </p:spTree>
    <p:extLst>
      <p:ext uri="{BB962C8B-B14F-4D97-AF65-F5344CB8AC3E}">
        <p14:creationId xmlns:p14="http://schemas.microsoft.com/office/powerpoint/2010/main" val="30380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65770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Min-Max Theorem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Good Characterizations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Applications and Looking Forward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Duality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81050" y="1085849"/>
            <a:ext cx="1111054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Why bipartite vertex cover is the dual problem of bipartite matching?</a:t>
            </a:r>
          </a:p>
          <a:p>
            <a:endParaRPr lang="en-CA" sz="2000" dirty="0"/>
          </a:p>
          <a:p>
            <a:r>
              <a:rPr lang="en-CA" sz="2000" dirty="0"/>
              <a:t>How do we come up with it?</a:t>
            </a:r>
          </a:p>
          <a:p>
            <a:endParaRPr lang="en-CA" sz="2000" dirty="0"/>
          </a:p>
          <a:p>
            <a:r>
              <a:rPr lang="en-CA" sz="2000" dirty="0"/>
              <a:t>There is a systematic way to define the dual problem of an optimization problem, 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through the use of linear programming.</a:t>
            </a:r>
          </a:p>
          <a:p>
            <a:endParaRPr lang="en-CA" sz="2000" dirty="0"/>
          </a:p>
          <a:p>
            <a:r>
              <a:rPr lang="en-CA" sz="2000" dirty="0"/>
              <a:t>Many beautiful min-max theorems can be derived systematically through linear programming duality!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2D1791B-BD4E-47FF-844C-0EA583B781FC}"/>
                  </a:ext>
                </a:extLst>
              </p14:cNvPr>
              <p14:cNvContentPartPr/>
              <p14:nvPr/>
            </p14:nvContentPartPr>
            <p14:xfrm>
              <a:off x="1007640" y="1245600"/>
              <a:ext cx="10206000" cy="5068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2D1791B-BD4E-47FF-844C-0EA583B781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8280" y="1236240"/>
                <a:ext cx="10224720" cy="508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98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Linear Programming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681404" y="1085849"/>
            <a:ext cx="11210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Most combinatorial optimization problems can be solved in the general framework of linear programming.</a:t>
            </a:r>
          </a:p>
          <a:p>
            <a:endParaRPr lang="en-CA" sz="2000" dirty="0"/>
          </a:p>
          <a:p>
            <a:r>
              <a:rPr lang="en-CA" sz="2000" dirty="0"/>
              <a:t>This is one of the most, if not the most, powerful algorithmic framework for polynomial time computation.</a:t>
            </a:r>
          </a:p>
          <a:p>
            <a:endParaRPr lang="en-CA" sz="2000" dirty="0"/>
          </a:p>
          <a:p>
            <a:r>
              <a:rPr lang="en-CA" sz="2000" dirty="0"/>
              <a:t>The augmenting path method can be understood as the simplex method of solving linear programs.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EF3C18-98FD-459D-A134-6198F0E14028}"/>
                  </a:ext>
                </a:extLst>
              </p14:cNvPr>
              <p14:cNvContentPartPr/>
              <p14:nvPr/>
            </p14:nvContentPartPr>
            <p14:xfrm>
              <a:off x="2975400" y="3203640"/>
              <a:ext cx="5066280" cy="971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EF3C18-98FD-459D-A134-6198F0E140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6040" y="3194280"/>
                <a:ext cx="5085000" cy="99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094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Bipartite Vertex Cover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Given a graph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, a subset of vertices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CA" sz="2000" dirty="0"/>
                  <a:t> is a </a:t>
                </a:r>
                <a:r>
                  <a:rPr lang="en-CA" sz="2000" u="sng" dirty="0"/>
                  <a:t>vertex cover</a:t>
                </a:r>
                <a:r>
                  <a:rPr lang="en-CA" sz="2000" dirty="0"/>
                  <a:t> if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CA" sz="2000" dirty="0"/>
                  <a:t> for all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𝑢𝑣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b="1" u="sng" dirty="0"/>
              </a:p>
              <a:p>
                <a:endParaRPr lang="en-CA" sz="2000" b="1" u="sng" dirty="0"/>
              </a:p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A bipartite graph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A vertex cover of minimum cardinality.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b="1" u="sng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2862322"/>
              </a:xfrm>
              <a:prstGeom prst="rect">
                <a:avLst/>
              </a:prstGeom>
              <a:blipFill>
                <a:blip r:embed="rId2"/>
                <a:stretch>
                  <a:fillRect l="-612" t="-106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CF6AF98-8B03-42D7-BE16-3D809F4BC5B1}"/>
                  </a:ext>
                </a:extLst>
              </p14:cNvPr>
              <p14:cNvContentPartPr/>
              <p14:nvPr/>
            </p14:nvContentPartPr>
            <p14:xfrm>
              <a:off x="2560680" y="1544400"/>
              <a:ext cx="7441560" cy="2841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CF6AF98-8B03-42D7-BE16-3D809F4BC5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1320" y="1535040"/>
                <a:ext cx="7460280" cy="286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771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Dual Problems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 bipartite vertex cover problem doesn’t seem to be related to the bipartite matching problem,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but they are actually “dual” of each other in a precise and meaningful way.</a:t>
            </a:r>
          </a:p>
          <a:p>
            <a:endParaRPr lang="en-CA" sz="2000" dirty="0"/>
          </a:p>
          <a:p>
            <a:endParaRPr lang="en-CA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A8A40C8-2EA3-44C3-8D0E-D10AE3A2AB1F}"/>
                  </a:ext>
                </a:extLst>
              </p14:cNvPr>
              <p14:cNvContentPartPr/>
              <p14:nvPr/>
            </p14:nvContentPartPr>
            <p14:xfrm>
              <a:off x="2337480" y="2534040"/>
              <a:ext cx="8298720" cy="3155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A8A40C8-2EA3-44C3-8D0E-D10AE3A2AB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8120" y="2524680"/>
                <a:ext cx="8317440" cy="31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231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Min-Max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615462" y="1085849"/>
                <a:ext cx="11276134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Konig’s Theorem</a:t>
                </a:r>
                <a:r>
                  <a:rPr lang="en-CA" sz="2000" dirty="0"/>
                  <a:t>: In a bipartite graph, the max size of a matching is equal to the min size of a vertex cover. 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u="sng" dirty="0"/>
                  <a:t>Proof plan</a:t>
                </a:r>
                <a:r>
                  <a:rPr lang="en-CA" sz="2000" dirty="0"/>
                  <a:t>: We will provide an algorithmic proof of </a:t>
                </a:r>
                <a:r>
                  <a:rPr lang="en-CA" sz="2000" dirty="0" err="1"/>
                  <a:t>Konig’s</a:t>
                </a:r>
                <a:r>
                  <a:rPr lang="en-CA" sz="2000" dirty="0"/>
                  <a:t> theorem.  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   We will prove that given the current matching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CA" sz="2000" dirty="0"/>
                  <a:t> of size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, if we couldn’t find an augmenting path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CA" sz="2000" dirty="0"/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then we can find a vertex cover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CA" sz="2000" dirty="0"/>
                  <a:t> of size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   This will prove that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CA" sz="2000" dirty="0"/>
                  <a:t> is a maximum matching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 is a minimum vertex cover.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62" y="1085849"/>
                <a:ext cx="11276134" cy="3016210"/>
              </a:xfrm>
              <a:prstGeom prst="rect">
                <a:avLst/>
              </a:prstGeom>
              <a:blipFill>
                <a:blip r:embed="rId2"/>
                <a:stretch>
                  <a:fillRect l="-595" t="-1010" b="-26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6F520D4-928C-4662-BCC6-F7D9D682910A}"/>
                  </a:ext>
                </a:extLst>
              </p14:cNvPr>
              <p14:cNvContentPartPr/>
              <p14:nvPr/>
            </p14:nvContentPartPr>
            <p14:xfrm>
              <a:off x="877320" y="1182600"/>
              <a:ext cx="10323720" cy="4095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6F520D4-928C-4662-BCC6-F7D9D68291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7960" y="1173240"/>
                <a:ext cx="10342440" cy="411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90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Algorithmic Proof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B2643D-D9E9-48F3-8896-2F99622C4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6" y="1587011"/>
            <a:ext cx="5788668" cy="2549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907499-EC49-4FA0-BD28-8E0F62A8C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87011"/>
            <a:ext cx="5900190" cy="27344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981FE1-6967-4FF7-A520-08281D22742A}"/>
                  </a:ext>
                </a:extLst>
              </p:cNvPr>
              <p:cNvSpPr txBox="1"/>
              <p:nvPr/>
            </p:nvSpPr>
            <p:spPr>
              <a:xfrm>
                <a:off x="540727" y="5983164"/>
                <a:ext cx="11110546" cy="43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There is no augmenting path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CA" sz="2000" dirty="0"/>
                  <a:t> 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CA" sz="2000" dirty="0"/>
                  <a:t> if and only if there is no directed path from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 to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 in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acc>
                    <m:r>
                      <a:rPr lang="en-CA" sz="2000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981FE1-6967-4FF7-A520-08281D227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27" y="5983164"/>
                <a:ext cx="11110546" cy="439479"/>
              </a:xfrm>
              <a:prstGeom prst="rect">
                <a:avLst/>
              </a:prstGeom>
              <a:blipFill>
                <a:blip r:embed="rId4"/>
                <a:stretch>
                  <a:fillRect l="-604" b="-232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74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Algorithmic Proof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461596" y="1085849"/>
                <a:ext cx="11430000" cy="4755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Let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 be the set of vertices reachable from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.  Note that there are no edges with tail 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 and head 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Claim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CA" sz="2000" dirty="0"/>
                  <a:t> is a vertex cover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96" y="1085849"/>
                <a:ext cx="11430000" cy="4755020"/>
              </a:xfrm>
              <a:prstGeom prst="rect">
                <a:avLst/>
              </a:prstGeom>
              <a:blipFill>
                <a:blip r:embed="rId2"/>
                <a:stretch>
                  <a:fillRect l="-587" t="-641" b="-89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7C434FE7-20C8-4A53-916E-DF064982B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035" y="1805799"/>
            <a:ext cx="9563929" cy="324640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E7A7AF5-6626-4D90-A737-702BB6919C63}"/>
                  </a:ext>
                </a:extLst>
              </p14:cNvPr>
              <p14:cNvContentPartPr/>
              <p14:nvPr/>
            </p14:nvContentPartPr>
            <p14:xfrm>
              <a:off x="632880" y="2890800"/>
              <a:ext cx="6272640" cy="3324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E7A7AF5-6626-4D90-A737-702BB6919C6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3520" y="2881440"/>
                <a:ext cx="6291360" cy="334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1CEF7E-31E4-4AAE-BD8D-0C9960F92C81}"/>
                  </a:ext>
                </a:extLst>
              </p14:cNvPr>
              <p14:cNvContentPartPr/>
              <p14:nvPr/>
            </p14:nvContentPartPr>
            <p14:xfrm>
              <a:off x="2951280" y="5809680"/>
              <a:ext cx="6466680" cy="804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1CEF7E-31E4-4AAE-BD8D-0C9960F92C8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41920" y="5800320"/>
                <a:ext cx="6485400" cy="82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929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Algorithm and Complexity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E3D492-2FA6-4006-9943-2163FCF56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243210"/>
            <a:ext cx="7685436" cy="5029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AC7C86-31FD-4C17-A674-7A1ABE0F3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972386"/>
            <a:ext cx="9868755" cy="4953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4C6BDE-E944-4AE4-A7B2-8A695E04B2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50" y="2680754"/>
            <a:ext cx="9868755" cy="5121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8F2FFD-D452-4699-B007-0D6F95F7CB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50" y="3382653"/>
            <a:ext cx="6572820" cy="51439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813FA1E-4EA0-4CA3-B3A3-4EA042AAD8FD}"/>
                  </a:ext>
                </a:extLst>
              </p14:cNvPr>
              <p14:cNvContentPartPr/>
              <p14:nvPr/>
            </p14:nvContentPartPr>
            <p14:xfrm>
              <a:off x="141480" y="1352520"/>
              <a:ext cx="11598120" cy="4937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813FA1E-4EA0-4CA3-B3A3-4EA042AAD8F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2120" y="1343160"/>
                <a:ext cx="11616840" cy="495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642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65770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Min-Max Theorem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Good Characterizations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Applications and Looking Forward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25108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8778</TotalTime>
  <Words>878</Words>
  <Application>Microsoft Office PowerPoint</Application>
  <PresentationFormat>Widescreen</PresentationFormat>
  <Paragraphs>153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CS 341 – Algorithms </vt:lpstr>
      <vt:lpstr>Today’s Plan</vt:lpstr>
      <vt:lpstr>Bipartite Vertex Cover</vt:lpstr>
      <vt:lpstr>Dual Problems</vt:lpstr>
      <vt:lpstr>Min-Max Theorem</vt:lpstr>
      <vt:lpstr>Algorithmic Proof</vt:lpstr>
      <vt:lpstr>Algorithmic Proof</vt:lpstr>
      <vt:lpstr>Algorithm and Complexity</vt:lpstr>
      <vt:lpstr>Today’s Plan</vt:lpstr>
      <vt:lpstr>Good Characterization</vt:lpstr>
      <vt:lpstr>Min-Max Theorems</vt:lpstr>
      <vt:lpstr>Hall’s Theorem</vt:lpstr>
      <vt:lpstr>Perfect Matching in Regular Bipartite Graphs</vt:lpstr>
      <vt:lpstr>Today’s Plan</vt:lpstr>
      <vt:lpstr>Applications</vt:lpstr>
      <vt:lpstr>Basketball League Winner</vt:lpstr>
      <vt:lpstr>Reduction to Capacitated Assignment</vt:lpstr>
      <vt:lpstr>Max-Flow Min-Cut</vt:lpstr>
      <vt:lpstr>General Matching</vt:lpstr>
      <vt:lpstr>Duality</vt:lpstr>
      <vt:lpstr>Linear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397</cp:revision>
  <dcterms:created xsi:type="dcterms:W3CDTF">2020-05-12T11:50:13Z</dcterms:created>
  <dcterms:modified xsi:type="dcterms:W3CDTF">2021-07-16T18:31:23Z</dcterms:modified>
</cp:coreProperties>
</file>